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3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Ex2.xml" ContentType="application/vnd.ms-office.chartex+xml"/>
  <Override PartName="/ppt/charts/style3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3.xml" ContentType="application/vnd.ms-office.chartcolor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34" r:id="rId2"/>
    <p:sldId id="579" r:id="rId3"/>
    <p:sldId id="435" r:id="rId4"/>
    <p:sldId id="584" r:id="rId5"/>
    <p:sldId id="260" r:id="rId6"/>
    <p:sldId id="838" r:id="rId7"/>
    <p:sldId id="610" r:id="rId8"/>
    <p:sldId id="830" r:id="rId9"/>
    <p:sldId id="844" r:id="rId10"/>
    <p:sldId id="831" r:id="rId11"/>
    <p:sldId id="256" r:id="rId12"/>
    <p:sldId id="404" r:id="rId13"/>
    <p:sldId id="585" r:id="rId14"/>
    <p:sldId id="428" r:id="rId15"/>
    <p:sldId id="591" r:id="rId16"/>
    <p:sldId id="590" r:id="rId17"/>
    <p:sldId id="430" r:id="rId18"/>
    <p:sldId id="835" r:id="rId19"/>
    <p:sldId id="592" r:id="rId20"/>
    <p:sldId id="594" r:id="rId21"/>
    <p:sldId id="600" r:id="rId22"/>
    <p:sldId id="556" r:id="rId23"/>
    <p:sldId id="561" r:id="rId24"/>
    <p:sldId id="603" r:id="rId25"/>
    <p:sldId id="597" r:id="rId26"/>
    <p:sldId id="839" r:id="rId27"/>
    <p:sldId id="431" r:id="rId28"/>
    <p:sldId id="599" r:id="rId29"/>
    <p:sldId id="259" r:id="rId30"/>
    <p:sldId id="433" r:id="rId31"/>
    <p:sldId id="491" r:id="rId32"/>
    <p:sldId id="278" r:id="rId33"/>
    <p:sldId id="800" r:id="rId34"/>
    <p:sldId id="840" r:id="rId35"/>
    <p:sldId id="798" r:id="rId36"/>
    <p:sldId id="275" r:id="rId37"/>
    <p:sldId id="797" r:id="rId38"/>
    <p:sldId id="809" r:id="rId39"/>
    <p:sldId id="841" r:id="rId40"/>
    <p:sldId id="842" r:id="rId41"/>
    <p:sldId id="802" r:id="rId42"/>
    <p:sldId id="812" r:id="rId43"/>
    <p:sldId id="601" r:id="rId44"/>
    <p:sldId id="602" r:id="rId45"/>
    <p:sldId id="825" r:id="rId46"/>
    <p:sldId id="826" r:id="rId47"/>
    <p:sldId id="836" r:id="rId48"/>
    <p:sldId id="837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ohamedhachaichi\Documents\ReSyst_PTER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Users\mohamedhachaichi\Documents\ReSyst_PTER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\\Users\mohamedhachaichi\Downloads\import-ex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err="1">
                <a:solidFill>
                  <a:srgbClr val="FF0000"/>
                </a:solidFill>
              </a:rPr>
              <a:t>Consommation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d'eau</a:t>
            </a:r>
            <a:r>
              <a:rPr lang="en-GB" b="1" dirty="0">
                <a:solidFill>
                  <a:srgbClr val="FF0000"/>
                </a:solidFill>
              </a:rPr>
              <a:t> par </a:t>
            </a:r>
            <a:r>
              <a:rPr lang="en-GB" b="1" dirty="0" err="1">
                <a:solidFill>
                  <a:srgbClr val="FF0000"/>
                </a:solidFill>
              </a:rPr>
              <a:t>unité</a:t>
            </a:r>
            <a:r>
              <a:rPr lang="en-GB" b="1" dirty="0">
                <a:solidFill>
                  <a:srgbClr val="FF0000"/>
                </a:solidFill>
              </a:rPr>
              <a:t> dans</a:t>
            </a:r>
            <a:r>
              <a:rPr lang="en-GB" b="1" baseline="0" dirty="0">
                <a:solidFill>
                  <a:srgbClr val="FF0000"/>
                </a:solidFill>
              </a:rPr>
              <a:t> le PETR de</a:t>
            </a:r>
            <a:r>
              <a:rPr lang="en-GB" b="1" dirty="0">
                <a:solidFill>
                  <a:srgbClr val="FF0000"/>
                </a:solidFill>
              </a:rPr>
              <a:t> Figeac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Eau!$B$13</c:f>
              <c:strCache>
                <c:ptCount val="1"/>
                <c:pt idx="0">
                  <c:v>CC Causses et Vallée de la Dordogne</c:v>
                </c:pt>
              </c:strCache>
            </c:strRef>
          </c:tx>
          <c:spPr>
            <a:solidFill>
              <a:schemeClr val="accent1"/>
            </a:solidFill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cat>
            <c:strRef>
              <c:f>Eau!$A$14:$A$17</c:f>
              <c:strCache>
                <c:ptCount val="4"/>
                <c:pt idx="0">
                  <c:v>Eau potable (m3/hab)</c:v>
                </c:pt>
                <c:pt idx="1">
                  <c:v>Agriculture (m3/t)</c:v>
                </c:pt>
                <c:pt idx="2">
                  <c:v>Agriculture (m3/ha)</c:v>
                </c:pt>
                <c:pt idx="3">
                  <c:v>Industrie (m3/emplois)</c:v>
                </c:pt>
              </c:strCache>
            </c:strRef>
          </c:cat>
          <c:val>
            <c:numRef>
              <c:f>Eau!$B$14:$B$17</c:f>
              <c:numCache>
                <c:formatCode>0.0</c:formatCode>
                <c:ptCount val="4"/>
                <c:pt idx="0">
                  <c:v>192.44347343905955</c:v>
                </c:pt>
                <c:pt idx="1">
                  <c:v>73.093940297236301</c:v>
                </c:pt>
                <c:pt idx="2">
                  <c:v>88.406184009476888</c:v>
                </c:pt>
                <c:pt idx="3">
                  <c:v>271.23545706371192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CA-445E-BC62-1F198DBB29E0}"/>
            </c:ext>
          </c:extLst>
        </c:ser>
        <c:ser>
          <c:idx val="1"/>
          <c:order val="1"/>
          <c:tx>
            <c:strRef>
              <c:f>Eau!$C$13</c:f>
              <c:strCache>
                <c:ptCount val="1"/>
                <c:pt idx="0">
                  <c:v>CC Grand-Figeac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cat>
            <c:strRef>
              <c:f>Eau!$A$14:$A$17</c:f>
              <c:strCache>
                <c:ptCount val="4"/>
                <c:pt idx="0">
                  <c:v>Eau potable (m3/hab)</c:v>
                </c:pt>
                <c:pt idx="1">
                  <c:v>Agriculture (m3/t)</c:v>
                </c:pt>
                <c:pt idx="2">
                  <c:v>Agriculture (m3/ha)</c:v>
                </c:pt>
                <c:pt idx="3">
                  <c:v>Industrie (m3/emplois)</c:v>
                </c:pt>
              </c:strCache>
            </c:strRef>
          </c:cat>
          <c:val>
            <c:numRef>
              <c:f>Eau!$C$14:$C$17</c:f>
              <c:numCache>
                <c:formatCode>0.0</c:formatCode>
                <c:ptCount val="4"/>
                <c:pt idx="0">
                  <c:v>115.70727135575011</c:v>
                </c:pt>
                <c:pt idx="1">
                  <c:v>27.729305811201684</c:v>
                </c:pt>
                <c:pt idx="2">
                  <c:v>33.324237636277452</c:v>
                </c:pt>
                <c:pt idx="3">
                  <c:v>50.733745005448604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CA-445E-BC62-1F198DBB29E0}"/>
            </c:ext>
          </c:extLst>
        </c:ser>
        <c:ser>
          <c:idx val="2"/>
          <c:order val="2"/>
          <c:tx>
            <c:strRef>
              <c:f>Eau!$D$13</c:f>
              <c:strCache>
                <c:ptCount val="1"/>
                <c:pt idx="0">
                  <c:v>même profile</c:v>
                </c:pt>
              </c:strCache>
            </c:strRef>
          </c:tx>
          <c:spPr>
            <a:noFill/>
            <a:ln w="25400" cap="flat" cmpd="sng" algn="ctr">
              <a:solidFill>
                <a:schemeClr val="accent3"/>
              </a:solidFill>
              <a:miter lim="800000"/>
            </a:ln>
            <a:effectLst/>
          </c:spPr>
          <c:invertIfNegative val="0"/>
          <c:cat>
            <c:strRef>
              <c:f>Eau!$A$14:$A$17</c:f>
              <c:strCache>
                <c:ptCount val="4"/>
                <c:pt idx="0">
                  <c:v>Eau potable (m3/hab)</c:v>
                </c:pt>
                <c:pt idx="1">
                  <c:v>Agriculture (m3/t)</c:v>
                </c:pt>
                <c:pt idx="2">
                  <c:v>Agriculture (m3/ha)</c:v>
                </c:pt>
                <c:pt idx="3">
                  <c:v>Industrie (m3/emplois)</c:v>
                </c:pt>
              </c:strCache>
            </c:strRef>
          </c:cat>
          <c:val>
            <c:numRef>
              <c:f>Eau!$D$14:$D$17</c:f>
              <c:numCache>
                <c:formatCode>0.0</c:formatCode>
                <c:ptCount val="4"/>
                <c:pt idx="0">
                  <c:v>76.939644962090838</c:v>
                </c:pt>
                <c:pt idx="1">
                  <c:v>7.6467956498450027</c:v>
                </c:pt>
                <c:pt idx="2">
                  <c:v>23.523977311696832</c:v>
                </c:pt>
                <c:pt idx="3">
                  <c:v>266.61470848839269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CA-445E-BC62-1F198DBB29E0}"/>
            </c:ext>
          </c:extLst>
        </c:ser>
        <c:ser>
          <c:idx val="3"/>
          <c:order val="3"/>
          <c:tx>
            <c:strRef>
              <c:f>Eau!$E$13</c:f>
              <c:strCache>
                <c:ptCount val="1"/>
                <c:pt idx="0">
                  <c:v>même taille</c:v>
                </c:pt>
              </c:strCache>
            </c:strRef>
          </c:tx>
          <c:spPr>
            <a:noFill/>
            <a:ln w="25400" cap="flat" cmpd="sng" algn="ctr">
              <a:solidFill>
                <a:schemeClr val="accent4"/>
              </a:solidFill>
              <a:miter lim="800000"/>
            </a:ln>
            <a:effectLst/>
          </c:spPr>
          <c:invertIfNegative val="0"/>
          <c:cat>
            <c:strRef>
              <c:f>Eau!$A$14:$A$17</c:f>
              <c:strCache>
                <c:ptCount val="4"/>
                <c:pt idx="0">
                  <c:v>Eau potable (m3/hab)</c:v>
                </c:pt>
                <c:pt idx="1">
                  <c:v>Agriculture (m3/t)</c:v>
                </c:pt>
                <c:pt idx="2">
                  <c:v>Agriculture (m3/ha)</c:v>
                </c:pt>
                <c:pt idx="3">
                  <c:v>Industrie (m3/emplois)</c:v>
                </c:pt>
              </c:strCache>
            </c:strRef>
          </c:cat>
          <c:val>
            <c:numRef>
              <c:f>Eau!$E$14:$E$17</c:f>
              <c:numCache>
                <c:formatCode>0.0</c:formatCode>
                <c:ptCount val="4"/>
                <c:pt idx="0">
                  <c:v>93.860367146272154</c:v>
                </c:pt>
                <c:pt idx="1">
                  <c:v>44.943278186447941</c:v>
                </c:pt>
                <c:pt idx="2">
                  <c:v>153.74335346574651</c:v>
                </c:pt>
                <c:pt idx="3">
                  <c:v>386.37216637098362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CA-445E-BC62-1F198DBB2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35"/>
        <c:axId val="1407528463"/>
        <c:axId val="1408094367"/>
      </c:barChart>
      <c:catAx>
        <c:axId val="140752846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8094367"/>
        <c:crosses val="autoZero"/>
        <c:auto val="1"/>
        <c:lblAlgn val="ctr"/>
        <c:lblOffset val="100"/>
        <c:noMultiLvlLbl val="0"/>
      </c:catAx>
      <c:valAx>
        <c:axId val="1408094367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accent4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7528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imp_détail!$A$134:$A$201</cx:f>
        <cx:nf>imp_détail!$A$133</cx:nf>
        <cx:lvl ptCount="68" name="name">
          <cx:pt idx="0">Lebanon</cx:pt>
          <cx:pt idx="1">Nigeria</cx:pt>
          <cx:pt idx="2">Syrian Arab Republic</cx:pt>
          <cx:pt idx="3">Kazakhstan</cx:pt>
          <cx:pt idx="4">Bolivia (Plurinational State of)</cx:pt>
          <cx:pt idx="5">Gambia</cx:pt>
          <cx:pt idx="6">Venezuela (Bolivarian Republic of)</cx:pt>
          <cx:pt idx="7">Mauritania</cx:pt>
          <cx:pt idx="8">Ghana</cx:pt>
          <cx:pt idx="9">Tajikistan</cx:pt>
          <cx:pt idx="10">Burundi</cx:pt>
          <cx:pt idx="11">Benin</cx:pt>
          <cx:pt idx="12">Uzbekistan</cx:pt>
          <cx:pt idx="13">Turkmenistan</cx:pt>
          <cx:pt idx="14">Armenia</cx:pt>
          <cx:pt idx="15">Bahrain</cx:pt>
          <cx:pt idx="16">Ethiopia</cx:pt>
          <cx:pt idx="17">Eswatini</cx:pt>
          <cx:pt idx="18">Haiti</cx:pt>
          <cx:pt idx="19">Guatemala</cx:pt>
          <cx:pt idx="20">Afghanistan</cx:pt>
          <cx:pt idx="21">Burkina Faso</cx:pt>
          <cx:pt idx="22">Honduras</cx:pt>
          <cx:pt idx="23">Chad</cx:pt>
          <cx:pt idx="24">El Salvador</cx:pt>
          <cx:pt idx="25">Guinea</cx:pt>
          <cx:pt idx="26">Nicaragua</cx:pt>
          <cx:pt idx="27">Georgia</cx:pt>
          <cx:pt idx="28">Jordan</cx:pt>
          <cx:pt idx="29">Kenya</cx:pt>
          <cx:pt idx="30">Colombia</cx:pt>
          <cx:pt idx="31">Zimbabwe</cx:pt>
          <cx:pt idx="32">Senegal</cx:pt>
          <cx:pt idx="33">Saudi Arabia</cx:pt>
          <cx:pt idx="34">Sri Lanka</cx:pt>
          <cx:pt idx="35">Angola</cx:pt>
          <cx:pt idx="36">Philippines</cx:pt>
          <cx:pt idx="37">Papua New Guinea</cx:pt>
          <cx:pt idx="38">Nepal</cx:pt>
          <cx:pt idx="39">Myanmar</cx:pt>
          <cx:pt idx="40">Peru</cx:pt>
          <cx:pt idx="41">Mozambique</cx:pt>
          <cx:pt idx="42">Pakistan</cx:pt>
          <cx:pt idx="43">North Macedonia</cx:pt>
          <cx:pt idx="44">Iran (Islamic Republic of)</cx:pt>
          <cx:pt idx="45">Bosnia and Herzegovina</cx:pt>
          <cx:pt idx="46">Gabon</cx:pt>
          <cx:pt idx="47">Bangladesh</cx:pt>
          <cx:pt idx="48">South Africa</cx:pt>
          <cx:pt idx="49">Sierra Leone</cx:pt>
          <cx:pt idx="50">Cameroon</cx:pt>
          <cx:pt idx="51">Indonesia</cx:pt>
          <cx:pt idx="52">Thailand</cx:pt>
          <cx:pt idx="53">Côte d'Ivoire</cx:pt>
          <cx:pt idx="54">Mexico</cx:pt>
          <cx:pt idx="55">Madagascar</cx:pt>
          <cx:pt idx="56">Tunisia</cx:pt>
          <cx:pt idx="57">Moldova, Republic of</cx:pt>
          <cx:pt idx="58">Russian Federation</cx:pt>
          <cx:pt idx="59">Egypt</cx:pt>
          <cx:pt idx="60">Ecuador</cx:pt>
          <cx:pt idx="61">Israel</cx:pt>
          <cx:pt idx="62">Turkey</cx:pt>
          <cx:pt idx="63">Ukraine</cx:pt>
          <cx:pt idx="64">India</cx:pt>
          <cx:pt idx="65">China</cx:pt>
          <cx:pt idx="66">Morocco</cx:pt>
          <cx:pt idx="67">Brazil</cx:pt>
        </cx:lvl>
      </cx:strDim>
      <cx:numDim type="colorVal">
        <cx:f>imp_détail!$B$134:$B$201</cx:f>
        <cx:nf>imp_détail!$B$133</cx:nf>
        <cx:lvl ptCount="68" formatCode="0" name="Valeur (t)">
          <cx:pt idx="0">0</cx:pt>
          <cx:pt idx="1">0</cx:pt>
          <cx:pt idx="2">2.2404000000000001e-05</cx:pt>
          <cx:pt idx="3">2.2404000000000001e-05</cx:pt>
          <cx:pt idx="4">2.2404000000000001e-05</cx:pt>
          <cx:pt idx="5">0.000255994</cx:pt>
          <cx:pt idx="6">0.00038562500000000012</cx:pt>
          <cx:pt idx="7">0.00045554800000000001</cx:pt>
          <cx:pt idx="8">0.00049860900000000012</cx:pt>
          <cx:pt idx="9">0.00073334900000000011</cx:pt>
          <cx:pt idx="10">0.00082121799999999997</cx:pt>
          <cx:pt idx="11">0.00088976200000000021</cx:pt>
          <cx:pt idx="12">0.001268415</cx:pt>
          <cx:pt idx="13">0.0013730859999999999</cx:pt>
          <cx:pt idx="14">0.0014207899999999999</cx:pt>
          <cx:pt idx="15">0.003180212</cx:pt>
          <cx:pt idx="16">0.0033658540000000002</cx:pt>
          <cx:pt idx="17">0.0050680320000000001</cx:pt>
          <cx:pt idx="18">0.0070760399999999996</cx:pt>
          <cx:pt idx="19">0.0079454060000000003</cx:pt>
          <cx:pt idx="20">0.0081415109999999988</cx:pt>
          <cx:pt idx="21">0.011340756</cx:pt>
          <cx:pt idx="22">0.025889806000000001</cx:pt>
          <cx:pt idx="23">0.034622307999999997</cx:pt>
          <cx:pt idx="24">0.037614010000000003</cx:pt>
          <cx:pt idx="25">0.055195544999999999</cx:pt>
          <cx:pt idx="26">0.05817453999999999</cx:pt>
          <cx:pt idx="27">0.085009477999999999</cx:pt>
          <cx:pt idx="28">0.11353681</cx:pt>
          <cx:pt idx="29">0.18209804800000001</cx:pt>
          <cx:pt idx="30">0.21711511999999999</cx:pt>
          <cx:pt idx="31">0.23990457100000001</cx:pt>
          <cx:pt idx="32">0.45911835299999998</cx:pt>
          <cx:pt idx="33">0.48565084599999991</cx:pt>
          <cx:pt idx="34">0.542269212</cx:pt>
          <cx:pt idx="35">0.62422240400000006</cx:pt>
          <cx:pt idx="36">0.630741891</cx:pt>
          <cx:pt idx="37">1.1299595899999999</cx:pt>
          <cx:pt idx="38">1.734818754</cx:pt>
          <cx:pt idx="39">1.780943275</cx:pt>
          <cx:pt idx="40">2.19571542</cx:pt>
          <cx:pt idx="41">3.7849765999999989</cx:pt>
          <cx:pt idx="42">4.5407116399999996</cx:pt>
          <cx:pt idx="43">4.7860688549999999</cx:pt>
          <cx:pt idx="44">10.645421687000001</cx:pt>
          <cx:pt idx="45">13.504360010999999</cx:pt>
          <cx:pt idx="46">18.421302953000001</cx:pt>
          <cx:pt idx="47">26.690735660000001</cx:pt>
          <cx:pt idx="48">37.823446734999997</cx:pt>
          <cx:pt idx="49">53.297197272999988</cx:pt>
          <cx:pt idx="50">59.418345968999994</cx:pt>
          <cx:pt idx="51">60.293167166000003</cx:pt>
          <cx:pt idx="52">75.093935741999999</cx:pt>
          <cx:pt idx="53">83.255806606000007</cx:pt>
          <cx:pt idx="54">94.569050761</cx:pt>
          <cx:pt idx="55">116.16645818000001</cx:pt>
          <cx:pt idx="56">119.74638133400001</cx:pt>
          <cx:pt idx="57">150.168488314</cx:pt>
          <cx:pt idx="58">158.15754747</cx:pt>
          <cx:pt idx="59">198.94056085700001</cx:pt>
          <cx:pt idx="60">216.99722726799999</cx:pt>
          <cx:pt idx="61">292.70154964099999</cx:pt>
          <cx:pt idx="62">323.81372000599998</cx:pt>
          <cx:pt idx="63">345.35433616400007</cx:pt>
          <cx:pt idx="64">373.36060353200003</cx:pt>
          <cx:pt idx="65">2488.3130423010002</cx:pt>
          <cx:pt idx="66">3181.9614079749999</cx:pt>
          <cx:pt idx="67">5816.842568823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2000"/>
            </a:pPr>
            <a:r>
              <a:rPr lang="en-GB" sz="2000" dirty="0"/>
              <a:t>Hinterland instable </a:t>
            </a:r>
            <a:r>
              <a:rPr lang="en-GB" sz="2000" dirty="0" err="1"/>
              <a:t>dont</a:t>
            </a:r>
            <a:r>
              <a:rPr lang="en-GB" sz="2000" dirty="0"/>
              <a:t> </a:t>
            </a:r>
            <a:r>
              <a:rPr lang="en-GB" sz="2000" dirty="0" err="1"/>
              <a:t>dépend</a:t>
            </a:r>
            <a:r>
              <a:rPr lang="en-GB" sz="2000" dirty="0"/>
              <a:t> le PTER (t)</a:t>
            </a:r>
            <a:endParaRPr lang="en-GB" sz="20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/>
            </a:endParaRPr>
          </a:p>
        </cx:rich>
      </cx:tx>
    </cx:title>
    <cx:plotArea>
      <cx:plotAreaRegion>
        <cx:series layoutId="regionMap" uniqueId="{090570CF-3344-E94F-BAE7-1D58AF3521FC}">
          <cx:tx>
            <cx:txData>
              <cx:f>imp_détail!$B$133</cx:f>
              <cx:v>Valeur (t)</cx:v>
            </cx:txData>
          </cx:tx>
          <cx:dataId val="0"/>
          <cx:layoutPr>
            <cx:geography projectionType="robinson" cultureLanguage="en-GB" cultureRegion="FR" attribution="Powered by Bing">
              <cx:geoCache provider="{E9337A44-BEBE-4D9F-B70C-5C5E7DAFC167}">
                <cx:binary>7H1bc9u4lu5fceXlzFQN3QQIkuCu3buqScmyHTs3O+10XliKo/B+v/N3zeN5mz92PlqSLcJM5HS0
y646o+6uTghBAL61sG5YWPznbfuP23C1zI/aKIyLf9y2v79yyzL9x2+/FbfuKloWx5F3mydF8q08
vk2i35Jv37zb1W9f82Xjxc5vVCbst1t3mZer9tW//olfc1bJRXK7LL0kfl+t8u7DqqjCsvhB22TT
0W1SxeXQ3cEv/f7qusqDaBV7RbmMXx2t4tIru+suXf3+avTFV0e/iT/3aOijELMrq6/oqxjHiq4p
XDaofPdRXh2FSexsmlU0G5SpBtfvm9dDv1lG6P7USd1Nafn1a74qiqPN/8Xeo2WIjV6RWGs8rGSY
9/Xl3UJ/G+P9r38KD7B04ckOSUSc9jWJFLlYfVnGySGJoRxzXZU1IivG+jMihqIec6YwIjO+btW3
fLAmxhPmM02H+44CCe6fi+hfmM+P/vy2Wn5N8i0Ev74VJHKsKIauaTobwS7p2ASaphkG3ewRsh10
jfsTZjKN+31HAff75yLuc+v5cV+4y3i5BeDXUefHsiLLlAP69UcAnxzLHO26vGk2jO3Ya/D3Tmca
+k03AfjNUxH2xekLgH355ZCiRpKPByGiGSrZAgtpsiP5CTnW8A2I/WmmX+ybz3dwX3cTcV8/fYT7
H8+P+xvPWeXeARneONagShVV22hUWR3hrh8P9NDJVuHK2A+7GvcJ85lG/r6jgP39cxH9N4vnR/8s
/prEq+KQ+IPzwfKqCqmz/UCejzifHcuyoamco2EX+yfNZhr9na4C/jstIgXOZs9PgasO3B8f/ZEv
vxx9WKXVl9C73aLy69JfYccakwnXlI18HwshWKcyMxghOrTv3Wc79Fr4301u+2hqNtPE2HQTCLF5
KhLh6q/nJ8LrZb8M3MNa/owfE5lQQ2UbbMfQa9qxrnOZwzVYfyCmdvfC06Y0jf9uX4EIu00iJV5/
fn5KnCbx1ypfFlswppju5zwwwo45pdAHlI7EkMS1Y9XQDegK/Dd8QKBdCjxlKtP4P/QU0H9oELE/
ffP82F8uq9yD93tIbUDlY6oyWdG5NkbfOKawSKmmsDX4Mqizi/7TJjON/25fgQK7TSINLj88Pw3e
eLfLfOlUBzSICIVbyxRV0fR7Ib+jjiWuwkUgMFQ3Xq8BSu1S4klTmibETleBDjstIhnenD0/GRbL
6MshtwFRjhnsUcigwTjFZ2wSSUQ9ZpBCTBO0wLW7Oto/l2nwd/sK6O82ifAvXkDk580qXYZbLvx1
FUA5hBBnssE2GwA+7s4O4MqxwWABUf6gqUcbYN9spvHfLEKAfvNURP3Nu+dnejMJvdpbHv3HuxCK
IL6LsC7Do6tyWa6Okm//uY8g/75I4J+reNVXqxBzu5vk8s5m3prLzzu366XvBYeOGvNjjXKiK3zj
RY3FhY7gAlE1VTY2QR2+Jc3abH/alKa5drevwLq7TSL/Xp8/P/9erlrvNtlCcQCxAbmgKKqh6OMQ
gkRkegzwteGf7XBr5PdPYRr1bT8B8e1jEe3LT8+P9qLy4tUhzRT5WId6pJSPHSWgfazDT1IRur+3
X3bF8/6JTGO+7Sdgvn0sYr54ARa6WeVV/NXb8tyvs7gEu4RqDLbHFtuxaqQGtgDOpwgVDJMnzGQa
9fuOAuz3z0XczbPn53Vz6eZL74AnUVQ7JipQhcG35mlI8B2LRJWPVYUxjRib6ICyJflazDxhPt9B
f7sQEf3t80fov4DQvIlT2QNibxyr1FCYzjaBd3nsmdI7W5HJOt1IG0G57p3Nd5BfL0LEff30Eeov
QJsibnpID4jSY0WlqszV7UHUiOPvzgDhoepbjhcU697ZTKO+6Sagvnkqon72AiT8x/7L6tDWJMPB
K1V0RR5c0MfOpwYzR6V3ocixlHnaXKaB3+0roL/bJJLg4wsIQZ4V+XJ1QO9TGax1yqiqbWLwY1mP
ED1X4X9u48CyIOv3T2eaAtt+AvrbxyLyZxfPr2Yvl1+XzrJABGzLiAewcAg/RoaNgaSPsWnDtGPG
iMao/hCS2TUrnzaZaex3+wr47zaJNLhcPD8N5nD4l2F92NQPhL90herwWceOrMT5Mdd0BSamIO+f
OI1p+EedBfxHbSIBrv58fgL8kQ9ZaAd0rBj8JziqVIM5efcZ+1cMR4Q68m8QHltrB0H+PGE+01S4
7yhQ4P65iP4fLyDyeJmEX5N6+V/3Z7EILu0TRv++uNd1hXzEQ/KCggw4phiwbkHlHYfDOMYxDFGG
07D1RzgLe8JEppngvqPABPfPRSa4fgFGmPU//42I59f/c1YnXr7aR/5xiuSPkkGRe8INXdHlrWsx
3omSeoysFQPZoBuNJJoCT5/XNDHE/gJNxGaRNNYL8MTnpesl6SG3BMJLlJC79MPRllAQg1XRwrWN
ZQbVtWsfPGUm02R46CkQ4KFBhH5+/fyK6Z3rhV6aIupXbJH4dfMMB1+wfZkMz28teMYGAqEEAaqB
OsOJ2S78T5zNNAVGnQUijNpEOrx7AeGQz170ZfmlOaBckmAjM1VlhsrHagHhP51pnBEmGAVPmcM0
9A89BdwfGkTQP988P/PPiwbnYbG3ZcJf53wJMUAkpTBcDRiDrsBdNwyiEF1Qwk+ZwzToDz0F0B8a
RNCvXoAnbrnLr4cDHKJGI0jvVziZFDXIhRsclEE/330EgbNvMtPIr3sJqK8fiohfv4BsxNOlVx6Q
x4lxTIZwn6oKlo4+RAORcz5cjLn7CMcLe+cxjfammwD35qmI9+kL0KlXSVW6R398y5H2czhOl5Dw
gNxzhSKIPbJpKFJ9uE4YNdh2tE2i5xPnMQ37eBUC+uNGkQif/3h+2b6okOAQLcMDUmCQNYZqyHCr
RwSQDPmO8cH6G2dcOF140lymqbDTVSDBTouI/+IFbILLbhlHh4z5wWiE8lQR2HsQ5bvOLhQv0Qzk
VmyyK4TY0xPmM02B+44C/vfPRfQvX0DE449vDm4cHTqBBQG/wW9C0uFavo/lP5KfqcLVu/zoKfH/
xDlNU2HUWaDEqE2kxh8nzy+LPlQFAj7x0cnq6yq/y8DaCupftzg1RPrubgJsle6YKIYOYx/XNvTt
VVUhI3c9tR9NZ5oe234CKbaPRSp8+Pj8VLh2l164jL/+aLE/mYWuwhIiXEYYfL0hxocR2AmwPpHk
AqW9HXSTy/WEqUzj/rAIAfmHBhH76xfg3lpJmBw2+RbXjYA5JP7Yz5JghBoyLiEp8MHuPoIeeMpM
pqF/6ClA/9AgQm+9fX62Rw5OgLzPo5NlccA0OuSfy/ogVziM/B01jPvAGudIPWeCMfrUaUxjP+4t
4D9uFGlgvgAFcJn0Q+55Vh00voMb1jIuwVBE2ra+7Q4lcARtgAoITQvW6NMmM02H3b4CFXabRBpc
voC4w2KV5M4hY8zIwIA1xDWEe0ZbAGdvuJqtc8I3dy8E/J8wkWnw7zsKyN8/F2FfzJ9f/Lxb5dVW
+f26tSNpOFoebmAj8X/9GWMv6XCGmcpVus3BE8TQvulMI7/uJcC+fihi/u4FYH6e5F8PWu8Erhcq
PMiMgJV3RYyGOD/RKMpvrD9CQHn/PKbh3vYTAN8+FiE/fwladhk74fLrqnAPx+x0qGzCcMl3OrsO
UQekH1Gd4/zx7iPIGfNJU5qmwG5fgQq7TSIlzNnzC5wrb5Xny6OLFe7AH44WODeExFHY/XU7Qe6g
8sMgkih8se2gmyDcE6czTYfxYgRKjBtFWly9gNyvq9w7uljGwQGDcPqxOhxqMWUT7x+O03dEEkde
DFIeuEJFOjxlKt8hwkNXkQIPLSL8F6+ffyu8XsXdAaHHqS0jhgZsR5DjTB3UUAyNba6iCidce2cx
jfqmm4D45qmI9usXoHWvcJ/NOeQNR1xyZ0NlK9wgHQEuDQ1Id0fq6SYQh7jD7jH6E2Yyjfl9RwH1
++ci7lcvILFn7nRpuQXg103M4QQXbhXjOymkOwIGp+dQysgg2ab2CqGdvbOZRn7TTcB981REfb54
ftlytay+encVTg7pU1F2THBdDLckx/oVPpXKODHITvB/xPFPnM00+OO1CDQYN4qkuHoBR11mUiC3
9AihzaPTVd6vnKRGwOdwOwLgKwj6I6Pn4Wbqzo4gUMnIxIaoAs12ifLz85omz/d+RyDU974mksx8
ASQbSkCuui1cvy60oIPhBciDfl57YmSkMVAEkSEfW0Gi4n2gepdS1//zfxEk7H5oL0/T5qGnQI2H
BhH/6w/PL73+iJ3kkEfD0mD/351OTl/uHvaIZgwXRraV47a0X3sJ++czDf+2nwD+9rEI/R8vwFP+
GAy3Ln/Iaj93CsOQ54z8B0PnD/bnjnhC5hUuKXCF4HL3lJv8hPlMY3/fUQD//rmI/scXIHjeLdNq
efRm1Rxtr0Sv5cCviyAkOmucaA9Jn0I5FMSij2FVIedTERyEn5nTNCke/4JAk8dfEInz7gXYVO+W
h74lCGt10Nm49jr22TRc0SGqgqy5h1oUuwrhKTP5Him2a3hEgm3DI+hfgKv8JsmRs3W5vF2hduIh
LdrhlIDoBEUQtnVqRpoZWS06gUvNtwFtKO5dQvzEvKbp8egHBLI8ahepc/kCqHOWI3viP86KcImy
4ru3eP5zi9b35Ne/7xqPhVreeXLI8rLI5EBJBlxP2Hr142g77tthy6ocEna76rXx8JSZTDPHQ0+B
Kx4aRHawXkB2k+Ue1L9R4PEPBWHIfSmp0RZFYfFjHHUrbEg12N2be6fxHdDXsxcRXz99BPcLCLBc
Jnlye8gaPDDJiE45/U7JdklHTfEhiX7jbkJ/jYF/woSmob/vKIB//1yE//IFmGxmvuy9A15dH2rv
KHefoTzjjqUsqcrxunzGNvQlxLb2z2Qa9m0/AfXtYxF08wU4iNtEtkNZx/+bpofXedxxhyO86UN8
QcRuGcNDof+/lRq3b1R5Egn2Voj+OQf9f+tVPwn1h4jZodj+/7+o4PfN/fsr3LNluZzfvQho59U1
P27dkk/oujEGJ12PNQnPvv7+ijCczt2/Xmj4iZERuVs6ROi0Whbl769QNozBf7y7S4uCvjhpfXXU
rIYWBoeA60NcHjdqce1qqGgYD37s76+GeCS+C5cTV89RohbZsK+OiuE+ENpwYUiTVVyZQ61y5Cuo
VLl/B9O7JOycJL6HY/P3o7iK3iVeXBYY9dVRuv7WsDoEEBB1QwoiZoiK3DiSxEDp7fIDXvOEL5P/
4qldceK6gVW7YXvW8yQxmVPGsx1QJkaBxTcaBb+PxQz3/DSKlEY2tO+OwjSZtIUfW7WavXbl7GNd
1TeV2s4TI0zNnBWd9eMBxWVhqMENw8k2HYq66TiC3R2wVaLO9p02s0qcw751u9ReGHojmT85CiUU
CZqajCJaMpGHdyfsjuIHTtR0fpdbmewWs04u6IIVClvXlV3XKJgAbyDBLokQddYNXIxRuaHhQHng
oNEoUsBDkseFFUQts/o8N8vIOQmYd+Hx4rr1/duqDfM9SxsAGg+KC2mIvII3UCwche/Gg3a945RN
IRUW0zJnRiqtPNHTTpqrEu0uEllP93AImF0YD2/DYRgJSbEyR07aeDy962Sba1lpSYr+SbcTfYbh
Eos5QblnpEesQVHfHO/CwBVqruA6krAyu8sT6vttacWq2553PQssmlbh3xiFopogco4MquDAebye
Omh8zeNVabmZmwXnfpfZEpgxK9o9Az3aWqijj/sLFHEFhB9QOWk8kM+M2uldo7TCsHKsqgmChVEn
qsVtTzlJpYR+K8oyOv0x409QC+9HQw6DOiQ4IKwxHlTWba1PqrCySsriucbi9iRnTDqJs9TYw4gi
uYbrANpwJQCRFSSPityP9DqtajJFsfzG8RdJwpUzu7GjPaMI7E4VCAqwO4TtUOxOJ8JOzrJQdgza
B1anp8FpgHfFWTS8iG4im5A9omliKIYNraO8tYLQ4eAd725ntZfjtG3T0JKr7rXiGiroZejnYUqT
syxwwz2kmhoO6bQa+BDbCnVFx8NlRcN4VpHQQjEitZjLPI49s3az8HUd1hKxKhbq8R40BZoBTYra
XpDpiBIwBeUKxmMqseYXPPACS2806SxlxlWQqcVPLwxvKgDToxgCCgI/IplLnKxQiwSDtE1x5sgR
O4MT489dOyPztlHyPRttalGDYBpqY4FNRLoxPoj7SPItbHfvpNLTcB4ajvQ3VoWqukjXxWVhMD2s
j13uiJXQ61LCfasNktC0YymcJTntrKSMCksuAzL/8U6eWBU0GFgR9EJinrgqnUlVj80cWL0d+RaE
ZjAPSdru4fnHo4BEMC/w72AHDOWEd1dldElYq50WWFnqabOyLvJZUBXJyY/XIkglsB14DaYGKucS
HCgOtRp2Ryk1o/B434UWz13HpPjjvHB63ywVxd6zoKmhVB2CF0YaAa+LQ1Hi6H2jh1bbh5rlVqy9
KojRmAbt/OXPrwrI4UYCdhMKRg7Y7thOVV9XYdoboWVrznVa2e3r2qOVmXZN9dO8gPdi4kiJQ5uA
90QrzZZJ6VWOG0EzOnpg1lolWa2X6H9jQZDqKvSHilxPQscLcpVEb8oijCzNl4rLXpJ78oZWme28
kWMjXZdh/a7xNMF5MJ6GW8dgDSS5CKKo8eOM53oQWXJYyCZ2V30pJw4/+zGNJkbhGtEUA7cFkVI/
lDXcpVEkyY3aYYtaTZ7mc7/o/2JdqO9h78lBUPwc9jM4HQWgx4N4NfFdm2AQqYrDuRfn7K1TZs06
4v9dwCY4GxdSH0YRqENTB/fRojyyPLtxT3kaKmZfZtU8pI1+9WPUHg/FYD6gujje7gmOY/J4QWoj
tV1WK4GlNlC9JlRhMAuo6t+EvJL2UGhiLI1AwOHdtdpd5Ho8lhEEAW2YHFhc9dnrQNfji7LBhSN4
EWyPbHhMJ4YSltBNFMYJxhIQbGwqJV2CoRLI1bmad5IZUFLsGWVg3B0DHcIOhaoVyG2FqvDhFIEb
Yl9vQh7rgeU6qVNf0ipJPoVOwMvXNXeU1AqoFPI9HPh4TLgfOOWCOaGqw+HzGMQGbhVtEie0UqIo
ph3I+UwKVHUWFhSmupKTPXYEGfbNeJHqIIkI8vaHpEIqDJiAOsRNstByKsMuLF1JDWehGWnhmKXR
8T+lRjOChQZ5mJtdXRbdvPNT+S9apMWnkvBas2y/cqiVxtQuTM1wq7esMiLJJFrQhjC8CpqfJLyn
xHRyw/30s/ytwtFAUQN4vSguIQuzz/3CcYgCfdT0URqbYV8XKfyB3v4ihXao7mGIxxyOzQT3miB9
HqYXGYi3oyeKPEzbPIWh1/h62Z1EgUo/5iwrcyvnhuruGW2CFfBSXlQuGSpU4X66oACp7fleFUEB
MiUozJa5mj+P6zBw4MCpiW26SrtPlA8/KTADkTEYUkmpDqZXxguUHa13pUALrcKQT7xKW3W9HFmB
7M68LA1MxpqrH9Nvao3YvngFAiwWvC1aGLCSWVFIGfSh17SSWTnKjdF6l1no2VYQqt4eZp+gH8CU
h0woXPuEOBwvTwlrRZdyFlkO3BTPlMoivZa6LDjzmaesM8N+Qsir+qAPUekegRK49+OxeKrmTdeE
saXyop27WiK9jmrHPw+jop//GMQJqumcDk4w5SqsdUE1xm7saNwuYqs30nSWZYH+kfJCnidIGJ7D
e/TnYdc5e5TYY8pxBNQ0xEywAYe9N15fwmnVe56MvaAVxWXRR/ZclRtyZng+MYd7tyc/u0iOknmw
2gefGCefwk6XqORkLoeNVjVts+CoYemblZdXF6HbyOe+HbTvJJqpsx+P+phjkBEq41UQuEiGPwwF
nUY7nnUs0SuMmjd9uOgzaLIsyCIrLMN9zMnxU+O9B/mFl/Ix2DgUWZACoIpv6GEdp5Hl07iqzb5j
0bvMyOXYVOI+/jPsg/AqKLLeNb2uqpI9wuYxDyHSAH7FDa27AJGw0NCDMvTSILb0PC9RLjZSrYwh
aGkafeO/kdTQv7bVSN1n5D9S5AyxKA23USkE3ZC6McY3qLOuixMf6s6IjLOWO+GFobh8z76fGgUy
FNnZd9WhRLHW1z3t5MyDgx6p6UwP8twyHF7t4dBHvIKYFzbCgODwWjkiQFiWbV4TFcYjyTt3Plhk
JulKkMtt+r8zFMIpcBZRIxL5MGPYwr7Ky0itIiyo0U6pVrYzJnfRXPaldvHjHTCBHSwsvIYGsgzi
ZUhh390BEfG47tE2stpU0s1IhrSZ2XmY/GQ4+S5iSCniQ2B/hLtEO6ShReVHcQ/PqGhSx5RtN/ys
canqZj9ezyNGH6iE2AkcPUhlmFnj9ThSmxeqo0aWkVEvNQtu15LFUyO3gpZIZ20i0eKkpF26Z4NN
4gi5hxcAazoCQYKQDhRf9bW4i6xcNbLz3Jb8pRoo1Ptbw+C95/D6cAnQGJh0x0Rx8t7Pda2JLHgg
lYoIr1cnloR42B62uAvXjcQVcFRkFJzCSDgnebQePUiSqge9WG46vJtrrnMdunliRmp4lsjKaeoh
ehM31OQZrxa6EdM9m2AK0Z0Z6ILsMMK20CuNwCOsJK22eKXFNxXr1Q8/Zph9wwhyWSu8tiuwuaxa
advLyOAflSip98SkpgcZxIeOkuUw/8dko3XdS4092FqdE+QnXHZSS4pQV20P2aa4H9EHjcG2G16A
JCwmzr06qDIaWaqfaWbDWvKhYLRBWAoWHzMTPbMviBvv8zIml0dw6oBET5R+0ARSdZWaGHKCYVnv
xZXl9n5/EzqV8v7HpJqSwEiMgmeEKD2qt9IxilrdSQhZwr6z8eInM006dtLpJeIsrFHs7qeVCjbz
UKN3CJ7DsxZMV+pVrG5UrElKm9LsEzf1LMXLk5/f0RhnKOQzVDJh0JPjRalKSiqWQGApPQ98s6iZ
s1Db3Ntjzz3GDq47auXLkIlUxmHbeBg9aVlKmVODE7rK9Puim9WubpicJNEeGTUw81h0wKSi4D4c
HiKMOFTZ3ZVRYdfWkgZf0nKbyD7xEylbpHkXvXU1kpwGcVTsCVCRYe6jAfGCHYPhTQCw4IYYnyB7
fTVVOypVreX7NPDfpmGoJssQ/n8O38rIy/eumso3sV4ayTxI9ZD+qftdpZ/BZpDSq5/kUbzyBHY6
zjIRK8E5iIBzHlPfTZO6tQI9k048XY4WMqIZ711F32dRgk2EhePWB15/MxRfx/u4EdMSBrOzOLZL
29MtJLlJkJRdLNXGW71jrPgUK6nsh7OAN1mlmT2TmN1Y8Hz7/m1eu7xcMKgO3woRh73Ogjbwln5X
5PHMi5ykMIs+Ud+E8LQ+qDhUVM+DVm4LM08b0s67XFc+MT8otddtFhmJmeWK1lo0bzPnowT9dHc8
4jUlAqA9zD1lTktWl47J2gRXtMxIi2WQxmhp1bzxEsT7PthGy0rfKqvWtv+M5NA4LSKXtYHp+IFn
f2FGWGnRHFqKN6kp97rHXZMmneL7pkf0VPli0y7SO6vTYGS879xA0jMrcSQSFibheYQQnJHrRfQ6
CRwwQVUSzc/NJnQU5bLwfFtKzF4r3GqeKZ2kX0R1YDvh3DDyqPVMX1Xj3rG431f+11aV7PZcV3lo
W36sdO2twp3IQ4jPzRrV9OO29hAKKZrWm8VyH/k3Squ4LDNbr7O1D3qdGMZZbuex+i6pGkM/yTpN
Kc5KEJhaZZcYZK6lrJOxdBYr7qxJDD9bsK7SjDdBH3aG1RR1m17YQZZ1b5s+D6WPkhPR4rVdl3l9
zbtEUWfEI/J57bixakpt38erjNrdyk8qiV4oVRPFCIVXtnoOARfKlxoL/PyM5nFTnTlOYucosGzE
2idfc4lqQQxq3NId2/nKYFRxz+ydgMmmn7HYea00reM5M0QDXe9GYq5NTQdCOTFrxvLuNu4UHOeb
CrFd/zN2W2DP7EyN7SvbDrl2TtSU6ydFQFv6V9QSz58rcZxryzZ35TA269SLXN/sSpo58yAueGQG
bt7KHxy3rGyTSXmhvY0DmjXzqM9k/TxrYuNbjssgyFwPi8aUdS1yTpVKdkMYhKnuzptAt9kJSVPp
raEg+GemReO110qV28QKC6ZGM9rVar7KPFv+S1HcQjdDDXMze5qWUASZF2cneRA3F3KnRYGJeJ7c
3+RSnZWmnnuVD9u20UuLRDBeTIJrh59oTsPIJEWiMrNQ7SqbVYgyVlbrOokzD1ksg7f7QFdmrtwq
t6SOothUjV6KLQPnY64ZG63PwYeJ/7YofXIr0yLwZknd9cqiCaT22rBjnp+pctUUc5fqcmu5rEiY
FRSxqs2iMM3UkziV6crxldKfcYfq9aKHI66aBenb5sRugvIv3Y8Udul0HAN3vaa5FnJANG7GjtQl
8zxIyHXaMLeeJSwxmnM9VeFz5W6QBufc7uTuhDWxc9skcFPmNKJKbMVEKz/rva+WHz0Yw5WVO1ID
jzfQYAUhApxdFXEid5d64NDSyhq3dRF87UtDNfM604M3aSLbxUmsBmpnhhF35Vkt1ZF96aY2VyzH
Lnlx7meVwyzH85XrPpB696b3tBjE8H2/MyMvxtG6XxL2EYLfvUmN1v4A2U2DeVxomv9RitMY4oZn
cn/aQGZ+y2VW/qXWUd6+RtDA/wshTi963clNFZh2kWntDDa4Lc3kKohWMrXJR7fGSbWJI6yyMVWH
1tICUfTMsZrWTrTPNW4ry+/bJCLFTZR28gc5l8q3pCcIHjWSwfrXkEPx27pXq/BMilIjOVXtPOgt
xIKyq7Ssg9BKIol/qzvbSM66sq2yheFX1LtIXSL/Jbmy6izSzg+lBZKCnJXSEJKaFS+M5iwyMrWa
lbGfSqYLi5GfEC/z/QsnbgxyzhpZvdFcudBMqWL0ky/DYeew910pw2ZvuXfeOTJ/Tbou6i/Syo3j
WaEmgTTnjaMklma7TW0ZdudqjdkkhfIusiWXzIKsiGpTDnrG5xFvmuqLjfP87LKIEr00lcqtlTlk
id6Yth51rVVIfv8+7BFS+5zLhfyZa7YTfES2U0Beh4WksdOOuRD5maMqhWVUpKQWqQIpWECW1PQk
4kVKHbOze43MHMnrVKtQ2sj5FJI2+JLWGb3RwoTbJ4xIEfIglJBANnjQAfm8rZo6QzxGcbIPthQW
0XUYKLlx4wSp5yz0ENvVbBO4ImaUKPSDQnuZWdS3mf+a2IaSmfCKotyS5cb2Z3qm5u4s50Flz+I8
8eO3Tlyn4Y0WhwpdBEbI+wvdQcbYR7dMEeNt0hRaMnDrMJoFOCfkYEQ/Ly3DzRvXLGtfkhd5By7/
SworV7P8sq7OmeS0zRnrQby5wT25mCMjJ7BNw0i64DSO2j75luO4v4PPVEfLxtX1VYayJvltGzQE
uU81cgnmnpQExEx7KYORkEaa+ifERqjkZmWHsvEe0qooTpNIcdrzFHtUsbyu9G0E5dpSbk3qhLl9
QzMt864kXskEzM61bubJLc8Xw0F//SEgLHWvotQu2RlJSAqWjnjFojmv9Ti65nKfGK5ZuLwCl/S+
l1zmbtME50WaG+Gp4zADOXU9Z51tevBn8ptYKv0ysIyyj4zaDHqF1J9LA8f6S7V0CueDV6dRcau0
vMUW8mxXfZNFDl+xxK6h7GWjVM895G14ZuyTrj/rtFry5nYCsbywtTIIkDKgcSBsxUnrZX/CMsrA
xqkU1/ppq4WEXbOgk8nbPEIs8UargsK5aoF0tejqrAnf5qzPyAnOF9164Tud4lpcqcKbBlc9ug9d
rcTSDMv3sy84bi0dywg6Vp2pHs3kM1nifWMlcaW3iCrpyrlaeF3xKXV7xOQo8aPcxNsO+9e+3Df8
NNZ9BM9bYsSZ5Rc1iUwICbk+zbuaKjPCPZK+Lbq8gQhKG9DcKliJjWm6chVLn6MokJoFcTOnOZFk
jHDBqNfoJ/ArQ3IZEC9urbZsI83MatmnJ8hD8WMzcnravnMKKaB/1poivcnyKtEvapznlrepIdfN
G+Z0CaItesBIceVSJJCYUdHQ8qSU9JS802Pf5wu5ZMZSKmW5+FO3myZGelxq0NBsK6lS51BPiIhK
kp8wyQpsrZMTs2xcLi9Tp2ukT1nieFClXdR9vLPbN/mw79buwjqt8zZJu9yDiSD89V+X3m2eFMm3
8p9Dt/uv3WW/PvztbbqKr8p8tSovl6n4zVFH/P5m/CHrdfSXRwm430mx/bAqdu4N/K3826Eg1/fT
bx/fNrjLakWfdfatNLzlbvDk8K+MmBpuOG/TbyWCYoQ4JcNznLogwjcU2tzk36IXEpc4/EwE4pCp
Nbwib5N+iyaYXXhbFNJLUKYQMcefyb5FVHTkBCHQgbp8FEkdkGiovo0k3LG7mRYt6dowfE9bD86B
1Pn8M07f1fcKztY8M1N9O07fMuKVxrVeG4VttUVmXMu52nzt07ArTGg4/7xPedSYRcjDG6WTeTuT
Ut84C4tEualtj8oLJZPZzHC9/sNwKI1siJQ17nmWS7p0kemR7J82XeV9rEo5+5yThsO+om1Tnqg5
jIZLD1paNp0odDJECDkvzViu32uBXdFZm2X8s+HxBAav5zSZ5cGjKU1eJTUx/brXEFfxGiQvaZHS
NSatGxzeBq7N5pqBlGXk6ki5YnVVjSOTDkco9jzt47w8wU/2jplmCnZUnnFmchhTt0UfQsY0NIDz
3/vMdeZOTBJ75iuVYeJEmDgmnLEuNrUO0u+k0EobiTNOU3mmGhR1ZklIY0itsq79eC4FbX2dYku/
KSu9Z2aW9apuJlXNDKtnhluauZorMJJJ1nYzUmaSf6Ywt5tLMv9/7J1Jc+RIkqX/y9wxgn25AnB3
LrExFsZygWRmZMKwGWDYgV8/H1jV0nTQm96s8xyipEpYEUozmKmqqb73dCET6IPqe5H33hxPla2+
T01RWpERKPyyO89yjJo2z4zD2piljC1rVGnoAUb5kGmrVYZm0vg8BymszTeLlxdmtEzCyaPUb4v5
RitrsUTJGJjRaK/mb8cQdnoM7GYu4zRrlzlUVl2IcPTqXI+WZtK6g1OCcQj9SvdSGkFDVsb+rK1f
eyDKuvHYmYKH3tAUI39rdYr+xmhtc+XU4LFDsozkrpzAxR69pKKNW9D0mA6mWdkfdL/o7iqgAWUM
THIew0oEq3/o6t4UEe/crg8z3pX/rhD8f6f2f7ba3//s1P6LWPfffIInAfInOsE2RsQnH7c3SAHI
26eqyr/4BJrH0GBaj/QDcSYgJraCy78dmvN/6cACE6EYTgODli+l1//iEzB/0KPQBTyBCgTOiFb+
f7nzs8AD8+vf//s5n+C8UsesHubHgCIEPAYMkkb2roZraanMzbRdcF09t2EVfd+ehkHa9V26Onl/
fLYz/ytzNo57k3HHgxug1XfuU/OSoeht0o6iW5zfc1kYaxnKJNPsL6Rg7frX6/Z27prlAVliMDAr
pGVHw/fcnp7Jol1Kxe2jbfG5p479VZGJn95iBdwnGwe/1gPOsRFH9hD1cV2DlGSnC31TG+Olb0ag
L3Z/eN0Koa/578Ljv63Qy4L9AeIPGNb5Wuqk256hVQfKNA8OyaDxbJVz+SudVxVnRaD9i9z8P4IO
zvdus4eLQN+I8qLtg6jYV1aN1XN4lZGjt4F9zPxpPoqSIPH6qi5ZAb0GOQa4+Dbc/HxVxuBneasn
bUh0ML/rmapu+2Ze49etvNw7gEnbDCVOO+dgX7RtwYuL3gvacC5s4UUimOshLFrHGcIatCt1O8oB
X1+3eX61nvYP/MvTWHAurLnHlQXSUk01Lm1YK2ne6Rp4grEr8vf64LtXlnfBFC6GC7UhNDdFt/NN
NJtKr6uhwFQ5NuEYyPXYZEMTdXlVXql/X9hJtDVo3zLo4kKrzmlcScWGF8KYdfntkOXujYufeGfX
VvBxamvv5vVdvHA+ntvbl7iXvl5rl/oIZ91Ym5vKSBrtkI9udsXOpS2kNx1QjGF51HbPtzCpgB9n
taPCoFRipLi/5ksMvnb9ZaWjumLs0iYyWwd5HgIAyNrt588aq4FqXb+DY0L10iziYWzND8J1kwgo
1RK7s38N4nhxcT4IG5N75rju7iqP9pD4PU+/0CgHm2Jfbh6y3vTCNCNne/17XTIFapxGLrhNxzN3
AcXQHIcaoa7CpdXLuDdL90OXr2YYVGl75YJtzvvcIbKUZ6Z2ufi4ek3bGazKWeuPQnjpyS8W9Ujm
br+b7EI9tv7w4/XVXTqNz02+2MhMm6fCYCMF/VW7TZwjY4HSK9f5ohUadfQ6eAeBSDw/Hl3QiHbV
RBs2WTB8KuomjzRfXgOVXbTCYecyby3cPVwmcRJbicBTKP1VWWjNtXukSeNeiY2XjjqMD8aTblC5
INh1jShYZG1G5SbUWgoRES+G4o4Sd/JP1XTia4C/6q9crosnEKol6nz8i6CQzncv10TZZi61sp7E
7FSOw0/Htv80lekd3n4YeA4CmeGsg3HcfpFnt9h1dJFODi5DJJoX8WbyY7s0+isXageO2OKIi2Pf
9DlQhSeQ7BqOQvOzoXRkywuitcJOWlPkrCI/NE2TnuRUW2HjOqckgUlmOT2kSTXKIaRweA1D+vLA
0A2H+mlClHtKR87XG2SVPo4jUcaQfek+yM4W3a2whuoaVeiJJHZ+s7G0wau2EVfQQXfXbO4oChtz
3YYiE8WdXprjUanG+lqP7fvU1ea7tmv+1SMILexH81KIiG/QG31wOyyaupIKvfQ0kGFpLm/4qA2q
svt9poX8SBtnFTa6P1nhlAbUq0wA6VY86anZhFk7up+7oa/mK1//5Z5jGZCDzXgLkOP79GgxqSwP
BpFitmo/osgL88caZPT6Sb64vmdWdkdsGZtgTRVOexLGGA9paUYTBMhTZVPnDn7W+aTi1y1eXBcf
mI2DEwZY9/ws+d4kLTJKFVqL30YaRQDezf01YttL58PuUTKimGhB89jjs2RtJkXn9SqkEet+rv1F
HYA/5yd9KPM/+6y9BqW7tI8c2W32uLNxgHYeISlqtGUcIpKbT3YTj8rX7s1Ep53rV917c1yCPp5T
ssArp+Sa3V0+4Q5Qp1Vt0x6oZHufT3V924hhfZ8PWns/+I4d6UV+jYp2aXO3bJMRgCTwoC/OP+FM
DUuVrWRzM8P50QOJGA5mMOYn2qJ6EwoK6N9fPzTbv3juFsBCGiByeAIRFve54GClk3S6VIUjAOXY
VaqNrSofQ03Ob087SaXJYFwgyTDt9ry+wl7XYnLtJoS2VR5oLg3HuXfenkwHDuRS5NypXG7VgfMt
lEtX1zbwwJCS9XSyCpuWc+496KpwwrLVj69v34U7d2ZtO0XP4tWUmm43u3grPSvpP1uZV0C4MFt4
d68b2vKT3Xfa1Fn17XRsEPld/sI9zkoh1iYsR727E75WnWpZ6Xd15fiHxnPHr/OkaRTqqKBNb78K
oGYpi5Bf8yDf1C+fL9IrZn8teqL/qvXBl1I55kdQZEPUmI66rVsXfmEjEufKii+cTKhKPJTJsDcm
0S5A8CZxe8uYSEWNBK6fFZRhA/0rzHRaFK9v7oW7DrnmKbve8GIUtM8W6Dfd0tlpQ0Il6vHeHdRw
W1lbs4k28E2feICES9UNV7b1wielxEHdgUTkCWF9brUVylz7HqvW4NL8LLPMj6es7u6c2ho+zHad
h9IPukhl41Xk0f40bUEXeK3J0N0n9tS5aSeZZKMUHiXNKcCaurSO1GLGN0HWSGewQnjddJ1pM7zw
LW0yW8DyObNr1ht1CIB4jXniljdWA/fs9U/44iJutkhNeQGilQtS/3xFSEHYmdP0TVgEcm5CNWjr
r1EzS+/KUXlxKjc7IPD5ZFQGmNF0bidb88af9KHhVBZL3DWLfa+XQ3Wr5qG74lsumfI4/yD+tkDr
7Uz1UyLruqowpdIupOyhxc26/BTgLa6k95c2j1yIK2CgMQyG7HxRClxGNpvNJkOiZ4dWI9cVk1CH
N3+iLcwQGtk83fN2z9gu9USgMjDdpbPOoQ5cK1R15V/5QBfWQkK91fOwARdlZ4VbZMBSSOpwKsBa
URPW/hyHQL75TQ4QkwolmMwN2EX+er5lnlkpoQExCG01JMe+6NEmsUaY8UbwLznS/33NcGdpW/Cz
ECNrdDNWOH1h4I6PvietA0y+5spZ26LiWXjBCKXJzffhc6kjnxsxeoCAtQGKznBr/Z3KZ/Wlsqb6
Nkgdew3rab5GW3iiOL+wiKos9HEbfZr9E2xVZV5OCot2GrCByhDxLGURJcFIM1k4ibgBipcelswJ
TlJX5j/aot11jmyOwpqKz28/m3xI6KRMQ0WyZLf+VJbV4CecGi8YV1qHWn6gPPD3243AkDKhSfHy
xIucb7KrpjXrGqcGSthCLFjQR+njTg8a98oduPQ1N9kkHDyQYdoe54YSuwCguXA4JXDGKBeWS5NN
OxrOeCN77W3MkCc3T35OXwAOyqYMsUsPhrlz52qsm9DrneS+GBeF3oVlxW/fvE0fHVAZMQs5lPM1
eaXXWkuKN8y7qn1XD6I6zI6VXSnFXvAebBsPKLwhH2q/c4WstSLIxJajeuJDOcEnMzJHXOEeXrZC
nZKIxUPK2r7fsyvtr6PWa9vZLzKreg+AyowbAIBX/O3LKge9LJ0mFDgz+lq2sfMcFQI1jl55dZgP
SfZOW3zraKjyrp4A37v6+MGfnM+NpicHJbzknlr3Hbzi5kpseZFb8UsYm1YX9TBYV/sHBqjOIehT
JK5WdzSNQz+LTn6yZ0cf3znDNFnRPAVldtvS5r1Wor1wDXgJ0PAD9kBLfp/WabUAULnhm5cqh2Iv
dPBNU5O9s2zghkOX8J9vPqMEHhQq4PfQHttH7MH05mrV8SIw87Jw6qz26FXrtZuw3d5zz2nwSamO
Ub8CwLh/ClBvTufW47O6Ikuj0vfAFMrVu7WTQFw5Qi93EFNMHmBEKxafxjg9P6j4ShecBTtYF06m
xWiYKB/4tjC+BZ3l/IYfMCVX7vmW1exXx83bqoy4L0Ah53dDAG2bUxr7YSMrLQZk6DyqYVr/VINX
xoYhzT8pgcz3DRoaN1Vrdr9e/4Qvjyt6cLxeeOWQReLVzs1XUunpOA11qJdtGpeu97tsvV+O3MBU
gazCwb6WUb50BptFHqwb5QcO5O6Wgl7OM9NQdSgBZoBSGYYbroq88iU397jbVhA2FhFuw/PQ9Dhf
l5n3lmPXwLrbXGvXyJdZ9kOtS2XHbZPYn1QxrllY+IJ6kVeWV8XoLpxZqPmksuR/VI72Tep2bbxC
gp0Pof2ro5MWCxjJxBBf66618ivX8ILjo03CMxkpF2oovAfOF2uZWmFPPcizxe0+4ReLryA9i3i0
29KI7U44Xwqr4pk8J1PXH80kSbxQ6zr1TbS2bN76zKP/RbJLVY7UekMmnP8yZtn17aomnL0SXNdx
6P+cXHJ5qc9BWC5J8b7zHw2VijeHMuzSQqdqBigAUZZzu3oVlI5qOMnOYpd11KeJtSL3YGTXZDgu
fVseXQAdEL1yDHv7+bNoVkmZJ8AbakgTQ/JtXHLLOyxGkNz3mT14p9fv5yVjwUbf3Wio/NntZm+b
ptD6AroHVfW7xqiHD5P0tHh06+nr66YuOD+GgWBmY4TS6Nula0ZiO4snWZeXe8lvEOjLN78Hdl/I
sryhmSm+v27vwtKozwNt2ab/+sAEzvextLWsGpYavw6OONYEzcu2Temm83eu3JALpnzazYRElkal
eHc2MrdqUogINXgxu914PQNsDGeV1q1hSuqAry/sgk/1yakQAcWzbsXG84Xls3QhE2oyNCoEtpJa
dHmoKZp+UeJ35u9+aUf9pIg1V15Ol+xSasSk9QQk2Z2VoZ8MSGRIuxmTpHozD5n9AaI5FF+ZiW8T
JIh3/ii0K8ndpb1Fo5LWMMkX/2X7+bPrMHqjXfVaiqvrqRAkklveFKqOPA+U/usbe+GEolsGaAAd
Gqbs+ruNXa1p8MapqqE1rGtUDqt5AhPt38CFyWOoHNqVIsulpfGk3lon1Ip5LJ4vTU1eqmY/kLQ3
bffW1FYzrlKn/rz68EheX9p2AnfxyieLos8AN5C93MVhJDfNPl0SGeppVn6wW0pHue2I439ghbiL
fASdwOApkDz7VnrVFADn8SYqL9VBJVAlhCbepie1PZAYtoj+FikoBEfEVM63rRO03dylwUrpzF4E
qq1cbuycnlq8ILmgrrjIS6eC6tT2jiGpQEPk3Jyur247ZPgtre+/jP36UNVqCl3yqdBTubryoS5Z
o763wacoEfOuO7fWyC53LSD2Ybuo9E5mrQUdLIWbicDj/Tqtw5XVXTgYeGSq0AGSO7RNd16y8MwG
KRoQsdPYNPRkhW6OcVobybUs4sJhx8RWFKM+a+vBzkfOjW2IPuMez+PoVXEFbgBpihr6XJYl7ZfX
D+KFXWQTaUsCUIBLvDeWzMYs+9QHtBsIRyIWEai/UDdzkjDRKOJS9bfF270jEZtKKTnJpoCzu8xr
7VezmE0JQnlT89HS2EbSiCqtox3spJ3DeTamK5Hg0p6SVDtb+XmrM23b8Oy+iT7XmkqzyTG78s6k
k3goIaiEhY2a3+sbes3SFhueWXIbIGEggmTYDH023uKq+/Igl2Jsogxc73BlYRdCDSxe3vJbbkJM
2S2s6lu/FJ0hw35e+9O6ONqn1U2CGM1PddDmYLnz4CN+f32NF40iuPMEP+K1tDMKi2VC/cOSYTex
iRkwkG/V4n4TrmyPuqus49QJ+4rNC88zHD9ZNSpyQBb2Aomdv9ZdbrXQSaSCJivkXQAe+/sCPfQv
yEbVL6dCEs3RdPioE6okr6/45Stm6wjhQsmoAffuL7+O2M+MgKEModkYD4MpIRWKNv1DS9TwfvW1
5NAlqnuvNd2VyPfS62zHlZtCHr3Jaex8qoTzkvXUJ8PEBDREOyOF6ZKbD68v76UX4NW5UcGBlFFH
28dXWFVDlpmCgk0yiF9oGo8i7iG8yKOdzPWvfnDSP163+HJDt3cuJTUPVQFasjsnJ/oKXkNLBlH1
GfQJuLHOp2BYizRsaakcHQsCsidTfQyTJsmvIRYuWX/K4qHae1uefX5JR63WM8MmDdWbRpSxp3Ex
w8mpxRQFUwkNO5PJOsXNrKNITLHY+Pv11b90Emi/c5CJktQaqJSe24f7lpEm4yTMubBu+fNHASnk
ZAr/mmzgBUuUSKkM0cZ5KrCfW+LtYAZrSZSUSeDJWK7+tIRBQT//6CILK664o5e3FEFbnhHkhXxT
ygrn5rpcK6AxdIQTs1S/CSAxYtxFbBQJFbhe1qe0WtTPBh7IKV8s+/H1bX15WTY5XeTFSb49dL93
+U4/uG4xdFgHNQbJsnH10Mml+eYruVnxafLT6QFeuksEuCE+CG3IyJS2A9TF7Q8jXI/b/2ApPuJi
gLURFtxjajpwfhqINDZyWptPANKRKcl0fbyGA7tw8ylum5QqUYMgud5lUfROnWqSg4TLZDtxoMDT
B0aV3oL1m+9gG2lvbs2CgdO3ZgdDw3gd7ex1qbnUavtEMPWsQzn65QeHutehSmf70+tbeOksgrpE
VmYrWIJJPz+LVZ7pvLfgI3keItU6qgMRxYSNpT+Vt03X6neKXvuD0+bNT+GJa6r6F3wMaRxbStUJ
MPweFwwhaAT2QfKdzKlmhoqK4ifbLz3qmLPXfjVNzRlDx87UVztLl/bK4l+GaDIseBJbyxgtsD1a
qtZgPjmUX0JjrfWffIzMDaXJZYwGkaJtIYAYfkbzyvkPHA6GwRbwkXE7+9p/n2WdSkceAYuhukjj
N7yFly9+GN5QXMldd9edm7eJ4BtoRCKuxnfexZBkFLIK7CWL9alDucIvu5NRj/nx9WO0L+r924yP
P0MPFae9O0cMRKl0VPCyOKdH0SMoEqP6rx02sYJIuZ3+gX6ivCss7VMyJ/NR0e18SIb+jcf5xa+x
c252o089yW0WZ21bhbPjtScSw+lUe5UVF8F6qF24f9xmCm8AGQ+v78IujjxZB9wHWsWgkkoF5/wy
oV6ErqI3ZChApMOdo9zloKfDeKyz8Vqb4dJnfW5qu9fPM+jV8hanGrN4CILs0FulH5vzVcHyneN7
WhAyFXxSsjkePtvPn1nRRlE4IstFnGStN93pIGCTqFuaor21ljzQv3hNn7wxm9uMgqKnyweRaSN9
7XbRWmzVoniVxlMi0vf9rPWx5ARfSVYvLM2jnsdEClTY0BrdfMOzpSGXVyYaBaY4mBe/umcAgVXc
9LBazRs4YR38H6/B479+QHYO52lpWzeW/gW2eYycG60TLxHZYmdxNet5QgO4GbI18tZuEw4oZm8O
ot4X43RKB0W3/XXjL44M/XzOPrgIgPb42l1IbsceMf1E2pGj+vRGb5MlcgG9XrGy8+hQkQEMIwGD
QCOaSahLny9xKDPIK7VpoBiyoIe1WGX9MVdzcNDcWTt0C9G6QhPkiNJDesWdv7h+mN5GRIOF2/Sx
9kL0QQ4Bt0BkJTL0WhifTAdpises700NYZjU6/or3ahL9rgXxHxyOaDquzsoVrs0E62BF1vYY1hO
qx/DLSwjZ1jb+PVvd8EUtfuAEj7gJu7hzos3sLnaAjhNlPDqOKBMtcYzcRmXptorH3CXEWwfEBQE
LXb+eJtI4fkHzAtXGah2sKpOr+8F9O6TlqBUaGpe+rkf6fEn05BHeTVb7ybLma58xBf3cjNPa4Sk
DuQOJ/XcvKkFATmwMCMOqX/S1t4MbbelMK1rFvlBrT+8vrMvbwWjVehBE4jpaYKTOLfXpHORIDeC
DERZ2DdFKceDykR/ZVNfrurMyl6fswisQFMFUx7o6HswqN06KmdQd4YIHkZEHq74mUvmqM5uwOxN
tdXYOTcHyaMm8900xonpMj82iEVlIhJOaZVD6Et7MeVhQYX3ms7wpd1ElY4yAKk/he/dbgpKjeD3
TS2y/Nr9KVBnUnX3RjgQH2mTbkXul+4B9dv9wxD11FK4KMRGC8v5iTSijOliNFcqcC+XAvlBZ3QG
+HaPXHy3h/k4QsvPgzw2Tbo+jp/VBw342u1bjx9WthoRLVEKU/vSFAIIk2h8LY+XadVPae33RyRn
rp2Hl+4DfWsAVEDhoIQa7vbzZ8GOUn2yWMrPY21c6lAInfA2GfnNDLf/yra9CHEboomcyuLxAlFo
H+LaemPYZlkRK2hif63FUH11nFQdVe7McefX2l1KEfXKeb+0PpAQzJzYpB6hvZ6vr13Z4BT1gzjP
hKJlDIy9M6UXzpoxXbnJl0xxo4gvvFc2dcBzU04pxgzaFx2c1eo/NgJ9x3r0jZ82AMPjW8/GxtwD
g0RFfSvrbbf82VfTEUNbmsEv4mZa61PQlf+gBHgNevDye3EeaEeA+d/C5t7fdpYBPR1Wa9zY3vJt
qNc1XhGaewfntXuvi6Z8L1etvdYbe3m5zq3u/ETiMn8CNbssRmQIYTAb2JtoKv/KWXyZi9DUpIJG
2IR+Tn/zfAOdeckKpfEoQUMp+1QVwxou3iyjCrHOe0PkTOnKpsS6sUWf/PH2b0cQ42WLGjk1kN0C
57VrNG1GpTB3kTRzB7N4V/RMAvgPrFDUprtPtRcK2W6B+QDiKXGy2EMD92g1dQGGDKXK1628PPK8
aXCE1ibPQC9u96iqUdmURi9yNNnWZDjVU9OZR1TaiupGVWbfX3GJL4MX5iCjoNLAK4rX5PmixlTa
CJ3YeZysyj6lhVofJFJ4cd5utapgGIOb19d34QpQ9UNdequbkx7vvpXomQw3ehPCfR7ZRt8b9Kw8
rfZveKj0xxFM+bvR67rq8LrZC9u6ScWiLkpPkZi5+3g987J1Q415nBJ8jo7M19skGyjp1jzmrxHm
L2wqyT8quJv7ZzjYblMDqS9ekKo87vo+raGekfpFoA98N8oYSyVuCrtG+unNK6SoQhmLAIcWhb/L
5WxvmrpuGKpY0gyNqC0lX92pt25Wqx7/et3UBYdC44prTqGYdu4eQdUPHl0AMVYxGHovGo3Rico1
+P2fGKESTZ0DGtj+OawbTQqer69iANDTQUhdjxH6W694rRfngvIJYYy+HzWbDeh6fv4RSTNpLuZ1
DK9cPZSU3WO9a6eTWAz3++sLeuEgOe/MZyX14H5vGrfnpmQr2w1creK8dqyvzAUqkttsXSC4xuiU
6kFM5J58NHSmRhW/8mkIrCtHhBbqi/XyfgIqSYK8IUEg0p//EjznCgifhTosjo7+aLiJD5nlp7Fc
u7RAlcnuqjV0s2otAwSY2i4vQx0NIYa1GbTuEnUIMt2ojC8r+k3ij6wAi2HfMnuo0R6FJ6lQfE+W
Ipf5jaeNnfZbVrmW+JGW6ajIh1kxyiI/6FOqJ1YkFjkqnflvtHvzUx/krfUVOdhAQ4xRiGn7/4tV
WT+VJ6r+H6PXm+n7aq6u9aGtvLb6rQob4VFzWFBVyrUaLcgwN/q8uhuaPLvTvdxF4c/Lx+XHLGRP
g5x3nV54R+JfMkSLUYxTENJh89v3erkpJeSWKP1Hyjumfe+mY6f/ZoScHXxDj05YeVhDiTKYXFIG
lRePpZYPMm6CpAruBTwwZt+Yg5y+GAsajyqsERhM4oomeRHlSx+032bbavOPbe1o1k0ZMMDIiVlL
7fxU5TJYa2ypafacm1at6Wod0EukFhOV6Afb3k0rOmTu+gqoVeiW/mh6McyUDLVkRDGDKlwYaavH
tUis5TNS94b8XTbSNbNTjxzNd9XxnB3jsq0b7QN42Tr50GfBCth5MLqMh8rY8au6IEt+GEOqQ2i1
VinXL43bgGkNUmQjDnOnM4518Jiu8dBtGjRVrFnaEHx3ksXrfjVDW4ohosgkhy9dnVN0DUeZl63g
KZsExo2wzH7+7GZzX/CKSNdB0a/Mdc3Ow9Jsh/W7O3tl+i1z/BGtadQDprG8LYdxEA+eGJpxDKHM
+PbDNHl1OYV9mTJrN9q6suTY2eLO9fd2mxnCu0s2Qf+4LtaUzGE2Oqv24HdWWv5lE7HNNKo0zU+7
eJ3a3ESIdtSd4UuNcKjzt7muTJilKN0poTNJa/RyEWX+2DKuaxkU05pjFJenFPNc5OBrniwVmPWh
cf31tKSOlD99p9BzRNwZorwQW8rBm37hK0dTD/vBLtZPavCBQZ60Llg6KzRz2Tqoa6W9NbQhGmdm
8jfC1Uw9o+/pdtAWtGUx9B8IR64dfHV7XtsxSnNNLT8bZLeMu8ls7PWbLdsh/WIFSS+/wmxFFcwJ
Em2KoEWsXujrfSJjxtAs+vvKTxPI/hTj18dSAz3Sx/XgYrydlPduWXLXfuxzf1iPflLjgVC5HTqk
arukNhhvqZaSzmsolb0sP6VdcVGPFeLBvhV6hb4CEZG5Jlv93mpN5F+ZI4nw03SSQnOYDqULnzIg
6sMFvYD7QYPFGURIBA/rb0dodLHiRHSggEKjRizRPgIRkj5sOUNbF+Tj9FVOP0FYajm6bivreGea
KZq3IRo/wJLDpfbT4g9HtTP69l6qr/pnl0S382HtoDebh2sPRGZAYr9xhr+qfMmFCDUzDVpkMsFD
dN2dZ5TK7j8Ute6U7W3bl6IZTu0MLbiLENwrPTduLDdx3kkrd6sB3aJMSHHb461zMNJG0DfMwEGy
LzJtDYnoKBsmvzFvV6vCfX1jzhcDcT7LwlJFcOgkU6iNb22CaqdHduc7Vr71JDXv/dyv83yPjuba
mYcmXW00aYNlMA5dt6DYHgfalLef0N9c1I1CywO5PKPqa0T3GUI3Bb/9CtHe8djni/tP36CIeW/o
BWq0zEfp6q+VBxsf1B9gJYCHkEjr36aFTw7NkWwB+dNsHO91t/GSrwsP5OFR7+u2PJVl6pr3nY8W
VYT70v/0+gpxo2xYGmTAGTo0OYmBQMSkUiN00yl97yam+BjAPDiaZVB8pK/W0O+pvKBzvvqZUxUH
yk3tbIY0vWvx0W3GCeJuYylb+2Fa1L7/Yk2Z9aNnhCxlgUHTghO/Fi0HQxTDEoFDKK3TNpW4vO8W
mTixO5GmR0UemOqHNZi+podaVanmneYgWfvZLLJSvTOIwMknZTMu4x3+rvmx2sYiHlMZqOQvb838
6iEvNN976FFSDn6ABVL1sau1zIuF0YzLiVwVyb9xloBGD0qrkr/roDPaT8BWs+qIivgc/MmRRe88
RC1YZQ+ta0r5O0Bp14VU2LIPh3odW+vvzB6pTocaY1051ZwRfX5wrIr2lCaX3v0il1Wtd0LLbWj9
9pyUxWOS+giL3thT53YonTptOhs3Mw+FZI5QVM3bf0Z/mfS/x8JWcgoFetGM7ux6zTb/NNt5HizY
83J21xiGxtiVESpIaTqjuSsypFinWmyo1FZYakancZFK/u0Nla6XYe2rDqasSM0++EPZud48epld
ZQSlmoMuUKgOVrTfC+TsHZApxlD1Ekfqz+jo+ggDQ0lFEREFSWeykDhGZhohxxl/DvSgG35W4ELb
EA5VNuAajcJg8sDWCa6NWqORNNcZsCK9yGz/cU5pnD4mk1b9TmWDoriyy5HZkUNjPBoaFbPI4ixa
kafStvqrG1b/MwAvInZQ6WJ+cOU036Tcr+RdISwhmaIp1A8EI0eEM62x+NkB6vlcLnX+280YlHTT
1LP10EyT+wDpNO2fwsLP1DdahgUYnXsnJyWGL2QKPiVp4QTVSa0IW5wQM0n6AyOy7Tmy6qB1btZO
B9YC3Ld6rA2Pj7Ws2m3bLroRUxsVeiga1A4igHhIETiqLPNj7jrJO143SxU2Vbn+kWnE79sGKXn7
0IhuAoLNVO9Dq4zi6PqLYR9tXaYnHh8ohjRL0eiA2hIl4qZC/jgaAY3HLd2L4TQR3n5aYDHLSCXE
mMgpRj5KtpSoAo2gWvsI7d2huO2y0VtCe/TBjqEUFyDGmc3TGGeL1s13KZIXS5jn0rspqrafkauZ
fCPWNcJQaGymoqE2CzAfxpDYUWvUrhZbszkbgOxS8Rl3Z37vrFqOobkE3Tc799JvTjon/wg6Ow8G
I6RmdkTT9KPIavpIutcyVgBe+DZl1+9IVhGNadx3TVLNxUNdr7I7mXaXN0xJgqNzHKzenL8VsMxV
bCtP2yYhdBNtoJqj6XZBZSM87es1EsR583H7DlTCl6Ieoz5JTJPREmiPxfZKLgIucakIIrmHoLIr
B/OPYHKqezTE15nZAWxUCCunt04IeyoY5WuW/6r5NBmDA0vtaMH6dvhtJZAix2kksL8KtU8eO9Ux
t9HsjCjDkoMzvFOK0MqN9LEt8jy5sdNkMkOPTAUIRu4HdRQYZfOxKF1fHD0zR88m6Aa3P1p1p9PS
D9YiCOu1Y/yVGEH2htqmGsrVr9DaXoeq+Tx5XeV8Qd4zR/La1fI+rGav6dBjVYwPchD3hmadWkEa
yXTyjLjmezYf1KqbN3WaV85tbZVzwl/SbLJLbzDW0IIZNIa91+PMujWzy6OsRu2jCbSq/tOoiyXU
fHxmiPT8kMYiVfyzFvKtxWEMRjI+18ucFKS49O6DMvfsk1/iw0ndA1n8jUr2PP3tIrrygzEAxJNc
ZJkVy47hFsd+TXXWYjBbkGzJRvZxAu5xl8yt82g6S+ffyQQeQPT/ODqPLUdxKAw/kc4hiLQFbFfO
XWnDqaquJmcQQk8/n2c9ods2SPf+sXBV/mSCvLNIwx71tVYZw6XaNoY8ZYhvTv1e5pq4axkRuVjo
8mEfHedzJgL2pmz6VsaL5eYLh2FUlUmXKQ7GzZDJPznW/kkSeRbFQsnSfnLWhbgCD4lD+15PdNuW
aT0va3fHa7kbghY1N5+flZZ4ICw8eDGrINaF8qHyure9NUp64iWJZK1p+kjzvAjdC34qTx3NWmwz
j2oXPSnsJtWBuNUli6kKU8VFuYnRP9ZIdegswcYUHOlVAQ42ImuJze61/S43cRZE4easjoCQ8yFy
FWrQTBcZSb/KIoPIy/P2JJinh7eicreYbou6TOZ85eyC2aBDOd6wSLYXE37XB7A3p0nhj5R9OQY0
kpCIyc7C++WXQp1I0dTVRSfDabhmVmFrq/lZqgtABv4/VrV6czpriRUeA0vxBq3f/jq2yf9SP7P9
Jfql+NryurnpPLR5R5ct/cFUa/3SEXKvU4sH6n11O2s+WbXbvUy1sDgzW9u4x4Csc4YCK4tE6jFQ
uCff1nZ96dJt+QLP7uUmYd9vl8Qsnfs04bHbDziQhrTIKooAZsGtlSDjJRsra2RYMgx2LKiqcf0H
WHmCKQxmpuiIRt+ajiKYAv2n6qKwvlxkzTi8KCs4mEZxD8Vz2bnLgSTdvIx9IYqPKsc5HyNas9qX
at23OVXtmLknjuL+FhFFhsXXNT62mzXyY2kqcgIQUkT/rMnR/6xFRP9o+WCzVVU27slqrR6kZThz
nyGwIzFa2q1zyDzWc3Qv57BIbbfj17ZtOF3ywqXyY46M+wNZwg60RHbNiCymP2EW9N9ttwv3ysWd
fqItPiwT4OxpJIcDFPiIc6UeksrL0J4UxWi/KoLpeV16k3/63bDd+UZmX9Gyi8fVddbHSERbfRqY
eJBPLh6u4qCFdDqUVTUeN9nO5SGydUhT7Frut9vYaOvYyE1/B8SR1rEn9uWncslIIOWlc/00005w
aqxJWQA3ufmaLamwyg9hpy9UPbvf2ybXAE/P3n8NHB7mEKxhdetUjvXPWdvtjuqNgUdpnP0vldMY
WXgkZGBpbOar1afui9d25Xzf0fioiwYR7p6OW9n+06MlvrtZVw7n274/l/1CJMvcm6a4r8pRQpu2
qvulrGfak22nafqwC9k0KDeb9Vq0ephYEPbxX+7L7HN3h/xx5Qp/8Jti+SgWj1oYxbf2E4zLdK3b
0WbW7/jNY/JXNK0utWAObJribNuVM7IFi25xAm+LYr2LJtbwuNL1wla1F+c1IfTKB9tpdXccrNID
kbdJMzqqeVcUZ42lF5xgLu0Pf6k9ipXKWdzLyeN1d7BdBgBV7PCpxtY+xTLQAVspSoIQtkns0WGj
ZC7gTdb9lYHzlcfNYbE/OOMC7bnIZTkFFd91TKvB4if96qx5vM4BD1lGoc59NobFK8qL5mVzVnAg
Fr91jt0hGq04I4HBp1wp1E91k3u/NA01t9tczvmVLoQr6YpgiDlOug2XpF7PjIqV2fmlPQbNctQ6
il640/syVV7ZXVc4vJdLWnT8z1654lZXwnhHOyyKt5yBdb0K8il6Kuj+0HgfqXpgBNR0FezFOB5C
Wwf1xWjTTZvkcpB/w9HViIC6rLmWZjKvcluHJZm82aeJyNnFFu/8MqcWKnI7KlWY9yzXu77htPDa
Y+TUzqGV4bIlI5IJxtkhZ7nL+PB8O3u0v7N0uy/0LebP9YTRNy4X0KU4F8wAqUNnw7+mrNpr7H7n
Ixz0yj9OqhyCBBfN8hAsFP7E/IQ2X4DZ/MRgy7on082lRmcwPrHsofDHQ87Y7iWikdalpzY+ZoQJ
ghzIdguCmPdZ/sDwZX+sQc5vEjn9JzTBfp03a6WTpWiit3BT/V+QwOZhWof2u/KMe9nzMacElpz1
V8MSkZaB5h8d3BZll25HID1/7rrzRIls2Q6Z5SontmU28s1yZoCDON781BDuwbLvoIrg9AzGB8WW
SsVJNlX29bAL71Pts3cb0Hjy1ZS1fKMoWdK9IZvlu55JnYp1A/6ZUNBC2rzwqsaJp3UOv2CYGZLX
IspvjDdqOsL5Em9JjKZfmSDzlVKYnCHFslc73bOg6bF1jcKPd/aOD4E06yMsfcnf2xmwhCDc6E9y
oM2XrvFJswJhK2X5N2U/nrJWbLdZeE6f9qFil3ikyShP5qIP1wNT005VxGyqd2T62YOz+hsp6uxH
lIrk56ltlKq/6HzyCGM1+EGf5C6G/atw2qcvR+3yxTeR5OwWpnvsuyV883LX3i+jOq9fhqXqfxYk
1rfER/T7sfTLSMc9KRjvlgZIjR1uYMz/5Wg/UeLLFZCdu4o5Yv3gUXdW8La6A6scKmL5WijF1bH1
O64fnyD65mqxKpceG5ZkZl+3X1O3s8U7gf/E0rEzZOfqDUmQ08zUctOabpnjQTaU0vCK+99C0A90
KCgYucAy0HFN5XV937nsE+BAcMqnZsyqm8kQlHDKRGRfhnMd/Oat7K7QrzPFNIoRw15C/QKyHNA+
1WV0welQhEUaegMC+gZAjKhMfPO3JWTTz9YskX9clt45ej4FRkm3VKZMnGmaP6xxix58xH1o7Tsi
SeLaaxvq3OiHuobK7ClBo/TqOW/rZUiGpXMaAlkVs1dIaJQbL27ePq+RCLak3QbXJIu09Y0M850y
wn4pn0JSeGmiHZYyOLrhah/5jQfD5IbVmZ4z8YG4CLs7pndnTr3Gm28a3HHbRQ1L9BKIbSquSI3k
ciwYqwsKDrW4iApLqxOtm0GQTl6IS93LOWQkYNlVZjeGWq1mjA5GF/X13u2TxwLm7ZTGiX2+Lzef
W60LcmjMZp26izKAKDoYlIfvXjaYrzHS1pjyG9Y3tOM4dhptMw93U2ft2yLq4TtqG5nTlrT3P5AM
+20VbEuRsjN3d4veRfNgEcWw5E/RAAic6t5diH/PqL/+sN29ZeygjHK9k5mT+2nYheP+XRthzXFX
L7wFIlz4FSxGdTbD2a3d01kAgMW5nKIf3yun7jBOs9k+tmy1n0OIw4td0fuStEat7327RT/t2jfF
MbS77pXgdPm29vT4JZsr2g+r5NaNLTbuP0ZUFPaMftQf7cnnKY38dWsOYl6jkB6lbCgvJrDuOXY6
aZubvImYWQxr8bMvZ+BFWzskA7gA2E1KGXWo6bhfe30Iw6qnBSly2+daE5xAdLrpREwJnP5YZMUY
6gR2Fxzahr8MtWcjf7QOx2BOLbPrW4bnkV12b/YxaUH0ygPu/LYFUxvGL7ErP8x/GnOGFHZrHB/D
SoThwSGuh2FjG/ctMaVHX5gK6O5IxE59EpfKMA1JD6f9z9kDi9hffofSufCibfgcs7W3aa5aRzcB
Y2atof5hBekRfj9czdIRDRGdrgs6RLAeKPE0FPQeG+M9rNVW3yiLDrRULxurUE7NGvuVngiRL6Zl
2I6Ow4yBAiZHBtwO7VRD0OjuqZpWx+JfV/2d7VbMbXtlrPZoQH1l4nel/9g2qAZiva8DiFvdBtTx
DG4QL4O//sUQr9cYMMQaUipeuiFtJ0Gz3jRE+YOiPZ6NYm9r66RQ7W6pp0nnTDzKcCceHUfeNlk2
P0GqtOz2e09/LMd381VquXJMk9/Gf14yTccis9WLQ/PH/dBSIXRCrl89zF1uO6lHRsTjEhHeSJ73
QuJ752/Oub6xWJkErNmxxXGNgIxeqfzL0XhUubKTvu9Kc1vLmlXN4xpsY4rzPE3DiSC4UzRma67L
KbQvpoGmtHiA/38peKoWlDUNjWE1Lm1akHr6PuISrUx+7vKqWUR9OtPW3A1NSjDxAJWZVTRUhoSO
Z4m/ZvpLds1inej2ti/BVN37Ptj8fwU1OSvnVr7sycwDFMRe0xjrWFOJaNIpc9TL5lHsG9s29U1k
Y8gmgIQpgzYZ2gHB9042FrVq0GZmA+ZFD1vfbeSneQk87UZRqtrCW0ii6U+GRM6C8AcKIct2o1wl
tBeIgHIbjUj2bEY/apfcTfRSNd+CYhpASSqzXjIY+uHQBiLaE8F+8EB5IJMT7qKpiC1rNuDMe1Nf
Zq6Dr3fR0DIxhd3YRgMm1ylZ4fhafknTswBo6U2UCQ/yOZrozIptTJdPUD42EMZo017FLl3HSx3C
Se3BMjysJSNvSh53fdnWBTOGyqlGTNVWqG86KC26ZJxtuKnqtrEvHVqpXiYj3Ue0v6aNvSWLQFit
jl62Frbv1vQeAFiR0x/4P8kQRyoafp110veC6tNXkfUjPZ3TWP16Lj2Q8aC0+d52Md27e1f8jj0R
HiwHbnY/7J3PEZT1zqtqJHm9CvTpInB65yejP/CNj8ozBi9q1nTV3fQZUKkqYmMUiVtrWDRYkoly
Ia+t8g7cc/IeBm1+YlU1Q+Lm3v6OSFp8djATXGRRQV1qs9qiuiWtFD4pX0b1POxhsaP3N9QeDE4w
/U4WmS1M6/6vIMTRSlhGwzuHwmaQ3knPf4Rumawpu7Rum+p80uiiyB47rs8l2RZbXUOO4L5FyByI
OCtn27/VnpE+1EzbPGp7Z97lj+zuHS18Yg0V910YKA4rWsStpzHsqvF6zgJHQzC1ykvzoAGmJEI7
dC5WqpanG4+EFS9d7G7/xzd0PqwYNetkAE59tbcCsLQmH4/iQwnskRNN4l1wCdrg2m0GEe6Ytn+s
z0kDRyrC9xuOPXohazKI9tgPRf8vE62USaeLkVVYuf1TpaOZplqa6WfaejpCX2h2sh8nRhAr8VH5
PMyM//Sh8aNAPmEfWXHGa2tiyM416e9ZO9AOx1mHPUmVwX4pcQT+hl5VSYqIaGBLeEj2d7VW4iW3
q6mECp6mr67OQGsVjSV1vGo1PPhEk/5M3Dz3IM32A3m9vfMwooXPgOzamuqNM0Osq86e3jKQP+tU
ufv60Fo2RbMUyhkTj7xe/hEzIvxfJc6Bx+es4UM7z8zyblhGJWqeWZQJEtviu6vBZjFRTiy0Yqpr
aKKhLh4c3LDrYVrUdMgzqhJjjZSP73enzzmZGst/rO26Hvmqc2aFHjXot1VDTFNwyVGc7JXmiaX7
Kfi3uNb+RJesmq+H0OfKodVytpNAefoLHDyQyYwI+eQTe1tclhJ5/PmaIw9zGHqX8a/Pwe2IoXEy
mr4D815pZX/sdRPasXJqcY3pvf/1gw3gmZBnwlapWR7f1iZQlKhaLRy+lwfjZTsL/s/tpEZGWhk0
Hl1LofcP3sOD7UBFcCaLWzxXnZxZswiNt37AToDFOw41ldTQh87NPrXWn0bI0TkIinHKZCth+cGR
M8j4oAD/TcmS65/qzd2/NUquDz4QDS0sG013CHCH+Ikc1bycNrLTrwB8rC3ueYSemZY6OqLcTFhJ
HxrhnnZ7cT8srytfUakWnyvY7AdRnnZxgqduX8eq9H4nOsJ1zNBjgfnDzX0P/ShvdRSO23TwVGT/
IBwfDK1VFSEANFHI+tKqm+2NcuHJu3KKLpvSBTUIDzLGzn+8j3oEPRzhiUvV7Ix4KG/Gg1+LYjjM
UymvZ9ImoJt0J38ztwUJsCm5TOmO9LdjUBrUhOXqWYKNoRdzfpt7VctnhhkQieZ53Y/9urpN0vLb
XVECZsElY8j8rYdteRw6w1Arsjnzkh242j14naerZLAa17o2Gf2PMcFE3oeg5iy76fKQor+KBfYp
qIU9JJEnxH5ZToXzghyWZADLLpgNgp4Ml36xQWfy8xwQ51k23De0VTcc7lv3LCboMW5p2j5iYw/B
ozX7Kj9uYmk/g4HpKCk7wOq4EbnHfeY0w8syau8vngvwma5e+yCeFvw48l2SZGjfuvvumJt6kqWg
eDYDbVK5F9yj1R3qNOQeNmmxhCOHkvBW7HWKdIhjTnlLc8qaMaiuHY4PkOdiXGxaS6fyhXbLcw+b
t1FTRnukK4HzHGDlYfFN4uwr6mG7NvUrvi6/pQKxznP+88mkfueYJeaKhONYuWl+ZwJ0ZQrjY1/5
lKXXZFhG/pVfh0ID6G/6ueCrfB2MwWSsq6jsE1Fz9iWqcArihrt+HI5AQvnDXJzzOZrNt1+pdFzf
8Hvw+nVrhgBlbwc9p4UMZ1pyxYAUQ2ahczlXvH9f6AQ4ICX1zenguBy2NWMWL2fnTENMFeSAq7si
eYXcxJkltvTHhV6g1nZPzULuG7dBkB2kZomIJYmpx04torrx9i3z41BbuoxzRTJR0nQAqhfh7nu/
gzcWbx1HSsGXEKyXvc1IlNIgXMsnUzfrzS6tvrxhOvNvtsEKupOnOlUmntciqmFyAK2xbWVPaasc
AQBjch6ewvP6D7WvfJDRLfPHlqXrTbMTYPERPQEHJhyyP3WYDztuShMgA+LqqA5QvdP1MDCmHFsw
9TppaI9csc+60529bv2PaIRXXmvH9y5wX68/vmq8g+UU63gHdA/ntWCK3DmURv9fpNry7w63+tuA
vr7KwUc6kQ0k+iRunTO9LSOjeUpRqbxfkHugEIODJUdJ7RrKQck62R0iyAnd3KavoOo5BNcCtJyb
ZAmmhDb0mZ9iC3j0l3DoZNwVs3yNkB59FZTdvlpjENJU63T6qyMg2k6rQolH5gmDQmXkLx+E7R8p
1+m11r0VxZzVdoUHCt0JyjE5MbTs+VASeeR3ht3NzDTTEQAD1EB6PDDXEExhbK9afnn2Iv+4VrA+
UkgL+TyHav5xrLxjHmEJGtIMWvOS5j/JSJet7nXJSOonTanmHs0KmdWEfboE06oBkQWvfjucuAuL
70Bu3kK0NO3W5DyNpZ9KlDBlmvEF2gmy3IB3NeM5SErHLZEtkxkGfz4g2IrPZzKmFX5gGU9USt10
IXAnjFw9vBIw1fyttZp6VPimue8aJs/DrvIBWgt6t02jSkl91BW09qj9dkx2ukz5ZBku0YPJuGDg
xkP9OdRW/cVCgI+7bOkHdOzdwrUixu2FDtTqydmVDWhkb7BwXB/9kKDXgJluwqW/V0s23rXScf9M
HZv+I7CTK+m+zvTnjrPuI+/39nn2a0ZsFOAVmrAyc18Lb+9x4O+leyeguYuLvsvHr0L1ZwUiO0gd
b8S4LafV6moRqzXivhD7WkEnQSa++D6ilqog5jLexm75pUs6+/RZQXPmDZf302VIyEEgbbPHRajp
d1+ievUTp5i9xzIwHvtTS9x0vK6O/ajdTT+2lJENwJWy+kJFx+KxL+qvRk3cxsV8fnLnWZb9hRnq
7r2HBOYhjhpdJgIwgC7M1S2iGKAJ+Mn4dXFLI3IXJJN0Ju5emiC741jItaDOowAQbyyxNxeyzRAL
zbleHvM5Q1ZRncX1saSKc0eDtop39vHm3vWAt/m2K3E/TEv+gIWGwNzM7uSlYy/gvtNZlsRL5nmE
Qtb9GqYBQNorQOLwYeWb4x0CqwGLVVNp36GT7PwELwlgFTuaDxNd2QHVkuOCYINxq3vcVyphUjFS
Is20Dn2c8tjj7MhR6b2Lwh106ha7dbEJKHfO7Vx/hYOXvXhMLnxPvli/bdfA7GOCL6mVsb2d5Vxs
xaudlV52RQzrdt+NpMQcefw5zJDjcT/2HiV7sK70YjKtuxMYUzv4XA97P90IyXkSB0u+1OnSyNHE
wt+zezwW6kk54fKt5CKnC5uckOuugX5nWuszqEjpfYHdbRx5wZRf9C6uevDXsj9Z24iaR0sxXPNR
Z+QMgVMUCZ2haHL8DUkLHZbkN1mt/2+QReMfxKS6r/ORwGYGz0F2N9PDZZDRzZ00cKQfY7jRXlwW
bt5xK4kQSAZc4q6ZMBQgifGzOxM0NPgZwDf0B4XpVRplfT4wBsnyyngdqPWQoU0HtEDxcRzFXt/V
Uc+F2Y7t5vD4TO5V7cEzkXNj9Q17k18/WYuuaKo3wWeBBhwRZuFab7MZWYS8hqQdqQsUNrlj4SvM
VzroY1yj7htPYXWD/P5HZ3MzJm43MOEFJTN5YEKHFMiusS4qZ0DDpA3EJod0NRaHKmRMj5Vg+4wr
KDoERtHmXCLEKcID6XZ0MfmdcL86BHCcUC5Xb9Up66KYR14JwP7oYXYG92EAde7SbHO3j9HhpuTh
k9u301EvFFd15V+rGb1X3EV9+brtUGTgUJt3i+964wlHUFkcVsR8E3lQg2SDD2qYC3+yrSt+uAl9
Rq3FSx3pHPHaWXTYezQMndSoSg7ZrPuYMI6+b+7c33VWqd2LqhmsYyf0Ik8cqGOdBEu/FBKlBDAg
9T9gCI26qjs4T/vMHqKjC+MAF6m60JHXwjG0pT8nk3AAeClGwdxANj6UtnJr3id+hGxCu7R4PmSH
Cm/rraTBbHaBxG8xkoEYdLr2A7pkJjS5QBEgFNwVxXJQQ9C4R5qBgLGr1Z3e+8rZfreOe4cULljm
tFr28TmIbNHcIO4trytOizYJtvMmBa/MXwKJTEnfLPPWO9mj4hqnItR1YLbqSxZy+4XX40+d6rmO
UrCqJqQAvAUEptHQsAOQeQvT2oXe9Ib3bfCuC68v/yA0WBaGLDWsyGRKgU5EY1+pk2lAdXWRA6PN
N1ho51uFuHxNQiAuc0Ej4lAW9/Cr2nlBVWG+GbYUGngdyGx+XfIa+8dhInYruBTQ918ke2/vOnf1
eoKHD/s0YhNGV7EKEiHZqQG088CIj4gYNKK6Qj+6K9Y6KlCAFSEDdd8/z1D3iKms0voWSCK61JS1
lx0QhETIoVhH21TO6IJgt88vgFx3AgqdLqQiOJzE7DNVB6jLYPeil6Ufw0ezupsFQWn4mLiSxxPq
2u3WqNkAuRlOhhQyZH3KEUqvcEJ2PYJjhvVrSSSCm659P5H0g/KPwbJud/Dh2ePImeyaRT9EDGIj
E1uWBS2KKGpoBcFjA2dLdGM9mCC7GMGTS4KJGGqT3nKgCaHdOv9I1NhAHhPxaeERtL7mbnId6Diq
2uk93ybDitxNyoGoopz1mYFxU4eC1NQrAmRsUBWrE4KFeObx3bRFksJYtZTW1zvHO9whIM8lSeAs
0IhMAvRcprK/vNqhbx45ywouu6tap62r5N/CdJyBoqR9JhZuCy4bVeh+45XD+mlqxuYPYkR3OLDJ
61eVF21xKRi24TPKwX0McodULW0PPJGL3y02TKFt324MNF9jpcJnIoIjBEe0E2WHJjLYOI3rLHdT
WDqfRe8EXlpV2ro0Xt4P91PUT4/b3nkWeo0Q1Xp/HufbzK2nRForSjCmcIHbuvPnt65o2G0rokA5
5BFuZilouHzkOIA3wleGDNftGiEQvIn1gWPKqMStanSNQ0WK0Tb+fw/IJVJxb/XLLUcj3DDaoewd
90VzsZOmSkv02EAJIu0ZP3Y8cXM6InIbr+hJsf7lugvdkyXA9RKgAZurxPJpjORwEeHB3lxWTsLG
l79t7swbQ3Sdv5Krqx73YlLcMIOffxVjaf7ZGWzJsZ6i+jvikp4OPi8W7MNYhSOxM1WAFnRnzEx4
4iG4ZSF4b3AuMOyxbtc/4PLdVz8E5RbbxMG/wtyCy2zzst/2/RZ9kfeCggeW2BtB/k2FTNkV4d+m
as13yT7Fp7IbdGxrGyiZVGXlLWcKz1OJVQbNZ0me67lR22Cxl6BzMJ3l2ccxqwiBaNebFsGJZfHj
51B1V/O2O0tsBc7m8R5IUaAsqvLpEA4RUmvuFiqUwlyaPIGEHe9oGrP2NLB868bLOwoGSntr+hMz
Y/029pzKDHHIjVZn4OhH5Nj+IDGtHvCyLmgLS6cVB1Tg2cPC+VQkjPY2q1nZr88O+vA/A3zNi+fD
HUhux5u2b9ynqnFl9zhW20q8TlSq/cIJlX6ei3km+tRMLtE/Q7Nkp713q6d1cGfQpm3HqLJbBoSR
2YWgVOOEdXhgMxL+oZQ9K6KeR39KnYW35pAvpeZ8jLapu+ykdlYsuJsMI/BUj/PBcxf+cYGF52co
zSAS8tV6Ugwqe6++wx6xxIlYDJXdKvYaRFxBpp40WrlfyTrAT22fA1y6HHw9kwUSsh3VC5KGxWq+
t0lnLxnT/V+CoM7Q6q43yUHADHjAfuN+4AFB3dFiCfoYS81FPi12dBqbrYZZxRXUXmg0nU/sJwNF
xpUzI5n3MARtthntZG5wH8a14zQNqhKAkTTLsMYwRwbBA3g006aHE+C6mpDcpSWVkiGEwcr1hKDG
fXX2sfzWIWrepGkCplwcf9OYjFaYPXSVRFvUbzVDLlRrUR97t/WfResg3lkJCnmYhb2YZAyzlc70
0EfBNARW/+KUwfSJ1MyIow726VTgzjVpmI/ZFY+UbA711DKZNsLtHu1wCZ8oa+w/Qnf0xFEhJPhd
7VJ/qwK6CZClknezEfUTwRx8TxvPw9cAua7ZN7fxcsJ0pQ42me9Lwt/LepEmGi60qDIEMYCnf+e6
zD/2Ia8+22V3/7QsvX/XUbcldCzPXOy4rdjjHF02YJJHhkU8o4N/axrYGbtuMzDcVhkI+SAcTmjt
RydhR8p7bkN4OEZmxPnx6pKYdsinJbhbKk9oDvDG9kABq+p9GuryJcrq6AECEexlyzIjzlCX7uPQ
F5hcdClZAnbOuy9GCRYQB71lvPTYHmIsVtm3XwBaHOdorGS6o4qIUHwt+5U0fkvqhXW+dyprbMqD
VAUAbYO2wz3YbRjcnzdQj6NmNZdzP+dTkq0KlI8kJ+dmVkb+yWvOtpioy5IeIpaVYzgNDDnEOE//
Nqx/N+XYLk6qJgvmvAzxF8SEF2mVeMuYN7Eyu3jHisgvr3fC0cPS2C+uDghtGVFgOvx+DG506fQO
Fpy6ix6XOjNezNpeMEpkts1rYjniz1a65k9WqtVGGn5GnImFW79kNbtjYjYQmcTQRZGdEwZ3qDfQ
o4eWX1UgpGXBjnc3sG8xjk13YZQjPQ7slnk/l8FCZVQ0bJrzH6LemXdIX6PrLTsiGZX5RWPP0aPo
CvI0ogju/tpVG7wGxPicZsu+z5gtmAAunUpGIp4XGpWXbhJsqAsE/IEVtqswJFZ9/+jsNgIB1GMz
dpqMxwmaRK2HURf7kE6WtmUSGszQibbW9Uu5m9gO2zrZ1TEqopo3rYh85i+kqAYhXZ5XqQ04WP7V
ORDNYTXCVknbY4VnXNtrxBfR6JRXJJFF7e2myvDBK+tmTF1lGgxbPWq7e8w/0NsrjgW+jNFt/9p1
Z8/HvTCZTncNeHXMC8bl1OZbnFLD0c7EUcFX8cU2g7DBh5zsqRwDJoyREgyB5FMxmuy8wr9Np6lV
L3GAPPXLTtbLSCHALdUIyzvqWQkd2c/+7ejBQCeu2QdExuFQkcooMxsNLudZLKBU7uzMRvyiwVTR
5G0ItNMGJ9HfPhv2P31jV/cSfbp1lg6CIoPLBqyn/fAvzBQrIQgvqCE4InNY5UHdLEFjfTIHbkvC
4tIxmKopvLcHd7RPmQzNZy426xazqbKusZW5fzfPds8wTYNQk1ah/BKIuDAwpVZ3j83AtVHzu2sB
4U7VQYIciDcq0JX1WFB/UCe9tPjBlGV5L+s8QTCPqw/RW1tzdLmLfNlOG7/3s+Fe1xcSjOOymgqY
cFeBJpF2tt4gjeDu7NGh3DEzcIk01tyr2MxAG6ewHCegLAdfwTPoZMNg0isH5VRXh49+2yOL5RLK
78cGTXGs+Jbf0Kqr+/P6hyjHanCGCdHPDzgms596AEtOlKvZO6QOGwQjlKt8RMXOy5wPxR6g1GoA
MdqKiN0DuXjypwF2IyPWGYqXQnYL+7AVjR8kDvnNf5yd15LkyJG1X4U29+BCi7UlLwAkUlRn6VZ1
A2tRA61FAnj6/0MN/2UnKi2xzZ0l2T0lPCPCwyPC/fg5pNvy9EcgVTV4CD8huURfd1qCTs/LZ6kA
C0CkBYmharAf21GDNLnLLh5frFGfem73CqiQE0lbDTwOl0kQ02r6qEZ0NTjUo/TvmlkbD5xMjeIV
fkDFG9etN2Ib1Fz861IpnTk6j54ck/LZxENLQlszJyCSoZndzWjU0Q2Hajhyn8kbfRdQ2x43IZwE
FSRzlXBses7SXVIUyt4kUyLbJlTzPOyLoZTuGtoCf9a+ON3pkZm29gmIRbdTi8mMbswyyiXS80Fr
fJhaPS0/8UIQPgkWaVGKQKUIOl+Pue+2p1L6muYTGTWJe338wwriXrB5iIFQ9CVaprZlBWb8s4Fe
qEXBxco1AoNCkgyUbUAKHvhPNH4EW9qjtmHRuOQpJZ08dtGNqNBe77eemQR+4U1HXY1LPoTjEt1Y
MjnIRWt3Ko2aVQH7oRysyi9CV/h2l1Td1khOw70gpFC9Cn7AcrWdmyadtL1uftnuPZtHpZVmfBMS
W2pg553WdLDWLaCVzKbxiodRCpC524lgBBV6O8s7KhSWPWlqcFMPKaDg68aXmmJvg6fKLlJzVPSZ
PeXcOiphukbhLrcTn2N2U0s+mydDEHCT8L6IADWRTwvoy6Z6HvG2okN0k+RgTbjPkO6u9PbLyida
kga8zccvn2hBsALc2a/qjOUICpXYSwHTjQNLdrg1faq4FBNsqITX9KJt0vakwe5ljts8JxcgnwKA
4SPJB9Ak1spMLRvi3z4W8oUz562kvOMVqwaicqfyOM6zgMQrnXMBsI6UvGTSFHrhXp+FJTPEbG3m
9zBmblMQMQuSlPKk5gi8gwMBDGx+VyNDARxHs5RhR4M2fEfiV17hE7nkhhDuSbo2+6CkLYgvgEc2
RdJQhacZUL7XAZlw4ZVA4rbisAc7Z23LnM7tQtF/T/wBD1R1cMb67IHYlxYeaBb0H4J+odgHDR4N
VxVXivJjphL/9+SEKGxfn9r3Az23t/CvURdoSylL2g5z8TRTqo7HEbs3oDEUkOJV61ZmVT1aWhp4
1y2/92wsQz2jQWlsoEY1f7JfqIOaUSukSMWz0UcSDwHIVg7bsvhNppa3+UQiELehH4N0zrkVTEeK
VbGjlZPUHrQZ+GZm0oGS/OnJAG294jfv9wXc24QPaseUA1nNc3OmavlWJuCpdcsJ1pIkdsg9fqa1
Rtpdn773e0KFZcNAh5xiD+y+C14MGrnqeog4G/xKrvbcWujEonk4coB30pNck9hdEVy/aFGBhon+
dxoTltyFEm/tKuvY82UonH74Iykvq43nnGIdJvdwNa5xI13yEIQTTNogTMifltziJ/QgVOq21AVg
uTg58WlsTac0mj7/D1wRASIY4SVVZdUWcxkBJecWwVxOlVGBdG4tEEdDtWLl0vxBVi4BnUIDBUT8
uW+cDFC6SYiVFnyATmOhNe3iUK43A9lW6vdkxa67yCVntEQL7ABXMaLZYofpRa0Fozm7iNRbD6cc
WhBnCAJD2HQpF5mVSLKkKJp3mqUYIrOowhmxFCkprC7l3kvfcS0F2beI0h7o0ATgylR+MJt8FiMW
2v7T9SFeCF8cDFCQScRKNJ7l8zmdfHNSNCCiNowC9HNKhr9tRjKvShZ7Veqb5CMUdasqwB1Xhnth
NaGApdYMIxPBRV1cVHo5KkKzYqc3fmd+lWm7jjmLpX6HVFnnBXRHb64P9cJumC9kCLMoEkfSMrQ0
J6sFYZdS1QIc6mrwWnqdoKzpkV9YRUOGz02X4CiC+HkxLMhqgjif95wvJ9IA5j1p4q3SNJLoSe38
fpAaGqJCqYutlfFdtMxBQAMbUoGwpZ8vpQ/qf2jRAqNs0otf6LVKKOUkfnQ3oovxndAO0vVEH6e/
Ekgv7BLMiVwuYLoG3DZ/rl/OoZp+d4P2UuY1KYdDk4v9BhpY4cEiabJCm3RhiHD/KaiXsFNmnfBz
U1UqytNJyxgijX+uUIMrG7SartuIStJDCUb5SyJZa2TFFwZozcTwiAdpJE3ExZLSLQ0Bc88eiVg7
V6zBItHX4m8DkRaF3/ZRC8CHhcQGmjcwYJ4PMKbjnBQSA/RhA3KtFhDTqdLWyN7e74RZbkFEYVWD
7k1f8gGKvYmER4UIjAB7wF1ySgDzhXG/chO7YGUmxuMfgif8+Yvo2dGskuWaxeljABAtpVwDqhPq
K15/wQpihhDLQ6Aoi1Cfnc/YIIb9wO0dtUoQI9ldDbNO4Ra10IYrbn7JEBdKqOxFzjg84dwQpSU1
yDUEJKYTtKRRJtcOaMUVuuH3QfFNTxSyLLThuf0sRiNzXzkNOXlNhpsciJ3RuIkagCDlQMv/hvbq
cvz6uy4HEy9KjeDTtVlXZRE2IjDdpAy4MCtKyYstNEuvHIfBvW7lwsAMk7CoipxtOs+889k7Qd4a
1EnFS9yqqB2mofEBJZnGM40udMohWFPmuWyPFwAqplzvlpT4vSx2hkEqByyC0FAIREuUMqsf0GYT
i3Hx0A218uP6EC84CENEw4xDBsL/dy9vyPFpWWEixzCPaNstKDMU7fT7/g4hD7kwTZmjrrXg3rYa
nQZ3Og7sLhX9e3Og26mJk3FFuvL9tYDsk8ZJgmwm2gLWYu/6egjX1MydqaBrB0wbShZaZk5P3JKr
D7Sb9o5aR3M3TdwHK6oiF1aO2xZkgRpChRKplHNP6SMxqirUSuxCV4Mv9P9oX6bOUhsvLeDssPUE
bJF3feXeHyuoUjCVc0mHw3N5ZocnObdOSGjbvpJPWw141ksqUJr8IMi8zu992nclu6hCUrjXDV9w
GRNOT5MNaLL/lkSziF5yf4Vs0O7DVriNNTWzm7I8/fY1luFZkF7KdFvB9704v4pyoJHfBAFmpWa+
panRh+FNyA22Qppm2oqDXnIdjmYSgPOMgpg7X79OQQ8LkCrPUnOIthB7AaxLIwFKet+Ij5ARjkeN
nN1W4W79/PvTaTCNSI2YuI82u9YvNxEjIl0d6BrQf1BN9xKET5sCQsWVJ+olBzVknsRcITVeqosr
M4RPpQLdPLBkPTHsBuTCizJA6Qn4tqJupje7/2BUvKRhueXVQ6g+H9UEl0pBfyDeqRZl5NLiXurg
vWDIWvHGiwPjkT9fPvhvc/HUh5YKTCj0DNC3+DQQIAtMjaQprCHdJZkmNo8TbT9ribALRmeFFJ49
TCZH+OJgmGQwyuVEk82IXBtlKfq3RkDwBaQ2QZa516fy/U0O5+CBqvFM5VRQFrElOyW02MKpQz9U
S2eRE01DlX6h8cuoBtrDx5O89qh7E0U5TwfPeik8rEzmldvDYvWGzAoDnWqEbbHtsk3Ut+LxNEAf
ZkVtvvNNqkVSVDWUeCl/A9OlImUHo0ENMIMgb8V1L8QbC9YTQrqiE9uX18vwBEQTaagCkE0dbFDR
BcsXQBN/fZYvj/kXM/My/LIPY71Ne9FH+safpkG3625m1kInUtWcTLHaOy0Lhb14oqRmptDVlinE
Q7CWm0jyxOLvHycMmXySTEqJyLDYrQVMcr6hMmTaxyA5Bbb6qtRVAjZMDA59wxPt+uAvTTG5b84S
Ts5Z0e187Ko+IUwBJ6NtaEoF6RrtQ8aYnVZGdcmRDVTEJZjxFdZyEemACKvp0PFOgD+v+urHAaXD
Sg6+obq9dhW4OCDeXDM9OSBfcTGBUCODEJC4cNQoiLt+DTSQOk24cuG4aIWOEgIPqQ/i9/m00dTk
lzKaqWgEB5HpwVGkdi4vLdqfr6/PpZlDu4ejlbw7uYfFNb7mcm/S0YohoRU9AVi6axS98VDSLvz0
n5iC9dmaL9YIgJ+PKWuGprUEFqkc2vLO9NuQoqYJnhdY0Sn++B8YQ+qKDBxXbGn5CofLJoQamgtv
T/3F67oW1Uug4m7fppl33dSlteKKxgEIFzMn/GJcgJlUvcnI3CiKlj3AY2He6mZvrsSq+bcsAycM
ycacHeKEWBIx52mvj9GE3+UNAEq7AzS6JziePoUkqLyyo9Xn+rAueQa5PrCKwJYoYS2OP6WlYzzT
qZxBppU78URvXB2jEMa9PlxZrPdjI1ui4hQcfGQylmM7If+SNoCr51Zq0D1+9VCY9QE6On0n1lG/
MrAL1kxIl9FOQPBlxp2d++GpUwSkxqmoaydBPwSZJTyj60TfjtRN9/Dz+Sv3zff+QWJdQjWHe4RM
m+tiL0eiDnJfKOhop6z+tZz7ITJFPj1eX66LVpA4ZBuTyqDkeT4qQej1YYKaCWgb9KtqH9S3YDnX
BJUuzN18F6LOwuOAnPP89V+OMrL1tEaZAOzzfuzvJcmfURK0/B7U7KR/lis//fO3h4ULkmSSoaqn
wLMYlqKndRSEPAmgF+Oynsk/o9z4TYFqEgu8B1TCEgGdw2N5pZQFmCbyqed5VyhQ6DYQx5BcVnMH
9AXdaSJrtrKb368WcV1De5M3JVfMZT2w6kvab3oLYF9adR+MKfaPYndSTr8d3emtEA1kyw2iu2wu
oruZAfEB85FAi9EWmyzJXqcZXVbr8ZoG1rsB6YrEC9wQeSLLSJcvNhU0v7XQiXQhStUYfc0Kodwk
bfjb6Xms8DTlOjErJTCgc/cDEQrs24BruKYHt7KT3IQH5zSeEuXYdyW4vbixwM3RJM/mh+ayWi2T
XRrnHDZ4kRNBKDief4KUl87c7QtgqU6Bx0S1En5QIy373fOf42QW2OJg5mQmNJ6bEeGG79Q5jUdP
mOlayuk1B228u7635rv22ZFCxnPWCplL4db8/+dG6ihv6rbRXzoahMtCeNCjXSYaXiHJNnI3XHDo
+EKsYcUn32UXZqt0HZHWVWe2oMUaAh+EqnfQX4buYIXmh6zfyIXvpHrsTtOX6wNcmiJ3LFJ8QCGH
jCvtz4vgEUEqMVnWSEuwPgS3UJ34TnfK+hsBsvWNmfngxzhN3etGlx7yZpQSPyVNmSvGMrUXQzmk
nYohtCHvSB5oFEg3kzmaK1aWp/NfVkzuvIoyq+ot9hs16AAuYIYW0u90AlMizKlYKJQcmsrX8BIX
jM1KITSkUfBGH2MR9euiQKNMmwGIoY+tU2k+cqBxYg6t/5uOz7jOTC0cX9N935gqTNGYeKKbIfO3
MKv87pVttkLmB2EM8mpEkkVc7DopBIIPNSNBRtueKBpTa5sM73c9geIs7RDEKbJN5EfO9xetB1Os
6XQp+lFZ8optQugV09+NvFR+zqwsdjEPEggBBh6PsIH6NqRZX8VE+np9JO8dgHQEvKwoc8zVJmOx
KkMqtHIwwaNWNL3+Uxogc0jpzp1JJYw1naQ31/01LHHBwBgpAqol1JeW8nQnCBLUsaeKRREdChnu
jAKd2kbzoRay6ha8beG1etftYH6VnSGK5T0UuelKbHy3i3kjI3giAZUy52bOxYizCnr1LDS+WBGt
ABUci86gJ2u3qYtGAHgwp1RsdHFpBM4XOISDr8lYZdZGqRTtkCNUZ21/a/VmQIzKQ4gSCoYQP1nE
ii5NByvUh5ONEl4IWLk0P0KaQi+pGocrb7zFiP4yxS0XnVZK2GgZnru84htRknO5tfWMzu+GAbpd
KkhrQUI8t0M9l+IW06YqLBCn5LK4wL+SBCmUHm72d97dzvU82/Zujp7nut7R4e9Hl/92Xcfe8Sf3
eOPt7T3fczzy14Pr8rWde+BrmwN/5Lu9/f7O3fHVIz+851sdZ89v87Y2v5JfP3+LV/Dz+2fvbr/n
t9n8Onszf9nbe84L38JHsJ353/Bn/rKxbWfn7LDL9/Ib77d3/Pob1+VXvfBv9ht7s+E3fnGP9n7/
bO83Dj+z2WycjeM487dt+Hl+3/zLnA/84chI+ESPs/ntzjl82hzmb90c9vbGuXVc/syod9uCwTt8
Om+z++A43v7ozR+Uz7blJx+db/zWHd96uH3a7Z7maWKi5p92j8fMns0+Ofzr6z74lrj8965+t2LL
Qk0W140Kaunh6N297L1nBrVxvjm7g/O0Yukt2XPN0iK4t02dyi2+4bkPX77fBfadvfl664j2ih1l
3jbX7CxuF03VlDQyY4cl+rJ/fGSdHeabJdndHN0bx1mp9i/yiO+ncPEi96W2iqFRfzi6L894C+t0
fY0AuKwMad52vzzvgGTTiAQ10vHhxruZHdo7vv3D/969eOyNO3z1+HL0Xo53lc3GOb68sJb2hy2O
tX/c7rfb7Wa7/WDf4mEH52aHO3/98OHNHT/Yzu2O9WbnsS1c5+HGsdmfm8ODc3OD9x12KyF81REW
d3VVRM8yZr7cL+4z+4YZW/Pqt+v+NR9YxDt4duhmxMSN93IXbNiWbPe7ecMzbY/8397e8qd5Vwc2
Izz8uYPI0/7T3e12f57sh6c1F3mriF/7QMsjpTWVOJud8m7/fOc5f+72ke1tvXnSjx4xzn06zmGS
hWEhNjYx0Jn/6t55z+7z/vHofimIbVv7y813j1/AUO629vb5vmf6XKLI436L320O+Hlpb26/xfbh
iaV2Xdl2H3CIF8v+uLklkniuvXM3D8Shw3EOMNdd9e2BfG2ci7tVUggwS+CpBOyj/YWY29t87q9b
z378KzIzPILojePeeHyIDXH3+idQ3u4h1z7C4uI1wWs4nuap/kJ4PzILxzmuHZ/cO9e52e+J1rsX
dgvBmojPKbHdbCrCq+cx5xw9u/kUcL+wON6Lu7+7I2DjN3ePgW1/xos81oRTYnNgF34hah/st1i2
3+7v9o+v+8B+fZx/6ffnu5fIfp7s74G9J9gRh+4e+evrK95IzN85t0/EWP73Yfe0edr96RDyd0/2
M6fIYNuBvWWrfv5we/v59rDbfNwfdj+fHjgpnAeOA2ezeXLtbx84iHYPN+4TW9TeHA4fiNmHHVPv
Mqtv08zI/2S6OVyxyNmyO3IuH2+c3eaWrf72jZ+e+NdzUHhybx6+fMERnZ8rK3I9enFzO49eaCoV
gsERwyl5w3/w3e3R5chj69uOe/jrkHNW/ACduqtBEyW7c7NJbxh9gVlsMh3HO/Y/W222Op/elc0u
sr/PZz3hkn2xt/lGooP3OJ/KLDQLz58e+YG9fcuFwONP88/u99tb/nf3xKS5B+fh7WLDtHrzqcmO
umXn7t+uC7vDgQ05u7o3++CdN4fT0N7hQkw/0dpzicc38zK6uy9Hbjru7s7lZ64vwHw6/HtD6G+X
PxA5b3dMZMmX+NCpKKD2zEM6oUOk0WpYaj4o4rSGo1o2VfxlBtDHLIhMFUFbLDNchj2wJoGGxl6r
d/FQjR9g9u1utS7QtiF1DDrvBw2iDPrrTwnCdpDXdMFeg0vP4aa99v5avI3ePo4OQmN+GZGnfFcm
NnMZWmPou2ghTe1GTdKbAYopL4J74Hh9gt/Q+ssZpnlB5j4PpJKU5bmrqWqGHMfI9TqM6+eO5mvo
TJXt5Cc7ZCR2WlG/dNHppZOQNFT9p1zrvgwAA0eScVWb7NEKWisfzWF28YHIr5jkWSyZ5oYlhpuO
V1hTTGSLRKm2lNcMTv7kkDeAz+7hM88TL4mmTH6Epzf6MUUohKxgyC9Mvq7rikg5ExgrhMjnE+LX
k9xByd7bAPbRVdCLwqWTq3SrME5XNvoF7z4ztbhNVNIoh+PsdmGrC/sEh/hAjrBbuYNdtmLxdKK/
YE5RnA+ohnbEz1P2UDcFoSdbg+CVMvyf1x3pohWy3RLILLAh+sKPLJSvUuhw8aMijl9grWluhV7Q
H69bueQcAHDZEpStgNQtLkfgYIOyz2C9SSIp3vYZ12V6c6VgE6hB+0EsYdqSu7I8KH3cf/x906aM
QwDjlt9vFKhvcumUQf2gUDM9DpJ2+oZWlbCHike7z2D6hc5W1+95kq91bLyfWloYSYMDIifHSUg4
X0DhBOJGqGM41Uy1OsZJXuxCq1kDwbyfWhNgFksnmiJ59yWMIhSrXhfLbLShTXgUde1br5rP/qQf
elj14NFvd4Zar1wu56vj+V6nUCzD5kT1W6ZxanG1pBP8RDUkH2EGgUzqi1Ui1rIrJSXSHWj/yxAe
7SYAGwNtevzp+nKen+zzyWJKM1qBxBBxH9DW+aSCaQ4tK8G0qdMmpwx+vCnKsNqgP0nbaVuvFYQu
DVUFp0K/FGBa0hnn9kZp8tVAhqOwOUFHJQ9Z/DkNAt+j+y2GfMIod+hDrGkyv49lM0oL5DjIDDxn
CWII0X+GuAbOa0gmBScRC8FN1MbySjhP3evzedEUpRRIOuCX5sQ+Hx/kuRMa2hD/weZ8kjlAxETc
+FaUZ54UT5K+u27u3Z5ABxmMq67isjOEcnFiCwPcNqZGL6w2wK0m1HCOlglittetvHOSuX8QEzMy
Q0Omft4zvzxeLZ8X9AQvKOTFmdlsuJvHuZvqofaTLn0TftoyVr3rJt/N48Lkch5TqBhMVKYcqDhK
V1KT19iQWjer0n5lcO+m8K05EuQptyvghPriXAinMRShqYycYKy6PVxymUOXdr7iF++tUG4CHAn+
jCMVPZ3zKYTpvY+NChYZK2m0TRX2sGz4+rS9PmvL3cXdhV3FvsLLZRN2+HMr9MhL6HACQO58X3wc
rB4hy6Dbj4rR24hCDo99Ma5kDN+ZZMbIJ8/NdHMv3TIVn0qGMigN7a1RU0vugKaM5lhFK9xLsF3e
WWY7cwiP7eb6QOfl/zViUqskPUmPzdueJid5PtB0OHW9mCDO2XqR3TmnTbFVjrIbrphZJIZ0gsa5
ncWZw22x06sUO6X78il30UOzfx7uv10fzFua+NpolPPRDHoTwsGAFXkLztNGX20j3ULD56JJ52gb
EFH2TW0fkDSyx8/XbS9rAu9GODvur3u7TlK1nmVOhZ3qnBxaE+0fxtE4/O65upzJecP/YmdIc/i6
cuyoD/62gvboE21mB39lwZan99LK4niBLilOhXk0k4demwOZs5M75cpefvdOWlqZ98QvY1GiWlLj
eb2O1eZ74jy/attvn57W1MyledmvucUi7NJelo5ShJlqQzeQAz+U/QkC9LvJMT7Cqb5f8YTZl6+Z
W4RcCxVxwgfmTs53iPjtH7l9+NN5+rRi5kLA+HXrLmsmWZM3BvTs86hgKHWo4TnoODqmq7vftl8b
9yNcjmsLthIulm3ppO5KK5xt9i4POzZYtPk82T8+3ob2feN+401gh3a8crCsrd+y5VGBRE1O5/Ub
ne+TJ25RKd00Xngb7X073Xb2ysSeZ83fxSp5EUUSFWYLSB/mQYZOxj+qDQs76fk1/5+36hVHWSKp
VQF5yBBAmS3lyK30Pg2qRd0d+sRYG9OaryyChmnEjZnPG83UvnT+LkK/okSJXssTqOLWcICLtOP7
CVwEj9gUZA1C2L8mML1DO8s1PHR5nY+RG7lklUcCsWj/uTbKRTr9veFFPDkFGfpOFYaVJ/nQfCpu
q4Py3b+nCowUSvltfM4P0Z1yrz2veMza9C4CTNAOkV7MHqPgM3Bg4Z/9jlue49uGU27yTeCajuno
K0H6XbJlET/lRaQZ5TxJm3ljgAvzop3kPmcOiVXfLpnewpPt1XP8UgAAp0Vv5cxhQNvzecRuEjPL
xdllqw36l+wPxbW4OaiOdZM5yCo/NPeojGzrrfrB2q/M8qW4+qvtxSzD9zem4Fa4q7injf4p9ULv
5I1u4jV7ebeWM7u0pMA8wJLQ6wBWcfEgiBEPice6bOwaRR5RghMF+lB1fO3y2o2nh+tDWwaCuXBG
H5MMMJLeS7Ck57Oqt5Hsh6k6OYLSKh78lShdSHWE7u04rYRwdRFzMEXDDfhLOsNNA97Sc1OpKeuD
3KNm6sMXdFNYeU6blpKuxNDl7M1WVIBFvAZmDpNlXkWVRsSYGugoW7hS7iACNw51nzaOOMrZXVxm
2UcazKX7355FMjg8q7i0g03TZ//55TZRQFlVNyX62YiAlxu48ompaps9ICGUrvniHMJ+Dd0MkDcc
iRv6IzWa4hf7AIXEerIMYXSMvM8tBxay5iPkvHBc1lqhJM+p1LeQ8GdGebIBHDSCDXd1dp/Go/9J
a/O2gMqp7/t9lenyAyDfCt3HOipNuxTRsrw+L+8u30DhgCyBQQBlbilAis4nRkXYLG8NA2Fxqe/R
gRPSYCQaoiMQukOj+zSw6Fo/xB6q8/23GkDYj6CxAtOVAG1NXlwq+hrv0PJ+OX8kBf8AdQT9PtqS
5x9JgEQzEqVycJC9ShB/UGQbgbDsK3gMDUbZsjcPYylz7Eb9sBI13282hUWja4B8MBn6twrzL24C
u75wGmnaderWfKnA1H5sIYe8gxF9rXnngqW5wVkHHUlWAYj1+SCDZpYhtuQJuuNYB+FKC7pbjDFs
7sCHXq8v8vt9TQqTnJdBggFmgCVSMjDEISugGnUMSAk3bT0gulkFK2/Ud48clg2uC4VOGXB9HAHz
iH+Zu4DihBJPXe/4QujbAyrvdpwFio1DZYeom4qNkfrpRhZj9QjIMn3VslFaiWDvtx6fATj03EQO
+n+ZaRun/hQUFbvLRF9D3wSFLzypiUirhtXCSrhHUgJSvd+e3TmO0XcNAlsiU38+7kwLM6VIfeiP
mgIuwlFNvCwzlN3vW6HnbC4WAAWFv+TcSnDqqU2NcQ/hHhrrcFKi/FCMa+jP9/OnigoDkciszfCk
xdZLRiUxWvC6TnQq82OqNpIbCfAAnmB3d7Nu8L3fHdUMpaXRZW7oms+E81HJo9ikk9yi2TNFwSEu
hGnvo5O38kh4H1BMWYNJg0FRcnvXCwIXCyW90WwcQ4hyVxRhIkwRztmJpiYApNVOMPcPTb/3heZf
SPn/+jH8d/Ba3P8V9pt//g9//1FAuzmj+Rd//ecx+lGz9n+2/zP/2P9+2/kP/fOuf63brn792/Fb
2fzN6/Kf39qoyJc/c/YrsPSvT+J+a7+d/WWTt1E7PnSv9fj42nRp+2aOzzx/5//1i397ffstz2P5
+o8/fhRd3s6/LeBj/fGvL+1//uMPoMK/rPr8+//1xdtvGT/33OUwGZKu+euX/e9PvH5r2n/8IUl/
Z5+SblbUGYOvzuDM0+v8FePvHJ4WiVDRJO2qGDy18qJuw3/8ofAl2pXgDKI/gALefNNkb719Sfw7
Of65cCGBLBVJ9f/x/wd+tlj/Xry/5V12X0SIyP7jj/nC8++THEIbzgAOI7oCZgwlZa1z94xnOXl0
IOmNSiTxR1vl43ZSIwtd965/Ogkoco/1NNwbkIXdSELdbH+Zp399nF/Nn58Rs/m5j53AMhcn5yrC
uflOR6NPCxGxRLBNvC/yqfseNf6A9KDye89NTNHPQd8Du2OmLeJKcG4qE3wVUQSDkeZx+jy0MWLb
aee7MG+v4TnfTSot8owKdhmuz9SBFnseToUBri7UgkWtQe5tJoFE67TPNDuctMKDxTl91ntoybwx
CK3X5tSMytoV7fxEnIeLcjY+R0ca5T0eh+fDbaIuQAeDGxm90XGxQ2oS3TAtTzsNLuCItmipKmuv
Hsvp0Bhj+lULaDSzUWEoPymp2saegO7dT3iyGnmTn2o4sK+v/PvPR5eSJdM+aUG5965AFo1QkU56
mcA4NDXHUoj7A+jhtTaNNwLHM/+msokhiTuPrKM6tnAwpBtLq5JCtGaFPPLRYBtGuIj7qWAyaln8
agxBdJd16Jk7ujUJ07ZLQDLDnCNYn5HnqsOHCg2Ne+ALCD9UVV8Im9GfutTNNCv92EbS2DmBb0Ku
ihZYuE2sNL/NLKOlOyMgXb6F3V4bod+lhApbban+uD6L56cZGXruVYqmATCfG/yBOJyvMkcPmoAS
LfBylySenoimV7Hd7BMtvJumDdeoGRY5hjeDdDTAySBiUJHFhcHAiruTCeE8QkUitPKwbMmK7vZ+
5yIT+mL69VNhatsYZUerUL9Cx3+AWBxJjHab6/kxQB2iaoR+xdnn58avi8wsUH0BPw0enULVEtdi
aIKo0Y+NCFGtRU9ws2cbKGdfJ97rN4Pay05aNalzfeaX/suTlWY3TM47nN2+2F8TSmJDAE+dbSVm
sQ9lMfHytOlXACWXrMBsgCGL7hiuK+fr20Wa2cTIB9pDZmbOqavbja83+sr8XbLCKUBpjuISHSuL
Q2AcVN3vc6xUfRrsJa3V3cIy0hUoyAUrnHFU/kCDz91FC9eprDwThnqWfY6qb5mqnF4kiI5/rizL
AseMh9Ixihnw9FA0iFxXz6dskPQGGmLtR211BHsxPGkz+AaO+FddQneyL8XgM3JSqPYEqirIcNpO
hrYJJOTgIMEp09NtB5WjfIv6EAq3nZgYxa2SkdHbNWhLIJg1IW2yh9UiMJ0YKidEMocmQqW3Qdby
YVZwTG9kPTWVD4Ec8LNqV43lIfSh5bIV0BWQMTc+HLeNEpN/zOlPL9GuzNW7qQp6NOsgEs5cH2YB
qItrC12APOqgeWZBKnvMtD6hzTwevreQksRu3Z5o3Z+yOg7YWOUpuEPWTtkNSMmmnwVNGQ2nLQwB
wXRIrKfHTqkm8aOP5KW87XGmaQP5dv0DEIsQeDV986Yjtnqc7YwoVRI3Qcuxd3MkQ1W7MuSsctsC
aQ237psx86pSM4PtqE71Z7EU0IZBNClovcwvtVm4ioL1WJtmd/CnkjJlkkP/iSpV449HtWwqVL7k
AdUsLVKRv4AfPHw29alDhEwLLckTRktHdU4dka2vYhnyZhnONsP1ixo6dFGpBI5v6M2kzUlKu8Bp
eknZIcMq1l4wkdLZg1dgfqiSTnszMRDqEJtAfEForUg2ZaR2ZAkTTag8aaDN3Q3KeQY1WBKRDEco
+qEdBo68iDP7dpSjGpVPphRF17I1SewWo5DYUzz1X4exTF7rk4LEqxHECQQufPqPNVrZN3Kqqo9S
O0rCHb+sDlGwk/RsUyd9NmzlciihyoIa/3MiR6N4RFIDpgJ0v0XLs8Yh90Y1y/293BCED7I5tggu
1EqS3gt9U9WehJhM5GpxmFRcMFBBA95VjBs0dtACKdM6Q12hz777UYhwOHfSKDqO1RAgRiW1muYQ
udG96o0awQEugPmrUEoxuqtDhLh2UBe9U0dmLLsIe1U/ZRSEaPapY3UXSUk6ukGlT4XDi6nZFxOK
iqyElpNfqaZRQi2Ixg+nN43MgI49TSsuFVndco8EOeLkiEh9h8DRFJBhbC2kEDIh7LzQGKT0poQ+
n4RRfIoPqBgk36uRY8wppgCC7RJBeUgQDHByDtqmhULvWcOpHRVG8G00KkvdUWJVUZEeBfm7OSRQ
QDViUQxQNQ+C6gbQCd5m1ZAb+xK6w/oQg+To77XUQgSvEk+57MiJ7MtOgOba4IhxKimu0VuG7/UI
NUSbIC/lE31OiYwCHIoh7S1gCnXY5iONafcI7MpfdaFCpcBvxsD/KLVoFR2qrkCyDDCQZlO6j1Cr
h8w0dJoEcUleoCEKzUEjDF/jUyM0TtIPPUKJgyH1aD80+ctoRacHJUxDOUBEFj7RjQm9Xms3ia+R
r2paXd+UfQllUFWMybQNQRzWpOOmNt3KYaIVbgRNbGXXYs9z3cy7CT1pKw2fhGr0S8cwcvWEzIIx
cDMilFrQ9VNuh2Y8UHTkzCyjQ8KnNm+qsullW05hxnbIf+S3aZOGhVtza0/t4ZSp071sdmZim3Kl
/hRjxZe26jBGoSdCmPN5MCvSyPkYVz8jpTWO8qwtt1FI9t0M3WDFGym3GsGByrq80aVKf+Yj+Uef
qg2CwEVOIozycqO4Q1pVuyitEYsS4xoR817L9adIqdW9YCL14upiqh6T0kCcuvINBFn0vET4K0rj
fkJKp7TQ3E2L+ggrGpckuINqZS+Lpf+kGhMj7jMl+GkFnYTgIhQ7+8wENuqoZkoPKt1U3YRwtwV4
UdHKU3Xf+/Af7DW9RJMZAneELnVU1tFY05vqW62Z442YIUrhqEViSE7fh+knCXqdYlMSxLYTZPIo
ouShUnmRZTYI0sVoeyBBrCNoMEl3E2S/waYUNKSxQyA/iPvIWuaGnQqbcdRkygedntKbvDrJiBFo
VvmQZkjEeWVe62g/ZKdT6kyGDLpPjqUA/XkzbuG2GWThT3ZE82WkJQ0hm0KokVihs+3/sXdmu5Ej
W5b9lUa/M5rz8ErSZ81DSKEXQqGI4DwZjYPx62sxM25VZnRV9s0GCugLNOqiXjKVkrvTzc7ZZ5+9
Qg/+El/cRUpy67OuBYTmJz0oDzgNZZSVvyWDuCkoMD3YyMNL5zlvII0NkLDZ5A/71ptkETpDJptI
S2vtDjdmW0b6rEFVXvmdH8R6DwD77BaTmLZm/hgNeS303Vx0swnhykpfMQF7zRlzV4b8o7W9E4rW
1W7TpA4C9BnVPiZubjJmNfKMB6ca86dSLv5zsHTJj3oMigHUDjX7FU3W4tPWqrw5rFmX/mAfMrNP
TmnVnxWFHZG/SJQjsAAezNCFuOmFvZZCNEgSIa7HMSFPja92H+alBxq8c2cKyWQyn6skI5eYA8X/
ssq+u3e0qnkmPdyGX2hmphMhi3Y94hXRorGTuErtyECx/HuvK6rlaIzE5B7YTRDaYXtDbqzGa+cz
5L+AkasvRgZJTj9/QMxp+CRcvUdug55W8xn0I4CkwgGTWgNZgTjuEr3ZGivI3xKUDSvNjd4cCzvV
YAOPPL5WmGgeUDlpbl8rcMJ8qlPT1zf2apD65wYghGCN5cJeyOVWmrFfOt1L76zUbpZHbTMoiIgl
eOmdSWa2YWwqI1U+sEJP8S0j/AqQSmw04LnTfWtaCaesGqwfY2Ybdbz0INbqHUQe1/2ZjfXfoTt1
35tHKb5/lwhP/wpqk0vN+r/+Ier8b2rTW15/ff86f/+T3LT9yO9yk2V92ppCBkGMuYh12lq03+Um
0/m09du/BUQjryJM/LvepBnOJ5QYugzOMVobFJl/F5w00/xE74GTFYFmWxqly/zHH/dPKE6+9ed2
jdVT8gxo+JnAbTEo/q9erx7qnoKGxLPN5vh4VO2YyOYx7RoK4+tlXQvtkIm8MK6LZHD3vWG1Fxxx
4mlp8FkPMJxCgt+NPRPRNqqTfG5PwaKLS96hbTSyW8aI4cqD8vwXJ3Au3mAuB4Ar86H3nZD7nGBB
3++LqNbEemmydDoCCgJOGzicT3Ybe93wxBfS348jdGV9hh0L20e794uU6evoscsddrZqPix9rE6Q
q42jcMcOKtwK6YU//9jxrzx22O7H3Wy1PjhxzT2YiW2Q6Am5oEmdNnRTfQb7YuDKtbtX25BfRye7
WG59z0eKEDP6MDv9DRI0dvXRt5Ppwi+9GwuD8rC594R/wzCigB6UjRdPpYUXK1U2PWedmeQ/LFQ9
Eo7TLAVvBWjmYLdQ/lp9HeRZ6CWUp9Fw3vtpHsJi8dto0e3HpseAPatyPkgnpRCa/WDX1A2TZpql
nMUdjhRn9PbCUM1ezJTt1L0Qfcw83y/r9AF2eb7vTNXd9irliq6L4Ma1Zzf2y3Xc6T6Au3JIntFg
VeR2HbsOEK/IRQclDBp2uFsD2Z2kZi0nQ8+GW6PPuWSGqb1oG9dxXMo+MiyZnqAHjnHfpMbT5G+p
bd3UyA8BHW0/54PxunJwXpSbWW+VCLQDi631MeP9A/cy1nyAudR3XCFWBgIaOoC0uXEDGJcx/eTV
KOcuzMoaGOiciH1pZFCl9HlWxy7QOxDcaDgiKgNdRg5tzRPYNwGbox3OUAJp//xMO3odw+vFGp1d
l3XlxVeDHupkeR/SauQ9dOkXIwca8UfrL+2rz7V/LH2Fd6FbzJO9WMVTMXnLvl6BUJQuwlEK/ehM
zyYuQeIaJyuAydLzqm/8nOsq57hPGBrKoN4tJFXux8ywr+ZW1y5uERhDXKfD7IaVcsAhiap9V/M8
HSBV6gcyFQgXJKPaPVq9r298Rol4FAg7qoIkZSgrAWFl/cxz7ZeXFoYDJDIQnAncsdDSJusD2PhX
g414r4EvDTJ+1j4HldHErQyWQzK2wXvbDP2zBj/1kQdn5Ukhlm1wyuXeNlpnvwytHmaeHD7S1dbO
epFODwKQHPJc/tLUtndwWJOBEMlwQ89Y4JmRXq7m3lgiYoCsfaetxg71XeydVNd2C10mgUD6sGWX
wTH+0bPmcgiCxr54hbpP65RKumny+8ZZDtOi3YoxCw44F4+D5tQ3i3DPHZnWV0zZj3Lum0dvNbsD
j8ENm06PRQDm0WRxHkTTcXYlDXjTbW/Y9KbMQLte2/TBnuyv0DQp+AubrKxeVW1Ews8jiqLXgkEz
bnxhvHpoLp+DABSY1ejj0RT2cfLq9zIx9b3ZtMbNUlVWVGjrhyW06es8VbdlEjy1bXvoFDcrMa04
f9PbbF2f62A4JEN5T3X0Ppvpq5q856QW8dBo9d6XRH16rdgN7rBDhz04rviBVJ5eWt15NarpwzMT
AsLhFe6WKv2amP2tr6/ZW45sS7Jm5QEGWrLvids9BJl3M7R1f6kW7YUabr/SYUVsw8QDNLl6yU9u
pr1q0+zdmbZGe5v3LxMyiZvbIRDHLGIn4C7zsCV1nrZvGiDEY9PtkfWuXFTDaZhwt1jdXsvTYtdT
u5QD6x/oGvajK83hgH+Ao9Ez1vxp6R3nR2f31V7z0kfLBrM8u+riQ7XeZ3NChl0T3KQQYUPVLE0E
zXwNlTc7O9sg4bGxgmW3jj6jsW82kvfe6nMRcWZc+wqxJdGC6qzc1jwDbb8JUtZiAIom4dRBcBCV
c+VpJKnLtfooguV7vmoHRzNV6NrZdUDUVr5BZDdmNpmK2UcqizPSzpM/NUdXF1aY2csu95Nri228
OPvN0SO87wnFHO2Ae5/N81NdBZeFbwa1mmm+jhrfpzEvbuvJG45LRsHtZfgmTGunB/NdxfrQjzLN
DBhy0t1nUNwx0hHPm3N7MnlPGQoaDVOHeolcqz14OW13ukpjJ+2VyYuTTwh/DS3O6l2KZaL3z9Zn
+OOkOBXdyG3b1FxacnjMejFGylrfxsGYYGUy4aY3qh4CjQ/NEvxsBBodTmMh5cFAL/qgK1vIYFrw
EFal+LYOKEEtr/QQmFp/QJnyPUDKLAJcZjr74H70XB7wdZV6lBHPMu+ZWSU3LWxmQJtT7hgRmMzq
6ygndF6m4HksdGYakZ+N03ykO4AC4bn3Y5a0O22EVY/F0InGgDYiW/XmbKI/RcHQT7t6KqLcNssr
TApeaK8JyxwBiwKu0zd7PmznpthEJ40vnNb0a2SYlOGuggproA299xDP6amkpe90IWgg0qFH4HOx
bcAUkJhj4ikfpuWpdrkGz9TdZb8za1eisrrLqHV3S5GbIcyDXd2RMA7LuN4DYhh3eZIf0ckBy7bv
zpjtepHGZtDG3CyR1xEe0zNTyiY9peS3X5ZilCfemDt9cCKvH+Og1ccoc/rdnJe7ZExvWFaJg6oQ
nNvcAGSXT3pk5wbwR/W1m9QVadoSzUG/Z42ljbLOJTWOZJ9W52aVSYo+MPW8xh4QX1LWP3xdGZHX
5mXoGs0S8xHqG6MzWOIRml+M4PNeuMpmdcD1aX2rkGIITBuJ+mNjPolm+266lsap0lZ7Av6+KriF
t+6WK1gH1mvbMiUbsd9EptOkOMLmOlSt+5z36jqrEnmEVbaFbqXQ5DURhIled7uk4imF8B2wTopl
LCG57QS31jrispk8ApcSfHJ2Ol+XWppdDH8ujxU5PIdJoY/qQ/MFQ0KCHXp2NRiibZ7vulkmVy00
1BtbMANlil58Ju1mvUxTIB8nGl8v6/t93/jalZrkj74u933Pn6LzSGr1PJ0ow9y3YjC8XVDYEie5
mIcD4uDeEO1h8FYeIz+23eWlVEm/h/2a7kRK4muu5CXQ3FeytYednqriqa75wotWT3gEYLmy6col
6EBxHfskP6u6pzsHNQgYrxQT0GcRSwx3FDey3HGxdY3auZnZVH445WYXEB3Gh6rJteYNaNvRPZYp
n8cOcp1WAxFbypLrIFVaf2/0VNOYK6ua28a2u1VcWrkw77GUsYgpzBWIwaiUKodIa5Xt4u9naInA
+dLxNVW5GndaplkiBnqv1de+1pRTOOGMSk8emuc9cSMoAzXpnGJf62uOuJkqy3gbLKBbPaHPQxWL
moS050XXSjuyZF1mN0an6znylK28712TzosRWZmVdOeg8mZ56Mth/tbKFH57XBOJpG7q2R/aV5cP
99tipNaawl8lqghK8VT0YcBpk53x7PpBbPGuyCeNCcMFnnLWf0XuHWeSlpn1Htd8zQqENm3NnzvK
2nPnjktUapxk4WL1WX5MCmuIVn2wzxVJIOFAs2FcBjElLF+oYU7e3CFxLzkeNz8Nq3maxM1s1+Vw
EWWWPQ15hxCOXWE32HMzXpSa8uU8wpUly87yxdHMNKc9kYdZ81pHO+fCbxstAxvJ5+57RNKBC1Vj
n4YuW7/zlbF2BSsnU50wzXDVRE9iamI6WXpSPwWl43wNsC/p3HuG38WY+grkPtWX4ChXONdjONqr
5D9mr6t5V0xFmp2mqeD5mpcOFVxmzfDWKM114tb1c41pSGfYRzXmnfk6I2t6Z6Qol5OoMfMxJr/B
LtkKGIBqHtNFLNpDmYl1jsB5+8NDk7t98GJ4A0e15ZGCvNerQJMHvl26xKE3zmMV9XkrQVByqSEI
m2muxc0keu3QQARquPxl6l5vIFjrvBgofUx1clnFpla61L+cGeKbNYHnbD2AVh5X0uJclVYCl1wk
QfrZlo3xLv1t3NI2iXj280rVMZdCPR8TkTzokqzIeFVevlzPzjoc86VdjW8I7f5w0BelT2kkyT2i
p+nVqC4rg/cbTXL9HfhyufO5lYkX6ouvFQc7E/70mZxTvdsA7EtzpzN84pqtFY2xVeQUA7IbvMjW
Bhzjg+Hsxil5bWvffcj1sj7lJOFHcrtt2Eiu6WOnPBLTUsZuA6mngK3DhGlr7ExzPAFN0u+8Xi/v
TF1MUQVaKA1hm9ZeKHWz/xLMiXEXLLb9JcmyZzomnk9cgXBEsyZhv5KvXTQaQf06Q7i8NYD2ZgyK
tIriSsgp9g03kaAHF/09qFxbxZutGDIARqtjTxX+Qq8nGRv1izecu4rk8Zh9ufGCGu+iag79PsAT
ZUZubyQtYxIhg/MUYNmPO3cqn8gGfJel6V7nbSD2fYJOPfr2zWrC2q34AJp0vDYLb4s1KO6H1I4y
v+iKc+2NS0UXa1S3TMx+qL4YyGhvy2APKDWNZmLbdn2P7jVNZgGZ2fLHd42F8d8Hxf9fp/qff22K
2ojU739yUW3//u8aVWB+In4MjZVNbKx4ZDP/Q6Py/U+kaetbsBs+VUgT/6FRmf4ni1h6Czc6owhO
XH7opyfKdD+xc7n9H8uKLvH1f0uhwuH+J0OBhnkGehqGil+MO2nSYBKSjnl0XI2vq2PZANSD0oxy
rUdE8HNxNnsdQmyTdaw0MAAqqZ9dV4W5VRvyOUex+YwZ4SVjhSwN84CmnO/xMpR7b+CpjArHy+5l
U09VFNTeNFehqxn3fkkURgzIO/iyGF32NpvCffC1jbsWAh5BcTcsCOmYpDr/cZ0HZ95MRV56xdzX
OVNlpg9p5xmsPVRKIjJpoxuVhS79MG0Yr8aOsXRnZzLTz71vJupoNaQehqPLumBcmNs00e7Ugysc
ld9pZpOb1F19JbbwwKDbaasqmmhwN97zWA0lAybbb55KGNX3Tleud3aDfG2REH1MLNRina4stFbs
HpmxVG+Tm6ozwRTBlTmb+ZHid46qbtYirg/RRga7I1+TcWDg2XF/9dwIW7vdXtPBL5e0rrKdNMxD
Rz7wfUo/dd17tSVCQ4I6IdB7HQ9Ov5jHed4KzLKLA835LGwXKLO/JFHZzf5ROQ7ekMrN3S+APVrq
ndS+Wrylv2A4Gu6l5zz2HL7HhCXXyB719RBQ6EfCh2Cc2s5141rLB8I/4xpTqRtusensVVLtqlKz
nzrybm9XBPs1nP18OliuxqDCn/oXCdT6DF9alKExS++kWi0VYcd46lSX9vLU1pNx6zep+Yz06u29
dfRCty3X+xWPBvU1M6+drTk54G69GB66taNhMKaiDPshaIeYte31YGmwAhatsnl+9P7SF/JYa1TH
jCL1U1f4kq3/0r5kqW6/eJZrxZOtv2ipPl2UUdrXpK2mL8k0YhpdJf1SOcEMFF2volR2DHAzkR1t
3oBwKTM/ymr3pWgpvnCT2UfPHbe6G2cC9oDFQxGi9QfC7dSMHMAdzlYKrNJP5rhteDEkZrT2N6oG
DPczFvyTNrf5TuW+cUBwKtZtxKuY+intYo0lRe46jkgtpRL1EOf9rJvHtOKmDNOiHu+o1cGUw03p
9qtjwHhPkwre+grG9HZUSyp2Kf1Ce5IVqZmhQ7hMDrhBzdyUtXGdevP6Gd+Q59+0YLSJC4C7fFUJ
R3/KAxcbWN74bNnA7t6idgkpfRCB03tTiMxjSrxxjNEjjaGoxk9iNCd6Eot7nTntee6WZd+kfp1S
8tjaPSYQEbP67B3wcm5fu7nXr5XmyBfMVN11bg4+7kBEcCZGxuwfyPiUB6aAqL7dCunMmO3iWhvn
LPKYUl8gVdhB3Gr1aoeQVbzQb+w+QyxM/XBuFB4CbF/aM6EUuJs3j0c4S/3BdlqTQ6kf0xCryUjS
JAShE2sPzonK2fjhqSC5T41NNVKdNJ+kNWA4mCtpsuVkKB9IuKOB+ULjE7c9YRDpRi9H5HKzziwP
Glftx6h51cklG5SQHWqDO1zc6jxWuCTCIp91qu5hYLUPW3Z7u5qGdt/icd9rUCrL0MlSSqh5bE+d
W7t0gMUMKJZxmaeHxIguM+dwarxJv2hl1Adzc1ZqXs94s0QVynzhm1qQEnvHw6WuzN7rE7Rlyt+4
dAXluS6KgJBQk9F9lU/ZcZhytPbWMu8kmtJ14vasA1ZNCzYJ36tJS1fqRiT9stg1ne/Ph2CoPczT
c2KTOFFWN05ieFf61KPaVrXhngbSz9FZnXbH/quDxNiP9f2UDlKGSMXaydAmmtWi2TDiTj5csakn
Xnq5ACuf7IkEpDxRD+1gPnu5lz+6Qb186Xy3/+pvbv+Q9948TsmyzYSYG/2t0oRThv/9OhX7k4v7
8L3dfM7Dr//S9nv+3ev9/4ZRe1v8+K8nZ4fxXX6v36v3P47Oth/5vSrRKD64+kEMYrmzmU1tANrf
R2caFcsWM4JRm/+P5XL7Rz+92ob3iaIDMyvhK7Bkf+MH/KxLDOsTjjrmXBhPGaCRr/F3JmdsWf2p
LiFxhA0vEvA9/jbMnv6vPMlyrsvJWpvyYPdLzqPJYl7ryDKuG3kH1qLmqgS+WBbpD78wmifdE9pe
Ttr9knhHWgLOoawb9jZsuxA8nzolTpmezNKjGfIHvuNldpibnmNbpXONq8f6aq5LEyu760Lknbe2
QPdBUgtXNPkrP7dhAWsediJLvy/96bWpawyRyfxudHQxaTmlP7zFn9ByFV3E3P9wDNK208JlkGK5
2BM6NIiuemw8zdlTIjCTGTi8d4KGPRyzke/rYMlkDY0q647NMKZ7OetPqVEQMgMVPK4y33+RQa/L
uGJinR8qUeT0j0b5oWQnr5ShrD3/2L02p0UhcXUpSsVQVMcktwYGU4gP0Zy0K2Oh/Mbr0N15L6/9
mXrEzrvz1Hv5wfJ7My4SEeHvySg65m64jI6GbNhkfXvAReK89clooUUCSyoMcdMVxrOeAIituRcO
a6OlPwJCh5gbBsFNy1AuGhW2kZiA5C8+13xstEMRlnXZhbndaMe57LmK0/k1rfNrexDr3q5t51nV
6tkhzfrIZZhewyOvT0Pjm+8tXpg07pWkXF2c7K2aJbK8sZqstZTTcHaW6ouOPP7N8frhKrcrDizD
Va9trw1fzbZ/11fV2GHZ2ZkMPat39NAUy3QoadIW3s1gq22gr29+x/w0O1pwi4nICnun7c8eG0ih
Wzf9kzS1POpctv1yfEIDK9avq53U+O+MMaYXFhefQdS3VPhjiDJQfssFqnYo+2k07zO3sbRrRi4U
MHIxt2urXOqrZJZasXOcrDyvk1Pg31ySSUTLpsphZCUvfkn75ogvO+leEr8qC1Rgs3nI0qoqgDpz
izHBXaPW8eTVmjrW1diMD9ipl52DJSdqGi51gRUl0oX/4s7VTeAvodKIoqu76sWUcxvXqvs8JMEQ
W0LhnLLtxxJ35MVrMzADRl/WejwOivUoPfOUeunAhfevk1a1105v+UcpJrlzmnF4WbQ53+dG7n34
S1F0CM7a+uhi5jrXOR9gmrrqRU/mYY+lSj4Ws2yu6tpJnvS2DpAQvGaIxOIwT2bLkivSn/ae05sP
ZSuqWzyo9Su6nPW1Glv9ygPebe3yURXtLZB3jeehtvJ9M/tMbmp3uUONZUChzJ6Bnw8qEVJhjS4x
aXp77JzhXojlh56gFau5RfBF0cY8j+99BYIYr7k1nnNfR4jO6tsqSV5LfYm1ydOP2nzbt94YL45d
nlwBsqAX9fdxYeOQtYxm30/6vi5w3zBYRhQizoNpDB09o/flySDRCR9yNHiCrYM63Y9Fqj0keXpj
FsO3RLfkd5mJbj/mgYHzzAYXrE0XFoapeMrB9bP8SqQsrQw3nV0SgrVL52Et1G5gyyYP9q6TbEr6
MHfjZ3BylzVxLeZrZflNJhWSK2Uq7r3MPve9EUoh79ZVY3qQ0kgF0l1CzV+rI5LBVpkJkybHcr37
Inc+pFTbHB0LmJl0B7SYYFfZBmPSFMIGqSzWTaM9uP2g3ChxvS62OR+vx56CqmqK4irwy+xLEcjk
FgvldJ3kdYr/qKmYGFhNss+E5t7guAKRNGjW3mnXq2XOrxCTLv7I/Jaa+KvJBgkwNwgAA4bgsRsj
M2ceR7n2uKSVEQ+Bfu+sywWOihczK14jy+nLaEB62mtlX57b/ku/ID9bzhSmXSUvjer9O1El+W7M
uukWqZCavraKz7Wnj1hM9YYcM2g8Ic5RXQulFM6eYHtmTzq9VZh4Xn0wjJYSP6nneBXrR+XY90s3
UCjrFgp5V3dm3OSZ9QM9HfjTiBVgnNT9dmZGTFuvV9ubjs5qXPi8rIhl5PaU4x8Nnb4fw2TJ2ie3
7Pde7tJFwYc8Nou+fDOdstrPw+DeBakyYBTlj4MdsBgqVPtkuUkVtSM9Sqc7OpZUb951pkiP9aSl
O57fjn6UraywkfpjJbT2YRoYF+ZL/6prfnVB1fXw+abfOKf2C1IwzlG+ce1C6hjMSsZkZdavj9II
Pjtp6zHihFHuB2UMifAlxYMStkxeY8vFAYFBQ9yleKDjYVkAXOLiEyK5cvJUvSFD57GfUtJbSaXv
XXri2qsYqi/ykBhztcvqYL6VRh0Js3y2qynFJj7loej7Ze/bpb8fuCufPJk+J3Yv+JgHP8aG+DjN
6ysbpOXjNBR9nNjzdFVNTn20p206u4yQuADh0a64KnLwNTLUOxh5096ky3gzBGa9M3rTv9C4BKGd
L+okzUZdMta7jtU4iyixucf0xOeFzsxvm8ArdjmUkoE8q4g/UWdyjpNGHwVHimrwGyTMtY2b0qP8
aMdh2pd2kYS+NwlM9MmCOMzBJBhTKlkmT+PCPvZov65rjfFlwuj3kC1s5nABDaZT2GcLi9/mTMgg
toWmQkzZZV6ie59Z+qZNsfzJjE06Wfk+DF1zq4L2tjHMvUmJUVbNZ45u8itcM4/kxHx0ybWGZeIM
q21iHmUz2S/oDvAohuy4BMG16QHCaoo5MibFOBdjiJVCB3bd601ldHOFvT+NC53FFC0/paIRYZv7
QE0YxxYzjWzOjtH8Pk3prjBxFRGh54aKx8Jf5kioXlBruTulyxty5zpOxgwjlDo1Wb5bWjccJvEx
dsQnplOAV2/O7ihFH/LJyPBTkxGHMsBQdyjpWSxuOzeuFpyzPPOcXH5SfvRtZjx2Em2q2uq0rKA5
mxPn2ZnJCnSwR8dpOwaPs1nzXs7BdycYm+vRGDhkFvtjGdZ63y6euNfEOHGJJEDjurLAlurrchse
TLOZxYFSebEbKwrvXTdCKJVh22IhuRYiNcdYYoEpb+wBMsJ1OQ4141HLWQrvRATkTPwlfZF2slVW
TC9lMOfBh1KDwhD839II/XNrrv9C7RJ5In/VL119//qOv/qP3dJvP/HTaIjouu3b/d4hWc4ng28H
CZA+Kaz4COld/rHMaqPO4nlFJuEHaGGQW382SJtZEfiFS3dEj+C6tvF3GiTDQQL+0yYYOYag2yFm
bVvk23o8//wPG/oMI/wWt5QRLW4uxa6YyvRbFXAqRLXnl9e6xg6HV8jyS+21CtlCiYK5dam9eb5w
/V2Fxe/bWOTGzJ5QVT3nck6+lgFpH7Fg5egO9g1jyKbRkpWeq27e0lKX+OIFN7leauVVgFrc7FM2
aTDfDfDqwkFfDTzy5RpM/DcL7p/UNeYu1mmTflR94Dw3VbA5vpryKWmmbAqbVfMewUrZXKWT3VEC
jjhClMyJgB2VjIspT69GYeD1qLifM64T1lgNDQ8kPnAlXqVlJEkkAxE0sUvo8k020GlFnju4z6gb
uh8LrWmWw9oR7noxqKh3AW79BkW/Yj3Ld8YOozjQri9p3n2rZsEiTa9arDO2KXbkR+g472vdJ9mz
D9IyMtk0fbNXZV177tK+WJlxU2HaynaaTRfKPKdUe98avV3TjzLdm1krY41EP5MJnFkSTWw6joGO
riaCShddZ0Q0NdbeMuvszan0dA6BK6og9EeyTMAr9pbGCe/jjwLzWeA+llr/3oCibaMUJp4bZUY1
P04Y3m+GwdFvLV0rNF6cInm1aoOiJJGURfc4U4aeHLxhdh7yoVFvvo/J/EBQDTOhJFsJIWBnbd7V
rBNBqErH9I6mnFRMz/A4pnK0ZT3uPSv7sowtAmRDJY9LZZmpNmzfpThovbo/jsZoflSIsAd9DRj1
q8Aof9TELn7Lswq30CqGCuN4o7nfeb/6mjEZd3AY9OzHRKBYTxZhPPiZgrH+KtTQaXtAnUocB3ap
rrsiDeq9yO2siAvM3BmE81Lc58NqMKClx3VYfPHpIKy1/9FyRTWRPXmS9FKnHJ6Y6NePlVcRxawV
Zm1gzOj6s1gd/3VR82ZYHEZdHP/+WfvPHaS3/2q+7W0i9V+rT4/5dyHe/8fV97ZBp/tDVMD2Yz8V
KIPlfm/bw7chZ/umtW03/lSg0JK20RfsPnzaxHBsqUI/D9jgE/kCmLdJ5sAr99vM7Of56n4iJgDn
AkM22nSiZP+eAPWn05Vzmptb1zeSqoPa5fvb2OyPp6ticpWs/mmsAuNd1XarwlKO8qthZ+3pD2/N
fxIMwOv8w0H+26/aZnw+cRYMCh3rl0ncYLCORjF7Eo49RBiRLXbpacP+b34JZhigppjbf4Vlmh3d
75ovJxao1tiB1brTCuJ9//qXbH/pfywn/3wlSBEbf1YnoOmXN20ZLR/r3XzizZXfXM6zI2sS8/1i
98nfWrDl5uUq3bZrIRygDxq/5uu6ZDSAf2tPheOjD2hphfWvI900/usX9OtH8/uvIYSWRojVZ+uX
FyTdOegIDj/libSexkwkka438vdTAsX4P8+l2P4jf3zXeL9sNht5qh12Ywxv2yH4w6NWBOvIEWQf
nXpWBxo2i6TwAU53XPJXkUTLOfV3XxXjaMYwgRFgd3F/TQYzh0CIkSU5103qiBBtPdI64e/++pf8
Z6+KrzbQOjDBRGX/smjtyZYUhto6TrnNtekwpWC1dg5tTafdE+X/6ZP6619HDtOf38SqFuu0asZR
qwN684LNJNnVEs/waO85R/r7v351v6xebw8gnxbrIy7WCZ8y75dt9ZUCY2yX5siYrXlre/3fuDuv
5ciRLNv+yvwA2iAc6hVACAa1SjLzBcYUhJYO/fV3gdXTTQazyckyuw8zL9VlXZnmAeXinL3XTr7X
UPJTH49Y2tFPpdBl0gTFg2jRFYYY0Lqc+ae+vVcjJ1qoM5sDZ54yt7/WhTajM4umJPOhAYdXSSOQ
uMV0fb7KtW3r1TKW+77K1OEpAxqvXGNt0xlbykb75LEdf8IktDLjgTuwCIHjK153na9eRoT1oUia
fh/P0txRDW3PWb9ROhlh8klO+vsnxmYYlgPzEZPSO3IcmsmWHr7clxEmBQCZtt+38/Brrioqnx0G
gT+cnNYrYxgV/IojTOP4rc+bWZN11O7LBDfHMg7zzuHsuc/VKbv7+OV4P2swEnt/2BFwq+mhvL2H
UypTK+qbvbUsiy9L2Ok5dDP/jwdZp3FWQJYNFoWjB9VnpTWnYbU3Jhtvna2Q/zpCWfl4kN+8DSaB
7A6YfRq2Lzif12+DbiSK1tvFfuiq2s+QwnlpxB41Bcv9CdD/tyMxgKlC5GZSWu/pq/fOjEhuoOu6
T502OaPjrGzRudWbfIyNy4+v6TdPh9hBEBorhsdg1n07UjOr+qQpxR4qnljtJoOf2HH/yZr+u8vB
7mXDX4R5RCbm20ESM2tUoL37sXRKFKyW3MWdxjpS9uLqb1wO+xPdBGROOvrR5YwFEPZwzveKm8y7
aqT13wrs6B8PcmRj46msVwLeBJwFn/txOKSlImcwunRf2e6TibTgvLb7GkGFbt2U+jD/1LD4f/sb
Q2IoYxdhQPk6BrHFamTq45zuswWlMHrMcquOWrG3CDnbzzS8ag8Nb/XJdbLf4sG8XYzZkBqcztfU
XBNl1tsHZ9sc29BB76SlRc5msEb1h0QFQrOOj20MwgxzOM1+8gPcvu6+GrTbv7tk+JbebCDs3rCd
VS/qqhwvOVSSrh5aVXuwJqt9pN+KtshhCsIExO9PvVHgEB5gAzmbOKOt7gPBwJuxwibsaxnr4sLM
7LZHj1oNyVbLy0zeWKg1kAE0UK6CfGnBS7qhXnQNhoghfjI5hKo3eoIjxccvZQl0hnp4qbda+pyY
biMP4czt3rShUt0pk1LX20EHfBAk2bhHFaP3nkFAwrmq96q9kesZliNggeQJw0TjaU5fRBsqV8NG
w02bnED6RFWipeFXy5g5KBbaoJ+UUxY+N8KUYjchmH7Me2FzlM/pmvJz0uiXUhKGEHLeirzCTOxs
iyAF1kcSq/OZU3WV5ulE/1G9LqfeCiJEs83erRsE1XXTuq2PSYXCHJ+Xo4EwmJnEm3SYxyBbqLn5
ubBn1Gc2vjcfQM8Yb0jxFY+DGmv8ETkUz7Gcs4uW6Sz3Q1quKKLmUPWjJKy384x5wVfKSfspQJQo
Xi6t4asaaTUqdqFP53D7QaWUbjn/VOa6RURRyBR2Soxt2YOk0JxCwVCztZUUmkiCys7aRxhtKGi7
HV6ZUjFjOkt5Od/0wuqRo2bd95APTGKOjFTktEs73KWzXd3EdUirqhunwjT2zaTMSdDpo0bZpIGV
czbYaZLuZ1lk14sgeul8iUcF+TuNiB1YBw7aC0DOHQKnO0sBabh3Zta8Gp27um3M0VodzbLfxTAY
0KLxrd04mhZR1+1K44AeJPsym87yLY/QEDnTFD2QRjZlqLTSTG7Y5puwnfuyuIssfIyeuTT2YzE7
VR/YrOgJXd+O40xNW77Y6ik0Nl7ITn6fQ9TqAcaePAmM1EqeoL+YP2WXYLXAhjcvvqirujilBcMn
XpitDFGUTflzVKNL8WWOxgkvShE/LSA+tJOhJmXjvlYkd3sxLezaI2aAJBB0x2/NsTDQLnGg7Di9
GXbl90wp0otQF6kYaSJlprGrLmik9BwZXTFzQIrKBoNHqE0Temh86+yHwOX0Q6x8Mewi0gDW2FRG
KuA3uhe1HT4/h47sNzphCR+S2s+7mDlNUo3XqB45OQ7d6yVE/o/j3WofoD5UFdrAqiUNa86dLzlu
JSre8byIrSsWfDAogd0vc69O8BeaRKc4hqSt9k01yrogxqNwX9v8La/D8ph6qd1js2poT/7IAFHc
5kjF1sgRPvSLmtZUHthWIZ7zuSohuUgwEVB0ajjZRmg2VeDyLFC+Fw7qZ5hoTCWJWYY/LJlElk81
GsuU2lV5vqXdrQMA1fO08GwrHrpAVPr0I3WMbtrWiQ13op31GW12GLW118RmPn6ZhhpWXVAXAxJT
P4eaEJ6FpGv06C6wjXgtPdb43NJl99cK/EeCn/+btZdVKvOfSy+b/L9un/Lh6WfVvq68rH/pv6U/
NjXqNUwaeQ/eeQir/yq8uCpiZXb/5ooNxHTySpKsiX8IwA0g7Hhv2LKvG85/S39YLOlc48FnEiQA
6g8888YRx46jIqxqzdSIAtJVelfHOWo2mEaMd5a5TQfaYJZq3WaTUj0hFF72nZmF+VYNzW6D5Y2M
cdniRIE44mhnrVa0V11U5ZgwMUd6nVAV2nG6MvB1UXL9CkRpPrVQG8ZBaUXTZeTYvPO4yeSJ5nYT
DVqtvNeI5fpGs7y8kZaxJF4UV9q12Uaq11LNPK2rIt7TFh1PwBfTL6VpR7m55TsqKtv+jpw/DXQz
WXpYUhgINriQ2w0+bPz7SaQaD3FCFJkHWmd+LFOy6YIsttTzOJSLETRLoVyn7dxdA1Mxf9ZJ2YjA
xV2FIkk2obrtqX5G6Fap5dBzkjhH0RhxBMihpfgh18GegAXVJYgQ1hPzmQ50R5vS5mtb2XTSdQ3r
FkWob0lHicZHuZghUBaiSgkjNN0HoFriKWNmP5BQoAa5U47f9H4OAXFIrGhNgYaagw8eDaf+qZT5
EnumMdf8JD5y/EtagSwrjrrLXDdaLn0yzrVJhV1SZpmKWnTYlWN3KDMXa4nlPLPF6+4inUa710kX
ue6yzMzCk47XX7Wd4lzLlfSirIsrwaTzs7LiidmutdDPqm41UDIuZFSATsnV+6iPLcIHapyE1SRV
I9AHN6aPOdWP6tw9YqivvXTVG+Wr8uhl+9XJsQ1CZEmF6Iwo6CJT8VJTuUCCiHwJZnf0HBp4dTMF
zyMq2PsMuZNcdU/tqoDqWld8G9r4WxaPi9+9iKTSLpKn9ot0akAebjejHvQvuioEVvaqtBpXzVXS
Keez1V9E8HI9+0WYVTgTp1KLIwOFSZalQsnn63BVc1Eut70IDM7dYhfZD7OLUKLNY5HsTLQNHS8Q
urBlAeEUr1oxWFt3S1zRe1h1ZN2LpKwoacN6hl5XyFXltGHVosyfxqa5bfMUj1+S7SbH9KOC/5va
Xb4pjPLZGrG+KJM+bDA4Kb9MTYKwkv1Ti47DU/vucdTnaxoGpo8WIvFKbejPYgRzVaogR4r7b9ZU
1B4anzIoUQ40VkvARmytfCdXwSRgb3ocrniTTEfZp3k/n0QGfjx4PHILJAnvFVK+CaesDHH6w2RA
iN+AEF11f05Ff76v2qt61QRWL+pAdEueoinRsmntarlZup6ODPpswQKWK8qmxg+N3CxKvlWuqj62
Ql+2kT6CuhFzXe4yi4VW5Pp1RUySXyO/DZxOSzb6pKI/EFOxxRv4ZV7AK3YVZC9C4VHvDpo0Hqlb
IHXoQjRe3uxk2BMxJqGsmC3XL3Ttqu1RYKwKet7V2Qhms0K9ojhm0Bl56WuNiSsL05q/kKdxQDMW
bzLSjSCw9cI3St29geTRenZTaZt2FkDoVzvoLCI4RKFW4e/JUIijdpbuFx2i1pni1MS0leSdbqYQ
PF9g5E14J9xCMYOlSZzoQsUnuBWzuSAUWNWB/Wzf0CIpA4fU7e4KZV1zcJtGPsxQmm4nFMjiqnIR
dzUaxmFa/N8zgZdsVOfs4I7jdIUEzbqtuKY0MEYxXWVJbKVBpM2YCaWsQJ644V032MteZJ27c9pO
4lO1s4OjYgVMmTW2lu0mmPowy41Dl8FOnIpl64LlQSiwaANQrdLdDUs6XYL91s6qKa9nPNKT6/Of
y505ToTI1ZaJAdWcKL9p9nQ1Y6ArmTOq4ZfZr1/YJOunpBSsGe5Uhs+969TZVRg5zQOkKCTmKfAj
6CC2RCJvd5xYXq3FV38dJF9DgI+CPNbFzWCFpShgAjQl6evofLnyGGZc6OZ2iN2LOqpRFloAQ7oM
XZx+sCKsiFmZASV0ok1i69T+sr7cZu1dWTUPME/gGDmL/KSGcFzNfPlVtkY5jloPS/japXldfTFS
MPrxnJjbXokNf1LCh3XvtlQj3tqkMU4GbbnTOM2qPSgYXkZvTfgKoli5A3d0oSHywUucAk2H1FS7
lRsIsyjYNjp3bFaxVcv+uahQnkqZHtaX55ObenRof/n5+JgQetCyUanWv/35VoslOAoFP7+fyx3t
xMM4y/NorJ6cCaZIXod3lltdgUadvFpPdmmuQsdK0XtOzaa3sl00hJQWNOcTpOlR2eSv37VavEDo
W+a7FEChIB7o6DGgOqk7f6rLL7ApDQ+eJW4b29oY3fA3Oo7/A5n7/2xj/L9J3bEWqv/zpnj/lHTJ
6+3wS2H7n/thW0PcgZcFShTqjHXL+882pM2Wl8o03URyFtaUE/dfbUhd/Qf1GvobMKcoFQHj/fdu
2PkHDxxsMEIPOod/2IdkiNf1KJqPdDJtlaBKxCb8z1pofFUXXZzWUEYnRlAwYDjykiqpdknmuCfV
TKwyjlK3Op9CPeo8SlXzbnAaJHivbtVv5qyjWuY/fwLb8bUV6urOUX9KTxtUtw00iKissm3bgLYU
calt9Cz8s9Lsy0hU3kAQYEDgBh71jMymVcIC9fam0LQmUOvFDEhY+ydN7T/2297fUm4qvh0DNybn
H/NotkBNoVZ6LwQiyEy9bMldkD5H8ghZK5s72kWQUZG+lsoFBj7zYZgqPdl+fEvfTQzodXihcDXq
NL7x8719qq7NCpOmutjMbSM3HKyt85xtNtRHWewmy0QtqIbKJ31GqNXvXiYmSIKW0e/QaOQnHA2r
F2GTq625UUvUFB7atFg9UUROkWQ9Zbg4erQ2OulajR1t7DYlmzMVp6Tn0lu9jDpF3NeLOs6wPCDD
lLWVm546WM1TlnQuNv8qYm+aEr592mgLGIw6XbIZuGapQyMzlgnSR0wwsD/PJQALfqnWUaqKxZ3q
VIBiE5P4IER7aSJ+prFUGqqlSjlukYGG97GRpI88rPTGzg3x3UHIO2xn3LOYAFNNcOhrXOsmAiP6
bbEn07oGrkuhRGRTbniuOTfp3ukV62tkzqG4MHI37u8zMefQwtJl2DrlCnekOW4g9e2K4cEe4wRH
2iTc+iJE03cbWasofQYOdr9A78XJJzg68dnF0O9B9VrLBnxn/0SJU/thROz4VKsYjVNqtxMiGxTT
bPCE2gEwVQcNhpo22OdOv8h5Y9rcdsRamFTRuneYquDN5LVf8FIY2zJV6iqo60xpgqGb+iLQu44z
YVGNoIXpzEQnZbuQY2sVHKV8epfFNnFsskVFPy+Q18LevEAvPt1FdTRCwwcV4XpTvjhnNscI3J9a
4vwoIASgFnJMdul6oolggdi0U8H2wmSwlhlNOx9Kvxvz+peCZOJ2yXT8J4QJja6vy6J4bly0OcCD
pynBqZcNV2U7fMdGMzdenlYCOaaD980TztT8CDtaz4si4ckp44AdR3TJdd7Z8ZkrLfexjYb419gm
9D4NRaV6Z2Prf8yNodnVVGB3tlCc0yKb7eE0VVzxtakx4engUjCVSF0cyt61OVlNhn4+TS44I85H
7vVgWfgTrYRodk7Fkb6NsoqSXaXbchN2c4M9plTJ5hocMV5MWoxNURRTqQGawTLjmboSf6kps1/X
eZYrm0QgVNpDxLcSHzRQtHFSvA5fioGbtgpe7cw69IgGgBQvjSgPE3Lf5Yy6eVoEtV64N5zUGwA2
iluAFZYwbeUEAMsn3MRsqECWBoXiXlmWQMaVVe3FCLNKDLMlqD/nIOUQ4DvWKt/Fk+pW6Y/arjLE
wt0CFL426dn5UHgU4zI1QLz4cwmNbgMruLrgIEwsS4LA5QZ4Q/XV6RYdeFOVmN7UKOE1bCHnMs6o
oXuaWUf3TW/zjqejJn/ZlVNeuQkZBH6Uy/R6TrQOSW+o5jiukiKVWwAy5hfa/MW3Vp/KZ7fsFDwF
pBB/kwQ9f9cidWqYXLQV4jSW8FulwFayr9mdhpecmmccOa6aGJQAIoKaSA2dcECZWo5vRZ1Id4Gr
znei2al7ZQ0mSE59KLWHsAiNzNfKPuIdLMyqgLda6hdqlxr4iznJ9UFGTZp/bxQMHLHe82AM6lD6
NlGrWgRYtm3hD4m7fIW4DWtkyLvyCW07Nlw97sAtlWTm4Ac2FN3YVsPqKcGY0upB4hhxTFm4nTXc
YtJVvFZZ8ujSqBGj+0ZWDER1OvVY7PrBAKyHqrBsfDLDFdfPE9DIW973KgQ32sRI2fQIutwctkjz
rMGZnhANKHaQVXYNgGmiAOV3tqHg7XJFFG2A4BhgW4ZRjQ8iTDLTr8fUKIMxc8onJxLF1cLbi1iv
ianeGm21XFqzUmp+7gzhD5pYBFEzfP81jxT1rlHMnOgqNgGc9U2b6nKr6iMulbTWUDEInEM+MnjD
DtCQZG7A4d68KypQensspfBSSssZMAb3HW/mlLXWPSwNM/VqtQTqD88/0z5Z1Y6Sqmiv0wWnCMhi
QXUSpdaREoMTDeU1YLYbVPlkUwiJLvK7iAfJHLdQajplGQY22KSFKoNJU2XLcVLHhNcwEfSf7JWO
TyIWMe3kxdGUt4QQzrEMxamYD3Gz4PFoevM6l9eVFpqHFNL9jbB5ch9vI343GuLfVYDC/pBN6tv1
nPPZUlkyNTdJXilXiNeXYBwVZzsQa3KOJ/nXx8O9hL6+ao6unlCEd9SHkRzTEdaPxmvbcoEh2IrN
sET9NYwIMJcxmMwJRxkqJs+E6tX6IM7ScZMqs1re6x29kaAb+Aw3eBeBHDXCourZNVKcc5qUJr0N
Iwp9FojyVzsY2rwz3KiygiZXJOLSOUq6XyWLse29XMz/j/7A/9osJ4sN3n8+FG0AD3SvD0XrH//r
TGRY/2APzi4RN8sqBlpPV38divRV4G6CMhEGLQJNNTkt/Lf2nXMUBxQTeoxKXiKSxn+diXQN2SZl
BQe9MEUGvGJ/0iJY9TP/fg2pT689Cz4uwamI9sGxYM5R5kpjv0XdyxGeM8E+q/JDjT0rpcgrcsmX
fffqxvzmCLTux9+N6BqaxqjAWI7VXnQMHPhNduRntnNqqNUOFu8n3/LRPPZyVcR0Is9cDdTE+HD3
Xp/05lyr87YMIz9sf4CEzUPwiVZ9WlPCj2hACvWi0IEAz88fX9r7cYlB4UmvKkQOuyhI3o6bUDOJ
M+IswB4aQRbCAGw1jLvOqYWTxog2U1pf67m5c6w/UnhwwY5AN0cOC7IsbumxIIuZoYrmWaeVKlj8
pqGlRG0j+RmGu8pgTbOZOj+5ye/eHIbE887hkhcbBfHRWkHdDVZFz5B0Xr7jRQNukpJsGPfK1aDa
91T03RtZQB35+B7/Zlh3PdCivEW0SrXg7S1Wp6EBI5hiO0MiqHmjpn/P4MBswik7GbMxMNyDGG3l
x8ejvntpadbhQRFImJFZv3uwjeYoTQYtGXqgkIaPoyB/oN9cTJ8cZt+uQi/PkRdIRy/Idmktl7y9
OivKrVZS8aYDlXvUqLfT2rFWy9ORbs7Hl/S2FLEOhT6M7iTdH9qQ7zR8VjRQeGn01C/tzkuWi4lj
kFg+GeT9fVsHcVW6nUSn0c96ez31kueVpigwM1sszJ0d+nKchs3fuBKSa9FUQew1j29aMUEeYzeY
AiCtwq0yoACYlvrJSNU4+POR2Iowm1PrEGjS3l5OlOK85xvnNYjRPCAMopkP70P55IJ+d9coEK0l
FVrBKOveDmNzZBA0mFKfOIM722xvm7z+ZIiXPKM30zCPX/AVrWps9j3HN00Ztb5WiWv2B6lBpg6B
muRhU+2Htrrl0BNE5Uj1a9b6ITAUN9u3LmwjveyRRLUDx3t4Vx0dEfw9f3yLEcvywlBZYXN0HJBV
KJoRyQjm1WImRC2gTYIXJ9rPonSP4tZfXn9WH2RbuBzQzR4vQwD0tE4mpMIY0/i9dQFnQ9y9U93c
DFQSfja6Wv2CvGx9NYuo8Tg0Ju2KZ5GHxFSzsyZqkr1IJ/OkQUzS273x3PUGkRi5EQeL2qs/P74r
64t19LQMHeEexTzw/Hyub98Iy45ETm2TuzLf5tNPO7zIff16Nu4/HuZlYXw3jlh33BrAIL6nt+No
7jJwqObwZw4cuOth3IIvnS6cKkwJWmnl0PgtcFLa1vpEQ8OY2n2f6f2mhR21I92osjZq3nwyKb6f
8tk3rQ4sdkQOPpejKb+opa7OPaE9gLB8p52jq8lFvd3te/OkK0ZlX0Kg/2R1M39zwxG08g4ioeW2
H90Ii9QSpnuN3DmBw3hEJ0gJ6xBW3R/5B/56DQV7QLwVKIPfzSgT8M5FJarDz5bSjryuCMdtUTnh
zccP9nhGgTPDGs0UycqpkaFw9P4ATNW1vuD9qedIuXThngb9qMtPLuZ49ToeZf0VrwvsWRUaRRlz
MRXok3jVoefVwqlxMJoNtoL+kxfj+CEdj7f+91fjxaqbRAPaPd9sz4V2ujRftM9u3G+HMPjmEO1y
NBTH7wFYZHQoDOHmZ1a5eIUD0Fh8lmq5tjjefN9ciRAvRlby+kzWl7dXomdZn6UlWkfTjMYzaRD8
kIf19HWw4+FCVVuJ8Vyq22SBGVtMV1JjcqQWschP1uvjeebld6Aat9fPzXh3uVM+a6V0IANHMt4N
pdniz+6Z/lRz0+nqsEnd6pN35mXNfD3l/DUkRSdaFRjVjtdUVKVolksSHgU0sJ1AiASgljoRuiFY
bsmQ3obSNYOZQhUsriGAAq1vwcpdZVpUE7h1sZTN3rCv0d7DkvnUHfWbF0DQymKZ4IhEfuXRO2Yu
gvOJGPl5qC9+KI6RbSsEFRA7QgpYH3+ln421fl+v3ufGMSpTp8bmz03iz6rx05rd7ZRUnxi+1nf2
3R1/dUlHu5i1lI7Mhp37iFPgjICyQ5aE/mgJwAbJzUwWERS0/sluqzz4+AJ/Mw2BY1pPr+zV2Lsf
jbwkGdoeyCk+oEwSwYH5nLa689mc+v5rYvWirkkT3l4vc7U8vr6PrMEqyh6dbU0Rw5EnKGPm2OeZ
leqbtbUls+++GqO9G5YHkLQ7+hefTEzvDoJs3QGLEFPj0vC03+nuIqVop8WB7DBB/bA7cZEb+a1a
Qb7pi/hSa7s7tScmLzE8vQ1PPr7J796io7GP3tiuGlwVbTa9COMHARAeeCVvgmvx8SiafvwWHQ1z
dJNB0VQN3VQ09uO8Qeu/J0P8CQ+5SlJJfbAQt2fDfNLk/Ylh4w4ZgJoEmhx2H/+MdxPW+ivowZF1
Kla+2tEbldmNVGlTtH6XpVdNPBwS1EmKlt4aebgJK5oefz7eOg847MKwtB6jXlE5zpkxma0fw6Nh
ythB0Qks3ik0lqTwfTLab28y2aRcHXpQpA9HVcJYGQYpI55lM7r7uE4OsTlcSzc5QG+81lL3vLZa
ZImLfVYnoe7Vs6ND/f5sjj7egK1vMwFQKv+0abUeb8CyxB7xUmoNnU0okHcd2uVs7TjZlzCARPuF
/IGxvs0F0RTbKUdGfvPxTX83bXAQhtDAhEE5h5t6tHsp5aQsXcfeM1vGM+5y5A1W/IcVlPWwzQK0
kiiwhFD9fjtn0FsrUGCrLUkHpFqbxDMTOuJ07g38oMcOn/7fuKRXw61f16upfsxiY4mjtCWrJSFL
M2sOQFZuPx5j/QLfzPNHl3R02yZHxBQblnZdWUFuotAcS3szhHyNK3Lt48FW0fPxeByMDTYvq86D
qtvxt4HW06FNHNOysRrVR0EGBdTsNaV97hciDqHxKY4SSEvJIEd0YXVbcfQ0vc7qTYO+XljPCx6R
lNAm7D31pRMRZ/sQR46ZXxDrVdqHeoYjT7wEWrtbTDTTRT5qyuNcqvapsahL9k0i7Y0DqxPV5Vhx
aPESQhNjD+VayvDS6fcZ6gt4N3MBRMBJ9MtQHdrs3tUIC2Xa6JezcUIimKbORtqKfW87akFiSjw6
ZxBXgQJbw4CIPy5yGxzoKKvrViVTVNOkRRbmMpD8NeoDe5LFmS+FWhQn0+oRUnEOPSesrI9RHtUE
WWr2BblP+K6yrkbFlz2bplzEicwmd/WSaBpg2niJmgBgT+x3rVCzzZxDetvNOkdRKH2K3uxoa3IS
a93sCUNQSx6kph9KSr7jZjBVaIFAyYZHtXbB4smwPAt1CzSU6UAhOwxdYlxl5LXnehefjmYYHhpi
VLd5JiTn3NZ6IDphafcmDpwzVSvFtTsVyC1TyHNZ1V00SdmdjEss9SBr4UaBgCJhjeRZjfgCP9Sr
eDOOZdztlQqv13dpwsT3u74at0MvugConH0J4A6SapjV/aYwyWQiNXEKtFlZ+luQ2vq9CQEbl/OS
1GaApNYtTganXE61rFa9rNHBT2VopCulT0BONyjQpBpfjcV8AH2LCgP5X+Ooza6oM/vRqnL53Kqd
sZmH9lyTBJXZ9QL8eG6uECsWSEipM0z59OxYBVv8GKoiKdAgW5Bq72pk3DqBlMQsC+tnXWDl8C1o
mBndqEBJUNnYoFKkr4vIuGgKPbvSCDi55nl1l+Rxqtq52yzfccegtuahgfiOcu6zKOmeZ2ypDbd8
NiBNsp11rgi5nTnqdjA5SKMaKwHevwHDnMnlu20k1tc0N8ozTY4kmKxMmRUpcjJUFpZIlOmab0XK
CYyC59oQrelnY9zAkySbJJo8es8eQvX7FLibZ9XViTOgjyYb9CaMf7lI0Um+JsLjkTisy7niGTMz
aaQSGHcL3U5/XGak1/hPfP6Qsi/seTy064qvLKFzWvNHzbDu9cvERT26VNXs48CpNgDWtG2qDZcW
S50vLXSsI/EcRFmQCNVslly9y42GECc+O9KUo7XuNeDMMqbkWylX34FZ9P4UNj9Wi+CmSfL6HKrq
cmDvlF3mfGE/xwn+tm9YQPjC9tuSp6dU5sDxuB3qmEd7mollgzjYkXplPtbhZuy18b7i9SivdSee
KgJykYaWeYJbG15ZyYdZZrejQtfEU2GX3fbqs1j0nIiCPrBiN3Dy+Oui608kZrKR1VQkxQpxrzz6
7i7jsH9Kuzq/lxieAq1JrQ1FcliUHXNbA0TY64mQRkGj/5CJYhFJKN2TAgsWujCCU5CAn7e12ER5
580x2K3INX/ZQ3Iqc/NA8uB2nOvN0kk+oExsMEJNxWbIEbMjA0JIbGg0R8mW+xINeR3Q7NU9be5w
fqXtBhVIwVHW4e+PC2kSULoduSkX9yQuAEOr7jez17czZJeOFSJfki1pov6Q9g8T8WtqmjBcGuRa
3v3EvigrTil7mKCbTtQbFF77ut+nxoTSgVwtdfTkEAasBCRfV2O3H2rLeGhGDXdIKR+ZxwLXytXh
oM7RgdMuUUPq8oy8gJwh/Gp1bn8hR2a4SC2mhcii890sGA23K4nhu6ai4Bss/VLhvTiIViznamZY
hOKi0NA9Z+HkNES9/AGw7ocTmdeLmud7BzM5Vq+waC5r0YWbQQG7urFK5xZMtMN7JuLLtF8wgDvj
suARCZsbfJcLz9uoUSbNunqla3lOL1Vk35fFDk+GOfzpyJXZGg3WF7WM8v1ixOeiDM8Aan8pTfGY
kouNBn7GeeBc4YaZNrY0cDIuzRVO0+amUWxkVe7E9FqC+sSHOcFwQ7Hhaidmo7XFoZ0ncV24FCK1
KWxpFLuNIJeM9WHJw4euJB0ydPoUrwGBbNMh5GSzc6H7hROfd7go/bMo6l7dpITrxHclnIorQ82m
HbZf5Syy8hDaLJbA067MYiWYHQLdE1mI81zoBz656MxxcN6DXvORDPldjNx37JzCg+r5Q/bTgzpM
Vn2goyA2/TAihbDnqUGnBRN/Mc2r3ChqjuxFhpKivkgMGFrsawHRT6j2NXC688ERppe39aYrSyRT
BeIR0L99LScSJHVgWW4bmpQZyab1MWKpDynYbXFQ87IVNzIyjF+tRgKMVY/9hk0swVPWuaHGJOv1
OxnisbRRTq9Y+YtkuEgkpcMa6mZKGvVJTvo3rBgKL7iRreamndv+kMftiB7PSAq+Gyd9dKJ4zg8y
npClCJOoHFIG0HPMLlEhzZrHAPdOb8HOnKSR0X7B3GkeTFs1vF4tdbR3JbSu0ykyF7+hROHxMqup
30kysEok7KT1Cgsm6rKPx2gh8q2vuEDspffEPw0UndDToxtxrHLjRsj+CRzAnTRqPyLVKPFUL4OE
uow7R2ueKHbjySk6IQN3coku1JVxv1hFc5ErA2mfMlSnhAzE2bhQEJSj3orAQjHFZCOuoznTvSl1
0H7NWphxblSQxNqzGuA4TO+VrK1Gjwi0iSCs3vYrKgmZN6lkLu71xu7hzEZudJEujfOtaetxN7km
8ji8SROCFwkemX5duVJ9E6LV/NysHlwC4PEVPEq7htuRKza508N0BhP4xKyb28nRqm+JbXa7XCzN
tib2AqCsOY6bLhnHC1LSZuDtduElqvtACmWDm17Zk/g6xhhjzWIHKpqAmGKOLrUJqKhvM1MrBqYa
DZn64unQ3rdqWdxLM6Xd0Yw1eM/GTc+7IiH0Poqix0iv2KCEicMcCpeL8M8YS465fBWEOpSTdNK9
FRmkfNTEX0QJLlVOKFfd6HRnIfq0H8WMgkiFm4/aJ5yuQwE7jHBSzeyamyomYXvmtB50scj2RR/H
ZyQInHQxShVqjdEGZOXXNu1PxjJvCXXLrovQuSvrUl66of1QEHkI+MQgy6Amr32aTDreVCcVkQ3F
Y7RwV05zCUOsZn3wmdPCC7iO9h6/yaVbxP+PuzNZzlvJtvOrVHiOCgCJduAJgL9v2IqkOEGQEoW+
S/R4en9Q1bWPeE4cucKe2JMbFVdVgn40mTv3XutbD05G1jvZT9SHQwZlsy6t4l5o1LgkiNbQOKmB
Fc/NjfsU1L2HlEs9GvNKZNbj9iWfp3sgsXcinJ7x4uxG0i2ifQ6MN8xBF4uyQrZaRtZbNi6C4D8p
BOmaqpbeimRNIQgPcjGG24QYVCJATQXPEUIr+T7GJSkYoSPvawrfm6YtOx8gb/3YL/VpVgbSBqqx
vk8Sgq+Rb+4w2tpBVdXZjyVWdz1euRfSMgjqwvmRYK8wnmIMCgHQhze7Tz4KUlrPsT5F9cZNzPAo
7f6SpPq40/BK7siNJwoyS56EqIiqz5CIjhO0YUz0ESEM+Qlav3kT5am+w3nYe8ZAOd7OyTVS1XMH
f9hdNDY28HAPDakSQYpiFQJujdO6St4sGfvWUNs/pG3RLejq6KbonaNF6B76wy2nU99imG30lbLr
UuqBHCHmeSSVYT/gGdrCKm5Xc0XJPuxIUktstMcjy0Cg1NCqLejrsXU7Ty6yYr252LlFmjsJX+Sr
TwXxiRkH3LHO2bjBCOnDCWxvFYPFDnfWZJFTrnU/ppRMCU9d1dReNanFLhPdDLqAQ8m3PrKJjDVX
m1cTj68ypBKCPPturRjSPiQktYrbe9etXstmjjekDS7FuZFy9FhD5o4PIM4OErTdpakpskDVTTeu
LKPAMeup2qaoyzyrV1eAQaZGDOJoGAJliIdNrRHpbDBuMhLWU3uSsvGnJSx/6CJWDnJCcE0qW2qw
bdqEWaSCVbVwJZ0pwr+Q1xdo8BaEU1rSvpczE08od6BBQ0ImRioqouhYxLN4qIEj9sZet6MsYJLB
Wa/KpqfSIBzTqBR4ttkPBO/yLrU6Eo7F6OY3ScI2ue9YRuEg9yN1qNbRhwmssanAuDZ6+baMrtsc
OTaH0WkgGbY8E58+L9C1G1ES4wtl+t4NV40GZ8wIy7zmwGyAlFXgYRx7OfnCbtC5ey57ZnfJis5m
HIYOuguQk/Nvm2FIWPeS9o3YMnIZtICgPPfAZz/Hp8kuJb5PzSpDn2SudtwPRkGotUxJ14rRw8FZ
ncX8nGDjM/wI81fQIwVGLxwxkqo7x8bxX7qFF1mqCJ91AmiSnWrEY7NDeZpKD0hj/dZYIcLrNMtK
yiNTzb/M7WDnmxHD2xca/JnYNfXsfkR6htt9MOz6PKQivrXRID+4MH6+9roZlptomePpXIMWP/Lf
1JTXEcZTsUsJPnuKi2WY/bnKJ/GeJLV7y7GjYlWuUyFuKEjs8WmF/2/CKHGhRCbK7DxBaC7DG1DU
LbFG9WRDxOlbK7pWYlbNgOUJYr6Kt5ItqTvXoG33kxzvx7JaDgR4mvwW+SFhyhOOSZapVxcctDyG
31IcCzxk7jM+rZ4obd3FfqjUwt1lmenuEuqxbj8tCbQOhXOUXptRtmHzDi3eRvc6G914YQj/Nmrp
qVQ0sjTLBouappSdBIQ/ZN9GGckviTbGZwAD8D8ZzbAM9ujCzaozpi/JIEwSmTFkKe5DQsYUkUgc
xDEAsxTUVuizk2zZ+OohvlYxii7jI4maB0l2cHiEU6SfOZqTQcNfEkQGp1gViOWdmXEsniI1nzaF
FPCKYhh32FkT3KXICEE2xLpkC+7VoNUTBwABcvltCfZ4cMiYCLjR1zwJTyIhx1qdT0I+G/brvLj+
gjZ+G4oZKnQiRX4nJajmfVr4Y+8Dd4rMK6Gr1V1dmoG93HLBClesVm/HIX3NUsr9aMGSq12W8Fk6
gWIh+59OcwvEFOwFLbpUNts4Nd5peCg+TCpSJkpZnus2OcckPVw6TnWWQyQvd8kaQQ1roUww5cL6
zxJ1N0yL+tEyNuiBNiyh7QtSYh5zzgKQYzzC09kC5Ak3orgXutY8jXrzpT7BuZNnu69ydsuav12C
S+G8rXTGWRcduHN8fLj7CnUDge66IltKlnML0+5KJNG2uYrzJ7GIAiPsMA44sQNAodiLlXcdUo5V
4j23wK6rLLIlstC0rH3y2r1O0zbjUBKGMWNuSEjxg8Ox7j0EMZD8WDOjPJju0uSbRELoZ66WIDvH
sAvWu7Tiu1kthLI1ZBV3l8JUjrGuv7o4E77Z8P8QLSuQLaJROLiWy47DjV1abyWhlQXaZJoykoZ8
eXbwqsitMhG2RRh0EgyuTgbiSiK7gn4JaegIiLJtrPIPpnDLMSnbxmM3T6cMabnj2WX9dcrUgy1D
8loTA9z/pop446/KrIET6ePHBpVZvRlt46M1BDTz9rlrOIXti6KLbVpWsRXYzCuvWlnCDV+TdDK+
k0dq0ui+c+utSbBgtAnj0Dzo2hqWPqrihmh1okNzJWogpTcFcbuGVRFkYbSNn2hr8lSLjUGNusfJ
wpnz3gN8PaeZY9MBSUxcAanm6wsYBwNaL+tdCTi7DJVDbyqXLGu1bRXL41gN1wEyCJ0390hyb33t
VWNTVqoWzL3TZoHZLUMdBb1iahEir1HEPS+OmZ1xuuJF7yKFV4rElEu95ifHlA1vWjimkz9TaR/t
stDpJ2RI7mgmTOSiDTluXoAAt4uTLJzD7OpHnsOKvSudRX1wQwZDvtYuxABj4X6usjQ+T2SWljdZ
qc5Ued0UHnqnkWCypd43imdjwl6Og9mqZ4HGytmEYdWWVAvYDewc8F42UOBuM7oXoJMInXqMgW0T
YWvFz1Us0vIMeAmeLVEljb6J8IRDcgqHKN0t+mzPR62OHimfZmXjKuPSecY0GT/UbC7GTUv+SDAo
OphlGqYHt9S7b6FhjY8tm/53fFeZsssJFvYAMdH9M2YtYNUDlkCG9qFU6+6aKp22zfhXnsNGcdQN
DpxoHy5QbP0w6ypBsidamwPMDG0zQ+sxnW3aEu5GoByLTmHe1zhowolyaXHZ6byqrzmHfh0TYXDm
UgzMz5ydWpvV3VP7CJ2RtsWQxV/ByDZTlH63WCED7biuaQmYBBbcUj0ZX2iH34p2KfdZIcQJG5B5
MxUcibReKAG755geoy7PITvzTtGRIOLFL1RsNJzMCuTpekOslrWfcrUe+f2Z1JdGeRtH9DmKasCa
wEY0mjlcGkJ293/f4/88UODF+6mZspCOocyyP02jNN1Y4riC1992MoC/RmO98C33MZx+M/D5PHBa
L8Q8D6wcWGn0lp9mi/rUdK4xMLlgoACaItXxb2npM3yPZ46rxELEHAnMwfgds+zzoOnndU3k2kyo
VQEx5depDPh/QQ4IQrehKPKdKqPsWsxV/RvJw+eZ5XoVSIZQ82D08X8+3Ua8f10cw8f2Y1KEBPaR
qNCb7WI7uGKs4YDCv/zNHPHzSPjnFdexpQ2MF7nRp+FWFw8Q1UbGiGVxo8wntwVmFpu/uchfvR3M
RF0T4bO9aoJ/vXnUlCWavVUlmBBUmHDe2riDwDmW/mbU9FcXwvO/InKAT2LN+fVCda4bhb5qMAy6
x5ES7tIyk1e8/c19Eqa/mab/xcVMtAqMPzUN1eVnRVw6KSRq5R0XI4EGEblPhd1W0ufr/c39+5Ns
gaeEBQe1CTp8A93Apxuo2ukcoS7n7XtxbwhwseSXEPcZ20Ip6ZQn2MEOlva7d/4vfiCLHD8RlROi
/M8/MJFuFBE6JfHdxWUQt436jAl69MssrwJIBMpvbuhffGNILvEaAH1dv7NPvzKmPStz0ip8N4tS
GrVq6/XG79Crf30RAgXgDq44x1UC84fxqqlSKYwJn5it0YTomswMRGz8jtH8F7fOhUwCLJL7t4qm
fr1Kz3C1HQW3rnRuiuG+HL8b8b3Mn/5+1f354fxxjst7wWVYBTGD4IT/PFdVQQtndYrTT88ZkqXZ
U5uMbxA1kOzkR5Gmt+h5tkLNiQXqQ8+Wzj5LrbNu9z5Npy96yW1WWmP2gUnc2mP7n3+NfIhIUpmc
49VyPq0tcVfANqReoPMEU5KcoCkYYMAcJAIdXyAx2v/97Vgf3a93w8DNbEGoWDP3eLa/3nRttEWl
13wlTpvuCOvBfOdcMUpzCp3349xt51i+d1n+8veX/bNgeHXKwJU2VVZul/Pcr9e19KUbQpcBFcnb
h6UneSewfoTHZJ94N5P3gXvG661v0jvWvvubT+bP75mBSJuQYr4XVhvz06UTKo8msyWLTl3s2LWC
qYt9s7Xuw+4/Q03b+jq5Z1VdcRsWbsLPa+tUNpk+rP2RgmZ0xiwKmYsmOdz/Zg9cv/JfnyKbEYJU
NlkXeoz56dPB2ckKXrOGiyYNGA4HXV8z1V42o4yDNY2Yuvx36+uqd/jlmhQtAlsjUiGQBSxCvz5B
B4of7k+qip5UEW+etF0XEzzFwYsBvfql1bKvbdXuI6YpjcopOaNXKLr7NGWC+vcv059+PQZcewWV
U+ag5v58lwcFelq2ik3MhF8r7qpRJU6w8ITkcJjvy995df70zazXM3/6DOkAUdv8+svxofLBVISV
IsO97U6L1wSIDJ+73d//rD8VNlxmXdlXWT2sDfvTUlBatC0sTiugKomewF1i++il7mtTeaQATnxH
H4L/syvqv/4wtxROgXWbjMX8O/gtf8ghh8JgcpVum4KH+furfZb1oVo0ViUSSmCKU/aWT28QCqmm
ixx2/7rqj6TXX0WL/5yTMU2ZKtrri7uNSNqIa+NfV/6PHJb/Gyya/4coM2Cj/3Dzg7fu7d/ZFmtm
7H//bw+Qo7p/3K7ZFx//eCu//+MCKf0j/zVV6Off8W/yjGlBkVmpijwkeCCkXfyXzVLhj9BWg3xB
ZIxNiOL43y5Lw/4nX7prq6h78Sn90WVpWATKA6pBQLrKslXrP4qG138WHP9r7QGRruNFRBBK6rqG
teIzVslQeoGBYIh3MVSMvT0mz1xz27TF2U7AhBrol7wUZN+GFjyRzfE9LcfTUobO1hnSXZzzJ3ji
472ZFnBsNfFqjuRp92qzMUpyMRmZnoxiQfwQbdVKfaAh9TrK/IdRG/5s2qfeUo7RVKrBQIVBMF1K
XJF+GF3jyYmrgU7Y1G30vnpx4+XJ1WrXX/9DGplZ0KZAGY0pei9ah73ORmDAWZeRvrDfSYv5KEij
3ISWAjV1wAhF2z4PNEO74wdfhVG+JuRvV2amkoQaRkFLirFH8ilHnxbDfrlUgapny2WZlwVuXXaR
E5+SS1/dd5P0x0/klJFJ4UVm85LXxatbFZtSC4+4bRgmpuFxHuytFnP5osvemUS6+ElxWg4axPOf
/yzUobknG3NHOlDtV2h/XeVmqgUpjU5G07J6HWfrGkeTCtAv+R4zX8Nsk10WlYw9ljRCljv1qWA0
cEv2hkOzQcn9CeYbZOU+6O30ezghWamyd1lAUCwakhnGur8alfZctEpgZ+MrTY6ntuXJJRkTjrmI
38fFPiyo3JBKMfWe86RmJmsR2FZsaHV3DPLzW8VdnpeR+6SbPCNifT2z7+/6rr7N1Kb105nfk7l0
Vkd85jud3EMi4s5y6rsjgIe5IWyQ+KqXDr5ElfdouwZLWXc7L1QWVBnGV1sdPHsEzwAPm/S7KnkP
yQg6oYSqN1g76csgczjGVdN4bOaRt8zGnYWGObWGnkaZIo6ynXISPeLuHgxcty0nga7KFBN6jvnS
tVkV2K00VjDntJmXQnrlxD9BKUhEX1piD0tI3YrbMy1U+/YRoPbkMRJpN7KjkcrHjAZFjSuQo+Ex
lSrZwBMg7BCUQkI3UMk5XlpFd53triMLnFczHxXTixdedjrUnl3TJBVUoal70HhYhla+LvUwBqVp
beNGO2pGdp+n8tZWefpx090W2hXbz1Zvst/IS38t4fj+mburKpgiDKTA8rX1z/9wICFkBSR1b0c7
h7m+Z1fmbk6tvZlkghcq/00cxKd96t9XYxfmhMVVEcT8erWh1zBdxmG0s9f5iBW5O4acO6UqX/R0
s4TZlRmej6KWoIOsffnDOn37rzXtFyzfusv/stStP5VFlVoA7Cy/99eLl4XG5NTUo12VZe94O6rA
QtCmzxML3Mha8/NBFC2I6vzslMVZWezt3/8Tfq1D/vXzMbGwpK+SXuczW8EQplE0dFV32TBcDL04
R7F1aJrCn418Q9fwN7f7p/740y9GucZ+gSgW+bD+qSFRCrWVQ8jDDcFTkQBLlNj8JLObDrO7J0f6
527rPhoQN5kijU+pYV26+h2V5T438cF3Ey6bZGt25QmX0JOL1KboT3DYn5zK2WKx3ou6uRZus1u+
Kx1jpibvAhsNmMb8i0RucVfO6PuX0T7UzJjTsT0oUXuCUrJhNdqoTvxhNZMTtH3+OqHB9WqhneeG
MoZ/uOFBn96kDYMdxPyIUMa3RriPRcSqmamCPE25KP4wGt/tRr6kq0TQYAvb1b12FxuIGHNXJjua
tCnyqOVJb1g+Hf0pm53HeFGfcLLwkknnSjGFqtGJj2XSb6ta2df0kv51FP2/XSX9f0fs4yP7wwfy
p1rK62WWlG//2L611R8ZFT//Z/8qn3QqpNUGS7NVIyHCXYuzf5P7zH9izaKgcTS8LMLmHf+f9ZNm
UnPhklwNqeuXRpH0Xxxr958E3gDbU0H7cfCg8fifUCqAeX46wgj+shVwwKGUuRuV3KdvLM9iuuQN
u8uI5VrDDLBcReGKj06xV7xQO/BasolZpWvtCsQPX2l7bJshJszDUoE3TUyEia3ZxGG3wc8XBux7
PYBefEjUOzahzjECvTzbSH02thivkn2dLwUvdcQnHUo16FrA06XxRcruOI9NTQeARNXcsQnra2Hj
VG36ECvLDnbqUAdhxFyPhF8CFa0tBj7EYmF0qZFtbxy8MzfOYMD4dBWFkW+Sk70su3vI0lFQz+Hd
TB44qY6Mjm2/a+xtQUDX1tLC6NlNQii3dklEPaOvIlvUYFws/aWYMOyRy1f7eoPmdGnFBCKoGYDO
tV9QbJnMx3VxyAWpsiDsfyBgdzdhM7a3KgzoHxCXX3VnzgOd2MmgZTh00GHZbgouepO6vXFimJyx
+SNJLNb6Dajw8CWx4aah+5i0oxlGKrEONBbujagg4Dgy7wguDubaenXJ5fg+pXSsSP6YSHUutVq9
m6dyIH2+NcKzo081WdMVIk6S1cSFzaWsNmOUWtsIvdOPJtbMTRyLPtuYHZGbMPSK6GvltNQkYtLb
2yjT7We4vIIeTLLMt1WTF1d8ZihtZVHPnhnZ4tCaztjctstUXhJp/3C7HBUSrTXIvuS1z4eZjsWO
PEtrDR7u3DjZWegfRuGnJQCmvh2SlG79SMu+R8wcjFHhsp1SC79j0QkDhc7pTV0IeuvdQG7tY6NG
KhNA+660FGNTLFrScEzNUbQoKbpvBCMK967JzlWyyE0FaKrzZD4Vx0nPrZvB5WkgQKES65LlJpT1
1dBV9hMUIxgf8M57CiELxyWyn+yx1LNjohvlrtIMlEI11LglnLdRqb8WeRxUVAl+hxrhGZdQFCxV
6XopMvRaNXfNYoog1O2D44bLzSyt+AjTCUAlHbXorlbpmhZ9eQ1H42xkKmNQG60EsplufrGb9ILC
ZwNR+1T2usMo1tpEMUeVn1FACM4Jaif+SmNCj6CX+ekSSzylg4k0yc5uxGDvctTkJHwFU9E+Imby
UWnlu0lFY5AN03WKyFS2Dp24H6qHxpQI2XBG6N8ysWwQlnA/1RfVTNv7PutvwgH0idHsWI76rQS/
rYb6KZcGYqbwEqHCm1CO4JGSwBR1lKbFwMDc2SdJGhJdlSBQaHiqintyEvqXPCoCZaZTXk++g3J9
N2Sm5vcoQOm7ikOaxO1xMMzl1oy5bpySSKoUkb1p7Lx+4LM5o3Ob0ZQ66iuQ0S+xCohyoexzEr/p
3YNAfegu5WHu0hsdVSsmBX+Wy8kwjCBOfhisKjbcvEMrkunLKJlXagVSl7QBsghbjdksU20MKiSt
+1lbmKxz7WtI5/Qcp+Cvpyz5QdDELWw7GM6p7ficFV/qZvyOzC6EdJbbB93oT9NUBP2UX8umfYOf
tiMPlmQAob3PZTZFl3wJRTAmsApnzB35HblpYZApFdoKcoz8kZrEVmdsjI5eXzvyyCtUbtGhBW4l
tmkdMtIcsvjE0YcJc0GpHX2Jfg6FFDoluN67OAsUdd7Mbf4QZfFHoqjIs7hVWuygdVxQ7Q5I48IB
IKRlwJS3e+XemMP2u1jkvaqo4b3En0t4iK5c03ioxCbM3aHxOOcOFxOzXqDXityPdQWAz+7zQxTV
GkdcpDaYA6sXamIogYYMNwoq+Htw7MzHM215y2TrXgyRbKNQZwTZ6aDQ61bznMpCPGoa5GyoD3Eo
S3p4zgtVFTaAPJ04Uw+9lw/qWSYpdj1Ru0cncnrf0NMaBw6hKnHubtLagZtTPJI4C0p5CAgxyny5
dPm5Ccv0JixX2VD8xcb1HFRq99wU1dbI3hK8RnAfH2y8RBwi1A8nIRLHCo9lC7kD8rzWJewqwppO
0dDUG+x532DoXJys/1ZMSYsjiJlpVmV3EjVfo8jcxyuDwUAbpNdn9RH6HNvChJNjWZD0N5mrEmSb
oALB+beKYBwvF6gMRc+EKMbK4hVL/S0kpWcL4e84qW76HTm0szOr8ruLEXHMpLpFTOcXpuHjHOn9
Uo1hHBbXuUhumkZFlyRn2x9KQO327IdNHcCF5MT3pE1PC6l9RJ00KJFj7rIsR2992Vob4fAwnnPJ
bkaG0Kbrp72pfCV3HTEomjWa9c8EN+9S5Ss8nX3fjBfbgNmpjJxAZYMe1x08oiK9yrR3SLTvZD5s
jWo6LKhV80S3sMwNtxHJ5CLqT0mNBjtJy3fbjnMvcdqLvqiHvpWocg00+znuHuML5fZLaCjHYeiP
GS9vxbkVpMiJFoLfA/Qn5F19Rbx/tYr6YBDOU9iXxe6fk1k56opAxGUgq5DK1XbLj2V4aFo73qJS
zugmoPJFz/TDCs2NSM1dqL8ZfRY4qaIhrsbnNZkPHHpe5vZHYef7oYguaIbQzJeswDjkscLs61Ba
nu4kt2mP/a+PbxmCG+t8HUfYrPJ5695gt93WceJLLE6jCFOe/DfSGA9RjeygZexRgzqZtYVbPm7d
6TVxHF/w2L14MvFV6bicwmHXFIpycNT2kDvoXgmySpHykObkxe1zPEUnhIbzGO+AR20nHE+AKcBh
qmN9JEuOo0I03A+Nux+W6Y5U69Jf3HLTh+53PlaGk2IX5i0+F9rKWCMEQUij8t2q60PsultumM+r
4c95fKiKmS3Q2ZVIQNNBCVTrkSiKN4lAWKRKALQQwW7S8OHJa6j2HlGkgG0Kpru5XyrNAaehbxeu
HxoNBh6R+Oh2fD3NLk6LLGPJi69Z++Hk1nVarSzavO2bGT+auTWRz5EeldPcoreV7zj9HSIbamUO
VQfYMw0qCXz1gTiKwM16tHUxS5Rxxnd7RrKJAUuL7nq7/4IgiHPg+HUp+qCw1miSAYfG1CopP9Sd
j13xnUd5yHTuSVUEsGwvfFqkSqQBtqCjtaY40Y+/ykalgTLadxbCad/ux3QjekRFdoNGJCGZLNbv
ozqceBLtfUOBMXTDrRKzHU7YN+MRkXasei7AR31s0UibCFt7bxTtA80eM6i6kQ4ZIq2gJac7MIxp
IKXAeHHdoXwcSqPcCLN1T67C62cNtHCqSTEfZ5G8aNWju0zXrhYPVYU8e9C3vdKBQmxOgEzONrq8
kR5RCUgMXVx77PBeWFFzZ0j93kmG/aQnr6Pq3HZ9sVXcsz4iZl3UnZ6EXs+9x2B3LkbnEabXsF3U
7vu6kG8Lo2AfqIZdjp/Ql92XptQPWEeJ3CDLK6sxyKns1m4cbiREvNEqAnvotvb8bKSxRyc535aJ
ianEOdKs9hwwQCAE4o1qJ+iITJNXvXYCurQbxYUDK9/Jokp2lOgxr5IhNoXeY5cuvmqz86rna7QC
sjjaxSwBGuuFnj6LstwkrkXDiiIROdcmZV0YltKlH6azY4Al9cgNeOtIuuiH/CqqAsXg7Ntl4osC
EJoYt21mwQm5FCK8GtE1xEZXUYgYN3nWQvXAWtE2X9sBQVFu+A3iGqVWX0WUbzMV9WgYoyhf6ORW
G7OiWbCUiteoclsVDrkc8MhYYxgIil06zRsn4YEw37HH5VDSxKytZMe5cz+JPoh0l5dnRLtT67vV
qbhLKnaN1Ng0uWltoLCGu84g3coI7+3mNS3oEJDxaG8X4565Dsg8lFse8NVtiEGqYdQ7JKZ2SFWi
JGz7zMFuG8J3TmCn+E6ePTUIi5PZ3ieTewVS7fhK/u5qLXTot9Y2bmfDhpj7LVetaWfR/SOH5thr
z0yT38xs4Z0Rj4nM4m2x2OzWCN3BbpYUlBgrKpqSrzEC7a9ORFx8Vjop+rhRn3eL5ACZ6BWJPlI+
yMkOn4CQpev/L5ov7VSb2y4h8E5aXXXo+ogNsyU6TDeoqwBbLywT1klgJlNMgdwVv0IUQYmOlPWV
tIYNgtRbfRbvBcrlYEqaB22yifMcF6JC2me9ie9H05DPqZp9B3fmpTS3MHV5ujbu5JLcmTOBsHqd
gN1Wv7eNcpRJIbCuWquolZa8/E67GkV14bmTc2Fee4XDvWnJV/HdtrI9FT4jO/+G+D58YrK9JYtl
2eiakl3KoUmvtStdcvNMnao0J3FxM+QptjWcnIW8csJVtkPpikM/ZuZD3unt1nXK+KUjm+eVJnTs
MQFA527o7dlCE+J3tbK8KlHXoN8dCOBjinsZFsXdQwOsKl/TURcjqBytbZcvypmuaw7xT+lVzVNs
DPwBPG7jx1Aj9wYBXo7XLBX9TWRKBeTIgonNI/rDWryo7fHSRZqMsWf2hF9v2kSvyUGhvkXVjtC1
r0h+qqbeCcIui8ynQi0sJAfmEMmdUs/KJbSiZMebhiq+XAZvSlLqjoXS+7YeBwbnM0uuH/dhcnUT
gbrVVjpg8FiVhxYUhpflsXZ06K1FfpdHDJjlgph21e1qmORMbfCUwY6qzUDbg9YGhcVzzzoKOTvT
OYIauWLhM3Qwfs1ROE5YNVtQiyF2Krr5EdakIMaqvB0zio0RUC84/LTbW2lSG1e7QUKFzctKDkur
oMNtoznaz9KWJ5eMduaQ7AStsJSSkqxaCl9tIt5ospXW0MWpsq9h1yp+goqZJ8gf7nuqXo/8pvLS
Rws/vie4547WUT47m7FVxvTG0RjTbcmqXpZH00gS0HITlLXIcYnvmV0NyVjDMS0wlHB+akrko1vL
4FuSQO8pO6PZs1K1bk8RzPwU3EhoN5EPv0vRvjlsy+qhg5pXLziWTJmJPbB8tSFJUWu0+qIMoiRr
MEHYOx1C8ibzczpO6rRxpcbMQE0XbeBcbU+2vOZz14yHfLGt6SHtzVz74OAW2x/JOqkYQDQbIDhC
a3opElgUXWcse1WzsCeH0zQijWVGpgMS1u4bA/eoz0qgnUIIiaxMydTMO8TUebgzO6J5vdGgsvYa
VhPWs7p0LimJMjVyb703g2GCBk/+k7V6st2owFoBFh+55ZK2F6td3UhupiBmGPAbvGPPM1bqqNv1
x3AqTRJelxl/lSniEInFNJi7IiK+yJs7ck0Rs6r2TY2nHn+wqyn3VpuLjxIE+zuaWLhy2tR+VB0V
Su6inOpkHe+mcm6PtTpUX2tNK3EGZqa+HEZ1VnW/x4uG3Saf9U1p1mW3KxGl3sdJWh+HNIzuGP2B
ZXCaxUo8a4rkFm482aZz3vpmEycvSZ62p2EipatvVbkx1NHGlc4yMMBUIKvNziLto7NC92CS5vhQ
d6ZzT/RSddG73rxTiWfgzFaOGuOousfPW5juczem5l1Tjvp63E7XbDazlcxCmnamoTGnM4iaol6f
/oiFqk5M95Zzk+mDREwPrYZNuIltROFmmNnGdrJV55kkp+6HKh3e9TFUSYUVcflQot66KROpbAGE
6qfCiDgvaOdEjel2EauKRBw58cFiwsnYUKoEtJl5pD9kLJcv6JvqY0rs1ENIBBrlIdM+WljDavyl
GL+SY+S+tGDl2aqRNrrBzKzxDTMpcK6CM3Hattq3zM4JuOoGrXhKiZ6jvRgRIprWcXVdEKd9aFF5
w3uUe/gR0h9K6uCLn8ZlqHZ6RyIr/aXGwliWXNVcpTlasr5QtEd1j+mv0EawCpHxVeDRk17OlN05
d1jVnjVGqBv6Ha0312LAQlRoHN8WQ+9qXi+bfkVjTgu9vi4ev9BrJelCH9Vhr7m4hLKKTITYuBFW
tg4fhbGrcRbZSLj6fEu2VLun/SYO2EbNW6wGuLQWUR3E8hrLe2wx4FHh9qEu3822PT3Yg0iwAljF
UZA5sU3srjK9PlrHKIqWfGgZjit/0kIYDrmMbqPIMR5GUXJAMACo6SVxcCTrzeyBQrTbqDenS95H
BsfW+n4h1+KqmQ1umk44JxNL05773d0JVhjKDlnicHoUiP6BVUY1vthGx9qI6j2KzdazJK1InoWK
5UFo9F0cyRxWpKHfCIag1kh26mCGdFK76/+g7ryW67a2Nf0u5x5uYAKYAKr69MXCSsyZInWDIkUK
OYc5gafvD7JPH5H2trb7qrvKZVs2JayAMMYfR5VcmAWPU5euiNkka6DLn9rZvetw0iuyhDUW4jJ+
qxwqlQtng4goxD11UgbzcQwchgrKpNIl2pnRMp5DUEcbgnKtsKFalJOzaja+B9Bs1R2kWK0iXPOz
y/KTkzNWDsYXnMtJiXpAyce84O5kY+kR11E7pE8Eo5/NWANe9VImF/SK2d8Vg0NGcZo5neHly5+K
ep7fiQAqni1nIIVhNra+TrodMcy54iqave44YZINTgZsRBkzYV7pA+dnmZxMaG2eCq/K3myaRq7y
fLG/OQtmGW7KRrrzcqd4gHywnmVNg4jdmzZ51VlvvMRdC5voGfokSfKRWi2rQlJqBNPVLOLlRnlD
BNxOT8hr1sFki5Qxlh86jK4yj6ZeszyswsMM2jC9K/xmL93gAE+oob2yacs5+q1rHtLF8Ni5vOVQ
GWRd2NWNRowbj9HZPDtE1gyJCKdEJ09zV1oHlZQiDMhjD0t6XngEbqMmlcjkY/znGNNOTHpIem6m
rYkjnQd5ucmC9ZLU6bBPlvZiUpCjWYU3hdbkM+CsLESWLndOYVnhFIPtLmMgH9Wid7qyjw1VGm+D
h2/IqfuzQWMljUa8Z3UkId4X19ni8jj3ApD62A3uSqNnmR366djPPIMsElYpVdgRdysonYkepHCy
A3b07Ly2VtNkM8idhNnDqFc/67R7zya9zcjVigXKvcKpqtMRCD7EtV1vieQjWaZ8NKj0sKPWfvHm
UaBgzoy9HBkL2vEQ+4TEkIYAEKPkgyU58Vfu9GqsMpAWctP2YFk7LMmMdIQuhwC73ZVs3LtJxXiS
zGUtXvSiV+FXZ5AQW4WN5mDWBr0lIJc19TBOyWkcNKjdDVghhCLezp/eMhjvikULhSoRGPMw3USx
RHiDVRz6qKRA0Z++6DjvuI7dS0Cb7JHxMz/U7jThoaK7OO3xusf4Lit/vvXtDGlMvY+JENhPU1Dv
HKuej7U9uSeoZa2TAJD3OFPb8jyLomS07gArcBdcF+6T69eHfuxOYyDd3bwuN7acb6w8GMisyM7G
2Y6Pw6LtZePna2RMN3ihLvN4mxfITnpHXNmdBB5OrY2Vcy3VPuptlxwyD42d+uYvihBbae5Zr5sT
XBuoLcALlZdbtwXm2MH0yp2IJ03iUUsZVvyVrmnq//KGiWkcvjg5kHkbtPtICTg0x1XXBt0cm4I5
LBwMCptNyO5QWfqk18OxcMAcsyTtbpTijMkL8mJxG3Gvk8QLlWNxXnZ5gwHJvAiC3joZjfK+t+Zz
Ees3rTFxNe2ZT4JZ1mSPwQ+oTw13TPAmrTxlcdNYnn6LAe4EwpjLHpHR1yzNvStp5nibdUdtDM+q
nVsUxZlfVhnDB29GjfVyg+PodRg9kii40hJYxS3ZhOYG81UMnxNfll3y4ADemxmqohaI32jGE1Ib
wqXPb6AGj6XvHZMkK8LJ1zydFOOXjV2XbvreGK8qEpAbnT0N0+LdzNTP2N1c3WR969KbOvm3biDo
JI240zEtmcVZMMSMFVo495pNICyKqd+pxdl0sq72tg2OSVy6d5iGYjhH5XwqVuPfZKpLEizGxyDI
k6vI6PeuGNJbq1qA3AZfE5KhaXCZyM5KAv+lbaETqeCaxYVSyLpCIlhO0J4AiGGRKkycmK11rKx4
468eWTGqgyL7ZF+P9v3IrQTrp+5O6SIfXjXN6QyjecNJUd3aaRya1XKOOPoWG+irsONDwS0Rb0HI
N3pK/95GBHd5BVuDd5OudXEyR8ZZnDsnomI+xxTezCpEBHemjHJgEO9ovW7qfNcvwIlNUwCpc2MP
Cr1mypvf7Ak3acG7ybL2DffCbdPlZ7WdXhHOQRBVqjHVkpPKtjQfZWIm+0kUj+QSnUyJsB/GcnXd
tScVuRabsfwBC3Ih6ET0j5ri8i+6RK3WwrZgqW/CTs0CHdninnld+5zFyRldVpAEMNtrZoce93jD
4h3PZZyWpnryeu9LX9Z3rLPFA2+nxKqlKKLxT7DX4yQEMSZgAB91fG67pyppzjIApGs1mul+nN2r
LH0ThaL0CUWFc9XO094j+USzED6nk9CvXafdqylVw1saq5H8IGJ1tlqPK5KetgFGbi5BZ1MbgKQb
tMbBTVlFA2Owr4PHmBXEOIMZN67s2a+e69h1X8wVcyt4lZIfWq8nH02wETK3df2OBOR221CUSyFW
NQ+MMFXRj7Ao1sEVCtQ56qcr8ot9Sk0T88KSMl+22M0dNlFz+eYljBjgMeU7w2gMf5hN4eAVIzew
worjs9iGtAQMfifqZ9MzB5H5oA4I/0SYDDJ7Jj9wVheRY8+Am33WGRCHmlqdevgjd+8fSUT+Pf3H
FQlwd0P3/j5cvDT/cz3AtxpuMI2T4X99/GX/+6/j93qVXnz4xa4a0oG15b2bb9/R1/Bb+YP++Ml/
93/+IYy9nxuEsd/qEQc4f1qcfhTDIoz4OxHIdd0BL70UPwtAfvyWP/Sz8jdrDaAOJMVdP9ob/1s/
a1u/Cc+yV5EsrjwKFP+PAMQRCGhpD8D3QQUrd0a0YH09Dsl//odNqyOxycheVxVawKnxTwQgH9Uf
HAHzFVZAVLToyiXaro+aMlVTkO2YmUcuce5dJhnQ1tRHLeLYOD0tq7QuNo1Dh2Nb5SldODK5++mz
+gtR2w/J2E8SLzKFLN+HOMb6iLdNfA7QVk1MQY9tQf5blvFg9IPBZCEcjlrpk6krKSar5xWpIVT+
0qUpmZAAmoV3iz+tidGGsZxRpNc8lrN8jtKmB/XUtroXcTbRG9wU7rTvCGestOx/Icr/LAbkpVNX
QLERnxtTHDHIHz+7Vs6AIuszUcpZE4VrpmRp9ABBkGmz8J7mVrB1BZq+Z8DfRaQnta2pZ58Z66Lf
FVq/n9N/8Tl+ND7wPUocJj8CW2nT8Dz56bUYedDjBdY61K7L4EtFryWPZPNJH0l97pCGV4GBhxZz
skI1aja/crt9ipvmFVDfEJjBmm0tcGh/Np6089yXMSY0BLsswTgU8WJvnHnMzT10e/ZKhwkdszQl
g/zl5VIzjk5TRP1BOZgH3ZRpclojx533wmCpoQ8EamtXqLgNDk7ap/2ZIJms/YXNwVrVTR9OP4lR
hMvSxv0libvlUv9ZPkpTcy6tIVNh6yZRiWRvYRRD06Q3uV0QcUFXSJAlp2bkTMZ16cz0KW5IkdIx
7vBaRrc5D5uelDZgw51N/RvMXNamw+PfXyV/9TL5gNdIObSfiLU+ibT8IJXpun3yiKRGYEOU+HiH
8STfN6NpMj+IdrDCDqG5AKEzRHLZLDrJDjwpm2gjzKXVDAMd9euS9YdWkt5W4uzvX+MPr8vHjxLf
EW4YH8Ubug3uSx8+Sk5zQUIu9T9B7cbdFQE72EcySumCzTgrSdpFM9f7cgocNs+59BHt+Cs7bFBN
cKzGBno/Vpl/utTR+NpjDd87jc7VGVkhryTQkBchKWu7rd0BBoLwT8jHqjUMZ9sZoEa0lAYxKWky
K6erjtxN99AJcjAe9NirBy9y1xrQ0ev7LQuTH//qPFq1tx/evIfnGFuXt5ZJEJz26QvyloLH++gx
0MaM2yHXSkzogGmuLLNZYhSsaTUVoUIVsGMiMr8k/mSfo8ZG4ETEJAEyNMYI7xcvi1zaT6/L+1Fq
wQ6P9UwEXKMfv5Q2GNToOzMhO4SOeycWdZwniqCIbBsQM129ZqLssDZGmM7PCoZHRKR1xp5u0+43
+NdBZUbssjjfT7ym0CHkwZ4xonsczVFBNoK0VS7qtyhVIOjlaJGpWjZwn4xZ52REUgbMfOJ7orqi
rnPsYW9QM3Q+kUn2GjmJDte8r6fqraqQ39le8UCwgLycuw4A15znbGdEyBJdkw0BUd1uNglHAwe5
azzYOOyu36eWZXNsqq+4vlZRSlk3jMFdH+3KxjGPokvQ3nldedb5Ha/EMM19hRYOUUgQJ285JYjL
Zmp5vZyqHuG0pibRxUhb9wKdWL+fsY6E+BHG01nr28UM3EOMpPK4NLq5s2R8R3wWrBJnxLHQ2XLh
6AJRvx9V+Z56k+bQaOm/GG1hhSsKdBGVqbUlXRPtnhmc9jYSfg/16HGuzZgsA4HSo637zRSDzBKG
Y3nMam48lVuQTfdLK2Md5p5xt2RtgORvqE4Ka44Rp5jlvkzpDW3nYkRTo9RtU4uHABHclYCQ3lhp
R0Oq0c5hV8KzpNX5HBveE/F3xtducsAqSjNrAcQzijlPGWWVexrIfHzXY9u+MYWHru53vt3nIGQa
B4U/4Evxo/KuSYavgKl6DzDzbmtBVXDQ6hgrZd7b7mY25XJjWF32anYW8TlkRU1r+2OUfe+H3oMl
s93rwBnll05H/nvTLQQQmBI5uyTl8dKBSzk04PLJHd708UR6BDwk0HQbko/OTIibk8YSKI08voed
Q+sPJTGeHWwzTRlfCZV0o4ZBncQLafAQumV9UFkNgzZlPoJ5iYZtCaaDnBQoaO/LrYHD9iBIwX60
5+gAA2WfZfBAuyBQzilCqpU3hdylJDOpCBRYQynnZuKuT97XQ9NO36Y8XldQt+peUPF3r0LZghNU
OcueWOTqzh2CbDvQVSaRn9QUQhDnmrwEEDGHMYH2oSMcpK1vhi+G54mQh3lK16hJeTBSMMOsw0lm
6toPRnMILUzgm3bEvrORuTNmXEl51e9zTYXsSdLr9DBm6ObHMn2KoUHv/GGVY01z+8qNNT8qR7Rf
E2S/1yQtqtA3AaKtOUMdK1PCP0rAtZwb7D3ZOrBasydzwtGcZGsuApTJELl4cNNJbZIu5l4uNZds
kFsRhNOYn5ONtlzEnUUkK70+oUjSi8KF0g0SJ8CHKc0zRIpVmGrTObRqfG3MZXywBGcsJKLQp7iw
uv2EFTksS6fA9qJwY0/Pw4joQJt+dxLMfuLiiZHuboGVfa7h+W6CiVycQOXWja+wjMf9RGTvpKrt
LOfq0JVeQLh00t1r4Md+WwKAHhlqrvlV+piZVXbMvclFJDUZ3kkMqnRfgIO/ToYEjJiLCNEEzWvw
9E19OU/WcrTIMD1awLE4oaK5e7PqHJkbMdfV85DP03E2UPvzIc1HwvO6fDOQCOqwg3XFQ44Qxy6y
8kobcn4NlngI23l4LR33PWhb4h8b20hIeTKLu7Jr88tRZNN3iGqT2dfO6nPDwX1CexBx2f4iIcds
vj47V77aRlpViJTH8qHsl7cuTccnxxjq29IqiX0ubJ8wf6LPWMpX/pLP8VuZITPwyjIJ89XTt/Uq
q9yBU5CV7EbAc+TAzofYQoGKd9w+WsSc683CGt3u+naoHkXu21c5TiFW5lKfQ2rIo2USzIuH9MUa
oummGnR26vaNPvQoMvfSNVDQaGnuGtXN6Li6/jGqmuic+A7wDT+bH3U0Dddt0edX2MfIReWnsZ/Z
rOIlrGJHqvPOi4riEPcW0alOob5QaTxc5l0JKSfjunP3aJrksp/ztL3y0ajil1CEgJVuHL+baQOw
strds7xML2XPIqEkIj2DGYp/EjazFO+BkNNFScooAb+yux6zqSQPCGSml1m2idv5EVau2pIbBifQ
a/mEKzLYO9DFcDFtRAJDBAke9mZmGxs4JIvFarqJO5FfuFOS3FqKcNMM5wyRN2Uh69AJpvSEanDz
sWUxO49qQ57XLU+9hHgwOG56Aw9FWpLY6qbe0ULz863zpvc0qMUJck3EM9Kf105e/uZF3NE2FJOT
Z1ilGbg0e0DXNkQ59cRLwamK+0ZbtPRWo/Nm9HZw7idEZbJrjdNVuuYVpw1ijWZ86MsKwGJC7NXg
QNoPGjxvyWvx1QvKfe97DR/LsFjvbgOT7s2iuo4cCH2GUP2sx2a5bCJrvExd6OYiTvsT2Sg45bbJ
zbBCB0yo2TJfsZ23x2loHdyBZCtzB7DP0nKKHyie+zItQXBKDiiFxpCY9XkTOajLkgLVtJ/mZ0QF
qs3CeXLoMlWdOpU9HUs9IU+IiprcNyHeG+moOwMR5d5Z7y3+RKO1j33nHpsGPZ3dVIB5aWHtS9+p
77iyC4qPuoHs1Q5YE0FoilzAJj3LWJzdXLvG44DA7zKtc+9Z26V3jNvISkF0oiCETlzFReRz7lpr
8u/NqO4eW+IknwxCL9E72Zl6t1hMrwkf87NNX47xztFDHYdczS9icu4oROpDPAsH7Q3BHYmn3VdU
SfHdJITznU7d/D0OmuQmTaN8LwGPj/BS8NBE06PwbvyJovgl1SdSwhumDUyGXJITKO2OV4gaiZDP
Zlt3SY5jiu+MgHUSjScydclsa9Ij2dCEE2ZcIsT5tXd1in8/WxymC01dCAqlBfffpK1mY09pfCNE
t+YFunn6ZoFdnAmBaI2MUsP91pjpchfZ0+DsBoUGQU2NcZM0DPhbYykVkWrB7D4tsMr0hpb5HeF7
7Ze2TmeXT8V/S4RrAo7ZFE1zRwc6w2w7X7t107Nql419OtuFf2WkIPgbEmQ1QveJkS8IuOphPOfk
HNNKfTsauUlHujm/jTWWeURccyf2btp6zyJWKYIc8ky8DeOf/+BYEc3SqR1gZuFkHTe2S6LjPjBK
rU8TRZj6Iyrcam8VY8ATE+MaV7siH4i8yKYr0XCyjgfkdrTg+ptO121wM6XNPNucobJJjm088Tgn
2LiRxwh9zjVnRx6fB+kcq33Wkr6yhf+f3L1I0RYiy/drnDBD8EDde/m2xt/RJijG73ErGVZHVQ4X
elzia6wQ+cYnNRHVC57nkftOMEYhSZQ14XdVdZEQqFeFiRW8Vebg4zWwJ0ae2GufefISh+hZsHdp
FsRhplNnQsHrRPPW7CmD4wxx5CEyUkD3wW6Sc7i11giJ0HUw2jHfbHny1M9lG3t6h48Gwqvz+3Fv
+stCAIUoarWdFgtPkWfIllp7zCtvA0F4D0XbG5dadfzBIyKiiT+zNl6IEEyJVfCjOt9kvhff59qJ
XszF9/D52kZ56KJC12Hht/6DSnNVHca+8J4JLMp7tAY28bVWMAfEaTGWd6GZJt5LkBGvVRb3TITy
q0yNqeFRPphJaNJsf2mMFKsxJLuVixhHJP6eZo/6VjNsM5MQVENoh4FoZatan/OjSUVyXtSTcTnV
blKE6+O6CGfCcdRpHlX+A+pW7R5o93atM2McGyNETxdkXyl1Sc65lCvj1DSNcTgwHozLIZvdWuwA
etC8DEnXFWcqIVg1bJUiLBDNi/kIv+JbaBKFD2cUG5yvoiJBh9m9dRFxmQhxwZcb4g1t5paUEuDS
e3Q98A0iwflGd34DQbv3Wp/huFJl0oUU7wVM5Wbh3TiNlV7OShU7ODq+raIws2DTwAJsXNFWF8ao
/eek04amRt638Q1U8rZeNJbgRF63eEJOG5EZLyKxYDER8PCBZQhQyIwkXpoAW8TJU5zrOzfqeDTg
gIpJQHGCL82Yuav8vy13NZHZZyNqvhfNzRt9dTN9D8Ai4XJIzD6KxBm45dHuTadBWbJzjp1QzSGX
wziEc7JkNEn40AB7Xrot99qZGsJDe6Mytg2p1f3uF5jHJ0uuxHKNftgmbozwE5DcFV79yX3cEmwL
D2T1G6RfhGNS20H0cYwcJs+C5hCUmUbXj86OCMUxky9TtiCtHlRBfKGcRID/gWTn4aomSt7ZEbAC
jWVbC/SXculGQUY8rPGtupChkavyDJS/wbiWoJfaYLlBRSMNMUCSm21xqghcNw7cWgLUozbxftRs
LMGwaYehRXSLJdoN05IemN8jNP4l9PgncMpDnEKggyc571wadj+lk7RVimOCHZpmiiz+RtdBSbNB
1Nfvs/LiG16KCk27sW7iBO5+faCTricXawhJWbQuCjlnVxaWMc7a1NG/qGT7E0jLi/OxWIKm++RQ
OJ9fnNn6aiDwveNh0mYPSEBZ/DpzCchKLEmoPCcFNyMDXZvpblgytz542Eb60HBadrO/P1tWDPZn
jIhOG8zMP/ruCGrwV1rh55MlboRIsmki+X6em21L6GkZjJr8Rgz+S04E4d8fDqvqnw5n+7xlQeSe
RQbZx8M5kPiKipRyE83Oy2Do5nGQPVnWgwxe/i+OFASkhljEaLGWfjwSBRtGRk028ehpQFTzHJin
6N1VOASTc/LjUP+IZvo38lr+JRP1gW76f4Rfknxe/+Nn/upDYMvFy9ilw0uV8qW8/2C9Tt7+8z+s
9Tf9wTA5v2FKXPOO1tsQzvw1HugPj7Hl/UZAC8wK/Ds2+tUt/F8ZLcL7zV6XNcYSHMaMuPyvPygm
y/kNwIr/zOkKOs4//gnFtEKfP532HsQNB8GtjJuZuV18oiYg24N6GlNcLardFJ7GRaC1+Ytr69PJ
/vtB1mg/YrZMiLFPOKdTll5s6vir8vPkCNEKPEZh3anZwMr+9Olf//7Cf45h+Mu3AyYHcYCt2/4c
y4a0PCgYLJ6tuYDBtxDo3g5zVee/gG7/fBgBuQSYLrmj8s19unpH5U5pX7tPymwtc1eZ5Xiv3cJ0
fvG5feL/+Nw4TOBJPFAuIfifOSyCpjEbtfYTQ7WFUgO2gKjjbM9NMdpEIz1jiV07Fx4jz6lNIPIv
3uQn1urH0aE+TYKt1hPxcwdozlk40kTwZJeM2jaiHSJnodO3GB/o8shLgWlbZpczeOzV33+Lf/W+
XczuPBu4bLhmPt6y2GcMgUj5qRVYyR40Q/ta1NkvLoINYDacmpVDDp2OvGLPxjvQVeyzs/7iXPrz
Wbtmlgi+BM5cYX/uCscQjRW+EU9jljg72cb3bUMTc56X1j8+0BqwR2MUkUtyZZI+vl1FaMnsJWyf
Q476aHTb3ZQDbAe0aP5+g/6X0wD5BJ+vd+hQn//s+owEklH447EwZRuctMnlgtqKgdhJEzLYsT4i
k6yb8g4MBhcki2fghGKeolOPrMGBPLy1AbifEZquMTiCfvJBJTQaYfp4jTykfsx60n4p8X1VOAwG
DKIU1FbRVi46R89vt0hDUOsIfyO61HdJ7Y0LLCAtLXYA8lPQYAUoEQ+rCG2vL3xHY2BbkoCtPrMF
c1cOqQeqxgMaV4pnHAzSGUj7YCC78F2Un+lCjveeJddP96odmxe/xAN10Ru0At34aPa/ILvF41LY
2mRWzeIAGVyWTQG+V3u6alo5wml1ipCnRQZYLw345Ts5VaUOWeqHZse6Hw1hqVgaQpMOmTfL9ZgL
GMSL6SRyRHc/T8oMqOPpKFUrcujwIx7G/qSJUI+EiyFrHbad22BDWeoUAVfseBs1RrPeTa6ep3vP
RANK/hVD11peNn1NjCp568zKBTroUpGbaPs9Gb1YnU80+ijhOJfJNYbLaSR2GTFl52O5sqQ2+GAP
pkGG32k7UBZh3jl+ltjmVvKwMW7qUYKRrQFYRBIi1kL9s+TXEVNop8B0jaIICpRf0TBYxm5umo5l
zGkUtWSXxsIi0z03ZK5k9g3xS41fHk3F+H6bwSLAIhVZYUTyTtVBPehDQPUgFhdSDIb0DNVN3pp7
eOZJIE4Dk2xcNl3biGtUSuXsLYN/XxZxixwlJK4Ji+0+xmMGxGNYbqK7rWHlNcrprRQsxl+iabJH
h1gkb2ziTUHzhEM3VYPgg81buO5wX+iZ+iz8oGX3HXc2y3fGpEQkzYQaDURzsmHjgSxEmhGYkduN
3SEEZd3DvOKWplFVD2A2Wd1u3YiCcXdTt43dbCn9jHGDl2nctIgee8Rb49Ca5WVCC615BncuzQMm
9u67mrEtbVy78y+CRJLqXVul/8XukLSCi8riPStqEX9vkPQ5l/1cYA/q2qjxrpAqGleDT6vAQXPX
Sx6BgkUb0oJiioPX6XIBmXCnm4R87JhoL8xTG6utsmddDxl6us6kZHrd9Cw+DKF0/SURVjMSxSZ9
+xxfQSKPqQo6ZP2uRtCb4RbJzqwqaZ9kLkzi/Je+SknbkdTMDxZh5AfgMa95jZNcD3vafzSVCYg+
+VEmdCSodG+N8RPs0dTth4Bo+IdZDZONQBng/4ptySr2/kw25lM25659P8vSTN6QGLSSRrjWnljH
yplWSaR3pajBmayAziLN5R5cZGYr8fdFQxYMF1MwlIXNZgVoBcnSd1MGZJ92IGBpl3gr+VlXLvHy
dQwtb5Du4p4bfbzwXSaxQ+JmJq9nvymqnS+NkTQhGoNvelfmCjLO5K4zsVTPZJRMjrlLs57yixmd
4LkqmiUJG6srbiyZ6Ouxy7Jho7s+DpAZNqnm4Ri5GNLc1Po+tnyg4GBZ4sNMACqFduNJEBvEKv0G
vgRNOXcWvEzWmEOkUdCVbtISyetBaBndoKLWjz32GVLLKpfLJaVV0uQjkjyGcMj5wATONN1Hsec+
1MaCwZsQEifeBjUFWvsJokii14ggs0Q1ppAObpdcxLWXPvczNltu85m+tpwEr3lQG/maqBAZq1Yx
RoXqV255pWwaFNiIUvcRT0n81R9Ginfd3IieTZHV30aK7Jh8FAiWl4jsPXEWZYUJgpCvlCaZZPiT
yb7Fng9hOo6AOTusq/NzzdcHHepmXhMmdk94GYHFwVcXIJz+GaerziB2BxnGleq/0DeaPM++W74m
oAlAXV3Vvg5lbehQpjCDDb1X6SGRQtFLZS3lSW4APu99XfqQZfaSvsJ6uDcT7Csx9KP9kpWGlmhb
yXoIAbRT0OSi/5poy3kYTUN94w6VZbt6TAPCowZlIcX04ATCZqKrSM1QYTQ/Jt53NKP+slk4DLhn
Cym/hbCg1SMtAryj8zCatwvhJPDyA4z5ppEQWSElG6TU+yqyDPQ2Na7Tcglyir64OMpN4w2z4kos
abwvRyJ5tlVm49m041xdmsQuny0MpPP1jPjs+0hN0HkPZn5X8A2oreTBilMtH0VxwaUTXdbZgr6R
3MJowU+8UN1mG61XbulQIgRo4SkZYLXy9Te7ajyq3idKO+kLyuNvc+ZV1KEHKIYgDAzuhUI6wF1Y
J+rLoo+8CUm6al6RcvTGJrEmvhcIgvJF+h2ZWrVkzNjbcwVbJ1qvoonOjPNmGy9wywd+mgSGxO/J
uMjLejxPcneSCDz7Ct21EeVPXDIwGoo21ITypL6ktKcYKKP3ROPe2n2ql/0/X1z/5VbKdPXfGsj/
3/SRwgTI+Nf76+3Y9x931x+/4Y/d1ZL+b7gJoWkDFxkgCqz/2l2t4DdyuVmxXMZznycJI/wf8aK+
9RvT5ZqERzIPE7zD8vTH6upYyC1ddIxsM44FJvGPVlf344BOMLjj0CVNnDp3SZpP3U9bWGTXiTln
wZLBFDrxfqxMSPF4zLrxSTOwoQVbsiYf9piRlu7aNIeF7Gjfz7JjkHXBfN2tbq6cYM4A3/VW2VCX
FPN0A4niyGvqLeER5k3OGPNIYR2Wto4ol5lnRU7JD4Vjkbzh3hlFe6MujYRts6r8joeLa9Qa/iOf
2wQTaQZOvWsRG966y2SKTcACc03fW/8tMAdjvm6MIDsVMH2I3ntCTLElp9Ih4rslHTlyRvfJGu0B
wxbAf7k1FT0HG/pAiwtXRUCseZqCKCtnIC20wk1CD33qJf0+S9381ojxGPMSpqbYm2Ky5Ak1dJT5
7iXVbRIVX9BWFpd5F8/jP9ppfv9uSEVGbyX4on3x6btpjWpifXU8QtjrGEHCrLoO6czSBGdlbnXp
L3bVTy0C6/GAeDnXrB9/gfp+3Gsi5mxOOVJRoEShwjZiikWPViJ21KspSoKV4B/b5Kyu6rn4tuDI
uOem1T/NqucUmNNeq198Ah+XWF6RS3QcmXIErfEvbCMfX1HPPEaTYmWxN2UmpJEDd73Fn2GgG6Gt
dTl4dLAh2ymCXm6B8KnjrcBJfvUyPml4HYnij/xFIASmU8EF+wl8kbKi2pVgUvpTo6GQ2zqNakH7
TZ6y+iSDMmHEjaglJYU8G9o6pf1uWgX5H9oQiObzRiwvdjz1wSOnvO/gf9BTghop96GO36wBB+Ot
M9gquVMR7ttv7kRJjIvqcVBu9QtA5CPusr4XLnR3va2YtiesH3jyT4g+PdHkSgxugxIHI+zXBcld
uZMJSo1fnE8f0eD1QBCXfGYC+AHx94/T7acDuZUdcXZE5IIknmYSaXNrprycMAiPNhGdYrVxS6bN
n+69f4Fefb6hcdQVLGQABHOwnD9BtWBwdFGSYIqaCN9ckjfz3pZ1tO2yoDv+/bH+9A5d7u4A0LxH
NOYEe388PdHJBYXICwQFkJy62Vp2LqIjYNnkn87t4IozeEOtg19cFR8lj3yw0lx1yEiQcUsAa306
LGITn7iOWOIBREuIP7XPr8soa2n7CKL+0Zq7fj+Usnn5+3f7p0+WwwKtSPBWkBzhf7oYF1Gyh5HQ
wWGpI2eLcpW+GPGd4x21aufb3x/tI8iyvknwXDoLKK9Acwiu8/Gz9QbaBKhJzohGMPLx2HWNd4hG
2z4Y+Bqve4C1XSntBboaTfjfH1pYf36rYFYuoLHn4XQAQft48CjKW8EyxfnTR5qmvxAsp69u+65a
8pcCTLMHoohXrSS4iTdwlmH/K5CRGgVRfLTMW260cfpBIhet845pky6bqbqYJ7uXmKHGQlzRvCUV
j8lcDBl737hgO1NIbOpDxBdc3tQLNicYWmteKfBItTPFUogNMetKQ94s0ZQu3+20bVx1NHtJedlm
Up65PLTpZEzvsdku8YNy1OST2Ife6H9zdp47biPrur4iAmSxmP5KJNVSB7dze/4Q9thmzplXvx96
b2BZVB/p9ALWLAxmBi4VK33hDemjHBH6e4oLVavfY8poTjTeQ0TJ9mOGX+N9qlqg+iHnjXZAmxda
7lNLTQGYlD1Rf/AxhRVkgj0cfvEVtHKH45CzZkvVrk8sJ/scLRngJRAKC0bdlRXJhv77Mi0vvS3i
zA2HtfEs0yo05V61AAPaxyqDynTfgRuJIHPacPDgHOTyjj8jdBYfde4yGPakpSL5gdJ0F8D9k03m
gml3uDpa1VTs8imyEjuBKa+aFhZP1WRMpJLLkJNFjpGigD3qLYECFgSCfNKfc42EUP4udLMYm7u6
yqGKuaWOTgMqBPTFImvf6/SU0Iabh7kAJ5cr9i/QEU7/WVDcm3+nplEh2jGVEbm8YlSV2MdYz+IB
p6OmiUyoNirtLyIba5XbXaLkl+NkWQG8JyAm2RWI8YkHZaKTXaNbtUSIXWsqFnYpCUIKGG1se3xW
E7vIvkp0NXHNw70HW8vezJ27MYQsidk98K5jBJBPeTJpm/L6KIUTtR+jIp6LZ2KX6neOWJzzIQQ+
HiFDWRla+tJKK4x400k6MwrQ0wwlCxEE8WEuINAgpTC3pY9G22yzcc3YOEFqIDzCs8sIp89z1Ux3
oWOByEFvhDSrIe+z9nEFvM44YTvWfKIfpznequ1kK0RHYW8uP2wUfMicKpYMa+TMLmV6GLUW2cqH
tqabbh6qItYovgNsjBbY9aGheTg647rc1xaG2FObpxn8OJ4UBEsspOrs8GQD+bRqz0ocmXyyLD3v
v+DutaJC6gZFm+NEVhyxa20tn3zErjK8FVoVsI6164xRr78KsJbqqRzCgUb+4ATmUu6WCW9plEll
AR0F5ElnmqvFJdKjjT7L5KhPoHv2XVWZIKpw91XFs22iD4R/bVUv8odoQhRJWNcItG6gdaqbh02K
SFMKcRynxXFK/pkEQkS+UZd1/1SJsioeFnzk5keAEXi4a7GuDPUesZbaugP3j6c1NBwN3bPR0sJH
7ObC+IuVxWHaPw5JXtlQQcdo5buxL+R0rGIVB+Qf6BUE7ecg7tJY7JYmoYjHOzx2BXrwU+BEn6mm
xPGdKdtq7E+5RVX9OKRWqoek/fDIxDusQxUQlyqWseX70rYREHOzVueS2C0BcN1vQClE97VX1ro2
THdN/ZJbwObvLTVHEE9p9C54VP4ovE+jlP8iIGJlt97Ci2iGMMNWiWhsE5cGdetwpIW6QtstCX5H
c6if0EwR6F8g9Hf9RVjv+/90+HiMIKjRw4GtBofNwHfm/D2wohBb4CWofxfTGHKHafHcumVGpHGo
9awvfDNI8P28Pug2+IU0QF3BhHchrDUy33RwTGraaE92we+aj49APYT5FMqHmkw+Wds4HFeP42Df
NSDad/zX3dEOEnV+uf4rLqe+MviwoFib7AAFN78C6hnWBXq0PoVRQIgO4D9sQPAUCMk2jzUZwwrp
qHW9vjH98wCA9qOjytUuiQ0N+ptO1vk3h9A7C1FLeQf+jjp7EE1zd7BFr30oODTRoWwNjqtYKHt0
sRHrN2K78xCArFzFqZDIFZMu2D7C1M+HV0Ro9hIIqo/EENQHMO6nUOAvGhSrn/H1b/zKWKT6WMSs
mb0h1x7237iJTCBdTMHK8om6nIeQt3cHyy19rsxk8q4Pdb6c67QASkDj0bATocBgrl/9r6A8KIwo
VezA8mvIEjjMpu0RMnLtTlYN4muyhhureDkezT+kv+nZr8gJe9MrS+Claf0wO36Kae1dEYGyLC1k
BW2deGZZ9Ft+RdtdAwJlzV5hia2OVGACzudH02QYutF2/Cot7T239+RPcN72sgvaB7sHXVaiC40H
sF7eSHc26fP6aaEnrjAFmh+WAJZyPnRPHw8G1EIto4/a6IQ1t8BxdcqCe1WN6q+qOczHDFQC7JCm
wRc5ycccMGSCoSs0fu2GTdblnuLXrPcGl5YukBc8/zUZXujjjAyeP0b4mqOokmBAXyrQHlS9q275
GPCH/ed+/DN1HlgTAIQUQDRUcT7YLGIaRUUYHqBO2cekobsXyaKBZg86U6fbYlIkxfTj+l5e13Iz
KsRiMhJIlZogNTkfNbRb4l5dKn5mZN37UogRMPDcu2JSxUd0ddM9zQdEo6+PugFcMVlgYBZyyKbU
LaRO1+Lg30cImUHCEOHEh9JCyeeQYzhOTC8wF98JLTd9R8VZMgScXPaLl8FdAR4PrWvcORDC6MBe
/zkX60xVBK8OfpMkA+WxOP81YT8EIcDvFCaMRuOh6jNsBIceASyEDOPurZ/8z4tErrvSglnpzfWR
NJGGxlhbH6h/06GK07ze44M77mHgURS38vZnb8Z29tZbBJEsck+eH84WadlmWDnU5RTBNkCyYVI/
0sweP6i40Zf7vu8VnmPNvDXi+ePLIsMrBO9IjYQ8m1dvs6PVFI+anvDvEI6aJ/DneVcodARxE66A
cwYvaN0UH3KU2B9Cwrn319f04hIj2sd6hVt6XVSewvM1neD1ZbUZdIcZzs/3NNOoFIFP/5RJQaex
wCZ6VCrLnZJ0urG+G6jjOm8BxJGU2wK2Qe69bre/34ewUMJomIbDgB7fIbZXMeApd/5tlmE6zrFc
fbC7dI/TEwYGQz/e0VA0Dylefa4V2zj09MPg9oGobplFXuxzthHuaSzlCreChnv+w0rkQc2ka+YD
ltXD3jH66qC0y3fEzG49kRdfn5HwStSlRd1eAvY/HwnIfN6X7TJDQ2kEbUOhnoC9dkcAjMq3Tona
B820TGQjw+4W3Pa1ScJzX6vyDK5vix6lDItGLs58oKDGm2UMXQrSOfzu8G1/Xt9jG29QVtrGi45Y
wKHGogocf86nKRXoc4k2age+QOv1mTbt1K4pD0Vup8c6M9t9KYJsL+w6fJqcGcvDNjHh0DXqx2qZ
TX/J6q+46Vb7UMXaG14cqrEpQuyFYt66dc5XhOgBXi9PqsRqjcNPDfr8p3Y5QFaB8pNrxECATplC
r/0fBakoLoAwSN9ZldV+yCHvlMbemUfVu/6ptsNztWK+hCDF+pwCMNp8KRhn05BZxuKPpTUcC6Uq
3hv18D3VouFA8SDDp350ToWCCtf1gc8fON6YdWCLrAbgtYWN8OYNBw8y4foVIWOI/9TPbEVIu5HV
qNM+161K3dXSHL7EdIo+Xx/3PGhbx10DRFpVGCVbbI31cvzrEtBEWoZWM6t+H8PGot4uQClN8LIi
yBWAbrPjfzEea8zBJlik4Hc+XjXrE3UequhGYLX31mKPjxhdSHRokx+RNqk3rtfXpifWArgDWJO3
c3OVKDq9U+zqVd+UJXbJRkMU2kU9yn8k41TczOD/TBj/n5ixV0ekUgsSEegm99j5BMtOd2KNNM0f
pRoiIV+Lw0zFEKLSAEppkuUNqYJ1R/4nMvrfBWTdVl0WpCqIkc7HAyY/ICAs+KASAfgwmocPI//E
HczZ/i+GAtwIKJ63CjT25nDYWGD3UgSLvwQI8SORCRIBUW7bS4MpUG7EAa/Ni9sRKCHXF+7Jm8E6
bQxnacean4yT8dAakf1g1qApIBcPH67vycuhVtwiR4+4lodwC/LLR9NcKVuqLwbH8pwI6pNqBPXn
tK2tN0XP62qZBhk2l76mkmtvY43OMfIq0VBdS8228gzZo/gQJvY+GsleVCMqPe6X1H/7/CidrCu3
upRvzZARuhnVwe5U34YW5iDfIstPkxz17EhcdJNHcnmFInmn6VwoROpcSJsjJ5w+RW4qFn5sKX39
TistoEH4eNr/C/3RazeLRABsUC+M4GM9Nljs3Jjw5WVKqWhtcTNfSR9+c8mgfqzMy9BrvliUls4c
mMSiyiof7ikZWWIhk7gkt/z0XhuUlJ7LRuftQhH3/CCimpELY2TQGoU9b631HENeu/s5tkAj67Ph
5j2EoDcvrQ1XxSDh5tVU9c3p5+P2CPtM6Jkm5sugZqOvzYXcG7nd3gAZvza9NVBi+9IqQRrkfHoI
Qk69rpS6r+oE46LI+iN5EzFili6HAV8Z0DKVcSPRfuVkrka68Etsh1OxzWxjoAOJsbQYmsdz5HZm
mVMlXtI79IFuMUzWL3V+j7JkK+kD9hPvxXbPxDqFXMjrmh/nSHNGsaI/jVY8PgRQXD9kIk+9N68c
O5S4D6kVYCHG5nvmJmy7MWE8UYa6qy3d9Cyj/GdaI5Z4faQ1dNjOjOOvm0zOQXZnE1rQNhrTtJ8X
H25s94K0BRZBalYkN172y2GoPFCepYlmElE4m2Gcpc2nBlCk36oRdlC88ra+F6XQv16fzuX9QgEN
MA1BEtVC3obzjQg2eUIaVmq+mtnsCS4if6Gs9VON8DUbgqHxKGQOfuLUtwpOl1tkRekYyJitGHeO
3WZk2cV5uEyaT16C7K0cFeRX9N+0EaYTxLFbVdHXhqMGTXMSk0xbbEPhgsRBC+kG+SPgCZdTXmXe
aDRoCDthf6wxMWjd6592O+JaLoRVJqjqUIslIjyfYKDUmISEC/LOCtwnBKZ/9cI6TSZMClrQ4xtf
eEbjXacECuAFSJTcfE5UGVBEVZ3O65VBPdYEhQclL4MMjXAbWPybp4ZVJJBjqswOCffmdjbIVcsI
5XOv6kV0EJWjumne16dlQIZGrUrzxqE7LyqsPQQmx8W8gsHoJ4j1Ov0rrrZRuAJtLTtv0jrjWIQV
+n9OFhju3OfJPeO1j8Gq4yJa03jh7+o3Xi/r+BpBGvvHIrLf7tU2JXYaEwUd1xCpIyrniT/T292l
XbPc2DXbS5okndCavwhoSNm2SfSETgnYB73yxtacvw1JVkXPVd23ycmEYP18fR1fG8wxqLnSMiAC
3XJ8dNBquhZL4qSqSO4DOy08cPPDsXPwHnrzUNQb11qEweZECet8CSc96GVtYnC1aFGNrLmz4nyR
cMJaCOWp4p83j8ZLzeHj8WE0e3MaUhgJgMA4e7BiI580yf6CFSzyOjhrfLw+1PYpZ8F4DgDOsC/I
trdAwMRqe2wQLfyjYSzgAWQeyS3g7Jg2edGsJ/uqWsob+/GP+NzfrxCDUrkk8KXExnbZ3i1Vo1Wh
PvStV/dN/z5INe3eEn3gg3ZTAzi1+uwhxA7Rd+im4mNWSLoVWYkIi1U5xbNisK12bV3HN/bTK98C
3XAq5yTCvI0X9TfAxAVEfozNpVlgTQ0hbl/LcobJaiM6mDex31QyzG5cRxfD8sfhVLqyxda8bZXE
/Pt66BIZ6qBERg+kBFIVdLJ3sgFYDl5rOapdQ9VB62480BdHZx1zhRiyEqQCW3nMIITtHqXl6EnY
fr9jvccMi4DhWFZq+9bNvA4lqd+y6tR0tiGHnvRlZMzx6I2w34DgQz5Ihgyd3RlDx+ub+bVZkdxz
SFUDYsK2KwyPqV5QmRi9ViryKRiwMIjQXtw7BIpvDLbZtyB7dQKpNVEE33e+aJGO5q3ordGz4Ged
JgH9bIhayEutUt/K2V7bICvHlBIJmGEe4/OxdKPr9boKJ0/U6IA5Bgj3GrQOYiM4V2kp5jZZ3xdv
vfHWO3yF063TI1lcQ6+/Hi3UVyZNS6Bx0602XQShlyfuoNnTRF7715ftlfnRyuE+WCmTgHA3B0BU
c1f0NgXdEeOinxg1TPkec9NgP1Vx96mU6oSBnZb/uD7qK5vlDw4SwNlaZNs2mkcjHUpV1Uav6ibs
g4wkdnvQK3sT9bIv/81Q4CJVi4eKSZ5/S5kXVLcNndMWI4e3mAr3Cgbfbk5b8MZlso2I2ZfM6j9D
bb6lFURKIIt59Gw7rR4Sa3VxGKqg3Zup3gEIC6JnBSnHvdKU440w5897e3atr2MDTgcbScmefXM+
zSaxY6vql9HrOmfcqQTFRzwMome40ROwYixesVOKW+MDJAeocwg6Oc/qEEzv1LZp8bQCZzM7QeWm
GG3S+a9APJDRqsqNTyT5GRc/c33teMYRutgufEAO6UiKjZ7Wdb+1Ips/Dagb3HhXL8JnvgWPKh3p
VTqWr3H+LRYT/+nRYcnbwUpPFXewbzeB/mAPke5peMLeKCZdxJjreKYB/2xNERDvOB8PUFXF1Tow
Xi2FDx0KVEEvY58alAZrpW99LhC4TyOQf4SpisP1Hf7aEdZJmkmZiXeJEM6H7+WS4lwFlK02p+xR
q7UBDp9pT49W2Sw2BNmsf9cZHS6o18d99TOTXwKVWbtmW4QO3tPjNMCn8TLwOC6JrX3fdhYE5zxr
cDW0b/UEXtnj8I0Fu45jjOTZVnxiaME0QusbvKquM1x84YL+ouBpfIIPMXUYQzTSn0Hh/hyScXAr
1MFr/Gpl/Qux5xR1+KjqIFcEWecN6oTTPQjp0g3tyf5+/cNc3m5sBlJFKlCsBzCp8wVpyyGnJI0T
hRhIS6slrTSPfLHUYEHaenAjcrpchjWaoIVIPcjgQl1/zV+PBYdNNytQbp6eqnBSCdW+wdDglgk6
7CEDRXv/5tkxCq/hGrbSsNicLg12eTYs9oAypi0aRBihg/0jx3LBbpcVKt8+HHoRZPkrmR3Ew+YB
7iQ99V5Neq+tsMxd6K99VUOA1lhjJ8n++tQubycbSiX/A3S2Uts3lygQutnGy2f2EFwCzZ44Eezc
1Bq/Xh9mA2fgkBK0/D3O5hO2cmxGE3U6bwD35rZWF71oDVqp5DZC/K711lIeNR0u3A5nHPVXuGTT
+8QpaYZf/yEXG5U4SifP4etSBqcUer51MtI6lBgM3ddQeHNzYG13ZQRXcybB9K4PdbFLKefboIQI
7XmlCKfOhwKLq5cQmw0/QQz0ONlF/yGWjXWnI+PqJosa39g2r4yHNhVZI30L3aL8fT5eNKYI31ua
8O3WKB5Q9zC+6PgZ3UOxNh6jHheiGy/bxSNAyEYjjf+j+KbxYc8HJF/DXBdjXn8K1PKdiEPzg6qn
+u9QwjuBLdnAwZpUuiansHfU/A4pkeXGT7iIP9bRbdgY9J/Wvu1mWxHdOXqW4swawob+VtC7fMIj
rH9R2w5B+XRKQrft8YlrElHf2NKXO4lvuRoH0OSGJfdHx/vvSygaexmYuHLQSVlZTIbTekhl9Mcw
n6VzYy9dPHjM06C8qYIIQvply3KpkHQ25FIJf5iUwo3BHH/gi/7O5zB2DYh0d9mo9e71/fvaBGkV
cB4Bdulgzs6X16hW1ReNb4vthHKfzko7uuiIWsZLGQaqfeNpfWUzgWYTAuwhOdVFvX3SHcWQY4et
ojBiV4p5QjbSRltR06uPOuqmPsTU7HFY6X2ZKspf1yd7cQ+uEj4UQFYYKFi27eEJkwVZ+CrT/AW9
lFPQW8ERcavuxjJeHtEVb8NpgbzBY7l9uArZ6zAihO47As/iKK6S72ZjKQ/pVAePUd7eEtm5XELu
HerVgJYpwhvbbRPVc08wPEIjLGk8141ZeIg/4nRPk+HNu4WjQI2TShIPEs3M892CXjhCAnUrfTR3
41NKcfNIItLeDXM0+9fX6uIrkm3DTGVG4P0Ii9bD8tfJ64qGBAe+ns+TZQ4Y0oKTMTHmfdba8n2Q
pMNbp8Z4Jnw2oJ5crnRMNuNZIu7Qu6D4PkXBZxWQmAsGvmhd2TQIvF+f3MVJZzBsMGyEX1be17bv
pFg5NmlJovmov84fEZ5rP+fZAhhbX6ITOQpd6XJZbkQBrwy61lElRjwgkSGCns8w75UGWD8zBOlY
PVSDo96bmHJgQi1xV3Pa2cWW840QR+4UY8XSE6sBEQLnt63Cd0qFeVHBVLUU20PEkJu9jPXGResH
36FIUb0yX6bdoMnS79XSODUFNP7rn/vihPAbOBhrc5qyNTjL85mrxRgqilmxtnlkeLU6DDT8F0Rh
ouBW2+3iimEompekLcZKNN1iKKteESg20qUSgZM+jtMc3i8JVKbrE3plKVcdReCE4MNoi21ubUwY
Cxu7VHrBZST9CFfOfQqg0lfUWN6HZi7vQWff6nq/9hX/dG5AygLQ2OZjZm/h1G6zkhMrve+zIkOx
esHKYIbScn1+rxx+8B+r0hbtYIQS16/81+FHK191WgrxBHCJ6taKruw1K2nduKrjByXE8f36eK99
TzAuhH+rfjGY3PPx9AD4+IoX87EJEe9EhwpyVuAQBUbU2etBOe16M01u3HCvfk/6fVQyORdc4eeD
5gK5rhpKgD/aaAzXXdrsIqE4ngqL68ZQr3xPqgY8uBBMAaM64nwo0LuTwBkZEd9MmctdlfHQ0+aT
zjcoh9INDau5UTZ95YsyIsOBpyZf2tZtcjNZRnRzhD+G4eSGSOyC8xXWASJd8yDm6J8ZkdAbxaJX
PijbkrHoMPJGbY95ZNWL2bPKXOFZuDcHmfijZUeYNue3/IwuQlLjTzCM1xKIab7o5gBW6iRFipmg
r8Nn9NEpKt1iCktXr7Jm5bAtPtLUlYeg+Zu7RuvI4KUpF5BtUf0+X0rZIJQS9zkInzjIXZB1OPzK
UnqhY/+fDMf/N9SMq1uSfnOHw7ZYpUHPh3J6uzP1FNxSUoWAe+pp2Sf9kL8TEW70QuluFfteWz+d
BHWtDK98682BSIEph/3MBROuG8ecwREEMsjvaPf/vH7eXx2JFhVBPQ8TweD5zBLq6Yh7FUwqmgvx
c5zz3nyvIViM8QeerS/XR7s8feSHPD88QCt0YfvwLksj9BQvB78imfQVpK+9mETqgOpDdlIzenLX
x7uc3Sq7QKXQXEndOAydz66joY6sQSH9PlKNO5nR4o/wwv7HtIPow/WhNkyV9XlfxwLrzV4Ej4WE
yNlNTUYNdTLuJXhLaRVPlQyi5l9ztLIMc1ZcVuoD+gNJ6BvoSBdPJsI9ab5HQCsfPqFUZk53YrSM
N1cO+dTkijC+/jSknM3GrWhz1igoUR4Ng8Cod7yKafhjMuWSu8Y8hLlHVRk0ozXEqXa8/kVeWWyy
Rbp9K44DhO/67/96ugzNqjTcGAw/TMH084zY4lREwvZhw9Z7CwzujbDu8ir6c8vS7SOwM0CjnQ+Y
YQFPGFI4ft/icdXPQ/wS2ENxpEymekmttI85Mvso+Q3ljTv+sufKOaUuDAgVVDFuW5u5Rlan50U/
AWyMKjXYGaHR7YcaNFySo/i3DPp0nxfwNGOjMB+QJFPf10NVHtDBHj9JC5+t3FnEjR15+f2p+1DE
W/MvhCK3zWdECnHnNEtCI1lG94Zoey+dkbDCCAdnBcN+az2GTwB+DAD8ioIn8Tv/+iDaeOpArfoK
BfGPtYCDv0/sYVU7tfBGrzPpZIfrO+zyeFMhWBNMoJaroPbmBWAx7QonI93X06hAuawtIRu3kYkF
sOaEt9AX2nqCz1obQCGIngU7i7SdnOx8hosGdlaGvKpIFzWutCscM9pefJi6BbPfduhcY0khbudZ
/oMb9AXdCAtXOFqLRmmWN+a+Bn7bH8OtRrue0jz1vU2glqPpPvUabgRViC1W1uFcgFlUF91y6Lvc
RQ7aFKBM+cBr6WnzQKitGIYsou4TF3P0KVcRiDczLb/PQdXtjMz+cX1JX5kWfXrwwWslWAfXeP6N
29QswkgCs0wxt3ZRMzCe7KhUn6+P8srGYTY8C2tGDblus1cruwurBblCv8wS+ambIiTOnHQc7/ui
7sXu+mCXASAdlLXMotJEsvmY51OaaxxcVC2gcobI3/dIcYzvUHLC5RgPvdJ6ldFNyiHGEL26cR++
MkvqdFyHvOsrGnHdz39dwPiAdWvEtqZFS39vIB2BeGjb1zDnFPXz9Um+sk0Yi/4UIdka7W62o42n
TIRuPq/fHOWniMsSiTu0AaBDRF5kpdENhMCr463NUJaRw7992VvbnOzeMin1pEtwlyV2dsJAJjza
dSpdMY/S+y/mR+5OFLgijrdkOcLaxmy6WfqIDpueI4CTlins9HRNxubA7G69KBeXDV0dDjfBCxyO
lbNyvnh6Okc6LhUUmJrFanwMg6yP2CdhE1cHOASrdmtpO/T/ZLhTqraPXCtrnQPquaOnFlqDpOPN
K+diP/GTgHpz4bKrcOzc3n9AMBsD6LFfkALSURYzBqngFTILC703fm6GWpFgJmRQA7zJpkITJc0S
0x+UPj3I6ims+gl50CnyugQw/wDj+8Z2urh2GA/Q1VquXBW6t2wBIw4CxNJ06XeigXDX5nR8d8us
dbdKlBcDAX/iNuDz0c0zuFDPl3WyldYMgSQfdGgXH1lK4wSIPrrBOLwchT+anu167NWVcXQ+Cmoc
Auxxaxy0UtFzL04TIcJdMGVTa9+43S42xaocT34Mg9SE2rdtSSx6JjuEXe1DAPnmX/ohmNMUGBVo
qTq+GVrKWAC5ABZQNIfFtZlWZmmNUeq1fYhTSbtDxbEc2R79IdC7+0xVghsuEJdfkewSvBNd/FV2
a8szGDBeSc2msg8Sp16PiuRyH9RSubu+1f8A3/5+yWE8r7D7lRRGHQu6yvliDaYFUrXsSndURs3c
0S/LiuYIEbc3XSepkNvdDb1hjY/sWz6pgHcQHGjrRTqGbDoorM5JhcPN3lrZbmyKrNtnqW7ou3Bq
58bXQIr/U/dG/iuqwuYjDlr2Oziq+rMRpEi/DnU2fwbh2d8HqSk+jlPfqbuwL2xtDy8d87AxCY1/
k6mr+j2sVPVxstXpezQKlAlrarb3XUKVzbXEnNIEa4SznKgucSulsurErrDmQN+Z8Oveh6OAVeAI
GIZPajl0wwNqwvrklVlq/nT0FhosTi3Rp6DJxu+5WCJa+RZli4ewlQjxcCXU3V1gdOFT2Q5j5/e5
pQy+adTx4oK0yksYfSHOz2GKM7VnIgurPdtN1f4c+zLH6IfqjBcgsoKkkzEt4089hPDnhhOnEfSc
HqOQOjdGmst9k0Vp5mYymfLq1Be4A+wTczLa9E4zEuSydp0dNkHhCift83dFm4WRFzZ43v3S5dQn
HoEAeouxGuv5saumxd7jkFZr7T6WSlPz8WRPRk94GNd+ro9O7uxUm76s4jst0rfHsuim6VeOSG1N
SUx3Bk9r+nn+OgSWnoLTtJ3GOSCwCqfpxl5kq51tRWoOnDHwF1hCAKbavOK0GhatiobQi8OkPCSV
7NwcVANAvxAnyp5+wS4slxi6ZlF6TWcHN8bfvuoE2ARkqwQA8H+i7PWy+Sti0cwSkr/QMLu1ZH+s
wqjYobvaeKat1D5mdcXHG/PdDkibmkuLV2YladMR20zYwL8KYWsrOYV6XgX+6GBs6y9TIxDSxKJW
ukuUx+NRikoYR6vFBdlDRUrcT4vaOwdrMoRxsGQSL/4Q4GWEnmaj2ru8luj5hG1sp/+UbYR7FfCr
SX0sezUNPsKogtejI4pZP81TqJ6Goe+nfRXLAidzmb/PCYuHr12IDK8n6lF0rmmhBLwz9HSydk1r
dihV5aMWvMuHsmxdFCULDIOtkMiE1kLRfGtBylgICSgR3UNIYp8qAcH8XQrO+kFTqrrcrY/gD3WI
B+k1NcaTTw4qBPphRApZuxOJSH+jhZ4aeLvWpDw77ovEeR7Ruf3QJkP4bYCDYu41xOQeE62Nh0fL
UBZvHOsu/jiiK4VPZzpN8Y8UA2X5JUyUcHnolrnVD4FeWyUCALkFGrBIocXCdgcYPWltOz7HE1ql
h1lxsO/Fslp/dEpEnn/qi1McyC+D3k3pjDjSQxe9U3ZJT+M02psGJL+dqSVNM7tp3OTipe7Ceqru
xjiKqjsbndUYWcsk1EASIbWFlzXW0sZJkCsq7tA4dfisz4k6fUT9TvsJZLHW7ilkaSHKPJWDJ5It
stwLHOTr9rIx7eHl+kYkldocPboX9IbWNB3tWKrvm63fRvFIAcguT0iYaHW7r6mtWD4kVw58pKAX
3u0Mjj0OhFZuoh4fTL+dkGvhuSowbNylJTDWXdsIUE8d5Zb+brGK+IdqF9FTWPKEe/kgUX3DVKKS
Xsx5CPUdukewSVHKmwWK8RF2y2xxdPaLXEWXtJpxW2K91LJ8xtN8rN4DAFZy37DzoPRUpPXjPVYK
eqMikoUE2MPQWDjJdQhRl1iORwUIwxL2Y/qo5Ekce0WNIjWiowi82V/l3Mrlm6kstvEimqz8YbeR
jkQcwjbt0Y5D4Ok9OjcopsGSF9mTM6Pf9yueA6fiIjLbZH7qzKzUTljF915eYC7rO1HmNA2fSddj
LLJ0xLPpt1l7HEgwaR+iyulOyRIZGN9GoTGDvQmAubvxMpQo1Ec49voJZbknKUqnRdIPd+lvppkP
JnLm6lwf494qZz8JOdyPQRZWALLYjN0+iPXkFLSN0vNy5kY7v0eZy+l3Qp0WC7dAyAypQWXkfTOO
xd3sRIjyg/Pq1eNcIBt0rxByv1eMPMIHHrvpseWRFM2s7KPGwmYkxW7nZWnyoEfcs+H0IX2i1NHq
SdflqqvqsTK7QYblmmuVtqHs6TZEpbnHD3dBFg/8j71KA835ArxgqLDeNaMyVt+pBdpT/1qLrix3
Cbr0uYeBXD+qO3CISfaekMX4MtVFm36iGry4CuL09slI7PDfJsu0D1UfDtqRz6/Obo0S40vH+Qnv
0JxikRNgwbXiBsYiDjqq5dhJmCWMcHSu9JcA/wED0dc+dnk69fqAwPYy42UED+pdiyLI/L1yWp1l
0jAxe5rSKIvxUAimT2FvW8leqN3oAnWlWdphiHcXYh8fufNYIW61C+IIfX0V1S7c7hB6zT4Xygx8
Tak6Hal/3C3dOBnVCKnhKr8zRmUWn6wlmeOHFoUj6jjVUMafAh3HXnEYMyu2jk7D7u93+C3pTe1S
j0lzb5FjMX9Ck9H4JfmXQNPlAhoTMzKNB3fnJGnXHoqQZw6DTy0KTG+WTSv3SVItyXdroVf0dQwC
qRCWm0gS3Ee2kshTtES25Rdaisu7YrXj3VzBR32MnNrCfyNQcs3NuqQaaBUjj7mLFntyPIH5TPaT
ptbg3PNnGYSpgd5XnmrV1qE35xARwDCOJt0bsP/Dywtwv4Ppb9tW/wwaWmte25riX4ychf7vUKH3
70b50oXvEaVvvkithjhRmJM+H+ZRSAD/VRRjtzel82MDqWeiIMTr4mWdphypMSiEfcNA9Lzra8fp
k92MNqevrhh7lPHxD3yBXZCVj8mY95/rAt3p30RfeoHgWVBWJ7TnRm03Jar2M1Sj5BbbXVuThL9j
nBVksPqpUfahf3SRsIzm3FW2Upgn+raJSje1KkvXHohL7q1KT+wnYIdIQQ5hbJ8UQf4075pZWMte
6600wPGlbxzrfTq0S75L2ywbPiWJaWN+VODevZvGPhZ7Hr/syeTvqqcmo9x8I+f602A+nwN5OFkQ
cGTyVngf53GSJBNKJ1rOJ1trQ2h9etlnR1TcMK5EwDslXC1RV8+KElvSwsAhscZ82nq25awTgU/0
Ah6UIozVNaXQZL0r6ckGH0huEmhAYSh0BL2KXPeQAym1r23aJSdZVprxsZCp/GobndbhR4HyJJa8
fX4LG/UHGnA+vZU0Q9V6hfRfsiOcDjRjAIfpNDrI9flZgWNDj7HKrsK/510yq6njdTiXxzsnnIII
CHD7rcFNS3dn5ExPCk4Okk7HL3BTWb2b83n4LPvhpx2M4hb78OLZpkYBVE1Aj+XNpMy3WQl6kI2F
a8WJfTVjNjBVbVLuwqSiPbubUiw6/oeyM2lyE+nW8C/KCOZhC5pKUg12eSpvCLtsM8+QCfz6++C7
6ZIcpfh64U27GwFJ5jnveQcygDPtwdUIOtnZMPv+V58PpnbYea+zXogldOJrifufmtkaEyaDpLoc
BxDAz4x0hm0LPxmfzYwNf4rJbryx/K6KZljP1CrQOoiu5B1dtOGZNRpStL12FCzzYq8v0bwEucvI
eSJgpNf1cBg7IW7U6n+Hg29XBUxWCieD4SFiussBWzzDnUmmxj6SVl8QndQteOWHYH3dq2kkifNg
d3KJMHWCS7MVY1dO+yYpKQisSdjLkz/haBh4hCv/sed5scO+ruQwBpGNwet+EVH/UymiHwiMUIrw
p7TSvTMhaK2xKSnQZX5jXnIJC+NAZa8d//9D0FcyeJI2MWE1J+8Y9566ayiIHsHF/XPXTu7vsVMi
5C9UtyCU66sCioLRmlCgWbOXO4dvjm1kjMCxTUFGFLHXna8OtXKl9xQXc5F8yn1z8M6eji3xrRp3
/RbevECmUBgkQi+hzMWh42KlVrlJSJLWlKc+1wgNVx6uuAPCmfhDypjySbQtUWlZaxLTquPUbjwm
OVaYOyueI7y6iLKVB3Zg0mZJx+qqYCayqthPpVF8m2IDgYKZNbDi6W+qPz33aGJXGDX+DcHd1fHx
l3jLHBER3F9C8NvPLe77ZDQ0UnhdZ9zNxLb+UPYw/+ZDsJ84C+PtTNzyIz6a9u8Zd9MbwN5fZ9C3
zxC3D5gydAt8DPj0vb28wNCjzri5k+WNjnd03EH3AkXVUW6mNMeUeTITq30mvddpOfTt/gnHb3sK
oyYv3Rcztut4a7jUtlEolzIqf3rlmN7PbuTVu3yh2wzrqXb7KSCyWIltwQFB6qyF2fTwpGBWn7El
JFR7svDmR2TRoN0LqqSxfiE/tGhCpxl7lXjQnWGL13cSnxgekew9zobygrnPG/HSDDTJ2Z1lKscL
wal8LQlsnZSioKpbkMP3O6srKj5YIVp7qP7UWowdLnfoShFjA78jOyknnpbA9OfhqPeLegDMrvcg
ANnJZ0xNlHf8q5k8/YjWZfjx/o+4XDSc0LgjwEMAv4R0dImc+zVxa5EzylPVMZS5KyL20IDPWydh
Q0oATdMk5Wtj6Z0yd8KutfRkpbVW7P7nn8FwepWRsQd4MALeLp5pWZTuFclwyt25M7fKcadwxFd9
CskNJj0w8dJha8e5uJdTWQSzLOob6/cvoPLf9cuTgHSpAbhAC4SDeHFedn4CDpcm7YlMhtjbr0YB
S9BLD4fLZRjJpEijSbZnuqvup9UOnoEhvVU/5MM0dkuAh7N7bIsYh4RGDqLfEYIqu02nE8E1BINm
zMPBk9qY7RDB9ud60arpR8Q79o9S1d6psogUxGSuaI69H3c4xXtd2zg7myQKUsrzsdq+/8Qv0XFu
l4H4eqOc7Ksj0NsnrnTDXGI8t0/Cc14nzRMkPyX516QdmluZnFfj6fVaQAfM+nm/jOAurkXgF5ls
tHYnqcTrhB7KCqKiJBJGtjMpXiOAaJB2plvvumooP6soSTZLWo4vgHHyDo5ar+3fv/vLQoE9XiPV
gKUPAYT66KJMncEyVTdn3UnARE3DYZBxgN9yO4SEjssxNPp0uSXR/CvofrvCVi8kSiLWN5vHZZnA
duJoUzuMJ2zWPBoiu2jMg6yNXh5UPuD1aNVtKdNTr4lYPBP1VjSPLeELm3wuhuLbkoBNffPBOB7T
xBfxtvKL7kRTZ7igop0+/sLFXE0711mKaJ8B2Q/kMpIFuKnyPHNeJPEbHFdmlSr7AR1Grj4gRuK8
paUdvgmrTgVhUjjf1KGUbNVgNtbkPaB0aeMbi+8KU+L5w3vCZhqJ2kqrvFgRZFoJi8y0+mQ65vAw
J7YWQwHpm+KgMyz08KfK9XjT2X27kNEzNK9IECZvp2eZmkOvZ5Ee0SdrmxTuRYqdk5N8KZq4ng/T
oouMlFXDvJN2NN6kSq8L4+Idooygx1nFGJDr1+Hof2raoWIWn6i6O7kuK/ixrznU79MEYFjXsYQ9
kXpiEzvW2dFeGIWdPJKHl/fhSJIm1sQkyLhf31/J//i4oJeAE8OoYQh8JVIzOm0mI9ia2DrN5jQ5
EkrjSOyBrtePY+slT0r50RMNhnHX2XabBVozmc3KLJ2+xh0cxv+xBufVIvn3VvrHygy+ZNtMSRkp
NRbmqQdCBupZHALR9GrZWy2j90VjInzjilcHKRS3lcaKDSe7y2oq+Pal1KMs9Ehow8lUMu5C1bhE
yJlDmWobXmbZVEFnKaP/qGf8pa1Xg7BuBHAR9Je8MO0bb+R6b+H2+RFYBCBlufo1yrWiWGuc7mT3
rpPeFQuTr40WW9L56cYqbTY9kRfi7v1l8HfzeLswkYAzkF5HJPgvXZJ5jSwnasJshhMBgKV5TxpA
hHG/zKC+Mi5Io6cmt0QfQMsqyzAqFue14TWpM8Sc5MEXC1g2GSztF+zOk5x8EpnsRgw3tKM2+YXY
8yX3dVAn5axOjVnI75lByMA2nUmti+bcrG5MOK9Ii7xTg7k3Lijru0Wv/fad5mR8LobwBs6MIu8/
DX6rP2aF0/YBkXteFuRRtqRHBObysav6sfpgDsoYYXQZWfKFWrK6UR9cFUr0BWzbq6UP/qkwX9/+
HivGDglb4vyc85S7nGpgyZcQ4+DeZAgyAOkETezWX4yUmJEN0Tk6QwCxlOYN+sXfqvDNi7b/KtBo
rNdZFCP0tz+ktztyCW0nO2eRNbU489eqV9+wuzD8sEJ0ztxydrvBOqQ9rWpAjKbjbpZKH86zFY/D
SXndYCcbqFJJpIcw8DytCMTo650e1mapeb8xkZwA6eOoPrsNsRC0zjFOoE4k5+7X+8t2fWpvbgYW
JtpMRntrshFC0Lc3kzB2UkMcGWe/R6v+VatJ0zAaji4yS2STjWFChLC9W7plqD6/f+m/7KbLa6+K
E2LJ+XL4AW+vrUkstKqxt05Mo6ypCqt5IglHQwy20k497No/ZfjwJPwWpgR2YPZ5IdOwiFTX90FL
kA+uUXoWQccYnPgbpR6HWC9jz96lZpKZG2kP+akctcn7aDC5C4nWcIQWKGIrxWmIqvbF8Mb6oxiY
wOJE5Q/dWUSpVtRBZMwliUJdbj5P6VD2QULEPBFMfmU+DuTzCMIvszk+A0N2Ry9h+rNlJhwPoSkJ
pdq6CKWcb2U/ztUOI63pnvl2Ve+HXLbxDppgM302wFu/DJLJ+mZggvcq3EVzz3VvJXqY9bX36qW4
VxzLspO/ymjmwICmjSwOqymz3Nd45057xxXNqahtxvZDaVj7noS09sBYpTA2bkTCwZrjhk7w3Dhu
T0HTIxzdOYU9+yfSi0W7V62r3+WNXxMjNFpyvlFl/GVZXrxhjqLVPWWFVK94pqU221BaRHI2umbI
7tak7UannYIyFeAVld0lhorSoz2OAER7VwFR34OzRGf4PYNBQvpQZ3gaoi74ik20/2hncqWQWUZB
GJcyijhfQ8FnUs4BTLadbxU732R7OkJHyJ+JMdKrPe8a+v9iO92Sb6aeCJ5gEhkTR5JfIlLBk94q
7CAiK80jSsrwM6gS7y/0SyBwVeEbyHTwGsFaim/+7TofcZ1o48H3T64q1e8GZsneIWHp26Jb0ZNG
0q8WSFMRAzgllX9j1/yrTX37CnAbAhFmFwc7J8Xs7cV9dybaqXS8kyqjiBNkyJTdh7gnVD/dpM7i
z7RkhQue7us/Ynew0889lbDz0/YUYXup5c0ydISh/wC8GIYuwKhpfjRV7Er9qGf5nH2mtcHcNyg8
/MmnkBma+MLqWsA67aiMH6I20dINY1QP1ezSSbVLrTb3v8R64j8S82r24dDydXZkqgCxC0YV9QOU
iRqHyalrf076VDOyev+V/H3mF48FlYHFsM2CmowJ1NvHsmBpaTiNZp+mkcAAKnTmev6DbrfjlpTq
tt+Zbiv3dpmRAZPYovxmCT7yOoAZ0S4N8G2f+b/bLnHSo5YkZNBW2C6IF5LDGXFkJZFQWL3ZTlqE
McR/K7Rc4rWfp85rB7GtGZ9zdFYGutBALwtOCdvLrHZvdWtgZqQm3/lul2Q0Pevt5NX3Xk5W5Mbt
s543aJNHTRZSllp3nSmq9hlaYmU+5RCWJBnZCJUDYseXJiQGeLa3EErqVAVlY+gbY/SWat9VWqSe
GfnyWPld7oeupP158N08+1hVbhuRDezMXUOd37TR1zrTstWfb27VvGUQaWXfnMikX+v5csTnobWW
kzlUBK4FbG/+gQBQfiz5VqSbBbh3d3/SNPcYyzWpiL+8/x7/scMw5EBMDtEbHvKV711aaHBkx1E/
ybLiBq16aQ/UWTF5mT3+qK8RqGPNmMkVj3Ca5nQ7IzNQW+nyAWxGYp7iLuiiuTfu507m+mPnEh7y
IesG83MMs3MFgUsA6+91akv3mRhxzghbUy2p6shQ5bemL9zktU1wvKzWpsPfkqxu+aE/ZBxbHk6V
z35bksfc11m5axJqphso1j92F34TQmOoifRylyA/rByv8Ep/Pjki8vojVojjkyksc7znmzO0k9VJ
6CC+HNP+Phu0Jb2lQ7wuIWCpgdoAZK2kuMswEsWgEYGy1E+jo/XxfT5o8X1njYMM9SIiPnsmNKs8
wQhauhug1VqCvv2IqRxWEGX1TGfocFGiJkUNmXKsszPDVpVvl0FUHyajQAip2Y17Yye9Gj39Rcdd
Giv4T6y3S3PAwdY6cxgj76THpeyo4b3YjA8RHiFYrZiqqr+NLdTaUJmqyUOwUGGzEQqh70ptMLx+
U4xzr07tnE17D92YFYxKLQ4ftKvEHctVlQTtYdIc33hM1y+IVbHSI1euOf3QuoL+0zJreu5lSSrF
qZhST98zEdTKwF2QFn2sbfjAvWPLL/q4igLf/zqd6/dDvQ4O4NMTMotc//1/LlyqFXsdl+TM/K1R
G7R648HCmNbZQ/BfDkM+6V/fv+J1cY5WlAtiywoEfl3PVmWHbSUdyLmtU2v85UtlfEcQ4ck99ipx
gwIYI0kOHHK63cAHnAkZAcHnoinPbAVcU0EOSCD9LoHiYI6PeZ7q836Ja3vapMqvnK9ptnSfZ9Go
9MGOvdo9jK3V3cra+cfSxrKMVcbkkD/Ny9qYbIVJDFl69hK84D4teEoZn7UxhpwXUPfa8lbk2vU2
Au8COJInp9Fe6RcAcDzJsU2yNDsPmM1YO16TsjaSsjl6ooL20kdPi3TcH4c++Tki5+k/vP/m/rFW
1vHFmiYFJIi84+1aoatyM3iU/qklEfo4RYvD+3Fz7cOIm869UUSLvFGWXWSvgDQ70Mc5D20AUbbF
S36y5fmEBWkkcUqlu8DLRDbJD6ks8UQTWt2134p4SPswn7oUWhAzqSEkUTPxnvR4Ll+cWI8jeGoS
Rt1zKWeoHYY2l84t1PIfS9qGPYmcFcgUucalc7wmlNv4ThefWz+i1A5mIfPlFZrr+CBmIJCgK9MF
plxlukFeJM3jqsFa+VdDpD8mVTNU8Q7CjhjOzgCkFjhGmYgHvyqcNOzm2usPYjLtnyLSBRnXI++g
2sVuKeMbiML1NoTDIBsyCms2bIabb99wNbbN0os8OdeTrh8zPEdh8WppIg5pUujEhQuIvsUaLl01
t2gRa4D7xVEBNINj9ZoogtDmUqtUmjZBn1PmnlShmieU7PKb7VU99VfrVEaHwamK2X2XgaRIqx+i
COtFQ1kpf+o1QSgEwpxlNmNEMcNq6yh+sPD+sVhF2X3O4GMsX6BRj/O2F6lfv7TtbB5sJ5dxxMg4
WVv4IQZg3/oeUE04LWWVb2p4UP22V3hpn1u9HKvXrhVN2j0mZGz33TYRMqviYCZZTfihkk7lnifT
bexPErrzHfOixtr1JTO0gDOPe1jQ8PUBxIjqB5/qyA5m++QVx/kkvitTi6diZxEACwT9/qf7jxdr
r9pWF9kUMqZLx8ocmtfagMdnj62q3GBDT0fjJQtCYSYNar/0jrfJwT7z//3CqyoDrH5F83mtb1cU
82laqBiiOeKjMaf1gDTdSdJdhS86EQC0ZWempbf6uX/0VHj901Oh+oaRfCXpdJOS6ltGy8lDdeO6
Icw7p9vN0IWKoC48+VubmiwKSAvV/WNkect9N1TVsI16ZYnAGS2oTCrNvFOWzd5WDnrkrhiaHu1w
2knTcNH8ErKdxkT8a5TnQPB9X860xj3j+0NE7z+fEn/OnJOcySz6UcyQfR+EC+r8cWmt/IecSDsm
uUnFTmhH8NjUdvSgkTqb3sqjSm7AhG/RXf6eEG+rsZWRQyHOAcJs17goMwajFK5Zaf7J5ovR78hR
cruNOeTV/LGt6uoLnwqlTZnF/if6mfoFiqH0JoyUsqV3QUrtpNpXVSZ+4bEOU+X9NfqPX8e3b2I0
hFPjOgS7RO1kJ+wk8orzVIxLhB9m1qjkjmRReiN/yT13H+t1f68SPKA/G81EjGwATT/FdHrSx+ST
XwKYboCWU+uHJJc3vZVZc/0VAbZSommrV8kqB3y7mIfVq3Myy+YsbZUdNS+L2k3XUdBgHzSwUPZY
lmDRYKkxq7obte314bu2wYg21thThJwXW7OahyWXsEdhgPfeH7QfKlBulx66HFAw0B0I6Lsb7+Nq
joPwHPyUxsFb6cqXszjDRb6SRUZ5ticno3cootQ5+JHy9l1afdDJ8vuTM7UI4N3Nn5xOYVHRKr/+
oDGza25g91fQMoc/00ggmtX0x7t89G7mNj354wC0zqKpMPcM5EOdIcqvcQwfMGyHhKnWDvdDHNzS
2q1+ZLVuifHGz7jiH65vHvyOHoPwvWtkOY8nrzGKfjhnixRzGhqy0eSGEtvDNH62J916shlsPI4Q
Y0QISdUuPoxLK5HUpOUsFgHdY/ISeNtan3rPba2k5QSLFw3ic18IK/rAZiiSu34pluawUtCSJ1LP
W+dWx+FcLSjOAkjrkIgY8q5V7NvFXMBkLs027c9x5eXZ98w0k+qjk0gPomnmG0fLndMashXbNqQK
5pQb2RSp+oL5Ur5LHQFnn6NLb/OQ2LeogooJdhaytbsvke6W1TMpK9VHLZ05b4piib5HuSQTuq05
4DZ1U3qfU5fGELvmmVMnM63I3eM4W2QEY2KPYxWMnyxLHe06T81QJNFkmqGWeboYNgO6r/IQjVHp
7RZl2PF3BzGV3FikT9vbvNZrxsVRAjKwGD1iHZI4x/IhtguTFPTat75HimjI4zAZTv9RFBMO5nnl
DIGRdESkQiMx0sNgd2mHVg0i3d3I59EGurKGIWi0OPW3BJEo486B0hAdkklnZGgXBqUdzAYXm6TB
X5Yf5ADaAJZ4fzRxE2CnZDhh4eRemQewlQvx1YHVBv8xMTuIUu9/vFdbFX5/awdM5Yy1MqyRt28X
5zjHRkwSn4VT6ePPxJZeiNmgQnWmRrHxR+LPYwz9zVub+FWTwoU5YRgWuLSU7FVvLzwkDTMQz4nP
ZLwrN6xtkRx6RxntH4jYaX9MW71xDx3s2jqc2dF+2qpyXkjOyzviVqbcn19imy7K31iZZP4eqLSu
xrvcgc58jC0dn4hggOv2M+Eku6VLvh4Uu/h1MU6DX0ye1lUhb0z5YpZGlZ19AXa017PZ3RBJZD24
ZhedmdLAC8XuA8eaqFDFvgR/SkIr083AzXMXQjxUzhvg0fWUj9+0qmU1pqVwRC/FyzG93dAVZXlm
zRNpjie+RfSAXnfuuY/jVIQIMygXEA+Yuz5uu5+VG/kvUPuRxQuzVuOX95fWetK8KSJcCknCf6jY
1i70kpcQDy7FFCEBZws7cFCUrESokPSud6dhpH0DBf7Lsbm8Gq0PlDlyQkAqLoqCgpqlyAkSPovc
axJoQi1aJdj+Wr4Fv7TMEMw3zSnqrKJLZDiPikew8QqYbFZQxqKVT3pqO9WJQjuGDQE12YexZYH0
KLyX46VMbnwCV18ASuS/Gd0AOUwULgN+YBownRuVfXYnqzqOee0+e8Uwd4GBseEzNhdTHmBiJx4r
mbg3Jp/XTRRyV4zbVnYBtCVOqbefH15D0PcW3zyzYLwqvxO93nwZLA1z2lB5MfKEwTUTm0leM6el
sbXTPrOjYJo7pCxupksvgFtijwGHvYbrIxqAn8ngzfV9U6i8+2BpWT/va2Mu9IDJYGWEHbyoD6qV
Ewg9pEEzCT3hj0u+1fs8nZ81TVjea653+W8rr1IUXkYqiSEuzTkJDabnn9JmdqdgnlPb3WK+M2Yb
JEaDf6q0ibjNnZI9mUmBFTNfDGvLaO1sww4j9M2s4df6Yox1d1ZZ0sYqKFA+mmMYQzT/MJl64d1a
jZeHJjsDuwJO3vbqYH4VQ8u8Dyy71arj1MnaDhpiylHcLK62t2csc700RVJnr5oq6pXTbI/lTkVu
fdAalGps1Xh95GXzYteIubJRV2aAfPRW83O594NJ8c/a+FAnUkhfbMEJ1LBMmmV3bBd8k7yiSH/V
DAYOcyvEtjGwvy1ycWNT+Mc14STiYAu+vV7/4ppgBrWKeqGORSu1Qzo1Mow0owpd01YHnUokSE1X
3ljtlzsR28JfJrROQQayfumP3GQNLF+vHQ+VtZSfbDdy8yBh0IKVmMb048bLv3r369XYhjBkAkG/
MtdzB1/gFKSNhwYlNsBXlWpoZHq32cz6lLA2fWneIgpdPVauuUIikBhYcAgV3n7OsSFV28J0P4yF
b38lwYdUosaL8+rBmrIBlZvoik/lQHl1o2//16PlEKRFXGc39GNvL0xYkY/llD4e6qHvNq6y62Xn
5X3aB9Am3FvwxNWjBbhm9IwvgLsCwpfc8o5snbSi374rLfxKp9zJtn45GDsseH52DS3GjRPscouG
xI7WAl4I3Q1OC1dm0KWvRr9anEMHW65AZtXO8TiGVpWW2VOb6ZYK3XFxlkcnnZtjl4vGORcIjpqn
tuzo9dtFj78j0zDSTVcKgax/MGGIZD7b+sZwMvvF0wvtR8tmRkjIbAFPOarOPlV4peZbzjrfP6Re
ZXxQc0JMUl4ZU32uOt9RBz8tyuSzj1u/neyqIZpbY8uCs6LXFHWi/iNhhK5Y5qoeFhW22jgUrx2Y
01wGbWzLelNmdptsCub3BXTNNBrCdizHVyNqjfSkCYJ7dmhO3PhrTqs93mG21WxaJJLxHcpT2Yam
NeNpXLHBGmdF8bvFxxQKetea0gkN5cq6heFg6nQ9+IFZx2qOq3H1IJPdJzfz81tmx/9YGyv9FNgK
rhzqr4sTTegW/U9WJHdzHevLJyPJ9KDOS+23mrplfChmnKpuLI+LAofVwRQGQyxUAljGXBJf/VRS
4tlFepd3evHgjp6OnzNJTd+JM05vBT79Yyn+/8gHvxjEOH+np/8dwNT1AHYxQ+lBlW+CZ4AVQoud
Nl6Ei4GIu2Zb9Z5GsyXK5tZ3cH2jMIpw0qRshfR16YRqpwqH0my0+ciniFGLoR1jvTHvrcWQr+8/
00twl2e6xqgTX+dRmhiXVGoS3RYatM450DqooDXqDBkCQsb/NSKA62B3xZaJWAWZyqXjqu5jR8xc
yTvEcSOsr1KTyj6WnaWNt3bIq60ZIinpGti0QFRmK7nYIdPUgNSOSucwkmH3yNxafdRiT8dGo2rI
WpAFc0ZfyeLGEOZqYwZLJfaaFnSlTl5R22iAE9tuFv/glkSB7twZsudOmlF/LwUDqY/vv7Z/XQ29
JawU4NtV//P2GGDQVNZ+FokDaGs23M9aC1puQap4wGry+/96LZYHzjpI4uh4uObba7mt3RY1bHQ4
SFr/qqYy2o6Q2swgcWft6X+9loN8FJ0imYpc8TK1oowL4cWuSo5eZMOCkRNCcBPKUbdBXipvFWTX
Wxg7CqAdJynaN6xB397ZOhhzYLtFd03hW4fCn/snLZvbzTL6Huzbsr8ReHP91lZDJFBe+nceqb/u
Of/ZUwzGH1bux86d7Rf+F6nVwA/pEDHvGCvn8/tP8h/3xrXIKYckaGBGf3FvRF5Z0zIuZDe29pfU
a/UnrdP7IzuKCjtbyf37l1t3+/+2g6vuhXoIshrghHWlQsvxRgAs12z2ZrFsAKCsQNhavTXHXA8i
TcyHtByWTUyI5D7yzXL3/uWvmvH1+lBcebDouPA7vpiBlkhbXTEU3p2CNPWS4E1xiqtJe9FKq3zx
pBgOdu0bOcqoyjuXGA+s8VzWsVws7cZPuT44+CUrJ5Ptbp2MXnwutlnihgxaeldBWdqggZlfaZTc
XceQ6zHTBxTcDSybQw7V4ff7T+Ff64vPBtIco2/wpYsjeaHo7lO7cO4EB/5xwBdjm+K08uzW7a1z
41/Ly8db3uF45LVfxg2XfpSjEeVSTWU1O+TZ9ab1Ki8Q8LL3zoxPw/u3dr2rsxmQLAl8xTAS+Ozt
pwOmj4nQrLOc9dkyA9Vm/cmr6Wb0XkOqNOPYH/JUb2kmrm+Ttgl1GyAHr+xqtD9WHb1sNFl3LpYn
36TelYGzjKghzF4LGYLqN0Cl69uk3IbwCcIPRIG77tvb9JfUcrBFQABSWFM4qNTY+FYyfIyiKiJ7
IYqLJzEavfyfKysuC+uDMQ93ikvG28vGVaSt+63FRijTvR639p3HxCyIK8O5cU7+6w7J/UIltJYC
dG5vL5WNaYSnZ2ndITTV/vSR133Fg91yA4QwWE9w/iz3VQlb/caTpR3k//x2i2JK9J8rm2+vXGLQ
AN28Z4DomOpjiWesvGs6h35UL5mPBFPn535gRUNnP9R12Wg/3TLp71q+o+FOq+QUwdVLbeojaSh6
DXOGWhAaC9NOKI8Gfv99lZXEgNpD99GtjPqH19jWS5y5ptqY2qx94pSZ+tCAAyGgJMdKv0uRjo5P
molmdLvIqGy/GoCy81mVovOeZM1kfesmfoPN8txW3WZGamd8a2AjydDyeIzHxajdYkcyqVZvZNcs
8kuP15v5zF6sw/Qu4fEGWocgK6jyIvpcW1Vl7I0KqcG2xonnSwXZP94YZTo+NCbmLKHODT/I1NGb
J6Jp3DuRTVMRpKlTINWSqGCxSXB+uEbpPg9WtGCaROrKQXWx+ceAff1Ts2UvQki6VR0IS6QZdvDM
4ILBbFjWI+zkXdKMebtlEJSOpPr0yHyW0nAePKekQOz0cn50CR38uIqDXiqqGro2Hl/gwvE8ZniV
JaHZAkKFTEi88rOuV7kMVK6sbwxOuwSerb60W/TNg7n3xmo6jeUkYAhYhbFVoiVcbiGfUgX8d+MJ
KpfH6LLs8O6QddGcUpdAP7y5chP/Jem3eKQxqnDuvaips5CmQ6BHcRID/5AM1nWwwNN8Htsujval
zJP7TsElCDSvUa95bNtnvbLkSLMWi9cM76k0IK+reIlXc83VWK5rtQ8Cm5nkbBOGVzzhrWWJn7nZ
Lse+jD3/p/LzMttNidGWGymFrEPVNpN/xJ9SO2Nlq6Kgn+e2DGLszejP7VlvHytE7qCZRlNYO/y/
OAw6TUeXm/i6/xg3qWdjUSdb5uX4kuV7dGH9FKYe5hWvjS6z5h6tKQyL1sIy4E+PHjsJbQQ5SLDL
wVy2+HrZfxgCA7W7JTAfnippZgaYI+r2Y2RPDZY7zoJdtAs4uaFRjMYvWtERIRhag2mdBwhv/RhA
emnVtLHmSfwuW3/5YKHvWH6Mrl3PFem+Y/mzwedmeDHmSPxo1MDX05IIJ7FRilCswfYfFtrpNm2M
Cg+1bqwHdCCJhgckvkfVJheobU8uJhbxFOSONudsMGmuhcOyoIPQkjwXz3yNsvtYGDXOGMzmYIwl
fee+5oMhMI1ZJD6hCFOG2Uc/ryVfc2y3kiCffWLiWMz2q6aoOQ7FoIA7ERmtgq3YeB4cuZgH7FT7
p6wbdZecYizCwjqdi99dm7YW7ihNK7Zm5bWS39YXw1emLGrAuSAtkeQPCRjlbKOvjWvymg/VovtL
yN6NnL+BbTOfCthz/S83BSv+JYXVNE9J3iQ27oN6JPHnGuzaDq1y7O4q2LjtvpqlmgPGr3AYha80
8NpB2A0pX8Duj7maCgZgpjn/Yo7vT5siZe7LRGxORSB7Br1bnqzRP0FStrwN4L3+tetU9ZTawvF2
cedNsIWNGv+q0cgzPox+GZ8rR5s+MI2rfdInmn6M7/tVAwIuMTDN0U38dX6z/BPvlMeae+/FNZoU
B7Mg/y7rjfhzxfjYYaIe8xd8U/XB6Drx6pfHUtlBISqOndU20KdBDE6lWAmsZTUUZdj3osM9Bzlh
tpmHVvvil4voNgpVBxBoOo3Es7hpeeeZnWluBiRbLWZDC5SUpl8FIVDVPevctrHzvSon75FOdZJw
QMZRBHNhyWzrSp7Dz05lE4HaDb5N4STridEz0zI4ZM6ERWMHTyneNXY3xmGddakKY1QBRtAmKvst
IK79UUXs/5wcLWFSb7Z2uDZiJGjo/vRLjhm7D9b+8ykb4uQjhFc4bNJXbBxFkvhfhJAmDjUJEXh7
4KXlDkPJGWfwqI6+TnHRFhDex/T7RBjBvdtWqFLF0oz3iZF7cZgQ2iy33iimO9/v62+FgNwYqNlo
3MAbxPAlhjj8pxMGdtvEvbftNiobawzHyU1/wRP/P8rObDlOJYuiX0QE8/AKNZcGS7Yk2y+E7Ssz
j5lAwtf34vaLVeWQ4vbwdDsaFZDJyXP2XrvOwr7xmsAKR0QPtClq5uP7dgRpuLSGDPYKoBWZP/2o
GRD5dR7SIsDlpanys4jCYH4w0cWn4Tw4Q3kfpIV6llZSPuRZDPlPC9yuubfzTrMfLFsL5jSkvovF
UaHs+i3n1XLTW0VXPJRqcc6znDyc7Npcf29jqb7paecUO53eHXFnhGbcpMZaZEyltO/EXLhGOA1u
Rzug751k3xmLe+PVhmaGnmrqL6VItFfmA0Z3BDY20c/rBE/FRoPHCRG3f0RKnltF2NCbkpCcRBvD
WLY4N6cYLdPB+jcRu0Agc0t/zwZ4aNnVLeoUF4N4q6OL6Zzg5BZ8IECc23l17ONuEkeLg4rc5jIf
9G3fEGYWxjm41KjMRXdjZfAHoYVmKUE1TSnRJwkzMEI3k8506yCSv584pHWbXK8FBDNR2eAwLTe7
Ifo9UDu/IfHqxmZm90/exyt+El0Tmsapknk4ZJZ49Cs8DdTxWZlvFVby1wED6jdp0Ybcgg6VYMgc
vWY0gqA8jCGCPVRZ3A7hXOjlGBo4/Rm3BzysfTaNw2PhL9iDVnPN/dy0HnVWxokMrKq33Nel7U8h
piRGAwYldh0qQQnDF6duGEBjvNBCuzCkxzYUGL88O6snxH+TvJWa3//QEn0qbix9Eq9GReMjXBoU
iZ/1qsxJYCfi6cXCfy0iY6rG11wzVHEccGHWB9No4+TM/8IKolaDIhkKE7KID+YjP/upmP7xxsTo
otTtHPlsNLJot4no9SFi1GsZB+InV7/NMjN5y2xDmvts8eWjk8JN4gdyhNkIK/Z9PJZxHx/hSbV3
89C67SntAVOE0rU861UBns72/mLGxQZSwrgNGgH5tEH2+DryPZG7xlcorSbyb+1bp5hcRn6Jl3wN
bDH1Yed2Zr7hfR6DyEmI/wlNGmrpUTXVnO813Z8BWg56B08MrK2NCsmK60NZTOmWESD27tIT1jO8
iKXZSrfoUXUPM3VZECzzZ6QnCnicoozcmmbt0h2hTqOzrSnHO1RBUDxqmQZRI2Fs6kft4vmfQEAa
M7JZw7htA6tJTsLoSIq0ZsMuDkOR+K9pUAN7Q1s4urtK1XkTVWkad3xfUQxtinbgqQdNWssTnI+K
HrY06vSlQ+/Th008GHu9XohqArvWA+U2zfX3zNCsQUO5RnUbo0mJ912LkzrMmjjLjwXIUxbihL0B
D0uHfKSeMzcn0llLm0cO8MZ0SnnpoQjWXQysLtWYBGsJCYgNrr5/cK0Uj4DoKAUdj6/NaTKRowxT
yQIo4OWc9dLlCcEuc72Q6nSA9xYkGrRISENL6NQLJV3ZITgL7TkusDJ7Ay/9xs0I/11f6rzC5JFA
QrD9VP+cqcYzPgXLGrjrT1XWhXogJ2ghTlqcC7Uof6MWUdy7UPn6M6ADuREzGwduhEayfkW7KPnF
kUMgNn7a8hd4i1M91RWW3y96a8RTNFu1ZAGYQx7spl5roDdaIjWOHEQHCJOqaaW6NyeAM0eTzK0g
FE1WpWzgaQt7ZuwngJ2mjrdpnT9RZXsmerowYLz40gBY7DmU+2OyMcYyb3ZIhb1gK7pBeygCGODf
/ZT/57DNzD6G3dW5GkHDRql9AtlhUBqwc7UbuMJclqyAqrllHC8oU6pSe+yaZfri90GZnZ1ukAWD
bGZDWi/Zv32KUxUVmqybG3MxzeJo26NuhUbQ8OQaY5qHO0ZNXhDltWynW1tUlDP0xHIN8k5B6eUk
Xe19RuqufcO8bMXfl6nr7yQCOrnXRKf7H0DR/3YAJkqFlskKykPi9fYY6hS0DQaZ2MdkFKdlLOVn
0+jMKB40e6dX828xaub+/ebJv+f3y6MvEkWABkjhOeivbY4/Go8TYOIOs6R1xA/q5TdWMyprU1HA
I42BJpIxuGmlA62z78xTnLINhe00mofC0cjCwI+EMoB8u+CpSNKVyswW7oW0HjMI07QWQ9dI0hu9
T4d+YyaZ+wVOp13fIMkzftELqncEcs0pNNuChydnZHabYRxg4UDclNZj6+WZeTbVVKmbfkKdBdWx
HLkZosijUm/qe38a2RRDDY+f+l60re2EzeLbv/FkxPbRgPH5pNPtn2+aTjkvrsRTE9Z8Qn5n7CjW
PnBjLdtJewEoSWOizc6s0U5ybuh9FAzYuJF3N2UPu0ORAbnvBtbCKfPwKx7nNNPljk7Gcp6RS9U7
AzensU1nt3iaA39In1otnqsNR0JmNfZQWDlfB/lf06pReiL5pL0Kkg61qX3R38RhoHSnLiD6ZuB8
ZrT2Z8a+c9T2lfcljssP+vB/6adyPXpQDDUIC2CW8vaNwZfU0tGNnaPbBtmB/PD8k7ZM/rIpe3d+
NntcEh738GxmA34fENqUR8PY2iedfN4P2prXHdUVqcamDsHaYDB28dupmMxA1p5zxOw6Hvp2MHe5
wgNmmQEgQpgv/XcCY37maRx7H3SN/nbpNfkU1QbjJOfSeGHAZWHco7tHGF+UPFT2O76i/S6g200V
F9fDV4/bdPYKoOnvL9q/PQKauegZ0Ogz+PxXSv/HorXszk8qb3aPNLbjjUlOhBeyauIWpYE2RLQM
YAxMdB6M0JAoYHAMKIbWkg/KHaqEUn2wcf2lF4oOgH/jVWAKe4kxt/BPwMT26Nwto9i3Ux0QE680
/TSoss1oMuVq3L5/D/5y+7nkmqeLKoD25EVDWwSo6Ypmco4IdsxNNqTJfnIY5aeZnZ5A9qu96DF4
WItdPb5/5b/s0gRDorDGckN6wL8P54+bLwyFcFDRbw6k9HdlnOQ/ShTF4Qy96Dhgul4lrMR9vX/V
v/1ekr0Qp7H0WHTrP//jqpZZxcnaWkJmDLn2R1kGVrobAeJHk+lNZBkQrx7ZA5SCXTovwUda9r9e
nvkB/1o5YpeXnzW1SG/Q+NGFErsa1f7ZV/P0qZukV0ci7eNfSdaIQ02BW33wjbruzqL5CBj5GYT6
UHJcfBZrRZeRs797LAYO4QAL2ZQizrAYxwMx1XmY+wPJbiaHCTcb3VtUH+V/7oKzkoFHMmlYVQ2X
ex4oHoukAN85YhU3dxXkgWNDmmTh1csHAqnrtU0sBYBR3LBYqhjyX3yQhTchm1/YVwbanePOqlEZ
rDxAekpVapfdzViVWRGudilvF3RF3j0Q1y7T3VLk/s00GuNHA5YrS98K0cOha6ywM0bol3NziF21
sSS5f0zbztmbPfVtaFMQ790yWM7gRfocfIRaPnllJ8vzoCMjPNu1i6GmWsxqg9qEw3xhZP1Wq0T8
0cO5WpD8eaxFnEqog4BGXSwNDDhwjJEfHt20Tm87k95wVJP6dCOr2bghsRYpjO9mh/cX5NWet16V
dvmqcIHoczmtoLlZiWoY/SPidO8TkAfEq2Y75T9sG2FvWBW2/8EVr2Z4lIRUhhRrdNc4DF4MulTi
+7GvyEUA2G3Cramr9JDNpN+l7D/NBxdbb9qbuhDT+WoYxSTJ4PZKlcFQSeCQtNKTFtT24ySs5aao
MrMKp6VUzGkT79csm36fquHL+zf2+mc6FtoypCuYdhCmr4/7j50uYV6A473JT4F0T75Xxa9YE4Kd
ZQCZ+mBZX785XIq+6Ery4CldYSLJdGI1DvmpbEea3G4+7hiKdhsj8czXxW4g+dEZ/OCif7mz69gQ
QSr6DOTYF49xEbZgqFMUJ6ci9zPs3cS8672iO6dJUi5HUWbGQGNqztNDAsnd/a8fEiQNvD7YrAFk
wgla/7w/bq+jdybVmo0ZaiJsSZI7g/+YwRs9u9LoDrnsVnulE49bLXHHz+8/2+vfjl/s3xMOhjES
QC42N/aMyVyYRB/jpMdYYLZGBbKNA34ikumka0Nz7F05dREqOf33+9e+Qg1QLqFVDKBcAwdln7j4
jgDct+a2Qrelz/X8BOamr/e6IRXHWRBcRzExTbtRdYe6RKSVjJ+xqaBYaIcV7ixdkCYbWzZjnUQL
ttvyh+Gr1jzjCUr0fVH11sEdCvX1/T/6epehzkAPvK77fyOL3j6tFiYsDVW7pdiOb1w6P19nJPU7
0+n/GVVgf+TovV57XI5wPGQK7DHEjr29nDEqxrOd2x7LBBGjTbf6tzSXYidrQ+T/dW6/llCM53gV
MWJzwbfXAoqFoqzp2mNiZ+KxGCQ2Ef3/+UoGtKHt2Ivkro6r6YMx8/UXljuKjoiN20K4RHP37YUH
1KV8U8lS6INqVCda1eZWWvV4m1G0f+tSegE9gso69IISXlXeaOK1b0a6+Ggbkv8q/IGphzIMizmj
FKBdF3ehnTW6V7Kzjkbjzi+COfS9bSVWcKwCe/yI9na134E8WEnQOuhyeG+XvxzhNQENDVIcOoYm
4RaF7I1DxovnH0ntFQBp3b6Io5mIqvIDn/rVi+yzyxL9GKCG5L3SL05qnWy6rKZzcFxcVZqhydq5
tWoGfo053rutd/v+url6kdfLIVkAk4Ux/+qElEB5UDQqx2Ofu9OmlXP+CQZyvldT+VFlfn1TMeCj
q6GDguoFh8Hb18mx+wpUQD0ezUzP95Vtxtu8QE9UJfSPcVyYd5WRyA+8pX+7KGIeBObcT//qxIUU
BF27Y4/HYI3L2qS1W47RSCZbEjINtstDsnTda04i7kf4+6stHMcUu2ewnrwwIV5yt1paYJ5fBMsR
CVn8Yi+J+UAPnPwmKx51cZozDPhApyrNjLIgzszd+w/2+of/q+OiOsBCgPr84vM1gG7TONfaR4y1
QRdKHU5MacNNllNhbgtRvXZGLD/Yqq7fJlSOHvsF5y5YlJeNuUwVWj7zLT02WVucSsMZrQgTo9dH
Gk27+PD+T7xaKlB/0Ca7q5AZTeVVSy5ImbIYXn9uu3aqQj9rGQsmScpQFgjjK+1y7vB/viTmw1Wh
Z9rsQZc1V1Zj3/EJFTkj0TMYH08lA80yp0BwSc9JTm1CFNz7l1x32TcFJnjilRuxypgtPsoXGx+y
8zrmRRrOOsgfAzC1J0kgk0xhX9+/0JVJnQ4cgik2PMvk9+HKe7tAe/QUbp7r6px36MKOGYmQdZTR
D8/+SYRyP/uOUHMQEQ2dFZGoM/+bzvtb3TKkyj8x+p6yX00NRi8EH+NNH1SD1w/bW/d+zvV0M+A9
WW//OE14ozKTQT+3FR3f0MTdEJqIMx583G6HSswftO+uli8cA05Ja24FtE9Sld9eD78rjFsFIb4q
lfJOgmScOwx6v6GHpHuY6cbwkHeWfsjHKd+//yCuVlEA7IkMC7oYtkX5uf7zPypPIwXcX+FlO+NV
Ht0hrICwy1tHkcdzg1Xto3Ty6xds/anIaWmNrj6Vi1+6kOTlt3ENjNlvevsZKDh8dyKcnPaDN/n6
ltKTWTlpDDBXLtP6z//4XX7tMOx2V2gkFU02b2XbjECP9KF4qZzZV0cCuuP+gfTEavzlxnbz7f37
SoXGFf5cS//67DnIcHP5S/jyvf0Lhpq62u3r5dRPQX7nKoItN9qEQi+sgtQ3URLX1snBrpdHSCJK
9YlktuS3GCyIs3Ve1N5Tz7r5UpudeEUSND2Be0zKg5abroYHkjVxE6B4y7411VSqXQzaMr6prAQy
y8ig8gatRpU8p52dvqpsDYvxand6tqQcRzC6Zn+YGQUibm0T7Xfaxsq47RiFpjNd/rzt7jmGDjfY
V/qlDmlv1flGiGEQX2bmu8WObLjWIYqmXHRzj4LaNkJynpzqR9V0xpaXR0u/d0s3iztYsYQt9xIZ
RYSZ2vo0qHpsnhrpJHBwZmMguqeyhKMfbKtuXlPdM+6NdBm+18pwYdbg3XpKGF2kobZk6recjFZD
DdgXHWZmi4I44MnCM7dldta62LG3Q+lNuyZ2aMUsGAl2ppX68SkgFQ2qDPRmIjrHYCy/NAgm8vve
kPp0sAanv5ugKDHS9obUOUzOItM9eZQqjvJeedo267uiuu3LIj7aGIQU8VZuNzzMbqeMyGiYhvLR
Q0q1S9AqJZvOg4wCLJ1jzybTq+lpknFV39uZQXRZUy8J1BN/dM+z7XRxBBeUrmlABAiQUtHIcG7U
eJb4ksewwcT0vYYf4CFy71SxyZmWDZsEg/U3nPa2HuaTFDNzz1T9HDScymGG7OjVnwzduRsLC0CM
LE3zMRjmnuod0+l82/aSGNVm7CrimxeFxqGapXV2cSFDtNF90pUzmujfXQI6H6Z0IVkAU+lMRkyS
eWnE/De1QPlawc4jBdXeG7HNK4LCeO5RUYlix+h4RJHKm2YSUku/ZtdZ5Lcdpmpl17KBY3YyIDf9
M85J90vXWyffErBnlJ9sj5yOm8WPbWOvjU5n3AZxZ3H8HFz/eRmcpT0GIzIJbCvTQGpKaRk3tNnK
X54C8hsupOClQOnHVvCuUfd+hr7djq9Dp5L23JK1gJ5ssKrvSAP85DcT87R4cIhiVL8dpkQFrPvA
izcExbnxwUq6Fu7BUNQMtzmE7ycKLIpxZc2fBgv65da2IJ4eZ/Kkqm2eLCgMK9ZAuynsTogNSQu4
kYDcjvZR2SN9aCbWuvHIwtWsz2QRM/r3RqiaUWlN9i9GeVO5ScZVLQMfzzbDZSilfEJEY74QAV+r
T2LKid9sSt34kqUDOqXY8DV3M6Ngdb/mczxxYoC+7AYnM1nsf/Dp8z6gFNH7yCuW6mFZMvepIqy1
2Ayp7jzRcVDFk0mZSkic7SkRlrQGxbFJMmvekZVW9lrk281kYAxARzVuCA8K6h+UZuIH3aDlO5F4
+j96VjFjGlNkG9+lKPqGAYPw95jAAoDDVgxiNDammHRZC1PzRjmod9Fmj/wP7UAmPWkkHDlBUAr9
sSzU2gVR0rmZ9ApfjlCD020E6X/1ucOlt0Q28PWNvwgLhLBHxGwEomO4V6Kj99vp/VJ90xg1ICLE
kMf6cEbiFlgPfXtDpywetnrnxU6kK5cWgwmW/IQtjK+fparpBxCXlogGFE0yBM4anI3BVv12ISDI
2cV164DUMaaCzN58ib+KjOyliP4NvFJkVM3X0Z7bLhqzqf86By2LNqZsf7GyJPiWD6Nt33omVAbY
gM5w0vo43geNra1Ra2KoDhyMmzIPS3pVp3Yxs2KPOpHqo2q11lRRbjsuckHZ5o9GWs/2qcG8mx5N
MkGPnbMMzUPL+LM1Q2g6wKSR4WW3gV0M82nAxnPSaEcbhKPFtbtd9dTPQYmWbzOIilyaWBiTxo7c
WN+IQekI/QxQ0u4pTHNv4yNs0KNUAfomoEkQUBvO6AF08O1j3XwOKj5vL3ZWmvWndhCeOPV+j8Qk
b822uu/Yd7RDQ/LyaywcYyEarjPJXJWVYauNNUmkqzMyOjyfzHD9r0FiBi+YrEnpAzNXeTA/AChs
kHC6MFASxNdHpND+BE3NtnD4GZpEe5MPHHHvZynj5k7k7jidOeGTahlVq80yD5usFvIboYdtdpwC
U9yUflAUNwAu1anS01J/HANlQxW1ayPMOlMbNrMrgTgv+tgdLQNo4IZjjFkd23GUeTThtA02DuXZ
Z5X0wZMNBNI+9M3spS9xo+fTp1WI9I0NpPkprVS7XbLMKk8pSZ79V4fD3LQldpfNSPs30dBvwVl9
QfljdKfBj9N9p7PVbnWA6MYPKiQNVorZNWBmYv2oDRXGUXC6DcEvZDiaDvqRbPGgd3vZ0u5B/S4t
K1nZhbxZzDnx7qCaT/3r4KbeKzTRptlx2LflQV+k/GcWCVrSpm0B5rHIc2alBhPSZrPO4BHEUEDt
F4cUsZ80hKZ24/ql/RoAvo8JJlWpsUNfbNgb5SaO8atNXaO+CZagi9FsI+gtX+KO9/SIHdJIf0Ob
Me2wYBb7okrcPYckW/ok8stqPBg8Q/9oaZnzXBLjkJNpOuscfWh0pWfPmRXk67rXrMOseZ0dTRl4
7DN8lulH5mWj3OSOpmvntHPL5GwPXplEQZLZ3k08+vo+w5ZX7hpQ4fqTrvSAgF0gEiGCBb3a4Rpv
6p8Yf7sEyn1no9PxyIOKFHoEd0+ijG3s1sfpRkrEAbBxKbV9YyOxQqfP4f6OHSoBoZckzTYdJY2H
SpuXoiXGQEh30xqa3u4T26+eNStH0ddqgx3vqtrig9/BBduhyDCnjZnVZrr3FjXnO2pE8jUS0jrz
cDSSdr6tZ3S2kTYl/bA1CIcdNq6UzosKpjmJgAox04cM7xEc3QTlz27uMmNXBiOiN5mV3s6305Ey
xm9iKrSgQ/FpaQF09tkTP72cSBYCWRN9+O01HjKjRua4sKAW0iYZU9PPId0uhilDt1ry26JuS+cI
SDzblPEar6MtyurhpNTuDODHEw5kjNaKt5TAM8opr3Chfg+al32HLVFS66aTui/oFInI6Vp32GS1
P/p3HDtFek8scj58nket3lfwRijpaNwHe00Kr0Z21yQzsqtOrIbqsA2KWZMhKkDvE16Qor2FquVN
jxyU8+eW42J9UEFPnDsVhtltJqudv2rNiD46bN2yMqORmXJ70IQ+eps+Kx1ti+0G5TcRIu1mrB01
RhMmchX6SIzI9yi7VJt+ETEMKMNrG8ve8nIjcPLNaqb/QssOWoNVud+Lwi76bdzlU8FORQdjo0xP
uIeO2IZzIjWRRN1kidvMcoV757VYbYhAR2ranhvID/bW1dCURil1GSwOLTdQ6pa2RUN28oP6FpVy
29NfirUujxqK4+qGPBA8DwplLyoEZLprxU0v86FjIORQPNqd5q160Y6dGcTajAC3F19UXzvFxmj8
mshzD0LV1lL1cO8uuTb/mhatgRZZ5dOx04sepVZFSgeZH2SNiMjiS2B+aoNJPCx6MhQ3SPMDEiuE
CKAm4UJpdP1mqYz0uwuTrj/GQzCzb3EANB8J3CDVGak+tSeGO0GgAczndAwTmE4QUZuOwXqZLKm1
44s6VBs/p/W7kcQeJps6mcqDG0Pjv0310fmJiLtl/iwDL91rZCccMitQ5Oj1RUEYMzoV/WZaJs2K
0Iln/Qbgi1Htqox6LVLoUL5waaK8ZTcvDWil3p32vESdg/UlV3oUi8Aq7udSEJBFtGNFY6RNu8gc
1RjcgZumXLLTtDaeq2XVG5YEcBanNO7n9EkVgwB9CaX54CZlpm/JLOWAZ6AotaOmQLi3cZpGZxRL
x5tIhtDpgK+zk3VBHY3EAFeUIrKYfvoaBUlYSt9R2yQISvJmjMRpQxKTxXykHjHlYVl9o0sXuBDm
aUbGqCcZmYR8qWTAqyBqcysyROtOASj5tg7Is99yl7FhpnrPSUO2i/ulck2qz9XDkJzFXIkOp4qL
L2aQCstIWamMzYoAvan0l/SLPYp4F1DlJ0DGp6B/9mJzzE9kfWRfgLJ787acsQACHMrx9TKMHfJm
q7K6VNHYD315EKSZOUyu6YuAUzRIyQ6rHkk4wszBSaNYFSinq8x1vsXLjEYwNhfN36IrpHIGFtMq
Qq3lIh0OkVpmRGnBHtFASXHK4kZlriduNdeEK2+SkXhIhO8T3IfZhToXdZqEi5UqnedWzUU0jn38
1fXRx4Qu3qXNUnIqxIFC8zRqJ1V7pyRlProt1Dh+nwebUI7RMpXYUoHE3H3Euu4zIIoWbaU7jcWJ
T7q/1Sy11BsDXtprzw5SxMgEXNn/kkWTf+sq3VbPVdlg59Jj/Gn1lFm/8BB0860nUELuJ6NOvqfW
Ms4nvfJ9gna0ppAPIu7lqbJ7o9mkU2VNh0Ka5g5CeoBGcE677FQ1XtLoiL2J/96PC7GFm8SZGz5k
VjYgFqDpoflfdHjm/Wni/PWjWxLjd5u5+BBK3+7tvTXwbBUfsmobKIdwsHqwNILAWyvrujSEcYuF
hPocCZ0p8IiR+60AGkL/0neICcvlVNNIkztvaVq14VDjTBFiieZprjoEh4gP3AD/XVewk+rOYr8Q
Tl+q7TzCdN0aiJaNTWcRJDwwd6xemoIfsatSU3M/m+hexVOnyc4lubyq7E2yOKkNmDTzvdDOyAmJ
TOxLy/dYuErd8RGe5Iadu3KOIz04Tr6OjgSrKzTimNE3e0QZIH8vTrbkz8dnwC6WRElOS2xfwLQT
YZ6jCw4XhBipHXZVUdV3U50YE0Wiu8gtBx2d3Mmkt6fboejFAx4Dke9dkLvOftWonyYXRUBIIAuW
Dwc2d7dfDNg3DLdrvb0tWDw/+oyNgmxt0iF2eQeEFwE6VK5sG1uAWO8Ct5PeMx9aw3tKMoNyP0Rx
0/8wYkfknzo0FcaNL3o+AQAVuuUW04yBdnieK31reV3wk52V71jdqLSFHUE1GerdjMy3FzgqtuWg
ddlO5Yn+ItA06lE/pIhvY3AmKCXnKXl1k1zqnONcTSahTaiIVm/eb5tdyopomtk2fvRVTsUI8nIY
pjMOIn7Jjk9CN7tdHM/GBvlPQy/C6qNZdN5m5Nu35z2kLTPKbPv+5S8bv+vlIY3ByGb2aYD9e9uz
y+NSTI0VcHa2inrf1MzeC6Pi3fX99GXs0+CD6112KbkeIkWEFZDy6BRe6orGLNF7BmbpWSVa9c0q
TBuYn2NuCTcVYPd5lD8mEq73tjaWyQe3+nJo8++1V/UaUzKbHuVFB75QnSZik2tzVsnJREy7E+pz
zBxeu3yVU1U/q7RXL//5BqPugBfElMpcHeJvbzAjgdyfyz47ZzHDgTDDTvpoTx0sIKngOeZYm5IP
xihXkW38UHKS4XP68Bt5W9Yb8UcrGGO0aQTJkp8hZ6Zb0aYxOY+F/GR5mdy4yi0PQNvaaAAXbNCo
xCvsDW7wwd3+y5NetWqcsqEh0v++GCnkWAo7gVHgTBys9RLEg3GvNao60xjCG+zEuToFHh1iJ8Ak
//49v0pAXG8AcgUH/Q5El6swSIF50lgsmZ/p4jblocB8Q9hpgo+Apm3SPvUlVlpWeA97dWmX5djO
KeurSDQ8S3IaQSb15rwbZoytUD2oYyuYyi1YhzMq7vzHKNL/SoVZVW2A0Ojdg5+xmRa/fWa9sRSs
cZ3MydIsx/vcNRKKJr/EF4Int933Hn3Jx4ovmDi8f7eulwWiDvBIDtJ6hH7/Dq7+eFtcKxd+XhCv
aDV6veu7moJE0/ARh16Wy71ounI85XbvfhRLcCWBYLqIld3zUUAw0yQa4O1vlgXmtISw9jMiGI5y
dNxKjf53ayIBSBIdV59X/UxUgQnIBFoRur3pRgPN1n8MAs8/mNX/9a9h5omkGQkxU+uL8YXwlEOo
hUaqmI/ahLJ/WU6MDkgMc4a2fepQm8nzXPTM6HAPfc89YHkb1DpYMQ2cPO8/lKvVQxHBfzihc/Zy
DPNiCWuKUO7AlMlNNjrls1ku+VGQtQatEk9OOBatOpjSw5zTWB/htK8+CRaSMOTMDGJXEOQlkQ9E
GbUKopuTVzTVV3Po4x2RM7iHbGs8Y+D9iLx09VN58QGgIr8BGofd72JbNgAwLrU1F6eJDMAonSbn
3uka43bhb+QVWHvSk3zho5x+9MSv3nyuvOJnDEjV+MQvETQKdpzo7aA8CYUrgoxUv88fLGeYFS5e
VButb2KIxQOukZeUqjrdjDMnnZ1HOOx+1ns8Zu48zMG2L8Y6eMk1pS/7girF3vH1LmkkxRjUPtre
//ZXI81dA4H0VTl08Wq0S+z1tbaUp5ma2aVCn0z3EReqr6/bmCd+kVVQAdMEiNx+IAv+26UZm7JI
kJwyl1qHnX9sFe0yF3Ejk5JJfKXf8WyqLLKIQHvSOEXnESCB36TmfRQ1d70yeU4oFW2eEcMj17z4
lFQx4IXenyu6lvpshdZUNHt/rvNH2JE1BxqkYnu397IMV57p3xUkdgB10Gz3l9vz7Xt/Zf71r2Gv
MhEQok5D7vv2JjgmMmJ/ccuTFFqKfGnlTY1ksn6xNT7LIU4Tcz0wBssz+YskzuCHF3mEzXbJ70lp
lx9It/62fNZwcdSx6/j30njjttMw6pVenSQBdJkrxu2KvQurJsYcPyT41TyTRrOempz93r8V6474
ZuCLTQzbA+UUvjOMIBf7d4mbQ+/pwJy01OkObmo0c9hN3k9bNMnT+5e64qejEuUH8l9MM4huLgtV
zlg1lqyiQSuQVkfLKjVnU5cie5jTomm+ECfXfJvxXvifh9GVT9YKMA511Gx7cOW1PYWtNJKvGnxt
+2yXvmnCXsghsWZB371O7ug9DVZaGDvdmPT58/t//N/uExpi9Lbg0GD7XtSAZbfIMSsAu0x0Br6I
LnnO5364tWI3/qDy+euVKLaQoVP6oNG+eDeZzQK1T9pTounmbg2oZtqTggKs2pW+/v7P+subxxa0
qogxPSEaWf/5H7tBIASTJctoT7jzLVpPXjWpI2qd5G7SeoMRMSzZzzNJfS3ggsqfPnjx//JbEVUw
IOE7BczqUvAAd2Mh0KFoT7Kr8vshrdxPYhHTN0OfrMN//aVcCEqZD6CZTpl/seVqTT/aYq7HU4J7
cVNIfGVajQ2lt8zyVtPc9FaXy9NgJh+JVdYN9c0KA+rERkN9xgGNY+LF8+zqUfdiOuLMzfzspho8
pNpo1e0PbuXVvo7NAze2w8KiA0Hu2tsnKf3MzUy9H06LVxpbJcEM1Em/7MGiETjQ9+Kgku7l/Xu6
/ulvfxpfEqTnPoNKxNjOxabuCq/wWteBkmr+j7Lz6m2bWcLwLyLAXm5JFcuyLDt2nHJDpH3sncv2
68/DnJuIMkQYuQuCrLhldnbmLXIE5bZNq21B2+FVHuD58GYvrKeirA1apH5ALpzUafv79k9457PJ
OQDL2GQ8JDqLn9BQQw6pozqHwEJHiPI2sjCKOk3HGIPMxCvADbupQET39rDXi2qS7ODKC4mJkZeO
2nKexEZPgntfQPsPXaWTkmetBUFxe5i/6fPlDJMkcDgAdcGQJIBerqoUlTTFYDzf+3Iup9seLRqx
FbYGBX+igVi81ZOjIKAdYTcZuU6kSAfsMfJ215OYB65tp8iy3JUCRuen2z/teu1nsCgYRrBK4OKs
eYb+iRx1OTpIVEndfSrMwVVbo4J5rSfDgViTay7iLskfP/b7LZi08qC1FAhu/4DrJeAHQOYC7sbk
QOC7/AGSoO0kjLS/xwZO+62NkiZcKdWnD58r2wZFCagauhYi13Oq/c93pmZfj01pdffdLPmRaukb
7DJ7C6alfLBbkHVz/+Jw+9P+r/l2ue7UVrB6QzmVhzf2y5ejRmVLx8NUwZTD2T3a3Hatx2LIGHhX
c9lVAtP3ij8qKudmE4ztEfY9QgfAiseNb2iB6uKYoUSPRiSF93mn+7jqAtdC+gX3GhK+pGmsTaYM
vuxR9qf8WEMnBoID4VknGWvgiFlI/b/IKBEV3pC1yrGdJTSgYQ12h93a5KfnDDOn8iWxRwdCPT2b
ybO6VrwG+J3yX5Fgly/0zWpaBn0U6a86zXJx5ljZd2jBJ8p3BXCT82fqEIv3BgkoyVZEXW8+YF2C
5Eg9mLVJE7GiyxuZoZxtKTi3bDKpaL+0flC+IQvilPeVUWg/KKU0I3XdvMLUlCih5Btzhsp7ZQXp
ADinSPflgNfaFzJR6U9Oo9a5m1kzVISZFhyl7ZYKYpcN/4XF4DygYAa6gL3X2sAIrMnZd7LgLUOv
uHtwhkid3Yf8+rMej8lr0uGNB8Xbd0DddI3RgZ6ok2FfQO98RSmD/jTlbs4HtWdBMQfUaPhlUgdf
3dM7joc/SYxOxnYY5A4/2hjcywFTKsigjdEDY6ktTTrRve5eYpoi1beod7onH9a5v6l1A9xEZ03B
dC4xp0HJR62t/kktw0RygSFHLz6vrsQLTIwwt0D2KvuA+BpMlSrOwLM3EY5Kbm5EWf0fk0R3rSrz
MPdEbM/SIJllf/fTVBQrOc4Vg4YaCVLxiNSSdVC2MBYPRjSGB5OME3NurZffEIkJQtRMaARgztto
X1VQGqMnxajLnLTUGlTfQ9p93mClkM+p4QSg8/xWDFCNgAbvspavP8ThpCEFh6W1TM/U0crp4+GY
H06hlbfmXJRaUp4SOwq6UcbJxBJgUrDD9ju44XEBTkSIz35kDZ94gRZgXuvssYEAcwcCRrlvk9r+
bmTSNH40e//rj8yFzzWkk9gsbj8EHPOsVc0a8AWUNgzvqbCMUm9snEAZV66865Iknz6rO8zfz1Uk
L54K0NcBqFh5c8/xZqG4f5A9KfTG+QXbtnvKFJAVtU312UqL7FM4VOHOTwFPruydOfQtQiPoVEIm
gZ+Xy/IB6/B8FJ3fQBBoRnMPyKk7YQkZbVOtUFaGuiqjzFVPKgsUcMjGoWRcRmGV0hGJR4+Ea61W
z2mSA+vpgpHIkBZhpXhdGZZfb4f+q3wGzAmvCyYZXhlv5uV1U+YWrDW1uteV0HhGb6k4ZHIsndQi
m/5IUgA6JCmTtX09v3cv5nRWe9BVMnGKvACcF9dN3OVq7qB3dQR0CkoKnIP5fYK5R7vHjNtf6AKg
MGZERlN7pLjjzx65uXAzTq0UzfA9eeXOvZp3Kr8oodoKMG+eBsui4pTiYhoElnFsgkk7TDxbdm2q
SxtFFRItMkgMtyd9zo0Xnw9xDNrFX24yScXlOk+dadV6HerHujOMLfdB/ytO1VrZTfAziq1sN/Fz
EEZljGpogqjT7dGvlhyg99xLoWvJ5Yed7OXo+thgIgVw9OgbHGIBewQyZd0fa8MAX0D1OHvSnUJa
0xB+Z5JtQKGqMROcIK8uhjWqQbM7YatHwF+Olyl2VL+lJIq/0jDI5bfYVJ2PpowmjyAoP5gPAsSm
tn/5oWMINU5yfOVoRaP6hnApQiegc/bNaGm/IKQ4YFRBttK71NW9Ts+sXKGOvbPOjoVriIG4L/F7
KfIR9E1Ci05TjnUUFF+zQWgveGhIG3D20l2SDfIhNYPqBAe6rVYW+SpqAcNmfekgUSGl8rY416po
M/7SUY7J2I6NC9lpelVrh153QLFyhdN1HaoZDWoEBAzGM8nRL2da17S+EMTiI4d1rjpLxTap5Bbr
ZHLcTU5cu5OcMv9TAf14gSij9odBHeIPT/flr1h8s95FjT/1sgL81Q++GIVJyEQ1SgOG6Q/TNyru
uldmQVC7gZMHa7zz92YcgoPisOs4Ycs5GDPQJfnAjA/Ct7wKBAuoSlWS72a99mhlea93Ft4ltCVl
HkI8hZcc/iAzM9mskIcM0YzTEC7A1Z5bMDjQkjQjMFR6+8uXkik6pX4h1tiY10eZyh2EKyioPFVw
krhcbi0OxwJGkXmUJh/gcwAaYNyMIkLjtrSiTViqxkoV+d0RwReyZake8UC9HNEGn+0UVFCPWp6V
2xQqM0qncq48l05tAolX1bvbQfKd1eSVT6GJG3nusM1B9J9nmC4UX8Yb2DpWSuoctanXsm0mJb4M
JritVgZ7ZzU1rkH0kBw63TS3LgczJdmAt26px8Q0nfOgJeYLQIvpXu2myk3kvC/d1kgiRNx8a+Xp
d/WdpFZQy0zyGmg4V2WcvgPLUWdTcYyLQG92cjLIZMbJVBYbS62A6d2e1qt1pP7NjiUgqCYbeClp
j1WAILWRK750toJR/OgA6zc5YuYVHlIgdR+dWQvugon+BwmOYnLzLGa2ji2YJkl9NBBH25UVJxPt
pxZvYM3aKkWifEmkMPqspJ32fPtLrycWNNbsUjD3KomLiw3kdJLRGepYH9u4VZ9lc9LOiZQlXgyS
a81b5epG5yttsjciL4YnvNAvvzLMiOxOpNdHmnD2wQja5L7mNgc02uXuhF5k5apxtVbLfWctHQSS
0H80TYQ2tMWoaKJlWR4MCAlk8JQ85JKl1xoN0JcOBNEW9LFY2TzX1wwEVoARdFAIBZDj5jn/51BO
YWSbkqS0R8nX00/Anvz6lymjQM2WNXOKfeiG6vGbbxjZtybz4/qAMLwfOtSlooL+zkdXWOMJZJK9
Qn6kJrn4NcCqOVqhPR5r5MpRdpvRCsH4i7RtLd5e948sWLw8XcmYZ3vCZfmvaDMR1qjIHwNqCNlB
ndC3iDvZr/Zqn1PfzQdq5ZtBC6xtNZlS/SpPpDPgJAt9HF1gHWX8+fbHX4UsfhHIFAV6AHIcV3Y+
JWJ2eggq/VgObWCjQKI0KRLEPJGOgOAxYwvBKkZeEOZRu895eduvt3/A9Z4nUBK1aGZapB7LHHrM
7DGghTYcdUBob4OtidyDmpSad1MVqfougi/afzdaW1stJswPz3/Sdy49FBgQ0eGl9renp11uQwJW
a/BeCM4grqvpmFosgXUEwwrMwJUgJFW5l/VFkPwYBHLs2yCYCrgo0AecFyWubeFsSuz5wGrwaZay
EtGXm4UlwS+ErF3HkZzfuKT1D/MQeuf35wB9b71BGETi4ehGIcjwO7uQ+jMqXSgyUaAfAlPZTj4S
36k7VVZVHKQ2bIXbEjOmteO72DLMFluGBImIQdKArcnltPlT7khQAOGhUcgb3Z5CdnMXpgJ2Rm1a
/bEbjfFkKNAWd2U3or50e8NczwshSjb+vuJJx5HDuhy/oceqMC/qQ2Vr5T5jGUwuA/TBfnW5FexV
lHTSnTOmSZK5qdLnJTIbsTxunNYfPEUrV+Wf9MU+YkIsXidoIXAdqhzryx+U44zoh1KMfyZ8izvk
yKrRDYHSr10Pczr2735lG7EZOC4WgZpdsbgE09YZkWIvrQcrlSDvQPrAFbQzEnTB0xyc2bbL8sL0
8mhqM3ecTD/yqqGxso/FS9afnzF3MKg4vENrxmZ3qrRCsh8SA0S3m0n8aBfZ+KZDZxvniJXhrrcb
w9HBQKaERiPovcvZdVIsK/zBtB+EriIUnYxKcdAlH15kESZelUbDxpIUE01pfKhXbqr3xsY7nS4n
xRzkaOar85+LKhJVVg5dauOITFX7kFO6ohvl9+ohTOpAukO1J3DcMBrzlxnhtQaPWcTGeaZBG0AX
pY1AUrdsHuuQaruRB+mD1GTGvR50+YaIZewmSWm8ehyluyaM1tKBd74ZJSpU1uh2cjWYi+OlEPCN
RG6dB57jcbVJocij+S7KcWPqUXwMGvgPAUTeZ63uFXXlcL/3xbx2AWEhc0FlcjE4DGAkuSg2PXBM
y63VOendGPvayZSVL00edlsq6PZuJaBcnSvkdoBMko7M7XNW+3KVAbwFw4Rq9klOAg1F/lhv7J+a
7CuvhaGjBAtTysncSOk68zWXkzH4OtQlfUr6MNFTZqfGC5TENP00TR3GOKkRjDClxsHKgy+INvl1
CatuUoTnyOVs7TS7sdz+gusPQCBnzvodNFFnbYXLDxjCKcW2KTRPAjde9FdKpbFwioDULntWrGXl
a5tpckvLxh9oBaF00EL0aISGjcjtX7LcPDwicXDhFcL2IdWx5l/6z4EpnAFqDFXw0wgPBdq2I03o
VyF1jLQ2Avj9vqysvrnD91bOvqtR6cBouP0L/iK3/o2S1MNQh6W3yDtI5gW/WE2El3J4wZX84IBk
DzZCjsrgboqBsLmxqCxp4wdTcowxAg4OVDWVz4qB54inD5hieMBnmwneXe+E21FrAuOtL+ALaF7i
0AB7rH1ODLKueWHxb+UKv1MXsZQBN1msMvMzUH9zgHzCyK9lEIbmNlWAm+KPKYfac+b3k7Efhm74
apSKGA6WL2QZo5BadPvAyIpuG+ghZsitKgfnhow43Ok6jF2vTR3cnWxtSpvazf1OlSv6WZm9gVaS
ty7pNgLNWiaYTQe3FDp8cCFLl/5bkmwko7GgcnWaAXtD7/tUeU7lYDjUAYrFZ0Vr1HqLbICmb7DK
Eta3uJ+mVzkE7oXoMiqCd7cXaHnE0XFAZoTbkvyB4uVSgQ3+mBXiox4+BFCplZ2hdtU5qDTpsYFY
szEy/JXw5l0tIi5eOUCROdrzngTzTofUmnfuPzsTN4Q+a4zSebCxr/EKKWkOTV7wjfk4mM8JFJoP
NhwYkfyIh/4cr8gLlgKxuRNrUqLGzoPIDXvjW1Q5BG4IGxI06Kq3J/UqKWIww+Ip7vBxNnijRVKW
DHSTmroMT4DFJgVx7AgIWEjvVXMnOoEjJSy5sDdVPLYzX8qCd221o5xsIiMMj/OxTldCwfWE84uA
B9F1nefAWpxD3LPoFgd9cMrt2vg5InbwmRftQPtlxnrinrBWjZ8/8fLgMyBxENdjemzIq12uMMnR
ECFcGZwKQ2uPKsPu6ABG92Y/GCvX1NVQsBhALc8Gl3OZdBljRNj5PEuws68BAj4KNRoe0YSK4NTh
HHR7Za+Hor479zpn28nZmvvyq2pcy5EWVbQHeIHFdnRiJfY0p3ZOBLZRWhns6mzOapsUP3kPyVyE
y10kq6il5rQ7jgHk1S2Ke8DjlaK/R5dyQg0iVj6JzlgrcS9vLwQoqc3RSOBdTHdumT536HQIcE7m
MXUiTIfapnK2XeujaY0zWJu4Uomyai+pwq31cPjm5KP1dHuO5zm82DnkWH+t5Si9gAwxF4dn6GtR
VnUqTnKIVvgmbTQnfQiqMRt/3B5InZPV5Ug2d7T9/yKhsVjNKkjMKkGagfcROo5eM2nItPSh5m/K
zNeexgIbJLcalTLkVQfn0Qt6TCF2LBZFcbeJUlN6VYRZ1qdM7RQeG6no4S7pBaR4OzZo2kOgNJ23
lgd87mogXN78wNE6ayUxvjrczBhiSmiTUgWEQ7T4DqWuBbXaoDlRLmnvRYOOTZ1Eyr0PD+Y/gTHP
9vbEvTMe9/kMTieW0lVdBBOla5RaMcPmJLqp8FLdz35wF6sjlNrsKSsLc+WSujp1lKZVgK2gDWDR
kAlfnjpUgYyO/LQ92VM13jeRifPTYCbTD56C4vX2t10dunksLkSAfkQvWqmXYwGMcWK7sduTXNXq
SYkHaYdxrn/E6lDdNcIY/lPDYVxZwKtBZ4XbGVcLCQzP9qXO5mxa1cM6lk+BNU0exitYjKt9sldE
CewOzI/ldUmRrNj1Xh20eVQSVXSiqDXRrb78VHzRVDjurXwqlQmgoWRE4zfAh+Hh9oxerR5QKtJA
dsusWcoVdDlMSdNM1yRDOVl/jb/UXM+OBD3zWe0t5aM7k7HmDUnJn6+iqHc5li6TUkeQcU9DpOf3
nAEMAGY2qBH9tUgy8/Lt4x83FxFVUITAKJf5UylHFMbiDi742Diyy+6FJI97VYgwe9Cv7ZOlMyVF
KArDpNQo81mw1JZ4vdHOq8QajeRx8gOs1eKaevFmcGJB/3e2WpmqSnOQhzLqt6I0k68ggtArQPwR
O7DCQY9Sovwoe2owtJ80oEull2Ezc8YAKO1dCm+W9L2j9IvVhV+U6a9myNiKY22l3XdSU1Skdqko
4SR3qcjeMFK0P6GJQxaMHQm0AOjnUfkFrKw0rek8LjXN+HL4imwLyHu8wq/eMn4dDgAcAuWE64fc
ODybanvqPZP324jLYGhj+dI7+pniWwAPJAj0p1grkV2IdZ47tExR576vMVlSD0mEsZynxIY1uFmW
NBhnNtSzPbvCFeat6LMszLc1bfX+IUu7AbEBdKLwPnKNSC3EpwK3ueEbub4SbfymHaSVaDfnvhe3
0tzbRpYQSoxFRW8Z7YgETZ+U5BRjElYvemxWOA/hyXJXQSVkARCxqu98ay4H11zU0+6jO5qEle4n
fuD8BtOZg/8/qTkIPBs/j9I/cbsVwG5VgSNQN+MXeJcDK7k92vXH8jYkpwK0QUuJluDlaJVizYij
Qj2ViOTg5pWGW0vHz9CR4ujOsJPigFAQ6hhpsmZhsOx7zAVd7DJ0Kjn0P+aaw+XQpkB7RoSTejLb
ID7CQIwOahoixRAjoO+GVY9VS9mqJywB0XIe7dalx96sVQuu7lKKHPr8R+c5hIaSevkrciz5dBF3
+gMqevK5EWn87EcG4h1JMXoq0EhlZcav7hqi1GwpROsOPwFAWJcDdk5hdcXYos6UJdOfqo6/9TNj
CeEr30PsR/fiKf6gVD0xGVAEpig4JAOdp791OWbU2jhhNn586gspOgZiMH8iWPA9cpw18uDVdDIS
JUK06rnSIKcs9tOo+bpc93JymtA4gLet+GW10fJ+NDm9gfiO2W2br8zo1QXHmIC8EKKFgkPKsLhH
Rdk1eLr6yQnhl/wwBUIC6NQXE3BUKVhJT94diwOjUR0zQMEsZrILcVsOYzM5Dci7uSilKj80pB1/
annUJSuX6XtjEW4paVLeZu0Wc1kwehboSsLZLAmp0MU3vi2LQ6xI8cccY/5uEJ2rjSwIwvDVZ6G9
Qovbz1KCTjlveyGfoh59ZgMLxwJxO6Vd47JdHwOiDRGHMckVcLq63JIoRwQWyJbkhCBI/GZEsf2G
nULjgwiOW04/TmJuMJa81W8HvOuww27hCAIMpKKs4LR1OfAop2mKSCkr6HThD/Rv9G2XNrPcZGy3
u3IcLRRrHCXyslhH4Q4xxzcVtt/K2s5rd3HJzL+CREmf6yJUXBfBT6SG0eGKx4QLeXjCDfFkhNXv
JMBy7lAjkOoi6jJpuFGCVaS+tVbWvjqm1HbnPg2nBrUFiGSXkzBZgyMhMDye9TYtUJsELNairIKJ
p+GOmoziQJ12hm9vVib/atVJCSkVUA+lTAgtfVGbbVvsdGtkeM5WElW26eaVlLxoWgWUyavqsis6
YJMhqJTWGpVPyoxGPaLnmaWeiUqf4o2+Hf8GTo9MZofntmO4vKOt/t7KjHR8sNC31mH5WeLnyu+e
j/XFciGITK2I5Gwui1Naupyv3iophneVeIzgSWyKcRQ0h0Oo8xghapBzsUv1LBSRjqGjSC9RUjh7
VHXL1uuBhcge0n7ha+u3wcouWlrBKOBN6LXNrF3Sxhlrc/m7JqN1/ELqOmzA4d+66D+loYdinDlb
R2NQChCm/kx2hlCQi1tBtWtLU282Q1PbMSafZTk84xw3/8JIdeKzMsSSshIxr3Y6QBUCM69V8nRE
yucM5J98JiqEXshtnDzK41DaXqipvOCFET9mDaS5TRH3jY6MkLChrqLL2+zNEKf1lSviat/BleUK
pDoFYYGZWvwI2yj6Kk7r9tHMaEeKUI1+GnElo9/j5MrriMDMBgXM6cvtbXP96TyWKW/AraY6dtWz
bg1R46lrto9F3QiEc/3uYI7xMAtcJmgKqF5hZPFGGkv7uTStbiWmvzM6MAJwHECSSG7URYQtfEp9
QnbEY4D63WfUHGSx4wncY4TK6zv40RVh+0TRtgy8vksHfBcryqHPt6fgKtCQywKLtTj1MzVyWaoo
aMXr3ADtI9o9/s6WwsplG4+/7UbxPZQW628fHm/G8MH5MS0bUNbiQNSWmFKcHeJzgxBj4A5jrUee
kyflk4LU0h/TH8tkf3vIpaA5hxAUrAmfFfkG0shl/jHacUHPTOTngDTXRr/XHwPJJamUNAwshQ91
0NTCmmNXIsa6zQbJFDtS37rEiQ/o3JuhBmr3oKF7EUEd0atQHlYCxVUqAUWExikS9jQywe3Oe+Wf
QzgWyDOoVR+dVXS9kCxsRlxl8lr4b4k/jNXu9oxc7zwALMwyFwv7j3Lm5WgMHxtDX5Vnx8pH+HQS
GmdOZHwJ8Fh9qVr7G3Vp2OthZ96jVCjLK4f9L9/2IlqTyAOKoOk1Q7MpDFyOX8dZDVqkD88FTJZz
goWm5plQsKKnwfQr/xQO+ijeQkj2+QZx5bh8DLtEx52e4P6tqZPRv7OgcLwR0NCnRPbXCQCC8hzb
pVhdYoY54j6AMlAZo4g1xJCHMJ5Vh72dqMUT356ThQLJVtxGRiTwMWefnygbxM+ZU0sKDs5R/tzi
KezsKyCg9cYaECTeNFWS51u/0FKE30qtgRuQlgommY0vvSDSqMbP+IS0P326/BNyobGCyHKAdvvD
pBgTcaRK1Ff08/w3IIOOdm/OWpJbK7X89E8gRFMeE2Ustc8oT7Wj52hprW1Qzgr8TQOTCAmgFnfw
Hap5PHwk+NPlbqT8MNyXaA1a91rW5I/UGsrIM7DNbQ4SfCft0MUwuM9soULZDd2kYUiFAiW8Nylo
rE9pL5eh9PHdxXMVO1bAQMhkXKXFMrh+5Gyis9G2/f1YF8OrCk75wce9gNOnN9UfKamMkeqMEuGc
G6bWh6801HQoePKE4xfIS5MYOZEFp5sshuKL+FRLafgahlm7qS059T1UChsvkmT9UY9Kf0dZRV5J
o67PF6eYHhJMZXaRsyxXprU10bNS/UffCKN6FxfOpLqO3Rupp9rJVCNQXk+m/jW2RXUS0H7TjYNk
ZrIyDX8JLZfnjAcXMZbfQegDFHJ5zlLDRDTRUaNzlE8TXvS+Hskvdq01D33fNTYU4ix74F62vuaQ
XO7zvEi/giAP7E8Tl7/5JY3LMn5V/KwwvxkpPbBjnDaSsdbHmcPN4mfyWJvL12Sd1EIX4ahBY4r3
BY1VBfzY/ajGfu2FGVeTK4WoXLtcW8Wv2xHwugOJVDR9f9pvFHJmHNTl1EQZ6CsHgeRz1wBV3Upy
n79GdpPX26LLZinR0IA+iQ5eE8Wfp9DRMk/Npf7UK3EFtF/SgsRYuRr/XvgX8zCniczBLL9A62xZ
6zGmHKOlPlOe6qJOncfSD0X7NPKIVx9wNmv6DWpODkKTue6Ez6MxGNLJSsoR4JxcdKGr1nGYvoKs
LnpPbjs6byoyfMm2q8c8eQO80Jd7LP5653UoxRhsCzpGj7UyysOnUUzZsCt9LZBXkhx1zrwXHzXr
W2lIxnEmKSddTrRWicQWua49QQKdDvIYTL9sUeTai6X6wV5rKyf+gmYh59IJ+8i5dzKjSQ96K9ov
mlkhcBoC134w9VTXv9RpWD1YPeWKPbBbIT0oedJlnx0jisZPmdWpklfnVvYl9dVojQu/JKlDd+al
onGgKA1xQ8qLJ0ZoYp1pZak4y43VIJyPO/uwMWUkbz91fWNFbobKZHiH4m4PETUVmO2ko/8yBXqg
bRM/TvjXg9mWH401/BZq+cDM6cnMvdfL+Y3QdhI5vlxnXJot5U4KteBxiqri3gcv5SV5mn2rfFQh
XeZneJ16+4PCfPO8UCOgIMobgkLBMsh0flzQqHCGsy4AnrsgafTfmVlHhtcjRvoit2G/8snXJQJ0
f+diGdgM5BCuxEO00CFtBPZ1lrNI+yn33f2I3+ZuhpG4Mc9yvOztxK88xfKLp4aH7onSSbpbCSFX
b5b5V5hUCCkV0r9xFjM/DGqltTxKzok6oZ4jqkpvN1I+zGLuDgLXaCQrw0HuqLEXxtjlRw15WUzb
MHbQkL8nOCtfBmnS4pNhtp2OAwkKsBvFSWOUgkDB9K4xKmuUluvAx68m/YJ2yYuZALjIvZTGh1EM
vffcNCVkiFTtfnJ/ZNO2EOr06LfTLzzEsQGQu9raSs0swgkh+1nCsWXNiHQ++hehASQ1BR7yT8qC
aFstJlCPdEQTknkCS93ahbH9Wy9a9VWGJvWYpE3prOSdV7V0xvvbItHoIyIit7gOp8iSB7W1xzPh
HCJ42ExPJerCeztSg5dQTIY7DQ7nwxK18fX2Znlnr1DJmQ0s4XxyFS+GpmRfU8buzPPUdO1b5ydN
RNMEYeytj5rFk9ak/0WFI95uj/rOBCNHBXof7gup0PKFCUVhcMrGsM6YDGedK0Vhsussc/qWtU18
ElX03+3xrl4xlA/I6EHAWnOLcSl91Fhd3fQQ3s8Tkq93WaUOr6KtBXKg+Rr08irFWgy1eDxPZlJL
dhEbZzPPQA7bYQ1MRzaKdhNWYY/ljhXtEydLt4M2xOdYM9Y4RdfJFQQb6rLU7ZHMQB1lUbJAERDp
bd+Rz4Ne2clBz8qyuav9ekpoFFb1nZ1jrb1FVDP7lbc9Ak4SD/HpkLaV/tjROfqpTV38XIEpFB70
kmiXJ+G41j253ne4FYBGJkTBQdeW9SepU8qBJFQ9lxIqu7Y8iI1s1v1r74+DOKmIs+39ABfFj6Kp
QCKCG5mBsbOyx7KHQjtgqGMy9DO8LjS6bavE81q3ngsqrXcUGoLD7Y33VynkMpSA0KOUOEc2ClnL
dM5pokEvy846o9FqKvuEtAJ1liQ1FbeUg9S6D1u5FUyAORwU0Zvjrg0aR+JGjlqwA1qVS14cwQXf
Q4ZTzryihv5Bm4QEBnHU5T+lGtnj3mrz9k4o8uh7gVVUiVvZg1WgBqvK8aZQtdTZTjymjb1oFWCT
eIR0szalbifIfedodmQ+IhabRsUG79kQhr734WWEX3NZ6l8oCNb591Fp1DeU5CUiA30c2+2isj+E
bTf6qKRoytesr/JnZM2F/9DzTMZXADpkMLp53xp/bs/q9XGe+YFEEJjbtB+XzygD825R1Ip1bumX
hRs/M3xpmwNXnMWG8IpYq/xfx2fGAwaL1xTFIaBxl6lMG2gSysyyccZ5CtyMVuhkfwmtCWS5DXlv
VVYz7ZUxElhAmPg8bbWOcH0ocRy9CyNLbb/3RUYKEhcTAtJz73cjwLliGeIAOt5hGqxQ1msy8rbb
E7WUcWWvz8Kg6oz4n/ORpWhEVtb5gGxZe0YAyuKHZmq4UScMWSwqpsZroM+M/nSQ1P+yRCTbhPaV
/YRCSY71Yx5qyjYaa/xkSooFniSLoktcOVUt8UOazX4b1c7TF2Y8mNbay9dhlNYyRWpavYgLIR12
OeVBEgmzAqxw5khMMKmK0JVzS7tviqJ0a0dyNvlQfXc6Odlxh3y41cq0sbkQVwKvQG4931//VL3A
k9l50ov2PHJzPiuOH36Hpm9tZyGd/TSK+q1uOiBmt1frnW02u0mjI0Rtfm6GXo4qtak0dZZVnJuh
L/wNrCR/Y5W2dldiILIZ8NdqD4TH7C4LCmCptwe/vpJ5QtAS4HKcqaHLwQu9MCLbSOtzlqfqnVwN
ReTJNg6cMWXIrxi1JT9uD/jODQBUi0sKQAwYnOXWhBpVmNkYd+ei0ppuM/jFoBwykQWbqAx7L+xK
ZLdodX++Pew7k0zdY6bpoZ+FeeL8s/5Z2jappskORX/G+1RLv/IDoCZYFpDtTR80ZfO7nuW3T/mE
we6L5Y/tSux6d3zAVLPpPA2OZZoLqC8nDSvE2ZZUhJfqCGKZ0LD0249OjarTqJmjjKVSY0f7QjLw
Pbv9/e9N+wxRYYVpZXL7Xn6/BnO7TJUEfWQ1USpXb+PI3ul25z9rudq56EZgPTsMUrRS2Hhnf81J
JlUEghHKYYu8iEaX0yFaxndPVX9Q+8gM3BAfnZ+qHxFNe99ZSzHeCX7ILwApmJvU0J6WKl65mWgV
u7c/D7YVDff5oOX/EeMRo04sM2mOAljs72RuIe5htfu/+trqpE1dDZ3vqZgW6EetVxNpL+EfBGY4
gKNNfczCrg0tLRHsW92OP9dZF5kra/Q3K7jMGmbhCApBVMJnPYNFJOjVWC2KEV+yWIn6ZxUfZ21T
NmlAL1/z8TYPkvgpDChPexP+QOFWwpCh2Ux4TNXHJgyjgmYoPtRuMchSskFwSq7c0aEn7EV2VTp3
ZZkVjdtbdalhlFSoydcSHcjeK9LB+g97J+ULNjmcP7wFaEiiA1okbj8FsOJub8brTQGuHcnVGd4/
Y5YWD60htZRSs6T2zFaN72oupc8Br89TFqvRhlPRraRj79RKaGeAZESAErwCV/rl7m8VSIaOXHfo
oFVJOrkiH2LDjUnhHtuGK5m4I6L+yPlBt98Icrx61dyAjGJAyf+iFoqInhVzMn9+dB5miBwxkIIf
kkbLLFFCxCoeGn06q06oaGjO6iFAPieaVe/ELoll0Mm3R7wOA4xIMZoeMGeSOHg5EfVQOnjb9NO5
1ZG67fVUvQ8G6dW3S4JSgXnGr5zos7896PVyUxxBgphqIjVOsvDLQXE0zOy6beVzoRbjJs+T2dSr
Dr/aqXzXD1b9ens4g//u8hRdDrcIOT1NSfRhe/ncoeaMgYvTftdC42sWj+rn2yNdZyugh2DhUC2g
dIESyOWHJbY+KGldyucyG5ud1fW+taPeZKQ/EfojB07UZqCTpekNaM4psRMPK2q8N9zbP+OdD+Yt
zfamigB7Y/msFvgpWmPoG2dLGevJpT+vgv0L5G0DbHTlKL2zlnP2TTgHjkeYnX/LP/eoHtpVkfcF
T5IunfbAKEbd1Y0UGlXdmAfeOZmyu/11743IpQkJfG7ekPhfjog3kg7fbcDqtZLyT7GVhHtn0Ac0
+zIRbCbUhVYylHemcy5HkRVRNyARXQSLOmhwLcR995x30zD9j7Tz2pHb6Nr1FRFgDqfNjkNNUJZ1
QsiSPrKYUzFd/X44/8k0pzHEeBuwAUOGq1lxhTcczNzq3Sc1M71pB44tNDdy0+WyW21X2CmEQ6TF
dFvX3WBwqrrXN572WAoumFwxvOQEBLzRNyrfryOQBUFIR4PgY8lqVqdQiasZoFCqPw5dKX2tNWn+
ZNZwzKH44SqhqBeU3xLk9Tpqx+9eQk4ISRQUFUBca2WXPjKMsaYc+5hmNW5XvQgvRgjaBIKw3Bfo
dmwpMS3fsp5TjXht0TqEfayullDUFBSBXutQ4woT264EWUivxaQYM9MPWph4vge57GOHRs+9Etae
LxqJ/RQaMFvyGDcuXHSnYOcsgBYkIpYr5MV5IbGuCyMZtEee4ezz3GjpH3jQ2dnk2h0wB83Nea8p
uqtsnNNbm5iKtMPjSgT0qrYoh2oSal1rj3R6jZM3uL3YKcsNhG2k8+/by3tzLAsuFyJM1GbXeTJF
JzMt+fNHq6z7nzWekAg8WICgew1FlP8w1oKdIL9dOJCr0KFUEtwPR76rMvLxTx/C6kbFVO/NX6VE
emzjzNxaPWQkUDahmAM0YLWPtMT05obq6SPi3N7ZnIz4YCZFe/Radf6HBv+8q5tZfH3/J4IKAQP0
vIXXxaqyMqWUzaw9QkIk7IhS9S7X6yz3abbQNf0Pgy2dC1D6FEnX+7Nr3QolQUt/LFP0UQIVdvnB
cBU4CELJrI3pvHGVU40BE2eTaXIDraazHFw5DPjKPmI1nHj7FMKVSnLt6T/relD2shf9lov8rRUk
xuQKIPxYBIuvz98cI/FRKpnx6ChuvRdOaWDo5bjJXkvo5GqN4RzZ0trGBXTjRAAdo3rEA0k7Yd0E
m5xG4v5scv+ISv+HZzvTflE/ac88cqb58e0lvDGrEIJ4jNHhcYE3LD/mxRWDimvvzZNNTVU02WUo
+r9Vixgp2o2Oyv5MjS390xtzyoDozSxHggB2tYyOi5WeoI71aBuVKn/3be8NZ+qOljyxp0NK3jqc
iz1ySNG8IW53a2hiDwdiEqB+Zvb6W/HcTCT2oMaj4ijVE4itPD05BjI4J4Bq6U+yoqHwZ+T0/0Pc
Yy+0VTiynEqICNcD21HaFTF3+OOs2Om+QRcEY1Uxh/dz5NaPqszKZv/2st7aQ4uyD6KCZAagN65H
jJCZUI3W0B8pFStPwnBCDDlxI02PqT3n6cbE3ujD2c5yJBeEBuiMdfNr1CpoUKaaP80NGaAbe7m9
d/KOUgGWKXcEaOLYa2mxG7ocUX3DicRDXCnRHTUU7dPbX/4aILfwIoEc8Tf/gIBw/emukUVpq+H9
KiKbtS77zjCRth7Fp7KZx4BXpbu0yVTdy8keQiS6x35vV2PzB6wkdeokQz3bRVBkQ37vdQRFXZli
BmkToRpX2PXP0jAUlo7VNU8h/A/kscOKsAKA1gdQP9SA0WX/nC5+pGKC/Lrx7j3fjdchDZuPDHah
+XDq1ioVINfSGEvtjk1f/dWUCdR9bFkf6iJ2TrGW5p+KpugPnS7MnS0jfBqtpN+4aF4fPldHBoA+
00LqJKG7/n7K4fCxCnd8IqBJpD8KcG8jJZGPnWYnyIvpOf71NbonG2/U6wuO/UhBFggTbS0YB9fj
FlWX9YlXDU9TaPR/Z9frLvCAWuUrkH2eYMuMnOjdLxWoUipWBOWLH8i6SmlOeRPhm+Q+5pF2iptU
1/Fxxo7UMnL3Uz7X4a+3t/zrw76kkci2oD3AG/B8Ol/c4fEsBpTgVeeRPLn82/e9RU3UDr8PECQ/
vz3U69OFzgmgHuInXAt5aVdPoplHPLZF2jxYMp8vGNYXF1mjmn7whjy8MzM0s/pYqoe4S3FSrIdI
/2oZXYzOu6WJH7Exlb9FqpXdxg5/lQfBsgBviqQd68wdtHpV9CasO2AuzUMu9frv6Kkj/Cb6F1sK
pa9206LKQx6J2Av861dk6M4ThamFcnqAyeEOJ7PApNM2O1J0hH+Lv/j82se3Z3xrxNWEh4ndIT8w
Tg8Sdkbro/iUncOoaz8IMDAnIfTT2+OtNxPnc+n6LORknizqDdfnpbZbBSKTyO+rwkwvPMvGfWmE
jxqiJFv9mvWV+DyUS9aKmS31vHXHJKvzCdOcPL8XTkhfy8zxDnLDrPwBcBb+pdvZv7SyLCY/1SJj
48ysr6NlbNolFhQB8lpKWtefKVtr1AfpZvfjSB9KZLUN9S93d5EtMYWFM2r8Lbrc/eftyV0v5vOo
y/XHJkVIf30ZpUVtepUSZ2j0zGqgl+53zWxjwDXzhyGv0o3DevMbaR7StCYboPd5/Y34QGA9aHU5
Ek4DPLiIDpG+m0AEhodKixq/rSLzDrawITeij9cDk/GQORISYC8H3/x64DoOM5GaY36fhPF0FyXl
VynruaVvHGpnkY7iEZ72eH7v3DqU7YmZMVNk73qrFc17tQqtIiruI9yL812ZGV57zIQ5DvvCCg3Y
CENbbjwutz50YR5SFSGuBB97/aF9HYV6ooriHts4/I6z1jurBjDgCCj4EzoQmU8zfGvQ1ycU+x5g
lcD7OTT0Oa8HjeJ+osdeFfc1MkmHXsyaiT6inO+TBk7bOy/WRdaFGiMVJtIRwBeraKqtBea4keUd
Iq0YjKWRGya7LFfH95b1GciDpgVd1aCzh7zF9VfVhhZmfd56hzjkNQkn0/wEN7rfLaDjx87tyvcJ
1tNDZLylpERjidBofRSxiNOUoXK8Q1JWzrEt2Jm4OtKuNYbRp462Mdx60Z6HW9IOvmzBkq92p0Yr
y40V3TtkblX/FEpXH6rOFqc4S+qNaHz9Fj4PhaqqCzqL8sK6EaS1VoVrtwl8Iy+tfRnpqI/pXb4R
5Kwv72VDgJakmgJMBeWj5Ve8CDqsekAcDrFufKuwiYrM0j6YMRAPXSvyo62QaZTegKPwiBn82wf9
9fcxMuUwkLgkx+zP65FB3vdei0zYAVW+6WHg3wGqDP3p/2+U1cbXUeiStewYZcw11AY0+xjbIB/e
HmX9IDzPIrO32NDSSH8WQngxi+jRGFVhNN6BKvVC/hhMPyrj6ehanTyIDumDt8e7NXeUo1DnwBaE
KvxqGxLU1Y0JhP/Qzk5yFDMMKX3ItvQbbn3VwpB+Fo4EB74aRQ3VqunyyD00s2ufU6px8a7RC+cw
l8Z0sO0a5u07vwsTBlRNlph0Qd+vu0SqM4dy7LT0OPdued/ZU32PtXCyf3uUV4cYVDDgHOQ/uKrY
8sufv1itCCP5zkgB59azXvuqzRs6NkVycKe62BjqVddxQSBz3fKaQZsla1vtP8WuFAUTwfTYRnXy
NQOqeLI8iZ9OjmDGTxPtnyfuf3EwWhdHpK60wsfObu2/Ud5K0JGUhc2Nvbp+7JZfRExIy5U5psm8
+vpqzoA/hPgZonOXX3KjLe7GKi72KNXS47Zn7W6i/7hxmd2a8peDLlvtxZSnuD40FZToI5X25thp
TbgPUaXy+wQO8ftXlyL0AjYgkiB4uR7KQldpxlo0PZpxKYgJIWLBE+6m4ty7SVH9h9FA7Txj0uAs
rutgMkwl9mcZUKRWIB3c6BwVn3iqtY9IddRbJZpXR3IBtBMeLa1zcO3r9LsHAjV1eZEea0QZHlSy
GF+doQ4leVwe88QZNjbLrXXDooQvoyTEE7tcRC/WLbKSsDd1XoHJrHVKp8N4MIRT7OuIqOztdXv1
ElHhQleDv5YUH/zq9VB6bOpR4fXhwUSD2P2KNpeZn600LpsLJmyO4eOYGiJhRugIELGvUYLcuH1u
fKxtAhjhyV0kIda8U1XrkA1PpHLQw8H6EzY2TlNjblRP2MOU5cbNcGMlbSRiKQ9DOQTtYVx/rhrN
A++SSiSRlqON3IUAAtg5VQxWkAq5RyLVzNV7X3sEq0jRgN9yOAjrl7vhxXKis9xR+G6z44TBmI9W
XbevBl0eZ8TWn9izct9FTezPabXlp7heXbLR/zslJKT0Htdt8i60Qa7OhgxywCbzaUG5ICVitA8I
2ffTHh5O6yEMlDdBksYUdN7eW+uVXXLhRY13MdtFQ2Zt07F4Hzgh1KVAzV238SHF1L9BWRmHXmpb
opXLPn1ZpHseiwohrHESb4hQ13MshNemOUrK6Pz2enxo+tzE9TScalwdhN7tvTpNkk+uHQ2XDqUM
5wMhgxdthD3rS54fAcaCRgIXIPXTdZxqxAri3V6ClLjqlOfQ06OPXjK5n5Kq9T7Oo9Idkabfchla
b2lGgoZEdXTZXC5lyusv7/g1M8KcYxDX6tj8bcvUy9Sjh4Brd1ASbe5+FVwj8dPba7s16vLnL/a0
m6IOQBdpCIYmmdNvGi6s1n6YKA18N20YKz5p9fDl7TFf7yc6nYAsnsXlweyt1lhVSqvX22wKCqWd
3UNhiL7fg9VOtZ0r2mEL3HHjE2F4Ee09A5/J9q8/sa+QIiBSngIw4fapt7roa2rybqMNH+NbNSVi
K0R6vX9ASmLfQ1EHv3IgqdcjKsik1m6MqYE2c1PsLK3DeaVuO+2iRqpin3ueg4dOt72NptmrFgR7
iIAM16BnIzIaH9cDg+dorFBMQ9BFmvLVbUKJoWUuHG3fzMWT7tbOWevBiD2FbWgnR/Qsta+hYjnZ
JTGjbosi8/rWWtSmFu1yaFVMxipH8ZDCKIs+HoM6kdE/gLWju7RU/0okkT5zqJxHOjLJJ56reuPC
en2JLCEjDVkOE8iQtY/JnMi8rZV6CMKxGI+6MKJ9hCTMt8rqtA9FHCcfh56qlxnO7SPS7XmzMf7N
D6fTQbNhQW56q4ci7HutsRyWgbpWD2TB9hrK+j1mm1Hf2LOP4UX2rTbq7K89teW3t0/Xjc0HeQ2R
GyJ00H9rDdWYUp4MRz4+i2flADguvW+8UXd2cuq7/WB1LcQEtdlI7W+OCvNr6e9Bs11H6iOdAPpJ
uC/EZSwOk+lMgQNYYq+radWgHN0VJ+7MLUzyq54OG55e4tJ3Q2CI8tLqpKWaGlsdzI7ADcETTN6o
7q06Eej72rH3lIcjpgTliAdgaj0qS+SnAY0//YcJX5xrcJZj3vXVatN34dakLx8ocdj/QnX5Zxyr
MX6eTa58CmNRf+qU2Du+PegSOl6/k3w4KlVLHrKgAleDqpPoZq1zRx78xj4p8BkqlFfj8M/bw9xa
VsJKNEhpozK9q/lFNXRpiuGOouFyz+3lTOnOVRW18lE2diLfaFPtcYLzWL0zdF4WlnKiu9xndDPW
R9ic8HdPRc4udqrqiBds+DTUzZeizYuNnXvrsDIOOiJE6uAclpl+8QKSIqpSb/sxWNBdX9p6mr7q
ZeqelSjTh6PjTPIx0huP3AsQ6saFfeMl5K2HKLEYa8CkXq1iOMO5oWY7BTrt4h0HaAj0PimbO2PW
tC2+841bkeosF4JBwRRU1+qpR5XBnSOcdQKt6XVykMrYx2anX0ix5akX+R8kzI3/2WPyxTSS6ve7
N9JzEZymJ7AchIGuZ9kmiZ97zZkDnFOm8EhMKQt1J3DSivxxkl78oeiFVPfOIOb3+pawl1AQBQCA
qvQC3V29itJI2sRNxzlAe0B+1iavqHySlbQ/mfMkArdzKTA0CWxYtVMAfCeiL7YUEV6RC59/BMHS
klpDvVrPvsRmecgahaX2XOyS1cKzlH1kWH17X+hiLvxBmXBnRaFHdwo/mp1IvRSzllR7qhC2jjZa
gteyubTHf6pFJrA+E1m5l/rgqP3G+3XjcoGMSTMRQjG4pnUYMdeuBw1bHwOEBacfrhmavqPWyZaK
4I3AbHHZIBbk8BEMrvZEjwCFhcL/FFBfSLBRm/HKNg3pyV1o50lxGi25JV5w4wy49NgIzMDDUg1Y
hSRdGlVJok9zgGiYDlukQchrTgCxI9FbPpq6Y2e7UXMb99yoRvyQVLVl7t8+CTfuGxDTOCo925dS
Or4+CWaOfVFnJWpQDo7W7SZwxta91wH89dXEqp6SqDNj3y3dbC96DsbGxXorRlwuVMLhRUyFJOt6
fJAdIgtFoQauEQ2nOMnlD8QckONDgW88CLuERWMlUxue3aGX4jjArZp2YGdUWLDptJF/3FoQB2Ig
Vy/5D3nB9a/hzRtLLY/VIAGR47eNZ9611RTvtErPD6ONpfeoK5DV8Yl+DI062nhGb7xvCM5TXKSI
vpSfV8PHg4Maaahh9TkZzu9czs4HejvxHTJAWukTI8fl3p4WJM/bm+DW1idY+D8l6telWlfR4yht
ei2wK2MIxa4s5kw+NLy17XFxekeUVMcCM/zf28Pe2nuIz3D/c6p561YnbjTUQugKpypWUmOvYbrx
2Z1UzJExb9kDqkgOzUh/0MjGbAP5cytSo3m2yLOAYQYctdp2lpozsUM7Bz0FKOFLNZWiJbOHjfol
81KZ7JIesss/ncyHxZujdHxMJHVtlxuh9m5483IAaeXRtFlcQEDEXG87szAj+PMVT0LRwNBJwTjX
IZpZk1oN+2loUL5FLuE0DKZ3kUmT78PSVHctsn4bG+HWccSKlE4miTB87jWtjc4+KpgWvwR3tfrX
JO3qFwwHxW/bSJzFNBq4S9mlsnNlQx18FlN553UUQrQB5cqNe//GaaAdSKqMfo6z9GOuZyXm+Urc
QWeN8qk7W9TWDq5ODrtXjL560FO1hNJVxFviZTd2JQLXi1YQjdwlHroeFgXisqA/PgWTp7SqrzW4
EPgptRkUbWwXvVC/aKFLuOFYoW2tUffb+O4bYRhVxAUxQ9UJHMTqBxgKFWo5ka/Hk2oimoNbKmJm
xQ83d7T3R5sLLoqG9WJzTK/++lvNEt93pM94gKALBlObjIHLiax2Axfevd5ClNq1U5LmHyvskerT
2+f/5ikEFcAxXIAtyAdcD68U+N4jrM0KY+jg9+ZkPWga+mPo6lbiblTKeg8Vv3q0cpMkeaQ6vrPq
MtxKkG9N+MLbImMD2A8i7/pnZGpZa1a7bHpTA8NfTGIfVbDpC7w/Nz75RixDMYYuMA1ukMFrtWkD
nBuuxo4akC7pH2s7aw/492kf357YG8/Y1SirkxPVDcCKjlE6O9O+d2MW/ijQyTtqjdsdQk26n50i
zC6OXTd7A8jP97eHXx9cwENsUf6HcNN4zda4SsI4YY3uPAVpE3r3rpPVP9J6TL6rUy4Qjap0r9jJ
FmG8t4ddfzXwWeCE9DZIDEwQBKtmUU7XpsG5yQmMOJ8TPwJr4+1QJppOad5Vcj/ZoqJUWtWf687F
nhHjSm+L/LPeSstvWGJHEHnkw6/uLE8bWm9KNSdAFLJ390vX09xrTQJOI0tbJ924Kl7PNP1IdB1h
QtNtZdjVzvWwG6+Rv8ChZsq+5nlS+zkuAYE9e8PHCd7YwRGuthGzraOF5RuX6jBzvWhhrO/lyJVJ
ZRaFizco3lFe5U7Wrus653NpAkKcoYq2h7dX9sZnAr9fyJ5L6+qVjmpdtSxdXLnBFE6pr8pOfoxH
Fftj9DPEvlHa8rPmDcWWEv/NYbmWAOPD5yIivJ7dVFo43uFsFESJbl00Q0LUFb3pfZSx1PcIbjjo
ETvj1nW0viOY3wUutTR2afHw+F0Pi/6jrfbCYw9Vtkx3GIR53j63TaB4b0/rjc3KQBT4EekEoL3O
RE3kP7soytwgdyihFKknj3Vo6Zcc+sH3/zAU8IZFjRP2zdqDpC1rU3hD4gbWLOP7trF0hLTqyh90
5MXfPxTv2bOgCKXn9fPZwgN0kjr2gkpa9b2momkJkMn6PvTOFoD8xkngW5YO7oJwoEVzvVJkdN6s
wNYMpBL1j82MMQedmDAYwih+aqvRu7z9abd2BvBIAK/UhxGkWTbsi+LQqJVFkjiNFiQi7X603Zz+
DnVsIN8e5da2BwhJ25YSEvIZq9cDy0uAIkR1gevg9udPOYr3u8bprAsiFmp4MqywOPWGcLcAFjcu
cNymqAeBGHkutF1/nhO2faTL1AgqvdPmHfSM6c4ER3RuLQW1YCCE+im31emDhAis+KGVx1sX6jr4
W84e/TbeDwDFTMEqIEI30Em8yNaDQdZmu5tNp0QJvcyOTT720nftrCJKSATGwnpGh+j9M4+eEVYY
VG9JT1YXzsB1UJvI+QVO3MJCGKvmjOVKeRBK3HyehOLuWniG+7cHvbWplpt1+WgIwOvzAnpGoSAV
a4FhdPle0Hj7V3Rl/c/bo7yK9ZhZEMUUh9EK0WhGrW41tSjdGA9ePSiwArwraLMc7K4Fr610+oEu
uQM4Take6giOd9ahK7pvhed+e/tX3NjacC2QKAAmxzWwxsvoVuHqc+5pwWiZvRkdYOe2pt+ksJz9
fDTGFMV0OlARytx9wRnZeDlv7C4IyFR2aV+jl7XOroTRI9HWqmYghyi6F7mrfYnKDmm6UmadP81j
/tfAdnvvomi5EenfuKqoKSzleVARy0Jcny3ek7Kd0toMhDDa8ixkKS2/TXXvh9GOVhUfavTB9S2V
khsvDKIQrDnoFoZ1VyFZGNWeOuidGYzQTA+hNbefkGVxgZQbWx5lNy4P8hhyGbix9lI+v/5AZ86i
aqgqPVCMpCiPXaMP9r5vosrEIwAYK97tJBTW42AqhfhcwzO9FEPlbcll3jhNsK1YXKaahV7Pc+4i
PV3hMQbz0su8XSfM7IA8mTlvbKUb6wlHi5WEVIWBz/o4udOgu60pjKATXvS/koJUs5utuj1ErYuT
VNy3G82BG0eHUIRqJQQE4qH13TS7M/egXhhBP6jzr2xIaeS180fRV+4JfPDwYU68fKMcd+sjOS/I
cFIkeo1YMvVewjmMjSBroetSADRBDIFq1SxpHkiMt2DcN8ejRcsOIgGn/nG9hxIzI3rtGyMQiSn2
Toh/sVCbwq+NPDsRwMjL29fRjfuA4gaKcou8KipCy+958Z6nvASJnCu8HjGxLctdp0Xe+E8cT648
wGnVxugcth7t2rDKYmU8DsiPb8E0b1zMlOxBSHkojC62KKugokudsoq7zA7c2nSrytdyLa6+Drl0
CDEagXWwlSR9rx86LymSL0A/JoncHtIfeCeHY7oV/r6eFNImbBSpilMSRsHrelJQlHTSqaztoKA8
nh2ispV3KQaEfmSY6cfUSbuPbpt631yj+A/PP2MD0KYlREUEyPtqbDlDM2RzBUM296PPW4K0XiTL
1EE2raz6D4Pbid6n/IaxdAta/e/bG+L1fclmX1wqFlCrg4D99fiz3pWaUEIzgDldmru5yIdTn892
sqtVI9t4+F/fmMtgWKkuUFYQEcuPebH7ukTnJTQLK3AKMR3cJC6OaR07Z2NoPxOAhN88C7JmYcTF
aZZ9UmzcYDeHZ44pd6JrQKntenghRWVFsl3UmdrpA5gyZVejAPhpiLVpD4kdUX5JI2A/OFmFuzgi
dfpGuHVzttHpWGaBm3rdWPKwhnCc2eE5xmf5C8ZAn1p9KC9iHLcO+q2RLAYBsEfb0l73FZq5TGo7
ds1AqeNzFtnh70iY6tHsx3jjnb91ekiz4B1Su2RlV1cYzy1Sk0ZjATbx2uoJBYvCQa40Fvn4lMcy
GuI97EfvB4hMNQrmERvB929hggzySRRCAA2tl9VIk8yqbStI58EImqwdP6lxLXF0crb0fV+/tUu3
Dkw2PZPFWmb58xcbOJ1SAylDzwrwGrBrvySgF4fINorvb3/S62fBZCbJG3n/liVcn0rF7Cqzqp2A
fDk+au74sW9DBNHTED/pMpy3Clm3dstiYvJcAKDYsjqYUcVbWEvGC81+Gndtu5hadkNRnO2+qDY2
zLIeL6EbQIKgqS6NEBziudxWGY9SYydJmuMEtPjsb3g3Dk3gzbbM/0zuaDa/9MHI+l0TdqV5ef+0
csHoLnzDxQVrtVPcTg6WmoZ20Kj0u3eupbh+VVqWr+RZku60Mv33PwxISZ3ztyhCrtutjVHrbhm5
doCgbtWd3QwLDJTzsuixb3JvOEB42qqV3ZpdoDFsH8JuAEmrpezr3jX6SbGJ+Kv6qe6L/hw7tf1o
VTI7zyJSWz9zRfH+NBawF0xgdEOJKqC3X58M7s0UqiQ7yGlM0AXgGklYmzT7kIgKqQyrm6bDECrz
51GqW8z2G6dF40blTkVRgkBqFfPrpa4YIhZuUISK9OM5Uw4ij+nc1mrog4UvNrbRjdMCAQIpQg+Z
UQ7N6saTulq2msp4FHWtCxA790Mvy/zngLHBhrTTrU8Dqr/QjZnZV9VdZySJNeuJypxdGQe1z9QD
kBnTnzOthx/kbFGDbo5H5ZHwbLGvWiN/kz4LbSekAFl0fX0ZB8V7mO28+ndWp/YhT/stYPetqaSW
jNw0kpLs2eX3vLhQhdPD+sX6BYhkUexbHCk/DZgNfh2NSdkC6L9qNRLe8Ubx9kPHX0i4qz2aFDlS
iF7kBWFfW8cuF8qX3E3mQ1vU0xED3cY3FSPllnWmfq9l1KRo+1vad4qyxkZu8/rR5KcsHT+2D4/m
GhpqC2Js+iAez5UisHhI4u/FZGk9JLYuu9jaZHwzzToqj02YFr/evpRe0feXeaAdtBR6F5SosXrF
9MaNUJpovSCbdRWSbFEsko5e+6tVRQ/+w8z7i+khT6Lg9CZ3FvahtME8zHr2k9m73xcznEUNZ+sc
o5O/HNUXb4OuEgNzXT6frUVXfnW0orqqUgQx+kOp6aB7SitNDZ/yWNf5cRqhDmHnoZrtezwTPzYW
if6uazB52w2yVNpTrwxNsbcUT351mADjIGNwAL5nSPIqIyutZm9rjXkXpkZoHRaLFsMfRzP8Hisd
VS6YI9P8benznLUqUxR/sMLEmPyEwHXs/CTxbGn6ualnGtoVoQRNhbhlriWzj4KNCB9knoP7jHsD
9QdkkMdCuy8Ub8AluokcTzmbCbbYkx/mhjMOvpspU4TXt9s0w9++XOYX09l+UOxd2OXD8MXEC0rg
a43o0TGeec/+oapQTqj0lIW4GJWpeD+sIXbcc4gLSTXtWm5/rd95dR+2J8Tg4gYq5hx5+V2FuaLc
OQlWyRdbrczIb3s31J4stwaumlayr/xYRKONGAakquoHjmBMzpxiGCuFOmVyp5nIO12mRod45U1u
I05tNNT5h8mtevMxjtAwCybgtuKkm23m+l6q5w7eEFORn5EOVbNLAV10/AoqY8z9AtnD8KB7k23+
aNNmSs+ICIfFwZChNe26iEztqDRt6B663NByn85PVO8bO9Lbj4PU9PlPSC3JuEebXBvv4fBmg9h5
FqobDwr685g1ohyQPUnbjuc/ltKk4ugmiYjvO8QOleOIvXL30YkKJAhTnI3KPTz8hQql5TAAAlBp
fTRewK7Ont9k2ej+6MqoHP/S0R41exG7Tbu7zO7y9vcc0lWu9kM3oMV7GCBLmz5K6h6HSjPmOst2
blxEMQrfRm1I3ceQQY3cnSghXH3VZRfSzuFl7Mp7L5uqcB/FZHzdDiPKSEl2nhKb7ofZRoruoJRj
N5x1GD/8Z3MmSpyxaAbZsbgP585p7oUCfyzzK3syMm0v6kKbzyOtrEzjIzjyDxFWiKTSXgc1PfaJ
E0T9HRpYnd9p42wqRyrlss4OXqb05gn7MH2AoWwk8Sh8KqxuN+y0qR7iAYLvDCJuj9d4igFX0YaV
fVd4Dkzgmf5IeUETvPWetEoYie1rUsvEA0prUfsnCudU+KOaJK12iO1ctq0/zC14H9OrsS+3FXQE
8503DEwxUnNGLAZfK2NadXtpzVpxsJJFU7FQgJPuRql4zi8lh7EHrlAr75t+SspdqKWdt1u4Qvm3
FMMPeeiqqq3uPVJcatt5U6XfKMcgmRflYVcd55q+nu4bemzrDw7dzXkf9q2pf5CWXVuXyXXIovZZ
CXbkpE9hXv8Mc/oDd0Vuu/PnIevrMfZRXpbaLhnmNPqDjhZ+XZSOQuERyia1OmPBrqh2e4I7XwB4
UpxSKXfzPKsh15Qro+qcqLUjL/C6EgQp1FafnlprajFJqqMo9IKxiax5l5eJY/5JS72NsJ1Phj7Z
CcNTFixp76jhn9DMlemXgX9v802L4rG6a9IuTj9FIqrVhUcTKT8xtTBMSu64nu9qbza9p7BRpXoX
Q4ecg0SxW12/xOiWh9WuLekb7PUIwfz0mFs2UIk6q3L7Z2zUSvRbyL6xAAfRtTzEukzkKa0qtT7q
stejOxa3qX5X6EQ09/ZoKSDrbDNVOQs4QcXDvzIq0vkIr8tNsp0mrb4/RwNqErwwbqf9prSvRtGu
Qcll+qSEDf+R4YowPTf6ZDvHlEJd9Fi1tewftLhW+otatfn4jQ3i2D4M/lr6dmO21am3tbE+x3qv
xuepq7TsDlvAsf93Kh0nmYOmi+g62X2mJRfEc4YwELja91xSlUIvSI8aof3qwS60l8StC3w1O0R1
fhUVb4nvgkPqsp1dul0/H4yoSUZ0PCpMm7/NXmlanR/WJrQLNYpN9Seczsq6K+JpmrpjNuZR/0M3
GrQbBpdHQTvy4uTy5FU2Lic7is7QpWPYEjg6VHOSlH4SDkN15vmr6y+oWpTtD0By6lQebBm29c9x
YvvwWIxt4ZDfAF2qHnVNWNMldUGfPTh2TFmzT/MwPNPyHQvPj7vILi+5KoVyYWzH/jwP0yC+xhGn
+oIOuzOeK0UX4MMtq5zEDhlT8aHv7LAjKW3d7JdlK/YQSFogWIuaXTpZ3yj+p0ikZ9Vg63seAmSe
0HlF8of3El2uU1pbkxzw/YVueJKgfbpPlJfNck+wXlKWbCqrsqsdCDUSFa8GI/g0UdIuDgXmIyhs
5lZeYvY2lMJ5SioC6Ps6yef8kPauYnQ7kMaR2OfwpRW/UFy7xVAMMRcAnKiClOcYHX4eixrYrc/a
6uhn5MK0zxF2WSg7p4BHA69Qy/iQKlMZ/2PZpTfdGfbYmMNhNHLcf0Gtu94/su0V8QnxPF0ebCjX
jXFuGifErKntoAPtEJSp8EpSOafFg2MO8VepgvT9gLBfqJz6uRAiPoD0FU61m6Ut5l9pO1TZ/9qm
VvmFJUVu72mKmnr+ViaxmSZ+RbI8+5OZh4SNIxrsw4MhW6yq5s4zpmPWIoiKDwuQ1dr0eSfH8HNo
asZxzpW6A1mGmvCpgFSoP0RiisuAttn/4+jMmuNUliD8i4hgX15ZZkb7ZsuyXgjbR2po1gYaGn79
/ea+OE7EsaVZ6K6qzKxMtlNzFjaInEmc6yfSIp78j1upN8UydG2OKQEblbt7TFNK6F6rnqWy+Kr2
re0xgOWDIghmTILvtmrqt2iaqpXK7eH5ovU605oRVHrXmL38p+oZAt4aaRuKvcJ+L3Oh7n4HMo7r
x3Hs4+bczvHUn3Xf0HvbGFiwpCxcdWIrM+hOeixJkyjVWOG+SlHpH7epDCJ+22TH532YMRAa12X9
r461DtI4FvUntufiffJ2G0WjiFbnVHe6Jf9ZYHZs2mOTBfoPjSVOQ+RccmZTxW9Oeo+UvjcNFl4X
x9KINlVNGb3t2n57I9qzNM9KxVbyu+wbp05Z+A1ffbBj69XC+m37p7oufHMGZyUENCjL5/0I+DqN
t2Ivatud/q8Jfapb64/+27wM3vPkHIefJr2bqLsdz/R8v27x3NjYE8p0jMwi885ZQppg5Qe0di4W
7qQt7c5w5rYVwWV0Z0M25+jNbyMEQE1R4GP6mgZfTRmmzseex2GJ2/Hgj9VbufJAZk5kdW/1oMb/
mjheyrOb6GH/PLrIa//bD+LFsj1qQp7manRsot6ILy6LaoO0/KTB1MkLmZfD9r64c7Ag2hXkSxx4
3vSZ3Vmyu6dPGgGx54ZmZqKYkx6HQVf0Qnmr7dsNXtLPk3j3dTpNJrZPNY/rQXimkNF3iWyLuSxh
MjwLZCvjmSxlOueNpNsGOcDq62d3gj28x6hp2z58C8YqHQe99UUoYpFcGvwjB5qoQ4iz1KHwgpwM
k5DHJ/BMVCAxj259s4d0yw7X4P26ars+O76wwpr2LgkJyl0D+7VtWvMlbfLo8oBX8qPxrGQpKGG+
m4bxuu5PR7k7CQOUT5uAueGxJ3VODhIoSNAq1eTNvq7VLcxyV+VSkb6IfZeIxsvAcnjym/LZBYWk
SllneDRzlOlh25OVbwPbXNDUcdefG4+Y+kdM5Dzxq4mmqC+20Z69s9x8e8j2KgimE5Yz9fYw75OG
TBr7efgDYKLbwooaSpzwuM5+K3kM7s1V/lezXLCZ5CKIdRh+ef4anlU5Tqh+Om/HibBrTFNh5xbW
2zOTRbTl3tLE+L2PisQnd2Trk0GR1K+mvLOHWAqOtSejW26Qa8RPMMVTmMlGkTos9wRvxS3pRj5R
d4H2dg35JH7bblHGnlylzgdbVkvqx6Lpfg0sHqxYSnvjkUfa6D1v4qFc0z3Bzf7GHAz2hYtlepvL
ERvLzGsCsZMCOEX2hx5bkmT7ATdxmyNEiyUuzFW7WX4cAKhoKBBnJxuq3tlZOp1aMhRtfReUJnLU
c1yigafbDP1K+jdub+zHwa95Vo3dDknuhUxrzFglS2GZ75skuDfo/8K0JhmkynQ5rYTork2/ptfu
Z3uoWV4oHyfEAeLf5GB6niMTRN6qdRUtTwyG4siMtyRslCVC/GiiEP0ebymy8ga5158YgTyHb7K8
j933amKeVNlC1LjV5t04Qi/T7UiscZhV8Y6tZm3PyVsY1cHPhpf6GdDM2qkhCmchEZrAb5ZKnL0t
OMZ48jW8mfhP20e2zCwN38I+KakGRNQ13o13tP5Lx8AFSDI7ibrZe0sNZ+UQQJJi+7HH+TgN85LW
xhJJXsYkfuWW2Q2x9OOwPunGQSLkVAZVQytLd7lrBn/nQmDBK5VgkzLfHW+qUhL47OBi6kZ4WYVr
8QdoR1KfhjpePMzZx15leF9PYyGPEf2WF1eRnxpsLPu0j7twP7tWR50jG8mc5rm3w9QnDe87WWfx
u69c206JqQu/7SkRf/lcjy7bJEZSXjKNpFj55f4QWFdVgt0Ga0TTkUirGBNftCkR5cEH6x/Bd2XW
biVDXqs9C5O1+2yilv2UseYeyBGMD4w/o+zLm0PaWrG3gnrY9do6QO0JmpIvfk27HyXCd1IPp4S/
AbbdKiUNMDSpwp/iRzgxnaS1a0JZmKaNLNRxUdtkGyuCbMxumlBDy1pmi8s00i/91k1JVoJg3Fur
AZ9ZO+3MhfJ3QQg0XaaVevOuCUT291JnA5bk1yRP3TtZzXRSZdswJVHaWqZ64hknXSpU2hznlSHk
KWyqq9y8xA/1xGq8xtilrJd7J5LszhpfHx+s8TL4baU6gAeUmfB5xuTjh3YluU5b5Df/mM8Gdnyt
aZ8u5nr47lc1SSdzVF2vabkm7AEn++w8x97RYG5gJ+uz5fuNzut9D3XWI5W63/CSeWBlomVa5Ybc
uH3n8dudZWgX5aRb7PkWazgvHZd0jlJKzlnUtDbV0pSVSFvBXJxaJoE1PZKecIEZP/xvq+6JvXVm
TFAynrJ2ytZmWF59XplToPMSVbHYuznyqt4xxGtALaKURKnux9i7BmNCM1IeqpmOPhdh7fzrPBvn
WD04jswloCOvRUhSP/A0HJ41QX111odW9Wdwl75hKbexrZSJFqV7oNuNsDZmj9PBdPKAzAoENN5k
wERn2HYosJ4KV+6MhnWROFrCX9vAlL3ELEwx+IbLOxx5H6RecHgu1/PhGZzubLSVm0QWWJoZo7Fk
Xq7xYXNMhxMfFUOB40ld8hlfWzjXkBeSD0v4H1EqLJh27l5nbhOpr3HbOTe2895Uc3wdbYO/Yy2d
T9PEW55MLG1ldtnLR72CtnCblPEPJfapPk1eSMWtUPuolJTWEBBkOLyPhVuzZY0iIAKzAzy4cMx6
j71o5XTpvM3GI0tF+VHeu8cu+NlbV2CtNLKj7+EzlyJaInTVIUmm5dOhTqSzcZySBbYOH92430Oa
UBKwgquYPtzSUjUrW6TCWVUajdIV2P8NXZc7fWw/hvW82FRn2yWsbFeJS7qtTP7zvYFQ2YqL76PG
GbdOw5J4vDSa1uGFBmghac3rSFDew4EVTZd2YHtBuFgiDth5WYqTqzJv8do+75bdousZR7VlUd0a
/yksUfPyiTjuid18IC6ns4MyD+q+/kvL4LJ1o7T13zbMTVCYdgrfeqpylw26Ghmw7bj6tuUyLAX4
0/7ZueTY5Z1mbEuXiq207CCMbH5DtCy6J8qLmR8H21O30RrWb7Ukky8dKoeETKp0fzpiJL635Dby
InsdOQPMgi7HQpA8+X1E2yIzacY2oLv3YB1xk18vDWhilDUEwTeEWCdhmfJskWnXgUhUJ6Rs7XDy
AZ72EwAiU8sQtnY6qvmgsA9rWVEyrWbJRMAGbkF3Mcm7Foy5LmzYlOSHvR4lwGa4tUyKnfzYN6uO
C4VbJUP/uHRN4WpbvoS15ds3Lidmy1hr7fW/1rJRRQ/t5Ot7RwHv35Sa/YNLWR+yvUloBsa8pC16
G71DgrvgsYTAoncViDBj8pKpfY4Y0kfXf9hh0p3U9Dg0oLMmZu4szBzu+b7qir+yRL64oRkxdhZ3
1mFS28PfIoMshWdy+l1Wl9Hg75bFdbDYfDE+/7fV2zqeWm/buwfLOvolX2keBD1CJ+2LLREA1tMY
NufBXqSEAkFvlF2XEJOMkZzMBcj1aj53SvfMX8m0BR9RIKP1FM0AQhmh0bJLwUOX5R8RjwFkgsXw
mUkRR13eE8xGdvBBcmfMA2APzhUP/n/XpI8fB0NN8xIf7vbu0umN2TiG/Kp+War5oZIg6+deaOtt
AeJ1UzV1Uw37tA7RkK2H5bCINZTht++OFLge75YuVXXCDNxr3NtTB1mPVWyMRSY73Nm9GZNFqXOP
5OJdoLfsslWwjK2IcztOZaCn96lJGhZCedJk3jLwdTiHQOYUVHowQ2+Yq6jwoy566qwIwCaotsXG
yrzltuO6H4soqa0mg1bYX8kJjz9sYcXyNhaHdp5dpTr6G3eoRMFa8TylVBXlPVxhW5W79X4cNxFi
rNeafY0532Ziaoqm41CenGMtw4wjrTcSvRl+b1hAKZ+VvQhV6DFwXqm5iSBN0u4/5k0HKj2upit3
ta0DvwBeZfZJNs97bYFL63R0eutvE/WqT9HlBiWbz3oEj6jJLmSEq1wvw6Fe3fiS/fhM+J3+5ru3
vrRmcTtt6Ae+catkuukHebSpPfkGHkKJ+ur6BIlwSmQrZLHgkCgKSdROnLXR3P4bvGOcixG/Eurv
sa+PwxJ4f/3r5JPOB/PDmWmgE5DE7XDbxwzb+R5Xbplv46p/190Q/gnhAr9Lpx7+iMTCz68srclJ
bXIKTEFxoauScwcaNnfYqdw3QbcX3bjOQ94ACPCeGevSMWj2p3adpy5b5B688N1GO4fZ7999FQ0N
fiXV1Ze2WoP3jmnHyeLx0D7taxjpjNfWDSdBlw1wSNQxIZ5YbJDI4B+VKTQ39MP1VP7EvqqcsphN
s64o4TKOEwHe7psy0dXjINh+TrGpTV43WHFfdtfoNzQsfZX703I8q5kKV8T9oI+7GlR4L5iz+Lpq
7BeSrFstaCCiUHvBx776MgvxMZiypVTelo1gJH0xkbG9pIlGRZYGpq2Y1eLm4HOu+rDOjsU/ribV
SL06el+iszeZKLCCuY7yaFJxLtsVy5wQ+8QTYIIrTr49m38ONT0sxN6JmxWTr4YoS9gRSLkZR5ut
rIA/pD9UJ+33fII9rrNDOqi6etNDCKjOs9t/DI4x9EpbuDVZh0XjmC6E1z8fqlYqV64lf0Kz23UG
w318lSuTUS7adgqysanjNzMoFZ0V9uWfCaEYt5s1LfpeMDLd1EE1h7T3zvZTBtviZhJVhYFbWvo9
Z6dIbueFbPeb5lBRcopLYrKzAOrIYrRbqlvAlm1JiVVKbpWPPjx1p2PastWeqzsEJc2UtaFbjnlD
obllHFZYBUSTt+TdPHYqm3bEJpmaxuoKuyUDlFsEsAmGug7QuI3Q7NOqQ/ycsVlSRQDxRD9GJybz
RljLG/30sKartxKBt1UNgYba08e3V8asBzfucDzwxo/qIQisarut95VZ3+0C8SfGRclKpxUUOvN5
pB7iAV1qphN3+D3uMRB6XJsyTqVq9ccx7VaZEjahykwDTuwnweLcu23Y77Sh5X6XVWj99IVd/iGV
aMaJemgAq/eDIXEDfyWIudsG+3byxLBlrlMFdx496ZrBOPY/j0mU34YbeE+Zopsnnx1SLwX4H3Rq
JPrHTNiO9Vsaq+mLJmEEzJBQH7KwEq+H4PMGcw307eM267R1Fec1LvhTMyY4FK0hD2K+rWwQFv5y
1LR6+xiEaahHvHWGREQE7x2RnnMSRmAT1cEiAb922qBGrKAn+zCBmMy3KWAWsKdq924DrSwnW/UM
RDT6a/8cedt129YsKk4xAeuIY0h69EhlZz6iddzEaQ8Sa80BjNbyxhJT7z5aCEfbkwhBeynXdXSP
rfXmguF09YejcSCk8XWHDrjgmqE7GLWvJ8cnyTLDvIpKOa4OZyNSu6Lv3E39yxt5/E5RVRFdMRx9
9RWr+DigvJaaHyuiimB7+FL+fedu8aVmoolPOqiA0IxTE5XkV211tlrYhfM09uP6uLBJGqWEBIIC
QnyszMkTnWzB1pCKM7pZWTO/cUef0HyV26V0Fq3oQ1znhzRRdZwBr2lk567amjzCecY81SwDc3La
a1T49UF/Zctp6ou13SaHIiGqtuXAq8oCCiSwb8PTPNzGc73MbkGgjVpOw6h9le06HpsUBCGxL6Hf
Br+4U3k4Y4AAnr52I4POC3VgUeBpSlhJn/a7sZkWIMrNWvbUArKq0wWaD6BeSCPxAFziJNvssFaZ
Kyv6x4RhuU3LPsEybwCa/uVyWsmlndzw+oXoRKY8evyphNPcdnJO3g4yBMMMuRvw40qkKstbvpF/
djgcupoeyUJRid11LtKZ9oOuLij/eF2CpaxnWn3kdmRVtxHeOb+WqkLBjKUFcwLKkqQtZLgtI209
cgs0bjb22c261qRlx3QmLObKNcO6oDlyrV3/o1fCYE2jvPgBe0Uad9vZpnsIjEGcYQ2d7paIgLJ5
sAjwEz/YMFPWBaEJJd85/HVOx9HZfye1VpBiHXYLd4Gq5fKLJ2ImBTpY2vZR0jkAzpfuJrM+DlcY
P6/zZFFXY8R1H9VrfBJbCctlBd4rYa+VWxjTW/ztJqxtjJ3FQIOOYUf0cBXX4YcMANO9cwyrrknL
ZHP3h7Z3ZPe2UfPfS+F2+xvmf3zkGFrFXQHFO/z1J2/uTrwsU7GQh1v607ywzfe7Mc6iHkok3fq8
udVcxCvd/WXoO0rieJAkn/qTH36awVswgQbikpcBv3TvYm9jb7/56BeOfN87fy7mOJy4lDF82bkG
l+PFrrtuv6ADgjhKD2eqgnMPcOWkqofRud9HkIfUp2VdXobO8GcD9H0wlGPaFNy4UOrRRxshRmFb
KVnN82gWvlCjYncBMJXB8CbnyuqyYyXS9W6VTDSn0bOi5PlYw9U6LeGwjgUeiN1wV8X2MaUeAX1Y
hx69vcI1e/WSDb2/DfdV3bLxev2Qtrs+OYLwx4bRvHl0eMIEvQxsXvB2BPPmBAWyx0nJwq8ZjGkm
D+INGjPu//q9o26tlJ3LFLvl+wbuxNrRaiDDvFbHUar0NK152Yjpr17h/QrIsebzQBxUFSTotEm+
hnvPrvFStY9rEO7djbC0zoCD1kzZ1QsD9cSd1jxRb97LMC6zJJymv+2mJ0LXVfBRXyPn83Lc6s+D
fTvr0dl8ht0Z9T8nJv7TYHP7Hm3BrwaHDozD2vGnWOOaYFhGeo/ExKHNSWvrz/Uk2ndnMX54ssd2
ASqozGcEMJpQq9pS/9d6TvMY2hNgXkMHolNfqcO61Ukdk4Wu/WpN5TSJPl3WIPk69AJXwSZ5fREq
SB6RWwBclaWI/inPF/6J6p/4r0O0j+6polszeSdFg3Gi3YRpQJiuexGBe5xhzb078C5wPX/oXl1k
qCfwjbhPrbpa//ku3uQz2gjuG18uxRSPcj1t/bCYk0eSGNm5HYY/VYA9SAHl3xd2UGGoxupYkMdM
JTA5kQz+yL4CBiDsnutFiL38C489/onl/oTIPOnzhggqIO8pIRJ9dVmtS2cyU6qUHemomMQCODrX
5a4JoFzW84w2aMrCxe6Ws9tSo9JKR7Wd8+gkhPKGzdTSSDJaLOZYMaiJfYYF4iL0y1pu881cs93L
0JQ0nzQI3SMqV5sRLJyCy8Qz6TGNaQ9d5iia+NS2dfWN11Z4Dcseot/k9CQO41m8/xsEKs9sK8f6
K6r4UoLgqJYXdk2jFOlcU8G+6f5RBiZqT+s6TN6H2uP+axtNA9hsLyDT0VLtv/C9FYwHxxUAChzb
um+6ZEo+diRA3qP0+vWjOibdgzR2xrqUrW4lypyJFLChR76SHoG1RXmnLE5/vLgQhhNK4rNXHlF5
UnZUTw/KarcQwL0Kvqp4sP9DDivmFIjdtl93uiJWd7x6k297a7M22cVr/GUdJSenNLIp+t7M1TnY
IqjXiSbsHk1Vc4vIysHrRCDn8PmuLIgMMxdL0AzjK48gA+DYmcY52Ys9b1kdSjUVG82vyllIGpav
Zaz0ihjHpdhY3P/OxWGHCUhTAbLlHnTJer9PRjn8OpUgHadAi3MtY68CHN6Wih69D+ZTRUAVocpQ
w0mftWhAmryMHBIR2sTQwk9HyKsKS6a/NrJx9dPJ7jNrM3OM14XqmUjnqhmtzJHO+Ivcan78Vvsa
bxF1yDhdtShRNyQe6KiHyUVCc+NTDGKriuZ0QuePGmwLm/pWTA5hs2Ycgy9rWfv5cbdWmjv/wOMR
LYqdpKRThv88Sy9DNvuTWXLrEOhnthjBar73RNOn5S5Hfdsex+6erpMB4JfNUxRuIO4pVdcvi2Wn
eqWJiWrAmfFQBbQD0o9kkQmaI1/XNI4WQErW6xDJi0RexCC9K6iMsZ2r6TYcqiO8ROz7LcTGTWK/
IQHMr4qaNxOcVkNQOaxP0Ffo8mTwUBnZvoyVmX4x0JQM3Jbdv4rSCW6oNYudJ4dWTKJHf4XqdWvd
TN0hupQt60EWZT31rzs87l9p9uTRH71xo4+Z6u+FlhLAGQp2yISG0QfoPlb3Eu0evRf6tidp7+uX
bdXNmhrUc17aqaS7k4NcbhRAI+4rkF3XztSZUrtr3S+G9g7Roed2P4aoa2Q+KQfurZlF66RNKOwo
c+LF/G6rztxQ74+7CIQectOvRJtzO72Iw+a/oE421qktJ87buN0xUd4qPviotNGzkSu/BSn0x54U
S+xPt65st3cfj/cgG8pywBdr21uIMG8dbvELbX38tC0dsNCo5LMrtma9WzXzUt0joUzZyMdZ1g07
z0t335ned3cITzMbPsgJXHwxTz0d9dXkqpaMJpaaIyCTpmzT5Uhoxl1Tjz+DWHZf3IcoQBrRVs92
bFfFtdQfeay9uPyK0QSe4riEaZVO0CIXUeX0XuKAARtLYxyfg6QM2rzpeu4CKjkWg26FgohD0/oU
NLNTI4w/bZrQBTZjUWOI7bSi179PDkN9Aa1u5wyv4qMu0HjAG1skybWvBFD2v/0OhCLbfKfzbhq7
Xdr7aBAdrJarx3HP68qtINEQWBZwP0t7nnmfyE2XIOhS0Ka+h8DnMS6CqarHvA2VD7/gSYYGc+Bh
fVaMEf3jkmh7uykBi2BJlT4rtcvX2cR2UyyVkO1bWzbsMkleLr1Dx1skWggCRAhWsS5LXS4NXwRe
lbckyZC4FRyND75oIVO4nwWjUk79I6HswC+OaTvYLDQLXe+C94UW6doNgntm/x23mmxxscpJF9n2
Om+jZfnPNI0oedFx2xbA/Eh1NcPP3zAaKjeHIw6qDCmhZ2etXUZ/gsBgxGBgrnMjFIv2Q5NUp6gL
o/vW36Z/fKrWlz3u41gohlD74vURQcIRGkrYKeKu1EMk3UkjMZTD/Bd5NRM74nH3YYiO48fMcRqy
urTWu51e3BROL+2/uJJv9zteW9V5s+z4dWPRxE/dttXTJdQH3WzQLY2bcVBky8IuNoOZ162YYi3I
SEGyVDnQKAxYNDEglNH7EezANou7esS5juVYPs+tL+qbHUVHmEX+unU4VkWezqymDtxTbY02BUA7
WufqwBUX2rxN7PMehnB8k9POjwdWQYp8q3IeeEJR5gdpaUcbdMGUJJg0lsaUl82dkDyRIMcEMcY0
JI2MpXfDEMQam+a0Bxl3JRmocw38dzpa6T3i+olCxHHH2snt+QBcBYzVUSoCY4/04r2pflV1HVuf
BwOUOA+AYm3GEzqsTgr70m83FMhgzRGpgucZtEdRvlUDamwfX6ropCMwz2zbgnC7bHj9kDDbuAcl
G5mc4JkeKSdD2Nl/ElStXzJY3JaXUM7B2WEIia7/ktosd47jG1wqkYCTVcb8SyW4qVHa2K8EOG4o
lFl/kqlvwa2YaO4+ZIm47AHTW1GdvK03v5pmmepsq2XonXxmM2iavue8aD0ZroAkapyb2aJen5sa
v9x7H+zLOjF/RUvqQmdFZ3osUEwJiGdf2F+xrFxt63TnLZpIhr7kHojjho/XstR/axuG+hzXS+nT
gdTNwYVj+dN9aPjysk7V68vSIecEFwomL02mq8TegtbtT0F5SPF0tBD/eag9X59CakT07UZj9M46
bGlOBg4zupVJPP/1ONfgH50LIjeGRFulNoAtHnmdQK5yTH2X0TxND85oyzvpzP6psdbtIRkrB2MB
SsLjQA7BTzSSc1gcLesMqALj2XvQaB825mbPexkJBRbZpHAevS3V5v8IJpU8db7amxyuv9sKZw36
NxYAve5OoP8gJLKpbPixuLQuOlHAKqEZXLuIoByZaXz5vmuxHD87OYTN5eAdP7IO2mDiFqKIOROc
Pd6zC4TWRa1sR1yFIlJRttnSpaiHIsyReW4i9bfFp9c9AgbjyJtZNbcI3sM+GrdKmKSkXEDR/GPP
lCzFtz6aZD9H7BvtuSR1+R+yWMTAFdj2ArXhH6eNPWwyV6vyFjPbZSxWz9Q/9znkWbuyma/7Lpjb
IVWv+nFRLXa2rHX921jAvmlIHUbpWn623RzdQ1SbF7Qo+3/XzGB2DIC5QWhQueJcUjXdcL/WPsKX
flv9QteBfNejAwyzUQlzG9Xtno4wO68IZfQ/syKdZDCQ0bMXVmuZ9hX2ZFdMf7zTwsS3czUkPwYo
40dyXdqvOdFMUzO2KbdSNcFz7a7r0zA5+sMevYSmI1m3J8WLA+gfg/aXVDT1xxJoky7j5H91BycV
3RY+b40IurtOHTZ9Fyt4OWH25kF1NlQitaQLot7gnd6Fxz9HA7yP61WdvwTdxxIz/eyypa9pobxc
EdqZin1TXIHjotahOjWmH8+HE/Vfo2m9m6UMwptZ2/3P2ZmdO+HPFjSqz0gU9GOVJwNUXzC7Dygo
dcEcvb2gPf2v6pHV4FmepL3ElchqHToLXJlQsnTlcWmr5A+7d9h7yCv/NKqzHY3LE0K48Of1QJ8b
F0rPMrzs7fDrS++J5Rz38b0YAcBdf/dTjHghmAPV/kbJmzzC/Z6SpH3p29iF3qTWZkPin+S6z3cC
n4fe1qQEx1+d3pAi9PvdgEYx5f8aYKzQ3M/jPPwoJ0wzs3pEibP9rEeL8QqnT50t8bgOOVK58Gfc
IG8ogmj2sp5Z8yGowgiR+LhM/4Xh4Yanxmmjh2Nu1c02h7MA+p0UUvh4QDxSr4/srPN0gxkg9457
PZ+OYR10Uclmx8hmdKIsjJvgY3EP6+Vg+fN9itkKqQYxPQ1WL/7bEIzTWuHg8CfsfPuXZqD4tCbL
/9FbnfMEmz0823Pb3SphbXNuV413EtSKe2dYuyIBiL6D1adL1rvbfRMPKRDaDKZKY38MC41yCP7d
TR73JbgqjdalAGdtP53G3fe0TRx528IXn2NE0hBmeKW/h/0e/1mo+rcudOl30qE4ih4deBKFmF+D
WdPnqBNKCfOAY2X/UzgLXXys1B1QGSvrnTjGN7dc7D8BqycFbQDk7arA65LD/W1NPlrRo3ELPU/+
z5izcmm2tYbOwOCVlvxNULefHUKjOYxT5P6tk+vWhQkEgr9gv+XObWEP3X5G657UzglyLXpHxtXd
0yIPnGhk6c9O47e/KM4R1F3p3toWhp+IIPZyIFGuts9mi9s7u0eajXDI6qFXnM789XyrejEhizlt
La3HqG/M6yEn16TerNzTOrr1p7WW3u96m5Rh42Lab2jWrJXdEb98wzeg+22w8kE17Pj111SVHj9f
lDXQiFrdTwCB5TVE/YlaZQ955szQ8nMkBPkzEnAiAOixRXLjdL4FFpm46nqNYFizx4K9gXXjvImB
BZmx7+piG5T3gJpyvFvQR965CDjSJeqPJ4NnWJWhz3OsPNh6lJBxxVXXMkcWQIXDczI2O4w+COLP
Usz1SwPpjbbUtgxwsxjEp97L/n8cndlyo0gQRb+ICPblVUKrZXlv2/1C2O5udqiCoqD4+jma54ke
2xJUZeY99+aE1wqESK1W/6eYxjwdQ3JCNqEKEpqGgKWnG6cqDJuliRW/TygjryuWC8WYV69/pcPc
BHEFDtHz4/WNTSb9lDrSHXSZhg2xA2fg0FF/2euCGr6ZVreQR8oRx3/ylF26Z/owZkRrYlnT376V
s71humb/8go5hhDjAH2fmYaDP9Yyn9ufoRBd9cD55XmXujGtTasXZ8OOjmUNtvFk1a9AkEEDllJ3
TruDMJmrVI6NWGmjutAhf2gVQ15sl7Wrg54/a67dM06P2pzoMhQI322bJnafpY9n7gS/h6anz7TY
JTxI06g3Kywg7bZo9+W6LyOZRY8qzmL3Pm/hondBkMcn7DDrHxKty3ZbmHYqjgVdQP/YtZQLe4ig
ZbH3xeC08XrtrVBGYj/SYVT5YYyY0pWbWGqhseAlwpQvUoLkam48tcafHaJDSHOEAI+twRPGYFUI
gJXHgzdAcpS45lZ2f/YGvWEHHRuDLqg1k7iELfAJ+9L0kIvsikOGoaPt7codBWA3gpLcLuB1S556
c1g41w51KT667agyPkkEHPnDweYyQJ1X6Wh1cjOWbLy346qtA/hZqaZNrAF4PYr2bGLRlR2PsRlZ
HkafbO+juJzz14lt8N5zPBEzeQWFGSbmGKNn16zzxDfwFjrN1J009roIIYRa++yDCSS0scs8b/3c
zQgrb4AxdyWkX30p/EhlKX93OdooZ268fPBdFLD34bx8TRhs7VczcDr+HiO7XegJTMW4b5OPeWt/
kl3tkjSzUq3WT+GknOEqUHHdE9bp3j2QmDGAx/sDggzPQC1wQy1NW15DgY4HCDna3s5HrokOTZ91
6l8YdvWIOgN2/IKVIevee29y0J5n12Uq4i2SGlWXwimvS4vrlWE5W2HcbYn7KDusS7igrNGYcV14
tqUodluI0zSPiTe6s6E1shWTR+yVe8v1Su+jUGVk3aNyGr7eYbRGc82QteJX7Cy4Cuyu6Mm3Xfuk
emzghVl3TspPdqxWO8o2RMGb9dQaXHkPY1KOGQp/5NFTrBY/tNjwacX50Yons0A92aNSbqo9AYrM
uLEPqgcWcHAKr7ENR9GFImDww9KxYXiwCs38Y5Nbss4TAvBVFQQH/sIkOjp2VMMnY0WemhPe9QnJ
OBrQzzfh3Oc5SU60zcGH3cST8+VXbCbe1bPCqbLDSiwydE4sULesoGxIpkOfU/nsBL+i66SNYuX6
wTOsxfROHOgxpfVUDgyIOld43m9hWzwj0VhbrrW9cfJUvBaOLakJy8ooWnHXBMsl04xrN1hbrT7N
+D6jCeTvNgHZelYngDCYw2fOr8ruPfkYgAlVD5kTI4ZLJhPDvykKgu5MsRkNeJQKgG2gIL/Kz45K
HH1AoVDWF6RJNvwbZB+Mp85lSrsD7S0yHtrcyMMUTXN7IVrBShixs039qOTS6Tury7IsdSIo0G0y
+57/G6+pX+0IvZ/nxwqIydqPjAFxsnb4rjcmipmLYT9Gti46OnFGgLlcd1buipCn1CVmJ7XrYnZT
p2p4+PcxY+78nUJRyQ7R21o8+xwkspzmPXeKi2owlFFp3bGbVsccA2xvQM2uiVXnzgg7qHYqnWVu
aOi6abjzfZ0IlNZRVX4qI98yihGJMs6LtaA5IC3Rib+EK+4QiFvH0/c8sKo4ch+E89u8tCxZw87A
f79pwsAEy4Db626GDdI3FtlUW172rvuHCVBV+7x3vIBjDi9rTxRdUIUHI8l8T/NMiCg4ZgHBtS+9
7P/XFJZCnBFcfW/FCWEz9t/FjILlg4qqqvotnCrnXXWyzsYFHdnusPhEMy6rZR+IYdEGcRRzUTsc
Gj4SI36FiiH9p41jxTVMZnnvH/s4GJvwzc08DM2bglUKYeqUU1zSRuWyic+dyLt/mqMk2VqNrpJ9
kCutwK/Faq+HbPHq+UImOQbYlTZKP0am5/IuCaJ5imbt0AV5dbts54YcH96M0XPH756odQePYoCy
EO7LnrUfD1PSD3W7ZQxqVZcoqC3/M1p71neyl2jq9p0IWL+wEXyIhY0/HePdSYZ+kl3aKHQYRDRs
wfPPVjzoZudxYHLSAjMmd4apf3+CV5hQraXb9ffSFXV9jrhiUXBmFI5+AzswJzxM6+zsw45x7LHx
FpYj4orxhvzds2rWxjOYTCz3qB0jPOdt0By4P0Xk9cV7VxPd5QGhVkuoNoiN6wjCxLqpbqPHOgQJ
qhRg0OIwx9gFmqGCS+84j+o8egnTqd3MAiZx6ZSDzYZQpDoatyOhqOVTF6NOd5smXnpIY3TAZmOs
oUy+BlICx5yJvFWUBWmBhGTv/aHyZ3dHQn/o6Yc4mLr1hK9adN+4IlA5+Cs860kIRp0XJ4agLlJh
5TRp7bxM2TN2bcWGgZlRRbbBIQzV3Luss75rcHPX6ERrHuRYRDNrOQyUrX+CNZTq7KuM9AlLhxMy
SSQT8bLaRTJ8FBYsgc+5VifijAqkLOaQqGL9gOfDz2huaj6nIi3iGY2TWkeG2yWP6/pAhy5CoKeg
bX4aksOKx5CUi/YfqKQs/nnzbQ3nZlTkkYO1Q7AZSrTSlti1ZIBzE+egl1pu3gbMYEud/8LY0FSn
CTa1fwiBEIqnxsFttV8rP+pOs6kUNdBK5FNz8kpqqWUT4SXE2BmvgY1uDF/3pTvFpUS2nqLm0fMo
Wr1vhLIqHOMqMfpQBLaT92mlEQiOmDdR4rPborU7e6rDbifbwflruqapn2Dzg1EDpvLunVsgrnPl
Mh2lPscE/NFPSZz9gKZPs7VpJjDqVIKCRXEaZiIS3/ZSZ6s5mjyPpl9BR4BFtylckpw2OTElhLog
5DC9j3VeB2T3BjFN1uIuYZTKNtd6L9Bb5Wc7MGHHE2k7yzuche5wWHD/OK8eXA03k+WX/ZB2PszZ
VbgmRuoyjp0fbNLAQGB8MVsMkJw623P7c7BqJuZIVLG00BW1QvLcN251o8XQRT1UdHtxT467DNUh
o2Cajn1EjV9RAla19bky3wBnxV2TvPtTT2LDlplkppbNFPlV84e6PofWJW+WViVAhM0uxlORJJaD
Ceszus/kbSuAbSouhNPuMYe6Mr9ywC9CKiyu67SPrdD/4X6RnI04y8hWzUqm2LogBqDceDLI5L5M
SldeMVta5S5WRvh/ssiO9Lj17daf9xVxXRU1CdDywi+Yh8MXEyv2/PpEXVVbx/IZA23w2+HANUHj
AnfnpUWKwBQjY1i2ViTJjZ0W7I3OujG4lcu5eLMivUDaB1NZtXs1qKj4pzKOMzDRfGnmV0zXsTnk
LlEEEOpqyUkYp0B0bs4x7IwQgrQkriO87tusXTbbqWg0tcQ0aF6QkHsgeiXofq4uEDZ4uSt9gwKG
aCrbY9lPNuAJyzXIaFBj7ZlXX7Gq7qZPhOIOMzH5DlZUmWqhiMS99ZswkWE4yAD32VElS9MrnmRh
LS8ESyDb7YUZmcaYQGMtOnRUPUXKIlTXMXtrBis+1HFOl8tXPQeHNphCEEroJdfDTTYuGVR8b3Ls
dXPmNsGFz30112kpPLH3ldbJN05UTqzUjpViGUpeuuZVsLD2EwTM/xS+s3CLCYii8lJNARPAHWwp
eQyBOznFneN2FrYvnvNqABpRDJ5S1gw160UVgzu+U36O8t2dMWGz5perar40toXtk0IsGlIzYRlv
Tjzv3RinhqoKL62OuEAtWiit4le7xmARH6RVTznIaFat7JJqOkLCY5Es417Wo1EvrteqeYYonYvO
R3EQIJsnTF6TOx5H3H6VIqdonfoHJ+LN7pjtjyuPsBiIXngBvLeKx5We2fyuwVKsr4BoueW7ztmx
eOo5WMsVvNR2ki8+1t4czBACQWGZXKo8tVuhFhg7GdNH29o36w+BZfibKNa07/KmRglgOApYUVre
JlCKrp/nUGpLbki+8K0EyRE0m9ubCzeUl5XM4nHYMWOM+g6oYdShl/rBglx99CnFqzeWKfTg5CAO
wfInWfPB/DAHsNUPal3oPk/4VqN/xVTP7l97kaOuNyihfuPeN+DT87jL7E53B2mXI+/3OCc6irmk
8lkFqbP05EhsI0hPLC2Nrcrm0DDkJ4zBxcl+7C3NjqlINMZ973Pt6DsyTaV6rjsRB9dBWln3PKCr
Vh+yh+faF/OaiKuNBBduPMuvWLpDa19+BUz8s1MAM809wi3qpJq91+XWLny2KTroPv7bytA/fLYN
NSuZJ153+z8gbF8WbWJvuHGThvVaA1cIKmfvab+9y3J7bd6DoAmSZ4xsuPbpk2u3Sx3BiXxMsip0
jpKxlr+Lek6gO8VzIQ+kPXngPcImNTguWEiRmgWn+Zn8Dnu+RQus9CBBOemFQ8lI33sExln9Y+iQ
8VQeybuZJnUY4gRYBq17XrHvBCYqz5oHLAxTnANRe0KLku5K8LTPOGfK19LatSg2geLOBSGTKes6
CpivPoit4ZuUmLaZtnOONExVLy1KUTE73WKlK+LV/63aggkZyLfCfblh8SNrlTYgmp71d/YoRwTr
IMNsOcBOzuU1kPht2Ey9esU+b8Y8OCr/5lYmfILe4jwuK84u3On9dGNSQ+zX93xrtqErdloBBzDn
0j3hv+78fbdaraL4aFes/z22tfieGqxzHjVWOTPsMOHbmAQ4Wad7Vcmw2xdymQIBPpLY4RelekGQ
GN5fWrKxDbstuja7LulBp8n6pIEIFp5oiKVl6/vw7GMKb5kT113i3tDVJVmKsqM572rlfVoMqPwn
WXNgnYoFXeOuAwDGGcidpcknqR0nHbswLhggVnlXnSfk0YqQopXDjL1pksE2ITGy2K/8w+RJF6EZ
DiMZV+PrADVyO996Lwp/tYb2/S9xCbF4m8KuwcGVuUuE565DN/2Fi8YmvyQEoP2l+8Qb9rLskv4T
TsDQPVPc2+XPLGwtnqAdLQo5fIm8xiAXrn6yDNHFiGdOsaYwlk37FLfTjVtxpEP5P8QTNkkdNrMV
bZJeZjK8FH0DUT/ksBz7VVV6OhjCXcqdT9RFQDLDAHRxqfOIwV3iL0v70vu+SB5EvSI5zmrib51j
qjcnZQXbNH/MBR+voPYJOHsPbcWc6dwwEK93AZ99kmzrJU/8Qx7Fw+d4iwDA2JkY+BHtOfNXPCni
G8+M+VCZAuZN9oF6mr1/l0hg//udxX7JQB7YT1Dzu4gN1a+VTIKZig1itqawD8E4gdUy3IMAEsL6
bAgzVa/oUap7QyhGFN3001jM9+AH83r7wcxN+znBbuJ2ijF26SSdGR6cYsjraGeS3mHynCmP3SAw
rBhZdGd7ONmlq8yVe7NHibIUpg4Yy74eNT7jpPDpCao6GFugYQ92oGKwVV6zxJfWFheoGr4WM67i
CKzdl9u8DIk9iCl3wIvKfCYBlGUzUxDEm4WBPOqKTOJluPcLr0neFtEnoLy+iG1/w/FVSPoPl4Se
DbOxJcAAE0t+5RhraVpifIvf1g5/Pf7KMuNY25VOxeqkIegVJvJeRhausiB3ujXt7ayJ/WvuuFQe
p9qXrFsOZe8a8Qh4MxXBM42Vx7ppFqlG/muV2N58WoaGxOmZz3fEEGySiEFTVXp7UvFs96lpu1I9
BYax95siMcH5sGOUz31GPElzh4GYAFdt6z7ONmERZCGBCpGIr/Ok6vZcl2OPLzQv/XgsD4XxZ1Yf
Dh5R+xVcrinAa/vbklEEcbdqae2DrqnU7z6ZBB9G4TjnOU6s8gEbnKAVHHpKmbTDCdIdLC1QhTcQ
iTj70jAvUP+R6wrSCVrQiwJnRz1EtK14CbJh3SH7Mj6NAffpw6wy9IcdSU46eWCo25ZHThtkKAZ+
lht/9oKq98MM0mVsyKcH7I/7kJEY1l/Hf5ssQ7m8WULU9A35i8yV0YEim1+Z1qs6aRynflpxT8lq
W+YdA82IrUvuc5OBJ6lt1FX5+qkIwCAJjqVQPZACpHfGo+X53aR3iQQshQYsKsfdEREEKtfaOh4f
V6Qohv6QKgncmTURdBmZHMKcPIqmPLqlUm1xfwu7GXbNsBrwpZE2rHuoGQrY5Wm61WUlhQROwC6d
tOoBkwA2wynOz+Gs6f2uYk7wKIDZB2r6RyeMRXKL1HPDrbqwapaXYXYIAtuzRN3p7uj6jf13HWUi
PXb3DYVr7V1/qSc2BE09n+i6IjykmHQz89SIwm6fiXWJw/kUrZ4vmjNWE1VdceVU+57mu/7LAJ0J
E1oV5J3Ce0qEiOtMr84cTrSvQs0/C64w7st8nZ+ZS8TRwe778k+RA6Fu1iWYvIixqz1a7Wbl+PL2
1pSs7z4vxZ9ME9TEyiBCxTa0lN5d7S/D/I/y3nnM/a5ExZyKxEmDCY8SrifpPiwjM6p9Y2VFfbIY
Oe3bxhQe9sxlfNLOjeWAVtbRb4eZak++yEyQDLgQNOWMS7l6GYgY7K4Ft3D9rTFz2g5deVJohk7u
6M1vnLNR7G3ssA/Nr0EbKowNrZLT7HtGczcW1Z3W6ygwJWJTXAe9dQZnpPHx9a0jQKVg4TImIBDa
QkIsuQvGcmBrWPn9yBVPIEaUj9ETF4/93TQF2DdOH+88B1HRH0Ccacw1gWAuz2hPR7udahfbe4Hx
K2PYU6Kne61Z3RShrvur3Y7Q+wg26hVax4NuIPfU/RjbmL0aTQ9sdgwmIetzFXeeQ9x50rq7bhyr
6VKCL8qngB1o3jvUrfLf89af3IcsZphxZ7GRdLgrIQ3IhmnC1h3eGWH6wYlUrOYsRrkwbw+7JAG4
Idf1kGQFybn8sVZ9qposU5CoeR963+B53WBvh4o4uBMgTlTtC2/FsBU6dmJdx7LRTLtbQ8ezQeeN
119FHbTzPfQQSRDz//HwBGsXjz58qNzEjUrWc9Jaofq0uC1jRbnIUJOpSlfwM1h440xwbqRsabgT
9Dk0BS1znkDelafaZtbKmLFXZdkxhE3aaNnxxS1Jiy8CVAJNr2/apN4G/lrDfBHCxoQUNjfr9LvH
wNQHOYuZ3zv1aPl3lFGhfZcD4E13Fh4oHzi07uvp3Q8CaZ3tBDSf8XuwuKBvyaiHo8sQP/iyEkkI
HBsTgvmk6hqrqUj6+gHSdOmouLyo3jnBQMFAXTNzqsQwXCS7EB1TA7qHCedU6fB/pquBSq7axRe7
uOmWcN8wpfZfXKIPcQ5WuFpFChyivmialzmN6cJxkVazeVmsqlL7yZ09IpZy+MirK+e1vzkzwke2
h2u9a9o8n3cjumP1OGdz4qU2N3pxNY25ORDm6neJSeeawyNiw3NgnndhE5hnWQFWXzyLGK67hSMS
Uase3HODgYkSmaKDUfka4ZN6YkiHhZOcJts7SBe7NLQ5E/PHwauzU8ORhx9pAo1/4O4px03MQRYf
b8yLvyFjQjg8CTFuMX8KQ1xNJJmoB4jZ2vuZCZXIsYv67PexwFnNgJNLyxHSmIC0QpJM7DcQJQPB
gKoLmIkJql42kozVYOYdu3bZSJDbtPucjLNPCu22Gmylia+wrIT6unf+cZ42EEkS51zbnfMSgtU/
4B4rUF6Zhq27cTG5z1jTbb/jxbhi3C6x7D8J8cQ9XEZTG9+WGyor4SFlgoFFDHergGYUhT6zdbHh
S8/cMYGDDLooJLq9L6z+uBLOYp5I7sBCRW89mjdTwBWTR9NVvnno+9r7Jz2v/4sR1A4OSRDnVy+j
xNxV5URVZXf0KLTKtIQw4SP7kLGCleojgF3V+5xi6xTlJZHRKrMaUifW0uN3I0rhNrNuQ1XvM4Tf
Z1j4CscW1uELwYE9lnFAbWfP3+E94+/qvhzHrctjxZfT7pthCJgpkMvIXlmKFOvM/3zZV1a0li8i
WP73cVGOnTObDbApOQdIvjStvLjMlULEirn48ZpQv0accD+W68fmUkoVDVfV2/KNv2j0P/O2Hqfv
oGAExFBb1d3RKfXQn4pmQBmVvcizHfoxoSh5MmJGcAwOeFSRvt4JIibgzouynZ5cOHZztBhNk1/i
NHV+4dHqvlle3IT7dSiz54lRoJcKn+p6R1YnxKKEC50YFwRFnJKRDk+ds1IEhGUYbbv7MrUK8i0P
N1VRSWsody77F+rvumuIkmKwlY0NrugucCs3tVGVIdMTYEpsZrLR4ZEs4pzUjbiiLMRCIHiRzI7V
Yr3YosTINl00M/LfVumL5eRKckIebTvPzC0bio2q8NuiiUhqkA4F5iqhWDeVPaLAbRLMdtVuqksL
7IwwuOCaozD+ZV5nBX8m8kw/htEpqxd0YPCPCLn5ij5IUmy8zu4JrYxbPpe2sY5MOeM/jJ6ac2KR
04UVwy8E7vUoesrpxat9OM4ksmD6dAhbJg+4JTWA1c/bZiC8jnQWHNTAs5g0HjysrYwBM1mSOFCv
KOzcq8LdalR++YZhdDhkDL0NJVZNpgbRhMK+ZoTlVKc+CaCKMy9fg7NMeP3R4Z34Ibd112/Vgr5y
ZmKoGyoqQTif7h3YRsFFk+LtVIIEAjNfXZBMve0J/nJgpeLoZaYdE/uBB+afRYTqLX6gJ/A2A0i1
90mdtdmhGGP71IpG+hdGlpgqx/qW9UJrVbzWjHxI+qNbcLdEr8YHg8DIeD9oHGzfFjsL72UXyQeb
jcjNlv1f3Z+ZBwdNVrPyO2SKx6YIBHaLLSUtwu3GKTsnZCKihErrLqpZXKyTMTpSCSCM6rm24cyQ
j1hmNa/DM6cBBO9aFuOSEmC0AliiPHvJwSi5XruIHdQqm/3mEN4U8RDRJjqEixjJaU0wBJR3PTu6
fG/f8UXVR2SQnCaZXsvZSWsMouEcC8Yuzi9HWIGSOxyFBSwA9pL29zyFTnWpRzy7B6q2VrFxNcz+
GBS2u2xyYnFQc0XGnYfb4KMABkcopWf+FRLmQetH+cRSjJB7wjou7qDUl27wzxyoNNcuzauAo5Cx
PD7wvA5dXjFqZ/8uJ73Q3q0MuswX+SeI+t8IkB3+aTtri4aYQZHZ7EHFixvnQBIyvrP5l1H7ivIm
uGkiyZEBGsIJXj45k2mRM52idHIAor7IFmOAl/O8/dWMyXrsR2fKPxp7zQhTdElF0vtyMN2AvQI8
N53mkBSK0XUcb+N6OrmSqzuhJkkwkT3sLZqRZVlkCcUO7xvo9cD6JGymNQ5prq8Vpn5R00e5OM1C
NFC/1KlHTFiyQ/cnq3eYXTJzeELONh7M4ahZVnmNTRktadQazQaZQk+l88zuEV3/WaSUKAhZLEju
IWHG8d4hp9h5sHNpjfqTO0TkS6muTz4lykuyYyTHFLxshDsdRavwhsdZPp1xnwXxT2zIevjgjDfF
haSJISUjzMSoKdNyKvkoGYy0cVe/w2eUf9w6ZNM0t2hg0B/k/EAPv3SvDUlz/8YJ0x9mZNGQOeCy
wHBTjt1Yt6ksZ0BibEEmv/jwn4xzqpmcD7eFzzm5pMgTdlK2pjnMdbIEe9MPjXkpXTaEIqQmsThL
0kwLACE3k4d4aAPstYKx7qZa4WiZBZP6WjOSRNE4irlYgLBiEiVy+PlqD7BDtxnNS/MUWrURaanc
WuyXwp1IQWlq7s48TubpfhGVOAuedQxm0WodWnHbnjd10n7KZGXFu8oLpssqVwf4e+XNvmvASbFJ
93I6VR7++zR3pxrq35SwoFnmIIFuWPYloAtVNF4WnOd0UKs1XLpcYpzrNAXb64BAXxxcTSOziUxQ
Bb9bhc1qUzPw/8MVmz/GI7b7A36x6smaLZ/wg5tYxNx5WAZgJjR4a0N4B9rU7CzB7yi82VR4Vujc
sRYSsSKxl6bGkcXjQCoB/17r/H1ke9ycYqZwmt/M2SdvAw24XokyUvmW6VEEZMrkjjCuJoAbTyLX
h+RV+Ir2Di5ssY2Ntn6Ho6UW0AqHFm6qyHHDa6++F6Nxad0yGiCSQpa2sTIOR3lb0is7rAV8W/pI
kfzheLBWZBfPv0Mmq+VDU9n5hE/ZItKQI7Md1GM/DC5Od8xG1aGwQ+rYydJ4ENjk1aEjrOwWGZYR
78CSEB+Nx64tD0PvieleUulOR1nP+beuOISZrNrLa2707O0ms5LhVKLeyZSBEDUNGdq23DasgDkS
F66Z1hfV9JrkZRDuW2+ep/1czfKnSCi0b02xeu4qKxBYQi0cdvQPHnE6sLMzBuLVf28g+5tdXRuv
3ixFxUPsN1z8Gzr5+SPJRdSlTdd5VUrSg0brEm586Na+xAUoykubm+ZNkTMBGdl19W/owry5EyTg
/nJcwnPuyCzyntD5m1/k6qyoeW4+nuNYT9jKAXHg3lYz46DMltVrrvBp8V8U1Tw6+WS9zWf4ul5e
kzDoTtMoAElJiUjecFsTpa4bvNSQV5UwV7/N8dWXNRJcoXXl7RAVph1IocEUJqeGkQ5bn8QtqyuD
6CW9KPkbat2aee/Tz+t9JQKUh8wlhXsv2FCQbUmeSM51BsiSYk6s52OtvfBELKI6dI1WOA7mIgHX
nilOrhgqW3tX9sbCyi1YXoEDDhLdhbE9lDjHGXPB2tH5rabm7KkjO9yTRra+OVnlWvdFj1h1Cz4f
MCISD8ALnBGSPavyE/3V5pE1QifRtQmrzHpGmkI9ipdgUGc7lN54WmTeDPsS+tvaVFaS/F5kRv5E
Q8VH5O7i4sEKxyW3j1gi6X6TDkHkVdZxgOhuLVHwgcO8irk9RoAJuyarOR2nyMl6uHEDxxR6JkI3
XKOua1ORkadN1Hiupk/HTWg3NtlYqDfNEjBmv44a0klZUfnc3AjhjeoSSz7UA0ujDqphO+EJH6hl
DqqyI7LBtATcWWVNPzuOzC62K6AdjSMLrobLpOOu+xmJOXiYFV33JRsIiu07Ggcmt4VPOPhGjVXY
XZjwkyZGuJ2WUBM2h/9ssD2m/bpWT7UfNT8Zf+PLWNHsYOzng2RoqfUroaBqYODYrOi/kSFqn6Rz
5AERAIF7oosYheei7tIyWmNxDA3MFsdanTjnIUqi8zIa71cQl+2VfcWk6Tggbb8K2yWGy49c8kkZ
Yi4vhvKJ0Bdc5eM91CSaeb5AcOJEn5w+dQqri77WmfUYZ9YNxsWhHOnJ6TKZDaeC0DqcwxZRiGSh
cNxUCj/G1vVJdN1EZOC8od3yBVemyzgXCr2oPdVlQ9ploD3ijHur+hiDcH4jvJwZoiDn7ResRFZf
2GVnjZ9hHrEdz9bFsGdm0dhXYpeD+85DbkCpLKsfY+fdpRiaofo7up49sJSFsTSFfkzGaZQbRCvq
YRIrtTYKhWv2V/kxx73Cv9LyvR3h9as3xaqE+k2pVd7HqL/tVxz4gXyEh5r/KaL6qm3jrM5vqinR
nUmmHlpYiLn+FoFVP7ajXQPohS5xcqa2E2h1R5n53g1sDER0NExOVGIPw1NSBIiNEd/2xeiq/Jm8
zLa+bfyxuBSjwUR7HouMXob2q0kdN8IMhEToH5eRUcCJiBvtP60IxPKDTmPp/xHNFCx3jV248VOE
V95LofiX+uz0rfqjncQWh2lOmv6OBZENSk4ZoE52M9jZRsZy0czuzGinsxsyXNqowFrlSyP8NnmE
v3UXfmJn/+3rMvHPbhC7Nj9WT8+9arL5PJatjrBBOM5IyCts7iOtSZO9CjwJ2VbDqi+7gUzY5wUa
sEdxmMZTUjFyf+lJ5WW3hjcFh7obCQGnvCdlCUtCBRjxCaUWBvcxcbvlRsfwnmwRY9PCsU4AL3Hb
VUm9H+0YJixBndn6hEPvSBpnBedU+pb3OMxsFbxkxoUPJQ1wWraIYEwV2zlZngqTs8SLyl3prfHK
4LNeBqfPt33utPOmFVkLmR2QdQeiIgvcPdQExCAOmffX75kY3NuAV++k7FX2IUOXiEgOctVzMHNH
pWHRuyvLRESl/gQEoqH0JQxmCKTlw961fM2wNWPpMFlZxz5IywqV+VJI5npu0E7+R6Tk5H3HFJ+n
ka0ITAHZSlP/eL7xxi11To+1gBcCGiJTyZlJg0NXv7biUipWTKZY4TKyVXuaqm3BdgdUzWocPjvf
KZDr+yEIcA9H8jupO4IhhtUfSgQpBfBPhu/6x8o8Goj/ODqzJTeRLYp+ERGQQCa8Cs2qKtU8+IUo
u2zmKSGZvr6X+u1Gx3W3JUHmGfZeGxa097NWODTuk8ks7LiCImYF0NDRdL0RdGp0ws2GGA+qNfC7
iAZGXVo0rfUIkQ70puJZKr2yv5KtwryGvW2iIr+YFuilPbmOGtm5ho5UEC5Cl9XcQINooY6oIWJm
YgbBhJPB3GPz1Mo+Iqu27hjgOOKNgl2C33draGJFAY3FTX2zEdxK/5wFUTlEXN38ISUgIamCjoKT
OGZMt7HHeHjE6Wm4vLkfU2CRwfQ6oTL5A+cdQkOYjdNC52DDBLPdEaWzv/jz0aE2nlFdAhyOOlhN
Tz3qVaSCJdyUTYdgyN3CgTRfabHCES0YXJGv4lUyv89WBS5DtRY8QMsfm8+1Z99+UxcpgFJT9Vyu
iznwxADhgXNgPXVIZmLqtbw7u2FoY6X0LVEzYTXePze0mWpYrlvus6WwfiOvR+Tl6zC/mrnljIvB
d7UMf0v9jtACKKzKyR5jFCr6qGhvI2MHm8PNIgIzdBu6s3hvRWq/9NXY1Dv20eivC1MJfolxnH+Y
k1RvPuY/HwwXm5qNqFxD4g6DE0BU0PYq0G/Sx5parV9N0ZW/VylSCKLsaAjHqzycbPEwxAzuCikZ
oDNa3ThuUD2nE9rVTTmht+WjjfLPAkf1yI8mlyiF3NHhfcsya2+nsiUPfLlpbasibR+7qhUJps6M
eQNKt4EQkyUEvktC7FpGDt3Zq6ll98jNWQIl9DnQ8TDWBNlLRNfvlQ1WmyKyWT9MJdEA8mZWaaRG
GVwzZ6ROoNE2mCGFtZQb4wg0otA1Gxg7Mca6fYzbJYjIcK4cGoScATja//Z97MX6DTcgV5g0EU8n
7Ashyvtj+u/WHsOpX+35RanCB+GG1ooqju+bki1h9LnUZHt4jbHwti14k21iNK6dUDN8XRi9weam
tjyQNVOH+Go1hvacYUgW5bzPJ5h2QXdeSrbBmxSWBR7ZNEDeOmFz+ZpEMaGBB/v6NBaCtVJZx8Gf
EgMt3BKJ2XevWhm8O0vF3LykhH1mxMn/RMh6S63Jel5MazCt2q2Ngu/RQ9pbdyKIy6cscdLv1txo
g7JgrVZz7aSRbnueLgg48YN0KjzEFA/sCvkiuIyXOKSWVkk4N9Gc3TqRqq4pkkohm2TXjG7PzC/P
OrQUZIW9IS5l2Y4F5ma/XkJ9Gh2UIdsBncFfa7WSv8T/aMEiPxCnWFbrx8g5aKKwL9XnPFs6ZeeU
ZW8YgqfPsvJFgPXLM9cAQJIdNe4Eb2+0ubU2GZ3sS9g7MfNbaeAFscGm53dzFOvMIVAh4qUq/HOu
+uYjXBhqnWO+vD+oCGGHAJCjw1+LVJ0VKtZsXzYQEdAADGZXm1hdpb9YZtf7VXonqpkj2Z3jPIXP
4bfXsa+DP0vG67LHkBFaG4KTRLUDGMl+cWRLwRia5S8ZBJI2dG1ndk7Gnyd36/sasCq7KOfHSZWD
oM+b/f6YmT5+KioXFMboIrvczvCKm6hphgkSlc5sr9xMrhA8LPbknXGZWd8h06eQEnwuHvguWVv3
RECe2HzxCfD/JGZfE+FEi9XP7aXJGXdvg9BFaX6LuH5xY3Zp3YYNj0PJCJ0fgzvmafwpzH8q585N
rRh4Qgtn6yNHHKX2QQ+hHysQIxP9WGqUsRtilHh767UDNMGSOQkuiZ8Fv5G3o/l2G939m0aEB+SC
NNNA0OcAzPPP6kBD8TaV0+rg4UYEQIzGY9WgeWNC7SLkR9BRi8MEz9t8llgANAZkYhVmaEQIlwiV
ibMj0uqWUQIahnEg+dWm0v1U/sKIfr/QRPpHEKlsNFmowRxmkc2V06XBfGTdjN2qGfVyzElDoDRU
RUpiV4gP20/d7jvTUge7IHVKwMqdTH+3HEzfCnQwa/uhCVMa7JSp3VwPuFQ148mfMGzlGkdV2qmh
Oa/adYMTc+AWj22IqpavX/vaeHcjF1H1l0yehaZ26EV9y4HSt04GdFtFR9GGJvylHPRiW2ayiY+9
jI3MQbR1eudWqI6jWzEHpr+cMaIteABwcZa6z6M1Y+RgytTB5+/G0zcraQ/lgdPW890C1DwEFy/I
kufLbaoJ1RCc1rF79jFZdBJnjyLgI6Nyx7ycMKI5mVXrt8LO+XNkUCztNZuZh2xUaQXfYQzJiqoM
i8GmRnJdPE5J0RPDUsTFb8XENTwaNQRvlg6mBbmhxE3jVo351y0eHrEKYiQ/jAWOl1RomvodbL5A
H8K+a15RLWp/Yyh7QVXUqiIgJ9GzehtINHyd4HWjJXDDfjk6swvLOiFJZzmEmKnbnd/UdrUd1OA+
sPIxA0cBY9dgg1+r6C6To7Phd8KW1f5rIVcX3BJ9CWMHs/dhcmf5mEwMXD/abGLrnLt2O52aIqgw
gYNLa8qIWVZWfhvWnUO/rVM8xtQUS4IFd+Pg97Pu6G14uRBJq5/RDGD/+ChWeZfVqxsCY+l9tslx
3vmXPkCBSZJSFuebwfNb8qQgOfXiStY9ZWAL9H8FwplKhHBuUeQoQKZpidi6pQC5UIZU8661y1hD
6haFO105WtLqr8+eWx895rakfRiG+hvIQUn9gqe9WZ6dXC7PCwpWJlXzGPCCNxJiIc9qNkGCX3Px
sjJ8T7nGwzF9g+cczh9pn4/Nne0MQtynRH9z3OW5B0ABu0B8MUj5yDSqsMPtlMSdhOO4+H//lOsr
g4QcylGbF3rbEt1NqeqzYNkwao/7a2D0shy7stEXrneuGvx20/jDRIxMIx/5EZqDJUZfZmqh35Il
r9X9VPihv7UNf+OP0uSN94mT1FFPCp4r3zaKZKau0LHQDhGHZa4c4g2lNRZPtKHkXdj7yZjkQDWe
qaicBHt2Hj/TbCqEvP03knDmoLCNkDzGy8TsDlAP4MiknMfuDbMU8Isk0LF5YCPQ+LvGMGL/Mivv
SMlvBrt3j6ShzJ5gjLEg8aQp39FMdnIzdMt0TfsJqlG9jisKURiu6uiWfjtf2Ol24r3p23XcWr6W
xJOw9sbHPcW2k/9jVzC7J43lYnjsSb1r3xtX8pgwSmHq4SPI5qH/mVjrIidSFWqM1ekVBFGD1J5Y
zAm1Dk0JtqMNAHoP5wzbo/ZCQ0rbVSH08Z5IpNDBmwugC88rSoz4KxAytZ/hGY4gv2hyz4BotHow
CFD6u5Jt7YHRR10jwke7cMJZArhndRhK/gbA6bPMQfcsrFM2WjJ/pWBEJw+Mv9T2GFU5PpbXQOna
e8UD5oIQZAyHgw8dpBX1QCswDGJDtuGbww14zZBCyAPlvn1EGVEGr+z+COJykFVm21Yu4nGqsnQ5
+gAP7qYpcV7jsMCAaGEW2BWmzs5+bTN6Y2WRgFTJKoqlcODRJ8FjLO/m7mYokYbV2VNlsUo/D9hv
8PPiFsFqMC4QeVAVDtZpRRKZ4mK04RFe3T7R47e79tPywBYJpSaJ3pn7q3BY2n7xTuX+Dp0nig86
FZ8r3JRIOH+RFI/uUjFRIMCtVHqsCKlfGFhQ5CpMERvlcTefBTOu7r5uWN43bRsP911ohQgCbcB7
CkNaiD1Vs73HgABKOg1ZBw9ope5dN+xe0TjV3/SwKv4O+ZjfRvUMNAshChYp2Vr/w+amA8ZlpWCF
NM9zmp7mJkmfEGGvyXYAedBHBrQrxBK2B/cMezV7OX6lrIw6kd+OIx8zV9RZldj6uddVz/HS9s7e
Wyv61GFGugoyZVoXQr9sdfWDyg/2RVgzKPCDlEVEPc4gPOKqC7ceOyWeuiybmu3IfWy9+0x05ecw
WG8Jhhu8FI118BRXhVfzDW8IgxDBfUljNzK5cRuudY2/SFCyhq2VE/wyr5iMhyJjO6k7FmrBoua7
QRBLTZkGvpzgjbAy7Yp7IWjum9LWb0un2xvCbXXsx5xhsXWvwaJ7j9DyC+9geNv1IVh4494bQXm1
GRwYc4DmwrE45IMffqVpoP4GKIgpCNZw/CkqWRHw0JsWDAEQ9xc9yIrETQJ3atQ49fxOX4ukY8lG
586rUUoR6zWlFCMdTq1jzAAT5zURJenJaX2AQggkcJGuGYkLhwwHxrdCt7C83LgGyzVEcwretGOn
u6uWLMkiibAwP5R2l5HvWXV/yrC0G/psq0U3SbCpe0wo1pqdj8b/rgvZ6m8ZrNsTM8VWTGBVcXsj
cy7K67h0Pgsk6Cj2OxQcSHQQqmkBR1WJ9W5ecwC9jhu25ljJvu32i83MHW1OJ8qIlFfHOhZ4t2nQ
3RwuF+SBQUbkMdoMBBUmp23MFuzJp46EIgrvuO/RrpqM53Cx6uXD+z9hJu/mDKetIOvtHoX9fKIS
8tJ7IZr2k8606g/CkT4ghN4AZU9E2m9xabWYcqCm7V1ZT3tLEQyyITt3mfdVH+rsVGVI3qGfOCED
T14ahnxyUvMhZr1UPThUCOvF9+Xo74ZYiVu2RzbmzVH4qfcYm9Frv/yM2GgCQ5beHFjmqveY5DAI
bCXrTlzZASA2YPJEFGTCGibaJSHemlpRUXmyk5TbYZrI9slbnPLkyTKzQNu6/bp3GI61j3Jc+78h
slc2GMsSONWlb5Jla8SNf810ad2OFrP6C8NathtWg7/hcQTJT9gNfovHUgRttncoOG7pJU3ufXZo
5jGfz5n17bg29jYWPV61Q4xn3CwaAU6UR7YP6/Mqki6cDwI3kkeBjUVf8HNMLot5d7WsC4om5CFV
FVNqJtJiDQtHD9enLvI9x4n1iICxdaJmwGkdEulXyGoXSE+NUZ2yUUBcrV06U1ObX0sfFBd/RqcV
hYzew4M0ruwgJsHzkZSSigo3WiqpucFxA6gTzbQzI+2XXARTDaKYjcgKdmBlnSnTEOlrLefC+kiR
IF60KdUcSRg5y574QNJPOwvZABUllTAwo3X4WPEEVXuUeGCRBwOWCPlw88QBZ78QCxKvT7pTFHis
NpuaWmnGcla2N+6y71cWIIRy+CStDk2Hg4wIQWwdv8UI4X6xSxQ5v+HMAANtlHCPTRVUV6fzmu+m
vhFD1g5OcheGi3uXWz2X/7CKGZZS3tiXqnUW87uys7B9svEv7imYW3r6xZf1q9NWfnJW7LnLs82g
7OBlrkZRMdfCfmrZHiL5cKT49pzbk5IFYiLsr/Eb2CdugMtzAXg47SRxJDGViXGYfTtO0m7XNoHs
TTokgUGsENz0ZZnH2NtWqCHUduZXKHY3fqrHEU9+554Oaqm56QedP+vFHu2DZ0jd3EDAYMjCWg2E
xihsfDqMzI0VH9glS/aGfRIr/xCPrbntQnp3ffZSPf+QbiH/dpREd5AgU/QJgrTqQ6/VuL6hJafa
8J05/tGmTYZ77VjxIwcOVCx0ywMoMRdc68YdqPJP/+eCfNrTwgWJBF7H4s+gErKe7Q4/yQ46OSdn
1aa19W31GHuF0EVwLdLMf8fr0dhf7Fbr4HmqOSdRUnIV2qQnr60fOb69Dl/uPNoWS6Ob8mGbpl0Q
IwbBubyZ6AAQyFdpq08ZMF71ikTHA4fFTtT66lcPyzf8KA00MHdwS4WFgTxufBdmus0/AKHq49WB
XFWfJ0cl0xajf3mH0q9P7vmJyi8cnQVBG32rRiIemv7e9GA84dq243gZnJQkuU3qVgkvND95/Z0w
F5KfXtv3gsahLojlYuSKVJ2eiJ/F8PtS4YHR8jh7KnK3A3ACd3j/QMUM+Fh+gToIA84AOx5PWgdz
fSwVct29B5xTn1MqPP9ou358X9JJro9eu6L56NU6J4SEpCI50QUjxt7Y7Cnjc3fL3n5EUrCuBzvz
W/tqXMDjFYA0lAAE6xSYmTtDlVrzabE/FqHwn2q30OebR3bdNbcFAbAM91ECr/orFmZp2xGRFGJh
csS3GACdM65gyQ6uCZKkfy3GqR//DFbV1wO6L62W5yZIS2unp/n2oAshaR2opF4TURAHvZl4kL5Z
yFni6yZwcHcQEGP30ZkyE57ClmbtnrBweV6Js/DvEFcyFQx4xYcPhpimPISla81R2ocDHJhF91vQ
KeWw6xlacJsGNxdsVEpPzt9LHPcwiXl852GNQrVObxbwbvfqg/Ji+0yoNOP+bbtYeOBvPds9onbd
PTBLlP2+oalAhJGWNO7oGYv5e1hqw2BRt9OffGrj5dEf5w7v9jCGhOVw3uJs8yd/fGKS4jjI727y
Kq6c9AHupaqYwDFQY5dPkFYk/GWqn0jp7MtDOrJPjCZyQ852NUgyLqaBU7TI8rbZguxT15sjl3aJ
UEZvI2ensh5rcsiWje/2xKsMHczFvT3hBof6RQD8dvKt5IXcD+GcEfgqPoZJxmqvoQi8zh1Q/Qhq
uiIzZR5Ttm/zqBK1rzLHOpOehGRF5PB4dmxCqabaIXC6KCfPExNOjrKJUI48d6oFcnBi6+0KQEfu
XaZuv+0wX2LWEWH/wDjops2EQLtNMGOvfBszjD58H1QgU2pAgjGwqOo9Axg27JDFb7QzQXhkpAb4
4m7Xzpr0Gbedtgx1m8ckx44ddXFPp4DAXZOFcIsFXhwgc1EwWKPNVm/w/6i2Ms3bgPFbXNn42iLq
ZOKg/ARSeI/ssLhoCItrtOb4ykhGq/LpTLhe/tcBCpTsE3BnF1fpLAF74HbzW513FurmIbQuOUlK
8i6z3TU8Z5nflECyvPlvKFqTfXCUjU9VmKnmzKoWq+xGsSB7ykNnvtGJ7YlJYjAiIXVJsiS9fG5p
LiY2pgyiHMocxwwYaAmvHnZxkzafeBDX8sqvWddnLHSEsy0ZCLQTO0Q8BTzm7vKTU/JwZxjZVxG2
PkE6gWCEveWiYT1vtfFENndNDBEFdVz6JI4UyNpb7PfBxjFYqwJguTYa26w5lwCkQfgwDTuqjtgJ
+IEMs7YGKVSxW1mYPq8IA9WRLaGc38pB4UHpATcctaeLJELJfgueJPymeR4S5DsynCrrJZhxVnK8
sex7ZHzgPVkNc4HHhG+IjPQ0ZsTj4V89KCtHo9qy8fpuKnKGN+2kDdIC5c0Ha6mye9b2wjvknCDn
yZ6nFGUIAM6H0PMNaSkcwLmL9dUP6iu+WfsgSbIBU9nUut8vKXr+F9aVySvpqXV7rIvAOkzVQAKJ
3QX6XATMG59m1p35Ny55A9sukGv2o3OLFFRYoDz4LEjd7mNEsXFWVmcTlDljWh87K6nuphVT7mbW
hQvbWOGrjwJMz+15MRCx2YKFfrlXxpoB7SxENvBPJsA6Dp9za5HrwFRiZJtGloqfXEewd/MZkg8Q
9hTC5z+AhwYpE3u9Z37/lM8XqEztChcSAXKCoTQfZRk32KkVO0NBMDETSPYt9Y7rUHuHgVsHYw5h
Ts5GLyXwUZwW5q6q2VU92hoTFLML7MPEoGbNbupyWIMsQFbKX9C9JFlOfbzu4mkCl+szklF3HgTT
x3Qkty5q07T4GKogd/cBWfMZkeqrf11qZ4h32JQ6H7PiDby9ssp5QkPDgoOZrosaInfCX3iQ4N3A
ERm6h4ahuNogq2l/waFLmTzFN7phTinHYmzEQGPJMiekL6fF2/gLlISncLKREgo7b58aqjL7SKMg
PvzeOKyH82A6Zmi718fZRpyFBA0pNmbq1b7kLfRtQjbaIHxOVRXo3SpyzVh4EP+YiE60dzx5P5TU
0xmdKAJkm7MYMsqo7X837TOpk0QpuudOtuYpAGfkR5Y1of5BnIZtdCHs60bE7sglMkX54/QZAvaI
yi7YQ2zx4lcT9OnZAWtZ/sW+5MKcw/0qEPKRAw2EcGIyT0q3O9vjwYCfmN89mln7J3bcLjsGyJ0Y
CuJfBpPv1K9j7COfWb0swf6bdOR/blmXjcMFHkYATR430W6FwI9TofaWlx4OCJVWmC7hF/l/CsCO
AAYI2KROHwhWWHilFxftUWopkYGqnDPSFzOkpJc4yPJ/vZJIzCTgM6hyhBc5eBRu+Zp41ymK1KiT
l1mv4920sCyOGmJb48geqoWYRHxmV8Fd07/6dRA3m74b6uxQj5YHESKckwdWanxwoQ2BerXTiEs4
wAHc6HjFMjAhYOWcQuvymwrbJPyHPebuG23IPTyqEtjH0fRWd2g8TPoHoglulaHFov3UVV1xnDUC
/2gp1YqnL3H0BZjs/BtxT1USGkGl9bBkxou3ad8E8IoN8vctAEQfN6qEdYDGntiGo62DJSGCwIvJ
43OqIv7HuIgjA1SICbd0zNY3smi6x7SxwTfGnmeq92KJV9ZMPs71F/p6cKmWomWMUEggHRO5Ekdi
88yyl2sj2/NUpn5zR6k3838Ulv8Put4AsKoX6hCHQQDeS1bIbxPc9N2JDEFMcwussZhROl/YezBk
7iuo9YANscRWBZYmEeA2cnSCKyYMfWS60Q6fSdAqJS8uZfLyVa+ztk4z8Zv3vaxwIjFp9N4lIhYZ
Zb1HvBYIgxWA4GQ1PQpAmbZoAsm/hANgh1oeeH9S7zCFBdS+HM3Oa6+JJDuCPU/h0enciFucgQcF
1u4Z6LGoo2kXY0Fr6ISmsPA6zObmGrKDnae75QpJSHiIY8P+1nfhpt6J3I3HPYgDsmEQ4MPibkY7
0BsCZeGQcuGaOyIsbzwrxLn0JstswWhy83XLGsHobTgt+mOcyHGihkGPtmOChfkgUMK8wc8dyJqk
DfgyumGZ3KIl5liHtGaj4yeqahPTzoTkKvfDM0Qr8ijoSS1ca7Zoz7qfpL6zaYZvcMVBTQfHrrsH
XtN0vSzF6P3KrYKunWSOfr0r8sX+7gkjaqN4bdVbPxU1XTlWftJIOUnTCPt0tbDgpx3YgWyUbzTH
CdkJuWt1pIrY4cNc2ENw35cTFzTUDOctnbrwgUl1kXHnpSVz8nqa7mrREAgFNmXc6xUy2n0xZdl1
dqYgibpGk69n5aZOz1w8xbWibSX+0VFhcD8zZsWp7Q7uvxz4xsFRS4FcP+zpFBFLyjMUzJnDQsTp
I5eZPW1YZEtnN60ZEsy0gTUnUMLwOHWd9YmbX/wJyo5ITYzK3YEIoPJvK6zmdz0QmIYIKWYQTyeb
5zWk2cR59MmsBDDkCQslJnw9mmGxMKWIemdAhh47PWvd2B1Ia22Y3t6NBLiJiJcaCNTQrqj5NoqH
d9km6+KbqPWA9mydySr2DYM8N6razPWe2KIXZjcT33RbwY863q0reG/EqlbV3lM0kPS3GUkxfOGB
qUk7ZHpJF+XGw7ssGkoxOydKCsd3iGjUGXkpdnWAJn0L/ACjeI/J968nxuCtoKwlkRmM2W+4kqhF
xDwt5r6dGtF9uGz8dkqXxmdkaLE4gds+fBDjAZ9JImW82m2KaJ18ZhQ7kLU+KvKfwgjnBeCIjNPe
Z1M1Dme/CmZ7WwiXBUlBdvPj4jHsPvb5MA+nqc+CZ4gGzA08phYhf3VDynDGd07GEjSdDaEUdPl1
GJObiCE0DY5B5yukPALT5Yl8cLTIMMgE8X7ERr679BDWbyTGMViuSev72Z+S5MkdFZJq5nafCH0Q
/Pg+rsodk6eUJXtSenX/4TdxuJ7o1swIWbQJwakH8WofNd80828SAO0bNMkvn0nfWK6LUbQpKX6z
Exa3pNq3pGQ2D6y6ggv0XZ+HTuLZgbjQwJpeyaopLxVkNucQ6/+Z7HMQACZtAOAP5GLtwjX29CHz
oHr8QqQvrtNMUbh1iMEwkdCAu6i+FlgbEQKQlICSeWpVqTctwIHigE1wxAfpW47g8vKckuwBd30a
hauY/hZT/1SBb2NiPPhYuN59myyA7wpChbyEsGVhiYUqMU77GKQekuot/7V6sbiuC4fRBTNPl2Uo
F+IEAikoiTtewQzwYGcjs30Hcc0LRIWp2U/zFDxRWHrNbljn+tL2pT1ufcfDut6sFCSftEVpcmBr
MDIKL0R/Dl2geVuKDTfclYPs3+rF0B60qT0BHVoy/9goZs47oYX8wSNsOBwN18emrWvxkY8iuICe
zD+DhmCLDbEshow8LbvvRtt01F1DxALxtyhmNj4LMjocZ/Af0XLGJOSppg92g+7rBs9jU5xcRDbm
uDTN7B0Yz5AWRAnJ4nYuEFofSGlovlZyO61P217IV7eA4pX0M/F4JLF0fgzx+CKwsLqi+bYsVLpR
CPWAGlY2SAkJ3rMYfaS6cn9BsV2L00CIwH0PX2XeiHgZ/gG1yOV29VzcsqvE0H0ke2KSO6ZnTXUe
p/XmXIC/hGqV5LeQ9R4+drRufv9HOYn/O207nN6BNZQr7join9OxxiqBSbVMT2ntWE+Y2zWetADJ
xR2ZDLF9oT6PUUIvopv8Q0NwVnIimLfcwpdErhEBPoqrYxjCI7lM7gKFBhwBQjaPgXZER1OlFza3
y1Oc8ZAecXMu3M0yJeVT+1yhSPrA6Oyp7JHHrWrq/BdccUR1VolJ3R3uI1wECFWnCTKGR/oSYDU6
l6xnfg4F3TVptlNDKUnMAFO0zLcWAnsJlBK9foajmfyTZZd99qcoChyKVqUFgSsg+NHybagfVyp7
/hyYvT0b1kI72xw/h7sjGorMPdl4NLQV7dwKBwJ3IGlR/Iu3+KpQ7MOHGHZU++Ffg4x0QH3csQhq
PNqFjU/bzxxHl8lH4taMNK+SNUz8QkYcNksYjSG+TV4ShDCXpexb9y9VyJrvRy6ovw35N1/tQHD2
KQw6YFYTC5oVYYNga8ITWIdn3BX6TBJBEp/brndehlBWvJZsK5x9iZ1qOpMXMf8jidn+UzMFKm8v
TBns8N5IlqBD0K5bbUPlRkto9Q/Q2ibrTYw4oeIlY8rAvLFwaZSTDMkW07HCvFbwZez7OGGW/dMW
RAQcFiSJfKdQrLxPHkC8F1EP6Ck+pvz44reWg+2clgw1H/OtdrbKo1KuXeBdFd4/mugO/f7MT3SO
Z0l67NZyvAF9pMcU7sfycwrwgHePgIS41/YJABZ+Ygspb3x0Fh7Kc4zZFUeHQDzKiSQg0Me+7bWK
9FbU1pGMGeWarZiBxUJOAXPCJs61fK4x43IJ2XFqyfsWJLN14c5L110SAlzfQd2Q8tlxOvbOuF3G
bG+P/I0fUEcjzpp6X5+kZUn3tCq/ZCbnSZxaI6Aul17G8rt90qnygec0JtVsZEoP9LiAP6OGSu4y
4FgeXynL5Plsp4jwmBH7gXqrsDjAiSu1clkQN+bTzlrx3aGdCV97zInA8FkQnsOpNyTsylw9c85b
pJotE6NW0AT13dh6hG92a4VUH4BNeOxZUpFl7wzuxYANng+UmDTbrRUETBextVRbP5g9f4/EQJUf
bs7q45ROlOSvYQrBZGOGJJX3xEsggoYoLTPUBXkl0xdGsj7Ne8GgQB6GDnI3o93qxqUIffCs4NIV
u5vtmlj0rBvVkWT6gsDKqx5WMFXZnkla/LtuYJRiWUSOtq8GcjGjyplYSNEikd03q3b+tNZx/kzV
JK1j67fKu2emhpUPKWWx1TBKfmrTesgZZe56b1PvONamwto9oS2UDJpWtArFZhltLPO5MfO0qwi7
Ccmy8tr66DVrGOxAdBLSApqrxRg+kod0TkwRvBJZ2z4wUGNhEt7U+Fso6n1JIBBKa+6d1v1SOdHt
G4roBVBo7CNgXLEfEE/m2QTvBHbs/6Kk4Jzpa+qzg1gYY2xiZA4IbkuCjQ5V6BE4j+sT/qkY/OkR
RXZQvimGebcwYSMufKzF5bxERLIt4hDspusC7g3Ldim/QtzrC9iBNhutZ9nXiF8yA3kF6y8qjnco
vhK+IHYedPgTogG50ybvs0tMujPSXMtLi8vSTl79tUoS/L75S+n4u/VFp5zvumejesSinoT7xu3d
hyGgq8EHniZWNBaQLs7cQitISgpD/puOrK3nHIAVQ5u17dbhZWrspkATbsAQnA3QMrk3PoOxM/sK
s3ynohg/b3hT+DPTOjKNjGN7C7sh9RjkOFWSnrBWKwsscKvQhg7JaF8sbcsgmskhbO9kOZKxGDKY
Y6yceUk9EYPGiQrbAhxdGjmFDh5uuxi0THlWgZs0UL42yH3VJRdxQpo4mBvE8OSI0ykjkYL6eutp
mnFV+WEOqtzbkYPDKyV7yC/gFBs5vjB9DgAOLSEnPkwTa4rmBCUbCtjQ425rhiT+g69lDJ9azX18
V8yr5PuR/Nnwmkuz9K+k4un8SaLauWl2jBNTS5CYg6WZFeepBoYFnw9cH4b7fMkkmCucyns1h4Im
AnJxi9gvi+NDI1Ow/Rtn5nu6iQfXwfhbzsGVR0aNg/dF+zs/2dKtHei0Ge4ExmbybLNesmjtLQ+5
vCrECzncK6ldUwnNY4efseJh57DFZpO1zcHIrlNvXpjRa7KiXPd4s/E+dICABsTg7G/YSU3s9jMl
1BuHLhpx7MSSt0wrQzAi+K1f/ajETwpjDrURByhw0pAhEuIL2/5IGccSTomOkJByu/V/zVlBfjUF
Chnx9J5ETsYtkTwAT7hEH9EGkenlOrV77Rbpk60G0pkqsukVp9umi8H64EXXQCBEEWb2bkHsdIs/
kb59WKG2vrJ+ZrtSo7QuDpJBB+Kw5P9wZEh+eEWMFvbZm0WYw6SX5DTrivqGteFAVumgZ+8X2hQQ
JuzRMB4uAdN68KudX17CSvt7l9EFAS9dKectBaXgvCWVDr25zGdWccYg/+JUaqG145lgJM2lHUeg
NpK/2WB3RC82Y/dF0K/7YzLy+JIyzn7TGcG6QJn4A1KWlAcH4/jJrRigbYgiz63fnM4I/OOeh3BH
6UgIaGk5CqFZCZLwrmk8IHWea7r6mM1oZZHGQS9/SGnCf1VMsPKt0ip/tVvvOps5LK86n8WdUqaY
o/84Oq/lxnEtin4RqwASTK+iomU5yLlfWLa7hzmACSS//i7dt6mZ6RlbIoET9l576VyHtJjFh+0Y
LpZwjtqbFfwPloRMymFBZBwRKDhf6N4Hb8/Gdc2grI8UP2W55NSnVU/VBfpvNTWezIquEnQRskC4
9nXx7Lf2lF1Gey1+5doouasqDA8jv5lFMxTR1a8/xYKy8FCtTjtHaFYJ4U5GOsU7yUCwj2pf5u3G
KrwGIURdiY9uKsyHltrX+yowMtx1ubScc5OE8SfPxKQPwE3d5GMqHdpz3+oZm/v+4l2qhU5jG6AC
JDB6bhMCn3RsL9y7sf0aBoaYujYc1um90wYupwldcd+QdVJtoZeQEco4zJm3jVTpe70I/FhOATsD
AxJbx3A7h6jwIjH3fXXBcdJQ59Y1Wp5FLuIsFpfY6hY7KsSMIBkFGri8oiJ8FdgBxXXCmJWdiUpr
6z8M0wdg0V2KgWrhSZzj8ko/nHzC5GPkhkGLSdfox4mK3ERYGBSTCg1wte0JH0B613jA5aIubazh
fq39sY0WuqHsZXJ1xyE2+264DRGe4S6cGP7BOsOpMiM+7nRcKg71UWCY662Rn/GmPMGqwtgVPhQP
+CT75FA3PZbYtqzaEJA6wKaW5YZOciZqeYurR7eGkWWdeSPyX2MFEtE43jxajbJ3ZCMOKdEmZr1g
RU5Z02oLD373ZLeZlnv6sbZ5X2qxkuHlOO0Q7oss7jGXeynG5d7D+HytWjXywYKbg0SB9HjEgsmK
O1zuuhVx434mOKe66KD2vPs8GzgfzzJRDRkr6LeJHtk2nHMKGELrjgeW9eP4w3Zqdj9j9qb5e5dW
KJwJQwGgEMmeeNtt3rVrfS8Y4aMxq5jrwg4L4gGGlPaxzE8M1suDrPnjL2mJCwruGgsM5Lvt6Fp3
+cj0+rCKKs2edImCc8MYQPMvVcakkO0SQgRQwk/d/SDncv7Kk8Ymis1aFOENoqyjsFX9mVQatb4I
4HPOXTuVEKMsuUz+aaQ9njcZhSlBoqRUMHmovYUiWGnYTAfDUuGXrsjgGCh8ifSM0hJ9FZd0DRoo
gSVEfwVS9K5j0TpG8ejYK10znO2tBPsJHsETpt4ODcribWhbY3kVOel/3UZ7xOheuoWLCxHYAMXp
wlLCG6+57fT1BcHB0r+7hp6YiWeRJFvXmvESOshzAZp4zfAbQy5OHvo0Hu5rOXaviL9FdXS0DTLM
wyIiGCM0BNssDvVhWdtMiBpZC/ZDmR7u83kEjlyaeEaBoqcbJqyBHvVV52hmMQcVwU/B+2V20Ea9
kogWCtHNkEIXQ6AqQrDofDHKPzg6ROudwef1jku49izhqBXLCB0Xsajwm/EohVlI8CL3IEUbWxnT
XubGpnmvNYRpQndnFIUFISzhqRjUGHxKhrkfDXpglDBIcy5pmWfrgzVNovoDd6TLnohB4CRg729W
ROJdGfovI92b3gJgMN9Nb1HINy6VyRGVfPyJYrg9gTBDi49aTvDS02TdT5VG2zjcCjUCHplDvbKG
0P4Zyi5uA4EkU0ZGz3I+jqgN7J2u5OA9pTy82MRKsB8P1kjQw3bm2vsJOkT2B9tzxxRfJCPHTScD
L9/Kui3DO55o/eSC/buFNpj2i31J2W1djw4BvEi/3M183yIyLuPme43aAC0HQNrh3LVtso5Hd1xl
9Xd1g8W64//gVy+Z1PMTGbCzuLds4X5QGaqqJMd5zmFwgmxAcRK1eR/Ij7lS81Ic+C6KhPU0pkKX
eSNhp3/a1Bljwmz8/D1jwUrgWsHLh5nvRlV/YY0ZpizFw3p4i/Mk6fDd2x3WSvh4pdy7VGjlhaV0
HP/h5V0dCLms+VE06DQRW/rOm5l/qAzBybieOr+CDWDn+fdQQPG8nZX0Rblr2zcASuH69tYOSsZ9
Yxn3KCvHLFP6xfCX5alwOYU5Q5lHq9dmHea7NMzhMmjuFjJv8gbfcusBkocc7N4etSL3vmnOVP9R
YTe94wkzaOunAL8WCRy0h2SrK9C/CWTiH9xZrjr6QU5afQruvv0o2ae0ZE/xrePwXyTyMw13cG+j
Hf9wCY5/QOBAaCAArN7syRyzB6QXcTszIPGrgcFVoN7hRnqEt5WT5byh3FfNwSBHkqfihgWinCLT
6Oq5uHxGM0zlsYSInu5yV7a4QZHMnU3aJiHRSngvdo7ED0jpYsUn0c44j/o1L354ybs/Bu87iFlP
OJ9slUioW0AlhofUs4lvZrfWftZ+LAmznfrkfdXV+AR7inl2gwcC0RsR0/g+GjXVP1RloflXWA73
S+sSkLlNxi6b77CcVNc6HIP/UpgkhnR22wRIZANwWXk61EWEYHxe3/1Z2aeepDQnshw6v2hgTtuy
2OEqOrBmjREI1yPolKx21UsTdEuBBwtMVSfLW8XUysphnXELV0eJns8MEQkcPQXDhNimaqeq2mfD
7HVbQ2VGKCSYdrKFkR+T/Du3LJPTMGkQznQZE02YlUgcqc1kR2zJaO9HAsutXeG67sUurBElyOrk
j1wv7Oen0LYBzHe+yzq/mT3tR5nF6bQnWmUODvHs34Dh85Tkw0dc3BBEZRckHWoegT2zT0z/XcgM
FlsAVQgbMBEJE66Enmmq7VSvNXId3nMKObUx2FdAyWKatvurGUNEAhsU+Kt9mTAY/7dm8MOjziir
iKqFCQ+YBAJyKlBvyYsE4Y4qT4TLO/s+KmjAgBaUSGDtQEsz2SDs9Y31r891dlZVExZ3zZq06dHy
kvpSF0RoYwXU02Rv5mx1SPFWzHq2EzazrxnfXHKXeWD63qkc8vMoujq/GWvD5mKIkxC/i2uTR4V7
N4bDY9ndJ48NsO4E64KOmCq7MI+8PHl3JJabg65s9JcnaN/V/DXhGEDUOrtheRiZp13BBgZ/J8R9
qPOnSqovEw/jfCH7h1BPVLNQnAH0N4SCDVjzN0Fqt+wfZf2L9yK4EJqLrMHB+/HiG5skYpQUSjwG
FqMwfZKrWNl6QmUZH2rpDg7os66ST+46Z87B5TYKEYhbquja/TgVpdFI04lSGCGKISukgq/dQCxn
oqFZiG9K6atpAya6sGhWWOyzRNQi+ItXKlD8ECRBH1HpTD7Bxwh2N1XWM37A5Whg5Ih+wUSdyR66
fb14oKUU3RI+vAoPDJXnfB+2ZHTvlRHBHbiJ+Gfy4Wxux1I67Sd15JSTbs9Z8W1DzniHbTKSFZLU
//xuModazc47Rg3/X8qNTP6FpCPAOU5eF5HnDyGKA8OABkAedhUoCvTX03KcRQ7DryUV5B2lNoc+
NjtuYx0L9iO+tpnSpMZz4zPs4PUPWpX1G7Om8wfWMb+MHbDsYa6H0W7vIyy65etgxctIeFmP60jJ
EOEywdAUUgp+EhYtVz75MJyPxHOMN/8gzfkj0+Tce0JTVQvEL1Rc+uJmtrfegzC0li0eQh+XObkq
AAHlDcbV1XRJvNs+tMAOtVX1o1vP9KcWahPEA9/Jy3MM5MqC0kxWytUV/Kl8E6PVZESMAp/js0Vu
e4HqWmA2nDr/urYD0RuI9zOyrEfcbrwNZCNnXKFvTiusv9jjpXP0gZaJ5zkdYm5vNAYkqeBWa7ad
U1X5w03z/sZbQshMn5dLBBsnt1nQLsXRlrqAY13EZHb94nBBEjrEtjqOZKWwNs3VfO+Fea9OOfGc
gNqo+UHcY0QiciULWeY371aZVzRiGV0zqbbY5HfOVJHAo8bJHoCxpab9M3d2528dLYf1wDq3WO4C
5lps5MEw139RF4d8EDnvd/NVedAFD7gNHLO/JQYt725hTUOUFzcgKMgLIkZYduk4vDo57zmVq/Jw
kmH6h7xEuFrUFS25tZscBctGNJYOH5OEcurOC6teQ+dFiR7vb9c5hJiSeC1bDTfNqyPt15olWspu
dOnryCFy3Y5Wojqnl5JKPt0D1xLXJoHHuRG3b5lxZzVkB0w/RciIo+FELZPBoC8ylbgXIqiOBFAS
YEGLtOojNB/kAzml/Ve++FgcQk7a44T2ld8XUdoTlBov/gFIluGoSTxNyRN35AOydFoubDWIs4hT
1wKIObnguwKO3DdjL0jxRiXZos6e04FvHKxlJ2xHO0/pMq3cNvj7kQihqn4dUnvBn7hm+jIJrufQ
bk24T5VkMsWatl7R/5aK5FuUIN2VfqLD2ou76F9QaUefCR4wBBjM2XjPe1/5qHVF+4pcgwhwVB70
L51VmBhK4TKmu7Fx3cec7eEKVBMbadbp9afhfU/orkZgxwzrXYmXk/UfeBRAtzEsBfyw5Bf4R5w4
bMahywDi07R/CLGc0M4PDqdOferpwqZdB365HvesVDJ7x/cqscCnJmDjVI7OutPMd8J+2zXsX7wD
Wo+B81FkcCrl1S5yujzduZZ1GBpn6Q6u3fMp2BkbBh7FBNVIbi3ibVSuKWm2LPQJrWDmtBVZFvv/
5rVsY6KhiPJAfqah6dXAsVFembnnFWOyWl6RMy7LQ95iuuJZhm3bjFPLZUp8woUV6chAdOR0O4BN
cL9ZfTCUnumrh4Ou4dCfEFKiu8oKOAuRi3/j9WYPS7mfLY15op76S25R4L6OjJqPnTXbA7PhZKBq
HEobCSDJBwn+IVQOw52xuDC2WGM4Oglhq5M7jyRcCPZ9kDwyawcMZHDvmJ0fqHV+m/KBIBXKhhRm
XUJK5WdQiPISJtANyGbGT4ONG4H44KiIYSnHeWzp4EchMwGTp1H2bnvm5YwY6nR8XpOe2BMmD8Ed
cRxkMrZFnJxlYQXhuxbjeCwJBik2XjAhmCAebEFjFpIdRT9oulWJ+gDI0zb37GRT/woRCawvU/rg
oZKC9KoGx9q/NaPr3iKrNCoSN/PC0avSGdCRG9KFWwhaDWorRx3bdAHtOrpEEFAA1UGwp34ZzWNL
VNKupEH3dwl4Due+D8JO7zrSTdRmGoEU7IvcpuKaMunnpxlW2j+dzOjuMClC3yQs8L9uTTDRpp4P
6xuOCzErR1ZS2XrSk4FSmOUU7LzJioh12FldchjY57Do9TVX9EOLysR3+Db6djoWRd//6fN5cNE5
kfx8y/sG8sC93Y191t7jqNXBdPSI6OvvCmGXEnUP1+mn1C2ehMpAIkKopSu+GmPP7Ds1TsYI+TtU
x4425lv7bTGhQ1j0MiHXBPryFYuyOcAYq8S7QiJeXKF6xN3DDB2LiFbY/WAHATF6t+DULMZ8Z7OQ
Zra4wl9AxYaTeKMZtOUvXuWjSfBJ2A5Y56dUxDm1O+6lIum9B5wUhAOxAbiRW1YSh5aosXu2DEUx
9Tc3S1UQdJcVDBT1akPW6OPaOumMl5VZUMnsnHi7gfwbtLsc/+zLy4WFbbxTZVDTRvFUqjjf2ynR
l1BbRhjE16ISMrxhWax+voYI9xFfaLethk1BsOWS7GkwSqW369KEf1yrLNKtltbav7XEuRXbEp3y
A0a0+SWz4txscMEy6Jnp4oOoB2d8qRlIXquOQpmNZW/unMBBu+li578mVpLRzRji2vdEaeYnHyn1
cmjB16ovi249J7gFTVAeTVaewPxbsxJYZT/169eqDPLciJe7hK4rbINoQzle+GeFSzX+rsXszKdF
kt7zEgTgqkFBGDhFAGuKMmaTitp0GTZV3CJ1EX4GqU2lzIkfRh/lyTmAL8eysIqRTm658Fy1J7Lb
Csi5IK28eeAUjBV6z8RlNYnHHuQW4nH4KAfFpC1wjzCr4IRuaeKa0d7Y7CJhuiNxy8rfwEGgxpHJ
4YxEnxQu0GoFoY6oFSkGUuve0rO9XMY6cdu/TARnRjixFB6+9sbO5KGGjISAr8TrjnceJvQaDDuU
+UXy3cggtHdqTufkbENhGcm8lHMar58zd9bfFKHcTC3Vi/KZ2BesCtsW8chMxduX8iHPwputig74
vauw8F1ZSTrqs3UGC76HrSaZ3Tdi7dzdPEN62aEkLsZ/ikZCxexbU7AZ3cQN7D6w0nUrZI5NDOGW
csdJHwPS0iVipyzv8OGVy9Q9YPScih2HYVk/wo5SyAyB3yX3mYuq46mTdNk/8dyDhNrJXs0xe2UU
nyk2ejY13q9LTWHfVMFx+elwvWH/GBll3YUCGvPngmsPdXzVtyJj+dawMDKG/V67tfFzhzsqfbA4
/BcBEX+H87h6yavC+cBmkT1L5h8ats7TT68C2WHaTVtrb5rOk4dADxTOK8DAFEiRT/rGtkcsFhKL
FcRG4KeuqLMi2yJdhRV46jf3CMTDhNi1bFVsXRC8TMmpl50rQHppzyw/DYnC/mFSHntSWL2Ylr+K
nOIZTaadJttJNe2C7tKE1f1caLshRj2ljZ5i8CA/0rggbgzzqAFNBDdB/AgOhCsCO59knxWmwjoy
AJbzNoU+7qNLdHmLOSGmyTm0uZcFzykMfhpynKPe3kP76Twvwm2TY7wOFCixayf2thBuhb9sEqm0
XmVtimBvk1C5cO6iMr8MLFZgnPi+aPvD0qaKcqHPq1UdZJW5lC8dLErLJ098pk/DbrHaGaRB5EKo
9kNqHXC5EBv2YAd1XRwrMBCqwaLBwUi82uRLfmSyhXKxWdiet1/FMAzeq6eR0hLI1HnkFhmfWMyo
yU3q9JjN6W7ZJTMVC9utn2M+4W+yufipx6WoI/x4vdnMSSzUVxGkXZ6eeX18B+N0gXIfF0HN6frL
I1fRba9E0VwS0cVgzTzW65sg1x6UzE6R58BmbIYABdAI8wHNc8vv0nGHf86MQZx7VheF+OfVSO/R
6s4WeGPU1CogbKJgMArVmIhzT6CrB+voq6PTJqODBnFhu3BXeQxdj0YF2c0OKRwOeKJEyMTCXYNI
b2D8H7loPf6UlHTTXwQQTACJOLKDkbQUDUZFgXDpuf2Msa4DIRk0WMrw6CupPQ9etYN2maH1ILyn
wAGxM8LchfiEVbRJxyvw4kmHdwy2e0hyEbbQDD5PjR+4zB58kEImfwBe2Jhg30Bh03qHMdiuQDDW
whdBBFYfI/VCNoJB3h7k67Qv6twvv5iBh9M5WPN1OJi6I7uiSsLM7OlcfYKT4GKm+1ZIEvqsXsEz
YoKBE9bIZSF96UYhPTH5HyZ0wilCz66vbPhhJggGrMHgwHbV6M2nkjYLuSgfUrWtELQB60O4wOws
L7MrUlrNyN+dCpKPNB1EtGCUaLd1Tfm/tUw4UCUxyqBxS2vS65BW25veWQjbZXbjLkefJaDYst0S
aCvyNDwKQpd/OOuZN1a5p+4bZyDkFt3Fhy6FPe5EVdQG33iPvUvhJmG85MYICrAjMCJt53Q6ESEV
/+sbh7jl1o2D/h/6Edf9psuRLV8JErnIQ+dCMC+QSPOMvI5YnHF2wC80eV/5e0Z8MJIL3VtRQ/Qa
mz9nsib2epxL/bbF9GdwohCv/FMEpjkjHskh7hUrDZWkgKc2Kt0ZF0hi43YLQJbiKNdFdu77rgnP
UBmmBrtzidAtIdne3rGlomrzk4RIEz/PeLB8q8mRdzazu3I0gnZE6xukn9bQZOuxgunY82zLOj5z
CKCjGqZg+E1ZQL6KUsxsf7GkIaWXDaVxrVCCMKaiZGA+Tu+2CYqgcTczfjqoE4vHO2CBRCV+KeTu
l1AE3KfFoSbZUeh4aFHoVdI70mf86REteZ6d+tAdxNmfy8XdkRyRvvWTCgLkwbSDF/jm+j0PUF9+
e3XCgK524W1tkcI4yb4tpPUnCdzy34DlvObbkP3baK0LnisyAavIIAX7gSYDA4CcXrYJbXzL55w8
oa94liv7tJLs9lsmXtvAeoJAjuCvXTMSBRNjs/HLzbmHzvlvmBCJQSsNw/WZXK30sQEJtRziqnJ1
xLL3Fm7TCL/Z+aQ9E0LT+fURGXKqtrJtQs04FBXk82CzdtoPHbFVj+vAkP+FxRUpHXw+acNpS3zS
ht2Be6BbAqeX9sU7jAXnP7fJ8iOaazD4OLuyV6XHRN/lngMbgxweuOleYImHJZmwBhM9Wl0noaZm
X3mLDEhgChVRe6Bw9UZ5Wf+i67lgTs1htM9RP9eHIGuSx0Cx5T5ODoMvYnnKEN/qRJTkzuq1B11K
pbHYOD6z6Me0rowHinxUuB/6IWA2k+RW5MkMj4Jg3uqfGLfMJ9+SKJtG4ys6hjrB/UNGtH6A20sc
j+X5WFIlOiJCbPHOEFMRetah7mJSMwpEAwWDaIXgCdchK2mCR62nJpihFgK+yZ0NqrUE2SZWqNtp
jettrz1e4+84wem29WPLvSJBAmo/1iZ51pXI/yorF/c1E3Nmcv+neFmhi66/WNfbgYg5H9VitQww
2oecqRq43vrehWOBgGzoBetMnOAhGUnwzoob1XA4AyPw0aP1K7eNV1TmV0rKYZ+kAzAcfpOdJqIK
biMn7IFoBSdFdpe1VsNWeK1ezojfk/Ye9RqeiTlPv6j9Fo+QrzZ5HTGDuHfGTUnEwvpQfNTW0P7k
hMv/zcFwyrtb0vOr1aHJjFg41neaXynbpnjNmdxI8jheG9mH7wnn6NWdi7ZECsbhKxDpd+K1Arnb
nkjrmfasAPmUg9gnqNBpXRP5qNN7ShzAsjNw6PiHCZaDsgOMWXkQbu7YR6GD7HcVYv0bsGcikXFc
80MI4RbbnlWK4EjBt7CxDPntSbAWCV5WXp2QflcYf1uhAyH6K3H7+wHSoGJRzpPCCKVxQXuqgvEZ
CU3rnRknH0AXSvwLqqshOfENOkCdJeLobS3cgp1HG9LczVYRA/Eeyl6eB0yO2WZ0ZoxX3Lz1w9Jl
ZsK/YCTYIlvWW2cFv3O/rp1+H4Ni/MQICW8ntIKi2PkJ1WQ0DvLWLGZJ+0czFwKKkjFv+6qtqf/b
rQJnfjgYwpLQjeRecC7t2pt+sOYxqQVO7P0kZuGlHG2lWbwg1TwwIYBm60Hr27NljMGLkVPDQ7zG
aDc3Xh0nvxJlTwHUbu2dY5CRCr5poPNwsiKdt/f22Ab1ZdSBW+97uj0ncnztdi+qitmPez2x606X
juSBEPt6e4G74dUkIFt2bFdv3EG0FYQpUcmTtgYshia4JtzisHaoYSIzKNwVSZraXx5bYve+Jzls
fq2xWkPAcdKKiF+0TDijrQkGkBNb8hSMYUn0S9FRKHtD7NZn1GbkiUKnaH5za2VInVHqvwSNKj6x
nSU/MdA8s6sX7nFEHiEN6zD52OAz1T3GLQVjlKQThPVm6JIvyg28SjCePDZ2TayZESXs9jY+47YY
Ac46bl3fITeLUKuyigoFEqBRiNRoapWlrmiC2EN6GaHNM1HewVMlPecvdIEJKLrqnO8yRWZynF1D
o+w0aIAIBlv8nUf0Uf3o4DEpuMszUTxIgavvwWSde0OmAkvAcRVgRd+WbrCeILTP8AyrGb6iqMLW
2WazxBzTmqJXW7vXIxxNZIfDUU/NDAUN9IY8yBDhID9VRdDRALdkm+JBFhusIMH4bDqaoE3Q4Wu9
a3o3P9YjfcN50akGJt4xGNistETuLrXG3N9zji8nmgyFcpjYV896MArPhn8UMW3QDjeqM30wLU3F
Y9WyXvgPDw6m7t3ot5BJ9xPK6yy5lAniCfeQTWvZD7vcx4BK5eEOyw2UYK8fMT8VYpQ5jEdCFEbX
ebOaCWlrNuZdSLWWYXGYSBDuIYh7ziAjz+DxJtdbOdW3TkvvPA7YDLChIC6oyIpCi7wtFjXqC9K8
pd+PZmmQGCKSseatS0EW86DbFm5JHTPMu7L1xTnhwtTVm2KhHIXl4Nvdh1eg4Djg1m2bhwUHqYW9
MoYLHYHqqtMnAsIym1n4yhgHHc6CyJhVKr9Uxg9FUEKQeGVUWGo1Z8P5mB1XzmmUX6QLJniVkR2d
UJQMdJbKn255BF7I2YE1roxWV8xv6Rp2CldwX3V7hEay2kk0ilc3wYy29StihhiwWOVbTpCAfYlb
jxqW6QQCVGb9nXpjTjf+C3l3KZkDdyI5cPa4nfEIeYL9IPm2EQ/M7RbwG10dvNad/GMrGTaz5wJ1
c2TdYyd/SQFDHgnWUHn7pk0RhPsYgdMjQTuLwypddaI+u+k4jH+55+3sAjyCzyvH2HeD7TTqxb6V
7Ve0EUn8Ao3qtmNcVgXEoFx4ovc5zvJ0b1aQYFx1SWAflZsgw6SYHT/8JV2yQ5KgZd7ofsZ8RnuO
tJ3GXjBlSSU9jEflCMHGK4MqygNK36hGsySvLh0+24aKxPX8MQ0wsnIRgJoqVgjQ1EbQIYE8BIEb
ADBqlyeKH5ujM4AedQEC6f7rAXks98w0gv51koJsOKbkGkmRb/mnqgCm9GwyKuDPFmeFd3QSJkWI
qmqDRT1dp82SuNb4kaZu0Nw1BoltxKy1FcyPdBc+Os3cix2jS8EVQYpl858tWRLuEbS5sFDTOmUo
6sD7fEEHP5WnKTUM0RjOhIihEsSe6tlBkvo14htzLh3hxsNextQZsBZs3pml4OvaTwS836gS3Wx0
hAkwJWi765Ch/LKS1010u9EvyANnCVOexAOEqlbcpq9tFSzflBfL9KxDcp5JMjLSPaCJs7EWWa0K
qg2a9Lq9JHTP+ZlQBz9/aBvWQdsQ0CFLbDwhNZMeJOcOxk7sgnD6bQcKKyPxAF4TCq1WhyQK4Grr
7xu0MEP3DKhhpfxAEICo0TUCkMqC2Krihglj6ynzpN91rzQchoTSRCYVOylrHcir0CoevI8WI8sM
7GLE284/CZzwYwjCpf+bh3TTRwxTo3tkbCezD247aT0xQzfxVSW57o9UMwQQmtl38JY7ktukcntV
P82otdPdbQskj8LFG7cjgLd7pbVmwc32SRBVEits6XHlUqNS7fSk0ULEsDpkSGrPtNpQaNtkHgV3
bYIxZ+e5WV/9Ai6AfzGnfvaplUlOndVajEo8adtkfsTTW3kT20G1s8V8klOOd0wlxvuN837to45R
NSFFhcX96YeT/eDhRIzJbOdZ3d4uL+82h/U+QhsEESNweFKsBBvwNQiHgHTWveyO6yTGG9VKY7wS
IQJQljhL0QIfCECWdnWw3sU+licGYDNsST0FQgMSNMT29Mg/kqgYkKx0ZTD/seqsfF7SME0xWKUu
Gk7E2RCeYed9zC1XI9bJLnkTKWwY5vXGuliYIXA09bxQERI9inpkbGq6JfVm7yiwh/8y06JPshDl
s2NuM5c/AkmDEbuVgTanDvyLQRursou+OGarjCdw68YjlkkE4YiVqUWCj8Ir8marEeB/ovRn3Zd5
syGOFj/iFyobm1whIldOnkvK3W5iVP4+rLetT29Xy0PHQ3qBfciUsyyaYPwAP1p+r6vd39BrJrai
1B+dZ5BC5mrsePgi2rL+z+5V8RMvfnxn22YE9tgi1d/M3OPY4RAbfTMpRYvVLbprd6RShdYurMr8
MxxrUHkSRfRXhp/txUItnyJ4RpCyNVgbH6qUXK1N2DUosoC9db99QaHC5t0unrHcOu+hcOz/iiz7
f6jTOPrRGlQdeu3R0wJCpixIEESPzD4vqeWWR41zcUaMWmzZK1fnAK0mhCTSkPUGTSPsZQPWtObQ
0/gcF6UJOcJGyWojjznXCE9hlVQFHmYiW+Wct2u+YKzQKXK2TdALGgOaPqvE+aea/zrV9l5E6Gb3
jxKryXa2qf2M2qWG7pnXtn8ekCEKHFeK3XjQtPyumgycjO7CD8s7zykHDEicVyOZUkhZA4FqBQVj
Hk8HDoPqn5m0+rEM5+0NHF5Zd2Pr6V+fpV+Iqq+qCYgNmc7vEgtC1m5clX4YHBm8cOck3pHAPmIe
FpS0QDNqPqfNyLlKE2dlfnfqhps1y0xJ+dLpnuxKm/ua4N+GNe5OsoT5T/Wj9WrQCB9X3dqPsJdv
FB7wTT1btCJFgsLVHpkwt6tDFieY1Za0DM5duYZvNbSMMRrhPaB3bBqMJJlNkYIuBBtwyI7wyUJG
o0+mCuzrNA3ps44ldyGSwgWkwpLMDyxBagAeiMudTQrE7Iz5b/0RE4V5lDpEYm+8mWacnavEeaum
eX43YoGnSU/KJpQtdode26lVxJ61OrnIn6Zo7NzhmUWbfs2TpbnkNSlaG1Q0zM/c3u+fS+iQTGsS
f/5PFjlqEnZj3sEphrLZD4IY871FDi+Ho828iWHIvP7BZqVfgm5KkJWIm4d4mGRd7ambCD7nvW+m
SFiUU7vazVYTmSwAg4W8TmwY9RVPeSHSH+xRPqMi07jZFq9jfg3pb/2IV676Hh3L/w3zYcq3PAlE
abV0ZtcQKhA/hsTZs2OjoM/hzbgQrUllMXBb2+KtCxeUK5Vl3PuklbW9D6mc9Mbvcw7QpGOeRLoQ
5+omBGL22c2zj0nZ4/unaoh5NLjQkAxxNsBwH9tMPhGZyDkFuEt+Jyy0eagaNkf9MpSf7miXnwBe
6q9hcJBaSrGoe7YP+WtcezCjh7p1q9NU5dWhnKECbmc23V8Ic2iOYl8j7jcrsihqh5yy17cbCJ02
+vP0CA2CdXmPDXY6qZouOoiRgIOBWlh6dbyMYJzalnKA/BtkV5I5/nGaJqp/rmz/l8j3zkRT4naf
FU3ni+NZZDNjCQkwCGn2BfiH5p2FN+tPmabTowkw81Fe2y5F21Sp9SbNYhgGeq58swTarw0WU4FK
MklCs2Xo0+c7gSwIaWfPOHjTj+EN087qhaFO48v3gPeXFbtXFyDKDT3vJumScYiYEU0tm3K0ATuk
FHChiT8uPlzywcRmLQzp50XXB+DnppQECd3HdF8JeDG1rzgqHwJ/Tc5IZdp5Cyc/T77yPnX+yxA/
eRtUXT1T9nLAllGlzTdtR3kWmbmFBBgJxZiuIwkIYFnqD/jAcnlkZttBCUHDdUm5oauTzGeIJ8A9
KpBGtoYAmv+PsjNZjhvZsu2vlN1xwZ4DcHcAZa/eIHq2YgTFRprAKEpC3/f4+reQIzEoIy2vWeZA
mTcRgQDcj5+z99rzVBaHvI4XKSasCvhQVS2CrQGiub8CaclkUdZoPulZmOq2rzLjV4c8e6+Wjw7X
NRgw0xF8+qqnzEQPj4EPV0avFhFsUsMu9OKyuk/GzPnh1c3ALsoaiJ8VZsh2EpaEvkRH9Fp2Ehwn
ZzOQPi5wtZSpO2OOjZlB01nVlpWNRCQAmlvBSxgEeGnLIZcYmSznqhnh9rpj1gaFaaB852QWZsUK
3ELbMCTlKLw1OQwRCGc1VoSFUQSXOQsRzWNSZX4bPZve2oADw9hDAwvCGpNPEuFTTBCdlcAUXQlO
iMYaxG750MIfBE3GNP2aOTFTLSF6TnfCHPKnlBTdGA5/4T8i3scA6gcDc62WOSY/D85zkwDDJVxz
dBcnds7pzSqzb3Wa5eEVJYT8whNQoRQv4/AHZuXiAYglfejSl0F2GVjjSIfeELQHIkZKza7u3eLe
J0uHAjoJ1I3E+QSoZ9TDtyBo2acZdsh6E5pW4Gx7TeD9SlhZidaH1vVmYOLlcnTFNYl4v6m/2Nrq
cfEro/rBu05yhtZ+8XvECUTwLLILxKuyi19cD6+13XGW3OUihBiFW689egQT0XOMi/wCUXvZ04hy
yCdbyk46Hc5oPaXg6BmMMDpeXM8E1gC2dPOLNAiXOUCToCHssBOTbMA4lv2oClHg2vbIc8oPmt+O
oLlfA4hGxOLMVVStwzYJHhskpiOvbt7eukU2GkwzeF1XVtLhaEntuiULwfN/8YjTy4FJnNNlj8U9
a2N2H8x5nW9U20zfTewYRyYPrVrTZ6+AgkPOumXouMgZCLd7cpxpuCDSVor13HhiIVf5YDbMoE8C
ECbj/Gwif77JRhyhG9GB3OD2CfpvjupLtPukUg/ritrTX3EzOO9PownlSzBnpWxJDFVsUs+wb0ye
RlJdosy9IiYc+xI/p1Vs7NpmhDiNNuVYSxKlWBtDbTHSpj7BHmTO3rCtE0PXW4Tb3H0WIucxlRHN
2xDBD02PqrQPjbF8tTIzqydtuRzgsrGPGwJu0+I4ZYt9ivLW3eSA+OOly4NVtqKoxUuUSg5mHUaC
Q40Th2iXqO8fSD/M7zl69z+IG0ywGjUE6hg0G8p1TvMyW4Vkj4t1MGfmHqoXsV+NFdgltVKePCJj
rx8bGH0x2+PibogMWi5UWmEIuSHmWGH3kfObZcV1NvhRYtzEaTu8hPCznuaSOexK27Rzt+TKRfpQ
uZjN9gFV65fG7Th8oRiP0YMNafRoSxwNQDtJsL8MGyM/oTUM0e9gpce75efjt7Ck2lqHeYmCG6qj
ecHaxZG+QZiSbgzUA8MBe0FwS7eH8ZZN7wN+Y8TGQ4RZpuI1/kPt4daPAnYBJt/g1INi+JGljH52
uKWarUnIAOPCCgEOvc66NjYM9fvwRKM5oOAqC2Mz4o4Ut+3ImXfj5Snas8llXnvREkX6FY9vcwAt
KJgTzkggmdsya2WUbcXdNu5mH0gDj4S9gdljf+uMFsJkTVRlexG62N53y+OiuL28RVum2tA5OILC
tURLWJPeZTi62hlYoTlCkRs+QR0knnwsKgqs1JVQJFxJDALCJQJiGbE2AliiVwx71xyqbk35yeaB
dbk6OaSaBbvK1OP3JhoXNkxtYSJm9ioRNKD+IOCr7YoXGq0SwIGFNWVlIEF+iEHfwJMxCdtbVTmC
zI1MEqg9QkRoRWrY2wDtosJ8aUtw1Gt8+9aXGTIRqhk1kDLVo+MisbWVLN6utwBomzAZ5gtzjKNm
l2c6fXInFAerEh4XegwqhvTQNqVH3DTuPn9PqhcHEVqHQE1rDje/4y7GF2m1KLwuMsNp4BpSzNB4
lIP0DwHNEkzwI0HZkInSm3nqpYEPLujzr9ohKGWDlcL3bmPW5+9dOIQMjYrKNTdV7g8cYAn+/UFr
ACpJNzYlbSWGevYRikxZb/BgxndRUtvDmiN+Sbo3SVS8F9hLCOd2KXM2tjLC51lmKMGDyA7u0j63
2y05UHLfO4L0pVEl3Q0V3xjtLQ6V0UqyEQne/g7uTkML4xUUVPxikm26JBIZef0Vort7zETHiHGY
8ansVYdaFC1zzfGOYUIE6RtWFV0eq4pfsKLmvzCcm8U6FT4+DjIqzXlrSB0auLxwfLCsRwZdFU4q
MPko70LiMfsNG2ZNLQMD7LlPXJB+6Db0i9SzW+OXsU3EmUG4xFjrrj/4nZKIIwm7y3cuNe8vmxZk
sInRllNixsq8w0LEhqsK5ncYs9pf7pgh3WUM74Bdwinn73uBEx+AhcoeERAxwyubVm5pqaRIGpOA
o1wKk+ErHbfyuqIth+8qrfPhawb60Fmhz2HsglSH+GWkzRaNydiJF7A/GaVBpqJDgyDF4SnOJvD4
NFy7nzNCq3jb1GgtNmbqTM8Jq/vPnOXofgJWG61zpeety6ETkn4RqEe7i/Mr0ZB5spGFzTjdVsX3
zLFR1UCbKu9AoIVfZtuVmA+6dPpNn3b8JbC4fKOgLC9dOq7xpgQGCN9Kttk2hUv6GPIDn5hWIRxK
Ovr6UViAuK+8XKIzz5Zem1d2zcg0JyOgCoNPcssbBv2IarcfSuDwZEB3Pym/6KLyUpZxekQ8E2p0
q27RWzQjWJ43Zjh1LCLCUr137+FPy3dt2GtnZZnTkDAJqoXj0y7zRdN3mGGB1hwl+oN6U5R2b38j
MYDb5CQMm2lxN5GwLwKI/h1zm2KqECLRWGbgns8WPa+1aWSMgiOezyVwo7WjfUuw4MjQexK8KZUZ
eIlk10Mfe7EAPWzi4StAI23i2eOdRbIq/grFClbd+ZZjMbmBN6BJaot12gWPljZF5q47fnNcoVWs
iAiApgXw8j4mPRqc/lA63RUhd57cyW6K1V4TfZi/4nO1HBgSVtkM0BrLQm+BPYBTvLQ9GK6cAAKz
A08fpqbG2Uvbc2xvQrdzmvzgeqQz6Ss8/EwftlHoRtyQ0S5h82ybBMeE3AItHAGuhCTcrQQdfrGc
Hzjj4/MbKdU8Y75LIfpne2TgzPCAfbJIZrJlw2eHYjoRkzRorEczL8inQPREMivmq4UaNoB0j4kp
n0HrECG8DkNs7GAYLJYfHEHhU0w4Y7eKa7SqVBZRbuKr1crmhE6tt5Fkm94q5PYF8380I8xRKk46
zOS/17Tcfmsp60e0u3WzjsEPUFBlRLqs28hXT0y3yfrpCstEkqdIR99EBaaajQjc1F73va5/LzJi
0gIGGS+AlFrhzUfeTig6eiESb6JcciAbp9+uxnxNYnY2Mg5C6k/lg80h2eLNEgcUhpaiCVHWN2Vn
qGkFF9z74aTDtIMJT3+e8I1WM3ls6aM50kYkN3Rt9G1Etv89IFIv2o65ndN54rhGNhlDMXXgczCE
dw0p5gMmKqp8UMIUZeVYAXsPZtVJ/m64NzLDKEPvUDmogeYWF+KoqVbXnG78egsbiST5QpE/EvW5
90xvHR0L9thMX2pm+SgsmwQ9pNdmxkloSYdG2XH1O7Rye1pns1LdlRvX1j01HxKuwKMwXs2CjNHt
IBG/rJQCwSSFsOMLUlLwmJQ5I5U1hkhkSJHlEvZuS8OpLtvlEdnEWGmMvRjGOYJ6VKGvgdEC1cJV
RIcB4pzdB82ZlkkqggqLlL3ewhyGFJTUkSohdn2YEIqNDLKo4SzaPmWJKZzlgaQ0jsGIviEU5ESM
dGHt6kNT5+1l7DeB3kS9NfRrV/m0I0Cy8G9D4FGrOC/8H0iKmicPkShFKsaLX45t1S+oHgdvzdGG
J7u0WrDyI4TbVdSCOd1gd5NPnqD/u8t1Wh9RjtFh4rslhw7d/REY0/hD5XZ5Y2mSb3cRUxx/S6iN
9LYI7mx2THuBINk1ruGNtDAjrxVqZ0YRvq7TNfkb9NWgvnpipaSEY+D2/sSkNI5/5mnO3DtvcuMW
/FMKJc4R9WWe5JCYHe1W+ywi6vHCw4Z/Jdo6eXZCFmTSREEObmAgoEVE8YyQyWy1dFY+WuInxB4m
3j+wXT/CKJkQBDok4WJRcZqVmoIoWtEa5uwT+ExrVtwOdv6GruiDDq3hmzW3xZ2v+KHoMOa0InID
wj1hYzZg3WkQL3Gm8l+c8KJTYi491iizpx4cu8vzJkmnw5I30rfhtIexgOIVk4ATDPGLKMC7mknU
42MwgDvghZqjJ28yHb0JERV6u5LpdLmiIIDIAX5ZYdwz2axBoQ8h8AiiuHADY6kj480ZXjn8TeQp
V2N7xe/IqTw2/Wg5ddGPW3UsRWAvoQq5C2fB+aY8uViV5wxCDWevHF1cIbsvHLHGYoPHQHUHepN1
te60qe5A+4wveBrrl5gTy6uXQd7jwDePzyl+4xMT0PYZwHd9P0IzL1e0XkDumLbmG4OL5Eb8N244
dPNU+tsKkml5qIQTAtuoPfiCu65kFHQZofUnyErjLbC2//mv//P//u/r+D/Br+KuSCdm7P+Vd9ld
EeVt87//kf/5L+YKy59e/Pzf/zi2EkIq6SGvdGh5okXln7++nKI84F82/zsUUdjUTSq3pZ21Nz3Q
/NIP+7uPL6LeXwQLiWsRt2JaSNnstxfpuXU8bprILT3R6SQbYwbrQgnFnH9A9fqvr+ZS05uugvdk
88XeXo1HAQOi6yCBE9STW3xY4OEny+subQYOvz++2Pv7ZyrmC66jPUR65D2+vVgCMp9BOpFgqNBq
vEtEfrJGGfbzx5d5fwcV8ayWoHqzpIOk7+1lSuRVAKI8CZEMp9kN0A4dPg2I8/Vhkq7v3398OXP5
7/3xWEjPcxyiv2yFkUtZUBvfXm+in9iRvaePOQR0vAiwtxpKuaCjBbgaVVMNe4azaL0zs+8rsh8s
GKEbr/PTHwbzKWvrjCpMmLIFsu8ZwhCaDSMoD+CG9LJkYdZxXEFZwP3DTr3/5NOb7z69Kz3N64f5
wSEMfvnR/nioJ0JPUZPN+ggoMiPKwAYONJEQmdG9C2/mQmffoRYuQZkx2wV7VwqApByeS2nFzeXH
H+b9neRR81xTcKbVimr67WfpJkpqRgLhKQ+chjQrGWgKttH8PtShA58K65Fg0HP18VX1uzvgcS3+
xxtH8qVanqc/7kAeQ+bshr4/ukPu/yTAKfvKUspoZPGP0xjq5TBdf3xJ8/1d55quZUnT5kUw1fLP
/7xmtkTRdkIcJ34b7wLJ7wQzlNRuJue5T57RsEWnq/dszBndWm/UafnNICl33kzeENTQ3lq4Xp+s
Bt77O6FNApttz9ZoLJR4+6nKGf3x2DeQtUjQbZ0U6hcPx8VgxVKtGdLm8Axlq1ZQfXP7EE5sxOtP
bszyE//xMrHEChYGFL8oWqSn7PM1wmmhzEy+ecw5SnDULftI7zkfz8azTUjg3dzmQ05/v4dC34RT
ExJBJIbskgmnJ5JLO0xwGnKQUxnwGJYjufn4A6qzZ5QPyEIBioHtzfNMPujbe1QXte8k2KyPwVCZ
c3ypOw0nioZGSGTqgOnJuJb11I8Xc+hi3mXeNjvmOq61p4/CHTzIz7VKmBXkQD1weeQEOd5TSwbN
FV5y2O20u4bfNbhnYlMrg4n+upmGDI5gDESIw3oXA1qdSKryR6Kk6/aeqNKwrTBMlJwGCWwy3HZj
BYZ5IBdEDbvRpCz5Qqxxmew4zBJMh6ivn44uPKQBtFQbtluc6OGwjVM0KZeFH6HFQFs5fFU98PIt
GaDMzNch5+v2tmPllccy+WfImxrxoO+I3AVxmXNWnNdgikhHs1Cw7Y05EcaJT5U+mzSKliZ8wPFG
pUPUHwacotllV423swGW7Q6BG77eTx7n87ds+a1MKTwpHOEpzeb99rcivkbkkDfN4wDx8hqUMpOM
JcWDOFdIFetcEtqxSQCWDztaHj5AzaFinBQ6OxWBaPj68aOzPBlvH22Lp4bd1vYUKg11ttK2xSAD
gCnVqZ39L0MzhgcPD/p6SBs58tInv12ZAwDt/eKT1eavF1bKMiksvGU9eXsbjEGW0I7K+gSkKzyI
mOB7J29ovJVWdhcDpHmmUcQf1oiJDx9/Z3NZMs6+NIurw9tsKsfFYP722kjCeBbGKTyVCLm8DRUx
ObpjiZ8PvTOSDjScqf016k2kCMSbnQbE3k+pF2efLCzv74EtLSEsy1RKCc9dNoE/FlwAO4hmCwMj
i8OTLn3TWplpNl1n4E33hANEL7HQ4RoOs/H48S14v2BIzbaiPW69RwPibEUDWTCDJi2MI96+Md4B
Ag+na47SsdxIaU0bUzPfXhUI9j9dTP/5Vm/vPt8V+YkwwQZiqD/bZkSUjg2S1/TEUdQhHqm3sSjt
RvhtZooZNAYcPHQ26gx0s+QjhZ7M5/txVF29aieMReEGWWSMZM3oLX3wrM4bX9wqCoyHsSbdKP41
ZaCxb6ber6z9EGdDuG8Dy2MqClWOwNGyCxn+h9hyV7okLg/+T21axxrZ1xWzW+IU04a3kKFKJG6I
LrE4UWN0X0heM7ISbI5ktdHH7WusVyHeIPwsBWDOoIbygB0+6ZqvFGbFHS7N+bvPCugfVVFVej+O
Js3aHluGt6ukiJt9g5uUsXarOZ+HuhPO64wPNmNAgtXmUmkFFQJUycD/1w5jfcdANLvO46Ez9hO8
IPR9EFOQ1c4uLoXLGoIZcVXg/bqN09suSc+NpWltkQ5S3YcGveI7cuzb7AqyGnk4tFjcJFgVqvdJ
YsTLEEXXzZiNyc6pR/cEPAKcqhP69RO2qDHG6QhG95vSmfoOug2aAdOohiByJ9f7LmLwj9IVUhuY
D6Azu9YSw8HNkC89DnKqD6iDY9SkmsMzdkdKvBXGqync6thM8LMSJtjUFp7QRsY/awY75IrBPfby
fTBVsvruDoGj72oLO9CdEzfIru0iVMQlT8DStw0VERRY5ERAG6ohFzfM5Zy42s1Iu+WmJkvHXeMX
4pUeaTG232ptDsW1gzjhyiR7Xf8apswFAJYNj1YxjUy/Fa2XTUAiGakdWTlsMcNaiILwsh2S0eGQ
tEbkHDZrJniTsRbp7F6GGKynvRrc4juJA6hwBjxkT1qoFDynoWF3auAVhAXNgVVPez1YIn6G9xp7
e7ir5YSXuEKnXBcuMRKxq0KYPdMwMM9BteqlF5M9puKCnnf/o0qzgKYYKHLslxIG1UMz6Nm+7jD+
O7vQQvwLAqztnYyQ59haIi9lf2U6mSPv28mE07sw081oIzNPT194ENLspcHi7N/6o1UMFwaCTSDt
uLfLvcP0CMOnOSTZVZ5ErfqqZBD013MlVLPqx9B6nSGT8HINtD6uBivDyryGiVFhcgwhDyzhkeU+
c5BjfzWq2ZiDnebgeoGEFhnGbilqqKgyRzyMRumGsKl1ueS/+KrYxW5jjdkt0NehNLYKEoCNYDRp
jlhP4/TOIhaFvPIkM/wvHy+SZzU4OzUKHcYonOYBVEhxtlChLjXqYirjU99VwV0ZQQdeofOgHThG
IH6oc8QnG8I/6+7Z2mhLtiVmrUi4HPus2CUhhLeZdsUxiegN05CBWrsOtctsknS8xESIQ1bUTOiZ
vWsrcmu5v37oEaNpggO5Ll06+fugDYrqkpmOHS9cbF4aoCgzhOAMsQMNIzIMYeVPtveTvGpI1WjI
x6gg4QF9NEPAqGat/aRCfb/TKcX34SiDXIzW/Nn3ylxBzCTywSNvCR+VSePYIZGlx24jCIi03IeI
UPpbm8loEW4arAThv9/1lWOZEiwhvyYyqLNdXzcZRNsxik40Gqm5YA8kXxqPKCiZVcgX8IkdlD2B
oMBGdhw9o9kaCPA/Odqe9QF4pnjb6dMAG/bY9L2z6m/Ef5d6JmFpqcrgKoDkZNp7yfR38h9ogWnn
kyfq/TOsObVS4ix9B22dnwwIvcbRTGD9yREiPBaIGn61PsgYjfr0C+4d0/739a0WjisorUz2J9c+
qyj7siUq3c6LU0PqU34wcNiNGCyA8tVVUThwoUPXvZ2q4RETY7zvEfziL6VARBFOgu7Hr/D7504L
V2vaSTx29HmWOuiPCgtj0eyVplmehrpIvzeglK9Bziq4gXN5hURjHjHgstAMo9F9Ulm/L7GocbSW
ik6Fja34vMRy2PjTsSpOdtfEt31ni804qO5ldFyIhqniuIzz7PTx9/3LRU2NDoG+AYkDlji76Ijc
LW901J58ZuGbpivcbVyG4noSRfgAIyS5ZEYlP/mm724ydQKnc0g+rFmuI89erMSZSBwshX9KUt3t
iHKIvrqxW7wCoSOHtqAEMa+wnGH9bz162R9/479c3JKWw3eV3GZ13ioCJVzgO+vje9T86bxBllUd
mOiqvVkS+OZ4UdGsHJpDYiNyYvo+vvhZb4JnaunmsaxQSzjLgeLt48VAEefyWKb3UoUD4n3BL0uN
dC3GFHQdVGTEbIn9xUaIcmlEsXn/8eX/aU6+2S4sc2mS8XeBu5BW39vr0x2GpcM2dPqHo7w24hRL
SuH26tfokX9Hx0oi3hBOs48rnX8FsoqJweX9fZj8PFu1wMweP/5I7x5AlhiohUsfQi+P4fmemWDx
N1IC1OIkSk925hgHiA0Ej1mVVIc46f3rfibE5uOrvlvlGPPyhkGcYOZu0fl8ex9mz4YyF0h5qnzD
d68mrLvXfpUVW6uovIQcFKN7/fiK79Zxy3L1cnsRp5ueNM/WcexmCOuxMJ8QqGVfm4pUSwe18h6m
rP3JQ/b+ltq2qWwO6Zqd0/Lk2y8XoIbrcc0G93iZ6qdisL6hLtbgZG0k353fJYuDMv63x3PqV8lu
aQnF+knL4u1Fa2J5SBrFMBs1dnDFac1dC8KTKPB8dQvI0rmqcgq+FTVD/0nr8/2t5coozB1KL9oj
5wvnbI3FmKRdeF/QlSEgJQD1a/Z18AVgC/bcj39HW/zlcvjVPEwTkreIZ/ftNy14mDk9Rc6J+qCq
j9gvhopFa8bDvAWeLptfCIL9/itKC4GgKTAzGo4U3wyti27sBYQED81/07ZmvtNWafwENEHCWhNF
2d1AOKS/sztCsLEpoQ6h9VaN4WXlJo1NjINwiO1rOgjJ5AktNO0WcWC0+BWy+mIYAPTcUYeb3Sui
Ci+9TZRbCc5XQJbGL1jxiKlrDbsE/Tc0hFDbnKcfyyzKHgiODEkZjSIoPDNuXMJWAJy/miwIyabQ
cR2gWGnsHhJJntw2def6G0pqQc5XmNe/3EZOYA66pmxvEEMa32Il++7WTMbmMawL49nNu+Y1hWIY
b4Oxme+0ynziBntEjdfC7tRJjtn8OtB/uw+zmpSOpKepjKxwZEAfWRbIQ2Zc4c1gW5G/GgTc+ss2
i4tT55tde5Hnzaw2BTOJdQnVwb1Exk8OEaN4NAoSLnyGHHucCXWcwBsbLr7TR4jKSLO6oCl/owzE
v4y9pm72qSuG8D7nzG78QnZWFXdTl8Qb6r5i3ClvCXv3abBcAynCFUxLt/3NX9I6UgUOr55GmbSV
LdEACNNE/2AMeAyfCuChBPqxL1ySrWlj/Rz8Lt5Modl9szktFNu4nvNmReuuQXlJM9ZelaikqGz5
c72xcChASLeSotAEGgaMNImwsrw7l3PSuHNFMdXXkq5F9KCamDANn3PeiHsosNPDOFJSrUIyu5y1
koU61EUOL5VeY1GsOiwmcq+iLOtuqomuCTQp8KGPjqoS/5IwTtySW9T+EZBeTlpe+T2zFo2vwlvz
2DmTn2yQq3X7nlQ7+x6IUiOZ2Kd1vCOlHNE8ZeSEU8PyOJoalj+PqDMK95m2vadfEUQy/W+BwD9U
jMwxQJNcGV8pU+cLssXELpC5XVZc5KEfvRDtbeDQDCKDQ3y/yIc3fTnErwHbFDFOXfU9S/OsJvmz
zHeDF4JHjqPAvWnrmfDayieg+pnGd1FuaNpNzpJMBPjC4fkH8jh5U/TUoxT7yeLfNscOc/Mt0jWi
F8owY1zQsbh1eEtb5mFg4c1nwKGtuIM+opnYO5HWJ9en3X+dgpq+HureEwdqKlYRugEJGgiydcNq
QouD4fcLVrFx3HmLxO2h6Md/UEqODIcVH3US6FkzhkcYY4zc3o39gKbSB4vdH3BJGPg0+gQlpeM0
fKIGgq66icO6fUZvBiwMAOfP1OThRn4Sg/Zseq/5jk11jK5JOouLi3HK8bXME7wcGcUjxIkGOvWF
GH2j55yXR8+qI1/mp1+7raQZ0IEzsrrYeq1kO/qHpOyI9EszCuTNQOxEhHiLieAFrLyUwBTSI+Ux
9KCirhO7HuDDN4hjLvu2Cub7uFMYDDFdt/QNlTaSfYWyH1dHW6rHkedRIWhhtzgkkzEyWCSgDTFI
2Ce7uIyici3KYETTTwENoW5E4rcRvevLCzyPMUghBysidxAaGkijzPLp3aWRuWn9Wt468+igDo4x
00Q7DsKaFqFMy2fpmdGw6pQ/FKiiHHL3vs3898mZwmO6yykg1ENr+1130/s00taZ6eb1fsw0VkEZ
WPoRnyAOKF/W9U3HXSXjpVpymq/sEtfFzuppT6ykYcbZblSQX6B7M0BIZI6Y3K05YZ483VUszB7R
Ono9onEuNxh4DMBExeRt+Q9Y1V4XbfErmaLhF8r4/MEGVNgd8JC3EnEI0rVDUIm5WQmkT7ThHdW8
lL1tqVthR8R9WiSdETpnl3Z4ObUCYyFNQhiIm2osC2tPBsGCzSrH+neBcYug8bQwfhm1DPqrrvNU
ta0IZgz/dZkiGR0u4w2GdRy1zioGaQ+StLrJPjHZDaAmqLjcCOniRVVTcyKCFpJRUHTDJxv4+9KP
yzqcpzmDOAv67u32PdeoOkFe2qfFLIqiDuQri4R7m6Rzdqt18UnJ/b4Y4w2XHOdsV5ETdt7IwI09
5bbV2CfD1c13nMpLvieKEfKLaN91Km8OVSXSf3uMZR6rFZ16h+67wt709ksWJeDJuA/TeyD9QHcD
r4L5V2T9FwI7sVIaE3zilknJSnmNW3zyw74/5LimadmUYtg93HdSgigTOc2K3j11Q4lMTks65KOF
YLW2FVb9LpHIXWf6OevSnP0nON6oSD+u0v7yEWw6ADTj6B9xsDirthn/1iOBHvl9OyYEVQ4JdKCB
SCKEzkRxMu6E3BmAU3nGlUoASpqo/vbjT/D+MQP6y4gGlY0AeXVeD3PEFaC4nOaewtVeIB/DklNl
ykt82Pmpser84eMLmn/5zg66r+U8hQiGHs7b39wpyxb+XY/rEBgJYMkhdy/CyqSNkMyJA05PlY3+
Decq+kLX2DAuA5vNDfB1zRwXQSOW7yROyMKJWJi3qpLZr8WJzkBl8LE+KQ+Qzz6O6uHamaBsf/LQ
vH9PXJeROadAMGim5Z09sYF2GhKZw/p+YY2UlH+dtx1T0wV2JHoDeX3Yb1guwFh/fNve3zXOf5bn
MN1iWs8z+/auebUwuHFteW9jCqFSxnac7duOXOHVTB4IBUxLkg+qyml4HpKuGhZPYjB+8inePy2c
RC21nEk5IoJGfPspKiYaKYDD4n4mI+9HxXXJbg4xu3VhYaytcRYXH3/tdxf0BM0ehyVCsoHxEJxd
UDT4EgiZujfxzd1Ug5g2QyTVJTOd6tKO3f6TA/f7ESr9PZQQipbu0tM87ys6hcaqlygiNgtSVZgd
/ZMODBePFEPDCMiexZH8MMyu81XqDqotyuHiCw5mqT45Lr5vgiwfhe/NlsMuIOTyKP7R43NU2dpV
3Pv3Mu+GnU180i0G+3IdsW41DFTzaAfqyNgMgfC/pRaA1cis7e8o1M1TCenR++TH/8sHUnRaF0kZ
vwVz5rMT5WQzAHLZDb8CC1YkFFXhtw43AVRoNeXhmoy1aFOhYaLxbs3TZRBgQt4kRA4/KasUP9oe
QtXHj8e7t8JTtMZMTfOd34q+5NtbhHDWq2ozBFNR4Y1bQS9wX9AcD99lOKtrtpbnScFaKjohLpKI
EOdPbsn542lSGVjUJ+5yecU29vb6HrhzlXYIbo0qKsPLxI/q9M4pycE+4NiGoe+UKtSfLNnnSxAX
5a2ACG8rTXvSOvsZ8iCPsjh13bsETP/PtuXUvG/4U2tvCSqGrR5B0uwIeKzq+49v93lPkt3SojGE
8M6yaKSfb1eISxGrYTc+ImDxfpBJRe5pMZv4Syxv8LZqjo1vmJMNkso1ytZP1oJ3CpNFoomqQSAm
RfqHrOPt3Uarh5lMqeBY5NX4MlqG3pKem5VrG3fLtzRw2j25I8aRgNkYA2fSgUvu55VLAf5Z7+rd
OsFnoQfO8AFIKroyebYwGZUvG1QO6RHQ6nTpQtTCyG7FByhW8xUwH/S/necF5PtSyO19d04e+3r2
7cPHv8hfPgcLEmdQNKXcFlrsb+8JXga7G2gWH0knzS/qacpuZT06nAMRJ73WiWu+OHJs7hH0G79o
UAZb3OmfbOnvHwtNX0vwItLVYgB0di+8BE5qnPbq2PUMN9c6xxu74ZQgHmqBR20TSnJswM4SQ7jC
39J9JhV+/0JQOjmSxiVqH0pv6+096NK5hTQrxmNr29kxMcdsNztLRKSP7zi1B+OCW/RZIbDc2D9b
1Oz9rumwI5mIGGnpnb2FwAftviRe+ti0M9gW7efE9g2pMi7o7MSfrHPv1hkuw72lVEbawitwts5F
6AVq4rTMIxFtuMU0LdxVmDX+7wjS3C6wpftJmXO+sC7fSyLmQCsGwZvC4+0tbbKxwXCGmEvOsweL
Y85vdIgm/hbBRX/Bc5w8MsNWW3q4UPDcOQ3d7cdP9t++Mqs6ZbEjbKXOd35ZACOtybE84i8LCN3y
6366DbrA3Pl5ZJoXKZO29JPB+LsHmW+tAI/S4ec7U6O+/dYRypKsSSZxVEGHDl/hrTjQWumA+Lu9
Y1/TRcLSn/k+JNnCD39+/I3/cs+XvYQlnaMYx7Cz10i3Fe8MiKYjexpJPpUd1k+ldMQO9EvWHti9
4n0e0qUaw8whzsnvLz7+AO8eaVvw+jLr8ig4mLMtt+ePgoNhQykmw8Idzvyn3UjiCuUF/iljVXs+
2Q0fX+2fg/ObN4ietSlYuCy+NpPjs+/bhLlFD8nzjnnsIc2qqh6j4AaE/nDNRK8lMrZJcFZnfgia
jSgKBJkFuBLjBzIS26ZjDUr70AEh30KkipJdhzUVs0cvQ2RL6wq+TXaF4V2UzhYuCGDjUuCrKmLF
mbp0wO+VFvkqwNPmCU2WRsuK0SXK0OFiOqYlHpVlr/GMuUTejmo5IraebL9E/Ri3n9V6S+F8fi84
gZk86cusT549eU0fkfsx+/qYTiMtp744xrYc5YocDrkh5JrDXxilzlVHlO4W+tqwlwS4vwBSn569
gMwWVKPisw+1/ABnH2pRKC/8Pte2GNS8fR5CafUqtJP5aOY0u/c4wGrvGtseweA4pXODVKC0pMvY
m5W3LVsrM/YBq1h0is0yNz55XN4t8hD6XShSeKKF5VnnukpUb2E9k/1wtKw8JHKvCP1NNI1Tv3bM
Um3dpTsWJ769+fgp/dtlPZw7nHqoedzzmiMtA6eTVvH/OTuP3biRdg1fEQHmsO2gbgVbltSS7NkQ
lgNzqirGqz8PfTZutiDCPzAzG89MdRUrfOENxgNSr7pzjeyAC0q9iqlaN03daXcSQNSVbJRaaVS9
cxh5z7gF5heN+sT8538dxkE4ZgyiT38Ahpb9doWPVYHQkARMEdxrVmb5h6ax+NTgFhmQzJLIfvma
8diVAa4e+kMIW+RbRKsd/SPyMpTXmzze0dCf0luA+9iWIJSDt2PU07AwylRcG6CL7yDej92XpNPd
rx1sRWjt2gQrdoiEvhOuSsd9X9ONeGqBZsdbFYvE21W+1xyTycHdtsrqMtjZPb5Nx1F0M+rdGBXK
EbEVwBX7+JO+c8uTvsyNMbgANLcWZ83AYKYV3WA91GkQ7WfNpK1rNfhqgQOvj5SYsemY6PD+1srY
Pn489p/+6XKhaanPi0wM7y5zKBvEXCZlaD4YAQARqqZBFjZb6U+duB6BSFtPiHb0B1zrLf0T1Y7y
U0DKjSkW6eptFE/+iCSb6mdhUM0pPsFI7O+zrPTNlR3xzvNLtXOuTdGjpWm0eAuMyJkwVScAEKOn
v0Brx+grk0O7LVD/LXfCF8nTx0tz+VkAzdLut3TwFmDFFiMWyB4YRS7MB9PVp+i+Re3+OTa1fNwN
Xmcokivd+AbKPo6uLU/aLx+Pfvn4UoSj1Mo/eXohi5wft1F1Fgg/3r52JglJFEt+eKHToYkLfEpr
8DKnEhjgukV9XGoYVX48/OVyG6hCUBLj6BFvBfM19NdpZ5Y2l+tkPUR1ovYdopdwUAsT3ZEsMeg1
2Gpaia8u7xcCV4MOfPAH4rFsDwOdbJFxBJEXJhHkhsyzaQJi4+BtMXU1v3w8vctblMEg/JChsMg4
4J5PbxyR35Z16TyoMcYpafCU9pteCiQA19KHT6OexadCqX8PaKCP+AZ/eaSL/nKOLGmqFew1jFe0
7E3TfMqBIFu8G7wY8Jj+9znOkBmgDMbsZrLYQSatGvSiGaxG+gWB7kHTHtwu1O/Bnkb1NiYVwlwe
t5uPh73MANmzc01ufhNd96IiacYJ4MoqtB+QF8F3frSht0FcQSvHSfAQL8tC/pQ0Yanna8m+nJxo
T3JkfvtffoY3p6KWRcBuLD4xMleIFmme/dBZmgFQyMquXMgQgHGQW7vFxgGGdzrWP8Y48T9LWYVU
ZZK11/qyREBHicuVm51j6lI7PN9ortNgi+K7Bh9BtlhbjnTDD7SYomDPfQtqqxOx+wWjIrckKMSu
ClIxwilcKHE+q+Q048PH6/LOwQZJZcDTAb8GZm7xg9AmKHM0023k6bPkRhdJfAU3xZzVl7M7hST2
yr19eazBS+lEzQDWeM/9OdD86yKJU8LdzGnDL1PDw7yRoqhf9RzlmBIBVLFyh1xemjMwjonB0PId
dG3OBwvCLIafXGcPxoDq9L0SiAofyBy7HUp1Md6niJx7uzJumm+uO+VfA70DBfLP544EkS4ZlzeA
yIuKrbJGR6ucsXqoWlm88XtabO+QXdlmVeFPhzCMzNsM6bCVePTiw3JPs9tnOCi5IiXa87kbPEpd
1NMwywbkuq8CKJQUHq8xU6rlFcoz5co0L8ejL0fERSuSlBzM5/l4FVy3cUrMEG8KzKWuldWWJ7uu
ZQ6EIELOO7OHaYUh+u6QLKhvc6XRilwMWcKOA7fgBw/SUXV7XQVOcmhyL0CDzSmHHqdAhPxXlvWi
yMzxdeYSo8MlSmF3GYnGbo5Lb1VEjzlabmgiTXopvs7eKdNpkIOd4jpjBPLGbIL8k0clYNyPQQTL
DCpLMVw3qsEmr0PaXVs5WBd7nT4/VEkdxWEqP5fJcTw6NclX8FB4qn3ORF98BQiBZp8uE2nfd7iQ
f2/6uM0fsF4s9/Dtk5V87J3PQb0XWUmdahulkUWA1BlFg+r1GD12qdbfmFFifsO3oILahbUuwmh5
ZK/suYuQjDnTmJxR5ZCQAe+f7zmsMDAuZzkeoBxN2m1l5cV1Xvs+p3lAsgI9+9reYYqFWiTZBcSR
j+/Oi7vMpqRO+wMaGckfbcrz4bEiVdkACuUxbhQOej2CWgcJrDw+OB2yZx8PdjlXl2uTeVLKp7i+
zMA7SyWIVTXZY6pp6rqm7HeanMb6j4z2awCe6goIKobRdBRpuX089OUTPn9TULZAbWmvXWT/VgWk
HOltxgZe8AKM3T4YY4UcWq+Jb27sVOC8kmSrQk0gMlYmvwcQHSuH/Z2DN+PbaSlQQJ3Bpvb5amNv
oWHE3XkPlhxg8WxqS6mnZIg0597HOm7awCsiekmoN8O0B1geHm2tRPPIaPoUdTgzNu/ELMS9su3/
9DPOUib4m5DUHSDnAP4vApxSVWbZ+VlAFMfTvleG5jQ7kGpet8mFPibQ5nyUr+o40lGHcSV6iZDM
JQJhIoqOPnRmcDC486bY7/iI1OEsUrzqo+9bN0D9NRt4zAgxJQUTe9V6wfAbeGH3RUG8mh7RNq/x
rHT1pt7HtUrfVr78XEJZzo32e2Bwv2Ik5i4WPU2zyfBUxwmjbSL2SWR5Wyw6o2vFNUM9OYlgyBk2
LQ5697f5aI6HyRPZnYfY8sppu4jRWWZ+COoErk1rw12kIC3PjudSVURV1nKKI0zR6AU7P+Htpd5H
3abwfVQuIzyxnz5ehHcG5lEDfgAsl1xkSdVFerOtQq6gh8ARBlRmM4++JuD4ugOEl2FLAao7xVGs
TSvH7vJ6ISKDAO/Qy7GY+KK89UclCMZs9KiUYxTQxoxmC8q6MTYOQnorpeXLyHQmpgJyBstNkqcv
Mzy/FqrsYMY8tnke/YpDT2YHVJEtdd8jWefsR1AXM1fa1dRdoTDQewImgRqyZWRI4Em90VbO1Xu3
DunK/JzNmGjqTOcHXkM41W46N35MUNZ8rnnNP7eVTovGsGaBQ5U0KMhmw3VRoOcPyrcbNpgVqcPH
X/8PZmBxBP60j2g5gKog9T//GZgmAIPBUu+h19qyvrYTDZtWmIsm3HkAUtO+SKoO2BkagSANO8/5
GjkSZGANpbY9DpVWhs8hBnH4Tdn5+GvoLYixftB49ybqEl8mI46xZ+n0rtmG41A+jdAOna2Pp7j6
DNgJib/WLqJPUxTnv7yWwANmcWndiQAQ9FWUWWny5OsI7W41V2J0B2t/ZHA/g38BTyB0bwxU1fdO
GyXiCksMdIPCJvWNg1Mp7dDmPiwgJ4Q/RmFLD4MdHeIq+ZEacXMUgBpQ+0U1Md1KFG6Q/UYRyL9i
x6J6GfhjZty2waxDQ3xbfmnGtBvvFJztHoF4LW5ukJHRre+Wk6PIhMyfOe4HxCvgl8Y+pj5+0kz3
6DBa/9VBaWDgkqXJ88cf709Wt/x4EEV4OUDGAW23zj8eBui5g7h/+KDscvw5ln0zHWJfczFwBVuM
eDnkRrybRoXAbSH9on0zecr+iBshz51JJXD77Rr12QbJjAyiX7U/AGw2yRYXeFmvXHF/BC0WP5cC
hE+/dk4Y+MnnPzcphw7htUB7iKey6HZRi23vtorCEecPat3xbWd2eXMfKan7B43mmIC93pPJyAJn
r00NhJikSvQWUuTa0Or2nq3dHttcpuDR0XN8m0KdfWDlev3d6NPsycOVDA2jZNLxp1MAuvbVZBb3
Tt27QDcz12FgWaQYCXa4JLDLuwzp4IAe5nXesF6bOu7GZq8QQVo7/yaTXS4GOBdyRNQC5rf/fDF0
CjKIAAThQ1JQlPvOQwcjd1OBB402Qo21/bVEKB3TvH4s9c+eUMENNnhadQMEXu+Rb+9UfVNR9VnL
YS8D3Zm/b0N8Qp0EMuHiYnaVZ6PHZJWPWYwryT3GOdO31BZd8lnALzvSo5Er7/DliFRjKbsR2KM5
5S5rN/FgYS2UBcVjEklTh+tuEtAUXic2kRwfcC3KVt6e9wakZc51B46CWvT853+l6Tg9GJ4ZyvoR
iX7/yAsIb3ls8+RnHeL8dtBlWMvjx2f18pn1YCQ5FDdp811WnvNIK4LJaOtHSDcST+XC+yZza8Jf
pSjTrYU0X7MRMPhXhr3Mm4hvyFn5B1i/i7CiqLCldhKvfOwDzBc/Y0TX4XUTDM1P2Psg8U3bn3AG
7qH1byZH69x040AjaP99wTnxZG8Q6gCSBYs91XlYOAgimEcwMzC4pe7suQ/jb64d1puqqeqVcPqd
D2xRyqVvRr/Kp4d9/oHVEPUasAfxWMGlPxRV+F+AT+AdaGx5QNAnfvz4477zmDM1OjhsG0CcF8pS
JR36fhyt5jGEvIeV04g5CVYIOH4SJFvjlSDeiPfEOIZ5C9QbXVynq/BjNQbkPldS5ffmHlD1wr0D
yR7Ex87njh1BBmG7E49RGPaHyJzqOyszrAmQRHWPQQCduo9n/4cPeH6VeWxrYkhOMTCUZdFApqkd
UJ8vH93ERkUqjHEcpkA2BMepxlgePc9ZlnGUEUPrEO4TUMVRda+DqSuRJLd6hc1k40Mq0UvNggBl
4EUdAAZGscfOSLEby653MiqxjNLbCZOylmsEcUe/tSDGVFl3FaMbi1WuD0Fjp6V4un0JBs9eecDe
OcPsXyp8gQ34C5ji+coGdqpZg6vyx0a0+UnHcu0qL7SCAa3+pq6n7Jp37/rjxX0nMaQdQv41h4qu
zx1yPmhh4t0pwsl7tEFMP/I5xQ4tWeu/phfmwdVk+mrGOF7FQctKR5Fb3zSQ9k0kEtH1RODHGP/5
bNElMiGb82bNsOTF/hoDlXiYBXmPUWJk5UaMCPgVKFQMewQ7zbs6A/W1svCXW3ouJ+sAlj2g2vAq
ztcgTvD6S7vMe8w77EhhIwGNZxHG5yTVMwO9UjGshFaX2QkjWkgIzQW/mXpwPmKPcoGfK0bMwmn6
hiOXvc2nKXE3oim7/cefmIY+/7ezAwTlFwjj/P5xbTHP89FCJ2sI8uKAW9qb2u+xrWSHh0ia5+kb
ZRjMfq+iKUYbtKlUYiJq02cQONBxiuxnTnYefAV7pUl9w4nC9RSMrgblEB+P/OhUbo67rqCpTIM4
7fxdlfV+9B1XAeSxHPQ+nW2K9J04DnEZ3Qw6aj13uq+It+AeDfB9it4+RcqK7M8zyDrb1LMLPQth
pC0ej8R5BjGJWY/E+aB0jHyH5KM23kBlNT+ZUSGddgu8QYeqZjutSUY5BuazRo7GQ1DHA3BWbHDR
CrKRqXIKK7xCnALJREcXCMJquEa8ep3VfZ4D+uwo3NS5gnQVq12D6EG56zmPOW3yKEAERtNBCm97
pH3057axlL7JCDnDbd2L6cHXmsDb507QvcU2GlA736kwbFS9/mQMjjFifVLaXXidplUd3rkxDnwE
8YbzUPihxOXdzI1Xp8zkuGkqI/ySVkNv74rJkqhLW8r8RTzqWC8lx7C6RWgbSbMum5o3tDvFd9FS
Pju0uiFvOc+atknNCAeNLKvG5CQqGq5W3+ZfEU9qHhI7akaEULPwETlgB45dnWXboqNMt8N2Xd6C
P67SbdIM3qML2+0F84/ulHlZ+KPLAiPfUH0vMcwxo+hrHRTBL0qTRrgHod5ET2VFm3NbZOQBOE/A
1dxCb1f55xJLmf5ziovQm6c8sqjRSCn/NhZy5Rsth6i7iVtzjA4j9cJ6lwRSV7CySvmGV4nwb2Mj
TjHpxGMlwVopCXCjK1HP/+RPoQoePAjziIPohXvrm2P/TLkTUw9pB1iawp4NtgKlWsRVRYy265iM
zYM7lfgHAJCL1CZN3bomOZsvAFwzpbfRtTb4D4WE6ntbm332mUnFO2Tx/XY/9WF8E0IvMzd2r7f9
0+jjX7nD9HUc9iLMml91CHiUcE/vJ3wsvTZ/bukemnALcVfd2p00vBNyluFbjzGK9tRS2Ma0Xc+w
vfTqNowPcYG4GwWZsROox1bjhEV8gQkMfgkOPkI13bbvQtEOwXoIie99ipbSfLwiVPOSRGG60NJu
R4FmiA1ysaDu9A3GzhhYpHoDl8A1O+NrV0IQ/GbUjW3eRxCC2ieL5f9KBafq3uwY70lctgNpVtdx
lPd3emeI6j8s8ar2gVbsBKqjF6gLIcYpvR+tjNL+t4wT2/0sAYxOV4VdlOOmRuH/ptKTYNggh1pb
fCKgvU4mg/sauwbnFg9kfbht8242oBDoU26RXCZr2oUQbD+DDXSKG/7FfK/gpA7uFigi5cmcWGnm
0xArHPH9M5KXwsli1HX0Wl3nU4MJ0KTUiD8S4BskjSO8BfCdshvvEdBZhA2Olkl/hzkQphBKNP29
wGDQuCb90Q5ulzrBAQcNLEYVsk8Qf9sx6a7KQCEjZDb5CFo/8mV07U7BOJ06u8bxiPmG1XOapgPZ
ZC4AkhmN6X6xlYqMvV2o4pfS4Fv/61MJfgh2NMVFl8qpt5RLLSojRUlUz5+Mum3CKz01h18a5hs4
vqNuL2/QUzJXAv7LSteMlCJioI9DxkFAev6WoNfTSpvP+CitpNrkDuTVFJesT41suLyRLak/9+gj
+rtR5vKtrsLZl81G+xtlflwMP37aLh7uGZEMiYJglGghWErRpbjyFJFZDo+4UDpwww3MkTSlEPh1
lPcQKC1a6cdfvNsMiJimMYM5aPsupSvKRPemvLXGR6fOp03fxM6xsLL+ZVRVuMbIuAgH57F4l4Gs
AKoA4nC+0hbFsBpBzvFRj0znIQSHjaM0twvq4khx39iTbSSHMA+zNbjKO5MktUG+NSCZmiGL5wPr
dhD5Hen7o5uX2k9cHU6KglSyM9FakivB/TtfkDI8gAK62WTnSxUW3UaOwskt/7Es8buv6ql4i0lc
m004Os6jqcS4kr5c5lK0m9i888wskI9LxudE3TB3GxN2PYSXPThp/XMyVOXPNnaNz4aQw43uSutg
TE6HuRvC9tg+dfbXjzfuMm8GwgAgico0b/bcEp2X5a8KQUIPG/Mzr3gyR6syN1ZNj9Noq+QNF4H0
SugpifKE2s4Ab7wHzCqwilipEC231/wTaPBTDplhl4g8n/8EN/U1jBGj6ql1hBntAksFgC0b5KUC
L1V3cSsE6t5V8evjmfv8b/+ORRkWe0y6joBPqU0vZbLjvkYmUpj1kw+jLbwPy5Lrik8lXycrjg51
1FXRrijJtz5ZsO5fPx59ubXn0WeeL58e+Bs93+WkHQylwCo+UQSCUlWUlfeQ5WZ37coOTvfHgy33
NgI3lLgQeCEih09lLYJ8b8pQH8gy78ns1ex1YAfxBtzi4O/po5lvdoSz98qQF+00Wvmk5ajrgPWE
VbasgcLN7qtYBM0JjLvH8w90FbBz4ZZeSljWFNERdGRvvFT6QKxOPD8FOwAz1lsVmbQ+hR/hWjPI
zJsw4NJ1XC+H1E+vQhbpzrFClwfWwrINCVt/+ESG3WFbP9uAbPF66bufuhYNr0iDG9/ydhjcp48X
9HLLMjmopSROdHFZ3POvB8Ckx6umUad2CFAPAqt4J8gPTpkaxq02SPcWOKO2smEvQJ0MSAcJhWPQ
Xzy0F9DFNvLryS+rEwKdot4WIsTMsvWS6DZyWs+5jpG73KHlVERXxSgc78ZHxOlYS01YB+gpXb0x
3HasD6SzwxHD6Xw4mtj7DI8fL878HJwfrBlIzDtIdAtpaVmsTxwAMWh6mk8YxdbQCqiVqIOFz+LK
m3t5hBgnYFnJwSk1LnHjhqpQtKSt/9Q1Mh2vsLf+6YA4w0y302ly/PukeGuZDyksh3d5XosMzzEU
hp60UkPiIYvK+NpDXGJcCWvem9Tf4ywy5NY30hwTbPOJXKDBfzMAh4BBsxzD2QgdINnH03pvOIgg
KLuRRVw2vdE48OrBn6ynhO43j3qd3DpOkv/QMYBeq41e7gsK35AY53uXIZfQhyQtlRcnJplGmPXf
sBTHzaSjqvn8r1Oiqj9LC8znc2ZqnZ/NptFNkdJDPkVDg5GW0aqJqIxe2+x1Y759PNjFI0ItkEcL
SIfBVguWjCkX9WfDR67oZFVZizFkUQZvJH7Qd/zWHu9AiSUnJ0nr35Pt2/3KAbi4hebBASDa5Eyo
1i1xp4AFrCmjHnEia0JgJzBlYe1KlI5wao7y8KDqrLw2QndaKdW9N2kUEYmRAMMRfi5uv8THpFd6
Ij3FSoS0cpBT2GNiH50mZAFPVTan9X2ru9i9OI37z48ZAAbKKEDwbGAk/ITz7+shCYNmU5OfipRi
qdVn5Ra3K+27LZv6uo3lWk3u4ojM4xF8sWkB9zrL6BdsZxgXwApP8BB87SbGd7S+GnB6AD2TlWOw
8nBenBLMNGboFTqAUA1RXj+fnukKzySyRzBLRKqgclLYP4OpXqPYX1AxaMbPaLs5b4HsZy0zFrys
kONtivHkJ5RH/kPo0vJ2U4Nj7C4VXfvJzamkHc3WDcK9ReOKGmvvNk1zKJ1gvMm9xMEqyu3ldERb
Xrk75dSjv0egTvYxWe8oppvGbXJx8n1MXSpdFwbiAVqLS1I3IUkmTI2sHtNjMnp1MLM8oURTly4y
iyL9HicyWqP2XHxI7FB4MTyi3BkkseyVCCI5T4Vxe5pczQONMXhfDWSaDo3bipV8+HIoh0iWDTNH
eJeYB6z+ot4h/DlBQ1GnOM4CE09r+YgQjtNefXwFXUZaf9hc+gzNAd1Fqfp8x4C3TUguTHFqJySP
D+Eg8yNKwQFuYmGixG8Mm7AkBd8yOYfYausnEP8TdfNpoNhhhLKogO1OU1zudOlpD6NeNFgqNXIA
NNBFNho9djT9SCPswLaoLpm/HaK1I72Dsb7S1KxwlWqxbO4byIzFCp7l4qqZuaEBIStZCmHyRWGB
fmyGNXt7MjzZ4ZwDsxjyV91+GUxRvY4mhuA2EpIHhN6Nldv1Imiev55B3gtIb+bALw6iERRNFKJd
dKpjanlbA9H3ZoMum91uRaI38lDE2DKtDHpxpc+nkeYhxCEOKECp82/ZNj6PJEZTJ6Mx2uGAC2gJ
JgVHemtHuNZ/LmFiX2Fe9s9PCePSPkSDlGgAMs7i0RTCwe3KEt3JRE0bN3q07G4Qf7324ed86yi/
oCHomms598UxmaNDpIRp1+oeEdwi2Oli9PuVE2qnsqWmiYsWMI5N0Gl5cRX2Xl7vPz4pFyUjepYe
4BF4rzweXOuLWYI1AtVWjvHzCFb9NmloRRtxn95R6fuUiOrg2olxj/W7/Eyhzjm2TPlzI3q58pEv
Mn/UHJgwP2NWv+QJW/wOXEIKtnuWPstITns7T0yceWI5O2qizYXv7BTLu7Fu6nCDm+1AwR6ICKQC
VwYrS3Kx3/glQB1Bp1GBIAxcPKYq6WvaBUP6bPFeZ7DuwvzQJ1N8MOpJfA260doTvq9djxe9PvJQ
rqvZxGMufaA+e77NJRp0XTJ4+XOGgPN9g2Bluqn1wroWPX6gm1CztQSJvg5XR1uh/C/82vvkA5uK
t23dNHu+Ic3Vld1xceDtWVSAggwy1xTzlu9DGgZGr0d1/VzjHq5woPexAZBWi1+ptH25iZvWUwhG
5l60q8tRNMcBd4NsnyMPdvKHJv3Z2Jr/o9AU3V4rJhHfmnncHmSf9yvVvz+w/7Mci/96fsfYRdxM
7h//qr/KNg3m5HJq4vEJxGdT4lFDrAaqJwHBBoJG9psuibjWZZgbII96fzZbD5z8t91pxVe+jRxv
x7qqXjCeMf+1b0pLnvMFEAMJDSqG9hzhnP02zrqFqwQ6+R4GOCjEPJoS85XZ7rS4RigF6caPP93l
l2PEuYnpk3bSql28gKUd4D6vtcNTnoRFgLF9HN7h04MDaYEtXLKpBwsjiP9lTDgLxIT2TDA/n2Wb
dYXZecPwlJCfPnqujyOtqvtXY0SNhkNv//54vIuXkFWl5sD3JoAhfJnv0r9WdYZ/KL7j8GRPzk0k
S1ltEzcfn83a0xqKZgjksYPll0a49b8+wgwNPp5CGffMzN09Hxqhl8QHFTk+UU6Xx9bXnB1+z86P
qtblVdY69rXeRf5zUdrq+eNJz5NabnMSDfD5IAPmEtZi5MIIfV8yslFM2YPd142gD28YOy0yrX+N
2QAYAncAQkRu43Ivno8V1U2AK+w4PWWtIb8ag69uQ09T7Q7Pb3utdvHOjmUw2AouiBLO5uKdJyDv
MtTaxicgLFRVlS+FAQK2beuN1Nv4k8iaYI0U/O6Y0CNn+p7H34tT0qsOjatOMcHI+TEIH8tsn9ak
dlVlwjbxyESudiWZeef7zR5F7B5CCuqcizU1EhfTz1QwTQLRp9qs7kuZWS/5OL59vFEu3zFOxV8D
LU6jLyC0BP40PnE9491rQSMOxGhuRVt4zyE4gGPjpM6Pjwe9WFB4AvRDSMGBWs+wvvMd4zS4MaB8
PJwczDbFJoh7PJ3DDIXIq6Sq837rhlQqjx8P+qes9feZoCMy0/VnSDm3Hnik81HJcif8r736OR0A
UWLUSQUQQG5O9JDUKUaYDSXSa0SCzGMTG1K78qfG0K9LEybuIYot2dxMxqvn1uIVorf3xUbyHoWv
erprUHZrFJJ3HhKryO56MTzswR31w9hYCAdOmkPti0gRadoWBEH8FNnhcFRhhAOiG0t0d6I6jeIt
PR3ri4VoS38E9SpeuiSHB8uj039Ng9gKf/bxEE3fMcWpf1ZI5d4NZmcFW3ChsTw0telnK4t2EfnN
bSR439RICOcRnlx8KrvuvHBs3PpZOFqWX8XIFWOmrcYhPBhku8Wmrh2t3aXW1L0NysXVPHd6D89r
x1RHgWblvyIzye51ncCHSiJEHKQ3z7+iXtex9PxQPRslMA78dSsA2WGJ60xYTFO2K6ToVw7jRdQ1
j0lKAQyU4hgw6sXOiTBwavqq6p770mh7RH7HAhJjZ+f4FyPbbe89I+t+BmmNWnmDnfenCNbqcDXV
nQ0C3pgqscXxBNvglad0eUvMvwvnxFnmiKseaN35Wgx1r1wr7OtnT3XFp2hqwyPpNebZPGj4v398
fpaHlsEodv4RdCPQ85f8I0F3DdSrJp/xHLDewrD1f9iR1Uc7ibIhutAe6tgru295OTEkDUXWG+wg
KnJ/4OJ/Pd3SUsDdvKZ9hiU+bUVQNi+kvPqVhMn5Q3AjVre521X9Sl9t3kJnFwXdeKoPvC+EiPMB
OF/WQqJcWXW2drLSoJAHU7nevdX68pvhpWi+FFz6XFelV92iulGtfdQ/UpHnw7Ox5144VVHWeVmn
E2FCJ3rsvJOez7LFzuDnw7cpjfAVdITrqWdpAYvxi95hy1XhM+UUzTmO2BnrW9NW2fcCRc7g0GO/
4h9GpFKf/DFFpiEzpSH3k90BnlZjb5c7Oqwmqq6DwEt+kq0vjjZmx1pP7hDIfjjAzMCrfA/WucV1
ODP6djfUnu9fea0ePPtjoqeHKSwFRanISPea3cXZIavYCbOpWNPu+whnxgPiyZr6NAxx0N8btGB+
kcb59a8+HUf7aaRTVT84crQZtxPICuPPTSlUfHJD+IA//3ETs3+pN8PEn4sEBBDnnzbRW6/xpyg4
IZmD17dna9EJkFhxW5tJ7e7pDqET//GQF5sYvDoERLYTaStZxeIpb8ypwkWyqZ6HMmncjUJE6l6N
Zd7ui8jF2dkIrUF/NCLcwK7+h5E5q/S+5latubge0KKeDC3symdevZ6TUusbXZntvVcaOgWRkRp/
jqfqynz/gHn/3r9QX4nrHZpLtMfnpsX5Gnsgcyyf1+95ICB0r4Q0nFeQ7V5w09CO8a5IrGdrdezL
r4ZU02/pzWnVtg1sGd/QZ3cT3Muxv9roiC59L7SuWguull8EIeMZ/8EJJ5vm1y7ON57kOkCuSntu
M1fY2D+a9XcaAaLah6ONcKEzhk/NGPhrFOXldf1nXAqphHS41hDanS9MLDrqdUMZvWhOWD+DpLN2
hej8h6SLq/3Hn/6iUvL/Y9FG5NFCDXZJYBh7w68bQ9OexVDLWyVV/R2ti2KvJSZ6JUaDlWmB3Iaz
xcBOTxEmNNxr5XhyTYZveZfOv4MCFXnILMJHnfV8zpk9ah5sgvAZF1jfOk6ACb/mEgJ2BZ1FbGwZ
2cm2jNrJvCsSnsqVzbh8tKhD0hGgfEUjHeruUidvwl6u9kKRvgyhjsnE1OvttsNU9hUhFSxWA1ML
V1b+csLziLMML1uL1V9MOJpVQLQgzl7Cpm9v7Mypd3j79Z+L3NfajbB4nfUIN3MK+K48fPzV5417
dvJm8iL0AgjwNCiQPz5f7KTA6E4BSn5polyHpNLrd1Xehle+rWa9cNF3e5Vazj0QQbEH+1Cu1Ocu
NzjznjFAZILYzC7jkQwTZF+h0v8SIXN8qxmVd3BKBKGz1tbWnsn31pm9PSdHRIGmvygFYmCZJaGR
5C/DhE0DBiDFN+nZPTrPIjvA5Jy+UbmFwqXybC0Hvbw/5movCki6RRPRWX5ixJux5BiC7MWf3Pyq
EEH6pMftrG5fODeTDJrXUDOClcv8nZ1MGw3tORi4UEmWJd9hKPJWk07+YmeGUW+CwRbFJjFset1J
ks40b3sw/lVbn+MzJ/YIDqIpS5S5uLE0w5pf96p4KYLEvVHtpE7sLERsPJoLpDyW+1VN2hom8J1t
NHcvWFiqNQDCF/dzqoJwaq2pfPHN4sZLfNRhe6ore7OH67dyXN85MjOOierMLKB3uWVpaZGnOsVL
FYbdf0U4BADKEKeATlBfx35j3tbUpb4BIDE+5TVYmX8+sQxPzx3hXlLiJdiHxY+0Rrl81Rb/09sB
Gky58StBFbdoK++xGbt2Exuh7uxiEtZdQ0vKXbkj39nOMMepp8zqXrPh5fmtoZKBanWYlS+hNOMX
/g25yzwRbBRGGgl2EmO0GZAP+sfa2Ly1YFAQ5EJ5of64+Mi4pQSir5PyBQOR6OhiuevuwYzJQ1VL
N8IsVTVbvQz6eNuQYH286u+dJVKnP5gUDy3RxbYmY00hbRflC76smr7tq3KIdjh3/wrxP81hgI7N
2tV4kUjPwjDcixxdihBkkYv5xlBnYy+x0tdaM7EXqnqRpoekV/FeOZgybaok778gya19HjoihQMB
tHPjCd9Nt2yfNF/JcS4DhPn3AIUibdSp3S87CSZ+pp1QcfI6hpFVXNdV34WHhKPC3WLDhwUfJpNh
H2R14u31QeGqIYCZt0jYa8GamOzFKeQWdf4/UDHnfspicUY9Cf3OtCLixFT9GIvKuwNmGIaHNh3G
4QDdl7ZhKWrhbFvXTNPrEiXxlU3x7m+gGgy0lAccV8HzY2CNUIdwwU5ehXSmXU/8eNRwUvyeZd33
Xp+858Qq8AUvw3jaRk0Wr9wEF6eQJaCjxbPNmUDyYPGeVX3dV06eRq+lHnl7zkuTbuijil2nVPDN
aLXmzqQo/6+lDWd+v4CAIZRNXYUU/3zWFZDvSaZCe4lEjEMXVC19i1R6dsjNIHku7MHbl36DWHys
qztbVOlRjRlo7Ujv73s25kot+b2PgH/CXKrnF/HinP+cgYREgEeLXq2hM7pNXFrGbhirSb+ySnj2
VjF6d1GYiWM1+tWOc7smu3cRVrAec29ibhORHy6Tb8PB6CN1p/g1c5PoVKoseNGC0r7LPTt/djWA
bLskafIfwwRm/B9vJYaGDOByLEmBLhRuJnOEG+GwA4xBVkdV2pIv0VBMalAwdyCFrkSL7+w40lF6
VtRE4YEuUwRrSozOcLXklQirh8WSK1IxU0ffxNF3E5oIX+KI3fDPk2RvIzQ4Z4cz1//8A2c+SM+h
N9P/4+y8duRGmij9RATozS3LdrdaXsUa3RDSLw2993z6/VKLXahYRBE9wMxgHBCVyczIMCfO8ZzO
Mj/I6Nbt60oxv0xywwyHtMUatLbGP8TrRBMMJNriv/9VQZpIDcyGsqAXS4H9TpOleadSdUCAK+yd
nRnI2RGVMWfDud4FMKhv8JaLSVdwQnevulQOjO2PduLl6AofmTsFYtvN8kmBNWOrLLe2QvAHBKJM
8oqc9naFetfw2GSldOktZo5GitVfILs3dv0cW+emNxKSWhQBHn/FlVsCKlq0KAV8jyb4rdE5NCUN
hhvpInUStOqBEyeeBkvJPkiNfk+0rvW7PC/UFys2rQ0/vfKSEotShTWhiKU4vWzo5eUgq7Fh+peg
AMPmqkw61G4LM2m4KxvF/26SAgD6MNLMdYhf210JrpYy7DjR4WzT4fR4L+4+NhVCevLkt3wEEaHf
7kVI4DiVrRZeTHRYn8wJDiM3aoB+7NMW4MFGsHYXughrnCsSEHGuzcX9qSFbTxp0TS62FDkHv8/k
U+Unz12ed5UblpPz5fHqtuwtXkVfrcYW/pfw0gVJ9Hu2fJhPoJgfst3UmT9R0mm3lDHXLAqKK1I6
/qDgfLufchaXQd3o4SWqyh+B1E3HvrWSrzB4yCwQVbm3L1D09gxDoJWIQW7N0RRmnDMJ4ovcNtFn
vXay58wK6qOEdonNAHljx0+PLd4fGNJHmAB44ERzxVhm6SbczK1axheTUXW3cnpFdWOoYlz0CuSt
3bxzD4LUiMl75jSEqPyyBmiDq1WoucYXO8bXSbHU+s+QiLXlfqxhVt/blq89KSGiLMfHq7z/jBjG
+TGPLVyFtnjJlUlNjMY0oks4tgDQptJJpb2kR4ly6GOr+TYoylxu7OydWxKLpZ3IYBsXBFz27beU
gW7MNsK0l7Zti29+1DFBa0yO896SRvurP6fTL1+r0azU0xD6qscLvo+oqXLRsaXQqlPgA4R6a53B
a6aqE5QXCG7871ltJ5+yLNSCk5T5xk8kCJHJoryuftSskNy9mZrxoOZNtfE7Vo4X2CgDtD0vO3iJ
RSDpA9TMusaKLzSm5v5Qx0YSHORkmGjSSdbXx4u+i9fEmolXRQTJLMHyeNU8po1TSsmF9wAtACcf
m5/1RN3Wpm51jBxKBjDWtOX3PA982gRJmVwe/4KVc0bu/Cdgp7QKTd/triO6OdvJTM0JwuRO/VTO
ZXhKAlpDu6kfgqM8p6ny1iBVlDN5gmiMc6/u2m4KTY1R0ozkMldd3eyZLKd+bdpl8QVqwuJs143z
v2CChvLEADzjyVHjhxs4JrGqm0ofP4H3XoCtSNxpht6uOh0TB3pxKb1UPnVqJoqt9LWvpf5/MmVl
50AzYrA9MxmKjVstavf3dklSQGCQwS87oQnSDgnY9fSS6XHcHOK8V6dzBUHXxlddWR8tVzITMTly
f67MzunMLEMa1kEH+mq0dvYkQORM8/X2V7Yj+DCm5rTxtt71ealTi3NM+ifjMSlB3e5qxZR/AA9h
dgG1PgY/El9HEasPVCQGB0kLvhBK1vpe5lnvfsqdPsC5mNR5vfOVvntqxgoScAmyxa2kaOVGI8It
UDZkJiatldufZRaqEmSOn10UjenvQzmqlktbxO5fIGGqx40IfcUagxliBo0qLgaXbkwH6tCVfNEi
hKL5U5BWluVS87SSX4av6tGGz14zR/JPJMMgI4Odi/tLT6wu5BpEndm26LNKGjnWjnpX868Er9k/
j53FyvFl/zi74HiYOV7OxSpNl0iTWRWXLDU0mND8Lh+f/ThPvj22s7oouEhI5hlJ4JrefjEkX4sY
11BcpjIp/1EcyXIjraFLXij9hgdeefOAd1O/YfgBNfHl4UCesWPgvs4vpj13PZoPVf8yw6R9TueU
3L0xla+DmkOPOmvdhgTGiuvlnRFSPDC18efCCeVqhgaONuUXucpM2dXNmvOf+NapmYPoS4cmxcbR
XPEKeDtxSoh+ac4vDI4T4FAttYqLxUD1Zycw031DFnYO5jR5Df2yCg70o4ByPv6aa+tkaBGsCek9
Hkl87b+SSKWt2mjSqvKSq1O1g0AhOpRaUuy1qYHLQpq3Moo7e3xPSLnAWaN6ynjx4vQgUN5QckmV
i05r+KVQiwZwi07n3U2pkqKB0ypb/cK7A4sVcdcpQVG0sZfTzJJuU2ZnpvoSzEF8DNOp+ZCEbYa6
z9gApn68n/eREo6Wpg2oSCDlDuii2w1NtbYA5q2ol1iZmi9WXg0f7YHZkmOWAUHaDUlpVOdeUeKj
kjIhqpiV9QRa4K3YfaIWohduKXgi2gxLMIBG2zHjFdIuPZnb2Zn10TMklLvwrPmT3RgnSGjjemvx
YnE3T6iwChyU+0JTXlvqq+YIdE5BoquX0e5SLw77+DTajfWxmxooNYNxrH4yUjS6o9zOXl7W8X5k
XPPVln0o/ebKbF14Nsbfjz/J/ZHj6SOmAeYk6kHLuluRMLcgd4Z2kfI0+tk3UervzWhw1APRTpCd
a/Rau/1jm/dnDpuGmNmAAIKu+OKYtyTrUOSY2gU9RutHDBXl+2pIxj0CUVsKdHd+X7zsYm4AuD66
jMucUu3jWTyg+qWHkqfdtUGQp/t6kLZ04O4cFHZE7RaXSHAIA/3twQ7sTkaiIDAucpqW72jr69+D
Pq/dJlCaX4YRJqnbadrWE7D28ZCcBQsFoEGok9xaNaVpLBJ+0aXt5ARdQwNGI4LOuu/pr1vXsXOQ
KX77t6PHzFgYujaC3eLWZN1WtDGCGjajqNTfSYGlV6d0GOtdVfQwxjw2dv/16JiwMKIEnBPWbo0V
La3zjEn8C/NaqgTTJbizQ1s3svm/x4bu3lKyJsAZgnCYMds7cQZg5ABmZsO4RJoc+KCgRD6OAJD8
OcSXHXM7VM39oDHlMSIJnh4eW78/PFjHLwoeM9645Ww8VcMyDzvTuJSRMp4aqUzP9VBV5yKH0S1o
AKy4jjlVx8dW7w/PrVX1dnPTpIrSVJWwKk/9l3B28qei03XmMlTj37ia5tNje2t7TBSLuyVMhyZv
8THrVokHxSzMizTO6SG11fBAKTFyKzNoXpUBDqXYh+25caKteb+1lbJWigOoFvDYiWP21zMe9xBq
jd1sXgLZSA9WqssR+sGIlh4Kp2s+h1MwbGGh1k1yQ+j6QY+yLLH3I7RWaE2blypN9DOcqv4B0klg
+EAKTfCxiVn9fLy9a4eIJqNMREh3j3tzu0hpAqKYwDtyaUvT9vp6VLMjHP2duosDtTUOSlbQ1IU9
Lniz0Ad0LPQ3MQtqEkGqZfVlZEWVMenGBTR+CFWaX38ME4TEDjCmNk9SyDcPwOjb58crFq7m5j0V
Ul0iEzcoSAs62tsVJ9Nk53EbZl5fBfLZkEdzBOZW/LZpqbVummYGqeNg7U0FevTMMd96ngERUodG
hYPJau2u5tT1rWyOo1R6XRSo7qQ3radESnfg30Er12faN6WetBcrq8MNy3efWsw/WGByaW2w4Uu0
jVaMBmOnQ+XFSMGjsYvObzX0BYwVUfSkz2XwHKHXtfFor+y2IHdkppQPjZNc7HZVljZDd03thZCH
eXURVO8MP0Z8sKcp7KSRcjC1sDzU41R91odW2vBW96Ej3XPRHaRXCaSLz377tcs8MJw80WrPnDu1
c1tLcn6boHLnD7IGQdjJIliC1NI0pIbQJcrzs6S0ifmUTL604a/FUm8PHh1biBJERV7DrSw8WTkm
Oh8gaTwmpprODWbN1ecp+hErg7HxAv6po93ZorkArIy6HrDF22UjlOVQetdrL43D0tkFhLUQpVud
csg1p3mX6pU+o5dZO4k7JwzlAhRpROUpjJiK1EeJOebEhPNuh9tjqmSW0iCCPlKyPmqhIfkwfffD
c942tbxLus5Q3BL9xmQn6/FkuT2M7O3OzqrE2oVFMn9Jmzr+9PgW3x9mnAe6KaL5K4rVC781p8VQ
tY3feGraGnuUbQo3MZ16H4VS/dR25Xuiu/L1sc0778xZghiGNhZTZTTQFkEMwEjgmFbQenqKYKvT
deNxHOkozXPdHGS7fHuFWBgUeH0xuQCyfHF5QBg5NaJ1rQfNpe6VDS1IngDpGMB580zZEMhL31Xx
QYmhP9+FNhpCMOAFnx8ve2WrWTHNUNESgNJ/8Sv6vvGLUS47D3RT+IFfikp8FJx6RrQPclerZ79V
tyBdd6++TdkKaAdeGnprhrRvz+8YxEyQjXrnpZXjR7uCmw2SxKg1t5tk/XmwMvukqYkfwAGaXR+v
98+w2+LyUPMh4+IPxB2MpXG1bKD47lOPGnX4bUjk7GyPdWftKlTZGRqumulYBGOauG0WDu9Gxam/
h60S/ivVZd8/dY3SMT2H/MovWF/HD7Hvp8fOKIqzqSD2rJUfw+IoS6pzjpnuO0UdgG/38RLuva6A
S7F3YhCb/HxxO5A87ussjVLPSKb4n5YJrXdtWoYwWEJtfEAEKN0rHe0FJoNDt5o19emx/ZWbwvwL
nRUKE8DJl7MfTus3RSAXmVfaWvixGuTwfSgp1VOmtg5w1tLaqCypK+cFHnDycgqD4FiXn6xLE5g8
bCX3aKXX7xrVSs5Fn/duZKKC6kq1XnxAvT38WqkWHPx+P8nSLofE4VPC8Or7VLWaL9Ncj507wMGw
L2erulCwn/cg8J19apjtHtii9IlOZtK5RZN2yW5kYv9ca2r2BdL1dGdNs5m7mcYrF2WV/i5JoNfd
+KyqeCIWJ1M0AUmCmUmmU7a4iqPkQJ5fqpnngEY2Xd2frGFfmnWRu63RDN9BLTpPTpdAHUq3TgsO
dQtxzdNoRrl2nOIQvYusL6OfzVxKVyhO9frIeJpuuGNJ5UPAZZDPgIROewa0U4EkU0PztVQhBdw9
PiB/5qaXK+EzUU0RqBn6m7cXvKLTgy7EkBD8RDWqDGqsQYYKrc9OpXR8niynmPaC0+89HY04dDta
Fk+ZFvhfA6OYPjWDPvzQZFpoe9NHVHMfZ7N5VGUp3VVh9u/jH7viAHEDZK9klbzeSwLMnhYJQIy6
9MxUka5TkfXvQYfA9OETrIZ+k5xLw8/+Q+QiNofghbl9AXa73aFRTWh4ohXlcb/Sp7HSpHOvRd2L
SIfeyVo+XxI6EoxbysbzGKTZLpqK+J83r/yPy8eDEDPfgYjbMZMhlOlqD5LEzqX7Tht4sNN/KPiP
7zVEWvaA8/y3Ij3h/qHWZ0EhIUovS2U8RU8pPVXQA/aQSB+GyR/5xsX0FIbqt3Dq5icDHgA3z5CK
frzae6+FQfw9hEukQncU3U5hyEwkF4PH5g5PbaMFT/4oS4exlH9kpd1sOMl7n0VMLPJLyNVY6LK5
oAZx04YomHgOFLhny4xRWZ7scV9YobYPtDT+1KDB/WlwOntjofeQGIFfxjggFCSM7pJqOcZjjVE7
eSVK5M/dnGV7S9KdXVylyjfZl5NjiY4yzwUs4pDO2NO+CQf1PEpvZibhjRXYNSJizjg1t4UfCMe5
yoqhHT1/nNTfLcizs6HVsddUlbGx6j+QyFufw0wqaQDhImgKnvbbG5X0kWSmTI55Tj86xU6L5hln
3tP83SWzZYduWqb4QlQlItR1jHL+2VFUZvKXUZTmKSyc8FutmE626/y4+qCVtJcRlR816TnJhuy7
YdA6hodbyXVUSKc2gJvLN749PqPCwy/XQNGQWgiXhNhwsQbbniqdvHz02FNGNqdSkQrYJyAbpPhf
f39s7P5CQLgm1KLB/tqibXy7YdCCFHPLO+RZVuRT04Lt+jBnM6P6IEKYCKpUWHhPj23ehy6wgvAu
wEHAKBjWb20aQQ/Zs9YpXsbQ9E7VpH6vtFYwoeclwwpeh8opr4AGtIk6BzumNcaPj3/AyqIpbAM1
FDtMT25R9knFQA4gHtUbAqHrqprFuyybZHcoZfPfCO2qN4fXzFvZjOFw+umfLrMK1a+rOaRE4kmt
7R9MK4HlG6MHU6mdoxSUwd4OQbX+h0US49LSIGKiUXW7y8yQgwfTW9UreX1PMGqnT1mXte+NuS0P
Ocdp4+7dH1vmJSg6MOjEaaL+cWsPSLKUzkQkXjClybWZmxa1raBTPk1jT/b4eHFrR4hqoQCNCl32
JWaUkA+++qTRPCuvlfBcdk6L9B65VO3i9/3yULT94Ab6EFcHENzWxyySrDePwvyhUibLhJGEpu7y
HJOUlxRHNdOr1QpSJx2w6mmCDmNnBIU8uZC5k6Mamznq3aOCWZu2zJ+6NKHDIkLMJJAchlHpXj77
nWsqPTT5EbPg+ziWDM+ixv9iNagO2oyXnx9v+93FYfCfkR/RohLVpSXpEzdakqCyMjxAd/F3Znjj
Z2fyrU96qeaHIWLq6j/YE2OZdMVEtXThKexptCceccPTYz3HbVtjGbuA/aP3dl+EpxrWiI0VCud6
43xZIUEJyR+AB+bLF6eYqmGp+NxVDy3w4ZsgjP+gAYk+Skpd7dMw77/VWW5uxcorVknjAKnR3iW7
McS+/1WHTrJ5SJmml7wpsr45YeDvCkXp9plvwpZWtdrvDCjilubP3YXFBdOqof0NuB5/vDhHQJRS
prNVybPTPvtRtibvoFaV3/resr49/o73R1aYAg1LgE10vaQxshNZrxHykTzfjOSXcgjLkzaG+rXW
GJQbdJ0iR4tcKTGqv4XgWTUNcp+GoihOLrOQoi87ZYzC4KrRYp0+pyj/fnaMDMqMVM79irqZZBwh
qGP8Mh8UeMEfr3zlxgAFBocB/JtK9JLAd6pi+hlqHV71uCz+tfOpex5Hq/o0KZOMohdy2291+3Rq
qQbiIGj9WUxc3h4lfXTQpizV8Ip2RBZCCkt5Yyzbf+jZ50g1IMb2eIErp0h07LEkGFStpUhm2tZa
Ngea400lSmzETQQTO6ljyBVxAFzQxn6umWMKQ9CMgwOjenO7vN5kOn3SLN9r4BE5GBX1LFdWffms
1kNavX0v6QkJciFuJ2/oYi/RTYaKwJ+D6wjMSjmjLqkfW9gInJ1BccfYm01ZPb15OzFJYkQoBhPW
EglcJmZJABuhwmJ0GWyhYS99QX5yHHcQBvx6bGvlbNJs16kfgatmPxcRQgi1kWbBeXutE6fcxwos
8XmdonE6tfExU7Xf/8Ec+8h8H/RijKHffjoJQWpjwm1fq24GQ9HErf6sxnV7DBRjltxwHrcYmVcX
SNedgUL6e3T5by3SH+5QHErDa6oWSbtDPiPqn5s4t9R9PedxwkhLwgjR42WunFDo5Mh2mMjlmVx2
M3t0guaksiRPilNJfq0gEch3jDVO7RGIj7H1JK88HTg3Lh/lIoa8lzWEEjRkmDlZeIUjpA136OhI
+RElVOk0x2NVvlJSfk0YvNgox92vknlF4j1x9//MbN5urZLVEdlzFl3tWgVSDerL2BX1yEutTFvX
cNUWvhuCBrI7mgK3ttRCSRitqqIrROHqk5G32hF5kO4VWGCxcePXTQlSKIwJvOetqbq19Ukra5YF
aLDYj4WsHkCPm58cGWWsN58U9hBX/f+Miafrr1dfHgRfpGyH1xLliMotrH6CKlE1Y+lsx7m54ajv
DwrWTOaZgYAT3Pypr/5lrZaUzpE0llY6vT7tIMCnool+Sw4zk128n2t7eslxF1/feh2YdiLxIYoj
rqFcfLtItCdCQE9mdI3iPjoraedcYX0oDnIobUp0rnw9gQwWKE6qSpQbbm2VZquaQ6hG145lfXNK
pJlS32J8NS7SLV2/VVtEMkwkimbzkk6vUqcxq4c5vE6Zpr9jXk56TVtIv4ap2crk1kxBikgj/c80
0RL85wD8ozQqhdc5RMfVrZoGLSqjG5pgx8NghRvH8t5ripYCs9Dgaui9LQ8Kel5lp8Koeq2BW340
h+LbwHCX6GwoX6Oh6z4/PiD3AdqtucWzMJlFaARBHF7zYUagDhxDxuMzDM53uzGrD05QysXXZigN
2034QYfH1jcWu8xopIjhYQelq6vZRz31ALV3faKnjxLqb4C49S3J9jV7otFHwE17i4Lz7RHNfd8e
dN6/qwNp4EvixNKXwLZ6hqon40c9Zsabp8OIXUCe4a6AQoDgVm8NFq1a5Dwf0bWfHP+LPKr5awHH
0K5FdutpNvtuYwxh7XMC5UEJ+E9/bUnk5+idVvWtQcBLQVlzmy7q5dduCqvhkKOZNp+drpIt5AbH
OYbczthChq1tMP0hgUMDwAnm5Ha9vWS1UE0LD17qA1JyJfHTZFVelsvFL3ZD2nCra5fTFFIMjPlh
dtmvSVMp0sLGj65pWfef00F0yjU9ip/MYIYu9fFpXTXGGBzflCq2Yi4ittF2+mS05fBaSH7Tfajb
vnpSi3Iq34+pFm8U6e9LyND0gPyEmoBHg5LY4qwC5VaGjkHOawYDo78DJpChmjhGhgsT9dy6Y1Cl
323kB3dqOKBPbGUDyuyqkrwbScQ2AuOV58vgJIPRB28NsfeiUJnnedr3acnFUQrT+KAFztigZuk7
x8HnZLvMW4TRmdJauQVsvJ8BYR8YsNRMVD0EsEN8lb9eTr/NIi3t2uQa5whg7iu/nb7ppg9PY5PA
N6jj9/mrAv+920BW6SGpnhM7tIbzfgKA/8pkX7F7fBDEh74tU4BHFEUnEUGIBsPtT9LKzBKqYfE1
z4xs2qFwCqc1EtzB6bGdldsE94El+Kxt6sRLUGcwAvg1wjm9qno5kqDL4GPnuUkD156y+XdXNdan
xxZX/AdekcSDrhDiLcsyoprwvAOLza5pkPkv02RGI7wTM6zevjr/iipH+tz4SuNGiW1tzGivLJb8
FW9JkAmk/y5dMMM8GWfABlqfX6tGbmGqN6OKCWYp/zSF5qZvXvmKtP8oQ9NEJ15ZsmT3MjryXe+w
u3HWDYeicji8Feqr7YbfWFkZEC1KAqA8SPiWSfqYKoEuh2V2LRNdRkiwqaHirSO7cjOjgjTBbLYY
/9ecB9AESkwGAuasUnznvy5NB6lUnVZzdq0jXz0i12oi5jyrv6kuBs+tnkdnim/tjgFM3diJvtwu
genjGCvS9O3xiVrxHILrmfiJrBoqhcX17Ss1gFAmzK9hrToSpVIIbaOCu+WaQKEj2WI0XEvkw2Or
yy0XnG4CmiWotP/oVtyuH0hlZ1EtnbyqV8qnodDr5zjq8J3l0P+2Eid4K7BUGISLlB4bPopAaOES
5rrnLWKl9NU0+2WMg/apGAA8IJXZd++U0YneGNkLg2Tyon8i8kBj8YWzNgkyxppUTwNTmJ9DkHG/
1Q6U3b5J5q3OnvhIfzs8YYy+HtEfBWgAdmK7/zpOKZXBmjle2fPnJI33FFKz5rPkWEG416o8nTe8
0NrXE8NnIs2jY7wMuf28EFzFyuyFaWOjzQ6nZ/pOH0G3W51j74NEG7coCMX3Wa6Qt5aiD6BVnvbF
96v6UHHGnAEPRGRmyDJpa9Sykb8M8AaEu2ImhZeVIfuHss186iIhcvv4xC7vidhisDyUn0XgRHxx
u8WVUZZlX8aKp1KXyly1U7XPmUEzTgoc/WcvdfHHXnfSL4+tLn3g/7VKXsqwMPXR5e2Eodbo53ZS
PLmqlNwtc3It1GwNff/YzsoXFVJZIgslnrmr5UFH3thRGcnejJ5LczIANvb7DpRodIpiVf7aq4P5
ViA9axPNC8IGrgcwv0XMIrUZpDhOoXqZCp4c9TZmTpD+gT8pfu58KnwuZblC+ufxSu8AsZhlP0Ec
MHjCni6FXuBdHqh8DZoXN3PxMZT1bC/7ZZeDm6kG/jY86IMef1b6SQ+B5Q7zS6rW5kb0uHJhaY7/
KfczzYMi2u1pijUgcgljwNSFrbRmStf0n+QQIK9rpOaWCsgyaBArZv4aZlwSVuQSFhvNmNZYwceh
eYk/zc6zrEDjz0zsS+sktXIYDYfaTaNZxTvUvLeKjCsHGAfBjQHeAXHZssARlZlT0qjWvX7SumwP
pjHWD04bFE+PP+vKAebtRtnzDxwWsPXthuapWpG9aDpgIaN2AHLH6BM1oa9fh2mO/6E/VjnnxyZX
t5WxXwIiCgLOkli7TiR64ZHP0oYhmE5NUCLJ2Nqtoru+pknv2tlJlX0/6v41HeYtCMuKQxR0bECS
BHPD3Rh/MM45XYeR9wWJyh8lsK36BC+vmhzBMA/PkBLn0xOA2eGz0QYkA7GBnPPGK77iE5EvIOMQ
cwzMiYmP/9ezE/pj2XdGonhgbuPkZZLUEumtdFLG93VoJugMqIX8otShHB0f7/3q6inYQYoPMz2C
wbeWo6CsrBJ4glfWoZq8l/wx2zcylB0HLe0Ha4fG0Cyi4LyAA5r/uXKRNFSuj3/E2pmj+/H/f8Si
eCCp0RDOSql6lay0H4BVZf9k1EgOZm40oL8RmXlsb227IYVFhEWIqd21tisrnBGmd1RPlYBj8DSn
/Z4WqPo1bukUHqY0mH5lo2P6G4/Dml3eFEJkMbusLxs97ZS2ttInmhcWdfMjNFrVfw0zlMOPESrk
KChNsf1dReDl8+P1ru0vLz0JPcywgmD89iNLQ+P7WalrHnXm5iDFmnP0OxhMXdWco8NsjFujVmsL
ZY5WiCwCuQZ2fWsQYChturrRPbtQmneJM/SvhVXENiwkiQ0ZTJ6HwS6gdrU147pqGHw7KEOGa0lD
bg0nsK3kVl1onjQUCmNz8v+GoO7fq3kGBXUZ+fDh+5Mapv/hwwJUYBSH+gXEdotbBFldr+hBrXlc
0/Kj1dbBlz7r6fmoaFuGLo3ZMXTNuDW3BDrXnj+gMCKLxIMBKr1dr1KFRTREMgAVDVgnuumq3Z7k
UUdOSJ6Zk/kv6wRqQq2Gfj5N/VtzRpsGA4gf3TMRwvaSUpo/zkxB+W6uziVXtQ61QxEKXa7HB3h1
mThnQTwFK+wS4Og3URYkLVgU3R5na6dMMz2oKHLyYe83aTn+h2Uydk8oxWsOhlM4zb/ccZrr02jU
me7Jkf6+LQPVa6tOO5FOGqK33b0UmjT983iJ4g4u4nLqe2CoqLNQDF/mVRJQNC0kFvaQ4I2DI/C0
9IhUe6xvOPy1rSRPBQRCwggL3uITWjLC92VvcWIqyfrNbJyaQk7dAxTVJ7kdN6ytPS+kNyDDqDwA
/1tcjMCHCkkxG9PLFcN/UcuuyPbFWLxWdX2Vyjg9KfhD+1lB3dDNfL/cML/iDvBB8PjytlEFX068
Ax9iTMsqTK+ZUJQ+Sb1vBmii6MyPQeBYn02plpO9nkXTFgnVysI5rnC6gMODomLZI/LjwTL71May
gYjsLKEG6MdqhBhZ6f9LjIFGe4BqduAOYwHmfiwiXX77KQbRLoqY4B9JRhanOC6buNAz2fIKE7WE
PlOYxZZGWhuhY8xwqeEljnRR042aoXCxi4NMowosMsoD5MdLMJVi0+drS9vyqkGTo0NlaEnvKpXz
rxQHneqW5qBtfOW1vRbgLeHyGS/SxSn467pO2izzmSPL66Qh6LpdOsbhz7KLs3Av950vweA5NdLJ
0ecCPpnaUr/W/JtyI69dWzeFbIETFLjE5RsA/+EkT3VseXGd1cipDqaLTF9Yu0bsf4b1JdziId8y
uIiaGANCOWnyTW8uLac+yMxUmc8+OBMExUGPuUoMw/PhsZda8R6k7mLWlpiZrHExDlSrSIymecXH
zcOyhAuoUV7oM+XxTg/abmNKbsUlApulmQzSkzxziRzT1DHtTN03vCCpdd+FPyfS3dzut3Th1hZF
agVkDK4jgCMLJ5WTXcQEK6R1llrNhVtqef8pHEsGnKJRm2rv7XsoUBuC45Ua9PKg6HLaIBikGV4x
hV33HIW21ez80qTlGVe5vTHAuZJciSILYxA8ZkCnlv5eD2IZL294Zl44MOxG4JnUoZW/5HD2fzOc
Tv6A8nz+OVaHrWd01TQ4e0i7KPUwU3V7L808pTIwmLo38tKCYdfk5klP9Dx+UoEa1c9q1SO72IdT
9Evin7fIc9Y+6x9WDB5wbuUSsgLLd98kbWt5WsiAHTNU8Xe5r/TdVFn1BtL7/p0BRgXXIceHl4ZA
8HalajoyRhQpqufLQT3s4Cwvf4UGSiTHNNWM7mDLURq7cpXTh318mO6dADRwrI/3ldIoFZBbyw0s
+ZnZ5YYndeFPlNrz8GBOaWV+alAaO4e1WSNG/x9MQoPKrQS6RTHv1qQTaUpkQVLjKcNkfZppD7m4
RTncJZHGIDKQs1+PDd77AfDXUEzZpMcEZcvQSHZmqA/TyPTUvoj+p1iT0hyD1Km6N79c2IHMFlJb
PiQh7u3CDHAW+tynApTba+EhSaxo3ge6NTqnHu6uQzLkUXh+vLaVkwPYhVIoeEresGV12+4sszGS
2vHot2rVsakKWlJxBdU+OJ3GfymhnfvdWEq1Vai8fzRJfym2kAfDacX5uV0smzjR0QUx6heF4exG
9CCPEb3N6Gg3gfYja+x5j5YLcskSEhP6Phu7ZKvZunJ4//4Ny8ZUpTZI4AVBdM0NOfkQNG0UH5IS
noi93XXFDmVHOEMf7/e9TxJZP8h2UXaHDGnxje3BbrveAKfLszOHL9B69dquipxEc03Il14aSGBr
N56y9uLHbbfh+tetM4ONtBgVtiUAO5pImRFMDq6qbyhfJyoA/o5owvxat0zRV2MefyRCLb5EQaZt
RIP33lDlxhIgUfoniVo2trWqMdNUNyVvpAzzokswq2eJJX1pQQOdHu/x2mdluBQkJHEsh2vhDdOk
Sed8TIJroQy1OxRD8NGJ/WnfzekXdXSMr4/NrVwhlDGZsSadQRllqa4ICkbO+imRvDQPoaOYlW6c
DhmbHx10iJ7GwK0nkGiBNZobndwVxwQGhTYK/QwcoryIwJouQGPI9MMrVfbJPCbQflqn1oqM/7Ch
lH5h+SD/pa4ifsdfAW6vlXFRhUZ0VaD1OPHQjO6sMKiV2nPfnCJDosD+eE/XPiHPCp0wequIsCyu
SZ31KEaOWnRtGVkcjhHwgPzkTLURnpkhsOqnrDCrT49trn1HOkPE73RzyVrEb/prlVniK7mvgxNW
W816N8zyuMskX94ZRet8MjujPjR6tkWisnYtqPxSFmN36covjEozwyVqZQdXdCOtEfnConhS0Vv4
1NQMLD5e4KoteKtI8wX72B0NEIU5CUwRmPl0qD7KiVzu/CFrnH3RIUO6cWbWziahF1+PiQ8w84vK
UG4pQWo5YXRN1Db7IStJEZzaNKry/dsXBUaEOJ3dY/ZAuLy/vloTQlmhJZnjIavaH5OisPyd1raB
9mRMc7PF+ru2hRwNGgVwdRA6L86lZpRGhHCK4/X2IFuHqonDHLYsOY8OTayFvx6vbW0PyWVpr7M0
4CDiv/+1ttEvrTAl0vAMmvvvKzUHAAQkqk4Oj+2sPQs8xH/gVrjNZaAshrfspEt9j56HkZ2dwIpe
aZPYr7MCiBWxJTvvwUGldfQjGB253jC/FgpQHBEKJEKzbcljJMsQp/VzJXnJ7NiZK2lNfyjVqngp
mp6x9NGpjmxxdILIImkOWd7k3x6vf+3mMxsAshwsKMWPRSyiBGFS+jEePOxK/9Vnqu01IW95lxtz
+n9IO7MeqZFuXf8iS56HW2dmZQ0UUNBQhhsLusHzHB5//X6Cc6Rd6bLSKjZq9Sd9SL0ywjGsWOsd
6DrY9ITawtjZjRv9S52Km7Q/omUq3eMvv65ZaghLhIn3rEVzmz1WVRv6HToFxjmnaKPjsxkWkeun
w6LrD3TLivehhRJOUKpL9+v6BPxRObwsmlAhA1PMG4InIQXAy98SUXAdaq8Kn4s85xhqme5bKPN1
eBhyTdyrgxedIy0TKEjM1lkhUy0OPE01dPjHccb+t8mODY5nt9d/19Y1gM8Buw3dMpBZq0Mk6nQL
Rdc0hFBVFeZx6vJmvKszNYHgPUf9rYLexd1fhGSLSxE8+URefZVCU/pIr0zneRKLabAYG/HIzxvd
k2FOBqlZXFhfr4d8hbyTtypQBAm8A7zKe+py9muE6Mpi7G2knWpXe45VD10WVoai3UzAETsfhoWO
OmdkjcpdtkzhU+ipicBwNC7vvCacysBQ+tE6Xv9dG8cCP0aS2Xi9S8uFy5+VOJUXGlYU0rap08bH
67z3DjMv6Gcx6Eo6+rVuFSfLyF3ro1V3xt77fePrcyFStUWwga2yTqymZc7cDr2mYJ4665Fye3+0
cQk7mCkPBoTg5z0I5MZBBIBKUoRcsjmIn5cDdjpNqPqkhs89WMHip1nWQ6BXY3jbzI3qPaYQhopP
8M0s+6NGvcI7NEu0d59tnEVS7ppMkoROiuBe/oaS1+EQLovyDIoijI9N6alk5g2I7f/GDJzvISvt
JvStOWrrnXN460QCOsZpJGvG6FWsYiPvmeoDeKcgnYbh5PZReqgRX71BEUvxbh0rc3430JDed2bZ
ntVSxOlpsds9dbHNGXjxK1bLbui6sRs6uG+zUXXjbW4AcfB59S/tk50k0y9eySmpWdqaeyxGOb7V
Kcg1yAzY7GgA8avqYh4WMCoyQ3nWZ6kZUc+m8dTV1DExvoYw9vbdxUnL8nbpuL+6dC28hpo2GuNg
gLiuflL1Ulf8SYNojA5sFj2YnXCzX0gnjOeyLjt9J/zW5qJjR9NbYgX1tZycs1h1XrVNFIQtNDiv
LtIPS1k23zKvbD9D6SrtndNka3PRD5AYY/BPr9QI6Fh50Vg5EUjJ0R2PC3nPqcGe0zgKxVXM82Iq
DhK4KZbNB1SS6wwfnUxpdnD7W58YRDnvT65dj8Lk5fZamrrXKhQCA7SXw9vR8MIjYtaoxtnlHlpn
OxRtLhBfyDCsd7Ji5cRfrCjQpjH72urylaR7k+1rYnD2+L9bwaACgFHECJVFvHrzGhpnpC2gVsPg
nB4V3ks5yidNja6Hllj6ThVjMxoHMocRC5c/l7MoNG9cUOoOn+Om1ZSjnRnxfDMqXbScOta0c3N9
q2ytVQjjyFjI0xlk/GU4vRNTVMkXttXQ2hgdPTtmyDF+nGN0S6Nwfnu7lyxIokyZTirW61pFouIi
O6i18mz2dujXnkPxNB+i8h/PjPM9CPHGvnBVFMYwEpGXz/qWNVv6NgoUuWenK+ID41zuIeFXd/1S
33bz4P1TGolzY2QKIvpuhcjEzr7c+JYSmy1NXVFbeJWG1vAOQzoAUSC0Ob3t+lk89HGh+Y3ZhHul
21dwabIIgiEFBTsPwNWaY2C1hiMK0SvcsFVbvncixflvSY0yObru0JyKMW2Tw5JJWdx+WdTq0Lhe
kZ9Kp3GGY9PVbyYqyR9Ee5JOKdQH1Hnl13nxxAojzEcRu2Fp1dp4zlvHQPospk9XT6K/15iDPSDd
1veWpjEQ9TkaXs13kSVK22HaG5j68BvJzqU4hrKTeeg4+26dRUk+hE6Yn8LQcFFl2wu/9bllyVVK
U/0R17gccKQXppYnIWB8KzW+5+4IhCJezB8lB/9/17ftZijg+BQbcBbkYXcZynaivjO8Ng16tCzD
A+88WJi06cban9S82SmGbWSrADMQtUDuRr4WVk8YU5/SSbQQ7PKlN9pPVW0V6kc7tevxS7skjndY
vGEo/g01rTu3FljfnfLRxiGFvBmvJxpNFCPWjKwajFMY5W4a1JGJcWxMj/u3CR73H8forOGmsKd4
r9W9OcGQJd0/ZnSvMJlUP8Eb49oYmKU9Twd7spycjG3Ilw9hOmk7Gkpb0RBGo6rqAKh4hfUJBbhw
BJUzOCNTiLzd1ESL86HATF3/mYyj+fY7hiefLB2hWynLxperJ++LOqbGkgaVCVHFHzkly6PoquW2
car47c06/LtfRJNf9+U5oHthhWpuGhiiyJanuVna8CGpPOs/V8Tz6e0b4w9bgqIDs7kempUmizko
sMrLOgvFpynNU/ew0EUznpCVDK2dSsPWzqCEyiNOnjm421yOrRBNpcx4UwXgaofCt2oeTnppaxUi
j5GdnqPR9SrD14uh+4/m8Cj+YmdAA2XJII3CMWBexq9REKui2kEtqWudH50zO2ek0LNTpXTGU1LS
Ht4Z8NZKBXIjC6qUctHxuQwoTLtPKKpmwai16nL0MqWwfT2Oh/FQqI3zVrqivEP+eB5QlaF4vL5D
hjoeRA0uIbBjY4Qc12pLduhUpzgId2x3AOdyslZvFHBT0uUeLDjiJ6tEbw5FV4o8zQOvH93mQZ2T
xXgYxy45XF+jG8eZJ71tDImg5OOtjlO8FqKhxSo6CIsJr3ctMa108pOxnW+sRlmW+wpB5b1C5GZQ
moKU/FGbAt5/+eFGI3aaQVIQ+yksKX1NZuz5Sj+N3VFUmWHfaEtb7pEMN1YLHF4qPpTAYDKsuxsR
RWxLb9QsUKw2hpOiIfoMMLRpwjo5WnGJmuFfTC13lWSpkc2uucqz3k7R0lVZYDXz+A3nuNs50o36
UDdaIU5At8TeY0/m4+tFA7CEagpf1KVrfjmvmoi6dE6GLFiKqvxkLpy2hylZ7P5gNZyyj56S2dpZ
VXunePutTGeZbhxgHa5Gb7X3l8lGCy6s84AaUtHcWLWYTyiHF8Zjjjltc4gnHSlQP6pD1T20SjG4
X69P9tbX1UxKuxJsDTxL/v2Lg52C4aDmkV0EepFV/7mDpzzag2GHh2lspvPbY+l/WGkyAwExcBnL
U2jZJtg4B03UWO8SrSy/8DQKQ0wuxY/robaOASgSsulBK5l08jKUYuKj4AF8Csow0qZjMaMseOoc
UqvrcbamDxY23eo/1hVrsmjV2vpoCqcMoti1fvZ960In7MtjlZawoP8iliNXCi8hAq7WSpELG0kG
rwgAd+S3KXC5j3D6Hcdnhe3hIzfHxelJz1ZWvdfvZfyPkHgozTxoMngPd1k2dmeMp3X7DMuh/Of6
wLa2H+mFpL5SXEe95vJjLYsWQ/2El5oNqQ3oE0ksV43yDwA6TBCB0/SrRY/97nrQzRFSPEc1m3yf
wv5l0NbJlqrPWfht1uHiLfL+v9lqB7SIhYLN9fVgWwc3L3PUAXjXOcgiXAYrJhPyrcrKT/Myd84t
9s+zn2jtUB7URY8QfijVfs/WZGuEPNLxyqXNCP9stQc8+u1IP8K9dbHRS3yUULGZM2b3oY4ca+cc
24xFMgGeVKMmYK5iUf6z9XAJi8CzxrHE87JKT5U1wiXQjPit6hkkFPBNoVsxNInSWwVLTCdx7dym
qt93Fj7dQ4OjcxqjLo0gUeze8ybeE+nZ+oAvQ65Wiws+ooaHUwZFp9j9uyQ3hu/wFNrm4DZq/2ls
+rczhxkkS0WVfkNUBVZZadqIoRtzUQW2Chmji73pfagkWuoPKHnczVpafn77GgXmRFohVQ5QZL1c
o9aCVjgKeFUQO3FxHvmcvo1O36Ev2u6B62nZOc42p/RFvNVXHK2oyM2orIIRzqlghHxESo/mL3Lv
8keu1e5ObVNusvUtT9meaiMgMnjEq7R37lguUddWgaMWbXFs7UmvD13lNjup4dZeIEOQgBNQEvzv
5UTW2Gr1QKmZyLZvvuUaet5dVFRPYvbejMBF1Fke0NLfHfb1KtIigORp5VAFkMFS/ZSLMv7RIE+5
lwJufSqpEWcbLiQWkqTLEWGGgNgm50eQOm30VFRN+Dlduv5WG6ZPZdMaO4fJXrjVhxotpQGRl1ZB
60ra1YBVtV+VUv94QjagPtpO9xdPTpCw4OLl6pfuF5cjJG/2sI0xS9SOkCA7Oqlj3Nhh0TafrVbP
3J3rYGsl/hFFoIkElmZNNIthk2RRPFYAkyznY6r0SetnTW3tXHEbD1tSc+kjAC8VwOR6Hifs3rrZ
KoMe+FP4gKOW2p/z2m7ONS+Xd8ICwXhow7hSH8ul3mvgb33Fl9FXd57qdDJdcUmNFkN9irBS77Bx
1CrPzxxvUo9eDfj++hG2Na9yQkHUgCFEreTyK5atneMSr5U42xXpeNYVbWxuykF1/ioOLz+IM9AJ
1o3ARhQU9HkqBIVWKvW/XqKN9UeP8o+yE2hzDmkj0PVGOpUlczmg1Jnmakl6dkKTFMo5Ltp7c6pA
LZfO+7iqwvJ0fQK348Egk2g2VG7k3794DbT1Eiq8AqvAnMKh8fMxrI5zhLxu24jePsQWxjvXI26u
UUweAWWjr0C77jJi2RgZNitKFSC029671dJh16Ebvxfagmd2a/cEUwRXBJ2b73rkrazTehF5teVb
UY7GmGd1sHSpe1Kmcb7Nla5AFqWMzwssxWevDpWd4W4GRVgYCXxZ216fM1Vk1xFiElUQ0qCe8CsJ
Xb8e3cxPSWWOKsd4f0AabO9K2twYkDQkqhaE9lrQsM7Gmk55xIHj0js5I8zquKelM9Wdq29zeC/i
rL6mt6hUJFKbpGVsTnYzJP/CHNNc3M9oyp8S8CmPWSTEG1UoZT4IJIX7CcVm8utV1MSc+1pd5Pth
KZTpnE59qd40xlQb7xI1teadY3Xrfsc+AqQndyJPltWm5NXQ9ROGWoFpZbryExZDnz3ikVrbqMbR
Ld7z5tj6eGDpoMtKyOcrQSJh4i3kxaIM3Bwyga9pOQlh03r2Hi14a/fTH6CYxdhwqJZf98XutzVE
h5AtyAMnq5KfokIx57ay2Q83tVt3eMxYRn97fRNuhpQvP5SlpObS6opa9NlQZ08UAZSMIv7gWbVR
/B4qTXT3kQBEeEAF12h38ostOJfsOoPF8KAVvSKQ0kNvHDVBnDVtl8j60S2xXt2QTRXaL80cquWI
IGaunxFlstUP+ZhrTnrQWmFYOW2/Me59p5qc9tw2XZy8m0n2vlyfla0VxrsU5SvJQqcIfvkhOmFH
aGqFrLA6Wj6Xs7cM/pzm811UeN7n67G2tqxEdSBzStGS2uJlLF6/okwMJQ/6qprboxrH9fhZF2Ya
+iqV+IOXpd9ddynsnbhbq1raIEC1B1r4CmARC4rCDQpmwdD2uffV8UyhJAdNndppJ9LWGpMpEBRL
G7D5usRVTq1Q0nougs7tq/CoJ+H8G3a9+iCysPxuddp8vj6lW0OjJgxXBQwAL5zVzeLklVOIOWFR
K4WYnmKxtPm5rdxyz6d6a53IzYOJKODkV5gRbjBryUpepSLLDVS+tTbpb1117rubLp5Hd+fG3JxI
C1F8irNkyWuVzKIeEAKx8yooxTSdE91QH9zFBoOZiMRxDmk8TeHfTCW6MbL5TilrDTpvM4BlKrSp
QEvhvZyw/6MbYvZ59ev6J9scGkwOmdCxJte1NfQCpzIXPH5tRSS0f/oY4m3Smsl40MUU28e0FMWe
KKdcB+sHqZxMOjCImL8q5xeZUWXzaJCuOkBHLTUtcSyzl+7oLO6cHQY6cmgohuFtkWb1RxgT9c/r
o97a+2izUYzlscpLdZUvg6jndKdjEKgoiCR+KFStvslSEX1v0hq4ldrZTXqEumt/vR54a7qR92Pg
ODxxzK12SDqnXJM8/gO3UtQTybpu+vYgPPtIM7j70oFgW3aShM2xknDBNUQJHKzM5Tmn1rWBl41S
BKJ0xvQm84Tj3StK3bc/lHSJ20PcCtgFfoHl216Sux2bk0Bi2TgRVvPc5LU1avDIg8WgIhBZaeE8
gEuV6Bw3L79NbtwZ/mCApNvphm0dEDQV6PlLgxsQtKtB23Nnz0pHxR1t6QHth6ybHlybg++Tt2AT
t1ei3gKwgOiCygrwiW279ripO1QG3Cyl7t6O2ldriu/MUafqrvZT9C522ux7mw7xfYrc3lc9K6N3
XEzFZ62frafrK+z1lP9RuCY7QzQH5U79cuRaMlXOAmgwQCK1uckNxXlwBWJJftOmYetjhwV6ufOm
7uP1uK9XNnH/KEFx3aCvvUposJGykgGLqcBwhvqs52aYnti4ljjk+D/KT11nO/noBi5VxsQYWgpf
Ga8SUnWBEAmDP+WlLTJcWZ0lv9Upio5fpNR369Nasp37KfG6/GYOs/94JnRehIPKVGs7qdXrI42f
wgMAUQeaBq/4ko4jhGr1ThKkDS+bJSmnXxg1Lsl90YBVPoWTPYmzgkgJLwSlcA+WyEznfP0TbCxC
foRLM12mTjBf1u8BSgMleqhJ4KRksLrSVuLf0ugRXcw6++QkSf4IsxLQGot4DhJ75P9EZzQ98krp
lmjn1nydDSBWCIVUEoA5dtYHT60vokUTH93uybUbnkK1VtxQywMgfn3cm4HAqf1pm1IWXB2q1ayC
W4KsETSxInKIfVky3uTIru3hanYCra+NVm9tq0kbAhlec5tQpEhPTmUl9c6H3NpLoHYAD1Df5Eki
//7Fe8RtVTXL3CkJugyLFFTyqJafzUVxxpvGtvLyfZarjXtzfRbl4ri8lFk16MogzcF5CfPkMmhD
q1YpI5Syo2qs4gfQd9NPT8uj91NVTvkZVEWMPPm4DOdybuxs5xturl0GQkIgDdle6T/qidVrRoPL
gRj66qtjYDs7xCKybqaId4yfd7Fhvo+q1F5OKdVa09emYcSP1A1d7VdZq+KttguUZlR0b5DvoPPI
P6srRJgo0oQeisvpaJVfc3Vp6bXARzrZBfvo+txvLSxosDbMdQlsWmfqMWDyTlvSLBCjCKdHlK/0
8m5p28nbK/5sR0Jry5DM1NdAy2QIMxF3jCoy7flYg5wVv3Oh1Htdldc3MGKlgKn5pNKDcW1RluZ6
1zhKBrhHz9+rU1x9Uwbx77zMzt+cM5BpaeHLjfDKJSsPFfpvqNQF/IwxxzPG61GRoS/Q7SDPts54
1OCkrqMUH1+bBRY2OPjSYVsmcezMn7xqzJMfrW4lqQ8hr07eZ248hL4+qk1/HhQRfUBsJbQP19fK
1gX/8lesLnjVGFQdyEQaCNGpt4Obu/O5IHE+irE1763c0h9AVvR71qFbYeXhgFMij9dXgI2UJq7V
13EaOPFYZscoisy7ErrsP+CsYCKhYxoqmLZ2y57B/dZCMlHDltWZP6r2l+dS0o+ohDR6GiTg4x8A
U5K/6M442wdrIjPYOQU3o0kmvixBAMddZaxePNtWOk5pMMB4OzXz5H32knqmhDclO8/zreXE6Q5m
S+Lz6S9dDgz35sa0aowmJjsOAXjr+FT5Oslweoi6yNIPnWMAwq2zLE/8SLpzq1psup+uL6etAVsS
CyeVFqWR1eWvaLW+XwazjAM3tCK68lOi1U9VkYyObwwVhOfr4bauNpTS6F0jZcFzZDVoHVa6wKkK
0xcKPb8GS/069niHpImwv4DpTnfCbY/uf8PJ4/DFTRo15qwhOgu12Tay9jQ1AH6f6mUBXsHjNtm7
xbY2yZ+SkkSNy5znMlzRCVdvtSoK7N6s8neFjm1ORtEMG+dzm3rKdydsRusUK629Jym2OVJKFAA6
uD9elc64BucJWhRwfcsePw0YTcHMU+r86Jaq+xe5voWUluT/sU/W4B8xo+dttMSKG208uJFmPTR1
r/rA9ONj7EzOmxvYkm6BGA9POQs9wVWCp5jJXNqZEgWLaZbTMS7syDsqSx/tHPBbc0jyTjmdwgT3
yaok6IwCvD1Cz0EnmuRD2raFLLooGRYPQkcQemdYW3uB0ouUl0X1jorn5WrxiqEI+4Z0faL/NPvT
Ylo/lLkyTi6ms1+XCd3Xnbtjc4B/AI14fCPytNoORkYxFHtf6ZsQDTf5EHv1Qckq8ZuSTLin6L0Z
jMay7KpxYa7Z43UYR5UDxD+IdaMtkP9Rq9nXEyUXfoXS904CuTmZQKjoiNDHfoXWRK1GhG3ixMFI
i+Ixcbv6UQOxeQSFk1qHRE3IFd9+lFF+BNnEgabz6r38fBrsnDnted84VVN+wFf2t4V98FPZ4GWg
oVx4/D+FW99MrW0rPWp8mJ9Y1Xgsl4lnnB1lJ97Hye+FasKvv4knuXAWEO1XDcp+0pRFMbBdijPH
/g8g3KM121pyKHt7xiTIGv7iqJZeYBJsK5Fbq5uhsXH402gsBINdavOhRgnmH3SyQu9Mpr+ntLv1
2GELWCSM9JaozVx+O/TIu3GkYhHkWqOedGp+tzUw+wc7VvFIcI2uukOi0POXRld+vH1eKX5CJEZS
mbx1tWyq0cvVdlCyYBbGt1yZ1NS3Meh+MLVJfxSRmj9fj7d1J1HrZGI5Yai1ruJlWdFZpTJBz3Ds
5helVVEeiyorT4NdGbeks96tF7b6croedmv3U/LiD4hNGIGrz9k5Bcw2pwdI2U/63TRSiDq0NiSm
Mq2VYmdvbAbjmSH5+Wgdrgm6wqmSLlLjHJTa0AUwoNkhljP0p9Yx+z3t0O1gIChpGdJ7XZvP5GpS
ihQn9CCLoEp0wiueXCWnYdRZ8d8kFH8gf4hQgO5fMxyLKSqWodWyYFL6Zrl13Gz5Yddx+TGBY++L
OXMWXx8ifY/xvHWakhDil8X4eCquriZs1RysLaBmiLRpv5mV674nkV3OS2KM+m1BYd3ZWS+by/RF
xFXtanETfJ1dm/ciMhswOEvv4ClN9ARQwDwYUrLFt4s5Pl9fpVvngIdGsdQpZnesvQIKCohuP8+w
JqjgPeVWan82jFJRTqCAE/2wzF5+4+a2ejbaFGuj68E3J1lSX+hg0co3Vy85p7GyLgMhF6RdO7+r
cqN0n1y3Dt+FCvp5d3VLirX3/t+cZoR+uP4ZEgTzy4NPw6sktoWaB2XJyxG5Jq/9r4xF8m1YMs+f
Y228wQc4q3buyo15BofFlnHAJ2H3s0o80FOkFNwkWWA306ciVOrj4GYNclHDoBUnVAXi50yrcISY
uzz3drIe+R9fVbYILluSEEypbq0O+1mfxyQtuwwf1Ca+a3hoiftKcfK9nv7G3IJwlmV3sjpJ+Luc
W7vFnZEwDFKxixNW4eFpBJDV+OM4iK+jB0SjzKzx2/VVtHEckfDANJIHPKSx1Rd1+6mEFAMfjkU+
VX6ci3B+VBKpzGFWoo7fXqoiHNVlqaIGhFz+nBcvqqnKLDyWa06GFo0LT0ut5xhQ2B7vbmNvYGRB
NUfuj9fcsEFbumkomhwZwImCtValrXMjptl3UqS4/KiJ9fDm+kRufT4KqdKKCqgQS+VyZEqk4CyR
wPdJRlNPPgFOQiVOIdJ8isbarL67TaQOiOfiUrjz8NhaocDH2SAUzOidrA4/wLmA8gfIt+i1uZLf
FNfNMUui4fYvhvgizmqFukO2uND+c5o0UXOYRBN9huDQnPp6yW6LONGOyHElP68H3RycyRKVNB9J
4ricV/DMyzgbBugarxLDhyxr9OHJjtPu+DdxKI3xBCC5Wht3ul7rwNl2c0CQs6Eex05dok8V+FZv
Z6FsDojWIjgH0FCvwInwdW1018sC86zcOmelNUUnBGudPdOnzQVJPRizE8mKX/c18twK8fbDucvO
nehLUXmxdqLo6uVIKHeOfk/S1Wkn26FAvXNcb+0+qc72/yOvGx2cYQM6B0QGJKN+0ByI8AioQhv3
57Jwf3YiXXbO6K2x6iB1KbqB6n6lyauoyNpwRkMU6THaC9UkfhT4gT6p8RydirxKjnavDNlO1K2z
k7IiivPkOJhVr7Z80phLPXZlGYRZSmMwA0z3EzeVmiedm/57fXluzenLWKs9nk1NRRKX8DUTQ3z1
FNHUPrKq1u2kRs7TUHTNp/9bwNVmR1WFbiXWiEEBfo7BKXZSnqzBrT9rnW5+a8ox/IsnscR0SAgQ
ufEr16MYZoheJ2xBSuPmOestSzy6qQdsb0EMqjguTmrv8fu3diM0EVN2uylHrXdJ6OUZWA4eGnWy
dA2wbtyWT+TNys50bq7Q/42z3hNWmTZgcUj7lSX+gY3HfICWCk/ZzSz3nzKrxuQuTEJnL2HbXKIv
wq5OT6G2RTw4XR4MVN+1g+UWoeeHTVVlZ+x5zD3fna1wXH9/oCLwK9aSd7FIh3lJgHDVAHBuMjFb
d2SG0f0wFnsGelsTCjiN9hBlfQxW5Yd9kUlwTdVRFqukv7o5/ZvFZndfGjpE9NyNzrbb3A44Bu58
xK1NyPECF4Y/UnLoMqZd4N1pxVyAoI8y52BhXnVXgkJ/GPs8Km8EpI6dssYWSAGEN7hZXAB0vG70
y5BzZlfCVgCXTigG/HDy6dwOw50yVM4BW5TiEM015g+eN0/CbxW3FjfWWPZ7AOXN74odGdwq0lNE
Pi5/xeKJ1ioMVCgU7BArXzVxC4nAA7kHXhz1HsBr89NC3cJtADQ93/YympUqjh7NNItC2xB3S9HX
lj/Zi/7JLhb1gP6Q+4xepLlzwm6dBFKvWuZvsILU1QlrZtDqZyTpyIRj6FtiHvBiTLR4Ol4/WLfm
kkSGDNilFwal93J0OV5yTWTAmjYVHVEc5Dj7mylbGs33iibcAZZsBwNTInvQMh2+DDZUY1/G3oxD
N7qDP5QwV+5V0PRfQEz3p+vj2tocsHlBAfCQQIdmFUoYs11S8uOroXaeoovCv6a4mT92Ywbu0bOG
ZueLba0TlKlMqEDU/ICLXA6uKSq1cMoYXr9oDbTwq2n8CXILr/MeDQdxVGiBt2cBUXYvE96aVraD
lPXk6Q3Z8DKy2+H4pNgUVhJQf+IwJ7V2WqgAjkc0TpydtPuP/Ov6BUp7mqqIdCB59QLlRgzLORN5
YCVde6hNM/6H8ry4qZzGOCtpiUMSPgvmgdLq+Nnse3s4JLHtfuwapBy8hf/0wZ0hf/pZGC1fUT+z
765/+i34BU6fEvMAZxYowmrHzp1b5X3IL5wXd3w3hrZzWyjt8itDeOm3lmnZBwUU/NOA1nLtx70m
+kPNu0+/ib1x57dsbWOez/+PwY641+rTiHFUNfxH0yCvuqLyq1iNkkM1ql18c33Qm2vgRaDV6sP3
cuqyGr0FUajd96Ve8vqoA2TT7vqqQ8PwejR5+qzXgMPSBe3PlfcKnKXCXRepi0xODj2kOix6pyjQ
JoDiHPoJ0TJZwnxspjR5ryKAcrgeXH6+dXAcgOWVJ5+3r8AsUzeMoVicZ90ulfSEmoz7fnZz/d8u
VY36o6hCU/lcp/qcnl2IOubXSrMb/cv1H7Ex36T47AEpNA36dnU+9/UYtx2/7dnSRZQdvRwblVtT
gK6pK+Rtd4a8Md9cAUB4uO0ojazf1PmQORplNO9ZNfr2czNplcDup/GWGwvTz+TolJ2rHstobN8p
bR7Hf3EHSjYJfVIVugVtxcsTRp9Q888aExlfAdDr6ERAFspDHjbe06x5pR+aSRx9ssp96eut4wZc
AWL+WD1Rplm3GMJUE02KJMOzPdAPOAw9IB1sbBfvY13UnX3TeojWfVqUzuO480YElpECeDJU/PhO
Sui17dEQwzi9i0zqAoelnnvjcZ5KUEPXF8T2D6XTSvGT5i4Mpss5MloKWm2ih8/epNsVTrRlmh1U
a5g/liZX+KDMReZrA3Xxgyumpb8L8ZMdz7hBTKOf14MVnqOGKyvyTS9zzqwG96zl6l+gCHhhSDge
VzBuJqvDsY0aMYa16j4D3RxuTC+ECI9Nxb9GOPaLf31ONq5EYKiUgshkOIfX9bUsV5RILYrw2cCt
sDla5mLNft2M2oMylFGT+k03xuYBuUov2QFNbxwScnfSFONW5DG8GuYSKZNEwnlYsOE2cuxFmN/D
AeLVb5Zq3n7oWqv6nZOCfAevln+ackVLb98+ejQbmGvQKLSsVkdyrlZAiprQe46GzHrOSmUG8VhX
5pc+XHJ8IZHC+z6HY7bHGN5IfciM6clJA0yKAauh61HZt7muoXQ+pogKIRLVlIcUmGVxEy1Zci4o
kZc7Y906oP5A1LkOXLoPq3RrMbOkG+owxLV3apP7esBXNs0qHS1lnrQnDMv61hdLCVreWOLh2/WZ
3jqM/+DV/+jv4BK02nqeXmqxNkAFKxR9PtpekiMkqbuNkd4Opmj3iOZ/kD2rKwgUB7MMGoADca2D
Nw6snkZR0AalatX5auM6d0uYVdrXKJ3UT0NTzZ9TMS+Hck6a28ad9PTWVcpa8YvGCpmaslJPihuq
OwXtrdSHrEcCT3mnvb6YTacUylCj7ov4X/I1apfhMWNuMGBNdDs9Dt1QvK8WdHWORpl35nHhzP+Y
x0NunJNcTtf1D7OxFMFNqvAWqEJToVndGyFsBnucERnNQ9oGPAyt1Py15Mnil1SmIKo5Jg3V6zE3
liIvcdQupdY/h/FqMRQ0Vl2RRN5z3zjGfVXqWEDUqE26R89usvpkjkXYnSmARKHfj0kefr0efyPl
Y7jUUql+gxlfS+JquVLU6Cs72KNmxbe5gYB8QOMUq7rrcbbmls4Frhq0+3giro4X0Mx6Yzi1NIXA
ZcwvZ01958SDFp47L+7uvbEahqfrITfOc4MzhQoOcal/y334osoxaYNXxa7iPXtR3T2kUK/js0j0
zIf2WdmHok2RGqkilNqO1wNvjvVP/wSRRE4X+c1fBLb6wW69cfSescKAhlCHjePremiepXLvl0GL
2rfrlzFSyu8cZ8Df0Mm/jDhAZJ+7pAyf8ziFYpTo0bfZ0GhQU7hVj3WfTNrN9TFuHGLcVDzDZe+L
S2P1Pdu+KuM4FN5zxmF6A3E2f8j05J+snfaYqVsrlEySk4stiXbg6jPaqAIIMjjqFjFsZ679EMhm
gyHAX3w1HJFNSWch0VifkkNkU2svFPfZbDocc4XZxPDiDfuToSRFflNWytvlOzn1AP0DPZeN2fWV
a09an1SUv5+bqu/Co+kltnpUstqu7pvBTMROPWNrWYIJYxqpMcpq1OUiSeoGZZfec5/djkMGyvwy
HxZ1cfwU64BjbIeGt7Pptz4d17oN0I5Uk6ziMmKqYVGv6/hpuKzIk0W3pjhkVr7skd02R/YizqrQ
hxrThBzN4j2XqTN+wgfOyW4qfLtrnxKxFx5cDG/+e/P6l20XnAyl/hSJ2+XQtBlrsBnvkmdF13+Y
YeY9L8byDHnUfroeaKuKSSQJVYYySb69SpCKcprbxOBJAQ0nOxeiVR+XMYkc31La8lwqYjjllpfX
+NAk7rM1WulR7+r81/WfsTHFIPtIQaW8C6nqujTAe67P4oldiFr0yUht7cs4YrlMvOK9VpfjzrA3
zhdey1RMKdnASlmT2qq4RoQk9JTn/+HszHrj5oE1/YsEaF9upe727iSOE3dyI2Q5n/ad1Pbr51Fw
ZiYtCxYcIEEucsGmWCSLVe9SRClZ+OxGn7Iw1j41he7tufxthOmSfILFxvATfv3q9PSyBvFc3Qxf
lLm0hR964dSc1GQpnb77IyL/4WpU3Mg6KUhcBo2eOMIaUqStTbfrxkDXZCb9trCU7tqiTtV9QYR1
1nfeFhsZBviDZc/jnkKWtZqd4xVh1IoZ77XBNsrPcRm5R00fe+fGGrrZOGhTr8cPdRwl+XUxNnuB
s5XkMT5EauhhvK7W8Ttrjd02Y4i+f+to/UknkDx/aPvIC9ws9D5pVqTfUJsAEq6WsvEz7GS/jUOb
91exB043eP8a8FPoIKOEtJANLtcAU4FMLx0QzYkyGdQDRudIdxWJcTsb3SC1Zu357QH/SCes0u/F
q4XskTrQYgd6OWIcOTVkX2wWKldpnBuKI9a54CXUXOOmGDtYPdsIpXx03MgID3jopua5z/t+vnXn
slBP6kht6DqqROy1vjtryaNEOkn4A22x9gSfa0gQoTOjsAsgP4bDy8g1+gB3XdE+uF0iHL+rTDX7
An1tMNHmr03nWIPtgAibhqL9+fZst6INLioSF+gaQ4Jdfd4oo4A3mMjJVzZpbAZPv/HGD4U2lc9j
XzqfCs0pbsbcdu57HA2Pbw++dWjwxlmEPklnXwEuGyxKFpc63FI8rfsaJmhc6U5Zdn4G0mVnrOXY
Xa8qZ/JCO6bMxQvmclUxMR/1xprCl7I1eCfqahS2QdjrsvajYnhwEHiteMe4Wnfso0EdfEmumO4E
80aKS6uXU4vTCx7J2i7T0DvZTmJ52Zlx2IMpy43oc1jG6hMHeT4cpJGLh0lYY/Hf+780d/rSieED
UFO8nD0i+SpqJgIbKK2ujnbnRpHPyTwcVVTWr94ea+sGhMsKKIkK/sJ6WN2ATWN5DQABalVRPBt+
UhfhvapMURXYQzp+1KpEZCfXFSBpkUSmLpRAgXZObd+O9V5PcTkt18u+SNzRe0IF75VydplOlhbj
tfSS2m5yL0fT/KjXnn3lTlqBX71SfkYpDlydaqcf8KUyvtq5hYlrq8xsPUFKnmCcsZdnbYUBi4F2
MVXeRdP3cjUkQiat7N3wpdYL1z3ZRleq11U2JKrfIyKp+aqjVMFEo/Qf4g9KmrVQbgAAr1EckeM1
Wo2KykuSu3EcON0oP6ixW3CMtZnt18LsohOk1s7d2X0b6QiqyTwHLDqdgEhWN6mRdF05pg6uf0hZ
3agyX9DN2o0xGcM9yurKzdshuDmcaywFdIg+TPbyA6tzZeP/GhPuXlt8sUeqoH6dKnowOvrc3XLz
Jf0ORWXrfOEAJXOmmwuCa5VwVdU81F4qWdNebxs/CfE9UZUszh5renKZ3zYmjrAGJoFfWhO9JDMW
7ue3Z711nDJbnJrJVdBqXvKmv96xlaFNXTva3ktilfN1T5IkjoV0fss07qvD22Nt3RvLdUGCQJEA
4cfLseSwKGUDxHvJjVmeXA9rOwxe+vF3oYJnQTsnUj4piOrqtzGCD3vS6ltHDOxnjKYWQX5Y2KsX
xKRUcd9Jbo6hpcQT52X3ZEe2mR7NyS3Mo50N7B0xhefJcE9RXPRgBSpAnjtxtvHFQbcB/kAOddFR
Xm3kDnNH0Rat8oI8v/UVsVCnubIG8aNX4GfvfPHNsag4oMNNkg3//PKL46kQS1w5oXYVbXKTucWg
+06e2yc8f4Z/QLUvrYaFSoomMUnw5WCyV0fp4hV27hs3/bRg0fwpLPKHvqyHg65Uew31jd3zp6MK
7GJhJ6+hH4iH4UbYw2mXRmZ0gUBLVDkNrWjzezuaZglHYbJ/qsUMbxfX5/huVGUs/+ELLxWZpXDh
0MBY1YHcIVIy7EgBEChLjx0UXPU8gPw8m51q7F1My3KtLiacvP7/YKvQEb1lAOBDRCA2c+9XAjhZ
vUKYUl61EzrXpNoyBMKrmoN1b/EG/yyq3gSoPKZtmmJym5WUoNH7+eEq1awHmimnPanMrYCjibNc
U6A3wP5fxoCRmeD7Y37hpJrjfJuhm2xeFYZIioBK+K4IxsaZTRPHY1fDrFnKOpfDVUljgbjzGA4J
O/2U6/CoT2PhYBKfg/iJ7/Gk2El+/3QWXy0CNLgl0afiuG4shHEcRcBRonOpe0Cs/KS17Kc6mybd
z0UyVNe92iveDbK83X1ZeHbqC8/JnNiX2B7dqOQuc6A0GagkBaT3b1eag7YDeN5aBWoxy8VJ5Y5q
4eVnwbdJFhNgOchltkyDDFB3UBVhfa20cjJ3Hrybgy1NYCCeCyRptQZRbDhFB/XorLkhpHwo6kKc
5rwvxNXcxOV/b98hW1tg6SJQCqWTBKP6cmpNb01OPEbpuWjKGJvYDuDiU+FOs7mXkS7XwXqd0XBY
1HstdG7XD3ng6ehEFAXCB43iJEFGvftHaQ+md9TnRd0Z6JNAxgv0LBXndLwJjbQ+AmytgsGymusq
NvrT23PfinYL9DU3J9UintuXc89FLbE6UdOz+z1N2v4W4lnzqIVxEvpmanZ75/nmhUmR1Prf8V6Z
PJPYGXZpJ2fTTLX+ZkonWZwkcrRtoNrxXUOVJfw4GFkU2LbQnGteQF6Cj1dT7bEzt2LMBoRKBRzI
G+t/OfPlLiGDytOzXhbN5KthnB7msjd+Q0vdk6HZ+srUa7FCAChNLriK51kM3owbESze0kpVvxud
AkNOCb7PV/vGMQNSM3Un2DYyIwqoHOwGRaPlaLmc36gJ9EyRBTgvDuzlgxeOmbjSoFA+SPyRslPS
DNF0JetiMgIIKeUuI20ZYB3sbGCqj7SG8aZcZaJ1kYDoNMmNlA7bCX8s+voIs9E0qat2TheMbkqz
uDPhE/3DBbpYf7pUPyl9rr3pFHTvQ5U9fTYqpf861NNTX+YetxP87fPb+2criii8ANrAhY0DaxVF
KLMnAAnhwMbNOKe3dqeax8TMjFNRVlK9fnuwrSWly0hZjEcbVeTVFx3GWvKxqAMWOjnk0cwyYfjR
5IxPFb0q5AMkOYp7kKknFD/t+NE72cJWHC8J9ZIwk/m5q0sgMWTpVOgBn+nLe7fA4tufssHj4Fgj
4dgdaLkUH9+e8lYQUZRhz5DfMvRqytaIwF5qcDMWoeijgx7qvXnrIf1cHWvFQlxWcfv8YCpREu0E
0eZc4dv978hrZVM1zNRWA9h8nl1XGkc67KJeVPBC73EI8yiC7FjN71e1XpSc/vC3QUKBX7nctHJQ
3SEn98OsOFvKcFFl/pjSSgQYtGntrZEl6hS8/wv/QXIu2QeOo6s11cAnUmUUMRhcTZx6xML9hDP6
Os69+CvP5FEEppJme2zjrYVFSJLqOaOScy+X8l+PxCZzLTlG1FMrMRufcUN3P3f53Nw26pAbp6zI
8tCPULnee75soRo4E7jCl/MYINOyo/8auGJgrtYE40pVG6Y7F9udG02FhhxEqnCe5ropgtxNWucO
IK0VdI5zUBpiAFldOU8nT631LwIA9T9IWSxtGprdhDtmCavz2phr8riWeEPEE75cOdnDd33KxW8X
Sv23t9d8K7ap/WHaAVpzIbNefgN7bIF122Z0jvJBM4Oqd0ZMOVs4Qk6vyUOe1ntlz83lRjl5KQnA
LrdXy01FC3aSmiN0l0XV0zi7dNeSevwPL6fe9GdKBgcV9bud2N6cp0m5dVEM5pRexfZIrU2kIo7P
6ZzMZ5o1Uv04eI0xP4UAl9qD2Wm7PfWtG4HUlWIPVQnuvdW3NSezNSKrRxYt87pvbYowKeV3tw4c
o3DlTqK8+VktsnL423TZ1oNVelEmLQRBiLJxp/tF7cyfeBLoUVCNRpujqZfN1HySSn+/TxD3Op09
yjzUAahrXoaQMaeofc/csXGuhj/6LHbv3SHrjRNdoe8N5nbtzlpufVcqudx8CxKV5bwcMFRyPaxS
AzUNeEx6oIe0o2+zzqrFsee5nOyAjDbuWrqVmHfwAqQ1sG4/Na5RU2MgYGPe4N19ZwwVFixONLlB
Uczd9ChlpnfXTh4mmp8o2fQP8kCoUyKHCoYR9NUr2755nqsZgZSzjDX9UOv1ou9rub8ncIyf330c
8PAhhBbsNpyX1a2jTXC4MxORmRGxnvEwz6ZW3yoUevqD5o4APAcPBcGd+3UjdCkbYFq+0K/tV7AC
WzYN5TIz4S3UawfPa2PvgAOa8x9qN9ZdG+X5VaiBZN0Jo+WgWWWli94rysmL0gWF2cswciJN9ooF
XAPoLNKTAH7b/pPAKzPbeTBvzo/tv9iy4++hrc4BbEx0O0IP8IUHbqgHee7EHi8+1wkPboS/wKeu
MuwuoBkPhv/968m+XAhM1BM0d3XYmrHeFOqUg5/Ap/3ehr1w6tNa3EHx0w9CU6adU2jrmwIQWbg1
i1/EmocNG6vJ01mAIuhDbbjRrAwYrFPnww4SZatOggwC6An6RwZv1lW2bZmiVLxcui8gDoebtFLi
AP7LcDM5kxJgaZs969iCJldRWx3bfFB+U8fB5y6yhd1dw2prn6vZEc2pksae2t7WeQGbEaOvRaPh
VWehKWYpR9m5L+CBPPW2yXn5XOuOGORzmvW24jeKKZ9ASRjNlUnrKbp5/5qTNVBqg07Fv6s1d/re
SpwZPKzTFO5VGXfTYQKUd5pG2wqaOfwH+i96/xz/vAVgOq0R622hxUbRMV4Hh/ynWhs6WlGDPWTD
IamxvvaxiyyGu3HW5+TT21PdCjcACVzry80DMPByC4cTBCVVK5SX0AFzFRhKI/tjIZzu1z+Mwx0H
PW2BeKwBt6HhVIUTg6425mS8zuoWT2aT6tsevGPjZsNUAoN6RKiRWF9X/6pYm1HSAHAoOtzFMOsp
7gzV7k7Q/pIvb09peyiqjKSZvCPXDamyEEoFboQpIfR53Rfqzyxshy91x136DyMBWgDjRDpLjeVy
kXRZ2KneJOFLkcTikJVV77d1r94Tw+HOVb01KcpplBmWpXolV4DvY4/pA1tPS+zZn4qumA5OUpeI
TtTesHNXbh3rZCHgUXmQLlL0l/Mq8xFzNj1SXuw4wlU2UYc58Z26n8sgM/Pqxpstdb71jLnaWbrl
bFtfXLgOUUpRSZ+xZ7wc2MgptlpAfs88Tdof7I/6c+6oP2upe/daGodXtPqwqRrB692LTLSnt9dz
Y96uSj6CtAcFgFfNdCWE9SqinudJ4ZWfcR8ap2DqvfpOt/r8u914yWeMZoS2c11vZPA81rhYlhY1
V+lq1llD5hG5GV7wjlt+K2STAa7srNC3lcx8ImtIdw6XzQEJ2eUI50W8jlsRQqWoLV7gcTRXX5s5
Dj+OXfRZK2SmcZHk0c4EXx9mgJyoQC5YdkZcA7mb3HLbqoepMrll+hRqJvcVSZjx453LBzmElQPs
QfF10d1aRU+qFqVixfW5s9v8s1dqrvD70anR3Z0McadWhpv4XWG9WxFjNe4qC0KLA/v6CJsuWNxc
CqFjfXKHoboqlHI4pk6iSvzgw/fehcugFIw0lAwBrK6f0vlIYMamUZ97VvPA0888ZG1NGmvH+pNX
y+q9Zx3j8bxcxNogcb2CAGswHSmDIkJhw1TvYULUhuoLYdfKhwQ00Z7j7autuAy31P+oiC3KvqsU
Nkt4zjlD1pwtegaHDHe+A2ap5XXWWu1VVZt2YGIZsbMvXg/K9uf1zvkMoBMY0GUAIVVaF6Y1Vuel
fILJmXeXhUkX+/ZAKRtxYwqO8a5F+quT3WBQXtE2zz5OW2sVtXi6tXGhO9VZ8wbVOcRUqJ7yKVWn
QyN2X0Gbg4HIZSnhctBJv5xhVlsTmh55fW7Id77iMVR/cmra97NQ1PG9GfMysb/GWmVrfeK2gz6V
9TmfbGs8iiwycx8kYbbXSXt1nC0DLegEErWlibp0pP6qdulzndJzGtBHqWv305DJ8oRbeBaETqTf
pqMrd1L0rTCBa45So73oCK4TjJHboAWPiM8PxOobQXDcGE45DX6d86pzqk751CTi+Pbh9ir3ZpJ/
D7oKE1QhS4o6uHAWbTXfExmKDJwET8mjO7XlV9nk0c/YQ5SqL6xw52DdihqEhQAugiCkeLv6wAaq
bCOqDPjVGWUHWCt3+8PYK459oG89vrw90VeXxTJR0m00/hY9jLVyWOjmeLakOO3iO9p8ykZlcg5N
VZZ7te/ND7qY1AFThGe13uy6YjgKrqm4wFB8DrzCE37kzf/TquFPzEooQcvKiumZ1WW+c3S/ynL+
zPD/jkyz7DJem7nXo1C2uJsSr1/rxYbCnkGz6jKqr3PZe8+zUY+1X7plHi5IaOX57U+8tWE0hw8M
DBSR37X4pikHr64TA1/JwbrT9dp81Fu3O+q5LLgw9fL728Nt7BdANNA5OFPpDq7LTLXHoc3eR8+o
MoVfq2Mx+9KlKMnhkT07auveD2m4p5m+MUmYc7wA/jjovRKLzNAsKT3plmew+M5dolbhFfS58hZa
ox6DpLbnd9s6gk3iIgY6DaQCGePVgdfUQ9stmeO5rEV2HONWb65b0eXi3Vfx5TjLdv3rvMPIm1Ym
jtPnSbZhHyxM8qte9rrjZ4Lix9uLtxGsPLZZNxYD2PA6V5RFQkKQVNi1GXWjwdr25I0m2+7XApPG
jz6FfOx35Hy632Zt5z6liMd6V2//iM21ROyX1IPzHUzl5Yxb2WgJxV/WsgwnSkvZfBWJ0L0mIUH9
UwCKf3u8jQMPkJmrAbdjzFfJjtQU+My9UZ7rTG+OiuCU8zu6q9fz7JXlTna8OTkAw+gWqlDU1pmc
bjUitELcQOcpkcEUV/MTDXP1pu1i7TGb8mhnO25OjhfWAjZjh6zxX5oTjdkwM7kq69v7UZpK59f4
GZRYi42ecXr7U25tfhQmKQ/S+KF3vMz+r2C1a91p8y6pzuyO0U/TAnnP0FE/aa6UH7nU52NodM5/
bw+6NUW0/YC6IKRB8WaVPUa2WmZ2PLFDTM198GpN9Y0htb6XTrGnC7K1ehAmYMfTY1Jh4l/OT6uM
tBmmGCMzkZbjfWGkiXJbjVKbHsiRx/C7KhV6izsxs/lV4aUC3qIYyd/LUa2qpVwNNeec1qr6DEwM
e16hjtlPrdHd5ybMHio1dpSdUTeuTKyTzEWIZ6mtrMu9jjDBQxpdccZAIPnipVPjC6nX7sEdEi0P
wtLyYj+eXL26jpUii3cSys1J0zpGCGCRb1oDUen1VKGmIM2V51Xu47mBxyK+ba6viFY7ynjGlDjv
jXqn9LK1wlhR8JE5CDh7Vsc60gQirmNkB4ngAriSOwfckfV12iAAEQGG+YdpLqwJsFocd7xjL9cW
uppRxjVufFB18m9KpjWHFgbyx1kV/Y0lgIsGGb7rO5jqrbUlhhd9B/oUdGUuR3UVNTSAoSIIpodJ
EE6o/5AGRS+a2o2ncZDKURqm+IVNT/b57c26tayk0dgo6Db/qKtYLmd8wumN5+emF85DV2ogAVIc
gPy6rqeD3hb1wbPqPQW0jXuN02VBAzAqTdv1ldKrSHQkEfMl2bvGmGh4GrCPOZQTdMlD0tX24Gel
5FqLvdB6itve+fn2vJe4uSh2LRqygALAYRLQdPwuv/ic9ZoaNvyCUp/d9Dbpcdylf+K+Wxn8zzjL
O4WuBb7Fq3RTT2OzbRwEhZrIcdtA5pOUN+3cZtUxaasyu357WhtnL2GE48diSYpO/yp8qcHolOPt
9IywBZFUQc7S7+3QDGeIZFWObN/7T6WLAVeH/TzMNu9lNLolJ+2h8xxl9KXidS91yyOw7bvquhyT
8mfWDPPHt+e6cTQwNPgZ2qgL12c1V1zJ9SxzUE8yIuHimSmlm53KWZdfG2/wfmdpYe0EzcZmYcQF
MY1eHnj41YhokY/C7Mzs3DZt/EE1Ygcs1ljlPxIqE/+VSo8pWWX38c433totfw+7+sayb0pFw3Pk
7EXtj6qunLvSFFnm21Xf/KjD9g780AdLdPK2VJOqOf7DZ6YcDawCuTISpcud0pUTmCjBCs99HZ0B
Ft41RTT9EKo5XZnCGd6fX/NcALbDE40/6whGmDtT0iHL8csRP7u2mkhRIu2MqyOO02/PbOPUBb1H
QR/VfgS41tgGTcqw9BaLAOwXbsOmLm6NNhyl3ymRvMLHV+CAGofubR29H+y8HAt/Db1aUq9xMSTs
0LLW8ADFDqjxnKOnmNYLxs/jzhfdilruSWDfwDg48VZXKGBzev+ZmZ6rQvZdkM666G/1Ju+7U6s4
3iFT9Cb0+0az5uu3P/DWaUSha7HtBliHb95l6JQy8kSuAOkGujrdjRZcMxfU/y9TdnInT9gcihyQ
V+AfyNdqqBDtb6nFSnoGX9zeuM3c3fQVtM4czfCnf5gVbVSmBOeKG+xyVko1WRl+segE2gXaaHOT
+GMmzcfE4SL5h6FsXEzBz1HEXzMTnJnA1RYHhHZu+t7vs8k82bEp+1OcO9W4c85s7QdkXf7faKtA
wTpiROQRAUQdY9bOlzXQrgctHMwgyXECaJyxCH2Egp2r2urKnRToNXCbLQE4EKkQpAuIl9VnncFc
qlHP6Bj3aTB+YnCKh07XB8QS4IA5AKhH/Z4ynPW5SDpbDWYg/Ld5puR77oFbsYT0GEcetCveMKvc
QG/kpKVNWpyLoRtOPWY3dzTm26NtZcqem8fmWKCUeaMt/nLrx5KdCahUGpbzbYOxQ1LIVAvqpAMx
3Qhaz2+H09Y3BodjLoqTqHrSwLgM3dzqamUqq/RM31RMfmlo2XCc1Fke+7yV5pVha3II8J20p1tN
aNWjZ8cYM4D6aj69/VM2DiXeh5y92FzgjbAGCEYeDukdQNRzUuXOfZkMhhc4yuBb4a+wyJY1L/S9
+N5IGGh+u9xlLvcY9ePL2dMJs+epBuDVgDn9aQHN005OWyTOtyFtG1j/iVtmx7fnuTkmjyZeqWxU
bvHLMYVeoa06YxDpyjK9DeexkjRPhvEaDqn6GPWq8m7BbRA+y9MUGiqC26jeXo6IXoMaj3aIrO+k
YICsK+5Np6T5R4ssKbDTaNgbcCOV5jnKQpIioIux5gEYg6hUp2fAVEvtQAp9rI6ZNmjqzqfcChn0
p3kA8+jmQlsFb6dF9hhpLp8Sq6RPetrVzU1RmUN0N9DijK6a2qW2GCIgMb53ZHYMrakFv0aZCFTD
5SdNEtASugZ/pxw8HtZYFNoxAk1GnQPkzSLERsDRtoHllc7vt8Pn1ZyXuOFa44mGfCNqDZcjIy+k
IijsyXOk0R4PHC1FmAMvkRi+dmKPRqCVszhNvbZ3VLw6lxh4qRoBSgGiSHXlcuC0dN2kGosB2XvR
PlRVfxtJ1Ib9qSqG95bElqRy0d2lyaHRbFwF7JhMbYjWlnPOzG56KaQ5PiVRGAdePzk7Gd/rWTEU
LWFOHAAO7JLLWTXtYI29ljpnSetzOFYKeADcYa3xrijN7PD22r3a+su0qIKRNYO7ATd1OVid4gs+
p2b+zYWCfsS/c/7PHOzpJe7U6ssSZ3v57OtgYXI6RTWq/fAY10Ltc23kXSuy8tsQW8XRbLs29ufC
K+5yr56/IzM23iCm6f3DNHnHA0tbnJpf4QvCUNjlCPv8W+O19qEsVUX14ZjkPuoDxXXdpUL7pxGx
7l0QMkiZrt7UNTsxpRmefyvqefBHCLwPhSOjh3hKy1NducPOeK/yIhaSvNld5DQWodxVgE6GXQ/K
6BbfRmg/x0kmylGo1viFbos8tXEEL6bIxpSHgxe+06iIC4NXPPRZ8Mic66+enEWZxrrLxD7XWuvP
5RyIPYuitQ4OKQ45Fz2GxSd5yXiWTfNXkRitEEXanaH90MZmOlVtLb5R6oMaMKuwj434Wz12yimD
JfCFukN3n8ruE3Ao8fz2dvmj9/NXSYbfAdzvj+LgAnDkvL38HWUlQIqoc/Pd0nNbqX1Dycf+LjJg
g99J6aEi5VdwCpIjQhcqPIksjYzOd8IuHT7MuTmb15F0K/lLCAQ3DgV6xl+d0G5/OhnArmwBo4yI
7CcVQAawrV7/2A42frOKZb1IRaidr5lF/2jUtkx+7UxtOVcup4ZlGsgYmHLLUbc+d4QthjoJteT7
OAB3fgTpIL6nU2LhduWFYOsnR42OGVrQ1nViNKZxbOxRzY1jmZT5fDeptaZ9dBIlzv05dob4MJVp
NEHjTOb6CnvQLHzUgFRXN2lE0ePGGBHQuakLvdA+ZRn/6di9Ye2oN61ON+56gBNs+IXYvWhSLkWL
v6JmBtAXOk4z/QBqXD3p0kuk72kYKAjdi052uecFSfqz/oguGTLvLUo+bEJ1jTCqk6FUcgh33608
qa0rpZt4iPkA4xv7VlMG3bx3AMRoD62EKeYhXTQdrbDSSn+p0xSnNo3c72ocK9oh9KYi9QF+9W7Q
JJjnnVIlbsunosvUzB+qOfpgSVgf95YrDAegjTeUV7HbaOVLZ4ZhdGeakVE1H5qqm1TxIIqpuDIN
uitPc4pg5HVWycKieZ0qdeG3Zjv2V/Rh2ls1LYvOb/NRSz7OWjQ8lHaru76Dv+xPu4sTCM9mOz+b
JdI6h07p2Y25kzendJrG/loUShZeVWmvQ23Mowp7uLxJ05OsvVHeju7cUnsbjCm0Hyusqn9lFMR6
39HDtjk6hlImPyZzQjC+y3InDfIisyJ/RGfTTE92PoTJZxgg+Tdv4pPdlbTInaCxijx9qBu0uCVl
ApOmvC+sxlLujCZ0vjskRvHRaLz8Q9POUqCcEKb2lYUyWnTsvCk3b0Y30eqD0EFMHue+HeqjS0gL
X+Sj94R0ql776mB13hUYvSz0JwsGejBGndEestqYxAk2j0xuWoUKDYIFs/LUcY2F1xWCAoUP8GqM
n71mqN1jqdmxe+gkuNb7UlXrHDltu/D6I4IdKk6MSKQ6d71ZaQ5tA0TjgqYJU4hB0+h+NSiQ2nfO
pHvNM+8mUz5alVWadP/n7FaXyAN8rmN2631btuOjarVS+rkVJx46tHMb3TS9PnpcfW1jHU2j0oor
RXpO+qBmemY/1hhZg+tFOn++7hI39XzhxuDXi7mEd2+Oyl0iacUFvZoO5XdolpEMRi74n67dOVPQ
2FX9kYNz+WqpGY1HE2X06c5AMiJ/dKph/h3NIkYHW1ROnfkp6ihoOmAoGjq6X/fJ4AbcVvZ0FWEO
UzzOg6pouW9kHKv1QSlQBngwSUnCZ6xsNHnTNJGnPZhqq5Q3YVG1YxUYsimL56golOg0ImkY/9B6
G3/bTnVyUR06kYf6cQj1Gokpp0jU9GuoxDLW/UHrnEoPiiEprM8qoEP7rqgAV904TRVVtIt4NwRs
PSmeVVfRy+ikz4ZRR8GQKA6SmoVthrfDYI+4kbRJlLWQtvvcTYWPXQjqjW2oZ/FBt6eQmjrGSed6
iiP1Sxy16tNMWzDy2x584E3CoaydkPTX/yfEEwxfVQQADpDAp/6o961qPM+xMg0/NKM2AKL0qky/
DHVvPZqKETf3luRW8jmbEEV23Uhtb5tw8MYgsnTRHnrPBpYz6FWhPqVNkf6PBORqPaoqL6KJmp7t
j0pazEGVptbVjISz5qutY/+059J4aVC50AjvWGsP9jRjSxzWxpBj0+10nV8hXhQFehPNaHw7XdUh
pOWiGGEW9QjUaE40JHFn+cvV4qkIukwpPnZAFl0/tit3vC5ps0x+30Xh6FtOWRW3DZZT3UmNRXwz
G7mhHVohJsX3JjEJBO6UVKpH0qmqOKA+637osftt/M7EffdghlYVXxlmqpvZEbscBc34WW2ymx7O
UgcKAZNG6xt6I8WvsDfZ17nMu/iA4GxvfoCJJ+Rt3qI1e4/afNoXp1SdTfs2acP4xcrTqTvks2HF
CPHrZhk4TWQ9wy5Ph4MyT07v+sg59lXkNy4v6EBHE/tDZGahOOcemKWABpGe4gCoLrOr6l450NXX
6xP3P9pbteSI+lT1en+tDqXOc62FRRIUY1zMd92Qh/IDBGt0EHIoueeWttF/XGxm9CUqp+k0aohW
/RIYK+uB1c2AvFDxz7srq57Lj6qXeVZQ2W1qHY3RlPVpotnUB7XdmONJoa0JdjvD6dKfMjCP1zn9
kfhQhqbzUoLumO4GsdCL3dwy5Y0U3mJzWiWVP8xClPdtBtrrWNvJaN+U2kA8a0Wl2z4dxKp9MpMy
qa9AMfX2MVRL0Ohd7Sjafd8jI6QdusGKtJ9TgQTVowrBFIa8Naa5fh8tJVRwABHf0+POkEHIO6Z+
kelQV8kVRHRTcQ55Hc9FsJMHma+ucHCdf1oo4Dogx64qMF0buRbthPRHFAvlKYXCIh7Y8FV10ICf
uwcrou52VVq95X0oCti6x0YVTX9so5mbNDNSgOBQgJqbEAz1swl4s6cqJ7z+v3CIXZR3IVTL5Oug
xKp6ghZQqDeJ13a/m9K2c4LdLaq7GUxaf80FXRo70MTXKRFdi0Upnobmgt5flQn6dLQ75H2sH7Oh
k61zBGvRx0yP27tB6dvEp7BYtTulidWLljQMbSgux4XotoiArZLmVpbupFOf+7EcNdIHzj4kt1Lh
petD2Zd7iqSrVhRN28WxCigS9UoqiWsrAoAPofQmHIfTyOr66yoS+XODBrj8EBohp7RLIqD55Av2
eKqEMGq/KKX7Tv2i5VdQnSXnpNKFhs6aqYkThWarsa39CI084bt6zVkTXlZCD9pTCX21pgxF3YXu
BYFLNWSJ6L/SXIgnaRyJWv/BvVaeu0lEd06ctN9FPU/9Va052Z4Fzeq1yeRs6tvAuVHIpAazLvlk
aJhlPErin15uxpavOPXwqPWFdi8U9OuiGr8Hp6rxtxiFVu9s0FfR5C2C5BSa/rznrTU4srQGunqt
kv4Uoh6bIJvs5FtBOfFgj/+HtPPaiRxrw/UVWXIOp64MNKkbuuHEAhq8nHO8+v2Y2VvqcqGy2L9G
M2ppZrTKK37hDXG8kO8Z86SIc0ZRZKr4w39l4Nlx8TtUREcRyC99iNPZNs+VtLntpaobLw1SmG5j
lMoIn4eLwFinamw/g8to1RVtGXhSA/7afeyGcDnjn6JAYM/cwSEdy2s1TxtlHw++6dyPRV/ngRtO
7smpm2uayN+DIfcMwvMWXkLvZih5BA85L5m/8RDaSK4dO06SlQpoMdqojao8IR3ZKa6pFwWoyZz+
GelNHlYXWSJG8Usvc6O89VM1a1J45n2TrcF3y/5KMktJslel1nnhIdGBk7pZ4KkYGkPXlDaWGhlh
u6rNVrG2iPyOI9ZaOrolaOrJhMbhJmmNts/WTVantM+8MG+re33kCfvteH6SvlqiNKpvVq3Y6RNF
kMROhhBD1Wq24REXDoOu7IYnOgX+JhhTHIlEYF9bo/aKhaO00OGaXygmvDdSY1hclFBVmlnH56su
Ra90opafpIxcYWsOkb8dpEi9lWMj9neyPbZr1Y610I0EKh1uZWaRvnCHzs84vwHBXQ44xQ8abXOx
0s6XJT92UvXJN31thaF69CvtMuFSu9cJOSCxLZQhT0ounyPyRgDUANRETeD4q6NcaYwirNQnSyeq
CGpo+7Eog22XeZ4rdea4Q5hDWaVB/SgFUnipNLq/sot4SSz/iy9n5nk/kKqgxPSZcv9zuyWGSHgr
Yu3Jq4PgIMO52uhtOdwBuZIvm7rp9ucDAOXkzIOip7rD9TaJpnLXHH94OVhNZ3Sm/jSETvXXqmPz
2iHvMS8h0liyGzSh7azrOhrjHfZeEiluKZWbRm3zce11INO2oCy8hVLGrG5Km4QfhVQsDAYqtfqc
UuBjr9NActOfAACJlYqE0sbOikZ2xzbtnpMMFYLtWGqe/HthNuYVjWlgepcQbbhzT1VKq2gA2cbN
+CSE7T2CLimTNZqZ+b4QteZsRCaGcR15oXiKnKz8Td803EC5lZVvBi6fv4PxgSlRk6YaeLwq6Ptn
odH1xlNTtfZtWKrWynOEWRMEFhZBp51Fze78t38x57j5UPOnljORaWeXP31IWRoRo33Kg+Aj7PTs
UtYznKUSCFdrCnX1Iy5D6vcQQ9NCIw0Cl1hHIHiSzzj+zlahJCEnjfnU9p2812WB50Y3jv09pW3d
tY3IX6LhfHG9oU01TSoyDwBaZjPrEGPHbZ4aT2lZjeUmHcrxEi8Xa3RR2/auQWbV0UoLjbZbwQTK
VnKpDQuN9Xk8MX00n0rpmpYA221WLW+0opbjio+W0QHY1cA+LojwslVPkrWWI0iHSaCl66E3ltyM
Pr0G/i17TkODGAWbBXIVH4np+vnnemk0CmzYE9pPQe9F3Y8wZUfci1g3wIFEhtpskAWLymtI3tpq
MBsbESQy+G4VIj9+naFkJw5J2En71vSa8QNzebUJXJl+Q7CtKkvp33q9q5sQFxyh3I8QK+xVDo3r
ClJQlX/7kaD2SJMKmXz6RkDTj7+lKLNGsrKYacx5wkOjqUNX9HoMTsKJomsFLNFCMHa6dxgRWBsd
JJvuw1wf3/R1T6mpTj+1HXSjUZfqP71UD9taJMmFgzXVvtLkYZfztO1iHtKFS2HamseLx+pxMVoE
adN5mb1ROA7WOrmx+eS0otmpdlavfeH0iMz24/b8ZfDFe8jly5FEWhaIJK2O48kVuT4OXp+bT2ZX
xoHboNx0qB2lEW5WmHq9bu0mporVKD8wjE+dfc1x26h0tADcBXnmf/ty4ufwTAFel+2pj378c5BD
0tt4UMynYlDbOwxIio3Ih3hriVxxRzilOyvWv6lCyuXEoEw4BCzLslCXOx60tyV4l3ltPhEiWjsz
k7vX0LKAg1Qwd77Xcv2/Y6HeQekePbx5Hk6JWKvKMDKflEwNHztEEt0UMf9DlWXpwtqeXj/TdyGp
Mb34IMdnd27hAMiSWPmn2GyxruIFdltfLVdDlB0Cw5cQHkOgUTX8YGH/fj0w+ltA5mG0zb9RaNSE
9NYwn6SuctZ90KZ7LCdweEodNLKbbNN25YtnKMnCfTvXEGFykdNhUNI3YkqUTI8X0mibwNBFET/r
PRolv0AWO4qr2b5C07eRYzcz6PNsh0Tr9G2R6IW1Zm9FyjqkzZhc6kKp2fBdThW5arVwo2GksmSE
+cWBo5tIhD+hZ6Eyz3t+QVZnUZb02rPI62fPi6Ot0YZipcWxuo587AVBYeorvRpzt/D7eFX1vrML
Kd2tz5/800sGGyrwl/hvIHVgzgPQOpCrRojWfkKmSwA5avvbqmill6EzpKXq02nIAfYRnQiKNDp9
/TmYDmh5nphkYE8RHYhLT9HKgyeMELi9LD2OSh0hm1kunerp1B7fovSJQLpTOaArTxBwvBnC0bfi
0WyD51LVaF7Qfn9qsJ+oSKr0Zp2XTf/3/Ix+NSDKc5P7wVS0mHs3UeHqhK/L4XNbGcNvoLvVxilV
eQeVYfjT1PLr+eE+g+P5BxJfQEqZnNpoVh9/IKxbK28sy38uAjs3f2ZJpOYrqjGVfBkLOXClnNIo
0lp/q154l6WGbaI7WLWyy4l5N61ZRWAou6CJt0aH0/yfHJLrwpR8sfAoezvc48Qg0C5nEdDg9IMW
eJX95JV6vs4MAq+wr2NqKVH3pieN7ZYi5IE5PzNfbG10WGGWkVtA9poTo6UqLkbssxkVdReASpF6
NTq98UeWwipcSChP7zr21qeOJNEmwcn0W/4JtKTYCGOBYtqzbAXhqqiydpeUVeymhO+XppCb+0Fp
8pUfQSf57lcyGhQKIGd4hp0QDnK8B6quEfEzYmKW5oJPSlddhdGHGyX6kqLuF5uN0cDRAcqEnIzM
8ew7sdFqhq6KnrHElNVVWhc9roQ6+rq3Uohp40avM2NY+zE6X5s46mzrBZJ2f5PTg/VcQ/XkDxkJ
ROtyyNti2KBAaYe/orpin35zWsilQFVbeBtRpjwpBQdYXmJCUovXYODRWWVYia6Jkgdvg970EnLi
ZPWnSAUxT1JYMlhgHMezMkZJiXuTI14T1YuuWjOKd3aS0CFnetw2k7SH0gyutKotF57Yk7tmKhNR
QCA+RZgKLsbxwCLtqZRR2HsJeR9eKNGNl22b93d5XPQvkEKWXD2+Hg/4FnE41amTYlFqaZneR+qL
VyXpXo1x4Wr7NN6kSOUVro/Y8kJ16qsByWCQhKc5w1M5+0DLi7sg8HokUuXcfhnb3rxNY7pjMp6G
a63V04Xn8LQ+wvWEGxNn+DNrs+ZLqciibAxVerOTsjHXWVfUZDyqoAXuOUF6qZUibl9jZbAM6SCg
Omf3YKHr+meqDYW/xTE142pNIzX0FnJn4nFW8+imn9i/sCR4RC3lNK6pZD8sa0SW30AFCMlcq04l
iKRA8QbWqutT2/CubGo3O1+y4/FGL+kl0BasSO6k0BDOde6ryRr5mdRa94qRdNd13iAKk1q6XO3L
1OrSQy/5SAzFUKyRXgQOZezHKtCDfYktZ7vt5DaR/tReA/CRQqUWb+ymFm8asYLAfacmOu9aJUjv
oxh1d7GC+5kO4cbMtbIo3JTO8QP9W2n444jaetIMEuMfih7oT8TmYfw26q3fbEInjcUKwEL8Kura
Ctw8tXDTy3ED3Tl+gXh+1/aDuC3UklJFnWv8rytDJhlBd48uaHfIfNMI7q0wbO5RqfT6vZR6yU8g
IygaSBOCaT2EFm1AKerzy0Gt1V+jU9XK85CMOGllUZSENy3dpEsTNcjAHekoxpPTh5k8VHovywe7
r0C5uWMFYnpdmVp45UB2tS9039Ya1/KlEj+UuIxwRw5ypz7QdBPFe5VQOVpVhVJSzx/V7D6EiazT
pA+i+AqbIE1m+RzvwbAabFsqJRtM1zAjHeGgTkjrIIMUsEObWbrykqR3VkFnZeUvsxiE3G0avcij
dGN6qPEKLH58YW97wOx/RimU9bdItGG3DRKqvFunkLQPPfDGLIHCZDsUzM0OMFS38ACfXItTOWuC
ehPfwlidl/UUx5eDJJeHN66IeifirtkGeu1vp6zaLUHeIbuLnbYcdNFCCnAysgU9DPgsfVRKLjwD
x/diZiIKkAyt/tfs5KREWgJG0RrsnHJHqzJ7KEHn4CpB9TNzdjWW8DQOzj8/J6UDAg/kWNCYAjE4
UeSOf8CQ9IGRJKn/UaPO599pdm3/kTplJBBLyhvY5mF4ORZeuQlFkzzwOg0LF9lJyAXCltoBjSwy
L7rNs4CEzq2SkrhEr4T3yi7AqsZf5+mQai7KJdcSPnE2zXQnX4JLzi9sqomowhBwE3JPQfcs94rt
ou7zUjZfBzTat8U4FIdctfNdjO4o2ogFxhbnZ1qfXYo0QdGbQKCBvh3I27lFYxP7KA1bvfOKVps1
giFqY1ea3ugFYfR5NDnh3cHY8gqh5GFSUjxeUVmS8pFX1nmlUhS4el+1v4zMT94B3RjflERD+Alp
gimeJHpRJ4un47HUQfeGQO28Vxmzp31YjfVFFRQyirgIsxTtoojyZwD+78vyOSCwJGh/HBbCmOMB
EcOO48DJHFqehrizWqe98Wzox63c1YcBPzff9XJqBkmZ6wetyF/UOpf25xfyJCX+/BGwuYij2Ll0
lo9/RNkqOW3R2HlNikYt15452m5AhPcg6na46AZb3wgzjN663vfeVTF2N7GRyolrJLK9Pf9b5vfH
fz+FUjX9IWrGc3p0nDZyP9at85o7dmMenLZNS7dt8Bp1nQ79mrWmFCPtxyy8U5rBvzs/+umWZvlR
UPl/o88mAgku3WgQ+nwtujRYm5U9+CtNICK3cD+fnlXGsQmrIJ9Tg5jTrAZN7TunrpjwWI1+6g5s
HHOsjR1PY3dpBs640Ob5ajywKzCfcfoBjDu7k7LWNgfHGezXvjM0dFx7rMyHoVthfKM/10UZLHzf
V0cW2gaRMYcWYPw0z/8kZe2E4e0T33mN/dK4VfvSf0qF3R9GPYyXaGRffRuddEoNE82I6PF4rKgk
IiwxNH7FhN7qd1ljxpeZFtijK8WSgxtvbGgP394mwE4UshvKNsgYzaZTV9LOlsLMe5U8pfFXFd0r
fytHPOULV+wXp4GBpkWjU0mjdpb05Vh6DHo+eq+VnGerLPUcADa5tDHx4d2r5RCviswrf4VhWe3O
f+IXKzhlGRD3IRlQl56toFojvakXpfOqYNHu7PCkDjGj0vVxI/fA7xaihvmbyalHiJIEHvlEtL7m
fHYzUGspVnzpNdYlvZoKskPsVqop3rxcioki6sT1Ncf7c/4jv9g6XPJIP1AZY5ee1J2FblJhNphe
r/SRmMjaPalif5CwMNgYUbPk0PPVeLBUoMSQwjHmFLv8cyxoBpaxIg/S64SPuJDg46zbDP7URrKD
8EpnFpba7V8t46SARRw0kWPU2TLSdgodD/GSVx+1TX8Nn9ZbSaoZpqtUhN7Cbv3i9mQsMiWO/mf/
6/jzYqMTVS5a7zXV80alkawDTlL6UV64Xb7aLcQd5Pt079kusxPvtGWhRaPlvVqJ3xxGtRs2URwF
F/StvSurGONDOYzewiP51aCTrzhFbRh4YDaOP67PvMyJqsZ/k8gUVnpcdhvsobHyEEqxb/JG/5Gr
QbhwCk8HRSmNYqZKAxUdjTnToPNaOfBk039rAgExNkHOnQ4RdLSt3fvFVaqWTu7C/9bX5w/G6Uoy
7hQBUdeCADR33qFiXfa+sDgTUa2VbsFCEJJQMvo4P87p9uQCRZ2J6QRvQ5/2eFIxOzOTKmvEW99Z
zpU2JIMbdpZ5r6uSs/n+UBN/ArwHuQE/+HioxA+iED/BgKG65GqQ1PAXlpFgmxGx+Pa18umrCO+F
N3eC1RwP5ReVqCB08FWOlv5IpEo69IPCUWjFlS2qbHv+y77YJKhy8Dhwh04yNrNbRfdyK2kCmDuV
XBnrwOrrP46kxYfECQPgl5qK9my2JMk+T7OYRDooKITTuqDMN/9G8C1lqqdZ8CbLXbfTKLqsNcxP
3WCItGsqzDUMw159BOTRb5xINheumq82DqHFVAqbeFtzFX4vKAar0KTgjepce+CZDFe6lcb31tgG
h/PTe3ppkxVQyUYUnbPAbj1eTSOzW2M0i+St6mOt2MhJkEW3NmL56gMVqvrOz6FbL0lOfTUotTAO
Gskkoc1sTZM8ioCwZ9mb0kHvlbEnvqMupF0NfSr2yGv0C7fbF+NRJyBxxpeTVG4eaKSOOZbAn7I3
rbQMFyBsgKpoV9Xrbuj0j5Ay8cKLf7qA0ytIQwp1PYqa83omwKAw9Zs+fpMHddzamW89tIGGJZDS
juq3Nwv0OsSK6UaA8aRafLyChBGZ6Lo8epM8OgW/hqgk/fccL5EOGXSBX+f3y8mXTXmcMsGgp+L3
yVSiL+nnnRbUb5PA03ON6pGrEKDy+Epa+/8xFpkZCImp1EEx7PjLQI/lpjwGzZsmZwYoAQStNryJ
EDwqKVhqQZzcMyTh1Gan3IgvI088HqzVYSsXntq/OX1VXWleYK6QnjRu+jY8tE64CdQ0Wjh7J+8Q
aDlw5eDTVI6BM0dkZrntpbEfqm9yJBO+YHVXyBuVWuFC3ne6ZhOdDw9xOvVU6bTpePwTmDlRW7Xk
aepbTY8CXi3uIhei99p6FcvOUhQ4zdNRys96TVg7mKcoL9MDPh5MqQw4L40T/42NRgP8mBoPMELD
1djHFgDQIF1BZHM2fqSmf89vzZNqAwKhiCtM+tYoz8oglI6H1npTS5qyLT8omZovARJnl2RWw30R
wjaKS7/7myMb+CvUlf4CE0n7UU2GbmGu5yZhE97Z0lAppZBOXMPfxz8iSKXey0ajftc0aAKb0Qy9
0jWCxi+oiw0NwiaBjOoRMv/6g6QnAlDcoCn7pDPKiJpxor7UEUSKQywrmbxdmKH5jpsA/jxnSNSS
JSNdMftxWoB0SB0b6jsyRdp9q3vaiwTS6g8V7xLvMgU6W0/1aFOQiV4WYdpaK8eQlInTmE3BhN4+
lmPU/wbD3yxpMZy0SKYfB4B08lZjpwIfPp45pbTjulVG9V0ua+dHQOfpj2JIceGqla3ddHAEO9ep
EVRyO8r1iUt3Qoh1W+bdvtYF5FmhF8JYWM/50zH9KBJhIgGymomnffyjrJY4sY1M5X0c4v7dKJTs
w4ipquqs2j0yZUtuZ1/sHw4oNerJ4ZLsW59H4hCLEqH01nuYlTI+FF1ao4doJbVbiMq/yao8la8s
MciuHoeNvc54qu+9VG9d+IHJ33QgntkKtU7C9fnNczoTlH6nZJ0ECEz3PC+x4wxFiUbx/kaN8SJF
pke7P227K89CtTEJy/fzw83vYyq99NZh5bPVSEjmtUrPaSpYNar/7vMIuKOMO0wlFdJlmVf1odPS
9kLvbLE5P+j88vocFNcuKvzgdqn8Hq82dDkBx4xBsxHIaq0JfUfLy4EQmCm3DYqnux51mUPlw+g9
P/IXs8sdTV2bQvcEVp4tezeKwjAayX9Hoah7yms7W4sw0C71po/WvS3254c7mV34J6iNckvz2qE+
MvtQIiU5CMIwfOfgVImrIan11mvNUCHOkXQudS20eQ29Xcoz508RIiDM6lQQAVRwWhBW8Ktp8IuI
3suYowN7K1v7TukZWPjy7n13xzIYrU045YRik2r18WrmpaW2dtpE70ArgsEt4LRKm1ij+gH+Xtog
2VHm3wzG+D7q+BCXNHBBxBKzOwySZEijvE3eDd9P96Vn25ewgb3DGABhPb+EX0wlQwHA5aFBvmbO
2BohdeeRnCfvIlaDTeIo0rYXqppCS6RAsPBdJ9tz+i68RqYME1uMuQIJVchQkTAcewe9KFZB1Gv7
hmbUbhha6TbBbe7/ZzwkamyCTIC5c68cuQbVFCpB9h6Eho8WRJ4V9UFWe+PSL9NMcvNc1xagkydn
f/pETsN03YAPnS9dJOjJS5GVvJth2N95YZFvyiw03bKJANzIlVpfFboxuR/n3VLQ9MVa8ryggMTe
mRK/6d//E6ENBgmDD9XzXTR9Bp2Jdv++KrowoNOdmLfnN84Xa8lgpCXc48Tyc6pGmmpBEmtV9j6m
kbbJMKXfACnsdy16jKsOFufCXfPleLyctE4nLNl8YhNVbUSe9Nl7U4bmnoJEhE9gmdzycKX7imd+
oR1wOpnoKinUdcFHT7ZDs8ks+sTyu0SJ3kerk+8LvynWFJiHWwr5S9jx05CTIApuE4nzp+KZPLtH
lRx8J8FS/O7bRY79zqjGaC7Y5m+nUsM7jODhjIVyAXKq1W5M6Kvbqh2LhRbi6QTzI2gQ8HqgQEJl
63j3UJUc5HDIOJzWGO6MKAuRm0i1v1afR/vKyb6L1mEk3LmAw1I0oNQ0r2ejaNzmtTSm79Wgv1RN
Ue99jYcrH611QKq0Pb9dT5cTaBidWMqSkyP5XLAKilATaZ7UvGuR7l0H8ohkTegEB11r378/EkhC
wg6a+7S3Z7Fe4GCQWUtl++51an41qo7YdK0fbPGQL3fnh5r2xT9ZErAuxCxBxwJhUBAAmxvxDGOF
VIeUqB9+mumwTSt1Uyl2h8+4hMCLX5mHxDb8teiC8EG2Qf2dH34ea/83/gQu48bTCLWnLfXPhdMB
2exqUSsfUB90fVPbhfpY63WzS/3OWFdDLl/Jvvcke6q9B8ENCMccx61uVeONXCdL19/s6p1+DdUS
ekBk+8QH8wSV1i2QaaVWP1SptdbIGkDBMFNPu4/QBd9Vno7wQVJ5ihtGZbsQJEwv8mwlUA3jCNMZ
57qYV07NHpMZ1U+1D9HTcPKbbHxUQ0taKAjNw/r/PnH6QOIRmORzKF9SU8RMU0X7qMH8HBBn0dy0
chCNUctSbOXBUN00RNEPQZjxR1hJ1xrSo4fAqg9x1uU/wU+XS1Yt88Y4v+mz1M97R75K8D67KO2+
6R0p0bUPU81eqizx9gKE+5Y38qmxQrt0FeT+x7XjtcF9MQTQRIIGINZIUHN+O86O+H8/hBcCfgSV
SPLn492YFykahGqsfwBzDDaVE5qHQKCFKrW6tDk/1PzGnsYC9MXXUqCAJTEv7TadE0zGX8J3Jc1G
RYOI7rLtav8Z5Z3qMFZjsDaqzFsniOCve8mjoA3q5/X8r5iF39OPQMuNRFzTgYzw9/EHK76ddQaI
Hd/Vw8q5aGznLi87RH0KpSl+hqUOy7jCN25hr3+xC5E6Y4YJMgg3YFAcjzt4GJ9GOsIhbq8F14hK
ePGPBioMUiTS8FHFvb3Ba81/6TEngs+ADNHB6KVu1aDIWqyCVs4vuopm20K098V1xO+Z1BDJsCGO
z2HOTmQI04lLBF/BpMo//L4RB9TLbLeJrH4lUq+/6BE4QT4kNrdo8uDJYlX65TCm6kajXf14fnlO
9yPqmvCyeNURxWDCjqepVp3WrOUs9N3I0AHKYDx5w6JAN9ezJTbLyf0zqbUCyZnGokQ3tyTN06yT
pMpqfXpDaL2ALkdxqM0TP19Y/JM9x0AQgthzUL447tO//+fKt7qiH8pW7n30dpMx2ji4A6jruEZq
7C7ldjZd0H+1f9GoqIUsXH+fgOGjW5bBiTmnKic9FS7a48G9whRdPmpsPA+q1bAdqXiqlyLO/dsg
0ZBLi22rlsGxA4xcD1IhOxeKh4AajKkxWxWhb6ZukWZD7apRl5Cx9gpxVeiiBxLot1mC+tsKhZFa
d0H1mlj4omcRvBhhk0l3ZpmL9MIIpVZGFABLP1cz5YEYXukRdspdDx5r0K90zbdfUVVK/4hEoBlp
jlapNRtvLG0tW1OwGuE2lehS/Dm/2b5YF1SCadrB2kEYfX75Uf0utLjXFN81eQ8OaeUlPzS9SFZC
5OkzSWv/p7LtconFcPLmEunAJJlAEJQCSHmOV6Q1EMXRq0T1XQHdqTp0RTaUq65FL/AyzlsrvoDX
1V2iO5cnm4KGzdKjP4taJ5HgT13kqYsIj3aOEjKhpEFF6jSBapbqDC4g3ZqaO7wDeZU5afNq6r6x
cPuffDRjIsCJ4gdR3lSiPv5oUO2I/rRoP7m6kf3NMJy7SVFRp8ncORdq3+s7AybC1uxHc+EEfPG1
ZAhYavP0T9SR2c1LKhcZToTiozuUwd6q/SLa+6o6+vd1oFX6VUbEnizkBSc7i34+hbNJphRSGASZ
469VfL0JG4qaIWhhXXdr9BLrlVIaSuImnZ+vpFxyfpSAbbyFq+azFnh03Mm+wGtOLERQL9CTj0dG
2ClzEk2DDlPLbZ1e9KS+VbnKG02Jf9foEoCG1hul3tv4Fgb1yrKBGl31ZpA2P6y0IxTYkv2jx1Gi
TnnTNKMkXKVUgcwnUtLka9up9Z0gsIZzmFeoXJMQIE7nQjv2rb8iis1mrRPKywdLI7FGGIr+onfp
1Jxm1ZVSSwlw9ZKqcaMniRxcmxEFoTUq2mW+jgFkflN4nPCSOw+vejI01DhpOhzPR0SsL5Ojqb87
p1kb6oMTCzcZfn7vIpkPMpv0qOlqbVSE+lv7ibSH5PaDG9w4C3tqvo/ng8wS3lrgUW5IvvqbNNPV
lJUvXZTBwV5SKZ5v3dkw2ux2Mi3o47n0+S3+3rqXfw6HpS+Zp2DzIWbZXuYbRq7GrAmiCOJKqV1p
WJtv/q/6Qb0/vzDzW2c+0uzWKaC7W3LJSMpNdIFimLExfogLTGPOD7M0Z7MoWoWXkMERVH97P9J1
uJZ/dgfl9n8bYnaLBZ1ee5IXqL+5qFf62nPFRtqeH+LTa+Xfu2M+W7PgK8AoScsLPqN4Ka6L3TaA
IeE2Dy2cgr+B5AZ/nIO/lg7I2hlL1du5rsH8nM4T0SSQiqju+L7Q35X6vvJWQ3IrV7VbSsaForpo
11wb9sbXDoomuZJRAB46SPLlWG35zesOfRHzF0JyFWTo89MyD0nnszK7QWSIBmHcs4eE9Zp0d1X6
1JQL98eXB4LnYqqV0+eZE0xVQeSHXgj7J3J/JRfKs/Psr/1ttj//JV9u03+GmZ2GbAgDR0QMk31E
++xt+CMdht3/NsTsJEhmXmsJrdXfzcbfTNt0cL8bTX+uxz9fMTsJtQb1fYynIS7yK/9CPRSHaOkk
TDfQyUn4Z4zZSSiFnlulzhjKTeq47RX4Mbzhyte8dBttFf2VX/+3aZvFC5XvyFKdsPuzj/FSetQu
0t3S4s859P+dsH++abaPrUgRuYT09W/vOb9Sd9mzedvxbl+05bZ+FA/66NZ/xIKFzNKOmz2MdZT1
pQgYcxhW0m+zWEv5yvllPvxvszd7GdPcj1GjZPa6Tb//b9Nph/NDfPn4UuAlXkZojGN6HEbgAzQC
KIzU31Z5kUk/bf2n0Y2u1j39b8PM9rac+V4cjgyTi41j7MLoIs9Xgb5wSE/KTyT8UKNIfUwcEMAt
zR7g2oIjX8by+ORUtkhdJeibOw8oZgulHRL9NkszNPhQ7Qr2EpYi6TpClfAjiEqdsAPDhpfvfTXg
ETBiE+AWWA5t7tm9NHR9qYW1pzzZUYxJndynNyURMuFaobmkof1CJDXN4r+newKrYDMEVgR8E+j+
2elGFY6fEzni2TcSR3e9MIjxnvaspbBw/nIQ/ZP0kAeAsQXkMxfVb3oP8XBd9Z7aSrULsbJzI5Qv
LIoAnrKisVZ901cM8A+QPmJcUP0TL//zkf2n0BADrQ38Ms6ftSIxVpy7VF7ZEp5bljFiVBzW+ZJW
5vyAkzfzZE2VbAQ6NDxwjs9FTVULnJgWvFSqFFyOIgpuTJwXfyC+bN+M2ZhdxZALFoqWJ+s3uZgp
NpOKiA5toNlhTLRY7iVEotGqVEHMUHXYYV+grs7vypPVQ7t/QgUAOqdiBzLt+NOk3EYWPlHSl1Iq
nHyFXHj205mMn3fAYZKFF+f0k2DtTE6gYCVJU+fym3ZO9RB7nuQlN9PmqsRc8i4tjKWJm1bjaOMD
1p8gbwriR9Av5rBoyUNWSY9M8yEQWbvNJdP40VqBsg/95JEaqLmXMNfIXUlS2tXYtN1CJn5SAWax
kEomL4UvxOGb+3QbchwVkvDth0LwLEDL7e3yxeplQO5pJhpUeO0yCMCFjzCOfyHEmqqOa/p+JL1H
Mf/ZwqSfBLz8HhoP6AUCh+UPczg6z6GHiLzuP9YSOs3IlkSVle6Mpm79uwSZEeuyrFNdWdMtL6uV
j2iz48o6u+9niTJE/o7TcDN4qwqlv6h2TcjjZuE6cWVWF4laGfk678ayq1dh3OJwujm/P+dPEtAD
6BcYfk7/oLAx259F7GC70EX6w9Ca0jVYZqSPW3rIv0s7UdotUj0ZUK3zY54cd5vWI0UpDh8NLOBZ
x2eiZOsK20zsh1xhuih3ei6CHdYFSvjawQPN/EPPrGLh7T3dtZx2wE98LTk8rIHjQTu7MEwUT7yH
FifedRnqVYzRZ6VBZG9q29rFnaYMhyBp5XRrooDn7zxFz9uFS2eeSn4aIkNABrHCUQTMefwr2in/
0uGBP6AulI73nVQ7motBuqkdBNC4Ys1KF9kmkxHX3mRFbnh35+f+5D6apE+mFg1lNJgi85qSHOa6
Echq9jhGQ9DRNwj7fmsU3iDctDH9pRvpZDimGlAgewuYEqjc2c1u+6WFGYgVPcZjHFPsqVJo+lII
992NmPdf5z/uZHYn1g1PJbpSPMpgWI9nt4toshmikR5wwxru4kZrVnmspbs88jvXHikqDXHYr6nU
2Qtb+vRS+qwMYu0z/QXecLanKU8ZiNjE5aMmSum6TBznSm9D5zobGmPFR+uXWpSod4qni2tdER+q
UicLAdnJseIpm0iNE6uRP8xpjQYN/DrqSgQai2R4lvK43XjNJNDadUZ6oRf+E9La5kI2OJ9yBMjB
EgDUIgDCW3wOLMrSOlFLuzGQ9o6i24r+612XdHp7h775+NGpVm2uQftW9TUeYN2SiNPJ6GDfgIhN
4zPtFN+PFxz59iJq7a5/NDPLvvJi6o+vVa468SrQwpJ2AZCjZDfodbfLBpR7v7vqn3Vv3kGq//zz
BIrjtT41TzMYHjuyImUlQtW+SCO7iS60Fo8cNwNgf51Wav4zLCrzIm2H4FXLvN5YuNzmt/j0O+AP
wACZ4JbUqI/nQTKUzhmaQn4sqtobXKKDvNx1ah2XqPX5PvCnJskXYDqnY4KORsuAYf/rtB2P2fQJ
VhT4CTw6+Lesa739P5R92XLcuJbtr5yod/blPHT0OQ8ccpJSQ0qWZL0wbFnGQBIECILT199F9+nb
pVSF81ZEVVQ50hKTJLCxhzUkt4tKoI9SWTmgSJcEzs9XN8BrMCKC+AqqDRvKeGeRpAr6xdVadk98
gaoJHfrxCAWSZWMlCXFTJV3k/AAZ/Ph9RDnPqDxQJXBAQQMWqwuH/Nm2JlXgScD6gyfPwPV61eLk
z4E/e5eOxL+6DjYPpA1xMQySzhZyY8aYdRAnQpwcLHZYSquOMuyszr+wZM8DMm4IsFHEYsBXECfP
wVW6nxNoyRnniVSTTiunbIsRQvUptctLDoufNycuhXQerAXgcYGJ/bhAEgN+JzygnCcI+rfX3tJF
V2b0S8xksURBmeB5T9vlez1Ah+n3b+3z0gQtcLXJA0oH7+wc6uzoJIKwqms/wdst2oi6i+yDQsIR
pwp566Nn4PL0t68IfQLMgLFEkQmeQzHGStiVHmzyFNFKb8ow6jeJI5IihgZLGoH1+ff0j0DLANRl
nY+sTAC4kJ09WyIguDMLszzx1q23idYatOBB7Uhjh4Vszcvvb+/T8gSmecU5+OtJvmqBfnyVdjIs
wEOI5UlUlN1Mg+cV6GxdEln6y6vEQIuBKA8C3znhuSTQ7DcwM3xKnKnPZ1X7sESi04VYCZoovu2f
CxgIYq2YP/gEw70RrJqzyi8YxGIg5cG+lFZnQXCwm2GlGsI3qvo+hYppO6UV2BtBCqCcSnjqcUbF
y9INQbMq1gPh/QNIDD3vwrGOYQPT1xT+u1zADSerAQpLvmP8Ec1VmkAsonzxEl4OKrNoOHZJCkC4
sXjaTGG4ZN4yls2t9loDurOYdB9uMew2aG5xMGScbJw7GlR5CcvZeYIwcCSbKyJLnOMppvHo9m61
xvqgGe8XL0SHPYal0R7OM+AapOCO1zGgIV0zYAbv1chmg52BPTFMRObWVU6YUiC4qwjdSOCG0mEE
ieQ64XDQuQHHxOvGHIJHk6qKQOm4uoJuGm1fGHfb9gH6dZTxPaznfLC1x9Au4fo0i2kmNJWOC5uh
lEJqR1mp68oa5jmO1w6obaw+xAxwDJTao5vh8OeFux0Qs7SEooabLqOkoUF1hB7FrrGDebntNaSa
tqjk4uonYGYJrBV8AiXK2zKYDVqdMFPkmw7GXewNnC8hCgY3GxSjcFaM8JsAih8OIw6PcoOCO+Q/
26mv7I2C6tCYBWoZwicP4k4q9YLKbTYTaxf7LiY+7a9dUgcMLjueNBVJa4+uMna8h9FpGvmVqW96
p6wBeZkMXKd3oHhH1o4Qrx9OPpAwDbSVEeqLZErq4K7qTJ98tW00V6bM4Q1kQjKwqnyvwyIRLdk7
rtW+Q9Vbrsq67sSKsvZGYLkIHGi2SSIsO59dPekHOVpabGdkuXQr0Yuf9zREqpfLySt5PghKdB7F
FvGzsRzr8coQr/O3sJFJxqxTHmyh/HKQ3QEmmGH8UMWWiV/mck66JeMDIC7FZNUtyVhnaLCFuExD
wZ4I42GDVAyciiDWsP+tl7gb0hm/m+WDA0xKlSUMfhwQwAEMO5pTNxzjqsNih8VXAcENBdtAeDD2
851FLWs5YApF+ttxMC77OrjaD7ZjCQTJl2WoPfjYk3oa0wY6gcs3wuH+V8DpwzQC+ZxereXQcNP2
I+hCgHdHoUfDuPAjCZ1QqKf63iYMp6g5Agjqr8TbcICwTEp0oG0Bzs0MOnsaG8hcpV5d6u4RXyEe
9xPq1XrH1ZDYhfG9qTm1gMjKd4XSvoIBEKRX7ubYUYGdMah2AUbnjpAgc7H8YAqkFn9uM1lFwSwy
u3Y6DR192Yomx6vzGJzqFliD3EifRnB3rlk5lK8KXwnGQRas38ogr7UPkZBRASr1zR+mqQR1yCMQ
lW4EAsGRV2VD9qCfsjjMWtnzfsqGWSTLu21FTuukTBC+BCn4sQbHqSOI5eyGAWD7HwJQCdbvoDyH
J5G7CmXQD7A4YlYIcKOS778/KT4dvRAD+W/TUZRg6I2eJTK4DQ7zudp6dGot4tSzgU/M6q6bjmHN
EGpsIdmFs/A8pQGJ2kX2i+E8AGhYtGc5GjA9AAN1VvOVJ45iWYtmbbUxFvOmNwi9BNHP39/heVrj
r8kgAFjItIHKAALx41koOCwbkq7qvnI6JklmStnRdxAqRHxVdQOijVvxaBB45Uuvt9QNJufr77/B
pxsGvmk1ZE8A/AWn/hyLArKBlAg59bOEodxzQj36Y7Jjfe/6CkaDf/tavzSHViVJwI3Pz2RPw2Jx
7iP+bKAnu2tlMLk5utD9AESvitWFxO3Ts4XfCApoNLl9qHZBUOvjs3X92YKnnKmenbGFjxsgbskJ
nrn93ciaZgurRPcrctvKzWVUt8+/v9NP8wxg1NE9QLoA0gG0Cs6LKOYH6MYgNXyG0n35KEOOnsUG
hEXqA+trQZp7U5O6SjL4erpvbTeTCcQrMCNMlLmLPzn3Q1Ra04WG0a8xwp+TFWg6oh7A4wB1B8vt
/JHohoG7STr7CWp4g8e2FNpWULQXMXKSO0Sraao3/Yy+Aro4fInQOeS0i1+IiBoA7/RQ6xZC5TY8
ebJEiZjs0AQUIclhDofo4snxojbnp+WJQhg9fIiGrbqzgKZ9fImJ1c7EK4X7MkGqMNw2karc3SgT
5EDIjeilMuNT62XVwEfOiFQYJIOVffPxekxhJbI5sF8avvjeDZrt7pSXsaflhk2qAVpqJAgPW9e1
eu6kEUIQuSMyGL1NF0Twxfz9Ovq0hgEKRpoMqCQkrdev9PHrTMp2Se9H7EXrMiqcupoAkAMDIOCO
zt2FDptyCVQ2WZW4MJH6/OBXlRL8A6EiwESDs7x2MAGHPWhEXrgNeeO0KgfeHtd+GI66EtqOFy53
HuqhLI0EemV2hCvz6bwib/pRLw2S3pdoiao9mG5sH+rEOjHa831o3PpvgldwPUiSOQj3CEPodZw9
WGE5XV/Wk35x+raECVM4NE89a8ou71XrdqleAvABvab0L0wcPj9XFD+rC8C6/4C0P2s9jBjarqF+
egmAoOYHxRNLHCkTC88jASHxC42Vv1jQ65EGaX7w76GHfi6vITAOa8Zh7F4sULLsRwY6AVgVKhbw
YpmJzw9oC0Dwr4UxSJMD89tPOYV+JcvillWXOhOf3zLi8NozQNcFreNzaltTNTGthpG+rGDUfA7C
cq+9my7yMoJG1u73e+fzk0ZdAYIi2sU+9O/PKeRT6UJ7XM/JSwwxhy+tHJ07LkMogNvQ5Tz9/lqf
5jZ4k5BLgtEZOmerLOj6Zf405yxD0Seh6ayXphcEFRWUeyPNMgjjJph7trJu5vsWWX1zDbEt24Iv
LWQRnqTC8O5aehYhPUY9q/0GZr+QP3Y2EgWIfV3NktaHBuA0yLrDsiz4Qqd4fPj9l//0oEABQBKA
tieESjCHXt/an757T+BvGwnbecbAJqIHrAf1NUYJSKGYUIVW/nevBmENqKBCOPvX0OLsSXlNZ0O1
twmffasKnmGvC+BYaAWFkjK+sPjXvfThuFs1PKCyBiLPqt95Pu2eoSgHg9wwWFGmzlp7kZypRe8a
iLbnC9F+yvEq9zhqeUEWv/27ueQq77zKwkdrvxG03I/P1QTABVVMxc8lqg+G0VAiKhz7cHa5IsRO
rAv5zqfNBbLfKtoMytR63XPygIESK3o7NlSlA9Nn/rB4GTeEHPAINEDbgl9A0pxfD6sGEGZMozFm
R9f2HCJWMRhsJ6Ptfh/c8C6OB3LoqtA8jm3zjPrnkjP4p6thBrG25sHchnAP0MQfH6bUY19heDC9
gRqA6frS2XDljdqEbd1IMlnM0Eq+1Po77yEBkBKumflKkEEUPWcb1kPfjaZa7LckKcUdiBTiyvBI
XdgQf3FnaEOvYizrKY8y5+OdwfyVCT9u7TfLlMNTMARTAWOFOm9nSEimrqXe/94GhEuUDSg2Ou1o
7gOgcXY9A/fyScqyeoOlup2qhNbFMMxNOnC1/M1THZeCJQxYfOvxg/zlfK+DFJ+g5u3fxBR2W1su
4xaFyFEiaTxC32n4m/XFL3w7EDsrk2Hl1Z1dDokrV3O4zND+HFefj7jfEJ/UWdiGl1yv1l/159AS
ILFHI3rdAwidEDf9+NImvqIWIigE6ci0cI1vlj2DVsQ1hWnz0+/f16f1gRcFMwQIreHgRKZylpJC
EzecvSUwb3Of1C8xVGNiEjEJF8qe7joSXjjK1szn452t2wu9TDSecXieL/rAXoBAAAfmjUQyegE8
KEDHbLJH2GybaBIFVD8Aal3BReRvxktMGyGSgPkXttzq5nOW6/sjZLyXWDRvSYtTLkXmVqYLKt9s
GuBRfWGtfH6qiCcYWmOkjOiFxfnxBRoDCcXaBPMbZIndXcRmKlMB/ZQfiRjUqZ6j5sLdfcITg+GC
ieoqdgGQB+BJZ7eHjhatwWOyvkNvJ56+h0CxLXsr4gzQq7juSgFK2zJX0i0WuHqMezkx+F4IxVq6
n8sAAonpwLAaU2nivsn7gXHRw6NsFLy/4jgY3NSxmW0ZmB95ZeOkBrpGUVZzqC5bMELtDEYlUMWR
l6S5zh/lCvqA1BKOAAyrQZY7O+ds7TTNHEKHfC6d+dSiYbmrk1kV0JaqvgbOPF54ded7DyQh9Cl+
GQkhkKFY+/jqbCOt0lWd9wptJZ4BADKlFpSIthXmXJcq5vMjYNWPwtm9QskQUsBX+3itlmET+Kh/
v0N5cgjfpZ1wqJyRmRirzg1sf9oNWRS6xi4PcBxmAwPOcUqZWmmlWdKvzhUZGGnc47kGbMuHPYzf
mRTxF/YJFx7Mp65DCBUVYGBQ3a90XiCqPn5bHJ10qEtZvxk/6cd3V8H3NhfzUI2wDUfr1io8qu3q
fSCW18NaGEL59wTe2+gzVshbyVbgvG8uJSZnEQUdmFUsCLQj7O4QeMCzhW9QDi2WZfenqEUm4npD
soHAX1w0kwjzCspNWy3bpvh91DwvfH5dFaxW0LmR+4NQd3bVhnS8DOugP0GjTGxiPtJdLRJ1aF10
PLpgHK6QQQwbH2E7C8HEu4Ur6yXs+dnOWL8DUEnIPIEOxA451xo08dK1pZ+okxwryTNIrjlx1pg5
3kadjm96kOkvUfn+4mGjlbeKMgB/hVLrbMECqjvKqXXUqTKzdyfGSW4tmOO8UJL0eRwj5Cyl725/
/7D/8qIAPmLQBujCJ3FTOF3BaJ6P3SmsB3tPMZrY2mifHqHwVmbgKw4pRMMuqWOdhYFfDxcKZgEW
FdpaAEGdLfa4HjvP7/WJQl4jCzDrzuAjvOSOri+Vkn+1mBAG0EPEsAgGxueJTM2tDkMNtzvR1grF
Hmy11obVSOuXVx7t66UYCYiLV3OsjIX5k9vx1I8ttwdRzSHqwklyfuNAW62w5BUfiOCHg/rjjS9g
sU0Yf7Sn0XAPpLa43vWJjalJOVUXaoqz8ActkzXCIg/Af9AOO1cTgb5P7462gP9MzcjRSpyhMC29
lGef1Wm/rgKmN8Isjn6c/WcHSO8whB0lxWlqZ3o0rX5bGmt66G1CoQgVdIUHXRFYiXG1Az7y9fdr
96+eJtrE/io3AfbpOc6VWyTiA/HZyVoSfo/z2cqSdhkOkOlrL2yTv3iaK2BwTQFQNAHp8/HFYdI0
1VbQtCdrgBwi0VN/CyuC6tvvb+gvnuaK/EArAnBWWLad5Yt1U5VwLrLkqXJAxYM9W5fxsgxzL6FR
MRhf7YbZDzBL1brOaDRc4tWeB71VlgXUchxFgPWuFc3Hu2wqv6lh6NqfGmcp7+xSYhxte8yuc5gB
yNfSk/aFSvRcMgALaEWAotyGHt0q8bXGpz91MIDckBVVrjnBRNW6oiOZSDEulv4BaI8geY0Z6Y0o
e/MGhb9xD8sU680ktHlzICz4vcZt/NsZ7P+8Tf8Jvbe7/86X9b/+C39+ayVYuoT2Z3/815G9da1u
f/b/tf7Y//trH3/oX7fyXTz03ft7f/wmz//mhx/E7//39fNv/bcPfygE5Hfne/Pezad3ber+10Xw
Tde/+f/74T/ef/2Wx1m+//OPN/jY9+tvI6wVf/z7o/2Pf/4BZZQ/Lcf19//7w5tvDX7uau4IBGv6
b59/6P2b7v/5R2z/ByScIaWAeTVmejio/vjH+L5+Eib/Aex+gpbo2hpEPMDCFm3X03/+4Xv4CFtm
Pdn+5yOIZa8fecl/rJjQNb1FLxcDF+eP/7n5D6/pf1/bP4Rp7lomeo1rYqH8b/ED3B+iJcxeVk0W
iP7Ev9yx/rSQCHNqGzAMbBEYKGUVABPoicqkwEimxF7h5kKWAnmdz5cMUQwgb/vv8v+cxzNbopIy
9OlOd52Y0ogtS8HK2tqWxnV3ntToJoYwC4DU9GJ2FZAU+yhiQcFbZe3GWcirsRugsCpd6xaqJezO
KauHkK4KBdK3VNFz5ez72h3hyhOa/sihm/NTTYtTpzCUKPNA1P77gNEOTE5gvLUxpvEfKzFHMps0
HUjWTFA8govok4ohBZS26EzeoRCEJogOGIfbKwQnX4iflG+OSqwDH2J0zpn2YdYWDFZ5KxoHzbcw
WGg62F3atGRnOzremLq+iWB+PmLSHoBfxLj/DuQF2WpYF21st2n37pRMezWhhZDB35AXi47C+4bC
ghDCLUvRNZFGB3HQe8CQ45c4HH8OiUR2zYZa7qA7CFPhyiO2yI2x6WMA2eyD3UJAOO1H9aabJsy7
qMZAY6K3M12gb+rPLsvJInZ+339nnctTUsOUHgue5mAEsU3UeqmvQ76BKM617c3ARwIaSwH1TqFL
8dxbb1o1tyhJrFQFtXm1YF+Xow0XprFs+syM5FWj73nDlqPj70gXvo89tC4Ud05zKV9lxF9kX0Zw
LoDZGRTjAXNxl5QY5qSugHLuFIfFIhRJRTBNcCnuvo9ggqxEBWihKhBq2vorYzpKoVRhbWPKjoH0
uiIAaKcSzVUXtv1DVKn5ye/NvkqCAgYUaUmWXdh4eIpjgWHArg4rJ7NjdqCwpz4IQX6MI9xqwavP
KgN9xka9OpwXdK62uo6ta2htEEwyRwj0t4vI6vi9RT+Jed29cXW76+Pgm4EJlKOg3YSpTpDaTeNn
nlcmqWnmHaqTF8hEPtEgZHWqLCxDDITjXWl7RUhRHXPejHsYWFQsRaPJ7Gyqfyk2RunUoWTOKgB/
3iRYZTQFoWROGxTJbLgHPsjKqtHbclebfZKwHMeIBo6kZ3lbdyZvZgfmWG6NBeE3M92WQRM/aow3
i2VwozT0q9Pi0mbj6AEPDBJ8bzhNYZc2yj6zFbeu4LlqNlZQrtZFHQQ6x8CcWOhBVWVGfQPG17Dh
Vi9d2GTSoRBecBw7/yEc0c3H9G3aTuO0Z4lIg7kF0C8IobBTshXdjC22wMntCaCY5rkPTgGdS9QM
Pd+SOkwehnoxwGcF0Zw3wHreSXxSwOdU7T2/8vzUauIKb2TovizhlPLBwJHPFgKKYg4GvKE0h447
zs8ImOM9t8vM2JHZtTEkZW1qT3kL5dPM6ZnWaV/xe2kreXD9dsniMYFIcMQFWJPT1eQ6166BoXyl
m9NIHFi0RMm8L7UKj4ldkk1QStRcCCHR1B2hMZJA16a3v4gOSTJvlP4WQKaBA9FVV2Bwwx4idwH1
RZ/8prPnfhcM0c6CHoVKyE01WwS7RLRFXMkknerbWjQ/tUUhPLBqECmsqmCI+5TY4xc+T3YGCjZC
zrzHN52OY9I+M5jBTizmtzVXX4mH22m64aBH9uAYPEgyuDmXQwZbwgOd470woqjra5hv3E8jv6nn
6aBNVHiEPs2Qv01VM5Y3szNlwCq9MjgnZyONWwCN5BPjQ+6F9QEe9u8WtFzhIc/C6ggE37KrZ7Vl
NYJzMlT41vbXMFTkihvGTx5D1x7+bSmJeitzOmBabetYNty5HhLhXllIN4CNjuF52m7LBRDixl6Q
4YES3wCvNw2kOfaLhB0BvAdd8FojzFm2FthCwE9Fub2AyujGAuOPQEBBXab2MtGdbT9avWY7x9gL
ogE7eN3yIm1L5aKvzFY1nUj1HLzYzDyHotrOUQ2Aox83eGE1op8Ni0O/YleWCJe0MfprpQBYgitp
phFboKNBbngMQLU3D1PmMV/vxpGcvGaed8bv1O0C81q4IRaUdiIjQKg8SqafG17J6yjo7if7xWrX
gFiare7lkNrxfJjsaFu2Q4Hm89HiTeZ1Fo6ZJLzlgwyyCnLi0HQhOUw25g1GfvzGH0x/aBS2UFK9
uvD7xJ5TRSeHOa9KmGNDa7tGxeb89OrZe50swBkhM78PVVBlth5eEgdNA14Fr3FDi9gq7bQ3wn6R
4VXna+t2ChuQscFmPgXOdkzEIex/amjHP2F3IBCycL6ZIrcFU2gU24rrfaQDsg30uCV2UuJsUzcA
AtwtM89FI8svbeJ9iZIKVu3AyORuUOmcD170XNoj5AWqGfxY8kxH6ypEQ7b0vTEdZjUA2gnEUGXk
uNFSuZluWfCl6Sb/zuv95m7pnG3s8wByIGjD+ABsQN+zyrqqf1EAbLspzjwIqZTRfgjDgvp1v768
I4GRNTR4xjlz2TL6cHLvVp6c3jEVOTtW0X5b6zirmEhyyiAXENjcZA5p0IFvo20s5XOduOO14PUJ
KFOedrN3Fbq63+q5/V5J9WqSMVfDTNKByiqdaLVsKOluRFSnmDvdzhZ6Z6Sq5w0wo1seaT+Du/PP
vor3HurFlMqZFlE4+LhWDH91U6c92p95WTn3SrVNJhwLYmpcgSLGdw7p0SDVKjq2MnIfws51N+1E
WEa72uQtRLGuHUTbLOROZk3CPRFbietynFhK+h5NPIx6d8tkyyflqWVLqSlCOac9GTG6pdHObSBn
s7hzIQeTZFLzDeQMC9ICIhca5ucyXJLbCpiZthk3AkCWQwhIYmLrNk2satm1cIR3YWtY1EBsLjRE
a9O0aT1SpAPKAS9h8OctVBG3Uyc2FWkh4V8tOvd7+1kGhueOq7ZuC8DG7DmbCd6i2PLyxvfZY2mg
doUUDmX8gEdIjMqATIsze4Bvpd32Ej7dCUL41GVo5/Q7sVjoWIVxFtr9PRpVTtpDoAyneJ37VRen
sag31C/ronVg5EeqwnDkD1FS7jHtLDNPIxqDBZ/OJaCevrYfOmu6DgPg9izHuXEBREodoZJrSUqk
WZX93DoTzKynaEo7mPzuRm8WBUE+ciQhsiYT3TBG05glu7icyD4akSyM6KWlMhoeS4Ejqxmb1wHV
xV5bQ5A2Az1BlKGIFuNfkYBRlVoR3LVcSuy9pGWXwXUpyUWtnWdCVJdNbfeEPbODRFsO8043d7qR
v2MA0m8YZdEu8GH9Es4GS465303Uticodd9rB4/Nr8ao0MiwwDaFElmD4As9oth6QEIKrGxpNOY1
QLRWIVQ16c/WMs79iu5G1BbHHtJ6ixApCA0MHoj6V9oDnEJvzRsbFq8bZwJmdhSw66KQJF5MXxia
7NzFvDa9G19hONAVE+qFjZdM9NsIeOPGDKEDtkLblakrw2EHWUebpNJeXjUEoNIAng9bBoDxFevt
+dpakLD1I5YVBjDOl0SFbx5M5bcK7rno3bEIGaRgGe9sWMIqi/QPmCpDOctLxHyrhu5roJppzGVV
O6+AiEYwOShJGvuVvGMOLFx4uAB4zPa9ox6iaL5mbLYKcNrUQ8P8oYAkQPDDcNpmXRuIa6tKlmwg
Ds+ribSFlgTaKrVedsDKLgBDKve9500pUyCN9SEI28M8OD9hDPDmLK3JlSRXGsLCZaleA9aWd4Bf
yCJodbRtEq/d1cFPb8SpASwe5tbzc0/sOFtU4++Ctn1q1tokFCFNK435Ch72sKl99zvVzS4hEORE
kriNkFNHvDIZrHtNWlbhFUDVTqGDBPpotYLIVmQPGAbchKNAuGm8d9qFSNp7vZt81u3t2PLvLBOk
tAbuzqNHSzay6KOa33PA4DOXYv0H8ylm3iOE4Huw1238K19j+1vC+tSPzA+nlM4dRlgtiCjzE3xD
v3cxP2ni3TiKCKx1Z7orIyXWWR0OL9nB5jESSDr8UWRw+BUkHSt3upqdYDx4yGLultgst0QMS+H0
hF4FJPF2HPJkmYxalYPEa9+Y0dmoUf0sEwKLCFg+LZhExlTCw6NDpobznJhlzP2OmvUaXkFq2h5H
U44vXhlbaEdZwyPqRh/nK0syFLLmJ4tM+Vi2xDmBTTH+8JissySJxxtX2q5BMAjr76Qr3WsKJpgs
RGjKYlbMIPMa5AsFV23Lodv3xgJ4n2t0GJGMA7U3SOte1r0LvfVq03Z1siGGg54gf4bSSrUP9z1g
vr0UVJ4naltsWw0J+ASD/Oo7Swag25IHJTpDbTeJtOGyzIfEBFYKOYw9Gol5yKGYuD5V4Mt5psIF
FAtlo1a0k20MpeLrisu9GTgEmG1ibkDokRt/DGVOFCCFHBEUADsHo0f91vsLT4VjclCgltSAtWAp
/mVhzgjfAU+q1OjRPi6Dc1O3bD9XI7DAM4Zdrvnuia8hx9zZE6gdZIeGAdKwoKP6KBNzhFn7Jh7d
LPHgHKfI8lUsGszFwArVbVJWycEPx0KOnv8cj/wBsLxmD5i9h+JvdPZjM39vKDYjWpXiR1V2D4Ga
NjCjwonNo5TgR0GXYyDnV/4Ng8L1mOy52Vku4GTVPrTqIxNyD5SX+20E76gIqPMMOOnOo8MN6tQl
W+ruHezWzaQRLnsX1SVgHSnza1M4jT1fEYAsr2HL1mdVqLNlsFFkO94ItYMwSC0WddfwTJkyYPFB
PwOeexMYGJfM8rbtxabGY3yQIbonjRvuTOyLrF2avQibK4y0GaRrg+lQUivIOshDPE+Lptm0SG1D
WLRxihYcjnToe+9ummMvcwYSHzxgvGxkzcmRG5SZVeupLSiS9ww1yfeKeNMGvHA/6/2xekxEiKxg
XAuEkJiZbUa37QoinSl1xqZ8SBJ4d2RlHcH0G3Zp15Ny5WPTm/7aBk+nyzwysk3VRPTkQjCzqBY6
blBKttsxqcQ+rv1xl4RTkAdxZUW4RcfbgMastqRMjgr8zevaUkEJ/WQfO9eJxiEt++FBdkt8RZyw
2wd2jxTFg+MkpW1BTFBfzXP17AXDXS/VnNVmdo5g7XcPKpLXgwfqWY8dnMLAFeXGZFdxYUVjchUM
6jAYArXq1pv2ulzgkjHDgw3dO76xp1jBtcRhT+WMehtkH2trQnv4AWTLSAtZx2k0ea/Ew5mqajxw
pACoW1fduhAe6z52VQXJgjqx04mJ16kk26T0UxHLCSmoOUQhVHODkcFaZzB2Fmqr3RjHlJnyLXJo
JqinEr92t9bSxE+zmp/phDStrsN2NyIPg4oCtnZirNdJ4pxppPsIVdGr3q3E1nRoy8ygTIZz2R5d
EB1S2wkPQOpauZg4R4wB8wolqrWZZci+wMA+jTvl4lAV0NElPwYoBeeKDKJoTSz2Nlcwx47QI3Eq
9wtm2H7eErdOSYxxMRqm8952kiP8N2RBvcmFHqNb4+/CQTTtebJ1Sl0hefPFdeu0L5qSYTNTbqPm
MOAEOsrbLjM0lHDYuDwZUuE3LuIIKOOh3WSaNd+n2m42Aq3jwl4lvHlUHSwNvQBmjEiXgB3BBXoj
pbgvLf1u6gomr+Qxkpw+dQlYY44CJTkIYQdSLsy9B0vnroY/3xMkOnDYgxu09sDA2rLcIG8nav1o
HYtvATT5EkWTk7ZNBHcBO9oQHl95TbhZZifJkc9D4NWvrpoaPBOQfpDpEPLgDO5t005HVlNaGO2c
kKWuTLDAvpJhDFoyupQTQ1HskWso5eQNpjc5k/EdUKUvSk8nPkF8oS1vTK+LSYcAs7e5dCHhBjv3
zJ0hPhO7mb9UO0wDHsu64zSNwkltgOQ/RYBk4obQ/woF1+mAYwJ7nKKa9ZCgYbBwnShCv5X+hMZh
Lye+WUdjXwk1M6zIKFwdHYdstKeRkfUN8oowYGm9nBxNrG9AztDjMouc4n8OarSjnJbWk4Pu6Lts
cer0pjkE/f8l7zyW7Fay9fwqCo0bLbiEGQpm+6pdlsWqCYKsIuG9y8TT69unr666Tyu642qqKYPk
dkBird/yL24xtWFvWdkuKb8gyo8sgUaUjor9a9k5Belyw1x9m4vlABzTUN0y8fYSiqVarUp3VWPv
mklrXvIhXUJZeO5t9Mzj3J95fpjWdC+FdMM+tww09fKFiGGHrWhY3viI7bG17O8gvLy7JgVlcEUV
amvb7BMkxjss+tmvRq1POB9JHpM8utxF292+kagHLqDNFjhh2pYXUn65awaWgXJ2l6idMWLlC8Bm
hw9hl6nmStItmNCinhCXAAtm47JH0rsvm+ELHCZD8a7cyBLTEhMyRGlWYwAC4134oOOVXUi2L2Kw
UYo3T4XbPVaL6g6EXfSPZsmv7Cv7rVbyQUtAapZ81ojQt5L9gJgpwjxcP83kmz3lKzIjr8n39pq8
t10K/ygzHHra05wQS0zKPWXllKNPrvBJm1DHdWsW/HDQhKqFWktloKDbQLzqJs6M5TQsU4zVTrxq
hB/97FYxAlFVoHwWUKs9+xdHX4fr2jCzb81w6LTu57wlYdPOe6Od3d2W8OA0/dNabVvQ1fkH6PFr
Y8nfBWLEgP2qv2+bJfLcMlg7e7jAtbiRMDr52MAmBnma9GG2YpQImIAI6gZFiQc0fweUxxN5Om2Y
+8PEfqnWh75uz8tYTJFM15o9giZ2v+7a47qeampmRSaWwG41Fcy+XgWGuzETcdgHKbnEU5lcMs8q
IxdnnCA/NVqM/kPrmz6uhTwy0GqhDTdw4hMu98T4k6UOVj2YyW0RWr2AD5iyp7RP1bShRlkbjfm8
X1+1pJvPcLCndEnKc+vV6T1j4gi4XL6inSekWJgLZjjpvozDbRIotQvtrcNu3LwDpRMf21qlyDXF
PunFfe/bS6j121mV5o/MnR5oXP6NBzlOchqzyJ4+YSYDc8OOH2ItFL+bxHgcB+M8AWj6ekde7JTs
+jq1Amv8bc+uH8ER9yHb+hhZo/402ea13VZ9p/wp35H4WsVF2YOXQ//r45Cc0VNXVwThFbp7q/mq
PTgMUz1NaYrwZFWRXxjM62rqxqATWRnlun3nrIm+V6nZx9vE8WSXjUeEy3AZ3I5c4nLigFs1ToiR
MkSaCvGKMregh7qWDV87D9V81656OLnvE2bBS9OvSVi0a5iQ0FK5CnCbCfTZ8bTuIc00K+4T1hdi
EudrNeRn3SbtzWMGxYh8w7wI1Unr+bky3fvEX2JqWzD8OfUMA1Md5rJt910ynhoXExM9Ixe35GTS
50fXuWaGk8bGqKe7xu3xE7WFDOzUetD6oT77s7/tnBz8g9B/AnQ81K6jjM3V3E620Y4hnIaz0/j/
o2kYd7Y13+EJObKhgrEI9auxil8WCUAB1fKPPC8pgu3SfdcOUV65/cGj1HC1vnmZqf8GVStZGrwy
ZvXLf3mz9p4wBgVDb9jHIXN0fE3GHI4LE0OZ79dKe9RE2u2toj9OpUFmJG7S/dK5R1lcC9c9WHN7
8ZzRiQQI+zTpRoCQgPUBc/EepQINjkZ+N2xVc+UUJzSDjPODKZbkIoD+Dngqc33vq2EEcvreFCZR
60A4mMWl9dqxvweZVZzRrW4hWvVd4fWwENPUX1gsPp3Kek5z6DS+1ufF8ai9ezaaLCrTogsgqqen
zJiWECotjwfVYV8aBgLEszEiWmCPp5aRCo/4j3pSTqy6Rca9z4WGkW06GH7OKUf83TcaSytQsdXu
n3U1zy8QtpeumK8EL7u/WC6f+noz7mYSUut70U8jo5zIih+5KY4toxPpy4Gr2vTSpE7ypLrWiZk0
R9AgsXFIycYKNlo298mNKOjrSnta0v7BHfVPbLVVLIu6BupfDvAEbbD09nOXDGfAyY3jc94Lf+JA
bV3K52z93k3MUDcuXqNHdu1RQdzTghUMDfTPUup+YCbyJ7043PJy+25ujdpPQ/0ENMtZMIPg5gtI
WNY/oboZd11dP/hVe7BKkNLVckNv8vS47KyDX77mRReBiz1xJmrh2KslHNP0pTG5d2Qhq7A0liU2
vekrp12TLc8qv7ERsK4uxY7qmkifyFgfzfqRhS9MBkOyr6VwCVrxUBZijjpteV5KGwf5nMZ483dE
vB20zvBDYhOuaupJMsjNkNqkNdyKBM4j3T49xrZTWn0a05DuOAdFF7KSQp3o3b0aS22vabV2ryax
W7b8rm+kf7BXqARba9M2ACqbg2JevGM5aFbkJBu9Osuwb6XNn2dTQoq+7wcVQxRme31Xi/4+8cY3
XQe2M5QQ1BR4LzMhW4GynSpA0MpGNDrlHjvVGowE1J2yTYaDYfvfdKtP44wHWlhay651H7p5OFEM
/zjB9wY8cqi+AdwLjG3xQjW7Btt/fVcm/n3nmVdq6k3SWopoYyPqljSyR/SNq+WXRI5sB2O1kLh1
RhMsWB7CzQSg2rINHEEjoBfixHpOiFyL5OSfslRxs7s1EWp6HpW2ccduHwxJ6xwc2XacN/MceKky
LhZ1MPVoAlhIJpSqgRFx/F0yI+yLfG/Ljsi3EUS7cz/ulnXO9i1DItUD7kpiuVfaB59AgWOTMOhA
PiHBVQz1aWTgCXmYCjIlvb4wX6Ffz9Sg7hxphKNbPPDIPIxowblIanlp51SVgCVuWwW5P3L7K03f
s4vwce0mrhu9ezfFbD6LtP6+ILN/ELrMu6i2vTEu26FIwyk1sOD7yxr0S+cVhIkYxEzgnHrUivya
Ie9laTCnqMC8/pCsnfoYyOr8MXaJfva0+ht4bRcxomphprn52cqzDOaJos1ly55KWxaRdJIfpmbf
GwwnFCfwy4Z+wYwimiwu1qXmLcDP5vNrwaNtNYtYdxV4TC0OTJqXDYUXlagnVntYoLoNkpFoOwjS
a5dUT2qU3ROKbZCMmnVpkvu2BH2oBHKDLaD84d3huaRXy0O1yauvyrIM50n2oVpplLd+zE4PqZyX
NGuQoAG3+Snse7IWAlIKdr3aHr0OeKAorFM9+NvBN8acPIvlziNhAo85ZvNdZo13oujOcq7jWrlT
lINvPeWt+YWTf73TsAREf7zlUn35WxUt9hjhVU+DrR04keb1IUmqjKN8CbutCxYt++zW9i11Dgh0
90aa8PRnc60N8z3x+ywiY+G4KXoRWO9Wf1fxNUA+NOx5xJPb/gI9QUJvWNra0S/bfk80wBKmVgk3
W/nvtbY+0WcRozi+r6T8qG0bFBvdztCVp3xqkEe1TwU5CSc7mf3A3qyTwCsdrCqxzoMFxdH2126D
aPwDaK07D6zSFw92LyCb5qKOCSnTIpe6psjXe45WPwdKy735GxGAfuSsPk7nOmm+rTqZ/glFwKFp
uOdcTHdybg6eU32uwnrU1MCtyRPqDnPAMdUWdArSMcKq6naO1QNstJzkbk3Mv5Z/m4gnCChyLO/6
0Tq5/cCy4Wjdb9G4cJeLr6FGcTMjsFrt+2R2t/rDpA56xTLQWlWKwzIHwNOq7YvsmQFBdjrsLIQL
Lxu5mshshtY/jn1LzJkvV++Yk3HxZpsSdYVylnSfGqZ2t/zBUFSicopwcBU/5ewV5AXgwnyTM20B
adY698S3+do+N3our1r7Zle5+6hoR6XOCZhxVzgs3NKiV9Nszem+EVN2SWdHe/AXc3zHHS+uQyv9
L1y3NMltci0vQBA6bl8PGkP1c0loS9nyvjAsHyEkk1i4mXUec7zKcCiJ/TLS6rE3Fkn0n+aWsas6
pDyi2iBOlLNXuii/bGdbQytxwXZ6kyCQlqAYllU/W/dzTtbmbFVyTyt0tjNoC75WXWN9T80bl6uv
3T0uXuYddxCfUuYXSkuWT4DcMlRJtqugjGq9O/TSuBdtX1z4trrL1LTWh24o/WFbpnk3keMSt/nC
sFOlLFJaHSaLSVxIWW6USU5TIHolnixvNr5qxLmx0bRF0BEwwgg47kl9hAFg5SWrzXnzxfQNFYEJ
tZog6l77XW8v9s/Obo+ufqf78k7ZXAtcQcVHIRSzhfsgZP1MRfPbUoMZS5G5e9m5euDb3Y10dZ6S
ylAxxaicYtNS6b/pQ6MjpOj5kItMLv6wlPdK92K3wpoXQo24/S6pZsZt/XXsvJSWWqnledDnJFN2
4xiu2jKGqugXmJMMJqI30AnjPQ41ykjOhaHOJDWlIWyR/9CSvSJaHmiWlsU5xUDcbCM8MHquL9vs
qxBEAM2MifiAx0OEUb/6yE2W3EUuK9vdOMWER1j0DoJC5MNWh/lUHOY8XcDsSFCBSHSOQPhejPzB
YCEgAvYlayuiWIaON80pDUNg5mMBQ+flvzLi4K5qNCjqoBNog7vD9ZAWfxu2qYmrMvsd7xqRFXYH
nyDsz6V2Q7cW9cG7ATDZhkPQcbWGeJLblqx71WmdIMfcwU0v9ZStJ+Rq2nEplffWD8scN6KHunaV
diqp4nzEMrDha6w1dT9If4phCJobhExbzMgcnW6OCnPF5hPM09CoANd485mWNNbMWr+cXRzmu87M
q33VWPbZ6JY89kalv22b+OJh9eFa/rHPV3EBk+Dh31ua80PlqXceqqbhMaeaOyA/B86zyi+aTMUd
iU7yuS2xj4aWr4E/2Martpp9EoHZLpdl7tqvQqnxQB1mbbElOBPP6uGcbjOnTaPhqO8sF+ddksxf
xZSVz8KZ5+/S7EUW2d2ssD4lKfC9uW7JEhHW5L5gqlkP+XzrjfFMPOPp9NQghH8kaMQ499z4R2mo
9jhxWJ8bdx0ufm4jQBIiKXfWWMu7UsfklI3ot4ZyTn/quacfcrNbb73K0uKhPOVloNZEPjWZSY1B
sdVLXI0yuWZ2Y+5qrYSqwLwS6BMNThsSEtav6mrk/PJTd2cyUses3O63xUhvs6GbH1f6W7HYJ93j
0PWoWhw0MLbbG8/KqOn2muoJ2oqtJ5DO1l0b4BSipaitdUZipALTSn9UnQGSYTQo6PA3HEVhV29o
8uidmAaf9yy+Ri0fQtH13R1e+OFs0OvzCpGwupGXaoQszdkVsRYl2miCWvhPmryPTTqtP9256V4M
pJd3batWjOh3CNn4vQ1c2slmVQ+bny/vw6SqX1Pru0kweBYMnIWYB+hBz5bv+YitInQ0vwwNIwNk
bubfGYFS90m16TGwrowLMncjUTvFk2lbC2FBNaIRuRSPS4VBCpVVXRyK2QABSNcyeSQOSGe747bW
i8a4cG+N0ebpLjmnoGCKbpmjNU8WQewpQTg3pyPv3k/ftclVd43vIhMDNQkGZ8iPejZsu3yyhnCT
zbwzhT2fvXXQGBFpTM+WhM9MmmXUa6587EgT+qb1ef3I/1Se2fWcn8JZYWWogrOLoBpq4xXVQAEO
WdvimnnOQ+aOb3YxoSVH7RtVTpYz8nj+IZsN70kHPxv2mm6W12zzl7u6UNsH/YdQwOVWvwsv+S23
ynnE1GxGWdZoV0FO4r2RaMXRKof6vmtbB2xsSMNFdwAE3aml+8B2eKDXaZwXbYJwrswecEEIFEld
dtgSk9amfK5vYn65X9O6oECogVLYWveeKKH8jC3Ij9c+meJitELJkyGcZ5VdRsPjkpILSBAUGudW
mYfNaJvf/dJOr33erQS0S6BC1fdLMJBn83NJZPJcp+bwuqYLpt2e2Mo0F+J3WVXLo7RUch2F7NcY
Hqw6QDP4XcDF7h8gBG4TkudVjwNvO4+8pqu+6m3Jv2nQdXGm3QSGhAPda9n4rfB1wmLKyv1R0ApM
bruB8GfovTRKjFZeLKMnvQFpzheDSXdVVlvSGTjwZ3rn7FaNo55OaPNlE0uuB8WQ29RGMGeZzE+I
r1h0O+8u31r70JrWGqXWMv0mZtreKb3lMGkB7jgBeQtulnaHusnz67xIJ2ryeowSswI1NdDykXGm
X9los/ygAU1RGmnO7lNqcHiNtTntigmPSdyoQQR5C8y4ZG3TnRZn4ri2R5yaXDnT1+QtvRVQWGic
OxsKdAEaP8L5zZGfotjb/PKmnut1luTZPXWu6HYTYb1H5W8zQbkJQV79LBYovMmONVyl35POVzFc
GoTc+GgNKeg+e63GFUSNpXzsvWdDWelVlMX2ohwxXsjoqLJwEvZNmtfUj6qykXIujXEuoB/iqUOg
Z2sA9gjGtV2bruPZINfigdBpi45M5jqCwkxAtqY/lNXQYQSSIj3XArwehlmL0MelUTO361tuSifo
Vl+/UX6IoHK9+bIKx3tUeFA/cWp3TuiSDLdtNujKWOtfWD5NeFh7W/cCMfEOzo6prYIFYjjyctif
XGs+J9EkUTKNfqSWvolBeimDWpPtbtVrrlrb/w4sgIIGmWHamUc9/2xX4sAstFJKlsXvojfr/TyM
XLlEro1B6/j9IzBIuSfvutqRY9p9M6rFuS+ShzFPV9Baq3v20wQ5IqSx/lrANW+olgv1Q2oS6HIE
g3ScROgUNib5r9oyxyGoDLE95wg5w5IO8a/OQqtguIX+E1A4e4ITAjHeCPVLp1Z7y2fO3CpRGZqT
akGAOjJu4j+/L+vUjWafYmAlEvPGeEnTDru+0g/6OMKmtQOaHh2Ch4s/c1EqoN9FW+Xq2wnD+PTT
0LztKdU8ZzdbUr9pvfhO/YG9w9RSEaUe7X+VomDDqBMZr0jWiIbPJi7TRdo8Q7SBNah4lNKKNEvv
n1TOxItOqODDoa2Ltry3GBotR53XrGDR6tctpe++VeChXAYkZhfm/GzmoKFBu47i0dOgzMZBza/4
yJxXmtHK/bJ1MLMiI/dNyQ7/KCmJBxTs48nuhgbXJ+Olo6aabXGkvtfciNLJev91qGfnS0uYdJNe
7bU2M+KK/zBKZznS6tci69fGW+mgBiDEJpA96aXQ4rQGiqHAwWRpVlyu1BB/R7OUXlg42iej2mpA
z+I2VMp6CzRP+o8pdPRjS2R+vLrI8tKqrZ4wmH54IxJbtTG6EVhexdzhftgmLTlSasovxWa4z619
IzUH/cbhj52DPAvtO/tSIXZWtRbf09E5EeXFppg7xUXQFfC+dB0xheWU/0LYJW2UYOl0VJLajGIw
NBTEk2FCuoN9PhQNWic0AtqlqpIKiJxCukOeT+09qP32o6+z/FVMnXHlWGw2rnbH+Hlrsfwk93Kk
ZYdsxG1xnf0Mh/TJbTd8LydWpnJukmcHk3pG9Gf2PraV2EEamHfu4ijGjmmaH2qe7G81ocNPshlL
lKAa51fZiCsqny3susw42lqhc+4ZPyV5si+juc5r5E4Nx6Lkmws7QhYEWttMXH1/Xs6ra6OVzvkz
f/Ccl80enKc6IbE8oMC4lbHRgTNpucFNR4ggPgHfr65FQqBe0AywKB7I9YtTcpZFMyAmG4p5E4BJ
SYTpXVMOo74rkyk9Gy7ySQQlWnJn1loRYgVMs4MaJJ3ETcYJhpNM37VF697pWTnPO3tIy++anZSX
BAXxY93P7oPMK+RwvsYiGWhtbbw4/jaugQPJEOhdsgU6C3RszW76rCezF0/mYJ+WxRlfEwQ5Z/ww
M7b1avoOmlwi7poRuFhINKOml+Cv2FWerbw0AuICmlDOg0TA4eb7fq2fPROHndCS87zmViy9ZDtj
Fq7fuk1g5yH5CU8PSOFYmG60pmyY7KUlKram+zEX/dyGk/JuJL5ZHAZdjLEh84IqGsRZJcDPSyXw
eM9CbFHiZN2tIFhcjUnLjw2a4TNRjCx7mTJ384YYOxvdJNzcjDVwQ8Nagytp8iVlZj53hqYF9WiZ
r7bf2fgntPqBDvnkMnd++6x6UVNPifkpqPUlv8MBDtc7Ih6KbYI0bhyU7QbZluofFgqlaz0kSGcM
T+3pIRSPRF7OwCm5/lGM63Kx7ZoHnpr1q5cKioUHrb5a/tQ89IMs3rCWTruxnbOL39T5dWWOOMHf
AzubQ6UFFssZjwho9dQjixMswIubUrhXf3VlVCgzfekZpN66DghbWU5yWdJO7Yre8b6qXBTvNpLj
X2vjLUGKBid0NqthV7LrnV9hOQpIOnXuLTW6H85Qce3bZYk3RuXk5npFy0BWuNlrntabBlQLMKyt
CHSVGJsQ2sE6AglTU+4X1WNqeXLfDUX+fXPKOmpad/uZ9laLqsEmLEFb3cNIRQEX1pYqsOVFD2YN
JJECWS5SoRWfNWrVF+FV82XpjOGkWqs7kdLFE9/igadJRDeba9gRNg6JUr7pQja96deayeK80rX5
uS5VGstyQAZkC+GHDCc5R/t4C63DwstuPXOq/KwHS/A3TANbgA9k2KX1+sOo/PxryMsnhj15GImc
DWo4iU806eO5nIvymOSuM6Ls4/7jaerpfUBoV/bD6wmHy/yNZ9fotdjsxXTyQI5CTlUoam7KuxHX
S9hMqBpLR1rHFZPKB5N79stH1PhKUoaV7bXaFyedmBEqsXuohpslyUfPV6cv2Lwh8CdD8w+WK+1I
ubwiMSIezOAq9+zj7Z008drIYVvZT2cHX43jtmw/4qipcjB5aG1TzN7hPtPbC4mH0yy1VuPHSEPL
t85wpoOcDSLBnDx7MfKWTV+OApyyBIfp2wytWZcufKGzLR/c1nW+pN2rIWq4ZPerVCtLQnLikDdh
z83kmiN4/K15PSjIZGS3RJ0Vc1Hf51zQBqHKKqy9JfvKRWMfCBb2dibyZ1gYvzkYRdqFgvuGaRq1
1annrmS6mevyONz2KIATdRJDv3wmvpm8puQpCrBZeDrpev3XYG/uTmQI00w58A3oynjaKgkWYt5Q
4EEO179YdWaQw2b6e5ts/bgQjrpgKzcvEFfmT93p9felFuqwtHK9brNZvHXpKr+3U4l/ZNDRbVyk
OXfHVakiXqdcxjQHWzgIbD9ye0TJeGtUAP/bBkjf21jwnMzDoemsnxZD1KXB/nAswJfS4C/Q1v7Q
6ll6mBN/ONSdNf0uNgQ4CJs5KmtqaYO601CbGOscEzqHVmtOtnjuZRMCoWj7W2LwcUSnHXWj2QJk
bb8GGP57x2/Qa671CqMzNw5zn2dYMKtYhV9mqNAqLiEksAk2kMT1ZBN+3cP8oORkLLroYq4OioLg
y7DeFueyXE9VqppDMVk5u3UK/+K5Mn/biILyA65DSCvmo0dGijtvyuefuV/KXV3lQ6w0LXvJJ1TJ
cUe+eiQtpIyF1c+Xukdt76EjI/iYW2QkneG5ltp3p2KAnIbKPLm+np1ail5e5ZZJLBu1/ZjiFTo1
g91Grj7JXVGo7PEv1rSwhJPbeBg3owytXvN3HXnIO/Kt8iDvEPkWxitPKAj56eZzmBAj6MEgNnYL
rZ8+0zRBV2qU2CWsrt5UkDZcbq5rDh+cD03MorLtMCZb0axqswv+kqOoka2+OvuCwWZfZBkKj5Hl
9i/TmDleZlXZQaKzeyho1HzRHFXGhl2s+5xFZD9jFvpbFMl/GJD/wVn7n87m/z8M0OQH/I//7TD+
J/vz/+R6/vkjL/7R/sw/+Zv5Weh/pdxdJyue+HtKZUwyK/5mfrbtv94iTgUFGLgO/rAx/6f52fjr
rY6EJBGfHBIfZ/J//288gv8wP3t/tXDYOwjbKOG5uan/K+bnP8UT3LpuKJux8D3TUoGN/k/RIVum
Z4TbZDqOCVwQWp9o79ps1/8mAPPPUYm3l6GD2v8jdtP0LPdP+QAN1JWxucKIy6Rxj8q1u5j0RJYP
U61vyrK/VnPtDstg1nE3NuoBeXN3kKVR/nBkNd054MhgiE3uHJabmWSryA9OhuTfpWzcYhL+jxXc
vb1NAgV4Hxah/iaVXP+YKZDbDHwIQc1YWPa4l23WjEG9+ekZXvEXUU7JXe4tSzQRcvjvYnxu38A/
vTSVgD5IGrOB9aeXJhV6zZVXEgRFe/XTWo3T2wT1HufWPOyoG+hDYBL0G2SuBDhSp7e2yMDg5mK8
q50B0dyijn93Ff/H3fz3vvj/y6UhTKBJy+FN/c2a//cBC0VGtYk+N0asAFFFIDWdJEO3rj//6y/j
C4fIX66/2zX/j995PxpTbY+TjMkYGY4FLu1QiHXY/T+8CveLS6AAK/+fw1xap2t62+sl6f6bH1a0
7ew8Pfn5r1/k9hv96Td0hKXrOj1uYO9/Dj1KGJs8v8xVTEC7dUdsF+vvQpCKOeL9svBXhZVvV/8m
TuBP0R9k4dBjR0MKrCtN78Tb/uP3h3wlaaYlMWMEuR/wg7iIaUqC5m/SD7NtEhQ5Zb0ba5Bjf2nF
t3/9kf/pIrm9OicIJS3kiZNA9I+vvm1aJkekRLGzVA/CR93hJMv89K9fxLL+6cYkWIRIV5voQMIn
ff1P5wcS+pW7cSziHmFitIpsvSuctDiVgPUgImlaQKDzfLPNZrgbVivdb2Ztc8ZAylfz+Ms35fRB
1BwSgV5P2Y7txQLXnQ1xqFBAnrNyrU6zx6ZXIhhgBOETuckm+4AZpXhsjA37PfZb5x2SZ8X+UOqQ
kfXIkI4hhYYC4TSYh0zywoIl1efXeVAIsSbLPI+DqMCE+zWErnPey7Ld9kXhu2FiV8VvF9X6SyFa
hVRoXSLFz4y3nUM5ZoFaTnYFfYxY2QmJHbB2gvUmsPrql0rH7hdxzXewtclpLjxLxatOFw+RKcl9
LVuU45Ys3LO+Vv7J6p2bk2+xtq8NfuRU869PWbIWr2hcINwhS9QYdgzfQco3VZNb0BnvM4pjckaa
t8WdhrDNcWOFnbTdS1HnbZg50xywvy87LVFgfl1qJrt0HCHtt4bymkotb2Q4qSgvaj/Stsq+11Nv
HGACF0oZDKUF9jCOIL0E/FfEVuRkO6xz+8Rss3wfrQrLM+A70nZXiCh3JPKBOSVJoioD7B790RwL
6wBeUhxdUmX3mMi0/gSXTTpcTvQVrs7YIf5sLzqZHjoO8YCntHEctNY5FgVRxBtdk8fZnrs9T2n3
qVP6R8aP80BeyG7bLD9qHW16KLB9QNBMTjzp7XJo7ZIOhBVJ/JI8q1l7Smd0mb0OeIIwAAy63W35
2FxmYfzA65aFiV7rYMKdfRi0xQyTtJwv020cz0S/xGUlDpMq5akotAThRjt+uAh22aINhmuuoC4J
aqo4M8uyQwCNN6ohorHUz/PNjVijCklt8ZCX41PhFFu8pXl39NvUf3Bwbh1b6rWOTVudUdEi0SlE
7LrWcrB188MrDkA4n5NVXUZt/gYrNiCHnU4QwN9FZy1HL+UbqxwQQaMWS2Sm/hqsWaIwBJgI7RC9
4WMYxIyEE5HdItFwotYOBNqIdpJF0Nrmc4u56KANhX5A9ZmiuNrmnZNpQaImKGqRBHbD9ltm1lX3
CuIxVnoVdZShBanYSB1KHR/jUIz3dnIjLQx0GnjjohmM82nUpHlErZM8JAOtO2Bb+1zNyx16Q0IX
ylSeNpvEATBaVDk3oSlxhXdLpyoiOxYd0nBEa9VaZ9Wvh96W76OutwdCWb83eLaCVoprsTWPWmN5
r37bLg8ERvjvy9xvZCdU157k54eGFS1EdNBEBlGEsTksX4K+GmXBF5qie3BSuW/K/IuFKAkADwd0
/90YLZoYwmlLX1vTvrRCVuek5EvzjY8lx+rumurHDReJtMb7uXndwYA5hz0kYAepbG5Oz5OEtyWZ
YYgXD9WNBrrzmQq1ryz3nPadHpZ++7/YO5PmuJEtS/+VttojzeFwx7DoRcdEBilxpihxA6MmzDMc
06/vD8pX9aRgtliqdT97i0zLTCECAbhfv/ec73y0q6V+spLpq+X70Z5e87LLcwsNoLdcIVD4YsVO
CPYAECzpRM58PVP0MZGYnS1PVbqZBY9WT9YkduLuczjTJy441I+kFTNkva6q9on8gOa96+X9wWIe
RIgdi+Cs8SysWS7ZlJ7NiYbs4aHst0OmHS7mz2m+JTT9SHiNPlSWzLfD/ON1ym8mUflbmTqa9aDe
+nHAAo53s2v7i7FJP3PEujCeQbCE1VBtivllaCw8LEwlNzU/cVWbpxYDOf7N+ZMJvCuINsw/xpX/
0epwr5xSfXYLgd4KoOUxEfFj2aUf59HK3yjk2OhPqwCFUZF8IV5JXFzszL9uiXmXi6xJvHofEFQz
40ljtMwINllfCr16KBkV5bj9YpoIV5HJQvd8bGcXWok7tAlID9DcO/SRTXiY+j6+w6dQKhZLZhbb
vKiqz2NnAmwl1NNQSgSyrqEfHwzqzu8Yvyq1pbNoifMub2BTNp2Zn2mmxZ+tZBH0/jIEpXgqEPNj
jdT1+yDtixdH2ZbZg2bUX8qZ8hs3JqNkzt32tFvQMXz3cit7MarGz8qcF1WpnS7ANoRIK+S9kddZ
h4GBwGceP3ndW6K9ESipWb2HONK4lqzkpqrMit+IEJgPocCVyVG/Ky4S5v16Oy8xc3AQOl2xo72Q
XUVqYpBc9wuGok4O9XHCpPISW1i5HPpLy8tocgYVxtPJchsLh8aoaNpa7Cqfs9YuUGPjbWa0EP02
oizrNl1Ret4B30f1JSRRoj4EgyWt3diWLGwq7AH4qHRKt3lV6Efd4cDeMIPJbnyFoPes1UO3mqB9
GLVRLgPsyvR2Ob7QPt/UUGcZP4VCwzToR9/F2yWGO4dMyQJVekt7cQRYjZfLDqD7FCIOi13GoBvL
RzqgxnVbVKu9dKb+AkjuGOxbZ3SnbSGSND3UKLCw+ZRp9sQUQca7xAxBxjCx8mfkQSma8DAqZHrw
GVrOl4E3BcWhxb+A0ynS9laKDGGBR+MMAW6KTfA8N4bZotu46VcRzfjRizRizXK9MPoKL2mIdzkK
K70dh7nCL2fp5Jvqctb7YiCEXdYTJjU/z0uqhbhQ3plsCjHtW/RhDA4QYKFtIMrZJUvOHZ4NFgz3
MgEo1eyNZO+4YrRQZCvnA0v/plBlZ18QM1ZiNS/F1IZHno0q2w3dNA87C6/pMR3ksHwI/MEadwFH
1CcLx76zDWMByyjxEnWRuo1qd1NuO9PWkOJDuQTd29kzIDKPbQnNYVd54XQ/Dk2W7WK2h3qDqBGz
hsfDcNvIGFJdlEUIdibgFv221hmO2GXu7D32SfRpUkRi2uJYQro4N2iEN0isIrRoXoalgnykj7Ft
W7dQT6eP/JGR2WZxmiFDNe1LM+fTi6Slf8Nz3zZbAhq1OZ+lR1dQRCkab6cpse4tBTRz27TMTGqY
qp+iRmofRDd6gM0weuhYWUkTsWa14b8qGKFfJmac+LmybvzSJZrVDmRKz17pxFgtC223Ng/toO+S
yGvdTW5VVFRkUPiImWcK7Z2uo/TJsvw83GoSuxIOmcvwDhVb+mJ1Qxci8JXsaYohCOqPpsO3Fvrc
iBlPKwohuxl8fH5xvzohKnmhbN1n155t5HaKLBwka639rsy8GnqXPYYEyox9DDLGD7qeWXwUvm8D
MetDPfYoz0GZ+c+jU+Jf54Xp6G972XDNBIjcV492nj7r+gLFDfJVOBBt5gQfF+Gl+aXtLtJcpLFR
bPmLCzcj8KsUBJMR05FKxX/Rqp0e57aS7sGG99axcTMcPLBW6A/FnIrhMFRFDenGShdWMbMyI3p3
WQ1ys/c1n92MXLN2bi6npbKuxhn38BLk0r0IeDoShm+uArSDvCa/mFQaLOg3I8PpIZlYjZjOos3H
wRLg3V2QBe3rUs3X04i4bxvPiH8asvFy+DyDYrZZ8s5sysFDvje3eStww1jYwkp+vK8ssooed805
ErdJI3zE9gnDMD1E8X5mwHmzQBNKrtcEz+YsI23jCoGe8rcOgA70RTLFcCJKCtKNA74l29e0Oh4C
zPkPBFhbyXaoGj/Zxf6U1QimmvHapc/+ORjRTLDQuw0asLlfbjl2pB/DKK7zDWMq51rRvm53NsjX
zy6PyLFYkLtuGj+lBR+MI30UFXTAfrwFnAK+TlByW+a07Qea+fBKGq1oJ08cvtrLRowiRXUfj5/j
qrbggrUW1nuvlt0uADmNZteagruyWhyHQWWDu2IJXPluJP3u1g9WjbWy6ntCyCfEpahGMW5a4lhk
oClYU0vANVOp8Qm1fLNP1hQvcuuhsGx2dpfXj9Dg+ng/2IzPNiXhRoC469ELKJOY+p3Z5ON+kc2k
vuEqAMTioJ24IZ7H+hZoCwpNJgGr7qY0Gs986AaMiWpHP9OyZ6TRYPB4Klj+V+tCM1T7Fl4bfXpG
lOib7NZ9XkxU3xk6+mgkdBVxcIAuix0ZGjUuHy9Yxo0HuuGRVZq8RX5pSsl8DlnHRqdbhjM1Rdlj
ziliBMuDv/no0S27BiOZ3raIAtgMdMWQvWRWmZE2Z2zwfLahuoioZ5Zjpob8xYm66RCh4OYNiIBb
WfixyNLzkvix131EreVmq6PYDzAmyN6xiyNotgGqs6n9Gju/jyxsqUE9YoENln1DGtaDTHBKMQhD
gD6yjvFgrYcbMs4fZDiOd72LAmOX+thwRvLCKDrYXbGvelCqNqPLOWqXJHn+OWY4nGyrAtrQrkUA
+iHD3nvtpOQgossGo4OpM2a0nQRjHAEPiPNb2WYeObXT1KtNAOuDQ00UotDPpnj+XA+w6vhuS/bU
D7j6Scjs2dYta1AE6wFIRGIfdE384BY5SldoJZ+swsb8FaXWcFl4JteXo/Cbq4zuxR3MCBwOUoa+
4QykDGYJo/LwUAzIlbb9lFcNNofQv2e7UJAm/YhevQXXOzgk7thDNLdwPHrCC0NEVHX6Mk1jBx3H
wFp64qSUILvykSA+diGKGch9XXThjXZIAGKVMnFgQ5pwapDFvqd92d+TVg/Xx5i0d5983yh/5Ncp
l3Hv474l7UiQYJkCWuxQZcvwo+4VO3WB7oLkc43XH5k3Z/yQfKBqJ5t+4JGmkjtj4NxYqJPn5pPj
DUlwmJmCBnjJO0a0vmULMDyWtNdTryffd0YvaGmYnSAc9wHtIV1a9NmCOcE5ELTV3ONUCTkoJGP8
DdkJG+FYwD/eVHGM8MelqIMqAhAp2gedyr/FGSllG5k1mJcDmae4eoq+vlZ91plNViYQSX7ffLJf
955QcnsKyCwcUqIqTjqz0g3geBHWs++ULh+kwqmySXQCkQuXZX6oGmU/1Lqw36VqBqFX9+2esGxI
SxIMHu0nprLHJhimY1tbQEi0LDPC5DthO/vUmuyvaeJPf3/m/z+J+Q8a9D/9fK9mMfcv5mvyv/5P
+/I5gaD8N9x2Jdj++M/+NY/Rf7n8D671j4QguSJn/57HOOovFWjbEyzR0rV/htE68i+8HHSPmdNI
TzsBZPl/zWNs9y/Hg+9MZJ0jBLCWPxnHuD9osz/1kCVAW4JaaCP7Dgpx9I6/nh6j2YvQylPH5I0N
OQMLWfEtUcHo78rW0xeTtpOdbJdFbKUlxbixnR4QEEoe+zikFgorwVr1HcnufB/xpDoHqVYLALrx
MxkvtAWRLzMp9eAGsExGzXmtohQ1zIzVTzJW/crZsDn6nfVYLj6cFF+Ul3Yx4+6E3dk+JWmDCgmx
4deQg9adV5f2YdScm1AzfEJqmG6XosdK45sxPycd2OmOdZtFL5PM3U9zRKQrVK38zrdnWjxhn2XH
LFLzlp/kHZ87QN4AbL7dtrXU36O+DHLkxwPHKjapGx26YP8sWHB16IzIhzX9NfTsXoKhBUVCB/EP
4G0Qq7O569HLxET1jju7X4r0WGNdVZdhN3kO1oIcuZ8ft+k9kGeJlgEJQb3DRZL17+MMsW/ldMjQ
rDpbCEb1ACH2XjI9YrdrS1j6VJwQfLpvYezmZyrOgc3GfsxJMMej8TjFFSs1rIvYuedk1USUfiX+
kS9Zg29goHAn+7f4AI9uDuD3jWHhNlAzFhU+kJI9ozzUdd3Y8V4NNJyG78hLhKQnw/pU417a6sKE
tvXNDgCK3WAbQGIe8INFEpVtgkextXYFlUUt3k8FpBjsjkuaYKenPKkwZEnPqkZnF0nXZBnUKVLG
7fcpKQHNBqAKaCNhVMiBpxQGBKw184F5gt7nqe7a49iYwN0OOq38d/7CrAyIxjDQubQn9ynUyO4R
F/tgCRvqX7Zu5iEvhh3ApvWRBZdeO+j+HYAmtfgbYHatOYRxX4jDMKEI4JGXHfuVI/P3vUJ9ewcm
b+DRKgje/KSRf+31EhbzpjLtEDwFQeY/oM1AaQCyxBxE3Ge3ngs27c5OrVIfx7CmRBgReH4I4bx/
jQUmkGvUMvXzNLNVnC2eNWGcSnAiNVNAvvHE4f/Gr112U0PlCTyrKbL4sRu9bD4b1giW7eiV4xe3
1bBWMwBSM1RZz/9CjRCxH9SyRxMoJyxWds1kHzUxwJWLfMyWjz2TlPdNDBPkcmHYmVNYZVRQSBgk
pVBpLYaWXzRe+zEGrnNUjnhcfKWDA0309paUUPmo9UzLIkya+VNpBq49lD78tC4zGTbUItiza/f2
he2zvZfL5LNx6sF5INwSVdpA9+ExpdhdhyhzfGxxPojdaIHi2+poZDS2RAhUXwRGgZEOxMKgMfbm
iEkBGpHunCBRuEt97lCc0y6ur307FM1uWiAYPkDii+WmmnkWN6ONvx6YS2JgIdAN/UpdlLvYncA9
0jpv6weiYNFs1n6C1b01BbK+GPUeFsvMHQ4JhjuIeEUAVq1vK5AfyIPiF9piCNXtMb72PHtQxBpb
2afQOOncbcpAWRitSK6juWajy45qxeuf0hr4tri1c1PLSV4EmrnQpqIB9d3zJ2EOI0LVBQ0V7hXO
JTGe4NjKE8Byk13v5ki02IY7rzgvBKYeEs+j8gP1uvy4LG6Eq2zxqyfpSf1psg3EvKB1Eyy+QFI4
vuuwQ/ricXxF8ocFc8N/zQHNmQib3paJyg5zo0x0mTkgxhZIhMh83ODJYmGtN2PAO3SIEcocK68O
koPf2D0uUYS89GAIkkxXsuWSV4jlhrLAbIhlg95wmZcY8azIOfRqqHblQJcZ125XRd5RNkHVrVZc
EJ/bzpI+mLuhDHl8zhwzrlEBiVXo8NAPbbwAXkV1aG2ScaaDsCGpikPr1hJicN9h6k8reNnEAVBu
Z1E3PhdNFOwT2ThusjVSdJY/7AoExqnE5R7NoD1uvFE6nC445xUNE3wCr7mnHS/JuCj3KlR4rIFk
iVLwdDQtRXm9sRRJ35TpNvJQhuApvbTJow+1LVUEBrtxdNNmx5SpT7qVbIs2DrxykkzMjc2fuweX
JMbqMKuu3LDsmHgndbG6j3P6PBNUVKTMNChaE4KpiaJoMmZvYs8ZUezHYdNuEgexXHZjqSVk3F/D
SWv2aWdbX3TsFCDqaEg271TKD2qVpf2sx2rO7mfPKvHw+WYGKuG35T2pQF4F7dUIDmlMDJDlUVG3
tynHQ/MudJQ3nhMjtMzneuq672B6uweOt8zDe4cGHh+wLr7FBW7JA/CKrt/SQAfVVcGLeq6BJS0P
1jgWpNvkBeUy50RIQ0WnQu9aZlD1LpGZtRllvgiBgNXIBKFphgVH0DH3XHfrW53sz5qOD4+fHWeH
i2vDH/RHBGi1FeMLdJf+Ggo96HhTRABh6rQYu4Nn5wU9OKYfC6kWKcuxI+PePTrL7BbvYmxMxzlh
IXk3FkZoRkP8mcuZKBPmgHTrJnmzCBCJ2ylv4+yAlsx1b9MpgsIpk0E+czLyanwCCwhxB8RhdzW6
QXbuj7N/zTGlDT5EvmFiYLFL6CvU3YO6yMXADpW1mbVaLZUtymsoHiO09lHoa1GCQIczjfFsQ7J6
Pn/p7DDCVVOY8VPeWFG7LcwUXenBmu91HYYHD9Bpt2WOGytgLDIt6HLhbZHPdtKuwWGMq6vnyjPJ
xxxuNsBEHHLMotNpcY+FFTXJLRaf8h7rq9QfLA5as9gSy4OmjJUjUIw3OfTl28gO2u+KcVn7AexN
GeyrFIrpDpIqLLcNT38X4kb0lDhLa+g5B7/LOLz3IcJe7J28EQQz541qnItIifRLjT2jRmsf0TGK
eRbnm6GY4ujZ9Ev+nEKPo62J0wQDfVGtv2leaujRlLwwopyh0w9RaekaLoPWeAqoDUMD+s1Mh7qP
bdTJQegCtvKXyH4gP23l8zc45NCeBo18LmVsupti1uUNmCzvOc3h4OynLpPOGQR2HpWSgy1o+lEx
6hqdoqcNwYl0guhtFwndYsirDqtDh6R+9pG9n9P8yXFRZJ5FF512NeCX1Mk/whOiwCmQjOgzJwhB
MvR+PaOXh/OIH2Lx0sLbEObIV0SJh5lbA6UYIHlreh6JNasDdVf83qYH91Tm8F2kbRUPPj11Jpwh
+qB934wOvAh3oArvbbZgJlR6C+2L5qHrD7QQmpzh+W7OgvZJBH1db1VsjNnNo/asfb5kbnad6ZqG
KM24kP5uVgbn8E+s7mIO8nRbMDxIDlMuzEXYCf+F4SCQKUs3/nMThZgBUN9P7j324QKISOgpLJrZ
jIV6ocB3+zo6D1dMKBwP1X2vhJ4eazPYZwxXPGKvZFHfLbyqRHTjrfyIF52l0+UrHCM5kP5II/k2
bBdz3Vp299WLE4aKRMnRuV1rx621WJzjFXmI/bYiqhKrBzhi+v4RMpQd/XfwIF0wCoQfVrnQ2xlI
g3LR1ATqconVJIpNB0DwK/G/jT7oPAN1IFWs2WmLosN0Ozjuxwpf6WWFLgELZChGwAYMl+BsZWJ6
YTg2K2Y9DdbCnnox3tCdcwvq6rD1oPBU8FNtfHDbCoEFIlJdCLYGWFo3VOnBS1Fk1SGdeh4JEIYJ
QyppeF+cVIGspcodHoCEeOZ86WPUZgPaY3Z8lZ4TCmd4+OPQDfbIHqbPmUiD6lgMmqWvsyynOQQV
FokNwx5TXfSolov9iKoUIuvEwv7GNPFE3EPGCVUhSqKA5Upw/Dw5DVbAhKqmhFNBSjtdg2zR0T0Z
3fipcya3JOqWDEypVG+wp1bnCxv7W8F7JwKf9RN4JAtxgCYYFf/d+s9/Skdhs2yWLGGhrAsRXnVW
oQ4ELHfffzql/4PW7EQ5Jb31SbIlJ2yovz6R4L9eJWPAgHKFhneGkjoDLN713ydN95UzHI2SXU/4
7QS7AcLc2e+vbK+38OcD93qLCbJFWOQqJYS7tn9++oJLvh6DRjgEeoIEin4aHOPWuEnwTk5jZUHo
rgxiw2Xi/lPFsaDYjessuEhc9aB8TCDb33+i13dceevR39ck0hABeiLJ7FPY9zi1KsZPjjogjU/P
S7Ajt39+FUcLsd5sQRvi5CqZHVeDF3N6QFy2HDkY4aSC3PZGliLNmZObqxXCUpu2CRGfnji5uXry
OTamPlmDLud2FnDcI5xampm8hij6w6wtnlUPLa3m9tGjYZR4cjXHp0PQhxACrHJF180MFfZkUQ3d
G2/lyYSf6/hC0REnbcNGvb2Kc39+ZIZaGLY73sowLIE8VZamXl1ppxvh1Ai1nT4Jj7//udY/8ten
lIwi1xFIgl0XSebJa0hXMmBrLYqt75bd9zZxnRuN1OVSEAPzIJax+MJ2M22FxXP6xvP46jfkqwYB
iYka2iaHq5N3E5povXpO6CNkECY20aSt1TBYGCAtUSrfiGaz1wfvl2+qwGwIxV0lMNWTpw+mJNi5
QKlPbTMAf+B4Br51m+bz/EhGDGUW1/duQyiFH7B3wMbRrRfiDsmSj7+/469+ZD4Hyy7eFxx/ZFme
3PG5E6l0SG5j3OqvNQnky3hnt9RSW9FkMKShwbz5ZP3DOuiyzjuSrHSPVuDJk4VstFiyNdQaICiD
ycqz8S0naaCLXV4KcDRB5C+wAbM2iN4Sab/6nbVwGHcSxbXqn1+tO3barmfgGCcm4ejwkpe44lDo
oyqJFUeY39/dk4vRX3WUT9Fqo3Zmezt9qDrtwdlf8TSONX4NOcUTwGe+MlCd3rjQyc/oSL0qugW2
dtflewUnT+/cucyAlc0shoPwpTEDCM3Gdz/lXZbukCCw2/z+m50s3+sF2SVZWekscytPL1gjqIml
qRhT9R6N1xTxHO7lt5bvV1/LlZ7Hdrn2nck/e7WwkmAc18w6t30GPbgNUvSMqou9bQVl69wV0x/u
0PxgXHC9HG+F57una6tbREM1hDU2osiRzzkn46eJtY7WjCYTl4ZTPMysCL+/l//wlOhV98uLqH+4
JH5daOM5sWsUgNF25rXA7g7ALc/7bJNKPIl/fCnsvbgjHS6IUUr+eqlRMNNPOARsJsILgfjxRKJ5
SnfB+le/v5S9/lk/LXHrw08UJJs7+npvrXt+vVYeujrtHDfe1g7fyK7T0qfhOfbD+7TRS3oRko9z
61RdeLUUHLU22OUB8vsYrsOzQeVu/h75Bfjl33+s1zdbMeBTmqdpDVp2TyoCROR+nXYJLeKFY10o
UJ0Uvkn3wfpXf34p1HHcZ7689+pmJ0seT9jG4i0CkkfPjI9DYR4ZiT/++WUoXtm7bCTq/uk3SkmX
q8uYlnlvp5qjZ57vVeozB8bZ9T+4eT5jIE84PKk8RL/+pDi5PH9goruF5j1v42QJr3zKD4Cc/NXv
v9XJHsHTwyySERQLdQA+7fRSNFhyHJX48Kh10nO6zbx202AWFA68+sw3ovfaKocvv7/qyUnkx1Vd
NgesSDwg3unONJSZFWIzg9SVx0G1FZw1r4g+M9cBioirJY7HpwUF0TH3Gef0sEvfqFf/4elc00V9
CnRMAFSsv95gDsuj36AYYv8fannjiVw+VyAv+y05WHyg33/b11fjqwpcKcIhyBrj1snVirxGRYry
qWnnR0iaNL7d/vG/sRa8vhCjPtwiGrcnm5M+eW7sdPSjIUYMny3TjzeBwdn/6E1wXV7uH0UxCZen
d48MgSlxoThvG6xUu4Tf6EMzmYGxFX/1p7fOpTpW3D2+zusSZux7P3JsBt1Nl16s7zYyxov/ybvN
g6A8Xm1OpcQUn9y4XCN/6DFPEDgTV5f0W78WjiovgZd+/f33ebWfux4nUspAnjnKI//kwdNoV1sY
NsEmVURJKY1L4+1v8w8X8Yg5c21qbf/1RXqvmJMqBUqeO2V5r3TcfeeNUoc//ir4g1jaA8ESpU+L
hmKsGiZBGGUzMPq37C/lZdObt0qT14+0t94v6VCYsFCo9Z//dKCmvgVosjJkZeVKZ6f4bsOZUSnl
c5BBjfnjV5VrrG56zsoBQ/qTy2E+KUNvNRPIapwf83Fajg3yvKvc9ab97+/fP30zEmkp8DjS6lcv
K9lfs81oABABecsTyo6kuhQZx+eqSaDt//5irx4JmgC2jYleOUK+PvFBBwtmmt6kJoZCHUj04ywb
8/D94VUo5tTqMJWIE9mRTg4c1pK1AwE10JnXx62j47qDJ/THN46rcNPo/q3bMXvWr4+EqdMBkXMG
UZyj83huhG8T6ucU3h0HAdW80XR4VRtzNUQcLEI/ngt18sZOhhgyN2pwviVZ8sFxKrQLQIjvZowU
hPC40RtR1K9+Ka6HVA09CTsFdd3J9UQKqpuRekAWAy1lywVUP5EIdv7HvxTXcQLF0yCcVzUTCCVR
pU0VAs7EcXUpionjIBLqBn7Un14JJxT9J+ozujdarKXATy8w8s4WO9bIGwXLJWO4JvtqgzgvaN+4
0A8/7S+F8GobpDILVust2/rJc9FFKEPxQazLHms3snYCQMJQfi5QI7yrOyeMkRDU1XUNCIOBIEax
nR3NKfqOVqQwUuMMoBMDEiKGS0dYl2IuzDv0DR297L5AlutB5CPMSz+je3QIho3z7sqzi+VDHMz0
Dmh8zo+u6qv6sgkNgyiPWNuMwa1Kbhlp0/frI7y6mzgjsPOYdUwazplfPjXh6KQXRaijT53up/gg
18PP4zS24RU99Q7uY6MJxNGoTR/HBSzoFcrlEOipEc4NbBl/2XUIGt4Fkz3iC1DE4e1V5bj0lZGg
fVsG0iWxCygcUeQFT+cQSyr/inRW+zn1LMod3zO0Rf/4d6ftwEmZDhob6+l7Q6xvN6UGqauJqGGB
iJcMnt58jl+/nWAe2EuZLtJu/ds+89PTFXI7hCvZHpQP8wos4hRelYGhhhyt8Mqe6+WN1tnp6+kI
m4MWoipBgR7I095y1Y45LSIYwJXJuu+4IxQ0ULikf3bzuAoLKV1OOmR0y0/byKmPv0Yj99i0k0Mp
nlBmLdoq7n9/ldMdiKsEaMzoALIQ0JI7Wa7DHNprF+OLQyReXaZdjQWhy5HDY89686DxDzeOExov
6GplXntDv64DRJmZBNcOknpggsj82RZAGaq/F4E/0io+VAX//xF1/19kiR+8hX//3fvkC1G31ff+
t//W2bdqzaTvTv+l9dP8158Fs+Jfn27VD/7yN/hZUUPfmm/tfPetM3n/M/Xhv/sP/6U7fJjrb//7
P75UpuzXPy1KqvIXSaLiYPf/pko8Lp+/rWOOX6kSNJ3/kyvhOX9Jmx40p026FuAl+Hn+1jFq/dfa
eWIDZPGmCnNZVqFlrvAIpf/iXMN+b9N9AIq6ls3/yZXw/sLQTxm19pdRMnr+nwgZfz2kuhRjiiuv
1+Z4Q//mZGX/N4CkQK60IRC7OZushuxb3Oj7spPyYYwgk/x0h27+3jh+Jhb8ekZdLwoReh2eKESU
VLgnG/G/CSyu4XUgXzaAYrVg40AyZmcsv3lg5+8zR6IdtuCr4tWO88l+YxldX4t/b2p/fwpWGZtG
yjok8E4/xTiNTZWL9HzFdCdkx4dSoN5H9MUhsngu5PLAMvXl91/dZpzy6rprQ1CuUxaBu2MVyv68
bePDtWZLd9WZpfvx0UC0nP3Zme8GrZrlvMB1eOv2JsRvinztKyzOTu0aYPNb/DpE6mYkaH1p+2lU
zwPyy6co9Wqow+niuEgaV/Nw4GhT72zi9drzWJOhfq8zgMvvsALlZ32zlDu4NeXVEGAkwo0arEET
xr1h779qugztVWiLSe4qTAjjZZhkPfnxxkHZLgAuUXVCK8qDdsdv16RHop2xhaec+kf2o0WRwVGl
jMArQarB1iX95dEN4vJbhjBMbhaLkOLOPS6MbEjxHqNvpPZhaUPNfm6NmSblOwrOYCPe1IG5wR3w
hA9S7XCvWrfgo3HDeGF/305Tc5xRKFyLJQPz6Jbie467dQPF4d5vR/eeZDnrPETmhyGM6EZm7QQq
eKnEME5MtofT69BNC56ZZdSoycwnu2k/N2H4ERGD3o+FK8+C2hE7y8OrKudsTRqxvqMP7NdUOAup
0iARLqD/Ki+0k7ufe0hDUZEEuybmK7qLXX6rfWyaPgJBAoCnQZChop4KL23xmzqXE0T/9DBaPD77
pJnIcQSakoBWdsriPbFv1bXyCAybi6E5sxtr/rY0dd8dR/DCE9XJYGe7Oaij/MZMFjITkfXyOjWD
/g7kkJ62mzeM7PmXx2uCN3AXkuZGP7aaXcLDoCJRKtEy9C4CDv7edaxJVqBDnU1mU1elpT4RiwF5
tg9N0dyt0dLtPV0EMZ3npDR8NgGes/dN43XzRpeBvHAzNZOPHqBk2/e8aKtxB2AoUOOxNue6lB4R
DBXtYZ2YyVxGJugfQuYId9SF+Fdta9HdGiIeH20AdoSQSEENO8kEmlnsp5ICME6Ida+JIrqTWewC
FKgImTlCaY4sHP2N/QXxv3nMyY8Rh6iwyLLyq9bHnD+iCNjag8lH7NVpQyxq2NjutRrhRaBbUEnQ
b/wCC8NOqWwePpsmL4g7cUyR703WEG5XNkYfQpnhvCfabcz3M3anuwwQlt5JNy2fPdbXlCC3Orf2
oVWn9plK4vnOuGFvHfOqtOuHoRdzfllPMzx5wkVaPDYGTM6mGagxtx7YavQBHXKXberHbomhOK3I
ZjJuV11IvvHDGDAr3fT45OUWa5IvdrlyI3lUaULwdEXMSoNGOo2QkdStA/bRbWA/9ERRbvIi980F
iVaFOIreAcxv55F17VURdP8G1cqwWQrHD/c+kzTgb0TkkDwOImj+RC/A7d6NQxU8Tm7m5PfTSqsE
FYEhqCnD8UNPuX4faDE1V2lJKtHOcZuMGx0nWhI0AibvE291nxJBi+H8aXCaoT0grYnTTdfGgKiL
zCF3ocz9acuMEtv/EKede49CfUi+9g5D9b0gJ867YIsk15fASEM2lVDdccCXiSEKmW+xg8Yu8x39
RXt4CFs5f0nGro4v21ZZ+bZocqCh+AzwOTZz36LFR153IOVyRHQJT1VPBXneluvXhONawRyv/I7y
y5JnNiBLEYLnjgGVoW9Zia9zqlt/X6xEWGByERYiPNblEZNUxlkACXt5yZvrhO9GPC7ZXqMzu1NT
P+Zbcsoyd4MoDcYtIidNpiqHD/Ixf2BxScgw3wJR6HbXtDGx3SjGhzNL5SAsMRu0X8RA/OsZQtvg
GUbE/OKVYeI/1Expr8TkwR4A2Jmd1SsKGCJn221614ExN644YS2WqL+sfhCIJ9EDgJgNejWsxBxa
MnSJy87Os8bdTivY2HPy4Bb1TNdtXBGgJgbKQ/wVjZqX/AcweYZ6vreypG82gyCdxvN86wFdiLyx
8AZXG5R48WWGTSxGAJku0KD1TAZRkyTuDlZed44EENa2SmXsXuh8ntozRtSTuc0hO1bv7Tobl/dt
GEKpVj+I1d3K995Kt0uuvXks8zOr8Qj4K2crAf/nOtAH5z5V6ipra+TMOsUcn620bezXRbOp6trJ
CQYGAsA3clGIcFg2BZmD3ZLuLLja1ZlZPboIwaeVB76iwYnwhNE6gDe/6eGFLvuKpPazlg/yzGIa
XeOugrmXkHZ4jqgpVpu27z7Cezg2UzFBqcWljM+w7Ynb8TOMzORiNZfu0KLm1ENSPaSRg3ZcrjT1
YDT6KlkJ64gqh/a8x7HLc/GDzx4ZUO09KtxoM7Heo+t+J6XdXhUoToenIJUYMiWWpfiAvdE8ZmVk
3dTIph2m/r17g2gY/qodxz7BPkTylrvGBUp6Zo0zGcnSmuccZo3JCS9asfhsslRDZDpI8w6hfioO
zf9l7zy2I0eyLfsr/QGNXAAMcupwTRfUZHCCxRCEBgwGGNTXv+1ZmV2V1U9Vz7pXD7IGFRGZDNId
bnbvOXu3s+FsxsSswSCCsYWMARiWMvtc/nR/h/iXJHTZ7/PEMQj9Bkl2UKZlqjuTTmd6nKQ784tI
z0awWevCLI3g0lrz9BhSLlR3QaCKdAsb4VbzLUj7Hhsu+rtmdtqUPIGl1LkpG+Ce1BCCGOo6lPhD
N9kxhwWSnT/1ZNKEzo152ms10tRYrNY98zFOPx+qgk8ivQcAC/umM3iRW4t5Gch9/NKARSv4LM0U
rLvWcrutp7TZbos8RKLIyXz8lc/gzE6lmZTJfhgCA0vu7zqOObVc3EMtBOWVo2glFN74qx5abBGd
Hn70GGJSaRl3jQ7UxhYy+AjBFNqz9dZTdqeA2h9N6ZNctjXeoFD14D7xagcWEA1GU3ur7+iRtG0x
UfYvJ/x3gr3uyqQsMQAVk/lpoWr4GfAWJoQu9JedhvGxGNP6gLbI2Q8BTsy6Zz/atCMJbaO3LqIu
+l+eX6kbcjx+MYC6fksszDkrPhTFnURUiBHEHIoTRRnrZ59W7dEQcDVl2PLxnYlka4d59uFL13zJ
Xfk4KuZsaMEmYwt2W1MnGB6X8Da20fW2lSWZafHROCrflNXtHWdIhT+kh2qsQ3tPrKiJctqPeE77
ZFfa87HtBnOvk8Rfz+RObqHQeZ+afXbnsxbcGB7RLwS/+SYLjPJSBtWVsxHywQ4zLSOFR9UXHAu6
0dp5SRYxnUG1TBYtDoqjawGDBo6/nSn3r4Oy3uvK3w+Oe+foqVhrZ3xnhxFfmgxsRd3EJER7HvdO
BchKTCo8E8/UW2vwB8Lf7ZcOm2JHMOKjS/Dkkrzdm374arZVSA8430zW0FzJUVYgidMjvyc+zp2S
PxK7eKfVYIJoqu1dMad3zGL32MAZ51YPnJqbCFE9Yc+Bo5ThgmXoaD+xLmKUaOXHZQ4RCPdothJC
NCt3pnbBFwFqNfOOMVWbKKvye2lB0oeebJz5CeJa9qz8MV0wT62AFBDRNMb4bJhLvK/FqCLeShNK
ZwchrbK22SjlPad5ACiUSEEc2D2uFWm4n7BZxzu7rb1nYY/eJ5936WUo2g93Gdx7kZb9SUNp28jG
L4/0AfB7alKAbvxs4ZYCweSpFdDNyJz9d4RGZ5Kr1Z6rUf8pLYeCbOXt0hvIo3Eb9ygMnxbxGCzf
B1RDLfHJNky/2RoS1JjHa0+hjO6NTVPG8r2vsUxleAvOWi4SqDAwCNvuz8uUHyyarG9AMh4DA2fU
IKdDXJhII52wwAf7MwCO1LE8oAOb7qWlnyXzu0jy7zp2IPIjH7ii58Ee7gLrjZMMq79y5NVXV5P3
3iv/lY2gtSEVvCKELnf03afNraHNxxAMHs3LHFu1aAgPpHaJnrSsxKNToXQlwfQwL/6jIGS7qxbb
u3hAl7+7o82JyZv9bRC0d7xG9TOT+BN77JMkSHpKMwNhWn4mAVhtwkLSSzbBYCQFduquL7yDm7Zi
I4bksTSGLbPUeQ3kd2uGFr42yrjIu0pEAE6odozjHw173hXZUO+7W72Fqbv/Y56r9D2g9v2cIO7k
HBmW73Pt25fUhySyGWffuaQpGrRM0gVgkGU9lDd7Fex6K9IxUcssx/MSWKDXAeoI4kJZ9lph7dmi
tQ5Ouh7itRFCJ4yX8bUcqmUjQymP7lIeG1wqVEVi/SAV3ggwSM9maAR7s2l9ejuAVTzFXEBCIdhA
XOi31MuOTltwoxQlv98bEezIVm1dp79Xkw6/qE5Vn4wwQXSPzjP9I767hKLpMmYxQibvWZHZehxy
xudVgVhpsf1yHYOJjZC10SIq4tfcvkEOsmw7V8DNVk0Nz473I5MCaNLeN5p58Xnh8X0ngor7mKzJ
sGdhdq7ILW8NLXYjP5iIcgtC9FSA7sSS0VhzC0nLQL+RNuYaxrZ1tZyQB31DHdNujHgHQIMUt3ay
jpKU0CtrXuqjhfvNAjFmDJ9+mPQPcDfFFZHKDeB1m9EKI7lz5rzFtpHfcQfN1u48Gc/xktcQ5nTt
fvdRyIRZH346rlxS7ps6AeY1phKtCiS0dAA3rw8kb44Nbx2O52V/mELTjEzVum9QWazz4MOZb2C5
nVNDogKo/aBbTSLBfzobekdcC2yfm/TPdV6exhpO9FTQdcJK76yXgbPAssTFo9JeffQqb+2BsHhT
kkkG1rrKuwoxeJS4oCHN2Ep5Y7L3TNPsrW+n/qvTHB5sQCGbdEFzzjNuPIlGwA5ps+5cZd4P7fGk
HBrz4PfOvjaxrsuc2D73xJUcMBHF4QIm3G3sI5KpJeqmZl7WZt1WE/MF0bPCGKoifEpdIGlyNclA
TPfs/AKqsTjc0pwbqSk67zHrhySE/wRn2Jl33NbU3LHuUICzTNXZVM46mw4LtazWpevex6Hbkjep
KNzkqyUG4VfCgLRR4VGTke33IIw1OMLZAFmfrAEgpN7GMejDBVtCLJ7JR3kHGExgaEnMZv5hjRbg
OKdrX3p4HQONrgzvzQoYdDMGGERMDfnddAelKbYA0SaPFVKH4NaUESV+T6bcrtQnpPLarfeT9DsP
sXSpYVysacxgjdlKz3UEvPDFtQaSTB7EAhpiWszDsrXbLsmAp3hzB2ljjRPHhIrGnXESxjYFTR2c
c3tsvS2tlYZ+kIxXcevYW0HXqAFHpILt0pCCQ3pMS8NJYBXGahdW9g8+cvuIwoV6Ui2sxlUTCmvj
0AFBpzKNKxYCFWfo5quRg9xWJd/Tzm9frFpuKEA3q9Frrkobx7w1DQr78RI5rcN1dslxgTZI0Vqe
AauYn+G3KbDUpp14aQIat6kItHqvRFlWCOIHa4i0oBvIcv69AjB15K2otkla+A+ZANQ+LggSLKqR
eyTOHqAsHMd9Y0KjG+m4rcPeu1OLk/X7pTV5P82E5aeSz5He6x8yVk78dbpJvhEPBbMV98T0Vt3k
eJtYttycJsvIr2E9F98scjzUhzxaV8Q6241qDQ8G5JRl9ZpMI6/XpEvzcg2MkHYkwyXmExgHuQ0v
9FqQFwpavJEV4o8Z0zDduZmd3JbGvnhLMyvGLIOa6Wjzo8VbB2fKCcBzJ/5YvrC/9Nkzq+lE38xb
l5hBps4pDr1WvxCsrnAJdJGrhq1D43htQoBMp7k9iBofTRDfWIrQibDojvGe0gdWvlj1L0ZKq0qV
nDTKJb0UFncOOHbNl2XQNl91IHZOqh+sE0y0xwxTz86woPB0PIbof6bnMaiMrWKVpiyzPlKqKHeA
wYx+1dC5ArUFzwiBxeg/0vdABUsCKUrMbn5qqXJ+GrS8sESW4tAN6JudMbF2CIj1scvsNylCebA0
6z0msy9etZxnt0NjoRdb7RBBPYiRNaWrF3Eyl+Grr3Ud9X2CeYmN+Kbogu7gOPMeF9j00IwJJHve
6tc0a71DVoQ2F3I59xsDVRY6GCGMs0aMq9cjYw1crn5Pz5RXxRsDm3hDoqvdG1VdRalj+msjRzJL
uCZ+5qSYHzwv40VvG819O9iPbO1uZKeiemgI1nHciSfA+oZlbEWT0U338OMYiVdtM0GWwzeA/AV5
2fN6NoYkYeiZ+mdKEZI6N52goy2dYFcCMJg3Dg2B3ciy6pQUnbGpktx9kna56MikI0DeWykMeQ3W
tFQN30zXl6+UqPydSwMnWfkW0zyaY8UZt6V7X4GYv6pwaJ8oIKjVOBvYATJWuMw4UIXzPLDWiLBy
+vkud5HRsrYVwmt4QVsV9v13bcIpQ7ge73M8xuvZqNDcT4jRLC6IP3MuGFigknpNezHdUT+BQklF
B81gXG6NcOHhTxfrjfs6nWuKOImLGnRm0ktGvK47c18UqMbfsym9yexiuYl92V1mLtgnevv+M5ON
aUN13/zoPeaUNLCnV7cuYG4WuueG1NL3pObKZ2GathujT6e9xXB6GPFSxC6yzyj0EuN1NuuF767f
bLoSP72PMGrXgVo7WnGFycRx9EvfcfWF9WT9tBf1BWELNyMjfHfdxNXwhIn6cTYpP/ZLAa149vUZ
ozyKCJQmq9zjKFGPMUO+OdlmrN8xYzrv7CAa8mqtt1IzR3yLoQCnOD6BaZb6O/r19qnq+mUfT0EA
K6K31/1SNwdVmvD4fVdfgdJ7K+Rt1o6xXfg6J1l28ZX7S09xTZPJKSGyWhxDOGn/kAPWilIY6jLg
tF3nZrds/FpOK7c3k73NYuZhjPv3KVc7uzTwQXGmg0NwdNJgXpkadkRcqwOvrfrR7cr6oLVrWBsS
tRwM1TirLZeemGuP5O1d07l87I0JKn/r15spa9N9V1Q9f9n+W2Wr6RBWQXpiYhqsS5mKw+wW8t68
CVCXNnQpXLZ+AQ5Tr0LQg0UEppiLNPQzVvxaie/EOo1dpSycyE2DZgXabtP9ZBC1/ChAdR2VP1ir
si5nzj22pGvY6U3secY1b4zhYJBHvpgMr0gGQFF7ZggAV5LlQwQ80T0ohc7Aqqo7po7NCqb2Puvr
gOnPeFbUn6JgTPd+asyHvu2mmxIgRUIcJ28QhaANqwbTEJJii17mBD3lYY6Bd6zmksdpgy1oN7Ud
LTjrRHX3aQSCEMW5etEJrtsUtce30Z4uszb1vtDtTgGYeuQa/DCZI6/o1F1auKJQ185USOX31q7T
ZVV4VupGosbntfX8MN/yx80P5gfd8DGDKS13HELknrG/D18XAlBkhDSzZs7q1p3JfPjoNRhVDlgd
Lfu9CMc1QMwmMlqZ/ORgMX9qN+Qzy7wtnsC3VJsYhm+pp7chr7iHTydGIGiAbJuSdY2othEujirX
AdBIpuMhx6dHbX8qS/OaYkhLtjRw1q1LpGRX2KC0OgNq0WKb3+G/1ds47P1fs6g6Poubac1Is75A
mrafMS07xCBj7k65QO0wtob7EHfBEkGgsCjy2xPp3QHJ7cJZAMDnQIc54I3pSjB2gvT5Uy1tyctm
sR7AxYIh8g0+gLMmFrtqECVfJHyOR8eYAhiG2cidtc/7fTGAB0OLwZZrspiRlqbT3E9G2bxZfL6t
bMm7cVW14AgznYpN1Q3JprfQBtW9SJ+ZvmiEYv5NXyviu2zmAtZVafMWmzze2TGFx7m07ccZ28zj
bV70wHTHPdp51x5nijE9L2NP7/1MhLsS08HDwKfac8PfO11VKi/2HFflOpS3kveYT4/UDj46ry6+
eYEtp2jshoCeXXD7tlRqtj4WkpNMirOajxW+Ii4rvTt/9INa3qwC4KY1SKvj0KiqH7OXsY4bgoDX
B5fTYNFscojb77lhB7CuG3iRWiTGyZJle8SUNJxQ5sZvMVDWiHuTuTYb0+filBfDc6/9ZhfiI4ti
Bph7XoshEkzgYqvCKGKGw/4yz92m8sScfLpZg0+UUjqC6wkWSxtyzyg8JkwrEr7odtinOLJn2tno
ZQePpRjfzN4EnlMxC4ypmlfpl556LjeknHMmb+CI+jsIgogI4bdDnGoX27DuqhhhX65b824OVcgq
ghWbV9/xQgR6qy0lIVN3y74kVcMcyHW2iRJ+voVHWl7AU9QfQtoeC0fGbQX3rNa+toX5nW0cJAQv
aMQ2nJR9YVTL8d/0ORzyWFPiW9uW6esIBVE5bGKgTBo5NOrS9IdjwpmmjxvD3PRy6n8FgIXNx4J5
45rp5fKsCiB9I97gqCZBsx4ps4dN+zSgCYcxbW66Ob3kw+0+FT7ilNmEcR4iD66fM+V/hOpzCYU8
92O7D9IYFQGMS2wQk3PHszEqzbI49jCN3Am/DtiTx9vqdxcwDWWulx9HdhEwW+PTnLOQBonKnVff
8RemwGW7a89JH5TdIqwy52aLHBvdbNPdanbsdhq6Anl9T5yeDUZsMoRJL4lstnpaeEzqSewHbT9O
E9uwVnngNTS90A7Sptfl3yCY1OvC46MiI0LmYgm3mFTsof0h2UvvjEGCIAlLfp1/QsmQm+3ywVZi
hWVyl5Gy56XecjnP4nEjitR/8rkFbvJ0upoGoJMgrCNoSQMyvGHtjPKSmfoyxD6EB919hXV9v3CT
iGxO8w8Gy2P0ytCZIfkMLkjKrGVunkatnIq9mk3/PhmDO6sk/xnb8ptllt9p6F0BzjCfhNBRVi1S
Xf9L5GQZQMk5j0VWJQ/VbJ5lNf0oEwAhNzpwM95Yz8LfVVLD/sPGsIaqnR5LPpo2CzOym91HrXrL
w/JG+jDi5p5wdk/9NVvi9JyEaXuDe8Cnq0e5FiBPtnAZAMhpAFE83qI+ET8Wl8F7YZyLOn+oBNMX
pTjBxqyoVxkH+ihJzCqyGyVXlM3f+P7s5yG9s5R4EyGkmshxWv9O8QjZceKL+UxB1pnTxj/f2Ddv
vBEQClmwKuiw8wpdYFMC9vXGCTOW60RTak28Fcsg4a08iyv3V0sxdJ7Z+TCkDeFzUvvBPF9Y5sXh
YMPEF6CdrJqcgEWNBczS8aeBqGpzm0+gYRw+4NCLr9vzK9JmVaCWYkh0LKQRcp+C19Dcp9gD+nPM
WmxirMhg6qCcGzdhbG3Pufrl3HB8U1n6BKA+hEoUa6/CRQgspjt2oEOTExuijBKnO5hfmufp6n8C
XpqyQOtsn0oOUt9sgHWIddtevv/n4RT7f4umEJq+NWOYe9JfJQX812jK3x1Tog9TlNll/wgliMuT
yXViWk9BjefYsga+45nWTKBbQgE0O/owhnTU2FfiCw5qZgPj6W4iDD4+1uzJoXOMzDEIad5sUkoM
U74ZqtEHWfO7eypOIbQIr+ZfMjvMlbQYCIyAf7xRfXvX/j9Isv33YmpX+at+6tWvX/35U/7fkFW7
WUX+46za02f9P86fKqubvwTcbn/ob8w9y/7NJVzGB/0ty+4hDPkzq8avOOatLUngzLtVYEgt/ZlV
E8TYHJ5gf3D6bgG3P7JqjkCPxL8qsF3uoFTo/jUH0l8TWz4xOp5DLu0/yqh0yP/55dnnREm80XFX
vo+BvPYAwIUBklZYPMG6mTuSQxyRYgtUMzBlcjMZ+YhebjFcP5e5zXx+fHKzeuAjKG1PqnFfRZW5
K1GhRadAW27SEG+mGoQ6eGVMcsKJ2c8xOt8SVCGmYcS/SptppT2InKeoxZTQ9L/wmq2yIeS6FtZv
UAGxMU8B5xJtPQ2euSdCBMTasFmBVPwet/smE32o2w+NmnhlETVDDRA/V4N9/f1n+/8Dm/9VYPNm
7vpP3gQ8XT//8vq//f6/vf4dG0bkrefs8xgMfs9W/smcdH9jOGPTqzdphf7NsvTH61/4vwnq5wFM
A4fTLZfD//X6B0fJL/ku74/AFyb/4n8lq0mWl6/sHzKLQMoCSiBUW8h+/94N+qcHNJBWTKC9YWO6
NCrIuYJVAWcqU/ziNjpilxYQ5iOZdXb1aVXMNyKny/VWBIiEt+jseSlCuuHKy1yxCVaiD6ppUzWT
hukCcrmKmoQv4G4sDPaMPruBHwCmawQHikQGBwrdB8Yx1EbW5xGD8sw9CG66L8Qri3A9DQqNzQ24
Jm9rOS9lFdlo05sqpqIt78bNbPVt/cOrakoN+CDQR7A66DGc1her8h39lPkcFxEGzj0XKLv3vNK/
2aWT6ktUahxEFLZhsWEU3U/7qvR19zjFLZm8Kk9dQW5G3aw4kEkm90tYeqDnyQ5zKs6ak7J5D/Q2
/p5TSbEQoMy2IEqnpzrvX8l86frg1VNr7+beZ71g5bhMojIcFOsRQwewxVhIzPkHALKZh4nXXVvN
KBHEY2SPmGv82kp/dIb3yn3v0icDE9nJPdllv5sZR+WT+KWzlGDOCAWzq5m31hqSZ93C3537EF5E
3pwNuxpfQCormu8dA6gQ9Kzb3HZtoXHiy3qLC4fvaSbbc1fg4c2Tu6TvP6fxQkN/W9dkblirFK3P
pC6I50MGb3GlnNR/9Hr3FCZ15NnBySnnzcKKxG8YLZOdiZZCvs5Le5Z8h+2zUTXtcVTddZlTB9PR
DKHDH9OHManzbVIuuQCarI/T1F2W2Ha3nU8KJqZhukEbUrwvTjNdKJs7F0KKJ7PXHK4nTrvs8gv3
aeSL5FSVvMJ+F9x5jOIBjRAw0BmZE5vyfTIqtaumOdkwlOJb6zgvvaFkNJDeXFV2yjpCGpABeiyi
OQfUYQYAWkylF+6BMpgnP6mfmI6vbVW9EvxI1gBAGAEqTdrK05NsuWjK9AWDXXP0PM6P7OO48LVJ
emeG5CMCVNqe61crPEdlBND+xNkeMqdPNcnA3RUfQU9dktojZ9tgFnlG4mMkG2mCTF1b4wBSlRcC
iUK5z1z1mDkLSHw/rreDmi6ZT/4r5KfPsqa5DII8LT/7dZqHUaPSZu96pIDbZs8nSr8el77eARx6
scpxWyWMuqu4Gu/ZnWPuqSz0ISk3mYyFFlJcPrEYcdHub/ksO5d0n/g/52Na6uUurj2x7TT/43c+
HZ7G8+41ywXjYLa3XEhcMwYjfRVZmfxu1T2jwDb7rqbCwUSW5j99qQuw2M7y2XWuOPWjnNa3jtCR
RSXhDE86Z+9GpSIctAf42parULfczIrFTuEcOnK1SDxxOH1ToLPinLsWFy82NDCnnTCywZCt+VuF
93aWOMMGRILXbJ1u+iys8ucorHor+8q64GwkuOHgFTtBBrV2eQkR9OZwdteQl3BEj+x9Rkb9uEAx
N2MW89IsgoPkwgRBo2r3WLK0bZFjEYwZSCe2O+K1Lm+2WmueBIHdBuslnMWwAlA56BPdoZyUSWt8
WYa+dqn88mKP1YfI2MTcz03/3E1DsE7T6ZnZIUhpzWSx76kFN7cwTyKRo8bHRDnvs1+XxveKGzwL
5GClguaQW0CBs+BmnbLiWvzoQspbJkmAC/6C8GwH1iVreBQWWch2miv7Pcr1I+mzS1Z3zk0Mv9Ky
dK7lkPObyCbxRIPCaw69AzqYn2biaT4JhPVV59hBvDJgDzy0v9RYxV9EED/K0NiACB9WoSjILZqs
G+eJ8cowny2IqYepr5YXMN/FyozDFrmHuDSWK4oobViBR52sis8mNuprUo/wNF0orMqp91z17mHt
X+YiQSfcADrdsja22IdbvLJuLMC+UAG0Tab9dnjTAhF4JO93R4ryDBmYfJSR8EveZL5ZiIDJwpDH
eLCS1kV57pQ8am525rx5QsWAw4xRv+z2hetiMyKgpYN0ZCxlkvOQ7gW9EfzSmPGG56XBuJctjwxv
NGBWofeYB3e9dHxgJE0Hxmb2n2KRfnPj8Z0BpX+aw9e+bvdN0G6nob31d7rTEnMLzZeDDj39XtH4
5ObGYU6d3IVlebOCRH8tCJny5OjaSLi89pv2NVFmf5cwZo+oe4TEm+Xd1EEB0tkPnnR6lSPfOU+Y
UB7F5DAVHX6VstwI3tU2l86uuM94OMxF+RD248q1JkY4JEN8HDOmbK8ZQBFCvp754Xbt4xzWpzIV
j17wKXt3OCUml91O7dUSX9u2O5uN7vbGTDaI9Xu5hbjSfA8TfZW+S+zCOleAaee8fCjsg2lM7M8J
KcdH9MTRJMglo0pOzZE8mD4hV2EKaRkv8+yC9jWuLZGjKGGKX9nJLx6+I16D2COd6KZXqsYlC538
FBhf0nrQN6JuV245HLwNITx6tGiYLuJwE0qy8BRCd06Vldl6bIsfkudkI59t8T0YSfLckpb5T1Cv
II6aK2eDrTmNpBTO2HMjNqkrWSfPNJt5mzFYJQ2aM4XpOisy0mzv9RdlPFWGeiPsgNaHwBnvAAQq
yfIrYEqlyOF5PvuJqd2W+bhH6oYIh4fPx9JBTeWJAkh5NXhk5YIL3bwzb9l7zpMMhDnyqGDfLvAP
9cjHAA/jLF8Xndwl2XDs7GmPCGTn+T9K5V4RpN0jbd6QMAcwiE2AOGxlfHONUyWcBd6GaXEk0MQm
SJ/p21PxrWDR6VUWdeaN7fxUps1zys7uNRRNP0uOEyDXSC3eRsUiAme8CYz2FJZsYOJkJB1MYL55
ICMA/dA5UsPbpjbnjym8yiCmRFjtqYC0zKCAk1LCWaW5fQbTx95/DHmtmDZi5LDgLMIZOYhGlzmS
lwdqzY1N7EGlHhaxc+eaGbnY0d5cW8i0Juidkpj5EQlUsSZCsoMqd8WE0+MLsOKeH7bkYzhZuoeF
G9LBdcb6CKUr2yfUBzYBc7e2685N3vPer/v3bnbEASgoGEvPp8iBuSBTD/aYPVbq6qd5sx8qmkTY
36520DFHGu4ItCuBgMn2G3NYFRU+Z7MpHl1i8K+TCIc9BeQgKvwBgGneVuvG+aL5dB+G0yHhj6xG
VN1jVT0lnESIpeADQkCNFHBmTYkDBSsOIGU5nwIzZddcmmuXzzvefwcW1CR6RB8x8dvwT+QW9btT
j+lxHDte3bC74XJ5HHtyuEfkFdPP1PYOvp+/NQlz63oUT/GcbtIs3Ik2Y4LNntktn0mREtbLsF55
kEbt4NXJ9Dpk4MmO4+L0OJJur3gKuFKLLUz0iM/idYUwBnLsycrMmZ8v35hV0eSHlDwPnxhRJYN9
hihiS0ic6zO78szFBsOLNaPy4Zlr0Ok9c1TWhxUIdZRk0jDfBWFusL/reJZPldNc6CWR8vTFS2eq
t9uf8lT5ak7FU5YbH6FbnP2hf0Q78dUbw8sY4hdTHAlWYTxEfVs4TIdC47qM9ZOc421b5ltcVGez
tIihVkc/s/isJ2RBM+nJcrqXCZi7aL5jgqGr5vDtyKs7s8Q7XHkfVjd9C8HFBso/JySGvIUVWTaF
W8NOdnUmX6Ymvjja3XMF97a5RhRB4N/dJL0pXkYfHjgD63jjBu7Mn2155rKDMZiCsyksGP1mzsaH
vmwaOmVRIb15zV6ZH+QS3MbHWy4FGaDyaQeujd0HGecUf8aecdZacqJvWbGXWEfZH8MOLh+S+BjW
4hsV8buC10o/JZsKYv3KS02+WMCdpQq3gNyPSV2tjIrY8Sqc9i5ilhnPyRJ4txbO3O1raX7aJlIb
ko0NrO6Ap2MeD0jTvPWNU9E7x8ZvyIuEn3jgnsPYf07KYec11qquSvon3vTdLe5iww5J3at0ZVvp
uk7Dq5cP07piSUfG7y4PTTpyrnukrpXfeROnawJle9oVPIUIXSx78O70CwQw/pH1gZw3tl1t/VH6
x7QZt4xuHnGBHazOgUZTn2KyBDEnFZ4ym7ZrPsrC20g+2UfYRrYP53EYosAtTzJ2j+lybRhr+867
6Zgb0X8ljbHRS/2QzSzaJBvQRnH469cT3yOnvppseKsaK4rLyThm42Yn5gOJyz3Nij2LuG2RBChi
ybBUOZAaBRPAeO36q19PT62bnjsWwFbyOXKeXE9zuE0871wQlEN+/NoMoo2gPZMcZMX0TC2OzwfB
8i/qkkveQZ+LM+PLE9PGDpgWswGDx5nMd541uchGUu5VXF7a8keRhA6Aad/lmGcWDTecWHUztyER
5G++LqBjBM7EWVwvTfyjJAd6q6Cx2Xg0aJWhQLMSL965AnjvOq6s8SuHrlgjkvPyYyZhfFPny7zP
VKrqIzS7yonYRVZfqXTqdN3AXD1VlQjnJ2cufYEIjIz0mY5JfhC9nBURkrkuooEMG2BY08gBuVSF
dR24xGFYc63Oi3JPKLijZJk+8YjlHPPSABYwmjqwL0Ucd1S6gcrf7loJIy9eDulHGTQ4LzpHmUfh
zgO0bU3Cd4Wqi9B7kHeGSW9H92xzhfY3ZhNPW99TZk1lpnbTDek50rlT8yYImp61nZofog0xWmq6
UUlU2gv8z4lywy3nVW/IqeT5WqROj06igjHA+Lpkrz8ZxsQ2q1Lxpja8Wt7BdS85Xg02NjCD8N1L
0i0+z26QPBc3GwJyJsLiDDi6s3p3Ku3JqFIlYRISz523LQbm90swTv06bvPswhc2PieGlqfRNgQ8
tHbxnyofGy8Tw7p4zidZPBdEEl6WMB6/DNdil7KYKkS6leIkjehRVMwhu9vVYpxMPl/dknILkbCS
E5zdOAtHd6gElGhbELxRMmCdIM6oOJE4A/dNbsrKe4xL6T4HOXb2DZCXnJWtdEfjlBM8Zyk5+a63
Zas7Kt51S1VsxFJTinC9zKUIQQv56jiIJtex1v41aMuJOZNs6PHBdiDUYPm6iYqJT8vICeby9iAf
XYS3mZU/WT3IOM4Et9CFzGhxEKceks+sqDDUqXIm+e/jOyOp4Ga3x55jfgMMY5EMxHEyr0dj+UGY
qeQFWNwmtTdY+C0GDe4++teHpf9v7gR+Zw7+x+PQSDWf/V8Hor//iT8WAuFvDvAmxgxAr4A3eX9f
CIjfmMZzurs1x0koO/B6/1wIeL+5jsev+pbrkgD6h/I6A1bHFEBQuej80Wv/s7n/R2+c0j8MgORX
8+/0yP8JfMCKwrpxxngJshuA7PJP01DtOi1VWUh4+KmGCA10vQ5qPHz/MB7+d/4rv4Mn/l4UZ+DL
f8Yz/42781iOHOmy9KuM9XrQ5nDoRW9CUjNJJkXmBpYSWjoAB/D0/SH/nraMYDTDqpdjtStaFQLC
1b3nfMcE5bDkESG6OuyK5VpaQxXaiOgSs3+kAiBe6HsZYpXYTfsYjriuyAfV171T1WJFEvcwYosL
0Hin/jgZ62T2xGusFp3jVA4+B35o/bS40UFdO6VbfI6zKS+uM8cdydWxhHMXaGyQrOo54q6qH9Nq
a8kBg7VtmcaXIjTNJ50n6cuwOHb3iHCadBPThHtKKtejEBM5YhPmJULwzMwMSsCZf+/3VtD/a9D8
j8//sF3458GAIQBuZ8MHhRC4vJ+/ECFIyUonx/5Ic3ixZwV33uw/2eVz5FCA/+9P8sQrOAQGvL/Q
0RuAH0NAAJ6oNX7L16mu7mjqrlyLUq+2tuTdr/xxvAIWeOb+DuEIS7+JmClAAcGS9eSAej68P+Ru
/YDQhFToieQGXLB6G6V5tSWKItzZA05a6XTneFLvQNfLVSUdLt+jBQdU8wjr0wjXDsnWC7E29BQG
A2LrOfqVa03i+qcmKzCfKw9ZsM7kTCALXrlxwnaf8xWfATT9Icn89eVL6jmWZOjLBf0TEBV4+ADI
4nU0IRwG4uWKVv7Qx84tTEWkUIk1NuypOVSVq0nZwZ3P0j5uyP0objn2Lke4Iae6TwFY3JhYfUJO
9+30miA8eMS40T8YfRVMV3VrmmTLZxHAJBsuwrQHQDbVO2Qa5B/TbcjLFRFVwzpe2nU5pY7viqWW
U3KKeMlsPOf7MtuInSjoS68IkncnRHLp9FhHg0nBm8KUWnuYIXZVRbbAyhsQVOHBU+nXhlDrZvPx
l7p8icdPbMH3WT40OswBzIp/DwnH9aK5Im9+xZmqB8PvNi9EvZBgOMqzeNJ3nydvx3OADwOwhTIp
jq5VdLVyozSB++KaOdalzicnRPXdjWXUyae0Y3M4etQ0FNGFd2ST1ltU8+0DoVDzBb5Wkj0NbfQ3
jhVXV5PAqIdXl2JRhkxt9fFTOZoo/nxHPqsFqGgvgKW6/P2vicL3sjGbKqCUU2noPcS0bFiTQphs
mDDrx9xGCL79+IpLOtzxiwAMbQsivoEKm751eMk+buumw7+JBY7IR4fwp1+91KhAtDVgqpnqloDS
IjVGVFOkwV4UE5wUTARZSIwNvo1vVmtlz8QoORFBwDRTmpldC6VkFKAo/YvhOUF4VYIQHZTcf/zj
j9a15XHBJ1uICmyumIGOyCSiYQhgITCoLKRPtT9h96uG5eofX+bE9+OYEjwj0QX09v9MRH+9lWmo
MjefgRnOCNjv6ZNRkJnkU1fV5cPUkkLpe6n/r6b0/7hkvMOGc28MD5/ZDXAVuoCjT8GJPMuQfWGs
hJjoA8whapy9g14HO2jV11/semKXqJWHL8KzcU7s1SQ6lhfXSj9/fP8nHjNtXoT07EaQvIijn2Jj
Z2F/QXTAbHExt7PmXZT04bkv8eRliAoEgwARjq/t8EssnBwMDiE9qJMHcZnTeN1mmaYZElshG3Sa
HpBc9JhfIuhaCv7wg5ftLvG4VZ3cVRTuU5oTZHBHXizPMGpP/jY2cQs0Hlm8f7SwTqC2rNjqgIDm
cbdxeur+7Haif34VwFRgTaXJVpF17fAJ1FFrVE1AIneUmt0nr9JE1tbSev34db5ThzgWAx3olqCB
y/bzaMR7Pgr9eeQ5m1jYwTlQZWs6s7gIG2u+A18RXVg2sSlz4Z2D/p8YSGxBhev4kD4IhDwarzIZ
SdrDc0vuS9wn11WO0c/oABmAbzbeABZo1LAkeD98fMPmicXGtQGZo74yGVHHAECFmRiJ37LYaEov
iVHmmzal8J1kbvposGxeIJ+K9qq3hkvbq9vrLDVRfpsuwb25113RWZxunWgKWWgVSsmPf96JSZ9h
tWwhQJN5cJ4O33pvkixXJpzGDa817zPX7R8ixTaCrvqSXZ6bdbv7+IqnvgDWwWU2YxP1bpkZaQha
pWVGaybXglaomq9tbVTfy2g5UJuW2iQw/W8n5U9vH1/51BfgLuca8nKhyh0j+agFUbBMoR7ndiu3
eWvxFdZAQMlxa2G+gYLZArLpH//xVfnqUGkhS2Eq9Y6++FFGLWaLhRYs0BAK3URf9FBAjmgtTUeT
CFKS4sdhLvYfX/cPVvlol7OgY8HosU1dToCHr7Yd20L3oBZpms22z0dXkTtoNBLvvVs2FCqrkGqq
K2pjixTCvIJ1ZA1XVtEbv6duQtauC3uOQDQK8TuRYRrBgYlo90cwopD/OVFab5Jgmr8nhTXLi6Wf
jG44GmoQALndEItU4SHembnvf/Yjwiex0LHzuUAXv9ihaSlTdChmVS7khLa6VtmkCKqqkuLCAo03
4Q/w3Wfpj1a/xLN6d6nu8XLKVkF06MvU7VdeR7kaBZgyqaXBZ8JcN/YOHm9S1c5wSRdV3fFehdMw
ejsGs4308mghspCG9xBaGMeB7K5p1+htaubIIqirxXvcTf06LTKxSYZc3xiOXV0H0yju0IzatAWb
6tKf+voyja3grgEQcD9YmlPmmXd+6jcuGj4U/PDSjufwCXwPsVeUNSWp9D9T5rT1ZDTDmVSRE7s2
iHSsEaQoLUKnoy0t7vRx4u2z5YrhZg24eAqiKOnRrPyO3Ec/XJoY6BDdjd+BDEoyT5w5851YEX3U
tkiskCyyIi5//2tThDaqT6YJKwAKBfPNlJNap4GMbj5+mn/CqI9GEOcph4FrSyYs5+hGOcUht3JA
h8DTcHd2jhXIFHTbgtAudpOzNPWmog4uK1vIvSMxlPvNmHySag4u6ySjK19MbfkSV0zbqSBlODBj
stDp3JpnHsj7SZWRblP5oI7DHCOOHsiEYT/pUDhTSfdYKEor3tJpSF9rzI538xSYl4hHXsdOuJdn
ntEyfR0+I0KCzGX3zpURPBxNbxrXZmEMbBsGgQuiTBuHuLTIua9cTcR5bUQXFVZizG1kbtFQVN+K
KFJXXSeqG1cDAh8NPf78+De9/zqW3CJOMTwRNufHiRCOZ074b/F2N3/CMwGjruOyG8+MtROHF9Ke
ONpZyP1cm3n28CPMcFiyQ9RASiX4gb7FMwPgfoTsoQRwBWWal8akHzWn/y+zSXTSuk1pjUd1MW1U
Iip7lwur3FIuRVnWDg3e26TKH6Q3e3vEPfjtm7b48vGjeb8Z4Tf/OYeCWIb/f7QJ0vgMqq6jVqB1
9d1mRaAPKvB2YE7PzsWtvV9ubUp+hGEBwSVs6TgEJKLdaJgTz4eMZ/++n9s8ARVkPQMUd5+TCvtZ
ToLn949v8M/LPf4eAUgLQWSqL6G6Hb4VhVLNb0dhrHDNPHt22OzEktuLWoi+RD5lM0ysIkZnwKGK
bLQZXRyE64Hs6xFrdeK49RmW7alHznGayie1hkVneviDSgvhpuY8tRohKe+iZqQiZaC1wm2QjOGZ
zZV5YiIgHNy3SX+zJJPz0XC0YpciQcBDl6VhPQLLmpKVlY4NW49AxKR+VkuPY1P7nLy3NIKQGeJC
kzTLc79r10I68OFIUk9wjc7x+BbkEc6A3IUyBUurJD+XxMQCSZfjxubFx+/u5G/nS+GoQ0oUt3H4
pIj5NL1sGVDeYOoHmkG49306UvSl2n3V2vmtXJqQdHHR0nx86RMnXiYMih5/Cug8uaNrN2U2q0j4
8GMmHFiJghWy7kgpTWkgD4nx0GGlvMEZ1lTbAKpNdissPX9GJJWG537KiemLSr1FqZaCJnkZR/MK
NthwrAeTipFdJp91k+IurgmFbEfnGcWpuiDYnOODsDraqsbwhvOOSEYweOlzo0EFEYDLXi2sY3Fm
C/R+3af+wHshb2cptztH3xYmQ3r3hPvSPDXnL73uUjpSlTRvk8FQ817XQYsiNGmGyxCBXnJZc+Co
nz9+USceDq93qWbbBDxwjDj8Rsg/VoFCSUM124ZrZ2qEq1N07oxyYsy6pIbRrDAd9hnHU1dJcCmc
NiYRDccFNXYDL6GSKYpTA0LA+h/fkispJ1F6IPMGPPThLaXVkIk+ZzPTWpQ3VklnQrVKl8Dv/8V1
LJ4ZPGIW7GOKcEYPD235MrzKsLmMCT3fwnlLzpSjTy2LqOslFhWSJEyOaoe34+XJgD9ome8CF/FM
PesXUKjKukS8or66yIPlpZfJYDPlZk5ct5nC8zWin1L3PVLhLgeZZlJW8x3vNxF1KFUFCB0c+tDN
IMcwVVUTgTVP//zhUPawXGoElmnJo2WDCqMD35eY7hzuyBYCz7SaRG2fmeHenyFsioWUDXnfLjWB
5ev+a9+K74/qR8RVjLJ314ppdZ9IZT5bVezdsKlVZ5aDP/l+R6shiAmP10BTDGTU0XrfxJmh2Bmz
O4uppNZjY7xKGTcba1b9PmrHaJXAhbuBMJ+tI7ixG1T5c0pWuSXReyZoKLVDOxtK5IWr/GjX+Kgd
gyCyLyvDurExBaibtEMG/8/fBsYzyfcjMLiJo29IztVo1l6IJIGTE2fUNkENKabt/+IqnmShoX+E
82PZwPz1NuKuNXon56Bbzcq5amfAUZ7ZdmeucmoucUyLuppPCffdqjZHWWLrkC2XqsJg045uba1q
wo82uVmYyZm55NTFgL6afF/0/NzjZt84OwKpw2SsalLObxKdtJeVorpko4C//OdPjyG+xHdSO2LB
Onx6ysoa1Nl8WrPjA+QzW3WJZMV++PgqJzaRwNh9RMMcNpd2zeFVsnjy2mFkNkEngUwv8NpdNS84
FvU4qnIDgqg5877erzB0axguPv5KybHv6KtwVNLWVs+hL+J0u8rssb53OmM884W/f1GE7JChKuG6
LyfYo/nGNEuTcgfr2NALFLaGRzpHgUpjCxow2n/8DE/dEZl/9H8F8wBnosNn2GMsh2XGtQBGiU2D
5HQVNVjaP77KiYmfmh6gGwvrlcMpdLnlv4YTrMQJjkKJpmpQxo+WVENASUV0NbsNKTWpDcovzdtH
kUXpnaEwSIh8yWLWuXnrpFN/QRYHjE0QOxuz7X9kugyeRmIAbm05py8cqcLgzIJ44h3gkqRXT3zm
0uw42vPlQ2UlgNEZmV28HBYruixepwO6tKH88vHTef8dUz8Af4Fvjb25fzwR205IlcSkZqKEh4a6
pAE4GS5EGquFOhsZbfSUACJxztzi4hI9Op4fXvfoHgPo4GNV8TVDGUIs2Vrf0rrGBY6Qf+Ohsvqc
W5a7T+3ZuPTg5d0HQ/YNwNpcgToj9HvoiiUoXVffPn4cPOFTP2xpM3FWQRFxnARWuBOd5mDG8CPi
pn5Q02wYz6Ke8/yqjQonfZrLQeZrGUXmb18xKNdtErrpxmu7tH5w6qEMCFc3xF0JldXZpXHfcFKw
Iv+Jlp9rX/DisTeX0BFeljmX01ZoqWE9DJG7QOcDCPz4E6Z1JWZT4tAB/rfyaww3a9/PoCkju2qz
K2TvQMdpbSGWJE8Ii7gzz+bCS8gsaAAYpn/lM7g5quWcbmetwbmRViRXZQSceqjMRF13vYP5lOYS
wH3AFyOclsifnHWj+bxvco8aKAvu0s/tKlki5mrS6dVyU+jNQWviREM5BuxhUXcD1k2baU04FCqa
bM70j1E2DGcf/QkWJjRqNx4IAGdTpBSi0PkG8YuHUYmhh95aI8UOzJemxcBy7bBdV1t2avS4EgGe
d6vLilzQujfN751hlt8D6pUlu7SYxKyMZwKHb4RZuM3gH3ymORyxgxnY8Zs+atx1EQBrXim2y/G2
KqX1xWtK+6dSdY4s0xnsqygcAE/lzjDsyWA3NqMpam9FwbBl66G8zFuFcI5+NFZfv7qdu7JnnrAO
yyUxKGmqh0GyY4UyZKlgbRaWV+ycMo1pUqUtbpoCUQHaRTP0KbjQAuK0FNd6n/jY49ZGgpFtH7dJ
/lgASHlTSDfexql4sJo+vST/GQ+7HxaA05Q0f2S4u17DwJg/zXlaZVhJOucncsHRWhvUs6pPtigh
e5LZAbvXKuIYcxIITnPd2NMEURVJIo3zCMIiRHuP8rSnzBdqINZ8lTqxb21zLx3gacVeVm+cspj2
PgARvdPxpNEoDp2DWX+oiWVk7D6I1p04FJi+8dolk/8jrVsbW7UfxU+kEEwIrjGOIHMOte2CHIJ7
rUzq5BAfDPGcN2lx63QuNCIyH0e5zVoTnXZve5gfsNF1Jm+sBfkwOG74NAE8lIDGIvNGuy7mjxQK
+d0wJfl3IgD0HWis7nvWTojSPW2ml03OZhAVosvHaZrqqUpTeIlNi91tRXmWKK3MGs1rUjFab+u4
vcxXtVXV8Q55rXC3wpojAlFxqdfrMgyh4QHPjVEqd4mIN7qpw2/2OIOmLQob+ck8hXBaBR5uCGF1
TALKuBj1vNl5cgYD60sauDWuI3gd0cYe/Tbfj340/iwtAxVJo4B/zrWAwFuZJdUQ6l31Sw4Ivtrk
QI0b/FjC+d57GT6UuiR8c11HNmAhhdXD3Y+Zghtf66Bst6ObTMV1IhomlSYw5+ICH3u2DMLJes1a
VdFLMifrmt8rEUDJfPidmV752ew5b6566eh+7XVKXy1pmd4GA56OYaoVya8KnjWWG2GEb6Bqq5ty
8lNMKjoMvoqqHOCW+znvbab+vaLIpb0VJbYmY/ySYbIWQV/cG3lR2ZhoZPdZWNb8BiVx/tzDrFLw
3ssKamcn83gTd3MHDFnD9xpiBxupib53Fc6O/OINcfgpYcruoa8k/SMFgfkB7yEanxLpyAQxc7am
PVoF9NuhNdnDVePbSc0rb3ElxGYZ3MPCzH90ykSGrdNZb506tV14SoZ+mNvE+d4MuboXGj/lqrYH
8V03Pb4ZI9CAZFLRENSgWKbWPtEEv/vWEa9TKnDlZbaKHlB4JSlD2kHUzDh2eMS1L0C5V7NrbyRt
mkft4xxZk6QCDShNlAfefO7aDahJbJdA51wMIENDbIrRA8wQaZJD09UNaL2otj9DVO4iStVZ+ij8
Jv7OoY2aehja/jfy1LPXZOq7J1sO4wxS2pI1RQJGN1kqQ/cq4jL8MwEVTOlpc9eCk01WUSwwHPmW
Ef6uRmd67dBNZE+uNedvzNyBfyNsDsurvK6rH50bZrCRegNyy6BBhiHryp/9vJmLXSNYrFb+kAxP
raBRt+XISpelmZB5XxvEUXpUhMBQgzSzMC+roW9HhmY1TasaQfBNEi481i4kV68JxTdlKpDgkc6n
n1M2YjxOQa3Ml/j9knJNhhx8RTuIg6+ZyMDzt7nGI8GinV859C/X2eIBxYZqybsub1m3OuTt5oWc
XFBeMKCye1raYbtBbIRsLGhA4C7pBAvZr2Qu3RAkoatNNdPzhv804XOCL6roqCRe8I0LhOS+uZmK
d7HfmdXWa634WfszZOkQLU+bhvjprCi+ijQDbjIWZk0WpuTL9H5SS/rphmFC8iVJ+yLyZ+NOkXAT
rxX41h+zPRWKiG8t70wMHwBMg7a6UKGDhseIS/3Dnm1LU1Kz4P7FZbA0OkU7+tswMmy9Tvx20e7X
9h/fRu9/d6uyeMld6l/4t6t5iwwaRx6s8fhtnofFFeDa4PbawhYPEhirBZ5MW5AQO4uWJZND5GIb
8uRXCF9A+w2XhWM1mZP3aTRN2rOjIKuMmkETY9YMPXHT1mNlbGphVPfRZAfJOhmdTuzl1OroojeH
4K2J/AgZRaLUVT/hq0TV3o63TM2iXYXYpon0LM1iU8iuCDZFLgkuUE5p3484kBxanPWgVxESuWot
azG7qyybe38TElGLExNQAOYf24DA5sUj4RiAEHPsEby5n07r6S8UNTGBTmnoPQUwVOHhtymacxrw
xTf2hOBcCx0oPvABPubKdLT1jf5QgYCQPR/EoWIUi3tsdEx8gT4zL+A3WW9cQD53ruqDeyPtusc6
jGN8f010H8emN0HgZfTKycK6XVjm+EgWAcA84mfsbI2gfSABaVLTVzZ/HD5qh4BnWNK6xa5kJtmw
qptxEmv2Kuohgsf2JWtExqQ1T4CRs9717nIVA4myydxknRKbvm6C36lyjW+9pOMpsOIjfjcaK1mb
rKHhSpQRTEFc18POsibzwklb3WEsJQtoT89I7rwxyJtHV0Et2zidBAvO+Ijr9dhFYbWuGIdkU0SG
/0WjWcmv6pQMluvctjEK+kk/pddeEbfGQwq1q92oOE+zy8wR9m1fFhWpOl7TO4DjqaGtJAKE9tbp
m7BhuSsyoEBOHgBj6Juy2xMw0ft7T+K6uhr9NGOfINI22hmhcFIQriDKsgxU+grz7vhM/Ef6VCUy
GLctXYYc54Nhg3vBVAqV1spwGMzOYLJnIXYVawOOj+3opBAxe0IpX1FK2SB+g0q8OIUXfXaqsZBX
5MTEV9UIl3SDR77YdVkwsc3mU/nUehlbLCskPBHWgk6v/KHXt6AOQbvkI0KDlVMBz8aLv/ClhtHL
+61yFT4Zz24CRDXJPF6Ume8VGysY+a4nx/BuslEA0YJaWHg3OdE8GL7tuWf7EhsBIGitgkdoF9rf
AWwMfw5DF3m7ecyjfN3mjiwvZO8gdS4rP/49eCnZ4QGblducaKM7kmLm5eLIHAgv8eUPVs/xhcHk
jGsLFflDZWmHYkldkAQQx+FlLcP2i6iD8h75dhZuC4Gtr9JDho1KFsu2ujYHzOIG0MW2j+ix0x5Q
NwBJCexwaoI6bwjKhHAwixBoct2NoB4BOqqNrdkUrPATynmXK+yJu9Yl2XxD6EXoMML6LF3bWUT6
VlpMab+tw3Jct5TlXAd2al42KxvM+wty+ubOQdxuXcTzZNSrLsCM+kCYRVZvfZGHwyYyh6bBxdQA
gEbkAGzXsSb++/8bzQD/yUeJ+KDZXK3YJMJq6AaIDbRhlDxT8jzRAKTGQWbtYjpA+eId1W8yQNpw
KjSrweTUCJW7n31MijqoebRUvhnyHIg18zItvqu2b69iMagrHLjhL7xK8T8v8wCiEAQPSwAz7nHq
44T4q2yLFsmRI+M9UAz1ywPVsk5KG9vamTP1qRO1T1QdfRGfG5eH9RcHMC6s9Y7ta0QTugCMypBI
m9+lIR1cYYU8c4Y/oWxzXCwXLk3ePyreoydtQfbPyLaN1rZL81h0QwnezZgDsrry8WcYF/ozbFym
QLNonjPDr++bKbC3vYMpugF6D0A5DGpomgY2zGz2aHl//EROFV1cpO7UdxGrkMZ6+ESQboI2VTWK
5ohfOZJPOOPKTOs1REvjU1ejyCDEbTrzBb5vY7JUg9Yk65fL0m0/vCrWxiZkRHFVC/+VQSitv8o6
GIxpRaKV8gD7Jb4F3LCpwAV+fMfvr83Hv+hX4eNYAf2Mw2tL6CyZT2gAHvN0uqoy7V+ooVBflCy/
sSsOP40FhQJlgLn8+MLvH7W3KIEsGma0umkTHl54TIzAqjTgEmXoHigkp0ygQw2xWYFFOtuUv9Ei
T8886eX9HXY3kMSiz6Ffi2DVDI6KW0ZrBvk8I+m0otS6wufCQWFmH1Q5SXzDH/L9xzd54otnYiFm
mSY1+gkqLod3aQii8ZoataQCFb7DOp5vI/BjZOix22RNc0Nz4402K6UMQuqVmdGzpKD2jB8D0ZS7
GfHulTn2NPvItIvXGsP6uTbfiYfCMsgMiCyFNsCx7E+ng19jZY7YhNTY3jMq5mht4tTaicb8+fED
Wd7q0QvgI1s+dEQwiIeXIt9fJV9tiLwYSw+B1FBVsLi91rhIbYO4RCv2HLnuAjt67efRiPZWLOBV
Ct8v/TMF+/deHOo5WEToaEIm4Dhx9CtQ3jlutAhNZDiBTq/k7PrrNk7sp8Js9aPRNObXMRzmfFOy
7NibyZJsrLBf+D8NQwAE+fihnKi5+uSp0TvwcX4s+svDp5JYvlH/cTUMKTrTBj8M4nU2GPWc+Q9w
fylwFzGOeJI1FrPptMl7q9k1YI0v2jQdvgzUArd9De/i4x/2/stYfhc9KORRmF6OtdetHAMLZleE
CqfIN+MMeMxLJuxShGVe5CQhnHkQ7ycjVK80HjCVoIClu3r4HCAIiIYPkdZ5qf3XiX4Vze1OEVkZ
LEeCaGJ3nWY9AhzHl/rMxZf/+eGnyR0yEdFmYUqk83Z4cbg6qVWHE+pXuOT7tiGZrhty78y3d+KR
8uXhTcA3Y7v+O92d66azuQgRY46MnzNU1p9abM1wlGZ16eckTZ25rfc9C1YUOmIMFETM9HQObyuj
TGEYDkta3xDa4GCk3pQpAAm70+rM53LiUh5NN0ygi81NWEdT+gCj3exszDkLoGozd+Rsgb+h4tfA
CPn4yzzRO+IKfCzsb2lSc2OHtxV52NEGyBHrcYyLa7cv69fYLnLIPE7p38Zg2vQqNDSWssAQF3qW
vyXpfBskl2Jdd1SQQUtXV8i68VL3xrylYhPu3N6usWpkniZMZojP/OaTj4d8DvTAyFDptx7+5CEA
EQBnDl03MSO/6B4N12alCegS87nQ9fczCt1p3jXEQ6Y6j53k0bWw0GW5X8ZrutWiIEGFRIuNR3LR
L5TlZHKxuAxf4WHNxVUKnIiOkkzi4Rskqwy0ytw2oOsKtGEbi/aFfKjjIArO7Dz+KCQOBhy6CZ9J
eOnpIFk87mhanVBhLmbwYfQHp9coGYkW1tg6gnVO5RrqsDFM+d41y1jvu1EG0zN6IoWAOCNqE3u7
INWpB0eyQiZj7wiKqjAC1g2Vaj+vkJbTBTLuoryT7Y5YMyBLjR0mElJBj6Ju7MNSXxXQmG77IlHZ
lrSUcYukKx4vjT4UNCGMbJzuFF0KeWag/Fnmjm4d09DSBOcJ2BjxD19PGBYcV6uQXRfbuj0sOmOE
5O1nX6k9WNVm9vsi3VI/9LJNNtl5vWNNpfaFVhCMlxDjdNMkhBLAe3a9J9V7qQV6QY9PIO6nH8Bm
KB6mgT1Xa7fj1a/YffVf06IiSUkMECG26ZjE0PcFwOKPx+W7SZT6JbbagDHJP3Q0Dm+siUJIH7YV
rw3BQS9oHW9dt5M+o5B8v61CRMD5yHLYNrOLBMB5sI3gSfmE3XTIQ/uwvkkLQJB7BS0l3uSF3e6T
2Tfm56kNYVwg7C0uUN2pHtR+XW2Gmu4mNTonMDbR2GHWptIRwoL2x3Q+I216/zQwwyGbpWcJ9Mw5
Vu/oKmDbhzYJd1It6PZAwi4IhN7+02fOQGca9HF7LSPp6GOiJuKkDFaKSLEXURNHQbAmHympz3y1
7/ZuSPilh42ZGQwMmXs0fxn8e6kKF+ZQXccbJ3HNVUilZDsVXVnt02h0r4elW7RWo62uWifJnN3H
d/puf8Av4Hni2kYNJd6pfLQoseTM/AKbSDUwI6JaeTjQgGiOsDcKqxu3NgFDe0mj8NPHl363bnPp
AF0U5yR0svTjD7+4kbZ7LxKAS5Fu5rXGl3JLjzF8ZNIxH8YwK84cj058Ossp1FscVlAQFvry3xtl
stoFcWsUW7o6E5djbv8k7MA/80a991dZfN2chBbP5rIjP7oKJ+EuBx2yTtzCec0oU2e7OLCp5rfs
GuJtqrIoo0EZ48WBb18O2xlLKVjScqWpLTXXFNKG+ypR/Q/DNgnDsCc6xV5vVwtRq8xfLQ/8UGjE
PfNApaivK6nnRwRt8i73vM7bgfny+tU4V5YifN33vo61CcKwz7KBdDnGlLv2TOItMUOpgqOR41X9
fTXVYBhy9JH0+0vDICMbsusv8DTNcIGnxo12hR6tYEtjNixWGu1wvskMBAKbzi66eUvhuSA/LIsi
kquGeOT4xUr1KkOs15u2ruUDZxJdfa4o/0zXo8xmtOfjANoJMfbIMUWNOXwlCJZQSIdIvRGRQPoZ
YaQOITlxXAEuciGn77tsDthRzFZ1bxih120gm9K4UgyWByj5pA0UYx5+TskU+aZql+xxIVINTJoG
NNkqNWQbzoJz+68p4x9BpP8/5aIscvn/hlBsvnXf/s+vsku66e5b8es//u0uiX4dgaL/COz/i4ti
//sy4qgwEBmNoXUR+OlfqvuPf5P8AQcobF5EkdghliLif3FRTGjofBzs6aDCLesSQ/X/gdL/HT+B
XHgqy4af/ar8J6BocAMMx7+2DRZ1iwUhwW4eAw3mQH7e35MCtWcJRyGk487sPoIgHoH+WLISweWc
i8m/q6mp06nGVR6TQ+N13cai1aYumZzxLrS1uyRpSLf97OHhVAugM9L3QeVApoPP14AYi8g18a/q
jixyeGGcWfOK/yIDQGYqAiZXTSGMZJdJr00vvMlOnTWuocq9tYmJE5TNKgOAI5EZLpAENYFkMGO/
XY+GWRH2yYmPCEoQTd2qV5l1azux8RVgALVjdm0QiQHPTLc2mpCvWZpAY7cKCQMMmEptQse1gbfb
OFLocRCGUcP6Ak0JoFYX8zoNZQqpS6cBUcju2NFXTj1NOEFCgOrOGtzK3boiqZeIosydLuzSzt8C
ZMV3gBMrE0NjHt23M0GaMVs2En07/2cdyoDgHXxbBFO2akDYRHXGfQsll3yNzAb1VWrrsbidJFSM
K+rv0L5KtlneBuef7V/alPerJ4sIiQ4twazpk3ikKWMP8/x5K2ic02dzev+lqpRlPkGF7me0bWRJ
URnyAfJ2BpK3FfPrfJXTilH3SoUCVl3aI6GsXZld46Rh+qqUHt/KKASu2BB1o5lMxzJ8qeJ0sIk5
YQKnWxkz3URukwKrS1TzvZ1KIHFz43s/iLsMkUrIyX7RhdN9IRnGcLZkx3f73mdjvY7r0v+hQoQZ
m1QnWu3bOXPAcxJDa9Pl51i58v2I0DbHMcDfu/3k7NrU9aZ1RuIpO/TJHbxV2SPDWY8mP2tPNx7i
VNvALcVjbfyMByMhDlInybUZqvjR6BL1G1H/c5eQjIxFimoS5wIfiWWe+slTr6sy4QFlED1zc5Ha
zKi7Vu4srVdJndSk+U8Y38qbHOext4dUroa058CYUNStQbq6AQU4qZVcddQ430Z4yjTzmr78ITtj
Sby1sJmvZteZ4Xu7Dr/NNEnRJFTeL8lXGuZsDVui/RXLIvwRglC8JynB/M5pLs13gZ9FRFnh4/Yx
sTJmVh7r3bCvSYPa0uUIk02aNgWBTiE8kWSiFroCWj5/szmr4/SETLZqaMDOLC+VD8quDR14OHFD
4iXmm7S6kl3LkpkIWbEncRTdZxQ90OdkMpvzW07Oxo9Cm7a3J/hElteO3+NLmDj5qKcyknYMuDNA
5jV0Mvtkpo58BPiY3RCGB6UvbjPxs2kGekBRAugdYUDqv6VO5D50bhe8VZ6HuGOo0ZpdVoSsVpex
zov7Jq8EDsZchtDCEo+yOfCS6JdURNytnLZBZFXkHMXXqvEnUj+p/6L9HMf8mUgnsmstGc/9c4r4
8EufLi+J2FBK/EaLpImG6jyk+OUi54unoUustNmEb7Hlo+Kz4QjfoqIrnoXkiqT9pdPLPNExv6eW
TSCQiU2diNrRbsONJQw3I0Acp7KNsl3vFz90tyXpdcy3TqrbiVJJRWarhTSGkdUAqFuViU1DPQgL
3mrW/yd7Z7YjN5Jm6Vdp9HWzwM24XPSNO32PfZV0QygUCu6bkUaj8en786wZdGU2pvMFBigIVQVl
huRO2nL+c75DYHxjxcrrkyFe/CZpO0YDYDmzHHdEByF7O8aFBZTR7/AJNfVc3I4WYPpNh6JRbRxQ
+kCOpZcGexNa83fLDrvvjQ/kk5id1c8bQteZxjNYePS8qghRqFYZgcQgHIP7mm6ej5Hw1aVfshVs
YCyYo1SmX/pk5PL1RJhmdXbB4vrpRq95QN8KjUlcfaq8hcrMm4eC5mEK2qbkLtqtCXAN7UJg1/l9
mtv5SVaKBgK6k7OnYmgITC/pqvatO7A4Y4nhZm1qq9k0mIKb23QN2u4yNXVJON+UGcR4tiHFoUeU
zR6X3BTvgrRpfxTRwIOhimyhapMW96cxpc91I/oAnaGe2PJ4tJfiO5YD4htybJGqYt65Fyyy00go
0OvOaeM6445UuSDW5QMnhEK+QuJn8yALYgYup5vJarDjLA6VjElN4di46Uq3eSvGPG2TcAIzsRn4
xWwxMfZvbtHFAIJVxQM4F/ZVMmkb8T2f8oohXMeLKpHs8t3g9Hm/4X7gfy4xXi5cV075PYLKaLcn
X49C67c0aGwaQYJcOp+as+GdWsHLbFxnDU+C+ed8QH+ovsrFre/EEohX1yrW77Vy5a/cYlHc4nwL
Ph2cKOnGdLb9tnQl/ilvlN0X+C8sbGvYXWpnXX8UjqtuY6an1ICnTKMxI5RQnAEWFNx5uZQ8mWl1
3gNRMjZsKAWIIQ2u4TewGYSSyUutVEhZ61dlTfMZAkJRYJf1p4OuSxpB8zmM7323KQzuKsS3zUxJ
V45BhZMtzRSzcxKIDnpHvypei5WXpsBxQZMDL8ocvGBBIB5SyTREtU39adj7NFsrTHZwyrEOVvZt
Xg8UKyCxRBsGJJ6/FXVtosfMA/G4HQtCMXfjNCFbWhl9yjAdy7aJHTb7ufB+VrE95fyD6+Soi6ab
eXlY10ZcVaxAq+gmi525uqGhc0Y2ZhFN25egJu6c6Kj0eQaqcEmPqmJhwSyXNTZhZ4pU7UdJa4CD
T1OCRaQw548CMa+/jdDd60tLgzOW2bV0fmGE1PrTwbA43JDto/iSVbhJNwudb0VidJV6VI95ZiU/
mnsfWW2VeusxdUeUYvKYTtgoijRNVvLV6WlURuXvwTpZ/m60xrZ8YRZwdRmmpV1S1aczYlEBK72z
bQT+rbt4cg1f+zrO6Q/l+6O3A1cd+8cODnsIrRy0vB+xcNXkL/cSKqr9e6hYxjYWWoV9MGTg9ZpA
b0QD3uDP8aMbKsRT8zXFi13djSwQcj/R4ihvCxBeILjtqoxPhEEpgQXnCKaUuke7JYeQ616Fl4wK
P4a6a9ZlN+7s19lHJ8HdYxpcbL6mUjQEhv2UP6hL07w+LqnyvYWrT+b5nwCKVH3OqhlAM0KmDRSI
E7VF/yTUg3Pam3nY2oZn91jjXA7wtK009PGYgqv3EAOct9Fe3eJAGSanYR5ksbxGc9lGm1YIXaCE
ucMQfo+143xbMI26hyZS6ZetmNcdWuIDjFOyyuAwSrl7bdyVhzmZ5kZNhPPncDq2tazo7XRNpbbG
nilwD2Q5TPclC099gaitflucpG+jJQ1/hPg5wr1zpTvtSbhgPPOiOTZ4pYsWe1XowNTrmD7BqGd+
HfGhzd1dH+EB3hmFwRneociyG4rCi5pqIs8xm4jT9kIuLhw+WBMKtcdwhB8JZknhb7EhztH9FKor
1JYLcLfzOX8MHNtU5rHHu4PaEV2xvwaPLs7EiYuWgzj1sd4Of+2APazNqzQBE7DQ/mVI0x04JEBe
HsTC+5bGglWvZ998xTUGzZxXdXjBmVfke2XCSWyl1v64hV64QPgNi/IJvS//otGppE5zDjCTsEWa
y9SnWAJHztZT0rUhUINOjlSHjwOh/o2MmyA6O3nGRyxDO3+3nB5AqwoyzEGTJ5n8t0JhtptpDswf
PCWvZUuiK3CELUZ1AGFwLm9MnpoOU71Vtkeu731Iy2fJMG1Wqmpvh+VaEgh5aXAvqK+GmkdPInLg
uZ5REjtHW4ll8y3gUQsqsfM7YrPbin9ZndhqyMEk+LIaN2VvQHdkGncMZtVcU3Q7xvrXbK1oAuuY
d7+zvgDnPqTtUH70de8D3B0yi1sGAZ6eyQguFlrChy6cI4W3fwpkBQoMVNfA+CLEurPn/hEDFA5F
5jIib8kzpTtjvMmFnzvO8WvAJpruq8or7KdcmlQ8CklBMNzguecj3fpt6Y2v3aJhhm8y2SN6/FOg
+v8Swr9ftb3/t4Kwlz/bX7//tWnq+vv/qR/EEFKvpWmMD/8o2vOQAv6pH1jiH1gdUIFxGaGT0p/M
3f7/CAjC+YcNWOGKOAKZCCECbeH/CgjOPxhlonCTAr2O6AG1/gWk+r+BVf+sYTJnQCNGvuQ86zMc
Yt7/Z/mgGkQq0761OaAMGEkWIj1vfiXiM46j8QbDnv132JX/8RMJiF0dBeTkoTfhTv/zT7Qb5tpj
N3IKaCUO4Rz1bkPmxbG33SJlvxfcVh7/5dt4+Kca8m9cFB+6op3G//z3v4y+rtMUBsiopnwV1//8
NU7cDRTBsmEhKgYr7Q3lTCsGdzDiFJxoafxZsj5k3Bek5a4u6uwbYqXlb0zmfy2erD9079Jbm3ne
8h5PEHf+RsK+/o3/W8K5/uk4ssY2WASG6qhFf1FcMfgEKR2amHg7s3JLb0f2n3TlWC+cDi7sWmsG
tALY5N9ovc6fxSN+MuFOniEH5xURQkbcf/4uCgyplFgiz1CQgku3w4xwyGpvlZse2cE+FZ2tuFAG
rrznqiidy1CoeAB9hWy7ldkQIH9wbKmfhFNN1t9Mqf8y0fnjTyeYhl0Bwy5uFI934F+lLX/xu0YH
Xbfp027hdsWU+UH6OH47iRSETtAU4dGSFqxuEUgTHNww7766q8lkC3Z6/KHEVDzS90UvKSmEzEIF
stiv/ubh4j3+0xeIJkgMG0RJCIogEhin/jJPb6IiYJDLhwGQXZwK6ix3/G3KS1XV9jG05WfH0WQH
yEy+5Zn2P4a2zOTGB8x2L6O2vvbgiu/BlJNupJB2fLSW0MNmXFcuPnQ5BKdhzgQtDNaQJ6jADuiX
WTg/laQNYltqPMlxhbn3MEA/y5Mlsqb1QZu4Xh7ZoJ2PNe3IsuEPVZjqeyXb6mEtXUpPrZhiK8o+
mtXdeXLyCjiZ3TV4xuC3iwfw3nKh6t1x1vIhDyCNUMDQtiU1I4QokonFLeMaMAXh9BxKgR7X03zz
EVqkURNZDNZ4UjVxzNmIpj1Mc8/2n05WCPvICbFSiJJnDnGhkyeJU8W954gLfnNFj2Uo2U0W5nwp
iF8E4WzJXTvp5SdkxOvtoiVXlgAP8YsbU4hVb7y1qnYsOPwb1x6MJCQhPPOblErXRwmQmctkJZpt
GY7Frb9ynL9F7OyQRuyFX60F3NDWYkigt1zWKzxGkELyZOrWdDhwoefy2K1uJzfNXJSorOR8PrJA
UFPPrYnfmAFj39Z1Lyln0tlw7jHv+VBO2rx+mcdpvESjJiOqq7w098r2aENyOIy/IS0zhGeQHn3W
Zg05epNQ2DaOWhbCcGv4YRtIZUywS9q3KSNeHgKf2OBxxVRNXzEqFcbHHGumHY0safTEEZjSC8mJ
XRnH6W2URf4+MD3/b5PNnr+zsEIkIx7C7Qp7Y95dW4lOBDczHkJXkZWbUJw2aanyxzXyok8ovnii
TEGhL5C1YAPTxHmEpzXJc1pWiKnoRPHygphGLk+CIIj3TX7lu8Xt8CA4kXBqdKf23WJpmY+0LgXP
vei75SSsmRRA2WT6MUIPNBzaMgQ6R8aF2LVAa0+D6PsDnQ3O2aujn01jNYgdVlf9pNLOcn/1QUrV
GLeQT4PCSPQqqFirpGcWZydUO+yo3lYXswYX3U/rJ0XKNoryNB68wp1/CUgct5Bw7Rdu/2jFkJGp
8Zm5fR0nLb27KRXNiWKt8V1I5aEppsQOC8IO3eLD8xynbi+mmb+/WcD90hedkV/Ihwa3Xjfv4yrH
td4Kn4fXRzjfLw2BGYj4JQs5eOtfa0YsCUEsdd+xMuCidipqYLYdZq8jtzOlNikbxR7F/3cwZeWL
VfrxF1cdYbZ4dJx4O4JffoGp6zkbphbF2ZELuHz86Ynfev1OrGP/jInO1Hjn2/K9QoVLKC2iFkAP
Lq06gF5w4fR0d9kQfGLSGuPIArYio51Do8QzVwbxUSymvZeLSwBoGFIGAW14Goqpu0GTwK/U26K7
9MJlWUES8wCzT1U57YOyFXJfY5zZm8GxfndRLG+HcFl3yunpkocZmJ+1zzX4mjmtvrqRBC9SDpNN
k1szjkdtVQ+LzKL4QNmAAHQlVyLfPePsMvIvyKjldikZQd6ayVLxhUtghVOxBgutpoVEqWtjYNcF
Ic/WZusi8XRfxcApN/006W+9F/KwpkHm3ZIVCmnMG7KHqHWKQ1kRU9pY6TTuZrIUj5hhpoRPxjuG
Y+RvfQWZeqAYnKyMKWImAJ217mPpXoMKrksL+VBGRzq+QrxE2i/ORg2E3IZaTDddVvsnEOPmUOYd
ea/WmiGK1a16ZuuvPyLIJLdk7KmVb5Y0fZyclRwnhj8KfAaCw08N3ip5tFalHo1HYczWJsl8ETOq
8mWeWq4s3IcfrHaBJm/rgspxu2Yxyykn4ylef3jZ6CsGEX6wX+Pwuv1knR89VqprrMeGJ70/FTpe
YyIIjpWeZl6FJoEElO8Hnlje7cq/Ay9N9xpN1ztqM3RSBrm1dSu6qyz0gfNSiwfc/Sffi166NHJv
uL6bPTPhg1u5hyF0fjX1+tRTvkjo4snpkAAr94OiEGYseu+vxUNhTf5JyHG49z1JtyIme7XxFMKh
yJ3nug9uJy64+7G49vrW+rw0A/+twl4whPT+MAtydtRorK80wCx7hL9g3/ZxeWTA6iTwVLwTWx0R
wawof6ekJnAGZMOBZzDcVYGePmZ/WC4zPyJk+2E4JCM+R/Czw1tXytROJts65mZdxr0tI0B1wpva
AleDUYZAR9xfoCQwEZJ2Daatc1WNNqV+4s7cO0trF7ekJpROHCu392GhZU0ZmFul2U8yHUptozSy
nvsiy+AhxXl2Kmhb4azl0dhzTFO4Urc6qkQE0TwfXzqbRdUte4dPmCCOXnF+PrUYpRI/85iJ8RD2
hDmdNDtTDuty2KUXdMYwvw+nYhkPnDX0FgajyCk51MtdxZQMj1Ss6MH0kI13xWwz4Gb+Uc5JPMzD
uKMZYD46kRR3Q8CFc2M8RN1t1zUkas0SMmewp3V9KlM+c5ZB4TkUkCGbDirMKTIj47zFHkr2sKwz
d6buBYIb7+xwU0Jl0dvWiq6SxtwGSQkQEfWuJJHvWabdzWNWfxI09q6fEbMSCXQp8Xoj/M3QFeVL
yOE+3ky6GWnu8prAPUTa8h9Dq0gRheLqi+Yc63VQfaEA7BftidKejKCLX0kKwcJxS7rIfV3wJ3/L
XbpezrjGoEqUU+F3p6kgAbAZZqMPud0NTAnna89pFidtMcj7rmnaHCBaWd9HVrx8V27TPzEDlWeD
r/KRJuj2Fvbh+4zd6BxWvnvbEat8I7fYbBQJW+cHVdziQiFFfMQp5RAG88LXTMkRuH2qfvHJiu+T
k9oXvjieGP565CEb6V6Be7WQ7wHCLlDEZUUtslSdmFZ+LEy7diuXuW1FEv44ugSuNySioAHHTKR2
tW954DSy2vlBex9cAVnFZ3RjUpTIZOO5ItPb7isfmV9WXbtdu5xgtUf1QtCM80ENGt207+Zdqvvi
vUSeQHNHrbGR/xFL+4VvUuET3jO6UpyunErfzIF3KbJyPjcp0xcmBPxi6/DD2ODYop7XTaXqlHol
oJloNVBl81FTROldCLB2T6oWemWYDOCYFH22G6w+etBicl6qXLQXygyHOxP25sH0DXb4tW7jPciJ
lpYzGjhWGwefmasf3E3Jb8Z6eSQ1Zx2wyKKiYPxY73OPiYndl1gChceViEvj8NkyL7lpnNm5MEgc
X+GZOcfS+MO5iaf81tVd9kDAj47O8Z78bnvTG4VLkBvAOQutU1vK6luQdvqnSFX3qjjsHOo6eISz
eeAUh0iUd+PBt5gcRLQV3EglRmbnxE9zHOF7Z3DU7Wo1YSJWt2RDI9/f1Y3YU/oz7Uobv0s1NP2L
p7mkd5GHTNeafutG+bUttnIO2vQ3Yd07uzib1F1cXaslgia/uNQGMW5hDul4y3jvVVV60gENbZ7S
5mLGfjoT3bReOHI5iRStdZkJcF0L3Cgt0v0gGbrleZgY6btvCN71IfL69ULlr07w0X/kgIM4h6hh
p+Nm3jVVMR/Qv38PvuziPXOkZlekfnoZLGZ2eU5XQ5sb995qTPfi5GN727Q24Bc/K8Ldknscpw3B
/lVVeh+F+XQxfYhnwTLmWIWWSHpLmUuD2+AlX6uvWEfjJ8nQKsnma1Fn7lL9FRZ4wwul0wNw7vpA
yR0JfVK61KW23U2TN58m7dI9h+/24geAS0J3wmLuDd6PykvNNuv7jHVnHO/Ik15LrjqGTyDFILuX
DHdaTh4ppgXqIku+4qI6jH61PjKQd19CPy+PyzC3+1oPZBD7dohvVTnCX1AwF0ZYHBsbOXNvs+7+
ijkZ/g4lGSM1O+wzaeqeGBFYt4SEqgP9G9Fr7KdXH/pU6wtOALXL5/qNySVrrhCEXOu22M6xK9+d
boJNnpbnqYujeaMx1J5WQqW4pP6gSMcaTVnOV5/FZO+KYVlv0j5w9nrKnvlOlk3uFV6S5um4V7F+
I+vHWJCE7YmE68PoO+vOs9ikcXGYfd2EB8g97c4rJlLzQ88jgr/CJEwoWF6ootq3msR9VXGPcdhb
Xoqi8I4WR6lTxPmCGx3NuFQJNvtG6Sdv6oVhL4jzdwx2D3VWrDT6Rb8DW7hnvm1IG2wtJ4R9aucU
NSDDdGfqRV9YC7i7aat55ry2Him4wNfpuuylS3FD2tKYTctsoyH0H6pdPNTmMFtAKuyY7T3j9aZf
Nk73HI6/k9vMD5AevfemDOPbAUscGdE8oKyHwWd4xfqPVfwxxtGzy9ibVrRSbvse4oHj1N0+cM3R
4gWi3tH3bpYqKj/butbvuon4CJZsWU6RJpFq1vahJkvRbDUzKIog+34/TyF9dgwOOdSIPD3it/5W
iJzcl38ttCiEMhs2MPK3MyWmqxcF6hQtwQLBRCnKhatp5isc1pypXsitycfPwbeQcfiw6/Yjnbr3
elmiT+prywv/YHMfjioPTilZ31s/68sWb4v0v2Wq88/B3M13FpTVn5XlyAft9HQXYSsYjrYQP/3e
DqZtAAn0dgZw+7P27f4hYEh1HnzLvyXb6z341yo6QnQV8/nCfuRCKc5pVLWHvlX9GQNQTxzcyp1T
K2t1ttpI306FXB67vJZ3QxHzPxsGlEpZ3vNERw3ahq9/SH92PhpGqgnsWSUPotXgXyoA4Me4aitv
MyJ5nURAm6YIuAmM3qB3A8e61z5c7c/U8tddzBz90+MJP4CAWPaSwgJgJrlTX5q0HelWVf1hqbkE
7YjEMVZFTaXbGMtXTMB+gVK5kaA9XkMXCvsu7QSHTuxC7x2qP/WxjS1+A7VU01alw/AIxaZ881Z+
UlL2s3pMQ8ucF3mdh1aV/JUOS3ysHMf71nW6g6wuPq2ibs++wRxkQRx84dj+XM+iuBlKbrRYp9ZH
4ngUTgUcZfN+UUfbtvOPyo+q3z3kC4SBgGOWnA5dbY/nuVnjm0m2nJGgPL9E8xA92qFsdyUPzTFm
qMvoomJK3pf4q9TkHjqTWU+ubh8Xg7vXF4o2X9g29UhgAaqBvq1m/R0bfw1dx7Ene9MtVv8R2/5s
H1iRoKRUDC0SbklQ8WxAtUe48P23RYoh0V1lXTImQtP1A+832HBuG2ek+LaGUbApyjI4e+2iPfDu
DUoOp1h/n0Y1z/u0kE2MPT86ToY5x1MPkbc6zl48WftVEgPt4Uf8DnWwMqHX5W2fdc+NR3vXL4aP
/lxvZle0zmPWhJRFgu1r7zFpiXSnxaCd7SJt5+woSQtiqFY32kkWFn+XOdWSvw3IT1cvU29/OHEf
mH1aa/Uj5uBV0fs+xId0UhZPYbi6F5KO/uNcSfQlrC2IZ8bHQUrdY0+FSIYJqayKoyfDLN8j4XE6
bkwdwFQa5lRvXeaL0TGGVzad2hXB5aZ3M7S0zkpnlzYkAXdAOo5FQyWc0T3Il+zAzgeot9OxemA5
bauf5BsKdO4qgLFwfWjFN/BAo3OXV1idvpDgqp7pNQM+w/21nFg8N1aNl2PvNRy5N1Uge+feD2oo
GjQTj+W+5NTyOePnfnG5ENBUVIN2YatOLyHTtrcJbOAbtyfS9Knd+D8IbQfqUOAFW+/sK3XzUAjI
Toxg/TvFW8b1vKQyOhmWvGh2hlvrbdaBIjo1iImUKk/p+CDdNG3PFPBg3wMJVWCgaZubtu4ts8HV
dj1udvXSHtooLzhqztljLlK6f1kSaFMZ82IBDNT29VesEF0TWizwWDhxyFCzKyiL5Ml1axKYbn/F
VEQOft5Ra51iGfG97s6xF0gQ5B+Zt68ok9XRGwJGCNJ1+f0tXg5SBk3MAGUdh+VhXmde7yAL/Pkp
L9zJvV/Gkd9ORALsA1yf+iXFSswXNtuGokQ9armr8CxM2zW7UqbCVKLj5bDQkYcINvNb0sFn9ndV
R0rXWm6DcgzXbeaE6v2aADni4KnFU9BZMb4KQSDew38i2Td4rZ5F60W3nMrz2yxjArH11NLQBUob
vb0deSCghXP6DLdlVulqi0m7XBkZV7m9qTW99RwkmpbWIAdwR1IvU9HTHxLmSdwVOnxcvcIP202U
FsHJw4OBqNF7+iETmcUn0w7TpgnWimauklgPywrTiA17y/JS5gTPkwLUDoic2bCBzH6xBKe11fgg
UrdhzaDk+jP3pUNJBBfu71qm+cPoee3nBJoBlgCEvZG55r0/2mCJ3A5kLFg1utQwhSz6ADVG+EeA
VM54yqEIRqdOyiuzSPqdhokjxptxYDabc6x6gIMNSk3Nbf3mcX5/N+6y3hFEBaneD33ssaF24lXY
Bm+5jBfM6RyWw5/0BVM0jFTOLr20EfbWPpyb92ICjcuZB8Lw1xyDZE8IYajqOGqfIz8CdNvskWHG
+CZjvz3EQjJOL6KU4jL+5N7PGRfGtGG6G/HEG0F98BLy9HmVq88YV4pvkE3lS5R5050jq+yAzsAj
Y0e4lZOJ82N2nCaxVheYI7amTj0rItpfM9Kahd/wKpdr42F4AG/+QBLMcR/EEDbexdSYGqDlCLc+
WW7BONuah5CNO82WNAmR4802d5r4srRYGO4jY7GwTdWI78JM4qyKibi2HXBK3HFX4+EGXeTLJCCt
/KMQ12NnQcPpsz/lrbfNO8VbgcWNalOCTdbJjDNLva5DjhQwrxAGC8xXPVfwYDfmwXg12i2yOa6y
wY0STbF77zFBdREkHI5WvQnoN7VCn7+C5K2ct0FvcQ10/3jebUBnv5eqdIOdzzXv7tpf5CX9zJgz
Gp2OwKCS3Q/sWrgnBw3r6EqRq5/Rc6OfxTBVPwxOp+VQ9l795nLoJPufVd7baqMFUCKy4GHMQhiH
/bTM91f7V8mVIFzeHVONOhljxJWTXeiWi/Vo8ScMG5fu47zD4LYpM3hDG5qY7DtftuIjpdf11EwD
Lyj2Pr66HM5Zfgi16DFjzBy7+YlxYyWen7Yo3cbrAet1nF7LwWpuGGKaPol937/z44G/mqpt+6Ch
1DLgTC2AaaGHCaQYeivniScwdbJdd9SH1um85WCLtWbHkDnjlbnFtrPrIDvh5ZivxW01fx08pYZK
oZ1q3OG+pT39YWYTVgk6ByB6LjhNe6NKrW9Gf424J4ZTuH4L/Kb7ZcgkjgnbuGsugvvR8ggKB58W
GB932JoRc2Yi8VW96inEkz00V7KBscpofvpjjGUap2lO9gpWDEtZ7nxgcI7vcKFKsyeRhwPXZo9k
bBv32XNVzq57nC0HizcvWwiSScVvlW/CgvtoND3FV0PcKQJj2O2KOPs9xkChvS7jTNcVPs6mGblo
s07R9CZEugJeUhLnZVc1gPm6ga1u0w6+vkkHN+73/djGB2FFiPwTKn97nEe6og55gNlwk7WUXztu
m16qCFPLpwrH3DyUAJCyOxlMvLyiwbd2Yy/zwBuIUOLSY0Ni74gBhFki92evPgkwnCtmV6sf+YIa
+SW7K7DOWq3qrfcG21z0Urnpd4LrK/5Xd0nrEywtOf20C7ta39z0ejqIHB1GO1HNcbjDMG8Nz35a
GuomnGrXOxPFoQE0GlhF2iuSNhjRfeZ0YM9giFLkJyjnuAJnHF4VfMGQneLDX/OCHrdFy0Y9oMqX
42MzFO7rSot1uBuH2FtgB4yZ2EaDUOIeyAFopTaj42W2L1XruE/03lR7iTT4HtbV+isr7PRWrJ3D
9VeIC9DZ9d3H2MMJexyfrrWLR0q4BTVBAdOcKYiOFcele6IKMnF7DFNJm67hDYc5fpILri9hLBs+
w+2eflXQgnh84iI82Hk+PDDIrn87vZy/xjVbMI+z+lCZNQ9PRdmX8UWrJroEPU65xKpo99rSmR5v
dZaa99BeiiOIud3kxlORwLYMfyx+nH4fyZ6+Aj7NknDiUYA8NCSllYnfTdFEPr2voXs7A4Q8hXNr
3+cE7cNjjnnBPevU0GZdd71Miq6cjiwG4si1StL2sJbdB3bTgAVcaRrNDb0f7END/tNb/fJImzUK
QKTjCxjV5Sywb0Bts+KzyRtGh0sV3uVxT8e8maZoCy40rfBeCh/DO5vkoanz9ZnG8cBmjtXaPgYh
BK5o9Zcjjv/ipzuN+RZPaHXPG9RbSZhTS4spipSX9mIy1gCeHabec3kz+W7g4vHnMWQuXbQxJeaa
uG08xNWugzZ1v6K3wi/BlXQYKCWD1uj0c7Zxh7R5XkWdfzHMZrFzZm5seYMDb4uk3Htb2eQuPtQc
i6LxK3/HubY966mn7muoCoIoter4WmldAOmcnkwMCLGMIvU9wEGaqEHJG3dds5PT1QzHnPQdLkjL
3iNSqyRSRm3o7upbfTcaXGzhl3e9ml/Dqy3YokERj74abpifmvulz6tla9H49dRNWsCTjfCtoXqW
W5mCAZ8WXBKBZ6mX3ED8M5T+3Dh4LB4QU3nwV40J0xbSBmo68GzEWeFuZIrxZcsfLc44X7npqaah
x4ODbOl9GPRBl8QNZtuPxhutM4M3aGQSgqhVFvKQr8S4MUhY+GkjXULs4HZMGYl4tpeoucFK0l3R
lFEI444mKZfPjHE1F/0HXxmj4Zjp7naFaXbigly/MXFogLhTobdYBK23cIdpnfNp2rmUrep+LNRT
yY02efeq+yi8K+DEfAfC4+4AHKhNiUD/3pLQQ9GdroGETiJYwPS6GgQ1QtZGNvVFWOzkBlNgts9w
SNMA3n9ZoTsfBRm6Orl6hLb/kWsctdCsSphAMbqo8id3x8dOiEQUkjMbjLNzWSBKUSOONzvS7d8k
af9szsHbgf8VFhJhLagXVyr1n00okvUSUmvOmks2A5c7NZ6XNVXzLw0O64EgfXhf6isN8393lfzZ
JfXHj6XJIcD7ZQNh/x9p8FYB41sNFnfZWmFEXsD4aVKjebOkNhGXg5B+6b/5mc4fpIn/diLxU69Y
GlLUVL7Y8KbivzhuJHhDTPtMn6cZMB92gs5mDmWzeJH7EpPc54tWL0s6McR1OFPjhgCoxtCfG99c
YVfe5SawP0w9xnjCrcLm8hqOS/8u3ElYp8BCMa8RZspOfDBu5gzdC7/8aqralAy/I2wqwm45Hxjq
I3/BfGQEBJcldtiZYzLbdFC3jyWyhrWFiOLdzU6vXiNuuXqLm7HxHjsgpfiAbNVPx1w1s9pNpTZm
V+k0hJgyCcZzJRejATCxf7WQ4NJlFeWluxrgbeclBs4Db66crJOdmoo+ZA1EdhsG83oSXhs8LV5J
R3HFXeFDL5q9Ll8iNFiOVnvP4nBJcbXv+UmZWSvHQquBMIkNyw4SmduOOEUFCa/EEEw/BZQmUV0l
BOoHLp/+7FQBvE4OZd478cWhTXrRWb+bNio4ayxLGB6YWBXfg7p1xQHURTTt/NQxv+pogWBhyUUN
RIOW0d6V0O6vFLo1SKYeJZpbZAd2GnIYJeF26anhRI6lJ/5H3jWGfyvlJV4rtplo1SVYl4g2SVpI
aU74L/bOZDluJN3S79J7pAEOx2TWqwjEyOBMiRQ3MEoiMToGx4yn7w/K7FspdVVW5bKv3VVWllKM
YATg+IdzvhPWECnpx4y0PMSqRTFXIcRXO+xr/QobABi4z6w84PhGN+NsZkwXZ3y/ZrAHhbic6gBL
4uHHzfG3dKZPFfoG9b/Xv/OtqmeKgKT7oYP8x7/9Z27Ww3u1+kDbX3/UTz8ZSeUf7261j/70L+iO
sJLe9+96fnhv++L3d0Gs/fpf/qd/+Ich9WmuMaR+q/qyW39aDJn+J1Up6sx/rULlF9Fx+vbrX/hd
hird37w1DsmzsVevijqkfr/LUKX5mwnTHzs5xDu4/iv56A8VqrR/4wmINBB9qCP9n2ys1m+oUx1E
b6To2Agrvb+jQuWt/CKhQxTK+boymHyqA/dX8IdqssAb0HDvFr9r8gPnAcDL0avdzym9QrfHI2C2
3FuD7e6ph6ZPYkAUxDueTpGPlwfpjsvai1RWKhqB468/c8JlBYW0HbywfsMh2oEpBeKZBrlzKBl4
MCRZhuF2El5LmAETIORvQEhfu8JlzM74GMPiEjTRdekHPF712CU47TzsrFuVeyRw0F9Pl66zbJ4L
Fk/L2GP9fzsOgBxZcQQXT3fRJbZHdPjSAaJH3DKqCdb/b8sy22gqUj//wsHG/NSjRgAHCyf9htXd
9KVrBu8TR96YHjCEZjg4sgRotQuEDlvNKL2WZlmhY5+4Kd/cHCpXUioLZ9ySqmfR8V3TqPHam4iD
scT6xPI/9JNWsbHpWEs6ibtcleTHunT7VnNIreJWSO03KFcCfRaQc/IDCfTGDahKpu+cxdn3JAOy
u4ENNZ+1Wwds/FlV0MmOONip9RzL2nLSj8VWamMYQuhyNO5dVNpY1g1Enjui25CmRcz9y72LUOma
4GMwDWzwxKtsS6jDlVvoe2CIsbGzW7N6yToytUIzlwWLKtH5t4AgOf6L2E+Qy6t20hvsdqbYAZTX
z3blBF9x5eds7G20TejVRuuNNtDSaGGUH1Gmj915SNBvHCNkB+YGALuitBVl17MYY1VCe94vd24r
8DiV4zzWRxxCWctxmJdyb4wlfeVUjSJ0zbHwtxXWvU+EXZUlsA2ByG9CdgpauyNAMCy9MjUO/RR4
Rsj012vOTcuOeFM47IA3TVkB1alBgvTbAdOnOHZN0expIqppA1XJH3ZJkPDDNNKteBNAAnv06Y4f
yqlLTiUv/DBFE66nlDXLTMHJNRbHKf2617bDpynXDEJAv9DfQXtR7nlJyoyEUR79b5CzzHQboWm9
avC+6B2Ov0oxjYnQGzIj9dTOUTUEkWQx/GtvYX1DBej5Mx1VZOECKQwXJKHXLsuRFSbyOElB5hC2
pt01/d3GbJOoPEmJB7CmV6ITgy+1IZhPys4nxdFvZYsCAMwm/5t04j1Kx+Arbmt+UtP3wSYhuP16
sUug5KmVmcdODUW+G7Nq3Zq500iEkJt4yS4wpvkjn6z0C+P6hsJo6Dp6pAxZzilxURNuA5MjgnVt
oz+sGD8Mvg5D5qHl5FYcMpbmtynY+BdbDFjOs6cqEDH0UBlZCoFs+DCl1J/bMi0+Crbir6rtGkZV
uo7eu5q6fMMdOAI2JWEkRKPk2Nu+rZTFtJeKcUOebIGaL7WSZz8PxLgdGSAztJ5WUFXXJQh/8tSK
YUqyBYzDll7O2RaWD1ZytghT2OTrxYPVhbHvucQ3JzaM0NAg2jzqkfPKkfsUcM1y509M0LeNkyhW
Yn6H/Zp7FAekR85DFJZJ65knt6U9OLBdy6JtXcB0IQinEuN+NmKOJkyNrn2cadqQu84d56EdY3xb
4U9sjVL2dEy+6tGgDlwyb9izsiqCvTnk8qVydCNJvZjSzz775u8ocvoXnpzSCEczRTPC6jYW+6rv
uqdgmtmcU0bl7pFCTbA1nvvW2tOFeeO+nK245uQx7ewbb2fqT6nL9mRvuq18nVZyMlJR9g4kH8TJ
TtXGMB511S+rcn2xugepE64Qw5gd925cZXX7Dmcge1/0S/l+ZOJeh55qi+9G5pL46jXBPlOuos6J
74PMnjiFCXSwGFGuIz3wuccSPOfGQXELEDPle4XryPfnsAOMHZL7XEcd0qmSl4WcGXoBREkqOjl8
935aXgH0vwuEjQSDhUZqsTxS/U3OCM7lPlb1cCsb81tbp/cmQxlSFq1zrvuD3SdpGKHjQu3cMeIf
Q9svmUMwBs1QlkL4vm3rxt/hg79qtfMCeOk7ReUjiSLcpWyQLfFmxXfQSa4VsGBcXEe7TU5tl53q
ONjNAxpqoiytuLid0nmnmuRFgzMNO/rRo6fHp76MWNzTWR1tt+jZoDwMRCtug8Zhy+Bfl4mN875x
djDDWBt88xV8mAE/8RjwaoUZHzI9MtiL/DMUlGemlMm+K8B0Z1SXIiK0fVmxkhTKGPfC1p7P6VLn
Z9naxtlX/RMCc8zgiMzJnq2OY34UleJWnfUpXxXOSekfCXjZF8wGW6s/DW5wDqyaw4cmUE5fl8Hs
tuXozSf+/nOk4+c2k2ytS/lY5Ol58JIrP7dXgeLA4HwJOGwRAjQMcg2TH0tow31STN8cfF47NSCG
2I6ONXios9vPJcb1UnGnEvJlSLFPBsk9ulxltQkhzrpi6oQps0QM78jbPhm5ajhyzLw8xaBkqLD9
5gXLBekq+XvlYgkzC4KNxBFWx+e6RThFZKbezsrP1wHz1nTrW2aJOyu1Mav46prDyEbupdJdMmXV
jtY/B11lfWZCX246ay1liu5bWokH3Sh/ix4gYIVihp5R7JuqeRpE9sJ5uqWtSk5GKe6HEZx7h6B5
Jg+BB3VDOtOe4uexwViMefiN7vaZns//pivLeppKuniHmRJyuWBDCipbN3+6bkfmbBk40h4W9z0Y
PpQu3EC7CrEY2HlDyCvV62++ZNSCyc26xns5b7rpRdZwA4LMfeflwszPb5JUl17YMZ0PFe4khqMW
ylgJDRQtvk+9wZDP+L4g/CnrcbcUS3QWta4fW+lRm4hlO0zGGQGxzEagsfZDZtYARnDhbirhYpLF
GPCl18NyWfI4zJtx6xcN1vRyvhdy3KuMfU2JY7tEEcwySd6psj5ofaPjIT5hpb8poTzURnfSSMz4
5NOvS5pcL2ABGKlt7Sm+MVzn1M3uHdO/LRUGwey1GZbKfmTtzA5lHEOGHjt2YPSN9QJdsKa/Rru9
mqk7Ecoqgj+Rq2OHYl0Y+fWsY6wk7p2w1APJzBtybnYOR2psBneCB43zg/9vtcgM8mPQcLEFzSEG
G+7nG7t4TXKxN3T7iSrjBR7BJki+lbV/kcV9Ot8Y2CZRBT/2s31md8MObXijCjS2aYDWsGBBHS/j
XR9/Logm8iy9j3SHHOi7UZE95UIY7aLoGpfGldlle+AIMALnaNOL99Gycc1La0d8ICbPZII0YXCw
txiuNqUmwT1ud1k5mOGwvhRbsVdw7neyjk3rENlLvEEfGsa5G+yHMb91kFgXgQt3O+JkFsu3vJnT
bZ07S2gJZk6zphoxl+57SdhDNdZDiGedGrmUx8BVN+z7rspJk3dUcJy06YsaEw2Wn8K2GvHB507z
Rm09HIPqbRIGdBPXnBF4M51PXr2OL+gUL6b3HTvlrcVGNqExYI66SwxTsNpsfbPcV3mv5+OKRn8l
STvwt5lb+NkeyRtq2rYjjiZZ86y3pGkZe5VnPAvauk9v5DC2ajukKSnC7JblNw0k4c2SiKZ2AuZL
jTNt3ehGNdLwLRNxUjlkSbpMOPQFgQDuYLrbYHJ5JHae8DYgENqr2lessYyptc+0MP07n20+nIQb
eWnowuJBQF/77n0WK/VROFawbNRgykfP8MHVkFgyogMhzeOzWXjJcEHrYqW3bpR2d14wJMmuxU7+
yLbFwlNeryStZFJSMPmb6u/cWiSpTLrQ5l4N3sIGt+xXuz7S4SysvQ7WscWjASGQaNut1XXzLZOt
odtB2g2ccELjMx559MB6mCfgQ5tRZusbLKmQzmbtSh6Lvlgry6AQLoDq1HgeITjfUJnMzVU+u/lO
4cT9bnUuj5m67jtFRHi2fP37Y4j/bMZwW7+Xj51+f++u3+r/DwYN4K7+atJwXenq27fqz5OGH3/j
91GDwWjANF1scuugf2V5Ymj8fdZgWN5vMHkwhvkrwo4pxD+GDbbzGxhoCRdrHUIAPf4vx6swf/M8
RNCm+WMGYQnn78wayFX/adbgMHxwLdyuxA9YrBwBT/880uV5HxvlHL9pZgXLlZpzoW5qmc05j+2+
aU5xWq5BgzFBlDXAFRvm5KaeXMCNcGv9zClSJJ6idNnQ2nCj57tx6ugGLrkw3SbYmpr52gbQkP5Q
TMByRnpl7HdPGQ4wasa6sisZnVxLTCRNKbtEdbFBUB80z7HIQefINSElmfCHs0IEOEK3YnLChEIN
ce8/4Vmo5LChMcQCcB3ISXTDvmdt0j/qJOuLOxxdPW5BSezFDqeVXd25XgryjsmLGbwRVqiyM5Qt
Rui4T3DoB2qqcMV7cV7sUxWb5jkWrQG5YuhM4Haz1B9RYrT60Esx6EfH1kH9gFHA7G5rtu5fjKYy
vJPHzayPJqdIFaKFiN8I++qbbTQK9tbKLTNv48U+FZazRKB2o1HzpOuMpg2dtmz2vkFm9gbsVYlS
VAi/uoUGji46xzXo7QPJKPbYaWWTe5HZJSSmoeld1Bwd8Qyp0zhHlLEiwI3fdPUmiXt32ORFbqxu
SCd/af18vrYBKBLK0enpA+8YiysZgwC4wbNoWldk7MVPRmu71TYHcf+NiVmbHewprcdPtWOmQbRB
OTzDhE0pGNM3ZRJPcbYRPPnvTT0n2QtIg0XfepTX7RVpEDZ6dnwcFGgDg62zmhvEYGNR+3tJ6tZX
JZSKdyhF0L9ltjQfjMqhmZXWwDFqwKeNdulS4iOq42RiAEBS+gTDxdKocUgEfXVgRzwuqqWR0FM8
PHXcajnFCzaDTa5j784TEXpQzLXtvJv9nKwk/qhAaFlV4mMQftdtc3MYHlO7YqK0eHDvt+h+9C3R
O4CqeCJSSYw7KGMBrKMCLP/41S2LpN5GuY2bIGmaCtUVaXK41EAbnDvRzAjSzVS0uxZtzXLdlT62
zQUanoVNzrCcXcI2ML/JsIEhl7MK4L29WV8nnkKljOYLtFWW+mmMHDUVcRj7eDQ3HZpkSLZ949Ky
WMuHOdS4lE3cTJJ6ybDd60LaAiB7Z5LMV4+Wf1oVps5hKATftxnLOT64DCf25CkRg45ep3goPPK2
2Gz/0OOllON7tqzrFptH7bJBH4mlzYR8wiik7TTB8c7CZKx0as84FJFL5DE+irkMQc1aX1Jtrnym
ogKvu4XN0NinVnskxTgiH/gKwfhPbdj3fRbtzHEwEGCTyxiQ4yib9DSC2tN7qZfxUwN8Sh2MTOT3
8CLZsvrL1DS09PU0bGTv0vklHqFuIXHLFNUA2I1LgXRkXpsKBmEsQb1sG8wCwEMvUgCbE6FlEyYZ
z3ri6I0fEeXTYUBr0f4OYd0IbhxAFxGHvTMWN2jBeryskEshPY0RE03KS7PdM7J0aBDbJXEw6Wcz
txyqAx9WjbLe+KzH8W7CYnyfdZ05gasS4DfxDFFNEVm868vSf7PGpqphIilJTiDYj5xSX+bellq/
LnfsPyd7P5Q2Qo0RDCFLmhrNWbfBgFbqI9310O5Tr7OKvWBEhpi5Fvjpw0X5on4VTGyuTCQv9p1A
UVftW2tWpChNHbvnZjLSt4XJ1D21CKe6oFDyDhVjDAxjWdx8eAhSAJNmsn5Geo6S1rfSxj+kDTn2
l7wrcYXY9Crxoe9F8DJHUfUk45ZPK2NjOV0kaUMrKnwYvK2HJyPbN/hm9M6KNUKBFEeukTGp6ufk
Zhxq7D9ZYXhkK0P2FJ/72vPefNnm/XOLL7rb23w0dchML88fnQjU/oZ0Ujs9jjBtnJNE4z3snRiv
/k2Jb/kx92xkqkRYutk5kZ1p7lMQll+HxHa4QvPRq3ZIxHL71lRsUncm2pEq1HaOngMljCE4opZF
hGbfzXgcrDQx3wWZErqirysCA4PihJpmQmlB2tVqV6Hqvksy2WfeNlIE++Vbd0kjCu1umT08+iKN
qp5ddtIbw9kv0LZesX5KU+SNOQOPC5Wtob/6cRzF9jaIkORxNBQa66vhqLj+LjqglISmt5X85mJa
/dSi7mH6PTtDFk3bgH0ax8vgica7hfcyAzhiDD7vPVjeq3xZDskxm0smxjwFkR5mAyDoOzSZ3owO
Fa9uF0o9oATdFJYA/UWVAgxiKxDXPYCbQapdA6MlaoqC1wI2zhL2Zt0XTieZpfSrsyf7+IB4bY1f
xON/L/3UG6dNruwmPpks/ayDwxg437DBaJ2LbftJf0CT5+cveTVg40HwlaUDwxO8977YJH3it0Dx
mEF37yAK5oqNBbgQb1dF9VSUeySdfvfmM8Of/E3MHVaG1pBK1E5tM4vyc1ZkEznravHdhHA0vtz6
VGSslQtymGYyw3c0Ksl8jTrLI7s3Adt7Jdu+9c+tMY/uQUL04otj5mAScIRboAeYzBOPPosDwqft
JsGEJWZlsmvFQxyYPYJYj2g0nF1Tj/PlMCNLZShD1JO5nLh0Y84mMQdecl0o23Bfm86Z22t8lXV/
O5Z6dJuNjTVPP9fCrp1LZ/lCXIteG+5VQiZbfud36CRwHY4wBTeurpbhDkypMT81kTaHL12Vw3uC
AYjYfkuNNKenWcSIGKGMKq0f0P+6iKQQblSvjUItcFW0o1HupKOL6Av4oqrZYVL3nixhBdd8cB78
HU+WX2sPob7EpThlwystY7Eak6J4vgrq3JXnlMogf5oTDRU/HzoFx6GL6mNRDcVwmVxu41MEqTfd
ldBgxruc6Z6zHSh43SM22zK5Yh8j1TkyUCmgCiqX7kVxpXMVmmmsnyeVOY+IqMovroB3/cklX7nY
IjfR8gDQrk6PcU7A5nacSgiCAZmgZiiGUfcnwnNT46koeEo/jKBbFaQBNFj6iEuGR8HQJRZvqmvG
hwRD0fi7QuJvbWP/m7ZBiEH+9b5185bot/SnBa3FX/i9CXLM37hq6S9Yq/JV+MF/9UD8Cf0PfZEV
rKhqV/Inf+xbhfsb61nCgUiyDsBvm/BaWkbiCbBh5zcYQcBDuSblShKy/k4PZK1Cjj8JPaDM4FRZ
GTzwdywEJrRhf0arOLhzM6+YGxga4GGzTH1UKkvfMtP3LktjFKGdUbzn5EAcoiRYXkVCkt9skL+6
8LT9exKbH28GbQ3sfpPwJxH8wiAir7ULIpSKZBz4zbXLgOGlrpS6OOlckWpKWzK4RnP9p+/qnzCB
nH/2EQh+c7zC/EPIX17VYRdrGFh4QqNeWMKkWc8MWcMP2BUVygbEgNGbIZsBbAPkN/YeRbNparS/
pRll1xB6k1fG2vIOFu7XuSrKEAICOqXasRHmUBMMjBwiZqOxNL70ecBssh+hvU08RnsvvbWWenrB
VF+Ymymovc8oV3sk+YNxmDH6svxJoeVtMjAL5FvHUYB42/Ye58WpmBhjgyjHUZOoOz8wAqOp6ZuX
2VpK9rQ2WTgkIKPPpAYd3gu/JtkaKZCGY+eO84dlezGLzVxNNljA2X2ddccc1zCzfxfds1Ku/5+r
zAbzJCmV6N1/5eL4HdnXRoKYsWHUaSmxE3wCM3mVm3GdVRvR9aC+W7VFqT6w7X0tFQGSyUPDSpAp
+77CDqf3nrdPqT2CbCIruscFRjPO/00oKZ0IIlLU/w1WIIhN/+YKWe+BX+8RbkdEDpSOrGh+uUCW
BtU/xl4dkm0Yh77bVVsLOePvWhZkKUhA/sl1+M8+I3cdeNgBDySgXj/fiZbH9JguUofeXK54Fr7f
MrrvFZnu6hUiDLBXcj1+B7X9yxf9kSvz0+8mA2lj8nBWj4eDYOfnVwU2hXDVJc7YLhu1q1mgX0Y1
d8mKO53eKIrsd44QNqCBFVf3me0gie+gHwozgeiPld+4mJnInrPGyj8lc0EIqB7zw+TOjqCyR4X9
13ervSKUfn3DnKUg2H3BAMj/5Q1nKMeA6ud8TBMZoNoeuy37MogCC/2+yNxqr3vbJZMv8vau2TPJ
mEE3G+ZKKLAQiTjtqmM0kgLTqvDOCsZF2Im6PS62kYcKU96BOvSMU/BeFQRiqqbKQiUc7xoE13g7
eoF9cGvzgTq3vM2zmEx7iennr39LnhY//5KMuCweF6BdJLzgX0P/SCCn2OpHFKGD1EehNbAVf9jG
Qn5Ywg19jw71r1/x51GYx5lLmyQpsHi1Ne3yl2ucCUkVDYpXrLV+mgl6BweNsiE3zpUCzfnXL/Zr
xtqPV1slSGCykBXxIPv5qgOsZOpW6iZ0mFhjfuj2NW6xbSlTfGwK3k0zKwbyd+bRhQkUptPHX7+B
H2f6T1eRw5LXsfhtyWAJxK8HUh8xIO5l3ISxG8SHAnz8uehZ1haY97cId8FcY/WgY9VkrDfM8qq1
v2rgL65+a0Bk+dJezCEIwsrr9oHdPS1DPu8k2hzoUXQgyGbK0M1LrPRqdQiAXeenuXYYtAgJ4sJ0
ntRE05Ahj2RRyG6J5UjiOs5uHIL4oSWo+GlI+pIhQw3PKtPsaQMOTmdKoGOzcag+cU0yeNTDFnQ1
tr3Czq6IrKk+A7UnM7FiEpF6fHVTvky/R9f8T6H3v34E5PzrSu9Yld97/db+NPBeM3X+GHj7NiRH
GVgm5xKkxx8Suj8G3n4ArXEdhzMwXKN4mF3/32qPWbi00I6YIO4kMSbr7fJHtWeJ34K12ONnYTC3
oeD9rWrv57ucKnMtRAGIrOemdHk7P993EGz6IkHptUchMiO2qJGjlc5VZ2b3ttHKDf44Jlkus1k/
xdXyHI0NWqFYiROrVEYZURwu7C/3ykof/vqO/KVE4K0xPSc5yGE86XLu/UqD5FIdxZoPd1hGK/pS
RGXEqa1ycuRr284PjHNI4PKcVp28ajGLSz0FJbQTsjnR5xrz45LO9a6x+/bJSIbW2aAalyGBP1hE
rHG5E6jzLiMz1PQuq9ZHRasjlPFLpcTXFJt6F/ZVFL3TBwZ6BwoRhXeUR9bFkFKf/vpXXXuBP53u
P35VlzozYO9AFS99roQ/19wtUQsqwUu3T0zDZY3ed+M+YtSzjRrLO7ppnz6msPZPvpEbB2306RdG
ogR6tTM1OtsvL702OpHdIlKyDn4EMs7ni0cCX/+7c3p9J/84Jn+8U2oRi6vzxz/W/c2f32kCDRf5
YpocsnGZ7jLlqU++E+x0wmVBMTHeDnr2P03sKPBbDxI/R+2fMjjkYV51cb9lcjiduqhKr1xMXft/
8zn+XArw7iRIABNFnYcClTHfL5+jW03sVQFI7+u67R6rrplCYMb+drQKdVSEsH825/xWko1xhi1s
XZx2tP5NIjPt2q8fkaRgExLdLO+D5/Uvt1TJaF+6Orb3XusaBdOVOLbPsfLrXSbzl5hpIgmhxbxt
i0yHCRLWrW9WOSsQfFGwpHONUiQH7LVrvdG8QMkBE8Zu2B5gj7TxUD2MbVk7m8qYj6jTc8SSjriz
U2c8cOqz+M5e51bD4KzM7HPloLlp6zL/3KKTxpY1HApkSFttjE8JUfDXDRoxYpgEPYlr9elTYo8J
sRhQmMrDUHlvpDhYxKTlokCDJbCWuAOMIzfqk09YToqDqc0LkPrF34yDBHjGWh9pGOtyTLUBGvmY
2fuWcZf/3EcptMAM2wdvw2HcWgx1sA8Gk9AXOE1ePoVgrQVBHIb8BoumePWtvDmmhF8Agu7IFnRj
tj56mTzu5aYYd2PhtDx4k1G9YxyzthScCAILPl82OdFKRlyNCkGTfjazbgZN6Y5H5tLNa+BqeWNg
nLiKa38+dKKPmIjp9JQ4U3Wks2vfIh8BGMqli+8vHcXHoM59LioWMi1CVKfQoFeqm4leKWynxrmQ
/JodEKi6DxaDzLAejBrZJKGQCVK9i8f0/j3oECkKIOEny6gfbQcni9LDSylsDbsmGg9mPy8vHhav
nUL9c1uQVRam45Amm6UNgtdujL74/ni3QBVvtkPv2E8IFGKUdcNTOk41m3Z/DtglGv5HXNRZcjWR
lHuDIp/paIuS0QPsuYM7jeZ3zvnswUtPN7FIEOgaWqhH7KEDjChcEo6u0sM0dY/Qtqp97gH4s9q4
QfwpqfHjAPNSQuA0kKgZyLk/TCwcKmMXIE8OAUwl+8aarFOEmuLdIhAHmWW52kX9L/NSEU5RjV9Y
chjvBhinrZra5I5wj9cpsTCEV3zIC+rpnZu50YHu65sxd8Cxp4BYs1HfEsH71WoE/qOgxjfo2Qbu
ELGtsnjYUcQ7u8LFp79kZRumXEiogMXVsBj3SZPdY4Jv79ZoS6nBouAnRO+JJGIP16D7DufhzoG3
fgDFc6PqeNzjY/PfjcX7Bk1zdTYSY2ZFPuSxVAHxC1K+MXyFW1GByYKFA/BGtOJqGqLkgzVYe8NZ
A3vMAOX1ZVxWTCgujr0VVcMxXcgX2FaLJgRMxvNJj9rZGXXwzqMawYuDeZNrcryt53zZA7TtnuhA
MMtVjbxrbCCYa2JHgEyS4tyhLmb+bF+cRuco48rU3PHUmF4ZCwdfbdXIE9Gn7gucEPlal8SKEJKe
XpjRm8hRi1xBP4qD5Oi0y0MlguVmsnx1KNiR3/pN+Q1A6HPctiuIKHAuLbi0I1GL0R4+j/yM7bV9
TJLovETFQl+govt88pZLpxjbV4F7tJaVlR7NEPG0JbJjHmQGAZMZSvsfHOGPnHv0leW44SMbFuqW
VM0YziBQ/KIj7sWes9PMHD9EBos4VdssW9sM11APsfzEHpnbrZDnvpj7DwzKQMGk1iAuMXozJWfQ
vondPLsL2tbAqCNesnq+6Gj0TknLMcY2t9nQCDdntJQrjMrOr+bWyG8glLjPKasBPDvMVK9gFsq9
L9Mv+JMQ7xrkDdV+cyPjuDguQwEeS43l2fIaGXr4LJ9GuBw556710IqugnTUtmwRE0ooc4pQjFpT
UodOnN4SAWMzzEifMSJbKfy/gcBSvEnLPaJEqvp4QFggS0sfCOl0D7QW+sz6OQ3N1C+3XBNqS7cI
stKIC3eTdcU9WU2KoYpKTspqshdQDeknFIbmRx0v43Ug1Fcy5tIrzwnYuUWG80QoGMHVcSBOAFE+
Ard57At4f6jCX5YfFRW4wHKPcri5juesPOUlm7jKrj24nQj84LFGt5mr7tXSfc5k5W9gMT/ymErO
QLGtHUPo6VQEaIFFVZ9dPV7Q1t4Ss2Tvxtm+qdPA2hht5SB1pqn1atWH7D6tY54u3pWMl3M0mPdl
z3gn9cd6g0yKYButO+OeYBBU5u4coaxLJzKP8BBGWfS1nAnUStqIx13jFkdEoVjdh/pZN3H1ZjVN
/SkFybdLQXYyEhs0WUES0xT+QtBwMrsqXTkh8k7so4t3iRtUit3E5PEkk8a7l52PWmtpir0irWsj
FJEFha/Rc6qsKbagjVjJB0R3GuWQX1VUfJ/moHzMEuV9Rz52rbv0ExriaWvN0R2L0Hqn8yL7mGEL
XpfSVdcZOqyjP0HUQg6F1mqYUue9bJGYE5Mz3sBbXDMHOxiyasaBbZUm1uqgJubGMBSRxY2JYtwz
0EacSPxAIJDFHceXxUqpB/Q0Df5liKte742+bH0s1ENp7Eo/JuWnGWZT7nJ8pRZMZraIcAiJLrQf
59TThL6lEMSiw9LArRgxfQlEGR0awVUkVhz62lbfSh5OxXUzZKN35bL4ElvLJ6r6O0FeWR2ixoBd
YHIBVccyqNflBfTb/LEuPXWxoqLnfApK0rZcp+tuOs+u3GPcsIzaKIuF/YkoWxI9xGjr8b4v5wbr
cwp5ZFvT1V4tkNSvLTnGH2jtgnQbJMn4KCrqqxsuczihvkZiOCXlxQna6YZ1Fp+HgFq25rRFuGE8
CIQXj3mwYpI9t8841axPva7zgxyG4oZIMw7d2cHgjFDmzcw7+wgVyt6VmY/lJhmWdh3HYv/dET5B
INdgxt3Gg7ADWiWRu36ZC7xIbQyHT9vedIgsBYDGMDHkhVogtsch2cZ6gzd+VAwVuuwTUMiCScCq
Z1h6N75D+o06Aj7kjlPGvFrARV9jTLUuuIijL16qaVU64eWEHqORmXcJ4BvYfDprrwltlrB3ujo6
G8qMzrnwGjNkM1We6tIdH20Ip2fR99rZCHPwNgmRQUct+/krnwB1Gqrvmho0cx8qUjLPSTpQmy2K
qGUxoc8nLPMrnO703C8GhhodpemdEJH9vIKIX6m17R3/yfLVsD3yNMkdDChgK+8dsmLCdjxtERiC
ANFRgByiKj+rhngiIseeUz63beSjfRbZDejQZ6QG/naRNgXrwJTPdMS0E3n7MDSDfQE4110WBBwY
Nppx05VAoJltN+VDxCmbHTOx+DVNLGS6Yx0N0dZq4gLfVTFoJBwRjhBwLghOEuB4O1S4g7rUBWID
J4qS7mjlvQUvHgawuE+XIMF6nOr8+4jzgDi12P2uY6O5Mv2hD2EXqJOuRfGSBOW2clvMPyS4bFPH
rZ+MCkIyYQLQC8HxYQI1g1vChxB8dBrgzlwz2s2WuZ9gXk/4I+zGMZE9yAQhMUNGuRGifINE1H7F
fTa/JLJwT9Jr2kub6/l7kWVfpnxoz9iPBCOkCmJGCrfj1U0rGmDIS5imlv9D3pktx41sWfZX+gMa
aZiH14hAjGRwpki9wChRAuCYHLMDX18LyuxqkdKlOt+6rV+uWVkWhYgA4H78nL3X7swXEeUF49E6
vuxcbnYaDQ9x3TgPBEjN27GPL9tSySdjoDgosY7iS5B99UKKohtxjs71h9JnWVu3Lr4p1BpYRFYl
WiQ8CGYuXgtZXOtEGZ15f4tLYlCFQGw+Mw0Gm2NtNKOw+P1ih9rG9fH5Bi69VvxXctgVdAOPOmwT
QSa0si4zSuQwcQjRqeF8hPwShJ3YNCtANZc59ElFws1r6gbeCsLnhnBEVArWgj3KIAh+DvJCX2wv
N1YU8ydl5g8bXZTRp8y2K7GGKtftHJuXxlN9cTVV2DoQIke5x5aaeHA3KgH5xB8GbR2nQXHh10RU
kjm0qS0iyI2GZEBbat/yoVdXWSsO7LusclHZfU+VoQhe9Jj07nvX7rxNo3VusVZlV+07u40JlchH
PMzelKHLNjC0HaQtmYgHhOLo6VQi2XH2VtXq69LSwoaIOPBB+XpsLRT6TtDdBHpxM4J/3cBP/BTX
pA3bLeYLzWpe4jYeV5rg/XIGGd1HKr/JRGZcqsIrH3xzxoZiO9n0FKe8lUioyX/r66DYunmuvrCi
zLuhzTb94oTjvMj1ckOuhRyB9IO1PLW9nyCIVGCZEuqvjUXM2qmzM8HDjywyBsi+CgKUBznVDkM0
TzzmI6ll2F9GuHbzACq8SPaUdNnJbjDk1Z0a713HPoCTumiMOr+bUGuuTFQcIfhJDnOiqcoHOVcK
UTGyGlDGreOuFmTtHfixFIIijN1VuQgsURmbzSnByQ08gtU8mAznrISNFTNXVtiijXpmxwFYBQ5m
10gFQA1nJhJ713vR++ZR5q53duELfCmyoj2BDR1Dp84SStb2EOfiDtti9hwlQ+3s9FzEh6DBltRR
K39KlD9uU3eMHylstVMV9MaFLIbxpZ/b5mqeUDai3GHD5ZNlyQF8CuDdtrQoH7BcfdXHmNGiMSEI
LBrkQ2udzYBwUM+4wJxvbhgSV6eUGcu3H+2Tf9XE/f/RO20sMIP/3OK9filfipc3Dd7lD/5p8HrI
lkG0MS1mHrj4oOmI/a8Gr/UXKTa0opijMdj42T4d/IXL1rH1JYndpYW0dAT/afDy7wUeqgCmcAik
MT3/qwavuTTkfm7YISagCbX8D01eqk0++c8Nu5IxX2sjQA3rLkm2gWMbd6Y30QiZ3XqDR9qkETJ0
h2FGGriOSjO4BV7oXjo80hcWuXwbs6dDJTp9CPGGOruuoyIji63TNvhm9B1pjMvMxPFxk6ryD43R
H4PUd5/eN0w64YyG6OhZS6/t68stXpQly+d/EsqI4CEKrHCxlF4XSZSeAoYeYl3EWGi70nmuRKuv
pmlp9aCbSY4TByWMu4ZDh8xOnZ3wk3I7gIafUSyEyu4z1pkiO9JDG1eQjT+TwHXrUCI8eboNtQwZ
6meWfn1jCEtgx6G2XkMrULvaSoZTgvmJ/B2SkougdRHpJhX4wiLdV5WGGNLThm3W++a2Jorx1GDK
2P/05F3//c1/jit6OxJGE8JvwINEOpIHT8l//3s4jV5UnNmt0G8KdZ/LtO2pDOv4FAXwg6fUyp7g
qJvoypvhy8eXfjeiW64NIENnTIEyxfUQoby9FyVBl7HftwYxjvzPLILgocvnaVP5WDAlbZQcOPHG
W+htyTA8airLjpMhv378Md63ytnE6amSccU4JSAs6t20t0pkh7sVvsU4wLHQGsbPeK3Bw/iP6NXm
A79Duvr4ku973lzSJxtKx7Pg4EX90b3/6SEcZBL1HbQyim6Gk6brP1Gd3rZIkP9woV/vLhdyTc4Y
kD3ALrxzH5RyiEtndmF3iJy+7Qzoagc6ttuWNSpm5ZH71ja+eUS66Pw9wPvPY//3rfPlSwYsBqbl
8D2t984HdL8tJOu+4/jXVbsCuGHou2W28dvYC3O9uZdltERWtpvWmB/LiPDEj3/l33355Ye2GORj
In//K7canZpowDlZOdGTHmG2qt0n8uioCygvR5JSytK9//iab3UcyyPNa7SIzOl9MdB4/0in2jjq
8HQ6AOot6UxpDBgr8+XDx1f59fnxDUY7AXIi4rxYg9++OL2y27b0OJp5kKg2dN/ovy78npJwm/XH
lzJ+vY1cC1UNY0WbOeGP//7Ts+rhIsvq1oEcGtmnvvYeasOhz1qKdapjdpxFg0ZoomsF9Qpw16c/
XP7XtxNpGzFqbIcI2Xzn3RqxgP0gHnP5zjJfyQcAXNd89vSOjBFsfZh7YU5GK4CeG8rSOyA3nwmX
ANg0E3sC1miJqUrXvZ+lmE6eP/5sv7kLbz7au5erA28xRDEfjdbX0SyD68DuvnBr9h9f5jfLJD+B
p5t4mVieWC/f3m1XK5hAmTMzQ1vdeV1LiIj1mFtNs/L7PmxRgZOZfOmTNg0WB33+qHz/D6/Sr481
H4EFmmM1ZYnpvRvSwevtRNUrHgK/rkLPlsFmhAP4h2/6fs7lEotCQqGL8JDuCw/c2y+qcyoqRh09
eyZIpZi8+y7vHkt220a14cc/6u8eK14gnGEsjw7q6beXEnYe6BACyU6bZbOfY+8prSbQrvRVdoMD
KjP1zekPP+Lvvh76QxYHWt3kwr27jwEIZRdmYYPkGdN5EDBaTpovne2BCLFeP/5+v3ttsb65nsFU
FdWN925mWGtgaaKJ1jUta8ZCWq3WzsLciKdKrROSJ3YcEgD1d/5TRRCZXgME+cNH+LVQJOXGBzQF
HdvWkRi8/Y0JQAD329VN2Lj2ZcAWf0rp420XsiSZqd8mbsuFYYh0o9JqR916m0Ii/sNv/tuXB/UZ
6z/jBDahdzeafmtVg0Omha+qJ8vSbyfDvJyM7l4a8pHS7pq9a0Z1893GJGOp6uUPP8KyPr2tN30k
fT6LFDUWKtt392Eo8ARwbG7CoR0mWFnaRZDpFQkVIgk7p9xCJgmHjCacW3PqV3A3NbIQ4FSDLwm7
juEKjAoAhx5JeCRPkfAX6BsOrfrm4w/668MJjg3ZCBUJHxJl7Nubpfull8xoCdi47Ie0t/yjCBBI
+gD75kEb/7Cr/Lp0spW4yzECA6bHhP3t1dBhuH0nckZOeMtfsyzF6VdZ3wftT+XtL5oPcBn+sm/p
cO1M1Fjv1hQhIljqma2HjPjoN8in2cqA0pftNTAjMMER2Ma4mcptXZRHFZvBBkTVuJcQjHud6VdJ
z5iugCJLLfM+w/8c9t0ISlqWBQQdh2LCSJKbZuD+2Hnhr2geEnHfTRsAU/ba09XXuCuP/+5eeejo
OIBxq35U7u9XY0xLiSuJXAh7DlCh4xT+jYorB54a3D7Qv39al9+v/n9fj44qJ08Okj9Ifj+VAEnR
iUGXzRwSFTKdKqE7N20cuX94At8vyctVbPThyNF5CqlZ3z4TuU3iHdTmGa/YnG9mmXyZVfq5s+VF
WzDShyz1hwu+fzW5IMp0EyUQeikOIMsH+ulrKTkmPlmiU2jGXvwk68wMk75+MRvjq5FnP+IXaRBV
iOw+vn3G+3dtuTA1MWMrrh+wOr69MMPKDpK+j/i7JrIQbE5oVtZ91HnZKqMPdyTiIxSOePDn74nr
39G2u3J9sL5UQIiJntCsClQIBG58/Lnev5R8LA4KrFEehmUUUu82eVXGXVvyLhBVwkQ7UrF9IFoy
WAdykoePL/U+JBfZoO6jDVsOQBixwbG9/QkyQgy6nFkLa2AM53wuYyJv5QZU+0yfr8zCGYDkBpTq
izMSkdKCmeLkp63timCGOfdX+Zh++fgz/eZxQMNEq4vtgjrrh4z5p8ehr+2Ea2UqFK3bbVtqkTWC
TOINvfnFtKYn0ccp7do82X583V+2ak832CQ5CToswcuh4e1vQc+G9VyJkXTu7HsOxX4xfNIi3ASq
TNF3iPlihIR6cnOLxoPI0IvWRd29fvwxftgwft6plo9hIgqnlQqa85db0ue1hedbG0I7H61XR0bP
2ZBejbrZ7yKv+5aNvXs/UNvEiGeQjzZMvvd5PiNcDpIbzYeWk3v+RT9k1V41HtgIL0bfUGpVc6pt
1Fv43yti0prkSsJTOWT2bByCch7DipyYZ6fAV11Zs/65k7O5i+wq2PVJjwa/wbHN+Lldtxi6i0kW
m7wdinM1lru6Bu9uTnDNXEhpB2WLLxBMvaNBK+yl7Qx12xUVH7K3acoSmYjZ+7EeLXU75TNZAqi8
96bbkjHHiAbeeV5dwduad8DvvJC0B7GhGM2jTTyO6jLPavvcMZ8ggolEvpMaUaNnHtTQnfQ6aN0f
347fPBXcCconzjy0/H5ZJLSpJmq0p0Ucl9a9E9sP/KhfCE373LdExqZIGZy53deeFcaT9vXji/+6
QLErIy5F7MIbSqD42ydyJlkSJ0wzhLS/nVeQNdGDaUTlvpj1R4dQgj8U44su9U2RRCOMwAB0q4ah
eyaL/9vrFbjPffDlQyi9OHrEsW2uiFt2NoWnR18xMLopgRA1+Y+5pm7dMRo/5Zol7ons8U6AQ93v
gxh4EIXSTl2BOA1/dGr164bAPsYuy2qW6ZO61afAXJMVm647j39Id1p9J63KOONRTHcf/4S/riY2
Ly6ivR8NAUwXb78SoQRT0Iwjb1ODvtSTTXrdBKl/5UvFs+Mm0QGRE6Z84tHMPz063KJff9DFvYAI
eNGAsmm/vXoCaj+OIKiE4BzLFMEPOlbD8YuDWfkYL6R05XOVZkDxhlh5jBVT0rzcQiuuiKItX5Wf
pp/i0sUTrdL0ULaOup4jB5/6jLQB+lQ1PfluYh1MOXzPe2WcBc7Sk5kZ+dkfDU5OdUQg7WpIGFN1
fYGRWMNfdY2u7bk0jLPuwZIhw9Q+Sb9CsjgWDyjPX6wSOVlSdxUs+db81HiF93kiHRFqYbXIHi10
H1Hj7aVj1tddbnprKpbgdphseR5ts/VRt/aM8xjZWQctyJt94gvzviL6odrgdwhn9ts9s3T5nHSQ
f0TkInlRvbeySlmjZWebeUrIGnqgbxOEmQ3qPYwmElhljZN2HVT0F0Jp6fwQKO6ri7TN2yuy4fi/
EWFVpwgN67Dy2mF+0bJee6HONu7b0XJeHFXjcdOCjF3baE1Gjp0hnyHaic2MIIgxGjYS1EPzQQdl
fAX2bLoxhqhaDxI6htaaHn1yIVB3AVR+ScweoI9mIZyNV74zO6Fk/mdt2rqsYUfRTd5mdQm8aBLq
El1vtXEgANZbIVGgrSMAWe5uijp+C3ds74uuw681xrp8Rnokty1pCIT2AhA5G6khL9uepJOsAZrk
W3VywtbbbfMq9oiSJmTFH5BTDi78KTIkM4bjILaKZ2oZB8Nxk4LP8RyxZ6bqLZqQPpysqj5OmRB7
M62zVz0e+utp8l0ChWGOzsaYnPNCieNkE+HjCWjLUTkT2ghJeN3qBY/aZAlYVgZjc13D81ZlZGcP
AWxEq/W1o5EnzjfVTZhyY1eHhjpz4o1Dv6PNBb1jIlrXNZsaOcrCTpgIgaCH5A7MKvCQ4PkhdyMG
fYA7cA+UAYpoRvAsQo50l7mRdfDxupIZmfaI8dz0mIjY3+fQCm51Dd8iHvxggOYy5tNx9qb4xnMp
WmZHBheZ1Ub0uNM7g4npBZgFUsploz82gVWeUlc6yBmnaNuSCFWEOpEoxHVl9aYGCPiYiWDYqsb3
Pqe9W+/n0lagLecsWWNQIgSmL2e213K6jLRBrUkL6uBTFQGMfwARa3RPoTH5PQgFV+MlQ1gv4MEc
bUJnHqdhQGwdOeq20agv0Ipgi2ymPNriNF7LYfL4RTrj3JVxvZ7ph11G7hSquh1hIRneuaoaCP+x
b2zAeae7Ni166LWy8t2VbTnasZvG+uy4ornjNXnuvYahv4+yVONMsesa0zsEHXmgup9q+9kh2mB2
NO8+zTrSGHEiPpErqm5VAoRL5tzMIR79rWTRvM3oL19C9Og2ZZ7556nI3UvPi4bLpp+9Lya7wNeg
1Lh1USGepEMq8I97OrakoeRq0fBAeuAc1+GCN2SQqL3XZdmGACWOflM6dJeRPS5B1pZt3BtMCG4n
xvp7w4X8kqZ6ffJlPF1p5OEGVquuiShRtwBw0lMEKQ+MmI6uyIumkChBLWQkT4gklo4TEjf7mBXi
ZXRVAPs8EkCyNZQ/uevcEHjKZiQbEmwxDFynHFGvgQfjiKfXqA8rc9bmK3LirUvArHAFyFGhWBTg
UyrE1lmKWLO3Ll0ScNqVm48PpVaHbjXPdymqvbMneH65REPfdJAr4tBQYDRNY1n4H9gFsfsz7hr6
AUCrmZrVGEbstc+5x98i7JLPZt+IEzoB9xUJY0mo51idLE+muwLxUFiABE5XyFcW8A0/xFOlw7xA
mTiUZ6fq9/CJh2Odo0dI/PiKLOmGwGSnPgKKluc0y/0bCIjoXKa+vu0RSX+emzb95IJOvymD5K4c
4ZO7WOdZe1DV0EMzztakF4TuDrAXprm/9iLoCQctNvrpUpZERvSyFcZKlUJ6VxJKq4G2svRvaabI
41yAqnORGrM7Mxx7QN+k0lDpAZa0sifOc1+WTXyD+lsFW4+wkg2/8AhWpjdKY0OXVijknhL3e40s
e4eYytsS1BAzDWS8q9ZZDcVdzobcRrIsbzD1o7H2a5g/jWgeckVcErmH7lU1RtU3YWjq06Jg5tLt
MG4HQ0WfLA194CrRUD+P7VA9CbrjHnJ5zUXYpRyCaIImS1Zj0gWnztNf554MlH7oth023ZU11HW2
ziLnEnmr+LQIpndp5AnUDabvr9llxmua48NnL9Oyl0wvUiLeVbwtSssheBvmLQ5MZcJUThptftbs
oaxxp3a+XPPPg8ePZ9YbPT+MgZXfMB+tvs+lRTS648Ey5PcaH1xlTde4SuiKxCMUf3JVSB8S0joa
iai3cVX2p8FlJpPJ3UwEZohQ2H4ZA7M7D46lHiIyyeatMrTkHFW29U3XU7AJg3cVd07zqsmcOrEn
pPBBjawpTGcndS0NRVWTkV3wAG2E6WHl6GcpRXYIRG/SeOzUPecgb9XKLD+xpebPACsDeKINcTol
cDxeOqwO8Z2eDSfOOy1iUCCbQRuf8kbcuM4AQXKoAzh1vKxDrFsHuo6+tSQeMV0zOo0xt4SvrZHT
dYt40dzpxgjUngnkZ0UeVvoIx/h5Sm2SudmkgSSCRaS4ICxwl7YVb2eSBEfwIUfCzex9oRoEQy5n
nl0zO9c5cAmcCE7HASYxa3Y5q7VYgm2rWaCJJXMEfhNfXRMrlyBnXKqgoI+T3ZBI5wDaBkC/Sot6
b6j06PMZLylX2msWUkAbnfdI4hB1TJMHRLugsSaR+2Y04nTL1r14/+aTTrLwpnNr/15QTTtAJXZe
T0mN4s3YDgl80ZGYTBzlqO41hxQN0/tURqSGkwK+Jq+Q9ObJ/B7xTO0d0k1XUi+ckDCzsNB6d0uY
L7lBETznoBqfXNFrexIgl8QfyQWdLHnkF8q+wJAtoWgi6s58Lz7XQU117QeHzBlU6Bdme9VhET/0
S9OoIU7rkwvW99jmMStQE02Pup53J7TP266CMDDmqVwZIzAxxKklbnwQZR5smINuWTv4vMPaakmk
ktU+lWra2LG452XO11k8nzNUnLgRMFC2k3XduSNkq9qwb/zIUPQSlV4RYZv2WwKN8PKOZEabs2yL
bdPI5DwZrKCEUPQ3jUiq3Yyx7zxP4oq9DakevwwV7ES9UTSUoyNQuDD1EHsFLHQ3joKQ4pPQfCHa
tL4drTi48I3iazSU0wk8B6WM27v+hVr+g950C6wWdhYRurEBStK2EWS2ftgC7kYOhu7aG2p1TEbl
0A+L+wf+nRPMxwGA7YLb7CKje4mLFxJ5nK3eAQkmIEBgYZmoyKwo2dV2blMnR+LC7B2XFUtyD+Oo
Jn25OCM+Ns6azbMJUA0Dg1nuozZSW2i35SoiS4A/H79aLuAU5STTOQHKuXEoBg864N4HLarqi7yM
p9shNdKD1WX6dQw+ZTeYOoecqs80d2Pooyo2DEwVy6cxXRCLWezqxp4e3FECPgMqf2uLRfQFpwXQ
9mDiHNGr0rkErJeRKlqQ6IaGlKd+5uC28gKvPjEjIRAD9AF6tiZd0i362RDTGpF0tg2IBwpjq42z
9RgAkxSaNX/DZSLHTeEGGf9OHA3U6XXnXk9RYvHo+GS/AcOI7wYNdk4nlKq2cTT6xPAgQL0htpXK
Tuj4DgikHM8Aw9W2hhGa4XuKWKaqZi7ue0gHF7D7SKXqZ9I9RWUAdQ3oYaKv2fT2LFeRw63XC1vd
tlI4L2oovmuiduwtnSy0akonvSrVwfTSBZHkxpmTzHej7fgIXiHaxrMltkZWits0d/uVURvBcwJY
71MxaEiQXZICqmXPN5KS8iVP+VFnDCruqvMqfzOYVIIY/jiEtTK+0t0SKRzspn1bwd8OOkeGKtfq
syoI5QS9CwMNlBeNGH+HJxljDLOgCfN7CMhObo2AqLN1CyYtHFPL2w9J3JEslcuvE4/XRo89h6xW
zds6VI2L5m8SPefPSbuG8tTuOCNIdIGIaToSHsm/BHWK66bSX0gpcTdu4xvHSHSSyRgyYEmfm5Tw
zt+2M7pxkaJUggG2aUeHos5SCTrPaESrHTfb3OTmVKN7rIPpzGjPeJxhBXuliB/JF0y/DB2MrLmP
i6+9ViDv0LMKrH1X3o55Hx9b8p0vJm1gbbcdfZPIiWRHezRjOLKBcRcQSK7WcibkRFs+UuvS6Bny
C79rDLmCi1hiGEJuTPZBfTH45m60qOk66LH7WmZ1WJoeqRR0r3fKCaKjMZPYTqarhDe8pE/7kpd1
0ZmasNhPPYvVSmHLJ6GzDS5p0M9kX83Qd0uarnunC2DCUTFAPSqrqGN/rePu3pyIwSDPxiCnD8pX
TfBNvmtoiVwGOh3axnKOBuaK3Qwoap/HVs+vCI7yMCpA8bE1uYTfWcMn28zGg5Qa0n7iAHh+S6xL
dNjKk1YE7HewG4fkfnbs5KjpBjmQKqFgjHKf8Y1kP10NfkN1V1ocBMQ9PKjosMAXgdD7LR2I6S5u
U/c4EQq5SX3I6EsPuT9ElgH80SrwdOCr2GY6S1KASb9d6fos1/xo1Y7OQLUOqN1DIcYs0leY6qCD
yJ49SrSGd9Fk3blXHBfZdtYD1o+vMZN6vCHRc2BiCSBjl2YUgr3rmADFNZ0RG79J7hLAEF1AaQGP
27Xjdo5EACqiOszzEr5ma0+qEQdU0N9KY5Hm2sshbqzMTQczP1Qzji6qhWDXdDhuerLBgQTP90PJ
H1uJmNedMvQDhLVQ6AyvOKus2yEbNtUIjGDQppk3NhChTDxtW+lYLOVCOWdUsUpEKne1ysYLX9Bg
NG1cNJEfETUQTfdTY5Ub3csy0G4uqAoLb6STygurzNIwS3kUnMSYQn+Cxg3m67IUONTmOL+NiEBc
OVgceMQ66l21A5bwwE146WLxyA/1ODnZfrSb3aTcJQSvvqzZke1waGJZb1KckxGKOSugRJmnwFn1
4EvWwL3VtZWL9mhARbbmmYQ4VspxVdtQzFakGE7X/kyyt03aPNG2mFJuESfD1YmFefY50X9LA9dZ
60b5aWZGSSZThnmwxduyhb6qiJLo4nUEcG4nSAL4yvsEImdZ9jHhmSfXsUyE2DSL1jFny7IMOnR7
7nWUQxxrjMH6NBjWvT9jjR2LQp4dRH0rVF6f0gKgjhdMGXovg1SUpgaext3cQ1E3IGGTbAuVqKUS
skayGWLO86kVfDbb+SFvCSrJObWzi4JLkZN4pTmRresgfTCV1iPGTCDk591rH4ktqx2PnM3hmvam
ee2YgxmmItBBYNr+jeX3/plgy2oDak3s0cYV51gzDhmn5PPS9QZnPvY5+0OePkbTVLF9Z865Szrz
MpdxftZrrMWkSm710XryYwNrXUntEAFUuXRVU/Byje7edYT95BlK7Y2+XQ8Mys8DpQHqvk59CYAa
3lZCMTVwObpEszEfaTMzP3AtumWO8uTW7et2b5tQc7VaRJcdqMAvXoX1D2FlRSgMPwDdNGLTe0JX
6lJjp0h0N33oaPIgtvdVZH51Zo8NKjdctPockIny0m0KYlLtNxII5YtHT+RU807ceNyDU0xi3qnU
rcmHiem13wJ3SrhcIhhLTF23L8UUX3meHM8Oe/Ir2R3anYSF9x1o9nShiLp7bgsruwVQCUjc0+lo
eTUD+2nES99F4ImGrIV7QrMmtOKEh6eKnY3V1D6votk8xWY73Rswt3cK29cDKR3VDXcX23PXp8k+
iih8YqGLC6+J85BRvTyVFdaLkPMOBg9jck84vgj8qDsbQr4am7WVVDNRCF4PJ1WlTNCa/iAI1KDv
KJBuwbPdTtgtkAUO3TnIXGsVD1NyDcOkuMNS3OwbwrTHDaxWxqW1MGNGEJyP1G1q/EhiDQwa7ZnR
OC/xTOgYRHm6SkOhuE0Eo2niBHcB3b3v5V+Chn0K1hAoeuLIgvvaBfRZW0vaR17YjyVZRZ80Shvy
wILQz+oKi5NpgSeFAQvWXbFNFOTzrSVurse0tWijeSq+Y42/paO3BuGF0p0pnpHcZXQfKdScbe3W
O2U1AsGxj8GADcz3ySoxEn1tGDwmfZB/7uAxb9pKeQwhtO/k+RBznEg63AVRCHNvh7S19wQy0cdJ
y3Kj+TFNX3hmAeimx9SvD7y6/demp1nT5GO7qRK3X+tIgWVFUEwc4eKrk9Q5Znx1EpgcB0OCVu0S
gufCWeXdhoiS7pDQxd44bLLf9IgtunMKc2vPjvNtUkawdnqcXT2FHj5wCpMxGE5pWcmLRQB6oF+v
rbXYdDbNPFQkwQ0A8vEK5euEvzti+bHIkprp9NGCbe96HQYH7auByHoWClOPjPus74NQh20Ukh9Z
ElRUxhyMWh+zitvq2grRqsvDpPybmrbWxY8D95SU40OclAb8yXjY2K3oVvpUJXsIwA7b7uif0tY9
wqjIAdWY2wngIqk7aNt3ZmX2d4ZtFLvBnoYtzepcA4JYwUIe8mBvj+AhTauTz7g0vJdSpNlTY3Tt
I301N1uN6RSLjTCT6lQQRPcaMSU4QQuwDkqjTTxR8VzUsyuvCQAVOxjc15NfCiBUU/L48azHXIY5
b0eni4SMr0DiMbP99yKjkWEUOGNgPoYt7LXWkkaOg/GhzOhJ5/KKeBN55/CpHpi5fGN7omgxCx1K
22jlzou7lNNj7Ls7r+aon+v5A8bZ6thWBBMAAUvorznBHz7zbybwDus8QhLLZeDLwPvtiMimwxSN
VoZ6sxL2w5Qq8iWUlXAIIKovtxFqtcuKY/bVa2LxIgEkd0+iaO1L6ZftajYRfVIc/Ylc8uvczAE9
yF3y8WSThvRu9GjpZR3PXlyHJi3vFqUJ86ibiAMmrBiigm2IKSsMnPmfBEnLROzdLUTggkdimUK6
yCDe/hyeM/NEE4QYEgWcH4MKH/cEAFdgRfLupbBekKc/TOiJ134jIKInFOoOA4NVV/vldQ6xD9Wi
80LrIbtkEOmfx9SuDl49WZtZY9pWzGaFfFZfhlSNwTABI9eGYcf3BvHtio62R6UmWQb02PwaNfWZ
3LJiBa8uJBQ12BVYlNYO4/mLADoOBANcA+QXm0c3AB3QEX/Msdt172nHAKsZ5uG5yYx500RFD+O5
tTboiXKqmeLZx3qAlVQY7teZd2fFq1ed7Dmevn38UvyivIOzs7gLQBUh7/9VuRtMFYpRSMyh1Jxp
MzbTLtCD4Ewnnsg9CM7ER7lect/7GuEKQ/aaGkDuLeGM2R/mofb7W4uwwlwwXJbLCAew29tbO/Bf
ZNrrVdhNlnvjRrHPrMIar39833/ldfo/I5P+pxBIpPX/O0/y97ap5dP89//P/x05kT/AZv/Z6xS2
4wsWl/Rnt9OPP/nb7WSZP2hWiCN5VlBKmryXf5udLP0vtDgISL2FT7esqv8NswIL85e3cOQCfA2L
XsBBwPCP2Qmg3l8WolcT+BoPDM+e9a9wVtY7WRq6UUb4i5oftzcS6ODdIJ89zTKlQpUZEzRVS3lv
Kw2Kc8l5Yto1DpS8pS0fBjEuWqjr5RXx7OlpFHX2lJPM8lmZ/vRVS5qW/T8wxcajpjEPRBFeDb3m
rpgut+us7LT1KEhtQ+kgh/QLnnFrS+l8LDs9XVmRTzJUsxGdc8+1nF1VioM5NdsebA7nZZKSzf6p
b+rrPoZLOPkJyG21uJiH4t4izJItu7EfC82tw0QXU77hkIOmDqbVQPxXjiTgXhRm9NqkdM/JXgPx
doevPacJYDAa5WSU+3cVsd2hk3PO0jWCtNdItetzjNGegqjprmFqg9I0J1WYAKNGJlBqcOr4EWlb
2d8bGhRzMgWaKQ27MTGGV7uuQXlr7TB0myVwtVwzcNY06AQkUmQraRhJC2d/NC6rxKgvOtrrfNfc
zYZPPU7dAJyL5+7SjGxO9AyxXoZmo0wqLdnHN4ntjJdJuyR7kzRI605aY7Sh9+WjDtCi+H42CKo5
W4CxdpTFDcgX3Y8vbQ6nZNdTu4IaKS7H3Nhx7RtSpgAgVOjryTEkjU/XWmKtq/iCRyekMcBdlKJm
Et0EB6j2kbUy22hf08miCb+ibtnEfbK308neJp7MNmPt2SfOaiEjCCohcSIj8772aoqtqLkL6NJs
02GebzwjyxgOpp9m8t8uTQg5uyYNAg2OkGuWm26ydbmup4QEbL8hsvoh0QuTwpYcoSUPPg6QoWql
bTEH+vdr3f9zMTOYzVj5//NKda6aLvkfly9fv71W5dtoWwwwy9/+vWSZmDAJycAs5nu4m4JFfPP3
kkV2jI2031hWKxPLygIX/oe2bJuAmKlpiIBhR6TqYpP6Z8UiExfdIfsSUycLKeS/CpwBqfpmt/NY
QilifOMH7A9h0HvLF6oE9O6dgsDkVYO/16fEuBCT+S2V5yRGxbiIG0Q7IUrwPxutfAKveqACdV9m
Ygx3ZdK8OnEBMeO/qDuP7bi1ZNv+y+ujBtyGabxOWhoxQVGkdKQOhiy89/j6N8FTt4rcUjLfQe/2
qqQjALmB2CZixVxOd78onLJNY4niysiwcxcwsDr3sxEoOp5SCxdOe69Nzc4Q1b0wbarspUl+pw1/
ibwCWlJXpBPQWIvygKnMqUh/Gca4yUp8tWgAc6MPLelibw5v1OS6mZLsQxKKpNyAJgdWkG0VyvMu
ZizwIWjWX07MYIQKK/YCOsTdpQ9eG4vlQKHMd+EUuXdRloP7xRBhG6psUdv8KS3qj1WGO0iS3LHZ
gvxH1jHKlUOM8geJGZzkIjf2k01b+lgUlidEqN/ZwXRU8+Q6c2Gztv51V6dPbWC4R9wbqP2b342W
AcRQQMOOM4i9pqh+um5gb7IGQzi/3ipaW75rq+5dZrN7jrQflaNclcydm1jNPtkQyjIn0h7prTcO
HbnYxTrsg6EpwJQ7kGZZrRzScYAvY2ynYH6skvKnESpYY6X5Y1LYnymW3oiMYq0R6z/yMdvC4Md9
ZlLe55F/W+QYoo91gA1lmcZ4J6TuKUDGsMMcNz50ZbQbyp/A7XdN+atQoRu3JDmA1Kq7yg9H0GDV
HdvBDYS78JFGFmtjmNh82x2CnnbhqY56/sPOaB20hth+CPX0MawfUp0/8FO/IC9TjR+ikVJ16jaP
NG99bbH5goNzGKHbbuKaR80AExxcsFd4rVOtEA6YSCWqT02tt55tzuaun9r+GGW9RkbJKnnUgEbJ
LrgK6xQP4DjZG0VrU09XKmgI1BEilcl6HCC7jBquNvTpcYRQSQQqeZHj3dIZ1BDDL9MidDOUZc0Y
7HuhBKhMeudWcRRn31bU/vjBnPRnfaMbaksUQH/IQIFtizL7hpvL9aChukzoGfIj52RPs8f+FeS1
jjNBJfwNVamrIQ4wcxvhbkSYftZMxggRyJfoBfrNHFZYSwYEybOz7bPa52f1vvVZd5rPNrV+PBEn
TJnSphk3gAzAphT2+xgEwJAa2caHXmA03e3kGzBk6l2tkg5BzvBI19ZEgKTVNzwBLBYr3Nix7jA/
K7gc8H9pVK4UpEdG325cpcOEwU1aYF86r0BRsntReGnofy5SjCvd8sbJD/H8CT7dDujN3vWza22p
nuMbEp5EOL9vUnO68h0NUFN9xZEKqkQ3X0/IlVUXjGydFT+VenFR5oXsbTwnABx+CWDJqoSuJpRs
E0WfRR8xSwUFTheRqLcWvsv0gxi7BHcfMGojNEJ7KqkS28O9kQmMVDCx2mWQ+sgPaB/SHNcjMoBj
uNBELJWagf3LRBuz4KtOSTx/JT1nnyh7u1u/OJG7MjdZyqUtKgFQfQ40YsOCehcFunEFkDzfx1mm
PXQg6TdjrJSUOswEAApLeC2IMcRgO7xUrzHEQtk4dN8rsqO4eiUHkGlHy62Kbc75Y4Mdr8P/ojyl
h8YOlVLLkf5nX0OyCcP7kMe4SjgbbfXxq9uG+T4ixR/oveo5WGuYmnLrQ49u0fK46INEAShjEyy+
MCCUFHf8Qi2OpKw+j2RT0CNVSBOht1Ckw+6a8lIzfFoE4/EAiwNhA42hs30z+tVf1K6O6oyt6hxT
Rk0mXis2V3hlUZBXgogUIvs2rI6xSGkwBU6Udw5kvkZUw05x7fmLCqe5NRBkZtntqAbRqc7ymNbH
bNhH7fRZi+ydaMd3Qar028kcv7vwNxKT6iY4Lsec7xTcQHYihZFdF+KKVoP7qMO7w2iY6cuuf1R9
utGAjZTWl6AE+RiWlbhjh2fPlENC2yA7MV9VyrgJ1earUzlHXMsfRw1D52n8pBQuNIFq/Dx1/V0M
Z9+h27mIqHfMoeLeBfbQnVIzx6rTaXdzFFPt6knioWCK9iLP8+9FrylYnfcB8Tp8jeYg3DouOzA4
dTukA7taeKIxf2i90d76Va7vClv/3oxg7a3g4wDG7M5QkxF5Xu/SnWUd6Vgku05xL1q8Tei52jrD
VG2R8FU4SanO+3gMvlYu+he1vYqsFqxVoV3bQ6UcjawZ/sKzCRsUBfvcHI7MxrIqz6y7TQFGRbR4
nwbZZ9sdq41tf87p8j6aCAMPzkzHmNq7W72xd4oanVBv3rPzvo2QSFNKmbaqRUY6d7EXifmsXQoH
uyTu6VMq++9lNNH2WLotBKnwKbBb7VhZ1vcJTyoKC5P5QQWW9T4wWVk7PI9IDLZOcJ20IOoMv1Se
0jZq4E9ryr4oS4rhwo4wc158fM2w/AgBtr1r/KS7Fyqc2RkJysnykxptX6ycgix6Fqeo79H3hb98
vU3Z8U/5fQWlN7wNFQq5rtvaf4WA7lAqd7P5Tmua+ZCFU4i1i0BGWJV4tM+z8c1tqK7RXAIYJUyU
bTONfLRs3rWaXi/bzrtPgQO4ra4U86ZijgVuaHU3TTiqiA+S5MHpi3YX5Go7bhFNZVcNcLeHZPZ1
z1GU6CbFciHWMVeF2Smu6PUuD26kPtfeiuaX62CBq3IO3JqOn3y1TGRild6IGzPLUKVktX47G9NX
xV0AkS6Z0DHOqke3a7od8wWz71jfxNY0IPyMh/eQ18L9oGb+d1IpmIU1tG9cVxPYn7itVDJQepPf
UWAob8nkNXtTVKqnzml4ExDcC8uRg5nIoupObSwEWGl6EN1X4eDsGbgsUnnWpuT/Qi/Tw84bEZgl
+5pkebQT6ALfD6Or3DRli/ym08VRm0NkEbFlDic3LjnvIEzcunMU3OA7EVCUwswJspE/wu+PsBbo
0sj6qx2D0QuT6mvruv0u5UD3bRA6p2lFL45tMAlk11SKKDFaufVgxeV8Q3q3eog6tnbtkIjPHJcB
UjI54hUfKfMxCGH92hR5tnlx8u3klvogXlY4jTJHN1+RzqlHTDi/pxN058naDYl1a081wn89vYaq
2j5F6XhKGWLhDF/iLL1VJoMFOx2u9XqIva7LxM5uA5OtWcncJJ4Htt34mXr09ZQqLITazOpcULvG
sUVovRnq5J3TcLYfW1pcyHvdwviij6Z56IwWxpnQ9k7Dd5uyWMxhNxyHOP2BYIBS8WinT5Pff2z8
ucNm3QhwtwqzfbdwjJDDH4rCvUWxQ39iqRee4hZ3ReZc0S3/VCVJ57LHqj6Mw7BPeuu9G94OOkE4
+0q+BW28afJcpbkhtDaZWx5oI7+vqhbPSHwGEvajHImriECOsJPbNhSgn4SiboNC25r6dN1FHRIk
+4DMLjr6SvQwBI0J4CQYD8Gg3mSR/xFDhGJnl62CGauV3UC7oqGgK1zaEbtsb+ngVhN174jwo2HV
1TvMqwzoulqKMjOf/uJw8Rdr9S2CGZDgrbjSnV8VuTzPpo39eiwaPn3+26/gtCxEnCwWEXWVGgVW
bbXfg4pqYec+jknwrhgwuTWsZu+OzXDVKuoGejFKTdRX/HJU5YDBkubT6FLTiNgTpo2743x3r48z
JW2ONllReb4z3KCAGzYCQPBPdzAxzXPju6pd1pj2oxZWyjvDSe5yEdF5OfioQ4I70TwZjQOWKurv
UEW9m8z5xpi7HOp3ijFVmnxwYchu3fZmqjht2Bgw5Zp7A+aWZVJtJw3TFEzmtWEcvyT1Ii1X51sg
NZhYUxEbHD6jrnXzfV2HyYFiDWQykd+YPXtwljAIF5uKIN6XSAIgso0sDFxCGVP2/5a2hW9xalJu
b85eg5/3xs55TLc9BOCSPyVRbLzDxDYu/064/qNU6P+29AAmDW8lBz78nL6HP9P0Z/Mqkbn8o7+z
AsL6l7603NDJpHMmouP9f7ICJn9DPsBxVUP7nxTnv7MCikEeE+q+SqWDYoGDS8R/0gKKpvLvcPSD
oISUy+Zf/5NE5uu0AA2NtFtqC77BJkWg2s89qS+6G1FV17rv6hzggZsdpoI0EbozgyQShZ8XI3P/
d9HkJVLodb7937eyycy6dFPqANVe59tzjBfxZ3YA3PlTuLMVF/WFndr/KKu/3MU2VBrIVUbNth2Z
S4K7/NRHFZESO0aGjKsx97kSOBfauH7/LZQxuDjyPXI0/KTXv6VT+Q1+WlNMn9h+ZqiGUKI10eHt
EZMscp5/DCBmUkC4LwBseHakefF2qISJYU6ZnRx7+kHeYOkLHpeEctxtY0RDlMRuygzg85S+E52/
6+APiqDYcXznbMt2qrjXS/XOnsMPbz/Z6+z38mCuqdESi28ERDKAxq9/fwsOLyNxhTFwpiHCabMP
aBU4QuI1QjLWBF3V4Oj69j2l0uTfN4UDgmkZmXzwHNIH1FNRpi/CZ+cICZWFAGVUq+p0AI92c6SL
DRy7VQ2IA+Lhmn4bdVtr1ome+BGwZR5ehxbJWLTTzv7t59J/jyF4RiToFqQRPCVTKgXUgz65tEhH
eBkrE5gqd1pENjr81rgrUBFoPWuUm2jKQ575oFU5malGbHEgU9h6m8Yiq/Lr42xDvvXRLf8EBTHT
RlX6Ca7MThB9wVpZuXVMfX7o9X5EZbA0akAiM/c+9Vd06UYEjvDtn/X7J86voirGtLD0pMuEioHW
LZxP1XA72TOYYiNKgeaYw+7tuzCRvaivPr9TCrscRFVch3AnkQJpTtD7icgI8d5UZ0RMuIBg+mHt
cKiutjrAlwuT0J/eFR8m1RDKL0v97/WHa6L6Km20xFsnTO3tUPUKHVHsBqcJ+cXbP+1PAwhggjo6
0z6ThfH6VnWKIKystBAeOKJ8U9V64hah69t30ZcR+m+F+nkEYSBRi4IFxKuSm3K1rkSCpDKCs+nm
p2hQR89GDYr0zjFpJbPVg6pF5BM7XIDT1LE9P9b0w2wNtIjc9f7iDY3OMvnQhpxVwqnN7sPMxee5
UcRVpcdfALhEuyJARmYCrafvXG9uRc6hKCVrRONVVdJ/i87Ecf30wvzHqvnbT8OthOkcHBxUACng
VXrGxy7EnaRdchiRjVWCPic0b7iUoBA4WTvF7O6SpLlEt/rDq7MghFhU+Rb9hky/02s2jUFlh3RK
GuEVJqAz4vS4uPDt/2ESZdkVukDJa9HUvfz9i9l9YI9f57ofbtHpGqxXsP/mkRNLTtfikheAMs6E
duGmfxpTAGwqtQjsVVRNumkpyASwPIbbLDRxFBzj5J3iOsmHtNcr5Fxa9KkzJnpO7Ty6fvtL/cOg
LmCXZasBzYO24tc/NyFG5mGKou3UYeag5ORsGrvqLsTDHwKcOopwnhcJNlFSgDstCCfaf5mMhYqj
PFrsKxsQ2Q6PjuDC5ykBO5i12HzxiSxt+HwjsAJf/yJ9CtmAtKVJF6z2pQSNy9FiZylKfESdnCOB
bj6QL2kOilNG91OdP4ZZCv4b1gam5U56LCujux71FP0+EqR/ONx/PxxVcoGGA4mD9KJd36zAtvFw
cyfC98M8Z3d+w9n37Zeqy29Vvo30VgsL0czcqvCIQnfaY9OhbcMewwxlnuZvieqH11iaNe/Uosc6
d2nVLDqR7aCFd+9xzRWcmv3vo4vJNAUU47p2te4Axvkzg+/sbWcI3vduPGx0O872xpBE2MvTya11
7s8Lv0NeiNhTsw/Wl7ma0KcO8PpdLpmbFDNfcwOBZe+4UfUDix/3I4EbqbvI7r5RJUE8GetgmjaF
HYst5KpJ3XQT+6yyCdPPnHehNJsEL/UfzQ72SZJxtqsKY0lKN5w+p0JoFfr8Fu4/IkT8mzWzjwJE
lbQT7nSz8dGhBiQbq5mG6bd/4PNy83Kd4AcuYhec/VDdEIdL4LyYbarZzwYbj5RN1SG/LCK8UfhZ
6X6MaCtj11HsOMf0WzCGtHmqzvAQCU7WLtl0P1O2WSPMCzPRH0bc1pGYuTBldHZP0vrYwAN3E3Oy
2fMU40d8QH4plaDMVc3BHvuX6cLtJOHREq20jPLLYY4BmWJVfj0A8P9h0BPMG7Ad27HHWN1CitmN
5ALJ7dTHhA0lVS4qL7VTJfsiySiquOOFsJREgctjEBJM+uxfmX0p7r5+jMlJ6IVgT4ToMStJ4iXB
Y9tZ7ZbtdvcO01QoaNos7vS0KW6VuUXn74IBB1ji7MsRq46gjLWvpZ4xfZTgZaMaVWGqmO4jWv5q
1wrzJ0XoC15T8qTKMZRmRXPhMFkEvOyOqwlsOGaffI5VTxbeS8r3NIA0kORFcuEt/fFOAmMySEDQ
jGX7yRbXjLqvhiXRkf/K8AI5liIf8FhQlQt3Wsb5VTygAVqOioh3qLKbz7v6F/EwlSag7toNUJ9o
4urL9YgW6VBkwwB3jjrD29H327cOFhluCp/fspOmUeb1SydFCvB8KNjJNFBsTBrE0EiaRxyYqKZc
Oij9/ssczmSawFOT94VW6vXN3LKiSXFgsvKtGdEJeet6ry3KRTUV9fuE5NGtFibxhZVAItPwYRNg
hNiiWTA4qspetaM5q22r5AnQ+WbnqN0jQu+7gqJYXKNEigYkzuYxDgfMK5MLQfXbV0M4LYpVzqUk
NBDbvv7F6SS6yR3mEEF7b+wpO/hYgTkJO28abt9+k78NLrey2BgKk1uSOpFoWLFftpWts4tJA8o9
PQ4sm3CkTTUvG4WiiRg3Q1m1h7dvKnllL2Nr0+0FGVgF9wn4R5q7er3OBGxgNsEcyug9TVE4o8K+
wa8tOBYJns65u7Vjo/TKoDXf0czaelrQudd1kDxdeJbX/MZ/PwswHniAYCQNOXAcDDnmkXe4HdtR
2el2M9J3VHUq5Zeh3Ka+XR5xvFC90qJpnI2mmo+bVu0uOCP/vp45gLqZjtAE23zmMuxWHWDTNinZ
ULoCrHumkvLO0jERqzluIWsNfiToUo5hPUQ7evI1z/LL5ohubELRoYjvY2YcnwfmH6U3//+Unv/b
kqAm8XZeILUNoxz85c+8paB7/eP//p/lP/87+4kj6b9sdlNs1v5WMbE7/FsTZRv/IvFocAbhNbEx
WdRS/85+Cv6KfBfzJKAksp/Lse/fmijN+ZfGS1+m0n+mh+ISLyZ/ZdH7Mkv9BhNs5z5D4+0G9yre
5Qda1OwrhEmXiK7nrr7MHS+WFOSnfg2vPrj3UTnTY0V/fB3Xl07F564uzQFJj9rA7zXHS+qZqa2j
Wt35Znn14t3dX8rS/ndklin2xbMHFFcseDSmV/qauzR13lUdHjHrLr78pBcXD7OuIRExLsVy98kQ
ztMirL0wMZ8bFmm1c+Laiiq2Lh6O4HTzFLdDou3WPbb++rFnLL4TERump6jqI848VIswEbxwcWnd
/O+ISyvJgPVibPeK6U1lkXwKE7e7qdU2/+Kqo30omP1IhxUY3uYNljlQ32BWWPGFWfTcoEkLJs48
loaltOnVBckTPxYQUPTvq0btGUL24mVnCIXo4eeF0GLmwTMeNpC2wnVvW+7HQG2ilJYYDK9FibdD
kOGB+bm0xp8ZFUuKX1vRJ2fUUt0Tk/W9rOYn0Io/1w2KFLytVttQiHLdQ0IH2wsZcjno+oVtwrnn
lmK36Lho5Ie618aleaDrX6VmGofrgvcZEPnifapWlwZmG+ueO+hXGifysP5nHPH/hACa/FfzQjkV
dZqXTnafZUq9G32K6/rYuX8vzGctB84NixS+wkgttTWU9H4aUgSguiia+w5lQbDyW5QCWBi46tnw
Ye7jqQ1px+UoazTl09sfjLTP+e/YSCGqdKDy8LkI7nMRP+pJ5YLwzcSxL2I4emhC+8OgNNpPC6IO
bTsI5VynpUEvzsYP4Cj7nVBKXaz7pYLF+uX8bbPOp6PSUgzX0JqHpnOl52V2YRN/5jXJecEOL0BQ
ZGHltan/we9NrH9x+VwXGkIK6UAPMIJtS8cTFZpAUZXfcH+9YGlx7sGlmM7buq2K0im9iNT8k4mX
QDQm/oX3f+7iUkx3c7ToIUe6BCMrQf05++4upo7lrnyly31fRHVlIGQQdKB7dtJFN9DIQxBSofH4
9td77umlwMYKGQu30S+8nKLZpnPN4U6MwHLfvvoyBv89wv8nNGSrIWMY+xlDOtsberqPiwCZDvBr
cSMQ1e7evsW5HyDFNn6tfehPo+NZsL18M8Tc0Fj7aqXIxvjar8vKtLzOcsOj4SblttEBpqx6crke
VEyGXhnaqHscU+8sn2bXIPmy7tJSrhc7TVefgYd4elwtXcKcuj/Vflmtm69NKVadIU2rGkqaZ2hg
UJXHEdjf2w9+5oMxpUj1zSiv1HSyPeha1EyxAPxIfxA5mKjTnt6+xTM5/g8f5XIIehlQGAuXvlE3
jpfZzrxJXa25gYbyoWxtpF6AU63dqAT5R/Ku236ufs1xAERqFPPTZDQ6rdElEICgBL0Ct8660SLa
nNDnZrSUjsn7oGm+kS/rN3QzP3RFdI0Vkrslu99e1xWk5Zsx0j++/UPOfPm/Fd1siCiV4udeq890
cyU6JEU19y9kFM9dXZoYBqzvygodvRd18fd+GN4lvf5+3YNLyz1snTTEFhOdmDJ8MizQtHP+Y92l
pdkgzfMMJ+zC9TqVOruulp4PqmPdTCzLBzJ8NsN45OKBwMv2dtCyC+vTEpZ/+CJlow0ffzCn5aJA
KVL1JOiv2QeqBki9rnS67Yrqq4MKfusomum9PU5n4kxOARrg/bIggapoGpC2Kj9Nbty5FdugHcXu
7Vuc+YDkoilCV9oH1dj1Cj78Temmd3afrjsVyRUCDaAxrYG169HLFT+ORVX91fl1v24rYkgTBI2U
bKINVi0nqW4qvfhS6uGFN31u3JfBerGYG1OdmWmQOV6tpdFJGEq9ocFDRwLb9ReWFe3cPaTITcKy
w2HZcLweoPvnZBLaprRQ7IZR1DxikIfC1an7qyzraEsNtXI+JpGv7IciB68Zl9p9NrUVTTM2qCKw
TN/XfQ5S0FO/V7KgVIUHo0DdmGZypC3o07prS1EPu8iqhRGzB3CTK0fFi6CMob6tu7i0CcgNagW+
3bAJoB50MAsVu6bevbBBOhMkz5qRF98DrQGJEbWq5g02aS4Rp9YhKuCcrHr0Z2+VF1dfWMxYtfYa
x80G3FCtup96J/DXTeNyfYwWnlLR/Uj3OpIv+2QKejpo1Usc/XMjI+0E8nDU7V7zLS9I0vY6C0Gu
krtet7jJmfE46CBFCy5u+P2DlYGCiGqx7mN8rsO/GHScOeIhjclNjOV4iw37Lo8v+blIArv/7Kfl
glHfU3EogsryYnNIb2uq7t/Mzg4/WL5Zb+Muto2NBsb5wUx9uOJFZH8oZptOnjx7zOkK32rW6HwK
q6my1gWHrNJyko4WmkykHtWQErozMtr3UW9aK9+TFNhqMOHtWaSZVwnryJL+bbY6beWjS3GtVQnS
FNNKPVrg48OAHTbSL/hLq0JPlsv5rh8qCrgkL1Js626hFRWB2axb/mSnEy3WGivgpO9ltJ0iODuG
wSVvnTNhJ6uOIJ0I20ea47ERpkNnY2nigvnRuStLAZ2YlRXMlpZ6wAW/zdF8aLRk3WfyvBK+CLls
pjWnXXo5FUX9ltdY0NTtFOzWvcnl97y4eAIuRq0nPfVGM4cdEOvNcXBoAlt3dWmxblInSQ3D8T1/
LP2dEhfVNp0ofa27uv762e3O0iYtimZPK233akyRqQaxc6kSsRz3/rBtlSusamiBTPJVx/NN9SdU
GxxY0yJ/AI5Av3k3gPuP5nld7klWiw+l1psjKlhv6vLgttCDbD8asMhXjZNsdUrPl5KmIks83I6n
jeK3j2p8yQbyzHcvO4p2gQpQuyFB0UExv0ZkEx5oGurXTQWqdBQP+y5JZlyPPIWW42Om9wc1AB75
9rCcecGyn+PcDBoNXZ3vQUUAixlNaXcnuiGlR7alqQ1T5chZtnHhJQ3UubGSdt6qmIfO8Cd+jcWR
E/S0Bnd7KvX2wt743PWXP38Ry+5UAWUz9dhrOwVQi1kdJpiJ63ZbqhTKioaWwzS6xJsCmutEG07b
vhWXDPHOVaFk90k1hMxmFApJlyrq4EgjY59nLTlmjerTRtm0N1WPsC/UADQDMjF/toXGru/tL+Hc
wEkLce37OvaxWuxliGCcLrky3Pq07tLSOpxUlVrRVZ54gYNlX2j+HP1m1VZMkzVKmRJWwaA1s2em
9IR3EVrkDq3YmuemM+j1txTOygj5rok9enaQA+a4BA36hcD783Dj/v762jqvTh8M3z+h5PmhpJwN
i0qsO9CARnl98dEe+5K1DPX5AvlhD3myxsxZFWH0Pr2+OBM+ivMiBoFeh/B9Ke6Lz+0kLvlPnhsY
KYAd0JoloMuInU94LN1uO9vFcd37lMK3nDEICxwz8lR7gnOeGSinNlqkrLy8vBTjzJNOWUA+bSxR
L7buh26xL1n37FJ4ajX4wmCmoaBMxMfWSpNtro3r0l7AcV6/0jJUZvIDdAHPjdPs9WlwNzlyht2q
R5dxN2Cz6ZxCveVhU2L+GG18Gys6tD+uu7oUpC7kOrNq1Bk4Rv1T0yvPnS7NW8sX/fvuh26218Oi
m7nWq2XfeuHURPd+PdBtK6L0qbaxZFr39FKkuqDbYatVEFWsJH6vVCBUQlrzPq27uhSqNeydbBJ2
44WcFK/qrHTuOFU6F6aw5Rn/NDxSpIZBD2xErRrPDnPzq2W46S4e4vII871DFxcAcn77Zyzj/acb
SXELe1PghFXUXtWqi3FIbX+1s6L8ODpT8NCaFczgojODq7fvtjz+n+4mhTH69zKopsY56ZU4RKC8
lGjdQQOB5OsPikYzaw5BNHhqN8HVwF90WwngbeseXIriOBkcoBOac0qwYii0D1oVrzrYofl6/dxW
YaI1qEznNMddt23Ag8/mRTXnmfGWTWWj3HH7Ocx5bMMMsBiDYJ9O9OCtGhRbimEz91NRGoZyUmg0
K5pmSw50t+7SUuzmCNKVQdWVU2wXV/qs3A/qvG6NlRsEos7H4YR86snKxk2haThHxCsHRIpaxdEh
rQD9OFld/oFWEECj2aXGn3OvUgpUNaZsXSAPP4WKgAYDvR7QXXFpGjh3dSkwU92IrDoRygmqeIal
lqJtom5clWDQZMNm0cF4tZtOOeFsOWyiosLfNLZWvk4pMvFvi2AomcoJutYT1Bd49MGFcsOZQZEV
XnoQ+2DAeZ2VU+xVU1zHWf551fct67usrtGsHIb/qcmTg9Z+bNRLSN9zDy0FZU/PkOidSTmpavau
n+sDTTvrJkFLCsreEfWE0l456a35vq+tnQMnZOW1peVUU7uk6xseewyquxHydVpav9aN9TJSL46t
8K0wuXNbhdKgE2wz0X0WjbZu9paVXcKtpqwHX3oqTOFgnDPem3r3tO655ZgEaAdJnc8PSd1Dl1lU
NHu7XTne0nKJf0OQWOrIB1jZm06oV9FkrItIuUvBggyY6DGs47Gf9M00cdbozH4+rBoVWaOVZAbk
1GjgQylG/BUUbJ60dQ8uK7SahP5yxVT9U2uDHEGpgqpn1TEdE7jX3yArGBAkDB9OIXaA7B+U8ZKn
+Jl4X1jAL7/uIRmCrvZ75TTFhdgsq7Dp6P+MIf0/FRNNSFGZ9Q3TdmO7J7OanrTanBFodeXK4Zbi
cumyd4ssrrxZB/uodcaTpliXhE3LE/5hpymM18PitkEeBtpce8lcfIxikR7o739wTaHs132HUnQ2
ddu45ZhxgzIaN5Eu8Cq02F+tu7oUngI/QZBhFpq7EFpCjKVgTpJn5cWlJVNEUBz7yC692OmMLZ73
KdS7Yd2iKeuyEmcRwBkzTy7ougzd2rmGw3+pwLJ81X94raZ0Ik1Byw4zZksevqjdF7E0yEPQ7K70
JBEbvGHUS42/Z74fWaRVFvZIrrNCN2gkWNfEZHL3rWK4jzRNEWNvv+VzN5Fi1+/TeVL7qfQaurju
zdm2b50IE/doFhd2pMu4/Gm8lju/WPuyMlEoGwmEPKbZbCb6gh3AE2Z8gjSmPVR1quwqUL6HMVfn
aN3nJSurImfq8blXljXReKSUF21zpf7+9oidme1MKawjO64GBwKhR5+cftVVVoLdp2msW81NKabp
dsbCDnzYKQ5G99as5+sqntaV2cCzv34VJckljtrBouQPw7vS9NUHvPTmVZWM3+AsuoXFiu/OPcmO
+NHsh88D/ecXPtMzgy4LrAK05Zmhxw2Sv+QeK/D73sLdcNULlaVUQ96CHsXg0ROwXDdlAis5nr+s
u7a06La1PpgVnh2eGnTffVW/19J05aWlyO068hg9vcte0wFCN/UK5qaidRfSJGfmBVlCVTQ9eHTF
6b0cf95g02ScPyIVdq2Dqd7KJWZBcr+cGopSS6d6SWSXDrRXKzdvtaZ7WDfyUphqmqK3+lRNHq3h
N4pvf+6s7se6S0sxqrCiCCxWndPY4B/QdNo7qzHU3bqLSzEqqiq0tD4KqbJP8cbMcSnzx5WfjLTq
tshX+37wB9Qn3T08zS92q/8zFs9/9mmyEGqsOjuIRxzr6ZJ3NzjCvRfO2lyMrINqoxkWYpm5pzDi
Q5naHCdBNzXWTQCyDorNQgxiNW+9ebHsdKZ3flw/rnqbzxLmF4tfHvT6mMN19OyCucXEYdIg07lu
UpRFUFXv4ydRubUXCvdzYBowssnjHdY9uRSbAPHYooFTQmFV3UfkSuPwUmie2UHJIqiCt5loMSuo
Olg/yxzjug7+dtc21lWBKezKtypFKS60wsKDlLvYVD7i1jrYnTmsW6Z1KUpzDVtN7NRjz8r79grz
NUjiWX5hx7QM8R92TM9cixcfTZz2DbqpkhIctihHcJlik4VinZzhN3+nrMGhcujD2NNDm+5Hat3b
5zzhqs9GVjZlReGEedFGFOjdR7zQwo2jrpOQaLK0qRSwiBz8hr1xjo6z8L/PSjWs+1pkOiPtOSmm
bU7k6Xn4PhLxLzEVKwvNsrpJTzSKYnYfeY3f2Xdu1OafzdBQLqzUZ76WZ6nhi6/FzaJMgWYQeVas
PKjZ8KPN+37lqEiLqN1EiWJEReQVVamw0qnwyNPIXPedP6MYXjx5Y5R0ERlq6KWO+skR5scOEsu6
uVGWNoF5Af7kVoGXTIjXhyC6Mit4hus+cmkdVRua3vtm6YhVIn/rjLCWrOKSP9yZ9ylLmdDu6XGO
b4+nRmOxdTD12cSj9W8DmX/YqanJYqZ0BijZO71/crs+2i6W7fsxmVbmU2Qxk50pxaRkDXm3GMNU
p7uptOx+1ZjLUib443NaxAV5oMg6Vkb9aKfayn2oKh1R+96a+rLBTkKJhbqPxzbAWz2/hG0590KX
P3/xmQNCxKplKmzSY+4ncnD4S1lP6wZFis+ya8LK1wP7lGRDsUmDSdlEydoRlxZQNAOuWYyKfypy
7JZcF/eDKV1ZhlWlBbQ0c8RbTWKdTHt0vozQq3+N4OzsdROXjNQsSlUrhzA2T1OJqWvdmdq+S9xf
a0YdMu3rF+qHTawM7WicqMk+YZBxO5f9qh26KmuS9JmmP6yA9FNQA+3FogI096ohgb71+qm7Ro0V
RGDDScGHYQ+kHYpMmK3aLYI+e33xecacu3CC4WTiNop/NguRsSqb9xvQqXLj3OxhYOH1q7pePRv/
j7Mr25EbV5ZfJECiFlKvUlXvJbfttsdnXgTbM9bCRStFSV9/owa4gJvu6gL4OmOwWRRzYWZkhD/c
iGqmbqg/qJ6+3vo2MNYBGjcXzQ6xL4nSZC4gcep2VSwDxYyWL/YhnIvQm1QWhvu/6eY7XkPLPgde
zsAek7nwOnJca6h9UOgzOd4Wyz6HdgkXcDLOhZHz3a69T7q8lv6/7Q//0POLAYPpV9SSi56dNSF2
MO4DovTidOB/oJFCFq1jKmbo4qmbRKbf0tpzaz6C2+71TWmmZV4xjTgVSQtCT5KIG4xxu6Vavo1G
ArGk3nlFp2IOoy9c82e6SDenwizj5GYcIZNeTgX0DNMqC5gO7rc5jp0SUJ9Z0bOF8AkQg+y8fP2P
9FFsTUzqFjz9M6n778FzB/rTLE08FUNYQ3+VgUp42KfPbpfFss6ALbxFQbErVvA55kxDB5uMlaMJ
Mcs+o3jaYf8tJDKgBrZpcUDJ1Clz9m2kUcvqeYyDpgNWghx6/Z3gdet2JFZqq1Mp4xnC7sWUQN1M
Vmt/qGjotrgNNAIJVTTM7aqKFYJWT5Ib0uaaC6htOG3exhrpFFyny05UQZKtHKARE03bLca9dzfg
jm/DjXY2+Vs4hKqYp/px0VOhmH9loPeCV7QZbtGumJY4iVUhwnZqoJpegrcJxBSd2123MUdkrULh
xYMslh79yDwcV/UrAB/0J7ejt+w02CG6CdHRrojF0n31ekhyLp4kbjkAtQw1lMOU1kEli1ROLzwe
/tHR8Jfbxi0r3QdBe4iH6mLY/laT/zOKqJvbtTFHO9h4PcGxMqjw8rNMrQKJrdumLStFq0xHoNvT
xeKPQ6YiP2+r0S13hjjGa5fbJrQyRJVzUepY/URNZP+Ch4BbfLZRR6zCmDzxcc0bhvn+Ktw+J3t8
73QqNqlUAjWshpWRKvptSI9yEusd6vLXZmkuGKgNPQKj8gKu730u1C4e4l2Hhzo1jp7RpljcfG82
ggR94e9lDIE4/hHKY/+8fyznOPxnOdG3WaU8024jymZYOw7ZQzmH4c/z86vLQtM5JtE2CKkPd8ab
yIxFMCZ9k5WL6fYPTTfF14hoLp2+ZaalxGTqNO5jwSovhpwJ7tBx86LwyhldWt5Kd7cQMGpTmb7Y
k+qDWHp1WGXrhocDv/5rg+p0vTHa7lMBXbwTWb0PTdk64RpBvfl6aSZjqaHUitxraV/SZbyN49HN
59pQpFh0O7qLHDGu9SgEIsyLTLwf71/JC8dtY5Hqdl4g4dcMxRJ5wJbs4f06DW7tHN+GI+0akm1e
WA0FH8L1IyvJnm9tX11Jvc7P5TesycYj0XifwfXh9cUMhmsweUPi9++ugXRCJmeq83jU4qwOLRxT
DluKZZ9WiGEN0OrzIKualwLNqiMDMHY8vP8pLrDpwAe8vkJju0BSqZzGoudU0+97MPjLiYGD/Rt6
10x/kcmwMI652YqqW/DfgU4GvCZ+/9WA8Xl8iCDLLfMGIof9A6rcrcpQnNNbNvcgVg9NEO75nLYY
bWR88V7KgVei0KP/sk5jau5NuVH52HhzqG8XVW9Z1VSQRh28kHZusdKmsNKEdlu/Eogvgy4XmO5v
UIb8+v7ZXRjp82PLbbCSLZAF7odCDXpPHtYUIub/i70Gzx/WzeOZR2ybvnTdxiH8odUgbsZyAouc
6abwSs57wbvHlnNpmTLlyPahoM2o0+PMoLl2mKGwOeBh4DE3RA20t1/fEr/rgn7i4VAwSAOngaIH
noAo7/1zvOAObEjVAGEdzTgZis3v9adAQDm41tV05YQurX625N/qryQJwOsHlcxCt/XwoqQMbxpP
c7f80Sa8Sihko0AsNhXhBullH7tOMASeux3M+aP/tnXDMM4262AoBrQzs7BkD4J6bumpjZHaF2/b
ybzh0EWJQZUUisyYx3ZjA4S00uud+0kM9SW1QmK0jaeMVPE99borR37hytsYKV3OcimXcijKXcS5
jwLPPW0o+N3kWl65kZYu2P/DGaBY8Xr/RAgQhO8+3C7kC79zNf1aZKnu4CwxPrtX6/9AXlo+el7Z
HdbV37KJS30HMeTpJhh0/VGGS32YRY8e4trS6b4uCXuoMZs+ZgH+15WDuHSzLduHbpTkfkh5sYTN
xz0c6kO8AEvtdPdsyJWkqdcaCrOhq/gXwvX3/eBGmvMHf30YLnKvIQJSRHF61Al/BOvAP267toyd
eiAPjqduKEjHhifcjfROT3K+ci0uHLhNW5XsQYdCGpzt1JqTT5/L2HN7/tt4K74mXdnpdCjSIXih
uk4+eLTdPrsdyvnn/OZGMNm4ArRaoVwUrkjON6ZyUEm8uC1uWXqpa4wLc1SMUmhUQOyLQZOb4Z6/
v/r5u72RboXk9dbreJ1Hr6rGwteoWnoyhrr05quHKY7Fg4zC7ivSCO0EkT/rPb46J5X2YTD1iENV
zX+NQix5U67r7fu/5NLdsYx1qvgaThigKng53qC7+AN8D26u3MZeVV3Nlgk008XOoQeRdjdBba4U
dy/4Wht5VVXgWeriEQ8j4ZV5pyXPNq8DjhdQYbcgZ8OvBig70XHt+wLS6w94tN+O4+72PLLhV2Et
VZ/6OPOGLvFXjoLMxzXpZ7cvauOvoriray5w88HV6+Vdg8r30jnWMm0WKjHyZjUeHFmzeN2NMKA8
phX74XQXbQQWyqRRU5eyw3Od/hNVps3WXjZu+ZZNKWW6qtygtYPQP3rrAWQgTTYsseN7yEZeYarH
GwjXXeF7zeOOyXaMfeK57nYulo3uvoQW8ISGQLfX33rY6CQWNwf/B58UMrmUr4soksGbHyZolKO9
Prrdcxt1VfXlajC/1xUsjA6g+f6LK3HljXPBbdmgq73u0DViWDoBXOzQiOpnt6eOHTUbdTWYeSg1
7+ETfZCfrkn1N0R7HF8VNuwqBBe+Zxq4rm6e+B2JvGdWdsatlWGjrqbRlKkMfVUsmnbHDfirQ9Mw
x89phdSqDfo+5uciqTf/gFbpoxroFX9+6XNa8VTG7SLWdeuLtK7DW6OrMCOspw9O9mOjrhrPgLwO
ythFwBEjmsq7V0PvFpxtAqlt4CZsK6MKrz+IKIoxYB+WV7KMC6diY66ijrGJJYgT/qJ+inq6b7ar
WlGX1ra6xlM9gnYnRWmxDbcMPDz5WDmm6Dbcqm6WPfFiuHE90a8xOUuqfXP6kDbaigMBuQRqwTVJ
SJoNOY2S1PGsrTdt2ZtK9U0jCkhrpVk/l9Bdi64kQheyFf/8DX5LdNlMOKlUgjtSpchUoAq8/ho1
xIjNvJsXt6OxjDNdKfjARioARJvF0WPthzU2g1vstDmiUEdPTZpGolComHlRea9L85fbvq3kdqx3
tREfsY0y/hBu0U1Jh3/eX/rSsVthc5wrDDtCYqLo8Ua+nyM15C2KUfcR3V02T1IbctV2vl4HUyJh
MRM5QvE0OrV970TTgtUtE+220ZeoE3fFyKC9K8cayBHRuHhcLE5f38lg8wKk51VfqCq+5clB1U5z
t1g5eb2yHj1eebypC8CA/AzCl59n3rh4W6xtWalWSbxgYqYvvGHTGRvohynwXMIb1rastJmXNgpG
eERUnr6BmOjUjKNLtoKlLeOcOJTq4030BRP6q97Yp3hsXHJmLG1FznBh4dyN3blFNC9ZmvaodMdX
TuR80f545WJtyzbDnhsue9kXQ+D3eRLW4Sca+O0tS+b0wOISSoml7+VDNVxrY/z3NnzrT1o2Gy+7
bCbKukIM8/Ztmwxme2tZtked0uZRNpAfYUswZr037yIbZco/pbuP9LWj/V/tyNZPiZp1jgKL/sCD
Ut5y0W4vvozmQ9XQTyHUuPKO93s+pSl/mjHPnnHe68M49ey26UeomxjDbtqt/LubpHfrb6tfuYQY
Agzza8NgkHaNPF/1RejPMsOgkM5GNTqVwrG65S3SvqnGJsFFmCe8+KAfv0N30YnQBotb3mJJgXH2
QexeJFUFvk9IRm0xvyb9eTawN765DQQTrapISbkqti040o20WZlSJ1A8dm55jK5boFnRrKIIJOgk
vZg9p2Hz7/sB5tLGLY9B28BgyDGWRRUM35I4vdtI78SAjH1bLmPxyzjY5k0WcZJ8FGn6MygDl4lY
LG25DDaMElrcMBraVj8rT/4ghh3dTsTyGBvmPdNS47TbIJ5vOD2uKD24vG2wbcs1NHQOymWiFZim
SHdP/E48BUs6XTHOC77OBoEl1FsgP9LJoiWBuN3MJu52gAV6CBPl0C31oDSv4swssRNxH0ltVJjX
KV4v6NIU40KW+qg1BuViGcAXOX0KGxSmayp7v1cK3obcQhB9zry+c4KFYvNWjN82msylxFNwaZov
XmSmw1DvTrJdWNwy2a3sFQEzcltE/hhC2sqvsyZ2mu7B4pbN7jsaJD6peTGgCp+VnAjQc9OPbmdu
GW0SheMsJKoSnTd8a9aIZOmsnKoS2LlltiA99kLgqbuibpcSz/qnPerXK5fl7MffcME2KGwCWIOQ
ulJADpZbdPAn3eSYJhjyYUzIfQT5xseuUo7pEP3DkrneIszJAJbffK7lfZT4bgm5DRLjaHcDvjnL
YjOKZ6FKDIR15Kf3v+75cr9xSDZIDLIEapOUAO63pTd1mh7ilt36qfhfsF9DBfxXBXrrb1iBVkFz
PZz3CD9gZv56NEnzj4pV8+wJDF56Sx287KZKHquAzVHGF58/hWB50JnU4fAclRQ76QPTbHlQ1uvP
ZQrENdzwxa1ZNg/qhED7gOAVTbBPQ7b0CNSiKvunRoFzJJeh7PybMSLNXY93ym1Nx/ApgqTiN7U1
4QMd+HbnGVGfOkqTA1BxQ/7+Zzlb7ltHZrmLlFSNXAZPFjvd4oPwBYaNJqfSK1RqLXcx+3sStRFC
vA7T9CY2RORbCqCq29YtfwGWz8Sbu6kDj9pSY47JqEMJ2jbH1S2HMYwkCbXqUXYIMOU975XO1snx
3ZFYkT5CmWsGsh5PX9/QLIF4BPhVwyvu6NIntRyEKmu9JdSXRbibvBP+r5J4TgIgJLWxaUHaoigg
URUQE8VVUVGbgbXtyovpfOfeuIs2Os1f+tFLOoXeSwX5zb0ma662kD2uQjp11bB/y0MIBeq9qEt4
IWfGDuMsH5YNauTvX8hL+7dsHFxcEBtcF4nJPWbuGZhDcz4EIYx5oG7Zp41Ua5oQ2X3XymJI4umL
MM1z6M3q6/v7v3BxbFgaB2WT9EFUXKBBGwD6ln6tZuBf3Ba3rBXy8tuqlMHOz5MTtHsSzHt2W9oy
1XqNlpGV0juhCp5krd+WGWXTj/cXvxDcbTiYkKg+qBEfFQpmx1KMj2xSd13Ijg2mtEhSuyU/NuRr
68c09kucPa/Kb2mVPqVqdsKqQsvAejpDUpgYSE+d117+jfz6rkrjl/dP50JUt1Fey4JmaQwMHEpK
A4rKddirex+QmVvFdfpXFTH++f0/dN7rG77BJs5SYC2GBHYqirSKodsiEmhyQCdc3c67b+7VNqyA
zK/dmLHS5+jxT4sTDBqnZ1u1jwtlEpyeCsi3RvC/ee/EDIilreC7Kg16RI7KcETlDZcY31Rj9P39
A7tgzDYULN3I0HU71t697WMbzmHWm85JeQAbt4x5CPa1gXIZL9AoeyyruD2wJplv3HZumTOqlN2C
Vg2yBi39nOv5Ozp+jpUBGwPGQIw2ypG1RVMTQPsSsB+FTX8lgF06cyvy6qCteVdVHD2+7acJxjnf
DXfcuY3dAmCXeMEMR9TO5GaZvR9zszhJd5PUpsuK63owyYrvmWJaD6RN3bepit2qzrbk4LJ0phfD
xotq9cObskziHASeza3TZbHRW15KgpC2qDxs0+h9Bkn9Qxcs+xWnc+F72gCufg22TUaGF9G213dd
ysQ9qrrXGpQXIovNlEV2ZcgUKF6IeVVRXvXcv0mCsP3aDaCf0jTZnlYdiuP7B3UhOQktkxVpVw/I
Mdui9qPmGCeg8A2SuDpuvHOsc9q4rpDSal+o5kU4gERxFZ8wwODmzWwUVx8rPbF1aVBM71/Wkf/Y
dOfWywktoxWtNGQwIy+mldbHZep0jjGR6sqxX7hCNozLqKaDbA7up1l1kjVR+iB8gO3f/6aXFreq
1pA+TSFfgfcVibrHlPo1LCt2YrjBrKyVKvsoF5IegkJF3KANnfpt5muEeLedW0EVGnLdMqx4qaPL
HT8xItLM77xrOKsLWYkN4hoCPiDljjmogoPMW+K/5nI6+KP80qatcfwF52/yW1t6qyOBgnXEix2j
V2MDTnbe/M/tcCxTxcQGmYc+hR216guIcVW+CP/abMilO2NF1zgGRDytZryAhrbPgAVes7KcHeum
NpKrlBOtyUJ4UW5a5oM/vkyCuqX5NoXW1tUta8FKUeit7nIUbtJ8jmfHl62N5QIIWCVbC18vIz/8
bFJ0xCD3c00b9z/+ozfyVxvNlcZK1ahWSIAA+uW0ms3/ROcI/ItLpW7m2dMZAL1p3qgGNPZx5eVE
tc1LomjzJHfPCeFEUhv4FYjIWycNcLkMogPUWb9sJHK7tIFl0UvUETIxnF+yL9+m4UYa6ub7bcyX
CVBwliAiLNp1uBemfeHCXBu6vfCssCFf48qmeSFjC+55OcrHoaf0SxWq+tApBWJSv63BBZWEU5xR
VZMfq9al20s+sIychd5KpnaVYEqPgK6eQPQMHc1fTh7EZuEaohC0ZGkID5IQeot6R3Q7d4t2c302
IkwOqYBGzcoLzyN3y1iqbEld01wbEpbMwIRE2kcOzZfwhZMuOpBpWa6kixeyIBsUllRjHMdJjafw
sKZ3Sb1VzykA6L8mgZiROx2+TcfFomn1dbfgF4xiypQWqPCp1e3sbXgYNLajMRrxOOrj+l9ZssKA
eNFx47YJG/TAm3HiaCWjvbn2ty1PnMjBSfoHHVfH9mRstCzGyuuPJCE3AY0ckywbImaWvSeNRAo3
srN2N6meB7W7pYe2gCDVizCmgimZeASrDZgi2u+DBtTB7bJY4biLtmaMWhRQCCY18ynRaZe1hFau
9yV4nabEyRZMMupl0STRZ78xAqWT1InBGR/VSp0pkqBmaPCCqfqA5xHxVBZXw7Wm8tu2yv7Ahwmm
B31OzAlm5+/rfd7vPC5JHnPi3bicPrNBYuFM4nYTsyj8qB6yGVJDfnBNCuPS9q38uSIA+aITyFHj
H4XKppiPx4Gv6mNT98sVbO55rT+zCmajxWq/FIDhjyj1+3t/ZDs3uVaBRi6NC2Qo/aarwUmThDAb
PRZvBlrWIcDuaeXTD1vN5D1rIre3I7PxYyNYaYWQqMssor/t2u/JuDq9wJgNH1t27tWJiVuQMMX6
uERBfOsN5Re3C2SZbziaGGoqeFWXM+3yhFTssAary7Q+TtyyXYwSmEGu8A0lITL36awOXqi/ue3c
sl0lN5Gycm+LNUp+yn4zYO1KnXh6CbPBWv4wz1wmM6psGCS/E1E5P0RCOVXZmI3VGgGPjhTk3It+
Kk22zOmPOpzcvqcN1QKGihlC/bbQbE7vV2gcHDa/Xt3cjY3VasVI6RgDZkzi9dNATHuEcpVbO5TZ
WC06+vvIfLwaQb5UPdTJKJ+nOp0ct24/d6FY1U8+Gmdm6v5hZH3s2DV5hHN68YYTs8Fa2nSJ34Yt
rvlA9hmt1hSd8D2AMhukpac71QXJlZz7v07iW3/KMtdmX3ffS4Cw2oQQWdJUZcapz+6Wadb38QiS
87la/w37dJJ5JLwokz6dMsyYT3cS8kBPIyXJDaSkyG05tiwPYr9+DhMdHTbt648pGKRAS1EGd6Dx
T2662W9vSo13UR5PoCI/kG03x6oswxuT9uKo0qX0s2aYozuqDYa2Z7BoH6N9+1J7St6M7dpFN8Ha
9WuO9nk5ZHo1YAWsRE9eeEOgDrvOnlwOQHh6J1Lu4PSDoMLR98+zUw3I/m7l3EL02NQ7ZRmrY3Hf
JH2goJ00JOW3SAfyM3R30GYKUAz/ysi0PWNAmNxThkTH92n/DMpXdSVUvV13YDa9Wb0n3SY5Qi3I
GwpC9oMa1ZUU7UKktbFtBjwviReMaEItzXSTYGgPUnOCHmNvqe6dvKUNcCPhNK68wR0lbMfEx+D/
1fXzNfzQhaP5A8xGo5biSyHvpjTN9zXsjtzI3mVIjTAbyiYHEFoMeGoWEmy42Rc/Ik6jKlj5bNC/
lcAWtoMzZUO9d+JbeCe7DVJiuJ1OrxFmA9mgMM46aKCiwLZMKmcggDwaNnVuWYGNZKvGpe3DvgdM
jnQqD3X8YcLQvdMjjdnUZrFHaYsaOFI/r7pLUlXnqLe4ZfTMRrIFRKB0KjsQBGzTTdguTwDwuIGs
mY1k8xdg1mNgk4ut2iDs6fnVl3Spopf3jei/2sYb7teGrgG4HaNBjOpgE1X0MURe/C/KeOFhBRYv
27fS/8rltOVz73e3IZzhjTJ+WOdDsCX3rTJrg3+Jf3Xlgl2IOzbcLQnKcIkw4FtIz4NOOGEbAX0p
OoSHYT73mMkAjTK3G2Gj31goTYIXQFuwunzq4vqZrX7guLb10EhDYchZt6Aw1c6RD0m8IDsVuxmK
TZGmUIrx8UZqMeoyrRlm6iLAflan3iCzKdLqftVxRWkDrp3QB6N7heAkI7eUxUafNbUxs6BwIF3a
BXmpKALdaq49hy5dZpsejULSKRXjgCZDtE2fm3aNbzegfY4AC08sG1Fve9ogn3SSq4RKgBTiWbFx
yjAuXI55Hwv9YR1NeCU+XQiBiZXYmEiyatfn51PK/p5qMIhWvfJQxVynK2HkkrVYj5EFbTIvreMG
NBlyy32MyQLtUSlMzbB44Xnd9W74NWZTq1VrUK57nKImm+xPC35a1ojwyq+4EGot/Nr7buzSGlbX
jfZdMkJ9EracGFSbTIvkimunehCzAWqxRlM/1YBvQ9MnOaZDvB0p9768v/O3ua0Is2nU2j0xK1CT
bRFMgcmRIoLdo14W8BtBygagbjHdjekg2myn0ZZBSnE8eRwEg+//+UsHd768v+ULBOoEUvcNXElM
vrcVv4XjupLZX1r6/N9/W1qFG5uTBO9wEemPdIP+IPT1nFSMcWrh68XFMCCdHPBN1LSC/2yev6zd
1Xr3fw2mN4KizWVWm2XbSg+ZSLf5ArqJQ5l8nlYMbGUt29WeGRV3PwXlU5mXBhXfQxO2ZZ/z3Z/v
gn6PbuO59L5WC4edjKI8kDIkDxvwXoDmzyyDlt3wYyyJ71aUsPFwhvRk9PTWFsmiX1irQDu7iuhK
SL70Ga2ihKzCuEY2gzZ/kzcrJtXimFwrJ15Y20bB0S2NTIsXUaEN2Y4rIQuI/aorlnVpccsnsGDs
+RBhUjOW8p8NfZwSU0du8d2GviFNWTUDAV0ReX2QJaz6MPv+RyeTtMFt2kRAcnXIgbZW3pfwaig+
V079Wmaj22KSjnu7iqYoaV/l6RzkdDDG7abY8DYKKvu10mlTLNX0fSLtkoVVuBzdTsUy+Fh4rZ8w
2WAwsmufopL8mEa+XAnVl66KFapBOGgoSGuaAoyPN2zuBDhgXI/cCtJ0hzhWv+0VyMNCmqXRxjJv
dysYRpZthgBu7XWY1PBTOhdb9yXSntvSNrStB8B7Fk1QF+A+2w/zPLRPqKo60WMQZoPb2GQGjwrU
SOpUhc/zGs8/BKfcLWDb8DaAuOIJpg/wcZx8rph87tLhk9M1tLFtnCuikmjF0kL1eRp27DCFzPHM
rWDMMMuPcnXindJW9vkqb/t1mt2M00a2hX1MWjCGeqcFk+Z54JVNFvX95uYPbSRbTX2+IgHDzsUc
PMXwuC+tXma3TMIGsYHrNSzjZa1R6OTHuj+kkxOHEu6hZZx8DxGK67EuIjbcDp252yLzw+2mWLYZ
ySGsFmJq8Fhv9BAl84YJc7a6Jc02hq2Twy79ABvnOx4wUYCH1NhETlRhhNlsZNE+oqAp8Dl1bfwn
E7V+zkhSuuWcNoqtHTF93y6tdxplU95CCHY7aGBvnI7dpiKrKKMzVGvKE6/6Z0/px2VIHG+5jWGr
d0wrgs8HNsQV8iCBKRWvH90uuU1EtuqdJBgurgsvIXdx0FV3/ZrWd26nYkVP1lfICpu+Kei2i2Pr
NyyP1XaNxfNC+LSZyNJQQlXOYPXJfNjS73P5y23XlnVCZbepxwCpZ1itd0miT0Nzbd730rPLRq71
C5VBEngInXyKPsZgyc44SavD0HH2aJbkV8WVOg1lvRSe1kuul8Gxr2rD2mZkRTVQLnWxdskOmsh9
OVarag9Oh2aj2rZEBes2JVUR49CmeuMZ15Wb17Gxal6ArzxEDEwoftPnobc/rKFfOW78XOX47b2Y
qEqYyouqgo3NoY90HrnplBNmw9VSbSiqTAGWLpM2a9X+v7Ae3FqfNlzNH0An6nGszcfkKW2GX50C
m4Tbt7TMVpuk5uAGrwoyVE2m/LW9M8jg3dIkG5HWGumtPBqx+myWLEiToyr15rh1y3Y5T0RFtKoK
2U5+VrdekusZMqVuB2MFV4hOQ9NyxcHso/wKUbEv6Vw7MR8StGdf38OqSyXgfwIpHsYW7qJSfakj
Ktwc8R9AtECNRvoLbgsJ0WL0HgxwY05nYsPQOiRIpPcZwuqK5kPp7yQzTDu2fmymsrhSQwJRkaqg
3hbnvQmRRNZjfMX2zxnuGwUXG4oGuRIO/o7UO7VeUGZoGY7ZwMR62EFf5Hjy5+D1m3sBiUFqeEC8
0wyZLiDDK3DEG8d6gI1IY16XJrMQVdEtscr3sPk8BYNbImlzlREdoH8tSHqqkchs7XLHgtTNSG11
SB5Wfduh/X6ioPzDMF2q72ZqIreylA1Fkw1bDK+39OStvcjlGNDDUG5O1R1qI9Ho3EQDGp3osrPp
WDbr40jVlVN5u6xObQSaJBxEZb3xTkAVqJto6sx9W4bz/ZLM8Te84tsbF4OlNmPZ1hjKdrzETpD/
0g8tlOPuMA7oVC+hNgyNVSmTXo88uNykf5wH8NwtyguvHNF/L4E/DZbayDO906oRGtaEAm978H2/
e+Bbm+SGL99XM8JD+GQ9gV6zyUypn2k0fhDKLw9bepZPT6tPtUmS23WTS47OKSAX3f65C2ORD0Ps
32pR/yW0qD7HzXAXzOOHqQXTC2RZuiymS/0UBLIF+Ip9dfsQlmsw61ahj7KXpxo/iKwD1JeT4cVt
7fC120kIARYr8Nhpa8hwqMv6GViXa6zd5w2+9RXI68X3Vqhm1RseO5F8YisYstTiJmFMqA1169QA
QRE/TE9lT5/miJ0BvI7Ga4XvWXm1J5M2PYkxNFMmVt/r8z6apNsUFrXBbmlq2rEmQXoCC+ucG53+
jY68kz+mNtYtDPQYaLqwU1T5VXKYl8Y0eaA8eiXJfjsW4r36+qMGY4RmoYHb5Lwa8xL8KXcm1u0x
mKvdzTnYoDdSr6QZ5yQ9jYl/EoMCFJZJtzye2qC3LW72bREYygCnSyIzzAiBQWVN+ypyqh9QW6uy
TXtQUpRretrnZADtnFA3ylPMqRYMXNXr46ek1CIC3d6p0uun0fO/bVHsuHHLXM2+wEfuPSyKbAep
jn5fu4USG8kFJRRZVsuYgoumOnjrtoHYy3FOgNpYrn0HZWfYd7DWKLqJgSzFoENwrft7oWcPNNXr
8wZSQvGlbXFdFt0e1kazm4nsUy7LtX8gXc0P+GHiO8roPsnEmJT3hvbecaCpuG0FfuQCLeErdvG2
HAlYJNjrzZRJQHXSh+WJ9v700DOuHlKDYlvW7H51lExEA94y1fh1NGMpc8DIwyWLDdBQBxIkzQOa
gc2Bh3TQGSbPtwdZ7fPNub/bZH7d8NuAgwPeKbDYGLIVBEphpVl68iPvMZ30bRCLT25LnxOj31Jl
pA4ejShu07CTL2qcIbuyjG5z7aAJfb14LXFou5jSU6ijT7w39xLf1W3fVhxfkpCMUTfDdEv2XEry
fUmJm1ew4WNJS6ZwCrD0RLaHtmS/vJY6Lm15hXWuY1AOhewUxornMZ1BbAcGJbcjsZ7hdTNM3SIY
O6WJ4YdSA1K7DvyKuVxIP2zsWBSWcu1QcT2tDCghn8sdE/P0yiU834c3chsbCoYiUKDrcWAnNYfq
WJI5fNrVmrxACIy65WY2AkxGUJVIziffVNHPivTfhyFxkrAh1BbJLFsJFtdRIu+r/4+zM1mWG+W2
8AtdRQgJkJgqM0/jI7kp21XlmhD+3ahDAgn1T39X1simnM4IJh54wCERzWbz7bU0PYV6ZNmyca+7
bOICYHY7AOPYNi1KHX1kqAk/zaH55DVjXP6LCyDTQO6SAmQUv1TqeER5mz37Ne6sUAHvxzgERVqQ
Q86PEuJ2KHml73/f+HV7+tWMcU5uukTbBlwhxX2TL49r14QZTeRxVuuBL9AQcedeew3EfvV3nAUL
FUqU1dI5xVVhRiphhdVeBZV8Ys6ch+1TKBbQqxWcJ37/s26sMleYbAvEcOytSYrBhP+IvnnDCfHK
ACYu1pVCRSmqgjEpejw4ZozPbw7WvvXqtoN1/R+H3unUwXKmGNn23tjyMzyF/eIoV5SMJ9XEyybC
urVafpp5VX+EC7CXr2WUuLgXj6g4thYdT3e5nCE699fAEj8wNHFpr6NZIiMlGm+HI81yQUGq/X68
ryHKL2alK0O2xrSKKpgKF0MT05e4oc2rummWxxiWn5mKh/qhJXPw0IelubPebkxMV5tM1SLF3XNO
it207LUJLDmpIPEj0xKX8Iqv6tIVX5LiSBLgyMNV3HQL/M5cF/A62mEGttVwJL6UOpezshe73JPV
vDUuzpnb6GoceWJ4ARYmV1v72I/y6+8/8q2mnYszq6ulhQ4uL+K0FuejEW/11fHaq3GXxmpnOxx0
5gzZBGyiuBVW74FQlXfeSW68uCWuLhmDVEk0tRrTRdBQZ33F7F+VYPFrsdlPmgz7RbfHdMEcnrNh
W6YXBLZ+cmsIXrFofoho5zS0G/TWWIEKovI89XH7QCNF78RBNw4El9hq5VRt6TokRd0zJPSHOqu7
8nuyxUWCJ8xzpJYPfl/IiZ3nRUflfiSsILuMEcmF9M0R6vjeleLGAeoCXCqqRljUJrwQYwUFmJ03
Z2hU48Yix3B7d+CpyPMS4IqVoUj2iFgasoITav9g3G6njSlz54C+sUqoc0DXJQm7pqG8YJVILyN0
E7fQ86btipUBLiD7ckysWPrxVWnir+V8rxbjVredxa3CGpXBKH8uQrvPFxbt8bNlqzl7zR0X6Gqx
tmZUDVyHfJtPmnb0zOAM7Ne4c29egpgPbUcxKuvaZkgbBs9xlxyerTurtxx7My4EsyUhGta+7UYe
kd3+4td157JbLzWK5BuBXS+Ab7KOCrz6+dXuJK5Y2SwOVbYVdlTL2zAzx/wwdpXndu0SXeMwoWhd
H6wobRCepZIoMICDtOd0cYJpNmx6r/mGMV/r78nC15MpUYbjN+bOAtUS9SuKd5iLqm/sKZxAFHNJ
mV9pT+JiXQqZX2yOCuO+7H+ESA5mE6We8aErTrb3y6hJ27OiDgP5PI3m6wHd4ztHyY09wOW6yoPh
5QksfiGm3T7LJdUPkP+4V5V5q3VnmSZRW08RKteRICH/wIw33wZ759p447r+H6jLTqhjTY+ooG0b
veu3sH82oxyfyq1t/LZ1F+1CLLIOIWxu8C5nAgjCJRns57nfLctluyhKqgjrAlrEBLI/JdMPrInv
SY3fGvfr//8QfsTjkXbhOqDxep0y6IC+4v3hd89yPSaDCMm0gFXXuR7CtWBFMh+Oqp55LxftAn8l
CVSxWVGlEC3q1AlEqmfHnTB5ZgxThmtWwHLn29g0n9qI+d1MXLhLViWJR4Vex2365tiax4Xc86K/
8Sn/A28dsupNVUdFrDQ7b+tgskEHfhxB4sJbSlZr0lATFfBr+0Tq4GxD+t1rz3XZrWjrGRtqeK7M
Au4c8M/qM13S4+zXunOKLkt0gADWtJhI/5dgCrMckJvfxcTFt8yMAtgF19sCzwFb1jZlmdUp9Vz5
LsDF0slAMWShBRSwTQb73f8dW/e337A4p+gxJOVoxUoL3SXfozH8ng7so1/Tzhk61joV9cJJYUY4
kmaQEFV/9jRd/BLHrqDYGKV8ROwS4ZQLz7xvw5OqKj+uDRZbP++HelrrUJZ9XDCpvlI8iyjlN8v/
A29BK5RQ2EsX4UHfQu33RRDhGc257Fa0rI0sh5UUE4VoRLIoJNTLVD55fU8X3+oHUYudjqRolTrR
HcKYjZ/cQOKyWxrEQRuTAU1T9k2U1R8dVCz8eu3cSPsIj3EA6KOCQ7QfohXBNzN7ZiddCbF0HJc6
XveoIM0UXjqdPiyi8m3cWZlBJ8pmaMu4qPr+Y3x0EAttpr/8BsVZmiaGHs4yoZBS201l28jfGqSK
/QIVl9na9QbdhVRFRaJ5/7+4Dav3Jam++fXcWZjHoJK90XNUjMG+PcVr+05Pm99zER4Sfl71UoY0
LBdCin0I9ofYDsE5Xf1qRJBd/rlxGu/x0EDwvphM/2FJBljxTH6Wa/w/oFY46qUM0bYtNcuoDl9a
MXmFKtzltCpTd8ixTKRYynY8lXCazA4C7sPne3IX0yoP2TWTwaVWtfr7Vq5YndpPjJi78mAQeer4
0URhUTcde0yCbjrFKaoh/XrurM/SlnVZERMW3dGfJxXlAW3+59e0szwraNOYqFchdtqjqFj659Kt
XkUc3GWm1jEaho3Jo2g3eOKeUEVIP07zJj/8vue/vmRx4SzPbqIypWsYFvM6Vd05aUaNXKmMg3/K
aujvZFtu6OJyF54CKLuo/ijDIu5qJk80NuoPFXYwljy0OqVQP8422kOdLGEpieDuAC/KLcAWfQTl
/oWZqrp4/VyXtIJVQhXPQu6FaYZtONkRMrkZ6UkKlWGZ9n4SYNwFrswW88SG4ij6vd8gGLHyU+cb
GXOXteqNnIy1mBLdvn4XgEROtK3uHDTX6Pq/bz7cRa36RYg92chRJAKkPW0i9amay+iyhx17NY+6
YX6r0UWuQoxHWUfJgUQW2z8lNRtPBDL/954Grle+X/0OZ7GbYxnqtKmPQsRiuaDGpPlWDyn/EoDi
e+bJWuGzh8N40ctBzpxBZZomJIBl19HEXoEMdz0ky2isLHQOw+KgXxPsltkY1n7Xf+7SWSXZJo2H
lLCAchg7dbBqj+t2vNPxfy+1vxo8Z1NYA5IY1F4fxW7DEnpjEMDYoA+fT9Wuz7JJ60dmULu3bl1/
kvQgmRJNf2qJho9WLdqMW6nxCh/ZKkvHIL5AaRbPndUCqyRa7ftjY8K4O8t+7LzuitwlvsB+itbu
WBEBgWOtbJ40/vGbqC7AJfZjqmqhj2Kh+z+DqhXIRvb299vRr6/+3CWuesrTtST9UcCC6fPy9mib
L34NX5f3D+mhCZUJY3pYbBF9N0DXnyN3mc0wR/QccCdIV+GhUP5bHQWFQt1LuhpzouN8z+L41rBc
//+H3s9y6Y2R5ig4naIMNmf9ZY/0vWftW607W0M7DZEeBrQeRkxmvBrCbGGt33Ht6naFXWvEQLuj
gNTZ/pgG/NMwp/d0rW/13MlvrUunI6vardhiO1+sAGFxhLvfZRTecT+PuqkNv2pnoPW+rDIwIssD
nlzXs9eMdOGrMBg7GW5qu0J6qCzeVValpWfg6GJXKgJtb490LdYWj7G9gswpfG48e+68FQUoMtgr
xfdimEr2obFkf8utDfy2Fxe80iylXRSke9FXWl3UjnpUQSe/mjnuoldBo6juybAUIyX/i8jYnHVN
/LRIuSu9VbYN2MhhQ1FGtzQnuyr5CK6rvHMKXa9ZvziEXOUthEtx1FfTVhDeJg+bVLE6izpMctWy
5jNLovHVlpRAFsQ0+f4iJ46XabwaqMXNxVbh/BhG1HqHu1c2hrvQFRIl9UBtOReAIuZnGRPywFAo
fCewvbE1uNxVTFfFJVRGi2gksJmsk+SR4I3ar3WXvFoN2cGJcFu0PX1S03uw917gFXfBKxuLaDo0
tYVt5dew/l7DVsRvZbnUFe22ZJG4mRU9Ox7gYDdm0xp+99rNXOgqWA6UskSTBSr9krSbyQBf1Xf6
fd1XfjHxXexq78eGoUTPFsKM4wMz+3QBWRI/xTD3ftUvMvqclMu9qvUb8+Y/xNVCcCmu8EPiIyUZ
68TybrO2+cdvmJyjVonJbMcUjyj4mY9n8O1LBm8zPyqKu8jVznWJIq9uLOAS/m2VYcFQL+3Xceek
jfuWWJ3QoUApzp8s2P6pReAZf7gmkFO7iIX0mPK9tbpoIm7O123Hb6m6yJVmQSyDYBkLoVEIx8Iw
E1vtJ1fBXeCqb6p53FBVVWAva16SAyiJCoyfqTl3karYtsFWTivU6JqjgSL3jEKIbXrn9UVdogpU
nj4EfNML004PQdipDOY/fp4a3BXBSpBH4HbhQ7E1SfBkG9E97sp6rlEXoooDUkoe1UPR99F7QNqn
bts+/35UbmVmXGxqQw0VPuUwFHFk+ZPckqdhXXB06JOM9duAsMsokk+8XKtXaiqbF9oDftq37t4b
xY1T3gWr9mpDymfdhiIlajcoaVH00Q5p9KWvqi2Hd15JslXF6+d6qBrPqeAsbphTw+kvFaboibW5
1qO59D0dP/x+SG/sqK6C1oxxa1PcXooQFPd5Caa/jPK81rnEVbjODbFqMoXt/9yQPcm07dc7x86N
frsCWolm0SB6qgtYsJ5HMqHc5V5S6VbTTgS9b9sOPYsWQ7Km7x8I/vEaalc6azRJujdqRbsoiIDD
fJvRgPpVwnKXtDKxDQTjmymwzQ0PCaRQLzGh8uTX9etQ/XDFbZmW/wbnxZxIkpmyy0YUsHo27hy7
LfT4ZhUQXayntg+TzO695+HlCmeBVZgQn8S6GKuwz/kwLnmk/Yp4uQtZddFgq7RmXWFr8nws08du
89Pj4y5iBTntrpHJ0RcNT/9BmU6ZDWv9h9e3dAmrlncSNMiuC5pGH5ZgyxuGGNyvbecRSoNqDWu8
+RUB5Y3KOtOUOYQEar+t0GWsxDbTUEVcFek2D6daNftpC3fPY9HFq6pU77KPRF9QIT8HtTyyebJ+
a9+lq6ImquoqjRXmiiWXIw7suSW1X17OVc7ScqIoCruO+hg+4Yry51jFj7//oNcM2S+iexeuqmNa
N4TtqgDgzf/WacDO7MAjhIVn7p1y7xvbrUtYQd9nj6XU2Mlp8AFmFlCzFYHffc21fgySOGo2fqiC
bkt6DpKxBCLa+0kKcpeyCjs+k5KUfZH2y35KuuHVAevcO0vpxsi7nBWbKr71gTYFdCLsu4lG6zmR
6fCiJMoDvD6uC1tdnStRKFrrIjqwnA47NSc+6OpSb+HhhSyievjng8OUy7GmU4M1xXUBB+2n+eB3
Mi435o1r7ljp8MANue2KLerqAt6t8tJs8XZnbG61fv0sP5x4TTttRm7WFB2UjlsjRRaw9U+/cXdO
07SOoSEU6K6owu54LleW5sZs8gwT8HsvLjdu5f8Wm//Q/RUKI+HCZFeQwITvg3VVdRa3q32pmxS8
cdDwy15F/M4ucWuwop8HKxzLCJhXqgubWHWZxvwYIj/ldZT2/dx2oGAnjKw9jnCtk6xrlleESM+7
isthTXW4DGKNu2LSFZQagqXNyiHwu5W7KFYKEx/SQ7KlYOT7ngLcW2rumYd1Uax2XIyN1toU7S6R
KRJR+2znhd3pOcfY/mLXd1GsKUpiWweDKiaQKukrGrGqOQFAXGGFkLDym2LGT8uCu2jWCJ5s2U2v
oCcbPibT8t4sfj5o3NXUWm0atbFe+6Lt2s9ITP1tAkj1eC1hF83SK1hjo3GeV6JSw0nxZv/Q2hKV
hg0EJv0CY1dUq5tVKwlBuLPZdTml6oBdnLynYHRjzbqqWjjUUVGyR6ogMRUnwufuYtKR3xmfG/uP
C2nROmCimyyORjEML+sqe7jVathD4dW8WU4kSszj3ilyB9m4cVi6SlvM6nA9hqXHyyTRMCdYI9Bs
KDwkqv72+w/+6+FiLrtFS0YUqtxw2gRtlkbwmIhY6afbwFx2S1tpYeKLxldNad6R+XHgzT09l1+P
DXPhrX61YptCg2UA1ZWLqIavHZ3qV20UqTsf+9bYXLeRHw6bTiSwkrGkK1S0nqyESwDdug9+4+6c
w5NY9zrorCoWXn6rAvPRBoNXbMJcfss2xo4DZFCLvd/f8Pp/9vArGmCuvSOEinhZbqYrxoP9KQL9
Lm7vmar8emEx4Ry1M/x/jnJfu2Jg6/QHB8L514Cy0jJrWzZmuh56+Iamfpwyc3GupVvkiOdKzB1W
k0e+DfVZSFp57W/MpbmWtD84Eu7Y3xr7rY7sE4FKtFf8xlyGa+FbY47dKGSsq/68VfEb3k79xWtS
ulzW1itUzcE3rlBJlJ4FN8mlhRrFndP3xnJycay5httJJGZVsK15HePOkolx+uzXc2epzhUlFQgZ
VeiNP2vLq6wUpd99iLk0Vt0fYaKlaYuVpi9buL7qptnr5o9X5p+3mHmfG8RTpCn6oYJe2qC3jNjp
wW9QnARUEAk6t8naFPAL6k5AiYJTSQ6vKyhzuSqk47ZpPkhdjL38s8U98VDTnaZv7AUuVhVMsjYW
5YkFDMpDZKNrI5+pGadXa6jJ2zIICNy4VXunwO3WtHSACwGJxV7uc13odBZP8I0sT8hnyjvr9cYp
5TJRlS0VZ+1RF/Mk9T/rPo0PZUT2VxN8J/32exeNYrLZy3qb6qKvJcpzbHOc1EDo2WsSuXDUJFUK
ZdsSrbP9edFbddkGbr0uWMx1Ndztuhnb8RL1Issbw+YnaQ8/JyHm6lERvk2SqrgsGuCUJ1XyOAvg
oey3x7uehi0qZ/sl2ctiFfPfbQUL0aR67zfizrJNZjUnEbBCsN3so7Tj6y7u//Zr2jllJS3NlNYK
Ta/p06z0X5EKvvg17dxnYSotF1sOZVHP0IWm9MC9k/tBUew/UFS8DUbqIMgTZc9rZ58XYv7y6rdL
REXBGiKHhqYliT5GBzdZE8Bvza9xJ2884KxeeFOXRYCU3WUD7QzJhdoPK2KuFBXel2ddRyLIWdi/
relWyDn1iwRcHqrsURFRblGQp7VJ3ky7Tt6Us/Q79FwcKprXsptMVRazjpc3aUXXyyBS6pV3ZS4P
tQfJSnbNSvBQ5Fp9XkOENiR34owbR5OLQ1U11k8Xo+v1XAdVJgI6vGHQce4h9x9NjzNetM9EBPeu
479+l2Wu1SBo2iUl8xrk7RDU7LQFuj7rkk/fUzXxByTb+ofdDMHpoKzy25JdQIoE8MSrkzrI92PW
34M0mM64BUmv6kPmAlJkW0i52Rk/iJjPtirfJlCu81prLh1VSc066BLjLOHfIa+vz3XEojuH4I3v
4PJRNLYIRfqgLPoUQkwdN+bhIFP7Sim8BqlYzFmHsv5XeKv1SzAzF5vichb9NNkg7zfM4rSBH2hr
/Ip6mctNVVQsmL1ICJLNXCDR+daM5Z3Y7UY05WJTUkxxAw5R5POyf+zW5vXR7H5xjgtJVctaBz3q
IQoq9yQz6/7XJJnn5HHO3HDdIS3X48yl4f4qTvj3Tox+OCNc9H6O8aNoszWHzFU+9/ZZ7bLLIkJC
vxPGtQicKYSWWbnKvG27Z2Xppx21sX4LygmMbZXE01LGQQ5m8isxq3mMyOSnFMJcQArWg90wHpvI
p7D7XhEg4COSgCevnruAFFWY25EccQQYyDKkavknCWe/t2D2Hz5KmKEe117ke7N/gtHMu8WsfuGZ
S0fRaarlFjKZ1we0X494+byPrLyz9f473/6b/WYuHqUGRnmJgySH2E5f7CSZHpYpnV+XzRzOr2pc
Ih4HlMxncO+Vj0nJgrfY4vrnHb6X8M0b5/VvIqbybURgYpRB0Iiepm0SaWaWdvpKUWPzIdFx+6Xh
By2zqGr5u7npkzLrO448Tini+XsNPvDvOKRgm4KhVSAd1+iiylSdpjScP1epOR7wKoKC47Xr3lQV
CeZsa6YVrq8IhDMTiGnOKkyZQnN6wDQ7ik68THvoKalwzWhV4XF+HZMXgBfNpy0NKmiupgt7iNaj
zcsuUI8BxEaf+boadGkVftAcc+EwQyv4QsQx/KZbW2dHY/GU7+d6x1w4bGcWpRejkDmDiYteuc7m
CJvI75fKr59EmEt+maSv2vnacYN6+u8jLnvP8Dz9Vidd+bqM9PT0+z9z41hw1bXsZkY2UC5zMoSP
MlXvV4T0d37CrbadfarmCvI3y5jmMsRjVKD2C6ODn2kMKtB+3rxVl/IDyITM+RzntWQfIYToF6i6
qJdckJ9Rwqa5IqnM4uB9QMi9ur4baQfXKTHViQ6xeEQuW5TXT/FePnZ2JqfeHn7uyczFvni32Lkb
YLE+cdtnnO5FA3Ndv2/qYl/rATi3DXiaIynzTI6GnPRCGr/jwRXYihZw0El7pPnElv18tb46Da0e
/K5OsRNKlLqeggpi8Plg5ddaky9wwfzj96voxu3Dxb7YMUGgKpxkXi20O9dltFySGObdTQrrHtEH
x/MBZf47f+zGsnIxMIW0zAa1dJlvpomQhOvfsi7xSwW7HBiKy+lY1dh19knY0yC2S7kmfsggrG9/
XrILozbtmUXHZageTGhel1b6qe0x10ERpSkRXJ7xdZc+pZA5SJsL4116/v0HvjHmLgjGuo1DNQBR
kbVcngIyNJk4IuO3qFwQzJoEto8JEzk1eKuEwciSHbT56Nf16070w2NZ2ZD66q0tct7P8HgJv9ZU
+m2ULgc2V9vY7h1GBWrGT+nwpJPB77biYmCmhHtccBCRw+ipQP0uxELY6JflcPmvJBj7ma7XXnNU
b4eyPSVp4FcCwFwALG3J0Q/NIXINU5vKBFtG4WngOU+cAxXTroxlT0W+afG67+bxXIVN7TfFXf6r
3mMLTYEyybe6f+ybeDk1aeW59F3yy6ZNpdq65Hm91S9xJ5/TzTPsd4mvraq55qziebyWY9aT9TEa
xT9ea8dFvgypCJTfG5639s+J9m9avfht4q7CVgcd7TBpap6rGqtdRPw5pP1bv15fN7EfVnyHnYmk
u4E54hTkwfJP3B7v/Vp2jtBNkq4PyXWsAx7mJGiCp21Eus2v9ejnfqsO3mXj3vEcuTwG1YF1O7Up
uRPo/juPf3HLcrmuuVMb/DuAvkEVGct97+fwtDW8fIZHDMJ3Jr6KIKmyPd3YS8g6/hlruXvaLfae
Sg5xnZVtuF54PDE8MwZRkpU40N5sJqoI3qiVPO3NQPw2VhcTk5HFZSmKE8zp9gV1i3EG6xQ/13jm
YmKr6QWryM5zpA6+8LD7NGNme31BlxLrYfvNSSRYvvfheq7DcX2I2XEv2XfjEHYpsbZqtCVlyfJh
oe9Za5oM1I9fTsXFwjZBYHzDI5bXnTghVvsiNj/PeOZiYcEMO2oWUJYLXEQh6bIg89GmngeOC4YJ
USLKsVCfgDTdtyWF9hqN/XxzmcuDHaqFSPgCyq+mJoD4zKBR936XmLhRXMVcIkxF8ajVgtlypZCy
5WrqkHBYAGUEZ8WpL9P4bSmj8UMoYT56kpMY6wwGVOKx36f1RKZh95y2zhNZDE8qvgrF8o1k1zPE
+r3zu5QYL2fNGoV2Q85XyAbpMOubO1mjXy8G6vJh0g5LGAgZXV3oXgeHyVFZ5SXSQF06rK6RXhj3
mea2ivPO6JzI0rPp6wXqh6MprfeZ9yaN83ABoBfA8DmemnsM4K0hcVgTDHIdzn0c5aaezzFXj+RY
vG6m1JX1mgwzFkRnlOMh9VKz6qXa2J2mf50RoP+hwmiNBwWBkeba9LBJ3b/Hlg3no42U18WXunTY
ENW9mmgQ5Qiknw9iX/nuENSlw3SzNiFEsqJ86jAmPHxnlPCcKs6iJAgExLbsJI9TOWdJUL+Qo/TK
51IXBAtZbYwhZMeWPDRnUc1JBt2Q3uuljrooWBCbCOVIVZibLfq6jwPeReo7Hb8xWVwQLJoTuifz
ceR1JfYX010n+bQ02SKoXxRGXRqMqe2oZhMdueZDlwkpP5lG3LtH/zqrSV1trnEc+7pMhwOvZ2b5
0NOyeafWofrEtrp8okMz+t0KqIuGHUg+YhXvGx4DxHvUVwJwnfx2XhcNk1EHHnJla54uan8KSq1P
yZz41YFQ1w0xFHjEIBqtizg5T6kdHlQdUs+Z6UTYU7IfbblYjMrcrVkwiTcD0nl3wvdbc9NZsIea
2/HAJTKvsdmcOtKrJ1un5eNStdGdvfLGDu8aI6J2fxZpj8rnUoNlgWrYadTRvdv1jf67RFgQBioy
e7jmyZ7AdZuYLoeqSv1mkdR4BQTUJcJk1Q4w4bBrHlfD8GQDyFg3yGSffaJv6hJhEJfRkMjG6MTA
ETIVRZ/iZPaKj6kLhA1KN7D6UhsqbRqIGogkG2HbdGfm3PisLhHWRPMwwh9oy0Oml4cYVjuPYYe6
Zb9huf7VH2KOLhQkNW265Dztz2M9vll7e2c7vtVx5z68DLGQppuXvA/2t6mq0lNUztZvsrtaWUjX
2YmacMzVFJzn/gt8Ybwe1aHc9/OIRJTxRR2bzakgcPvs9WVdWr8HZOoiYctApy3agzGngS5PtEzf
BU3l56NLXShsSGiXNqG2eSU+tmE346rWeo63q5IViCVE1QXanqn+VJf2D1S3+q1MFwhTrWkHVTUW
XEdQZ5DzHOJJ+S0elwiruhjpL1Za3IpBR1RReAr4kPodGC4Rtm99V47LtePVcpyMlq/4FEd+cakL
hG2thi4IXH1yuJkVbZh83kXz3mvNuzjYMUAudUONYC4h75I18fS2Fp7nv8t+zcOMYzTtxnzuwm9y
4R9CtX7y67azMJE5Htt1QtPSqtdyfwwn63XFpS7fNTNZGQEP6rwic3lWpiYneDbce6y+sQ+6iJeC
Y/Ng4I+bW7yCFXFP+MM1he+3EbqQF5J0WrEyMPkutg9RT4rKtB+8BtyluWgIH2elS5PznR8Pqgu/
BkfiV8yCTfXnbfY4zNA2KF3Mp3L7XwQwZZ7uBlu3RvwaxPxwqCVSiP7Ya51vyVrw0Zz2dfNKelMX
52pY1ULTf+vzGRaHL4KL5TkkHfNKTlPXZdCA95gpmKUcoW19QsnkmW5wBPT7nE58G6u6JhES9XkP
ZeSLoXq+JOlAPLvurE65KqiSb9GQ77t4ZiyPF34nRLmmP/6bm6au5lW/0KjBG0afC9kG02VYNMge
G876SwK34ndkqdKnZFWH8VtRLuSVtAKWnmTCOGGnuMhkFqfWjp+9PoILeUWsg0gwT1SejMGXoU+6
LB1k53dmuJCXRLErOQLR5eWoPxK4TteC+AVzLuTFy/AY6kl3eZDM8dNs2VnJQ/hF/i7jxfZaRHKa
utwyMMlTgMrmNESW02/Ir7vED7sB9sfU6LnpctaF5qyXESWjkP73bD3+ufVlM1UHwe4+P8rkc6f3
XM5QC/x9z/990f3F1Hc5J/BHqUDlbJ9jdOYnLk3VZ0M/7ueZdt1rKHvVD2wgx9txTeZiaux+6Ygm
z6wPGux9yQQ/sFp15+tmKLKVKmlPkGIcXmQzL+TCRlBf0dDtGG1IXZ8URTigm3Ip4Djrh/tTl6EK
Zxg2DTVWb7wnXxdKHod598s1uGpZVZQ0O4F7W24HmWkDF082U7+nA+oiVB09toE0yCOpSMKBa3gj
W0/TediX/jxn6jhdYuxl+8uiuycFH9zv1aqrr7+fNDcOPxeiEke7LjNpjpegXr52VpzXSPixGNSl
p2YqB2Sp2+OlCmPIThELTStUJ/lZTlKXnwr1Bkh6744XKNQPpw2VkY82oX7SbdQFqPgqg1TIaX9J
5i16kbRrMqhuzF5QBnUBKiR609R0jL1sc388k7ipT6o+dr+z22WoGiHxsFy2yUvAlg8JEi9ZJWTg
t4W5zFQCcyJTsZJDjiRm2YpoL2tK5qcNR11qaurw0jnweX8B8z08rLZqH1bp561KXWpqZBBCswmJ
X1aWfCr7+oFa41e0TF1oqglnbLesjV80pFR38bGX2u+8c4EppOpTzvs0eokF1mdSjfEJqV+/y4zL
Sy2xRRAAU7+XoJlf5Az73xCWV3dOpBubi6uc1fRc9rhSRy+obt3PViT03MSeaTSXmErTROhqsNHL
MZDxtGlkASSEaz277hzU/8/ZmSzZiWtR9IuIEBIgMYXb5SVbp/sJ4RYkkOhF8/VvZ42q9JzOCCY1
cNlcUHt0tM/awqDW2rf5kjVBWX/WVMzDpdxISfZlA1zl1GIpPA3gPZVVfiET8BuvtXhLQvlaszvB
dTHDPGOrPaxajWyTuR0uHbEfdu0XLjcrtivWecFo1rEyOBkPinQb4wS86+mucErMrALIbVwyNa40
reh4k3vDPkls4AqnjNyibSo4zaK0XlmbREW/T54duMIpPTEebnlMs2IJLoA3wbtRv3UX8EpvusKp
eO24qLooyuopfj+P+Qn1ZW9RxF57tnP0tbrlVWFmnvkle0R563O48n07nOtM2DJT98rES9Z7RV2k
vaIvvPlwBZJ/31hxZmjkr77f8wAzCIxI3Cp/UlP9ad+jnbNvs1RiETKPMsgb71GhMSeqUR/3PduZ
nB6KNUHtqVnGSxSeCploUu0dho6oseSNh4P6hvU2avvEn4EpfaHc7npxV+sEd8Y6Wk27ZGS2S9KU
Az/0iB739aYrdyK1KSKZY5NDOgaWEGMTwc0ykvuOuq7cCSROSNbgPpeFFIegAtdGj3JZpsu+lnGS
U6qljJkGUWLj9UPCW3ECnPndvmc7M7SoQUv3holm02Izf5wv67bt7NCXReFfJ91uC6M1Xi3NABRd
Tl4w4QpTzGRnItNVPMXjAhGsjzZvVwg8mpyp94Izb2ebO1O022JAvCOzZPXI2UkgnD5Weqn3LV4u
AssfpAYTqVuzsfSDBPfsc2IIarn29akzTYFUVDCDlUumo1lB6kH7i8HlwK6cEXPVTGPAx3ouG5YR
Ut5Ps72ulu97c+bKmeKeNHSNvDkLLYmvcbnaS+Qvwa6UPXNpV9rCFwZ+c3OmNliAjVVZf+BBHx72
tDpzzQr9OGiDOFIMe7Q4RDk5wnJsV6kHcyVNw8xlIAe9ZqqNusRDXieF5cw+W3XmqppwIoq6YcWL
x31Hb2Kx6mMOUsSuicRcRRPrwlgVARqdhJW88eXUZ7ne3uIovixT/5+SAr/2v2sMt3PJapwOsQgU
48knnP2s40g/s3Xq3/iAl1X2Tz/hbKhk7GsPSHE/67kRD4WQ/aGO+ui4aOFhD2H7BLnMFTrFHczK
u5n7GW/KLwHvHvOcfdg1NF2VU+1Zb+hM4EMKV5EHJphJijGKdiW+mCt0sjTAkVG+PH3mTyT2dDL1
5Pu+N+f/7d9ehi0AV/OSwRG1+qDrcn6YOQNn/O+PF3/uW1fjxNeJcOi350x77frc+jC1SWBm2h7r
inqHjen+UfYF6h90WepdARpz5U7ryJq16gOscaF9B1n+Nx7LXdsKc+VOXVTOYWuw8JtZpFMzfC/a
befS7IqdFIy6OxgZWWQJ6jK1rUU6X+yz+mAuCCvkNQFZv7MZraLpBh5Y9ogIs9sV+zGXheUHQTsB
62KzsQcH4uVuCMZ3e+eWs9mymiMrAAlMVocNS4SP/xTLvqHiypxCmreL1/l4cX/2DsuLuKTneh9+
Ccrp/84tRTgEWqSYMl0ATTN7NpnIvDz9fWb9+eTHXIFTv8AJo4ZbcoZjvLpI7uXJtHbijUu4V9Zk
V+K0DDXqTtp6ziwwZ+9HCgBcUitcrfpjCbzcqHbSh3DM/m8jeaO35ihOnDO50S9jOCa5Rap5Xxs5
AfIAAVtlTGQzK4cwAaikgrS1+7zv4c7xtW3CGkLc2WJVLgw8aeO7ZVp2JfWYK3eymEu6mrspi/lS
H2E40iAjyX/ue3Fnv9VTg7t9O81ZXwTDeWgXAawF3Fv2Pd2ZrvAImCPOujnriiJKyWZ1QkTY73u6
q3lqcvik427MZpvspqQagGPXcfMW1fxlzP0hEnFVT9MwxU0NaH2GfG1wIliRb4ugEZc1yqt9O4ir
foJcuZxtUQzZ7LF76PN/z360z9qQueon4xcq6ioMd9qq8RhOZE2A1dl388lc+dOo4zEf83zMvGBt
7mlr7KUaQ/5GEPjKcubqn+K4JNiktjlb+7ZJFho/Kxk+/31IvsQyf+pWZ6aWC86uIHlOWVP74Xn1
kCeXnnciUL1/6sp+fRz9Dlejf/+x1z6E/nc9e4kOonxUNpsDcqP0V1vsq8xhLvRKBBWNUDg0Z828
Nuk6bjTZ2NTsfG9n3gJaybQ/owMYqe2RrKM8QLCyD1LPXFGUX1nqdTFWeUJXlZmpBAwfxkH73t0V
Rc0T8/lgKzwdyPST3IY+7cSw7zjuyqLiKq4Wj0ibdcL/AMjkPd/IvkHviqIwnyZTKbR5Q7U5KpM/
GuKtp10D0YVcBUaCbEXYmEkU0acF6U3amTee/cpC6cqidDhVUG3EUwZrwyXVbV+fl3GoDnJW+3Jy
zNVGgV5TymKUY6aYIKcBie6zrMOds9TFXZnCkKXbxJgJ6FpuPW/75FvTvCEpfq11nA12swxHWk6W
DBnRqroA81c/VaRTN0NBo7d+5JV1xpVJ8akxMOH1x4yq8WL84NPKy32hpauImlYd1C8GH1nj9ywZ
e69PKrK+8fCX4PcPi7GriJKANxPYQWN9lCHq63sbH+dlgmsr1MzP/khNStuCpF2O+sNdE8GVSaEi
i4JGbW3Wtz1Np4jUR1Js+1ABzFVK0TlcfaBC+kzJ4XYJxSNT5o102ivjyNVJyaBuKRmRNo4MDW68
uYP0faLtoQNI6I1w5LWfeBld/0ohEwEhQ81xJyBKuvxqSKyO84RZl/Qmfitme2X7ddFQAjisho44
NMedmn5MqiTHaWDNQcnVvymigV3CldT7onJXQhUTYFJF39pMM/GpaGeZ9AVKZfeNJGdilxCaemQJ
B9ydhr9Qjn5FXc/vfY92tt9GBci0jS+7DCQ3TcKMrb93Q+vvM1thrr6pimTptzGfM1rT+qHISxhz
2mZXQQxqUv47ioxqZTjlw5CJJZk3I3/2dU5+7GoYV9/E4fFh9RT3yCA1nzSVT30jtn39yV5Ov/8a
/Qw0fwgD1iab5DokQxHedBV9I2n3yjrnipvK8aUetAubrMj9MWVlRomRiW0rP6nC+UHyfDuF9b57
YOaKnXIDB5YKfLcMQjaZMr8Mk0jU8rKvD5wAOiaxBuZ5nbKJFc1XJEjIxfqAVu97OnV6YY1t4xv0
wgCj7od8rfKzb5fy8Penv/TlH/YbV+20kGCyXuxP2RisrEmaWbCUw5mmwPUqNhvNqbdzNDlTOAgH
ASAgGTL7wgJsYP6U0Hw16d+/45WV2pU+RZH2bNVsfUaiNX+WBpT/ujX+aRSgdLzxG/Gf28qVQHmN
Z6ZNFHMWL7Wfrhw1Sys13t1MJ3Wo4rI4NUgOJ2L2KQiMOMXuazlXIAVvdjJW0eBfwyVvjxtsrY/e
sk81wlyBVG8t7ZbN+levKFmSbyEkxzuLPZgrkJrrALd/IR5el7VJQOBrQrFvR3DlUVHPopb5eHQc
gZUgRqOTEequv4+mV6JHlyll1s3ahlObxduM3Z6BpZx1FV/euE97bbA6U3qVMip4AOVxbcspT7qh
KW8Lw1mmF8HeCCRf+wRnM6482pJFI1++RPI3rnNSOQKa8ffm+QeE84dVw1VJlbqH7XYx9Bm0I2WM
hofQeH25SyhhCHpEIV97yYuqv5lXpdOxaPWJWJ0fWaP1r7+/wiuf5yqpeFXraUYvZaEGyFSIb1He
fdv3aGe7ruiyjGYdbOb5Czyi3im+D6yMU/d/l3LVbfA1DEZEMbp6BIuD2X1iQeaKqOYQikkT4wIj
DL0n5EK/BcU+kzv2f/gpU+Yoe+oxF4j8HXGUCw+i+r6vqV96918RhrE5bJfXrXsxQP82LE/UG3dO
YddlsK5nM42i9K861gjoliPT8RsH2NfGnjN9c58ttVkLLD0aygPezmkwm0/7WsSdtvGwlUGOZxeT
hAppMKhRiPbJPpjLivImnPDqraiydWt+GtWpY0Rwp7PrzV39FAo+FPMbWWWTMV+YDjPJyD6NIHPV
U2wiXpvzmFzLaX2OA+8Dn6o3AtFXAiBXOiWbaDZm9Mi1YN108TaEJUHbins9kfAACtP2fl/zuMH0
SEyz8ZxcQc1M8iq/B936w75Hv2wz/5pFA/L8Cr5e/jWPzS81yMMEa9k3lvpXxrrLjFLesobRLMgV
NTC/COef1z5/i6Lw2rOduNnL26gwBZqkMO19p2l4gCdudNzXKM4kxdzHOKR48U63j1J08P6Mh334
IObqp3p4AqsuD8k1nvuHgk2Xad1HoWYuCAp4uFiLCo8Wi0wFC78VEXmrgurPDU5d6VTTB7YNhgCv
zXAPHTc/PJzBdg0U6kqnKtaKQgpGrpGo3pu6/Sga80a49NprO9umnCkIUD1em23+jZXxuR/CXYcr
6oqmevhpcdm9tEj5renXqzDRG6mj117amZREG2prH+1Bm+ooxnTR8rRnZAMw/d/pznLldQirX1aS
6iOptmRt99WQUVcsRVcQQ3uJ5uhV8WDqKpGs3nVIpq5SqlinMoQBmM4GYttE6GU7bOXwlsnKa63t
bJsbKCTzVCkK68jifemtYL5t676TK3WVUWVJZ0Z6Sa/xlH9RNv4iqmXXdk9dZdQkunlh9mXWdPm9
mWUaGbJvaLuyKN2U8WBnDJN8wmFxLCSIYTk/7BqDLvmpjotqLVB0nPWylRfQ+9lhUuytg/YrvenK
ompUGRBP+5jw8fTF1v1xaad90CTqyp+E2KRqqq2C2pCJhOngezsvuwJD6uqflKRR7hXahyTVS0Y7
nbdZ73y0s1cateRSWE9lFH5IgUqW4cu+nnT2SU4bHecLHow6GiywTaonsSsuoa7uKQQbE67w03a1
oWWJivoFlZKgj+x7cSeftHi0ykM/Vpmd1J2v6h9d1O1TbFFX+DQGW8VlrkyGCQS1FoGUliXAg437
etOVPsHnws4VGerMVuV2iQqmD5HdmS8C7vW/G8RSVEMcDlWTKdV+7Vn7o+fzPqg/dZVPtZfrWi9m
u8KKJEpWaklCZbArZqOu2GnrGksV19tVs/YQ6PwDY+VbOYtX1hTX7K8TmvSQdpvMY9WXfEPZ+6DD
fWdkWJD/t8XJIETTNBO9TuOy1GnYKw7cvrL7DLGpK3jKrcRi5fd1lnvhVw+8DUXUvgifuoSnpfZI
7xfc4CY5B/OxHZYTk/Fbpbov4c7/Z4qoi3iaBzIAZBY32dq2zbe5Csi7vpnkc2Fjdt61ELiiJwFG
aCA2ZrJtXr/WSt9RSXYJzaireOppR3IfJcxZ3Gh5F7Sc3FRhN70x3P8phvxD47hqJz6Galnm2mQg
e+sDX3R3Yk2wnop69VMaBjYtuobkiS/H8cMWie08Ywx/m715/Iw7h+Izxf6eH2DGnp8rW0bflh75
k8jvS3MGo3JM4aDj50dKwv5QyCE6bUNo9kUArpqKlROYgGj3K262DjDsq5J+qei+w4QrplqZXMNg
BjtVTFuidHuuxrdKMP8pEv9To78sEP86LastgGGF3zSZ9LAEpxLipwPIjBO/KMhk2nSEO0yYEtWB
/gbXrwv0tV6bel6+pDYuguNQBUg5hqPyDrQWvkpQ0jG8Z7VPsryw8lwWlhwqYE3OHFXqn6dO8HsU
wKNIXcZxf8j9FR3jv0Q1hgX+x3nKy1NIw/6up7he1nJYbkArbLK86966HHll7XMRVxxOJpNphwbB
Q0CeOjsuCR1jvut6k7qQq3yQleoGdFakf/ZznJFpnz0NdSVdcrR2jAs8GeYx99H8udqpmqYu4yqG
bwnOB6hOyqPigHrTL8IL9ynVqSvmaiqYSeahV2Xd0j/HZQ5frfyNFeOVjnSVXBX3aI0iwjJr1Vwl
o+jVGe49+wrxqSvl0nThpq3bOtu8jt0tvFkAUNnpukJdNRdkSmGcl7HMIsXvI0IgNan3xbCulisn
C9M1YFwZRJjfc6//sPnBvsHtSrlaC/tXT0qZoekfuYeMJtfLPktc6oq4tJJNAB8jmRU4kySrxt1b
W6h9CQhXwwXZu889PXvXQHlfqxEZH9TJ7FygXcvCYtTeWmyjd2Wr/ESLJgvqfco26iq3ZF0GVdHg
KD/2g7pbjLzpNIsed8UKrnZr8NY6KoUtoS8e7onRNlFDu++elrrarSlfwoAHbZEZWi6HqTVguBfb
vuOOK9NipggK+JfhKtWX+RE1kGuqtdmXK3BVWobBkc5DNjbTtbccG5qLBNVgz/va/CU0/NeGu42t
2BbMoiuyVuNNKLbtoHu67/6auq59ayPmeip9cR23oLvTuPW5EB3vk69RV5ylyxWkadiMXftgsWmj
QpZMpfX2ZfJcNZZper+aAYi8Dn5cpYO/HZau3Kfroy5qai344PNoFVevaUSiAv41bMcx3denzuF7
6MEKgguwuEqPlfe5x7560djtG42uGEuMft0JAlJDVKrnvGHzsQ63t0q9XjmQuGIsUdY90NN5dEVR
ZXDiASuvkGd1h6Zldl+3upqsrvW9ailJdB2XyT/4HV3fx0sff/x70/+jcPhDAPt/sqxt6xgpa37t
+UD5V9A6+PNcxyQpN+lfR1ifpBEDNM52efUYmB72TIO/Pq9lYJ9GGM3+HGEIUZ+CEHTPvK7ZKVTD
/I7TnDwECFZPMP0iH3wdV2cbbXE6gRB9g/oD2GNv8Kb9+0e8Esi48i8AtCGcyaPwGsz5585rnn1E
p/se7cT3voc+fQk2rl7tr9dNdEtaRPFbofRrw8c56RsRgyTXLeEVxBKNuswu2lIa9f47X1qzb+d2
8VYjDWF9tUwhsgnF+kVMYj3yunwrb/aSBfrT8HFS5Q2B+aCB8dNV4kb8XdUVy43C6lak3RQPLCVt
D9JQFNB9AEnqEq/C0vqB7arwGjLd3oNLx+6GJgIY5O/dHf35c1zhFy4/J9tsXXidYxEfUMKynkvm
VQdQZOTJIEz58fff+Yej94d2c9VfxN+qUc24H6L15NvnJhCqT9ve+AdR9zptQCFPVhY2z4UOSXCA
YyRFPZ3fTBggQw+3gvjl5p32YXATVSr4JMOleF9Va/wEXdnQJEFnGeajJpCFbDOu/+BA/xLUPglS
lw9q9Ioz6F7z+xoMm5vJ9OWQkMJEGdIGHzYVFMembKqzRkFNXyeCWf8cr2Y9d8wzH2rWeLdNHY1z
EnKmkqaWw6eCwpLzjcZ5pROcjKOBx3Atu3y7msmApOib5cgleyNZ+loPv/z5v+IH1tseuYsquios
GmeACNQp1EFz1FXfvhvkqt64ofpHGvKnHnYClXIdVGfiFlsD+MTkptVzB8MPiDGSGbZJRwiozCeg
CrofKI4IjxUtf/m0ChJfr3UicRFyHspVvCFLeGWB/D9521B0wN9y/4r+5L9bLvJTD2Ly97/314uU
6U9f6qxi07SCyjX5wTWs4/gjJ+NyZSrSt4HizXEoiuY0t2K98kDM+5J0Lg+sJ3aNbNUFV4UU4DVA
cx3g65fvC+tdK0W/7NZyG3Vw7eKgv0pj/KSXfvz899Z6rS+cYGdtIkbWkLGr2RZjkr7BrljMgn74
++OBF3llV3HVbEi6trVE2vLakKgsgrRUYJT2aUOYF9AkBmyDvNtmGw0/JXKpsUnUphaU1lM1ewDa
SEHDvE+2CmtSm8ASzqjoscAFl63TfvAnW8KbOxK4OtqaYfWr1OOsDj6ODfCSQTIuuMr7XUxdXCwJ
UtnTdq+iKix+oHq/QnpkKWBe4CftppW5p3Kuj/0a03MBkrd3HEiDBWuxk7xoVLaKY8lA2R3zrj/j
KvmWVquCHZ6BqbBtTUjSQJfhAXhC8OD8EntMPKIM69J5Irytwc578iXJgwPZZDknU16VJ0B7fxfS
237mL5iXehpV0pF4/JTzJb9vijr6ouNleuhKQ04lB5l73nKtfq/D2jdJvUR1/tAD4fBZC0G8c4my
5PqBTwOGRzJgW9IY5FJ5ScX87iGWVX8YNFEJCCHo47Wy4tBPocZ5i3W30pcl3IC7Nqmi+rmttuA2
xjcAWlyOS1oPfn6IvEqllZr0E+8XWATSvuOnFt35SIA5sfdxnS9NmocmfACnPH/wci4v9aR9L5nA
o06rDVTay1YttH2G3hg+4aWOP3sKJDfBi4gemKYfgkKSH3lAf0dr1VxbJfuPYSyKJkFJDJEpNEzV
ARLl8KDbYTj0wTidlCgGyBCklyOhycHN6u3QfmyHmsKHoi7htNmXMZ0uc7lR8hB7C1TmpZ27+aL6
fGEfuqbt+NFrDP79tIbLSy40MFVqeaQvnYz8G3RAg7c0Curxm3YuACdpZ2QgxkTC0k59zAsxg341
VPFaHv28a9SYeqYW5tYX+KcJk41Nt74gj1IXJEhrVPWc8qLR8HOd5mDyDuMwN8XNWNWyfDDL1J8k
xvttvcI5cGLtAGs43vKDGSRLQgTG5mBq3bdPvBI1OYVDx8nJxJRFJxUucZ8fWr3hXJogkdu0D4Z7
k7gLu7wrP5qui8hDI/xtjJIcwRFJTWmqrsKbdLV3RgKLbiaVBtcZ1ygwU32i6zD3JxRxFuybHa3c
Hr3cwJtEQpfefqZ2rWa4UzWMzl2CxMFmk6q11txSSmp2u+ByRP6QW+HLW18O+KsabRI+wUmFeMmK
zghPpQxNdGJDH4vLbPJepIbkEDklLYGTS2qHNRZ3ueFx8YVD/NmfIOUGG0Y0+AeHTTceqvDnJRjz
J/gQACkFNXM0n8quDeQvgKYG3CfhgGCLh5ZhIJ7FZG10bZpWwWms1RJn3raYcNM6wuTUPlZiKo6q
93JcLHZFZ3kyxPMcfaoZY+2XboXl4pMIdIhdkwhMz2DyW3bZTMCX34qWnkXF3yw7QMUXr7hhGuyB
g18qVd6MUdmOv1jcK3YniKrGL1UfL+LCWCi9D4UOWgQxzcAXAVWAYkEq+NzmH/GvzPTYduFGeDIz
T5h7yckwnUFajKZjoAdi3tc8WKY77mNcA3urPX7saLS2n8B4mkKcduoS4xhWDfG5raa4u9tYMZaX
WCndfSaboPpuDdqh8FPbd2QqEhhFseiGo+be/Oxz9VIw0aBs4qx8wDgu9aLXImsh+/MvURkjeoRQ
eam3myXWdi7SKgwbeRjJErysrpPv2U9mi5rx1E5dy24pVqM1PDayydW1kqgZ+mSDKAKFJjJxRBNj
5jwoEgg6IR2psVbomwXfpJ56FNc0xzzOh/AGRbNh/cXk68CvJewZT7Ivw/pcz/j7AGFvTX4E9E50
TzmFTVKdKL+izYX7dp31ITSW1BcUvcnFnLZYAOu91uiYey8KcCMFl9NJR2dsRBDG+7GU483cTLP5
xeGOGV1og/K8RILUUCRDH/X9oR2q2v+59dabztoHQE0lfc/tmkRl6B2KwZeeToluuulbQ/lCHk1t
KgP7bBTrFmAd+aQrkCqJkMoY6liRLdn8BhtUHGqZf0c16ey9453vT1cDFM1yDnTNxa1f+Vb8UA31
/Q8jsDrmpCI25p+Z38/0TvOgG98FCoP0t6We5TclrhA7krQe9YPvAaFjf2Fb4JFsMHYxSQhJe/eL
W2vXMmEWxpSfOJWDf2rAPVzuqpFEy+3cMQToSW0LUX2bximP74VfD+WXBRPBlknA5yH/IFaZeyeV
zzQ6Ub4uxa2EQt5LO7b6YXnQSEcB/+bN3rnqpy7MZtykym/IX9C6Q3mO9dVwyCWNcdYn2EzID7ix
EXnAD+mqOrxMjmFN8wDXEXNCDe0JP+KOJaxuJYX1tEw3ICjsz013Q/VNmVCN38ZNehxHhFWtH0Qj
qvI9a6BU+DXVkq3NoRdeNIWnSDLkNI7j2PriFhQz3T9R5ZGhvGgw2cScop5x7C5T2S2suLRxLtdf
GnpsbA8yZEF+hPw41jIRddSGSxJtWoYRwL+ofEU0QlvP3lLRyTwxcR5w7LZ5PoD3GPVjH/pH3E1H
YjiUzIRNcOaTHacvgwQ5JjzPoPKDwrkGUGt9VVPYjWsaTRYXtnrNUemUiNUUNkoi43vCos5FLue8
Fs1QnXPwIgr/IKNYeOaKFPHEnqgFwG5O2RJH3TelzdS2Cav8Ul6b8oWilAbSr/WW1GLmFYpzbLtF
B2FHw8s0xo0bOSvjwc8HxDSmwhuADtfqwj3j298haSN+nqn02nOJM7E4hFvUz+nAtULAtMihDOXJ
b3he1LgYsJE5Rspu67mO5op+8fLSDMdlEsFvtXHj/+LasurSLjANGWlA03qU5pF6S0iSqPJVcIa1
aCGyuKBkgZlYKJb1Em4+uwpQnVfs17OuTnnvWfLBsKrYjlHs5aE6F3SpvNt18Kz/Q2hKLkDaB+os
4O+qjiBMD6FNYwunuDtZEp/eNcsKOE6KTBGFoqWb88dCFwaVy9raDgp/tt54U2+OxTyBUttOoOxZ
1LGfY4RR/VdcUkI8hU9mg7jpq3ju4qQ0S8yPggmob5INaH5zMyOyxKohlZySGBTGJwEdkOkSRFVz
YM5rNVL6zt+ipfBOjJNuueqokerJ8wdg1IKQUoRrmLo+OBGcmbj8Xnis6y9C8qsvguampCAqYYWN
my9zGwOI0Q1bJQ+Kr1TchP7QC/y/wXhD4iHRJL9Xa44Cg82WXnlFZB2xz2OPnesBQjNN3+XtRqob
OwoMwAh35Eiujyoc9Rl+2B3eRFTBNl3Qf0v1tEUhPDcHLX/i4gObocq3SwGLv9+cD+U0JLM1tn1k
4E5Pt7wtV/XAUHcTPqwLEozPK4MU9AKtnJZlYusyBIW1Zut6gi3A0PyKfd8LT3UxEvElmPg0P4cT
xMbPeaH7/IfCuyLeqTjfyq/5yGHbDdHqVkYPm45Vg9rAuh4JvoxEJilJLSHwH4IV87cf7OKnyBrK
NWlIwIsbgRzrSS0NVDcAFrXyTCvLB6wVS6Ue8mgqPESUNYHTIq7WZawhWzhaIWDgG0YEPoMpkbr3
nqemk+18RHI8D9tLXav6HHOBrXrkuYjLtI+NxxCcbSH/mYM5xro0su1M7iM7h/KGLlvYJBQ41/Om
A/XMlS5gTlxxnONOjWoCKZKZTETfBaI3bZlUSujunuZV3fjJFMGAFvuz19MBHecVarsDNbOcmlS1
65rgzz0IfOqwnJ4GbBBY/iDmzPslKQZpDmztl/ZnmK/eU7QFOL1roN4ygzB93LCi0X5DzijwivcY
tWBwcqAV55tBIIhOUCu1knt/7AQuBPM4jIvbCIZ0AUIG24jpiAfXlwrF9Mv7krfxvNx1sd92j3OT
r/xQT3VNnhAoSIJawWodi5OnScTfTTGilZPpo0k89XFbzudh4vltIEbUxcZhcUbIVVQofyBVrM+Q
ATP/YUMYqI8txbhqjj2KaIfuxoZN2HaIqF9yTKVvvTs5qc7+j6PrWo5bV4JfxCqQBBheGTZIWiXr
yOGFJdsywIhAkAD49bd133zKx7aWSwxmunu6/61usPlvh3X/d5clxSeGUxSzUxlmmN3uSee3RsHu
8m9ATFDdg8462RV+J11tio7TpUbxSffQDg5LJPpMNyAZ+soRKqxbDPjlWDR0S2f3JpTgzjZgBa3m
TUSPIoXT/WaS7ZmVq0ueEaga/ey1KyDZ4JgMijoNSz8W75iM4WmxjQo5dkhBQj5qXg+RySLYJAHe
o6wRdLFwq7KlvQmfko81zbRQCH+PhqRrkl1FcV7NA9ToP3RMI9dEqV+2EVHdrttv2rsBoSG2Qye7
gXIhU9KunnfqV9GrwrUjTgR7LfAhtrtS545NNWgH2wxaha2iayGnao6yr/i0Bc6sCcZdNe0fMmVx
fA7FVypMnfvIRO8osnNmMLtGY2gPgWgOV5Um8ZRVWsHL55yNgolb8CZNLw5JmBsCv2HrISrLZ0D+
6wHwnX1DwsxoHmZYMyYlbO823KQdSavcjBLXIzCCu2z6Ss6kMANqC7exZkl5mjRmJP5n74ronCcJ
fVq2EEVN5PHfgJfTT421YXWygx5ueFeye1qMJYgQG6La7iq9zmnY3wafyW9bzkZfwcCrxLgGMM1W
MRiLUBEsz8nyLaPUA2lf1Gc6rKkDvAvZgzb+qDwvs5dix4iFlgS+azHGwnOPSgs51EGxo+bG5zU1
qPC+O9K7Xs7mHqdrjWuJOBeAreVxHWHvUGf2sOi+3X5hxKJB8QZh06GYayh5zXlQO29idqyXNWXd
Oeeduxt6FKgi3mWtZslucQzAJhZqQMMGcVZBOwPT+4O0+WriCiZ0Y10kqauRuyfP+07Vz3VfUbRg
pdUMXR638EPK0CIseZUW7rux5YixjKJxshi5j2klrRhQM7YkP+rRIh28kIjTDCkADwRiv6dit3jl
IL5GoejaCPhJgmcQdSc7EoOJSdpriPwfBERm6Bo5BrY5x8/Ty9HXsV87PH+exGs9j1bfIxU+wRRA
t39aZ/F/akL5oH20/5zk6mpNTfaMCLHhvyEduisC/7q7odAL6oleqzTSWT0PMW9Dn8JBJM5m3kK5
jLZJlDq6YJV2a4Ie0NIh8MH+2sJQVKqDhHeAVuENm0sgVLKUnwoE515GhSYQ4i9/0JpFcweXOozN
AfqXMxRM2T1Uu1JVDKXhzOWeIeM1Ta1ofUeLGRZKzP+m2qABxnBLn/Uoe4z/uVefEPCRy0qj8Eqx
2XiWPN9HyO4PPDTes4YPmrRTqtWfZXfF/ZZl6zfuVYI3P+kB6GeOVQIvw0kzDu/nQdELG/jcwrAZ
L7qZl8vUm3DUobTuNEd6FBXRnfjk09w/DWXKf0g3ZlWyR/PcpiKW79PS+XAa52HN7noix1M/22xr
Yjot3xjn6kXRiX10ser/IVMsQrxRhsasLIr/DhlF6Q15BeJpN0t3dYkoo8rDWqHB5jV6gDBu8tyD
iPiwqIP6kh2AuZpB8O48sA6pe1RNRNRH34VLV8ZctJJEkatyMg5xo6RkALfWPRhAR8O2NCOur7Y7
uhD/XGePe7nqp0DuY5of9j1hFk77Jdujvp0wx6wtpnVKq/UoxWN65PyWxtm4IUA0nwAizeEPIWH+
mYHzvmUR3M3w3WFExFi5A0/APRm1Ni/MNzh5wdTSbIjy+Nf1w6hqgh7qkQ+JzyBrtIizzsdjfeYx
Wkx7DNtd2BKkTi1xofkjGBk1Ph5of3k7WsqfEJuylM3BkSOLnx79RV3gqv/IMp9foTWTpySLzL/O
EnMA83TdHfSlIq8W9Kqsxtsx8HoiSNCqEwifn9Lc4Ri5/StMK48ZttwnEzl2SjzLTWXysoQT6pqr
GbuEQ6qvU47br53nVH8ZY6seHeTMXkSi1+wWGVv8JXm/iDpDvBJmPATp/iSK5niLwQCQFqIMtCk5
vlXZTkWwv9Djrd8RPdZ9Sm1SVsVFxJM6cxStsdiWHYpkjymzDnu5bzgsK/nRS7c9oijEH0YL92lA
DT27AgtsFSEj3snIHfbmXJndOcHFn2yy7Ddatvz7QuYcMxlf9ug+wIH7n+jQv1WJomFoOPqkx/1Y
xVFTn5b3MV8TFHO7Jq+jRfdWEbz/ojr2id8n6EBErYclWU+dX4/lxFe6y2sWy/lOx18QSI5/rKzw
VywWfecMUGPSYqpTqPHz70iKplPD2QaxawKhO6s3hxy8R8vICHPMXGEp6nn1OSpbQVH/no9j66If
Hl3dHTPetiMM1rLmIB6IK/x3xrKFyMB+gy8gnNwJ9QVD1ErHy5cDfN8FiAdmMxRF0gEYKib5oC0h
us6XEEEdqlEvhNRZ8l1wVT4diZdvMoazVXPktjM1RaKNaazu1mPDdeBX/W3K6PHHWpiBeVKstI3C
vLymiML+Fck5P0tT2P5+0ynaP6bpuF6C6/v37OjTvSGYZ18c3CM/h2OcxgtkXsdWGw9o75TNWB2E
KH+af06Q5D5hAWh5VDk2R9qOSWFaYBbZXi+YQfgdByq/XfAnyrsEMpflnOZxNjQ0MxLfE+k1r31B
jGqzDDrXWpBcYOaA7sA21tD0pXQBXyj+bqGrXCzHE5mhn60kLgtkeKQeV5aEO+Ry7/jgPnq2rqbS
YQKfkWlanAk1FgBKCGjC6eqghN370eUAZ7loBFKBj7ZPPZd3/THhpI7gkJMrnhvPWpba4dqXkIi5
xcbkmuDRfUSbA/Q+oTG5lSnU8aeOqDVc83GU9LqUNP9hNrmPz3nWIwZ8G48FBwI3W6avAA/E2Joc
ANnliPye1XSbi/tO+IDtBsSTANbO9j1+Qu8VLKaE3Yq62D3pMcINu2s6nX7dv0kny/LCLR+/054I
9VLaWEQveYiTUKNBl/4crQo+4WPI4+dtX4aP0R4YpFkfAGfCs2QEtxLT+M8kcnQg8G5eeRtbBSEw
MSbdbpRQZjHT7sQ3ve7zJzVE+29jtx4uUaMsW0x4AFawXqImBB2J6YPtQ9rkxzYkeNXDLpolQ2dg
MJjJU1E6cTZY+cursWfRn2PP8xsQiSI7h1SH61d44vAnVYa87obPmIVMNz8oss36ORcpuQKCfBaT
S59iBCLewZ0MT1YGif0+k3Q5wMZlFul5WT1kk0u/8Z+qnMJQkTjdr3NmB1onvefnI4GL+g8LU/yW
6NWgwZfuQdGBYkp3ftEN84yTc5TH6rtWa1I26HqNhH5abuqswz7iSt4wmFVqTIpWAqgsq1nGCKnY
qVC3JC4GW63oLOeKprN9FQscDVBd3HyW8XT8FelWHvUk4Gj6qJLd2LYssXJ6xzRKP1DeAt0F65f1
yxQnQrNGEg1HjcqynorGZ4fcWyScl8NlzEiR1UBH0/kEv6HZNQvJ+rJ2HMvk2eoycB4hC7LKeiA2
VUwcKmpKl/KRFZGvI1r0f3w6jjtmjJ7sp4EYmSOZ0KPnIYGfsmQphyoqkceByQFGcBUXcrbXY1FB
N4sMoqimCTl6zawho4KNuBqv+ZZmT8CtWTNMKX8sOor3JOnz98wmwKsKjLkVvB26+Z1HdmXV6MsJ
rd5Q/j92ig5jw0A3fn0UCBEqV25cVy5O7TldloNU85pOrWds/tltwp4St2HoF+sMnmUvzetmZPjF
yMaw3T2DQKidQcvdbn2PSoD1vII8Czicv03HMcJkqlPjazQihelRF4g0wbDu4GQhQU2ElnWRBzoK
maw6S0T9pjUOXr5Uq4JhaQUqLbxKrsPWANPHPZBswP8qq4iyV8Kn/IOXYlz+HalyQ4XxEmgBURIP
aUFW631n0iGpl4Uu0IR2Ijqedca78WxktGt0yLZ8gF7cPncb3MHabOmLoukhnLKNz8vxqE2n+avH
dsFeB+z5v4FZM58qzgOCO4Z4uLApHs6453EzcT3fzcDFsGiDqfGLWdjFU+/wTsGNLUzsXmgn1rvQ
55kCoQac4bLxcvbtNITpQwPsbrns+h+OZvtP2JKGvwGDzR0AeLx1afBvsCfCvtqEhZHiNHaaPm0Y
ba44Wr1rQkr1VC8GSzOYbqY8hTdPGq1vsaQ2O2eznNT1S6YdapAD7nGh0AXcg8Bayl/BHzHYOIPu
GwXDzJ9KmfDHHCLhJ0f2+G3gYMd4r+MrlAvZ/ebiDiGXiq1nf3Q9OnSQMZ82M3gLeOFjSDhSlYMY
zjTm3g5poSwD8Ldjo+CtcO4p6RhtZkbH/YIGQVZDEgR6Cm3/ltKv+w2Jn0vSLhk/7keaJddCp+bB
upmdBSkQgAtYTjBgvghRahAr668SXzQAUni5Xud8xQWHbq5fq9lTA9gBcClCCiHWP0PinfwVGqRK
tUcgZ2w/7P927KD0KPX7WEned+9h0j7H67XmsuGR2VF4nLY3Fvn+30xLNMEMFucMfv4ULEvOe3dT
dtHyIm0xfvORAMmJxaX/PK42XMbr0QPA9BREsC6Wu24u49cQpfDpEBFpd5XINibgygbUGBS6FJ1h
Woi8TRPC7w61LSeX4p+PiRWntZfA/MoRl8wMkqda8kKcAAsrXrl873WzAVl7HccSkxisHkG9G9Ld
VC/R8u6jtx/7MOqmM4zhVommuVJFcpy6HhZ24Kx4V8u9TC4uX/b33G/bVFuks1fYeshvbs7VJQ3d
QsHt9NkTJjDw3SDN6mViBiBAx9Of69TvJztz/gLlQNHYLHeNV8x936I1NAko51edR9PTjMiOGjCn
vIi8i95x2iFZJDCNr4CGxeetM6R1KwAE3IX8PKXbiBPUdxhLCuSg1fPc41zOx4IWLmDnIHPiI441
VgBZITG69dujmSFEKzr0vXUMauuSrMAAiOH9bUuXpAIk6jFyWrgBekNNhZQl+P6WNG3CrF93qEKa
JMU6D/M5u8yy8xcag4xdlhAeMGyEk8eJeN5Z1F+GbGLXaZLFyUbzcYbzxfRgJ1a2SHL/s2CdqsYf
xWKQMl1fbXJEKFeQfWhk6cvncWDk3fUyaUBMkieAutOj6uf4D172tDmokHWa7l3XeEnAcvCEVzIV
pOqWo2u7cR8+Ug7MMJ0Jv6x9LJqcHyuqeBR9QPLUAdDsP+KQzWfEghanvfDz13tB/+ZYf9tEeyAS
hjcDgppfRN7bExBp0KKd901q8u2c25BHVd/tv+ElB2hm2I6rlvQvGu5PzV32ilVRhPRitf3RD+Cs
HHD6N8JJfgbtmzR95MtrUZrocXX6I1NStaMWYFd4VyLBEtQeRpABt+WQ0zcgC+sZoNV4R5BTf4Lw
TeMiD8NnQq28AIfMXiZj39Z86t8nkiGNbUMPgC2ZtYP/2Djew72zeI2nPm8OAzziFGXlXI3ClEkl
ZZirYHPSdEv8B1tTK57nzpqjNDP0KyJkebtgc9TUULIsVenY7moB9YTAZQ/5fKNHyJq0t/zZR/3P
ZIBN1odwS+phhZmTJaMtR4RZvYlDzOnZ2Q0X4ZhF4GOedRgIf5i3NUmjU8iw3gNUylp+MByAme3f
96P0ywVtW/DfAKUOEmRVMLT8T6w7/cPGIMUTET7XrYyLYP71IT3sWHk3MtWIVejkdpSw9P0oek3k
HR43VqZZAiUBaG6jxFMCb/T04TDz2FC+z8n3kMaHvkvGeAbdmFon9GuJtSaDa2+PcUuSScfuv3Iz
Qn8Wkct0qBbVxwaKVfwGug04OroKDsibqDc6cGC6IS5/bXZCD03zgj+C/hzj1uxL9/+NuKFNcmvf
hNv6uXJrYaK22/UQaoC6OVpLaiFfxo2IEFXoGJVMxEfQIwXn1UU0mx573ul3DJQKPdKEcjPX/XSE
dwJ/avNS9oUTJzg3xaQuJ61uAFUSyBnGblT/9qizy5saWFheYzjcm7rscfF7xF04M1Q9DuvwIFel
57qMYSGJuRM0Fq1wLS/L02LtgSfND6C11RgAWNeTiw2ohpRCMnNXlikND9g57PgPG8lQPKHbIv17
cOxQ1bEh4/69XzRepiQB9RS3aXDJTxCvRfw8AmTh/wT87f5tOcTG8FCDgrZvdkYKTLMSCMNVmi1O
ayBNR/SM1sfydi1E9FY6vCUweKWj0ATChD4fO0Q3M4YA52jrF6SK2R64sWU73IXrQhSb/2YFyJmm
X6F6iqpcQmwKPae0fgbtSzqy/YudgoKvBZ8nKXvwk0BkzZp1kD7g3remRTZvtP0YWbS4zxKQUpHA
Gc54pEUnG8xKfa1xrQNTxvXUg/xbveLf0yECIw6PirSIrrMSazE3g4Lc7G5KIDkaQcbDXf9WBjbH
F+h9TLiuJlpn2eTrXEyPqze+POdiKJS+IsKIoy1CqOzxi+7bzGtHUmxs8mUD09TMM2xe/xOAttIX
jwwApRu/5lvWwbABEeAwBo0P9ojkinIDaZ1AoUEontBesQ6CAVVFEfcPa5zm6XyPmRTTbrUkcAP7
ywJjbD2le9YfkP8ICcjiHsulXJqT73dgYBvh2XTT4MOmPyCwluP7ioLF/g2xJSAms35yPbkQrCLS
Gb1CDq0cuK0Rn72xydwXcXvE2bJgdhI2srDoPOIIaMN5xpfJpyvqCQY4RK3J5PhB+J6rJl1t0Y+v
IAuCk48FSfKZNHDA0MfvLOaZ/5jyTYxguEM2/fZABDZ96tOUi5Mqeq9VvSbs0Dd+gMCG53GGzVYP
eGA+H1/726/qQN4dCPjd6hp8KMdkBL9EgsXEARL8CtaAyT/g/WPe4vRNxd4UNpgblNHTcosZRjN5
wl2aF0i23Rjmk5CiTuBJz5P6jcM80BuxSa8r7VJHT/FgBU7/iGTWeo/XAh4YtvzHBek/dvQ/3oLn
EqxYawRmljM/K8qP6bXLVlzXB0GUEopJNlxBbs3s21j0W/fkyLTbW6SgTr2DWQISvLrVzA1006xF
2jlDb7Lr4q8oh7GsfDpoHFGOtgIto7bR+4yaLVt8/mlr+3mJJ+xwF2kbZ+TYHjsKQOeD8SNTv6D4
Sv7q1B8FoAUQqIC1XUEfGEhqzBygNtJzlxkIrmJZTq+F6kukWPmMZFmzTyQxWGmn0w8Bkc32VGK8
CDWI0VzfhETC5imkOL+tKkECV+nmD5XUGnHw7N1J69K2jIlfK8wPx1OQ0h2y2rHDcNTDAPz1OYLq
hZ1AMSOJZEgDC2hIvL7Xid583XVTJy7wLRNgJUVAQAwODzYKZeJfNY8c/U5cRvwHQXxz3IQNAznA
0T28+yTeDZpj+BL+3ONSnq2DYi3lWX4tUwvYj0FbWifjhESbIiE4SgAyBhz0PgeCXSLJoS5xjx2N
lFABVOwQOWzc8QIkb93IgBKpKZrggj5MzystdPa0ottF0yLs5sEWDvPdOPb5cc2wZ31d5ZH9YaUn
ooVgg/xIsnz/xvHNwlvP6QBT0jmDGjQn5tVAI5D/zYDN/+46nJaLHxe3NNjFBzKYE7SC1xzsO72D
KGF/oT0NAPnnpUC6ECP7oxujYbwfRiHRbaTz9kFVmfpH4kv1C1ye/zt3+TzWpeoEreRGKVg9jl2F
COrV2pXdXtTDPogZFweiQwAz4pcbOmFQTfiyeNUf0XRTU5G1C5/3MytyP8Dv3AGGIF8HWSYl2JCg
zC/h7IG9H9DpuCt2xXNAocn4nqy7/JxAFP6Fxa88vh2U6V8hgvT9ZUD2T3dvzBjBRDdEe3nqwJCb
FsLJQzXlss5oTFwqlkcWYMlVLz1AlBP2joboNYO+AwtHx2h+g5L70hl/wfVr5b3cgOh7oUDZjZyY
DkwMH9La9RsUcCykpURmVZGOuFAZ6Z4A4GLfqILedVz/IUyJx62AlAXNFim3cmwWFub4HCkTJT+I
7KR+x6nK3ZcGHwCX0wixfCoBY5sKX9ycf66lGn/3sdQx3qFjEycYTarsHhoyXNX9ioWUrBx1Xh9R
nFwgUBpW7PcBWLCrVC97lmiAmwZShf6ZJ5LyVwBV2Ssg2JH/zVbMFGQb9h8S/oEvWHP0Sx1nqA/Y
CtpW1P5om6JXjtr1QjvP8zrPd1a0mRcjZKe5jmh/7yaVTt9HqhaUSy4idnEYwPJLWQAyOuUZ4JET
FF791nDiIFGZQ4H9EcY1ND75NJDwTeN3vamQeUJRl3K6FGFt4YAPy4eUc528zR7grj9PyXykzYjl
sWdu4WTfUqiS8F4ds5trgaBUwLMuKSFcqeB8nssnEUbR/ZrYNLAHAEJ7V9SZ6gpaAUQ6dJvqLGe3
gqM1fkIYk7nOsk8pSGijUZe2oVzvbBHcm1oPjcBblqyiKvUM1kGC4jzPYePXfEalv+xhWx0CASHg
A8GBOnSvwoqQX8hHyfhN4laCqH2hAR+PKwCVP9ixSdq6UlH8GLvbTeOOHp8i62HxmW3d8q30Ln8j
ZVZ+TzTe5Br5ZST6F7wS+DVbus/EpuZXQfZcnjwYrL0SnfK8nQ5Ax3WEtiz7k6D2RaLaSjhdvBYu
Y0e7z2LV7xTb5dFpgr9G93dBm5F/PxTbXwxPpvsIrc7rqgoNDcpo8H1NHQvgGLYtr0hEhxXAcR5W
vPXbtGjxTPUykac9hg71Yeps9KBmKFpwcy7hUSFLOYE6exjHR20FOBUoP7H0M4tpalkeCeyiT/Zg
YMtjnr4t0M1dZWwz/rzMRtQOU0KlMEzvlWNZeTEL9J37EukfiLBZy2riiXhSMexfnhmqomiOwcqf
mEw4BACaouuSAHGW2zhPBiFbSNWZoFsaB1GTgnoUsSUpYU2S+gQ1qhDHzyzEsoZsed2+5PLJ87Su
hL/M+2DktwKhksPViEl/9f44KtURUsBLYU/Zq89sD+11AoHfWaD7n22Vd+GA9gVY5TdMJKVstUn2
R5os7MZVp68l+gUILcooSV+haPG0wbC1ru/HlEBembtsnt561ZGl7bmHYicGBwNE0HUrfyTIvnwa
Y7IwMAzjOp646+bisqid9Q8Q8Q0AiHdtu3+gFAb7U5eTkm8dcopZhUbK4hs45vXWAZClJ2jgbQHo
cd/wm6uV+mwglBe4iMAxXUppd3edoOx9HbZkTE4qUd3UgBoO/Dk+OlDdIoIY83EGGQaTkznGbF6l
MiHu9Yg2vPZq5NZiSwI3H7uB4MaHWPoEQsUBpwrb2mzNqqU7rL6l8ISfL3Q8xAGCxULLCYz8OK8y
mk8TND5X7VAqqgH7FnuNRtU+rshdvjMFbGEWKflLma/yzu4JEl7LKIMaKApQTxlwLaxlSNi8cfBf
tdwiREdq06XpD3QUIavziMr0Sg92/BsUTtGbO6b+NvlE/1qxcsKRLY5Irxrjugs3a8sM+gpcHbYG
EQvlnwokHu43sEOunXW0Xh2c9vBjapk/s+7LjjXa0u0xTKr/bcpMnXNvCfaTbOrJBRJ+Zk6lO3I4
3B1okuvlC+W5A5bZAcfpxHGmCNXcP4uSsbymu4uXeuvtcoUMwbxqGVGBfjPQUDZM4uqqIQNz4nnf
DqgQcBItRrWc/IN0Yq5nK5OxxT+uKegGnaX3qY5UeV1nbaZmHGcEunUjZvA/eKu3X/wItoXOC+sI
NOukaVU8Y7an05zsp4SvCg1h5J+Y3ovTwIcx1Pu2wZbKxihWjdTEnvWxyr/osMZ2Z6N7YDSeT9ja
2xqP9u5h48A1JXYOfrlSDngh1QgznkPJhq52fo6HTs3nqQ/jE6iR+SJiPz/pqE9b1LIEnKMP+8mg
F6qG8igvTA3hGU/Zbi1awklBTZIRW2PChbo0Vfy0cfAFLwqXjcEXiLjhb8Qjp4aWamsgqYChqOcb
xKrUlFB0yzE3gAUPh/tiXSk4EWlulB38J1PUJ/8NJrYxPTtsESU/jBl6uOoPbnpIVsK+JSIrvndQ
vvEaO0bdXhURSOIcC5RrZeYh+fRQRx0VKXd3E0y6y5SOEMHMBwjaxXzBBrAHv4dDeMHx7E36J5Vj
Jk8gV7E7AHp7mut9gff6lR/QT8xxwtWFdKxM0RIkcE0inD7gG0Mb4E0HYdUYa3jrEvrYIX0Xx0vR
yJ4YtnOevAj2hr/kB2RbMNfAMvzxLZsgZ6nHwoxx3YmNXA4GtVHLpzGStYFe7oAzEO6K4lj5lbvI
Vwrj1wXy8fWbHE3aAVPK9vCaFwuAhgPucLIaTR6FRwhmoQtH0xf9l+0p6HBn9q+7/pDnOGGFPYPo
Cr5dcCWST0K2rxgCKJ3GGsAENIYuTaejsZhzwxNwYYjVUFg0U210xLOD43GMu+LAYo88e7LQqNFg
R8UryCVk92xRicGiArmn0VgOpIzKu24QnYHYZ8J0VEJxxO5zu4EhDbigLyiDEGbZRXUYMJ3cnzHP
049SrRlWjuguPMKLKX/PIG67I3mknxkcpWhLDyPjR7SbW9fEEhL576QfI8CCJCra3Hl0y3hpi4vG
O4G+DQ22qBnGR9BiMTKrGix1baGa80ya52NxogOY52MN5HvlHRQd0NZ+Q6eyb/izPcdKxiSXN1hl
5tGdU5j42rWM9X+USt+goPA3BCSgtYW5W4/2uz/KDDFhoKREBZ02CgHgRFRxAhLgEQ5taLrAyu8t
vuP4g2AwacVGGTvhqoRWgUM2BM5rRCddGTdCeeICFLa3HQ1rVuM29esD3Nb1cIohAgnP8abXGKQJ
8l1OX3UYwS6gJUlRsQkqhhq7JLFo+TFk2bPz2E+uVKZ89lTOLD+eIOQT7gpdxJc1P8Gpug04qvPd
nrOVXgJXPWY/4h09l7KLxWeClQN41kU9oA4BwtVVZOyKn6UsaPaMWNmV4lBHIsGmkZx4kwmC2LTN
d2NWWxSFpTbKYs2k0tC+6Zdgcfei9PMJIqwajoFkqVdcICAjts5CzVmHFGLbh3LThkFECzA7+g//
706vnqJZ30haPMxGyu4Wm3TqWrd4/p5ui/jAehjgbiqYyxtjAgN8W1JabO9gY+lyP7scpA9gSsg2
IWfV0GWnej0pggm62rEylQBXhQagGaGOB1i0rv8lWNpRp3nNe3Jeinz/5EL9j7MzW25bybL2q3Sc
e1QjMeOPPnVBkOAgkpoH6wYhyzLmKTEmnv7/eKq6u6zuqtOhCN84LJMUgUTm3utba/th4ixds+tN
6oUVk0BV6EJ9xqgzw3Bu634ow2VUnryrliHXgF7SmEkIUdLIZDP6Vf6uIeJ35yqJvW5jWb7aOq42
qdVUF4m2yi4uA87LZRyqKE0xj+haFTiz4/2AM7Pu2qhJj0ntooB6iUFl600psMmy9CqUHCXmAJeM
3jyg2/LVa7Gr04UncjhbxcVoRruhbsrobGqLfnF79pUJUK5Di50sQvKqb/XUpddVVbmKqbiO/WA3
zNukRte97GjYuCZPU4c48RHnLj6vpUrce3nBuBDo0JAPFh3tMjQye0GO0ublxI0kOEnn07LrOju6
KRbQyvuSgv3GYtOFIcBXt47sbl6ORpbmbughc79y2CLXzah4iqYrOOflWe9tX+IFlJDXnjJHWv1D
aq1yY7G5cer2W+e31Vqi/Hw4sa44qpCpttPGKXlOpq56YDUjXNqRsRtQed/b1F7u59l2jkbVLd9V
mhUhuTzZ0dVdh5ERMA2oDwCGqczeyXJoqqAwbIXp2p6PGmBeFwyynVH9YvlSYmigNG0G91ziDGWH
YO8UWlXiTMxpkbtG33zzU0dDTiuWJyDG+XpBfdwzvx3vYBn56SYjTv1Km+v0LIqRyniJNLpfbks8
C6WY4UKYx0PYCmPcgo70r3Bl2vWUpCjskJhXGEtbf4OhrfoBGqUHOGbo1neT9uAlk7yrVTO/kQw9
HwVmlZvZnQ85N9KWs1J7r48te5fuymELfB4fvFHKfa0Z0NVazhmTCCp9I+zxnb4EbpwuyY5QYbjA
jFkwncS3vwEONyTJzP5lYyyBchh3Wu+X2NZ3xlSpk8tTGOCkrJ/rGKhW44q8J2Na/6wKBzPL3GsP
M9TQHZ766ZiP87C3gECOppnJH7kytT3NvmnPS1HZcKxOTp6T+8d4vBB9XSQKSEKBzVNyLi7GRq55
knk0HkUVI4bpaoNmigoJkG3THpthbvwMbRIXPS6YeHCaO3KB5hEEzNPaFaVneWsYAI72pFUbo0+n
l3IsabnS3Er8tRplsuuSuacsJjc9kBlF32ha6bpxS4MtVQc6ZRJrR+6KTYc7iAsGk9PykgMMoNvG
p05rQRFkVBeBnou3Lne1PUMSokPkze63WbNMmnKefUID6b+rTBuANvTsaRIuqsswGUcElmmvjctw
hRGmWke+9DYxIYGHZtDStZYx5xtZlDBQT59XPSffi/tQbE2KV/Iw5xCD1JsLX7vrF3/cUcyab17b
9FfdYte3NA3pvpodZ23S0wKtcccCuUW3eOSl2hY2NseaoPvhjAmTUMloeV8ETrMMM/iz01fye4yD
5hZpHMPzhFDZaMW4ZQpZzw7JbQR9LIc1DSyjC1TlLk/cv0Arbe09Ruhb+doY9finyittgxBAzYpm
fRasOcTbIdJ7TqV6depUbovANi1xH2t2OyPN6+VBxXlDIZ3NxokqTD80CJ5sNkQCAzGj2hD8z6B1
+uz2U6JkH+TtEKcrZmhhkfYmThDG0q1zYwACoqui7nttaLzQylXx7DkWXVhacBvqIVg5d+yyG5gw
ujo0CrS9avxyV5togMyhwzjEM7pacfLP13juhnenctIX/Bkdooc7EXZl5acmTso7v1NOfVtauAiS
pClfuopZqStfkRiySnrLo8DBF42jroAoMvr83OQmCBdg2baws+wwlBFtb0a9z2iAszqkjaVf4dCW
Ww3tpdxw9s0fZg6F8H+43DBjaAUKI5O2bKMxn8s6f608p8V33A9shIOTkUxPUAfCpGMagZiAq3eZ
kkC6yWCgQOPaXnOqGNcOPQXwoaHcWpmy3wygvHOHl2RteBU7LZfVYReZKIEStImAU3EecJfNTzqQ
2bBCGsN/5zD2Zm/rMzB521GhJ1qVhhM0BL529Ab3gB/SvK0nR97Gy6J2rSjzEXU5GaCaWvGTMbDl
AYu6Ds9fanCHvkUBBpTV+h8tndV4pS7Wv0CYjEQ1rCE/kcLSu1eIu5mNNZ/ScAeirqCbYIuyFYed
KlpNmNJ2HAW9U5vIaEMzGJxENmZQElT/HV8bQjIkWL/Ru7Z/jPBgimeiDPzbWShAjbhNhyJbOeaE
BxAzyhC6ZS/2pQTVwfI5hGqM8XwlbRkNwaj37qEtYpLhar+u5oMgm4CjWS+qbd/NgoRWvVlubIdD
e+4347h2nWJ5jpwkCsqEbNBtTiTMa1w73QeHCnunKKnCxS70DfaZ+sFYPPGwmKP4aGrcK/bgRexL
C5LfZBbxayJHIwHvMaxjUlb9hkRSMGP6OXa+Yr4FbxpPRJL6qSYOEBcTfchee+19zHg0mN38sZ1K
a1/2qfZGi8GqdgoH9BXmMoJK8zLdT3orT3asVUCeft0ec23k3mBIzjlR/G6+zdmWFUVLiqTUBA9T
N/krul/zT8tJuw2OA5vPpNsPE+nv6QrJG10OeveeHKropAOvnGOzqba02xr8SK0Ke9oH1kqLxybZ
EAFX3491S7GWFbRiksyszyqt6u9VqlU3mu9oO9ttl4cW+gv/J82oJej9ocnwumR0Kh3HD40hL26X
ZTJDBj3bNB9q/8PBn0SAwaJfYGyG1fYk6TCes/dvTOmlxzxS09MFiTkbKPuPrmuNL0XC6QM/1fJD
ig5YvB+pHVYUsMWBFpoKTDl0Bw3+//ZiMsT2onFTBK2vj6e5KzHT9MbynuimeeeCWu8j0ytvMmMZ
vpvSnEzMG05e87RHaoD0pctK1FeOCEBR12GBEDwILXeIQmuOxjMkH0F7RHtVWWB1Gc1s4AgHMir2
6kdvxDO7YadR13E/ZNWmY2DevaOzTeT4W7/PgwVaNPsI0WcdL1b2lkYCnUkoKHGf3slPHdJwY8mh
WD5S0rbCrrcG79obBVxRrxXDUcb4Lg5M79Gfuo421Sax9RYEsG/cbJ/EMCY1TeG4z9dRl8HgpBnx
bFuc1155T9SKLzadSuoTpLD2aDQ0oUO/stokrF0U7CCHd4xDzET2jyaJnHqrWpwyq8Rj/yaQxyj1
p1w4jthKho8ZgSq4CARqjOMiHai/Clf2PGjRoVPj7LdBwzZAdpqyRaQCCr6pPULZKebh+RI7Fe2k
bLTx/CSDogbFJB1ag2Zm9APAbOZQ9r2911zVGq8lgnzQF5EY79gE3f5hmrw42S+1MVm3pIct8ypv
NVYuxZx55ao/8PIuUtegX15xLCOtILCMg3TWne2uzWYGzgJjhCR1gITPMrW8tda0o1aHpu20ayB0
g0Eu0tWbhh+NazXoa5W4+vQNOP8iF1LpaliOmtoj1oSQmGNBBpz5VKEn+Q9os3nNk7HI1XOT0IFN
T43TmTANVTuJjV4SZ6e23aKod5Flc/tEWooxBXR3WthIHyh/vJv7nDIod4Bfyki3mjnIbKuTJ2Q0
z8NtUtoyhiNzoe9WdlzJ5aoZfLO6WyTk3bXu6MDfAXbDRd6YHnU7lLNt+w96pct+NY/WMB/ptqk3
u/aBQVb4ZIawTtA5/ZWMwNk4ULu2M64GMKF6ZzliWhudhmBfLp2493HNn5zZw59Bg3A2sUjU7iPN
SO9ZlYuzRSxsDybFw62czdvEmLOdW9E5G6RrBa1rW99bxO/XGAfLYWgta6Msl7ZAA1WF1K7EN855
GnsHqTUp1ssbUQoOkja0oe1JcJSpd8qNXeacn40sGsCI/OKkksZ7YIvwt1bTs0ulORux4XXbFKvA
C+kzPD1am2PPqrTpKLmEcRwsY55/gjaIIJMXTKaLKgP52yluqtFLbpZGcxkqUFehU8C3d11W2DRT
o8JagyUZN2rR1IlOYA6ie/EbrhhJ3n2TkQsqlDR28mZ2DXbwKp3DZe7VOi6d5mludfh/a5yfIWTk
o2NoaDmFXYlXvzWnnW9O8DgcfIYHQv06PPKpnAPklJl7o56m82WG7Ett4iwMKCj90Mw9dZW2Q/Fk
Fc30mhNXJIOEVWGisfNWC1kGx8WVIIiiLJ96VtzaZgoao53zwb3FpSretZQBMrgtrYfFSMtTrrtZ
vCqbeXguFdw3Zp16a1NlHz3q1l3XAkuvFB6fl4bZWHftpCT0P3VzaPE4oKrDIM7g2SR50LU6fq2S
SXBq7wZrnQtmrRa+Ke4bvRu1zeyRnShjDQNOZbbXeZrzsFGkG3yz5gzvTeos8X3rde0BMHxZj9Xs
/DA0nc4BrTMvYP8A12478zAhrJ06YRgvplXMN5ULoaxjGzpKwzYE/HofAa3gz7iNJQZV/JDZZnBk
RuyKEd/4fMRz5y7dT7yXOC5NcjCkwtCK7dSDY+jj+MppiC1bmYk2v9BqkOeeVhdt4GpYk3eRPfUY
Jh7jUThrEvRU6MRxicEc0lZfSc+WclNohlOusYJ255T8G+eMH4EZJzTaaMvfGVNvvGaTbtfQBmBD
a6zzUg+VVi+ByGfxUObogRP3yRzqrtmM31BQHbEzAJKakHCJ/oX23gvGO5hPE9thu2IUG1Yt2028
dV7VzrjRKQ2zs943dnxKLiVKEGVtu+5UVi3BGDW0gKqkbMLKhDDfDouctoQS04UeyOi7QBK+/+p4
sZaEmj9h2qgNNV50X6tedkIfO3A/0k/ODZF5O6tKvLDWQRUPkdZjfQazuiOGBwuPMhsOAL6bjsuh
rysz9DuKvDHVJPIYPS4KjH7gET1wrho8ko/Kvsx3crpwlJf4jVCWhUPny7fyIeC5NqxH9Idd003j
91ThN5ntHk4KRc4U3NQ+rbaWaA1GA4wMt9TqFt7UzKbvEC3EVhn0gzhQQBtdYl2zNhCczYDM3Vxh
ZI0SSeSJzARd2Ar6seRMpI2SKFCCgpZd24zQxJRKBz4XHOioLiYLHQszXdJmE7lRsXfAiQ9EJ01X
ZoIvdk6gLTt9Zj8wKBC4w5qaIeVwQDDOkT/b7wCBU4cHtW8fR9qbPwq2o+8JUyQ2pWGW13Lx22dJ
+buZ1aQC2szVttJd3Jx51mjVWhWxdp/ZfvOhSqPcgNqjQI6arAPDpQnvLt5llAGNIQsnbNQiN2rV
j5JclMclclHD7d5pOZYsgM+RDUqeJ0JuEm8E9ooMDd7JeemYNIkY64lzK/IcHD2ztx0CSch+FN10
rlKPfm1V6DVZ9kg71nsYSpxloCNpWYZjx/cHIIK0lkIG3DVkq7HScW19TBQvodZZEHw4dd8XO18g
1Ly6CVyASSpDQR8ZqBxlqpJxFozZqB10hOe1nHSOwLAYghnYBrOEmcQu154Bc7vVTSCuPbIk5hdj
NrWUPnqNuoXaIPX16IKy7Uchyx1hp8WtmdI9ItsrC6gE8KX4DejhrMWcbgdCrN6GxYCe8kFHUobM
7rLeIJtmQQ25ZnNWz8xakHdaS4QDfkOKt0o02Mp8M5u3ZEf6IqQsWuJ9nlV2wp0txYmO7IUOQbU5
2ux7T2RX9DJshi7p0Tyd8kWfvOVy1lysy9NcGvUtwIt3tP20z57ipjfJyTGzQBa1uZOm1bjfrLpb
Sp47GOmCNK2b3eLgWqcMJdFgshmekC/1MN9lwMzuOil1Y1mbiy67nV2BRULlCY82baL3FqpF0T0U
asjKsL+E+Gz7diErjxQ7N946ejUu1CBOUT6Scj9mQZfG8gK6+Vn8XkxRyp1ctRJ90iUJK7ofFdEp
eqBUk1IYmFVJDa38ubRIZqLl+j6mWVv+7EsXVAaFLC/26vLqh9ZTurajfaGVa2wSM51Rz5NYo3pC
YeTR8R1hvBIB4LosPbeymzu/0hMrCSz6EOOhsKbJ3TJI1y+ZLso3EiRss06Q9MK9DGiZXLkjw6O6
Q57072Qjxod+amZjI10FwcYhdy5PWl8O0xWNyOy2YlLh8zI6qgiYfD6loemUUxQWpD/t6sZqrtIq
R9Sgl4aKSa6LOMwszSDJW+8p7SU2Losq8D1lZHd0MGuO7N8yUrYc7EbE1QK/KvWmEENaht9M3RsO
CnIJx4G67cqWfuRuUXHsaNPCf5/iXKRvMw6/e1NT1nNPQQF1AkOGM8FOUuswkFSiVpJ4GHLFKB+9
eyS5qb3PojqAsKKHW/Iwajz/KiKwY+NlA5ZRD6/TvCG4EIsMzFZ/V6OJhEa/6GdF0scJdd4GrwId
6rc4Ev14VdC/fIQKytgG8jjiXJJMPxtE5y09DzsNysEe9lkk7GE1TQTlkdiQ/hgc+p2oZN70hrST
3RPTMF37tP3zdWvTfeOXtZq1Mmp7Fwkzr1Zo5c3TQLrfdnQT56qMyGMpGOz4c2hQcbaxmCYe0xqa
dsnrnf3ec41tsfTdWUDLz5vZAT3LfKPLNklEiYZunmEM9/FRVH5phh4suX0A8eJneRrV+pq0ULeB
MwH+WHmLlkG90aDemn1lr4cWYwQhTxxeWdomkTpNySPKb2fMLj2C2/dkwYC2Ip5g3srW1VGdF7Wf
cyQ9tIKY7iWl+4rs6PGtdZuJqIq896f94Cs3lJRvoS2z6hqekCArMLHiUGfMK0Ihn85FmbcHJ4qS
c1VnEUBabz66pSbyQ1aUZCMMaHxnr2/9rZn5BIJp9oPQa7W3IstG3o5y/5BzMiGKSU07N5s756Zq
I787IfZzkCEnJHONet2qmWw2X0tcZugsGJbaJrrBabecVMfC7AevDrtOlETtAf4QZVQe8H1b1HcV
Do2ElKZTipqKAt474pXwd87GUZqUH1Fy8b8ls3yNrb4I/EsiVFC1hfuNOkBskIGWNUkc3TXdJAWB
JiI9DoTWD2ITmxktTcZZ5ccJFHdbG8Qx6q3dvcwkROj7jM2Us+TQrIdG2DtrGmSDPaPovXXt5hpp
RoWzwf70XNi4uR3RPpdGI86C5DSyf5ZpW/mL/TCkevfODHF5Ix1yklgb9b21LOZ9khCtx7ap06pj
tpCbrlqapVvXyDM+ZwHWglDpSRsAvXwnE0Rdmd08bWxBqbNiMQmeqso06K/pEZF7ipSbMzTs6AZA
2N6hHNsZFYNsUY5+3iwffGMuQ45DtBqafOq+12R7HZVzCXLqJ3VvC7KIg65hRxvdftx2+dLsu9ny
7xetcq5JjbHvKei1I5qidSWw/dBI50JXB72nvdvSCMq3RI64OgmfeXFV4UIRwVy5bnq0iqJ5a6UU
OwtwjJIznlGRyPPaYlxl51cS5zdjfYfVkvbTLon76Mqromnt8dB7twm1f/CcaqYlUhH/YaIXrhls
2gdJObIjTwr7cpb5O4MJXNgHowLHFInr3zq7xeLS4rZb2YD3W0QGVl+ku43aWPR24p1X5+2DK438
USfJYIXrUwsNrcHz2hHWsJZAZc1q7MZ0X3fY6pdK7+7IFLWPnviDKJqMFp+7xpMSsMGgru316px5
Zg+hadMyixY8F0k2EkrFMBQgbCvqr+YM/KRqTP9QkF30KOmyy5WBfH0dN444zoM7vXSt/kMtZvoi
HJHcuX2SXztO0q5jg9pPz4diB8bjnIANupA5Zw7Z1l7U7BoEkS0SGudWAgsvzy10TUjh+DVKSM3b
9NTVxLtmuJDAUC+6KYsSTuObLpT9PHWDFmqzlZ1oL5AqIIZi45pwynHtjaQaEif2g43XfXc0XDeK
O/WapobAD2UP0znRpHobtDm+GpY+25CqIjCK1TQ12h3ZxjmnzDIlXtjaFwZ5bSr0mWmRkUiSEmb/
PctqozlmbFYJ1r3JbjuGC+FHKVYk7JWTsZKaa0dnPclr+gcFk5KGO4jk1MoCsoNKRALKHh6HLGff
KwGjidZjdYHPlTdUUYtN6FGU9LhMqZ6X7oxGlBc8CQyqgmv2V6IAVrVTACSfYFEY5xou5PHEnH5J
CA+9BTT0ToPHrD/+dcDwP8kvFp8G2vfxBLHmMh/aiIyzD3/cEv7wtZf+FPyN+0rkcZqIA4z1j05I
d8WZVWy+9uKfgr+19o98YmkcrMF5pZSijf8n4wf+SaT455n2phbn+PEIEEB1n4EiyVrWdYJd3MuB
VeqYwb/2G3yaRQAT5qRk3RoHTcvNAJPRtnLF+CfJ9//ssn4K8SZwpnQn1RgHbsxvbTcfKqn/SeT6
P3tp49fIdQpk4RZFJQ54ufGubrui/+IIK/Fp/IAmwOjyXNoH2ku3nbU4q06fmi/eMZ+SumMtokkr
c+MQd8M1fYZnzhh/kg7/T74S3f/1K1ERBCf8MJdy0kiViO+1HGfKl26Tz+PtnUkHajPwc9Vl9N3q
1avLY+aLr/1phSKHAuSZ7kA7inQxsxb7VPvioBb90wI1TfzjBvLcIcH8szZTwyQry5Nfu5i6/es3
js/Hy2ydzBaO6bgx8xBK82sTNvRP67JsGxJkUruhrUGu4YuZqT/5ti+f7X8J1tc/rUkpaj3RM7c5
OEBiGt0+Bl5zBO/DlKTrLw4l0j+tTsulJwxOyZuI/KfZlNeEFqy/did+Wp1zPnhZJ6rmUPjeay7r
G2DUn1976c9rszX7vKRHdeA8c61TPtfjl0Zjic9j7ed2kCjfqTroTG3w5htb5V+awiA+D7UfSKkl
0iFWh5gBoGtLXEYR+fH0pRtc+J+WptsIvUWjmFn2nnkN1tXuQcOHL11K8Xm0fdJhgui8YTo403jV
iXir19ntVy6l8D+tTK7k0rJLjoeKcx6zzr51bv/Fb/zTyvRMkkp70Y2HqMvbDUSgvXFbZXzxG/+0
PNNREMsBZXgQKovOcqZtwHyN9Eu7pvg84j4nZaa1TaD67hJo0QzORxTZX/zknxZmRsdJTpJoazsB
UfK1mrqstPI/eWxdvt3/+dgS/qe1KbWy4SC/9MTfuj3OEVrlUSK+dkk/z7j3/C7JiVcumcXk4iqK
j9Kq3750I36eca/FnZePsWwP8F54gYrcXbWC5MGvvfqn9WnFs01WPiMWeICTZqPFj9mcTV/aguhO
/rq7MXZ2Mex8aA6REBffrEshkZP59rWP/mmFegLmbXHr+hBXi0eiz3hGLKy/dKpF1vn1o1eEtWWC
XsUB11q+IsIoFLjxv/jin5boUHRpOYxsbqlePBBDRQVfDX8269r+Y+rU/3Kne5/2Trymuqkymy8G
M/+DoWXb2hqewB2IdmwYSiqEVl+cFe6+cZfDXCP+dNVytD2/XEKCb+InnNf5PrORLN2o86kzLzoF
RSY8SffDnkHxYE2Hy2gMGcDk3EZySgLCZMDeNEzwUgFPD+DQtjLsQ6uYQzGN7+5MHweb9Yq+i3cz
VX5+Xehg1iC28xnbWHpwSb1bJYm2LwbrPpX+dcY4t2Ean2eV0CRccgBgyuyl4m0bt9KmB6+q8rB3
9HgD/+eHufQvLfnmNscHtyniQWBcSMa9gGS2YakY8qCu5tmNw4Uau3tkUsnOLORUr/Cfaj/IKncZ
H2OPoFrEho+kN0EbmtsGGOiIZb6m25eReJ2k134bRdcE9270uBu/ZcrAit07a8Uk5Q3GoyvhyZcF
rmRvDcW1Vo1diFSi0Rup57fZ52Tg6FclHZ5Wjxp3JzSSwzB/05vz0kskORUUCTTzCCmudTPAZwUp
R6hAhZPQWpVJdEzjAbK8vhJNsadpUN3PXhRtbY2Ufge/zZmMRTy4ChZ5JLrUMm5G27wZPXsKKcBL
3O3ujO209+egQgrcIL0NgZP5xXOWwn+mvbYVsGw3OUl8hEWeG5+857LOHpei9AJOZ5UKEeJ3BCs9
NJqa6Ezh9ea8ufYLL1drguBvLOyCAfQ6qWxyVjsCTpi5kSfekfjYCRxKHTVM4Zh07UDEURR4XP1W
M20XDdyZtxERyDvHFLihKjcEFO2eaOfCTY2o0QwnGQTmSjSGB0KzU4zWpAQGJDDpoTMh6gZEAGCa
dQx55ZmdO0MRWC1R8PAEvcnUiKZV/THy+3PNzXhJ0d54PnmiW09yyiLwa7KDclQ7+nvHKa4ep15t
Re4N1aZG53Is3ynuOpCio7L1U0Zk7qYj1jxIXB9vpSDjdyQQ+wobZh/0rf4oQNdCnbh+brQMucP2
yvyA6OdtXQxAjkckgRVvmeyxRTe/ACgeX2gz/PTBCNalS3CES/9vP+DdXLcozKvY8UpG7ywEmA/6
x2Itt33PjLYbP3Y75i10khA0MR/R2hXB8xVLGGnbAPdbCTWfFIMJCW1S7YKRG5kSobcfzUM8F/aL
NQzYtaWn35Of4xztqUZrJmS7fJ6IpeJLsKYA5dlX96RsnWx6SsZjVA9MZKn3uenox5TsaRpunR4O
hn/TahlC15QdyR5ck7e2d0wAJH8ew+4CxeDDFZvWlqvByjMugVJbL40J8iJYhWAX7ung4kHErDff
5kSWheWUHvrcvELe+O7Go3cWmUHMXC9Z2WpplpclLQryW9LU3jKjxAjqienyY5scSt10fjKGRZGF
QxY343B8nC6O7aZL2I6pebQNAIu1Mcx6SLD8yU59w1szJAGCdhndDfhXpK0r1VxOVq9JwvQd4piK
wAas+BBRpWUES7VPaarnO9FVyLMY04/jEj0VqXMxsi5jeW3RdguNsj4AC7E2SAn3h0sPsbbAm3H3
rAj44jETWTvsUG84ucWTr1HE4a1hfDKAQrvWSFYEVobz5++jfm2TyLOZJ6UBDDUXCtOVmrbxsO09
Jtg6N14n3bWXS0K93FhyLRJcwCrVq2OnimsIwOjEfJlrjUd4U9GANU0NFwmwH0OPJrIQeRwIZh18
E06zq3K54wbTrmO8hWHkJqSzR+gwM0BpLUswJrsl7g9HMss5apcfTQXBmXdmfg9paoA9T/ELvUGi
25w51QJZDdpJr2G0g2noIRkKvx7eNbAdSf5X1T5EcvgAsdWuSOmE6lZcS7Sp4RBrhGcqLum67d3l
jlPFEgLRNMsaswJ0KTLk+2hJCurRYXqhhlVOL/EqKqt4FapXDAAec2y+jbHxFyicxJcVsyXkTT9h
Gc575l6aVh9DxMmZS2PVjs8QA/+Vnm680/s2fS50s68Po2aNKuhhhY/ZNPpuYPr9N9lBrJuMPDiM
5QT4m3eeQiNz+reBqKSg8vsFgMyyHwhOgGXrsUoj6pdrgpjwvpKmjk+NsCwhPHKBCKDb+WA12yWv
4+NYTPvRFvJAYkFCCkRr3eSuXq5Nh9a95uv7jmldG9Mm9j5QZXxD05dRaos1TLBimZmEDtOJxtp3
3CuN+Qbtq8sMpSCfZby1G5fgQV8+jEkhnnWuKQRyiS+U4JzaauzmkZS5ZVh7KMfm2ssM96UYfeTL
Vte9c1suO5Lj1c6yoRRnBtVs2wxdhvD6/C3OEygbEmkrZGnzJwFA3l0tkaT7Iv1h6uif8L+ifhlU
pV81ox+/jLIvNy1JBOuCJzKJOHXiZisONUWQpEOPQS0loScrxHitDfAaQ1SSo+f2nomOZzzgJRX7
GK75p2JE2aPbNupay0p08sou8S5Ys9j4BnZZs+zR84glvc76cbmx9IXKA62RJ1pMuGvByTBsusLN
mLcDaYZgbsxtUOqFZM+qTVwjvsDNUzZVdxUnM8F6jJAbbifs2Q81QsURr1X1iK1z2PS2GT8B0Dec
EIZm6kPml6kdZNdcH3LBvDJdmInNXLwOLXRIKh5CWVGvpobqWVssrGZWooF7+Js0apn64ShzPdXW
aSLSG9QBA1U+FY9WF00MVYluEbM0gc1SFluDrZSDHala5sA7wIABF6btY8RJLIB6rW5UnHHlSlf7
24Daf3+f/1/8Ud/87bTZ/fU/+Pt7DUKEAaz/9Ne/PtQlf/7j8n/+62d+/R9/3X7U57fyo/v8Q7/8
H1737++7fuvffvnLpkJ2V7fDh1R3H91Q9H+8Pp/w8pP/13/8t48/XuVBNR+//4YDqOovrxandfXb
3/9p/+P33y5j4P/9H1/+7/92+fy//8a3VZffU0q7v73Yf/6Pj7eu//03zXH+QnaFzckJThP926es
mD7++CdP/MWF4PJ91zcsT7ccmq8MwuiT338T9l88z+Y+suEc6JHaHOi7erj8k2b9xTB8k43KEzpa
tk6N9Z8f7per899X69+qobyp06rv+GV+qY2hqWxmi7imTuiBS9rIH3Nh/2EMqaDbSeZCXdLK87fK
xJEZM7xr+JOC7VdF4o938SwmFDuu0HXb/9xATD2gL2/oylD3yav3kItnFyvYfC5GcfcP3/7ff8F/
/IX+x1s5unA8z9UNx+SLdT7ViBGpQ4OeM2bIpYprEO/8YhPr2a7GZvSv3+nXtgK/1Kd3+lTr0t9O
sfXyTqN5N1n3xfz4r19fXCrx/67mLm8gDIcr4BMX5flcoV8rUm9AzCuJrgmtGsj9WXVEt4QgU1P9
7OVaiTqJg9XGsr38f+bObDlOZdvar3JegB2QJAncFlBVkiyrs2xJN4SXZNH3PU//f3jtiN8q+0jh
u3O1I7aXTQFJNnOO8Y2weS1qkkfvVIfg7Czr8m7+irK8wctnr9XSXdSF1o/HitYowICll+PXwi1N
M5CI6Ibr93/4b2NKGYx1CyCUThNY2SedudWGLa3NRbpnP0IuJSEjuyz78v41jK14c/Jw+J4U+WbU
tiRUhbcPZyoRSazwV5FmJi9CLUeQoJ8tdjzwovbtigMBh307GaRufjDCfr892+HdA6UWABac0yB3
KrVjhzUjpqc56tUnnd7AbR8lHAEHzi7++/f5+yDja8EmYhg2tylO2wUVO9BYkKy8TxCKAdnI8XPs
lG0m8wej+fe7wupvWSZWEwMnwmm5eeoETeIJlzYZNs8KyIA3mkibhxU/+vu39NsXamNzdkzDFlJB
H7BOClDWlkXm1IsWRI12cAsUIO45QTaeWX40F5w+PEyhRE0KaTnMCa6rnxQAjY1Zt4TIwmiFBi3R
cATyvX8vv11BGpbgMwMMoRuSZ/d2FEbCNhsbgljAQcrGMrli/0Gx9sG7MYTchvOvw11ZDgOLMAZp
UMyRpznddjYmpAMmWErwLn02o9Jm06q6sl8c4Jybs2uHBNcu2D1KfolF2hmcT2R6IKQJ+AZEHWWr
T6gdp+Vsq6Khy407DKBkdyyUVib12i+1ecUyYZxZJZlYh2jsjH9MrIBxAKVbv06VCYUjtqPC8Rcn
rvcOalccjdJC2iAbakC7HDY+3qBBOPEuiZHK7OJltL6oNjZIDmod4xgV65RfNEDYe5+ugIW2jcAU
NjL9AMtUwQdfL+zC1EkmidNo9UVO0tnXFMcgISyZ6bKhgYxskKCG36r32N/C8HPyHlmUVRQYsWST
jTddDPkK9E+TXueZGuaDsUpCDIaE+hEAGRTFjouSL54lP3EeW8R1Q9Tqu44D9eRtyXy3xHlZlw2W
zS7I7QIp6lhToqHIhXoFUGAGwyzZYniHoUhy/BC0lzgcjkZNthbspx1ZeOMLfFrThvI12Z9VDRo/
GCdJJKldJuoGJA8W7TUF4re3YgMFd7wS91Dyo0DjsLR9gwwMOSWJIwRtYaU3Cfafvp72wErQtMer
UrZngGtnYNsJPLcRvuqnasXl5dQOpw50tehV6aibnDSl4Iwni4YuGDwUrjYRlAhdBL89vpGa8MCd
cqf6iZjGIhFHYwEcR8Egt1+FFXcIf9eUruJgD72O3LerCMp003XyChQ+BHmkrRbxmWnhdbYimQ5i
G+JvQjAIW/v00E41WYMCixWaGOx2ga25S+MtwqzdnbFSn3A7APc+jmBIRIMzciof2PrbQSc30RzJ
ePNjTLoBjIGZnThlBbO4sx2i6HaROVQUtmqMhDsBjSr365LajZcCm+BcWhTtfVSPSU1C7WCunzaj
JIaAAQf50VZz6AQWUWp5EJeMwF3ToOJHyCUOyKCxmTodUDUOD5smbnJLGPFav5rfbKMsvxokcb4I
gk6+2xWKKH+jJ+Aht0D072xbq46TmeDRQXdhHVtqIEaQ8l9/L1RBlVVjkXwG3Wnjhujs8ZWxtTb+
WobSoB7pQg4guGgaoQB3QGiQo8f2Wc+hJd9HnNbB0M65i2Sc4bRQgqQR5g+YFR9dq5oZ3m4NatGL
nc65b4TF59X0FshQWDp6eRRNjfJrGnRH3+lLSEpjLEb3os7DBVkhhqABa3PdrsCXyvoqRcvrYCju
UU5G2tzGZ3PE6r8rqU4/Y29LIhR/uXbH2RghdYckTvNFZf9MwEzDHIJK7IBxpXc0UktO8/yQmFva
DWD0DNPFMhrwA/B6P2aiAnan2bN9L6ZkfKyttI6QS3Lo0zR8sx4Ir/yAr3D47NiLDpmKR/+Joko6
4Enq+/sBKd8tSNnR4Dkql1iSQp+7QyNTyghajabNlrb+Q8wDwEsQGfbntGb/4psaxgcvQis+38VY
5yK18bytmPBnATspha/wmrE+E1RDJSz0GW/kLDeU1hbfGI2i5XBnLUCL5qjYEtqRs+6WtpKp7+pD
U/thUSALEfMd3iLtBlYhIbQj5VYRjJUGjUIjq+IM/GxMVqPbU7MGm570/siCUwZ5L/LZV2iX5S5s
yarcQaoxEF8leMXd0oVYPJfdRMqf2ZCDFvczLm2D+h6i2BwTKBQvJ2xhW7fNGiDghyCKfTUSfg+P
3PI6bYzJfo/DQQsgl6bDmR1TVO5A0hngWZPN2Qk2/6ldEzcLXKmtxefIzoq7nC8Kc9XUII50pnaY
QDw2PZNpReuAGJEa6dq6Utjw0qjqvkfDgBUWfXluXgyYH8URjdVMB6GOnR+TACqzo0WPtT6FdY3i
HyMTPC/iKznF4j365na1a5Ay4Taxh4wEp19bCwMfCKpvL3Wo/+HfGcPpEqJfkgXI/mvItJFjjJ6k
8aL5gwOtA0G0m3TcupAPUTkIC5PIkLw2qRargC+dDMuhN6LsjLgEhzaF0zK1T+sAlHMBeGLullHv
ftQLXkfK1uRUAdmazes8ThE5klvMF2k4OnlfKduOF1RGSNvZdI34wOQEdlWBTQGVswXQADwbcN9n
srRWPmZ7YH5CWh8TAp3XJK/pWFGRobrVoyJfwNzFpjEj0Q8jclS1wUIpOebCvmBCGRkYddGTDqc5
mQGIklXCHR+jARRCkBbY5r2YFFxiCsNGZV5XtclD1WdMPCGwzJcQKFjJslbUCF5mwhU80UD4P+Kg
x2QrplzeVMM4fAG20MO3Y6f6krrlcOEiICYDNmVE7TiKbZACcEtXo4OV1KvFZL6sZMnXh4mtdOOl
IYVPhIptGO9myL5fmhHLLGmTpil9qvUE4JlTJL+TgmH/WGygQVw6pqJFsgwGOnekSUweD4bNqtn+
72mwqn9cyulqV+vbtqQzIK7tTHS4zF6qXhhaSEOJwYA5bxzncuUde5TMtMfehlEHMcnIzH3s1uWT
VtkD+eUJ2mOPEZc+9LJl5tVRNJKZQxbO04iBZPSaZmVnxZ3UP0ZVb7C/Se9XzNNQlTwso6sMLN3S
X6nLQaG3J4mbpuNcB+5LXykRFmYx+BqAZ9BpUgxfc7Ems4dIYpU+TsgWs1DcEZynp+PGQnf1ICQo
cPVIEraIRa3y7zIJt4/D7hLJxwAE7SXVZwCqnabXCh0qRtD6c5uMs3Ng9a26/ZCI5Hs7EwPpkdxJ
N6GlIUH5ura+5RlpWiTq9vFl0xeLS7vBXW8X3Nk5Jh9DvZDVOD0n1iRaz8IIU2Krt8JbBPQh4zuE
RJkoa/H1yITVmxgZCT6ShFBxXMN2pJBGzQ4jTQNn8mlED9LcEDVmv64cXeKgo28u/HzCyHHoxtEw
doRyQMBfmStMAidM+cltGvaDSFDhndekBq+BzvnnHj1uvWLgiayHbOghA+tVF+OcblUISgf0wLSD
40ntVdIAus5H6ZReVsjmOQK+2UPzIGTUt2ZTvMLip9YL99klhHgK6UcQrzR+GgwrdUGXFda5NeVg
BOKG+u5FzoUvGOzjlv+XNi3NHhi4+ynCJhBYuZm+hk7dqj3pZCEWmr7GDSHZDOk4tBD64gX5qkxn
MK4TkChZdMRh3zavFJW15Z6DOc1bDEqFfl7CnX1eCwNXB6jdnhSmlW3/dKiLRY4MPmgQ6nNVxNl0
uTGz6s9mgXX5ZuwH1cN16cV0yFDGmLsOasBDjFNQBp2jUQbpq7ZcDk2LtNpPMz47L80bkiJj7KaZ
h+HTTm4crWXDuOSlrlM2MQhPSws4CL6Anf28tV5+zPPKchTNVQyvtiky+bW3S9oBBI7rj5JfGp2V
Bvk5l9CpVuOcMkQiIaW4BEZ4megErz2LKFRddHDXKvrMrNSfVo697MZJKB/dgCQPsPd+alDPbZlO
icQlTSBZ/hkFiJ5g7Yf1qW8j+dW0pAldktMNIQpkq2qXacoke3T7CXMjszaqd5q5LPGzbzu9wAqe
AIg/6JSQ+2/AzwljEIkkloWJpTUeaPU5YC/yNY8Ool6L6ApGGkZgoliZqNne20UAP16te3TpIwIk
t2IaNxZHTeeya3D/QaWBeRDL0M2ZUEP3S+8Ma/JAttzyQJMT2EU4wYw5n0tNf3YXSGsEIukTLc9w
JAa3I0oEnTt23YlG1hrpyVlDCSrefEGkynT9vBg3nMlH+7OAF+4Go8Av7Ol9C7XDRl8OqLuEiHeb
FnoNDrsLC+QXbiG7HyLKgOUCsZ3R04YwYM/JVyP3pSxZl69kNheC2r0lrDtbEdlALEPbSd/tNACN
0DqzzDpz2BeqxwQ0E9uryVQKMiJfxWWn04ve9YPZtd/dBvdsYEqdrBICKhu1z0Upo+sWCgxxJmod
UJqleubs3AGLQ6BPZUhw4yo0NpFFZhCnoqmOr8aExuYh3G87HuQM7cPJawI92nRZxoApxEkehyEE
eFj2UAFu51mbiktK8RtIvDA0jjIge6SvzNK+K4k8vB3dwbmeh86EK6/09tkq7BXVERa//KZKzemb
vuQj+U2x27vHpQN4crmhkPSgsTeHqGYhN38U00KAaTaKagrKYkDEEUl0Lrd9lpRPRSUwQwkndF+N
ZK3zc7lyKPrc6bwk3+ZF6ud2JsiPmto2Mq5o2WXr2QgMjq207nRofMCj58DWZ90B2DJqLgk1BW8G
vnyssx7ihJUvpplp6II20jbQtnXCzVqtWqL5fSLJUIz1kbU1Wua2/6zMtkcaq3UMs74CSxEYk4Ox
BuyzEV2AzYDXkINp3eDtSWI4xKpU276GcBS6q8laDFjiRO7Ir5XUWQ/zmigUGRLeROeU1GGN0BLi
2tR4b1ptM9xZdZ0VHpy2+Ecdckze44/tnoVGJ46482U9R+igZQczGta7qga46EkiO3/0upxaX+Lu
MF+KrhrDr+2UFg9AL+LEX9ekvnSTVUDVhr2ZQozEo+BJagYvztLP6VlB1/hVQGMGBIHVv3oQlW5i
rCcqp7wgHld7xGmRumdzU5XkquILGzmAJIMiTJVsC856Q3Yvy55Ay2wSU3stHRHfw4cmo8/I7Dw7
K4s+xfusj863plybb2Md9rSysSgTrmCRgkrYmCRDdbQ0AT2HoEU0COPEblOpuomO29xUXPWE3eee
wH5M4wv6Iqe2Wcyfciir5I7DMwAXyJLCvXUZBiS3rIz7uGAu8ABqZ3cZIQsIZTKEJpcSxg7ij64v
k2udJqY4p+vWd58AZ8wRmDnVEK1dw6/9x9JNmxJKX48qKErOCZAPargAvbAhj1ZCxTdgkIGLlHZF
7V8mGIg9SnMFjl5rayk3zYRQwYF9z4oCIVZcZiXkm4sk4oT6zKYs42uB7oHNd6zH/tNiWOX1gNts
9Ooow7xPTgBtfix2bfmMQkFdKyUKYlr72SFqEpfwK8WWhSwEp+vbg3TSGASlkmge1sGF52qytvbM
AWaZbxt8DtUswjDQNBLjRz82aYsde/aZkBsUm5RdtExjCkuUIJKd4rh5jWWxXT9RrdVJQCadVsWP
mHnqLwvxYOlxjDROVAufqoVn3tK7cxvnFBlFWh1Nu5zkYzBbHAYw1NVRPnuzCEnWQDOAfmgrtT+R
REHJuQU1H8FmH8yvEwyeR5UL8TCNeUNmvJ0akmLQwgdG2Lo2HdMojhKwLNmaXy9oaPgCUFf6o7US
BoZnCks9wojI9XjoS+6HmhKAmChS6GcRRydoEkSoP9NA5/uNmiIiRWFA5wUyw1iCoRF9etyyA69D
/D5P4RqHtyoNw/CCVmIG848S72GNN4QIPCm+vAxuBY57re7KQ8uB/dyVYu7Pu6yPrxNEFLA+xnI9
jyO31vxYlbwgThackWueNcKkvKOGNwMp+JJA6GDj1WD4ZfPcdU9R2Vl3bFvWu7DIVn64MZNjAd1n
Ez3QO/+OQ3f+x8yAqPgxhclxNxZJd2Y0OQFHq8FHFBjQEe/pUOmPZsi7C7otGXVXjzN+5dHe1BOQ
BpAxkhI7jZ+cNsfFOdcoFXbgOYxrcvQaoDJpw3rYLU19N0Fqg2keF1dzScmWTryePbiLib6tq2Z8
6W0XQ/jX49C+roFJzbA77OgWy6idktenLS9Q//C5oYNXl9mgs8W3QfBLzwZU9zkBdm4dRlWgWunS
QSP5r6BD5Lmqba/JVWIVhzqSQvybtdckgq0GB9OMNMIdAf37Cts7ZuVMd6iqOuUQn4Wt7myc6h5C
uhFTFWCrElGO6WoDFA2HJ3c65/NZF14SkDyvKyUiMCpMKLOGzo78TM9rJJgt4Qk7h3hGXGClG3N4
aKLUOQj2C2x5lBvTUIqnJ1DOAF6asoqOcq1U7HWtkHdVqOynYVQkws2p5OWy42leYRUx6UGsKHu/
wIbW7QTBTj/SUXbPbtuQsIqiIXlV5hY/ZRpTcd/X7vzYxHqBlC6f6702Wf3VLErAaaxP8L9aU3sc
ARRl0DnIBKRCraybynGMe4uMuQ2FW9gAKcSw4jd3tYHpQU3YlmU+xcuFCuGx4M0EErTlYZwnuBYT
b8xDdmkiDJ3nZpIjJVRwtxeqaegOukmNgxBpmLZr2BAgEyvXRQYs2Ow7VnNwHyjPUa5F65s/qU4m
24G1NMgXVy3EIbAXsJDzqK2eAfqVC9KSChuUM4dkRiUW9a2drUBe8C4XHPL2PJb/5FPlngF2xaGv
HKZrz8xnOLDrUpY3CHS2hAf8dkTRc7wm4iKa2D3rAz18b8JLGJ+DrSruhE3RYkgVC36jx0SMR3L6
MgyiwF0ewTUf2FUa/oxyLOJEXBA9Aq1xfIlj4Gkadm+2fVX0PU4EBUD2eOmdAVEiIB1cnqs2ivaN
WcbDLiEkEH4aYiFCF0M1fbPZzIWca9P0qnAc97Gn7PBah1N3FEIzh4Byct97Qrc1bztQIqHfR0oN
yjPderqqOIZ9WeMxv6K4Fn7qraW0dqQfj08CM2+3t1klz9dotl8sPcntgOaqWRGgUjPJkCa7fiE+
WL+ISse41CbCLz1NI+NUi53N1h013UO0zsNjNUwOFTEtXb674J3Qy7V4sXeJtEi6ysactjBl5Whn
mfmEbd5du+/oPSQfLTbNV5daBf9aOsz387hxXjJ0tYOnr7qLgWnkw+O7Q8MyM0WuPklq1ZOE+o49
eArNcUdpIjaYACcb1QUnV1a1ergstBjov0TFDflwBH/HVhqmDJWmiuDsuSvZSY9t8eLojf1VpzMH
d3Bcii+4nst70VPE8A05F51vI2xZ2HylOJbnsCtIvZU9MHNAluFnIog6ayfBOcACy4m1dOO4tCkJ
hRQxzNVobk07rv+J2D/VCJPSrTahpeWP1Wzne3tx2weLUFq+TBn/oDjJFBciXah8uNntp1Rfy2dM
f9yHhZkLcVRJ2GRqjGkDMq1M7tO4G3RPr4R9K6OUw2+yAlFl8NGLhwDoQFGzbA3sS4s6idRxZzLh
3TXYqqiDsUfwhlrKlyWCa4Dexi1eVmocfKvY24WX1SmcSwW0BrYGzAY+JewUz7ZUs+D3jdWlnVvG
lmmcsUSt2RrhghZGUu2bMMnTPRxYot7hRJfscEhh32kqFXxzSozXU2OwKyIDEy1NTyTDjU3I0v2q
143c8RGF4OLavoTmKHKQhxSmOJ8JqV8tZmk9SrFtyljOBux+qYHTckKx0YkZOz3992rWHHjWHM9Q
KFcyRuoKrpUkBEkBLzAMqPbBJKq08OdhIl+qonjAPYeJVfg5D7HfJWjE4b1mm3jOLMJREcu7dAvj
pY6TICn0cICCGorOcyTHkUtmfyU+kG6cdjhtRBs2HU4b3YYyALW87XAOYBP11K1zcOr5EtgUbo5I
vb7+XRvVtgzUIY6guaiEks6JPF7LVJsPZOD44DOivdmQAkGU1d+ZHIlCQH1j2IhdEA5wBj01aabM
Zw5e7TxArFhfprYR3kZFXh3+8l4UGhedCwhT0lozxdsHRqhMh/AKhCAJWMZuqmkoNg4Ng7+/Cog5
i9WPu7JPW9sbrp5DHojUOaTVxLaFfrsnel3/qFt/qguwuR0H0Q7nHgu1hb2Nj18EQv3kuoB8Wm5n
rABDC1K7V1lMHqNPfiAM+G2ocSmXkWAaBgUf99Q8MuY5RSoAPkEsrOZeozP5OS+jv3MtMwoU5E9a
6IYpXFs6Pzvtv9xQ4/Sj4RLXGKyQNR9QI9ifpa1p+/ffz/ZZ/Nqvt6lCKB4aZXJExPJUt0E8vZGU
mpUGDETCQ8POPepTO15SRbLPHM4HgRDj9Fcu3u3WuKhC/kSIhS5N60R4Y/fU19gmp0FtEtlZLikn
D7Q6H8wIp/qNf6+CBIYwOwf52vbnvzxAwv1MdCQyRYWngzmG9oAClFMHvgXzWKO/+mConz5KRp+B
W8hB8MbokOpkBC71CjEhMx2flJp8N0v5WZ8U5y/OfXQetKsyzqMPbvF00HNJZHncncMqIuWpBRgc
XB4PNF0JakvCI2EzNB96ovxMvfzIk/r7pRiM6Lx0dhkbhvlEo6IBoFRqHixfE9AxJSQzkFm0tecR
xuH7Y/L0+3J04YptghXCRGFyeinWHrX03K6vhRA1dnHrKL9tDM64f38diS6RgcKAtMXJDJgvkJTc
MIEyOJkmhFp2hdVsiw8G+0/526+fGAOQidxV0oZbIyh8vh2HVgdhkWg4oE+7p2ZXfzJ3pM15o4/X
IFgP0Rf3QKTtB7dmbL/9t4uyFiJkFIK5cXudvwx+vTVUVbjsKqpg3df+FIR+du749YV1jmTl/v0H
KTb/4+nVXBrppjRdpirr5BZVncbo68xk3wTW8+wnt9Fx9W/pSfrJGXsOn4DpIN69opzf3d28f21z
+7d/vzaaI2VKYXGUfHuneGsGcuAEQGuv2rEHPW51xN26C337NgqSe1AqGwnTJ1zF6y/DAJWGuUs9
AkH23RHD0HV5OV2kN92RzKHg/d/28ym/89tOVatwFUun73guHHFp/HRf7WMSjOf11+asOLNuuv18
HgcfvY0Td91PPaZyEZYakj0KqryTcW1THwWdg5yMSMYjuERf2zvn5PMdnSD7rD1oD8lFfxXWtGN3
8jq8kntxoZ3p/vSp+lJdt+fkk+w+Etb+/JbePIlNTOeSqM7/2Cb7jbdvKTaKLuyhzgRwqa/76/5q
OBTn3c1wuVxu41I8WOdl0Fyt9/0NgvYn/R/noy/idFZBoiyFaSq2Vq4t2C2+/QU1AheNNrEWpGci
gAK6N30OCDuxX/bTJyhx3sv7L/90+UHUZ5rWJpwWFuTITRr96xcYD7GgNLIg/PQqz7nOj9UHE8vv
640p0fO5aBRRDyIifnuBeulQQ/EbfNrN5i3bfXuLahLFPovj7ImEO3rkJpah3fv3dfoctzco2QAJ
R2Cad4ztz3+ZWVIwjmSJ0bUoVVXDXc6Ns8aq4w/2JX+6ikIWbSPOY1JRJ08vSTmCQJ2Qfoxf5hz6
T4m2p53+NQG88QD8KsL+01XsbYNluuwY2dC9vRdrzmKRu6n0R7aw1Hn10cvTdj68/8RORwJPDHGs
IvOVpZP5+GTsA7qyxqGvTV+160ybPDT2iQvZmnal5RfYHT7QNf/hrjC3SLTyUtnCPp37ramxJvpf
4EByY9i3mjve2tU8/3j/rn4ffpJdOp8y4W3b0etkHKxVh51k5iqUFMVVYtnmYbCa7ktY2tr1mqE7
iB2HosH7V93WrV/nEfwHm86YAFZWU3aOJ88SS5obYYEz2WQRueRibCFki3Sncqz/SxH5K4fIZfLc
Vl312p/6P95YRq7GH20/tD/+5/J73f3PnvyX7z3mjNO/83/QM2KYvNb/3TRy8X2FNt/1398YTX7+
pX99I479H6Y2RQWO8xCOSoP38a9tRKr/cKzcDmKK87JhG0xP/3WNWNZ/EI7o/CUcVxaSeH7Df10j
Uv8PojzFdpbVggO2lH9jGnk7RBn4LodBgy2evS09+mlNoIzRVPWYp/ZV1MZqq3hmP4zaMkGHS01c
oDW0PssEvudfDdL/Xnf78ZzhOMifbssT5GbhFOrrnmh2BDq1DPetXGtyenL1AcDg7dzy76VYuQTO
HIfF9bRWUKz0cYZeX/YjOGaKxMNXLHz9XqzrloyufTCzbAez///1/fdq+CUw9ZjsZE8ZG8heCRym
v78HYensMxs556jnykcOm+zraZq8KGloHKrq7pdhd/3vJX6dqP9wm0pRHKNg4QrXsLZp4ZdFJ5kM
s0orjTdJluku7pT+OqhiCZJ0JaUg7z5aW/90PQ4ewtxWO8FC9/Z6CAFI/siGdU/ca0H/KtVS24/a
dbyhpE44M5La/u8YUdvDdRmvuDUYsHw4p06RTvUqdSYSNcesTw8pWsqdQwr34f0n+XZxoG5FjUTn
KMK52+DbkCdLntbKWcnWnvaWA9TSqfv4CBZWee9f5e00/fMqzM+cTVmCODJu08Kv7wu6vVaWapr3
I0Q6tiH5nHxL6xr05STXjzhpf7qYyTHY4ELutt96ezHSKGtk9xGg8y1uS8XzfSRWew8R6/H9u/rD
s2NZxdSwbR8NKlpvL7Q12soEuO5ec+2rjHj1QxO78wfbuj9eBIcL85bFR3Z6ZmBE2w5d5nkP6/PZ
RPNyEa2h88G08adHJiW2IJ1ZkZPTyWnejMNcRUQZ7UGjjId6XW8T4Vaf8ihR+/ef2fal/DJlsDHd
zvJUDZRiA86U+PaZKbFMjmbl+QV5G7uP9qIn/zib621lwblkSNYeXIhv//EpHteFkIJsH9srwuM1
0cP21lSp0d9UdHyTI3pmvMPlGqZ01WsyAL5WuRbOt+/f48k6s/0MsspMbEImd2jop98UBSVnnQ14
H/qUrQ9OFTYOwkLR4ZefM6cmzSI2t7y9WJ29f+WT9/jzykz7gh0yFTx5WsS1VnDX7YqIJSRG5EDm
jrVfaON5LYPry/uX+tNNMm2wytsOBdbTeiRRvaVZku6+b2LNvgf+0z4zpw1nYyhhQ4hiuIVWPXxA
LfrTRbdPWjEPmxjotgXpl3k/TAUJwPheiGjEyhCQ5tJ/G92sPitVP7f+HAkEyc1YmT/+8maZfxWb
aB03Gzv2zVr75rpCr8pMrwn8JSX5DmlOc4bvuXzs8Coepm6orkuRy2/vX/Tky0dZh00WDeHmpeSA
ZW5//svNyokjHByRYt+gwriZemfKfbDj5kfIyt8GzXYddlkbCwRHrTydnJPQnbqOZGp9iMJLKxvl
dc3h5SaOluqDr//0/VEUoq5MN5DTiM4I3dbZX2+JLN05iwbjLIY28pRcvf/AOEafzgAYzQQzi4Hd
7OfJfrvXXy5gDrBniVCTh5GMbrqxxC6cj3GmJz5HfZRpaUbK5c6lZYYepkpF5nMunshm6Wej3E1G
pJDkdBpbQpOw43u7XhJ3R5SI+yB7S2reGHcreWwVCeq7hsJC629ROlurt7EfK5kP56T3LPTHHQ5Y
xmp2hj+YY/K1Ls2eUEmQD8cUMSWqyaw1z5GfdNYlgmqNXBFRkHok0agdiC+mbR3ZoNyTWsS3Zeaq
h4x+/2M4LxKOSG8924tlv+ijXt7kWjpw6up6+xGqO94oeA9EuuKkQxzcIs6avbiL0HrUDb/EV0gP
j31cURYOI6nnQcHyfcdHHH4euhb3XWfRathDoIfGo1bSCNEsSdfrzDE6s6gmW4Fp9NgRpBFm81El
NekWWubaX8jQRNuAQmpWHiJWHj9nhFke4SfV6E1cbcGWt4iHOCexYLcgHMZmU2TJ4slINEg7bZRA
Ic6w3lMDmal7rYw4ytlQbR4i7ClFEEKCuGlsRRudfSVoFauZIMfDZQqPITgoArmcae29lqheYt+1
MR+OmdUAJGCfU7X+iH3mC3HUfK4JZxffRd+JSKnV4cFamUrnY8gf4KdDTnnIzZV0i4mt3RmikVj4
jeq1bI8jvH4JC2u9Qt2tiz0CdbM/07I6v6zxkZnXWRtN14iRSXZHZ131nwYa0DMzP+L/HVE3ZXmU
SKpf1kRVXWCWZf444yh7ovU79QhrnKkgvrLTbL8fy7jzol5rCdsJI6Pw0K7m5OtY2Jd2vT1OzS5y
zLHaK5hZtyMk12Qv17l8dceUcKM8hDrlxewfH0M7IcPCroihuG5R3180qJ61gwlIhrBjay4e2fQZ
MI6MJO32RYXe/5hHaAK8ZSKibieJoHoi/GIiYRpZB9wh3Nv2oTB7Z0Xf1Wg7MISxFRDtnaNGqhoN
+1NiCfSfRTM8m1poUOVulrH0ZnMUF7USsb2vUTEaHmJe/Yafk6pdS8oPHqtwMDVv6hp6g7ZaXSJw
GiKDvGiqEUTNtpqu1tLISg8Dx/JEWE1N3S6yZ6J9Q0TaWxBcXx+0BGlwoM2aftAFXjO/MKyuCujz
EyJCCl8fYhrCSLATQGOiG22oQukvyMjOeRJLGmTsUi/CuXUrTF+D0XioUPN7gyB0xI1lp5fA4haG
HIo/3fLQevRaQH2ERMvcjO3lgIxnRUI6rTmt+8FtDVxOHRrH3VRGaBEiGmHktaF2Gr1Fwqz3Vr2P
/mnbEXJ40eSW3CfWjLWsyc0pPhQzMZ9fSAMfIP1A+XfI5h5D3dd7h3CtuG0Lok9ze3qYysVe8SDF
wzejWVvrfgKXAusn0qM9ornlBQurJXar1Ht5Rhdn7XCVzlWHbj/pzueGoC8Pn6R6DIs57M+wUraR
V9mq/YYYIM/8UeumlwTAFzE4Vg4bHQ2+Gpi5QMB7djNI/GoD8pq9k6/rN8nO/1PZoOQKrFLETlDj
Rqx2bPojuYe0S7JHicfuQFqSFgcwlgiF5B+V0d6t4+F1GmfQIEaSZJ9D0mHxOHbE29VNyX+GF8X6
WpPtNXgOIlm5o4en9b4NM/376MbV7WgnEX85J6oVIUOWiAvE3RXx4cSDLLtSqnba9TWVsEOt4tE6
i0JXG4M5S9AR48pnjlIGVB9CGWyiurt8aY6FQ44AkoIVI2roCp2wIaHKsx51IkOtK5p9JVdieKNs
GAUYm1ASIjZXhDzl8SZWEqjsr5Xs8ucxm+PLfrH5z5DWjZrXrFneEQZBDgOrVG/9GHSl2Z8iy2Lk
b3HWbqA1liKkhtLBGPAuYv7/pUzIXm1HU3n5NKgkiLDRWDuDdUAdDdLmrQP5rqhMEEJqX3SDgeXL
ejDuNuD20zI2j6BUSNOKgHyqnqhM3AyMb2voNT+x3PJSG/vkn0KaL5wR6J6jUL0qpjlC/zLVB3PN
ieKr2FkEKkKqUzHt+FWukz/FlqV+/Flc8UpoVAiwOMzyRLPOvezYIoCIWubm/1F3ZjuSI9eW/SIK
xsE4vDrpU4R7zPMLkRkZwdE4Geev7+UlXbQqu24Jt4F+aEiAlEip3J2D2bFz9l77ulyyscFNrwem
zQrQKH7TE44bnwWBbEcZ/KgM61ZLFSBdV78qAHWcglFCcat/oRVcHyer+LZ8b5cK62Bn/mPZDnCc
FvFGOlKUIpPsFTPexnqQSV2HAjYOmax5fkZi3GJGls+YU4l+tpaZNa09XdIirpfCNg6EDaGxZXdD
KgkrsJv6K3RLKT/B29OgrtGMq+7UoYh/sbEjRU6h7qQHscrPs3hTQIwP8d1g65I1cDlPocJDWXqV
L9yfoUp2RkOUB7FB6W2qvJEkCuj0W52y4IU676ouEpJ3vSKE58tuzeaXq9UwbzH31U80ptsr5S0o
KhWnuvByAttr1zSiSQbyU681iTyp4BnbtElrPa5Z3D84yqZ+pdP8lJnYrHisaXTl/JD9ME5ibwZV
fuu0yfriaLLkitg72XU83uIhy3BDYrt4S1AXo6Wo/PK2JdwIRkk3qYwAyd751brY2Dcm6nvx1AEZ
xUbqFG7wPI3Lj1jax3iReNP7lchXYl4MiRE8tR57nwzZQs/WQ9UUeG8zVKFHd7S9B5zh9vcwajdK
cPoTy5BSdmToq2d2o6oAKxGix8jMbdeJ7mdMCUt4kEVsI/CrGXXZOnZiS9Mb+0XFfxgREzDrw9a2
ONWAJgn1Cix1aD1t4baZ9J0P1ASpWt/eGBQ9P/PYWKcX9ICTjWAp7pItsYZlHjaiXb4ISZuvCPr4
qqU34PsymCNy8o8I4JSvIwaYX3jc5Jce/T5q64KCYkjrlxlL9v1MC3y6vCI8brnAgjMmRKCjbLOt
9wYXxDGYHPFNxsXHDOfk3lrt6hEIGOk1KD9wiBjfRqGGE+pGbOiF+ZbCuHp1JIMKMDxXZksyD3Cl
BBBenKzdzVRUx7zFJOAtWNnanmBhyGZORWVCcrJv+994BMUG8KXCF5Nb2wJG2VZ7uY6awVgbnNrW
8lQEhOgUlZ1sGfhO+6ztSdsw0+ULhoKPaX81sO620FIms3qAp3UIxHrrI7zC+IDS5KqVUGyiJHbd
L50uJN0a9SWalozq4ccUlzis7Q5vCtWo2Lid6neLi6NqmkQZZRZutVh6rPaZtc0nVW7JO5Hk0TMN
OgqKuJS8thlw66p4ZZEX71o4eMDw3CAqBvxxYYOX5aeDAyQM0vklHtzisak1UZlJEyxXrUCoGZAN
A5gurt7tYjCfcFWYJz/HR7YUs3uXD5X9VHlx9iDQMGp2CB87aNabY3Gpam+zVZM7Wvc8VMoHZeCw
l228rhmuGk3Mb2c7U4SHaNgwl2NJkT2v3IJR7GAY8XVhDGrrY6wI+c3pDp8asZ6l1tQpfREGGjQG
CW0LZw41kLiSaH1L8Ye3USkdxo10uXHKNa4pqg0ca0Mp73JHjS9OozGg2mDx2zB2y3SPA2B+z1Z8
O8h6F2TOJRv5bsWjcksXd0W3D0EB6EM+4jiw6oVVg9ruCqhXid/UTI2Q4g+hok20UD/SlEWSXdoU
yKuVghZ0DWSBnppSzh9TYt3nkkL8kGeD/FRmPWbXSsUgz2y8ju05rlkxL1lA43SyFQGaWImHmkrF
rECO8Szprd/W1B3ESI3brDbMJ2wA1R79bsXLgpg8wd+QgXFgvraq3Zq1IPAI5rSWhoWtrVN+A0rj
nLkyqz41q2I0epyCdsCbpgseBb9Ln9y+rYf7VjjNra+Nr6YRMlqW1tzaOhChHiTsMrsGQOAn/XNA
bfPV1gHR2y0W5ocLXwzLpBa3wAzeB4ZUUTcXt3j12tAlhIPNmXIs9BK/w/ebuRwyO7+Z96xD+cUv
zoa8SQYKrc2SIDBfi8HpI6Htag8hsdjNbLLYtztsNniTxQZKPn6XzDAIsbwstC6NjjQxvWOVmmds
wq+JkTjYHWJ08Ha+JaCnuyrTxjt7ogXGZ1TDo4vquNqjWh5CVar0kMS2TXO5g3OcuQ3I3DLL9F1T
Ls0pw/2y5eWx7kAl+u4W0Ebr7DqB9TQOXP7e0e6NxK0eGbI7jAYlHSZYsYZDliR3nKQaFNgd2W1c
4oMxc1sY15YQaZXx2qE/3tveYn62plpeJEFfnEYsTkXSwCmgVEPgEesTKEjHZ6LcVS/MGEQbkTTq
I8JlskHUdoAuezNBLoM7UDoBB8dGVkdKQm9vd7ATNjV66b2bp6cu9z+JzAuOvRWcnYpUQ0KWRsJg
qzobD15mkCLe9M+ZaYw32DbFHQ5s4pfrAv34Ov90Z2xQxECRnNjW8y+erBc6bARrL2Zab7zGS0/j
FLhXqrX3vkjHB6YiR7LJiAlc6oRrOySTOBLlRu5vVb+Dir3smwK2C7ljzC5Mc72PPdpKzH9XcZ0n
fnDAbIaFm0WRnEJlvVI8ZE99OYAR6Vy66AS290mzhYRQTvsAWMGTD152uLzYyU2JsZYnlor+g50x
5UP7JvJZS6mkFAWGh6a/NJPbWVTx0e/c9g3IiUjDfO6rZ+DCgstq9VYIdS5+TGJnPGnfhW0aoAB0
t/AR5lNqS0Lkx8J4NqsFC0ohYoATI8iSaBrEm8OfH8vaJXeWzMwfizaf6Sw5u6SIV1AAdY6MXY5R
VuHD2pBWC5HHK0/ZSFpTrcaY2rL25nYjOGjjjVbiyejb6SsbswwMT/OqyRwyQt+IwZiKhsjMTeFB
Pq2oOb4aiCvthmCvRZ8Jfm/mZ9F15a9UNqTrYfN+T7zOee2TwM4iVN7Ztu1S/6c3LzFxwS4Quc3a
C7PfNJ1cdglef+5wpcRtbLMmE0pVf7kXUXdjJsbZ9QxfXbl4se7b8nJmGK1heYeJp6jCKSJuYhXE
455+GnJXNS3yOUsNzXGC6u5D+IkTEZ1Wflm6LQD2+MsLsgDxaJsNjEgaRdMWOkhQEo+egZ72rXrc
C8MsgUrnlX/bLSTGb8huvI7hFcW7NF27gO+KNQYOzcBf5asBUcYY4hCUCRZEg8thkf6EqHxjzNoi
DjTl7sPbFf51bvfWvHPkamN0HkcsDgvO7JfBTyj157pxr7T23FcnxW4dpkPrjqzY/tBt0c9L7mcy
IzAcV689e8h7kULLoZwALCt1ttxCGJvG6qsi7Ahf/zHYVJRh1pBnEeNCJvGUWChyNGvTzCO1YpWN
JnMVn5lmUY+CuXGzjTnRPsH2OainPADuszEbYQ3RXIlpjVyIssmW1SMxtx6OvIdpzqFeWrpXVeg1
I8FmgPfMb8MHrMrlB5Wxkdpr3U07w5vc+EWJuamawQNR31F/RW3r1HtaCQWAUp27ApSS13zHzIen
KB5V2RDbPa3nmiHsCW8vx98891jV/XEZ73C44TWOeezvjDHIZyLIhnTcTLgXzJBabu5PAXHM3QEU
DbMwerycBq2cw0mKn/ppLAuOKJhxVht3Ys66tzjD+kajZuwjPen+hNxhqKI6lqCJvSKVXNdRJrdE
iC/rnpxFbrAy5pTKvQvw3ucTpNBqHSqTtpJXMkV0FuC7jl54THi1bFYVZ0mq46QGU29XXHcD1aMp
T/WkOhLKe2+4T9iqDBowMwc8h6V2xnuJy5QatATF2ZaLl2+9rm8aoCx1B+hau/PGxd8MUQK/9U9g
CRCCBkgQF0JQNtLJtv9gcNducytygDMhgdqsSK5NuMcGwACgrUL6RHB6wag+MntoWUDnUWEiGQf5
bTewFNrAISdMN0FubM1SQhpwjRpShG2L5ewEXYOtRdvtrbd6qwoLc0h+8k90v+vUotSMR528Swiv
39qeV7D/eE13NoBCGANu4Cz7JSgulBmCCsl3YNpobZYMChFI9IlebSJouoWaIMRsFwye/bZkRWKH
jWsIeXBb4scx+eHZAKfj0G8oxLCcZN+a/aX5RVcjbtZk3NLRGm/J65z90PDJlYiwUxt+BLlW06eW
5AdGHVXRhSVPBNd+0GbQHitcE5JOH5CTFMiAfURyCicoAYqzJ6eeMLx1bhtiqmuj8O48mduQm2hq
lVti0ZhFBW3Gm0ALziWzDzzrB1l98pnfHDxmPp6wTYsWiSDkLOi6q2oY+Vk+35GN0wP4c91OGLyP
ZdE7b6JNOdUjSLZ+CAlKPSo9d/QjvQrjEdskbrXaCNDCj0Pq9bedrPMqNFnlH7WJsznSDL+Tz8Wi
brmJUdBN53YsOOIjBCOgLsPXhoNMZ92FcTwHpO8NuWmHuUgDWpCmgWGISHA7a/Zp3WTnQSpxI500
d45r0xuN802Zamg/FFkuNUSSePbM9u7i8C2zawwwgDw2Plqmqd6SP43rBjc088P+QI544bqA97za
SA51LWFL0HYjkj6cijqt73x242lj0W/nON0UnNktQfhkVF7Uv9slWAvCbwYfuUdlU9xHCPMgPjcd
GASwmFqpV1KFux7QAwf0fVK0mKdRbpdxxKxQm6FLQw82Tyn8MSqKdqDkZrWGcdNje9h0eZl5VxoG
lRlyvZJLD3z18vhaFdSv27gtk/kNq7q5Hq2eJBRajpw1EQZ6tKYtY8rTLf3bcSDjN266IHKc0d2n
9mTXr71DGiuNFM7WPP95ZR1TW9TpeyendL1m4k40YIudrP7BRjLY11ZR179GM4GKA9KPg9oyGUxb
6AWjXLB1wvl+bihr4Xtov9pmXWEnrzQPuviGeCNFtVsT4LutbNEakeTgQ1hywQCfPsGYtF+Foxtj
73V+JbfNrOzgPS81E9SiNTUFliQnPELKP6VkPOXDa57TH8F67sGic9gXM8A1ea+ujYVMRRjXsI70
hTkxLrdrqnihfQD2Pc0r6TzZsikvF7ucv/pRiofG6ZDrj9kyGKeY/IVXa+kIwJzGQWT72Jyr4OTk
dG5Y1VLvypD2DHl9HL0x1GPguncDFOwHGr4Z63E6a6waJFRaNZulnwQ8U8NUbZO0DqzNaKKVeYPL
LpKTI0dnuHNoKhR714NWENqGA8+lqdzlB7RsP9vwKAmXnhnSgC22Ne87nwaTVjPNDTC1VBIOR81h
JBpy5DkRV0MXt949TNWiZf8vqLEnCOleKPocj1htV76xpZGdVWEZJ7M6YFp1+l08g4o+TF47f1N3
Zw6bTDwE99k02/NHViVNvE0aU8wRgo6q3hJt1hNZTOZmWYZCeTaMuSQuFyqdxYY10yTYioVKx4UA
dEZgJCub6aO/Uj9FvrmsCycJEBNhardN+oWwiJRpo7b1I+GNBEk4oOQfV6fAy0OQivFIDJRJcGvl
jjPoOqIE9hapitC2vbnPI4K/knyzyjZHbz710CcrK2jJXcLyvNFite+U0ziPJRr9AmaVGn4FCeql
axiEXbZZ8ta4a+xxYgNWyn10OA3/kFZa5+clXZNv3BQjCK0iaYyH2PfdB6MiQ3mz9DoI3hfbjue7
ivHP4xJYrXvV+C7hBXihmuQwLhwiT4OROsUOVGVNti5hcDX7SknwwLYrc1/etkVWPs6JN5o7bS+C
gAarS1+CS0+I03QvOaLHwy+aZBzB1y5d/f0MEs3bxeZgVjdxOlw8+DxpgMhKLE+7tFqlE2qe7ttV
x90NhRjsKwW4vtq3l9CYfSYWdzoNTc4Wj0hIvkOaMEAnJpxlsbK3HD99zrK8k20ef1K7DNeqZnfd
rH6ZECGGu3HczYmTPiZtwNZMdjYFJHnXtMdbgA5sB5Sn26pNiudW51m6n621o0oZhEHbFyMM7RyT
5jOWfucX5Cy9hAnwkCyENS2zOnLc2KiuWVML64ZjMeMQQa8WLy1Ko53sZ/UtkkCkkd8HEmxys1YQ
oS1B5rxm6GseiwWA304OjWpC14TDhv1RpGo84NHhq7pN4q3yZFc5VT90dW++LQwx0lmq2zzdeVlG
dC8pHuW07eK1Z/CxxPhra1K817C1quRNVX6FMVsxnd6QvWyO13WlOGd7tCCw41qyKDmXD7oMMy3z
j2BeGxMPC35XpQaKF1H0ZbrtOwYl1GeprUpeOtLPbxIT70vE25CK677oabKRAO1+yVXIJqz5cx5h
FB96ItyH2dvYq92KLeZqddUvDEtx/tjzT0et+TUTvILhmS6Ic8mdhld+mtt34dYeJ+iRxjV14ZQ+
m4KX84YIbeY7BdvJnlvC2CbmoXW3Jq1DLwow/xyyvsSA08e1XMjTWQMD+7byiJPih1x8yo4mZGIZ
O1hBElreVTtLmyyXOsYQny+Yd/bzmEB3p7FM238SDUdozZ44bQajTj6sCdzmhqEHffYLOwC6aZcZ
YjMO5fpcpyCgrtBp+yCMYk6gx9UnlyxM6r4h910agw89CiwgUYiwUuokpz/quOApr2bhjetBaEJ5
t2kvGmZOzoTfcawycZjKqfoS2kLGmKLjRE/cXgxHAdC0mK03B40pE0rkrlnmU8wBmhJlGbhjyMWX
+iCz2aGXKqmydzVDW/iX9F4JYa2cpdiWZRAYIYuceCM9u15ZQKo1uVLMuH8CmgIrVAeypqOl+0sB
RhtGbbMGmNA5Y3NsdkhX8TF37L0PljtV/kZNlG6RsbSVu8djQdRMFrCYs/s39gRDjFjmjcDqbL5r
SrenbmA7skVsBAd3lT5EvSTF/ZCNq6xBCxaqf+iocBiYxcr4wt1VkezBVzqWVWu9UJQUMirZ1rH9
AlR7dmprKSKu9eVEuuKY2ixm5gxhb8fOsvULa4kPwzw6S1Rms6mOtOlruoW+maUaFpH0XpHXF8sm
13SRtqg5RmCvouxd0BxmWjxmCL6Z7bsVUM0oc+Xa7dbJJU5+6t24v5ctiSV4teLmNNg+zTaoAZID
nWFl8zUdJPlRFbPZRwSwtPGxbRxmCO1ESt7OcmrpPsqc0KbBkrA6SsvRD36RA7/1mrKR9MEaswNr
tUKYnVp3eipMsUz7VPRSXnWG48fAtYQTHIZ24itS3mDYp3pax93ACXo5QuqbmtuizUgeWeFkTjdj
qRZy3YvJoMyLhY3fKAZduCU12aTnuki/DuEZeqe8jDtv7w2xbj+athAW+GD8ijBYHTo6b2gB9Mec
jt4Qch2Z1Ode7bbblSD5cxHnzmcCIONp5e4BCSkWywCo4fLObk3teTdLmUDRCdylpqVLKY1KRsaw
7LKRVuCxLjjiDxGEQvIg7WWaarY/4f1sfbguDEpLwitmiFsVZVpe/4Bwisy2QuoThJB5h3w/spO2
V1Zp0BdfMbVLuAipIz5iECDmyUgluFFadrENyh0YJe6n1aJLfEJZPM9MJWOVvHgpuNRsA5BthgKV
+6N2wonwJAcLb6am63RdVLABfKuG3eC5rT42MwEpV3PBOW/rDWsKlow9jegjXTjWFzQAid0ttQso
SmNp5kd9SWAO8Sjnn8AUmIw2XSLRKM9u515PFGu/Cgh65PK0JQeRsu2kdw8ObZWPnp6mcrO4XQa2
dHaLrxFthM08goPYVXH5tL4z7F9MOGnCdFM7tQfkKUOzp5vVXTKrVs8NMymnq26GBvIwWRc6sEKE
sPUdOwb1Mo4tPXyROt+6KAzjhleqfNbzKJ5T6U4fXp/Ju57DF2XtODQ/UTERrTPZHl7tSUp1P9rU
A5HrtBMDAm9t0shr6E9s4pjZ2QZo1vztAsshQQXyrz7mibRAgsE+9c45B3b+h3UZs0f1pvNBGUbD
oZaMXU/0Oimc0NnAcuZlVm/WYvBfDaaXaK5h8zGMyrIZtnTctRAVitLKs63JBXdPi2fk/q5GDtad
0UWmHadau7M2mIlojtow6awdSmgN5lcNmvWvLdZ2h5AvH/ZGLZ1y29D2f2tn20KbBGwQNsFkJ4BI
DMuuqKk9luElZY84iCQpONBKUgLBT7dzcEKuTagOFLnSPFA0x290GjRVQWGYK0C2sfvlSmUwMMWZ
y9m4i8UWro/Odi56rh9ame1yly4LhbNhAGSzwniS7XIog8Far3VaF/0WRh/lhOF2EMTzZVTJCSYO
iVel403W9VrGDi37qamvE3rsKhLO6DwEhmBqq0A7XHP38yA00oR9u4in/ldWkMgU1iY17WaG3NWE
ZRY0Cs1oTQxRldEfDOH4zXa4lq3iW1PN0cNauU/XuWNS91YWvM2oHfh/H2Fz53JvVEwzQxj8za3b
C7gVwAYsn398UeKQBGmUb5ypaL3Q6ADqUBv57WlKA6ONYGCkn5A7Z0U5PRSvnl6o8uEVERcGKiit
w7zLrXNCZNxnwkV7RhQhMVs6RfkNYbvSO6hPdOqmWXLLtFyWGwAfgXWL9pZGNF8r22dQXbFEg8TM
NpY03Lt5pAK80F6mj4F+BKlsVE4PIMSxFteENCR01m2op0A9JKg4Djx3Y1K5Nz3DyxceYwQxUz6R
FmgkM7Q7sAwcsuhlMcVzpkSESAX6gKUd4v2GG1/dgcokQ6gr/UtJU6IW3AC+G99iTv8E7gWoIy4D
U32b4tuaEYYVPGBWX5KF5jrLp5CWvPfswn5vZcm8Jjdiip+AJuttsc6NA2Gm+kFL0zsW0zAvr2Pq
yx+T6yRfHk3QC5ukd07xIGCONGVpPYjZK9PbqiGMYoMEwAY1SMft03AAyUcdaXEcORPlAgNcauMO
En5vbgoTGdTByWP321e5q0KD/LBdiTQK9RN8dsqwxcrORFnRqdcsDQEHSMOMr4ZsKNoPV9sd3fQ4
r/CINgU40rzWjM5VEUOmMtt+YXq8GsK7hWrINp5oviOolRh0MFl7rnVicgKzzSy0MUZNUUEiIpiy
LajjG3n2CwkOO8k8yjvkxBQZ3drDv+MVxs/NYVFHyGP6ZoegyzeOHYg37rEme3KjEod+klMu4pBz
/AbQpmhtneXMEGhErReEVu5ZpzTPg2m3BKl1VytTfAcmhFMW1IUsMivR9Vk6zspKsM7rtwRg9Wyg
Xh4Bk5bERJb5gJzCwLuw6Z1pWre9XM0KvQGw6acBpwFiTy0T+1fnlHl7Wi8t6O8sy0X22fot3GYF
2bQLe4C6RViqIPvJfBRm/DAN9XysEyrgjVeOqK7SYMbgSo8G+NQw5ecW1VOOvlTU2bM1uKQBDJo0
hj30ksT6RF4wDtuMBt36yj9xcXeVmDnmwGal7clkZIQ3BosSp3PtKwQrQ6+A2a8+rnygFIsCaKQX
58DvoBk4ysavjyrwZlr/Oqanr2TCUQOEcNfaVoi0GXGaduI82RpdygtBg48BHGMbIr6koHmPTiF2
Xxs3VvIdV0nrn4yqZBYr2oJKckaFsbGsTq6hghxbHK0E/eKTzxzxPKd9B4cLPmYalpqF8KDb0qeC
GjuyYRISncEpe2gSCjo99Y1j1mWPRTqzewr3laZHDjvS2PhWhRTLGpesfU07K0b8NC30pyEg23TS
Ythb1Hsfbemt6wGEv+heRtHU1i0FDv6rnI1MfearQ+So6ky+l1HOU5qdlzKjgRiaRT03MQez2l8j
mYwJ882iJHkNFK3jn1Rb58kBgV5dnYwE0hUhcnqp42gkmLI+m0OPXJBKycdE07jCwEMd+CLxYUQb
3oAENq1AuG0KObLs7ZjT5U44gn7OJEWEUdWILNBg6c/UafP+qrFXrZuNnidgpkk3V5+UImO362aZ
v7dzjr9gaFbmCMB11ic1IhUBfT6ARL7w7n/APkrKO5N74m0nxDrqOjDSDFxtPU0XFKUzJ/dLPXXT
W5aZAuN1ZdXDAZ1fmW2riYQaKtusFiQKFEK+5Ulif2seYhWC0Yhh6dZWeRlKjvCSuGeaGY9gOyTi
IDba8qHhTQTDjZoWr/8KeOMk2LNfeXrnbh8zZPkqXZXF16buRzSZxLou57zkvHeMc2I3dvxG1+eN
QlIT5pMDixHaYWD8UHPiO0DOMMWEKcLnVLCHCIb+hCazfWTjIpMbx/binENt3L8iZOvQpuYF43AH
hS0IY0uB2qoM7i5bR66GnxLwGPw6tTYgrRSswEufoyJPm6k3iEgcbZ4+rFYjDQrgMau8e1Qpiq7E
6tifMW3ffCtyaBy0dyouMJ2MJNvGaQVRKRRVIZGO0hVfmygXaLx2jjd6II5tJApgiqd81xYk99GH
dhuczWVAXqmbIDDf9XRK1FViMhc5xA4/J2pUATPEN4p8isx50QH9OXDVhEnMS6C3gVyMYe/1GAWI
KikadrqVXAf8d0uFQMgaGF32STcF+zhAXvUOh5AChuPP0h0IuRDpNaLsyorSpfVgAehsTbbMl/wV
WgqrDYcCGp5kunJOvx1E78L+pDckEHr1nT5DY0APya0W+fVsTb2DpHG4DMbxd06PvA2F+SSs+TKg
LI1OUGusxn1sNY17Mo1YOLdjt7b4T6HBB8fW6AZwuGzosOVJH/W1BN3Oq5fRz1J29Ra7XdJe1xxO
6d+0yijuGyteMg5ysDfJTGwM9ar1Spse3Xuifxg5U8K7oolr/dLVCENPgZUvmBaDBrY2Mwkn839l
3cqMaJOn9MNNyjFFl9qanJl5H8FN1b2eanN4HRLgIRW2DweW7AYZdE/AY5I03Xtfg9VUVC7Q0UPc
sGVOoiE1jjwZfHP1Zlh92pcRK1KsIwso5/DE8y/GLIwFUOJxUwSzpW4cXAvlflxKBEFGOiwJoiG6
j2MUZEbXHfMCeD1pKB5qjqVpOloUzPH9X3Xm19mrB0TQOMIUN8b7te+IVgzbuEjN2xUU34RCRK/w
5vrCtM6NyHw/iomfbdeLTBx1PCVswgy4LPK1X65rQGFFcU04jq6s2zGANeyjiDfiLqpWRiT7xlFG
eUOTratPjCxl9up6yGiuM8CIy+2kaxR7FWkA5N7wy05qFUW20VoHx8yt7Hbj0iNlbQ/y3A4zn3xh
zr8MDjOKOJQgHWJF3AyoBTeCQ9Fn2TfoBseCg/EmoPV7HQyEojAa4S+uB8H5yvAOVIaJh4JJIg2I
9/2cJs4MwJpitXkM8ozO0zEf8oqAYuYglup+kHxQ80YWJarF5dpvTCwBK+EHw/0oBJFAW9Snpde/
jLRayDYeVQHk7BPmL4e/HUubK/orZx7T1t9Nc0+XbDYQbyeRTfa5U5KNaEHXW+Js0eV2VAsxKpum
iQOq2LSV6AG09kmU2gjg3QC7raRzDVS4qVp0BNg4ZQ6Z9mMSZNsJ4Kr7ABM1hRPKiNO39RGBmAQY
b1uCrWLkuwUEDWXxdOiYq6xR4rUJbdGygtA4Tdrf97Wdv7TFwBg4E4m4n+xVfWe4YUj+AUP+xbY2
Ql9iSPgKazf+CBDpDpsGOfFTPvjBfhbm2h2UZRQfZtfKV1hRwRtpmemIEUbpvN51acB2PfbyEk5D
lx73Sla34Vox3f6nq/T/hSO/+aoe++7rq8eS//+DD1/gwPzvffj7Iau+fvx7dCNWaP7444+ARu8f
VMnwuVzTwYp/4YH8lwnfIKDxgoHgbA2jEHHkxUD3X9mN1j9cj/+9EAQqOpxZ8G79y4Xv/cO8pD3i
toY+J/kb+3/iwv+dReQRTiOEy+OJp9m33d8ZY4i5ksFW6dnopu4HUqwKDHPfIlFhsammSGTKuZPw
CGsK3b4attYEOvWIoTf/kv6glmPRa2Kj/u0C/oWj/M9WdvnHlzKhwUBH4t/u7840pTApWHN5Rn/S
PKKNlO/NxAJMMyUuPmDJTc/BVAZvUg6m+c/H+L+ljvzZXP6vjyYSk4vB/BTc3589a+VkGfHo5eeq
yQ0MhpU8TQqZBK1McdejMvv597/0rz4OCx42X0yqUJh+8zLaagbJU+Znn8MM2W9pR0XcQoKPUZpH
IyqvX3//eX+2F/7z5/375/1mx7ZzeiMDn2da5AD7uCiPtO3E3s/5499/0p8Nk//6JIsLCEkC/+0f
2Yv/Zv5Ls65h0Sso6qv+TF6FOubpMv4Hk+FfPShYDAMSUAg4xW3857tl6DwYXJ2da39Axjvm5nfX
Zt1pyXV5tOK+/Yk6aoq60rX+w6/7s7XxX7+OKlAAzLu8vb9dR12sUNyS9JxYNtUFcdX2zkbq/eDT
zX+oGPheI7QhbqpwGUvm9K82/xdXN0DmAj+POZb1m3cTr+NSSMHnF7XYNl027RM0Tf/zd8GE5iJx
bPApVIZ/vroofhhK1+mZNoX8HMRi7BH45vdzUaRnq+n6u7//TX/wMP63Hf2Pi2oC+hEm4BE+1Pzt
88g0KujeJOecRJXrbm6Mtzqzsjtg/PG9bxnze7AojYWGtD4xFALeL68No3NcVru//yp/8ZrwOl7+
xWtp/x+3F5Mly2acnPuB9gjddieKB1KoB9DJ/+Ea/8Un2VDuiAoE2QGl7Tdf8dAZRaWwd4xWn7zR
gM2PROgQ8AD34fD3v+mPl+G3y0sMrIQ9BpvKgRH159tpL8i0IBKfRqevn2lI6A8ERP7PJiiIsZi8
xH3xqGaacEhV8UMSBNBEQ638+7//Gn/x5sBC5NdeGCwQin57c2aZyapxzZPVDOC5pfZIjkwH59xw
Rtoqsa7nxUzUy7qU6qhKR/8HqtRfLLgXuzMGEqCal7TSP1+EC5Plf7F3JstxI9m2/Zc7xzX0DkwB
RM8ItmKjCUykSPR979/2Zu/H3oKqzJ5E5ZWs5ndYmZWMCDTux8/Ze20xGsZVFWUO5yy332Z5LEiz
WQimRxj8FwbAP110oGaGTQ4z8nf22V8/b3DNmJ1XvzI1G61X0WIX9QfhVgyiGzEA+DfmK2Svw1Oi
ONpeCUvjiTCFvyHe1lv76db/8i0+PWUs9CF9Gf3Kymu29nCJm4+Ots1usAA+l3TKd0vl1rvecOO/
PHX/sA2Y5JVZNqgJVhD90wptl1mcTFK7Qhcgj1mvW3ttjDhm/Pmh+oe3yGRbW+lxgs30MzilnxgW
1DVzLbI2kcqP+q6PC1wDWtn/Bc7xgyPy+VIaFpAREJiqRS326w0VkRwVa+TEis7fxoK+COr/yplu
yU9kSsZeE50XtZsOiU6eX2l22ZWVKo3qlYXVPIipqlDFNcZlzlF+cTJqnX+zsf7HEuafbrZp48c3
hMPJQ/30yNH/iVEpzVdgxperqe3MjVa6+Y2eTDa5ffF8J0UbvdO3rP/2sK/v7q/XRlMBXazgAkon
Tfv0yW5MbGmj2Ci8kuw6zJM0iBhDo063u51qkbKHFRdHjV0RSaHN+a1DVMVeGGa5r9kil+DPD8U/
vHvo7zRuEU6oFSH6ecGbhwnyv3UaW2as4ZINZ2Uw61cxubkfEsixa4UY9m1WEcnqDuO2tIvw8S/f
YS3gPl0SDWKQKShjIcZQrf/CQHDTdh2eihNpre1VxdzhCiVWeLG6VgloIZZ3bjIn+zIT7hHRV4v5
yqxuBODxv12M31+RH1cCWgcXgznzpxcRHBzBsoN5CjkYfg9tBrGRNR8wbtvBQHej9pdi7ncRspc9
spWEpn07Pju4ewMtNuQBhqiN3cNsL860mH97qdar8Okq6SsTc91vqRY/v1RaohdcQONk6Umk+Ei0
SZ5cFhMLyTycm+IbvC7mstIqAw734QZjo06LWh1OHEriBtkcxsa/3Lh/eJbh46zgFr4WDNpP1ysy
+1nBuXqCDUhS6Tyb+Y1MujaouZt+VNf5HV2+1h+G7lusz5XnOKQyhHimb2OyQYy/FCT/9CzzdfDi
ssq5lJ0rzOOncjon8kpNLeNEVmXGcxvaWL5mUmEGJP5QqPv6wTSX6m4eFYKQ6vIiZ4znf74kv2+d
xEZb8HwsHLU2ULNfv4IWoXRQyN60gG8hp05yAAnaoGY01mf494o1v/75A3+sF789FnyWIyh11/Pp
r5+YlOZAv1c7pWXXgIbuk91IM3YrrFy9zVtX+4qquX13C4KCkXQn4WF24UOkDgQCLktQFG7/Hx84
GKXw++Eqrmjuz0tKXipz2CLgSqpKfgPkyyMqFwxXdhaRsmH0NuoTQUVHHBtBpH++HL9vpbjttHUV
4VJAs/70CCjxZBJenZ4cmtB3PXEluzLXs79d89/XCT4Fwh/8dIwY7ucCySJ3UG8kLrByRnnULPdZ
vXxv6en6Y0tv1OiFuaWlJnZ0B5MA6ghGSwtxziJiYw5y4pFpaJp4vkpmw5s/X4Hfdza+G4Q7oHoW
W7376XnIwzoH0xmfuEAkCFRacWFsn6COJdvLKVHNMf8p/WT42yr+KylnPZhgQKZi1flwMuBXLuPP
L1/WI5UoC+Xo2JlDuFrltL1fTyPQoxg0ShLkzHR45tDJ/O2c9+OB+vUV4HT7g4qrsZf/9pOdVjNy
1I+nBEf7lQHJA6kZyctkfT7iiiMO2daaTSHn22hskMxMrbW1lKXbKhwgvFpps5u2wRYOOyG6jxJn
5yx1difXaVvRjOSRjtFbqw4PzD+N45KGANlreDVt2ymb2XBvEe9eMYn+W+T970uJWBlKbInUCpRr
66P+02omyMRl1i2OJAHwquQtjmRCpoxdazVutTFwCP7l1PH7u7N+oMOjw9EDutKnO8hjU+jStI+z
cKNNNBBIhpD/b2Dvf/hVvKCqzlSFCTbUu19/FcaGWiqptU6vw5tRmEXoNSVKi0XTcsRWJGbd//l9
+P1dBZasuYbNu7ouyeu//+kyltnUUni0yEubhKTFedzksWZvFegef1n7ORzxt35+EOlOUfDSKeS+
8QM/Q6KbMh9wctkbHfBvv8XyghgUR0H5pCKGL30nYaTtMYyWT3rNIgbRQGn1DULlsTzYXWif9Umj
4LVWwP9KYtP33YKWejXHxMNmsJf0WsNdUgQ46uxdLtw5PDAwr74PlSzelVntmvvF1DNMWhBNap+R
tfE4tXl2NRq9+9Y13YLCSovrb9psit7rdbufNiacmImRq5O/tfVAPBOT62GCoKOll5rbNXDaRSq+
1Qe9wLo1F9bGNaUCZKXL87ceVuEVuqOpA/1gtNIjD1cN2XPB6pHKkWc3QpXYauzaGN5YBNqPBpfq
CWH8SPphNWUk9ORD/tHV5dyTNLfY75VI0zvOpupHV876rZFMDBHjukVUG+ma9lr2Gg5DJZOSiBoO
E9/SiowZb1TU8KvJJH/2qjLPDTLYmOyVmZndDvi7HJQcpvLA8R+PO6J/rF9E13fzSaa4FyDOMW31
GIEWDK9DzKmzEqZcPGIcvb4eKoYw5AboSO3fW44+X3qSZkJ8ErbLE1wv2rjBF9dru6peUvI44/ZJ
H4aSEZgGbGWLe7ppNo0ZxhLbbOoSMd2nWBP1H+I8ajVU6LHaHlFI2M9tSSQ9vvUI7zuWQP6TqpOu
iSuI7DxPw0qLI9IxiKQkMzUJBvq8nY8WdZQgPgj6FIqNfEK3ynhaEyFdxCAlu2KAmm3ad+Qik8FD
hJISVEZSVL7VWOE1WYnopICuJQ1lSqLfmKhqYQGkJLCiKhklCawLIyBbTyj1Mkw4jEvVLoczgRmF
KAA30cITaLuVgtJh6yIFz3mz4NqbeIJ7niow8jPaZESKj7wG6JRm1VqQHVlt128o6ZcDfpDihZpK
R8mRNeHrYMXrLSmR9XtFsmSHQYddwqI4z35EIPhDUWoxw5xmbjcwOYzvRD/Sh7bixrxrGTGJgHCk
ZFg9mkgFeSwJgA4H6Bo8nYt1P6mm8oJ2nY8fsriBlWHn0yl3QBntRhK0oTj1KIL20di6yTGJ3QqB
d4Zv0sMVK9GM9YzvPFVkyxuWz45wxSIv0QlGlbZLpizHRIqLD6tTC8QE/YFkvq0pMV7VjodnIHMr
qZIdfhiqc2TjDRPaasZhvbToOX1C6KmZislNCWaGaJgj1CmGIWiWPmTgT6gv6XhRNr7a6ShUTzVF
/BVTgNFzo9gOtxiLMedMqtyNarKmOppp+siDPNhehNACh/jsYLZGfMQ/cGLzCsbZ1ARTaUXNQass
Yz+3C34iBKmJs5GLgj5Incv2VBEDifmRmwzpwFHDV9MGUYUMUXXQV7ddZQUT8+1+r1c1HC90q/21
QMN6t8KhcBWEydivjucUoozhhI+AVBKie7KqMb0eXb0T5GbCQhNOAwl1KH0ooXLpzI6X1Bhigz4Z
h+yA0rcyPHArpAWzVbpvNbnk5iYHNSo2bi0K5ypbagWVd1NNqLZzrCaKTFlzkGA7rxH5W5RCtMPf
JHGxx0JtnAcjNTMXnafVEhKFnrXYaaHU203b2GPnZ1mkC18b6u7eJuGvDZghozroNSc1aJAR5bYB
5YPJGS0UtXaS6MMXtGq4XTX0Nyl97pTKBMvLcpGY2b4YDhNZP8Ltu4/SSjoc6SblQyQmBoXJtBPU
BNas3KZElBNxulBtM+tm4cWd0Y3nYVH0VXVfVbc2kcBQ52Z3elK1cXqx9FY/c6WQb9mxk37hBox3
USjUez3JFZyRRQm9o4hKtdpURUXAjGOnLlYrY+5gB7paXG51tG/37hqKASmQ+YHfGal+ZRuWfHEH
SjCvd3Nct8YI7hF9EPZnRvq1GgVVggKdwa4jC3zA7Cn+RGbbd8uZkjP4WXJPF35hvbcUGd/rplE/
odrQX0e1mt9mUQygG2Kl+IKgnCUIzfujYpu4SgxYHF5UEFu8QbpjD15qRnANJVzeJCA/LIRdmkzq
rYpzPvf63OXOIByzbL+t8dV6SYSXCuQbaPfKIUDR6/t82ieukT7p5qi904QNb3IGaItnq7N9h1k5
TNGDSMFEjVr7Csmdxsm6RXuwo7wHVjcSfU0CrWOFUSBVtfmYVKrEPasu+WuTrg3EA4EoHgJS3rLC
G3koq6AeaKUcYRJOzzAsbWszJqPIDyp9oOcmdbMx4L0a+sNiaXZ7WpxYeVgUAaqrGYx4l08F2IVc
uim6NTh8XzJtdEEyNKF9raJiyn00+szkU4BCWDIL4UDOQF7JQz8s2hVFC636VJlrcrsXhVXbssBD
eD36iMwjT7d6B0hqlOhU2XH9RZqowEVruSOi9aw8ypRCQmPBu04mxinvlj0Oe5x5kGJIMi+H49wb
euYjFWJ+jiIO178JDMBDScWSjqLdIMavyJqAYkhWK/cDR0aW2uNL1trJYdI7FI6NAWEQy7Sm3JWk
9iKV1vXsO4qAfvHneHYHOG0mCYGtCRTKLw24rd2kyzTgwwk/r/HUvnWYMyZ0S+3YneEYLMYhyl17
j98V5wwzVZN88yW33mIZRpde2vXbhM+zwVQzZLdmIZTXiuiTkW5Kaa6WrBrvVz+4NIA0Mzd7n95w
w4LjpmgX+vlSsMozx6JeZ1NAv4XeOIzwhcqGeEy1Jbj0GIZiUp6KisSGnRrG7nAIpxo5eVm2YedN
VqiYZ431h5oQhEp3g9lwVHFSgoGLPBVLIao0niismikQm01W96oO9IZH05sxN4DqG+iYb2JXDo92
hczQG5ukpo/GIGqT21b73DVaGqKvEFG6bYUdPyVqa3+3iVkp/XKk7KF/k+jfzUFMmFXQyHtESwAe
MK3Wvh1DobECFhGuBBQ6OHohASxsUqCR0QPLie3ckUuN30ngA/Max7CeYyWJr5bIdu4l7sf7hYbr
A7mnpnVQShzwHscvzEaE69XJxunn0UJ7O9anXk0J1RIGXX5sSMu71U4AQfrRsB7mLp4fMBZiuKCT
yfon9RA/q8Cneh2riTZtXVxH4V0D4hSslGX1a4VlgZ5CNoLaLsKJO/olOdXadi2szwq1AjGTabnu
PVU73oppib+uVr2gd6V5Bs/fgRDJ+3hHLc+asmpS0J6jRr8o7gSZP2zcDP8A/+SrDrhnxrOsOlDP
WH7P1jCOD9LCZHJIVXzBuCuW4ja3KrFjkUnKXbrUptzAmaIVEILaA1tZmeF7GKvFXZ2LeFObJWqW
PnIyZAaTZJ80WD4nv0tIWPbNlEha1Nuidrey6JV4a2IQ0Ta6mmWSEncgIr1raudHimUWFBVKJG9x
19B1F/dHtK3BEdg+ET+mHaiDxH+1yNC6L/Mx/1LHhKltM7Z8NJ9K17+Mcaq0iOxEU5zwQy/Sb/tk
0Xw6o9b3dKlSMiXmAl6r4J4EtuZ0rxS6cIncDiDqtl96uj9jbXBP8sWphsDtTfFcKQltAegjxYPa
FPhtKuLpuo010oveYICInmrg+WdGxvLr7MzZo9mXxhE3ewwoi6D4OxfeD1rBsRt2oHoF4u9aNpQ/
MKN2Nj3TcG+M3cNYpXhXlbbQ/CSj2IK5oyubktLLOM9dwQlBpEm6rxPLuWK/BRaN3EhQXMddP1AL
pWMxA5+A93hXy3ZElx+pNs4kFf4sCK0e4mA1vgBRXe4KHqo8KN0eLZ0CJaoMiO4EbsjyukYoLZqK
2yjNmxPjlxC0Dr3mddxUw9tMZ3P+3uZY2j0I9PNZoqWUm7rrxhcD+afipVqkf58X7Pc+hop6WwNC
4wIbkG8UsH25H3VLdmEKnX8ImaoQTYQ0nyvdGuONkmgpommtKq1jks7zFCjYAhFeCZhnHKyaDjJi
07qtT0c7AwGazw0dRXfu7cCo59b0idOE3hXH6nKFnWzgiRpDK9uGZSjh0ORhEWBgjt5pauEpZ++1
+yDvlfkZC89g7sSkhh+5NuoHy1iQu5asRy/rROIS98uSHLgL04b1vYw2sa7Pj27Lq000QnHtRPmA
5EaaMfQtR8nvQxyL7h50yhwHhjvaZ5y2MOOo/fDjjM1i+nEGOiNuOzXCuoU6P3BjRByIxSOr810t
B8E54b8HKVEoNwPJuP0KHlQROSb29CGzViF4ZgHY4CMCAWCE81W8lPyT8zI13V2HM+sGi31Pv19f
wU4N/KpnAFx6ta27XuDPxKSUe3A6CwWj3KDAQzHIX48bhtzbyVCLj0yUykOTOinXbhBJTrnkuvwl
C/sMRaiG49HFgwJuxshl7ouUWg0sz8QQRims8mi1TGW3LSZhEvsq1HqckQQ+JTs2KbNRuFnjua0R
yW1sZHmu3w+x+9XU2xLqbBGS6UeeVHUdtUjZ4Q87CRYKta0vkjUepMGAz9InWXV56VujQTjbz061
narUeWj7uG23WqxHX360av5XHvdfukGr6H+Wxz383//Tgo1+/1kg9+M/+ZdAzjT/m/amTY8Vnvua
h8Yf+1dIjW6hgTNo2zk2nTviWmi3/VseZ+r/TY+af0XLS6dcWOe9/5bHGRZ/D9WREJaGbh6NwX8i
j/u1oyeo0RGfGeun0/flIz8NgYQ7dHZtGqZPfvDLwCs65u4J+ptXzNNfBk5Eb/zSYfvXhzGcW38P
QjB6/L9287Khg8vUWPR0CYuU90Vaa/WxKzHpemvOM5lU9axr59hy049WtiVs8tiYRuykg7O6qBXW
r4KhxTqVCetbxWkG65BFUdrd6I3llPsyYVq2tWRWKoemK+z5pDeIpPa2mMQZqFZTXWdxj0qgS/ro
UsZpsjDbaSHDxtYSNVvJyxcHYwF+JiBl2eq2mqIiZtXSFlV6o8symHEs8B/Bmk44jIKT2/VD398k
PZj47WjArTwOdYEVCa14UezNycTiWOvj9RIN/KV+LtdUc9AAL24Gq4GjqoQ+3bAxm147xlyKdOiM
m7SKHHoa2YSZh4mAS84Af8CfdFhyW7eSRJePgIxGD6ZprJyneVYPpu2yMbf9hPjbl6qZNTtS0rTi
amRnLE1GFyqldypxNB+I0UwxXC0wb+nzcdLFCa657S6WFT4TDarKTPOTmwhtZy30rG6IHqeFMuMg
q9F8Sleoqcmu9hqlxUbTlNt6tOzA0vmmXUG1n0FS2UxJqHl6B/o2J/cUY8r6l7KwDGqFTxwdQatl
2GDcIyFe6/pgiAGA2b114bh1Bxy/DrSwf3QVI+PC2eyCMTz3QTzQS72rMZiZi43RlhOGpZAfuwzZ
eJAwCpJMphwg1EOzONYBTkLIEbJg+5YuJEc+mt5hc0zs4eguKii5Ga66Q6a5ZvS7qmiws1mJnwrl
moPIfsQ+EySTuc9xSgJsmW7nJj1JlWKJmmrbFbjdurkMBhxJgasLaEqr/LnoKP27d23SU6TUcEgo
yPacNfSzPlt3JhsPZyPy5Tv9uIjozGETPw5Hn6CRIa0LrIxmY904oKvSecDMoSkXpttb6bR3yIcu
mWyVfa7pR4ZzXuhgI8BiO3hZ2p6pR/eGGnOmKhf27WUvl/Ia6Pi+qCv7qrLHG+gi75pLOcFW8NAO
4z0B5ACzlwu9pxhORvjF6EfoO6vzHOrL4PYT1y48SCNNieWFSqwLoDtY8j3Vlut3SqBDTJTr/eK1
kfxSuOY1xkaQk4LOT9nL1tccxfYY8ZSc6YuGHIT4yWwpihR3uB7hGfgChgFeUJXNPsYw437XFE7H
wCovArT6Lra6d8i9nEdRrwK2j+/JJUT4SBEvtdmrs+5ca8UDZlxa8I174lR5VUq0dXq0eEzB/VGq
lznEvVss1sQHZea2KOFDhTC5SbsBA+bo2qNeu2BgOdB4pN7vqFQ9y+6f+aJX+trEcnv1zVWyDQjD
iml5/EF1cE/nBzyUi9qCARVThGfbmPfg/hoS4PGTJFZHMYNWMgaEtgWmZmIoDZUAkv9ZcfWTWPjR
Em+VXxiGuaG3lp57oqsDUNo3Rl2ZO5AQN1LpdMwwzfdhykCopZhox0buwVdwnIvFO2pjQPpOBU06
uqu1nhiG2Z42jHKkZ0I39QZmUH5Vyiszgs9V6BXBSEb2MRLSzl9yX2W2YA9T+K3hOaPDeghdhAhh
afltXr9XCfyXSKdl6ioM4NC8WHOqYE9IZq91XLALMc1eoV9jDOOf9Al+ZbXeJYq9NQp8c4twYl6K
cStT6TsYjeL1XB9mJzWFsJy5PUis8LYDS8rBm1dVFwXNM5wHbWJRFVp572O1eYwcII66AJbSTyak
LQnxAS/9PVqfG7Anzk1IJOGmr0vovZV4oMvg7mPH2AplfuyaCXpP1OzTuN04U3NYJJ9mtPbi6+Bd
cUVr8i5jm/Zk1J0HR7q7JMNsDaQo3019+cEB4bGyxfdyYjCt4YyUamxgsxsM38AuCFIoeZNYnKHc
6B6ld+2X2dBvQGJvTf7nFQMeCxDRmB4g+hxnZ+GbMpshcwH0wiPniXg/iGEbAts0DXhT+GtvcxFd
7KJ9aywedE5XXpWQe+A6jEQ7AjuEwwlCXZKHQnUDvZuEB4Ao9lva8qy70aVrnM2ytGJjF/G8YZMo
Lzz01UZTp1Y7zzSj6G92yrWKfzdAlYJJDc+pZ+AGpg0INsjujkCHZ0g0HH+YfJyqJj+C/Oh8aH8f
BocnzmxZxr4Y6TkdZa1n0Kk2B6dUjtja1BMSW+zxyNr3uFPjPR692yhvX0zdONO9fugNAKkFZ+qW
0JjJp2X3VLqN8d6lhXIpdc315JSfRV6dadHW6GCk5edwc5yueYXZ/6BPlfm+FLkaWDbkPXtYbrNm
yXczsbdsfq9SVC9Q9+nRF81yoIeLIy+fAyus9/FAvz8ta2fTThWRPvR3QxG+LnO0nxrrY6y4ufpY
O/vUjOubsUinE+0y2jfIodgiy+KBSVO7G4Rp+oyoDC4UNwnP7Bd6FNAHObVxeJ693K7vdNpYgZlw
FK7yDxBWHQw/Rlggmi9JxktVmB2m16RsfIVeACg6i222Ha4HSAW6FxHjEdA/fcIjSLBK3TmXNs2o
F9zhMXQRBACJZ54QWwoavHA5QoM+wWVqDyqFqw+665TybDBwUCHzi/SlxOdwqPFZMit3N2olv0Z1
cauwToUgjryJY+RZpwMdGElmYqVkJKlzpvBGE2pawfYiY2Jzq+QW0vbZEeW95STGhngKTmq6mDZW
rJt30l1CDwI1x1qp5vdgl1+seQA+NZo7wA8F91JN9kqE7V8bC8DIXQ02SFfONYTFwLHVl4g3wks0
dbiy3XRhWbcZDkyF8n0y8jfGSNVFm5M79BwZN46Sx3UU7dECzl9OVrLj5Kj4lbRfYBXUWzQvgKRj
gGhawW1vlMW4Ntp+18kZ0DFEmc2ohlg9jI1TxAdTH65R3X3DjAfqaDKvbEiQgR3m2yGnQ4sL6YIz
hPeEVogPTIkJV6ZRMgvh9VkURKY8aZkL7awcv1eE3riGdoI/iY7Szb7ZmXEt4cGkffJQj2agqfm5
jWGCRnX+lrnAHzghAzS21YDIl71MrBu0kLe9LHaLbj7D7ObnUmJQyLEMOohu51z91oOL9aBRPvJr
aec18+s46V9U0dM+F9MJ//EDKOW7QmdOaQ726KOzUoKB6dZ1AQSZyUFLI6ZrXrCFzN4gQ/1S8WXm
w6rvo5FYL/mwc9Csx7eJkxZsL44iZn8EDvSeTLrIDnHcjLqfIWu+i1Q9m88szNPasbGKOGilZZ0w
YoOSQzsAWrhKDSH2pi3U8lvWyuwJTnUFTRfxO1ulGbnGuRuAow4xcnqwDx1/BHhp2V2rrYHz+6cT
282/pvw/Jzz+EBL8/+H/ejTBcUR6uMqDgDD/8/Afrf84IHLGqgzFkgZlrZikBaY9DcYcrqRBv9MV
KTMcdNfwOoEPE+lR6jQPEcnBvRLZPRSqcUcf33jOaAduJ1MrVU8UPQMGAlSAji0K8HusjtaJdif5
D0a2TiOX0tA9tbXUhwGoB95PZZxv/vzrflX3rD+OE6ZtrCplmHzO5zDohk6ZyNG2YdBv88fOcnN8
6vleKXR2Q4URxbPdkBuw+fOnfnI7rB/rkgxHSAjRYsCzjfXs+ZN4I1OAl0Uq+BuGnHkSmGVtfDEa
zewwlc9IR1qc9Ss5O+GJLujQ1cG80JJe33NQbm7jKn+5y79fB9dUkXhwECfski/46xeKSp2XJI9V
HwQNJ5t0xPRVsbRclWMcMjJJlrn1wU11/5Gm7seFMPX1wK7TA7I17dOFwE5pjYqOCXngaT4VonRO
M+iKc8oB9Eapa+XcVAK/ojIBmf7zTfjtfP+j6YDHRSOuGJjeJ8UOIH1ncA0SrCDqRa9j5DD7mksJ
7N7QU562VkjbCf78mTQ0fhLSkLzJJ2F7sFYlmQWp+9NnTkgThcBCHkBPIzdkX4bIX6rnv3zI55uJ
4B5LlCBFEtG94VifpHLWOhQoRFUE2r27zQN5uC7sYNd5r1/x0m+rZxhOt2waGlQZ3fexQnjN9s9f
AXn/r14PfipNDttxVnsWazCSyV+fqCyFKiCiKvQR6Z7crHqIQ8qvmjyewBBVeD/HE6NmxTrOcXZd
F9ah7ll6Cyfp9iiSmWl2dO6wWTEMBrtF8JHboeCKP2yFGRO5GplfrA4l9srsVkcYGGgdMRdwl576
GoqN05j1zrTzQLjojDp7y3zDt5bqvsqto0jsmxrrvq21AaDiS9/qe2BjnWcr7aFq0CrUaY9MvFi8
fnTYrw0mMwwfyytUgPpGAnWmYp9uBiN8btUQv39xT1r1mzQYIYxOHHCKueT29NRaMyQBrrK1jE/h
ML3o3fyijvVTaJBuZZQnhfcuSHuYzTXny1lrDiNTGjQ67kM06UERcY9CdZsl9q4y54OqNdfuaIpT
5zhvqa5sMZYziY7oSskOTt+Yp/daXFxq094uGMM64RwLwwlsuuKMLL5OYXMf9/a3pAmvpizak6py
l1Qus46kZXHpXgqN4tBon7gqD9XIAFRXnS3wR0Y6yZEJAIBFee6U6IItOlh0/s9K1HvIq55GeAJZ
SnYfB7RtZCo7K1bemFuckB8VbJLje2VWD+wPLjgTuQM3fwxd8rp4OwOlCr+UjL88Ym83kqi1LBF3
saE/WxlckQFHkFsdh8KEtaIClqrn1f7V+DGciDTMDlWrwwR2X8qZ7CjJMpI2F31Jn6YoWWtjKHfT
NgnHb4hOIPYY1Z2RTPd5yjivMDZqp31VbLF3Opf6lRs75vK66/IHQh2OhQlKuEckIc1xYlsi8Wgb
yZKzTFq+2ImCXgc7O88ROA6hxvcUlF8mwsUCOnLAJlSeIttStdtBob0w9de9UT5EwzJtm2buCNlp
87eyMsS2VbUrrII7qZcnuyDKBl8bH4cqJFSSK1OK4+wSHB2uLEaEjnLT0LSQsbNT2oUAp6zf1bm8
WsC0+IPR3SqD0V/Q8FL59ukFQcaJA/G10nQ88kvhwDIwyVarTxxPjy7TN29YRMrUjEQAbZRiN6Ay
2ihYdfbYwZbrrKqvxjTbwSOHzm2m6FzUKd3nI0hOKF6eYhCgZLbKF5Pu2MFsBuWWLs1Hugq3ODc/
9Xn/tTKJXZQK0zUVrvNh4G0jTyR56d3+AetF4c+g8lByiS3jqR3rAdPopbKIaoOZXlTwbWwgl9k1
1zUoK1LSYltzfVsivdKXivF6RdghfOrYV/VlDdJpN2aenEUX7vNK6o+kBCHGXIYHFx0b/zoMCoZe
T07NJtzQZrtqJzcE30M0oIXMnwEPmRZo0oZTNzcfZJ6B346YaytVvAHnnHmiNc9u7N5N3fBEgMvd
xOAu6mLpixCqoDDoldW87R5hds9mqzZHpYn30gG8ZMSWrxfuGSLcRjOcB1U1YB9qghxMqfhgND17
tK5VeyTYI3rpMh1xTbNr9XmvFdauDqmkO/SWIb1GWS2XZNCuQ9fa6jwpADW+oU465q2y0ZWBiBLL
V5p5WzMJK5fseliSV8Rlm7hS90lu3sy26gOyOnVLhAAPNKvqVrvG0V4G+U2LtadBwu50095sd8Qv
KvFT16rjrodP4QmD4wEywqArB2UDv6au+cERXy5pNszsd1phv9sKfhsO/LW6zbVFeEmayMMaWddt
bLIVvpGTwIyQoTac7bS8z6Gf3yFHbmkJc9HhFwQoLE4EgpS3TZ/UF1VJZmjYMqMtzMiUsyEP/5I9
ugJJIEE7s1/qevqguVlzQxP5e69oBzxbpIC5WmAhQ1IG26IpSDRbYBtJPx1kFoabCT+rqCvH12ZD
/YAJW+rHuB/odIY5jbjZUc9VxknBQUZVJRZY1Wh00ONhWKwT9Yulj9odFo0uXEdVXwaiZzZpx1Q4
x1J+U6Za7vo6P/JEZBhltCH61ygzCdpM6+WMbY307Ry4EwN8XGPgjK7R64AEzruD7SanclQZUfYh
jHJHSoaBnK6WyT6DuG42hKleOZMDjFA3fdLdogArTUeAAft7NKTHMtLQ6AuEFPZESQ0d67HvjOdm
BkvZt1nmWaIjFM1ulKPhNBcYR7fL2JOcRGAFutK+etOX/rtR9BOaMRvIOSr0jAwcZOGeRpjZi6uO
gMWRiCqvOWimAv0nTdBREjC2VM2LOtX1cUxAfnmxw/H8rgDGQaujyJNrelXmu8bUYdsxzo83aYM4
xOvs0qK1iHBRnhazTw2gxcsAlcox8keAetcthxXlwNLKLNuo0WkFXe6AnxvLcE58glKgYsMoGSLV
KvaumLRLj3piiyqwREFahFsQTOz96djF3TZR565DlVnHZ/onNhB+aRFXbdwu9f+j7Mx2I0e2LPsr
jXrnBecB6LoPJH2W3F2zIl4ISaHgZByNxunre3lkoVGVVT0UkEhkZEguF500O3bO3ntN/bZJEs5d
PaGBcsOznG+acaWJKoCAXOA1qve0E90ZWkOaxJ2vybgwfZ2meeN/SlV5m3IU7ePcVskhzYs7hyii
kIjNs5+NuXYYHWvskB3PweNIffE8aGl/7E2BLjkY8uqhVAs3cmHEM32r2G+TEgy4dkOiAAiR2XUZ
Z2/na83rSGd79qFH+MhGYuLv801BlzICLrXzkatG5BVOb5nTPxqBAm4xsQASXOg+dAg7yUj3gndt
yECuWHli/67ptD6vFbrVzWIhuJ6LS2XCLim8jd2SjdgXLq/Y+a9dA9UB+OiClKpuo66fi31g1h4t
2KERT5QiIiTPxj9kkyOQM9TZi77g7HrGAJuSlHOj2Hr6fD/BjHqrVdZFHFGSrVnZ6Sag07Wr0Y3F
RFQSRWkS5V0Yk7Mr12Bidq/KYe/Yi7Xj+IDAlS2JBd2w4ehZPM8EjrWE7yPvDed0vKv9eXpnLuYS
gKWemCWup34AJNjoyOvCpAz8Z9b9CzLs7ug7RBGDSpjpFJbdZG8psYud39Dvs/RT6bQfXJofcxac
C2VumX0d+rXdFSsUoVR6cefdYqRUmeo01nvvJsTzv0cnq++gwJERW6Pe0x1yknuy4Hcp9+Vt9xxX
e2uZoyCtiUW01pBGrUzECEGFxJNJNAV5MRJzhS7ngKfxISldyZUXLinrTnttPMKhk1w+1E6/mdbK
2HtQ2xCotQdmIzo5QaI5KTApPCELIgFoMVo3DaHsyw92/2qv9GmD9Mvf5k35QQYco7NAOHFnTldZ
tXFGrC+jAS9MJ/Wdus6ja2qSo0t/NOvibjKnKaLrfS394Avl0xqTBobeJnfi0YEFxjhmYcZk7Iuu
iHuL1i/WOg736XSv1z3RslNwLLRbcmc23He+DxVCiyC5lXt7DDoEc/NutnNwoCkjPYYa7IZ5v0/r
nNBK1MovvkEGcuqaEWM7yF719CySuttYTsO+S/y7wfyBGsKgwxFKqcyfE0UYnEkqSmsq1n1Dnol+
II9o2rSdvXKtAye/qomZq1yJGXJIu0Ry5V97kVj3uODsnTY6+jvtyuGYECRu15UHVicQm6GjfiWw
MeXoTmitukVPdpEH+9U7cBXqMLAJx5a1t59mH027WvUvItszAtAYJP0C+Ct2Gm2SC1KgByHs+Vxi
PXjSQRBAyPGvrRTV1qns+qc7yfsRTCeqp2w3Wdr60N2gF6lTvnQBcmgnX0KEnoqeqX0BFdpHtdGh
HLOWY9rT/02n/qfvwk2r9CEgSpZg0UujlvF3XXZtzMoChXj0joWPcFESwFmXCYeFtczvqpTnKNG7
Ze/Qh9h2/QImWFKyTimDL2ni+7WTxt9WFqLBakyvSxIw1tC8c6M34pdsq/kB4aMXGx7a6j9djqQ5
QAjYlax5VNmMoQEP1oX2uhLw1ow9l5vsw4DcXkKM6P+CESkmo33MAYnUwBilPg/k3SYZSeYEjn8O
OVGenZYEVHO3oiRd3EMmxiKPHXY9RFoEfj5Z1iiwlDjTqzsOdbvDq5yo6+g2DYSHodZQXYpks9aU
82qhV+jabOZ6zELPwJTN0pySswEpQI3Ir3wkcEB7H5hjhlkjL+7aXeYecLHWPhKMFRGBZu6QdSO9
8Rip9DL43Zc+VoahHt7sSYNPPXsRbTyd5ItE25I23EZF02oRkWNiizSS1PMGOmW2mhvQnxVWXS3f
k2McsbR8jAYppyRU3zemfTJUc6Sj9cUow96wIG7y1LNvQmgtnGhOhsSCIYGa0Ndlc3/Fb3hSkjsA
YOyTqJs7i7Fn5ZskruNgCXsHZ0jLPM1L+3M3mP11toNT4PXloy2kQKtL7ZCg8x07gs7dFKkOR6+O
UQS0tXJGpNvqb/kysEqm1oH4ZBNsXU3gvml+wO57cbTEeWTyTkFlD9MPz4Bs4+U9AeQ16LRiqt6S
yryxuocfDcw8tITCPuT5+qwtQfMQgCYIOzp8m4nY7nBY6mTL43NwJMqf3EzbrVXQEnATfAi6OxOP
RzfuTJQsLOwse0eZPUcBefMhXJ47pFvVRjnU2BMRjBbLDPckAoM6cU+mO1pbBFQ80Ln5kMrgkZDI
j7Hzfvcm8lFklw/e7KabHL4mqAI0XbbGEd2pz2QImjvhD2hV9Sla6uGarcHJcZvqkFPbEMbGgaiw
0vUo2nzZFGNaHHl2a4QNQ/Bt5dq1ohJX0DAix6g/LOmeuqror2VDb2D08D0YIUcK69Azkj4IaR2N
mvGSYaU+D2//2i0IlAdmN4+2X1xL5kz3Y1r5NJEJFbcmBY9QOVBv0AFPtG+BzQWrd+pIrW5k1h4X
lw3SvmUlmqSgRRLQ5D5VJhTUMX1iuqGF9kAfniJkS4wpuDG90B7y3jkobazeUfaDliyITVk0i9+3
JtAzY5LZTjiP9PFp6Hq0Fak830xMz6NTMCUvV6T2BuC2VujoBidi0jtbvs5SzXvlK/cICYozlVzq
fe+grM3qBD9G/mlDdv/VTDYK9doJSCFfP/Xe9I8BoCCREdOJLyJavfZHZfVXcirrzZC62gFOptiU
UwaTvGyfUd18JxCHwpU1Fsyx9eHkwM2JETWimRm5zCZv4xcoGmZJkFqbgzXokCvP6VXkOCF8smed
Ab6Ma7tnb5nH6NZ5QIf/5M/qwhXK49Gt9mCz9lIx78kcFztrtkQoectdx3JMw/tSjCSQozMKLjSI
f+rL2oer7b8syvjNvFEBY2kOumlfM2O092aZvwv6gDvOvyS/qr5jGuaiM3dMd0dK+nVJC6Yu+Ez2
N6t0iOjUowbtPltJt34YGJhT6p+lbV/pkHcRppUL0lqk9jbX39GcTwcB6bvw7OywuisRhm37WI6W
D1STDQcL+Kmuxh2KPRVmVIDHDPTsL4FfaDfwLaNbvCuThzOdvLuGR/VetPMTsSAoD31O7Uq2Z3OG
zT2sORJjs33pOv1lCbxrWs232FMQ3LY5E0CrEY9gm89QSC6q5YGGqfHA2PunM1ALBU5xaq0Zf4nV
IbNQ+cmYB6irbil6HhgTjvZsXJy2/JWCS4CnrcVZabXcPZSIVacjPsotmsxjgHemvx1zfEeLlmkE
tjMnm2VlR1l6QGg2/y8UyXInl/Yl68QTsKc66grtGeXkG865PVeRkESH/1jEdW7rd4rfQ9BxwuXs
QTsRNGm8oOfgHgnmuLNUFdFGY7YCtN7p2qdx6l/EQptHk90DqciUqW1/Krr03tKnPUr5fp8gjA8z
XV2TxDiRvHLvB/KxLgQSdum82miMol7LiGvVqzcAMHRaxYWMrxdcgqhB8hv3ajnMifiw/fmlKPSd
GyDKyq0KQasoXnWsu+E06tuMC3PHlELS0quwubNrh+lQoCOuEXXQZuQTt4uD7thf3dwWUTYUW2uo
r7ny+Lnju0OBKguAK7Iq9JC0qsjs3CbSTAiUKx2l2dkxNr+4KRoIJdHSEJ9O0fNBZMd+0XA0yaJF
mkmWFn+kOdu0+tPYZq9dtn7zcNvEYYoiZj4BaSbpcMo1CR0y/6EU45PHnRsYzJonzxi3/jjscRlc
3JmKElBqEuJA4hzITIH6i3k+B/tt1udXDoakciPUoGLxr4sNXc5dRbNlYrqpBrd8Dwpzwsohmnhi
CcpmpvB+r1kby626zaL53E518SFSeYd4b9xxzN22JnqIqp6yGLLhtSMjNRTSOdNCeJz8GzoPLZ8g
V5enKx7gqK1utRUz/T0yO7MYpfmRz5i8cXKG9o0oKR7tvv/pzP0XMb3OjhPWyqo4a5G9EjfCCdZM
SI6tneGI+cOJTWsuKfX1q8/RO7QSh0NbklwWR9wt+njHqO0egXB3tHqFp0+f/UfPWV6meeo3llA/
Klg/zOesHZr1I5o+4rdWNkIYkXvoRx4kKT87Z+sYIM5zP3xlLGwd/FiUuMnGV9OD4eDXIhmaPV5A
CkKvcCyD6VVv0udGcmgNuuoO3zZsEb18trFWcUPUe1G5fayKxImYvtIWne5TvTu3k39uE+ukN5oV
ZyIXiPLGr0GyBGRKPGW1vhM288d19CmYuvEw2euxKyU1VMYMeEwk8ATy1OO10V8Hm109wzQVYuYc
MA51tMpNERMQ64WaX2px2nKiQGZocQomhJkOjR7I/ayhNUEF8mCuzbwRTJDudQs4eDdhwLRTf58a
HAgIdFm5VKazSfz5FWhBVJTzR5CvKMRkMl/0ju6ZTagy+TXXNMjskOhl/VHabHc44XLtuMzJr7FH
AUEkQ/U5V4Z27xFHFik92BhTckKXZ9EFRZmPm49edqBOcCbxqHEwj2apB6esEdaubiFIYWu6SHTz
WKCx2/HrQh3y1LMkLjsUQmmICVtjq/VaxPivvSTcsqGdu268gKml7vTR95Es1L4il5XPLtm910Xo
yXXSjIYIulqB4XFvAfVGqSyKLTWF8wAS85Tq7Jgsn7uBriiH83GbE9pgo8xKmu7TcZUdWQz97iwS
p7d9Y9kh814sdt7YE+XXZ4/5DMy4q+wPkFzLntjbZE/dx1lff6/n5EtqjXvoHOdl7VCdIsvqQsMX
v3D0gEclRDgs3enHWiL/WDP3CpB+iQ1TvaJteMsDl9x5qghETbfnpsWuw9zsVwVNDcBSd2ldKhJr
ZTZkga3ZGdrsxYOc6Qcu5k+RGhqPLL++Owz7iWSlXsutg86kc+Na5ndQGkU0mgbH7EyctHFlEffR
XpFtSWPN6N66rKTy8wAepv5pIfbg2GrpC0ybfIsIcQN8o97ckkxC26BsV+Zc7Lo/OheaY4TGhwTH
gUVjVFqvAny4SwS9PSKQEYFxqDI+qdJjhbTAfyjaOmj2KOp6V/djpduoCD3nU2XJ2YbDENGVBSbl
d855MIb2XncCNPP90pO1n3HNDNBpXXYmG/OGfgYNl1rLiEazrEui1J2eDcLSPNzQqUSy0XaXbqpf
3MaZWH2F0IqY9ybKbb92kqZr2jURPlOGPMZgmNXOGfOq3vQSsXJo9LdpksvZHMoFgUFHSdIU1g6w
i4SZz9vMkBxbSwxHZnuuVwJ8nQReyNphz6fbb5GIYV3hbQLcdJzDWHvbNqMKt8Zk3QbYNwIogk61
tSD7tgZtldHgfOtxKoyVtmzMajoyg3wbNfezgqMT8ul0EYbkFzwk3FYBXpTyItIXmhCXQFXivKC2
jdUSdHsW+hLBpr2fkb8hzAI6je+puf0yZdaH5kotWBgJHSjNxOjYHYagpaVR/YDcsKMfTs/JEfc1
2SohREkn9LThUK1I1YJkRvU97fomeO4tDiukJ/zQpvE1mOr70eVkQcwaDQf4VwmkBscb0ESlb0k2
vmPk5CxH/32ufH1rrMELfIenifvWI38vpv9OCzfYQAwmMY2aMpU/wQLqzLpqe5NMHin2CAkL218w
NzevKFY2A4EOJIXcq1H/ggPz2M/GXWslJn0GicR3GdJIWOO5RmSEQyeeMCQq0BrkGJePopLY2Qek
lrzj38hnz3qRyZ1Ixodymsyohk8cr9Us+JGgLQNrn67+KelRqDk4OGjSjh9WBXorG43YmutD0llM
3Wa6T+14tbC3WR2QWqUdtToAFCBi3tkbQ+fnRH5PC6deDk54cCO7/0qLga0rMJcIL9++8ez3qcke
G69j8pZaMXv0KaWDKk155FS5J2jpJ8jCDXEFG3Ij6CMNTF79RwWVLvQGoG/wW6UH6Zf2AHfNgXPL
zmlzjOuyDU2ELAcxe/sBvFFpzYeM6CBoQ9kuyLyndUb8RMbuaUiWetuhweIIiUHLzotvMJC/W6f6
rXXrNXHsC0X5G1DCk9Gmt1629ZqSVh4LL1FIyWxK91VDMeOVxnRHfilSXoeKzzanFwDXDxRhoM0z
Y8uJ4xRUIrYhC6GNbhp3W0yuz4Wh9RuV+nox7VzdG8NCj60axx8d6OgLJ5bu0YE2+cQaxYi6nHKo
w7ZxJDOB8fxgcA9abRXbhUavn2ymuNY8GKVCG9zfUmCqCfDkbPHY06XDqRzVSq+mA7H90eo01sZc
6hczJ35grAy0csx8e4U4YtK9Nraw+pLCYSDkBAS8G91Wj29H+NzPkggL6ldCAuoTZnQcyioDkm4J
Z6LrZHhqA1Ztg3mAX7cgqcjN1sPQA44IHcfDIYo0Z4avSFdGTO24s6Bk0S3teRqzvc/eelk9iyWi
1Y0dhd2XxJ918a32fbUZ6QBGPA9kbodsoxJ9ml9s9UHBErX1xzw1HaIu3LsVrQFSiM3C6AdjIIrr
tm+f8s4tEJlXPHn2FOolYmir1X6Zbe7HNeZVEl3Qqs1O25yzliQDkMQ7hNI7fV4J5MC7ha7W+eo5
MZ3H1H4mvBN2PZVcv37RyXQ2RtNpG4xlHr9xSvfvdgayvPSXQtgea9JLD0tmXmCov5LKdxBB+yTB
hE2tikqnuS2TevVRVxkJKcy+oSwwRGXE0qeqhNfRvnMUX7bzLOkE0JfdWYXSPouVdTyozQ73nkUw
StdpOVo6t5IhQmqafb58AB/Dj0+H+jSV2Z58fIigS3aH+6ELU0TRWoPEFnZOuc8GLCYNp8FIFf67
pmkvqwugeiErZQbnUFdqZvroOni6Z4ML5W28lQmsXcCVbQlfiR2TI8YaPFAhxIxWFCAqizzpAMn0
PMbA4N7SWn51JSkFRsNs0CMU3wa37RTQR3he7eGqGkWKDVztrRSEIKzs6HTeVZgWbh/6wE5DCtFT
0WLzsNLFg2WGk023++OqTZtsrbcGHJLNYDLzbddg3cpOHRbfqjZ85kc8rh2AHTrkgDrOAMaPmm29
QSF0MWaDj81lel0tNd5rS/Gjz4eXZvKWwyD9hIZEQWa9wlTaOsMjkWPbQACAEriII1WXPCW6ve3b
0ts4tEsY+tlspwmCAzV2J91Q7yjNuc14GWIw+PXgvoJpn6BThnVSeKdi0Latqt0Q3WryZPgefsJ+
fUdNo2BgiSuhE9updBNkPfg6daW9LVLxjiHWUQEql5B9i0Br8Gw7rgY8I7Iy3kEyfme9NTzZY42l
oZYsyKW5MpNHHkK4/bnFOBnpbXVyCk5VVqWBsyvXa56l1qOJG2AIS+mw0zC/jnqUVlGWLcFtiXuZ
+uzOWW8ViKTwbvxXWfVk5fecV0uiB85Ox67Y0cJg6LSomH7nQUAeR+3VHV1tdQ9LTpUy69Uzx96H
snJv8G9h7kgVqkOvdjRYjNwBRdSrGvKVLrOkp/Pb6uj3gBXxhcompwfQyJie+OzXYJu3HpLmBPlm
/cMQTADDqSNo5jTaXkpjlexO50ReE40uXZUqthC7Ywwqq968mJBQy3siSvgh9TrjmtHSG24Jnlv+
PJv0JjdziQvlyKA/ACjo1AMcMhKweFyIotmVOKEyAhnU8uGZ3tJshsZo3Y3hcmDaOCDGuA8WV21W
P23Ky0gcyPeoqGi0rmXR7gZe9C53vEVuPIeSDrNNyaMoA4oLTlBF8e3mGMtf65nnG9sFsqJ4MHKl
vish2eoNxGD7xbDX/q2n0yqYBb7SF+W6p2q4/Tsd0HreIhIWWs9kvoV1Z2jWfq6wbUa0/bDqWyYD
nIJ6vJFMfglWBH03Z/7YH5kJoTAy0iX4kfY172t2x5UXReb+CdG9WL4mk5COrxndyWs2JXq+sXkG
eFsEE+/XlNL0cZyAjMTmWpX3ljGSQWwUogGogDX7XicNwY59ivR6504pKEPEwNhAEGKh1vA5JRF7
QvCU/uQY47AzidbttzDV/WLPnoltt131KdmS+7B418DH+XoiLtxXP6j1ckKzkJQ2USJuSQMgiSbt
vZA56QIzPnHg1OXg6vQZMvpvoF0b2Lkr4+AYVga+ByRjpFQxB6Ym6611lxLqIXZgwYxn24Mjs8Hb
YZCKQ07hQOSDVPl963padiB/hYwAHwdg9Yt2TDbvIFaWCIwKV1HYZpNqLRqx4N6TI1P1sohmQaD4
xcE7VT1JzXUpqRgVzw9NxVD6iNm4qmPR2aZ9TO0kN+8nD4scbRFmHUlbILsue0sDLLPos7OZjWkk
2D6tJwotv9XvoWZSy+t6WdCyhiSsPxru4rzfgDjLxuoUYgWLcPebrI8AeXR0xbT1U7dnFppBZDf7
zjDJLUU2etRJFemRwogl4WCn2gaMvD2aHhYPThjmxUDMPj66YnXtvUxzPhkmxTyMeIsb787jEHdY
EQD3OPeFyal/bpcx1hC/+Yy3RKFd8pqK/a40PZfX6j1ILHq94vTWwPWeV1ewfbCgo5gNjGac9uUq
UY7qo6SvqmUIAUgCS1g4UBBmT3a50oHRS7d9qYkJdZiWibW57/TWPxVIe35pS6vYMZ202TNTmO4Q
698XJrNHoIcagpNRG4eHqq1khoO5bhklOsvwsmqNTZFQomWjy6eh5U8ltm+DtvVxbKsRc1xCNkYl
a8EE9Dax9Oec7VDQdA7BgTGWRRpRUwbhygZpN7tG9YlYxPjMQbxTl4x/lJhUVFpsW4Njv7bOqPdb
zmdBe2+WRQ5daRlFj0qfq3OtWMpuHcj2t1XLtd6BnmKhnHQQR7sCLa918KVrvmkOJoYwXz3sHdlE
KNktxUIVBwSlHNsLsxKI+kj4cfatn2NqUK42Pzpu9lzmM7pcwEbaMoVmMpktgKhq+p3yc8tzTbOE
TltGYMSGlJaRILmMSRXGTPtZ0uXoEGmVDrCldtFWfBF5T7/CsbMv2KA+rvcCk7oCpvoB4am9zmMg
rw7hLmxnZsFAjvYV7aU5XV68YuZRDmQ5mJe54O1EzLjEAV+678ZFYQ9fjWkic+9nJcz7EZXf3hYV
Hp2VhEJMcE41HCkYSoYxUmfx1Oe0PJL+UJKF4VlotyiZNTz9hKSkrC0m1xftCEungaQKi8Mfob2b
o9BeKgOJApRAxh79TUe/EK0U04/qztiaWSKZqrwMhPXQzTClu5FNV3Z7Ii74WIAu5chs/UF7dvAL
pXFhWdYesmB2N9DvJX8f95PN4YCEKPQH3ZbEM+PZXIhM5s3qhKqRJXCQybQ8waA0rjQy6JW3HY3K
qNfrCuRN3qaHxrB4NEcagDb9KTpsO1fVrGwdATMXNFnNOzpblhD6SRKk0GpTWVr6mg3xOqWsj5ye
iP2rqsX6xnhikY7Qk7825OQEwTlbtIDGBEpulTPJo9tT99sWoPZdD4JvCINgAbdnuOO7O/oo5yGr
sw/1M33lpgFJZzY+n9PcAHbt3YZYMteu/IYziOOQFigNeZ8trv6JxIman4A3Ohd2ll6Q1vBtsDu4
DWgsNegwA0BRYZeM+u8KyXEU5LjKyfsyMOn6Re7bYbrSztywvMz9NiciJwkXrJVFKBRpD5u2pg45
6n4FKA05CctoJrUPQbrXD1nMqHj9CcQQSnU/pr4Xr0wLxbKZDInQU9dQijLiTe1zqVzWcEOfbUBl
svF/67IdziPYFDQDY4scSrJxWsYy1Pg4Kv/HSNw/eS6uus9BzX9C3bPTCFME91Jlgi9EviHdJ1m7
aD3R/uHgsxf/A1yV/Y64jq+tTSqIq88pK4t1FnaGLomWPQY3DAjdKk88J5m8swdBJB0ncOp0OczP
JB9l74Hs6HHpXgUxld9X1B9SN+uHWdP1T0cgOBCjqj5z1+ho1jk4trXS4BA1rC09H6GqRwYnCO10
rbViRE06ELzWHg9S9e7vvG0ppBaAicQNTuaW3pt4RZWaYUFyspRPZkWVA71Rt+LJmJ0nJTqp7W2m
LGd6L+PGnNqO38jKpkdOuUD2HJPFyp7QMA/OUjwvfVJ/q1F8KPTwG5f+27pZx0cK/vRqshs9+IwM
y1Ph9ejC5xyqo5sFmHF7t48gTlqIS0hdtbwuu3ZZo+6spgniUnjgYFAoDeeV6CWU5pmRfeVpkCAZ
AfX8koucY+WKrCdiyldiAiaVLLzxoB5QSABPa9v0AY4x2qIhbbQ7p5X6S08Ux1eD2ETDUacCfzsy
EWbC5zkD4YE8nQegZVzjjNbVNkvp6KIk1Lm1C2GzpZnWzZcrSM6D54xJ4lxwoOg3KxJoOKw0NXig
/vglVl+NamdZlOa2URlX0125L6n2uO8h5dUu2tCqiCxfMG1YJLDUozbUzm9m89rFSEVBP1/HxvzX
9405DIUIL0gXI6RYyWFsA1C0g/FF9ibrPE259jHLFElo7mD1tE6QGx1KTWfNILSHFUbUFrcx7MVs
ZyUWShvpoeWXRcfm07BDIzdy+DL99jyJFLRvKEwcvqbOYH+SuH9DpI5IrjqOMWkyU3CDsle8Oh0C
BO+NAWSzLorys0dPEztG4Zz0zmXVHW0RLGFGO+xYd5pP1YpY62teRgtQmnJEHVXYBb45WCT3Debj
2MvnZaunXhkXpDdElA1MAb2VRiOJkmQPh5U2cylbauaO7mhd7KrAHG/ZL55bb7Bkik/YeFwUpglY
mZZEelujWbRhE9Dq/o1G2XRDKzXc14kHmaXMEN2EW9ez24iDQjY/SdMzmd5ZRNHT4cEeEkz6aP4a
/lysYViz9ZUeinjlAXbQIXIUScGpDjMt1wQfWL0air2T+tntffICc8EVGQxaWvynn9wjE9dIe4J7
WwfBfO31fCEhCEk0BgTeG1EDZdVgNqqKtA5eXD9NdzjN7ScTmms8q9l5zVyL4rKi6tJDkOTLu23M
NZ5G6KhYwofsIZPzekZcZT5Mq5v2sT7UN7E6xtH8wUUimxD7pXf2JtBSSqQeWvWDpyBCHa2hWreq
o7UhGBe9ZoGHoyDvX/oGgXIPCvuXsZISGmAo/qSvSzKP0VCx5zpyVYxqvcl3u7h0Ozz1YgvugUFE
qY/cLjWw9xbVLme7sGkYBobN2qhHo1r6Y9vb+ZkB55dB6IeK9BSQyCYdCdx4bcxycQmv7fhARVWy
j5T9YNp7Pci0fvPX7j/lCpk1bkweLSJUVdzay3xdVZa1kU/OZhKOdFjGk51yl4bB7HCi9P5Y7YLb
VnNfSwJ5txV3Sh+SOkBz+c8L0P/miSBcCYjlDT88X92OtLPYCm4nN1c5bFKT2fB/7HnmwS/LgPsS
77yhR7PbZNoQIcnSP8vbvYLAHnejo+vLdnDXwrx3yR0v74fFn5PtSvz+yVEDcEpHjFygMul4ERyf
bFDTsMzl3upFFxDCCSeQ07DiZGwO01juifHi6/9aBRjFJO4RUBHscrjZHXEBvQ0ZGqcsCxgOA494
WQ4CuR8lw4RYTmV2QnNE5CY/DHUsWpim4UfCZStXyMgrgxuSlGrV3GCieHa5EEpqA/qziX5aeVyd
krPEiLJOxwTpViQzYfylpx/5fwpCyeKjv1QDXJsTzQGruiJNCwqyihAjRlhjzXKbkosT7MlvGvqd
4d6kkBMP6m5NahavZeW5QOQsyletyoHR0/F1meMi7OGuRqL5HfTsp+GMjINwkHFwIRYPFFLkgiar
HtUZ56ood3M+yUVvRX1HJpZR7JXgZ4c38FAWa1rTv3EPubQzG7Dgm1nMip5U0iNAsQiEtiPTDtKn
QQIbRpM8pMc2r3NcEa7UsVjnJUaOzjQXwaAISXS4rvRKdmTbYkMP0QSaw4vDCcTfUBbhW1Sdi0iK
vAHunMIbxetfn2FP+x1CtkxLtR9rGLdhx1c3ENab4IvZ5Gjt6AExDtYtKa9m7gjFquIPZBxkOrTb
Rc14gkSWOP62sAJSWnWs6w+cFxLy6OZcx5cwVdWX5dLaZM1florwq4VGqzMN+nNa93b3NCPMSY6c
7Ln97H5m+oIeqnyVVsAtn9N5qePKK5MDe9dkXpBYJIJzYkY4B21FIZkLllj4AzXXwV7OhvWTKt9/
J+x3U/ga8qkcZ81NyKul6aPWcu8RHfea5ubMFiLO4wTMwbA49tCKCCFdpY9pwQAbk9mAUGn4bfbB
D5yDrIiOw2a9HfT57Y9j77+VUfXcVPzzdyoj7Jkvwp37PM2Gf97nXz1Ott/D//Wrdt/N+aP6ln//
otu7+d+vJf/556/T7yb+GD7+wx82Ncjm5UF998vjt1Ri+Of/5Dv/7Sv/f//yf3z/eZXnpf3+13/5
alQNY/XxO0X9+e/jqAwPX+j/OcHq/D1k3734qH/J//Rdf4VYef8wTe/m5oXLYZiwvHi9v0KsrH/w
kBCXrt/wJjc3Jm7Qfwuxcqx/OLe/4Rtx1xN9hTsS4fmQ/eu/OPo/PAdgEruOT1yCE/y3QqxM8z86
TnXMEBzPvMA3XZ2X0/+GLDL8Vc5L2QehRLLwTA/PRHY66OTTsLfI2KPlRBljU5gzv8p2TJjoZmse
GkxnMi3sf7PaZNzzR58kuB8r4re3joEpQ7dB88UWmmhJznIbJM+2pfoDTh+CKBfv/wVl+5ub9PZr
OFwMJyAR2iK+5m9hXDoHDoYKhHdCK7S2rTWCydLBblDQDAkGkKp7bGbkV5MWlAed2Nro333q/4UL
3vpbQNdfb8DXTRe5ChDXv7PaFoJiKvpTtw6KKO76QmcPm3KW5KFDx5kkFoW6BA19BKum7T1VLnGW
ak83UeyBVg1jqN6LrGDd8y7lZR3L7mKCTtlNfRfsWl/2B+sWDkbHs0YWimjjJdBJv8pJrvpf7J3J
cuRIlmV/paTWjRAoFIACi9rYPHKeNxDSSWKeZ3x9H7hntXgwIt07etcilcuQdMLMAKg+fe/ec5/B
Xk3m2awEoVOjiqcNC5d3+PFTp0yWf/1VxRf78PxVibzAOawsiGSGOZuYfzKnZ76iAGfpQmgfI/aj
FYcvSGd7hEvv2psgn4aL3nEjexEPDozKtkCADSrUg6bnuMGj2/XJq2LPYH8mR4JDY+z3CawOi9Jh
1UcRT9xvPrL+xVjNZwbh7goM9aBLlbBms/dPn7mXJuRCZPPgbMvkQojho4lBTDJSodgzqIHSvPcO
jTvcIjecdug+dQ5HjfU2pl162TFOTlZ5Nlumh6DcepVKCvAjSGpMhqn3UxA63/y6GJt1PlXhuByr
tLxHc6otEhp1hzFE2y3tDJHVmG8iLzO33MYSniGMyayo5XYI4/ItHprqTKRD9RgbcvyExavdUB0n
+JHB/3peYVwUWo2QKze1teqGudUc10fsrurSGTNnnbd9dquszn3PvekeDfn0kLdl9pjTv3vQVEKc
09xrsH0onJzZ3bXXluMV1PpkXIYsjCiL0uGQEl52UYxFfc6nLLusDMbmFX25R1kZ3gnmNbJoN75R
3VRfeNCn41Wu4ITEVdLfSqlF8SrQvH05WOCJJv7YQnVjf1YKJ5phNnu6j+HFENWX8PI2A2oefD3+
Arr2s8FpGraA4zSQuzQkVRk53Ng0Xf2a+pWGNAQ4eztQikAucqKzH/h4a5lFLj0359222aYWZYVE
34mLR6AR7qZDvn9Vqjpex3qL1KsUEBSYwv3m+fq6/Aidt8GWM1KQKbP5Hd/30+NV2H445JTly9pB
oLmwh8Jl8MjxcGsURfXZDoa+GxsB6Ahu3mVPB4QBjnpsNENLV1XcYYFhXGKLlTA79DDSB1wPdn/X
zW+/oeixoXkVp998akiIP9MG5jgSQlYAHNBRtE1dfqENZE4HSCSHCJUWGgPzQkLp6qeBRX10dwNP
kErD7kN4Xb+lE44V2ifq2k1C7/nXH+TrgjJ/DtMCRMBRxBb217VzkJhmJ8UEmvZTeedioKT+I7Uk
AN69oZ1v35mFaH53z/56VTYLBWJIF+QfGsb86/x0z3RhA+UCQIZ1yQDpH3R9+WSSfvetjaVkogko
vt9a0ZTdx3Hubj3dQgO+GNrWe+5ArS6awDWfy7auTxqYykUBRORol8Mq1lOSK379C9n2X+6VYHdj
e7Mtg6Aafa5Kfv60FSMUjmSVjf2oA1Teqks+/FswFlIiB1QeWhG6flU5SiS8Vr5tOvvYgSrFcJCQ
d1DXoVhqmfFamGZ+ZYVJdREbI3Crygi3Gnh0tDhe9ZZJbcdxJzx0XcPQw8oegbdS8XJIX+Ks8W5t
20j3yF/0rUrMe+RYvVihuRu3XdUiuXQb97YC873Ke18sakHDYRkg7rxwsNH3SwNoJ3UuFinXT5jY
MbPVTHrnwEvGxVR27WNtyG7tmYF7xeTPR6rtkakCKNrZTLR7X0JXjQdOls42yqNqTXuIWRr2hGnp
O7m1wbdCH3LEvIyZ2tvGM0nQCu1q7eoZO3MZmM8WbkOU/gl/fIqE/TTkGOVwh9NpgLrNTEXTTNr4
wLuqHj+LZZX1NWbA7t30QwFtegIzjI3ZW3lmB6IjaAdI1AWRG3TSaIkNpUSOZVznddRvC0MWT7aH
oM1HN0CuXwuzJILs4IMOXkcUf3tic7z1MNPJBs58CyNOg0PNMP1AvAvyYOn6l2nBuGhh6z5TP6+H
iUS8hpXv4KOab3VpI7ry7YkRUOvLtRXJLt+0sgjRdcqezoQkfcvEjjfUDvPJMA69Fex1gnD8HLi4
bJYOsb175JDtBUAIe+WE3nCKGmdPIkqzST3rCRmLPCKdeiDuQltw0jAWdReenZFKEe08ncU+w6MB
Vh8QQd1s6Ze5bym7zTazEfHT1c/xyw8Mf1aya7nPVu6cG6e6B6Tuneu8cS4dhBjLLs6SM2pSEjBE
YW1rpV/ptfYScFa+GSuMHhoGapQSXYd8uSRtiPNSxSNvbCMxFas68p78WObXPVqly8TGBd1TC917
5SgeKKONPb47pMF+vJdycrZiDBpITPF4l5bw8330nTdzR+E4ZAjaish+zDTiSGzN7K8quxivOroY
SMccczellLNJ7oAa7/pl0TYO3aAZJFnQi0bc1DlolsimWZGz06/8emheuIcgJazmhZiy8OA2g3HV
oTU8WWmdH9jm1BNTdJOxlp1vbI6akD2QHMg2+RgZCW/TvMUB5hLTqOCuJbArS7feAKbzIAQR/VKV
wQcEBcjwUarCzRBbKPk7cedlY7gM/ak8tzrV6aYycu264YW57mEUvGW5f4Y/BKPOrHIEe+6M9HTn
J8ixnYM0U+PGDPAWTU7VPmSlcRsVvnlIjVoHS8pYc0nWDi64MI/ADhZMY1JEJ7uEG3ABvtF8FSz6
j5rdpLuctefeSabiskDL9kSpGqxhYmKUkD4SFOahKtra0ew675OeVk4dBv0GYQaU6CYSBq0fN/Ce
0IrZGyiP4UelKkkmSpBm57CeUZG52e8T3zC2PGPlG8bKb6rMnKWDy2epqXG2+bj2VsT+eOSc3Bzp
ksPxMCrrqKyBFA81PcrQ/sx54zcRmaRsje4GGlfK+D+6MhglLFN3cFdeIuxt6yrztQvtHWk0BqKU
odpRzcTqQblBCWYFfzIFGuSMB2W0pVwNrpWsLDMR5SbUYgz8Ze5/G+O8XUuTkVBR97SjpqybtkAk
sLGi4CXMpUHLDL0N3XIeXgSBTfRBHffaRV922W0QYQQmXaoOtwDLNepr3d95+IJpzSAI7kQTZgtn
HN7GFgExgSnZWQutmA5U4kQINYfkPbSLGNPWlD46mf9dLmW+td7Y3gZIdiQZm2uv1pxXgDL9ObLL
ascLLS5ieuzrXrncmc4icmlVO0VmH7oZmO/Himm2n1noHUNzwMOs+gS7Mvt//jyWI3vEaPfVQbCO
IeYxDaYP6fzuF3j/F0YSDjtwNullmMTAXwtLeO66Q9gwrsMhM4b70LY43TE3bFaD1QLabaQu3vt2
ysUlwhX0iN+vFPWRffal9BFsza/B6Dj+AYohvaO2JQaMiJSxN64rFOxkiLlghnM+8UWXM9hcYkNK
uoUP4v5EoY4OlndtjaLTWen47CDKRF24LRiAXPXZiNkUz0q4jYYJ66ADknyqdLmPLBbfFqFQinVT
DFeZyg0WYq+CQMn0pSo2dTWQC993YUnCQUKNciSxKeF5bVJ+XT0OIeBk4RZprnNiH3cfuHhS3uhx
EEVv3pD58sq0S8ZNJsVITBUsimQzhzfBxBQO3tEcm+w7GiSiWtJaEGiGK/r7R41d39wXcEZh4qEN
KaA0E96SCDgFPMai8sUFMzrEoYLNmMMb+Xtjw1blscuckJ/WNnA+vn049O46NePxpnJH/Cl0+PL7
fJrHOTS5KYFkzvikQb+91RpldzeDlgqsIDnTSMpJ8zUq55APhj4KSJ5meWITcaAkFQTp6Lb25j+k
Z0lFv6xyTxbN29UkZfJcwP04iS4Op4XSK2DQbdXAScgdWJGFq8olIWk0/1ywB7ssD8x9G7Z8EaZS
3A1IiapZAWOlF18Xs+4qioAdwrVjcorxdt0mWu+vx6CvdlVtWJc5dWIGYtmdVQOZmx8TPAJipcAm
P7h+zk83wKVDTGbU7yYQqodxwioPXtVBlUm73XpNPKE/writyXgQw0B4QW52VxEtkc/J0aKz6WKH
tmYySl64PKDBsHKMlN4/MyX0lZZ7lbkTmQ2M4la9Mvt8HdtNsnFDLVjX3ThuAj271qsJC4QljLM1
Vvteg+FST3V27ZZDcPC1qb8I2lkXjXcJYDTT8juZxNWwNiPrWx40M7qS09RBJsm4c9EvXSr0VcTH
GeZ5cvVmlWOUR6slq0OfiHDdu+58Uqtdd8VcNt84ZF+8AemATSmLPt+VdQKWpQFXorwQV7ei6iiN
bRzo7myldahUijbdkWOafWYjrtPUo9VaMKkjRmey5cS4rppRU4j1nyfQW5QqhWDUiVTtkmFSaC3C
FJnPYpKQmqtS7uiqmDx4qiB3N8unZMe4B82PbGUIyZxtGlaJ2DOsRB9mM2Hl1xYeNpTCFt6OsA91
BCs3fDD0RM8AbWdfoaY4iAhyS2RWBk41Tv67HA/V2Yx5s0mcGx88w3ykxrxVgX+N1hYQbokZryaR
a5u0zQ0kl25hyRFycVC9+blk2KBymEU88ZcFQYGL0Uq1a62nTTygNNmOk3Yd9Lq7dAPOkpptjeua
OS3XYqNvDGu49JsOG08e5fSYp2FHF8F5kUFmoKrB1Kz3ADIj38nWZpViUrHCEN9S5Z/rJPYu7KGF
ARGU0X2nyUe0OOZO1k5+IbP2VcNU+lAhSbeB+RbuAssH6WP4DHeuVz/4eWk/twP6BrRd1TvaChjW
k1PzHDTIria7dygMHXNraMVmcpBeiKhprhsMV/WCN5MWoZBqi1yWuLVRvgNpvUdcf57wFSzypFr/
rzD3855wXuhKIFo5vPhr3LrJmkr0Hq8/9gX9Uo+7YZENnNikqN5qu7lxWuubEYtHIIRQ3vXipvLa
21iL7pB+YigMX41Av/9+EvufPvhv+uAOLY9/3wbfBq8ZmQY/Our79//6z/n//qP/Lf6YT/WSLjcD
IZrcOh3oH/1vTf5hWA79EvrYpOgqfY5q+FcDXPDPlMkAjv/ZQpczePNfDXDzD87sDgN2ARVYN5nY
/JMUB/qVf+qCWLRtyA2W/DV97j8o60u0AiVRR2n4GhQ5CUdBQSt5YZOruYwE/vr7qqRGocoLcGvZ
nHaXxLARComnB/M6BLIC/Zi0+pWF3hO0T1gbr8hGOmuLfTcODhlZofW+LNE6ry1w3t2ll5ZWd6g1
ggmQx0Yt6nSigaLsiIRniMmNIq8VyStulqPXURGtCrttVmGA9GPZMpdl9IaeQN8nDEq7g5xzXQb+
S3OnKSWu9aHwGjAz7remIKzoFDSDiVQJtkQEEi/ET0SjFlWSK1RzNAIyDXdThGTgNWHf0i+mcjKK
neMSfESXsADuwqwKJlBkiO7TqXQMMC4aQH2fR2Etd60XDAVYMqlme2dHYxsggLXNERh0gBUrc1uQ
dtri8GP1XYA8qepdRLvRZ7aaFMaiEG1YUi109gmZmawXxB9ZH5nItKNlZfQKiBQfbdriEXAS4lSt
e6dOTVb9mvSL3IYmsyDYys0RY5aDvkZnWzJYC9NXPQKXs3Sc0t76Hpx8gFxjeoPHbWImz7SRqWBg
xveSedoHalU/BzFYoIdFW3WtcD8VTI51cIKhbgXVaZhALW/8bPQ+2tKj1k5qW7vXsA75s3KBkgsh
RMUTYyTK2gZ5GVo4QT3IJMwIxSYDNF1iAzSbNzMyoY4XeaRudRHR4dRDA92M5w/g69zc6NL1pFIF
oYh+n4HInVaoZdYZgRG+Wb01qaRlMnFfGnopWvyM8zx9KRDxzvlxDcPOMhwlsVXDgGhPD4IGYXLF
Gkvl0oFiFPhphqhnW8RJhm6YsI9Lw6qgyhEnCCxD8GQd4T6iJlzoBGrs0Uoxz7W7lo8aITkmzyPQ
cKghwqVlYTPVJOWHSHO4Wk4bXE0k9L0xRw/rvU/P7QM5nYmC3zKaNxv30lMFJrheay7uc6awgRev
6ab3xwIt8xsQskiuG6a61zqYZIU62Ao/GD7bAAorHwyDSIEDgX8a4Pt3TtWtSEFI36ktA/D7ozIA
JiYpTXEpe3UPRTUGIJ5A8Vp6MST1o4UH6TGxVHJBhU87oRHmQKQCUqYYCF8b3xZVjdkzDGgjb2Xr
HaHsEeXV5zAmwbF5T3rkzw2Sxh6nxYD63F/2TSU/dR0AC9TFABtEPJmhCRDaQhUS21ELfEcPq3d6
djGfDk70QBBW4lU0O5qGYAUPOTDj8tb/rPD4YNLqjKgBIZ1yQ9GOlCfY8ZO+9RkMBXsMVR7ntZJT
Ci+n240rNzZweOdVV91OIKqahYOo2dlA/tPDRdnM7j9Exd7I4Tl8B0lJihXChz7fVKwOgIIrs1+j
5sP50XceWBCzzz49HxQmDKbMeMdBGsW3YaD6T6XC/hPDPwaKINZy1jsXZTduEkc8ObGpnqy2B/RW
QXh/qMKqszjDqOTFtKL8yiYeDmYGEc+fYYCXmtgJw31FjzNnhoL9ApuC0uFs0yT7kLVZDDdMOvhd
MIGCQNeklXJ207HXtf6g4aXituyN+HsWasXIZdFbrvYyaRZBKo7hjg9+ajpPFf7jbjV1lb1MM5PV
mxQOGycX9gpsoI0bcGx2hyHdAf22q5tGGvb4TIpwDOMLJvWeVWOO1M1VZ9PJz2mNI8tRj8oznORC
qlZXGy3xnM8YpSJ22Ra9H2CgSZ5FHGrd1olD900YvZNtfGQAwcKt+upSFK5Ps8aNso03K7Ixoldy
weNIMY02IgeAOAGJYF/RmiuHkEYyEixQV4zGiJFbxsT3ZivcHw6VX9UV/aoelH2Hw8nLAWmW/mXY
eb2zlINX3WRaApJrqkprgpyn4SSfQEZdF1E2fLe5AnMJmgm5FFqaTBHcgZGO5J2ENjyaaY5KUVY1
d5GjYheTVg0zf6xJT0kskhPn+56fWtupQx6ltHxnM8AOGgo02/xaUYyq02c0hSwwA+xvCXNs14XN
ogYqQmHhzbFuQ7yH6zpLB0NRLwixidST4RBB+GZComjOI7lowd7n+ez3mN1gi/R5GsllXCqwvTXR
hQ+oSI1i3TJ+jo+9CUJXGYNEgQmi29nEICg4aepF9M3uQx/XgEeuA6YvnE7iYYjTyFgyCuIo0SSB
nK45cEX6KmeDIWMl7JrHKSImDhFdjsZ4wWQRr6TSeqzVUve7k09GPBkY0g9eItrAOd+gAP7T9OPn
4CDmWppBSjoaqMMyfUGIa3DaqeiyZkIT8dPAx5J3idCmmKcCKMgqs4Z2XJNdJD/KYsDh20NtCe0h
urYnwuwWTm+1ZO6RKgC1o5EmEeCZaO9qBY0L4zzy0RPRoJgh3aREeeg1jgeMkmHdp5fI2eYJLCfg
x/bosbUUWC4ye/CVS5F5wSOu1uStDqKFngTai2KYeFU1lcJIHSXVLYCkQjtphZiXPM/JnsCVDASZ
jp1PDxs2QN32nxGamWdXlhYG+RRDf1+a9smHdo1IOHPpRbVm5Ykfs+h/VI3/30lOLouP7LapPj6a
82vx/4HuxKTg/ff19m0V/sfpNYv/VHPP/+RHze2IP5hsfa9pyfRiqkI1/qPmVu4f6BMcm1fIxvKl
mJP/q+J2/0A/AX2cbDECzbA0MC/7b8nJH66hgw9BraK7OOMN9U8qbi7x89TRhDeuo5JwGBXhnv2L
fKCAmGV4VBRrwTZx7doDiZDIt3NEt2m/+elX+RtZxjwV+ymb4Me1HCphBBkM/t0vU7NwSOIsVNmw
VviaVqHUsvNE1wc+VeFfxVS1v9FG/N13Y0SHcRhVjamb/O4/T+nUYLtxpooBDwXtKmRb6SJNY0zP
gB9/c6n5WPL1qykFdMuSfD/T+PLVzFBptWEbPf41z70SWl19793eqd4QeK0SzztXkYO+Hlt7rda/
/l3/7uKMa5Xg0shdZuXSz98TnbFbjyXhNngpsp1UNQLzbNKzS7b3HECEqK90I3Lot3jRt19f+s/H
Nc6EPD6uKXRYbIJR6PzQ/3xpwxdSs1jn154WpWfDTtGAFm34GxC/+DJvnS8jDFIEdRq/umkaX76h
wvAFDb4B4CKG+JCjJ4Kjm0dbErgMKkXTAVXgYGWxkzG+smtqr5Lstiu8GG23+MffGOEYz5NrupZy
xBdtk8fBIUIuOqxLjWB4gCbasuc4eP71Vb7/mS8PlJA6Lz9CQnQB7pfL+MioQ8SIw9pw+gnbA0eX
E0nOIZW/qY0vnOCZ1E49AZsboqNphNvS8e+gqTTiNz/+l8n899/e5HOw6lCwERHw51tMi8ntQNAM
a5eIxZ3Tpf6DhAx7NHqfErLv6MQqw7359ff/m+dqzlZkUeKWK+RCf74oZ8VeKyb8MroXDWvf9T/E
6Prbf34RbqC0GOugCvx6EZfqB6W+1a0JDgQ6bcN4YT36f3hgDHRwdDR01te/qFGq1iywlcwPjHSD
I9gmhMWenRz+8Xcx2EFozbi8iY4z38Wf9BOG3XtMHUqyseIYiZ2DqLwCW/6bFfxvngVpGCxyjpJI
XGj2/OkqCK06yxRev8bZTlCS8OHsZ22Y35N2Q3LV0GhbW5nNb57A+a9+eRekQeqIMCXLDMrNP18V
SHBD4kHNL0hy9caEfDkfzYa1nsbyN+v4LOX8ei2eBFOgwJTcq+/Kj59+x6Qk7DqtwTbABQfv4qKg
fnWc3MR2OTFLWojJLLPtME88tlrSZQyr1BhhDCnqy4AsYXj3cekPeyeHlf2b5/VvfgfggITu6ohE
keZ8eSmogCWgCtmsMXSIA/kIMAvy1j30JjE9v36c/mb94Uaa7GhgnIma+i7h++l3aDpssfmAxZeu
IKe+Ysv+csdZ6oAQ5GT16CctGNNpERxjDffEr6/+l7ff5tJEzHBeVlKXzpcv2rWewBql0dHG5bqE
k52ucwe746+vMu/Jf3qsbCbebChcA12vY35ZYjvMfQpMPRkWGhkAeTHDCFFpAfzxezCx2vrXl0NF
/JcLsnuheVSGbaMfMr7UI6QE1rLRSK3DgQDxLxmSltkUNQUzZnZOc4kbeqYepUnyOsbQb1cCxn64
0wuFn8mmRyNn2y0JyMiHR/9g6HPy21Da7SnB1Vzs3KbLv9XNxGjJR2kYbkA7RgwD4ilHfWIZxGQ3
lteOS2/omPvRGYJFRLwLsx0vC1S5pSOm+lVjFbgypJ/K60BWJDEoJ9UfVOSgyMcaFDylLYmdSyNk
M161IOX8TQNlXTCVka1YR5ZTG/cVPAESpAPLiVYKpxacHtopwVUWYzM8Thm6oatysD25Ht2RX6A3
o+CbKEYISM440VoI2zHfZWYncSARyH2LUD+6jR0QJpihhoZOg6bc9JYY2rDmeMxU8aWGd2EuCtQu
0ap0ZnIFLKwcwKsvcF9AnvOzZWv1yaWDHYLWXR4XVxnC3XAJrLRkNoitfKnnYUZXUHG1PCg9DuBA
NV+9pmYOXXnkJ9d+GtGE1ZP6g2GiQSeElReRk28GAWGTZXiKALMSQNK3ubXWgIVh7+0AMC9iDozY
T5lhmxdGO/n5sbRknZ8sVUxocWxndGnw+aUmaYv51Zwa1ln0JBq3Mzp0H1HBU9OyezDxLARTQl7/
eE9iQq3v6VxCmpYNyCU/RIW1LLLKZcxVi2DPWRi8SD6lNAikpzcHdJPGBaxBRI9N0dEEsRTWRj3m
abmB4w3eRDWGdu1oMSrI3JubWYhunW5Fx5fgyhiKWLaMRUO6wODUZIEzeMKlnju++1rYbptsq6Eh
0lZLnKpfAL6CkIeI2lR8/LGFJtQI72xmcOCPY0fdtyynhJxFfuRiyeTJjDau2Xj5UXaa7q8M1p6W
TC3PvII7xtRTIyWZgz+/5t2YTEN+wPzTQCMgMb05YlBpL1PTCkxAExySV4PSiscYyL6B2gIK8Rp5
hTE3Z8LTgIW0XmkkKH5SCIyPrHgQi0IrqJ/9MaPljFdOlYvGaEklDfA7+dsqncHMEiPSN5RGEZju
bGxezQR5xHKaK+yFBx3iM2EZcJG6F8ktbQP+xlCUkYE4P5iincLHv6HzX9q3yC01uSxhrowrI+fW
ov5pFL6wYYJrCw4qFwHj1tbcuBYBW8uisOqGJ0KvceLrTq1ZK70zaRAZZT6bBUyaLfvcsXseZFaG
mb+TlNpFQ0pT+035ZZDe14OLr9q12+K+YLYyPGEgra+HDuP/omEpxLMXkLmzSAtIhRsNnFfCGxgE
7px2wpMf25a+l21rTYx4yYk6mW7jPcoaSTUN7ohmT6mbw+331fN/egv/+f289u+bC48fdfMfC7oL
Pw/0vv+bH90Faf3BBoZ21nbmCh1KyX93FySB7dwzNPbEDCjTEOw3/2ovSANHiyEsna0IJSyCu//T
XpDiD2wEYpbo60LNJ5x/0l6wnS8FFU0KNtdZSWzOM0VkxX8u3mzwwwWC/A6mf3zoPPOhYexwVYSD
uWoLQq3skqWy6xXu5jyZjs40IO+qclyZusKgiAYYDhBAKEe3T8jmzK2uOQjUYzld5bY57DgmQf42
B8PcWuawYu4Ct0efAUepDc4xwRlBUzgkEaQk0Rbx8LrNaLS5tqbgmMsjrelmJXl7rA1cH+Rck3rA
/eesNWI/Nsy+o09vRNBkNCJ7jLVRXOWtnHGidnXV9qF+QLySnqyuoYGcZxiG0bpUwaMAZPFC/y/o
LkZavtUWXMbZG/K1spsDIN2PUvIPgpZ4cF3TaNZO79JogVTicFhI6tyFWb0Y4ZPRhrd2oE4I//ZG
AoBxrPegmuNXb1aXaMOVlWevnl2+ZFP5VlXZgVVgnShyo73ilKthE/bFFci0K+ED+wA2gwRi2vWe
uBtGH1NcsbVJ1FFXmRPdAme5zXC/Q4pXF4afrhHZLhBsruvKP8YJEivnaYZPkjyyrKpk6wzuya6H
E1rtVZ8xprNz7YVBB8g9I71ukGK4I6xyZUUvzVDeWE36aDvTKYgVq773HOfTY18ne0802zGv763O
WPut2sgiux79aqNgwS8zHymOyp/rdN0PeO6A0F92HY2UFBxwrz/L5OSXH8M4rfIyOsVlfmOgx1gU
qX9UOY4GvMRQy42jJQD3qdA5ByL9LKUt8YIQIOdeFBVKrNq5NEquCEhiopzf+U60nyJwZV28aqJL
kPu6Iy5b31qXlQdsJHvPACZqzbVmRJdREAOdPsZ9jNhrZxlXbcaeUmHAeQbA6ATDA4HM9LVltepG
7TbV0X3nxg5xiCkQhE5mtXXdZFtrOuZk1TxpibapsCHWfn5veXe53JpmclMJD7n7sG2NiNgJmPjh
Vaj5eyiW2wp1ntsbF5LAecgcF0bGEpw/TPWjRz6uCX94QvJDStcO6iBNbfs8opYG4vASVv4Vgz9w
SsnlqKHgAdJ8g8R/JkshXYOQosUvdScOCPd2FvpEpY/LAU8mYzJyg5xtaRhn13T8CwfwKKeBF8vA
TJQeATJsGME/x8YzJYUIuE8lISScFNKu/wy15FqPe2o3UA5OANK+nM1He5U9ZVppLDLbOpoU4AR0
zLS5Q6SKe3hlq7qBlavOtbQAIJHPIG4gmzyKSG3QRDry3FrQ/90CqfG4dcfh1AbxsbIf0HUdaKlv
ZFyvTWLmVSa3UHXXde2/uEkyLdDNXo/4ZdT88gWOeye6XdnemOUHlfpKRhv0O4wEos3QdExU0DI7
e7sqNwyboUBEG7twz7kNjjzeVXm27COg92SFl0OG3oZw7ARpqEwvwaLDZoe3ZXj34PjXSN4AZKTT
UmjudVdYR82+7vySn8Fgau/v6bCQELPN0mo9Zt2utmoSiV9G07qqG8oWnwCSftAfvLK7oIH06Ojm
NzHD5sDGE4YBR6Nr1kN5tpBE8p39LdUVg/tiZ/qHIN6YnfZQN1hZDYNscIglTCPde3pwV9LFbaC1
CVgroIvQ7JAfiGQziDecAVvoV0AL1GaqtiWPb6Xb9HO7BwOfM6uC9xlAvnD1CYlUHh/dKN63EkJG
4XvHIsveC50RhNMRIYdcaAcZ/1BN3cYO+ls7cfpV4ohujUUkXMZF4qKERYHo6MWL6zH5Z3BYnKsm
KZfI0Y+u5V6SpXIqRx96BYmjRzDkzmULXGtBOz7YwuR8D1o0HiI52fBUFlSq0dFLg2vLZs4EFJuH
Q+3SOawU9lbDDNp4jrPptrFghOTdRZ0kwbEMSGdrmkxH1iC6U1MY1tKGNX5hsvPcoBg3rvpRigtD
f6KERiqcrMj7xDinL/3wHis0mpHaZ0TWlGLrhGpTu2es469Jgs0zLtLpYAgYc36989R43aQ1AUVj
fg9iYA3TCFpH2hyzrRY71mWUxfsGgSMBHwwu8XnDC/f6o5vo7s4d9I2bl/m69MNH1vxkmY63BExN
rc1sVc+PNICfyqC7z01Pg/an7itiJVc9NytW2B/bsj2l0OBTwJHkdplLiYRmWWNAI1z2ve+6b1Mr
74KqO2ZRXy49P97B4bnEzEA0qdCfCrvwXouKbN4ApWgT8nYMh6xb8ZrjtAyyZZ6ADyT63F+BiI/I
DOEF6Vuwcy1BBqheUTwLe00u26NuD82eOtTfowM9R9MrZqQngN9LFNcEtWzTFGNpGk8rpGjvemys
U3jmoTZt3Qz5buwj8SPEBC2rlVzM3C0B0J/OMBFb3fSkt/JTG0uwUAL2ZBPFjJWl72ESq6AGDOaJ
fuEpTrw7MXkvYAOuCWe/6DL3qTf719418KCwQ5nNezDgpr9BJ6djtNFODZvSHVO2bBthc19JoFuH
PtA4fOc66uGc2jgobIA4M3A1IttjpQ0kgWhucisT5N6yL1H7JzVsyYlzeI3undMoDBlcyahLEm+T
J6I9N4HDOz026P9NuYJa4p3SiLaAglR4CoP4HNrs353jF08WaXgrzSy7D+a3agPOGqBxW9krjirA
ityw4ZAXvGd0DimnphM4BfwLE2Rk8GbdPvOs+BTUEGtSe9S3oSmaDcaDGKBi4yzGqFj4bbUz4Isu
Wo7tSwfwZjMR2Wk7w5LmOWZZO9sy7JRLvX0qhucyNJlAcoTBr3ElVQ9M3dcPlBeAChvnTmvcyzqp
9gPLiCQ8oaoZTGPBXEB5vfDjNzeHll4HfrsGdXHh9OVtOcIt7bUcdUysXceZ569B2t5xij2MYsak
zcqOktjLQma3KG9PE+F+/5u9M9luHMm27L/UuBALfTMlCfYU1ZCS3CdYLskdhh4GGNqvr42MyqoI
X/ky15u/SUwyIyRSpMHuuefsw8GmcnqsmvroOp1/onKTvBJjj/dArnckCjPmj36znJ4yc611qgJ7
WxlT+VRgcc4C68h++MmPJ/8wiPqd/pB4ayX7li6V59m3gjtOIRwpVlDToqCPA7RDOyZUlPMXH6Qq
wILn7U5I662sPS/sW+3X/y6qwDIgJ4zUOngvYOMOk16MK19T0BUo0CWLyMeaaRTg3cVszI+kLTYm
rJeOi6ZdUzeUlH9Kjf8zbv0v00RN/K/HrdsPbO1Jq378jTvwj3/pz3nLc/5ANmSeMfCMg6FcdlF/
bnNd7w9wayZLMXtZ3SwsgH/OW7bxhw6rhnZlc1nSEYn7//OW+4frGXBfmN/YpPFf/O/MW8uL+Yuo
6TL+8RsEbDRskve+4/62kAMFZ0wxwiq3BmDx0KUndeAMyM+SCNqHYsxJINeoKvxHW0+WwQtj1+KF
9hAFG1e45r2idyiMvZY75VjUh1YvYvdcqwyIPLVH4/vEDfSN/89w9eDy7GdX6t9S6NwfMTmPlWFN
BWhxQ637eCmliPGK/eXv8finQPu3intoDL+/SM/lG2G7rCLA3iFW/X2mjExJ7Ww6GjuTUNneSNr6
zpvrdSes9AQXIh0aP6qdM23cyFX9Nq/RmdyyDEdSbp8tvKNN1enWU+fPwzLFeK+BmOMXPeCGgD9i
sKB7OsLf2mYSP4kqMPfQFfonekcIUXeO0xgbQWGOvYX42j8a/uh+RNGQblLwef06HqNz7c/UAEQL
lRcnHHeO5oNhVe3HIra2hmn7P8acpoiVpgbD2PZSwwvGmh44zFgMlLgiI830+Rhr8I7lz9H2k18K
86o6KDQtrOlDvHS5mh0lbArGYeMF+bkeIgJkGidXydiKFpOZ9dVKR8bgvKvlJ2ni+iWr2HsQPJfi
s8p4rEnwTSH7VYW0ZwRIpYozGoeT3UGYiTKU5Bomxh2Gfftu54OZbjNyY+3aJv9XkAWlLRvqbZpx
6S2KV7gk9BZMsBKoMR0y+EWFf/Er8O9U+6ZhjwuCSioULcsn7Fg3k7bPqix95CSvdlEXJ/Dd9PQX
GCIiFkvjgU+q0MJuaXZnUrYmOCFL27CsHEnmR/UNeVzbDrPe7DHjZY9DhWaetT1k9qqnwWIYxm+0
6+UQesa++BrR1N/xcRmnSe/sS9/H/XZKLflqExTc8siO7wp+2KZO5pg0ANvZFZozSgLbg0X0rOVX
4A7ONbIbteEDA+ZXi/ENz6LiVqN19FmBvj/yLAEN0LXVDnMh8RHIOhCGk/aH8oNN3TUPgQ4CysaL
WRakM0prbA+IMfKJu6V1pfpvJG8Yr528jr84ibRj7lVU6M5GvMXCz21QK+ytqC3tQPjQePV9H6tu
ZaldlXBlS3O9+J6hIT5hRpp+FYmV0DWRTclLPYtyXrd0D9DYzZKuNqb+PPuAYzFG69M36CLERwEN
Y3xTNGKsLEfNoWVFxRbQNScBvdGzbX4qGhrOzZIg5ZvwATwS5bqYoMRZtUcASowrQK6Pjqv5Py1f
XUTarJURVKHTj1vpRDQntbG8xn0GnZ+3LJJdirJgEJsaS+ckR6ISAIR2QoCAiI3nGhPiOinmL7ci
PUTBU13V3RlyeIFGRLQzRsvMMOIaiOxvg8msGpifVCOZG5xhPzXjBbvUw+z5YZFTyjf14onNymul
phtgv2OUWDctFi/0GT6bQu7TzlkFZBl9EsMuUF4LaEi00LhFGosVhAjA1qXHudbcSO7+0NLhtSFn
vPL4sq8i6oqzmLhJdJ9AGzlZ/yEs+wbd6fskJnVxAdFetYbq6sRR1mNrpl+TiNnpq3F8qBXo2ono
noYJtTX29oBNs/lZwOmlaEk7Eml3V6qPN3ImVePm7U0PQLjzFlgRMLC5W2Sw2j+rJI8Wm8nNnnK8
8rji2D0Laj/imYEL63aDqsObKpjdhLLCaLY+cxfAvVa76tJZLDFy0MH70i9vdhY5x2Z06r0Sqfy0
gGhu0iLOmAUdSGLT1VDVu5YK/6cWEFZ3G+eYDsNtcBI71B1VvRhs180yj9/MUaYklYM1+2X8MOII
fREX3NtQKbVzDUrUkYbWGQcmuGbW8N+dHj4IzDrcvulPOPXPaWHV4ME43pX7MA3kVOYkLlZOcSdF
cBP+AxbpW2qRO1r0GQhu+IKlKVe1GV0Iva9siA/rtBuevcJBYSh2id6tDUlphu8kx5wcM4jU73QN
XcdRv3h1A+2zPw8q12juGPqQfoUn/ribsfH3AlFzq4+eCGvRPqt53KS6R3B2aR52RVhpjMyMVgdS
UBfZOKFTGWsn8akXDfCndnJ+WLIEQ1qhI/pLSRyhu8V67rnJe5y473AqSKLxtwJ4+0bqJkyCEg5a
cc0a48mATbbR/fTYuGy1dC04YwYHGwF5m30F9uKYch09Ta6ppV35Ur9obb1KPP5rseu26yQ4GFk+
IFaylfAxXbezWRBBda5AXVkK1vWVce9ca923eigfIt/BrxD/UOzhhokSRoAC3m7SkxORIyzuQbsz
dedCXzgLtcZ9jrvulEdL4YtPGYD26ljl2SAllAqbFsuC+hAeFq5R5RvdI1AlFGVjlXUY4oEi2zlY
keffGB5W0UiF5bigd+8mkX/u7V6zTsYuCJ1GjqsUwuZeGcQBCucyUv6zs+uffL8E2XaqZWZ2W6dI
dcAZ4jQLBQf8OXCFcZbSz3aZDvR4VZnwj0tcRbfZB5pduvZz7jA3BoXNIqTkh8ypha27YI7KsoEP
jUYaVHdIGNgen1Fyjft01mk+qyixGLlQHBOdAFw/CmgL2EeV9aMe3HQz2T0dZoFGqCCgeEAmUXZK
fAqi4onidw6YqiVysmVBFr9QSxQ3AOTG+Ufvdc9RVbwayr3OVmG9jl4++ucp8u8+WFusK1t08xX+
maNv8wblTtgGoKNdMyDKMiKInZUE6ceI29v8dVoteSz05atMK281PdioEkNpvHqad7cZr8EcEdS0
029mQT87Fa3Z1ilq1IaxLK4KBv9qsNC00b3nMcJlTZcs9XvHeOZBNFNjbKhXX2JzpeDmR9fMHFa4
39GcvqSBBdZDJFolQ0lDt9NzXtb2F5U/92paNrZO3W/aOv/wqLgOlEbChmrSBTt7mLUm5nMkuVbF
+UsXm4dac/elTB7brCZ2Le55m5wizYa1hGNWlI+jt8z9zUunt/t8pCkA/issUJhz5W2SHZVTFeG8
2Qp2YhBH0LKSxxf17j5lLFXk3PmNSbHyntF0azb6NhsoJJ57/X0kC5ol1XHK1K80qi+BksfGLnYB
uLcxTZ5rbenq8UOoos4uitWzVeW0FiIKrAXtMsLPacWzexvZ2TvG0MkNJPO2GDiiFB/4ibbzXaXr
e2AZ7rohGVrTKDePI2vMhNBQQbuaV55b7OQbT0O3qfmgInwdEmIboUzlOaXBbdVzcLmSLTog9pnx
sXk07fKj0ZFOJ5sMc1w33UZLJYyUaSTiMb6A5meZz76AH+hu/a7G0gGNsHPN19gh95J2yXPaqx5X
+lCTCCcM0FbmGoYC6sbQ73vMhURnpL21sRqTl9C5/NtuvKuM9D46sty4ebMl6h1img6NVmdzUCEA
YvikGNuPQXrDRdwnhYH9nDs29gjxrox6J/L8CFP+yRbcxAYOklWnvO9BQ5MUGYaNO1H4DMyMoCe3
ik3vJixVYWajvcYfWVQ7iD4ckNilwkDCTfF8/RV83VM0zxfDJiVWeZJwJ16sBcP4c6ydDaWPT1UC
MwglS9vRhrWlEpY3eOQoTDcOR5IgOFO0SXIcLO7dfLZOBiuZ14Ib2z6O/UOUAECiDm0LJ95eYQxc
d7P4RTM8sZWyec00dl+e+Yrlew93BB2t4eSgKkAtH0o3K9AbB/o8A+8KKYZOZJEdiB8Qy3L0i+ZA
XrGK+jtkZMQF/JhrvYENRxwYW2BOnqSCFryOWcPzSW6eZpW8UhGwZ0d4gbS3dly5TlTBWeu9SVqh
OdrANQoTF0cOpaUds7s3A52wsMxmBR9UoNOvWCovlBKtpDvvc69/c+MZtLfzaHbBPpHjHX4rz3Ft
Vynna3JPcdymW9LVkMOH+TT34ymx9J8sWGhxEclyJTuZkfpmtdxugplFAUoQZHy646XsScA67Y+6
i0Kv4XfoqTJad830neDxAPx6/sHv+sMf4ncg7A+SQArfZUy9pgWPPi/7D7/InywaaogOjRuNI3OT
umwtKJyJ1dpoCCPEngk2ZDY2kR8flG2cE5bewL92KJ1nwoTl2pbxrXQnsasdek9Z6iCWkqol0HBJ
475e1YERxhbP8yyh5LrgcI3tTWs9+3FzbDx3Y0Dx3HaEjezQzTh29MbloE9vVqY6WgXTzexYv1i/
rhDZzukoQtecbpruTqH01M6qktfGap7zTHKd58jtFBabFgoFIh41LmO/69JK3HK0sxJ7gWOpjeuS
uRsCvtcguTvmxMJ/D7yiPRgEuJc+42Fb9WZwKJ3efZLctsNm9Jp8HRGAP+hTBLlUeAXUy2RZEczW
z1o55psPe5OKwMGbye3HWBbgwylGiBXBSFraRz26pq3N4karJBogFYbaUeB+/qRI1HrXAQ0QgKKt
DEBOHSWPDFIG6PFRMry2oqd5DO4gkHicvze3L5jiED+LVUDC8WfGgMGZkRhUuadZ82twu2WMEAMN
io4wDgDXJJ7N2hi3jmy069j0+RfEuOrUg4fdawRcw6xPh8Og5m4vZ7a6XufaC7GM4NdI5uIZ8cTa
Rt7IbbGSpfuemGyonczV4lUBDgMlRPe3ZQCUefJ8+eVw1p+BZJQOtXFsb1j+9J8mWa4jbdFQhTB8
bYZ8DlBH84mguqn3ROfBea09Gnb36HPRS6ogCyQB5SmdHosvc5wVnDfauUlQa0Ph72lxSjjQAgnF
oqjGXyoT2rVABSZIT1vAOA1hFZTFbqKXnlUipt+vqLNBP0RZF4BcEPYDbAH0W8YVh3YBNlyC1NZN
LTqmNFy1V2Zgvw5SM34QEmWVlhQ/5zKg1ayc6Vhocc+s5Bg/KMs65CJ79ROdILdK9N3Ytgi38IPM
0KpEddGCYdw1svMZrKp+l7Z0CXZssfaDo+V8aHFFv6gYptI6klQkGMyURMDLwGGR2JliR5atuSeB
L34Oc99/T12Wf41T9CzaJm7KttQusFO0ix51PAqjQR0FlR30ymM5CZjtd2MvxI+cE10ydE3c1+Y+
9/Y9+ajHrPXSgwEg+BQQUdtOg3AOzeCoFVCOcT/4YPz53lRvMi6GH26r3tqRz301nGJGqF3ZWGTH
OtY2H7qVcq7WbcB+F5RLwkpep6cePqcLIK7PEUiAz3/aokopt7UH8AUWl0bdM+xNip91lVpp9Ojq
HaFLvauPPQS6CzkcGlqZ8/m1xxtwRXfXGLiBPFDB69Z1HqTFCFeRCh4Kc3xQZcc6PdMGj0aUHnOT
S15wbtv5AzAWjc62Id6r3hh3PGHyJ9nH0bcU++7BJcOKEFWaz21kFBfZsXleBakn7gHHx76ZkoAd
DJldfT2RiFvZU+sxcnnOw5gNNB9bkV1scWeXG4wHyboytX5VeYn5s6C04RuTg085Wc2iJRqic1Xb
ciVjMb1lkxnfosEbN1XmeFdbDX4ofGp9aou+bLvPJtycTa5xMgAsJ+qbHSPyqled9tEzc2a7bZox
fcNQVD6CRC6uXowBNLFTNk2VNzxl7dCfhTfP3zODJ50rOudJGCwl4Q5MJ+qGuisd4vN3ng+Ydx2/
RDiv7C4cwD2XPENzUsU9hhmKHqvyiz5rrpDcWc91IMtHJ6htAuWWeafiiB2ZqaBmTM10072WpwwD
Xku2uIy1dT/T0rpkfbZzErXrSm/7E0NKcgi82r0yZ9QbM9fmTUFVydqfdfNW03GyFxG7YknkO3TH
ALrz5HebPpUkupVu1FAfQMfwKNXD1vBAmHn8pxWWMIATUcR+hYLoyY/mU2FQwGdghDh5prrWQ/Hi
So8Kx6inFcbnUmHStLFqusKm8Lrt16YjEEIB3jIQVzE/Apr6u5hpRgz6IDmxsVb3etTtIwgOP0z7
UrzMHVQiAi1cIH2PbBtkd3QDd4JhpemBBIEUFFzWJsd71HRNPjVllZ+tJs7eM/yE3bZMK+/S8b3c
YqGMuc2rTnuoEgjue1My/2FiFHy7PXKQhA7iU5E1rb4dxmZJGmIDogtBTvgSnSwFe6s3pboVkCTv
SZS3RB+xS1ylM5XjKkqWEdDiC2liMh3DjsGPwd1mEIU/696KGudFz3ZsI1K7P3m5cK45txNnZfAr
rhvLaGntDBiY/aaSm6bNuP+44yRDL6ryY23K+hOemXGwRD4vymZ1hcbKQ4GGc6M3abChnua5mDzj
zVeqw93acERFDLGXpsodMPPpN3LQBjZpe45esp6KHWjK7btZaNanlugugeFkOhhL0pIUZPRJQ475
0SU6uRYf16SbuIpNMolj9tdaUC44yyirt0RBxlf8r0lPXp0TGamj4RM+GP6ls6kUWYEyAmM9uaRx
cT1WP9pU5B+RgYoZEjSEkAUvZ1pNiYLiFrGQ3ossD255gfFEjV6bYIwdgWGxV3RN2iIkxx11bExu
AMGigx0UHFGUkNZc6hOWcszA1otvEtEciIo/kiz2bywfuARIrIJnQgLmdvC4OJJYJhPJU7ZJ900f
B6+uxJuqcgueH7q4C3uUcmC4THUPuL0suNTaQkoG6ioywx6d5jRAQNtT1ENf2QQV0mwt+3uksJrY
Gm0WvNvl0ca9Y65rGtAQGN2p+IqNrj1Q9xpdhzq1XzUuKFeHCK2xsMoQT6rEP7RwFHC21LV1byWy
8TaQc3KrF8TYIBLAgQuLdU2FjIN5yAA1FWs7ozTsA8tYjvupdpoXScg9ZHOkp6sSePm1mWvtkpTu
+BmTK0aumquXZIRuscnH2Hzo6nJ4jKfC3JQDXNR1XFC8XuMNIA0b0Iy6okZM3CQh/YOu593dnJR2
mEZOJNwMsXz30+4rJslLkyaOkXg9wekaNu4ZLADUF/y6ffkYxXGNO1mfQ8KzjBNG3e5kt49Hm65x
o9IylPdIf6DpyjvZOIHA1sVJc5aNYZ6irtX5ixom5qmWEUKX+Pb0FOGHE+wr7mqUaOqCLpYzNjeg
1fW9inUUI0Gv3nFWqHBrT0u00CCfFfodfdUr1dnzdQBRhLYmepNCiGrGwjTwZLe5X5WNw8WWHl4g
fkZ2Z6iLTnBjqxMDZrM1S1W/DIFmHLHumgbChuU8oZpVR6u2AA9k9nhqqHna5Mpe5jlRsv8Hbs8i
GklS1NJ7iWmt4M6vJd2triz3rak0EHK8pldncMq9GigkyBc2Gg4EQW8OiIVLNThecXFE4c3roUzf
qVYpQxHIhl5zNk8r206C5YLhU+XGGeKEZIvNnYXQPb52nXSvjBhGeZlMx7Q20TzNWTjX0bgtBk6d
q5001RWXCwXtVCcASvBh/X9rKyf9RK5iW+2WQpySulWvZqr5gKCw7edtXX5CCyl/QQCst1xFuvtQ
1HwnckiofdtRDuaBq39pQSjsR6vwDjI2EGCNNKNMwoxz1u1d9xDZlXZonXQpi7TFtXKkdZYdro6G
NpFVRmL7isrEJ0sF5g9QECZLfdzEYkWWVIVZ3Pd4VXjH8XzEbRiXRHLAKtsh82GxjbVOHBJOpVPG
nefO5+OrLV0uBqhLuygN1LOmAnWb2x7xZbS1+qngqBEbA5IUX7JClE/gT6KzjmC5MaggWvfwFUK0
f5xEJHF2A31aI6sSYwq1TuO708ougKjS4MnMS8T6yOuemg71y8D3f6OsTw/tMjCPbANBgCnfykOv
Lau7yHAectg1O5tu7U0CfrTdOCqOP5zBN/OQJCXtWb3E7I9qVEnVfPJ3hRmX1eqnR4njRilNf8QE
Nj8obLdbQ5jwtiZqmkqCGw0HaQt6XM8d7mrEa7nNNI9RlGmPqT5D2Q1uTRqNz4VXFyF9dWpc4DdA
bUa+VNu4cuZ7DvvMZagYBurgnKLhbj3YfrMyIb0c5plFqEZlGl1Tfv3c8PBbV43XYKiKy+9F4rff
OWSGsw0u46KnMEQFc805Ke35TqSoXinPrb9Tfm2+g7x1CZazu8jTyriVUftVBDHibCWibY2kcjZt
VmcrXVr54hBip9T1RX8y7Ag2dzpaP2Ac7mfLH49mw++aA1akba5v5QEhenx0gXYqoC0ogGt0vCxn
wE6Lc8SENbtj/pg6+CBTu6hPOIDrgZ1AqUIeY/WnVrr9nVMIsYMRdcdoxe3KnE9khaqNDqYZ+c/6
ygiL0r5XmKAa58xqinUzTsne4lm0xd6SZisuK9WrRj7/pwvY+NGsWNCNUT5tGW+HSzOT/kqhA64w
Y5XHsTFPdDzRxdK6b5bdeHvN6q3tlBnRYzLImptvYkc7iY9fwYfQi4euZesA2vMhpzf4E3Thj8wX
4jWo0L3wbLGx0NXOKZDxGLlYrWcBd6WW2H/W0U6MtcReQ69l5YTvd0Dyxm2Zzly6/JqMXSL91zhA
1owzOlRHRTin7w6WXjVrSiIv8OAohdO0575trFOfoccx/g4rgX9upXcGwM96eitT1ij07uAP8HnZ
HrvSDQAF3uqu2XnNQCzBjA/AjNEqA2tmEp3XlUg3plfc46i5y3wmTWxP+oFLxnGyxu+YVpbfPVfa
U5wCfE3rhyEtQzRbDJL696gsT76kts3MD6MRPFNM8JQOzYVqWyzNhZVDOYqe4q7xXg1rzteCdksg
NoASgCwfUm6e7krH6/jGtbNZdZqN3KOeB1fWq97RdOyy441hg7GeblCX3M0699zic0ZuPi6xOVi+
bkNWMeUq+AEq0acqDg/jWhuTatfaTkHnIBffeosWNh1HDatuMrT128DRt5uFQyVQ4ltvAakheqDx
NrJ6W6SmenhWfKXh6XcOy0/L8hCz24ympZbCsXbyA2IUaZSeRxdgejAOxUFVDttf3y++s9tmpqaG
dSstUPtIFCzeR/tBZ7bcqXwiz8Xc1tG+av5K65EXoVcRpLxZ63aDpXFKtiJ/wpdBiVzjIvZCfix3
hhvNDz1n4W70QLV4c/+WdtVMkxad73OmkPKZzA/mKKJXHWDx1qWhMCI4AjufEiRkl5XZ8RULfH/Y
Gm3JQ0rr2/oprvpqwLDJpqqRTcabREcg5WrGLqXlIRytIOg27rKWXRvxoJCXddXcfd/CXdXP2Wmy
2unMtGiH9YQqWjIqYzAVQ/cesDb8yuAedutJxuq7PjnVcx5ZI6siin2suZhOSMElAVOncg7FnEN0
QvQuL7qmGXJN9/SZR/Vwz4ndn1swCj9crWvR+LhlQH43VPslazUex9QVbwtY/wTlEvJfMCXOIWDH
vCt1cmY4Kl2mzT6heZxmWyyWJV6YYt3T04cdI8kpVNa5dSCwTIPxgvbW3zviZ5Q1pYVrhS00wzO9
PVoVxiCFo6OMLU2utRn835b1PVURKTvYl9wnXwWEy754Prh+hmDtoE0Z8FBvNJ5ZGUrkhHIGM5xE
Jxw5mov6GBdH6nGxdeI1VVe4XilT1WQmYZbZ/qsjvIkiR0Fkc6WVonqlQzXb9hUHcS9l+WSMBja7
YUESm3NgXLgw2geE66XIPKY7ioFO54Im9KkJtgXI4BD1tsIURGsdxH+z2biEnY567d3y3EegopAv
xaoYRafEkaQHMTViM063yaRsHrC6Tqwg836ZTZY8zv+od2fwsK5Wxxdw3VOYyefRzU9AUxL2RUpe
05oTkKVbv8Ucrm3cLDHXPLF5fewT2frz8pLB7p/6qGSBLGIK031vmG6l01V3N6J1c8JMsSIfo7az
60QPOvWhe4rWhVl9t8rkzZEuqoQvoOo7ev9SGHO117m7vttzZT7mZqY23L36763QzJ3KUu1cly3Y
skyv3HVdB/kjfMTkZWq7+okGvw8TfsUQIvfViE+Zo9sr3Zhya6UlKdsuzS2rZ1ic0XNZZu6jtDOP
yrhCepjqwcEN9CIdsPn2rL1tmGQTZ5gmde2Xwd9wrTupeC2YQrccBxbQnaVPjDSmAPM8C7aihnsJ
2krgPAA6V5PABMnTGB81HUobFrnOWWdnACahLx+mQvoHVoXxNvbKDxHVL3mkV8WqZl5EXeVngLpO
Ee8qXn9nORxfAOrtxi/Cxgh+tdk831JTmOvOT35atWxPpCvzkAl8uvhFkl5Rjf0bG3P9Wfhd9zSx
1bkADEb+jGbFboPN2EroWfBiaZ7EbU5XLiWZ0KqlZPpdBapwn0azRHOa56ZZm2bKYLkwb/ak5v3Q
mXznJx9/jB61sl/buIz3DPkCqYlCCeZRoMzJvO+cwoDKU7nettdmsbWCJY+S14QmpGAd5KhGRARL
C/FQklbbIJS7T3q/7DAZ7OYd3QreOsmsdFjl0unitdGZiH+5ETsHRCyD6IxfPXap6B6GKa8u6SAs
uukDdvs6EaoDMz4bBmBt64RI4a9CT8RbpzkTNu1sTll1DBqFIHlxn1G+3lDjkM5khSF2aeQo51qG
GImbMI+RVVh2eufEytU1HbR+SzM6mGjldJ+RtOtNQ5ZqNZtZee7nikrmIGcjaS4e1sBTz4Tyygdr
ShMCHCRf9KI0+lXW8vi08PHRo81FbpilgekveLIEQOUkyK1nyIPTRatLbz3Uvnz1hlBiSaAeWj26
0TCuOkwKel0Ti8XSRLGJZ5trkPgBklrAW8b1JDqVMypLR4k0KUTLS045JS9Q2xTecitJcTAsI3Os
+K9a9nhsZFu+oS3ijIlTNnFkBcpAAOXyoOUz2Wb3ebbUdXIGCq6xw34zmPJ2cTXL96gV/pubaO6X
XTTLfaKyVxjTxrU/OsQ0hJHfqTK9D5hkR+YIylhaedSL3nvodNC9eSzti2mrcQuKWJ6mttJ2rORN
mgr7Crpvy2s1rNHoNshG+gFdOSL7rFPVnum12HAL03ZtZbc/0rIn/EvgJPoSsfD2hiVVDO+7gwjn
ZemL3sesLPEfDhe2GAPpbKPo+Gg3w9mMTWLM2IrpBk7I/H5BACLhOk6XoAepuGns2MP5gFZTm8ve
XMsm59j1XC5VO7BtGQD2rlzWXDeD5sva1sqw15rog8KY5UDVk/GLZr/ysWN890mR64SdHLq+6Tek
49gvf6qCu4eYp1uvTzhajP7Iz7FOGfpaGAll4iJxK/m9xbOyi7B5InwCGXiGrwYY0aKfnnXxZSxt
0980ReV8OYlgj+9wn3tAU0sfesxeIWFBmuFlc5C5R60DTbgFG3Ib0B9nPmEOlr/UUPA1gW/57z2i
v+ELsMF6qOwLJcm2dMqRfufxKAAtCcdRskAxwWRpTVkdktTkgFGswrYYUprQxl8QVsxqZx9cYrzC
G+/rp3//i/ydZMDv4ZMhJDKg40nUAxAgf3eqJokRj5U+uDtHjMDSYECGCXXp/+PWplFuIdcuzKb/
2qy9prauoW71r9HY5d/406ltuH9wj/YMgtYObCbATP90avt/MMSzFoXHYpmQNCxCq/9E3Vp/6NRw
mGRpdT6KeGX+n1Pb+AOWVODrsG6BYuhkk/47Tu0l9/qnuXl5XQvWwmQRY9F+RSk4sN3fcrFVxrBu
1fmGrGoJqLWdT9LCZZZq839qY/uNc/F/fxI/iHcDOoy9YCn+ivIwQDlHNGblpQ9OUEiH/DpIymxb
ePqHG+hcaP/yR/gXDu2/27P/fGmubbkEfmlS9vTlf//LD5y7aGATnG6EAJLSqBEzeKrG6dfkI/Jh
16E8ExaEjVWrCbTXf/+z/9XbSu3AwqgM2OEuSLW//mzqu9mak7kq9UQndFXbzbSzjVZBaoRvn/8H
TMq/+mkAUPgA2SaBqOA3tz0zlCptjLC1QbzmTYuaMtnEA8UDq6HuZP/471/bv3pfSXTz0tgnOxxv
f39tCSUpOJwr1Pi02Nkm/bwq897tLHUOEaVfax+KIWsz/vHvf+7yAfnto2rzx7QdhyYkl7/v339u
70JlzpBYepcV/iwli3LlrlPX+oyavF1PGqa5//5P9Fwg1ctaiha/395XAqyY9Jtig8lhcFe+8m28
Km5/cmpTvBjQR7nIDN1/YG6R3vj9hVIwR+jdMi3+id/rtw+PZzkVmri57ZWGmjGNsE9W/OWJDsJK
t74GDyupqLQo2EMeJaFlKOEeRNTpN23U42GNhE+yTDru9DxpZq5vSrL3Pw2ALHe6gNjj1AnxrrWa
MqJsOYW1Z0pSQXVkRld+DLhHAgYx037UGInH3Wi2RnG36etmrikHJNmWVTU+al86JUuqqPc2U1dO
V3tI+2fBqhCzuZ9iFOUTofM4gw7Kbaeu4WUs/JUMOoWBUcujDSO3Z3D2Y9NGJqKA15lrLamw9ffS
qKqTD0FkJu3aTApfiHIcnDteEWTs5itaoPvdVNsuq2GLNvb1OKZEQ9IOcY5uuaH4UnkzvqeNlkDM
NJLs2ZntlmBrUDvbwW6wg9XC/T/sndeO5Ui6nV9FmGuxQRN0wjkCtMnt0ttKc0NUZlaSQTLogv7p
9bG7hdM9gM7o3AtzM40yWbmT5o/1r/WtQsTZtDJEtlUI4JPRK9unWV72WJhzfzrSlTziZXcUfkEo
pEUO39Vf30fiK1kETXGDn+SN81aPOq8PWWKU7rbBK95TD7zorgPtZMcsda3nqbEI5YVae4TeOJaV
hzwoW07r9rixhcjC3LgL9AAUyUBQRun1vzLN1LrHrZ9/YfRZUPgSjcRhC8sjNJaPySnffHw/HMAZ
OaHBtKjOSOANfm1j0stbzqaz3k3L6FqvoZNp9hRs9H114xYponPHPmUhgDMDb/tBKxa4zx3vioR4
Xt+kzf2qCtO4XIB9ujOJSZ3Ti1GMWG1eDaoZ/UOPCYZMIjt56KdGNeCwuKnmXrS3hT0i8ynMCPkh
61nVg05l/RxZNfoTz8FqMEMKhvugeDBpI8gulDkt4jrLxk0gcgJMhkjLtP+IXUuzaErBSOMar7h2
e87f5owRDY1VeUEt44Dg3vJmp7JcrgK/s8urqcXVdezzcWy/2nrbP0YZZb8pwhRDMKNw0PFzuUEn
lumnORi19SiCOXEOQSnR2zmSGpRquPQoTa+rSWU1Xiuza2OY2CJ54wbrOLEOpp3GeI27AjN+7X8P
pUBtzXtqraPFWifux5Dyp8jsmZujFOP2k/LbLdiQOrrdAdDqM2ZbsbxmYzg9YWh2oRFTPUInBfJv
sJNJZTymwTS9No5sHwaKMpvIWjWeXkB4WxyZ9obr0u+8NyfVyVGtlltEJobaBgtnTnkipkBEvEYP
oKTqmTFXrOy1dwrWSnaVBjMspjJfrMfMs9ZntM/l00Cf+Rl2RfmGP276bMnPbG1e+F72NfSVu7TK
zI9OB+FXsSTNz8lO3BEpqhvQrQNOi+R7loSdlvKMew/7KBRj33U+U993MQ/Rm/NImAal2sxCPk+F
7/FJWv0A57ddWbwkuii+HXuTOUtwgD/9HgRWlLoGLmPBAUG9txJXzIY/TjyzOo/U2b9ZA+dITBG+
+MJHiie09XLEiaJOMKuCc09Rk5X7hnBdk4QfigxTspsnEMpns/nBbsNaIlbbLg1dOkuqeJKN+lGk
tcQ5b5VGG+P+a1IUffYFuxTLQkc7HWXZO2BkCdYyG9kiChUe0v2SOPUFNDRM94FlySfDxXxOJVxG
S3snR/e1CQq4XtRap17cJXhnd7oN/Qc2VrhkNgMI17sQ6l3TWoTDu7AkmLm8Tjlj+ZnR0xWwshhm
G6DqyyRfWnUdhGuiCJ9mQ7LrrHS5TjQxWTyZfvqgoWGvMHR0dsY80WS3MvBI5KtOGAksLJ41OJBS
ZS93TTd08uzgA+4uZhq4190qZn+6ELVi56ztiQLXmbstieuxwVzWGTaSvM3u/9rpiyR56lhdrQev
skisFHnloGtJgYJbgXDgoGfANtmpSTspvpKpW2hEYcOyl5kr+v1UGgEZW5wyWforbFjFP6cNyfIr
lqZBchIE1LqDCMETXfY5ma+d3cxl9mUJPXZXXYuWsvE0BN6Ftm3CeHaWqb1jG9aIS565vuRGrGlg
slMWgaeiMHTzGS5NQQK6dI19wiyIzzY0TLO6XESjOJOzVlhf9RDMW9trki68T4Qr+4ciTwb7FnMS
C8bSxlH/0UHgBD6OFhLgdnMW/4oVuRxAVkxOm354lT1a7GcDQfJBD4gI53EanRqclsZLDR9BPtZU
7TkU048UlLqj/ZwOUn9nlN48TJOUl73fgUAaasP4YqWoT1ag5nG3WKxBjrg2IVlZi7fdeUISmhg7
DG6R7fGlDoXrsnAJ8YNe1gG7HgzICoWClbaLYpS01AiDtqopy5PC/xwDVkjRnBKjsGRvuHvyDP2b
nkrxQ3rAoCNj6oJPvVQQszup2w9go9LZF6Fut1yclaoTC/deYJ6pks2sm4wYoNMkGA4TC8VXSCcz
y0/PKC6dfAi2n/e0lmes5Y2+XdaSLX3hS4JRiZcEMwJ+N1yFQ63Xa/Y3lvXozFmA6rZZQYLGD1YS
G36go2qdoLXgsvD6GAPIVD+OSKDBlg8LsS7JGdGiLSw2EAi+o7quK0vTptS6MGCAjqzeKw9vwuTQ
67HaW02C+20iiIlPI3BfsWyGP93eM25S7JP8JHvPohhHlK/YCb3l5KKEY+HvnMrbZ+jOzqEniN/v
ZsgBFOAUKujiKjHo26l5Ma2RY/QZvcamRZBJ8JRHi+D2mXYARreP1QhmFplea1OWVo/pO4HH5Vpy
EuMHOzL9EISDw203nk11D106THiZmHmnb+s1hyauL7EqfUU1gbKvW6wuLC1FRh7ec/tZRYZKg+5l
MobeOGjY7N7HDOitOvrGkpSnBGemceyHleyL4em2v9BBAeR2NnDg4hnP2wTy2KLTg0HkFD0xWVr3
su20Vz8BKguGqw5XcHaJ5sNjZie8pHH2amART+SGUSIif86N0dcGxyIMQkhRscXK8lXwrEp2ihUi
oaxC6JLJwK9gLuoyyZjUdHoBpNGHzx9mzYdvrURXsE8vTKQhZUHLGHT7LuFVxKSjik1TWZYsVn3B
YzinwcLCHj84C3HKHhfn1+TJbe+NHQ9vC3yONPnO6STrjrY3c08imMr8RYVOQwFhyMcXfIbSy8t9
ySX2w3P9+sMIXaxjqb2MLL3xjtEtwSn+J4aTZb2odO/LOM8y+5syPXlDrnZ+022lHljfhc70IBUu
i9g2QkVvEuWt7Oun3j3MuHSOpAM9asApQ7mpZJG/g2+sXgAuUwIuhTNQ1CxZfoEtSeU7gHcbDVOU
mdilptPc0KodfOMnLO+xpTQFFI6ue2vtJWeNW0w8pjzRC3W12vlym3VY4ym1cAktLguUvrigjvsN
+2zJ8xV7AdV6A/mS44grT++YjQWl1TU1Niyu15fSC+yKKg5ffgVtPoq9RY8XP0PTna7xSGmfr9gG
PwecKY8hJloXRoM2iUmBRMJilazwPSpE90R35mk1a4QAGbKsizCJGh/Z5LbnsanCOZonSnqIVfgm
xo+lAIeih/BOTLZL0MZRC4HlI+/y7OzoItCxbXFGYeRqcwCpskPlrliN0/M6G5TacrrAz+e1Ot1E
RHWXYCxjw59o57Xu1fTSLG31AsmiuGEis6oDg2h6nXR597b4RN3AK1jFFUb38snDkIVBS0zuEuVz
h6hpNyFpJzkZ6bu3DRb7EH7/OxwPzIOOJYNLaUibg5OdeHCCBn2voSk/0bnJS9L3TSTyMJ1ZDAM0
hhGlKhdaBH5cTP9QNZ4ot8uKHe5Wt7rMsxl922upLyFDGw7hrgUTLY6Uei73BMwxRwnBm1HZ8Kuj
gWqYcFelJeZZwej01E8Dx4CQgfrGDBe1kVs9TnEVMv+V7QUUCRGQnpc/EKf/H+PwD8Itf5EU4p/9
zz/7rm7QBP/9H481DtL/9r++O/n5Nyr/73/sD3nQCX4zzU0i2gQcRBUbkeEPkAPCISdI9MHQRjxE
BPhTGzRs+zcw5LbNi8IJsLFthAfWyX327/8whPcbqjNKI8ogCsL21/3Pf/uc/0f6q/5TMtP/9N9/
hRxY7u+E3f9QXVwA4zw4LOyvLvAEx9y+378qWcwVFASMLDslDAAbKYSgmGtvvhm8RP3wZs+YeXaj
UWnocI65Fm3ETp0UKu3GurlxrNUTV54aWjrNm26uI5gRHFAip8zWGyEYBu45sYXAk9yVceuhEKIb
ryrOG4j2ZhN2p1URq6QINwU1y0i3Zak4R4Sx9MQ0Pnqc0ZiBl6pyNCY/ewV1gmtX/yxp95rQNxR0
+CCeWR/cV4MmI+uG3eK9mxqPMLkrvuv0yAYy4AW7tsky3zqhgzOS7hWRwOTuVNE/TxiqSUza9HdF
vDXX8lbVquyORdUCrDNtwy0ebEkH04c2tH/vppVn3ruEPYIL9hcaHuBc04ViWzPhAjU2bX0qx24M
nobNAaBjOQZ1EYfjVJUfKu2b/MSxf1pZlDGjqXPuyTG8Huu+I00+rj5zgcMVk69xr9DJ3N1cUkdy
g++P9WjEt1cvb24fGuvFNLd9Q/6dRzHk2ZGE588y4+kcE3qib5Yz4QYw2GFi1qDgstYq7huLqPx7
5vpS30jS8+RCvGYyzqqByfkdDLofThZWDv1rKXwLiwaWEEn0QY+4Qey4BFFHUrWkyQeiUtbNkrxi
z4tpPeUpP5JvrJ2eG8tqtYwD2Z+aH1urhHCYZCyqcG6rCXyjh8Eg90B89XQQkVUGtFNLPghC5UwR
LQs3fVsOY+3wsKYJ8xVUYk/edp4lS3qWZZ6l38Vs6eR1tbO5/dH2U13fUf7LeSNsj6uWT3TICWh5
TvEjbYr+nE6YZH4XMhev+bJqQlORMY6vJhAjvM2Yc7cL9z4D3RgJb07jrJ4wu6g2NdA60nTmg5g3
31ha+84LLbPJwOsXw+ClaxNocU1HwmjS0gTzRbhRDEHsDyMFL5EuQ/VUzvVmzOC4d8jHdb1PjJ7W
xCkl8GBkJkcRHwxHEMNuL3faZTCJWLFxug1l7r21Ccuuc+jKLqwiFYKDvGF268y7icKidLMweUYX
m56UOLKthuKdK7mQEDxKg/zPB7v/pE/2Lg3R9k2RY8+9Le2msCk2CoY3jGz2ngGAnBm0AuXAhCvH
A3cYGQ9kwmPeDA7GPfQP6BAp/7umGI9ArokETjLQ7Ebslc0K136XkfnlbYkEzo3bM4MZr3Jc9Pix
qDCcvjgnhcHZ9JThnoymnAitLyAKqcEyi/pgGYNMLrypzfPNITIMu5VeH9bTHUVA/Wk1tKJcUzCb
9eQoLS69FhPouug8EgOTxt7kDAATyh+ZRofFqN+MMcPkmRcO6eJs4NFx0yTcM9uKV+zYJcN5nAKm
8jgsiuDkVyvMrVD4xp6DcUuK2ictuU/pmIeMNYCD6wYD9uMGp91ZBfarS6wHat3mHuqb0qSm2sps
0sDe25QWvY5qgIaA06W4xOg13tWLIkrj5DlJG7cRpHRLx61emVrWX0ktvMst0heNjPVfNTGxPUcN
70FlASgRd3lINBvAs+Sbxj6FEHmYcPUdFVLjHg7NiI+75fnJPwQW2Oqb9RnLoXVc63HaS0/yL1OG
1m9zOMOOkMqQn2kyGS9wr9Pbnr8zLjwt9+XiLA9uFZRHIrrOsU2G5aqyS/WU5mq615hu7YvE198A
7dFJEmydh9ZYm7dmDetn9FQ61M3eYjS2LQbNzvXwqSyEagkrsOun1856Sp11DSAhjum3yf7+1S9t
r8S/gVdTLjNYYlbG5cXgMRMnMnB/CI/WoeOaWC2KIDlrHI92AQZN+Ti37aS9hYrG8EdDUbG3zC4p
d0Rr5l9DNz73nTdSNjaN1StWofaJJwBmFAt5pNsrZRTnIQjEV1CO4Y2k4jQO3CqlJM9erikFTt6n
LFutK3rsp/04lN2IFjTlt36b+/d8zPPZQ6l+1w2YGdztnIPHgG+KWcwUXYx9ZJTRzHIO76llNacG
Y+DLxMs+jZvZ9tqjPwo4AAZBhN7ys9fK9MfrFIvt0Uws8eRlunvrzGk4WCwYOXT78qERjt63NBGf
Rt+4WAIOaZnTwCGb25tJhFNyu2gDMiSaH9FaNY3R1LkLNTs8bJ2mP0m7J19rJl1LJKgyL5zJdJ/p
2/0QbVNdWHN6hXiGTlYSYvtBOkFw1ZuYx8BcF0tQPjUr+5DFGukn7laWanVN/lompMiIz7pD32EY
H+rLkHibip3GVm+ElvwLli/GA3I1hNOqrm/NBMu9XRjpWyg5lbXKH/dklYzvcrWp9g7bHCBkY9Ti
fjbrtjjj4psJ2vApRHoeOZ1CnLgq1+E7xRQUIv9UbZu8Qam9AwSkH0WLY4vWa/HSGkAlHdnc+GV/
3VntcM6JxxvkSJX5je0YElKXXYpOo1u3IvthGCxL+lTHYAjEGScy44LWFy3SEScfMk/bUqeOWoy6
W6R4Sp7mEJgvb74v+rXkGHk+QZeGDEBY5PUlTIsD5JYcgZEYYHNu8KhtnG84DoPsbytNgoAhJzjx
QA2vsOcYAAdT9wdjkOG9t9jP06+ZJBSkirJqHzDI48tqEFJjOqArdJQ86V82t2ISd55kueECa1Ax
kPahoZ0z7QgKBC7T2kmlTCUP1mpO/lsZWrBiAuU1sQYVc5LsU2JclGZM0dd3gzi1HHjKKbKxhbyB
Vv9S1kb+pqiT5CTRrgRJTRUNNBi2lw5E91MCKYXdsly39HPGA2bI4ar6ZntdzkZBFFw2Bz+Eoj8v
9JyqZgleuTWMhQW0Q4mh4wzQEDJsYzWz5o+5HKVxLpvtsT1YqU8s25Koz363LJ9zZgwkd0dZ97dC
JO0xhZT06RI+3NcS0XG1pvKdJA5sh970yCt5Y8gP2cCHkeNK3efIf/ukaW7tPA/SvaC+OiJUCbyw
LRfWJRan56SX/HvSvI/qab2i9a5NDwqeKDQMd6alA+MrfZ01qTzDtw6GxSYdbz3dmIzOpI2E5oG6
84CMHOYVQLIenenK2UQniGaN2JFcm75glVaPVSGrt6Bwi9fFGMUroIv+gQZJZKLUX9sDanjwEnS6
P41jUR3mof5aWaPTzNaVcZqbwXVjVchd3qQPqGXll4IcdhwKYZKvYpXZhnjh7RoYbDdCd3BppYx1
quXDOIHwwHsI3mZS6tl2g/XCtV3rJYN9W7LLZkYOzGOdr+MvVo+Ed0v/V83VcBxDdrDAUA38n5hz
x2J8YE7QvE2lULjsQnilug3ubNREQB1+et2h6jDZzSkvWzO5Lmr9S5YuhiBugDB2hWgfOn6azgVL
MxXrYVAvwlFGXFegG8a6zD4mRslTtuAn4GhNSkdTWX8UZAFu6mkQ71NdlU/srRDJOIpsPl+EgGM/
N8ynfrVkbCwJqyOlFaSz/J79SdUXbkTiM6wYzjiQR25uf1fSHc5owtiDNJEnMNXKxuYufSslGdjz
9i+mEh5kw9anKVamhqqrGBoMW5w7R3X5vlIBjIk2RfS/CALSMjRfBMNR94n9DDeTndFqNfSpByk6
/pzY4tWwO/ebBW75YbfDdE2sh3ERB+/7YlesSpWm3LHLTY/0rK6an9hL1IVVaUmiNBnmaFmFCR4g
aeLWICN+r0o/y+LJW1NmOo3NdBI3o5q7o4UlEiKV6h98CkCIjKArokstSDZlPVY7lmTIzzaoIJY7
lbzw7NXs6E/suBKdzqcjEuFuKK4pFRiioVE6smZgeFFnjKRrM1W4sbDLMk78bL1C0PRNNNhCljFA
i45vabFsuButw1GQK3a6CQe/eJrXiceWsWATvWQv5p+yNnAeWsNcTm1diPxi7CQk6d4Vmr2qydkD
1LEVLVosbjT4RF4gdBbW/DLo5bqzqzoBBUbXG5O2mZ0W0hl7Zhj3zklGPHep8D5dezJBcRMRAbpZ
lGdiN5jl1Zp++FoFFNeaqe2zVKq7/YSOwuqOplIQXBIACY5CAmw1nYgrdbKuZLun5XgI0ZXfDHAu
l0npdU8p2fWDXzM47jLiGd8i6NUew3B+NnjKvaSDKz/G3JL7ms3la1fr6nYg3YhkDvXBdjwCiB1h
1dthHdJbEpmViBK7Dl+wn2wj7LSQoOaAcGuQ1CVk6rv0n2R1wPTgmDfSKfwbvNbTT4uZcr+0nvgc
a8AOUcWKHmhFnnS3JQ/Fc4e58ypgq/5UBWH15mM5p8JD9KqG+tk3Dw270ENblSXsut5899gk76s8
8c647AGG8f5JvkTTk1FibfgYON10b66lKHb4ZID7zbabcm+6cj/0pjjWKwU+PM3D52KskQSMcTqJ
3h9eRBGw9Gks+FvmYJ4XkRSfS+XnVy2rlote19OxMYB7TGblXrQgu5YY3f8ls6zk3PXj8rhQBPfL
Y2EULaEzXJLVN3aD2YOFSD14uy4Sq0ct8IPFg5GXj4RYE3JkwqYdllxks/5Zh014LxMzIYwREpW2
gjMlPsMVfJP0AoQAMYWAjyACLdE+BkIl733PRs5uOk7d0yCvMiV5mRuI5jcuV7Jhu6cyIca009LB
JQri2Hln264uPXZSV7mTWvvWqR/1yuQC8A/OQOjk0iMYQYBj1+YL/N4ykRdWOlDQOUjyG97UlT8E
oWgnYpdh8lDDluPTNkIjcKas+zC19UvVEhmKvJqwANZqSosjK0lX/sTkhfdp6tUkcTmfEfqrMk7Y
SChM1nBaqFQxvVPP6FSBUHJFGPvdPP5su1q8DrOenhtrBQYkZqwz+7Sl49fCeztySc3huSeIEl4u
ayvzj7X2w/CUE+HeTSFdWWcyHu18MDno6SPz8lepsZAkpp7uxkq4sIPa4Buw2PimYSaSkoBNlt/W
louoFDDts5YjW7Xzl+Sjbz1jeVIGdt58Bm+xK9opfcFm2VwUzLV3qB9kouS8tePZqemeHZeYL7ia
dDkR83ZxyytXwgI2nRCWbbp4+yBfqC8wXLIPu6kNJzLDlZnvARSGxbFb4XWEiQ5icnjul5ea+FKL
Op/2ZcZIzmZ6BUHpgwGiuNn85a2UG8C0sffslBSAGfq6igNn1JWKZcUgf25wBnBbBPZyhbrTY6RI
W/VU88qk7MQd4YAsJo7y0Wza57kTMthVfYX0RWp6h1lcfQ695V7obKQg2vceZTKMcTdMxqepFbio
xUEPIIsOoQrsMVOqEyNSEdhStnlj5DK/t0qi4PbkONgiKgJgBpUpfl8VN3ynnMYMVbx5PO513KQL
TE1Nc+UO7mxxswRGxjJ5bfa8W/N0FwRhusfNs1y3Pa5tNGaeLBFRZnlw6y5/8Gq2iFJXZQi8SNhm
xLmrvPMMWdBVn9RwhSyfYgpMSGpxGAhmx7+AWbSaDx2kbsS3lrjnJZJHGoC/silvhsLmAg/wYTs/
do2u0zucKAOHN66sSbFkKjLh/RJqxdU0UJa07US7ticiGXTgMjuvXesfOIu94DQURZZT7pEUc/KK
xz1gbT22XmIcbTVmA7xMDu/pscz9Auo9J3JxTqCNYiikdELFfTjhPM/skY4NMBN81ax3/St3boLv
KWez9U49UQLS3Ox5OO1rlm8dlcPKv+P4IPLnIpzIiAr88rRq1EEeHOgOToLrhMNtcu8mTlIDj0Uv
OLPvJN6y9gVfFeyg+1VxYG5jOplySPK8nXfSqVROzQneFG/eETJP8dq4dmLtE9/n10cHKeo+U3lT
nnJrNKBS8Co7eD6BHHovgHtAfOzlYVK8ah7ayR/XgyxsoGAU+fTu9aiDfr3soC4KUPSJk50QiZR/
WdbCGo7OvCJL7tZhtZIHI3D54hRKGEEc8I2mR+TCZTyzZVb9HdmQjfARFGy+aJQ2jUORmZU69do2
iKNKuGLHlRmGXvNF2/UpFLOXXJUmdu9dx1nKfPaIovLYrfLBYeTKBSVIPkfFu3BlkR2vYPzm6L9r
fyHyB5EXmuiyXBEIr5iQxc8ws5oLDUkFLEoWpmscJFRgse6SAAPpFZvoYZltvAqTxaoqdZV3p4Hi
XrFERGdOsP9kLbcnJ5TytJK8ZEYCuJ06s4wkdrBosO2bNNf3du3/QLWc0DrT5gFNWRKmDZyY0DMD
4NIc/XLwu721rvo0pImFQTToH0o2ZAeusNdgFUSO3ZRibgqmT8HqdG+V2w9nhGHvh9LUL4UcmWfA
TDmSCPLKoRTCIpJZfbXJ/DwHqt+PXfDK5YcvBTTwzu57Gqg9mEluONZ7RjAWzBkh/9YsqBzHuUkJ
OPpWVmYv3cr4MeYNFJnW0NHUUyjSs2bet2QNjtms2VeOHQdjwTxWsWuCUHjUju/hW2tV1Lgr37gy
l50V9sMemdy6c3WbAGYDRBGrOc2Ym7slPLtQadKdtE2wNG4BclOIcB+Qy/qpHRDILp8Z9ENN/Wbk
Z6NjXq+4Ik9Z6V8SC0xP7HDVXhgZOSK7fNC4h6RX+sCHeeDfp0FiHUczLc4e++RztjT2RiNqcAJ7
2Y3mmAaHv1HlHXlS3mQteeegqYdri8z8mzDxDZuaxChTPziFhi/3PmHMPmVu5cSKO+wyhUD2HVTg
DypXc5t7shiPSWN5H1k+EpCZyx/l2KcvI9DAmPOH/+kkuf8BaAkVk0/31ddMIaPegl0LgT98WOON
ZdE7CjyE3sO1qfbKgbnqjCTnA4NWGq4SAdwte/HqcMmPvdWaPNJaYiqLHaYPBinOk/bkLwHL9Czb
5dZBY8S/5z9bFVwYqzB4cBN9QhsdRyKhybcYJ4BFmQo+asryQFHUd62tvpbG8ZCdifysq/syePCM
LV9AnsYQEuPEA4vgd82dr+afDPlGVBFfiTbFZlfjM7yTwRLEnoVCG/tk4JnIPghFEBJMKAlf5/yO
cBTmIEuS8gQM/EoZXlftS2H1+0Y27WPRA2vcyRxY1lov99awQpWdB5O2xKk5YzAwYlFCYKkT04oX
YF3sMovHPFP4ctqw6+KEG/hYZLr5ORbmw9o7D0u/PC9FccKvxAJkI8f6XX1JdvIkaZU84fI8Zbkz
vVXWvF6zB7+gpnDdew5+KZE1rFohAFyOc1dfk8aCskXydwere6KIweAk1GzkYelax3Ct0hs59Ye0
DaxfbQiHVvsBMIuVF9DOa73hDH/qU3ZstFp0rwu/9VvSQ/WpLlmdsLktD2bL9JWL8DiyZ4tTEEvx
6GHxtbX3yhN1fBsafFqQec6y6MbIGXKPztCWxNAOH8GpD0lllbYRu1lTIjgqB3JLAoMg6u3RuSW+
sjlgnd7FINOJ6oKzXEWgl/tlgh7syUsnSbwbB6Bp3KxyPoEkXmIYVy8Nvkyut8R6NkuLpgcD3Dob
p+rCzxQzi+qoDHCr5y71XtOOK7OQuIJLB5YuFPoXZa+AMku5neHwn+4wbyKQSR3IPWfaF6u0PjEp
tnGhPA5tAkguk4Haj7Jyr3CPGl9hMhs7Cztx1EzQzSBfP9OpVUBjYQMWWUh7wH01eIUxBwuo2/Rl
pUzj2M6DPkgfI/MK0SeSmafeRlaKeyxq8C1HFUQNftOeo2Tu3mOKxkcqjY4ehRQSKlUm6RdHUyYP
u7R2c8EDkodhw3XMo/1iQg7eJUF1NVDQ98PqGivyU7Rs7E/clEFbnXxqAHlj+JQYm6nr8bgfjjTK
Av3J+l7E7Axhq1WTvBqUN1ygF97OfTZEc1VqAo25e8nPsPqF24mqBTLyiLUyewa4oa+mvCyeMio+
kFJcTgWRXU2fm1z8bfTM1jXUmmcbWG48cLJCRWGZFKsymzAeO/QgLpYxieuu4Yo943V7n1GV6QRp
asHrj2Q4eE5YxGNYt1TkoCUqa/7I8LCs8UDcK98n44Sxe4DXiX2kEl59xKPuEHTu+pcEWfWyXjbi
L23A96y6Cfgb0mdUR1aLTDlBl8mk8RMxYwt5FUeOPta1jdHiecXleHDWisu1xWuyuL/Xp99bVXjf
U0XDgyiZvUislLDk7ZrCIcMIPhUCEkqe9fRkTgXggaG1YzCYnzLvDeyvJk1jWnrwoOD3FBhGRZk7
kd00/a5bUtRhz82gJOce063C78ciFjFI6MMoBxSi2dkYFB6Uy6VrpsOy2jx98tImIbkQp8zM0jxV
GIojHVrlr2GtqI2aS2R4CuGktoxbntTeke4q+nMbbcRdkJhPxFh6DjTT+C+yBH8PhrgkFnwROlTe
CWEKIjf/FNVoVToZTkXsEks2Vkom4GUgIr0s/r9ISvw9YBaQHzCxCFiWZQrCbra/hX/+krVJJncq
/ETloKwq0V4oT9rz5eKulvmHleRvDoW/OhL+Hj6hHRdLBGkl4TqW6freP5cPJ8GC4V5Vcu+wWqVM
dPTBmbBqSd7GmhkyDvlQGcPcMHsC3+6Of0Tc/q9f3vp7j+DvX99GU7Ed23fJoHjbB/GXb3RqIUTU
Xij3sjJEuUuQZAkcSlwMWO2c6hAYfti8YqbIx2uTOfLOXBsUB7w7Scx23cB6HTZmeL35nt3od2/J
f8lm81RzPFT/tv2Zz7qh6CDN+t8NH//xX9fyE/2o/u7/0991/FVvHhb9z7/pb38zXpI//3Wb9eVv
/7GvAIgt98Ovbnn4pdnD/h/byfY7/19/8U8zzdPSYKb5rIeq3/42xIe/Ze3wwvxnJhwQ4j9l9+uv
6bzf/8Qf/hvDC36jQZxXnem7/B9n+5H/YcDZfomTKEutrc6E6vS/VFda9m+OZVvYbEjuBdxo/Kk/
PTj8EqE83w8dK/S3Xsv/UkDP+fsVv4WdHAKktGoK2tO2mODfr7h6sXPUfprfGtWjw3tlzXAveGuu
VAblUYH1fh+6lJ11ZfuDgnnzsWP9ceYRF1y6IWgSYa6vyQSnkIV4ADsCV8QnZEf2kkO2ThQabm/w
yXWygx4NvMFyHfYrDQ+fwi685wHAYrmbujnECVAF16nieGtIClYZsIL2PM82++65CLzraWEXuQQj
PLdBZawm8QTsJoiob7621se//Az/Zbrvj48lcL3QD3kZiWDLW/71RuzKlMRDYlsxB4dkv73U/zd7
Z7IcN9Jd4VfxC6ADQCIxLF1zFatYJIvzBkFKJOYpMePp/aG7/VtStyX3wgtHuBfqhUTWgATy5r3n
fAdnYTd3I0QFfB2jbT3Ng1xNZn88A/7RbfY/u4fO3YdqWvXxb6e3sv63TZt/fWtYu/8HbilW83/v
d/33T4hjefRjOhE/88ct5VgkvnpYjvEcG9wZFg/JP7OJ9N/Qq0qPO8llJstY4l+qNnRwlqeTTI6c
zBOz3O3P28n0fhN0JmYV2pwQO//Vfz5K/keKNjGvjP9StHErYQaVru7hsENGx139/cppy0Cvpab5
yFb7+KgJ94P0C7HSJ7hUlIRLOCGHqonDg48K+4BI5IWZg75xO7nUTbQwhqL0J7AYWk/t23Kj5RwU
FxRzdBY5hgD4pX/k3dCcIgqs7iInAnkS9OkNfriaaXZoyUrnt1R43RUa5aQwv9BDs9RXKdVwNVGk
ak8ISovgqYwbhCINs//Gct6d1mhvUxJpEfN7NYA8Bizkl9l6QuPG9vaV7a06AquTla4F7i1YBc02
SC/T8/LUFwF9S+5G5S3Sxu2bo+diytrNw7m2wAAs3LI9lEj9FrVKjUMXwsGRFRQ6gKI3DqJWuON1
NwPWrzONj65VwLv89hX2PoYGaAHEhQyROiCzPzKHAyE8BYYDXrCIV7mp7K2dMwQ2DIB1tbiCCR0T
KqhXlFVVA2TNg7FbLCFLGtT57KqP9YTweDRXdW0UoHxipMqdhbkJu0R2RArTLKsiG2ij0mGqgtQ+
Zw0uDD0zPlsNRnZW9xdaqdeqRbN+jdwBn4jUHfWI+YvA3SY+1fxKnDUQaow96hBed9TD8GwmZgRv
Mg3ZG8fOkjQeE+o8pvoeNf+sYFpR3XQEDNbyUVMKF0KPLwh5GI6G5UBtDhmmdzdFK8f+cRyN8NJ6
orlSYf9YkYhIBmcL1NbgBLVpdau8knxtN3pc7hmycQYpbwpSxOnKULWSA4/iUtkbo6vfkoK8Qgm3
fitxBOAYT+pNmELKQq5MDZQiBTBdaZxzh0zsdWIiD1qULJnugMA8vAncAFC5loi+35dhOj7wTDbs
FXEi17V0GNTHhyLoYZbgvWGvKCbExOtQTYytEw6FqBJQVTMZ70++nzJkmfX1oVX05S18vCk8lCF2
pZUr3F5tJKWZWuE1ZbJtcTrGI0YJhOEGdxY6eE6vgGJrYmPbofdfPRMOd4TbcdmptrMhkw9wZQXA
DXauywDXCs8VUvAV+pF7w5+cc9x2QYJwmkjIobSjDaZKWlBGbp3Bvc15V/nSKG0AnUG7akpX3+TW
UOFbGV+jLvvMRbQtjeIQEOs6TfEK18C7nYhhk5QA+nzlHTmo+Y+0QX02spiElTKAqiwZDtfcR1GJ
wJ9uNkFH3YAUwuRm2rCmAW7jeIV8OE0J/sw8xy+R5xdrmsCvOEPbnqaBE9YCkCNn/aKrhhsHtnNE
SE7n0giF44F+IgBnxURchxkS1zhm9ewuV45zCTr9aJsl3QBGSeMB/dKVT9LZVSFy/IQFSQsFGjZm
Wuh0OwkQsMAbNLIXppupKGoiP5sun+UZYbod4km96RVGjq2wZlLWVA8CG000yAOz3uSWwrWGHVar
8hQwJmScqo/5DR3OlkjjoQwxilBLvXf4fpKNo/ohWxAO5TDh98alFVjuJsZt8gnyDEQH7t1VliHv
nPrEvtXGgJzISks/vd6CYOm1rc8hOET2ErYGxCIV987vjfg1BKnojt7Lmzck3oGexhxkb6AlSMJk
qQVC3DPT7Q8ODcAtDTqxzaJArWLD7bVlUUV5stbGRu2ntPBQRnjlq8UI/+CNlXnllGMwQkcJGghs
Q0r/rJwFHJaqRL+pZAquC7TisCCCpOQLV9oy7fu3Ji3NpaibYMMXyzKL0nWBdWQxTkPRXWmzjW6j
JQbqm94O6BrAg5wOUGqy69ixyufYqXtjCRZ0m7ShWvXQTXd24d4Lt27RS8l7De8TniBMefR0B/UQ
WOaZlEwAJZ2743Ts4nod3C2F5zPPV3WoI6c7ejRzOPYm9S4Yy5OT2VIHjstpDcRtifMB5QqyaneV
VXGzUUiGYNhKE0WubI/h5KgrTevPHJdwjNMdZoDPcAbHUgaj3d6VKEZvEy0rD8y085cuicOHqbXw
MJO4/CK86pYGAJK6kGAEIjgfWOUwDzvnlmI2WCSGdWsrA9bLFFYn35Mf8Zh8NZ0epYWjQYSJQ4Cv
KYpHAExBjshVz4oJoHOmWrlEFZ7vYte6Y4tyD1GeOisVWMOp0knXzDOTTpYFHkpoenUsDcwMyykF
80/Rx5wwbs3prSjh0zcZ7Q8oOrLERd8oyMjoG+tDD8OehFmcLraBL0QlXbcqlaLvxpwi75CYTUSU
+pO1zryYnlndHwtTnPShvPMbYyIEobZmKEDEDP+pynXPWkVxBsMitz04ZNBJJ+mhGNeCHbZi2gxa
ZLSvk9Hl9w2hO/sICNp5quAzLpE6tWSXKTpBxJ14GMVsld/7DonypMVMPDU9AgOKW82Y6DToAlWr
H1R1TM5BE7+NTZlly6wRIczQyBkvZhxRz9O/yGr83O2XzuHG3VgIcPKla1f644RI/IBnLV+PqG2e
yg5i0AFM0zUQBDaWqcaS5tTp0nQ8/ThQ6a9FHx4H19HQ6IOOYReQOX4ip25eEockhKVu0dbZ1J6f
3dgga621D+rnRBS93Vxx3BgGhDPl0avM7sUJEmUeh9q8NhSJezWgRHqOySpO8y+I/lHCd4JMiDBB
TWzmFVDWKNGHhW2Q8Y4U3l/olIjJWhC1zrE/nqX7Tnwwa+HdixYX9dINMpvdMc1RdenbvOyG6FiF
4g60EkQllgkpNUGdeTchsv1gE/mUqws/7dP3AMMNM0DbQKKGll+hOLVq4mjc0g8LRq4ZnyMxLUVC
HD2KEiGR3bbLxtXRphp6mAf3QTM6H5xCbv1Yb7IlPSxn3FslldWKK9gwXBkRND9apVPOA+u6UBsv
c503E2n4qWwhJTJbzXv/OsT3QcyUHUctor6GHEO31RBL9SY5MbtYETO80NtIQ0emUFVtO0vrP2PD
wW2nKe0xygA7jywlWKy6iYIAefpCa8g539SysM8d8PuFK5JVOMTBEQ6ie6jjknjAontSYag2JRns
GukOgMaW5Bb7iAqZug2stFUyoCEHrElQm4VsjEtVlE/4630sWrY+GCtaUTdAZY55YYIyLaRP1jXd
Mc1nYLzK3TYZtlPZajpBLBmI1SELGyBt0ViuOgJSaIVDPiWIsCDbJqbJuHT9ate0zOMAsiLPjdIP
CME24cXCvI505Zz8kSEss+6gLuAQlOY1ARndu3QMcj+ntD7psOeWtl2vYqeMb0OcrTU3woivUFhX
TKTMLVeZol1g/h3xWG69VruoQY/oNmKCOEQaRPc4Vg9mYCssp0n4ZUIbqScZNBdkPXDKciwKtJrF
e0sS9q51C+OTC1vuAmyDW6Brtxw5BgxieYSLvC/8p6Z0CLfRhPdaVYbebZikRYcAxGP/wJPbbQ9N
6JuHUSrCNrLefQjZp5nSYee3UfsE/Xun6dGD8NPstWcmjLxDNFu/SxldBZDB9l4h0rdQwL9rgClC
Sa6N8gthA0a8tgyUZQhfI4Q71YEkIMIPx0BF5XYaJFl9rSDUlHFfgPvCo7H8TLho9jUVTjceuim2
0m3et5O3d7USoDbIxYrZAJK9xVS0yb1hT/DYRifj37lmRvJZ3xskqpAZZgcnMLlSnvB9E+tJ7mck
kCMT/NnhuOmXI/zy/NpSQTUsY4IL2e3sAmVejz98xb/rxMWOSx4azhxGmvNgNCi9vR50ADMOFGrC
gxi2NS2bgL6MTKVcY3teanMkqjmHo8bwgW/SkGDaDVA/XnJNyF2cEwmSRGq6eF0ty1f1OyTMAhfG
g6AnaJUWSvs25Y1h7NooGJNjPSGOaWdymd4CVHCUTKrbFOPr18QJTdBClUcVOvqWvG8wjlNXto4E
oVal7LsjcLUMl399zzYChw3Ap/LXpEdfuKxOcUh+p7khPUsHCLMjmve1r2ZyaKh7eKn78uz1zIxF
mD3oaqyfbUmG3ZLgPfdJgmCODihAidiL9Vqdyxln5/uRfM9yklYWndeA5GZcRiJL3wV0g7MqbzYZ
YrllptSNmmF7owi9tyjldLSkHr4dJgwF1HFNs66x0AOKahnqoxVK6EDFNGAoOz2tk4gIYyyzhGIS
haqzd6F617n0W32mERKMFoQM4JM42BWTL+ylOTVAEplXxv0ibz17GWg07jcEphv269DVFdk5aZWW
dO7hLfoa2B1GOmOdrFFAohugbSZvodSztYUB+i1SxyHY2ExZbUDO0XyjZln2CejYTjcF0D+IzTnc
tdrq5iqJ3Ph85lL6WVC8g2GFmM7USH+ymXdwzJrH4UfdSoqbBF5Muo1iP6eIE8Umh7LWbfxYFvFJ
clDz9ug7DPb9urT1Z3iUITlqRqmd0iiwd13R+ddKp122cMKoeMhJJ4k2Y9B0t0BwmndlG9B4JuF/
1jNzlPQQe+F4yCBYLQPFbDrTSlO97yCrY1sO+NOB72LP2FMUMlV/J2c2amDISSzKSerImgsdhGoD
PyQ+taBlK0pSrGKLKpyprERrcDgSnTGCoXdJn1qTJmb5G8QL7dNQluoOokRrL7qph1Xd8Qx4LjxE
cIecg11NWe+iMAvN2lLLWJonR5usOyvpDmmgM7gpZ7KrXQ3mTTeTHLgHxpaUcXSsLT7jNBlOOX6k
BVj1Rl8Z2J+f4glr+gHRNnaL2tB1at5wnFaE+0KAAGnPGYjWo2DW2KPAY/aoovDi4pcHF1iZNgc+
a4bcVEZv93ut0x1mlGZRNqcQJkBxUwcxADDNi011aDlsfSH8jOQahCb+nKrMTlb3ZfPioS/UFoSD
2FdDjD8H0QxVDcZe7XYMUxhMg0tqIjXmHYxgsWnR+MD1gIQcI6u6Np3Y3tOIqW8UeVkLV8NFm4L4
eXZEGxypQNy9x3HlogwRvqawVKkZUhf9LGd0tlKkAAxQw1n+4BYNthCX+IoVihvz2JWGTpWTFWvb
zOsDjt3pHFlch3DAWh7qPSJjxSXncYAtwR/Da0fEVrMzDdA+l7RMrc9QDDFARaK3MxCl+D/QKjgh
faquMzhy5R6IAjuw8xu3iQiOWqb4gcFHNs6Qe++a6DM94blaJa8dVH94G9x3Z6ekqbrrIw3W8kLP
253lu2td9P6KJtYlLouL7nJpPflVI9HhqQeCvQiN6n4oSvo3mrrJJb9KT297xu1Io/ngDPrOLeXe
paTSXgDgOflltpMu0CWK3UfUGitSrw5Vl71Ts5J3W91COrpTpvGRGfHRbHVnmcQZ0qrhzQy1aIU3
dR/40x15RB4a6fStyvJxxQjgSQO+s+hkcaPc4tY1she4PhdseWdgF/IIsyKkoybmPKLinA31mcbN
Ve+xyJQxvcmieMGPoK9cJ5JI/wHxDIDl8B7JL5WdmF9TI+VQAKuAs0bwNpjJGr3zkVkqHRqPNkrq
kBNAwvSiAZ1Bz4gOuas1cC45US8MmAfLTMS7rIzu9UxVtGEoOlntH71glRideRfGxSMMnkMkmXNh
VQRhrBPTDSqrVnut5Jiz02MdHTKrCavOg5eXE8DNcmx5C46trOABjXq11id1ZH++9pE7EjU8NphW
hrOsvF042Xf0dE6Fke970BZuTNsjlTy3DI4UciyIjkh2ZaXXe8CwBEmQxu3owxWwsmtBCe8nsb2Y
bBS3yYTwNA2Pva1lp7yMCcBmqK13KWWJ3bykg5g2CRkVm6QiDtYEx44SpUTDPNRLjZYAChtsYa1r
rxHOPRBaeqNIcD6XIjgiTr+HbGovBrJsqweUaZ8miW9HHmzuoe845dKzqa60hJBbwx6uKbVwbjjO
zlUGbTSEu7HtfwToTUEtTW/CNl4MOwkZhiR70tui46wn7AYm2YN53TWjdSdSm4m7HEll1FvvkLOa
90Bb8501I8fskgaV07oCDymZAWZdRXsrHp+9UNuUiDcrdv8FdeshpFpd+qhXsBU52yFNr5UhcYuF
8R1OYGfFGdJn8VXRsdCYZazFfM19jqhT1r37TH4WpsU5cIz4NokoKlf44fyFmQ4No/v8bGjxZcpS
ukhdOZ69pBvfa4AoduA/tmJ6jYr2kIGo3ApSk2kmIFYvxB2C4CVzymg3dnG0zXJOfKUhkQeSTBhC
2kHQIcVSr8lqCqJuOsvBLHd4ordRkXULtiGWE0/vZWpm9YWXKdfuxO0xn6d3jjLecKURNGg7CPRK
pGQE2Oo7u4bMUSuTDJC+Pbs01BZtmdwrO7uDz/TSIhYAtpd9Um3QF9D9j5QuTOLpJzujMCXfsuF7
JeY9br3bGu3qgeC5nGoE76mXco6GIOKgvq1DIZ8DcMAbGiDnJnRfhV9dISZ+LRy8j47henNdROwI
BAr4duKl1jK1DKLp2nVAQI9GfQzspHn1QpLCCViBImsd9KZyFyGEDO+cBU7PMTK2TaZQGMW0Xd0G
qdzR5qdPmks7yL9gGqzSr8pDVTPh9jhGSKcvdVHoC9RC5q0KXXFvA609djlCP1USMMApC6YMsz5y
FrUVCb0kdyIE73d9mtZPuCLgbHWjs3Yi5Wxasxnvaj+cDkCpMm7PQdsYAtR6V+j+e5vRz6hrZBoq
r5dhXLLTdEN1iYlk2ygLArCbhVcEeiT7ADcissMYxXdJ7y2ODsBl7t1suhWOuCeZLlpUbeVcdSob
d/HY7lIKUtMyt1Rzp5zMq6XObbUKI1JfpDciXicukS3OuSd5B2CjF+aLPDKNq4oiZedm5ZqG5BU3
LgoFGnMLtKxPSp/ifVJH2S5rgLaZMO9WXelkawPAtsiakyNoTpB4eW5j/QEvw06vsbRZdM+uEvBi
H9pEFRC0w4ROI+tXrrIIGAH7M2LKzL123zvDAR2zfwlK/KtBEBsk2SYAzm0OkL5I6udS5nQMp/ja
FM4OLVlyEikQNGV2yTHqGvslqtIvljvJBSHvMya8ecBdFt4zCdKRhUJf6V2F/AWDTRDW98ohHT1U
5kHR4CyjrqJNnuVPZuQMsGmK90AL3ssaox1atU0mh2blpf1nwk2Cs8owFhpB6BsIMPOFXSecJgXt
DU6k/FZ0HdxKLVieNLDUou9h5nEo/gqy+9UZm5tUGVvJc2QPj+srBxw2eE3fmhUyWzd8Hlx/CQDt
IcigadIsf7Ct0n4JUN1uWHu8eRfQ+dLrkhM40PfJ7eXXXk7IPp1XzL1PLV+oaxi856oyt8NY7q3E
3g9w6Tp/+jD1jkCrikhJoGpiph8MbbBnHpYtobgwSaJnbm2iCmt3NYzRShYEfK4YrvmHlsfUo9Db
57gh3AfQ/6Pjxy+cTj7FhNt0INq0Mptr6kKSeISkodOKpUFvBOw2DRt+58W1Gw48PpdOqenNsngA
Ed+M4NpJNlVhnTrhYlE2DMt8S2PXAEaji8HfBG5D4GxRBRR9HXqzRdY69cpSHG9xETQ8WBIy52i3
OWdU0lxNQhRYoqE8eo5w10OjbWnAOEAkveI5dQv75HGVvyKFr98MTT7rmDVqD/0y8vkV3YH6LBlD
acwbJcA6RnveNRVXLnYToQbm3rdAjK3Lnq9g6Se+esTFTQsjjjfFGPSHLsiJF55cZ3pAoDPGiz7t
UatCDbBx6w8pEmo2PgSZqJgkNM2VlFPmo4jDmxvfdVM1yHVrqJa07qTow7sMk0q6lA3TmlF27kHx
6PhM6OAjZenjD9NuYNGBNIqGB5mknc4Twcl3LsDFA4FzM5/U6AeZnPh0TngOKyuSh5QG7SajtQVE
L2nElqbZyCpM4G8GBGhg4iYSKDsl1kCn1SbppSTUyStRXs/MQUziBWlbibsBakDTvatgiqArP2Xw
Eb/A9/JvDFBGrqC9o0AybfA502lu2NYm/QCKz98YgfaVxw1J8GKd4vJb1cSAzh1ppJSgrXI8WGT5
pV5C5mBjfpVmH+JLQ483FFXxTOAcm0DbnyuEbOQlkWoMGsDdlgQgU3+zwuA0gHEGdkIiidRoL32G
NoD3+NhwdDZJ3c1E0VNTiGADQS51IPl0E57fBUb0mame4oWQTkJaL13RYFOS0v4MLiF5jzF54Srv
5ACcMC/sdYsT3kVo/fvs/n9DzlB+5JdGfXw06Bn+D4gYZnXBf69iWHzQbftOFMQ//5PJ85trSQNL
mgdsdBaX/EvAoP8GwntG8tD7hg8yg7j/pWCYJUEesYtAn3VvFqehSvpTw2D/NnOZBaIH2O0IIBz3
n2gYkBB9J2Fw5pdAwmtKOXPAXdTX30sYzDHxEXdyv5ehHKJtJ5WL7IA+PtyqaTTtTT209ES7cOJQ
Qnqy5bpM1fvio4cmByCir4cvVgYqbRFSVDjY8VXBuJ9IR+xpLsJctokYVjfBRR7YTOYUZMm5DMkX
OdpPbQUZ2bhvBmnTqVb4gJI+IC6pJJPFvFK0pOlUt22Sn5Lemiw6eAWpRHrPr9xNoT8SAd6nFacR
5sTFVSELEq6tVgXooWucPTdxpZFnXTYxsX2onRMy07XQLZc1xcKTSZ+nRVyZ2TSte2B9i1Ihb0Vi
oWh+amVHj6TEBT0YvHmojNZ4NQQ1dn4wBHgZDQxJn+SUxndtLBlP8isszBqVycQJI3wckoJkVfdW
bnizNFT5D35YRzOsYmD+TxHPLmvWqr4wHyOLmFYOVjQLIacPtKPo36JKYYeAP6LEmjQSZoHVNKWC
JLfa+BRMD9p157bITQgpSKttqIHJXQ+xRnsMJe/gninWQLYhbXLJV/AJxNvUpVO9e4lJtcAUgUwE
lYwYG7WyLR+bSmTFdmgNfYamdoG1llNXXJOIELvEdcqQ8EGLKBLcfqDBlw5gxnFtqro2t6Y7JtFG
aJYB1WTwndf4d6cxRt6PTofqcSWhEzRnckliHFpMDFoug0zHvQfqtdm18EsaxLm9Yt/ydZwREgqn
yeQtdMaVwUnI3tLt9z+xYg5UB3yjzyOZ6/I26sLstZCyj0hw7WI64qVeOcNDP9QgEGrabNG2MRsa
kGBBmmSTRDDJlhlKaZybyEtuJG4eZCR09V5Y7IhScGWxc7Rh10smV414hYLrvMX41uWW7I3qxjKM
Tsf4grSXUHt3ImsUGVC2qNykyFakl9pHnrOoYPS6C5oFMTwkYviuNYEGpUBxlogVUqTbrSP8c5Ax
cVgKh7ycoXGZNVXuF538YODafXtpAXx6qODo5i6KLAFJkA6D+zXuauspRgw3LU3lYALyyzF81w0C
aaug8/XlnBJNq6WD60fFZeTP3WSK56SCJUhHWXN1glEGAUwm8j/7IA2JGU6Dr3k1mncNUcJvoI39
ZNHnOa5ILRefUVqqF5NkGsbEynpAx5+/6GKsq52IGdxz14TBuCkkuMk12KDhoNs1w3mQDBKPsqUH
+DbQjrMZW9yPPWzQInpxCnvUNqZP2MkiQhJTrtyAme2i6LqWCVMP8mThcATA4F7H/Cj0nIn2ul21
ONKMqBwhD8S0rwNoOVJI4axiaaQ3kYIZu+qFyMIVrpnwvQjd7lmgWXjoebRccOChLakoobmj3bH9
sH+/1Jhe6usAB+8NV5fRb200ewb26l3FkrEvjgn1TqeID6WiuDdYGoLZhOo1DRNN7ciPYBQQ+UOF
pmMRlth8F0kXGa+NKJqrhiM8AzKIlPoydAPf4Q0HjkePViYRHs+2vY8Y8vmgHmrBtGvgFLeoK6Yf
K4OJtqKB4TIVsrSmGc9uQ606ke5nqJSKC3U6AV+IYIi3Bduz1eIiOdfwmchlSeux2vRhrd4BmdI4
02RJqrlWAMzc0BTNTkynLPsIC5VsTKtU1rLHyBLfRZVXGBsJgKXc2qSukMZXTTwds6I0BHCLisRj
jG1FMqzBUHAGwT7vblRnxsSK03R/yDDpeLyt2LCrB3eqMn1lO264h18aMnWvOy/cltivwy3rXxlP
OJqN8cuI3O5FVArmoZnydMOmZxU3IHeZ1SVuNrMgG0jHZI6k7Tkskf+QA9RhFfd7DW5crpkAZPGh
NW9BoJs5DlLG/vwlBjtOigCn1wHZlg8RaLrXAKjJI4dFH+c+Zu0F6s/sk1N+eM2WG6UgnTvHOJph
J6//v0T6I9gEq9bPaqTHt7x9a9pvq6Tff+KPMgn1M3WNY7oeATsOwTL/KpOgFv4m2TgclwfvrNVH
G/qf9EJD/KY7qOd1FJhYwx3BT/1ZJiFn+o2HMhg9fkKgH/X+Gb3we6UndCbXoHwDhafbrqtL+weN
cNyjsCyh8EIFHuwn17fGZaXBHQAtkXMAxm4dRkIc6zox9xHHoCvkIeYbGhpwWVFRrDWtrk4AKKZz
YHnlSuC1PesIXLe1y65Nw6Z5/+bb/RtR8/cZKX+84VmCTk3Hf38kQ3zjLggmiMIyhFPkj/6EdnKa
1tBk9FVh1pBtU7Ivf/56s0r9Gy3sny/IV+OhcrH4H9fiWxV1XMsWPIxeX7rI0x8RiZztjCf2kBEq
RzXylKRWcWjyNN7BUmrhB/QUIew867hx2Le17pTARFrGac+D0PHaY9dDhMDRVi0RrYOA9mLybEfL
2caW9IgvN8fdzz/C96Xw/AlMVhKOQ+iUljSN2QLzzVc2Ga1tJbhpLrHMODhikl6MBEcvPbpE6zF1
LnqsaiJf28vPX9eYZcL/JSP+/YXJFjZ0tB6zjNj7IY5EI28imwg8uBRMuQ4EbURbMyijK8qi9sCk
lW6Mw1OYgUK/K0dNW2UTjFoXafDyn78TXt/E2wxvWLrGDxcRszJtv7RqLxL76S5OC3F0w6k7Rm3V
7EZp1TetS1+vqXW1ZxTYbKw6wctYIO74xTv5m4vBEYezD1IhxN2/f2ffXIyS2BIDtfF0SUbOE3Cl
x6XXt/0DxJB464zpcK+G2qGVouPSG/PymrspWZMQwSEBGf++1TtwoOB0nkzwtae0brtHV6NHrgee
+JWV5683m+DxxKoxcVhg/fjhAgpSwNOUvPaLS0bEyaFv9yUsMyogpO+nUFCp0dAkk5vQR4ZatsJN
mLPExik3sN8mw0YUNqd2HzBHTgDXmYBx/Rdf6Lx4v19j85mR64o0XufgyYny28WttUGFGi0WFzCs
AtIiHKrJhHMZcxxY/OLa/c3XwbGWW8jhWYnP6ocbKfXiEFKyZV66igTRBamKORKrIuyjVZOl5GDG
mpbdd3kjkZ8Hun5nSrhzGwyy4LE9ev2QbYzIrNeWZ7QDMmJmhVda5BlPnajE15+/278+2ed3iAsE
ZRlGrHkP+faLqaWCFhsa4pJmU7QlAXTahEz2tzrsx2XVxeYVFP9xH2luvsosaJA/f3nO6z9cGNB2
UjdRSFOmSraX71+/BZTdpihSL8Lo5Es6EoNz6LKgZsaUW/qlITaAINd8SBJmmxZZ6lXKKX7lxHhg
Z3GGfM28dMxRJxvenohQhHeDNvgPwkqdLx4i3YUz1PIqyQynXtrJCKgwtF1iIlw9dL5EyrZwHIRo
utfwidoTLy8YsSPXqfd4biG6em1VYL6ZEqarRAb0kFSRRE7LukAXsaSCt+47r5JE/QaywvmYtglp
KYb31TGJEyFaFonEkhN/fY/Cj1vB84wJ6ps9FAzWOPIw6h3daBFYTaJvx5iYVs6/JWBQD6quuW6Y
Fm8xoNKNdDvs6/NoKItQaAp0T0aXcrAaKxUlqNSMsN4Ek4qvdKenLgRAKNJFphtGcornqndJBxap
WuRHmVzldXlPcQ0hh/NSsrI4ZhubUZkmIuJGxcOqIjFI25fkNe57vVH0ltHwnumuu/RFzV4C7CHV
wFj9fD0Y30c2sRl4tJdBBM8Glfmh8oOnhDlijZSldS4osL01SVRAAVuU6VS6FmddcOM6KAUkUlJe
TFOEXweCCn+xKP9yA3uwnLBGCjkTv90f7wkSk8IsLBrnomVVsjUnpOi55tAzxQy1yxyz/8WH/svD
idej6KPy9jyMmLMJ79t7EDHdNDZm6F40Lep3aZgm9PADZ0Moya+CuP7mo9Frw4M3O4FsR/7wUjxj
Y032k3dRRQioCHD9JkHiAEmDjilS5X8WqPb75WQbo3CkLqJsFPP7+WYfy0tGFSDavEsyzelM1aw3
1JMPwHPmP79oVLtMz/gqiVKbW5bfvhIDwzmwXvcv2NCLvd57wSogQHfXsSGseuUPv0iC/LuVCgrL
MUw8ijpk3zll7ZuPlpUJ6iyPcCErBaqCaEDgq0+Ti+Fyl+YglzdR0zqLasgnaKKVtQNXWf5i5Rjz
9fpuX6P0t2hdSrpklo718vs34XsYWhTz7csY0VLCDoATYp9UlY7kKfJdfyWHDFKH8oFbMZJLPRzg
LEIO8rkjHqZGcmB3ytSXv3pjfynqcBPCenLlXEtiXfthodGBcCED+N4FS6+9HDx/D6gi3xsklF/Q
vDlXBX4u5BJ+h8fKKajOx/66s0N78/MHyl8Lc+o5giG9ucUs8Kj9sC54+lV2EbnJfdpk2hcfNuOz
LDzrjJS5+YrszKPHNjYRE+Q4RfJS8JhDjhgFxsoBtUPgV+0lj2FD8E4sZPAYa0jdUV9ovnFK6lJ/
ECYfcBWFjhMvOaoR6E7AEl8zmiGBG6csx3zx84/013uYNS50/Ae0NGhh/3BPtaqEfFK3/kULZ1Qp
itVFOxH8Xod5uxmE+tU9/Hevx/fGOtfx/Bnih3qmRa+hZ5PtX6D67giv8FdRktyRoHRWjdv+YuH8
zfUSc8wHLl1pokQTP6xo0+hrM6xd7ZK7VnpBjRudTT9gZu/TDMvbMdiHVQ0SUSfEPFRNv2La2O/A
m36peTKfgoYM9IjUnG3KCA6llu3CpPaY12YzRx+tQe3uHVVP67SspqvRjqpnMXGj/PNrxHJj3TNf
wNv848OB0gFNaxRQ5gVQV6ArkSv/te7M9xSg5M9f66/bB98YbAIbGzCNgB9jJONZFNFjxLyIHuJG
nonXkHHG0pHi5ecv9NeTGg/Y2eHNUhC8mPvDTd23NaQp6QX3RVg1/8HemSzHjWVb9lfScg4Z+gsM
auKA93R2cpKiJjCRotD3zQXwR/Ud9WO1oOhEKpKqeKOqspeDsAwpSLgDuN05e6/9uZ5K9D6Y88IV
MYt4hQiyQcsLxbCNOWgPA/gArbM/Sy3HrZVrgNh/Kyf9Z4jAz7sFPhCbhGWjoHOr3wxuEzFxDDY2
PEOGFDuhlPK6m2YsL0Rqot5qu3VXqyixzQIljRs4VxxLqov374r50xRsYM91Tbb87F04rb2egiVN
ZKeFWnd2wwxHYAaA24qn5BfL299chYKxy6GCCpENW+P1VQo6JYCmxvg8p12EcFRC/oeP8s9fW4uT
Cwe5xSuvu8brq+QIl11dj5Nz1841NcX2I1kn+66sBxoR08v7N07/+elx9mQJpeqFwR/y4eurTYWt
KxDkkjMrtg/Puwgv5NjbZGHG1EW3Dey3SzMbdJiGGUiMm1nXybuABzNdy1oCop9dCEQQ9t1rmnjl
k15U5t4OPOg/WyO3W4PNcqHE9OFFs3v/sy/j9/W6S8WC+pIOwwJsgfFmm2rDe3NRqiTnVm0PpEqw
9Ir2rszMo2plz/oi1H//gj8P8uWCNFJN7GLsOt686RZw2xmdR3KWzoh2aMRxE2TQm6qAOvk/vxQ1
R2M5verLsf71Y8kKK8yNXkvPsprcxShn+1KDQzRpWfWLt/rvvpWtLewBpi/SmN9Mk42e2JZFPtaZ
/W/izwizt3aTKvtIJ+b+/W/13Y3+9pFxDSqCyJ8FicKvv9YYgSc2oFSdU7Pubxy70T9BFRKEy6na
Y69Nxldj6JVTyHc1vVQt2ruoUQCu5in5gSsLk9DdUHLb02TxxckmLJ/TdDZJsFKSfPQqkRAq0k+U
3deIvruLoELK4fNKGvNatnF7XaTE0TKOzKRaFVnXPNpKZT8h06F8L40RV+nQINs/YLxcrIqqJq/A
gglw6lOeoZ0bxgu1DbMUP7iNRCTHMG74IpsxCNJulfApZwDxsQts76iGJGl7LJ7ODa5SlbgDYiOx
LSYqUEF8HfUj/VIUhHoQRZ9V+mGEJCQlPZUaLzBcnjGR3zQZGixbdY9anYopGjgXAIvSQ32G4DSV
l4Bq29TX7IZuxxwOGDhzOyXpMU7c9sKoO7xVE8Cjy1Sr7+hdwDfKxDQds65SP7//cJeA77fjUfDO
Unt1ACXY6psCtW5kJvF0TXXOwxxev8a7KtG9DAnCMMuCcUzIMEq/AFAdNKPRSZ8Cu4HfX2dNc4P1
VDJjGLV4mNmzdz74FHWjE8mFGSkY2z1EBWNfTGF1n4ULvMAs4ssUVDt48t7oLoda9hmcPmO4wQbj
PreSRjnmSymHFSFT6UtNwF1MEzPTHQ+1kzauo8GeXvJER2T1/p34fs5585pznORe2BzvHNg+r1/z
BKl/ZxpFczZT3X3Ga80yTF//u+i5qgY+RRzxCkVoK0GiVpW6xaoBgtmgyO96JtmGJJ4Z2aFyyaTj
DVKMJxmKCN8l0j7HLxvcArAx1cduzLCWO1iNTnyvavBo44tylSBYxbGqpBSyuyzUSDXMreKy4yms
algq9v79L/zzTAxVhkMQKhHM6aSUv/6+VV8mIuhd8hlGHbGmWwSHSBue+dwVxoxJHEWKYur9a/48
bVEfB++JGZN6J12R19fUCT7q0ACWZ43StV9XDWzj3BRrtZHTx/cvtUy2rx8nR7ullGjYCxfKefNi
NwM2mVJLCNXQEFWTxtOv3RGE2vtXWVaPn66y1CzRUTns694sZ1SRLdAGdX0eTVIjWtW5IsYFNWAw
LAjL6baoOWlYAy3P96/7N+fXBW7CIdokXQl68ZtJedLMKs6FaM8te48vqpjVkyjV6DQJFFvlrGjX
RApla5sZ0E/t1LmkYOq+0MoXuxjw7y9W9b/9OIwbg0Pr93v+5j50BIWXksSl81hpIy7g/Kw3TQ6c
qpdPE9miGMSd6QZXYrFpLIEGj9jEmzxI1YNexcUvdrd/8+gtukk6nT0oK7jtXr9ldmI24BbU9ixr
YmcQgEa+WtB3f/8R6H8zgNhOEo3Gi+xQGHrzMteho/UyHuQ5jhPtBBt1eiZRiJ2zm5EqmyBUaFas
eyjTS7NF82450xqFVhQDp+zBjuNQZjWCnVJSVFX6xtkTkNPlK6yo8zP8gxbLuI0BxrPDOgJKgdDk
OKoL59AJ+BefNnNFmgqkw+cg7jRwjQqRjvPUJOUvNjZv1F60DnSLV42baSBFc8DmvL6jveYMZogT
8IwsGNDsQJAuTXSj3tfRvOko5mzJPmsveCIkHg7JXV7oFTkU5IIRgDxt8jCZqFvU5WEMimFTRq12
kMQR+cRCjr84VXzvNf04JJfPSjVLo2amaioOrNef1Z0WNEtljedQFdN9VhNpOmV9lq3iFPJz0yag
sR1SHwEWehrvyq2CWH3fwls91CJ0r8CsdI+JhbTo/ffl7dy3fK5lbDBkoeU76puNaDX0UWvZxXSu
ATmvqjoejr0+4ILup+i/cCneR8fV7O+b0TePCyOjYRc4Uc89mgyPiOnak0aQb3ss+r+YAN8OguVb
0fwARseIs3mHX99ttVOVwCLxGSQcgfSDQGw+EXXkhUk9nIosdU6azc7m/Vu5DOC3j9gx6DbC0caC
97ZkiR+8j20xcFHQiatQHw2EKKOyJroZh1Ud/arO/NP0xrfkrRcc3XV6vcbbo6qp6VnX9p16zlsX
HiQ7FDxUYRxdVEBLCQsi60VdOgr4lymKDNodsaX9HQpd9ySLsPnFK/4395xHS5mf2hK3fRFQ/FhA
7StXYWyZ6pmaZeoNBM7dlhQeVlLm2qZu9HFtjfL3BM3/XDJ4u9Qt98DFkL6oAvjf23GFicFI9cqZ
z1agKMd5cUenZlz75Rh2tB9rd4k850jaFEBj51Q9E8Fj+RSUqmMvuxO2Vg1Bn6ne9JXS7RW1wmwy
y9KvbeJZ338//mao0R2jFYHowqLo8mbtn1OaIako53MTxfl9UhLhw+7KRWvUVr8Yan9zV9hlsIE2
eDWoKeuvn0WpjUzAZqadTdHPe1oV0z6bQh0AUWOsQI1jycow76Nr7X6xf1ue8utBwHBbEjhVet3q
Tzt39CQqBWh3PtvDpB46tOfXAcbE9+/kz1/PNsgU5skLk67S91r+D7X6acxyzrmZei6qlOwm/vWh
UE1CjsySGAEibQ5NnQ+XEGuHX+xw3kDSljXH/n5gX3aLhmU4byaxaQjrII8N/VzN5uR3jmLe5hYa
QoqSPaiv3IQ3DBF6Vr8UbcjOuSthOQHCFxpICDUXaxqZKt5mZzBcBmZU3S0uid1I/7/xStIqyJZJ
3EtDlI3qz8U0fyMbJB+8CsUg5o24/yhL5RG/QnbtNMgXNrwGoeYhiTO+mbNFjhiCkvnQxSIcUTYk
zqeB5OltYedoRY08MR/sKqGNChRCucxcURJjiW6l/sW7/r1i8uo9cBw6MYhQqDrQKzLfbL1Ih1va
cXZ6B22kPqaFrvZoGsvxQkxxFq4jN6v1K4XWRb4qhJnf5ALKCfbbPCOFLW4nbBpzXlorszYgnAVI
N0lNM+svSt4TqpCPOnaDOSOXbCyKAg/sgKSPnnxeHhEWop2YxhBcSZ7Xw+1MTHa4cfXOOkzYrIlb
txSShSn6tDvaKc5waRZ18vj+K/rTwY2XEwUM5WIDWbvpWstq8cM7Wio5olajq+8wIUfHqsr7nWYl
kJkTXMUhMxAAqVUe9fUlx5pkBwcP5lLd2yWkqFpRamILTC3ymglaBf6vbNihg3XX2YDynIQyBr2/
ZMecsMDQbxZuWiI6VWT0ZNKcwhwERWYzzBRQvKAQzVUqNQqNWATNbqMRnfGLE/syd71+3FT86PMi
yGDhY/y//rY0MaohJfLxbhjqZkOMH/MMTw5WYOyaAC+ccp1bTrtTQ+A8WDbT+hfzzk/FbGsxHiwM
RcopC5f0zZJv9mnfAvAZ7oigkTvky/WabLR016lYW+aQqCpACu22dHQW44w8bFnaWIZEPm3ff/Jv
Ubjce8H+e+lSocNYNFiv78WgjmRNFOV4N+WyexSadJDNdRFwJ+IyEaiHFbGyK6yi+qdZnTkYhQC3
wNPp0GAIcOluQNpjC0in7LeH9N+Oln8jN/vhIS0k3d8Jub/HTX+Ji+5fqy8kQf2v/5m95NOPws3v
P/sH81b/sCxbrCs6tluXhfoPQqdi6x+YQymjmroQ7DcEy/vv0k1NfKCMzqHLWsY5bTye+O/KTf5q
OYYJfvR7bZn6zT+AdH6v1f41zCyLuEYEHhQk+JWCDfubw13QhUuxS3LKmi0dSTLudKx1sc/hxqiL
LWlc27oTL24SnO0YGGXexcq6acaDoDXqdXp8Di6cxnGRHrqfZEIpvnCXUlgCy6Tv7juIfpAOwiur
I7hL0w9h2bq+XiPZbzRl2IpR0EbAvrkurPJxUmtr26gC/ZeV/7aB/0ev6tV7tqpXHOf/d3myNB3e
e3FPX6ay615+fF2//8Rvr6tpfaBfgRuAUrvtAnFnjfmNJ8vfqGzDDbab/JOjHRvAP3XG+odl98RP
0mKjob9sDv/QGWPVWhogpHTYNAtQIvyj1/XNgYgLU3tZmr9oCAHeGm8mQqWGy2DAYV6V1Be2OBqM
i96O0g05Js9B5+S7H27N9W/D4EcE+putJ5eDN70oRtBX4v+yl/33DyuuOcbSwr6yYC0C3SOJDjE9
0c+/OFp+31z+NQaX28llsLhpAvg0p443l4kyZQbT2GHcr117LeCTHNJAHT1oNvEh60O5C9q2aCla
G9qlNgFNLUdT/8VZ8/tV3n4KeykLc77l65pvZoJmpFozVmQE5FjUnhJwSTdzuiUCIflWlqX1FYWo
SWZrRokHRspq1qKBuj+kn3UB3P8apub8kNR2DnIh5QcLhBXfUqFXt6BErNsOoqE3lx227lbBFq+W
HJM0ehi2J1qkexHN100/NuaePsFoeA0+DA8UU4BZVMV+nXeZ+tVpAlI07FhwfWm3mzLU+89RUcjP
czNdIxwPLjG1ap5D8vrGdXJ5JmMNQimoSz8fMNcT1iSb6L8ws/wfUqrfm3+WmexPdPz/Hbj3Zcvz
jq2zb+Bsxz9OJcsP/G7sVHF2oqh1OXuwdWF9+2MmgTKtYqWkp2exk7GRlP41k+Dr5M/4a6qaKqf6
ZSf0x0xifiDwgHIXe0EUqQiaxD9Z+Jzv56q/3ncLGR0fDNe5wz91ipvL4P9hcCcNDTvVqO6Rbas3
bQ1Xy1XAZsCmOhCBRNgp9ImIYMOVxIJVy0fD2eYELRv6uOm7dG1bH8Gkjca0ShwSlbE1e3o8ebPL
D1CNdZTbbv5YTaTvNfmhzI/k412U/QAHeQy1ByM8GPqtpnzJOnunEwlvNDZtpX5Q7kvtazVoPtFf
tb5DhOVZ7ZNSN8eePe6+4AzuC4jWi2ebdl1KGZUAH0GMUAAOgnrcC+yJVaFB2Ojb2EsdAyp0z4HZ
a9jl1+EVulh3bbbkrJpIO4kVtJPL0Wlurfk2Njj9VDYuMCQpIPIO9aAcTCdaLTYua6gJ10053eVd
59c9FnFVw3JKxxBvByFMpFkrXb9t9NyHaQmLSj3WjOxg+DwQXOWHsp2hTit+ZIdfS1AFRZecyEKh
ouMVzd4IMFnhS4LdQ/dwNvpDO/D56WYkYIw1zjeRlKuK5C2ovljUHb+HTaHq01p235Qy8p38Wx8Z
a3Mut2Vz57hfI2Nh49Q49Wb3djC1S0xs6orqVgSFkDy5tD9hZrybR9veGVpOEiSZ4BuXzqoLJdsy
45XRRy8RkCTmTD+3iK5KRXKfyHpTxxCzi2RH4hIs7gnStKKL+kQPrwIHGh6U/EI3v6QUyWwbn6+r
K49z/pS4o6+Ik3TL/QAUb21UHd5HTX8KyC7ZgrXrj1Qg28seha9RWPcApVdQzz2XBJTIalY1e6Io
tNRzLW1fgJnR8A2Tf6SDL3kgsX5btvIy7/HxrkzRgjScr91ujraxcyxKLebm7zNCnKwstI6jOdKz
Rip9MgZzDShnY0p8+EvjcV6gLeBnkv6lDrAVzCWADRCmKhQeg5cUc+A3OuUr5tctuale0McbiGnY
iNEIe4oFRgl8yYqw5ZOdJQeZYkWsAl8wdWde2oBtEL1HMyzxXJWcuoHgtwmPXOHsBHIFnjLy92pN
e9anhAFpWfGlQ+s/velxIlMUQYs65wimp61SOWvdjK8ICFyLdNjkg3ZDH8lTHVT8EIQaqXth4/pK
e+J4h+Sz8BrH2ulhXa8Ibo8H00uIh1PiTdE+06xrxTpS74MIGrE57vFUrEszcK8hwBd7thpeapBg
NynHCqRYn0A97D+PxBvaxQ0ZnHsduqZWqOtJ2tWVQaINsN5pN6ryth+trTaXVyZBRZbaUB6J4WwX
JBA76q0sH4JYOWgQUcB2+2Y0gADN2406XiZwMxy1XyHpOrbJuBbymzI/xOonHYsl0PD6RuYpgYmA
YtVebnQFb+S+s27TFjlcnpv9putvtARymJpv9O4wmvJjXyf7ub0pGfwxagIfKuNFMua7OJpIZr4C
EL5GjOb1eogZHX7TlD51JPpF0h6IUg4B+VbrJmK4Q2IzKghNqXJdpo92pH8L8AJlJvzy4TwGMTF4
jAaHDMBReyqE9ITkFSE7oulgKo1PwHQhQmBJiRhpnL9Z7BGgktIsO5SWgmq+hnAdN+z8EijfCoKj
YW56lXU72Pq2S26SJGCKuBys2D2SBP0JWyKvNhIJLXzSJvCyGXIb26LuKtS1pRB5zhFkBuWbc3au
I0DEU3RwTHndNClsDKjKnYRqGhUCgGCyG0yTo7McfASI4yYKmADJQ+vxQnYw1Ov0ppsfXOeLC9ie
DFoQK8Wm1FTI3tJdh+qwresy4MMTFeQpNZwpkQ/fBIG1s6NczONHNdpH3VbtTdJsjOrcdrEfhc1j
hX0rCpVdqgVLI55AuaysmePD0J0vHHQnvm5Gl40Vd/TLEWBFdZw9tVZ0DU6koGRTkw7nfh4YtRxf
byjK4KS21ceWtQbD3fi5kTE02cLVLsK0XddDuHWNMlzh/aipK0ZXeW7dkCCwKtiuojmR8bFJ0ssm
yKfPLsU0tQbgn7cnCbG5sqDlV108XJYlqgGtlMkh1ftNPXcQfUytJwseSO4ctrd1DuNvAmS/6lSR
7WuJLthL2sG6MIhwe8Bk0G5DN2vujGIp1bHIqlh9Xwbp6g+a2tL7G9GVDHZrelapp58a0t8RDVSH
wFIJEysINwsycz20bbBtSdNc8QU3ZkkOE37xvNJCgGlNCOkW634i3TjgaNofskH0d4HldHCLQB+D
/wCEEluDHy+pjdHgPEQ4SOJIilXoxvetbCH4sPi7Qt7ALWdERqd61O4C8i2oAITEgoYCN49272Ie
ko15i5gBanIzXw8Afcg11/1ENR9w2gawCvQR0mR3DMPqm6lyoqGrXTxpdSUOuELUGTpyr3lt4Caz
x4s1r9JSDRlPkXanW8EhHfrjZEa70Z0fuiV7bx6fgX4iv8DhtdFjgskte++Kaq91Tuy3KEBXokeK
QJ4TSqvUM6hYemB24k0Yge6vowe1kJ/wTzxUerUGHY0cpRj2UV5fcx7YKGX70Ai5jZom8m19bHwd
ayVluXrH4X7EA56x9rdiXpYXKAP4EmyLhrRnKsouR/0WJTB84ljpdrMKFGvuj0CdnW+54zbHrCpa
wji74r4KFGczTQHuEgsim9bjJvTczJ1YV7sY8K5pt93NIt3Aa9SaV5kQ+JHSOLJin8zp/lzgtVub
SRx+ts06sphlm0bzqsiEKtjaFi4rdg2VHmJ8qSYm7SoWEmD5JBDqVPp1AUoWcSEYvoKUrW2Dn/KG
umecA+OP+vugss1ob5NEdxNYRjmt0Nux+E+DEaPvJygjlcU2nWvI53oWiowp1KEyXsQBnK9AKV0Q
+sA2eBLSBeHTpvkhrRlHVG0VcWRUt1ep64hH4kQANrR5dwE6ZOyZwrAxFWpUkvIB7+2JE3ezsWul
/1TyMqyHvoPyGYHCCDcIXQZ11bC+Hpyhyy7MnnQCzD3dnjnRWgOumDYIBY181elisR1N21xJ52Nn
hOGNLlk4OuyCJ6WbiRI0nxv3nAp5tNhe3AMPn/adKavNtHidyggI4KKt/ggTd3w0+fSXNgQvXyaB
4buJK9ZO29o35Tw5J7cdyxs+CumJyXgrMlT9xAQzSyXNfTrhzErczFlZeQ8Cjw+ALkDi8sw0gSvA
ysDTOcE1i7GKht0ALz0aoM+kekwhMF/2Wlk8FbFa3EfEvl9YsrMZetTq+8nhegW8asD0VZ97RrQm
Ejq6gwcgQcPVW1er/Mw14ENn+SYhrG9F57c+ABNpfCJU78KseSCyL9hS5bcZkgow8WbdWon2WVQz
wRaZHq+bwprOypyWX/DHWPcLypy0AkrGrcpOOcN15Qf9hAIIbdmdKNxoo8hS37k2Zrm6lkrK42Jv
tcQ8b9w0vAGhu6Cm+uBkNnVP7sSQ3JqZ/RyXwaEpugc5xBtke3PdPkbhuS6JuFYDyGEg2fYyiUu2
cBoxI5bcByA2r7oA4JIph3PsQIRFs4XcInOjCxNjGp0NSTJhfQLdzAEocOKFhwLvLo5fIAaj1Y4n
FXyquNDrEUvQSFuIDQl7w51IubmV1rQXRC1iN4ufARZW7NDtT1ov7pNBtbxm7DZDYl0HkFSp6ZkX
Sfot41ku8aEw79ruWoX5toJ+V/iQ1jnqh/ODpegPhTWytU3C5NhFtRfqHf63wb3NnNBjGjxOxCfC
upM3NCMeiqG77lBlEFbfczqo6URphb516/aOVJlH5Bj6SueQQk38oOk1oQSTAqRcpqfBHjmGuAUH
JtccRz8SvCi2e3BakX1kMmVTDIl0Q+Nloj/UW5tG0e/DeGxOeWzq+66LXBDZ0FF9khralwSBlG9E
QbBvFMBkUlOc04ilNd4oVlnvWWRBhTaBK4FwWu0pJZf4MkVTswXwQrBXXpcpI4OUnXisSU5uRN/6
ZZYLoCQhCjVIHINXAyxZU4OdOUc5cGunuSt17knbfB3kCDwkq0rVz3m/sTSV0VMLPtEHNH3AF41w
pRtIJZ4LE7hYKZtdRaZkv8GnZMVHuwUNNO8so5o/KfS11zXlWXvSXhK12jagCP0Uy9sKaMgjh2Lk
p/P4JSwzUiCV0P2t9fKParX/f1ZUdGp771RUSkjMX/71pfj6r91LM7+EeJwKOtkv3xP+9l//x7+X
n/+twKK5H2wNISc4CIooGiTRPwosmvVh8QAgYKa1AJTB4md+L9Uu9V1BT02lgiu+F1j+rK+Y+gdK
MYtuhwoLensaFf+or7AIAv4qr9DtWERp/EIXQBcq8beCmbEHmJcPZuKZA2YajOhmQNc1zxDKqHNm
csiuWiSieEtXOP9A8rILwwiW1yHG127sZLJJ4GDMPrUK+YX4GO2ujcSQ+AG2cMsr86ZJ1uMsRbju
BksL1yPol2Jl6Vnt7Cs7k72v08Id/bHNUbiSaN42l+wX2S267aR+Uzlhoskd7GBc90MGQgdpcnYP
wbEAMGXr4ewVACmwy+MqPAi9U611DJLsnjDg+KEJo/SicXtIVVrmWB+ljGy+noXoF1XimO8DbMty
HVhC8gehru20GAAM+y9XPVA2kM2pYyKctzmIq6MzSIPQLSez16HomyMISfejmrvaCaNS5tu2xq81
CvrKklLOZTwZUB/6ZKhg1RpDnq/sfq63+IP1NZ8+/RSEIbuqvFSUVW1DcoelSCGbQK8phiAEugyx
rpHUt41C8QRXWB4cM5P7jqdXcVVW29iNfUNmjcMZoXVhJJqgjy9SdkKIzEAsrimlUPBCIo3ES1Ru
/FliPhxAgwn3yohScl3rThL3EYFOOilJa39WmtyRq14Uw3OJMfJZMasZpmSR1sfOcpnugyYWO8Az
Dsx7MKkw1bIguhOKQelDimIU/qCm6WVOzPplq7eqQggXQg1CygPessjpEFMntLou7LQKPusNVtYl
BkK/1xtF3WOtBOCoTVmzy9FFNx43nzxeJDS9vdIQWdwNGZiwFeOiuktgKD4V0SKi74MS/Ead5/MD
eJPF4h1WubIWE2FGXFpdIoDSArogngLreh5i4iNhsNm6XxCLPm5Cs9GDo233RL8TD9WwKQps7ZiQ
YMs+uYljiyUziTQsYFH3cZhNPlotEPIYk5vss2Yqk3011f1TluTyUthz+gTTASKnbZd04+BLXYCD
1NnsWBjwOhdP+moo2lZbDSh1IMLCQs8PusJ+am13IKIZYUl+6gpFvWs7AeSYHCD5uQ3R8oH1aZvZ
M6H+ax4IjeijgtBnJpBsWjJ9B+UB0DVue6NPxhu9DLTrflSJZDETfYh8V2fQbWx+eFtE0GBYhRLq
mAY5KgYblMSYD2Noa/dWLewO/FPbnR09MAePXTaZ0M1UCFQnOaEoBKIIqpakkFTwgWslBHMkR5oC
bBTNryo+hBSXvDJfp6lbPMRjpj8TiNO8FBIs35rQWm7clN60hZSfckuTnzJVT2+J1jGm7dCqBYnB
yGTkthwQSK50LXBugwHFKgUQrTURc4xoSEYSAvKNkS0UkYSMzoHct6C4kfZkokCDH+OJzl41Rl89
KG03P0etSMWqV2PKCROQOJhkVQGKxBqGbRQMnLI71TTZpFSZ7pNRbX4loc587Nywitb6FFByI9+M
ZC/ToGSFACkwPRdp9V2TaFO0psgczT5tuMncwOWqCr9VtOIpm3LtKUyNKV1F6qgO69FEcut1QeG0
66qRBcmkeIDvWcBBsRXk1MNDI/fgHjQ1NiE7SEO4dVFhXwhkRQw0vebokcypfGadUAp85nU1UbXS
qyOGprLxGAQi9iD8ZdFacbTxoS2JwF65VgyYrpv6cl5VEqbPRVJGE8XL0SAqCISLIrxkBuOFhqop
nqE9skGfKJ3cjG4NryCdW/uWIqr60o6poXqEuWmJj7GK1WDuZo6vvTvPeNpat0kPgrsxeqJa6tqk
PZBzVqizpq+cKkHt4lYutFWQ5cpuCAzS7urRrthgMUfdawRHUGPB+27uCiPEUp+lBDXm9I3Il8RI
fcmLhbzYbrqkuqnjwE4oZwN2Ixkx1L5NhIZwrAtzC/h3NWfZoZlmRbmzXYX/PGLBcmH31Z22BszU
OcfQtcLKx3HuKuueRfuzK4Eqw4mMRU85WXRio/QKQTp2Ot+SHqdoBA1E7GMRRI5PfVFkDzaxMf2u
LANxDEwNmzHQlP65i2J5NSidXR+tQlCvH9yrSO2LgYT1CFR43KZQG4Ie984PO5K/6YnS0Xmzri/S
aAPZrbvoj3X3dduEKC6LmTwuPbdL2uscnOKedVtQ2e7CtU50gJ8NbnGckuH35Ov/3hX+m7voGost
9z9vDc8kSTXKxUv7unf/50/+vinUxQcDkaYGDowYV3shRfzWv0eN/UElcMjGHrj09ZeN5B/9e+eD
sfgr0XcuZCOVLeCfu0LFpeuGZ1Vlg0lBZ2Hk/JNtoVh2pT+8PosBB086vxGto7Ewy97IupAI9Plg
VGhlx2F6cAoTg0BsF+O3LAO6uyrI0/ZRARYTp74JumOIaHFUqmqTVL2LW55CYMVcuA6ESeBg2VC3
CmYDynAPt6soHfUTQZfRV2l27Rl0T/BtUKbUXAmo/2utKohyJZKT+MeOhea6S0Bgx7akH6A2erMn
qW4+FX3JZ8rdNromxWDemYWwn+0kyC97pcdmYZocp3WRbfS+8WQXUWk2zebGMjI69iOJ4ABZR+yA
kXJGClN+sSSfIiihJXpyUTR7tVHm5J7ZIX8yAZ8mOnkCdyan2f5KN8d5+f5Z2kCAjmpIyXLWqsRY
mUXqfDNZ/L9xHOKbUtTKuW5HdT+4WcpvdfolDi7sCTBoyNrxgSfOJyaY8mIWYoQC3gzRV7XX+HLl
wKERLWT4yahsMmzJRvTbVFGpf9eAFVfFXJ+wxrUKSzu2hmQkq28GV4MrMdZv57SxL0Kc3ucu16vH
2CqDR43WUek5BMKSymmzQb/GuTbTdpHBgXqG7s2EVSYrjF79OoQ/CJKah+hMsbtiah4PxK+RPToU
Rf2gsbMgZkkPwN6KvPOlGqu7qQkRCmkDAO1ArdNba+mgrXQOGPfBkEfXMtUzNsPLcrwSRHY/AKOz
PieVKnZtxZOOCDo6a2RoPQwseTsxt+4+BdeyDlyHzpCbBwfRwgPVe/tcdfb82bKl+RWXNqKoKTba
q5H4YSw47qNKP+BylPhBpt6UVwIgFQ97VuimOfm1qZbRV4pq1p5MJv3RVLX0ehz74FH2KdwgGxur
R2EQ0LmmTscw6LeWpg0bolqjyzFOnBO2kvITSnP1Ux1F010c5vY1eHeaow7/iZma6T2Un4R9qaqs
HUEgWa823bqk2rBm4qeXqjjO1symZl8nM7t1hXgDd2yGO2StV3FStf5EHNM6LkfjC0Vu6ihR0GFj
bI1517aMh8Ilj2VVpyrtrCCvHm23SciVJerXopR+DWg1/EwXQ25lA5xV7xibbBLTdTc36ak3wgXh
38Q3JHIGB84bBiFEXbw1I3grnQVeqLZ76xjGXbFt89Y5UYpSVuTIwWDJ+H0DW/2P5A9SZNR79Zql
sLmOdEsBXUYWTGE2n9zJjT0SdKaToU859aRivLS7KToF4E++BljDt3aKGaZNEnUXp3F6YjNYEJFk
mPfZtGREzwpJVahjw8SjwEfRitZLX/u52pS7KGzHy1pjmNKCGSMquj05IEifQY7GnbgO5QikJeZB
fHVrMmccveLV4YTnFyORBJYNja3Op5NNG2QdSBn6zZJeXeyH8DYO2ce1xSYXwU4l/zMBFBJGfpfl
W5ejK94df6j4tStRHB37q9Cu0nBr0VYkBHmHMXKVxsdk/oKNoNbo69T0yW4TY1vm5xb3ZhncWWiQ
DX0VpBd1u+PEtLgBCDj1BuW6aL4U4x3EzzWHU728SsanKYt2iVwn8XGo2OS7mj/Im0E/uiQepSsk
ef+buTNZjhtJu+y79LpRhskxLLoXgZgjSIqzxA2MlEjMgMPhGJ++T2RWd4nK6tRfu9+sLCstLVMx
AOFwv9+951aSKeO5zrNNYEyvk7dVCcPcUFG3m+zBbvRya+gt5v8skj1zIElhVbEBaZ2L7FBUdCav
axpg/e6O1gV/b/V73bANX9fNSL/Igaoq1/xSMGyX/jqrtnH4PbD3OYtzjxZMgseVF7mY6RdqlfUa
t9lW+XOUhv5W2acgfY7Vm1O+WM60iyWlXMMhsWJaSRlAeI1FOU6/693+x5R3Dzp22KHaTIjp9RzF
caBSuyi9V3iuK44GmfiY2GdmBpqBlXVRexcURzdt+hdFMB3lzqBRkrissdbjaO5lkOpnB/bXRsFA
KxkZSSQCTGRnY2Ara7NLrl3pRE5hPKTmABbKodKxkusW2luNg4md9aYeGQmQwnUysela71aw844s
3X23UaHnxb1esvmZ3O1VqbynClM8//b0NRTDuS+Xdccjz8aKsA4y98ovJb2dDjG8zHY+Fk49UKW/
O6leF+Ku9oJvhQhp/HYepDOvnSx4arNXugpXIDdZQQB/u+267vubmdpyr766fIs+U1ihOYqO096m
3addUnqfqWowKs3kYFlZ9XAsSnag8KKJCwdxte8W9OyacxtsMZ+n1mVyFhoHq+Zm25ftu2T2P9Rv
8NO2U+qcE0Mc5QhnH/ZHOVk80Y/COnCTLP2uGKrrzHqjFJe5Uvw9Znwra0ZSuvmRihnYpLdZxrcM
7OUET9Cucd3fL8l2qU+u+7b0Fu6cO2CBzRxHMvg2i2xnkWTqLW6DdAkBTk9qPotlrI9jZvPJfHtW
mwU6Ir8ivO+iVXsfLB/fee5sau22121Y3aqe0upgvtaNs83s/CpfwjcbGkXbf6toa4/62diPFvTu
3PftTVL792W/0Kr5llfHvv5SUG3a1dEcvDn+A/wlG3Bb4JybEY38u1LyDDBncB5okwvSTVV/ZdBK
1+dmJvPRVclN2x+D+MxduA/9A24SjiQq2AW0o9YfqW8RwZRrNR49ddeT+OvDLelrZp48dZPgB+nd
bd2DjE4OVv5UUdRjrkZxqAOORWF18uP7zDlrA1i1s6VLvqM00qb1l3Io0ZiX2e/8rfLim94BPlef
ZQy5WwNAf8bIYDdrnDVROn9R4W4JNljZ19aUgJ5m3DTdJBwL6aGg8209wZqHTc68dHo34o++OSzx
R6vJjxxs841RR98+ZO7T2K2HZZ8OKkrTJuouGON1ox9q86vzOFtfiiBhdHZw+MP68iGQa2rtzI4o
xCqXp8q8m8sHbY4vhbGWXDb3gCNh8PRuXN7D4mS466pZL92mFO9xfsTgtmLrsrfzOwTLFc+nyNQn
22jPudPSr8c2Lf1mF2KVIF5WvO98MwhGFbcucHhh9pEzbrqJXpLwmzPufZ8e7OLgddd6Og4sVYtN
YOLoMQAaU+j78UbbeJjK66a64vDII/1s9h9j/zTwCzI67GVHNXyr2r1V7sexYzvDPAJ4zqjGiNxQ
ZJT7YKrWtSqBzPk7w4AxQNUpBo/LzMp7TydqUqm6CnizzQzKKHkQ6gshCkL4MPnYU0OcWlV5fV3Q
sVOqczZOkMf7ddZazEPpaBoeaC5dQZiGgHu7BB+DfxlWbrKenjR6vvgQ9DXnh97Kt3V4nbaMG7c0
La664qZkPzYuNqaB+tls78HDrjSkaIq9MC1FtKStw2GD6QUOxkxQlejCsp76m7LCImbcesVLvdwS
Qdl0GXxJa+WOH6V8BIpmL96qTPamd2Wnr23+shQZ9Rybn85S/+ZQS4zmr+cSzmAhkNnAx7d4OR79
7AYUVioTh4LP09TE3LG5Gss1CWG7XGdhy72VNTVD6NrW9Q16VWXyzDKHlzZDHUJU9s5ezZZlIMm2
p/p1+CphGIJh1f1XkWfjjrk3lhmUn2fYItdyxIigyAfc8ydTUIeCENx4pdXc6J6mcl13OA9HOk+c
nu+/U/kMdzPnmoblcAIaQtwkdF4CzUDOPsqK3yDCSmQRuFaj3urQu6a39UfWTfdBBqCSTfSKxtd1
mu/KaaMcfDF8941f++vel/JIGcO5Tul+gI6/J1HGotoNexp/thi0cK+0kLI+/G7Ru4qc0bCy+2W8
TqXREH88+Pixksuv/Ioc1ZVHf+L8MpuPtvxh0/uKnHqlq7tkrk6zYrRb2lzJgmGXkD0xyrXALWmn
D2XM3l/elGV9Zatk41xatKpd0o1RjwVqDuv8EPIM8cI43Q71o+ZKoDYsGz2zJN4ulLYu2bXjGl9m
95WS4wM/tVsGXaSx+vpgpPOzNY7brrqgGj3sSd5uKOq9NLmRWn0C8XJv4WaEk7Ia8CB5OXHbAotC
/ALA4+RMd1b74S1PVhqs/eYRmzJYPygqPJF/cxN+HpngiA1IG0GewQfOER3B+PM9uJhClUq0wyn3
x+dwQGIUsjwr1b+w31yuCkh1OzjIGbQYrCAI7tiBCPVtE+kWf7rB/yOthSgz//u1feZnl/L//q8N
6XbvzSU10/36R/03dDyDLfvpov0l9vPQ46ilzabTr58Lbf5lfIbHTlbbswNyNVwBhJX/K8EI+x+Q
bBnXoYTTKMNi8/8kGIZvsC0uYAnYm2gslz/un75nR/zDskMCRMzx6LQhJPQfjOU+5yf409FcnAvz
HaYGMLLLy/y8yg1x4tSlIPRnU+WyHV23j1KGjBFCrNiNbdr/JsH9eVX98/UCYfLJPOsiGv7yerbX
hTUe42BDPI+NiKFhrQdGEv8WqXz5afw0bfzjgwHZISHq+OElMf/5g9l5GzQGocBNaU5ztc/xJ5e7
1s38a51kvgXf1uDU6ME9aDAx47w4lkXoSHpPYkq5f7ol/s3D5PJan94LfmAIKXy9lzCM5f6qkLrZ
RQXzYsyktHfCA08evDyoT9WMg/s3r3X5An95rQsRl2AZEMHL9Pbz554wCbTYXEIQ8hMTxLo1v4Ds
1Ac9hNWzpVV6qtMlwx44dN///lP+Ekrk2roW4bGLSZ8RM/vIX77y3GTMZ3lDuJG+NZ5L301vNain
K2+EnolUw5wFM5zHTigeuhuGdM2upH32oaNSsVqbkhJBCmyrx9+8rc+L6D/fVsBRX1xArxj8P38j
aHwMqlwRbi6Tiy1zAh+df2YLNMPtDOPJjJhIhFtHUdJGsc+004tRnxzZeuvZjevf3Zl/+cXxLRFY
ZtpOwRX3AiLvz7+4uhLJKDQXCBsU2boc2OgYZblawmiE/wS0nj6n39wUf/nVXV6TnwRKLz940Dyf
X1NX1ezZi8FrTq0+lyUdSF5dJn8+Iv6/oIS/3HoMX9CKWepMZhncg59fpQobIJwZvXawn5SDC2vQ
6a00C/bRirKl75NRccgf7NqXtCtWXfsbvi6xEF7h55ufReVSHMbtF5KepGXz8zugyqm1VWx1WzmZ
HuO7riDBtmJmQaRAFV3/OnBsfpkWW7y01pA9uoVpqTP6EXpv3MnmtWaQ/l4mMdCUMkWb3LAn6OGb
B3QgUHza4VtkeMnZqsqM1L6pmXDejDm2RgyS7vxQJpXZPs6B9m7tkeYFsvqJ/eHW4aRvjK7qaZT2
Li3AuZomJLuJhFW7CUCUikdzmHHxsosp1bI3UuDAh0HZBEl8Bu7NCt+RLfF9OiE2NfZvG4MwsoGl
Ep/VinIl/SXHOcRXPNND1ZLqol0P0wcjTbL/cU9Mq/U5kMOF925Ah8gnp/EzgvIT14fdXdWGb9Wf
9dNmUzuUUSvQXPUX/UdLdWMW+MsZIWMqlBaYznwla8v9iE0+9P2gBnExcXZl9yVtreWjmiVHQHqq
0++tmdCHCjQahCnlZtjkgzHjIDM4laZck9GAFY1IoLgFfM4nNT2qL5mtobWKpTcg2Vsjdk41Sv2t
IBauWTXIs/PFmfm3cTEmd924JvG3FiISgXdroGmY7LgRnLyMue5qpHBV46ljMcRO5eAMNzNHcaBL
wLzSFB7Oapsvtq+ixTDp+sFM2FY7Lx5cYy8FdLCqsvv5SvvkUijYZWQvU4ldtY990UeKDfy+9HHi
rOJFIFfLTpNaAQtH12qMRhsfZiIYUxQ33vChGtrl7zqWRe9oVnAKsJO2Zfqk/EI532wnnlo+tTei
TQuzMTeIpsTkOovyw7VOh9R8Q6gIjTLCx1XfzzKLwYr4nRVeNQyFMn/H5ZlyshJ9MT73fHvTLhG6
HHamOXZkdsaGtYEzA2Sc+rRA6sMSsPgsQt0GJVTITdlRwMkqie+dAWnMXaddPWBgzn1NtO5SHLfq
Czf+7g9GViD20Ii5XgaDojOaOlxzpWl7F9hr8K2sSCwDQQfXRAm8CO08px9ckrRZBLAs8HLMzk8d
zUzM0i2B9Knw6D5Yfu9eXUCB47oPXYE0fCl+woQdetuyCrx8F7dTYK0Dj/II8ieeqS70wgJrILUn
141AwMdCmlI0W40Gn8UNMc7N1AbrtUPZyivCvTfjBCxUvl0ogDZvlJXij7Mtags6b2EL75l6xuKm
59cidkhNsUWw7K/crp4+011TWyesEgsEpz5EQ8ZutJQ7FoxueCGSb3ODD5QSv0018aZI5FMs9ovV
ePVuCMbiW+hbRblhFzQZKLwLIyhc6x4tl64kVpQkzQSi1IENtWs0wvJlHRvPY5EP8S5JHGdZm9U4
xxRvJ5O9VwiWWyHKXEWFX6fOOu+1vDSg1627qlufotcuxRMU6V4Y1gYg6jxHdVHYO5+WaifyhgCg
dluOdCSY4OMpcM7M4OuSZNl1afdNG9HybOIYgR6BCd5b4Fa1c2v9KGPMjmNGjyePL9c6N0uqXlJY
mc6uXIJ22QkggGSwBlwTMBPBdFOdSjFoZ6hkvGZqPovtmDvDuSzYH3zF7NWCpWrjOEX1TYRHLlQn
ogho2q7IsXHRoEXZgmrZ2kuM147+wRuMPMPEEMpiqlw0jd1HYwbHcK0aN3sKrEV0m5ikHwtZXMjm
noK+HH0TL2Z5mpeA+Ya2rHw+0wqhq2M4js3DUgolzvbiSHcFE3qg0RbtDiU7k6UkvUTFwrabFq5N
AFOtPw/ww6ed4VHOswoL6s2wWpUl7tMS/AOozeFhlsno7zDIGO8sy6Gx8uPEkFt6p50fYcH2OGKr
TGrVAmIG+dh0hq9svlsV+TU8xg3LsKVPWe3UMYGHRRm4riguPSw+XQNHmfoQVg0aDRCm/AXc2G40
hPKjLKuVZG5lG/aq8GRNgYTbOCnRCkO/JyZer7vF0aMfGUnh3yovRHiqtZP1Zw/Z+UoGY+AywYwx
cin+ch/Isrd3lWhNeurtOv8wOIRqWuaS9oY8gQhOWRyqgLCb6y801HmtsiSHaqCdp4kgRbcV2TSc
xkJyiKayFaR2N8zO94qmVoFi1wfYslj9sACVsYccHzAaGEZJ18ocdna2yr2aj1jEeXioFxOVT9eN
fW7Yb4Q8uprMXOMs6eYbH+3CPM1xK7JnbZSqObduZSCuLUVa7JIyNNQamz3ZixV3e1fbN6Ux0c7h
StZJc2tkVlXsXe2MYXjhhDN3wBSX2jYdLK7yO9JOmGH4NpPcD9ai1b31lSeFHtYuzkvv1KDYLlQO
miViH7matP9KMB4kh1sMBBUyOdnBDjJsdag8F6tiNbaaEje/86mO95JyXmlp9PT/+S3RmRVKpFkd
J0tm/Y0kfB2TetPps5I891Dhnbo6MLqiFAErzXhP03IyP0IAqaeroWhj5js2AFl/SKZuNbaWQ514
ZYgr/L3lvGarUOIETKssuQ8NI/moyJK2Z4XXWdPdpzTK+SDJ6hW9mXTfYwT/eOOXU9p9VfR5TNEU
Yvv44rX0G8U4lFNouFn8nLkGbVWA5zoM7ih7AvO1x4DPSfnJPzdJIcQL3uIk2waLtbA1zLw7bU0X
M2avYn9rkiLAeV3Uwc2skOSibpEJy5cMoUPMLcDfG0vN5ddUxj5dQVbHmhLHcSYj0SaFjFL2RPYK
QQ+5E2sR0mpD0QplSL4Mv7tZzsizGGpv0xlh8IVfvv1GYWLKKIO8QlRO3vzDph/4NpR5Qflf7Kj7
vE2J2yzZ0l7nsefLU0KzePnu4t66Q1Yj1KL7Ej74CJYtW5kDD6SVvaTG22yn7Pn6wi/ZhfDJrW9j
rRm8elml1T0BLfMqp1RmjrThds3JwmxAzbXSFTZuavbCdenQOU1uJq1uM3MADj2IvMM6m3ZPQzvH
3kaXZDVWvlMIOk+BhmA7DEzVHsTMs31DP70gP1hRK7RSGWsBsp0iNytQzKzIT0yZY9ApjGANwHIY
yXCyzDDWHLQb1UGclfsid01M5ygROAXsCusmC3z6hLeRq1sCQngwekfRKANn+sMKEgvHwVw1P8Yh
WL7mvRdSM8kjr1lx1xKX5QrxhtD+zUfi+uq1aWYGk1Lb1telydMa6+SSvnFUk/oqITPtoStXo69u
Q9FoyZgoLnB/4dvSz9wPXfCjcJWQ37Bb2nTXzl1ozRsVD7CYV/mUYKytOjcXB9p5QmyggFjEvM9K
kTavbI1oac1D54IAcND3KpcE9D2Su5eenL4IKM4Rc2jaa6uioZoJxhC7LGi0AygjKtlnhzwjgY+/
C6hw5TZhestXDY7AXgl/Kc5pP4wvxD+yfpth/Xik/2GsrkO2q29Ghg1121ZOUWzTeaLnUTEgePTj
eCIh0zlTEDmzWwaRYP+KdIqEkW7oymK0W6Ed3+Sm5dmY9KqeVdUbvZZ/vcJZKA3qv1Ycu+J3k1Zz
yKdTF56BA/nhymwnEhpK+PCSzJqx3CyKvNhlbsUYo68q5ysZAOGvF+U6L4nqjG88bMA71VMMEdlm
7ALpQmbDi+/SXhqZIhwZ73VZOEfW3FEhUiUTTxPHrenI06Wv9NbHY5wy1c3xtLU49n7g2ayQk5s8
F2AYDPuWERq1ZDMt7PhNnZnRjohLnsqF2VnWZrZDnawlo4vvJvcJQyfJr3yXtRpZlsqZiQcU/ece
Vs1a/hBZE55dTIwxuXHhjCsKyLEG5TKz5bqTnX/rZ0sh93NI8g3nsKWf8ZpnAcI4KjgdJ3Q6wS3j
bmqgmi6bpG+sd02ZVEHizeybqJnyMCeUr6jnE56m3VwbhvsNtc9x9+Reg+tUp/6HsHM+AYm9OYvy
PMQMKyQG7KDIuD8WV3rnPpB0ly1pkqcHjIPzh9WZLDWdk028bNKG2c5xJ/sZlhtEt0AbOMbzOZuB
m1aZf14aKyi2OXhi60gZUs8pfrRG7yrTackEUAcTF6BwOziIBECw75IJKIbN4LaSM5Ne4IW7Yzqz
4JktVJ/QFjhkMtCnLC6+kaKDuNOOQhTyz3Y7jgb29paE/IUj/IwUwgTXmASHWPA93FGtIi+9jpsu
eXVyizNmv9hE5HTdD9+GvDCdqB6H5a2mrC9cc6sW4WqeczymbWcvwdpcCJ3tZo1ba+2ouu/2NpnE
8kclvKT+bpbBVB48oUyxT2nqMfZp7tnxhhDdmGxr4aTuDesTGWQM9Ym31roYmugP5eg/krz/a3r2
32KE/huK2pC+fxLR/iJqX73jSmt+Tpn88R/86Sg0Ao80Ce4/yFV/cH/+pWcbloVz0BdEvgiggGq7
UKr+6Sl0ELQtjxEEOhy4qvACEvqnoG25/0Cag+UBYRSJFDbIf6Jof1ahLtMSdrww0S4CM8wQ7Imf
9DXlDFZW12l7lRLs9ddtY8/YZmC929/Z/NiXU7/juyft4yGiEEHly9NP39W/UXuti2PxXyoU74DP
7dDh4v1RIIQD+/M7yMasTAsth3PTtS0crYE99r3LMLE/UIWSyuPEo48MHNAshI48nzz3WFaObipq
0FWCLdvrqhh89m/e10VZ/PS+IMdeUMaCTlaoQr++L+QgoS1gpGd71BjOgsbLLvXMAZYxHgjM8djr
KO+aU7nbbQvK1GBoMPTLCM4PWf6lnYtijFx+i/gymg5PxW/e30Wd+/n9wZkSOE4tlEqQQ9wsn7+3
wildWzoC2wPh0p78r+nM6LBG8MWYzEp+TIVc9MkqHNFtB1uR0AeVXwdvc5H24ERCoe4weAbDiXgg
jc/YcMLsy0h0UXz5zTv9rDMKVGSGeUj5TGwADdMn8/mdWs1suTSrWydOg+V0oJgRY1JLEhfSRTtp
+BteVb9TCtffFmRk5jXGnE4Qgp909hvR8/JSP31psNxB2V+svZdB4eVvPr+VOkvjqfSs8WTHbN6i
1qq68mocF4fEaNHnuDG9VqfJb67VZWLxy6v6fGxAqybJJwA8v7zq0hheDRru1IBpHdb9otqQR2MB
drTS9Eg/LDTYm4St3Qwpw67457ORB8Pd31+IX+4YPnyIhEOojF88EtWvd0xVu/VAqKM9IXzZxrF1
Bq8/uFU+LRBGGiIHf/9yn2V0LjuTOJNOFVRmwLeguT5/ameWlPa0sjrZqimKOepl46Ico6el0+7v
X+qzK5rXYD3kNwCKiAt7WRo/v1RLujhIXHs6Frkx92v551dopZ5zqvzOqB5VXbnLYdaNcPf/4UvD
OEadozv64vPm/z6/tOFdtsOU1R89w8oRO7xqBPQsbe+mQfJB8chnHMpt0hvqN3fVr5dTAFf2eQJQ
I8TPn5noL69szgmdeLU8Ii1YZtTqil/6n8sR0SvupL//oDCKf1kSGcsBcmMwd0HuXgByl8vw/fUu
q5Puf/0P6392HMpjbFLDrmuMudkkRjd/aAdE/95JECA3/K5h1OchoDDFmWSTl4N7qko/FptYtvON
42NHGJCmD7Oc4TBd2gqrrAlOZNfszUgOJlJgDch16eFYupXzDNBt3Lem4d2NoZdFk6qtjdMT3xJx
ej/E/oj6VIZxGxpAhaascI8mwVptvJNI7KKO/PdHqPE5yr4btolhlYfUWcQ1t8NbBV96J8xCX1mT
DCCjoI6GdmztEeUqsbJbOzgpJKVdsITBA1s5VDQM7hHecNyIsuEAnsrqrKaGQhYSv+kqh2POlwIx
jYfqI4EAdUdQ5sI3qIpt04v8iMsl2XGoeCS7tNwOI1tPDxP+erD6eKfDztsnXZO+yl5/+HpB6Rzd
oqWYuFguLfQLtFhd7MJwciOwB0O442sgupO68loHfBOWkVsU1klrr4knYlAz5VNsjRUS6oQ+qPAA
vioO/bt4Fj7bwrh5SNou2CwQNdY8nq23YLRnioNbhUmwSeYrVOUvbI39WzgfGJI8bd0GeF3uhsYc
PoimT1GQi7A+XrK0K2zbY33LWJG8AO+ETF8ym8i6tWdCtWHk9iJALDSRZ4bt2W5mcZykXiKBgXon
Zi/c9Z68z6vaOcJGYFPutiNYjzbGx8a/xp5XtxvPCB2DgUS3nPO86h9iJpTf8qEuaaAJwvym0LNH
Q2Ts3JCsGZ4qF6mwSVEb274wTi1WVCyPAUeEmekfTKgqsHZD25LFKivdrFRhuh5Oqzn/Dn7qZFuM
abw1KDQU2S3BJKq779uEnufuGgSU6I9Uan8XlhQRiBWgQvncHYw6mU5D6Ppfh5EBH07cKt9D3eqR
PzJf7xtTPdmJWf5wZgybMujGHW45zqNeOVy3Pk54SXjX9IsMb3p71c+TJuooRf04u0u2xrmNI89d
/C3wBGIIQnLI6f1iZdtEtRQxiCs3bqo1a/KwgdwWA98Q6b2vrHNOYx/yTvPDg67DtAczo5yre0tw
YLEAbQHD5TSqOBPO1mR+s7JgB0jUiXTSy/Oc9MTKkNfiZhh3NildZi5Fvp+SadhkdkFLghHP3HUu
wf/BMrpopJLveiTSurPtXO7xazZfmCV392jj+FPbLPmSUT98zhOn3ah26k/0NRl91PkDRsJlxFS+
0ljOVCSZoiUb4VeIPJRz04VDrdL07nBmJcrcc1bKrKm8slKdFzibxxLVq4hL41s2zFXMHxKMnLzn
0Ic5I0NG3D+YE1kfLVfOflpqR92BxBHUcNWt1tdE6zzvOfRVFj8pyeO8WmVLlmdHBCu7+AiaYegj
w547754orPlDBSXTrDTvL6gaN0imnY211lw7SWfBuP9jY1YbXl/T4hEwNDpMqcu76mbMsdNoFiZs
sWl0syjoBpVtZ4MKCPaYKbu6jixMuQ3zxk4PY1dSmNDMhDYOg2P8kfPEnZ9aCYiSYZJ9cE6I8blR
N9UMnMTMV1BH1H836jxZSPrX0F54qGzaJijZNluKdeWpTwu0kCq2fZMQICHByCmph964rKNe1PjN
6J5RsEVx1YZNu5DQaHnC2sa4xO/LzO/jiqJW99VWbByhJHTLYx1yiwH6sBTbY89LeCr5BAHF1wkr
x7TrAtaOqAPYeVzsRjKIdGKPCd9KLg6zW5Kj81Iu8daxtD/cwQtPimOfenL5ousp8B4YZzTlhtHu
GPYRd+eAnX8MZLDiwjLD4CftLvV7vTCRXrcYSZqTTfwwJaQySBILlRFko7ddTK4QYlGdhUptMx/f
tqdH2wFl1jp3iNpc73Nr1rPr4RttL5lfq+zKIjmJvkLAvji7cdqLS+wLbwRDKC5uX7f1lka+sN5l
ZjNAhEgHTACbOjApfB7aomDgtKRLZ9drixD3j7DKAwAejTX7MNSnQc9EoyE7+TuRtOW2ydLEz9fu
4OLFhz4wBheJPYDRUlpFcgwn33Wfwok0/HtVj1wWAphyQG9MOf5n0chfKNnhxQOqhhqd5We7rov+
RWMyxfXYNugGl8dT3LjvbmVqUgDOEgvNbIxTUfLB7kPJWxqvMSqySLoEEWIWzIiY0cQ6huUze0ST
7LzrocNy72GGap34W00WmSUr7qssvmsBHc0u8CDGiv5q5FDlkpmZ0zb/wDZrwg5Jy3rAu09gt200
pJnZZpc411OfPxig1Z/9JLc2RhZPSLZhO+ymDlZ5osq4i/o2dq+1I6YXUXfxozUP4VESPGe6BZkm
KC3viW35c9sl2YGPV2/HmjMQrbijt2rK4uS58Vhu295kSiihU34J++m1xYhB7tvNdnFAosjQVRyN
7sx9ZsvuIpEa92YT17vFZhQESVZFnutDLydXfitZV1AmQ/8m8wcnChnFrkmMCehCZE6UD8h2FYdY
gttlaLaFIcLjTLh8g2a/MGKcWFiCZiqYE5u6vBMB2mRgLMj0BkdRqE5hXh7TIChppBVtc+UL6uoO
4eKaB3vBfZpVhbV3rIGcTDXGW+BbT9aMFrbywqSLwhph1KxccRrw7x8RfNvTpUSNpIJbnoaau1po
vutUNl4AoFGKNzuR5c7JY0HEoF9wlWIIBTXYQiWysCfBcDpcZlabusvf3aVSd+jW9apjMr1ulriP
SLWldw2aH/8s8R9F2UOqq91AnhWQIGc1p9K/yceLC7im/ZcHHiGIUGkLpcroh8dllKraZLqZeOYh
P8+R42eDuaGX1voIoV2dc/LkTzb8MtCXdVNGnTQQ4UIzz7Y9PsQBOoZS7QZ3gXgqLJtZqh8mVfDN
VUymrodxzjtcFm7GqVN0zIbDLkWLFQFOJlkHcCPIUZGcWNgeML8te4nTvy2OSZLZb07SxKfCGe2D
PZUN4aswGXYOeMNwFQh73hc6mQ1mrCEW83xQPQF+PT43lL3jMlNsqPj0wZ1uoUvCDfWLhxqQzbSe
k8F+JooSPGZ+Ph1T1TV3OoudQ3o52K/dmcY8ZGqkBqW6bLMUwwSi4gIuMz0pvQuOUoMgdIv4h+7n
8ElYWRtcAF3aXJEw5L9D4CFKowxAOSjOxNXKPtd7/mCyAe1gggLsNN7GafK1tQVjmxwrzN+EGxye
W0DOwxRYK4OSyO1lf54zpV6Yjhf3VjnF8Yoh0vLsOJAUapOx2NZvptC5Rp81SW6b9GxFTBvzK1Hw
sz8CouweNQf+WxZ0KCKWWeY3CjF9r/uRcMJklvO2G4cx29AV5GCCLIcycmfT67dhNU9XieMl3T4P
03Hk+50NSkemQgATmfPyZM+JsbFSWDvVQLxgUpl1P/RdGA3OUkc48JJtp8BLqjhpth09Ig9FXb5a
TYFxPlNiiBqOWM98tZeKmoXwn91k5DvMBYuFYafzLkm7+tRybto5Xp+sW3xWLdmvMh2uQ/aHX1os
AZcRDuxMuF7j4+TU+hjkbXEu+qK6knV1ZbSz/s50M4b32QYgJFO9xYUp9m4Tgy51GOvs5iw5XjL/
aEyFa0c0navzYubcYqA8OFOZGgeOV6kbQafbK/HycIrAYi/f+bEClDXpefpWZrN8FUwid24f/MBX
VmR8nD7oN8biuD3blZHDFbaAvZtxHKtUQCGTlSXvbZB7R4os0rWqM2uXd+WymwdgpZ2quysbD9bG
EvINqu8YbKcAI4ohBusejoi9hq6S7jmTy009i3cxGena6qoTmJZk245xeGvGtvmgOQMcTXaxka3C
8VqPiQtAoyGKRw5wkw25/1V0cXdt5ATQAgNjTEOQh6Sq9A//h70zWY4b2bLtv9QcZXDA0Q1qEn0E
yRA7kRQnMIoS0QOOHvCvrwVl3WdS5C3J8k3fy4FkljISEWgcx8/Ze23HHNQemp2zFTiONrnf4baV
9TWhhpCdsrZGnYO4BM4TP5q5+aki6Xo716X4IsfU3CkZmce8lOYav0WyHsjECFGtUY0N2NJ2tkNF
xYwQbERShBsm6u+N7cXrFDnUdhiMgkKnmw+lC2hmhjVAwzSLYCFHXb2fhD2+z6P8rCTQhax1oxOB
I+ihAn3v5rb3wR6rehjYR55Tdh4oi1ysltsRd+h9SGZSsvHbXn0C1lJ6N5Aq8gkFQ+RfxcW05F16
eFrRquFNslGsze5tUjrGI3kIeCeYwiXpIS1hiKyU34Wv1D4ogbqAIezsFvfYcK2XuanJ38AU3q38
KGNTBnP8iUmCvenIJdpkZejcm5kz0hsL8mNSWV/6cVD3Y4xwqqjD4bZU9XiaNfGkQeOJK4JWUTpQ
JzyEpj+sUwicwLgEJR25Pc+12/jr1s4NbLTWU9oJ6+DGM01AMye2rgzym95kDfObzruqY8mHANDz
zlLW4pwxpueqJ9GEkQwITA1XbTN3VEHr0nWNbQ7J5oyYd77m2c5XMHmDayCl7ikN4a/6Kr3L2Ias
J6NmliaxUuEh6A8TgsRdBBaSYiBrYxoQdXYsGF8xUcuThxQU4Jk8HVMdBnO2wOJ6xStJMOpF1XV9
JqnQXguF3ShPauNtYb5RwubljjvaQ7dsGUjxphZIT2SH4qPBUr/WnpdvlZQRQa2O3MLiSKDnZIwa
WXI8rPmKlXErIUdyM8bFus2q57hrslsry5t7F3XAOrYHtorGzKC8NLKbIKE2Az3ZHsh7+YbPoSGV
p27dag8qC1Onl6lX7aUSyVLCBrXkvc39N/X1lmr4zeHXFutkThgDm+IWiG51Cpd3LXPi9sqWNQS2
wZJn2or2XQuACW594VmHIQ6vijKSYLR1DvuRobVNRq6w98RbjOSKUQA+xIi2cbyJ5C3IOx7ARJsf
MQ0NKnu8+atxUhEePjN8kGZnntH8WZBlqQmvS2mB5k7UYK6FKN2Twpm8bXUw7iNpHAdTiVWUG4tv
o2Uk16IGkiu26N33nl75spscNuU0IJeupGaSmLqvbWZab5peTIsdi3WMep8TBqdu11CybjkB33MZ
PKsoM9ZZIYN7qQUmrhGz8wxz6yDQhKxFTVrNWDfpESgRVL1ommakeWK+NnL46NTRjvNsWnV3Nw3e
QEvEcfgI3hVbWuez0czTm0sMwY4OcCG3k012sWV46ksRjfOtX8/OsDKMwpkAVy6gFtqNPem+Wf6a
63xsv8wzTznVUTDsBB5YREhot94DpsnfeVkOOLpFdN3iJ93YFXaIlYOi9qGXiT0gLjSr69zwxsWo
2aNws/1o3CTgexIiBNIwug4RgUAwoHP01RwjBEU2i12/YdvlPFsObzDcac0IZUnHAfhbOFFuV1/3
3Nh99zy5YhhrlHSScIk6AYDpAye2N1MC13KiNJzGm1nE4jkdLObrSj43vGlvzMUqQq+EkkNFxiBv
s07UuMc2RBMRnbR2bT7bafixh0EQrdwzrCv2kjFYTrmnA9O5K1dPAa8GjzIJ2nvCv1pKqfKmzvym
Xuk55P8wWw9Lg7oR4C9PmOk1yOOaygzOumfSvSnrQQ6PUdDJm5xQKyRdY2O6r31pW9mNHhEQbkM3
972Nl5iY7svcN3gCde3zU2glaSLGCdPa66Dmgt/PFsQdyMxmkXJN+GDsERLF/HWvfmyfWbjD6d2I
g6xb1DhOHX5uMrfFNcogoN35Y+QX35MAItK9p82cpp7ShBCvkabNzV5DeYivfB3p9CqSevBubazV
zbqw44QOe4WOhr+kQHdIpR8RtpdjnDZxrYKK6FNMub53zh2bfbxOnTB51VVh09JEeMrVRjpA8DYS
aM8/dalhTZ8su2Xjny3WiataCaSjKztHnA56qEU1gEM0stj+BqFd3CK0Uuau8mRLFySjlj7WPXil
K/wqtL7NYPTkoWelYbaBj2Z6dqK09OVaQNuqtowJQlKpRGd1e0pTmgVRNpniOCc+GwamQnCeVtKZ
sarSXug3El95djOWU4XALmkUm6CBCh2gZlmLne4BIKO6Jrpp/tACMl6Fc1f77geuh5RgjKlvuZ+E
gGh1ZRPO0e5so+HPMBjc4d4xc4t9KRgLJntuKNvkGnhInV4VwubYZApE7guLcWrdUgulDRWyqAF6
5eIti20XbVHBbq1hD78ofpKIrTFPjmJCEi61jOnO2zrphqWx2zhQzO3AcD9q2EXD44irhkuXD77J
Xx4uGG4WZ5aOi7lWgOkXyGfYjagQsShU7cl5RPIc0R6eFpa+p6FII2H35K4JUxYpQeC5fddHoNN2
daisckeZPKOjnSy4AUYEauQ2TVO+Z9xWGY1FbaEuOuVJJF5ChMzztGoxYMTUcUzJ1i63BlRoYwyu
NaWusQWvaMubUrcSZUgttXUXy9ZAPZ00DEhDDI+0uUg3yrK+6Ha1qfnWNDsCJFw9SAiZD0vnLIu4
mIsnCJ5IR0WwS2x3RAGD1RYdX4ugYj0iykCmm8mpPpWD5KekN3g+NR8zt1M7+to/kTVTxkcqngFZ
yl9TUfnjsjb21IgHK4eAv64Hz62PYeOY9XrOjEFfG22OfKoqVDfAJCl8axvoYSzPY1u3Oazc3rji
5jKCc99ILNccsbmXqcjUW9AKw9jMnpvtaWSn6sRWk2x4ZnC9t0sb3y0PKIPxVMdZNUMcm0ZHw6cy
h/RcEwSHhUWKtryZsDxsnLZQ4Q6BNMCeHIZIcM3GqE5WvplNxVbRP05PTmclNHdl0DzjT4KzaIK2
pLsmbLKksklX7TvAGRIuhBzqr3PvDLdRwSU6zJZo2m+LFySjKK243H3UFMAMkFw+o0jkeasUYRs3
lo7UN5tL/UaPKLMPXTBV886dAr/aWAB07c3MwhBulyeMJdpnU3/I4cQBBErz+etfD2fXCO5R5HVB
fTA77cUQeq121IdyEMgpY9eiMVhAOmtPVkowxC5fUO27rqGTyFBIldY2S9v0SqBP7xG72l25ibFG
zCd3xt/6yTbDqr4iOycnOmNCxk0vNa7wlVBjkEAsUCJr+o8uno0t+eGjt/O6IOsRVBnp1YB9JTp6
plB4cs0x/rArR2g6z9aCKsP4R2enNizbOzEUKYoX2fQ884lVM8XLmiKjcQq2ldEcIRt8uVvLGrgE
ypP5Yo8tov1oNVa0afOh8zVir6zO907nVfOJHTvjYaA7NqrglN5OduI14GY3zuCn1Qyvj9t0x/iX
zrrhKLfcqTSYn+q5nK+tOftBq6CLb67xJ7J6TVlJ3Y3Ruo6ggXhucXJ0ata7TibGPKKOrazwKfFi
B0yz4fiGoFFOpc06XYTjp1zSE/sUTAlJP34acEdYHYTw/ZQPzLNiZ+r7dp0DNeI7KAjXBfCUClxb
W/iGtxlNPz1obBTOQcR5lx7ZbgSfpaxkTDIkw71N5Jsdz2sKYWpT6Lb+ag6g59ZdmwhnJ2iJvTS1
H44bmSEsJe1leUf8NSqdijjH/pCk4sFJ3Cq64SQ5FYkLM9j3hmFq96TmuHPPf62YHhQZ8XlozCrd
QZBJnPXMzgLqoiHtId4DQOfCBaC05EFijF9WYLOMscVPOj1aXMqjGmIAmHNv44N2oU12m4E3HquP
CzpkjxWs/4x60pcbs8zbL0pgXEcwSjJDv/YqNVrdOp56l0qZi4zQa47q1CB4puO2EHAJ7b0h+krd
4tmheZLPHWYGs0ym4JNB5zPEGR/1/mvu+E5+gyzRfafNUM/XrdFJuUl5LQ6PVETOcB9R+erb0Brs
4dGL+prHd6qGo0wNF28ACkt934A5GB5dpEU9bRDupOQYGk0s39PSnU2xS0xekle21nP9nfdJThY9
p2zhy9O/1sa5ZZ6v9iP6afPgyHZpCMPswg24YQuNoHsdk7bqvgOLBDvryyiuCK9ziipelimhN4bp
424g6tcyQnMjAgYK41VZV7MaVo5fjUSZFHYxbN2BN/1rUwzOuAlHdxHxMBwIGBEkAToU3I9U8gP9
0rgcHtomH9QdmwmIJMxjHf/ay/uR7JHUKoqDCov0C55+Aegm6/1m6WFPTDkOZVH74kz/idxJdnqd
fYoYmtJsJ5JBP/1PjeSYvU3VNUfgDNskK3l1ocrwwF3wu/U5MrPhm0hmVgDDFTHIf5+iUr02jtVJ
egHjkN9EqaEgBWD+iDZJ1HOflWDZhkczRYt7pHWh1MFANd5Aupmy/kGb1DQHM2fXcxi0ZzwxaGoP
42jOai27tEyvw8EZ5modEdg7Id0xou+ex+zzjT2rUb5E+PO+ksuV1u8mQM/FtjXFrtet8B9P1ADM
LGNcarDFoq/B0I7xyxhMdfjmzCH3Rkh7M/hgwDLVh7kDrHls5jTZ2BqIPT3smFHElV1mdnbTRhTy
25DYCPMB1BGYp2g5sQe7hcZwDaa0Ls8hWgy100VnZc8Oc34W+iwfUC6LOHbbfAdg2ZKMDym6vsVx
goUGQEzlu+tyrhkpomdlR9UKABe+Lm7tGskT80kdDPuZj0zgSW9nKdL3kLH0VZV0bvu1KPtmRlgV
jdBmNFOo/qpRlqoODRo7EEw12LZr3XSWdVZ0yiHuePkwz/C62Z6BNzKqbianIa8TuiOlM94UdVfK
+4EcbXkoGsHaXLNDz27SYHT1aRhyYtgxNna+h4Emm9vkmLRhFdymIPS8s6+70GLUQsWCEYewjOWp
72xjvmLP0PdbFMhz9+w5RhJsaQOjRN7CXzVba92PTkOvEBNkWG96/DWkHgR1hbVhW6CpMAjBMYYO
v5pR2UlM3AxBO02/1Rw2Kf8gdrtQAS7bd8B4voeD0HIDFC2/CjscaurGHZppP1SFaz90hFG2z2Uq
VfY2xQ5Du0Awcb/VOVfohTwJXj8/xCX/SDz6+P8gLwFD7U8qnL9JS8/J+1vzFvVvv6hLl5/5l7oU
najN1pV6JTClRVn4L1qC4XuAFDxLmqg7eXkEC6zgf9SlEM5Nxge4fy1bmvSt+Kl/qUvN/wRsjvcZ
cRwMPUSZ/0RdeiFRQqAIy2HxDgccn+zJC8EQdg4rIP243TUgEeFlOc6DJ3W3s8My+4Pa7EICthxq
IaULiO3sFJzLvOPKtRWoGOBqo1cd66K7S1W2j33rUTYh8lXjn8m+OBynXFg8LtIkLoTT9IsUKlOm
P7MCESPS248y9Le2wIeeiBQG55zf6DSPdj9d+du/5II/h2n+/VxyRK4w7FHc4u6lKx0KvNNQ0kOP
k6g42Jxsp6HehuwV/rAY/JAj/iRX/PHdENIhCeZO4M8Lz72jeEWWPl7fOgrbg91kQOlY04idUdF8
qkScLU7a7tGZU7Url5SbeXzgN70OUr3gnd+XldvSaxohk81u88mUoN6Qox9LTIn3zM//ZGW/SABd
rr2LjZ7s+eUe4wxdSA1THOsiD6KcQM0OiE6Nl6O9BVYxXxfeBJXGHDZISiS8b7aYemzH7e+vjbjQ
lf71AX5EDpuSh9DkCf1ZGTcRAsT+f7EbCMqLNX2J7Iq8FWsXTB3dRmNJo4+OgTAWxif2BAJBwoBx
lfNmmuNVhe173Zn63aqw0P7+oy1f/ZeLCWMC8xe7YOF5PNYXj2DixwQAegV4QDhcy+uDkpo3udMe
Oyxza7dSmvcNVpjVaDlk2BVK2n8QALv+5elhIVrSlrlQvk10gnVxelLt4TMFir8rxj76oM53XnFS
Q7kP2L4fDUvnFTIpnd2WSV58McLmMRy1XlxxONxKa6TgVvj4tOXTYXPQhJuONnfSD+TO9obHPuyZ
dw7kp4H2djaBqh4rXSEfj7KXieCYwfYfSZWJjW0EljQB4WghYcqNFMxcSvmjthXU6h5NWi1gwMrB
/OqqDvUJOUdo4so8PZdsOfOVmI3gS0Pz5rnlv2cD1tXXWVejOre60WQ32x6tpmmup9u0TGiTqSBk
esk+bj/0bLg5PnYwQVTVlVMU5dkb56X/UbXD94TMRvombh/Wa69tsjc2AMiPsnI+sgwRd1hPk96X
HdPQrKzZQiSMVZ/bnsJ3P4fm7J4cd1EE0gA4eu6i4fLYQp79tqi2Q2ao7wUHe7TxkzOWRUFwHdeC
diiY0g9rnlIco6jmznRVq+c5aptrlVmmXEnY+cz+Z0wo5N2hWdjnfZVf243XfcRAGw6uUQXPZYCt
cOVBrHgB9hueS3r1N4IdEELI3DrmXZLVK0NJ+vLKJraIbJgOq7ETOCekfYtbT1aM0PJQWLs2Yai2
IskIbWEe1KG5ql06/7GFNmJPn0diEYoQgFnCc68D3dKSZAfZflVJbHyKekfNx1iVaiYLx+Ni0uM3
5ZYANK3XoZ0yWuVcjhXxV2banYrabI5BRJQRiZV+Nribfuzq+VhTTGaEWwUkg2EXQmMWJ94udrCn
DrWqAbaRKseoNknm6GDNFnbTwc7sK0jeFUrFBunnStrdZxk5qbmBoT69WbJGBSBSNdSnrBEEFQ+6
m6Mb3Ub07E16cKspy9K7MJMqWPdzYTxGlY80q6m7iSZ1Kextn4ES+OpgyEYK6+auBoUKPGIXNp5z
B8wijI9+1I/nCvLGB9Mw+Z3JHwC8thblOgu9BO5ERnccMecNJy79aIZBMazxb8MZ7oKdR59pUhKE
VHjfdFA+KJqZn72ygPuXByBUbdRCodmonPSHRn4K1URIY15iSNaolUb0GZuqD927ORjio9CztYWV
FG0wQRCBoUhknglNvUITSxhALx3ojQSbxrLHD2ilOblLQfW5raPqjbyvZ2MiF8myZ5gRCjFTMYfw
1gbvK23taGdNybTJXfiU4AIQlzSdcReFPoqr1B/VaopxmYtZ3lXDdPJt5V2NshaAQuJ+k6NWOKaV
K9eV01jY6cS5MiJ7a1gQPEV/DT9ZIXcIdlFaTMfUbMRWoz890Ed+wAPqr6wW1gOD311VMss0KxvU
pwBNOzGJOo69Vxy7ylc3mD7LnT22hPhZQf9isecFM2DdWiPdH2FaR0brRC6GhvNIjLM6QsNMrqY0
+1qzHb4xS1t/MFFLPhesmy8NJvZjk7QFBtTyLopzd2V7BSt50dDTRKhZrvGxJRvldc3JLlKXTXzf
7NtoMHhwJY9YOfT6jjilRm2UdEWyGYv8Gd6WvXNpBFkEOmD+q4LFlxDj+zMhzuwaqyNvUon7EXUJ
G35/DB4tVNs02MpTyV48XjlRlHNXFc05B5x/nxXpmv3JF6bzktKoKq9cB9rC2ky181xDYDuHaZ9d
JS5NAOF49QmxA1KhBOg2oV7e0Z7HazVGEyjyPDmXRXKHkgtApKupIJmckpbtt2o8E9HYf8SGb5/w
iLR700Ia16WTeu4bOwhXpM+ke1eJfNNEOVa/Ef9zQFYAE8Nv7GoIbrOa+hM7LnIgZGUa+xrzyUcX
ca6Rk6dEiukZSqQ3UlasFKqRdSWfpmUjaPqTJvrLDe7KIphPyxyM0bVMT17q2U8xiwXoicraG2xK
r0U3eWuvLt8zdIKfRkHia1VpfWZEch8YUXTwib9s+solu8KeEIDpQKI6LKlUIvrqr4VW80tO+/OU
l1Pw1UUc/5rjm6Gf5dDuSNgZXnddWfDyTHivgB6Y90zenNu6WoZ0adI9VnOmd6jLx09+Doag9mwQ
nGjRtpGM5uMYB4TIWSbBZBay3kOE8XfXQQnApwzOD1fVFxJq7H3W9jqAqjMjwWDs+06bBgZh1tTX
ZpG3Wz+BO4Awjt8fx3qfIENbS7v+OpRsoCv9linyicowJTqQr4DHOfzasjxt/aK8x8ar92Zu39q9
BaM9bt6Kfkz3Uc1gCb5Ve1QQDaEPNbc6dj+peHxgoLhMo6z3yPaRzlsadVcJSYWsc/JiBKmPBgll
9YDR10kBZRYGvfB8bD414RQcQzNHQj2cZOK9J/Tn9ggiR4zmvLdzF5UOp/O1mEGe6xk7glJ4CSwv
vY8YlxAi2q2BFzPCpw21NsY2+e4yFjt2TRLvkiAO7voGjQYAs6lfM23wN6guiTsJKvb2pmKhyiWy
pXSGZE6qCLb3un+LrZhMxdlppzO222AXw64gPtpq5AvVhnvWPF3xerB4ZA5oIvPPtF9qIv384VGN
GZY0v7UfB5oNNYO4/jbsEHptYzqWmxxAwSc4XcCp+dAPeYUrOWiM5FMpcAGsh6pKkitdWeJ6nOPg
C7HzLh6CUNJW7wzLfOJJSI55bDcNopay/p45PrdQEDvdC8rf+E4w6gfUEEbehgY+i6LqCV5dc/ui
O04GGxEW7PKOALXJh7HCLJqaLlEmubZWTC7Xhh1q1qytLKqLNeNN65MTO9UtwmNcs2XRVE+hi5dt
o5zJqg+MerEfz3WSPNIc1rgL2jGFb6vc9MnG2wSv1W/aj0UxrVajMVUOwXsoofByt+oxrzW1Xtzk
r1VdkuCnUX8myhDXhV1LtOi6kqcMek54qjBEtXu0VM6N7yfpN/o4ebSNgtg+tm5nXzOB9Q8qkt19
MBOmtEp4Pz+nrAHrVnblw9RXW7uQ0xWhmbJZwccpWbLM8MucTXJf0Hsn+TQfD6jvFfFUnfyaxUuF
uXLaMnid1eh/5EU97bnL9R3pXOGhpH0mNjSF7b3FrH1F/60SO6hwc7C02zCN56Wm7w3XOtr6czbf
pha9w3sQm3O86ROz4BXoOpvI62x+bctgeuq9gPEN6oGtpspR6x4w66lCPX+dkYU+7U0FLBvnSHBj
1r0TQ/PqOtMmrDymqCXXNS4+5xAu3klwGr6r3p8fRDa0AYZ21Rx9QZtoQwoQIUZWY5pfk3ZiDadM
qjBPlMwgBqaT+boKQHkheg15C88ViO02nKv7OueG2M91ZZw7RibgoYsp36bWWG4tsiBfIIkFLy2/
O97Svyg2LtCmO8Ee4USQTXdfJtoAIpN31x6iwucWOVFCQa1rIPzmMDE7oHVPUdWTEGxEmnCd2gyq
6igJ8pXUnZqQ6iKcBvcJmz+FWKOdGwu1VL5OOixNPuFn6G+kTHfFjI/7PBDTA+87dhr1nRWeeSsT
K1H46EDh3z7C+Yrzp84x0uM8xFQEwQSUCjWt0z1laRHdFoCygQRj0LmvrWY0V3JGijlizlsXwMU4
Ec3MBx2GjU47GqwTwO09TWHegY1KUubxAXEAZcu3ZCteP2iBWCTtumLaLCk5H1ZAkmY294fanNmF
TGb7eSp44Xgk4z53iUoO1pgX/RpGlN5bmHs2A5DHo0u/f6smuEmxoREY9jq+octOojri91VUNvUu
rELwLqFXf8NjgpgVnETJI9Objzr2+rsf29j/3yAEa/T9v/7jverLrpnvv0eAkH9u9rlspf/3VJvt
e//2rWouf+B/moMe6FMCk1yBw9p3hOPSyBlJwPmv/yB37D9NE+ag6bAvJ11w+ad/NQdpG+KeCPA/
0Qjmav6f3qBB21DArcTWSY/N+0edQXHRchY+wE0+FeRBuFL8sosGGuszzhMoi8iXqx32pUcgS+um
+CgZMeS8p7n1+/ytLJ9y79r3qBbdZkXtcKyNfj/VFhtCRCXTfPzp9P2bJttFo4JPBQEVhxodPUk3
yVo+9U8Ox7yaQkQzKDt701eYajJku20Hqyq2wXiTUvWH7swPw/FP7ZkFbmmCXA2WM+FyKRZ3/E8H
DJGnDaYt3G2ic+zttVs6xRnliYvOOs4YZkU2Re9qLA2QSq7Zp/EqYkz10FKgMWELW4hzE16Rc084
YcO8OTSdldkjv2Gk1xp3oo47Cu+JIWiZEfyzsuHuqlU9SetFMQKlFzTE+pl4aefV6D2482Ewz2oz
UOynlFqBJi/VclgCUlB44W75JiCB8h4xYWRIJ967o9lQJCNl9E8Ii7iaeboE+jna6u5DrAAMnudc
A2cTg7NPtB9BASMYZpMbfU5IvBX3u7iITESY7DdPdYWeAHaJw5Ycpnz6HOHxAWMiY7A4JeMx0g6G
sf+Cd9SIVmlbxztizAbylIWFTR9FvUtOAOUPWx5ngo8N9bqjaokiIB6xKKBCp0NV0geIpeusJXGY
7z6cvHgVhG0dnLJIOWqdAIingrYRxWxg082fWtunrHItRvjs7FOFUsagvloNiEK7bYRqmdjf2KCl
1RsGU37TzJ3PpEo283pi4PWE9LSU6zEfRXeIwAmdBUxZ/Ye76aLXt9xMQFJ924dfDtHBu2izGX2a
5BNhSFtKLZwqREyekZSbalUZOPDXYT6pY2fgz12RFmWpNTP5bv7DZ/jbc41F2BfYg5cVgtHChSu5
xTGy+G7ElqzGel7nxFrn67BvwcCMzOc/lDHi9YIjW0+rCfJFu/v9E/yjO/3TE+Uw8pCAwNmpLMMF
4Vx8AN3ORtPrzNyCzrQf+6xub9O4HTdIe5rrfsDAEuRRuQtFAicmTPxrqliaZWFRksIcRxv0hd76
95/pwgnvePReAXUwBMF0KSxnWXV+esg9w1XkQFPExSLMbwIkJZ8Cx20+/18cxQ0YBAXWAg+5GOJF
C8cp7ROxYS9JgFxS5kAMtf2nVvdy/n45v4unjbsMEQWDHQAiv36ZGtgjb/6lIq0y/zYYaMn2TSe/
CxlBNvDlGUDsCyuzpM+A6airs/gPi/TFLcbp/PUTXHxRn/6pTqdMbLihPjxZKkxjHXJzNjqVW3vr
MSK6lHCg8tPvT/DF4/W34168sjCULF3sgiFz3I8njVf1lNbytY7rxdqrwCWrNJq/zaWbEBMKiulP
ffR/c+aZ0jLqQ/tq85z/euaNkozESBrmhps62oV4SHFG4zHxpjY/ebPtfv39971Es/z4whBmmN5Z
glvKv5wdkNwdWtoF+Elo5Ba4FskmprI+034y15Y3pUcHDPjdoIzhrIUzfcdZ4D04eQSd8Pcf5e9P
kB1YpvAslBtUNJcwlspkbUYFSSpRSrXNM2bdSwgrfxWZ/yuS+XKGuMw9mU4wJOH00j9eboCfntPR
hxhcKQRkwNzSR3hX+lhmk/fo0JlczRV3OE6EPLz5p99NUk9ZQKB9SYphcHHUHqxulituZ0eBR0jB
8m3JwR3+sAYtN+evj61kPOrw5FqCP+VFZVNVkYM3ClWO9Np4NxVTTX4rK2LByPLL77/QRRHFbcPQ
ObCYOJtMwnjB/3oatR9TYjEX3uh4GG/KYKyejAklXwZ3bVthRPnD6PfffTVEL+S/Ly9A5ky/Hg90
r8PWxzfpI1b13hmMnKJyTDc9UrI/HOpy0MeyzKIHxY+p71JXy4u3S8xoBQZ0BFCwbhf4Gf6EfuUo
p/pqg9LEL+Za9HqEX7NhG1M5HiyzrYDqRnDOGEaiI9l2EeOhMepCIjxUZ8qbKfFmaxWNBq/k31+J
izPDp6Wwdpm4LSyjgBncr2emjzrpYbWztkkeThu7mwHx0ibdmTYw3t8f6nJq/NexmPOZJqAFFqmL
G0zoXvdlRs+/d3vzddTkvK1GBPiwV/oAr9iMEw0jUZzb+4QwYkSLkS9PwkvHmcaVBAXZdlk2bWjF
BW/4IDOfUU3od+sCwtJj2y5oSLdqLXRXnoMUMCSMWhx//yX+zfmiapIuc29OF1uBX88XeciTcPDN
bMVs+9dWbvt41Jv5yhuy/v73h7pYa5bTxWpGab/QVDARXaytZR23WePyepYAH/daSH3naNRZK502
7VaUZvjoMDH6wwpnXSykPw5rO0CYTE+yFrgXzyZ2P5NbsbAJyEra+7Sul1Yd6p+nQuuevBiX8SH6
3SFee+RAHrtsEshqC4uEqjSMu2mV2W3pHjrdCA/Kr3bJ/0x1te/7JNkjr6OTQB8oKU9itHLnquHN
UWyw6VTvuR5y4o+7BXedCcY0m9+f0H/3zVzhIZBgJbU99+JeL/2OuT4GmS0S4e4m6FWw8WBG/+Eo
y1ry0zL64/wtCCdm3EtuxA8lwk+viFAVY6GAam/zrsyv3aF3v1Vu6kZ4lP34ZIdFvcucUV+XvQwe
0Whmf3hZ/JvjL8YhgHISzxwBGb/eoQWv37ZK8Y5VUUm0jX2lLMKOPJK63OR70cue4a73JG31/vuz
e7GmL987CPCx24C8cIlc5jDUpWEl5Wg6hBrawzbTDRZkBfDSHepk2xme94/Ps78IBTjJLCYIlS7u
00Iy9Y2MCiX41JM5UNn5A9nm5ZHEcXAcMontbWBYxl4GiAG9RLp/5L8tR/j1StMD4ClhBrZI437A
kH6+0kkiE4ZdfON4DB88j5EnOS8zriMVdHioK+ENtCOAieXYB3GDrM0q6cljtYlYqhPXGf+wmP/9
BqeJ43HL0Q7g5NgXr7kGawkuFUJq+VeHSLLyw9Z+/oeDXDCe4IIJDoD6B1abiV7DuVgCUSoSU6gC
c0vOVKiZpLnOu2pjMW38sMRXAvu4x2gKhZ4IO8BY2MbwSO5HRNUf7qTyL54IKoD2/aQVaYdOwL7e
9NqrOFjY1naaoO4X5EsWaxnr/LnNMl0cIsgzuNmRXIJVaCHK//7mFb+euh9fapGFoWmylwpIXtxN
QUQgapkgHcAktGsji4o2dSGg9AVy60lP5kqL3HhN5slrVsZQ9/uuSid0yDqZcB4qC/BN6dxJ38g+
//6j/frG4ZMtcUUBTZflw0kQcb8+z4HBtZ6zxoMxlNQMd8G/gkSekzsQwc7TPzyWFKAmBd6opfkm
L3tNfU9D3CPDeuPxit40flSgO9X1evLAHv/TQ7FrcE2L3TjkJ37pxdeKJT6eufc39JXs6wzi7ZYO
zrB3vNz7w67oYsPPKVx2KHQyXS4tmQxLx/Tnqj0nhd7UzCDQ56szxnyT9agn17cQ3ntg0/j6b9LO
czdyJN22r3JegAf0QQIH5weTaaSUd1WqP4SqSkXvPZ/+LqoHt5VUTubtuQNMoxttIhkMhvli77Ut
jVpS3k3tRm5t9TJgjUNpG8uOBvFvU+I+OnNQ/PJS5308qztL7Hx8WlIG1abKNAWrlBtJOvIfLgsp
7PXmhTUX0P9pRx82tZgUhF7JapbQFEaOCvJDCxq6TpgnGywwp5s63LHM/UyhEv6bzJnf0iEpHvaz
akWp7bWW6U6Z3N11cjW+5MKXHiasZ/dd7StunGTamfXu66c7t8qCy8iVScVYLnigZLibREXPFroX
j7FMjh/8MwLtoOjs/JmIVIi8dkCDAIDGcXrFlJ7fBWZY/QZRoBpOh6PgAeWy+s9fMucb09TncjFS
2cWcQtB0FGfYygHNk4dUlA15jFXbY1z25PXpnj8ynijJ0/EaNFJBBNlhz/dQAvQ+NQVOmlyGtVcT
5mir8Y2ci+T5dFNfZkodXfD8qtn8sjtcMiKxPZeIQOamahMcTAK5TfZxAZ5u5bCC8zGULP7r9rzz
VWln/hWf1laT5AVkhgh6gkEACFEJNXnVaj/bD2lkTA4+4fbWzLNpj6+oPjOMF1WNvxoHOkRn6rAQ
kDkfNs7V4aQHfgvC29TaSyrq7QaXln5rpl7hQue3tz6w3hfqGwn6qhLaAPTUN0jKODJPd8PhZu5f
v4TLQ1w5cH4JqDv8JXLmewXJ1aQ3x2iG68mLf8FJGm7SAQiFlskj6BS1eBa93D4VdZudgaEe+aCt
WQDOOxAfK/5h8xgl0MDFErw7Qxr2qSRrL4PeetDkmid2/+3GiPFp/QePbCiqSbKYqnxZiU18SBIh
rMId8mTCtwZzPOcUfIFXQ/rJ8jruMcumL309DtsoNYen080f+5KoIc1RkQrV2GWgHvqEOMINI1yP
S2qCqrT2bkhj77pR1fb36aaUeY37ewP5r7f7qa3F1CwXeQ8ZDlUoDL3K4SxuXOZRrW19Yiv2oxmQ
kRwLjar81N0bovdusDjGr5mWm9ctVtz16Z8zj+qvv2b+trkjIONvsdEYdfh9Yc9YGzLQ334N8p2N
0HCmleP9+3cry0lR8gGMSbSSJQDvPapt60yBLpF0cumefqDj37Hxd1tz/3+aRBKZhHkwAMLFDdnf
TiZiBrIL1dtAn2lKZbS2IC+tklJ4UKHgIFxXpJgmiXnuSHj0mQnwA+w2F/eX0bct1UpEtzyzRiiZ
Oxnciqt9o+FGDK0zz3ysKeweTJ1oByiHLoZU4NUjFDqmLi1ATJJUpFKrJVkICTWe3enuPTzw/TV6
GSsGonoTl8qyKTspLMkEqQITkStGPTCzH7ZctZib9XQzwbG8PN3esfHJusNkqAO0xupw+DZ9/JdR
2Oa8zVIRiLnDZpWr6nBm8j8242rc7GJykrkgWpY/RKqnaqnQyjQp9WUJs+BGCyjYSTIMlipDTmXj
gr1OCRS6wQZdn5nwj824n5tfDNkBwIKounnCNyjeJ3VgbZLYTLdBb4B4YK+8oloUbf+DnjUoxVIw
oPC6rGqT8iXnIAznN6lHbqJnyQWUofhMK0eHpkEsKgoBirHLw4WEcL+ArSdczKPghzKgWrKPzATk
5JlOPDqx8k1RG6BkToVzMVTiir1JzBnHhUrECAHqo1+aYTPskhg6gxeO60GFrjfpuyZui++lIaY3
LtTlcV1Q1D0zoo5+J4LEGB6ap15+/UhSkdzW9G7Ucb6U+6q8BlxsX9eRhq2vb9qL/+BtfmpvcdqR
A8iIXPjz8AG6rbJBtISj/JwH6NjXSH3QpHKMfYzF/vBr9NIObanM3FonUvqAp8V3AYDJ/8GzfG5l
HlOfZvAm61MlnAq+eXMKtq0PU7kupnB9useOffNs0rX5QhqD2Jf9Hm4PJZP45sOkrC5H4YeSE5dR
/9qN3KEhAA9LCneclx1RlYpCWnfXnvkJRz4OblzmkAPeHFP34uiEkFLzujSzsFH77b4NCMn0ygCf
EDfpL6ef9sgUY7O/onLGLQxXdot13pS9Sh6knKZUP3ul5Do40O1XaNaxLbOEAVvw5M3pNo+MFtrE
EYfJaD4Yzr/p03ush1GSkpE2fYSU5KRHCgYd9dwN1tFWVIYj12QkHyxXJNHh4UCVbbltnWWupeZ/
tFI7l/16tPvQDfA/RBSssYePktRaO5oKbyrUIK2wLljxGkqGeJ1Eq95SWo7vezhXZ6a0o49G1c2i
8zSVQ95hq+zCNTPoaLWkLnFNqVXfx8HZ69x5dVlsAbFgyRyk2aVwql5MHeTIhG0qKUwd/RBv41ZU
35ohhP8QpNMVcXfNE6LvaVtmEJcluVe3caGOF8R4knxEjP25ctTRrsa1iQJNnueYRVdjDZJzQ3CA
pq5rjyBjsgG/hFpuk2JsmLpTsFG6hsjn9GA9Mh3QC383O/fSp8EahAHm+XIQrjH29VotOjjGUiHW
cWOXbgq8YXSEVtlObxnkjQ14IU63f2zfymoxC0HmW1K+1MMfgBjWb8gEIhRPw4wGQbbJ4Ntos6dj
IlRzdPxGVp5yNdPfpIQrVKz8EyauYjJ8maqW4BLmzC862iUUM6jqKOyMlmtYY4JvGxQO/WxbEY20
JvwAsI7SDQdk6wbjufJ9aHXAj02yilRvWpdGC/qsNcenqdf197ryXiHbeSspCvWLErDqBshBdAuD
Bw9/YHndmarQse+F6zluIpixZnnCYReORiJZcGwtF6UL2FxfgHcG2nhmaT82QLFO4pKe3dCkdR+2
QshbyW1nZLkAKEDphYjKHVt4/UbRZkt8Nqr+zJSZjDPtfl0tMGWD5JyN2VDxtfnpP43QLPOjSNgc
Hiyl8FcBwp41JAzMrQ3EvNOv/mshhqY0rpIQJXGwWL75PiJDEQ8mRNM+S+/qvlViJ+q7YUCqRJrN
Otbk6KptZMiHIu7g3Z1uXpu/8cMpiSGHFd3kTklDYzKPzE+P2hcY3VLL99wYD6e+isMyfo9Jyivd
2XR9g7MP7lfYyuaVEWWkfsHofpTklGvSWquL0CFFbTLXtgy2ydWrKeodVZotv7WJn2DlgTP2t3LZ
6W/hNGAaHCbPazYsjOoNzI84IsIvrPq1L+TqgR25ej/XIt9m19S0ws8NNAtfQ0XmGor826yJMMac
7oCvA1nHiT9b8SlGkQW+WK1tbpjJCOWUFRthv65znCYVhc1/XKqklVmTwbfCWrXcfhStERq+HVNu
q1rucbBnboype4/VdDijjzg2nlSehlltvoldVmstFIZ23dISctUCFJemPsvtBEW1qAyQPHAn/6hj
syZ69ZzJ+EihmIckZciAoc2I/vj7n4aSSpRbmhoUijnLKbkDXrJes5ySESeP4js2yHIrzAKKiSUI
RApZASuuqPdMagq0bARjUuzdG6BG7k+/4iPHlflUy+FgVm3xJ4vNX1MbLG1JR81prGE4cvBUH02U
oE9c/egkmRSg3KZYSX6NPsQPp2qAQUK/5SNcDQMZ7YCI2vEfl/74TTpHlvlsP98mH353oWcG2NhH
4TIq85sEZ4HTtt30W9Hz3B3KCZZBmfrn1DPHJjac+h9ySBsj+KInKlI+i0432IlPab/yVQNafiV+
KwOMvzOdPj/AwcRCvpMgpsFgVlFRhC4ecI61JwA9ltxStpJLC6myU2iD/8B0016F+HoA5wa9+iPB
frxpI6Pd5tAIKf+W0QMYr+IXjqXgNyG08h0epBJzWK2HZybfL8vu/BsZGEih+FaUZUnO830pKBDP
uaWRDHcteZm/vMrz3uoY6rEDvzWQt4UZDH9aftr3UZ3q7ele+jL7LH7AYgdW9ZkVAISW3LaFKO8H
9vNEDPuZKe7LlDA3MoM58BuoFgqNw6EWNXgVG9YZN7KkK27vSEIHOTlI2hV87X2jGw9GXZ3ZHxx9
+yhgOWpRTuJi9bDNvtSLwJRCiehzNpdO76c+055ZcYgtt8QZSd9Pd+QCQEG1bH5Ii/xpmVtIDs2L
edzAcCELSXiukFvP9VvfcKPaHsgcifTqz9Cl5c8stw2EfWmHhw0NoZmeO7N/+brm38CGYVZoqFAw
Fm9zYJwFpMZKbohC1gmY8Lj0lI2btgBaf/p5jw6cT00t9l9ca/pIZBg4WTbol5EIHibo1LvTjRx7
iQSImfz/Q9y3aGQUejfgjZdcVU0Cb51NBVHUVmnJWy+t5W8DIvc/p1vktvjItIGE3qAfEfp9Ecz1
SjqiXydrJtAaa+/PSp+VP4A6XUeigAknyawPuSiM28hXyIqujGZARx/2eCatUjUjlhepqpzYKE1j
m7XEcuMikHFa21rwjVupOxiKdku0gBLq66AOKgP8pZZlGKlyuAJU6sZw7YW5/j1oWzvYDloOK9kG
Q39Xyh7G4IwkiHvd6GTQyhXp3hHe6xZoscQ7t0lVid2ytjrT4S4BNSlZJQg1ChlVCVbxTvuNFn34
k6FNhp0Q1/Y6FlX0bWiMrMJxObuBFdJsH7VizF8qdAE8DwSIFwMg3rXXiYG4gMTGW1xqMKOw9BJG
tBozkSSrDDnwr6kZVDzhZiM1DiYJM8QFkOvDJci8rnEI4hqDlQIuY6BKGDY7O01KYyXI2+KUYBat
fyUZ6ojIV67Kn7Zp+b5rkr56wf19+21AQhqtm0ILCXItrDy4l3q1hkQQxdZTrI0V2a0leGbM5ppl
dQRIWNJOLn2bi2mYYdDpCgIqhPqsUERn6yh4vrQk11EkkCMN6JvPoa9R+w3BJT/BJJuh/q1oktRt
yr7KnUwLygDDSNoTPxMAal3JcKzJajZbcA9+ElBCJntCvDVDEP+oOm4FVhFRVwlgBZ2MPeFZkNH6
Nu4bB84zJ6NJCeN6pYhweAdPI98X3NK9B30MzA1nI5bDBJM4vm703dNLbUGK3phZ6cW72tRLki0m
uYF1MFAxdwtFApJQtRYLWznW3SNgUc64SsIpH+8oOAtHjUtBSIaGRZF0chwZl+wurIYSrU7uQmGN
ZLfjciUwAforEolmGqQ/Y8kYGIxO4QCq+9UdZ9GKalIsoLL3TK7SJkq8hqGudeaNZUzA8pNWrtRV
AGPNqQqK23kCCs6BYDr+pk5Kns2oCf+BKIdsgBPnibsOiVftkPGRleyRNMQokpHG30dytBKnq9Tk
lgXYum/GsnjkprYgHrjMC+pAaqbcjUUZIR1Vh6qfR2XfXZWE7JpgoCQSShRuWDunlvM6dnhzZrC2
DZKtMLuXz5yFu34NyU9LVpNvVhdhhUPUiYwc7zQryPCTW7juTYPyOp/7dAxYEvxPDZ9SNz0ani8/
ciOk/jAomBD+1sF4dcZ2qp7ARBrDmupSpyOX9EzTVXHhgl0vRlLiOFCG743mjZdRRw3QqZMwuPN0
dWgu8Y2ml7Ba6mxbMy8CyzOCoXLlQIJpwdKFLV6Ci+yWXJ/4V1atDw9SJYkfE7zlO6MWTbAzowB3
V+LFhpt6FuFzAfu4a12K4OwnmRC/+tb2NcZf3wHekUx1chBMRalLJlpnrVIuemCmw6vOnVbW6tYd
sXO/l008JXedpIHY8YNI6ncm7EHs7Ox6NUeoQx5eBLBqXku1yF4BEmsvUIBH35HLCli2qA37hxX5
fY4JmCRACD1+MqxSMmqoboBdhIwvFT4B9A25R06lBeArtP4JU6y6q40AfBIJIhMo7Ms2TsKfw4jC
Bm5+En0PDDkcnaCIKyZgw6h+pp1fPPkIiZVVY5nNd6Uh73NnGmIU88TQmiuCN4Jn2TfNZxUWRQ1G
CMO3C80rHV6pK2gkNQ3k3q3HMFDvh9Drhi0fBZA+O9Tk9ldY4VAGR4LK1EmjsBZ7CM9Sc+Hpiqlt
SMiNBNb0YfbG1h6RcirgEmlVSKg21iNxPeEG+whBNXIzyJcm6zjBUdQVJQpysfyj0OOp3Y16nioO
0OGGCAiFfaATmZ08uqLWyU0cSNJUHDNU0ZhnskEktgWt6Ec31P6LbvioYSaY596q6FoMOOMgS7Ub
R2YiX+SBDlSlUNGZ7GKAQFuSPSL42n0Utzty07UXlfAxb0sAUJVekMPWFqQzyAHYdqC7/LH3fbFp
ZYJS9qoJyDQIavmPCrlJXuuDHLdXiZH2lWNF7DlWba333nPcSHV2BxcpjneJKaishQ3YY0dD90wi
R4uYEqfQZI6ORSLQN/A3c94Sm0V5B2Q5J0gRh2D6uwGA27uFBVXFSc262CvtHAhghuazXNrTd33w
0W0zg+qzAdsLv5lahd0xIjVNvgEtr+XrWM+y6Kcnseo4iorXlKtamxsjGU45g04ZZSdGSGavhAik
t06q7ZSTKoc3l5y7anAnNQh/IIIC1JBGffzA0IYkFPjkLQJqkX5Vut62F1rr5W/wmMimwIY5zRxx
CAmkL5G9oV2GbcIikGdSozDx2r2+Ie0jNtYo07hmjauqiQHymOO3MG2UF0nzvGLlhzHzhMQ+hGQX
27/Sw7hSYWGnLO2y3uhPvulJ38ta7zjUaAM7JqkGEgt3M4oaCMHkkWuZUPw5DSV7TtFWqG6Zd8of
qeya9x7Y5Ctm0p4PrwTPI6AJsWXIRtE5JEsJvi5JLvZTRa1tAwZr9LeJCJMLw6h5Z0OW6XccNZMf
qgjUm8rIVAKMxjxvnrUqCq+bbNIq186n8qbmn/LgoBVEFMmA6n8GGpjQVRhlKdTPsZvwalpR964q
PYu1L3vmVVTIxY82r1pSG2Ulbtbd2ODOJCLL2DcZlPyLEPRQswVUKVkrJclULuBbRJwrvQP+ye+f
AOZhS9Dv9SAbHr0Za7cVRWgVN92k95Zr9hSK2Ma1s6u9YVxDsvXzkpUUqa9jyAaG+BFDjbcypW58
ixtisdjapMQbdvTLtTSHG80plQP8Jn8OgSqJbPLUqqekm76DIB7CVVHq0nWiBRHBXtSzjd7E+hky
hFhtOGV326CBF5dYRWltAOVHrznfIzkerZSEblYV7bRKGl36bsF6B9DTBPVbNY6gC8BBScbalArr
Msu1vCHSScZ7pqApeiMsbytrSYPBl9/rpKmqbsExyyBUB+HL6zAlP3KlWzN4H63r7NejSmcQ7FID
8wLbPV1qUZ/LbjRJ/b6S2uAGQU0Wu3Ij9IckhAdkGjBjTUPnqdM4YnuslwC93V4tEvxSXc7yDSOA
ULc4kWD/ekORlWs4C8OeYDXZ20YSN6prEukVskXBjMauYlhiXaZ52axMYhV+6+nQ/rHkkh1R5pvp
tY0HARBL1SFNTsaIhNS6scjg6UB1aatKneDYDQPuVLIVKGU4Smn47SrMpbhYsfNlOrO51cT8axAY
tx4juoZ0yFE9V9f7ehbDAgt8nYMEKg2O+IcHUDGA9u+GxHZ1FWRKT7TRAx8F+0bAtxenDy1fz9eH
TS1KqBI0mBL4ue3W0It3QazUj5KfKJuM3S4gDGTOU1E+6ezjvp1u+OshkIYtjBBA/WycAYuDvZnq
Vc/NFeh6s1LXSRyXawnD/JnywdGeRIzIXSbaJdISD3tykrPYSqIItEhfp99STVjkteFB2XKAPiux
P94Y5z4O8wIH86JqZIcx5tyw4rVFA+SrnPsOtkiAXtjgn+68rwdNOs/+u6VF5+VQZNCO8taobQ+7
QHj5zhqHCfmQQHfnF1hxgjh4Ot3o1xM1duj5/g8rGMW/j0rlpxKp0fZeUMAlIsqsUtyRmCI3lG+C
4krxvHP+ia/FLdrCP0BFlnBqnvTwvVUZ6KNapJBjSlV/722qoK5G0OAj910kHHRh9hRkWvJdbSdl
C6xHfTn9rEc6GPs5FAt+BYDyZSWaaOoRNxUdnHlevVesZLwWtUjuE/YJnLwAKfGFGKn7/9fqYgDF
XuODJmMAdbadbwzsQX/U0vc3ZW13LvNFcSWNtXd3utEjHyLaBg1fpw4JGLvfYVeX8TSZQ6B6jNpQ
7HU5Mwnygnt2upUj8wxHDjjRmMe4KBKLR+spFVqT2nluYiujYwdMuSvCPoKrsJ9IJwGG5G/TeCR6
IOdwf6YW9FXkb1ANt8yZI0ytgoXo8BljidNikhueO9pqdFMnVk3mbdaUT6ZWX6llSihpUhYXhP2I
R0Eczxu3rPLGRIp/WSl2sDfAJ535hI91CNc2sFJw9TM9LSbeIjTCCg6O50aVTRBJlse7QWjmi1cp
xC/qam5clxk5Jm6msrU5/TI+LuYO69uYz1hZ+ONcxl9KwtMKCTUpqpKLDyzAm0frheNVebEfqeOS
mzdql2yWpp1UJt3OEk1/BzeydIck9B6JVZAupFpMO7v1xUM6gWsK0K3vs6oDhEnQ5jZvk2YLlFJd
9ZkcckhtcYxMUPaiuAaVVpTPpx/oyHSBSwSNDrVTwDBLdIXXBiXBqqPnmrZIr0ntVmCv6ca1abfR
KiFV9YbSTaCDvZy0G1kVxpn2j3xDFE2N+aoAhDS3NIfjqzc9jpMqFWNN7cVLORORhBZ2f13E/SOK
0XX4q8rr/E/zP/O/9itnfxn6QfO//3PwV7fde9W01ft/Xb8V9X+xRf391oAGWv47B/+J+n8//rb/
ns8g8YO/WGcNKI/79n1mDNW8u4/m/vVP/r/+zf96//ivnCEWzY6yf08sct4yP3n7/V4Hn6FF87/z
F7QIMJHJR4JEBZsD0vh5IviLWWRZQMstS0dChcNzZhb9X2SRav43SwxKABD/8IQ+7hj+xTNX5f9G
a8FlMYd/g9wz9Z/gzOcp7u+PblaNsmTTso4Clx+yXD9TX0W2LdlgVCFBbJA9UZAJNPLvpizZ+lqs
bz51zd1f/+XPyO/DNYyKEnfz8+rFZoTNj2UvJnZMRDF8n8zfjZ41rDg0e0+ca9KLceqi69EKZCzK
HKlON3q4B/qrUWZYKC6USTG28AI+X8mrtdW3Xa77u6Y0pCsir8kIyUxKm/zpmec7/Og/mpqvv1lS
5htSc6nGz7qKTFVTDXewWSIK0rpEzo+tw5iN403FckepQNTbjz8LLGLoTj/ponlrvvxECjUb1hW0
jkthoEGKXk/uSkVOb9s6UNC0TUN86h1ARomkkryaHIINUSGEFtc3mnXu+k1ZdDU/APMLN9X0BHdU
jOvDro77jsgqUyl3BFfxkuNBfW5rKfwRd2HqBmM49UzpgY7Ht3T9BFdimWZGw4WESq23a2rlUZjt
sLWUtv/ej+B7z+xmFuP94/chzsLepKIQwTJz+PvC3GBWSeRyR0YwlME067ByD+bOSroBjEEmndnI
LKRRYm6QOzTr4/4FyNhS1yNx9910TVvvpIlmHV1pVcXhyUxrTeaT/hDkXM9S0HBjmRshorq4t0bH
Nl7BW6c6cHp4qIvPz0LNTEVwnnBmHAhq48PHT1uRc+yl3N6pNVUlQKQ24F+hIhyHejE4WhVEVx25
ft/DtvhthlmzrckMgY416pHTelbwQJy6/EPPMRA5hDuRAZNpof7iN21B7gq34VyvCLKuh0axuBqw
+OBy5perFML3RRpYfbJS/UTdeF3uXQsllX+cfsSPZe3TjPbxiPP2hbc8f4fLL7BoGiUPIZXvDMCT
hNRlZU3ualMMz2QfxStuuoaX3Ib5Q2VbsW8IJIw3LI7+VdXq9TZGYHORp179s1MM6Y7bn+QxMaA/
UE4wd2MXJY9RrBSvFhu3C1G30W9N4TicT4361k4S0p4ha3p5VUJof9HrWqaQT5bcdZ923OX4dvJ4
+nEPF3mKF7xQ3PNEGiDFgD632ERKXe/FFqlLO1gVukNYbwyWwpBWp1tZfjW0wnZwFoOjtUd5sNgX
WlyWgSDNwQfHlQ+ukpHjNfVFB0ny3Yr/odX246FwaoNjYiKbj1qLa1/gP2UwVTSnwYO+pmB6yQ8b
CAkbujPTwZHvgYVhXmEZMnAy5uns0/ExJTPQ1wBx7PrO96+5BxyeqcAkj5NU1petFiaPqRKED6d7
czlJz72JQZCYDVRFCkivw0axT9syrIV01+iN/7OJestai7jkS+SiBiGuCKhaj/ZQvMZNwkdUGdK5
F7qcpuefYPAjxMw+xLU4v/BPzy31JpmCclzsqlxwu27IOeOmJYJ4pSIa+0fShY/XyZsk0hNnPCib
DwDNp8YoSAVNE/vVriC46FEPSdNtwl5sc3YbDllrza/T/bsAMX40iIOVYsBs6qWDFx9FbshRWNpp
vpNLdD8UToXRrAPB6d3RGxBBXM3E050ifEL45rBYlwCn8GokITMDUYjM84LDu32N76L+2ZpV+zNF
U6ujP/C0TR+a0pWnN8Xr6R999I2gJALBMdtilyu3mpqxCUK42JGLbjgxt94bTyTZ3vb18ul0U8cG
PYWgeeuI9wYExuHLz6ywrEseie1Q5V0raq1ctwQ5XqIhti51Lc72AVefu9ONHnk+jdeBHhLUkMmh
/rBRRLVlrGZStiMuXt8ILfOuESubuwxc/BnF3pHvC9sVfA8aQxv4hQsVoEaZRvKzvKYPsk1qRhFM
5Mlad3pZ37eNMl6oWtMAUG9z46rnEvrMgD/2rLQOqNSei3xLskgrT6KXRJPtUh2/UNrwhMpY2Lct
IfZ/pUz9W77XPJQXqx3kOFRBMydgXtUPu5UNujlPlukOdFp9iXS4vkRwzdoMQEB78Qm+jdADEEvJ
xci5V3qkn8GXYXwFA8hWd0nnK604mSj8F7uwlLstiOzwIShHbaYvoAaKppG5K+zVWTJUkYlBLhi7
rdOj6thQFkxlgiK6AZFw8aVPNUJscH0FQYiyufNRz12Qri6TtVjfp76kEPShJuf2dEdeLzMmB2uO
Z6B5lgd7nM+aXBItvfMj3b7xpI4dnaBgQwi36UVnDhTzx7h4wXOolUDKjqSYU9rhCy44IVkxGLdd
yV7tJkyr546q+Jld6pFGMCwwVtmvwiX4AGF9mqFTW0PLmgbMCP7gRY5SSFBGud6N/9lBbN6tYAXB
JsCI5amWPZfUUydByyx2g1nqLzGEf/JaClI0OgRDxZmxceTTgCjDzhs6CMfo5VGkyrmMGoam2rFD
V7cogULEIDI72sm00n0gldKd1+YdSXeS+XZ6WB7rTxw92DF5WCiDixVegmakNUNWYd8zJbfq9J9S
xKp3upEjYx/G+azsUriX+bKGE7pbigEZ+66UDIYh1v+XyR/qS7/pw00dl6hxuFo9t3k5shXkW4fs
y5OxVC0PUHAGhmBMvHQnkTH4Ah1NurNIXnyytDzaRRD9z7zFuW6y/AA0TrLcx7B6kAO7+AB8w1TS
ZDLzXaRpqbkbiNounSiUgj98DOKZiQGEcWvb/fNUWN6dnVGYJzwi7zqHqJryT6EryWMfqZwCKm6A
t1LRaPD7++CnoYfs/WOj6bUV24LAQaZsa2s0Ud0uL9X6iY1L8e30Szsyd+BARs84r73QPxYTFg6J
utERq+3UQkIZXSBQcEXpSd+aSPlXae7frg1H2ponRhYGsASzGv9w6gCQMCugYja3cIXdRumnzVRJ
9daeaxH/+LEoY7MCYc+jyeUyNMokTo4qwTYfFY9aJlhS9izJ1b0g2p1u6kNdezgj4pCZGRvM+DOu
ddGFaehLvQz9Gaa2z4m6MTVEH4pZbJUqkX9kjToZGCeMfLolWYrFpx0t87ccxMljLfVZvEoYZ3ej
RUx2I4r0WZ+gOK95JSECLyn/efrXqvOJevFrZzID9m8Un+hlFi+h1FHIjwEFkbTP/H3Ra8UbMQPS
VVEPAXqzMPR/tnJQPTVGiVqIsAlplXPpe48BqLyNJh23jCI391zcEfshOIvkSdu5gdnUGIQ7677H
l0xyVk8t2zPTfW8SE3T6ERZK4Hk7zQGTFZ4NDYfNL9sZhZwyNqxWtjPUMibmKMelGxE+5sBS4WDP
9EOESkAFown6lewTApJE08WZH0GnHfQkRQv2c3glsfvZKri4L4fQjMxdZHz5DncykLCoKv3gFgN4
payqqFiHkdTeCmYnZ2r6FxHFgrp/FcquQXTSHzXOXwa4keWKclzz2A5SyMcQNa4f5wP3lFW0MuTA
3OtNcttlqKonIj1q39hKvfGzD0LHC7o9xRu3qruHMvDfYPg8m/BUnFYbLvzU3oZ2hJRUigVBKIhf
tXhPuPJqitFoocghkWKHNm6NZuO2UKor34y2dTE+ywM3/fYPlUwQKal3AM3vx77b98KeLvKJXJeg
f62Ql3X2dDtSxIhceCMXViQEqb4tpZTxYqrKF0sqnKI3VwVRwjUaCN+uLppQXmmAMpum3ETcnXV1
+t560hp17VavI6ILg7UhuletqVdWOMcJ+ZzGcuo3MdHnEnBcbkmSWNpNfbkfjHQn97W/JnvS4eYv
I9+r0Va1bvxolXzWsdlPOplhcXaHssyJOS5NyRA7eVDfhI3i77JJuiLn7kGv7HBO2HrNyJUk/IX5
1/upifJ+HPUV9e7vlDTcAlOvMK7ixvsdpoTkxf5TORLKqKs3hSD8p7z1fXXfWdXrgNSlNltKU0nv
VH28hQW+HtNwpUgk/freGog8Sg90GFNXOj3AEpLUYLE/9MWeaOjvnflbn/QO15Rxa2Xhphp/67nE
fTyl6ZVZqJdmIb9b7Z9J1S7bGkEXQqMmQC+EynmyDPxAiFWyeh/ag+9A2HwpFIWcakq8U19dqwke
bS+PL9GzPiRtsxNJWK673H9SS3PDKMaxoTsaoDlkhQBAZZI6/LijX8fuFtPis89wTkT0jJoUZGXh
ml58AdZyU5vKr4ZwSEPqLFcZvBuBehCr5XMR17/VAId0JMpZa6tvhRE4mhmth7R+RZwCago2XDXK
PyBY3mhjx+nXAzpI3l+1x1XAidhe2QUhw5F0QdlnFWjG1QTjZcpYZjNz7zfmtYZAKMvJVzOV6LKs
EhVuZrTp7GfRyCsv0h+tQcJgm2TXyLwBtMYDzFN0KSIMsR5XZGnlv7iLuO6KYJ8VNRkrdoBkMN2H
IryexaorP+3Xg4J2iWnyOZrKR7lP7xW7/jUpJWhRCPyN917xcRWEmSkN3zbRR/EekaNbdNFLJH/P
7HgV85mEZL+MYfdi19lOsuufGssG+WF4kMrgT23VFx7KQ00izbkzibCs3BS8JxInV+7Ib+861L+B
tW/H9ipoiZMyvQuij3AT10m176JgQ5jVNSzkZxtQBJf+T4nRaU5HtpKYZxAbBUmHSilJaKN7gIFq
OekHW7u/yGXLVXug/rqF1zPeyS2mAzqwKFFOMY+0SOPQHZa923Vd8aoREZ9ukzzQ0lU9UHZk11y0
5abySGYLjFc1Mx3QU+tMH5wxKx5CPS5HBzGkW44JMQraGgth0zs1LEPPYu/BPYVj27ETN6b5iAAu
XZVjfpNWxc9O7pMXizxWTvQbwmTeRNZd6VX7UNb5PdVMsrmlVdrBAo4an2SFTqCWBqSakaI9TunK
J7oFJpB/m8Wc+51Y/42Y/8me2hsj4AcX/m4ydm2J4BshW+5Ote+wX3bCIriX499KHq2sovte29Ku
bof7sWk2RSq+E24NfwfS/pj/yic2ALk/ea4iJgKXtMD4ZkxCuRhVolm3Vr4vqiq5JZSGfJoS/D3h
byUKzdTw1nJS109+VyF9NwxfxffAAfr/MHceO5Ir2Rl+F+1jQG8WWoguTWWWd10boqsNPRm0QfLp
9eVoIwnQQgsBAgYXM+g73V2ZZMQ5vw230e33cNiBbw+9mrpvO6/RHXapU0QTskZefcKy5710zynG
wzfdmhYyIfnxdqvzY9Gvx9TQx3jtdVrDUtHVL0Wdid+eTE2mlLJe/tDZ87xX7V9N7wiZpBU8zlc9
KLbKn0PpZHRrpvP+U1sHcaJk0QqmqnPva0Pscbct8tXeh9+U0xRXkzDLI9gyHXgWRNQbr+itPa/O
nZPhj8u196j+PNT67p1SjtmHLO/royE2WdO6kYpX2usLzFc9UXKdVjjH3EYWbxujpAto4jDUKlqc
LnZR+69Fb6YPqL9rRher7WLDG2gRkZOkVA0N/h6LvbSiEldIE6TuMl27mkULIDpdfvq9WWnJstAg
sUr1NSJxpFqUPxxlXLP9GLC7nMaS9pMYQKo6zHSz1YE3OHbcqrF8BkCpJ/D55QdjdPNLX6f1BN1i
Xuqmlu9+hjR0s+fp6tDVmQWVUUm+I5X/bKz0BZ3vO1aMRvFy0UCX4G/qHPyQ+vowqsYNSoRsQ7Bv
+7wElj/65A0VdZfkmjaG61ZUkbHT8u51Gt1dfTteCpa5j8Kptkgb0uJMB2V3EsSZJW1jedfNp6yL
A3HyfjiWGE77eDt7hMN9qpZPVzpV4DQiP5em/btEj5Ck02oeqSUHm7G9FwsVrEu90bFlKXiZlmp4
xfRpHlHatgElvCv6/KFZ7ptZs6og08w8HhH638Stxjfo1fiUm7SRbotVnWF1jFPWO+WbLnSaaAA1
L1qax05Tvu7pQoJ4oaYz1B2mEkeomv4R9PKOvisKYz06W8Z0z1HVEiiGQNunBG6Yy41qid4JSDT1
bnHxMJsISxeq4CdtlT23XQ2Y5m20KBB7TTcG+8xBn4T3vfZFBepleZg8crLR1tQOZZsjhMAgEyHA
zy7z3msR6uTlmucmvZN7US9RRifEiTyjzcVZpnl3RFKKkLRTGjAX2/taVMnc3noIneU8jyHPuH5q
GAJpWV1M8U5J2HXa0/1jWDd5WNdC/1Ngff+bZnb2JjSn+977p1SgvmB7KJaDjmYkSaVVPuCmlhf3
ZlPkwJgKNwT86kLb6fnfrioim6jkg1coeY9KUvuWQ7Ee6VBcz8Quac+jVWeMQ+IWyqra00Ybzdla
HDfwB5uNSEmd2XFajD/O3NDZAhFH+cA6JSiMP8ZbgPmRTjp46WGdSOen43m7q1xL5QEOLj6urpOU
WsnefUuVmD+IEmfZbx17QV5tt00CkkKf3mRsvzxsTWO4ryy2ldL6Onbl4nAHlNw8fbaZDxsZgg3V
YNb61Kb+/jEXhn6029WIVnde5GNhtlR6zf0qvvVyKw60nudxWSzNu8y5DdHFU2I28KxF1rLT5Uom
aRVqSploiEmQPORtUcYpQ/bRYq892xTRvNIkYw8BhekmclfNkI829iMRYkhBK1uh2U0ybaq4zcfd
bVEU90uRsBr7l7XxG3JOd6boTJqvNg3E4PSmqE58eUafdLNcDlnVNL8dcKuXxTLN77H9u6oKtnm3
6j/QVGbsIiSr1GXigIz80rKfRgIigtVN3TDfRRfWtea+9Hrj303T7AVuhjCYv8XCYZ6bffrTWUb/
YZJle1bd0p8naQlK0mxt/kQQtV71ZnJCe0GWRT/nsVlLLaTftkrMgYt6810V6v3QH3ht54S0Dmqr
SQWMwednBEyLSPTGIWdim243COvkl0JQUoU9TM1LQbJd9Um3M8Oya0xHneTMmAdfNkFPsLAt5HwV
a22dtnqTP0gigz/P5/LJkDZ9qZ4rX2rDVnHjivz3ZrX7u1RU0/Z9e5jwIT7NrvU+DnhKNYEdYVe3
+TA3VqwueYfnOJyrkp80BWn9YdWWdZ09Ozs3JraTPatuzbTGlp/szdQUrjxTL0Oxm9OdRHX62jYt
Lq1hFNXlNi089HSnd+d5sm0j5v9gR0a2LnwJeZ09URtVhCYJHHEjOm42sg7ptxN28Yp8SUsw4Kyv
Qye8Q5p7S+zZ6AlcQ94La9FRq8sM0rMlsfyFYm5ni+C3UkH9pfRec3dtnroJkw42EZEXBzVh7PRH
1/yTa0OWWLU5ahEq5uLJ0e0cw3Te65i7qKJNN1/iCmBE4dOvL5Ym8LHoxrcJ8n9am6UE1Ma4eHBS
Ra9yvgz1Zdn28XdOFFIe7tLOdtLJ+ltMgwKpo6+wMOKVOShssrr9S12Ufo8d2n5b/NY2gklfsstS
F0QAFdKoOUy7ZY7G2cFe0NHK8IQRyDjuHt1+RpPtAR4l424jNizIUPHcy828Pdrzfjc0/Jhi7EDK
VunQr+ig9k0t8+cIJBR6DObhJsaU29bUqkg5NbtLbzfPGoNsTAOWRJoj+/2OA+tPbvoUzDOt3I1t
1h+7cml/4mLlgXczCnPEcpomOnYtr18uGTMnO6dZPzBy0dyoaxQhrF2JG8b8Lhc1fGiDzW6yz/pn
MWJmnFL3XZf6HnpVbwQQChqNVoT1norVZ4rtaF1tW788OnuXx9mipihtbXEs1OZHut6al5QRwVCq
o3AbFJHB09gCwilVICDxw41j/wVFRXMosyG/7rRBZvzy0ia9u5gPVZWbz2al9nshyVzXlD/BCbn+
8yDT8WVAmjGFFS3dhGVoqGm0zTvx7Hcf9IeKaFJD+k7L+IhpsysHFPnuLVuDj2h0qw2spJwjt3CI
xBxUFpvVJ7cfp3hrZPqrpVfEE40biytcICCCnrXFNRudEx7H7KyN+08vN4bAxAqQGGOlHdFiLmGq
emyNYtCGZwacv45ouq9lb9lD8uFjTtfhB16kb2CFJdxczkCd81cRw8FKo3/RotY9mpwLcZs1+7Nb
Te9CpUSjGqJ4Ir6rJmKSrp8DzaVr0BgtcSGzo6J5uAUpGGCsgz81V83BYWs5Ux+nfTPceX5mJ3lX
Uy2dqrAZy+FkseRdwaMOGxcs5drmpidNv2cfgyey09YAAZjNK0JP9oZxkmf2SgrF6Fe9+GaDaUJf
pqhPre+5qG6z3UoWCh2hMcNm3Day+FG0GO7ZcK1IH5z0WHp7F/V77sWiHEWCZxJYASE9h8FKFlLT
3gbN4bqVM3bgYXr3teXW+GDPZ+IF5RYQuYnNRi9wh+pO4YM7pGlUWMJ5K7cGq5MUPQV1ri4xw3Q6
CaNV5sftLJxrWU/4UvZuOSyNEIe9MCUXQONeS9JgH9bSlr9k2zoHF5fO3KV2cuu3S/K5aD5mlS0H
tVprbHTqtfdXA75f2vRzFtV1yDJyUypVXTPh+5FWHAur3c61JrWTUSvtfpgn/DVdh7+tzyiJbrwi
6rFYnneWvF+qMLVkcsoxzHqX4Wz21jfL2nxadYUMXWnlZ/Q+c9zm5lfBshqtZr3T/aB4wvV0AB3u
jkNT7mFpF9yKeg0EMYmivffVJONqsOfYII3gwetM96Tn9S99LKb3Ke2tIyf6ck6HCQYJn1tszXb2
rTYbE1RPHlRvmNU7WM38cxBO9+QTpfRpLLSD9jbFiI1n3k0qHSNEg0Ng2PQZi0Vv/WPRAivjuJbx
Jk3a0CEdq6AhWuwvdpUiMjc5cqAc8hnGsdCOmjHg6nEQEFvkG4eaAPES+dyfid1ug5yO2cSlbSvi
K6vDXIqBERzjmq+8g8lnCkSECTTVFgalcQpFgZHNxo2LI9tg+Fy3SGz1kDSqKkNz9OXzWtXZURac
haqphpi+aitE74u5ih0GT3jTXZ1qXeNK89iZsWO0iT71fUKsrEjEkJlpYDHYFwGGxeW61X3x6DqL
cwdcPySbY+48p855cDevjXxTdQ96YesPLRPgUTDVnbxqnsMN821CzXz2XLMzBfwBKpo8j67eoh3y
wFu9Yy1GiFlNgnWMPcbSdL/QnvytbZpzX/fW8tTs5T15bZyPYv9t9ROt50119QpM8YYyjL9dToPK
3LfbE2U1dWKAln6axSbuyBTajWBbieTB4z2/pYvRXmgf36Lcbu+nZfmCHpaBRcBBW1XLg8AqGs25
IQJDOlM4apk61jp+asuYqie5dNzb8KGBNuk/rVqa4HqpNZ/1xShYzPv0oBlFztu+VnFupf670o0y
rsuCSnJaSvAM0oHYlTs15QU8uLVM28He8+b3wmyVTAjcTrohy0ealrvIMDhzXY1hJQAuoFSxb6g/
sxaS9CmTF3GqG82bGMf0zhsdL6kQoYfZpjvoSFIaztdse0A9+O1lcqMprtDzYMjd7wpDd8jepB/9
3LJeZ5uVt20cGelg58AtTWkGhVO7XB/l/uXOfFu6nPYgs4rsjazyi17NgNKu6g5qXKd7+tExObZT
y4XSpdEizeqskEUB6GzkmtWG8+os6WHr1HjysTsfOn8Zfk7kM8fasN53dU+kaMvDjSdQPjlZY//S
6v7dsFR7IbqVbshtHcjnWYuz36ROUrrEZFa4cVWyOuN8GbCfv2wVbaZzw/5I5+MKdCnXorrD9F2F
WZb/3TXIdrL4aDa/Vant29KctRSKDSxMrslk5kaiNdiByqY8dnq7xNKD0jAEQZ8Zttqwxrl8NGxr
/0uVs3URqavHak+vojCnF9OpQNoIIo4bEg4jKji732aadaHZi5HpgDfPzz3Moy5c+WOJUgxxJ6fj
B0EE6mBb8oxDur+fMgVsXK9flHT/yYvSTVyClY7KHrZE233t4CvVnNelozW8ls7yB+JDb0ORdctb
6W/5R+2Vw2+7/0u+FbumTXS9kcIWAL01oUvIzg+MlgVthc58HhZF/3a/Lo+7sXGFKKedYiP1xyNN
gx5w55Q5B63RbwYAdnmZZx1QnpM+Z4rDK832+lhMbfnC7UqVvWwxZWSE+aayom7epBGA2MuJN6kS
O/XNCBIYGHFMfBHmsIKtTSlIVJXH01zkfKz6diYI7Ju4TP08KD89VHUPbYDo84H0Veoz81K70CWX
XVRXlyHatc4n959KCTb0IVdJzoah42ZPBfeoLTs64f+ZT+H0hG/GtrVZdahng5bxF+qlikZjA2+r
UWOMUaeop2YFeQUybhMSEsHNq+oxt12T0h9G8PzW+mLRGReW1d4nWrdXJ+SjGheHJ9+JCiSun2F2
zUIWvMoMjTrbEmcaqjWw9RnvjihzPaav6RnMCnK4AmKSG+Og6+KS9PzViUwH/0UGJZPwx6j71BvT
g0488/2a1jT/5bsV140b6ohyQ4fESncufi7tPgeWRawH3FOR6L6I+93BaZ1qwBO9P98p00+PtbIe
B9UNoDQD42dOvr22WF3Yayv1YOlciLhT6foBT16Ejc0m3WlO/1ehefjZcT0+lfhwwdxL7MxAoAfd
yczrDJH52TpuxbHApE2+QWOUf2SW6Qc3tb6wHOPk9luDTAPfPulaVZ+Ih7jLOvujHb325DajjIp+
fut0cPHaMheyScYxsntrjxvfm34szux4hy1VEzkYFufv2Fr2QZFu/AJsWkW1OfcHE3PddUWffJak
ECc5lSdfYP1ZFaghB1keFwnLkY6x64+wbF5R3FM24x3YtJbIYeI7zzyld0wG3bGTrn8crUyEw+RY
54biWmbYyXwDUgBi9jrjbsid8Wovq/vo+xncvfJ5CjuPOXwG0k6ckVeWdcpICFuYnug6dR7XzayC
PQfRsbNhvs1i9t24LhZDW2XOPyvYvA4v12p5wcpn+KJNJmm52pY5vwsEPkXA/DI84vHmwqDM5DQx
N5xTYgauXNaQd17q3vUTdadBqwv3OBtVc2oJRyJbtwff6e0x/dzdvDuVLvkTXpfp7zoYU1Lt1YJr
SctnjtZlZ0VG9Pg1pIjNy0JOia75a0zoeNPhQ1AE8rVu+YEranjRB6u/z+aBmbsuFaUnKycZUTi7
GJzAzyq4kqxs6W/oNn7vwVmIgtq8bCWAidg9E97t10SiBS9PXh+q7UZIpd1OnrwQw1OXVsZdnbby
tdSzimmiJe5GwCTEfe4sd5WDszfMymmuInf34U/IcdN/q6IeLqRdNN9a4xBBnztr+bhsOYg8RTWF
c2lwxbPAYdu9jN6E8KvqZy+nrqwwPqxi6f8SoTdM4aYv7Z1RelzMa+l6IhCtkT62qsAb3rNxX7QZ
ofh1cCnnCnVlO8ee+JnfW4GZYudc/JttxIzeMYc5R7y13KurIHAlnH190UK7Gto7Sd80SNEo+leR
5da7XzfTL62V8haknZUkkEzIZRRH1dc8anTQNwt/3bkUxSWbkf5W+ILfa7/q/xLGpX3xJbtksWDG
jpVB5Nqcl1JGiFUyL/SdqZ6D0RQoQtGZe8nISgd+T8RHmpvGi6yH8X7LNbPhZiy2NsiMzrrmY4Ns
QWnTyLxkAZJH+XxziPjZ+tbuHtr5vmuwbFj//HuRskw4jSy1MmHA7H/QImGTN1Et/FNOnHiqXflJ
MNY9mCgNr/acD8Ajfp4eqX5a37rUqLWDajb/XA773geGQ9fqNWtdzQyQfRbjSwlzfKRlO8sOboNi
pliWfHxZSgo8E6spKcgq4fej5dZYBleZVafaS/MipPduMCMNNqwI96Y1gy31LZANg7c+nUtCEsYR
tpULIUc/32y6Gfhe2ty5BFi89F45HeTcrHY8uTMfyLiNfKQ6ytOM8V/q9GhDXugJ2gkmi2ZExVNB
XRE0lYFuhKm71y9AGtknMDwbtC+klcy60r660R0J8DLLxG/K+l1bybEJfNta4UO76ZC22/RrVPN0
r2/rdnZsCobvfJQ/9wCy/PbViGZzv4lXvIkGcEz6fXpdOx7MEKsWmmx6+H44LZOJX5bZ1cWmQfL1
Uh69lDyFoHW37FsXNILaWzmOwYI9ZIkHB+ApLHMWpLgCtFxCiQyhg2PcuheX+r0yLMZqI5epmHka
s9RGsjJ6/NeB4I/LDDT+DiJQkIdUyFt6Zz2uP0lf619L1U6/yiU1XCA6U/wUBK982p3Zv4JqCpa7
rXOIT6tMN8Dsot4GzRw+eh/AoiIT+p2dwbl3CX8lfKDyr93gMB/09ehwybcCQnHkvEJBwzyeGjcB
XS2zOSnzEuHwaBvhLZib45WDlDAMMTXhCjhbheVcI2cnf4SsJ0OmkAczMdEZ4VNK+5QkxnghVWv1
CwgWT9awlNa7B0JPBWZv8kX0t8ocZ9BqvsyqlHdLgVODPKwxfUZsx70LGNw8FBgdon7x8qtf+/Wj
P7Vpnej0z+vEcvLS73zfAKDNtsaI2bb8jFbYfjf7hocAKvRHbUzOb4cMi0suMwMYclMcD9qEAH4S
FokhNZs5tPpWlBscg8bLU3c3yWIpd2uO7Nr2X/Nc8Mi7t1w8IXu+hHaGOUpGa0Z4u5Q2ET+t4aHE
XXy9OYJRqTdBVOORbHZeWAiDl6xAx1ErHlyuhfSau079stlu/0ofQD6eC0KQfrPsYLrtlol3o5hw
ozAQ7ORv+KJjMqOP2jgwR5NR3Fmp0YU7OOJnve0Gc1YnjfFEo1n+zFXUO5E3VGl5cra5PA6em6FE
4f1oQgXF8ZXXPNoV7NU9OpTpsNldlXSy5tSttuwTdoqP09UNWqjV6G0MHXm2xxqMUUmADhqmGS3y
X0nYiBF36cJx70iTR5jOT97vSbLo3Hs3x0+7jVVy0zVSIkbwOe15leK85w/hN6X98KM2fWBh5RvD
y2RuCioqLaekvJ3MLRdA4u/retHIqwr9tpPPbdFSz7zr0xoz1HMDVQ6/DOKsHYyy3a6kug58BlhA
HkdiCeyvqh7qghUyJxlqBVe/IVR8SWuDQ7hrCagKh6ZxvHAzyBh6oCN0OfRT3500IbuT3wntPO05
3wWXnHRCvmBAbncYzcRe+WeUk0PHQq8V6UNtO5yRxW5yztlpxyGi9cJ8Z6XUDnWJsMcmMfN54Pl+
6FdaexROxXjK7eUoMh2ybGWmDptu50PaDAJ06G3tRlKTyKgBGhVeKs4bsWpb0BG0GxlkrlnhQgjI
gaIRpvCWgDQbcQE/Vw5dgwKHPnPi+ypOkpaq+hLGtMbpMs396yp13sV2cPyHRd5ymHJe/bT3RViZ
zdBHBMYNMCIjnT/wCTD2HgpTQ5f2q8XTfahG0WTMZZ39s+ZCYUrW9/5IBNa1bBBNXaBCubImB79J
ayEEZ3goj/5amse5XG0USjaPygJDG0oP5gNhF/cF3RDqzdImh7lx4JIitwOpu7nVLwxaogwYe3h4
p9KHo8ylZ5A67tZcmEyHxh1r/PywEQgUKJkjisjHEUdXueqPYFQPM21O5DNpxE6hmAiFWHHDyFWc
KRUcz0AT/DR2blLWBTQujite/CJo3IUzfuH4f5pZjgi+7NZRu6OAqUrv91THQCMUGFtMhF0hrigP
iMUSvoRpL/vd/g/x//+B9/rwp7v/2fwZ/+mm/p8M2q9dw3/++7/y/9CPjRL6f7Zj/9vQ/GH4/c9e
bP79/7BiW7iqzVtesYXrixpUE42h+jNO//ovlvkPC5kjIla8dHiEbyWhbTdMOb+k/wNlvM4p7XE/
oOdG4jl28+2XTO8fOIzw9+PspGAOxff/xouNhfu/SByJZ8G/e8u19rFHY5bybrry/6TDH5xxAjUH
ovcGtGjZKPPIclCnyj13Q8tyEOn15sQd4JJFpRrvgG3oiwKbiJX3movKwXpB7XF5yjb5YW7Oecyz
O7fbomrQj9NgsoL1R6UKC6naaiWg7sGQtc17Jcb8jov2xPATjHQiQsQNTqT7Rf1lNj4qjGxM3Hp/
Sh2ZgnaYxnmt9Ku2Zj/1CkrLZsXizZ0DED+yFd31+1ZPGlgAJ7cuG86KvGHiW45F6fnxPo/vZIJm
cExKnXq7NB7zQQcs2PfnabIP2ZKVVzBv79kpm5lyip0i2n6q43UZ9eM69FMgnCEe0dg8zN3LmHZv
mtUGpiW0J6Miw67lxgnSGeJmTRHujEVzImutS8rUbCEBHP9t1OQDOYo2I2J1L2dzwtqZyWQHC/8e
F1I2ELadFnfeg7xBYKC3KepbUZxUuREIaJApatYQ7ISNY/7IgxlkEcTbT2rUFYfVw0Mx79SiDBVD
euq9jZaIldtMDJfl24om49iYi/4EDA+7YWZw/SB0xiaex/RHt9CoOazoaRYKZG/BN8RTbSfSqz6k
GP+YBkWgt/0z9G3binrZRsoloESbDrYyP1vCAomg3L9SKNGwqeGLVilvkM38cqs7Dtx2ZJdcu+GN
/lFodgFg4iHb+xQO6gt91N5870Hz8vttYoGvxk+ac58HKBdfT9VxcLIL0mMZWpzHQZalIONtGU4b
/RqWKtBCCTW9L7XHODhqLaCa/Gr0SX1jGEbdKuq3ZXCfxeSjBrHL/bEpGc4674boO3ke6GsJ9ySM
i0ESQYSunc8RGS9aDhfVD8hTSgtSfHNpE5/xp/Vv6+1ahbJxzmbXoNosQVH7obpPSRo12IwiUse+
S+29G8r3wavaAFZu+c5bNQUp/FIAXQSW26v0wcjoVGu0RiSVUOPRXfPlfdmIHCF5a4t7HslkqKpn
PMUi7L06ezQJl6UhybXBeSo7hCtL/xQ1T0yRrm+eo5kokgfz3kRvGLqO34eMo4xfrMnHDOwEzCXd
nj3b6BFDNCsXZ9XqYercyo8YEO/8fu1/VeQZXRcdThZ2KZiXMlxwHfebf2VCv7Hl9dtu6k7I8cU8
bR1yNwMVIRPsk6g09h1Lq98oes9h8nUeTr0sw632eFDsBts2Yk9bzM/L4PVXO8MMubl980Rc7bdv
VerqWV1zJoERqS9AWYxvoofgqqd6Smh5R3C2zeiHtNbtr4WN0pCygfENsQ93cGZAMrl2+1HhP3wc
GTx1dB4DEaZkhwTlaM+/hBDN8eYXb1Fv2zUb1rI/4UAuo0JnCQotd79pmFL9oWoha6NmSw3SKfeZ
gr/Oc9bnKi/Xh4k0mrtaue2za2XE2EGT9CSU+j2sR6GI9pyJhR/AGub9sDAPx6p3FVLNnLOKUdD6
EojDz7PsB4lmueVFmrOd+K92aAzezMH8WWQe1KUrazPRybCMQTf2WN9KBINlBbIqKHiA/F7JlnRW
n/2v0/yYHOX8vZn5YXbPJfVS08TFqbcNkV7KR1+UhQ1L2KvH1Vj2X6OJOKio1/m028X0XfZdcZNS
0sqxza1/0pHUBbPoq2+WCnSv7rDf6yvhdYGTVcWA9NpJr4PZ5MkOvg8WajjLewuIeBnRv88hIkmw
HGun3L7ZrUQnaZO/ptr3yESccjfMYxMt/Lwnrc/XJ3Nfnee114Y7K7fVn95nfkXhpfJ4G6QTaH67
vaFsFSe1GWjXXWL+Wt672UWr0v4mrKg/au48XQbSNZNGV/RMC89PRF72dzcALWo4iu8NW3ifWZrX
sbjpLWlxzDIE7HZ20x03HQBvk/7skSoZQWPVy1epHO/BMLLp2JMG90SAAHuPvdTkZhPUXA8apFul
LUnu5PUbARkC3bc+n2gsX8+7rNIEn5J7GAABWvR9+lIEWzPZfxq/1C92l5Vgs7cVmO4uyPLa7t8E
UYxhxfIeGGOqhdnsB3neQhdLoqgm4ouvKXGwSKr8DdrLYQWA2nYISO32AQR4Hg92PsFKGk5HJWhh
w3AXjUYCh5VHs8hYkDBlXrrqZqVf8B3Qezt/eHmB8cPWqqcizX5Oaa4nGcLPQK8pam/Xrk0QzFvR
KIUer1PnfgLwj9+bKMrXzPRA+GfDuMN9y+9uKawa26pkMhPRdcr1OePdLyp8hJotk1HK+lFks5d0
+6Lu7V692fTNHW/OC9qHKbjbHKt5YiJyIwzq6rC61hR1DaddLZf+Us1IitOK4qVc7e5RAyiPhgZB
h5e7gLNVZ35te8ezlwHnCxMVgynSj97Ltr9WozeX2WhkbA7+E4v68maLW+rhOCarqWK9m36kgmtb
bn7Ol0FSRLueZuUdO1d7nT1xa3A5DJXSTzyVB9Pnjs0NLw9vWJw1jQapyIRHU6Ecgv+MkZXd4lV7
gwV9MBAi4ulA6f1JhCScArTZlb9t6Nnz57h1UWqtc+TP5Nd5CHD+LONePYNQlu/TugESjsX4mVIi
LF3RPjSbIw7YtsxrtSlKyFyr+PDWxX/eaD0MNGD5uHOUH1pFrgK7K7UzQ8OzdZOGKgaswjYPztrG
ugtSDhj6QFBx0gwesj0UkZUqDMwTTlI74hlclwzInrAQYf3YNDF92ln5oxErDy+E8bFgspLz0UwN
yGzSf6dsvkF0Edv3HrabqpOpwbqw5/K09BkZqQjcc27gviWIXZshF9o8nehHRhNqlUeEzVTKAwQH
ndX3sCF2EXtN/0oOnzy64ibOq9K42toQNaRHNnf/B1tEMKn+eW1egHiOmHl++EUbA1vdawu80epk
sbtvrNn2YfZ/r932PAxVE/fKB9LmlI9II+DmVvdY4O9RnP6YCw+CQ1sekdDTI7nUSdai367Xw9Q7
sWeaa+zMBr0blkdccd0klbbByI7+m0A4Ghru9lcbO+JVHaT31OWsEaQRpBV9ThGGpx+eYR+8xUEG
IaozhZKRXjR/+8zgF9WLXFA84+mV/T2O1kTa69/V2d5mzd6Jv9R3hiEiqcFLbWGPF4fIhKhYpAzb
ZZyPhuNAvPeGf7ALFKZcduJTm/TiYGWK+2XMsFJA0W52RNS8GViUNx+FttvPHgpFOc4KV0361Bm3
6IcJA+ZhUvYWzFD0aaF3D+zA7dke+bhaWWCw3qy7foC5bnJOcF4D4arI2OhL+Hf2zmRJTizd1u9y
x4c02MBmMwXHPcKj76SQJphaetj0zdOfD1UeO1JkVaZpcAfX7I5qoEohd4fN36z1rchqy2eUjcg3
QNw+rQK9eiNhj+FfuS7B984gtJF7ZN+HBbZ2IiZ5ycLRCNayUaFHAy6DxZp5V8jtfeIvzLttb7zR
kD8ZkNJ42FJd+UauLgY/8a6QvjC/A0bSvJ87YPnJUs2XLh6XM//07WL2RvuSBVl36rraCLl34xcz
tppwKn3vbkxTsL6qaM5s0NIDih8jUNlkQGWzjZB1o3NKSsjTyAruPJO1qywHcc9CbrphrQl4bBzb
R6Rh6Ssuhf4oBnO7gumyJRBdVQWBhmG3Xy/rc6zo4yMxJVWo/RYuctFtaO89FHp27FA5L9mtM0/q
3K+FEzod1WdvrSUCboAZ32Y0x6d8hPIet9t9u7EePdgg228bf4DhoXV+nlVsXTVAjrFx1GMIC0a8
H8VWwLWS+T2pJw3sqWG41drV0WCAodEMih+8Bsa2sEvjlSNAfRyLwr1CvMyAy3PGK5hNIFeFjdJj
LT7FNjUvgvL6wvFa4yJpZ8Yyw9cqqS+UjMdw1NY7petTnmaRJ07rlr1vMnlW23cEZCHxTN8FhkEG
csgcR6Ejb6yuUXldCMbZseDkLZY5zJv4pMjMgUL8PFTTN8rr/rKxUqzuDpY0zP5H7HN3aXG/WtuF
JSmgpmY9YarZH9O1yPEjMobq5gnThtqdCH6JVavjRTphzL5DAk29v02hGNr7cpgGO0r8rYxkhxzE
1Uvy2pCncJ6rLYmmvFERO8n7LstY6zmsd00zpfrGsPk8xWUeB/Aukq9mxhpr7ImtL+TUNJTdBTMd
WXmRnW3lQzam8i4zpme3bgiH6QzbcthL2+2HUTjNDKiB4IuYvfjn0R77yK/NioVs3772hg/jxm7i
+oRtEzV0P3bRYFXzN4Hggb2pjrkPwFlcO8R9B4V2kS3ofDkiN2ze6cIr4Tk2LwWWuSeBJODQWkZh
sFlY+mtegrwskkadx36m4cPympOah04ATabjsfhOWkD7ZeKYn7J+ZFyFcGs4tZZWh4pYh6NsZ/V9
UY5xVKMjsHaRmnBRsP49dd7sR64u8lMXs76rs2Im90CPpxQv6iVo/QYFYL4i1mq8pwWiT4A/f7oo
JuRlgz/oY57F8UVbl95nYx2Sq4QUxUfBZCSYhWOho2jT7ozYsjxJzg2ki8zyCsILLtsZaRCuJwyE
fG0w90kmnEvcUEanInYP8ysKi+ZxkM0WjQQTEyfR9T26EgsqdtFPZNsmqu8O+Lvs2xQ8+cG1vZWT
uZje95wU6KZYbg9sPY4xCVTUbVM9HTM5AAtnn0qJkqnrhoKLFn3WXUjS3PtR+tP+hFofDEXhGjRw
1gODnXYfdsLBoYOAMX+peMWdkTKM51RV5lcvHoHWm8PonwWv6Ktqc2EixKDtbyeEAhHZRs4adbmM
z9VS3sjV099EW35zdJcHW+fax4I/DO3Sq2+yVk7nvqtx4tkCGdFWdhPknWY91qIznn2nzL9nuc/G
2Uu2U02yxoeyIVOqN4byoS5HcSXMPovGxBxfcpaDrFRcXBUINyYe86p3aWkLE3d3OzGXRWMsP1RM
YDkB5zp/kDFlBW4vgYqfsjaoZsWAqZjLM8Sr+QqCrXthT/b8kfE9x1tjrkUR8kUNH5EzfMNqKu7b
mQUO3JX2xvfXIloSahDSNUs2HNrJuBHS+UaSMHnw1/WTSLYPoODuk2zhsDSaq6EkkKAavX+Zk/8v
jEDv9Lf6aei+fRvgT/6/MORkAvmfp5zsALJGvxlz8l/8Oef0/iDlkTcfhAbGnXDB/mfOaYs/GDvC
3kDJDWZK7sSrP+eclvMH3m64QA6F3A9o6P/OOf8AkMtP6+NiZzQq8ff/D23z/l9md0Cd/5lLoN6g
K3botQ/MhJRLQCA2/8Zf55w5vnxm+ghLk8JqvPNUde49boWW/XoqEvi22ArHQJV1Iyt8zjaS8MNU
bMaHngKCiKLcEd0rpw9G0drHOJeG3jSKDvtomX+wZ39Kz+lipxn6gy6TB7Nk9kPAjZbqcmhB+Z47
BLn4G6rcghS/eWR9EpN336M7qkJRAHg7GC6bg2ATFjkNui4+FhXdDurfvktwc1rbU9aKdj3sASt+
SPa43uUu2htYPczZg82Y9j5OyhSVGB0HDn1sIXSCVYEbd2tnXRzyQXdXwh8S95yvm1dyxJudS1Qt
u++XHpS+vmwRJaxA4f0SA3hBi3wJBsBHAOigET4ulZkUZ1A0vnlXO6vRnSrWhgkiRcYbwZYIhYMZ
XzBLHsvAPyaCeQGEfJc3w4YiYeZ0lmEftyseDkloxoz2dej6SMvNRJxNskqaR25D179PDS0q6HYX
NQdYYYtke/LyJumfUUpa7nYJVzHt1WfqimUZr+rFGEzcCl6fkqDaTjT//u04ox2fHwmzrDfMt33K
MuxymRYCJZiZjQ4a8cdN5qIYw4kPhVeRaIduCqfJzuii+hFlTWDWne8dC4qRMZJWU7DUlq2tr7Sb
sxsjiaL4aBmIUEaG0Gmr7mfQC2WwgSwZGV109fSUlDwvkZN7I3LIhRjtx6bFp3iD1B4PIsujeea8
zhH4y5qO6WC1I3Mn1fmxRKW/Ne7BzuAUXG6IXHD8xDhgvLCZWxCqK2aey74eiV4ZB1xVjEabbDow
3hJzRNLQ4h3lmuCv3JLJtM8UumZz05DSIqMlAx7u16gcKLmL4T6ZJv5L/EPWLsDx6PkNKvbTkGzq
njXWYh2QDNkikPxV1/xCBNO6Ra2BH6vBQt6eLa/EEs00CY2a9/tWxripJFqIBQ4AmpAwk6PF9g+T
7xzN+bSK0+ISWMA3k9nMjEvlMlh2u0V8FAYL5gNC4B7tjD2N7RV69WnfvVWCHSjROLrDms1cl65o
zi6WyexZ7JJLGuPFwKxgvRhdblYnskZm95hxr+sj8QnNeJmUMV0LleFE7573m5vfuKtHHRRkWezI
V9NKmjoJSZKGY5APjkpfp2Lyhru1RHpD8z2UzsdhS0xWc6zjDeOYDb7hIU1Ziia+25Zptm/oQYrp
dg8NisOmHtzmi5XX2xKCj5D3ZjvVfminG6SAqWB2KWi2b62ibW+N1pqd0Jos9UClP5bwRjQdidP0
xlXqe5Suc2PDXciKUTthu9Cc4Scu2EEkbmlFJmlB7kERbmQEnllUewMcq6dRrS5rT7+DWWDBGY/W
0k0fksUuTlwV60Xvb/tGwUHhzmS66gfMtCByEc+O2aXnMEEKikLJ+pDPYzOepJT6M+OA1Y+yeGaG
tZlIJIktNvyzGon1PdTcIw+SyJ7HNM9SCd+GBz+YLJLaQqdBSBQkHuDYqHKbAQFto5KXnCXEJxyJ
ZkHjvzuN5qy3lmOLuoBAjiIrvyWZX5EJZ6yYPLHkO4fGREBASpppUd3G6pLpoY/lEd7vOY5NlYXU
vApj/OqygxnWpR1DYPaKUZXPUB/xyYRIVMjUPG9Jx5CYJ6T6zpilvOqGznmZYKGTiLxVcdq8Z747
P0l3P0dWi+5PusJzz5ndYzZL8lg/Z+nq3GrLbBkSTFiGQ5vScjsseBlv5aJ4GYjRRHgHcqtXTM1T
jFzZJLuHjb1/HKh0oIXvKEqzI2+ydLsuOPPu68LDDWBvNQ8U3TIMDAdw/AckjAvnhDOuD52ryRpb
1yQmKC3RYlR3aOuQvwVAjYmBEqaJYWPDQzM09J/m4i4HVIr8BF2FIgVneuXwplOMjd4jBwWmGg8c
XkwiDIQo1qBSGJHENC1oxGb8zYGTQlYLVkPKB2rHbLCPjgRvzDsTNHpQ9rn5vjPIXDrLNWdYADxe
qHD2FUpXnwX7V2F2Rh25XtrXZ10uyJRNwDv6UEKBLyMH3zsmCWlbX+ve3LqT6HwquGLRcL6DtchI
HraXspPsxur4SheI4NDNq5GIl6Kwb1oBFmYNeu00EwZ5GdtBm3X2+DL7zvgUb64nwbCX9H+EgpFj
Ik0CavwOS1nFEiUNoEE17zfBvcE0YffjWX01FlEuEiRActwACgZu1rrF9zrNPFrMtNH7ENdFEapx
Ve7/SETKLnXvrlS0kNa88wqEZsE0pmPybKR4J29Nwpvaz3lv0k4GomkqgBXx7r+Phq0rFFomZI37
WHjLzaNOB4a32OiYffcYjtGiMwFkObhZtG1sIpifmBp9QdSkg0WVjzbjvuDLY8PVGFlCyzGQvONO
flpEhVGUn/j/re9wzu9zQ2PX55WMKRh8ebfI5JSJM6VtX10G6dTZy+LZ520WTIa2bva/G32+Ibgu
Rtw55pw9EXkz3As/ZipX002/9wdWHPxTpw+50W03Ge0ozAIkZA8la5Fne9JMSDBWFuOxcng9BiM6
x2G/xRrGSyJDOFelDSM6MuNnm6CjHr1sb+OgRhOy8z9gxpDNVS7MLiNcsNt13M+wPqy6Si54o+IY
2ORUHGXWJtUplc5wrvkoPWOXons0SAxkRDy2+TVTXNlEKPibd72au9spYZnEDlXnjwRv9V/nvncf
iyKucH3hYUmiVeWYGyVJHAx+UyM+4cPEvTfVc30iiXf2LrEZu5gAZo1bIwNfwzLSLpsXwtX0Gd9N
h2q/n/VXhDwkGEs0P69UaKOgoEztLxywC69irJBMJZdiYOCg4u4u9XCvhz4omSXkPimrwPJjXFXc
TfMF8jMQGrPVF9errQUFp9LmF0S4tPpTNpMS1rk+4wK1rgQQVq2snzczseurpUoY/uSVouapoQiw
6ZNIAU44GlYjQM4pP5AU1ZM0Zzeyvk55QHWw+l3OYW+MbLrI1XJ0tJko+g6jo+sq8ix8EXhT+2mf
beSvuW21/LVVyhRbbZLezqSA6QMepGo8oLpJUFh7m/G1AzpCNJtTEYbEmBTTeJet+2yYtTF84WFV
L/v1MagtbG/gA9ktxBL623jwWHW7rPcZFY82AbVG6nPG2a110STzwoCWRdXdAuSBGWvcMg5grmaz
LEHserNzqa2TQTWYnaS/UZsjSZf9AdiAebEQyomJoK9U1JRdrI5VZcyPc+wwSl0x/JvMClPkQQQu
CvpRpHqj+63hI5lP80LeHwq2pX7XkMDArjtGz++jEs/pI1CEbeajJeAiPne942cHSZ7YddxgyA6r
YdAPxmD5FR9v7t6TelmX9inzFVqIFS02J3LmNbD3AjnrbLlp95AoDGR1vGfvFTzy7CvHbHOPBerS
h25jsZ6g62D/l47LYyx7Yh8bWxMZx7bOwvBEGWkdDNFUGICRnTD0j4eKaqF1wOo5Ve+Px2TS6zuV
lJm+qgukz1GVzjVxe+THsVhtdPIJZvfK7cEQl9JExeVJYISXgJmsER9u1aGP+NF4/v8W/P9YOzz8
P/fgN832qfqMh+Lbz2KjH//Rn224+QcwUMF5uDfjtunQB/9LbmSbfwhLwDCDkc//eD5/8mcbbljm
H8QkqD3YnsKFsGf+EX/qjVjd/sHAer8jfZpommf3txpx2uz/ZdPx1wDsg6em7B9oN671axtuerlr
JO4+FTQtI0gMaLgVcasPLVVR/Q8UuV+5kf+6FtIp6TJeQDBl7SOBn6RNVO3+1CMMDJSPBzOMO4XC
k7I3/UI7Ml3Zqkj0P1zyVwrnj0sqG8GWrxwkX2L/Hn++pFuoKs9FixdcYhyf7NWIcENm/0Cm+zcf
TP1A0tkCGS0871+vUnq208buOgdpgq7gcocWhghO3RGzTK3cYHZrao+f7rM/Jyo/p2js0MA3PxzD
GzaIDnMaFLdvrpmWpQZpjVohHlfsc86K37RMt5zoUW9MTn9/sX/3AX1GSEKCKwf49OaXQzTVWqJQ
cwB4Vt/ate+CSJtJUDAmbHVEi/1T6vf+u/z86WA2+xIYu+9ym/D8vKGnckOaUwOWj0VBemX26+cl
jfXVOLrv+tz1SRKQV2nbR3//Kd/eLPtFFekkQIS5pmu+eRbSIV4aTC0LWhH8ZGYll7Avm39KnPrr
VRTDNWSEEhK2QKv+680ytboyKAmXgPn9dJsR23jT9t7nv/8ob+8O24UUvId9C2V6ArTRrxdZVgYX
eu+htGt1L/5cUIGiQ7jsrbG6+O1LebDdwU/TYf3182DmwgqwrydxhJlEOlbN7AYZq5BXe4Yp8A+/
0X6n/Xpj0JBxXiHgYBrJCfnrB5uzhhxF4hTQiCic//4av0/1NL7vWjZXFQr/fZC1mP/wsL29//k6
GYqi7YSMvFOu9z//6eRKBtm2WiHUKC05oMzYlitUjPW1ja6OfRxxtb95bu0XZBLv8vNZ6ErdNyrQ
BWWQojvdlWStiojojfECr8s/PNb/5lbkKqhMYSQ7ZMi+eaxLG7I07sgNdm5rwCezcLD3wvr9L883
IdrzFkN6zt3465cXl1jjNngW2AVFe2oK17iN28w7i8xrv6dj3f4DyfqvZwdZ98Ln/Ng/GIacX6+H
RURWiFy3AOfFBZ9/otz1Wzxf46uurDucZ8Nh6Kzzbz8GmAfQ/zrgOsiVefPE4ZYVVVczfFHD6kXd
6DbHBs3fRQyH7eXvL/WXn20/o4QriXdWgLq9/eH/6W5spcalZK9OQNhUf4M7MD/V6F1/9xZUyBoZ
86PvgQkOe/nXq2yEvueOVdlBsWZrFRhoTQ6aZJWn3/ww+ykFE4i7nDc0d+Ovl8lbCIe4wHGOSWph
ph6KNzSN329exafwoJa39he09Mw3D7Av1OCRwQzskIE6Hok4DXvcloe/v8r+b/3lcOKJ3Xnw+6wJ
7vjbq6yuJSalKn4YRxnnjgTDe/TkS5hjWj3+/aX+cg/8uBQeQ0VBJcSPzKGf7gFk1xlWJZBzHQaF
DSnbaAJ/AkIhor+/0H6g/vqZXGSaENQ5az2bUvTX36ebFO5dsYGi1KTJcaavgweNpOqNXWAzbyG4
nWJFIeRBnTAc5ghsG8Gf/PbnlRQf3PeuZfITem9+QJ5XO08yvKg5+4LkvMaMzk7CrvTvZdwqi62U
8FiOSa7HSvltdpAR51VCk+4x0UBsl/pA8MjVGS8S+vnnv/9q//obSi7guPs8jSrnR1LTT78hbnS3
7apFBay79Z1nOPVFUyDf+e2rOKz6HM/jKpz1bx6wlYTh2S5XLD+qTqKmsHsMamg5//4qMOff3Chq
B1yDhybbnZeJp3Z280+fxsV1tU2kHoewNHFhMbeq+sjEsPvVg5XYfTBYaMEu9FrqUzyOGhEdaq/Y
SU6EDKT1k+wIVj2KpW05PpEG43tEAmQdRFxBIMiKavvq0emDpc1X0A1xXMIIdZgAVMGaEbL0RIrP
5B1j3sZdtOX0+4xmEqvozpDCN4Q9PQw39n6Qiz14RihAsdgFc5MWJDhwSCegnVrBBPUhTxdnOuJv
S3YyuxDt9OAuMZL8nD92IpCMo/XgedkAL0gjJg88Xfg+EdksLk6rnXfp1Zj3+p2bNubJbiYWii2f
Tt/FDpuJD2k3r+WN2VfeFjgsXQm8niQCU3NtBv+iyHyrvie7slkvl37digcjdrL2aPUGhjfq7bUC
F0sWk4uAN9fMMWqmbuwJLBHzTi3cxouGRWTuY7PPZ44p/CgntDfXcB7IVu+yQyHi9iEnixJiV7Zx
Jrq6Z/Be9BRXwVgoLBGj24v6FT18Yp7xShf2C1TuFBu6ZplafipTR6JeV7Vts8iyd9W+6Y44V2ts
+hedM2GcbC3saEEn5+QjGfcqCTMWScWhwhT1YqaZsV0qXxvAA9eclUsnuia799ZUvuBxLdeLBhzE
TLqUZ3/f+gk0dmnrDTp1yZSIX21aGd5h6kh1uJCy+ZCMBWJP4OiVtQ9wgJuVFX/7Q8roHY1HJdkn
AX4ttzAt5TKzT8Hnd1ukpvTPNTLP+5GBlXxeHdWvl33vEEnDYVYxYI86dP8O7nqzTIbxwDQpNT6r
vBsdO9xsc+lvWUWDwZrJLLcjbeRT9zWr1u2ys1eFxlPvMkLYIDRmEOkZL28ik8JmdauG7kkP7Zh9
Xlka2DaYM5MlY+TaerD7i0L6hkgOWFtMZtx11SbeFCVt6c/eQbSJOX31bSwf11DXyv4bE9QOHb1f
DP4Gz261rVuzUnV67nWSLtHUyZ0/n0/9FyhEtXuKASfdo29pGSBLVo5+kw3GVTL7HrJ4CuyquWdb
Yw0OLZ9tT1827Jf8qmNn+MalvzDS/WzOIMJOyKLL4SB8DKiBUbgVruEmH2YgdCw9g85ExhN2tTSW
y27KSi/cUgbBD0tpewidBn/yb5Yh1f0pTarmq+Kh2nPjeYa/VL1NMqqCvXq1r/fW65Io1fI4Kz2p
SzstLDOCqUj+MuDj6ZYAhyS5Wth9lo+qBN5yBGAlRETGR4u51AbQCUi9yxtM9rFC8BQXEyirXDp+
xO4XHxV+5kqHnKS8wbBP8DUYq08orAT/e7egNX7HPI2QG4+/0okcpN8IO72UGb5ywMVcDCKzkxC1
5thgjdEtINR8ApIRw4L7tg1eRgGclqhBdcUc8sId53r+wNKt7S9TOh7/ImNDb6P+rBLnfvSTWb4f
hjw1+K58Fx27AgF0GnqcUQH3fYdvqR789607ZDemZqgciTJvvpkW6tKbVLfISjdiJrKoiHWjozlx
FI77TqHVMczG2n+gcf7kTD5D26poUsAseQkyrfP8PCx4/G+LpZ67cLRUtl54SWPnodUTqRjkkoYf
qFxquYe6TydY5zyNr6SI9ft3VlYPaONqaKlLadwWa9E+cfB7IixtWCAnW0ycGnXdD8x9K108a1BJ
iHUTtXQnomcQL2+Kgf8dZg8z5fcbZH/ss273TNgGMWns+TXb3Xrp1NGxsG2EzZJ38WtCVUPr3rSp
xS5hMFjhzn522XBeOBeN5e7GFw//0wd0JagaMGn7H2TJizMkn3WW39uWZXxAjkONw5bF6AT6MZ3F
oR1VhXWjNTM4YXVZSrYvFtvtZDZHn5BUa905VXU7Ro4YByBC02RtB8TUCEo1hniLBcGKQT4xEV2c
U54W69gh+oS4j4p0OOMr2lEYUrtVpNbezi9b04yrICnLXLwgx+hSiKxO4p/hLkhoFzPqCfYSvPCB
W65+e7RrBjdRIbT3mWOtNW9k4yXHMXEhnPOwaFZWWewWIfFnjveR/MLJDxejMovzOsJtCvgloWhA
KWEooaEzj9wtI2Qs7WB7D92pgfHsd07yusIAnndLQQHi3do1Zpv2mLYb0Bexgi0/NG1sBpDT4hn5
1hhd3EVOtpZI2OAjUeP79ow4oO9wtq0pvicCetzkOPAO+Jit3fyUW5mDjtmQPIpl2Rl3eodABcC6
ppkFqgdpXOSTn5/LQsBtW30DeaEPLT4/wg9uxWFiVeMcGDXm30UlOozBvjUjfhir9bPSsGqIrbBn
BcSuHTnbZQKAZDatXh18baEoESZpURdmpUdiWsVEvzppNPGjmEsBO2hCetPHk3yvhjqtL7OqBl3d
pxaL8KaeYxl6TbY+MPVDGc9w32R3IgyNxULmJfo3LC+hlL3zDukA3B60HjSmfVKa+QFVxWqGVRHP
28HTzfCQbqg++PekroXYHhJf0HqyKlCUFP4a4sTcyfhzQcdpurJ5Fbz6eOTrjd361HYeUh+Mol9T
1D+8AGebsVY/1UgXFW8CAWx3aoHwbLwMDp3KianIwJJ/WjuHHau2G+t5AuzIq6AUcPPMLodzSIAR
4tw69yIvmXrvlmX7hqvDhy1HgVS2IUOSJPYRJRLeEgEpLvKjWEE/3EMWaZO7NS21Hw6Jqthvdfk0
zVdtjXwQgHhiZqFn1k16UxQlyKSynfPlSQBmAeSmHDe/dXJnm06FM+TLxWY63DtssqR1FQ+FX1xp
aonhuc59wUofBCmAbmmPifZIV+gdD9WKGy/mdsTAqZzLpt2aIbkW9pq5X6BFVpr3q2gB+KHJaFni
Th5TIEyFhu3oj5QtoiEmvO8JHcInSCK9UY0XGS/E/gSqRLoX5NGQY6hxLJFjS3OIQqrGKcK7o57g
qNIJvrbGmkAEKxEWcLEO7sHceOsDi/LWP2TAa3Z+SZqREBzLccU0lmTNgcFPpw8UXfYUpG0u+Ppb
voKIX8Y9D73d96eRuJIH08A6By3D3d43KXhSavB2JF2365zHrponzAIIgkLBCXWdxPauTFg7wHt2
Ig3eUA2aughMlz+9jomwX1d6W2434Y/W0YyHGnq1WRXDcYIJn0S7rkmEmIECu4WgxKxfyoAgR0yy
q2m39ylJ1wTD8C+HEg+GCV/wWBu3Zmey68dgAl0rbwDohRMzhSTqAW++AqbgBDGMGJPKaFMkgijE
TsEiP4cVyUsd7lxr4AWdBOaxsCvj+X2bKwcy1ozJM9CWls9swssyqi1rBEpQEmkAq6MiAYXCFR7O
KlQ3XayVVebYjNv62TWEjdNhMtzhSNnn3UszwYRkl6RD4M1J81chMkJhFDAqG51IWV9IZN4rV2c5
E7Tjoh6tOTcq9nI58jw2uVDR07SdvuFMQBaFA5vHEJIJOuYRe9y+Z/eGd/24pl8IkGBkCurHNw/0
bPP3WuHXllkuL5wYPhMAfotuiV6ggeJpsJJcvY5n1e0M2MzmMCwdLG+GoOgYPCjQknbo02wM3tUG
yqCKRJKXaMpQVdyjs6n0i591Ld7w1Ou5lca18A4tMdlH9IKmcYS5VcijWYDwCb3ahQOaN7Vgly4Q
axyKNYd1UOesDZF4Ode4lZLknOa18dLKxDNftBIxiMYOTf/WOvY9G1fTDlnIGo9IUlIjkuYkj346
jtdwIEG4DygrFaeabj47ddLco8UYFkrsoqQZFpIQBmdMkY5VFvvW/XUQxyfhAIm4zCWNxgMzj/lb
0tbwk/XkuofK6Hl7on8T3cG3lvrT4ij4fQkL1AU2fDytCC6KxGV3HXhrvYGu0F3NMc3t0+Q9OKJ8
8T8Y5FZ0D4VpJBv/xBSD29HLAFG84POt0UVpsSaCGtvuBK4HnMw8lYY2ewxSFED8iWfCMq66ZXuZ
PR6vqCxrdzqOGqP4YR5c9zXp8+nZoRXsQkUXah+srW6wT+F2IkB4QJZ0XA1rulo2ivbQ26Ad4mlH
g7+G5ihTjNLCGdJvHZt9J9CYpj8tbT9+zdshncIGXyY+TGUg3gNZO+5RF0nRBxwZ9ZUr4xRvGQmD
BFMAoowjwFRUwFsl7HdNZpvvppzTm8O2RKYHzn+8IGvDLqK2XMzbGoF+xe8AqJpo2qT6moxx4588
lRav2i3t9DCQ1MB638nsUIrNf3WX0dD3osASTeclbVdD86WRewatnfgf+W5XC/HL3K4EYFB6oyga
5UuqO78AcsMSNDBab8gOsV1N0zFxQKVfVd4IaEQKwsEXSkF23hPTBP/BYJyRX9WeoTyg34XhYO6B
rcJAtv1ira7D2Ya0NQu8YcTVCHh5mSKGTRTkDaQ3HXatplOY+sW9AB+Kq7ml3ux3msH2vCGv+JhI
vyeAAZ3rK9I9eVNDAAfMng28KrIZq+2MBrjn4TBbN+KOo3ZgfOryrh21gNrmMUMLGA9rsMYdOUyn
ttfY7mQ51V8qf8IuarClXQLp5rMVjgPwKrtuxiVaERkiLUGABwoHqd8nY0677HomI3iX6CivO7H+
jIlj0ub42PUVuF40dsttbYFwgCzckuTTbe3yuA1k4+A6m0iJmCfDyE6M/Ww+6qg8oKTbLC88b3Z3
rS2D58BFxNfeNhkSvzBTpfSup8pKXutOAR/NpNZD4LmVeDZQZ9ecoRS7xPQg7oE3kCPCrsYFWdtm
5ECN7XXXTPEODTtgoGPQzh4Qy86pEa/B3cUSWyg0ZeE0Ot0XD6FIHzClQ/qYe1ZRnhbe1frAfclx
2Cx+YkUGWVvJoUxyGDHFCJ+inTlmoIc5lNmbuZUvRqu2OxCFy7cOTTFP+ZJ1GIn0NH3lviQGB9+a
l32Hmlm3JxClhXEG3IJsdkQLxH56gth/oYAs1yeyBXlztpYa7SNdr2l+rCoHKVdt50UbdeawfSbi
gnMHZY11X8bZ3FzC4+w+2I7sKJqmrFNQvDfcxziCVrWI6gkpssPz1Y5rfpo1Jcl4a2r8k4eiRW1+
aDY61S8MDvLqo5nLCWhlZ/XEsCeaMRUsJXr154IyruXFNwtpvOLyz9InlooeEe2x3gqe09Ql5Oax
tEFUha5cWLi0OEr1DYyy+fu8oNsM13qBpMnhTbfsFfQrmSez62JT8Te3narvFLfjB41OTbyfYj2W
3/OF6vtItDxEXks2gqwduHTNU5omuj1hVxzSZzmwrGYK0Obvh2R4JB4S57ILeTcNoChf2bWm2IUm
R1sEaR8Ah7jge/7YV9Z1W3d3deN892vE8an2vtalWD7kvuqjSiX+SXrzud9LTkNbJ1WhMisQxTlf
EuWs6dV/aR6luKh9GM+dgQ5q6jPj3pC13Ucu0AdekqgQc0I3+uEDYwmXVgb+FP/ufnbv/ks1BAp2
tH806NiyggS77sSiKB/v/NG2nujMrIwnOqU8XWfV32u/WXjHtGPx8vez1L9MUj1PsREBA2NZpu2a
b9ZytT+53JnSoAHJd+J7s4fnxP6hN43lN4fDNIbsXdgh7UYQcv3eDm0Xm5wRPccBnPjiJuE1eHBQ
5l7+/Qd6O+jmKqxETFberEUQx7wZ3vfSJXN7x1GOjtedaYLqa4Qt9j9c5YfM4udVBZfxMbag4WRy
jwf3zW64T1AJi6E30EsaZQyrg7dOEE9O3UYeZD1C6Bx1O3smPUWRtMaL4oX3HWkwpc9/s3dmO65j
aXZ+FaPv2eA8XLgvJGpWKCTFHDdEjNwcNmdyk3x6f8pM25WFbsN1acAoVCKrTpw4cSSK/Pf61/rW
//nv+5+9gdCFENxvC0/b+6cfhNCTbWgabyCDcr9UnRcsNb3V+Uxof60r/r/z6t9YOv7Dqx5+dB//
7afokm66Uaz++7+dfmjJ/Jvp6vb1f5qufP/fOWHibLLwSLG1v9l+/jRd+fq/84YScTFv/8AUxK/8
ZbrCj4VmYrK84EJliWtwlf7lucJydcsr4djBUGFxSjL/FcsVP8rfXQwakScPBDkkqb/vSDgrTHGn
Ugohcqe5tLgk74WI5K4JjHnl+Jp20U0yr4uA+D2tYBgLg41JdwrdFV5/LTOe5rVeUrzQyGibiCkB
UGL2v1KScMqcKftUVj9s/czjNBmnpJVzkTgrcIZwoVVvhsh4ai3Zk25gY4mHOkrbk2BBgYm8qLMl
uDW4G70a73wZxQ9zXsyreDb0n0yVQZhCe8YSr2fe1iqT7MKZMNmXg9If8ehSoMeY6l9RUo2dSxT6
dWBNukthc3zOzpi+tVk/5nQUwL13S8tlHpb+QTMM0s+xnvl3Zs3Z2WkLYib40fdq9Lw/eiR2tRTe
NZLxdLKEql9qs4zmRacCZgjbNtjhIlIjp9d1+ZOkxXjBDgx4ue+F9uapFlDuQDveqU6mGgjg4BB+
lM65870lcOn40CaZccJhOW7rSE1XiKf5qwRt95RktevACgrUtgb/w6qJPev7UHbdAe8pD7M8l8kr
9gkCBpyAfWjadnfsExPBwFHQHia3/bU4tJ5YD/Tf2dzpx7QNOI4kxPcXQGcQh/psMIh4zf7L6GZG
2LSztZ/GKub82ouY0nSPmGdY42x9YVFGmMukePcLcVd+lfRakEBqq++M5QF+XY3OwZlaLLRVfQpb
QsTr1mL2bYb2Acyn3FjdYxUHzLElNt46K1+geW9dGHwrF3WRDEsEoKjq0yuI7EtlQ51xHnlYu2Hq
KI9Eg5IbL0Pf1+IgxD68Jjxjb4XRnSj8wac9a2GMkeuKAGbAN1dWqJW/sWUZm8RK8mVvEX7QLEon
0vnTndotrtqNxnou9BySsgMFO2hsnGbtKxBq1AfM9tso01YiiFcqCT5USp9S6p/NyXV+OXsaS8/g
8bUwTFv/ViZFWoVv/FbVoJ4xY7arGn/Dss5j9i781x+ND4tY3jbIxQtrHXXfWk12aHw/HNtPl6KV
wCZp1mmcapSnsehqF7r57hj8WFk2ryKh7RJi1J4WFO8mAN61L6+GPVTrQsuebpjnXH/saXMrpbir
et/d5RmHGurDWpZihOeGiwGaYcFO6aysCFhk17P4pJNPFF91kfgLA9iFNKIX+k52loPeBgkGsORk
4+jz9R1ni3u71pK9oPECxPcbfa3fnpHe903jUl7q/DC8ncljEGJX4IkNr0tZrrkg2EbBqZfgUahy
7aAhfMn5trvIKAQK1NkTwUpQk4GBxVkYTU68SSZXaHMXGXnNE/BHklVdkm2anr5aw4pODoXpI/MV
dQZp2DFej3QjhnlPtaCFE6rz/HRboYwsmD0KVr3yRSdG31ry1tM1RGD1HXsH0+fBrIvfPn9S/oye
7NT9orHwMrKnO0NKkGBODXulG10JaU6yXZqsXWB0xNv51D16g0m2b9a5QMYfF0Dr3veiJ4LSxbmH
5xnCY1pgh/DXAQIN9T875ts1JLeJoKH1wJN4WTbxBexZtU6QVC5EarzfAszYQky3IJgc0Voy6wQ1
6cOLIF6A3Zf+hz1VKAEEIgAep8Jxw2gEkuM2TY/mcBNJaQm8V7YTbzSKwk66WRGXYG6nDYt5Lxwq
I9pnpU7k/sYoeSoHvYIVauiHgK5n21HVF54K6wOoa/I1i6D4saRunWOs6bukrtU6CogfUl/NiUip
Z6fT2k3pRhxcNeM5L2tERFYiCyIozgL/KYvOQDX7OauIRU3sRpZuZru//mgdSDrYywZHP6UPOkyr
vnsHMRSyeqvQNzG4GagH7EZ1D+wC5zqja0/geys6aAf7Eb21v5j2eCjojjgn4/BB1QXxKFiv5HD1
FpmA8F2EYP0VlZH3hTKKsmf1hX1i70RHcIQsjsaCpLWEmDmufC0tL9gWaQQmyAa6j7I4trzLMTYu
Mja+ZnvuwD0lBkBO13wcNMK2sjTAIuj5jJeSftljDgLoEInZe+3G+qGWujIWJbv+DyxUSJGpVi+H
FI4RYOa0FAy9PD64pdKFseZUwTMHEXYrs5Edi6RPPKIS0ohbW4XJ2DpGOAk6speRcJtPAOPe1slL
degGe94Vua9O5AAAH/Jwt7n4WBFVK25jeWgnALwWmeotMkVcZ01zx0nzFhsddjZc7nU/cJgN0hre
ErAQAohHIN7uqe9e86qRn4RvLSoRKIojykahg15Ayyb6Z9xYgqLLszVvheRhXADs0Lx8bac0lBW4
rKmqJIFkavfNyF90oVuA6QwvXYC5Ld4j6qegutlEFCgmC15SkVk+RjmPR0MAGaTwNY5tTdCiIkHP
XwIECkIspasYRZEORY6NQXxX2BF6fl5sRKuRIekcbzmm1AKyspt90jRZx8Lc/vV1AOr8+MZKuC3y
+Tw8qVLxkJ5r7y7RLMJxfJT8G+hoEclmX1Hst0gYxg444QGsysxkmzKjvDo8OAhVhEqTb1lZR+vS
/Na8bljJOPgYsQDYoN93pX3bk/XqE1r60S89j+ZhLadkT/0M8LBIj1Ppze1FrUzF3W/g9ExV9WBu
Lc0BWz8mhKanvZ+pZTDEhGIMWuwRT1vXzNYK59HSsmI0G4egYh6EIsl3RTU865P2Prp1caKb2Fkm
zAyHaVAwZ2frl4TAPTRIujYttbc0extk6V0KNq0b8a9UNzBD4epfHmBmcD4z6goY9cThXwxlcXyx
2t9Jd0/jeO86zdsg0VhtiroIn9b7ATE68iFgge776TqxoBEq5F6ULMu4fmfI6Q49eB6YMFmyCfzK
CGdL3fWDk2GbOOgTJXmy5lCbiurggcfJClgq7MLwdN21rjW8JgNgqfFq3Bor++hL1JF5jA0Xm4lP
bXPHUV0rWHl3p0IT60EnGZkP67YrXkQB0z8BLmqwvZ09nWbeM4SSuxyYpd66+j6tMaHwtoSOEB8J
hoUT3luEUNoMMmu+kJs/Tkl5anPvDJGEc720twP36K1j5i+zBm3TH7udk7WUFAFJpS2F4gZ7GBY1
+vFuYEM2MgHsvUI8t7lmP8DW/zXZdebNg/CpWCk69Mtx5g4toi/yvKCs5TFToNiJDn66Myl+RRCp
llysGiEJIurvII/TY11zhtT1ajEb80VEzsnLMyB/iRUW+vg6ST+5Z4PYhLeXCe0hX7vSqe9sW7NP
mftQ5+mzPxY7R1Oruk7yq9Xf6FKRQbKYxpOhxR2jfLv51hKKLGKqgvqoeBoS/VF5Nuq/bI9csxlD
l3z1gwTKfaUgVWMQ4FOWranWpvspotDYdXAgugULxBLJu8uppw808oyNzN882tLbgZpt124hcSu6
rSY+aSDiidI5Eu/FhCK8yor0pIryKAG1LvqxuPaxu62oPRuhAlm9YtIwXPHQG9k2VWJkxigw5pR8
ostp2Sffqe+ce2htKnZDwXncUEqyE5loOKpmWCJ16Br92Y3zQxY4d2ImABcNxPxhhw3bKiNiHxIE
PE4zwdQ4xv0Vw9FZcrheTjgBwkEh9zpj5q2D4SvlU7V2PAzN5liIjeP2O6qKBeea6YcbP3Dqw8Qs
ukN83tPBx0w1byWzacJjpTXJKmM+rB6cKdZIJ+ruk5ZZe92hhV6vykNANzRlHFeT70bUlyx4UFPp
4x9STX9khbo1a+uzHlgY2Z1zj/akwPrRUzMb9wiMTLhpeeSZRBUvzJ2R3LJu+vuYmziI/02pG1si
HQLPSHevG/eJbwKTnC6wuFreETciCWnyYTVnGtTn6hB52gNM7GDVtuJdayXFZw5ZiZj7Rod4m3Cf
bqpHt1WyXuhNUJwGltNvEQlbUq0cwwb1yQXLc3hqxCaBbUU/WrvmAfrrOAoMVymO6ZRA8DLjkzba
3sLXXxmmIorEfAfUcM/gQ9x0xXb5wUu8E9si6L1ERp8HF927t43bPQk1CT2dzGBp7ophWpeFVu+C
5pvSPhVOBm91IqBI8GxZRtEziw9aiXN7K/NHC2LtwgYQsDR0nixu1YJZyLFkZKYIVezAtMOq/1Vk
yfgO1ueUaPuEDDYVPzErDevIgo4oYMcGkbWfxrm3ZgDq7DwUqa/WXkfHXVY+adDNlWt+Z70GSb0b
5p0F8Qt7z6ao4qcCO0sEem4dkGKl1cUBm2ZFXN1N9yDVbeeBN5/XszfXKeHrIqPd3ky6+7JNvrxO
u3hAsWDDyg12L/p7g73RmPGm7vWlcn2GZU0Z2PMSJHeyfgnlzmZqvDY1Q5pllkdMVD+jNyenKmjT
hW0WnxNf0lHlEQ5D1ICoBfgfGK+DqRd0qBrt1QC0sxt1dpB2yxkhATaGIyt4T3C8rsoxHs7Sl/PF
F1xSBmtR1sU4lVO2D0Raz2XdXRPSZhAT4cNVwy3c4Da7oeqbUCu0T9mL77kWH6C3Wgwf0J51KsZY
7TSvFAw0r4UCX0h9WMg5ogrjDmSfVWUb18iPOus1bkUpWUiqsq8kYB9rDY8fMX0gEY5/UEH1Q4hd
hanejAfL8uQysqA4RpGBOzSvcSiOe0vpV955ucIslawc2NE5qOwFLCo/RFxzllye8g6DOtQQYBvo
GbixBPoAJWa7HLdRcfOHIGw8tPa4Vg0SsqaxS0674VBHcuum8aPRSMqiWexsWlPqoR94l5lJIB3s
rzbpicpSFO8TV/a/4pRbXNBBIE59AKGNvSLrR3QeAJsKzLMMWFhPjNQekxd7Cb5VySxbPg1lZeDb
NzaxSA5waGLa4kAyQ6Hxl/TgLpVSACjI4S0UQW4yGTofVNNbVfRPpA0N3yKYw8Sj3mbWG2NLBpW/
Kdh/Rv+QZjpggEPXrCbNhrNAZcax0tzf3tMP0pnJ3w/xPa1e6xm/J/SAZIVtnLq6+qXhLr1TBk2Q
wnXTMK6iN261JzuIHnIzgHOYoh3RmcVfVHX8Q9zDD6ENYsQ3qbKVq+CeicjfV5X+mSj/py9hV88T
RcC9rhH7zcaLURiYBlLsNqyc7QXP1bU2dP2lsOoXY7CwffLUdUewZlG/Er2z0Q1mq67KgHrKdTDa
j7LDnlOBLVG3VkZQEFqSnG2z/exk9sQyZmmn5Rm1jDx5Rq55LhIqRvMLoZPfKIpvV8ptjToDhfOp
GdZiUCGaQ02hyH4zjzh7bGlXS0vPejVzpUtjWTuAE6Elguvh2Zdx9diCwlxt1j6Vxr12Zi/O3Th3
EHJU+9UaKgqlQ4c19V4ydgLQ1zZwF7Gq42Yd2eKXBcKaPfBCN8bhCU/CJqOyk4iWwl1fcjqppvoZ
tMxn7vMkwHfEV7Z5ukp18146rrepal3fYYM0IdnYmri4OcxV0EBXi4NTGA8zrS9iaQ3yKmW96gB6
wPls7iNRFXurS+qXwXKGBWYnRKAueev9+TxNZbtqLPehjHkRZ5MtfMIQYArnuRpJLmSTF+YK0YfG
oIcUWK+IEjrJ0nEjG/exMby7YlZ31IJzOJB3ufMEYd8PM1m8JI3JImz6acnrQX2jQiNb9TxE19gA
4Rj4fbfSNPtNFnZIS2y6Sng9bpWlFTf61a2U1IMPWw70HFO9EKSWzoVuQSixBPMlQVEVR3u3AnGL
2pOFnaen1Mtyc2HvHznOS0IO24B7vfa0CiLPfGzded34yRVDHNXHkXjOehbiBqVKvZ0d6no4Gdhd
lFFf+rjHni3KUxare5bsnDigtVZQOo/oAryuxaGx83Yd3EwUs1rreXCGcMo201FLD1/aYoT8t3D0
8tRr/n2Aq5z5OcP+bSebdIq3UVGscxuxludTpotrPhcvNp3ba3Z9Veh4MADhJkDXYMtMPcUl5oyA
rbyDyBmpTaVx6xmGWH8YW5h2xTax1sTWgiVdqxSFoP1MAR4RJb8QxFbwP7pVLwzvrBxAHNCLNkYc
bVKTEL3fMKhwqe8oQg7m9KDZ/tELynsOnnvZOd/s/BYYbR9HWKiASbRnUSJhtaXHUD+99HFCq6DJ
DFA9uJ5Wh175EmRM2nqSQnmcrK0aHyDRIMDeXD1RQj+uMa1TvW/fc8N4ZyVywES7Agvc7FFP2yWd
eODYe4vC7PbcBU6MW3h6zNV0P3Tdno/UkT3q0zBAo1Ceei6SCgQR5slsKg9O4Z8wjQPD6agQmivj
MoFy4Hw13ZaPBz4U8FnpbzKs54gzARRYbWul1TlVzWsKqw80CNVxbJgEVQVkTc2mPmQCmc+xAStZ
D7qZ73xgLrU24unLwPXmP16PyIUcmS0NNDI8a3sLH/vSbt6rCvNRj5soNdVGxngRppMzFdwFoKyY
qZzD2uQIDXkS2rjTrLwaA5HOoE/BgwaxMKGQibOfnHD5tO1SYDFJVbb3gXxRp5zvhtT40oX2bHUY
bevqViNlBT9ABUhNBFzf+sC9bsjy6dq3PeD2sqte0BYtkJ7gmjnJUBxHp30c1pPzBnnkLeewFOa6
yo7RmHbcJpv45AfNliTuHj9Ouk5MGcIEYcwacOdgzt6WzYPtdHsjyX9V2YsnV3ebte14zXaeeVOG
LBguoO4ZfRLaKZu2blZu56tNIDmsggs/kNgiMpRnRysytoX3SvlVtppaKBdz/pWk/WqGx4DNjw4H
2nc0l0mpqZ58J3rLZWBQvsTTTv8I8viRQuejDwqSUuvcZHCsnVAf/N+YSd1mM+F71ruZN1+FXtEz
mawAjq2IIb44jbdzsc7Oim3/ODzPmdjNRfo98d5ODuNKJx4IEWic8zrbO+hufsEfOi461zr2fnyM
0mpVee021dm3d/gj6al2ywUNhQq41jAd9CS27yg5VktC5ystQJiansmjm0sEaxxTdXAu5/RxbvIz
+xHGW5+lQIR01HC8Ww9pT5OGih9dGkqZILinoBhxv6OZsbbNTV+Ijw57kjZGayg91tq17Cc3ahR7
FOMMdAo7tl2xqhetWicK53cJQm09IWmu6unOTPyvsbo2cKY8RFEIb1PxxdObI2EXE1fA8wqvKz51
HUROx/volNEBs3XWoKxWykAc8Vrmko4CVyk2mDStJYGXU8uV1brjAwe4e4f7BL/sukeafXaBWRNl
ZXYl0x4fQbd7YTNq731DwQEcukJLvhkpn30WUqus4prJmN922mSQIxlNcNOmvhfypoFSgkgk1g2p
geBEyYIgCX5Mn3sTGKftKJKLO/b90hxwqMP93Zqo38jEzS/VpbwkGkV2dlJAzzDQhCgKlKV5Keck
oUUWqEaQMKIhRDPh8rykRT6oVoOJj4aj9rJl77thZ0dSZnC3rS/Wpa6dK9qblyUgPSYYfSsikwJd
CiubxHwHyC4RXDT8DOnBqWGrj3oC48vo+PTlZsncAkRcv8PG1m6lnaLnpLP7WNQ3PlQy+9V5tEpn
N6HwvBMnn+6aqCg/nBYRjZtbHMhFi+Fx3buyYyBtBZy4bPQh1aYHJKKLmhQOwx7MEj5pNbqPeaXT
ro7RsrpTfQo5v9SjoVsD96t33HcQD8x+Tcvcp5z0moKR9hz0JWwrN/3Sp/xYGt56TIkgjdl8Z2g2
HKUoD1vfrU5krqrPuoqK85inMR/P1L/ENsxBrZ+Q0nIfhsliiPN0U3XYYDlbNh9YLLAnS2ZgeuQa
2a6x4ZhhaRTzXmpein03GxlAKrfeDLEt7oup13GbWPbGrbEVFXNJsyUCSfBdGanG6gbhmvJxH/xy
nKxyDl6ryOvrNb6V5DZmGKuZNtxjRmz4JHSWP5WC07ewKa/AFlc1P1PCCnRygDd5PT9jVvQ6VSmz
6rbA8c29yuPsRPRLv3r0flBR5UM+pPiRox+TfZTgR8K/iAO573bD7PafsVvnO0xpHJoDbI2U6Kwi
p+Lwj2d+QUiZy0ZO6sgrigmV57G5hshdjMuR93bbMeeYy8hsQO0h11MRMntuHC+LvLnhJBN5T4eP
f4w0Enawxozmd4xrAcCt4iNDTih9mgc8YUu7H1CLAHx4Lz0OZprlKwrezYnj9ZwF1k7WwXBoG2Yr
+nE0nkSOoE9tMbc2npxYMTcNkuJOYJZreGbJOz5R7VszJoQW0fTu2mqMeBcZslo7/HEFkza2dosr
9iMeR75bls4npxLzmk0t6HhUN/NtlMZ4sYmfhdEQNOuOjwje9ihqN5PbVYcYIWibjfKNioz50TC0
Esw/pwyeV9Fxnurx5DPPnNEwpl1aghayjObWO22jMjiVvXOtXlwVKtY9oJ1spWdIUHTSlKTmBM0I
95x1WMvh4m8Y3rH7zTujx64E3yqpPhuReqd26sezU2rB1bc4sC91Qkx3FtrOqhoTwoAaUcG3LhDN
nS38/F4ZpX0gcdK8BUHUTPusdXRarpmKj2jsbbTQvURr37BZdXTBjkyVpV7J31irrA3EuIj6l4I9
4Nan3ndk14Q9ngZo+gjM4pAXmJcERCIQZFk3c7RSfcW23BydMzcQF40mq/2T6dYUPdN1WsVECNhm
KxjL5tpEv9jMthZd9UqjAjDjLdB8bosRjK79TC/u86wNLZGGvMPuaVBF6A3xrqZl+g6/n7Ux/Xfp
Q+0nJyZAd8NDekhmS4ajaWEgxVxUrUghiUubDTX3IEyV1aJsZLbpucVfIyWs89Qlbrnh0x7FR3ug
rn2pAHIBolLKrRZjMQS73IrmQ20JF5mxb2iLcX0UmbXfdmfThSEK0knc+Rwjm4WuadNqkLW3pIc4
yL/5/yrrK9WR8sAk0lDYSPoFbw+GblwQWsDgoKuOggySxexklfPcc7h6qfGTIW6QYt7jxxuPqGzd
risd/UjZdPTeYypGEkE/hxk5T6EvDEpWsAPeQrRqj1LNFKGn8Ye0++wauFM13KZv/xAHuf1KU3W8
GGwJC4686KX2antLFwMkKBBuz20tHsCEiEtKnmttJA2KJ/dP7w3DQKzWilgSG8HCW9sUzelnyG29
9kBAxjt5ynuzCfn89De3Y9IqNn2OzQYFKwDntcYOnCU9U8EuGynqOht54T7OwC2fIHWu3ZaSSnwj
T+wrg4chAQNM3x6qcAWzAOicviBPw11hLCgdDtsRM0SAxek6daX2klDwvVLUXy4cv7upVGnQh9Jy
pxdebnlUdoCgh4U/O+gcfJf5hIxTuOSzhi4TRxjdpFF727bedOEHL6RNkJltuRYp8lQ8EL4oUMte
+kB6FywaurcLBK8pRvjBWCVjpx4lmJH9gONlBSmOs0zvzHj5Azt9tMoeZRt0ZphYBidHwYuapqyH
Wtml2A4INYZenckQxwvP8MC37nM8wgd6wKNLa6r2cRIxamjeybtI3NhsyqSjNRyruUQ7whoD1Ag8
lyLSv0qNwT9VmXnr1SrKG2ewmPUBmHcf4BrkerlrbICV24kdIyZfSijP84T9ehF5lX03zRaUdY1K
jlDq3mysiqritOFasMtSc7SPnPM6cp7FBWk7AAkcoL4GVE4vaBRACWynyOLexwbFa2r1GWmMhp4Y
h/tysh1iAG5175QA97XCcfKQO/PkU6dUeY9DSXQ0DHB46nhX4urDpbalXFk2sxEwXfRWjX4FMkUG
tlKl8zyyyM4mazMvsxc8nIRvBX6Vu6kZhg8nM8wLDGT2VhkEjjWpIPWa/rFqA20Sr2I/48TP6lfe
mzadoFsTc3RocYlt5gqPgKkF4uS1mhUiEhf7qVPNr8uC6haKmc+mo8PRH614pzOdrizHcsY/gRD/
km/u8T8tO4Rh/b/bEf+r0sTbn/O/vgrw9V9/7s2l9rf/sfrDsXbpf5rp+tP2efc/Gdm3r/y//cW/
fG+PU4Xv7YtLubt9N/I/xT/632zMZP81qGwpPr7/+av/NMuZFjhwfJO+Q8gURtYNe/SnWc6gENED
LgG8RQ9M/fYH/OWV4/eALYAtHtj8quvqMF3+8sp5uOiYgaFgmDAU8My5/4pXjt/6N6yAZ95+LByU
fNOA//h//Po/YAVKhii7Ntw9En3NsO8bEZ0iDWDBasc6wlj6GQUMXNE+KuCjFZTihudhnUv9NQjd
iI+uYFQNHgMjduwt4bvKXSeSdorDTPxSP5RFWl85IMxq6cYpXfMpp0c8KviZbsjHTCZUJTXw+Z+E
0YOXjLXEMPmc08xnIZTGDhpORw7zxsDoE3SItIFUuXPISMplas1QpEd8Z1s7gQhLCLbO8I9UFOUt
hF8WZ0GX86aQhIYXo61v2sSyxIYmXGrqYuz5vV1MmK1qUAaSTe5pxBunnzhk08S34KfSj0wl2es8
lIHccvsy3FdyEeIj7qo51EYeoGwEC/PsmjZtFlMTlM2p8qiwIUH1xPlxAhN6s/kgNWqzY2gvFt8i
zDy8NlfVy7k5cdcstVc8RhEM3TiIrykcSM6I/KAVHSQFtbEo/KUnHcG8Iq17+Gq+uOra1HP0T5kx
qu8xcdKfutb01CH3koERH/TCjh9iEXTO1dHIArxVcUMPwjQLa1lh1PrGLWVYtHg05aeoafLp8sm+
LeB6yF2rpsrde3vK9W3LpIRIa0UyWQMI7XEuFnN677g2Bi6tNc17whyRtp1dwbEvjQtjesL4p35S
08hgoN664SAGd8rzyUzF1WOdBNG+0ZA99cl3KWkeElQMlW0VxAjyChMh4zZtR1DLprAecMVRJLnw
vNt0niRezHGGlCOE/SWhUBnQ/yoClvqFkgEO4LGgS4zdKLjUDqeLwDTNUSVQFDq6TUJwb+pAyqNY
WH5TDfiHqwCQu0591tzR+BtVvL74VZhZHTv3ViOdiv6hi5UwQsu2xmkXG9btVF4qVzv0iUsxxxi5
mOaizu3385imYu9GhNMX2C37IWxF36FN+16fb70mq4tdC77r2VU1wAZcQGFJue0GMi3KnKwrCAR6
5VZHGBTipEnOa51jo3j0QSNPOPzIH8Ha0HiGal6zHoAUMbRMabMqnanZjkY5XGJRTfep6zn46qZR
O0Ef7y+qvAGVR0LCECJQd5+xTxdY40qH1wrKhFi1k9Q29tBXNt1eDdaxMiDlJzpR76ratC+j6VUf
MQHpt4hLi3iVp1EZ2sJ+hZmqE6Ra5gUhTZSl0qoAwxbyxjPPhLbAJ1wQqW+zTDumfda9YKcSj+NU
2yc/45VuCMHdBsPJFBh2nzo0v2T8FpSBRMRAog71hCGv7jQ+TWrJ57Luhi/uCjZex2iCZoLDIbWE
1cagNwEUkJdRehbk5gba7sgmyNLrbvRWwlDx/A7BqFXmgdCq3j2w+WMl1OUMQvqSQ0JqYkQcm7nE
zRZAmS9/qwYROeXRnUVIHyFs5EQddcY3OKy3gNjQFKsi6BRZ1DFHIpSHyO9rwkO+W4/shpUxdoQ/
ioZ87mK0lL2uAkWp5nL0ePEXmFazRyAg/Jh3lmrxtT5D3/Yna2n7DVBCFnMi1zdw4TWTczgSOQrI
YAJ5bnE8iqfy1thEuNZ0lfiwg7gtnoOuL9w3tsJl9uibuRrXvdGXzR3kiqS5YwRHn0NFJoBDOJwU
7bkROHkW0CQIiHYZHehFQ6KbBhbH/ehrR+IAy2pvK4PE3qCpUJlW6vJd8OYuwI+T7ubVx3mQV3tr
yLUHn9DLshCYdyGmpnCJR+4Lk+kULD34RnezUzdYf1z/iiUa7Aen+FWTULMJANnvtU3Q6wXVoKp9
syyaDWXDZIOvlUXMQJB4nWDnokC+LYzNKIP8WQCZuY9x1Sn2pdRCmmXLHIRNBV3Ts3dFl2v3vVtR
fIOovI1casGofPJ3Ohh9jCcYTd+HiXBUx1k2lD1TuR60ctuIoTwG3M41HC7z9EialMBgkDvdStI4
z5la3rZ15mhuzKL1moU9mcHatpp0QyGZ8eRk8jqTXaIDR/Z75Ktf19aMR6+yOCGRqxWLommwW7I5
es6n1JWHidd6E1neZwejvnnHndxb+55Tav0d5VZb3tFEhsErS9kG05Tltc80BAhQEqBsp7eEKnUA
2qCNC4ADjrSju7HJ7fg7S9r0g8SZqb2i2WXxsSmywl9HaapFpLELM7QUlwwheZN8UhCjT9Km1xaX
0ZuqTdL80XvOEuTkZjOUGBuiOfxs3yum9S0FzrYL3Ppdnsx0mBoZ99JaTh3bj3ZaUpkG3zkOUtpc
AzmdOweT4cpC8QnCsc3SYId2k7vZap58a63JEgiaIZzlHIAFAEfjvzv9rIe1sskl63w6L7KtPUTh
zL12zYwHrM0CfGKWXYyfuWapY2Jl1YcawT/ijOmydaSpiRO0M2UPo+XrLu4q0X0MLhzveFsIHjOL
dE4y6kEFBqlTxD7KW9NaWfubKEmmg5W7JsYcxwGLFVOLNXma+J3mmzOsnQvQ9dwg+17+ydf7l0bn
u+SrKdvyt/vnFp1/nIv/4/+1vh3zNl3+1zP0w0/xE/89dPLH7/hzjiarQErE1RmVHYiNDhft/2Dv
vHYlN7Jt+y/3nQ26oHlNMv32vuqF2GU2PRkMuiC//oyU1LerqoUSzn2+DbQgQFJlJk1ErLXmHPPf
B2nD8v9Fym2AswSKpIeni/PyX0dpizzy0ARl6ZPjHFyAnf/3KG3Z/4KaGF5QhrYl/jiZ/7t8uPvT
9/S7yJ2fPScCMyeWEyz2Ni4XOF0WX+FHPhfJZbkGEnvv5Yb15imnesblj9aHzG5Muy6Bpl9a7Sf7
H67QX9/iR0ztz9avPz/VcyyMOFwArDe/eNl84j7zrgnvJ9olYM/r/LFb0vz8//AhIc4y38T/4AS/
/LQOoFWQDsF9mbruGz75/gl/FzLe33/KxaX2H3vZnz8F8iK7pMnHmP4vP2UMko5qNLhHM1HZm8BO
3XtSdrIraEk3RCB//v2n/ewh++vTsP/xxNCVsn8l4JYFm9w6+vdWaXVnUzuP6WyJq34M5n/4WX93
h/z/fJBzKcB+KLC8JiQIY/bv50pZcQZUFsEYcqjf/5q/e/igIGO58qnkfPeXO+Sl/VRnmYelIAgf
+JeAGGnih0/VKo3dEl7mEEw+s/j3n2rx7vz3LaOrT/mIWhho7M+/rWL1BDrCGGIWwfV4GSVAgrtK
Zdmfu8F14wTw/25tw/JxJN1n2/iV/yqC3tsJxO9f8tQDZOEkI7P8Cv95QfP7BMMJ3VwFESD/hxvx
t9couLjVHAEO8Ffb50hPjmA8/74du37nYDqBfgU4KaqJTvmwnTW8k45rHn5/if7m7tNntHnE/oBv
/nqFFlI3XShH9wx9rRPqHkTeTZL9799PDK2sAWS/sfr86jJVhpqwPJv3YT2VEcIDgrnVGGx//0vE
39xtvJZ8BCuwz0j31xVOZmmhlMyvNBxCakTUGG9hAQzspIIaGWkehGUNwbeAPzjZoPC3jJmgk7id
Y42HxYSFJhgupzEUDGhDve9SHHMYLvw98Be/jgH7JYCgaC3Ec4vHhPFc6D2U0PyWjR06yd1aNMxK
O1gWkDIYJDzjf5DPyq3paU+6Ux/Z1HOWEWlgUkoaDty1dNUIhzFDOK96UkictT0UT4MkzRqQqHU0
YdzSDjTR10Zmnvd2zMB63fZDh6qXN1dfpcB97qUOSP4la6p8FyS1w5whO92KINBilO4c5zmZ3SYg
JSZ0HhTJZHoHyJvWpULxdl8YvIp7sqNIk1pmeFMbDNHzZ8+SC6iUrqFJLKBWq6jrZUAe5pLzr3RD
Mny/2AYNTNiD8TUllf1DFYV7DJoBQZqYBTQBvHzZI9cxPNrwGLGUrTWVMa9YevY6claOyKOGJ9Mp
7YL5x5AcG8SCuK+oBJmji6xLtwlq5mzftNaEEtjry48gddCTpIZlM/fthrW9smeCfzY5S9mCp0Rg
n0t7ZXxXelrKWLE2HEKPg+kpGd052OlA2J+bxIMcVUOya2NsVbRaFDALlIZDEz46hNnfpXUKAaHm
E1BB+RVwISgQZGkZwTN7S7rnTzeRw0pv/hQY83gFICZwYlhy6o6pmzh3Zpi+w29Aj0nVTT3gKV2+
NZxdEVOUYsJP4OrxKg96xt32JBUxOxcr9t4k003GuDRnlPUhAusiowuxkZ6HYs0PGI3Ewkub99ya
cHk4Ro7j2Vpn+aWG5gyGYRHtjQWKoYicUhNzOZJmMjNd8CFOwZNMKU7JGtu4DQyKKG3U8tWcOzJZ
a1SjW3RK9qsvGSeDyys0amM3SNao7bAhxKq1kpu2HO2KpIuZMVIt8HHEAWT4Rxxiw1XntM6HyRMK
bpyQl7NNvORNW0CPhzlqL4C5mnolCWnJVjSPo0V6SrNS+e2bStAgD+fEMnYFbX3IN+7sopQd1EVK
Ui+tjpjcmg+dhT5905mK2Bhrmm2S8MJ2GjdLykgNJ2nmf8xIpqBMTIG3M3pSU6K+I/GF/SVn3svk
pCi2CYL7r7m23Ge7rPrP89DljwxW6jKaCm/xkCyMzjtskgo5Wy3u8SLkX0KIjaR1uiE0nyJsyyPl
zlofwzrTN8BG25wy2G2PI+0yHfFb5ZfcnrlBayDqLxDd0k98g/6VIQfmH69ZyTy060uqmtWGn1Fv
ULAvk/IwKoVDrTDJjMunBENatrW5tqj307AsY98wzeuqNNXn/GIyIhK+LtCqQLFBN9JMT5ZdtF+9
0kg+BfgOmcPNdvpZ9pb7oh0XkVIZFs1t0aQTNoIQ/kok2ra8kKHYCaOeO34XGMJGJdH4ORnsWXZt
93bWRIi0hLdhvk4eeULAPTOqukPB0DYQWWOD+LDnFuPFk1ldnkFtji+6L4w0WnozNJEbX1KGcGWB
OEtXd36xcDvcd4usyn2X90wdVmvEnVITiAGvZ56ya9PJmYjAdCFNtO0nt4oINUR8O3WpVexKnGAf
sxqJUsxYllEtYmULYzYwROuZbc93DEEr+krLkuGjMSwSugXuA6RgCAlHQZNto40Q22tfNcih2nmq
7kue+4AyX1bNVg2uuEM+b9D0JHLv2UopLZFmzCVzfbjc15qVXH6uR9WuGAxseoy7EFMqK1DXNqRo
Rl4r6vwqUCrtNzbLcTMA6xA1JqzRp2vzKGrAIKgvevtmUOS1szg7WR0bcNfskwEbo7/uqxJadTM0
vLlCYiWMfP4+2V7eCo3UPwCT4YfrBTqD9I9l054ZU85rXm0nxA5Y+HI8jUzjXYZ7BH3j+wHxA032
EtjkdjKayeGoDiKfzDPmNdraJkSwT0pUy5UrTaxXJsgT6HeOZ3ybSqN/qaYkxC2nsSht4WPkn8e6
Lu/Mppq+k6RlfecYDpNLNzm3Xqosm49jktKYMtq+0qhRA/de2hmWY6fFtmu9BHlvPpEeX1SxXHoE
hV2g04GSOAcxCIaOHDMjU7RcM1kvVTwAtEp3JHw63/CUo+6izVjqg4fVHsuOX+ATW+fE1AenkliH
PZpUN1WvU/8wBFVhbRena6fIhHafbydZwpaaard7LYrBJxx+COtXcuoIIAMfOA5nvJYLH8G0ENwL
HfsBdV4HTaWrJexi18lQILUagYvTNN67VnPZbBN7htiDRn5CPJPO9CiVNyRVBPCqnnZ4RS8t0qG3
EBl6pTS2MNYzEhdHTAyb3tSodAICM7868B0xuVcmnqdE8e5Yio0IU11YJZDMkozcxrBUTuQjsxpQ
Poss2fh0WjCe57Sko5K+VR0h3SFiJae8ILA5T4n+BlOLXAqfGTQA6tSStNW6omtXGBnbvKeSvrs2
bT0PO+TMwbRP+padyquCpYB4x7DhyqxaslU1W0FIW7cs9LHuW+fV52R29GiRwkwxMAWYHBUIGDcJ
wotECSkqntK8Z4yP2jN8qh2swfJ2JZ8e+U+txP1aW/5nu5sZp7g9Ao1yokCI2JnB4Gx8p8b8wUyF
QUjXwfePLqHDpElbi3GLOoCUtQA+S8dN8Tg4OPNUczlBf5i7dAQxFLEb4WroxibvNsp3AWj2zqyx
yxQpKFSFAPFDj844HuykRxyqLTvY2zjj9F0O0FnvqNwzwKmtlsZhtor60cPKHhzUMvt0j/LA5z/q
w9aeTkow1n9OlqQEryxWTO7AHdI1GtlEUP0OQIW4xdnsxtIc2NV6lQf51ykAEZojzUwIY58tRgV7
uKCdCzyqc+gg2+vAtIVWqemXt0tRXrW6bE5T2hKUp1dXjVEYktIYzeD78OIVqfzec6EBO4hMCQQ5
jUBNZmjAY7YrKityxsW6AumOzs/jpDJGnIFHes21TJGXGDS+omEgrIthN0K4OgGqxBQNylKmV/wj
1FxuttcG52yNoeRJE3mjzrU3TcNRYsNCDl6B9Rvzyf8rP+X/t5/+D1XYDyXPfxFPnrBAVu/Ntx/H
uH/8J3/2n0Bs/wuVABNSB+AItTbF8J9z3NCnMSU4dQUO/xIsCv7Jvwe5QE9oz9DRuFRM4o/G1F+D
XP40i25HSFOFrBXst+7/ZpD7R/H1n+4JbQOkr4RI2Jfv5zDWvRSiP7QZTDnKcCUU+FAW+XIn7Gm8
NohnyiJQYaYTSzy/6Z70WWcEuGhCN3fdCe+UC/SX4/xACzae1YBD/YdL+Df9qQuK5+ev5VBpO+CG
LN926Uv//LVAEBKyWmV8rXpMkrONIQ2COPAQ9oOlzq7k0MhrA9MDLgnO9neMXOfunyrXX76DTwKA
SSAQtmCm74H7y6XxOb/609jqfWogp9mnTtr7G0GI57JZpMnP//1P/nWkHvjikk9i0mbgDvOiXrom
P9wKWPWL3XSZv3d10o/byXfeSltbWVyhdvo858AxqgTlteQg1iIBLdnihpF+/T/0HogM//ni80Ww
g4BiZJzp2VyEn7+IRDoiFtsUe9Dq7RgXvrbvXHaMb8mQWDchmIMalVFKWZabq/5sGrJ5rJw1Nbbj
YLOqG9izk9hDN5X/w2NxueQ/Pha0SR0aMYgb0ERYvvkLqIeVV9gtmcF7N6Ao2bn0rtyDKhTW6N/f
jF+fPz5I0C+2CEJHM+H9eu+tsKFvK7txb6EFDtD9IMPYDTKwX9duFh92qVExFMPISdtwyaWFxgpT
+fff4efGJi8+K4BHTFQowCUR83X55z88DzaG/2RAg7fHP3HJiYCzuvVrDY9u7pSTXjGOsP/h+v7c
6/rzI0MPEJxJojx971+u78yuBOHGHPc5gXCfkOjhPqh9Epuh8rjizP+rDMGdo/Q/tFX/+7eyknnc
UTsgqyL49X1f8nqV6zIqaDg1TRjwnSw4peFJnrQqQdadIh+Z/uEm//ev5ebahI2ars1KbP7ynDdo
mtzZMdW+C+bs0IcK0XIxlfO3JlTyG5YB0MllOVX/0HS9vMc/P8TCJ0aNaRf/o+Swf76vqReiDCcg
e59iJXSihGLlgxpXZ/uFcdG496FQhhEM8KDZhf5ge/vfP1cMQ35+jwLGIUzyiT50ebg8D9Dlz18B
YFPCitdO+6XJ6QEkw5s1pYpJbGteZ4N4knO389dWxk4eOgdddOkpyNDoxekiUHIrmEGAjDC4Ftq5
dxWs/BT5KUQmXT2VWJNu1WLLPRjsrzVHOYZ3Tn7I1gawgzdgIk1yQMSKfAKjzNrbdFkSoPNLLU5G
i24kDoa1O2SLkYHMhqF/QUrnxvsaEhMxIZNOyfz+wG0OSttaSbR3/CMH9+V0iTHcpCXVSq3L5NzT
EorboanfMqkzGl3OB3xp68p3MGsTfhzg4iyCRwzl6476IbutND/cTOFoOOJ25H085gF4d/CowKtN
o2s+W+XFKkLSbZ8y4StloyiKvaaL7Z7WBkyGc9uNwyFMRpp6yA/SKJgpXHCtk52xccLicdKFzyA0
B2Foj+38BuRAbU2W0bgSY77TPjvAzoBCnj82lMod52fLzYE0TAKacCrQO6pobobOx+EAywd5U9i0
LECTy/H0PA1kau2WoBtpWVYB1tBwg57mslUXvFlFnBQXdxY+McRX7nZUvRvSWVALgs65gIFNJ0YM
gYg8XPV8HWFzStVJJz9hg2nklekiwKS7hpTfuK58I0FYTD+tWe/aGkwjAhcxoUrsZ5blirZuFrfu
ou+oPixvL9uMv1KHFfk9DiX+3m7sVD9XxER6pxw8WLnLPc1GT0N/KuAUEdLCjNwzoaRePnThendB
g27gzx1Zg75o9kLNpvsx0H7I74FfutMD4kv+kDXU8lO6OB6ukdF3R9odtQiSs6hMFrEq7VlnSM8g
FR2FKN86LSTflw4nf1Xoh3lIOsbgESYt5C8JrWqYLs1Mn2rThU2HYrcnM7a+Ad4KfieYFhifJaTo
IEo87TcnbXWT+8mBMIEcxXb6BaNb2x5aUALjlbuoroulMgRsjXbkj56NEgtwp0ylYEvUuj81JqXZ
waQfQcgGcOJPIC2huJmu082Rw/vGheK4AL8ma66gi40XuWeK1VHTdYktC4nPka5z9WDV2qniMDSE
fwW0eUx2swCFfWsxjTMe0zCp8vvcHd1hRyR3jdnIsL6vOY5IKP2r+w1Wqg6vNTyzW+mJCzmR7hss
kjUZwjhoU+1tFrGYX1FDmVeTg8q9c/vsY+i5VhtPLjmmk9aVAlayWsUD05+mPRjk+ki4+sEEggbT
0FttX+C5XnExcdY2uitiKrBDrRB/ZScu6xFqm/4dd6M0zxbpEcuhMk395HtZaJPTQHbpTpGtjgV5
CCwmCW3h35VVLujK1ml6q9sJ8zOp8Gt+oI3AWtaLhMSKAvVGhONGjjtRhQqja7BqbPQdjGS9LxLA
ZPGAfhEdIrYptC5SBPKQQFu6c8ymk7sSmhzxB6G5fF7bdG0OWHKNS/T3zBYmofvwmOXCxqg6m2R3
i2xhRReDGc4b9D8hKsOao8yIlSs5p/7qiChUGKOhzrn2VvkkR+zbwO9FbGm87g14qpqecHlNO785
TESkN1c15cIOwHDyUIZgwwkpam7xZninSVd4/AdhAY2t+gxBRVje2tTxV2to9sGGNzf7NiFxAHkF
yhS/euHTC0hxE+JVxD0ZwUTqD60n01tsJplDpjpCvAgPTrj1ZlgGm6XKL4h4PwkhxPSzswOLJ74s
c3N5l5B+78K1XrbWmLi3AI1STBPKpUGdH31pqxu8leEeObcDWg/r90HSewcJrhN/S3C58zw6NrgE
Ya/37KP9IXBnQvWmodtNS5dURxMr6LGWQbppzLVgnNAYp6rNgYHjHEfoNs/HvuyWL2jrnZ3bhDn5
kE163VrrKx1ouhbhSI2eOw0QeAHJaL/CU3mcABuRMkLdFGVNYg77AEc8rDU8xYZVcPLrORhplubO
uqDppubI2keTqZw9SaNoMN3vIwULOkfPfy8d+9XsvenGlWt3zMQaxGJNw6PuGLWtBjErkCvcwXiv
jIQlqh/mc19bbUboSJi6uyp1wuQmd43gEUqHuCvTlSXdLeUWYyUYwSH3vfHspNgvsqqs7ggfb9OI
dN3wTZHImZ3WtkqbqF94s6ImhLFFKIgzXOugD78uKDO/S45d2yChC4SxErmlNHprl3RNeRSAtAPu
OOQyJ6yWY91avUfL+ZIwkgf0eJPWkPfY1boDe4R1yVY/gR9BdpMFZnEDfmy4ZYacb0w60zQ1C3HH
NcQRX4MDGfuKjbrIm8fQcWsi0kfvBBbP/OKImdZGmPHrgQXMBtr4yrpzmqH9Pkt72S4TaICN7eD1
3pZQjBDvhnNxLIuyfsyzmSiiXGbXedoNR/LVGWzatHwmE8oOuQP9VUjQkrllmQq+A11zjn3Xw3hA
SYikUFf9balGeIdELNC39VDf2RMK/igfM/lMY9I4gNDg3Si88g6JGaK4pHezF3M2vYNotNoKAk/3
ouec4K7o27L+28z0KF55O29NQjJup8C+F16LwSxpgJ7VWmxZgOn60cyJOe2scB8hUN2AazSOtMSq
2JtrE5Zy019pDj3xiKs1jJLRBxGx4BC3AgV8EP+yRQeXnQY17gDgfBOkfoCtauB2Y0Weyhd3geO5
aUIc9D7wxFtmRDSwwe1NAGUEXtQGigVOX2ws6Cg4+YdZYh114xggFWpsjTKnKm3GaQfMd2tAjMfu
Xt66SWm9upYAAN7pJ7uSz1U1Pw3wjTY1+md44SuJU32W9DfrYq8nU3fOSZiAZbLko5jCLS61bwTU
tbhE7etx9MsDUu18mwfLtZ6yd5GuLXVPUdN6gP95MdZMq+R9DdZnD1JrQEBUbHYmL6SSN2Qv2tcg
z/MoU/owibC6tr3xiRlLtkuh2EKxmuJ2IUTbAr2ys2fw2ahLFwbBxbZbBxARRJNEiY982Sc8YOsa
aLsyb7iI7sAh+o1HH0+tN3nvzTvMg+RYTGvx4tbBx4AJ76iq6pMhhHEamjG+BIxB71Y8gFP2Stv4
PcQhvMlDchggmvexB/LyRbfVF5bga1b1u9rpzLgIRmA94WhEebgwxJ4asaOz+j1bJgAKEzClhokC
u/w1+KUOA27pbzKMzfBKBsKtYV00JfwYJiR7xeh9wzqUH9Zcf5UJ7lWPNsNmZP2Lw2UotoEP5p97
EtEcHWKnX/14yDKo3hyCNvPao26nRMEWR1/fhzxS056MjDw8zK11Mxkm0AjyBSLXkPUhGcm6D7qi
/B7mBlSUi46dPkbL8uyubyU4GCDuvU+22KgPdCHuNYmRZxZPZ5NUAjhIPZlPrInPxeJiDS5SSGIl
AwYznIKSTLtQP4tuIPyrr8hLIH+CYLCqiMhNMAAXwUHTg//ehUrEa2EcdSnNy6QNMkDrfyUu5k40
xqNYYG61wUgIzoydLSySl2wyGfaXJYSIVnh3/sykgngmU/rzATSk2qCkdfZAXeQuWGhP61QaR8cD
Csuh5GB5sjwawiLKcPCe+8U8TCmbvt112YGJ6kC6aYJ2sR2XMS6ZKh5XwLf+bCb4vhdOtKtJNKmR
25h2aomDsUGxfHBW9Kl1/zgtkD3tdVpPEmlMNHIYvSLQsdjSF5c75YkXsg6Xb5Mzq6OhTOcB4ln1
MA+g88sis3Z0U8qdwfTmKSOX4xHKK+xgDLhvkyzU19y8pAEaJnAOAafkFU44ZoeaRLnahWykS9Wx
dQi8dI33UrOz3JLW48J2rb0ILNx0rglluS76iw9zte3dCK4kJqSqqwHydcOmU6RTCTQaNBFcJk8z
bQzsrbHn1X6UzZl5KK3J2Ka2eoMy69w0tSUf+gEUFhqDPYTwHppkXbz6E+kfm762cxxgbo0CfGpu
G/zVA5OIG/TxaWSPA3Nkk+jAo56LeYmqEeglgYBMVMEq8WhZ98mIqqAKIceTFBgjov5QFLFeQxJF
VnIEcHy/uqVsBo4BkbpDu9BZ9ABwfGwpzxl4MFrNICuWTHWcJW16+j65BTCxH+2nLO+v3RmYai/b
5YScmjQ0xAtYY0J1HrIUTCD6v3ObFz2iMQAy8AWnPt0Y3lKfsrJNvzABdONhDBFz0DvTI2axBl/y
Cg6hINkjiUj8upgQltaLBgTZcThPKaEQ2EUwxuSgl9yywCWm29DdVxM12ITQ4HPV1WuP78+6SHc7
y09iZXAR6NtC3D8J+pLdrulM+9qshuRklGrmQQQOfD8JcB6R5+Y4+0BYPE1ArJp9sjjYGpGbc4wj
t4YSOECXsrelFnfoZfC4kgJ44PRIzELWtjNQoSBobpFrybvS1C6Ul0yE1A881VsKKWwncwKmZHQ5
u+yWyXuZq5IzZiHT/mQqr3tbJiwmYJhSmF+c1RxUvoSfwaKSvrkZoAQcK+A58578bxuyvJIznxYs
OyW6qWIeW/pXZMil74E1qfdw1OMJzQD5gplDo+kycmb9Ws/Eh+HZ7o3yyLGOS1CWRNdwTP+4xKDF
yYLKpCnb/EghSM1GTsoce5VYjaPKFUQlXrGi4JeY804yLP4u3DI/2TrHKp2qb7L3+3d+VkBSDkiL
KEjrMLIUnDMeVR7yoDcPRmbjEc1K83awLHFXkxqENNnx35iRgrS7bD23HF6yI6W5e01Cm803NXDX
00e/V4LfuSk13VHc8Wsw7hjMDki+x54NU5HEc8gMi2gbXSXVS54yPGvxSnxazUSjpLb1rkMBIDY0
fOy7wg7Wa6+H4trKKX0mbZpYo3GpxBupPNZVTXRhjL1hfDB0MH8rlxGPR5jcuvS17rseQGDjDWS+
TZXiClty4hF0n8q2LR4t211PweiIZxjMyxMOhmY7jyWI4iHNI5qtOpKcsbc9KTGPYathUWYU3CP6
lA3ZfCj7STMH59PRPSq3AtcOFKhWrXs52fmx7EKcqAAE4kxBPYlh+aoIiycFCjW/cKBCkSoas2Zl
sSRTk521xk2hxNd5Ch5yWwa0arBPVMYiqVtQ9lVEbK9OS+fTxfQ5KC+n/zlhHCL0+FHPGsMOHo0v
MlEUuV1eeGcrnOZ7YXjBqWYNAYdUvOfIzsEnT0GEqETB4EmWGpyZoGAPZQZ6e2Gil62cEi7ujE0K
KueScmczghdiiJHmILEffWPYI8NIvvlZ398m0ndPpNN8GYA9kTzq6Wzn1LWzDQtz2ZVpnx/QzNT6
jAE621mOAtVKVu7WCoIX2cvDMCIDq6xmj0K4OjSDzbg8G8JXYZXbtACGzYIL19TZm+54hWqBNMfq
jsBQRpmjexiG4fPSrowncU6d6dwywjYwXm80eY6bgoyUqCVcFhgaRjnkkmJ8zgKLaBUz+dIHC8vx
XBBll7nbokYVZ1kWVos2MFMyeHKdzxxDFr+/UamJrtY1aXodUNEgS6o8oH+Uoj2yHLcqDaRIyvOs
qFx5EkhooWN+h/maGbRNam94WtKuTmKrgsm4Y4hVZiAdZwvEr+YIcZsh8yjj3in9+rxmciyPuVPA
pyG2aT61o06AMGN1spLO24RlH69oQTdD459HgY1tzsvXGZhwnBsCn8sMfdvtz5BdvpTWSpyczknV
iuLRqa8yelaLtk9aG7HMcaQJ/8UoymO5zm/9OnlndwXxV46iv4obQGqRxgCyGSbE2blV3/Zsoww8
KsjZi39VDAlBaOZASktISRwU4dbPlu/LEF47dnLm0X/BSLOf5uwK8iMpg0aT7BAMtFEmag7Q+iHp
mEb7QI5hWDw6da82TDbey7ogLc3y7uqWm+Zq97FfkQYSKLZ1SDLlEFT5HHESL1oTD04v2z/n9Oom
q70vrQz2yNIAOeL73ptd8YCv8GkQIytWeT0H9ZXdw4xLvHB97TJM0iX6AyLmTgTPfVs8BYQgycar
Ngh3FEiM2QpYBC2IuWgx8ZAPPTtaV7fnngVnayoHvcEIWALpGARlQKQcK5Y3I0gDZKOe3KUB/bkd
8o9+PgFh/ZpbaK4K+r3mNre0ZFMOkiu/Ut6pgCBNQgDZDjmNnsTkgtoESPs+52hpvfZF+IibFLtO
ktovae9GpOh512iNhoexNYrz5IAgxxdPdqrwyndZS/xBaxYYXizI1QbaIJzQ2E5Zo9czzRPSd9au
XT6s0uzC5yUpkq+tAx835rDaZzdzT62xKUcQ9mdFlxaiXBtyxTEf9csOuHT6rTBkvu58MAPjHUGy
/vBeOWNBBF2zwpFfpEu3ArZXC7PPUAUXIBVWZkQD5khypWo4p1uTE7c8IuV4Vv380GTGHTlKL7Tx
ga8X1sGtVBlbc4YBi0PDdhLBUyYn4hcT39+ZYyHfOPwEu9ScXzgilvhw6TROrf/gkw++7VxTXVcG
5MEpFXceMlxnn64DyrZQdBeQNNscqjng2CrlEK6hYIfb0Z7NV1q4vHF2OGPShOddHNI6UVcFlsoj
agvzYm5NiUHwkWxNKrM/p1xKpHQArShqKn94EFPfJqxQbniyTVzsnOnT8WhmBUyAGbnmAbUTFwcH
TndA/fs62Iu3nMcyyewT6j732cyT7zSdp5vE1+hSpSMAJkymTc53mo7NVlLQUycBRUCbNb8FJtZ4
zWL44CNS2aXOII9SK8E9qlKgYqq4WYF2PPiNGh+KuUOiJWzec1t9XeqC8ODKyD4lrPdMFQ1c1OVY
quESGkZr2ixFsDdJ1AL7Npy6Si20dzva+sXQlx4prG19k6e5s5lFIXgRpvowjn35idHyuvdHa4Bf
P2Ou6qs2rqb2E+ujPhnUSIeaHWtD7GVa8LZf8jaTySb1MWTAMDIlw8maQlXKLesUZhYthQqORFxP
oPzXcJQ7KNfiSGKYSccpBcBXL773DEbWfUHHU+wkfoytwmu8QUbKoSMgprWzaGIO/CDGiGSAFzaa
mim31xLFZg9tV2Qg2tjhYlQy7i7zR/oW0mcoZNRVc0ELp0NDQIhGl+0g3TTyCXIVXrpPOl/Hx67T
751u4RamibgfnXDhBLSkT8RKwCQkOKNqdAWirtEPRQXRcxPKQUQKlcW+17Xzbda6OjkZmZAT3ffr
deKfmjmd3VmH06ky82Y35mn6AakwO8umle8Gex8gZehmRj9+nWiA3ie1cQ3BBVafyQksHEoOg3hh
sweXRfqCIixjREbwzHDcRaU3mKTutphjNxZnZHhXVvGSWt060zQtnG0xiGVfsZfe2OnqvwyIyTZT
h/yYKPaRrlhQbOqATjy/On/TsK2jhWMPrYvQArZTfq9JnSV30cuObj8/LVjwDtJT3j0qs2VvD2v4
bU7a7hWGKMkTAuJHe4kjqxG105GgaSqlb0Cp5Vh49pXjfTG8VN/75YxMNDHyZyYLYofVkfvRtgOJ
kpVFe9T2Nms+qgeCvDuWwMH9UHYXbIMMiFPRCzd2bGM+cjwKwJPU9YtYJ3kDLIRwRFnpKCMveJ9B
R40H6V2GDEP53HkwYqxGTW/Z5Kz7KdRt7NTuHIGPrq/9LpuuiMsoH5aqe7QnL9uPg0c0sl94W8+5
hDlwwPvcOHVxy92eH3DXOk9zX4B9Nuxgep4Y5LiR2dqGf6MC8LWdymmAMYnCpDtRoNdNojHduiuV
B/RfFLwj5TI29wYhs8iH2MsryIKgjFAGg+EkXsGxkWwvrtJx4RDrTmR0YEYkLns3s+w0fRppyC/k
JFavjR3mN2xRDX35rP66dDZxJ0zx7Ac5tUTbh7W0sNUWSMo2o5DFEW5PfmCcl27FghIwKYESA0NL
biv6w0gcOSsJqzeOIRyWEe5unn+abBk6ZwNaFI5bZid1PBPYt6t0590DEkKv7/gdXUjfvsaS49ZH
HObeGdjhuC/XFik5rs9x3yxW+sw2ZcT5TLxjjUqUkU/XvTDRWB6IHyeywAjZq+pgeC4Ijz6a3mhc
C8ctdoWHrHfT5WOwI8QJNzl6dnbT5ctiL1TIxKHwrofrlZQw+Z15cfaiUis0UqygOB1wy85IVynQ
iGr8H+rOZDluJMuiX4Q0AO6AA9uYg8HgTIrMDUxTYh4d89f3AaOsS2JaJ6uWvUlTqSQxAoP78/fu
PTcoCfEjh/jKI4GTxiMT06Lqlgw4OHApZLJbeslyCwOs3TH6jA/SH2A3OhGDazMwtrzBatM1+ZcR
1Ox3k6c8Xk8kOayioZKskirdDM48H/MgC++wspc7t3e3Vp3AiaAcBPoZCErEkJRhe3Q3IwXRmlM1
XdHej8krybx1YiX9KyGm3dkF44ORKh/3NBQMpOeZs4Hynh5inzPcXKSc4UJFg6sPvHuUUOAbVR8T
VYS425E+eDXyUb/oyCz3o+dCgtCQKV5VjyJ1crrv1FXWWoNvek0cjWMF0satV83WDcdLgngikkuL
2HXQscftAd0FD6HbeV87MsVZsruXZFBqW3gRmICBJ2GfBaLlpfOeMnJHQCHnbyJX1g6uQr6PJ/cH
g6wCxDcH99FHDU92usQwkCMLM6In6RTLmAkDLGSq7pWse86TDIZPmU1ZjF29XjHdS54iMfpMVDO6
Znkm8r+shDiYMuMQq2MnOwJFpehwRrD+kEiLHfoPsU69cok1LpsOSeWcPGe0SeB0WjleXNetD1Yb
THdTh5gGCnOLvneQid7Kigb1Fl8ww48ZE0cAdrMokD3nBEG1OqeNgwAn3qoWxh+csYTyNV8Yz7Ta
rlGDo4oYh4E3zYpeAUnpY6vxYTAXCIPbOIcUKZpuundo/OAJ1+1LlXZ8SXse2nnLgQxRMgOABc4Q
2ubGDTnk/5UAqQ4PfueRQjN4lcUmW6KFXTpact32pJZ0IBVOrReOP7JBI2gO61QcPZ6jcj248MWq
kOxbtivvL8wo0zOZ0jGKUce6sgJrmVfjnTvGBjdlVZNk/9oiigu2LVjVryW4kC0hnvZtgQ31PhJ5
gJYe2PppctNw0xKFAyprINgCZdhIimQVAQDjoEkaug8tbMoWt7qIB14WobvoMPKIYlcNou+pHKqt
zXScMO/+a6Si78Q30oueEJjfKbj2aHpdtm477AzWRJIy48QYr4bGA1ldYulB0QtaIUxT/7mQCTHU
yhDOW2FV3l3U5no4VVGFxr/E6hdkBieiKFffRF7QpIU9e8DxNXGc77v2PLDCpKsskt3Jrhv7YIaM
WqH1MaQQNUwJey7dL6rWBFbFADzX8HODR6tW7ZMQqXFnpmO2BwaftmS+5C3uilbNRx2F7Wbm2oEd
NArEuNHSCsJGIQ4WOl+aq17LuQkLwBoqXXcMM1QBtPEynxgrKyKWerCataTU+hIngUc2xaTy20KH
mk78FMGwgvYfLhQOrIuT4w8nC3LVJlDeprAX/TKdy70H3UbuoXTl9qpiqiu2c2oIQmFsnb6oZKmq
wmXax7lGHZqM+1i7dn+gTjf02vRsbhsGGpt6qO9KYiXd2cO4xqBzT3zzrRnF0zYr8NEEoZdtZYCy
nR5J9eh5PhUuwZAWyuw69+5nIs4h0GK3OmllNT0NV0c8dkMY72304pT3sdmtu7zLn3SQLOJ3KQkf
GUeQJZoTG2tNSPo7O7I/36IP4EWPW1Jh0PPNdCkUMXRVbDqQ8KZ2JFpDiZ6DjTNNjCnq+ErZIpv2
giEik/EiLK7agCkjSvXJXmud+Y99z2Qtqm2a1CC2SrnxZja1isVGb0z08MzZa4YioV0ey4Ik2J2I
oDE/9KQ4fDOKJr5PRldNG06GcAKYrSvcP4OIb8uYekin5bw1mBqgXjJ6BuUwP+1hPWF2w3jXV9E2
mRF0QTEQ+3HU84ORa1wQPsAfnKrgx9c9wAnEN6a9r5PJPdocnIZdJvAhJiVGLrRCvGVZAv+etkEb
ckbv4hvdIxUw6zjY67Tle6VmdiZG7Es6DM4bVjkgt5MaOIYZUXigVJlPkZ+H5lpm0UxKXDfCfY79
ouVNoGsSitl+na0pAREozp5BY43HvlingxPf1JxoOImyl9D06BVc2MYBRY/EZYHHigcXtsym4Lu8
qMAlWJrRANjXBM1JaU33uTlHu3kQP8g9bOn9knnDxFJvCG0DMcfTKSLvMQEVdRinnv6NQI1VkR9V
twQMjyangSp/dNwpfq4odu8TwUgOCFZHtofHrD5KAXYi4sElsp9D8NPE/BiMKoyyc0cw1EyRtpwD
6PCt+qwdEQ26vUSD0RQUBQd/dBAoZRERjeyVMPg3ca2C4WGwYn7H8WqwH11RGsPzODRTit94+Z0c
g6w8WDo1i+fQN+v+DjO1LKGOUG7SP6wz9EMASvinYTUiQzWyeFEupqPfkHjRuz8tGVSsGUHQo2Ga
c9rmx2rRRFkxgcFXk8P7CLTVRw1lTqzKUC9lPf7Juy3qb0Y0ogwC4l29eXZKpkAE0nd8NnhZ9A1x
y3pcDxhGnVPVa1a6WVRucLroSTL8sfKgOyqCjRpr1Bi9mWkmC5aTFH28YqDlslmkHBwfLCj9VJ5F
AK4UZB8/EsdLX+zzsIoQry3yvG1heajIcmVgXrD8ceqOBoPl+hZjQmffgjqNmKV1iV29dYbLplW3
XAbkSSY9aC8feWxne+mME8SQMi8yV7j2w+uhdZzvJQU5PQ9r9A+w/llFQ79V/G91gy8Km2ZVkTCA
1Zf2H6pF+yboGvMBHqX2UYhhZeKQgOm2UnX43crgEXKaPON14f0auzQZtk3j2sjkolbvhS7M1yq2
/Qc9tPFNnLD3kXDnPZUxzkHpUOH23hzdWJqwKSOivPaqOPtZjTJNqWGttoeERzlO9Jl5jPtq2qEG
kF+HzkmhNOT6uctjjujaVsvRs2A8wlxsBimf2MldAJL3VioZUvIRQpUm9nDj4qFkXN+OX8Kh2FWB
Z3WrUvJ64J/jUtWd8RCV6d1suIz7lZXUR847M51bSGIvtmW9tjnN4ViO9XXf0hEeJyluwSmzPk4W
naGkecV7EOxVn3tPMIkWqH+fPk3D4L4w7IbwaNUSRYqqDjFV5Z8dzoZt5lK5tJXllBtWTn1tt1jO
EtuNr+LYKM/5yME9Lv2HFE4WswMUaN7YNm90aL9mXZef6hR4eMab/Rbl0b1HZXeNRPVVB+GMp4oa
b61n8lJkaiKBGpHHuXGpNvNMkWZ2S/far04uvrDNgvTYAaS2rxNi2tcRjB0Tz5oxXr8rYv8r78p/
QB38z+gq/4/YhJaNDvv/Bqtclc2Pr7/BDN//wsXXIvw/IKB4EDc4+bqWWmKdL74WIf8AM+hSKHpi
MbAs/oJ/+VqE+ANSEUuk8jzPwunAX/qXr8X2/+A3hA/REAWjD5b8v/G1sAMgYf5FZW1zpMG/wM93
wChALv/gIMFL7beaoTAvfm8dHDvvmJuXSOhl3fgYD5mBct4JzYQWSQoDmZ0E7avBQH6RYwE6VmjH
LPEy5HZ9HGJvvLfr9o0ElY2ojOGGNXR6NnIlnmyDIKc1x0MiIBZPWkvU/fUIOQZmZ9UiElT1WTu5
q68Eh/sQyyctnq1tuHmz8yuRiyuFR9tG6CDySq6wacPLdU3EHSh9upYDllugl3bZN9OfhJo45dfA
01J7DEkWEL8f0m3GiRFN4RY+Ln12hM252yB+lnCeqQ2kJkvLLKjcUW6ehrp361OlIuRnkATMJeQG
gVfgoAoxm5xxSRmGzk3W0AcChWgzivKZIlgkip7hRTX5OhoFSiBCnqyWcV07zC5qGCIN1+bY1Pa+
6EZXIsJt0EcztPPK+zCY4qNuAZ9f4YK1OCjNESu1t8EhEh4bpgtPHCoYnXKId+km4C6J6hMwLJwA
FpGCyAhHdZ3VZN/Q7CPHJGRocjuiL18nUzs8e2ZuJWcJib+7yfyKf3cA3bYSTuE7XzlxoDiMYyLn
nkyXwv7KnfGRB3ibkzAPdxHzuMVAx4wRpOSI9RYNUMpUZdPYY/BsNSEawyrxoLyubYXb/8qH8saE
yRxxfe565ajvoZuazCvKxCGOoPfyfE30UAuhoHHx13beogcHoglmg0ZfiJXSI6ho5+ik21VgRU3a
uZzvvs5dzyS5ofTCVVlnk/iJB2peubhsydyAdIiKLnZyYz3AvwQkx8rKv2jM31s7aabNiHbaWReB
NN9Gqrlwm6s0Nh/tJoOL4CoZvLCQQ1KS8zRjavedGVdq6stVSczkYweNhTrVm0gGy8hsNNc4cDqG
Rmbi8d2qsiP2cRy4JWi0bh1ZZfkGcJK41XTk6dAYaK1WVl/remNEeXwMiMr7S3FicVdYNr0TbXPI
yKLkzLuWZZUm28KQ6pq+N/MAajH/kGEe5RSbDvNDPuOoXxHTwMWaRumfGXyT6pORfX3EXxvXOyLX
JLVyCWWtcRpCA+Mh7b55cUW+Ljdc/UATBz0ho7B8beZ2ehZVaRMXI6ayWEcd0Z1Me4QVrGVd5um1
XfRmee6mCD0q3nuD4IiIPJgTVaXmMEW2y09yiupgCzuaPNm2NqkVOH+2xcHBQnaWfaiPZE5lJ8uA
tLIzqo7AUdzU/UxBPfXmNXQRorSCpmCYyNyhIu8pahp7K2VAuoQm04ADH4eFfKO9am/BT30xGmcG
RKbQu60gwudPjDFjbHCevHHNQoNFIBlhFxcFqc5J7JrR1o0iJDt08TsisirFEGxUonpRuN1/dn7h
ix2KhfE1BgP+4DEuXTnNKKwDnhwK6aWjHYJfxJS0q5Uab0mARmLsmGAsrclCKGB3bpA0eyeQwIXn
ABwbTb1remHompeMExJSvd20VGpmT6FzMUT9V9v0f7YH/38jnDHg/qeN+Fj8KIufOv76q8f0/e/8
y2MqrT9MTGLYBz0HitO/92Lf+QNCsG16QhHwxs7LNvmvvRgjKfQftnBI1ZbEBeX8715sWOYfPpbU
xQFmQ+3BgfnfbMZCLb6xf2/GYAJtxxIX/A8bP75V/v9frGw5BtgCZax7lomYNK0tw2/oBtVTA5in
hDCVo4UzAEFopDhEnMScftdWTWdsrXJ0BXjrS+TsTKr6JX968f+no4cLieAdJD4uZ1OE/14IkZIe
mDnvyEAPvkUzMYyb1NbhtwTpl4/eXiMyTKnU6br1eVOro8cZI9HztqWfQuaJD/3/m+qFR/aPYyGK
YIY0MqCYPIbCY+UP0SPhXgGpC56N+Z1dOe7JR+P7z4cYq3b2tHwPeO1uSvWx5ksW3mPoBclL0IvE
+laBZynnM+h1Kz+FCD/nFyTL2njEnE2CST5YxX3ngwmlTsGWyp9hfBw6HHzsRpjganszP9mCZJsS
uKhV0OC1q9xNz1BtQdE7omN4Ho9j1CyS2OWvpDH6slOT+YUJIT5JOGjCD5H2GzkUQ3nPx+R3ICom
8pRKYhwoy0FenhndmM3r0HqA81FPhvIxaCP/DTVRkDK/quiZAlfCRYouicWU3lhAmPJPkZdTeWZe
ZaEwEASKBEdsjozrnbaJza1JW5IjAAFa4z0bg6y/Rcg5y1sxoWg/B0Nmpfs+ngPrSwc640u9SDzu
IlPL9tBGg9A7Arwc0khMFrifqHOx6sz8j1PtYBM4uSqchmMMM2R+oSWUDbcIgJLkp18OpjzPli70
fmgEjt5Uc+neaCQMxuMQgI/4VmAGTW+dJCv8PcLWrjvBeQMRQqJDku9yQdTYY58E9UsUllF+zHph
gc/FWpXuohQBLk4JepnFK379dESd4VTOjWPWU/czI7cmPxWh6aY/MBtqcR11UiZfuc7RfK+RFr/f
WIAszTqrALW9dJ5OB7VWNYevt0aGLLrrpJh40NJUQgvEZmRW5W2eVLN9SyS7Hx0KmzYMngVf+Xtk
zhFwh4ikWTZk3vL8hBWMK14FkRbsSVGGx41Fmp4A4E8a7qRMYWwZlX8L7KMvTiltfhCdlnKvY4RY
2RezZ7rF/S4y/9BlOP+goqQtL5RHrwoep8OYHcMe37b3En4eYYdx+1DhEUA0p5ve2hiwdb/kQKOY
Jsne31mV8KDJEDdt79UYRdUhcobeuh7SKJd7ik1uM4NK/hvHVT6/JE7Ryh+TGVbAtqWTni8futAz
jy/Nf5mewe3za0Zbs/niQblWK4SE0510mbjdB5bJXcDrhwJnDGiJsXe2IxeuN+fuJzQ/rk9od0Nx
mgMV1G9lA0LjfiqymNR5O04NkrCGyb1yk2kw/uTEEP8os5HcjcwMZfJQhMxPsATTQbDEyi2mwjmF
Rs8/wY+yyQmiPRhvG9OIICdXArZ/BQVqJaw4HTctOgSSyxBWZnvPSkNzm6RDicRmIDk8PJaYyuaX
yzdNQZWM951M6Q6htVyef9dqzatyahn/hok2/+y9eLavLcMZhn3ZJVwqajC+e5Ca3JmkbIkrmUgI
F3scFlwwDxeq+QqTXD83UFfJZTNdfaKKtNOTirOCvgOngPzkVWHUHeOwE+k5F205XmmEM/5TiQsu
2iobi8URqWx/b+LKRwudI4ve0t9ZQiatGVHoSk+hHOjA+l65I89i6Vh1LMg7IwA48g1jIk8RPPkq
4MXv030Q+Fa5Sjpj7u7iofsxV3YZPUDJSeYrknPwiDW9XeuD7yRqVWddLfaDbS0TQ6I5WRF9eBkP
kwzj6Gs3i8jaa7TbAT/Ttr7iIlu8kVHaFON9lvCtjsVY8iwbY846Kgd/4uXJKUPFVYEorLxy7WpJ
BLWHErBwUYQWokUnn3AcrqypNqKXMXFGd5dC0RlvaA4nS86IoQq8SbPswvAuafquJ3AL4g+pla0d
84OFGPtTkSCCytd14DLuxbFiONdhim9xH3cZ96c3XHwl7mg7IwN+NYpVwzwOcfKQUtLeIgDiv2Fm
xKzvk5jseq91iGyHR9L1t5IZznMuGRCvZFsVu8sfr6dhSZd+f78Y5vN0EJKZZY/xOLfu6fLetSyA
00GR/BQy8hgz/76oakTS8Cra+Tlh8uBsKrQp3c000pO+7zIOK5tUIC6DvRnz77GC4F/H/RiQmtRv
Kj/mLUWa5dcGLpax9+79jnnCGycgJiJzwWT6bKIVK2+tDCqYoliXcXCIZO8BfBxVzf25vPx9ih6J
ELH3f7GeEVEeL7/WbdWTyMKuzpaa0mZAklDSCY5LsD7X1uS30fmyXGXvG1/me+n8cnlNwj5gC0YY
6AzTbqqZ9dK/ThMvNFZMv2osYGXYD3n3ieeeDtrv1RE2bAcADjAPh34KQoQFRvBLdVTMYZAtLDvw
4kEs9pHJQPY5C+WYPDCsa+YrfPduuE6r3CdFPEt5NCL43oSgkbUuX2Iso1hiPQTHWyQ3CK0IH7Ho
6Iu+zfAXpC47B83pHAIYcyxyaEHBEPLTEHR8nqeA0GgOTG33rWIQ6b8aSQshaOiwWeRExyDRY/j+
KEtWsaRXP6pSNrvayW5isOVb4tjqFTq3B5Q4r07PYwciwlzz+KN/hO5etM6NVZZfshkSIIFqZIBa
OyzEOwh+d7xJ0KHw2mkv87CNtDdZbdx3FbVBOl0NGjF3207OOg/9e3NMvDOzTlY58IpQ9yTRLsGU
XkGK2A1zR7ZaFyOTIfSP5u0WGMtDgGJ635edvApY3NbYs7A22ouAAfvAfd/KIw36IyLBP91qeNE4
mFfBODJpCq0HS/ZwUDyEiCB+qOYwIWKiydamZAKDjVn/BBvSWcSnO7G7Gew5vMsCjInfTUUg9U3k
onsi5ngpWayQAeFjXtU3MLR3tKWdA3qk86jUnSrk0vI+yyK6ReqK3UcY9b6qpm+E750Ymk70Xryf
yeh/1YXboK3ORvzOSE5Fgq7eWfK8QtFpzPPLmRQVAwfw9tmsh5EMO3PTi/Qu6ptHY47vsqj8IfDc
rsJakcGdiSdg5SizKMChwJ98gcV/qO8M5EpXbtZd2daIDLVPvkcCgQhxQRjoip1YMv5sXd+wMZHu
LdVqStVdOE5/uob7iJtd01nqCU4PZ4/RtC1eSF776ZGRObvS2+KZ6Ld25rx4vv6LEF29naPuRxg2
zzYCOoBmiODGcfjLDuZ75nDcECixYs6v0s7fRlkZPFYxBaExvTJuVUwGCGes0/kK1Ya9Seq6RwTm
0z/b656da42/BxC7q2+sAC1dok6Ef/0QDEavqUF6wi4T5H3tcA67eUfG3zmqynCVaIx4qhXjJneQ
4GmlviYSQ3RW3TOOf3TS4HUauEq4AYJy0ZOq7UD3YDfmTAwNohzoznSshIOs429pUNvoglVD66PT
Ytb7WpczO7t0KeowXrfBdUl2qQ+5y5nUbYb1lwWTXK5r6RsQjAkecIhPCizrIARL9dbI0+RH1doG
OsaQfC9m9bjBml0l0GSrJE/OOW12AmqD1v2MimIvaIp/n+No2i5IWgAhkPQULV/v40rVt1bVte24
I4WJ8VLy7twvB3qF50JWU3SozRDU12ZyS2ZGeJHt+ts8u0G4N4CV2Idh6LBpl+mMrlIjWVcPhiy6
V8KTGBPJ3hDBwZWJRLkaFpQZPU7s5NliG2QK5IP0vAnp93jHX87Sd5eP/ysLe0F5f/hWirkRTWLQ
fLZgJf59/TUxcGB8Jd+rLmZqFuyKHilQdAXNjcXKXL8NkbEUolM8Rg99kiVq7YSVFXxN6FeFI5Gq
GQT6NV1yH13LFFsI4QiczE+tGtjSovdSG/S++Eko9CJnVr3X19fwWtkVvSSiRMNbWPgP/QBV+mDN
2BbOgdFZ4ZeK2FV9S7XTD3uHbNz2k+/+N+iQZ0F7sT0I0NISEqz579+9nb3SwoJFhKHEd4Zr3fTV
Fa1GczhIB+kIObhs5TvUCMT0WLgjEJxqCJlAa0slvU+ILH+7E0CwpDB5sBD1w0b5QGRRnfbrsGps
ilICHl+EwO3DSFWCLDCJvA12tI2T6IhS3egX8RNikX9+Fpa+y+/PAvQVSYsCvyWEI3bjD9dDVTql
Nnb2JSpf9xUyL280ibCW0aw8M+p5mRccxgwVCHC6dPL2fHnYY/TFxtUcTlb5GQp8GZj8/qEgHfnK
YmVawpts9aF90hpTnFgWIM4mZYz5vTMw0f+oI6wYxw55TrgPGyq3tXAC27wLBJjEQ4D9GDBAkZly
ryu7QHgpsRfsmrQsyttPLtpyUX5bFpQNTcZlZsOaYNvvn/+XAsbqLXNIxjBd9MpSPwEmmDVHZDKc
1uwTTkWuMDwc/eRMwoE3g8DGU/c1/P3phNpIYXb95AP97S4qmlaw4CUZC570P77RCbJpB3lKvL8c
cwHb8uYkuUfRGyXQEc8eohK25ipvw+8BoW/4CeYWrAwtNj1f2/RJqKY/+VB/v0oA1pQDK1WC3JEf
72KcSsMOUg425YLdulGmYnjdYkAub+thsvOtNEUdfr3UwTV/BEBKKYP2KFhAPv84f3+oIJqDF6cz
KNRy735/0puSJhHMDZJHPMGqN4VNVO2qoRBnytQGjzsHcl2xiYOOVWvkRKzl7uywLNeBxafqAKKh
dnovmmeQQ+n5k+v195soaWb6jIZ9Wm1/u4k2hxjbgWG6T7u2qBdlHltHBFXktkhiTcfQGzyNmWxg
s70caPzete9yBxTIA7Gfc/4JL/1Doc72pzw6S4pTsc0y5X68ZCroyBLqcKZOjVIpViuPQ04q9XwP
QRedTACZCKdlG4fXkDkli8j7mVbIrM/2sjRLwvoCJ892We5N0Yod2yDyvUGNSIDoIDB1JrGxHb3W
UvjuMROUzOfMfVFZdbwOvVEg48a5hCMpbRXpz2ZOqCaOnGjXLKqzT/hj9rLv/f5ae0smBSuh7YHg
ewe7//Jao2MaxoGWzb5I+1xftT41xTG3E5e3iACq8pgUxgL4QEmld67pZeM9sae8V4wR+mYDCwmd
8ICtBYiYD6V/a2E2hBJiD/NBo0BGXqAmjlx+Dur/WORuEe4wKwHs8ZjxQNyrIZZDWrXNfD4CjpX5
j5K6oL/65EH7/fzFbfVIAFl2fsbWDl94oWX98j0l4v6ynZvk0AZIjh4GgwrwuqUKIjMsBqV0qirX
J6C91qL9M9A+ueGBAJJ8M4nBzZ7Gxp6Sr3XT5d42oX+GhGuUCyGHUUz5gilhpEOVd1n92ef+8Ab7
Nh+ZZoxjol9aPveHbSFsalmo3O6uLuiisVPavffDEP0uahwESD1p7TbaNTTiO9/K8fzUjuU80P0R
KMPj2NykrYDsHNP9/Oz1/Vgr8ukYSWP5ZOdiN3XEh/XFQY3kA4tErO2C/lhXsR8qKB0RBBE3bqst
1XrlHC6LstI1nBrkajxgNbpwjnXI8R+g8+rpgB6KmiSn+HGOlFgq2FXVHDxhJBqHzeiItjkQot4j
GLMJx33MiBP+swiDOPzketsfFnAfebpgPWKU4TC1V95SHf/ynND+Y75KeXd12VVwHy6tMHPIyRq2
RxrbopwRKU4jyoNV1XRQq90gs7xj1TYgU4pooNEy21TwN/SfPNr5VoN2qw7w/bp4CxOk0HhvKjKr
O6P8i3ZU2mztVFq0ov75kV+qun+/2ezUvhK2VIxnCWdZdpvfvwlRal0Fhw4j4lAgK2NR722NnsAj
llgLiwy5jLMZYkUxHfB1WMUDrbuusz/5GB+qz/fPIT0sT67tc2E5Uvz+OYKhcLs+n6dd5NbY1am5
bbEvdNDEDx31uoU6lF7nGcZTz0ktaSx96t0sPiLc9z4N+rA/UPF4kUxsZED5LFtQ/328vx3kJ1BR
uLQGYPZ/mXjAcLPBXbu1oZM463oiMX2PnSEqboVsB1jfdlQipFs1cO/mE5RU2nVYCHmIL6REZSzx
YGqsWOSSJF6asHoWNx1QrO5MMHeCxRXVVfGI/4L0h43FWWC68aeqrr7RlYXE/M+3/UN16/ENbZs6
n0MjRx1OcR/eya5qjQbQCaQsTmnxQ1XToWYWZ4UayaUJB6BP7GB4Rs3t9A9j0FNxA+KP26dEV019
2yDV/Yz8+GGd4DPhSLPRESEZMjmEfGR69obXdxO2nX3Oh+HdfudpojM1hq2fp829Qty8yOjGEWDP
UiKvx0qa6a6kv2u/hoo2+F8+ytj8bM4elzvUKQUe9uFU4duisloTBpwyVKwzFIOXg6Ulbc6nuB1M
B1uj4S8t2U8u9e+bJ1+Li61cIokgiTocsD482qDgtSAUoNz7RCzkzKYQcer3J6T2Kp7ptq8qfVWi
0LBfrYV3h27YpF006obnhN3Cu01QX09XGEIdtZ9GVrdV9z5v+eSTflwM+KQ2x3rbUhSDDivD7y8h
mH5hBhyl9nk55/m2jQymWXAEEu8NPXsFqJ8dv90AzSoVPg2vz2hC9Ka+h40WhMjRpXXSOZovPh59
pb0m/mylUsCpuzZhwnTLxIkZH0LkmkQNsAX1t0++we+VItdasYK8ryHUigyaP1zrPCcv1PDNee81
eJhOhUucKxkkVhYdF7pF/CezVEqUwp1AgrC4S/XQytKYd2YkCRNUYZt+/eeP5P5tLQHtyaCbNUp6
pFPZy0f+Za9oatxFEEO4cUPCQ3lZZ82yVeFdYFRu+lxiRcSH1uM8AkdVichhW4EcH8RZsu1amYlD
PXY9MC/E9tlCmMUotING47lXTl8j20VguayZYDEb7GhhF4/Pl0PyWIwhD/RFMhyOaIkP8zxQkPQ+
hraV3wBISVa0VfgtxSJPcfAujpaAOdLz5QeF5HvykJJVCmCXmodh5zvh8aIldsFXuFdtjoXmipQO
CvDRxn9OIktkBpvL8sFCM/F2kfQJ49F5/wuKJjdDR91Bz3ICHYhrRiYYNJHledEdPUwYJ0Wl6+oM
phy58eWFNgKLD+Hg3LVvL2vSRQYNIXVp1zjRHISnpiuT4LqimxfsXHj7wY54zsD9rAT425PmSaQt
hCWhIuD1JkX5t9sahJJOedwY+2rK+uKprMZZPCJkZeLsot9OzwaBAuN9zmAk3YKOKtOtW8PUsLBP
qHnctvXAHyKTnKmY7o0GQ2nvk+s5vL/1pFYGzW4kL63f4M6GUwYkIG2egNPQTWoC69MjzXsV9msl
QK7VglJeXn7ps9x9qH2rAgUyyyydOytUPWp4jq44Ignz2cZotahgwkVcRyASo54lTrGw99H7CptU
nugRETG3ukJ4p0IWjbiByJIye+R+aZh/Ow6VPHHSqZlXEuPMc6wQ+IfXXeRY1SZoQw2p4f1BbNye
Py/bicgNj37psBMD6N9t8f7YNQUmMagBOkxvOrCfUDgw3mtGs5BGHgmZ6Z3NP7/BcEO4l79eGpdR
DKU10hWbQ7uJBua3ez1rZRAmkQb7qa2i+cWuCIPZ0/804PlhXT/WXsbYvB5kJA92FSfhDbMMfseE
h8JtT11W+Q5sd0CfP3Lzu6IWrt4wf2jPBW5rIg+4eGEOaSFi/BEzhyEenricxe2+THadQAzOoQtG
+obaDvW3fu6kINwBv+BlTFnOFcsap0t+ajxABTzPsbe8jKDepodgbvW05Zeh3jqVWb6VZsygTOI9
S7dpF/AIghfn19iWmLADHqJJknKdWCnbihvGeJXfwb+Qj99sbQ541aB+F5DasMl2clf3nMxOlxUh
HlvmppyO2choirYY0fOB0AqLIFeyBwbc+IzHgx5YSm16ih/xXg23xRDPL4TfesMJNIH2bjJLLbsg
03rwA2VPE4T2DBvo5ce0seTj0QPkuJCAkmLamweL9yEqFWIJk9wo/daKqi5vJzCD+l+HUw+lHnZ7
F8zd4hiNIhQ178NvMINsFZe+L2fAsfuJNmrZf4k41m+BDafgOOA1Hu+T92FsFkVUdyadZFK0JyKG
i9PlJ89VldjGJsLaARm2fpepXCbml8e1I+JL7xTtZH2Ve0Q9p+vJkDEBSE7Y2tYe9T4n3kHVXNEK
GyFThAz+7NYSfYTsJY0nLK3vw3+f6K9y4eAOaOuTRGEMgA2yeE+GPE09eE3t2N9iEKir+94mRp2k
GnKvt9UwqTZYoX9ZHmZ8wZm5cRxhMecL03G2/4K9lU3PmRm5isBBVCdHN4h5PNSl6eN4SwZJuiiZ
N8hDieSrnCBAvhWVRHZFhtFT/FZF1m+4+517LUjvktlKIDLTW0HVYPcrFeZM+i9NgrQOWB2R+Swa
hK6s9NvlSvWyWMroKJ1zjGT9IjhBRPUWG0K03yL281fsmEl3Raq6YNQ5g6Fdzoz8W0UJY2Sr39sU
rhUv89u54JhKg4FIuZd2IFZbr7yR0L6H2lWNdjnf58O2cG36OBxj/eJg5l1Iq9BoiSlZlVOv6y0z
Hd4vTZY8HngAH2/hOFQHWGFmdHd5WoJiVN4NXfrquwkyvblta/Yh4mynoH8ssiHXbwA8x0VRQEYO
Aq6A73KaR1Z7Xv/3XQKQnmX8KJLBWfAQafwSNoZJV7Iyh2LlG9RnhyFwk3AdDIMyj5YwuuIKM7Ce
NyEHUGeLcuh/ODuvHbmRrOs+EQGSQQbJ2/SmMsup7A0hqSV6z6B7+m8xqR+YloAW8F9MY2Zaqsqk
iThxzt5r9xGBXbDh1r9WyA435NaRdpOmaDvxUh5KM3DML4NPz2pX3rQhQ17DUGV3CrlO+m31ALww
vyDLM4ygiy8f9D1fPozJnG4opOPIes0Mu0GA4RsPNJ+bCccwnuMvfc6z9EhUOIPCNf6AUW7aJEhf
5DR2waPR9x1YJpHwwH5zdDmM0ERhbPxcCmBkAra/cvPxRE46Xuq2cT0aTre9tL4ttqgGU5vrajtQ
x2pOVcvFs+B+EoweBgbye2Dl8AyshomMRzNmHuJnTsjxcQq1g99V0XhxEpvFqh7LG1sPbfljj8NH
nENpUYGhoTeccB0L+FOfTKqcgpxjuub1W3Zbs5zaljWDVqbH/YoOECuOJGNqugp+rrjEpVlOr4s4
J7lpvyKlDMKOhSgw+UuzuOCAYC4uHFdtfN8YugN92Plp7c2aM3ZpeQPgGMh4AASxsOX2iQEUAPtV
aSQI/1dG02Cd99KWlTWoU+I44PYr/c5Jas1lZquqYY9MSDZ7KaMxP5eIe4sDsEdS1teQwysb/2sB
PrQyO+aW9IfrzbLmpKqZl0Bb8BAtOkDfkb5+saOqhjhrOWOxt9kKPmn7jLQnIWdP/0ROlhnDqkFT
NByU67Q6rinCWE9BPWXVoXZRh0BJsbJ+n6BvN/dWPEy0B/GZA3oh5rPezKZLcaDBSIETWWaudSvo
6ll3Z3GcjfbC4l04j8iO6QXAUZJ78tTgp5hWFbNL4KRLUeHEeolORhtGfQ+NYAiJpOeugJsXUP7e
OoB5DKD1ov7IRIwu1LA7Yk+Yo0MGRQnTdegiAbSu1RjYPPFxV2LCok+TrxBfzC9tPDbltqsA57ur
+rYayChnm+Q5vm2T/IPzrVEQLw+V9pvrjfNrNK/xwyPCClG8YZ+yFRxJMbfzezAnZgB1wNWcx7RR
lp9fafqiWtSzcCoeECBVzpO33At/mvcygjnY8AgyY+AOiZK3CygCIn/3p6P3/ZSuRZtW43N8W1lD
gwbDGphKRntpNJrJZl/iSRC74bat0l+fq9NbmbKUEPZtuV+0cL0O68aGSCP1qz+NbfcYJCxeu6wi
nOqpY9sEyESK2t+a/lTRv5VddNYpSWnAmMIziEOZy7L/OTlhExlbpbTgGBCNmZIHDg25M9j/9TSB
cDjLWJ5ka1B1cubsabbifadv0MfOfJC5zSl/odxF2pj3vSmwTC59jTpX9EO1gNT6nyW8NX4EcW/f
EmeIyiuHbffZEkZVHYOhEh8JA3hCzfOEgj2ZRJccTRZddLmeorxNfN3wn4e4q1uiFw2OJiDiOKZg
Byw/I2kYxNOHQAE2y2cJEfbXW6SjSE35D39wsjUm6PQkNPudTpx1bfQpcDjUzR+LTFTZPSUmuU+b
skKAA0UFXd9msr0Qp2avi/ZR8wsKu+Y2YqYfYsG9v53iMOHyaRwHCPgPXLpC+wnzc7S3Fv+Mntlo
kZYuHydJ5Oi/yBaKzy7FbMOYFwYAV3SK6BNtl9MiUbRcAF8TU71PLGc4TIFVeT0aBd0uXmXZDAnc
pwEdmw6ieXS2tkRR/ZOG6Dz7vw2Vncp0sGFOfOFdo7fkXOtYGPKfCRiCELzzPFqewDnD3bdZSmj3
4dici5LWO3mxxvXoOs3vv2QVfpyqrPhsmT3yx/Ob+XTpdTdQboBjkqYtnVfOSxAMITdF6afeZhSd
tTVhNifj+kcZ5E7+APhI4i3UtXf0iJ53XE7OlVXysOheyK+Y5Q/t2c7MjKOIaOah4c2DO96O0jah
Ev6ugc2gXXxFCxfDyK3bvuy9vTbNDaasVeE5nALjnzbRuwx+X9+Jg8yR7q6oszUsV3jeWWIEy8AR
LVVTfWtNHo8nBMfeeMjAEiGZa53yxv2cj+oZdNjsMCWt3r0uMH+MvQlYiGLIG+SSDlynVUwHwN45
EUDi56BuYWGCEWFCV2F20VJkxmEs382454xNuh8/VcQeyAYtGaPxmPrtrNftOz6bNN9SJt1HI4/L
rZxM85n0n4qhIAb7wSlNeECWs4sLAhVa8LSJ6V+THgFYnXniR2BqWD1pbWz7UsMt45YOLA5hYx3T
wnMWjeWdOTG3bs2AW5NYKMBL1M0tERTo2dqElDegNkSi2k1wpFjAOwca/2pHzo8J7csuc+t22xnD
U9L11rci1shJqBr3eQoGBUPaG06VjSE6DAb9opHlwZapW0QMAI5DUzRdOZKEu6px1GPZjP1a18cR
jZ8GWG3N4upcGADVG+UXBzwCajvww05pHhGk5ykd3eWkQEkBxf9s4mzCxFdT2UCwBOdo1RcjJJJz
hfbYeje7SP/GntcTGU2wC3A8scs1LbyUfYVFu2rFeSRYcE+0uJWs4Irlr7BQyW6oKqCZHtAE2lr5
hjNDfGY5Hs8FG/Suo39yrWlT7MccADZnYms7aIG5q4c4ADGtq8+e9s260Uf30YcH8m5NIeBDuvmA
bstKwTHj0KWE0oGpFCOQQeA0q8ajcG3gcySQ7rfhlOIpivJ+Q+KQp89tY/2gY1DbTR5cN4hOAnI5
/vrvLMK2sapRLp3IKVI75mPNo9aa4dETzL/0dNA3bDtvQPyCezcsTYBKdPBZbu8KLXrIJlWe6agM
Wz8eOZE4xKg+jx3RfPrI3HcTFhKaAMJWnODKR3QViRc9gazEGSzaCUMLvk19kq613khfyOz6ofvp
gErOOkQQ/78aEb7iTe/Q23ouR9hx69G33xKnCw4AXuBTezmrDde5If9vAIlQNz2x0fgiAw4FK6R9
5gZ2vttuaZZOezUWrdxyOIEiPA7ZHKM7uem6tmr/i5GZKPNMUvl2RVAKmAKTi5Q5IkvAZliq2hTZ
fMT6NjUS5aDgsNlhBDsgwnE+bZJxN7aReQevIChZ6MGpiW0JdrwaL/D/oUprlvZZJFb8gjIAFXlX
tXcFYMO3WFMOXrnUzM+WbwZ0EtRXGCbkpIrC3eccFDdIDSFzta3CN+Ow8uaFUEBlzEhT66nw9Y1D
MOdjwWGx34SDAlmnhmBd9R5XPjW9LUB5I6BB5+U/DJAf//SR9Rgnhv9PFjvDg437lURDY3hXXZBr
TPl6kigNuy/flJ6Yb/7kuVuv95Rc8XzFX4DEeHeFAP1C+sETIETufVhDcklQ2qrQudcIwykOJoUR
3M8I1CeOUljftcaEJrDATI6aLI5uqiVXLLkA5hxtesfwRICG6+nbunOmF5tkD7zk4IR1XdaH0Rks
ePNaegcpYea5lN7BkWSTbmI7U2R/xLDDVnma8i+dtq1+ZoET3LeeJTeGUdVAJuSrFVXiQVCRpPDz
V+RlNgC1a5BkKpnWqeOPhE2PuCkj/4M+4sDN7giRTYzmuUDw+AD1v8MrMQYP4ag/WFVSr1Wq6mPc
l5x1mtbAHpLPlyhA4UQKM15/M2n2nYvzGDr485ik4aNo5Q8gAgPrUecdbd8GGM7YEf56AmWCXcxZ
J3E6fEKk2zWI7O/6KLLWJtHIX2VlTHNuXN+tc05maxqAwRchJlZ7uyDUucXw/FrZgKQC8KUv5KzX
Lx479VMmghSYluiLa9hh+KNMb77X8PkIAwQoYfMaoHx0kn1peMgBJYpU1yZ7gBjb8Y30GLh9g5Lp
uhzhSZqhhBxCzMl6YjmhygriTw+e49tUIgKYp2vp1qtgVawKEtvfcytnkm5lLIVt6KyKSSuwbff6
zs3L/llJ9+JGYjyKvKkeODy193aPsAUntg+cVYl7e4BORphAuWfsPRJrXDvdHaks3msSoeT06sZ8
VQQW7/TYFt9V6ubwLIviH9Uo9+xUNZZRzRzqHdCZfF3qQFk4llhrqY3ujtqkXacaTGwRhdAlpx5j
eWBlX+EsZncxoBdt5fqedqeNtbUiTgz+SJPFezPss73uDZzAhrK7KgTaSJhD75IHYfBmtbVHF4wr
opxY/yD2AxC5F0573obxMyGmrCOcJHG2SaX3UO6FQg+Spc73PjWvkfLzj3zUBYdn4EMb+Kpeu6a8
tIh1VPROrdmr6yQkCRCaany1g4C6Dp7+Nu1NbQLVpNVMNV3V6KvYSIkptx1tFjuH8FxF2r5XY1U8
pqnjkezSVlFAOzxpd8kQuM/0o9xtUapD7sPz86lm3nRSGoHvdlt4Yc66dwfUFQapyblhI+vJWdjZ
JkvwMU5zwFEybmTWFncJtehKiYD2sZFkOzaddFeIdOdlkmTnEBHmYE8Ujq1hHXCsxHuu01VDi/IF
RB7ycx/9yhVWKmP2icwKTdMrZxVX8Ngy1X5A7lJ7hTX+yGHf25KKIU4yQwqfhOXHwBKz1/tx2kS2
bCE0tXZzMrLhE7GavFBTXAmYDegw9tqOA/2xDA36kFhmacMicBmqoDm0WAW+cpJB+zbGV5/iDCBP
D4TLhHABx4LEJxr8G0oAZyNk0HxUhZ9ekcfra2Zd6aXoGu3Kc1lT+bRwYFs5XeshMFr2ODMCA1r0
zU88evnedbBzw48H7pPY3fA+CuO7HcT6m8y0V2kmn6pQ4qDoYsEBAuD1otKYmHaHSIotLqP8a5Ko
/IBSxH20kkJ+STyEL4ad1FDh4U8FDvDvKSz6ezKZaQsN5OL6ZWDvPd+gfxER1wJ91013rpH7RzbG
/JrU48Awf24Ui4z9KVRXJO86sZmZPCM2aK6pbYVnNwXn6rWdAeJGpSYcotp77rymHg8xHMiLbgXW
Az8rOXFgF2sZyQ8NhxYOd4IqCgwgJ40pPHhRPSe+2/YGysvBMI611Rl7IgX9bays6MmIZHWlUV5u
x6r6iGhibCrIkfDqSDEoK09/MOWoPzYFXR2tqrP7mtYLrKKk4hVhGQERJV5YbKZLjKYap3bwYZCZ
BALMjjYWYhNJP3fV0OfCFVqmPNEjlgaOkU3lZztaLGod2PTOOXhBU3VxHZIkGdMaxbvWHaMYyOE6
dqfnuCiy74astY880/kCeeadUdpFXwSHbagL1EjgBTkh5J3fHxSWtXefdK29srv802O4euntqrub
IvrQTO7zndNY475K84wkDtxzw5oWjL6lVSXTlQ6Vft+DV0WY41/oalL7cVJ+qWiFQnhhOMnt0NBv
ullztRMb4YMf2+zD/amzUNFrFcxdMDf3vT2Wn0OORzUNZPaem6FNsU3dkFQ97oOoR/IueFcccvAG
b0wQS3TmGSh5eZqmlh2sTS82Z6lXvITNSdcIZKBKd75VGghZNmL72oUx9k8tar560iVcxQpNn9cB
2FgOEQYHQTCuJpsPXIHVTFZlFuEKSHWgdcj4rqA3hn3ua6Rg9657V6toYrU0ETZk9XQ23Rl+HQG2
Jo22PpspVisztZDZx4Y8jzjmN2OTQ/EU4knmlt7sXFP5G0YqI+kLRYDfcHLDFyNz01Osawb+/sne
uVj2twE5JpgtCdHtp+S9jkjs82hQnwMWMZi2cB82Lajpd/S63guJZ/SuIrThGq9fezISYtHpMNPu
Ad5aPkxM/r8kpqM9IzrkIFNpJKukKrR2Q6zG+84uujs9rK296yel+pgSC4IcdKqt58TpNmup9kqQ
4ScLplH4lKiMQJmgq4hial7Bsbt7GTnkirbhP2UVtC/pkMVfkeZ4JB1atEKBzULGl4R29RnRPxy7
QdUR1Ui4i1IbyyG/ephSOW4nqfWn0HJHKPJJmn8hyJfMlkUh3Qidvc+MiIU/ZB1P7ZMHQ676pjqE
qLRPUss7owmT7RV7NPpyUHUmbKx+np/DqYB/VkPeyK9L/JweoJN46JOp0ndlB3MDbair9xvkmUG3
DX1gE9t+ool7gPuIT1OUqQFaluDiZq04I6VfFJ0cdOU30cgEyl87R7P6F8AauZA7nNjzA9+Eo6F/
0eiVvRhmE+P41motf6kGG0bTEEEb3+aD7pavWT9qd01ncaSuvITxfO0VdFRqhtPDC80T2gEisotq
ryuo6hOm3WAfiTaU91oVeuLkJ/Rcjk4cp/+YXKNt3TDr3xS1HennQAxcM7Iy5okqTwo4cmZ++XUZ
wEduwkgmKSuMhLMylM4RqllaTG2MTvdUiFwW+z6Mgvy5HdBv3GuwVnBn3LpFy3jVIcSPA0YYD9q9
IgoL9cAgghyzVdEJ1nOiY8QuINWdpDAsgh/e5Nb+ORqz+VbemjCp25BvMLgGWXgtqVXDew1YNf45
3NpH0028P6TYcu+XBslghxRyAC4Gedexq1oHmY08BkofRnHyXCA196R80PD1oL2Y92RSIXtfZ87N
BEQwmXaWPbbB53LSnfrONcphO/iYTOwdpFeVkxMEJv2IQlfEG8idiCNqzkCIFm63aLnrrXS4QquS
kVc2u1DpNKW34TVyVZpzEVEKX2EXFvF1nnsO54i6ZprZj4o/OfOGYbFFY1PBW6ZvBF/HHgjpohbU
DiLw7HD2AyFu8+KQn7bIMAvc7fa7MapZgpHS6PZ3/z23nlkP/xpb04W3OYajPRK2gazudzmPURaa
omn4a4qsB2xilyBN627vdSVzEvzYfskAccrcu86i30AYXNR8j4AvTsDZosyhq2jPWW65ndCopmTW
GV3BhWbgolIEHfd1FPj6oWYRCvc9Bvrmb1/ijyawDVcK5belS9qmfzSBFYZaIIJjRz1RIE7QVe0+
DXIomzOPojlgWVdJscLSnBFQkA0/tMFihFe3QwWOOtBB7RYUDhtwzUBuYL62Mb001avdNPEEbUZN
gBH7i+RL/FsfSly2NA2JgxMAh7Sxkfyu+fGcMcNhI39J4ycd186bJWtzh067VAjNAhuGUkjj9hxP
aeyeQmJ++kunwz5fuxAeZ29EOtlbxs9fiI6082DlVX6i7Rzq/+Leqlptek25jexDNweDrpX0O5ga
55/JSCahGU4cRHpG2cUZOySUBKRJNUE3WEcd8Z0Bryh/QKLR6ATdZAN/efh+10y4DElRPRnOLJOn
y/2bEsvoGgc6Vp6fPAnJuTREkp5gIcRfGt3o0xfHwuhuETwXbicvj6IDrvnAuHKGxgNiEgyb/1Id
lgYd+yekXv390m//78/5b58Rd8oRmB9o4CJ8Q/z2+zvC3csgiYb5yTLy2d9j33r6Rlx75M6ZIiJ1
Okzz8b6tgQs+/X/Io+ePAJHF0W0waIgxvT8eltjQQZAVIInj2nFfdI0SDbzFNLJd3jrMHBK97im3
OKVR2ty63hGmVYsg5dIw/yHuSbw2tyUtxR7gvhOq2FvlOu4N4AFnDsD9yE4UTfo+QV3UXJp0dARw
5FmZvghMKlqzZBv+96WdVTH/q5pxsQYSXwc4xmLxsf8wMydmIgUH12PFnAdMQ9R2DicrYlpOTU11
8OJ3HvOJ//6lt+fqX7/VNeDQIWLitWNqZP02NAoAhlk2LSTabZppf+01sl0/oL/PYjlhhMz1ZaEd
M1XIAr77pLu7puVUikSlt49dmBXELnhjvA8xjXMqV2a3QWUh+nMhRGpdND83/mam/GOddm2bt8Vj
rcbH5przv/+fOZcjMzPNiySALDDiWV9korH0KgXrNtQZSupwhCtSA8x9NiXhQ5QwbfnL3QIG9Pv9
4pVFq2jyCQzD/uPKJQ4ljBjAWdoxE52zIQPP20APbxvcJzSHnmpE6fK9IWCYGYRRMZk6LfaGRX/Y
3KZsMX18pIqLMqyMINa+LDrCZdfTSG9HC4hMAtgAB+J5kFHkeRVdbBDkHgbtWdwY3woMWjVMjli6
JKkbWJe8ra4xhT4tdUNdl9QctRfzG+hfSf2Ifwo+PtNWMeup2vJBeJo0n3EaOto+Ds2k+M7EtH/g
IijzgbFVTbLgTcEWlAO/NXBbKrQ5DZJ5jsiG4BmgBNoGIUr9bbCkGtAtVWVxJn3OUi/jQJN2u3wF
ChPqClwtefyTCRxtWAbDFjnmGDZcUoUFYFgmrEFjP9TWoKVfQUFHHOJU2IQXrcHbskxfAhuP/lMp
ydNgfC8t/wEUgrEvI/rR4xqgq1Ps9KSbkguQ40Fb2ymjURCquP2LfSttCuSlxDbZ9cx7kPgUanFH
ctzeS+zQQELjD/oDj5VZw9fhqH9PkhXfOggiIlZXfV0AzFjcqsagefb7Iv/UvKrTQ/ovtnvndTIe
9gUVy8isnW4bXzayI/7esniOTU8Rp+WBZm97mSXynXeezjjwSF73ZSzVgnm235c6dpkxclyhYNZu
S4ILW51AW92Oxh2dfj1dL5Ndsi55jSk2+DnL310Epkt5iMmc8hAvJ7cvbW0elOVWCmmwVi560cEZ
eFxQF/j1u1dAoNxltK2kvhV+0M6RAr5RHmhdz4NFKPn+zoAjF//sBxVo+wQgrLk1GqI8SRkv9Zhn
k29PXt18fKgqzEPNeoLmkpb0jKzqSQ/TFLC8hXjgEgZp7kMUMGNvP3mZ5ewjMAHJmTI8V9C6pWqe
jYxz3hd3kPnw0ZdTYq8haWD9zyoL04ge++LZT5tBO6ZQrY60OL1HRjy2HFbLjQ4G4B07DuqacxA+
z988zmAnvqtrfDUXETu1eBVJnRDuyw1T4SX0GqGOSYv0FIBMOVbxT0n1Yb/nxmD2pFJ1Mr+EM32S
NvhNszvlMe/9bIYiljKMfMRWxGrgj3ZKr92aIKHNA0/AUB/8ylHVHiCQFpMSnJM3wkE+R+g1DFF9
oMkedM/L0UA6CGARbDTzyLmA7lx9s1MwAQf99i4uxXESNrNGP8Sr2z1NfKYMRqFXlcwkfiGRw55w
lAamUPuGJohXQVguUU9/Ke5uRuh/7zBs2DaV3Sw0l+Jmlvuf5ZpyvnSjnsBgCjfvmwvdD0Nw7LSH
Akr8mhE9bntBXIRP68eu9GPu0IqLRV6nW13kndqhneqNPays6IGxIA3KApS69pJjNRw2A+Bq4t+w
GGWnUfDePOVa6ydPZDEnFUPTBjI9EMKxuxezk2wDt4ZukNMZ3nerIgl8L+q2CT/ohRAvRssAFx3J
p20HMrHK7Hgjc2mNG115AA81IjT8NYz0QYpVZ2eNfg3DSIbb0q/chLQckkjXAY9zTg5MNjBUHSD8
ncrRH0rSlG1G83UQVWsERh35qW4hgYXGpdz/957+xxEAp5XpcgjAnkDD5/cCKQtmQazs7GMxaMNH
pE9Jj6DLgL9Rcqab9gYrzdxOIM3hL+J9+4/y0CP1jluM+Fefa8TfCnkXtmQyYkk9LreVd78iwmT0
vyNz7oYVR5LyG5DjKGKCRO1WZmHw5BPcC+4UWZjBUBxT57ZkKrUHd9cb66IrqCiK+f9oo7CwHopu
ctS2zRlurGSWSqiLfZivahgX8Z0YQoHsf8xEdGosJyXlQUUtyQNZ3/XFJQi7sH+KNRQfsnBEu3IQ
HtYb3o32OaATwqmdsRfgbuzWVH2Weuz8yvvaEr8bHc2O6J6hZma7JrqPebOG5Cul610gRYzJi2i3
rBfZF5mHtEixEJEjXI8qw2kX2tWl91m4Ti6MpjXOB8Sx1iSjek3ypq82zOStghN00n1zCRg9OnVZ
f/73Q4FX6fd6xaNmMiRPxLz5U/L9u2yCHxFoQZuGpzjq0GToKJEaRG0KMSb89BE+0RAgeCpzgFRb
SzptdeWCo32kt0PK0GhV4r5MA5sLHBrTLQmiaoncjmegjJH59oFUJELhPJ9JFyqC6d6a191TzEMf
75ELAYXLq0Ev3kACelc6b2hge2oj2qQUWNTWvaejga2N+o3GrNTA0HNvk31qpenL2LCCnczcU+Wd
MLsXlEbBhw0bguyQGBPZG8QMnheIXU5/18pwPFsd6cYrj9m9sWYzblrml6lDxKY3kdNhMep4hqTr
ebTHK5i/OKb5OqGO8Xhvh3zAuK1ltvEsl2Rol94iiHpWOFI3TYQva8LayHKlU0L3Vgt7Isx8R3CA
tBqShQPVTz7NOB+lMOjxUTuGML5hkqDayteQvnVzF5ALufGTaGq3fQD87FzjWlG7vtKrYmNmvB/H
AhLzapyg425SLY3tddiGvCpKq9r4GXPvLLHuuxBe1qgxNEwrMo83xeCG310zi6/56I9ET2JzgZVK
kNYEXCNFzB356aPhhZTElahJbMIc4TJsQT/+TyLrWR00ImY4aPy/BKvP2euPBooBYIc3GTgiTTcC
URJDz4Pp4tRHUk7T4LJoy4G0TtWdFHb9S14fSIr1+5HE1+ob7koFiw9D+kr3vfKnIGZO26aKPffY
1rF2oHqT7X3jZM06dxQ54UXjW8HK0vJiPMou7R80JGhw2+G3Bozt3K7f+eSF9wd/ZEm8FMMMl6Ui
yOggVeNLm2sBa4upxvEv9T+n3j/eJ1dwZtPZ2PASO7+jORu8pt0AYPpY3NTTk2HE+V1VpHF8R6wV
ymUvdTNGPItxbiHt1Zzop1cEMTNDTTBSAkAm8qK4DKOpq9eKvhE2n8CM6CPK2EURnBMoBK6T1WIY
ryqjUZLC9RC0hNEfzGr36UYhs52mlMe0DwzrKmJa8HsyN7juS+2vZRKsl3cT7lvYvRBzR/AfIhKG
uzTofpQhU9knSJZCfRSdpbpT1mUVGRIT2IAVcbSo/4nYwExQND3CzcAPeqxuMsuQbtqgygCPiUkb
+bI2Y6gjp1XKibTM5k+rkM9ZDwbQn+p7bYW6ukDgZeha+CJlibx5+iTCalYgPMJt85lw/qBlI4sI
RT/rGfq8urbczwTSD0/VxKlsv3gxFgP94lco817ObM9c0VRTEQvBOeWdaf6f2eLW9QkdF9Fx4MEJ
27rQPpHsuoVWfrE92WqEq2F3AOIWG9oRRGRI1Hzq47LA10e5hxkbEePSPRp9JnCbpGnGeJYY81u0
DmHmfvFmLC4X4OGzWnUx/y/Mh+VTU/tw34sEd2/BkW5W5eKMtcyrWRJVu13kycvNEjbHsGhd1pI7
yibRlMeGzly6RhVuDgeOk7SwVgsxMJExVgBYfCnJCKOR8aasCth8zQcsa/x0cY+wiyPLjbE0xHRw
HyKatu7OWNyfC9iP7jrNh6apMbYw6PTCAacAlrIfovRpiuXkaPvZ2hUm0o/UgSo9rHQbNvmwzusY
Ihz/3kh4oFTfAI2aLQreDZ+SEe00IS/0ufKeiBmOrJSOVOC+tZzQuxdh7+HmvdE2Zc2U5qTDci22
JWZRkohCQmQ/VGSr2Qkw+wJA5OWSwcwK0fH8v0bO6Ijab525sY5RQy9LVnlz2swlG39ocYjmCGGt
OVyocY9BkHG+o9SrOdesJzts811bgKAgCzpsPNwZxFo3IXLmmV204BEne6r4xRq9b9yyrSwIqkZI
ZD5q7vxYhct11HCd8qfSghyXD6VKk3vdlgNXyAzGUD8NnTDsy2K7tFLHRcSuqxHNIt4GlghGMvPf
GPFnEi6E9tua1jVO5/hkVQq9SKiVSEAyaWrVLsNA4+wNhej1MAQtTPtWc6r0sjz+CyZJepmDsQCk
qhb8A9Lfmp54Ydp0L5t2dFZWEZXetiECq3nsMVmjcYg5qx3JHkubZkU+Tl98I1m3jvdaUXdMpE1T
zf4GEU182jEpZ2QqtbVVP3t61j8lgsi8S8jCzThqthMt1qKkUcZromuR880PK7AXPVF95hMnEYcT
U2AhdNmXfT5oqxH9uCAQg/dzPQptEtTODjHMnDGI9+HiRtNB3WTvbTsW7oayRUXHwJ5RPb0Pn+Vc
heRrPyogoyuQLTpDVJpa0zabD+A7x+Skslvehcaz83nam0DnIHBLrpUDV2WFQh31EqvBvMh6Q/kh
b8CUxTgBI4hPT7KMqtZeTTF2/WWooI2A1D42Jl5bRgJG8Ny4qlOHMAbQTJRuaZvZOqfTMj3ASobx
SDVCbtCKjkz5Lm03Nr4w9aA+W35e4dRsAuAqffejFmRVnksNSOUj2lJj2qOIQt6/WObzzuJ+ZGlH
m29+VNrhuGAhhBuUEEfiuM3WiZ+aJb8SKcUH/UAArl6rJv/FI7yL5KIuCC4VUYSkM0YxGGLDS8bN
AsItpWAS36TIwpjrW1LbLLid+YtOrxgkveKQ07YzTkTBwvmguDXbOxjT3I+CWNxgA7s1LnhGxu6N
JcL1jr/e2ZuLZ/nvi0UhTBqDVIfWHLIX7k3l70wT8Ow2KHtPOy0LLSHm08+BxktJrAktoy1TD02d
adcyVk3wUsVrxOWpeS6YwLqrDpUnG5I+Ik0AzVDTmlo6ua7OIKXA78C4K1zFvY69Je1MXKlu4HSs
dEWPSgkU80ziIAVjBvUGhSmZm5F3cLbLRsyv6Y292TkEe/9wYoe/HVsTmyIkhnmDBDGM30SfYpze
Ro5U7xTfCBjS7UF2jlz87Cx0zLHPbg7s+FLdlvsh9PgRy0vcFr3mgpZ2WnkYy4l900tZGU9dWYmB
roVZ1MBt5lGV/8bIlS16gVeiA5z4EkrPsGMhRffpGxa2qx7aG14Wo6OVXiQNcNFu7RuHJoNiz5Ww
05ErUZYMivZxqQ1VSZjZbde0e49XvXKblm3Lv9ncbhcHD91sLXR0Ptxi5+zHBABC54PUXMVayjb3
lyPNHx1Yuv+0gqEg4MVFO/HbabMtkCYZRLhx8Kf4oAM157RbWZKFiOyMmvVdoD9V98zGB/WTMmRu
Ow058b4ru8x4IJhykYA8jG7D9PEGbVgGxv/9OZ3fPycWWN20sF9yJPdIVPmtYa3XBZ19KerTwu4d
ELxggsXqpfas+CUuYMOuH4tAwPuBvalolTBxwDUAa+PgqhjPz1IUYHZhmJVAyK03tGrJ4HASb4o3
GgCIcKvdOMV0i8J+32p6Ou6CyWzNQwFRgXai3gpC6zFfoFmXerKHeUz8H1IM3T0VOgdq3ujZ89ch
XCMRXuqF36+CRhXVTm/yhHaqkuwd6RAzkE+gE73EWenzSFepReYH0r9u35QkdjwR1yhcTCYW568I
/8ywTbvE46kaI/r22xqXdIl31vG9k5Kc3V4XkNZ8dMKUu+C3l7J2pEWKOfa2ipStPy+qi4FhyBR1
wYKfnRO2rI0ywAthUwqmZgMDuCIdUW/YbpFCsysPNwbuL/6WwzK/V1HB81rd6guXyg8u180/mXL2
IZjc8sphjSVRjX+xRxu/n8M9nSEaznEJqW+GCP7mjp5LAV1IvzotTdoZ25jdteUcVFqNcnB3hVb5
7Q6lI+HqxYDinISxoQ13dDrIoitcJImbxfXx38+p/P1E49GZIUaIcAMJz8n7/USjkKpn2UCuDjo5
lMyj10NWXQrCG/pgHeA2dg9KOCpcwzprIZ75Zvm1LCUv02JkXsou0ZqlMUP5rerVQvzg7nQ911bL
9jxQ+f8fdWeSHLeWZumthL1JjfASfVOWEQPAG5Lu7ERSojSBkSKJvsfFBbCu2kFtrD44lFGPVKWU
UbMMC5OFQiLldAdw/+ac74D/kdbkXRARD+9e8OxrbqplMwfMsubyQyCpjgcvFtr0BRcOKuEMZj6X
EPEn9nCnk6l2H2J0MQitXIzFoOu5dlJnYGA6IKVIlsy+qDhmKv4Rup2QIcEt2zxE4wlqwpT2cjlY
8S/xK8CTRaWE//Ql7sBMo5cu1fxaAdxxR+vofW1sQSx4h3rsYiIr4krzyrJ6WwLqSJmktvyOFY2E
rqKZeR/iE0bfxgM+wd7CYLgHhd4erUxMDD4nfMpnlbS86RuN3fz464+QRf+HrpQ1HvIFHorkN7Ga
+rjP642m7ua2huyqK7QDOAw5gdZ+bDVrZ+1CTQOQNJff2ezU0U4TbOyu06rjMIomfA571J1lcW7B
PH5TsiGyAAZ74bzlCVlNN2RxotLxwXSAnK31vPuSp8VogQG3jXRnJjgvjp5ql842rR08AEphdYOP
TQ+oMKui5bZVUktuU8nP4SNONcNrbjaDSkl4anQMI3ItAg/VFLlIwu6qs4FsQteP3YW2t5Y8P7Ak
St/Wz1TjxUQUejSfqTzvAYHkFdQakyzPYUsOTGpeqTmnPGC4dAFCrQ+QtRVLhkZLoBmzOL5fHfWi
jA2Qj7C2rxFCTQA1M9Je8VyyAfLXAQjhw24cFGFSvHB5oVO1Tph40I0jwk1LmeMgjE2GQQr4Flyn
bSvs7doGIk6bn7iaMF+aIO/IjHDtttgMOo6JZzAXlBcJPnNapHBxeEUdoXno4Xi8/wDEEbnUvKWG
zK0rexjtcydUKK1yUHG3TmuKkjTixdSPxZjdFi8sIv0Z5j4J0XQtyycLAz4koUHtZKAMI5pQFQ+0
toMQtdH0XH0cnKgJkUx6OmQ6qopzZW71dO/GVsxUUKN3OZLmg63/1xfuEqfybvvNzBqUom0zrraY
qHjLdf2XLQFB6CDAatO9UKFaMPbIGu7n+dTVrZyC8FR+yL4gGysiw37x2Y6e+a3qy6p4FqX1vDqd
1wXcRNAOhXy4wJbjcDqmpknsKHvGxNgQEpgdk6TL7lJRzGHAjFEbN9iRl1MBS/t1zMNC27oF/UWg
eTUW9q5I9GB1h3ZOt9TZSFDtfaNZ6nkzVfV0VYeO9U2zcg+C4RBp8QUjOQ0HltLM3m9OkJ/fKocD
xII6AtlUZdX1/q0q+KFCkliUC0bHeCBXOyOTr2m8bEKZXrV2j1JhqlPBphHbyG+xQR9wji6k16Wk
Yb+AbhR06UdKqN7Wk63WXX4gpLkYzyfHax67yI1hBE3sWq5TQkaNgNQ6k7E98wJyPSDgDmdGSjzp
VqznL4kU2TZ3yF/bd4UzYlhZfbW5qYWHqql1bdNrLfPCtfCM8lkTl/rE1tDvW5FFZ1zQJinLuSU/
w67W8n1+MryvBvJfX57mT4c2lQ9qE5ALbFr5th9KTSgPEuawnlxIM+LyJOJRyQ4Fuddi1/Dod28t
3Ne3WIq5MeHJi3HLltQeH9UCXwwsD2eJ/17od/2GFrzFfdzoxHXMRswYec5ENd+u3xkdoF1cRrIh
6kGcwCKRZeUcYex6sPUH7cgY9PM8IPMJ5qzi7ZxMYjk3ylRPm2iw9K/rWNBgSCJ2xKOiws9Lq3XO
TXUwLlWRR9olserN3LEUMhrlrkmUEYYIVzji2kjhsl5BEEZeqRpbjtH6Xd3+Ue7FG+gZ6A+QEaku
l9GHehgtiqtVaoto+eQXVcgHZVO5moHXdXwqIm1hLNYyDEC7Lpym9WNVE+7r37CJPupJ0F2ZKhtK
lQmdadJMvL+fJI82HMdThe0eDuFVpo9zei69dgHWN9qLF2GkDaKFM3omMGFCnq9RXXz69RVmLFfQ
X9ekHheYjUPM496GgvJR/mNEKtQJJewu1rwSr2EWeB6RLARCNo27Rawv63ADUqibLpR6QrGEbbrG
FjCIWNkmA3v0oC8oLTAzmHQSxlhoBluQpZyK8fUyKBCJtmxshp7ss1NFpOE4YxWV9M1eNGLi2Glr
Z1MWs0bIWsU4Zm/hbsjxTGb0qCtkZVpmIdGJOLnWFb9+I35eVBF3BZ2TShRg1BKy9eHzYKs5esjC
5YXg0XqUHlXOTT03DnR0RU545fQhd9mlxlPJXGVgwYcstI2Y53jkxOh3kD1r/WzNKCI2Czu+T2r2
V89S5PDZ1BlePNAMmeOOnbN6jS6zTLA/yLk7w1efaQe20IAH8B7DF165ONxtrTgitvXAEMkSRjI+
u2aZ7q6gHZNkayNo2pDocgH04LFnl6ZusSnjL2ZIlKpBNKXN8B0in91c2K5C1m3lloDLGcs1nP/G
IjS0XRJuKysqH8KqTgTffCpKUtvVcnrpa3XU8UWHk+LSvWYUGRAsFOOc1T0lFTQXZp5OY8HKWeUo
3WgwCF9HCV0RUskh/Umf3MSZOOZOD9/sNO6wrbqZOdqtNkGflFRNoKJmKDY2is9pH5OGws+Zi6rE
+1kipjxTTCspt1nUMKUZeF0qtv8U85OnK9mFO9aTsqMq4uoFUjl4h8RxZox865CaYObCoQAsQoqk
VSVrcDvhGunMxv4MYEZGVzoIYfA+mq0kgUs0EVxPFWvuIaRHWvw7+Ay2MBBCE8UqbvZAqWyW8EOn
NeYxsRjlEiyTTC3BO0p+NqRm10LIgHyKCLrsdaLHGOYCdLXZYRL/RBq3g5L8nBGWAlj3RJCCAUuS
/EyKz61XpEW/T2bbqC5q2EAMi2CD3E5NW6ZnKLlKyvmJqPtjmMIcu8i63jP267JEZ7AOHgEninmW
q0n6MEltzjfrMElaYiZdqZUj7r+wk+VlpY9l/i2ZLZHcMScsDL8sAIldI8IZfiP7+0Du5wQHrGgB
jF86hIWF++EeYyee80D0hoswKunV86prbi0Uz/eKuiSEKbUpk7Mx63Pla++WbCRDVJEjn0lNGpMt
iXYP0prsnA1kDk1gQ8LMwTA84uJEddXVGybBWXGjjlN1g1zFHc7X073WVRLR3Tq0NmFa2rcmgsNd
5+pVsa/45x4gAnCktS4c17tfP1fMn04dw6G/ZfVt6tRNrv3hCG91aQgnC7ULqZCdcz73WV3tecqy
F23oGL6MLveDRV8zLv3kVLQYO3V9vmxrKXBtVHPrSiZbC5yMC1ocCyb4qh8bZSZ23aREFzCq3Hlb
W67Ljh8r2Le1iEf2vUxVThPI1tapxjrwmSTlWDBJ3P3MdfuDY1kOlA6X3hTx66xC7Lq2cUrfM1oy
KuJhproipqRn+rNFNN/hlQT38U3J4yl84bJz5sdJyr677rKiUn6z7vwJgOoZzqIs59aj/kF0u8wO
/lKfo7Klz1JQpGati9gM4CoZdAUmZCIY7AqJk2WMFKMjfAT+n8GOqocIIZP27OTcQW+rW+LXn+jP
FzG9KJMUXUPkQv3+UehiyNjsxiI0cbktdWVn0h08T87kxhcJwh80fGkaxocUcEFyu07JV0rbuiFd
kwPrEwpOHdkRHWuz6m9SdeyjT3CDuuhQ9eSa3kfgbSvY1FUhtiK0J7GD0N/VX81Ra5yHqkjngb4p
MyqkJFKJjqRWOflWOpLdM7KXsfpNAfVRK+4xQgSSufT43pL28EHJQfwF8hIq9AuEtyidnR45yuWs
F0j1VnrIr9/n02f7rjQxURzzoOBTNzWI5h8eFsD6+o4RvEeYjDEyTvbGbvBuch7ct5WLyoG4tUg6
zHKqp1hH4kIob6rzaKF8s57lUFOdM74h+XBPHiKRjb9+efpy6b1/eUQ5LnIj9IcGQ7UPl6bstVxm
rutdGEVibFlfqOXBlbqT+Y7Sde1uOs2bet3BgYJ8T161ZPo5fm7bPZrmNrS8Y2RGnn4skqYeyYmH
C3/elY6mRj6GYMPegifg+eyVNcggmAZLhw0zbJ6Ps04y9C5C6OHcT1kIYOHXP9tPrZ7FE1pfxAWL
pcP4OJEz7IJjw0FNvbpr4hMAZ6QqhlY3C1e55j5D95fP5Whtq0kqYg14/z7+z+i1ulnfxb9GvHjL
Z/vuzSXelLW3ZVIgWzaxNO/v+6bt454upTnIqS1e2Oem412CPy7dkLbSPK6CS9dt7GZvnwK22CrO
9pEHZzRcjqegNakqJtrlMG/ScxXgJPCGU/mx9vXkDfC8NSjBiepzKx6PqEJorsa6Vk2c2nxA533C
juQcvGCTPyh87b6dVH26CoeBujxVH+faksiFaoWAUeKT+7QP8NmUY8CIkuq3bWDC3TEPM+vO17Uo
65OACRIVbVeL0ju4xohGTDemyNhpKEgyNrXRSE7CYFg4HViFnydh1Lh7K5tyW6DGlrGEMrksP7p0
RDNAdcdQAArrMlrrTaQuCSwrL6AmsLpLdyaQugiLxNsahijJ8Mupo7ZQPQmOWQdRaphBmGTbQpku
+UEZwJ+WQNVptGrU9NmHlrjH8muK5x4h1ZqPoKZcitz4/MpaupyB03JKiQPNJVWT8IZ4PlvglV+c
wWw9H9EMKmpjUlGZ4N4YpmfWdG1NpmBrx18Em/XHQYSy2q1bp9ZVYiUAFK02BzvqPQWKgExV+Kz9
LOJP6+sMu5oZ1WzYebofFYUHXz1M3XiWjOmyAO8mpFMllJWxEtd2O+ndb26Rn+Djnk36wDKwXjwB
BEt9eDqlQFQms7LyQxSPtOZ5rLM9XZP47Kj0siVLVksA+dVYvzC01hxcUEQ18bp23NXs0Y+b+Lm/
y6awtf0PmcBpn5r1GvttViI8AYO1sFb1BWxlIqSFylG3anhYVwlFHFOC6yfg0b/4FFj0szo+DU9l
3AOo//09GKsDShFAkIe+1GIFa6yZ38YDUR77RIXG9BixU9TOnEIYqJxPMK1f//s/HwDcDDz/Lfp2
i6fRx7eY7pxTdjJHxjImimknDtGeWxwFIfecya9dWghIijSiOeu0BsB7F1vedT0rcXbrLjjgC2Kf
qBXECcP8m5f30zOK5yN7C1tjFKUiWP9wAIRhC5AIlM3FcNrprM3qmoShwsyt7nqMt+c4BlO5gUaJ
grGw1PRqTZmLLQ2AXTibxUWBRm88Ghb5cdtpSmaWb2qZQg/QmbdfTKdpy/pZ//oH+Mn/5jlLaBI5
9qTkgL/8OE8bp9GVCvrygxFZeb7pdCXiztGXlN4iVzW5a+vcMa7q0y4aG93UM982JUQzt8q7lxX0
GOXZgCDDysOLIqta6+bH3Oykv1NwJCh3qxqMhjmfSYHoibNLFLdv9xgwWImQl8CjTKkM69Ch6zCZ
JsxJel20jbIA4Zd12UwQLU7QbnSef/0WLJfwu2OGjYDrASBn7aRhz/5QnOtFgjDcba1DylgMMmBZ
5+VW0xeNqr9uZsWgFOYtzhOt+0059dPlw97LJMKEd37pLD9ePoK0wmZuHYWI18qUb1Cq8/6aQa7K
+NTgwu6CLhs5ZZMoMctNnPNrR4DknFi/OWx/blEYU+Jp4i7XKWspbN/f6GmtlVXfUkEqUJHaqzJ2
yugI9arKdgx/VFjmheUO3yyT6/R2SOml4REg1VBemrJBarMYaIkwsdvMulXIRGNQeTpFVkVJntO8
LU7HNJkCfYQpcFaqgPZRiXFp2FVlfQ17bNyqbimQRRiNE90w0E1tk9xkklsMdaxfINMGCVM5ipNh
Ena9dNeZ1fRIQoFKCA0EStzwrbgZNAB7572lqOVGGTHjXfLApKmzppRDb3UR//oS+nmxSlOrUvaS
BUpDy9X0/t2rXZiudj97B7vxlid0koviCHOyzc610U5I6hXepw4jqrbRmeXfNz2Z8EHJQKI6DoVZ
AjlCh2z7v3lZP1XrFKb4iV2brepptPn+ZWWTZTE2dMKDoTh4Yzqq+ipA80lQ+8SCGXFEnor+WYdP
FN2WSm0TDJzWxr0hRu5/M3IE/jAnzJz+kk+mMHeIi3mSuo3VY//49Yv9eQXMS1U1nH0LuFtjQPv+
xQ7JOKDQyZqjDEeRfgaBNDho7YaS2T41fmYf12WvdVLard3USRxFxcDDwz4FWq+PmRUd/UOLcypX
1uWi9mPMn7FuUQwtnfbwKp0WwX+c5VekpLdtMEAVCM9EnEi5MbyomRcETNjgFmEsixCSUVNQddrF
OseKG6S45xavrj52BpjmHRK0GLyCrIbpVapNRuOOke+1JLVJbGbdBTOrhm14NMDfNBtOLQooRDq9
RMwbQSVinZT051M229N+Hj0V8BFLVUZuqiklkEAJqlpXnDgjdaDo8p2tYEQLDK+k2+R0ToIh5Sb0
zShW1EsdxbJe+LradOJoSRhBAURV6lKEs0zxE8hJv5PGGB/WwMzW+QRZE5HJRF4aj5P3n2OXxCWe
I0U/rB9UWgk7vYiY3ohr0x0ie+MokCECFppL9QqPheGWJ/NvMzhLsibgPruBmoK3AU0PpuCcRPI0
v7KTzqpveQS3d6tSnLhi7jQnU7OFZeN1OGfxMtXPhqCsvFg7peI01TC6JCLMnkZlxKxrqU+r2HaN
pbdlVM7XczGiNWmRj+l3fW6H9qEwmBb9bvT14XHPW0OaHMcNZmuLwsr48JgAQNH3ShY7B+YZSrGH
s27s56lzUbqicjS0M41Zuna9Et4LGWrOVefEQ7RJ6Tq03aqrBpDHoJxlQk1ikeEqINTJuHHtI/Mk
dpijAYMm4DaOTcy0Js7yaRgb3vvSnbVNm2v8P+WAp3ZThBo6R7TzQ3ScnEa/UDW1h+wWFVLhzbTA
Agene/zf3vV03T/+nd9/Z/MIUSDuP/z2H/dVwX//ffmaf/6d91/xj8vke1t11Vv/y7+1f62unorX
7uNfeved+dd/vLrNU//07jfbsk/66Va8ttOn107k/elV0Jsuf/O/+od/ez19l/upfv37H98rQew1
3y1KqvKPH390/vL3P7QF+PBvf/3+P/5w+QH+/kfwv/9X//q3l/8BnyxpX3/6wtenrv/7H4r+J+Zs
fNoeGQdcR1Qsf/xNvp7+yP3TVjXTZm8BhXdZzLKXhW3dx/zT6p941nUOU05LZN3LuLWrMAH+/Q/z
T8Om5lP5UpaqNplSf/zHS/zRnq+f3f+7Xece58b+v4UULk0gAkutrrIhth2cWO9v/DRnQpM3EwB4
HJoAyyOPZlfMlS3uGRGqBfiZGhLLV1tNy+SbSIpM/wQcUp/ac5WJPvtJCU4udV/GRslCckPr2qpe
JMRgIS7H0C0f8YJCU/fiplaOSTm2d03fOjXUMq+8GTCOP0fdkFPBhfEXN2YmGgx4er1zkUhkxVYq
F3lE3oIeqrV5fPN6EG8YchtMXB0aunpjZu6YHDOzQLTglpq4H8ScNpg6NWFtMPiPJkSNKrtVmRmc
10jNXmd2Z9OWHsg0NrwpWnY9qXVq3FeaAupJJ85SkH/r0SJZZvHNiosGYVrfe0WLo0ZOb3Gp6bdG
PovKn10RfzOppWBgq9FwdBUJospGczwBzch0ieuEWKHhCCHHajYUE5m6gQ1jzbdTUSWW3xO0AfKn
dxE6o0hO6mMC3rHS/LyGErXVKqdwd7Y+GoIjLZJfREII+GHKYrPeqr1hfoZdbedkBkWZEeAPmaNA
RlYtEalkMuaQQ1F6yQOn6Z8LjZicR8NAYufXDYpwCIFtbG+sSsS9D38BPwZe3kkwdSiteWdHbdYF
Wk1GOHY7iwCNqcCPRNi11rwgKhDJThh5fSwscDDB3GnRlWd3GSaR3Mi9QNGM/h6EWgHjYbaJYah7
lXWpYqbTvWPSDG4IAVfN744+RiYYiIEMFC/XougQw162A6vQ52wj2pT8Dkdv4m6fgu7LfFDH6eQ7
vUh5zy2Nb6z24PL40GWxrQCVhAEpC5LAEBUGqA/REER0qonyK4IPvQycmcrPdzodsBN0OO9zWYYo
5zQtDM9lRNaVH5GlavpATBjMNwuJxKfCN7O9rnFRBBYa/8gnZsp9kbnHRZd7eesQ7Rej/UNT4xBm
GPehczBNIjx2pjN7N/hf5qd6lF0XTDiZNMAhGMx8FGy24zNQHr+5YA8/aa3qPHX1SOS0a0e4Hgc4
v9FOCpU91gTlwQoGJFFPxEHjFrRF7H1OGiRcgcsqyArMiO/R1EP3mCpFeUslhtULFFb2mjY6Xtaq
kMlzNCYm8SEudYkc2vEsB39ngmH1Um4fVkAET8FAIWfFrd9k2pIIljBOfVDitPjM33RuapTH8dYZ
RH+XxYlxBOGDsz3VDGCvOgsyPMJNXpTBaGJb3NRMnL+mBgY7f9baGou/zEXtS8C0b1qjV59KXD1R
0HamLn0VyJTtT5nsv0STnc6B1fVWusPomPN5TA3l3ngK+E777ns2O+p13kWEaEyNqWfBgKf5SuLY
pv9tmIyddwWo/EAobR+ErRM+FTN7x22bihZgBz3sQUffVQfK2IG04WCUfBaqCsJUj9LpwnbK6asq
u/7ZGJ1uIegK82o2e5pmTmVy2pmKwdocSrV4mLW0Ru1ulfniEWn7Y4bU+Dn3ysHwsbI6zYa+qbjl
HzXTgABRui6r0hzc9GPyRQ9di4sOozzzRcd+rrCJA1po+Dq/z+LpMzq3+ArGXX0H8CpufODf5UM0
qP0nJzSNA1UQTD92x9qucmjWfZCz4pG8DXf2y2gqm4ua4q7bFV1nfc1Toj7PwRSHYxApYXErskKh
yYsKaANG4zaMaBq1uSScvK42yBqVq4a4hWoTeYW4wyhLFKTOiXgnyrpFZGf1TEUtzjX4nzFR9PxT
EC9bTwNp56b4ZC4tp8i+ghUqPzdKAYK06AapwnSzVbkdoryRW0tLk2Pd88QK7IxnURAxviLQpEKG
7quGHj0rkNzAI3Sx42yQsLXfs7ZIpyNuJkUCFU3zV3ofa2RgGYZXUMh5ls7JhO9PCHnD3sFOfFHx
qn1MMunsj3Ecf9cdoPLYm4aeSWyNNiCwRaPV/hwJW9/gTXWcrVGG7l4nJhFfpUzZ5RIclb3ptS2+
GqkS5YTMdnMWkATqNQGIR+PeJPPM9vs4EkC36kG/JLCtAS3rVrAKU0qBhz4LjU9cKSGxW2FsvHhh
JWHhqWX8GAF+vS9GVY5BaFbd5zyZsvPM6ULh69lIV5GS5fJcyAZThg5C4yu6vgkrDw116gur5rIa
E1t8bvmYBj+dHbvwseuQyREpmfsd43q5F16WV1vXS1BNFazmq4DzoIgQX7aeufxvC72A69Tgq9IW
W3vZFfKiIp473qdKot9YLv7XTWguMUNgKsPrEopPFZBrwqgRrahR4NUm1LyH5+9tUHEDEMDAGkGl
NUgEQovAOTharQBHzvOzA1PqTujYXbYWNRsWZlSzO1r8uzOvp4PCPvs9TEsH8GNly8085Paj07Xt
RS5C6w2MIyDeUstDtutmyF82zLBqtq7WS6xOqixI+KLLH/cueVDavncRq16KCtm4X3q18YDfVnmF
/5veS9vIaNy8nJ9sMZNICgwdTR7fsJSBhhzeOGh55MAiZroY78uyU+6LYuA2GAG08VbBMwZCWMcT
jzlFDb8pekEWT4kB/inM5rn2C3ZP0aaaMv05qltHBnoiIX/ynuu3odlobyVcuk9aD3i9rRFxb4ou
zN7iSma4Uiv8dX6dz+OBYXT75tSG+O4yGcl8WdvpzTAyLeJc0uaQ7jNtZ972fug2cUfQNgCV7Ltr
zkoUDEyct7i/uNtCthDezovkxJTf1hhxUoRK3k2XC2cI3fy76SiG3ArQInKrYx/kYNLi+qmja8ML
YPTed3QJ2ZFkOuMzp56TAoFnI+BHxdzD5Kj7ep9XQKAOHkEEYt8Cd7vFRD2/ePgt7ofaK5JNAkPv
2tBraqWqbFEuRW3XpLjqO/O19lrTBm4aj9ca2xh4ZDz3XC7qmu7QTpl4+rE20UbSr6p3vQCEfCFi
mLdoRvr+kKhqZG2IMGiv85YYGj/hGgJwmsHCSkvuTgzZNs/aYvGFM8sH2JwMrsZpEMumISfX6b/q
oPEPbZUOD0ntSJeg9TLdI3mC7FpyxVCGDk59g2MJ9zMPvNIO+L08dEIXXxWekQ3Py0gedGoKvA92
6XFyS2AOgZZwXO4jtBdfCjlxawjMC8d0BAwcgKWvngioSNWLttTq8zFTjSeHrMtPUUlszgY+VcJ1
owLhbyzCFogd0gFsIsGKbe6rdpr9aKzNnaRvtw581vJBa03vzZtKtHEeYYMwWcYpE3sT+y6s8dBh
TpiKOvdnCKAcAgCFL0hmkF+jaYIASsxied/wnLmjHZ6TjVuabkBu3DiBMq7Ts1xRt46CCdufbMU+
pyfNsYBG6b3IQkU9y4xe+TKiQP8SNjoTN5iLbdCzpcTi1i9MMjWypUoiwSwvIowV/CgiwpQ5poD8
lchVXuFeUBvU+O68Tcbkl4C7GC0/gPKk3WOtnBQ4C+hqdp4Eqcvx6ohPRUSqgw+GdT666DHHzTCH
cN9j5isY6cSsgi+1WcJhnmjaHVvL3t5ZXVUTAJTq2U2rCz3yNVkODnLKhHLfQ+nVg5aObCUoSAYT
/x+99nX9Ch+yfX3tL5/q/wZ9sr6QI/7zPpnpY/XX7vj019fuWPuTKgJFBvJg3dVULCT/bI7VP+lv
VY3m2Fu8gLptMdv+j+5Y+xMe3WnuaNIda8vY+0d3bP+paTqcL/5Dww2W0f5XumPUIe+6Y8Y+DHz4
/g4iUSbF9Onvu+NaJc/FSd+cJDNZBcpcOZKTbk6XAr4ZoVxYZCnrnWq6WuY3AOU7cKeBTCjXFGrL
NzBQY0Y7ZIc3EemKn1PdUL/FMqsfKtoFdavrYLd91WoMwtcjFViE7Q39UwWbwvAVqdgTw/UYO7+n
NeChgE6L65oo+znoPB62ASFt3CmhaVY3wNNacaY3rQp9WSFVR5Mgrb6X4dRqXzSBrmXfosKIsXEl
8XhJH5qcezOaxI3E/d888JCpPMIM2Ng/GNSS2bZevN5gBCV6Q/RO43bATchzuaxqzdg6sqZddKpY
gRAxaUO9Txuv0nbAlbT0U2fWLfugaIx9NOemfVRxTl9GdQrrOnWq3txkA9MvCrGufVZIqWp2rt2n
AipjlV1XSxsiF5YoawEzjcE9hxp4H69ndz7vZNIy5WsFdjQcC2TYBH0zQ9Blx5xAs20yKzwudmBU
VeBK7nMeB4R46aXr7eZmwpvmIx8bupcqLDgONcWuH6xutK4YTiQCdRmIHjTWlJ3iFp/PIuhNwiFg
klu+ERUdHdBgjp2ftqbcNn1NHEVjAgKEjatZhY9J58UMQ2/iJLY6jBmDSd0G1lNzEZZwvGLOSts7
N2MJALyJMBjkBghO/CHJwgz4PQCScy+0oAniO26OVMXx4EcDYQ08gzP2pdYURm8i7CIW9lnPVdDi
+m4D28KfwZHopZ1f4RV56Qa3AxrKhjaldCJJzidHj+fzrJ54aE3nPaR5yzlfTQng/BRTi0+gpLQ3
EUnpj12OAAcLe2o+ofQ6JN5Y1vhECJr3S9IP7poBoQBeERNsEucAvpHMcvIrVLPqF7BhXXXIaC3j
YCAVj/xuQzoPNmKaLJCTo3ek7DoxoXRtVLzwXO+GjT7rYOA778Q+ctso3/Z2bV/NSZO8Mv7GTt+V
SXWrJ4top+rm6jl3OVajGK//Fup/XGyMwuoJU+eIeOSo6Z9hyWKDr+LCeSUaJunOp9lLnyO2WzdT
VhZJkDgyVYImMwTjeYIVdX+obVxXNLdjhPfaTIxlfBOdD1mU6OzOSPc4yASFLdh2YpaCOCuVa6Bc
pth4YyqnTWqwE0hnfdjlJLLSL6gxsxVBbJOEfj0ZQW30KoZ70fGpctzk37B2Z1+pVao+wFxG92wQ
ffsMPrRgvLF4q1O1cnR/cgonPEPvMhRbLxqpMlxk/LiqSY+J/F7R7TtmzCFM+7nun9vZ9RrIaAgR
CJAJUbaRyWAF/AyOtXel2qLNZZ/TBQDe44jMuF556Bu6wkAOSfhKte01O6TTUXucZxWCeskwByM4
y6/bWZCoY+a1Um4Wtuor+W/ZQ0wIsELR4PHu9XhlP0UwYUjzw/ixnxF3MdVr1fxJIIP+xhUzqluV
CE0s4DxRIJtEYX2BT8bUfWOM7AfdSxt43BVglsC0sNj45EoqaNND61Um0iCZLxrsY6UJZkPQfmrK
NnobdI45BeSZQ9nGlpJyWfBAhdVN6ABpmVaYWfs4KTzljP7S8dZd2I9J9Lvh6j9n4B/n5P+1Ifh/
txP+RJf9z0/48659es3/esafvmA94w3rT9tFf+iZ7OvRgS6iy3UAbph/6ti3ON41G6Uau49/nvCG
8ScbF5hgFopZzv7lXP5xwuseE3XAcq7BP7II3f6l+bfmvaeogm1YCGSevXyrZRFsLyrgv+hUzbhg
3kVhHVQjCidy3/L5sQ2L9pb00vkxrNDz7Yxw6F5xWNefS12Z8l0kdenckjHQEtBV2Vq8nbJiNDZz
YSc7Bqsdcww271da7yUbJozFPeIbtcYcbc31dszT8rOatUgC0RttekRj7sbi1s39wUA2tA0x9Fa7
ggghcq2cSchNbwCkOEb4+AghbSDibcYMHfUucd38YGpVd547qX45ly35ElahpspGmgWIpwHvXbht
lap5NTuDiSOM/ro8ALdlY1/odAT75dGjE0xVmNWdbhBodM5sss633L8skAUM5XNSyUvWXHovKJIN
0U9BlFA9+xGNYh/0pbPMQyPgoXhybE2cgXwW2Tn7YNfdFIxNnkcbjx6JHaXFiV3l2hgwhy/VzWDl
9gVEzp5aZOo4SBJTDZdQy6SrgrBwRbHVCiszfJjyw23TNrgAmF/KfWrn1YT/PPREAAWrS8goxrTp
E+mlYWrrys9dTfLSnhpl+qaWJZ12h2gvGKD0krriFtbR6HEz7jxVGtVlaIgn0OG9PFNDstH9sbBo
6hUWO2B80sSrgw7DO7SC1iBJXjpGntz2pZ6/eIozfyo4/UB01ml4FkWNbvmpkbg8nGry5c2qonYQ
IwQf35hC9zC0PcTAvgBUyeMSneKmiVNEFEpiMyBCU8GsZ8yGYt6gP+dLdafl5wJhDJEqbflR/boU
yLXnNvFeeUJWdYCXRZ+DIo2ql2GA1rDtp0z5hri9gQNGcbp3WDrBQHdcXNQeMceBUWrKd6+n+NrG
nVDbMw9iprnvZst9rAezvpDpwGwsniQG65SSt7wRFG9XHdw6rkwYedislLRsmGBpytuEnu4o+lGb
9mbzf9g7l+06laxLv0v1OYN7QBfYF91lSbYsdxi2ZXOH4E7w9PXhzPGntK2yhrN6NaqbJ89BsCFi
xVpzfnNrfhQesrmD3SGstFiZW4s867FJObgvtTF8r0GKVVeYOmfM1QOVIRVFp+rPhd6OXuRNVhuf
0+lEfovIztcPciVe8VAX87hEOexWCNbGKscQP/RyPsHtz+9ysBZjHnC81fhyhlQx6q/L9GiajVA9
IRAMDY6GVlh52M0eJ8GlANoS5k7m31WU39Vxrqk/GkZfpqwvCc5N+meCIjMynTPnmLVm/dWZ2yaJ
9EF5ZuRK0p0AthjtA4ZS85o0xOyyZXZJP0LMoBhGuVWblhn6pDu+M5J+rRDZ1iwcaGhrWTx1dGC/
ZEEv1qyqAdCsTdYSNn7f7xCXUof5VG98gcbF3w9//1/d1NgK/rCpdV9PpsH83/+1pbnWP+juNiE9
k1MPZP7/HFtt+x8dVdjmdLUQhxrixZbm/4OswkZp4nCQ5F9/saU5/3D03TzMWPF//Wt/c2h9PdDF
CSfYxDhOs29yfkam9npDo5EpsI6Z5q7iHYzPJ8jJF6wwRnxESm35X5ymkeJo1slWh754Qv8ugF6K
v0/ey1+XRvGJ9UvfcNHGyV5at2vGQTnG982UMtIY0z3M9kQKCDjF+p1rnd4mIl4aBOQAOEzQKRF4
0i/37anqOdalrgKfQGxo31vP2dwt+xWE9qPBsew6TfL5Hb3dm9ckcYAOg8lJ3T55tFh48WaA1CPW
Cwa2sJb2B0tN8kj+jEZ0h7xzO89+55rbf/M/83mi6LlP/EcG+cuMDhDzvr5PZ2QI39tEddkyAVMT
D7l1UyjKJsh1S3m/ZT99+POv+NYVKdhYXjYGDevL6yvOCh5EmbK9st4VcIYIw8SuZe711po/6USa
HP76erisPM8WgOU3l8rr6/Vl3iNyaTkHW4x+pyL0pjTFlJ5kZ5Zuzv/qsL0Ss7x8R9/4DWkd0Wxi
CUWhrJ/4E5hz9kSUmCB6ixYy6aJuCCm8yqpRC9zaOVpeev/n23utrPr1A6Ks2Cpf9NjcJPXvyxdV
KbLaSgUXKzPdj/2U++fOqqp3nuFbFyGJBAcehBhaZifP0NQgG7g9ORwr8qAkAgOhOOg3nnf255v5
/enhmmKB48GB+7JPZbdtwWzQtQyc43O3DgdYFFN2A9HKTPajhgdpJ0moLS/WvIfw8Q7G4PTaLKu0
4YRBz8WkrfNLwvZi14NQWtVt2q3RNNHrnZgtfDTSSd/H+DiDJKvXcwhjgPj+fMenT3a7KgcE1mbX
2N7Rk/dlLdZYpElKQN2ypb+CKKLflBLPue7/8kKsZKzd7O6ckbjRk/dk0MgOTAlRiRiiJMzH0xo8
gN6+Uzr8djvbeok+0LNodvL2nyxhAn1KqYHmiCrP2NIN/Z6zR5Ia7l9+ZgKtHIBqZOp80duFXr/1
U+vS+2/iNXJGt3jGLGHudMeobnSi/y5qdhKC2JIheefH+rXDvFwtQWZZ+FAF+6jnYPLYdqgX74g3
wtns82KKXPMgic70ip3olwOKqmOvOcc593exHA+69d5r8tvLyfGW34/hJ7Ez2zfy+sL2qHoN8iOB
d8JKLmdwhtHAyDeQUK7sXQIvkTRjZQy3f35pTndcKkDTQDxmU1UgGLZOLitqf5pNVjvGp53afGdA
88Yg59QHjKom7/ed1PjfXh+uBznN3IADfP2nuxHpOqhjmedAXW6NqEQDfoz9In/nU/jtrhz6+sBK
PKqhjRxyeleTwTftlV4k0IJe2K5V/tAIeCISOFvf2ezeuhR+ZkyKQqde8k7eUw2e8bysqRcxp+53
a+fTTBMpHWYmhewU77yfvz0+boyqEF7WVqMZp82G0V6qIcPUQE6WXpwRF86kNl26f9Xs/8ct7q17
cjeSO8skw5VfQ40XH4HM4EFiCNiUElJ8r/Wm+W7nPR6E0iQc/C9fwO2O8M5vn5sQ1i/yy4trDXjN
JYd4EU3kQO/auc9I7QR7sk6Leuddf/PhgXrAuushVv5l63xxKdK11txdeXioc+SFV9iEQQB+/tsF
crshvidwaxTkGCtef8hm7/gz0QE0LkD9PUy1zMkizut3fqLTGotm06urcBh4uU65aEJ6WL1cxTW1
iyTnYSmLvFhiBayIzPby459/phNHlsCMvV0Qp5C5nTHQb7y+YKfZMXEnPLyOSf5HSQDU/Zw01kWB
woRoWpe0dj79vQe6/ryzNJiY00hDy6T5lBckvSVT8Q5FZbviq6V6+4s2lyg2VV6dXwbyFz9nWkgB
nJo3R/QTmXCG0V1WSKL2kA3SsNPHZ33uzE9/fgzb1/zbNR2Ghxy28JecRktgWFwBIRkiWvBV0Sxy
1oNfoukuxah9Ir77jiiE+WooF3H884Xf/CQdm10XPS+C3pNlJiWuXcA1ExFaIOtIZ2jdkZ1JinWm
i3cODNuB4Pd7/M+lTg4MXr0SHbpyjyMUr8s0Ne6QlRZBWjvAAKzq6NHV2Bg+5r6xmuadH/XNbxSx
istR14VbeHJx+hHWwtiS1yyfM2ZPq3Wgj1j/N4vOf67inVS7LdpAoHlIwVZrWi7skeZW7XsydKTd
vVPHvHlD25LNirBZhE5uCDmC1lI08cOZ/nSohWi+COSy75wR3nwvGXGzpcJNgDvx+uvUxgwcXc5j
WxyXRDdrFeewA5PHhRbQ18bAVMxRnsENMsd3HuXbV8a35BpbB9w7WYhSurDEkHNlLPEk4eCMMY6u
nml7h37d+dLaZFq7GTPXbiq+//mbeOvRbr0s8tlgKAGLeH3TKx1xRtwTl7Yycb/WJFpkSIHfWfne
+vJeXuXk0SpBnrDVryLSpJHvY+C/YWtg8s9Iv7r+v7uhk61jqGBmeylfHok0/Rl55MRcDaP9Tg3x
1taBT8emCYF4wnO3f/5i3RS1jkDF5IZUixIGpyLp9T7FmCHIm0KP3vTvvCJvPsEXFzzZOnSr050h
M0XUumX5vXZMQkziMvvUz6P1X3xtdK4IDMPdSTVx8mO1XmKPCz7paOo667tgzH8G72Z4Z4t/64Y2
VzSNOHZ5jPuvn2Db2yTXOnzThe2DqIFwe2EiREM866W7P78Sb17KhHuNIpCC71fGyosfq0v1JJVN
7kVt7SE+q7TmWYxOdRzjdHinkn3rcyLEB56nTS3723sBUxdPas0OjynACHXZSgDHTvHOy/D2VRy2
bBt3L0Xs62fn+ZCJzS7xIjeWzh5sjrxUzTye/fmxvXeVk1VJFT1HGNgAEWh+VvlkgldmNdV/dRUi
OegkcohwTt+D2NORybL2IZdAXUqwAqG+efbOK/DWvUBdAcW+GXc4D79+YgXhcPZacS8cknGiILRm
bbfea8y88aLRb2XXhWkCFfMUudKbzjjmMznGIGx8GXQLAIVdrMi/cGI8Pe98p79fja+Cop9X4FfD
4mQNWh2IhUVMdk8rHTBfKaEcONMqDmqXeuP09Tslze+PkNkseQxIsAyHycfJ62CYmad0PTUjDVbX
nlKKTBt8PO8srG/cFHqxrRw1eITsxK9/KLD7YMPpOEYNalYMAuhru8CB4kgoKDkTxV+/F0SRYPHl
1jAV/msw/WJpIC+FkqIAWklwo/NMb4uAUAUp5L1OzK+/+3VBiMRua8eb+LxoYZ3UnhJ9mwIyhRdq
Qsz1LSZxpxU7Q2i6Oit8Nag28HrbKh5tJYjN0ydyZsKJ4XBFEE7MWWLTagn7jn63me0bzuXtHu6d
7pPIgp075J8ZdbWPddRuu7ifVrQek9FZhz+vCb//PC5mNyjFJAfhpjs9OyekheB1tzgvjHyzeyEc
ZKsQLNpsvxR1c/d3V/MMTif0UwXLKVO2U5BOg5sNA4SIo7quJwIm27Qpo4R/xY+w3SR/u8dyOSSQ
UHPgmnK9074VWX0ZqD8bvTyqd+9CzujOaCAxY4U5XwP1+/PdnX5QHk1UnIcw5Onh0Dk6WcUdP1uY
r5LIgkZJ0IOAc/nUuZP5zgJ7WqqQuKvDIdreO6yK9AJff1GaR8RLM6RxpJWCWbRbSvFDVTkoRkJj
vwC4Nubob2/M82EI/IKe0I74RSd68VHR/wVysZox3/DcHWVf52eS3JZ3Ht/25fCnv/yoOMlt3M3N
8U6X07JOVsC+m3tyA1OS78mWLb6Wuqu1R+FRt9xl5tqT79XqS0zSQzx+TvNyjtLRLNCgV95NwuR2
JCJltbJAKL/WoqRJh/s2L+KvK/jtLOy0AeszEW+f1yK5IIrvoU4aGwGGiL3AJqbSCubKj6+NiqLc
dav5lhq3xCxE0+VTuhJLhqw9v4d+0N8hKGxrrFdpRxS2vkp5MTtFFy2UVelRjQvjucIw1DWOetSL
g5tVD84wzgeiH+wzvWTl22Uidx6nxAdMHrcKZWv7Q5paJgMPBXXQxanxXOWtCmb8hV8M5fcXshfl
7awZ7KjEv6SgCbJqL6x6jGL+kgAiHLZNR30rlhrp+gif5H7xyyYNkEPWJqihLQR4AiOykK1o51mk
EkJJDkmBYoaQqcpDBbFOmKZKT8506uz16M6Vd9EOWlUFpSXKMNUQk7XOsF4T3ZrvhDN2AKx7lGKq
a3USbEnZvbKmsdkrfHoGRqu42rwjiGd2JDF5kE7i/oosGhQDflHrTyKeFmI6aIYUJrF3hdPr+C5y
f9xraWr9sE28rCFAo7QKUryrZMiwJxLNNRxRlljmp0Eik8EU6WxPqk4ScZ2SsAQXf9bWapMypN4+
Jvo0D7wsdcQjccigWRu/1T/NjS0+g5DCBNhohl9FEh7uV2REBPIVfZ38xNhSX/T8xOODBoV08IMO
qiAYiKZhsIg4x+tdI5jSUc4/qlWkxi2u076OrM50b4Qy/Pic/2xPX3JFzxmki2vKPVMrhmI5oT9I
aqzRnHbYKOQxTlAa70hLlikOLWyuJpZ09yLRq3w6N5p0kjcti45zEBXKjOdprDK5r8HTPhZWqp2T
8rJmu9FLqkdzweqSKkLim7H/bCpTVEGvzUhUqwagxS4ZVhs80NT431ewxLdYJNb9NJYp7C3srlcg
cOKF4CGUxsTV4RrvyPzbLHwSmxD9zjYJ2jpLEqKmyE1ZwiFTKjmauTs7PepO2BPNtM+EgUyzJU5M
ntlkeFX7zcCG/Xct9KBoFrjnc9vLa4RZOOaAfuPZbRsvK1GimLCSG7ZcdZXLjDjru4YTDG2WJYmL
5SM8DoPvCJxjH+YlWO6wqlqV3rE3jjkRNTPx88LPZX7nOnByvGD2HC/JooRUqubGb/FwXidDr0Hg
4nGYyEMd0jWidfDwJxAyj9F2RO34qZ291gtFD27rS60XtXUUSV2IvZsnmnbeeBAeEZIjFTVYl3of
yITSUwadEqNspmdMSibRr1PkNwIHriYGcntGM1ZwmzwMwzsos2oLybN9PrWi9acg88gjtPlWR8hs
dd7sa+XJW2/iS9rD1FpvscLgE47dqWa6tAAA3qDM7nMVd72Ff8YlHa1mGTP2VTosDHzbOcbZlBD3
sbP0kYweDy6vhzaJPA4t0Rxi2ixip3ciyxO8s+WS3iC3qteARCT51S508wa61JxFo95qCjN0v5mG
BMN4kichuGN2Lc7GonexTvnK/5x07H6Y1czVi1aVL9A6ea0hUtT57Eeii9dvc47jBjejNz1N4FNI
kMsNRita0ydf3T6d7agiCYUha4q6IWjzLOfvNYr00SWaQsdJOc/ajsG+lqGjtZfD7AgtDfVMRws1
LA3+qm7V2yFIrFZdqGGd6rBDBTsG8J6LaSd1goJQyVmVuYA9IGQiylzMMGeCuHn3ir2d9izvQEV+
UmN48H6qTFwWYGz90B+0Ec+WL7Bq2vZiPuIg8Am4wBS47hY3zt1grSf1U0cikZ5NnixAG6eJe+kX
GVvW5Ejd3BGKaNyarVRZaHRrn7LKpuLnaBT+NVWTZR9TtPJPLs46/dwaupVR14L2/GhLgg5D6L+s
I01uGz/knE3ggitHPpmC2jMcEWkRhVnLzNsvwhgeVzz9GaveWsjjwNbxoZCZyQZBOpIfdmtpEb8T
A0RH5h97lzEjm2etaHBZVsY8oyxrh560rzbO0Kc3yurDchTud16yIYk89mFjZ6wGdyDJw+qI6Mt7
O8CCAH8unTrrQ9rkubNPMafqYTs3yzP5maxBngulNxpLxHN7267TPKqTZRYhTEf00MyGfBXqZj8z
ZLRzSlFytMcvuNiRVjcgFebQEgspSWnXa096Z1tf5jKjATxVlfWZBJfC4Yn2RXEwGCsfe0d0Fpnv
y/ZGVTPaZF2a/qXhQMYHAN/FP1rNxkoinLkRGF4hBhJFA8djX9DjQB7tZuMNvjWMC6IhBnpH065v
djDYSi+Macp6YZ0mSFR7TRUfh2wlaLSrrKJgV57bce/Y8/JtjVmsr10zHT9uyTnjHrPx/AX/enEJ
2Fc3AzsjYi/AAlH90EbWRhz9JO19wJW5YvbNiCQHpNzDmMJ4OMP275fUCxodzF04aS0/oA9y1IrU
BED50Ki4mjDY5m19UM2abfh61OmhLBS3OBuJ1AOCWpFrQi91vzveYpHvJhqBbrKucVvDIV7981RX
2FuLGYNtyCeWZSG57aMHI591NiwnKyVQQyRWHuGPbq7TDfYWYBbTfEqILPE5SPiOOnaq0fdN11RG
KHx4VJ/NmJX+DNuFkUeqnx3zazyq3NitttkX1029MqYnSxvj8C7jhADnC+9u+4GMDuj8O6tv0vyb
MLOseR4WzY3pPIpsLA/27E5r/xFItd6vXzgtmQxTUaLYef2hn9fZjPeTM3SxsYuXbiYxpdMgNEZu
YZZORwgtSZfjTpfY5HX8xprblxHe1il7zuAYFp+FgSpVx3JesU4iuca4RmDhnAeL6Jp6LytXqX1Z
Z10cOUPRjwGQnUHexNg8zi3+DHdb4TFIx71dQqDshmQn2g6pJVD01UEXSwMqmPy2MQPs8umPPk+w
zgOibu91FKTW3nZW51AzYyj3KaPNDKcD/wvSe2GS4NOZ7KkTvyeKf3aEsJbUQVedTWj7XlVJ92Tz
39Z2XrrlObfDNB+0CnlyhN0PWzvIwMLbkQ4xf8DFbrsXy1xonyeDTXIP9spoIrim6wz0vOgMf9/m
ztIxSUqG+8aq8nGHUoywZnTVI+4MnC7nG8CkPhsbuawfu25K+4gtQ3qPZaN1ZSAx03+dEACuoVEM
bH6rP63+vhirzgpBMlhdOK/Ku1/KoW43o4wjw5Qk13iP7YnAIwtf/0jgIX6onWdO/l3SqpbMTjd3
LrRMm8DHpUTLM21Mn1RhWU95XjfpQy7JMjnY6ZrfAG1mwerabDjvQDVj7Pc9y95pPgE6IbB+/0mQ
GF6FJp2KZN8ZRpPzvD273ut2590Sy1v+NIpKkZreI/MNJrE6VM6WOZuRnYvlrhSy/saCaD5UtaGG
kOS5LiFkIs9FgNSCNEO4/XNY10OK46hM7AP4l/FZaX1DoGXq0diMpZJHlQ8Smblnlz/9hm0ft0qn
E6NYDNPtAp8FjktjxD9ybMQcXSRWpaBVa/EDjKEx75q07S71aVUEO+E8mzm8lT1HODxf5zVMOyxK
vSXkvmRD2BOtahgRGDC4/mSESXtXcOLBqp0V0+dmdR7jVclQLxPkula366vtxm136P0IssnPoZXY
peOZ/3JcTjcGgU43nTc+y02qT5spv1oSKPSIljsPnbETN/0tTrv8Qc5L9jPOHHM8S92xjjwxtnti
rLqO5cgz6pCdsD8oOv97xinaPi8SkwKZhKdvYzm1j6SI3wNxwasO79arA6DtHnbgxbAO09RipWE9
iPQua2EquCYumjFx9YhynKPMlLmRkebxHUgHXbGttsalF2tna+5hwlaL8QB7Zrlci06GHfLkKzg6
7d5Uvv8Jkkp84VMihL2oF2zS+qw9yKzWniroJPezHLV9hg/goTPn6cPkVcjSYz/7UqcV/R9n1eY2
WHIOr9vP1kVEOa/nKeX9AQX3FsCZi8fE6+f7ynfWMDbX6dp2qjKs246aSsMg5jrVw7rUR2OUAF+8
Yb00J3cK544vO0hXtYaT3owhlQ/qfC+3H7O2zI4GkOzPKxvITiP7O7Tntg6dePGuXI1OCe+mGTsB
QTYEvhfqvhdshym+iPNZgWFL6V1jadLxzpUXorYPg1AqQJg6oDO3YemlNPl8oq2DYsbqjWbBfNQ5
YR8FSPlD0yzm02q7Lr2/MgcOU4BSwN0gbtZ0nfbd4l0sKq4/Ks2t+duLLCqU213Etn8OM9P4qaa+
JV4s+4ykPr22dK0Kpa33oczKOVhKR3tMdau9VJ1TP8BbGe6UNih3P9lEbQbtbOpHu1TDTudVtNYJ
80khniZOm8Gq9DMGTM1jN9LQJUk335kD/Hw1tf0FZ9BMMXDV/aeszUW6B7CThWnvYyGpOu+4JnkS
qbnBaIEn96Lsq/Wn52nWsWhLKurCzCKfU/Q6619w3Wl3pV/EBOwMQC6zNDtmkm5EkGpZHhpLctsM
Tn9rl0b2AMCmb8NphOG+LNoZbYkFLKJkLYOkN6LR2LP/GGCc3PEz7ahqJ/EsBrHXF9/jIlnPibs1
Lkun+VpTenGwsMRmu7OjflLZxVzV2VctqZoHtL7mea11/a4Fw0cwoOvyjD29RBbbTvscZ2UJMoOg
68Ch6bQnvqkAKZvHZ+ivPgDs9TGPoXUNbRfD7LrWvMD4Ccxd6oKXloxkz3GJaOfSNc4nyIFnAHSL
i7FwPtmxpd2unrEApLDlhaOnOu/jujSPbirFNeIYHPmu+FHlNnsDeLxbMgN+Dnb/OHIPXzl9NF1Y
OWXzZcEiVwa2l7s7p8j7e3OthvNyzbqjpc+3ZQ1LKaxZVHGwxjkSY9e6RYhB1WUP81OGfzFYVg7A
yxhnGCctDiLsS5ZBsphE/hxwzm9i3vIq/mxY8KE4Q9EmC9XYS1wk5uD6oJCM9Vhi7izx4hQDBXrW
Qb3v9H5aQsq38S6tGxfEnGfckVqqLzv+fKcLcf+UTTTi+lSB3ZYaabu0Hu6W2aFo9TpSUzeivxHI
2bY+S6dqsLMkrvkNGXa1T22/j/eF3QhMK1AarpfEr8eA7lAZB16bzEnU8mvlIVALSYZs2ZI7a8/S
+26wxBZ8eq5zUKRSkdc0wScjUqGg3Ip7stTotIBgCACsxjmxXDR7Ul+r/CDjHWrBkMy6vberlBax
0+VGQfZTl8sQwNZonBU14OtwJZGVvGK1aOzE6eSB69IhUeHvKMWtFmeuF7arJsjI8Sz1REizSrEa
ubEJOzWxHhv80k3AVALATJubA3gM3ZmvGrsV2HWMyn/uGq3/5g7DcAsBc8b3qtlJEk2s2t9rLfOK
iL2tsvYDGda8mAjsErA5Aup15jb2x1pqLG0IKbMiItGViImM0lJejXRRVFgMWMnJ2sHGFfUKXPou
793+HlBg5gY+SgwRsPsOvApM7L6WpoKYlVWdsIJhHpYY0ezg0A+b64I2lJF4zodB2fHV0JPWgONT
R562ZPmMpxcvOGt6Atq2cFv5UQCVAZ+y9vGj7RQL+22nsiQi7m34OXaFQ5gu8NevxOq11dkCyRhx
9xyb4kojtghCBLizFR953CAhtkH5BGatKClHKv8xUnHbPsmJXNmgUjRN/YnGUcBKy9MzE0kQOC7Y
aiPSStliXCu8qwnu0t3aTn63r0gbdGnudGqJxMJRPBJ2ppG6Nq3JitSgm/c5qdolrinS3fbGOLFE
ZjVa/giZxyIOfk3E3rlZdjoRI3qvHVXsPFnAyNKdQ4h7QU4D2xgi5FK1IWiMiVzpKhmGXcm6/clt
rfhHkrPzhMpt6zsP23F6aVLU5RFnWMOk5VN6z5Kh5LRLxKDzCiZpfIdLDHCjBgZ/peeHTmenZRY+
/81w/rGcYhrZvIA5pz4vIbsGjRfZHhp9YsI+kwLjtz3YUK1sU1nFHkLedLU2Hecxf+rpH0mvEm2Q
Eam5sGd40gt7qXscHisxmg+Np43JzzwvimE3lpXZnxn03K5qlcjxXifWSRLizSfFYaRFArurbR4G
6aIghmmQNFMV+Y7OBqJbk+NE2SpdMnJrP/NCK561C8GZ5TlndDODXlOEhhldjvdPIQy5bos6/2os
EMTCNksVEE3FAji6+A6DeK1rQohtZ7geARtnUWqVWAyXtDJA/IlEHIZRTXaEmI/I7lIiy4WAFgMa
mzpOZOdtbfDDY6+b5eCSG2njJoRHs9gfB2Y/xYeu7ev2KkfS45IbYJblSvlWMv/1rDn+2aqSw8/q
A+mDoix1F6SNxCZOP3tUHz2CbspdzVpHu9YVYIM4TeW3zVjqFMYElVtB65uQEwZgJvPOd+cyvmph
SRjESWYOQpuYbKgDSbM9inX08yaaLNnPY0sJsEKjU/noN7diYB0N7MkBrFWBx5L41o3OuNJVXen8
tsQ8s2Z0o05r3ILl4qK45iQ6Q/cKYoKJxNkykUKBnIJK4VHRHZyicaY63DsN+rM6iHEK6Z+goqWO
s1+Ik1wufCXy5Zw+5jTc9j2e9R1LvjndO73HuQoUkAURiFZmlhPMSVBp+5CXYBJ5c7R5/hArS09+
dpC7tPMUOZg8h+WEqo+Fpe3uZ38y0aTJPPW/Nakl3TSsMbSMFSwcW9t4CE5cn/VUuTDEwPbJGj45
KRvXGS2/pgp8mU5GQwQlQyQjWOQ4N3o4rI1UYMXgsP8cenv55sYDQxWfJoejCEIWjt7tRzIBNh9p
45jpJ5pd+sxSVmkrEMTaj92WfNKk1WiVl73Rux99kiiWm7XXhH+XlRCwIyPLJkqi0U5VwljYtjgI
UEkZ/rkNQ8C9oX9ezjsttXutCloj9yi2CblyimtNUUcRgcwBQbuDaWn0l7B6EiK+tFbjDOnMk79h
p9TiUujVTJsCmtc9iAlRO3l7kCkWxp0uOk2cz3GsgcyxlIXVPqIGTKpPVbvM40G0y0S5rbGXcxUz
S0mlwMWjLR/RHOcpADpiqSoNWITfzIc+dhr/lsRgpS7ixs+SC5dTfhYk42QXERbRMWO2PwFWY3Pz
5+Kold0g75hOxebeqQGRXJeu2TCD98dWeudFjJYW4FRfezWEkka0X2uDYde9KvW2ctjvFk3Kf02E
/7/h/n8xnn0x99zQtq/Qs9dZ8qN75bff/v//Zuo4/yD5RgBCF33T0G/o2H/57UHqYMHHLed53paA
/gua/2+kjmn9w1doCFi1bC6bGf9/DPeG8c82KYbBg3wYYRGJLn8BnBW/VDUvJ6cb2Rx5EsR1MhTR
EW1z/hcj2qxrKRVIM6Hhbk4XZCE1cEv1tYCb03bOMxnFeR72I3KCI6mFE1i9vh3oMVdNTFPIsLDd
pggSittY86fyPEbYYz+nIOTa25mB+bWep2txiNlxV4DebfxYSo8grsVd6u8OQ89vMHq8K59oDDYa
pwTSzQnGwi7cNck3zBQSmj724nPPHJqDqdO6K+t4EhdKB4a4j41Kp60OCpZeys7XcdCcqQ7aDWFm
3dQfnawfPnY1w/Sg7OKtsmFKt+5ooBdVSFJfuv5Uq1TiEtqqAdSvyOWRE4HId9LzRUJ7Ptcw+edl
agOAoUoAY+o4k/6jbksGuaxj5WSTmTY2nmiCda59+0iDZ7B2Qx4v8RdvMOE4svBZ1rXbjJYR0tTN
qU4rN6UuWml441zUnPgZhNH42BYbO63lPAtxmpHofpwmJsKz6013SiTQWvRW2Ziexzm9LUZAj5E1
avKS4IOMIbLZUrSybsRxNOj6KEPaJeCqmVbdyU5Ve7zdNil8OkfRQZWflaFxvms0H9AcsYQ6yTJu
9b1hyZlD2ObpPfsFuYZL4TNa7cwpqmwn/1LBb8R0X/qsSUaTkR6iy67bEJZtRUyUmS5hqsiPDowm
tq+LMiVNLkPJY9DjGsEgzUNPZ2G96c103hVqWA5ZY1r7LjXdu0za8jtGgL6gtpkzIyiM+rMajPQI
OxHdcrWI9dNaVs4z2YOwX+uUCeCO+ZdW7i07McbQoN4ENpia95XFJAjKYdOs8RFqO8/KneOB5dRy
kuahnAZLRsipxPglabuluKySZvYua5vpDigfx1VWfFgTt7e+zoDtgMSiUerXa4aSpEJ2AxlDYZeh
RWACvxrl9l0UzR5zaPMApSq/YIP1I7Dyl1OzXDFT+UljE9SbBFtGSU2eTZmdJVStHDJBT3aZM0Z6
6w+7xRsvS1SyQZeW9bfc6R5U13U7D6hlNErdBw8jvO9zR7GNAoiSss2bwJgm51jMq7fvnOWQmBKG
JoyVY54sK81i7RMDg0+0XKxDY9OeXeeC7UjJ8oDF/3KRCFfnrNgP3PNRlfJg9uJTrMP1qbNj7wkt
YMTu06Y3cna0btkVq/7cL7CklfsNGepF1ri7dXGh686292Mt7WetXIPci2/JnTPv604XnCFX8koa
WP6whrF9mWZkqU2vlKclcmfxnOgZhAHQUkEKpzlyFzrxjmwPoJhv1pZYd2JreoY5DIvXAXIuMc3j
xRL7B7dKLv2+5aVhLvBYN8nj0CTnvp9Aghb3c26nMMDKL74zxJxtK+Ss2ngtsfU9ybT6gNiEzh02
gNzImVCM3fkqoNAOUrvhJHDM45KBnZYHSALIQfJ10BWmHn8sjMq96yWsKjk/0Ty7mQGPEuN3QdRl
eXSaEdp2U30EowIOeByan25uaPtmRgVgMniCDCoWdU4X7w6k9hiUoCJ2jISYkya0T8tynEJIE+aO
tsQCzaKm4zTBPwgkA4swXiYzJFQmA9NF67c2R3nMy+GLBYprnzvus5d3xVW76uU1fMPbhPo7MiZL
o+x2/cue3no4CwBKiiryWq+xUMrRuet647Gc9X3eEPzkgxH6MPjIJThHb4XaWa/7u3yJn1LX/oaA
oAxRW+hRaS+PHF4H1omOVvuqOzvX6tOr/83emWzXjSRb9l9qjrfQN9PbgaQoiZSoLiZYIYWEvndH
9/W1ocyXQXqKYoWPa5gRkU5cB8wbs2P7NNgT9KVIzmj7iqt0mrgfec5JDv1wwyXfZRac1w7AjVcw
OoobGXBAQrHWnf1yoptofB/I8a4zcH+n/EjhL9i+YXT2rkawcYOF8hDPwfy5qtL6/dCCXqhmbowz
AplTLmz7ykrElW1NyxvSIQ5CMeCMnWmecjJ9YnHPwq7b81gaxZd8duLBTb/Ws3Qfptl9W9UjCW/o
tAebz5TUbnRVwzE7ZWLqrrx5+DAu8q/ab1+XZf6q6QC99qv8WLfOlzE0wiOLjfFm4T5+4JPD0Nfo
7qkzAluxlw/CxDwBEeeNOW+v232hn6s4kIl9tMYVN2jEEmRgfcggSZzD/0CQ1V75GY6wLU5prtPG
rRedqpVDsuiNu0lOf3Gwv1nT/o1j9dfjZhrXU+Pes77VbwKqaQcRcncp6HRGvtT9hZzxg2c2P2wc
iH0XSk7fpaelxT2FMnU8WKB0tsa4r0zsXkHpEeukEOvevQFhLb5m03zudi9wPIpJddlkFUA9Ab3b
+m9tu97Ve8kv7cS3zMzpro4iUDjDTjID0wFW3aY0mr6jhOzQYURSa4r+MpbtrRCVe98W3o0/B683
K0Q1jdVcWDdXbO0lOClqYSx3DZr3/ocpzPJB0CeD5iPF3ppi80RiFp68417wfuZ43Aam0X5brEW4
bCkB1Wfqzpv1EbDQekm44VtkqSybb+oyIixdvgUO5XQQ4cK2hua8WXWH7CgNHNmdUE3k+z42o7EM
HkJJouuWG35xTbc+Wm7uStLL/XvwNciCLmSWHdn+sC0ZII3uWTLsjVtYlFEaTMZiso55ls7FqeBh
R05O1KrtV7k1p9sfLsqDJTgnQ7OE+JeBKKrs2GmM2SvixNl9ZeNRULeMUTo2V5SbJ/sDL89upzdr
apg31FyjO3y7lvtxzM2vsAmp1+O/h28j5wcvW94PgVe23hWah706XZPHht6zpd4ncncVzidpuSAE
a1y+ofvKJg6Nc8u90hTXbtGmO4x1CTzj7G9FXXQnw4R+UH9OVqgMp7BtP+B4Rx/z25yCyWhdS6D6
X/DCnScB21OEx42Nz7Op0aItkq7bL7dFMYdw6JO8z9x3tuUnGNHCQjqUpZH2RdxVJV3QvId5jIGP
bSTE8Hau5KlKnGF9Xdum7IHWYYJb96eqJn3D9DqkkZ1DQhrYOoctDJmDV3ILPY5hFbAu0K6YVW+y
ZBjGuzExBxbZgdM13P+Vipwz9nWMcSi8yDQKx/wL96U/BBtB/sFKxzZ4v1iFSK9RfHft19zlQz1z
hLobDKhKYEztJBgue332NTR6jETraJgQJ2AyOWd1eSiyLmumeJwgI7IUVCkZkAZmqvw+zeaa3+F/
uYjPoq2X+jqZUCqe0D+wNy4Lk+66YDxORlst2wN5AJfiBLKs4u0WOtUannEADLnQc5fHVXCCK1lS
V8VmOZiK5VND+ugd7Ks0gHblW8OZdCF1jZy6rkvxnVv8Ia9WCE7AK8zuIKJCjDfkdXz6iHEyiLPE
LEzC27VOGUdm0mB01SDS4XrdQCTGnQ9yvGxPRHqNDg54Hmlsg3a/dETsNYqehAy1RlJJw5o2Aark
uqyura6x3Y/ZLCRZy3loy1NXb2N0XoKsbZm0KSwR4mzk0lqM/yhNCoEI0x8+06KcH2xMag9jWFY3
tbDHi/RWEQ9LtwFud7ovEjcmzmpOWw1Rfl5Gz47nskjIrRjIhLullvQWL+IaLiMAvlEYt3R1tde+
X7q3NFnOV5u7zNfGGPTv2orVzlsN6R3Gcad+Vayb2xbcbktoXwWVl92YIcsWv9I4Rxmt+8HgU1Fs
SYZf+X3CPral5asQHysMoKrx4pBEfhgrDIpGE04lsCj3tYHB+58ChctNkRnFx2IJzFvyf8OPZu05
JQac8b9Xien/GLoNxQnQCeNrKCWqDpsof7Pg2wiUy4ZyFZby1KZhb12sNpSce3L7QrW2uPR0e30L
87LDT2LP2BfJcO87nLMqq/7KtvK1C/FUwN0lwYq7D+96yy+/cmXNzh3SV+R1ZXG1LC26jpGt8nrI
zeXiZetXo/Xma2yi1ytviArwjQZuF4ZcijNWa/69kZb+dUrf52Xtp/Ao7eYzu051dNel++yuU3qO
KAlQLkmyj51ZL6ewEnCpR3FyKqrV+DtzOwmkb10iueOlgfdPnyheDCey28Ep4wZ1DFffvVp68X2k
dHEZvay9n+f+DifA+jbN+eq32QmOZchWTpKZalkNO/9Q4bgJz6t3P0AY/ZDMbnZdmC5Ch9rflQsN
0zj5ZxQv1o2Vgg4t+jz/Vg/7PTao29cU58uDJVGiUDeq3uNOytVxdqlYuFP3iV/CCZUKyRSTdV+5
SBb+dZBY25sZY+1rifUBP3xaYscmJ84vEeXlZ/bh/ydi/o+1N1L/BhLV/JX/+SQRs//3/0rERMH/
uJYHxhCpOHZutHj8byLGD/+H/00eBOoTLTvm/m/+nYeBlkhnDblIejGRl//8P/0bfOj/T7A3jJAV
t2mo2KFH/yQP87QDgASGSy8HzUhKk0tk5xOaIfZ+4UHPphK6rp+4CC//qBXy7+GVXpOCQ/U6L02A
7K1HCj/7m5k+cCVsfzya5rt/pYseU3yedhb8Pb7SixjVW8mxKPHPYCrG7b6jwrZbqhcel2XXrCmW
IhtK/vV5P8tTeG6u9od4lKkacZEtZoq7LOo4HlPZc8j8tqsf/vH7H7M/9N8Zsb9/jJIJA7GK61AE
tkNarMuWBbLx/cz259+uoWiWGLYg6Z+ag9e73//B537Q/s8f/aAuNLsp2P/gVCEOvWkzSrpHdwSb
/EJv0/4V/eoXEQyP/wASTk5w0vHOczkG882e0bAR9JF5uQXWVdivLUnj2LEf+4YLC8BGi2Nsk03D
1e9/oMKB+XtKSWM+foAOHkTpjat3lmlK6jC0wxgd04+udHqEmhSbp5oqY2DccqWwSooZbYsWB768
Xf+jnrW/n4DYfvwEVbrWU+XNTEFIl4AztD/QbOYv/L7nXqDSMt0SqXO4Cg+32TH4bLak+vb03gv9
sc+Mrno5VmGBmMMZvHPp5Pl3E4TzLSXq8t+M+38aTipqpeV2gesU9cNKBNNHi92QxMwW6K08/wW4
qGYKlHbvnUVrbNvZXIyJ1vWubf9th/ePH19ZDehMt8K1QryxtK4ki+T7GIv1PaF0+v3H+9z0K8uB
XaxG044oHxv8ffy7kcKx+Ij80fihN/7+dx9F/xiaiL8WL4y31qrPa+oaA+X9cnwJmbA/5y+CX0UJ
RC1aNXzhEpw3wq2GGGB1E94Qq0UpKUcFcvz9z3juzygh7rh0Hc6dQfVXoIIAIN025nlDobLQ9STm
RS/UQiWO+3bqE2epw7izy+0Bj9PsbUNK+EHvRyiBjNNuaM0cD2LIbfm5GtFk3Kbu2vafSi8slxem
6pkvSqVxZPRMlWHQhTGJvfXaqDfzLc1kSFt//yOeG17Z7BGlrHibb34sg95eDmaxuF98irEvbCbP
Da/s9XJC600vqB9PFW9AkHk7uxJLXM2nV+JZ5k6zVmsRxu44lbyDNVyMw8jleNP8A0o8lxHSnWhh
9kne9M11B8Zjxnws2OY7vfnfJ+5RQAdoPUbLWPw4wrLgYxCO491CaW194fn3ifhFPO8lxsfD16DF
MIRBZlFXeI+9C+hekh8RtEbmjTCyKLjHKd3xX2gZfe5l20//WLAOtJvThht3jivyK7E5S3QgATCb
evGsIlaWfO19YQ9BXI5oiLCGs6cQKDF5hBf+wP7V/2q6lJBeEVjiIsz31CdrN5yKFFDsHQqDyb9J
RYJJ7pLaMI6rOnT+kE06Ny/M3HNnHrX1v6LbLGi3mXW3CqvuBvw4xEL6HyKOdaGgGoHsVRQbZmiZ
jx4Pb8Q0OPku3Ov3WMj58oXf/8wbVBFHa+IbAKaNJK4D8FEOZnpxGKDH/P23/hML9Yvp9ZXVADXK
AoS5j2LH3IaWvGkyibOXbFt11VHrXt+mY93+6Ax3rq9cBNbeG/pF7Oa1HYRh8Rm7Dc974VGe+6HK
whE2CP3bOXdj2sNpZwNJ9r3D3qHXW7TVVvBqcHxrpdMrHoxujlNh0W2UOmH61+8n8rmn3//5o0VD
WoNPgR0lf9ot4RePrfTNSCZZb81WSQ29kzYF3I4o9qjrFEdphTTVynxYxxe+smeizFfWiTFHRGUv
QxiLFUHhdegOg/l16SwiLrMzvOmbXHZU3Tf4k9/2JJ+t+VqU84BD2pqPaPBjn9yOPHSkg+sDyWVD
c7tQ+Qabu5W99MnVyN6zzj7pqtPmty/x+p557aqRkZ9ENGr2yxaPMhXxhs3cAcVP8cIa9Nzo+9t6
9FFhxZQZC1tDXNg57SiCTFWCoFPvo/ovFkOG0MjK240qMa3sZmZ9atJ/CPr6z33NU6J515i5S5Vu
cRqs4rVEI8dZoM+sQu+7USEzWSEF3TnrFuO1GV3b01KeoL+4sVY0e0o0O93kdaJkdJHY7pHU43gY
ayvXfHbn6WsNG/pjp4DXagg7O+KSQyNEGbwEtHruo1FCuTCNwZyTcYt7K68uUOKwJvTcl7C6+ynr
F/uFp8Rrk3jZtlnGHM+G951rZzldXDK8TSxmOkf1Zl/Z8p0pmBqoDTR5E7jvIgFnACvOUu867u5J
lkdBJRqOQvPmzygoPP8aDoU8FSs9z1rPrlJhLFFXSbgVMk7Hyn2VV3XwulsqzUdXNms2aryvcQyK
+7ZIrOPg2eMxyBaaEvQeXglaL0mppSN6OeM2u9yUIhW3MkkqvaBylYM7+VFjwjFNXGi0mcf3VCXD
6i2GIH6mOfdK1JZWPvUpSliOhLiglp33BZuS5qI3N0rQeoVRgiRIJhANGWWpUdJVFGHFpDe6/fSj
dLrCtZMipEGdFrLB5nzXRFQP9QZXYrbstsEwRoTxPx/dtXv74E2+7qOr0eqFiQTPN50j2qQQGDH6
qD0xKiiyNKeOihuj0wWfHalIy4Pv00ynNTOOssFmrhe2pm0yumt/73MXDyKKTXrLvKNEa7mgpMhT
Bo82ubNQI7Rcpb/onQ1UUs4iHEqRK0gD1FBIsawJyhrmoprPrsRqjY14g3pInptpa+jgyb/LYrM0
Z12JU3wQsO3JZomVRrYDcr0vEGRszcGVODUTmqfWzBA0WJvNaVzyP0eJYE3ve7Gfhmk/4kbHSVie
CzAImAJS1ZaDHWiOrsRpsFtf5wbSwSCS1muU6s5dEqTVP2LJ/udE5ihxukjXbuCPyxi/+Ja2R/px
vJNBp+Oo982oRD67X7Ay79IpXt2abkDD6by4m23xTWvuf6KjHu3bVp7YA5RhdtZkrG4o+1unsSxW
vcOwCtyWQ9I56erJWETOH1Zh34Nuu9d7cGVXXcYVD0i6UWOaB96wPH6ByKOZK1TJy1Ge17AJAhEX
M3hPmXkPbZm0mi9UidOmHI0hQqMQG7mA/1AEt4ENg0VvVpQ4pXw74zsdGuemWv7KV+uT7dUv0MD3
5/vFGXU3wHt8wgvzOTXYr9eYYfFm2+wx8w/r6KR6S6+KU51ST2alO4h4dwz57ArWAfrkN0vvpKEa
xUjagswqaWVM1+J2apfgawYgRG/aVRpjEuY9QNtBxt46AG2ou91r9KXK6zMTbynbadT4oEzQ0Mbt
IKLX4Zhar2kt6z5pfTGqF4QtbDGIIedzzGhVdur5cxDmeq/UUmJ0c9sIK19avQZvAhgTLl9AtN3p
PbeylyKlXuZ8byMzivHBletrzx3/kX/Ef9Z0S4nQlr6lVDgpbe30Lx2NIrnFiE8zP7BLMB6HkWV1
XbAZKAhpYnlLM8SXEEdcvaXlvxCGGed09GIyrvBjwen6AvZAbyX/mel8tE+43bw6Cwn8c7tNVwPa
TNfT20F/ZoofjdytnvDbjrvdLlQP2yVuhkSvzLp3Fz2e67wSsE0kD93VH7ZJHovgo9bHpxrGVFGB
3qzkJbpZ+XVYovtw8/XWKVM538p+Kpd19gUo+sKiV0LYcSGdlxCez6wlphKRTpMsDRaRIh7hXdLI
XF5FSfRZb1KUiCyrfKRl1DTOXs7p1jD9P90Iqbze4EpM8mGj9zPZkrMcDI03uvRMRsGkFzi73d3j
DyUcp0C4HuDm3kcwD85A8yShEqjxYup3k0kRyxAxB17A2Br0/oPenCgn25l617o2yXi2su5qrqjt
904hTnqDKwdbzDt3/24GDyvvDr33t9yF86IzNhZgT6cbKdlq9iEWNlC97jzGXuSkO7ayW9KpgyXX
YpE2Rn59C7qxuOndxdeaFbDsT588G116kjzJh+JtNKiZxYfKz7QOWOjqno4N4t+dy4jIX5xVFEfT
Tfz2ZHMCyrWWFlR9T/9AN9duQq1GxKnb/WnM0yeKDx/03qgSnhMo6gHDdOMsZeqdekmPuRPagdY5
AteJpw8+ZFNAPnrhwZflTrbmzTIh/tV7cvvp2EWNm0aQOWMcls7rCsHhebeA0JxxJUIRKqONlJOI
za66B/iCKW6mdUihs+rpcw+eAfLAqekAsD37ONfw4yy3+KE1Kaq4aqWiQAO9GFEz+F/ScbnJA++9
3tBKfC6DSMrQNoZ4tUAMVTRfXxq6JrSOKZYqrEJyjckYWqGYEtJ2wkDnDU0uL2kM9o/5v29AlmpH
JztgepmFXy4tVSjMRzkYrwxabN7pzYwSnrPhsCq6kjc6rX9hEH+/jOFXvaGV8BRsPBmgizGG+fMO
Esk1UAK971AVUk1JWPoFkN14m/rsPM0p4Puq+ab33Epw5pubjDSfjnGUdUeot2/q8KVj5z6rv3qZ
SmjOBvngqQuGOKsnT0Jd9IvX+AAiUy9suR71nl8JUq9slobOIljUufMHXdK7+eqD1tCqXGpB8YiT
WTIQ/3RyTyMqe2uiLU5vdCVKocF5+eDYPLhrfaonozm4RvdRb2x1D12g2g1mNsaenYMb2Ry5wscM
q+yf2X/87/3NCvynS6ObpWkoQ5ogt8W4z2v7AU7dCyroZ5aAQIlRmhV7LswMnazRvTDzt4nja5Wh
IOs/feoqBDHaT+sAzLy2Y4OO/nsrnXMtpe9PZMPjE64dTKY35XyJiQn9Fqp47Lia6rSfRtKPB6+X
xBALRO+4meCgmlNw6WdanPQ+FyVQxeBK6UZMOcvjq2m1X1XeohlDSnhGc1rJggaVOEjS5gDv51U0
0KGk9dyq0iniKzEXuxzA/E53dKDeDqbQe25VvUQ3vEj82ejj0Q8/5dZwX5W91iUOm62nX2GyAPuF
YDDEPjND93w602FWh3rroWoHJZyiNwraQanbZP1xsMt7aUQf9OZbCU3T5J7VeGYfpzkAVZrjtuks
TcPXnBglPDGqQZVWrMRNtNb0rPv+O/zwNs036jyd9omu9AStXR9D/9sbnt037KR61XMIy08Hl0YT
tt7S8rm0gG9K1lo8iwCTwSrTyuFYqh0wWmDIC0vD3KcZjZ0NybM4Sdxer45gqXKjtZQyHOqki0Nj
LCE4zl39A2T4rHlpVAVHdAia7hwZXTxk63iqUx9c65h5ercAT9lMg2BZQnMyu1iCITqaPiJ2h9uv
3jqjCo5EhQJvdJouHt0gFQcL/vuf5YpXheb4ym665IOPrRlzAySaflhRf1gqS2/PU/VGld3OmE1J
5h3Hsat1NMfLjLPGldaKoOqNaIh0gHjMXVwk3vbJhJp/hWU2SF294ZWYdVgnPXvltUZN0o+XQII7
3hm8YM31/oD9NG4pxpVt003MvDPSSjqEHzJws3p3alVyBIzfRmM8dHHgivd5Ot7PpXiv99zKtpom
6+zAnujjoIn+aNoZZInrvqSt3dfbX5zbVaFRT8ocAmDdxc5QhH8EFBWuZFlPep+MKjQSprGsm+O1
MZFKPzDSF3CbRnDWmhjVKnpYDWr08GNjDzeKg2d1N2Xzkoop2Gf3VxOjxGmPO5zXhXYbT36ZJoB0
m4LFJoCdekzrKC2v6m6d38t6rK6d0TH8WGRZ7z3Q4hb0d7jKj8P7KKj9q5K6ZHtVlI3rH4IK+Pqb
dOlDWEGbW/TDh7m3DXk08XMs/4Qob/RHn4OlfbI8cu3noJMLHAJrJ/f4VKmXa9kbYRHbwZK510lb
zOvRMskmfDZQ9q548hUYuWA+wJhYDogNKyJ6xem2s8Fn17a9bNB1a6f5YwlcN7kDpG4UX0cwJ5Bv
NhuX0wFTPDrkBYCrwpw8rAMC2yqPPkAoeQXvNI1u/bChL8zsYe3YIWj0yfaH6w5o9habbRSul7mG
UwV30E298xTM9Dp7VTa5x7Tq6pbzbIR7QjjkNFwDWBysVzME1+i6cizhxhuzPR89bDCutw0TlLLi
bh2jAIVKTit5sr2vrKIN9E4hqtqrXlwc6iWsE59mbrI+sIdSJ9Jbb1zliOO4ycpBEsBR5tffE7d8
nwS55nMra+VEJWapbJ7bk0k8RpDQPEtvIdthcI8vHx6QsNUigwQKI1rgGETlIarg3OqFrHL7AMjv
+FhOYedkY3a0lD2kokHv0Ocq62RBe+vUBGYby1Xi2QOz/ap1RK23lKkar8zPTQmfcYzTAXiDy/kV
5b8UX7TmRdV4DTXMoqmb2rgMU/lxCMHGDXUTCr1pV1VeOCEJ2kSiNsY6xoCOUtxmG9ZIes+urJQm
IYy5cNfi5AGy59SacxEvvQkCVm985SZiNbm1GQ5fpJ/WHgzbsZHbjrEr+5PeH1ACFcrOnBgZxL/d
w2Du3BvPgGuuN7YSqVBKh6lfgzYGHY6OTIzBUoGXKewfeuMr4Tp5PT7Y0u7iqocghAFM71BjhwGp
p8UAsfh0PZi7prLMJeWAYFp4QwUzwA1wqJpRpcRsF8xJARmoJRshYI1LC98jyN16aTdV7AXtZh29
vGnpqq2qGx9EsTj4/eDr6fstVe01Fk2KkKllGW5kcJM1jvkHd9pVLxWsqr2CpcZAYuS8SipruU7c
RMaBKQK9j95WotZ2Khlht8BpPq8xMJoxTJMCAz2tz1KVfMEpXuTCPTk21sb5nqE2/77VOAPpRZWt
RKxnYx2UFWUXe34wGTiZNrgeJ/PsvVA7fKavzrKVsKW3NUn8KmzirbKc4aErc4ytkqABdTWPrfFA
w9kbbISqAs5kj0lFGnEZvWSG57Wab18JbJqCAWEXnD/ntc/Co1EXKTyIrOmqi94rUgLbN52NO8u+
MiUCF+w6T+k7W/tVmJovSYntzZQD7bV2E4PjzMsDTkS7YVeJzY/eR6bKxPwR/HVj8wdWaSNb3uQn
1PvftGZHVYlVol5FJLcm7oZmPC6p82MTUCn1BleygmmPJdlYBnU84VFQ2eWNbY96KQBVI1YbhpnO
EERi4e7unoZLqWHe3uk9t7ITi6waUmuemjiRQ3iWGUBQiOaaW6WqE5uDvG0a3miMMYXxtQZd920A
PaZ3WVSFYmPhNq3bWHXMWetNMG2vqj7Vq2KoOrF0oc7oY7EVj4ud3ViQ3nBXALStN+lKnM6ln4e4
INSxU+LqCXkr7G+yQDaZXpiqgjE3WlrHbzA8CLymOPZReFW61qr3pauSsaHD7BRLoSaO3GyGBVq7
x0AU0/3vp2b/7n5xR1d1Y7DJ12m22N+rze058ptjGp0r02rbs8+trtE7Y6kaMrBfSeg7aRub0hHd
IfNEsYeWGbV6e7EqI8P2d8S/Iufb9Oz3UpjvUivR++xV4jYkCxGaA89Odg1/hoFU/iatf+Yp/Z/S
oKnsww0fo1GiCsRRfEjeTcBC3zeZp9fNZKkysipvLGnaY7WvweF9B14xFjmW5L//ePZn/NXHYz89
2HZkF8ykbiqK4WQlQNHd486Sa373StDKVTSrXPMKhQAIpyPNh/2XrYraSXN8ZW8FSJMknRiqeBuC
r+SOXtdB9klnXkxVTeZOJtVqOgRpWm0TgLOjnL7PTq+H3jAhyj/JL+Rc35os2ae9CxMSjmN4Xfue
1PrcTVVQ1tqFXLaBh0/SjLSTZWNUXS56O5SpSsoifwt2iHERW7PA1qbJ0SMci6YpJq3ki6lKysJp
TjCLyarYyvwV/1LTvGvp53un92aVaF39nAzX3OM5bqVLe1OYlvnGtjtPvvD0zq/XY1MVlvmuYy++
j9Ol4UuvfosVdCOv8ObrhwsXMYl7ROT646n3qqW9NVZuBbeQsfv6i23B1JW+vV0HrrHicLwlErrC
apTl27rxFvtY91gH/LTL2b62yYpBaYMnHWazXrF8c7CffDV1hbhZ82y6OImcGQIGRnbAGtfdHjKY
x8V9uXMqHpo87MYTFzZ3498O8zEzUX6+KQCXbyf+6zF/jcNcO2kdJKHgPv3e0TX29t6QfE4Tq3gz
RWV0a+d2qrfBmpGy0LRG6bWuOZWxvZjffbu/j6z0Tu9zUdYY7pprbfhzGTsbOtvKdq/tdnwJpLFf
M/979cVZ4um0SGmAOB+x3Os7WB3Xw7hVOCusqB5OgC2j9NrHpC/Tyq5hffb0j1l95PkY6ZSx0Rn+
GccB2NNdlX7QmidVJJetieSO6JTx1LrZyUi2T6IAkfr7wZ8JKVUkZ5lpLstBljGWhfl7VNXu2xBy
+58LgPcXcjDP/Yn9nz/qGDATvCfsri/P4+KUPuxxaM05Pkok26/zmY62Fy7Vz71yZflBnoDDjF+l
Z6zHMB+WHt6A2OdU57zeQvuIolsvqwSE8+kvSjNyJ8lQMWmNbSB08z+xEGluYKES0AbAERIBzW7e
HP0hnPkiHOuFBfq5N6EEc+Cg5dzowT2VaR9ADa5G79KGEXV/H/MGU0tdYIZKXHuM7ed5YIDpACRI
r3v6OeoDvdZWUxXSjWsEv3YdijgIPHFBcx1Cycao8Pfh8OtDmxkokTxBA04daWUg60P30k1rfQpx
LNUbXLmWm35nwZivEtwL8hszwVax9fXmXNXQYYxVQYBn6G1zzwkA9zq3te6HwGOffuwr1LV8xLHz
VOb2K7jpr3r85fUmRIlYZIVmwLeSnLpi7m+KcRQxtgrv9QZXgjTxgmxaHYOPHeb5uesGF45x5Wpl
twBVP50VMyqHxDONPA7ysXuF6vVTn656cFhT5YmlfpAaky3zuFrtClse0VyZfaUnRTV/VqQfrcf4
UVJPqYc8zouiP3VZeGsEmJ9qzboqo1sKPFhGp41Oonbz5WLb84duKEu9pKKpSulwfRN95TbRqZl6
ardtXAyt3iauSulWPGbTOuUgVQnMyhrZmPjgei+svM+sK6qSDu9jnOTwUD2V44S1UoRHiQ9RWG/O
lQjdgPQA4+9yupawrmzSrsVpYmgiPUGa6SthGtUrPRclbh2h2272IayS4RVuxrleH6Spgr2k3yRN
0DvRqZ43arb3qABemJmfub1fHANVLZ3rA/fHfjmLrdVwpldmXns0GKWAQx8gJbVx7kUbnlX9VOP0
QnZtPvYCAzpwnJ2/XnoZmf1566zU/rMOPHuKE5j9gVYG3lRVePiHWnA3xH5dwmvhOnfMEB/5sRyb
k953oWzETZ4LH/eo4LQMmMF/6vF9bI6Z51vON60/oOrwBlHKbcJd+yzbrDvXoTufusjVyjSbqgyP
I5vndE4tz9bO/Zq9nk5tN9DSV8N+fLp8d8HkjolgcEwSMI8a3f7QVphw6M3LfkJ9tMK6GVbEuWzk
2S6s7uiUOE2RkfiqN7gS7W0ZhqbpJOI82Vl9CA2DBq4FXwK90ZVYT9GaYh7giHOLsubQlkP6pgoc
8VFvdGVPxnm5cyy/F2cjourhllt6zldPc2Lsp7OeD7PVUogVZxiV9l2D1dtX39wCvWOQKsDbvGzu
hZzGc9P41RFyNUQYN9GjnpieEqpVJJzNCT2cmYNluHiJgC9ulHo1dlMV4Tmz7WxVKcazM9e4ogbi
gfbqRe9jVzV4cu5BZgXreF4Da8PhuhyOuGg/aH0wqgTPK6VvOD2zjnv1eJjF+sPESU7zyZUwNbau
xq7ckeeU7plTNGfZkfVYr3iPH+XTz3GjDSLJJw5WQWd/HWvnfZ3Zeu3Vpir9ympSyvityDMmReZh
6ezknCTI6H4/6fsT/mLTdJUorayyt8vWCS9+UnnTXSbrvL6svl0NF3fo2AV//2f2JeVXf0aJ12Ry
Etcq+BGeHRqnyfbSY7NgKKg3unLX7bIkEMJn9DTF3jlEBnaM2vUvvcGVcC0LlgP0jMO5W7r1mGOj
dRrrRG/jU5VgUeeaova84TyVcrrUWWgfABhvejufqgRba8f3t2EeziLbqos1lh82q/D0XqmqA9uy
2t1acj34xGTBsa7wOUSSqif7N1XaVxPgRRqESYdvE97GxW7E5XSrHrnJ/Jl0frRpJ65bDVbhd+dc
9Nlx82o8jcDkn7S+GGcPgkejS2sl5Tyk4aUomu1hM7vlY2E2L3HrnwklR4nYxJlnSyJWPnuDRT/K
fuDobOulHOFzoyuB6loW6eo1ii7YaGMMbnxrq+ZBb1qUKC0t20rwzwgucL6S6jBtqBNFtoyf9YZX
4tSqsNfbzCG6eF3dIMAtFj+79a2qCfViVVWAdWMoOcV30SUarUMR2Td4tOudxFTxFyCuXqw2Q9cu
29+uh2j0BImmqvzCDCJPsqCPLtuOPipnC3P7DB9jrUlXlV+FWWFSuLbuCQrXVTN0d6avRxM0VdkX
5yaOSXXtnnzkD0Vj3LpNfq/31EqAemCEssFp3JPty9qK3a6i7zqba/lBb3wlRJvO6otKtsHFba0F
hLo7ujd7q95LPMH95vKL3VTlfeVG2bnhnPiXujPGK5FMU/1mDMw0PdOnGiTXaY1732uxJf8Pl+uf
x9Nf/VElfIPVTpqp6CuurcvcLEerwtC+O5clUVddsmQpcbxra+xqDo3Ts7cvxTo0wXVbdX5WX7hY
F2V9qDY8t6+zZDWSPx1nRnbXmEhay4NTrNs8HzjkdP1t6Vth93oak9nyrxfDDXp8lbcqNfKD6US5
kx4GEXQchFqfV3fwor5N/+yGrJbWwS2DvL52sF60cW3kQh+kJ3zc5uFYrk6xvAchN0/5brFID8+h
WfNlxCozkobvHqIVNHx5ZXVYmmaHmpylqA/0FVSSBxyDtvnQ2TUXmSIowh91V/OPB9m708lH7usc
JDP0fzn7suXIcSzLX2mrd1aTAEECY131QNJdvkguKbTE8kILKRQEdxAECIJfP8eza6Y7YzqrxtIy
XyIk96DTCeDec8/SIrnSkfpm83ZF6lIb0nn4PgK0TW226iiMXMZ4UsmvQx234r2vLIJ+rlGBI0K+
4fbV+C9Xkt5Bbb1fEZAL68LcOaRTtkUK4WS52zCyIbuAlOuclxxPmsiXxHnWF2TZWHiO+JKIfc3s
1kMXNo3+gJSAIU8TtSR3TWgRCRvW1NFcpsmEKowjFpH3MMDN1qlKpgH8zWaUVWEE+n1E0LFlrZCD
qqdBpxknSQrdyFLflHGKshF7SdLbE76tUSILmqOyy0QUdH1h+4F8m0yfFM5va/pu683TvdIjay+b
Jjx5lRNJ0ws1JaW3Wym5rYpug0Yl3guHANkZ+o3UdndQaHB8X6quFS6uCjdR2X0IV2NUY304bu3B
J3R1bxPva2QUjwvA4GMKBZJ4jhBVjIDaboiRJFbx4GoD2dlucAFULBtIW3DQSe1idx7f5TgeCQOQ
Ro5JO3CZtUkr9kkrh3xMVtdroCk+mJdrZbnM59DO7c5p7FGIR69s87wi0nrgeBxGYvcNZfOaj5VE
DjJ6Dd8V6Gsk/8oNHcazWDc0fpKFdtWZUwZgfiY4Er1RQRlDKc2RAkebx6jlGpmZadmu54G4CKh2
aOCthuD60CBEOpOhnxMEGMsEJmthZ99IF0Azo5c0Vk8p6yOk/5Yza97Q+/AOi6aPx6WYGzbOl9aG
VfIMetbU7xufQiYkxnBkp40FpL2NpGu3H/XQjTZGRmYwxpcJi1buBiU9Oao+aqbPMuh5SLC9tVXC
srSPhbqExrTRW9yUJfdZWYm+unEOUa4nJKzG45fGJZ7l8LwPoUavHI0ErJ1Z0r2XxlVtlbVTy98Y
RdjnZ6jLN5ljuoSzCzqP0d+B1TdzvHgM4vex0ct27Iny/hmh3lGEsHCspPcmxmN+qFqyXYwIq31I
Jt7cc23TZBfyWslPUyvX7cFB4EECTKLhG8CLqxNxcpydGYafLSY38twkE/U349h05c2E2Fx9tpNI
Sd7ENCZfeUJi8SNybXmBhDw4YYy0vUPa0meNY1VRwSAoKNZ64+6EDIllO8A8iH7pRB2LQnVQOj6m
HiHpl6gq6+iIsFDrd8Ekm/UgvA6TmzRZ2/BzmJRt+UlOolK58iaAJ2ITXiPmRZ/My2nZZqbv5nAz
4ZGqRHUvCO4ox3vLRCr3oWzHtDBrs2DvdIxruQd/OtJ3k1iS9w6eAENeAjJ093INNbYSOa5ul7DR
6KoIMa1azm0Dg2NkD1sFeU2QLtWz5LOIj71SKslMGejkTUrRqLwa5tY0GR+iMkTQUUzX44w8alMY
R8KgMPNAomzoNqe+UiNwBQULqwh2hiuuoka+qc6aNZiH3XC15MlgaLe1l8lBmLZjSrtvJPQuQbxa
NcCXE1EQyR3KpeqjxBJO86aTpM+T3rHxs58oYzA46ntYnmW03bb66AxUss8e+XS6zORk0hX7/aYc
krIbg2PaZUC8l/m9jYypPi1yE2fkcGicCsgYFuJTh7e6fpvKWL1jIsG4czc40rMMAtCB3XQiEu1u
WSrErGZVZPh2dkjSBHSxIstKHMLSo1CEnE3K44yotSDbdF0HTwlrNSlknNigmMMlEkXqt6151eFG
m8NiNidubD8GyH53pPS3FIk5D2E0N/UT4CPiWyTgdkbsYR1fmZNo0cZcPHAxvo/bGoeeKUs2gewd
y/W2r8KmRca3jkweK50iHTXRc1k7SOi2OfqEfOoeiowhNuahXjECO4yYGzeXEXZ3yLJefIwUHZiL
I/lbi+gYUTGbezZPwfCd1CvvbpMOQcTQr8u+kz9oxzc8Dj182+Ydkl3rZY9PhnhV1rfx/IKgdFme
5qpu6DXNNunurCZI+dphT+qSAuFMtPzY4JcMY/NZNuwwj3VVgeAMGRYeFA4zpRPimb06qKanIA4T
EInD3awQfZgtxg/kaQgEPy19J145aQH4wiadlc9xJLvgJ6j2T1fS6wFWKsTvjdfpE+if689xnkLE
zQc4APOlGdqfCuKa1x4yDHZIsD1HGdKHW3+I3PC51TESseuuRgh0CY8kRJgjkLDTW5/mYiV49PsQ
gQ2XRa1LrmYUaw8twdhwX5mAFIi4LQhcPR+TFAn3d91GfIwgaST7PvVi4sFejshKl+tIMqRJhHgM
EFOdh5Zt8zfdELRlvIGRSm7QC941BrrPBxnDTbEAzak8O/zF3VZ1VVGjdgK2QFq6Fk2s/ZdW68rk
PaRt/haWgPS71HrN4ia5Q9pzeFxmhEDfQGer6HECA+sgUh4/IVscZjBSYNU/hxHWYiZIsOB56FhO
CM79ECG6Q4FdZ54uW2D5buFiyG1Y3qom6F/g2bvcIy7euIJ1PS3qaXzfQjllvi/rb8hWaW5j5+F2
7maMRA5ton2MisOsoy9Czaj5PEUV5KMotDYG+0IDx0F49bV4DrLRBfEzQVYMKWqnouGdLxT7fQDt
3lk1MyjrDUjD1VlQsy4/wa9BrrzAlHUrwoAs7MxTs60/0qF3+2oxoC5nEgb993wyicynNZDqUXbY
DL/RsS8zPQeKyrxvvYWjSlnF3Zi1OlXVaSOR0QU4R8beuDnp71yPYvDnYNIHarY+KoYmqnrcKglJ
fSeCqXwgSpXrHsTIYfgEzpppnmCekNwihb5cbvrJe39J4d6gCr1iMH+MYZWzZL0ljmR0nSb5xQ66
Cr/Vki73DSXTg9J6k5mDBfu8YAixrcn7GNVT9GQQyBh8QSi5Dz7HCXZS2DYZw6CijbuE+Tyt9ULy
SiGB9iTrTefTZFPg3Ym1ZZ5ubNlzYxukm4/dpu4cODEPAodtqrPF9aBaVexCkKud+xSJiboELQ/7
t82CxpagH0ubE72luzUR9dH3dV664WuP+LIsXWt3dODRNePwWZabzz0d45zIuE1gboL4+ns9ig7H
FwRdvClDmLRZX1RdrFDZzwq5g4uIbuvBBL6QWoYH5sC/9SWGovGQmF0E3W/edXrKaspgHKGT4QVV
77ekZfc2QjBDZLBEY39lYvdkRf2ZfKlqcbdQkY9ThJURReGNbLtlyLemwfQoCOMnZMZPR8yZWp1F
TUdv2liJ3ELi+jCHHT8FTTroPKzGC/oMs9yQLmXJgu8s7KeLkpOEfD2CFexeiaYb72ivXICzAg4L
Z5FUtGjGySCnOqrj5T4aQg1DZwzuxXPMByf3S4fopYeJSPqFz4gNKua4BLbE68AkFz+oMt2HunHk
HgNNOnyaTbLds7jrImTTj2OwZvMVvhhi7LhQXFSQU90skUJvsg2VOJfYMtWa8ziuHjyYVUG+Jli9
n+bNTRDcQ1dNXA6bzLLNUxHV6r6dgWHi5lXdtKMeuu1uDwkkcuxLOgyFDkui8qiWXXQXW3VNCk7m
a3HNQd2VVS74wkjR2ymMLN4EmvGhN+mu4R2subKthzT2WUFBSV+rORlv9YDQepHLqgnyqIH1IB5d
vi5Z6hJsEsTCW+NQJU6hqEzXEL1gZTDJhU+AdshYonFgjjUuJny0IxZmTlgyFa2XdrhpV5wnX1mo
3bInadtFyMDRMNeL4prywqedfBcLq7KZRtvecrt+GYZSErQ8rGzmiwVbDzueRklfn2itHGb/pb/n
/hq8u+mNnmfO23DHkZy0onxDqVvoLabs1XVLUB3bZGDmGTnm0fJp0DbKMZubyDfflW7J2VoHhWrl
i1itzRYVfPgWKq4Rk55Mr408SKNg7BJD149ij+bbZoTKUjTkE2i/7ZPRITmQlribdbRi5/qUnlsq
xOcOBVW++uatgpH1fQRI60FGJKkQU2CemFtO44iT4cRd5X9Eqolep4FxeSC1hLxga+ZN3E0B0Q+h
g/8w7O/ZHZxDbcYTDxcVG243KFum1wqQk35YAgWCuVnT3AagXJQBe+V8mDM/8juMIeExgMxdqrM5
rM7Y4paj15y8YHevdi1pkjbr+9WAe4OwE8JckFcOCRBFi6WD+2Md9oyyPtQ2rXZ4MBAYllT+tCX8
B+eVeYxJHJ+SsMUDRzud12Hy2DHdv0Rbt97zRDWPVahmEKls17ZTtoa1cHNWoX/ze4/wRX9IFlK9
JtGqTqbxXBTNMCV5v9lt3Q+6YScPQm784gKePlWdowgaIGZIg0PZp4vrshJrhcP4wcvwR21Kb14Y
SxKfLXW/cpCTo8X5or46XBw7v24wAuI68gpZ0dM04ylbazo2RZUsUXBaohj+AhBKu/CkZVSKyxys
s9kvcK4IX7ekI0kufLyYs40Vq76hF+snhGaQgBxUrer4tlmXDvHF1bBga42U5q/Udiq8n6ilagfj
ET/AZGNO5HEMFtF9DbAyEcLGfM3qIpwbaTLLajRXwti0znWHqttlJQ0o7TLPvK3fV87odLus47K9
IWbNocCXhjOc3h0WMlNZAwlcs4MvVEluNO/q5nGNgGbtxiGm/d6k2PgK9OhVepyuhNLdlPaE3kMm
1rAzGOE0KiKxMnGMIARcf9Y4Rft7OxuuwtyLapGneZppmGSwyOGo/7aGdP4RYE9KgOuAhLyd57mb
sRPJIUUNpXos/acW8Iv72rJWHOMRQ1869y79Gs20Db71oAwA+FlHhgxRjFVkjqcDlX9W2qVFAoy2
a7H0leafE7hUmFfuZMi/zPMkSFOwdApQrJQDC5anxG3NWmUBISlFlVPqPhcl7chl3vjqf8YwsOh+
6Br6zB1vEMT5yXdyFbDQYKN+QGo5a9fdsMCv+EbUARkfEqxP7MEh1dcCAfFIKeBvOUCof2hoKN2B
trIN+yLe9KrHrEuSpEKwwYiOGu1LM+UeRSoKa9Q9xj02BiWiuxFt1erXbg7GZT82gRHHeRaW4Rvb
hNPFRLp1+dYKBnVdIlsxfzOunZa9qsI+yEVro3M9VWWST6B2mFvfNHGFryStIW+dMTfKtVomdFhT
AoOkV7vFgkPyP5W3Y0WmG1eu/NNEiTdzZti2qXvfdV2mkXabQeZYWYrEPN6Me+84ypcKAcH2uNEZ
kIMUNs1m41A/Z8YaNz+mkUvlzwVhPXy3tWEoi8TBzmvMqhmpKYct6dmbR/Rj3WR0DER5QsB4nMT5
3G1NgObKh8HNuuEJvkkJi9KTwcnSfBdbLQs/wPjkfiSz3tXBtFmwBIIyOKJZoyYPgYxjV+RmKnMY
htEXuhgwKhcnK3UU8no84W6ZCH7F41jnOANV/8owlAr3jZSDKVTAardbVkhzAGMEUIxuqYzqC29c
CAio9u0FygZ77Mo6GbAiS3saQ0B3d4JUhhxRb3ffeCNHdxlaN5/MlA6dLLj3a84YNg6Ai1X5DUYu
aEaqHrtp3ej2zphQQBwBZx137FIuc7V5JO1AzxQe6lTT7m4ydO7udGnns1VqbL4TvfJ2N/JWPwNG
obs+oKjCcD0JP/otjXXerbF7ZbDX+dAkCcNMwlCmxkOMQifrXNrvKXLUbT6hVx1zjlH9grBHvmJe
gX1zRjmq17yzwEBy2EaJNYeGy1dZJPHwTr4lXa5A/QLpHI455G4UgwFgaIJN9KfULUx+Wd0ybbdb
jMPuBcY1I7ntk9rWc27oourzyEEMgynguhZh0owWYejxPUEoZ7GM6drACaFE+PSAoiJ9jCQFHFPO
6POzBGGOp60pgxWE2anbihZDdFQJpYEs7r0cEDZzJC0gxKyE2wT/GA1gNRxlaFwQNrmG4FBsBtvb
XcDFaJ4wbiP61sHIAHWvQwjqJbbwl8o518rd95iGvsUbOttvQ8WM/CzHCmq51ijVgQjYx889Eehu
kD+MJqBFSAowIIRBYu9b1GdZA/UAxjzv29n6KMMesZZ1tgGLZkWbJlJ2Z+9SACcZBGbRNz2rgeYj
oJXl3qtqc4+hmoL0iyunwd7bpRb1iUuBlmbX27Ktj0sl10hivyXsZ+tQ035rfeX6ZbcJBZvsdpy2
F0wOerDfFkBM/ZqtOOL1YW1mh5VNpldCJd1jyBOd4a6Ag4QzeJxng0ts+oL14LqdkEaiaeHRsN46
bof2q+uBxmToYW18FwUkGT5UI0RbtGOpyXNAtn65+JA3y6UcEfH2yAGpkt+AJHtRM6XDTzbMIj2s
UdWFeRzDKfsWB1mFw7paGXFFmaQrVzlCssD7zbcI7JenBbZG4SmBRVN4xoOVtieb0Fghsy9chzuh
ALBmiaIORudK6o+Q0VpeyFYOIBSVYTsc4DgfkAcIHtNkzBHftDkMbgav9ghedHoPiprqc4xDmH0b
XD8HSDbcDD8GHSCQL2HXT2ggElSORaSFatC7oJ7tLxbAX5tDGGFmm8FEJSLnMCEMVTszwXCoQZBY
3hzxYsanSkpz46qau0IzpdpdRymfCoIoGdNmk+693KOQ6tARxPBNA2uyu+Z6IeZsLBpZi/VUGjDq
cwg8KsEKWCiEMwzRyx6DaMwwx+qULCvdsDUbFR+wT44Ys084wjIAqFGbQem5NcXUD7bbx6uNpo+0
Zm0XoESKYkMRVAv3kZ+q7TsIsVqMtsycLz2OwzgPOi1uEqKIX49txCl/tRoRLLfXZ25V+OB13MR5
E610vGdp3a2fA3waEWQSzd5o91cbatT3C9+W+GKvrcm5DMZ2xRkDouuWNb6sqnvfRzNqMm1pEi6Y
KQFnSnMMSZgzWTj3YnivPbZskPJ82ocf2izBtLdRylAXYpmj90fMzKhPsxgtv2eyWSqciLzZfrQS
Y4RvTePGdh9X8RCgD54UHRCinOj6MUZVg6OBiDRme4WtffqQKmaOZyYSsFl2aWz5cwRMrUZuC4B7
8ybgw9q+qsCOwcNYYVLzuIhmmmE14HlH8nSZYEgMvZvS3VH2GFjhIYkV3esU9V2yQwCinc6Q7lXM
5RuGP2MPezWd1mkRssTws1MYAd2iiODJbWvjeH4auqbVp7SibjwGFonq32gYoj1PhjWBGmfsA5t1
KXHB7RjCVuoxsLOtvwQbAgVzgQJg2Hnbc32pZwOFSs/CdHneOnARcx7OmM7UtBvgDaOrwLzzZFbl
MwU2lJMBwQTNsp2CDbnbuqAwJOyOTlXUZygzmi2P0tXYgx8HQQ8a8Li76dpkC18jaRg71S1GeLkK
e0zudxAChxq93QCEHrj9vLJgP2lCbE6TvgkyrLm7RM1XKGpg8LXYhxE40dO+DiIMapIBsxmfdchG
45mfVsUKLVMWH8xqxXZQ8RqEA7zYiLMia2mFkDM0X1FzyyI9z69shh36R1rFtr8NAWqn+45JK56c
w0yl6CrAe5AVgkn2UA9Dl5zLqhvaJ8dxY86e8HY+hRZZOAAqQC1HFLnf2ENj0746rY0W7QvqWaBI
QAwTX09AFHgPqDmGuVod5haLWQU5TDsSrwoM8FIu9i14fFfv4fQrrAfDOcqFgHNlv+sxw5ntMe2d
xo01aaP0w6px0zDsxJOANHKSCv9EcduhihJMttsLxh4Athas5L3YtvQWvUISnElQAkHMkhC2c+Q6
f+PkJmySRN20TTqx260bIZmOiB/NV1dbAeiutfD82BskTHuZRQ4YLIaTBGypcJr5Anc73c/f+iXm
5GGEX8JM9leP1git28qQys71JpYmF71zbeF7fY2CM3NyYbqMh2MMCa47TIOytKgWr4ZbMsNgJlvL
NoyO8aYYvQ3mKAr2GCuauuh4JVBXq2lWQMZoX9Pva4rg93O5Vc36CYBybICUy1JvP+jAaPWm2jHs
jiGFOvEY1s5PdxD6a/PcwUVavowDi9fbKA5m/9NPrFG39WL7dLdZxoF9CIynM8zoLMYh9TyDnzeZ
+M6G/exy45H1edS4hKawGyFtDjp7gjF3HF8ZsQvfC5CRL92CMN+X0LXVfKfNFg2nFEl1qAiAeJeQ
JwjjEeY+p3HzBtAkAPLEeKBmoIMowfJ5wHPe7zBHagE0YAu99jHuWomIQC8090EQaSwTPmkoHBS7
3juh0KZXGUBbcT+nSxfAIaBO6x/2ejL+SC1wNsi/WXWcRoEiJMRO1z1RrYmxeVwBudeZ7WJ4MDiK
aKcUUGhYUMICEGJoNZUXIlPj9tg/4V64dEO9fJhmVevtuKU9+4wqIInXrJkae/LAItfPPO3Vco/j
uqKHGXVK1sOeZsoQ31OtxUCBzeOwxcjxAVWxSE+zhDbggqlGD4k6Ags2tO5Ti66cIWoyZua7tcHE
M0iBiAOcqVoAFnqSn0BsiKpiWRCj/KkBFxEHIlIx4LYoFl6K11RBa6vyIcQECghXqafRZDUUenE2
ckz+aY5ptbYfaJQrwGFoSEPzHd3YVgdZYsB9aDKG7dVsWdWN0GdksJVXrtqvEHQizmdY40R+hSYa
oHRmHWJnppsevUbd5G6C47c7oRFeWVRoKkG+KP4cx+UXulXi46Efh7nbheJLEz8ny5+jQv1qxMM6
uqwzevMdrT9x9Dw1+5PSk19teEa4HIqyTtM9TqkQrapYwrsZm+W/ipT/A6On8Ne8NjTcxIDJhbo7
wCKY5Fibc++CEd6BM1gtgMOWBnb6qZjIwzoDIMoRgxuEOVBZ9Bz//Gu58pn/B5bOr5491QqMrQ50
uh+RAtoVNcQgdyDdTTnKJUzsMG3j/0Kh/wckpOgXzrOeZj/HlCb7DUlK6ZPxY2kLVaHMhOoanRgQ
cBl0KApXP/wLdfEfkBN/dfVpwKvCZk7YPuHIsjCwa9lNQLT+xQf6o3f/hbWlkIQ3p1IwMC76t1ZH
r46rMv/nX8sfvfcvtEpUyVOvqpLtMeZCva79sbYd/ZNv/gszy0SRGUabsD2Qrh0Ij4BXI+Abf+7K
f1nn5YoZBhN1sq/CYMaRupTou3H4/ql3/9XTh7SKglWD+4JODZ62RiCdcRuf/vmb/8ET+qulT6Ix
qFFrg8dFpoL8mIe6d3mYeII8Hk56lSkLFvMB4iCm/lSsHSStv6f+Sl65FF4nbI8YUfY5nvR8aSKg
M//8A/22tv6H1f2ruU/aeJosvor3PRcSOJcYvAOEi/8+fGSS1xiFL/5miKMhualV89xs9XOEJ40d
yrm2Eq1CJXdINfyxLlQqkpkUFdF/Xt2/v6//q/oYH/7zOua//wf+/D4qr+tKml/++Pfnscf//3F9
zf/9nd+/4u83H+Ple/8x//pLv3sN3vcf/27x3Xz/3R92KIuNf7Qf2n/6mG1nfnt/XOH1N/9/f/hv
H7+9y7NXH3/7yzswXXN9NzhqDX/5x4+OP/72F3JV5f77f3//f/zw+gH+9penD/1Wf/9/XvDxfTZ4
Lf1riDYbNbRAoJQg1wPNfVx/EvG/gqoguIBjhUjYVfw/ICdU/u0vcfJX4FVgv8ExJ4H1yVWHPY/2
tx+RvxIaxbGIcFEgHEFd+n+u63ffzH99U/822P5hxAx0xj8JsPt3BwVICylgZsoTJCEnsQBR6vdP
bF3PNTwbNLyidbOcatkGu6UDDyxIq/E7HSP7mWiUQb5Bar3x6zcqxiCXxOh7PpeI33R1/FZOasvB
AeDHTnoAU8227cE/jG9NA0dIWIyn6Rc4Lc8YQZaDPLNUDA8CWS23bpzrn66Kw8cAPKyj2ExwYWWr
P4GDMV0iNMlZWzsL1kts7tbEqtd5CyAdcbLZAR3BlGUFGac1NfLqwEl4acwUw3A6rI7w1MECd7VG
8HO4To/AieOnGNGQNzRomzdwCi2gcoyfKd2Gw6p68+i8286rSdhhNZLcbjLadiN8AfcMCPftOLs7
wsKHikS7ak0/dVEJmJRET2UIGiQHvyvz6P1wG2j5XfArK2KMdmuJojOuPdAPRX6Urse1V/Wu7jDv
6tKT7tPphrVm32AUldFEnuCleZ9UL86PnwLW6YNEU/5gkT+z75GJIjI48rnPg1787TDwCldvzQeH
z+wNuED9AQkDNOt6LGwQpvwbEJzwCS3mdAx8/DxuA4YbpaB5X8XBjUPJ6iS9NCRm14js4bHsR/BG
Rq5eHEi5uzSxyeEKETxX9dxnOlGVzUjYuZOcXAIfqhn8fbqyOneyW3dVPIl7YeW7nXoM4YAAg/Cc
Zmh2KExkaYPCx5TvVi4S5AZqHilVApywKrhRGKEUSsX3LCjByR7NQzqbL8ECZERinuk8YXm4xseh
r4o1ngqHVvky2fW1UonI/BrmVWvfUhSMrKX1bm3bu+vc+cR9E+am3+Sexs24w+TmbJb1PAUSrCiW
d0q/SaKHrLJVuxv65WUhXGIEWVl5G0ygemRmgoNsNkfaFmRA5F/a8iOfUvtq06Y94xx055Lj7oDK
uGVgfUx5DdHNPlxUX1SNBkFo2LnpBwE3NQMs4DKwldZjOp3QO+OqZzrvpnUMbnTiCm4wQMAYszyN
Vu5WMInvNIiweS14UyQzv+ENQgxUFfD3CKSX/TjFJeZOMuXFEkX2wcMRM06qG1iqCzAxEAYdevgz
+27JGwaoSAe7MEa/I7eMGiD6w4YefhrXw0Tq6UQW8aF1dAxW0IrSxpwjmCFliDv8bYi+3sllVTvN
qv1yHRAvrjkvmLcXaFax4Khcdi5uz1TV0WnpJpkB/dhDn3IF2Ad6rBWll3lUl3nh8eMadCZr0+kd
adsvGI+O9xFnjwMJEbltEAHh0YThnsfbLk2D7yssBW7npG4+aXgrAZ2jYZHGY07itc7XLulQNiSe
I5NxvJJpY/19gxP9WUse37Q+TLOFwbbFlNW9Qa+YqUZ+JV0fIj4vcq9X3BZw1WSfLGF3hge4VzIo
BoVWGX12N9CfTV8fdSzru6Ra49d22AgYnPdmFhiue8yMNIdRD3XuffDA06sppK8MbrsFXC3rs5iC
Pa3B4zZxAGOUOsS0uAX1SMvnctMFuHXwE/b9IY2wmgo+1uktDJHVa+wpzMBG/d7J5pENzD7UM1gW
Ir4LaHSsvXkdU9JnsFnFM2nUUynrH4NPv6d2urClU5e0lqBa/G/qzmNHciXIsj803iCdeksROlLr
DZGqnFrrr5+TjW6gZzPALGf38ICqyowg3c2unXvtb2hW1vEhYb56sprB5FEnX18U+fRCk1tepWug
izrsEJMbfUu8FPm3MXndJVWl5s9Lsf3rsjqnVS7mqC5sdYYs7PdjbnPc9RokWFZlMdMXU5wGuNld
ny004EnB+9Q2c2DKatt3q/s38aEOWxKP09CLk5BVoPMhLXoF85UnkV3WN9ts2r5tT9VOQd2EypTu
eTW67cxYJHlY2fz4kdamBQafDPrNZJfdLQDjyVT5fSzbporYspryZ7drka9B7LnoEZVuJz+2yO2D
jiT6hvcTpqrru18vL63fha/tlG/evU5fxpRlXr7You5+rg0QAGDHmV9kc1DjZKhadXS5iqKpJR2/
c1XxWKJrDIPuhIiCRigGvXqph216wCFQvPRrufkSaivpGOYrJat7Jql6GqxQFj3Tb/tNoFH5lVdG
Q7N8rE71HENnQwaST/5HM9zA7X4zQ87YtD6UAbOXItSSQiW82638bBKySGApZP+Sumg//KpxoiGc
KmOHE8NJfVm17UO12bZANIML3/erMI+uWMQ7Qy/ULofTDIKicp5MTSA5pUhh7w4k3cEDs7sbxDgd
maXUF0bFf5hRJiAt2dnGXFxN3YX1EGxX0JmzPDNGnu/YNMExkJYMGUbNRa9GA48P+EubF6m5FvBl
PbApsCEt3u+LyvYOQx2Lz3ZMx4dJyu5RGG71IJukf6QUcX05V3ZQ2GPv9yVLM2LdaMGfObRqps63
aIHblRHyeILOIrs53vLn2tRf6jblEQObPcMxGSdgNvKt8gK772a39S9kY43ZIhn//Umvawjaazw7
66ImOEGWRmuTYre93hl3ebWvdc8NcIdMD/Jv8u1aYC2exrA09h6zDIE/025asipF7nAT13HAvDnb
jV7xbEPu/MOkbu9IpTn0/bovLFCUKhSa85emy7hw+9LkDoNFHiYJEws/9wCG0qKOL24+DvCn89HU
p08mRUuJbJVy4qWiweXuGWfGGN5dqXr0xmWLGRCCs8Ih1J/tBHe+Amz/Pb5Xqx33nsM7ipwaMhuc
9oJ89GdTH+eQMsLAMsBxrOWL2lXYXVyc45GuOf39RM/y3PE6lRBUS/uYOYaERTC9uwTS+zPtRisg
88AL4kK20bjltl9mmXskb4I1RAbVnxqabjd4s/1rO/3XWjjbc9GOMx9O2e0bbTR/rJX4FWqvnhsU
AmLsKNL6Vj9b9VY8Wnnu7NK47WAf7T22F+LKE/3LybQXzxjGEGm/uqmZexwUat/i1zH76wGA2H3C
PpP0hw2sF0Xkh4wdTkmvWvxNmtpLynfcYfmR6swlVP1C9lKlbDOMlmzUXoOHNvysyNRP2+efjnC7
W1nqUdYs1sUw8urBapzcN02Z3OmGJt/bbprOlZjqZwX/fDszeTvYxVqFvb1gSJgXc98WQ/Y9VV4c
TSg+/pYbxjO77YDOjap1/xllYfCqMjXaE55I7VOrkMCeINELDCiMXtVJy5m5VeXemh0wJ9M+lLGd
RplIijtVd8kJEy5TVNAX3+szdau5qMhRitsvciRkORYDXNfcsMdKpvfjtjqvlpF4N/PWbj7oAcp6
Oun1s8OcpQ7qsh8134JsAdFJUoM16nXGa6f4f2wPzT7mNT8YYogcPX70ikvqbi3TOiDBUA1bu4fP
mzLUcTc+ZsWk/wP37g9NmZyd1BhOHfvfziMgsd+t9nJgElayO6mB3Rgd+dq6ehlMFMIpbAzYZ2Cl
zFn9Eq3fdzd4gdEBNWJIy36uqbDii8KDg8CsZST1MnvUT525EHxgAtbFvjM5OW8p8rqv5KrYW/P3
nKf12nx0KGRRY7GzmDz/t3koEI23lUDLkAcf84PGFJ0qiqAxPmU9BFUk0pwXDcgC7Fuj80iMqFuq
fo7kPHul3zqeePI6sW5H4TiqoPrGCpTh4jmAlQ3s0u3/JpPNNr7O+KiAYgxiTsh5Rlh20lF7Ivtf
Sv6hdGKXD0ipHhazFvPBae6LPjBlSZK6jeLGcJ5WW2lLMLA16GHJSHIWLsSnYp1uqK1mC1NNiALf
fCmDCZ4X30iKlt3X+foEaNEHtpGVt5z/apcpCrkeODDaipJtmaJNd4ayuk+ZLbzQIsvrf1L02yco
pvIHuModi+qepr4GHJ09wi63ikLDHKjmZIYVGdjPuBHJwdpW+1Ja3ElG3pU3Zjd2p4ys+SdJG8DB
RFPHBWIGuNNVNBfK/ODTGY9t8hcYyFbjoO7FvGsax7rE/fjeGJrF8GUQOTsdUutg6Rh/xjLmyKs0
u7oFN5MHFhwNGMSVFwxdRqliiOmkczmfWvjXfUE8b+h2tTjPwlWBmG0gzt7VGG5rghFXZxxJSm0P
mcV+IaCSSkAjjuVbvzJmyRp3C0eML9wgBLWCKa4H/hcXqtbRtOx7WAuYr2nLQxrWB631vkqeX1+u
FQbqeQXxKlUkyLIKmFpvNF8tbRGmG46ewVxv0Yzw4kE6+nYu4IPssOkft8R4mDvz5MISRIOt39Ew
fIzej7Goo8xY/jzO3jElYXQPIYNpcn6o6fj8yZi9k5ewDWmJzfTI85EHwzAPb/yg7/FUWUE21K9i
TplJttnwaefm75wl56lKbRKwZl8vN6Qr47qAvrMjqSl9JNF/hsUbIbTGDsxR0jCAwkZOVr5CRjgX
9h69eL2QuDcaBdsaXzfGDEE+j+VNZ5gVJ1DhHrZ1ceOQvti6OgNn1RpbYeYIDUMl6FlPU+HbVIuh
tjhxiKHPX6qq8QVVb79lxsWE0SXCuToDngVGl+/Ala3HbivFDrltA5Cw3ic8hG8chPlhTvOPSqsg
+D0rgxjJUl28aNW6RY2srT1ffR3GsrewzuZP80SHyNGGzSXzBnoFGnomLE31UMeQPb6J6QgHla4V
+xoJF2iRmQo+RAK+9NjO2HnRkhvlLY9ptn2v4KYhWJmZ+FU2hpA38V3rWPQ7rfNipJUHSgExzPAx
G7+ySdcCSx8sANHWiBhH7ZQHzjHJRdw4zuQ9SGYUAJaxe2Uxr++OwzUFibi1UG3ORoso266jvbMH
bFIWSfEzIEG4GHRHRr9eY7BlJrIUmO1wg+nqOxtdm+IHNKEs+mgR8mykrQxzu/XC1W2fR0s8YvXr
AtliHCLn9n0Y7PlAU8nzavF1tB4wfjvZ06E1lctvyIU0q5tY183TZK3brb4UH5upTYFjTM5hIMSb
2fnIyLnsqZzTG5aLq+NCv+w0/B3QJnuLCh2MoWugsTUZZarcp7YeMk6k4GHiTgHCvz71+mc6dCMH
q/zIrNbFgJWSCmF0IehfHHjoShHfnkFFXJi+O5VDRLZ9TtDTdq+P1WOrt8e24SET1uqFRmZxCJt6
s9OVeeG+hUeOH3P5JSCP96Zmrbt+6dKvBY+Nj8x1Kibnw+mn80C53up6sZ87LuM61x+5K/rbETbt
VDo1MkUl6bFmhsLxXwBxXB2kHavAMuPd1A13beVFLKfxyxmmeMwnzY9xY3QMmYNGVdUxQe8jlcya
9jxu1n1nm+QCxvGKI7ZZQzvrX2fPGm/7vNJ8soffPJNTpaqzfR6PW5Dl8TWnHj80MZTzuimMImX/
PJfZzuiyS112Pw3MUYTNk06V32u/4lE8VX37ZuhVd1/2ztMQW6VvFTV17OwN+8p0p5sCvYCQDHEY
zbY/0qJ3OUjcGsZmp4LCVDaEKDZUDYQ+Gkt5z6Zeh7NU6F+0b1/gBTnFfIlrFI+YL3swuTaGr0KC
MSmjoc3B19lOyjhs0hY/bS0L65OHdY3r2Z+UdkRBJ1WdafBZluoWPM03PAUA2JWIf2mq8DbZ2rUp
yji0jOx5iY0b4vu1A0NVkzcPicebOlp6e13CbSqT7xQKi8Xi2WB9KgMmFUTvsZHL54DzFNLcw7dd
YdZRimF52iy4jbCqpd3QHVsbz25TxR4KhXiQdntiKx7tpm1irzPUQRUoelou0xBSIuzWpT3YkLa+
srR3nYvn1izdK9F0/ERrmA06LI6Ws7Wueh1JJDkIW0t3cA3pRXdLHpsxmjlRbmRsW9rfc1IdIC24
LsrY268DNlJPaOwnwJg3GWNQgr+EvOmnZTU4RmoazJEX1KcE/JdQlP26a/JtpLXtT/la+rNysdNN
zebXmrvetq1xaIlBoRPy0n07ViJMvOGBLW6BvY19wJE9PJQQm15avBkya4+bLMuA0JqEH+2iiebe
ZuzQscDwnxtTJ6fxPm+29461E9SYNBgYOrAnIFj49Dwdyd7m22BJ9eF5k8JnFAeGLC7NlHw7XIo+
WxdWyrhMf9NLPvgJscDGcbbp03RfL9lZDv2O6AZG8LmFFW4x9spMsQEvRagI1X0C2kr2i7mce9W7
XBzrvMOC/tnm9qmMh4tOYvzEc2Us6W/B8sBA/D2B5oRYSbiK3jXU6ADrw9kabSfsXCM/b4l9v0x8
XSDQUdwnlE4sFGQwv0WJ03DV5pmi5awiGe9Su3xKbQD1vJAcQ/R9RZHBvyzDSk8vvdV4thPjHwl9
+iUBlWFebBk7kdjdZQTkurj9h9ZOb8Ic8FdlRmh17Y/TVsyt+6EIRnrBSG5ZGSbYXRLfnKsv7lki
9q0c64rRHdhv/75sThMmw4IRp/3t8KLr9nKDCO3jcPke++UNmh4jr+1x+ZaJccg6lV3TOdkueiut
p01xuAvT5GkxXwXQcy0n4+BN1xHnw6Ft1Hdel1u0tho45tov4ZgtBd73mLKl9z1nuugphOTIZfJn
w19zfFhbY9+UJXZDHM8esBCfXsM1Pctthx1He0+ZNbiLtKKxifuDwT7nRfz2ddTz/LfLnSmdCCP8
Xub/1u1l1N6nGuMfd+OWF1VYGvnvysoIl9Wyu2aosjt764twzLUekAIWFZ71tc8KcVTC3ngeLw6n
+ZMmiG+vDFH8JKO0w5LdWycHy9o9ciZQjBhqnPYdBF0jqhPlaHyZebNSUT06WXwzkGu+n2SbXgvn
z6jdL8/gT8FgJWe23XP2j0KE7iI6n5HBmzTLw4h3Jqo3kZzNPCuufPzLToyM6MBkes656qnzQJH5
qMa3UbxZHp6kdYm6wrGh/EvApzLOgH307tEs/8Q0V56Uvh1xBSV7SpJvW6RRnKuzxsLqcZx+qri+
MXUeStqjH485jKwhrItCO4ta4UZUfGJbFuGmR+AACGSNkJ/pdWhqyXayN6yXcVoYu83BibrE+jlZ
WLJQg8S8rhRKIEAziCROwAD/ZueTB7JdVVy7hyXumx3tVEGh3fT34A+C6MsFJNVkSo21bODqds3f
HsZjRV3RF/L3HX4cB37uPf+zl4o+g0l8XBUW3JSHEF9osR/THONHGg3cuJaigXXem3zwuY5Y9WuP
J0XkwhXrn9o1kx5NZe5D2AHjoaggi0vqX5738W50DObx2WM3ZlvYgVB/9EN6BudG+5ofxsFqQwOv
Ihpe/1xRNaUrdXPXtVNQWo5zWibGFmCAyP2p870Uph3YlBKrBrD7R7SdO0KgfUSw7myuVaTmcfXt
GgGhdXgRvNY8twizBrdeihVdczZb42ZksxA+smoGIcYVPPrj5NT6n/zXXJet6845hm10E0ygNctP
czIW+isC6b+6wXQo4paDV6fyi3B197cDTGlUJEL4q8k1Ca2hDquLUZVi7cnBZ30YYJ0OkFyp8hud
usfUQYKXBMqVjQjelV0yY+KPOFJ2GRQkJ2sWF0GrZ86zs3BPQzfilKScOk5OZpcwvpDkYQkMd431
moOJO0iB6w3uPltpnXHtriH/nAetaBtfQmtrqju3F4FWl83OaWc0/q3WPvHfXAThIbFbpUdQxOQV
wFOGk8cxPy3tuJvMNjvKxYsDEAUVrfr0OHAv//LlttFUuTPYvjthccwz7VUUvfaTUNs0fhwXyW/d
JindJIqYC7YYbHyQ31ZvapekcLTPLt1s4t6H+Q36f3nJ0Z6Dv3SpHWR8cUowDY5tGljIoanxLk0T
b6MpLeKJKTThr/pbthQ9l9sQXxa2yd0ndDdfk9a33d8iiSW0PIF9dTSSlyEjDcXPIVpvqrbMr6R/
5Dt9YWFkplvpdZ3H5m10Nu8EFRrvUKd6qtpiCI0+ltdq6bqw3KpP1XZ3Zsr8INHQknqrFcekz5wb
HohxpxN30/CFafUjZV9zHknFfZf1SuZMYqn5ZfGy7DSWpo7OFJug/iOZQbmHt8yrN/Ns5fr2CFKa
YvDXF+qOali5aqW6dQrqYZBNlhUXrusTK+2+YsXqfiarH8MydutdHdvrX0bKtps2wCfdGLkWZxZj
4DZ5MNlAdZSy6d8qaa0Xz8KwXadb/EM2DBocqcxKBzohBYSnuqx+Zgch24SaC5utfx6ErnHcCLX9
jCm8skj1eI9UahBW/MJybvEJCBzTGdnDQZbaeN8rU4UuuStY91ils+QZDG/vdec+7heuMIqLHJc+
Lw+GkqAol6CfqIuo8VoZ38HSzgdN6uZZV6MTrItVUSE4xXfDB3DaKkavSAzDAmtdD8wn8/yho8OP
/pfJi9yVLurtlk3sKJ68Cl60BxZeiBEylAL2FSrhiMEj+Z8Mwv8ThnHb/FaPQ/f7O1w/m/8PQAv9
L3/y/wJaFPX0mf+fqMV//pH/Qi3kf1jo/jq8hePAMkj+sv9CLez/cA1Daho7LRxd9/7Isf9mLbz/
IATZ5f/J/wQrLP7Qf7MWzn84hq47rnQNmz8DbvP/wlroDn/V/4DyHH4gm+vMMi3DtMnzcf5YjP8R
DMgcIO+KopkCPH8yeSdyBQt95WmEVwiEzzxoJDNTX5ExQtdvWMUPpnf1t2QrdKax/tM1sNauXsxg
lUva3W+xkX2sU1od41m27/U8jH5a6t6bKuPlpcx60FJte7IaC7EJY2aI0lY+baKz9jNHKXZ7J/9l
6Mo018yTt5lddg9Zl3GrTepSInKRRY/b0Omm6luaaxoS/DW9NBOrW9zWEvdxMwgyHriyfdfBQGs5
c3mQGrjD2trdyRyqr057mfgdcvVRJGj6mfk9Z9AfOYEVL00cl/f1NmFPpaw5bgp9kub5B6C/fGR5
znI7Y6hG7q/lcONwP32pdZIPI/uH750ssd+qlUaO8C1Z7qWipWbRn32fFco+EnIzsJWoK6jh3YGq
zQ0cywONIsgGLD5zD3FtchU3rNokRcGOcLa0B7Z+xm/eJM2b2GzxiDRhXy5Ud6ar7UpoAl+TLmf1
lj2PTkMYmWhVMUW2RsIKW63mcynnbVdP+RCOpkouo0WPze5PThrrW6dL+WMWl7vKsRbI/bK6xLnU
g9jE/l+b6Z1rNHo4GNqy05o4u59z7wVZOwmWTnPPSCj8CqRX+bbq+xP+piVs9P5kl2XDQNn8Qdm0
6VGpTF27ehKWsK6whhDB9bDsHcuuLotsGtahZ+p15sjy4elJesDn+5yl1nurKetOkBkTiNYx8GEm
zT5O08Wf3b9hAF5tc79W7TdhJ6QhQzkccmsTJ0krGhmdUX+O5QtOjZWCN+vubTHK62wMczB5w7/G
kyhBRTPqt+UaM062a3Aefq5IsEEgtKtNO2+MQzlwkZMfXFWNwUKo3cHJVbWfNrjmdVV8H8MyvOjM
QV6WiQ+OJlZ7Nfrt2dIK8t5xPyBk9u2pqchShRpnylXUoOlM9MpWaoE7twAUVscVJhc5n+K5ljvb
SMyPxpjbfc/UgxSJRkPAbJfIGNKNNTytjEyW9t3ioWivDSzGABWSlYzysuW9ksuKIF2Mt3XlmGRa
sm8hnIb1VeOPBBvmXXUs2RtOboBmHvB9O4ci1VXAFNm5pcjH/jXkXv2CB2UN8g6xuCLWn8ZOJiEp
b85p9IQdiGaDvUjT+BmGlCc669ezpOPY5cLrvgeWUSJP2ltoQLc/m8rojnGcanj8LLc6dUWjH3Wt
M3bk773PzoByRGdEYGurRYXKHhYPRd3Xmtn74en59DKRo7kuDFZJSKLUwFOcrSR4azO6Yt+wxjQx
F/5LqyHQN/tjc5NsjGBNkLZmofOKZMmunNr2XDrKO3IZMlBy2pLh12ZDjJgOJ1AuLJ8+s7+t5qZ7
LFkCfdKcmrlXnWfMchirWbpZnvEvZC2/nPdkZ3N7NhSGA81APq9cgSvVjqU4jrMUvqwbeajm0fxM
KqzZtVFtvrconKc6LQiFa3t2sYw9Qu7LiPyQi9zqK97H9F3a7gPjkXf2Jo5RU+eSkYZoLknCrSxy
9bit2xo1tn2boAgFroOYVPBKo2gtiNTzNIZFnyOZte6A3EN1LwSKC4M8vsF6zi8xw29QaNP5MvN1
fV76JWWmZTqPFWtbN58t9miFsRVlI+mHDIbsS1d6hF5Wg0KhWTl962bSjqsNeqZnX8w6TGZaBHBL
ekbzQ4mDTe9OSKa0mbc4u6VpvyhHzZo04fnCpDs/JNSW4FciRbAa8u3WcFfQOCJ+cjFHwHhNhDyG
tjqgXbOcuImSTkevbObu2P0F5Xv9/MpusCzStDJIrQwnQ2xZRDm6AYLBHQyNjzFa4NTIp7PSZXUE
RqZrGKo/lKB/xJJ3u+p2GtAMyAg3PV7FXEx385iqV3wNTTRK8dG32+Av5PzcjWWGOc2uonSK3yqL
CAA5D4dulRTCpnewTfekWXJ4dLZspyf5uBezc3SGFqeQ0M6Ox3/FK574iIQ75pJrW+/ULE6L4f0z
suzOwpIbda2IQcfUp0a6WiRAaG8Q8puTaeOXwkyCOti52/cwEffsElkQYMxmzkVokSK36yJybUj8
P1mONIGeb39t/nUyf08aehFTlPJJEM6z02C82Wk5/6amQjdz9OQwmXFx2LBzv6csY730TeJEwmZK
b9IQMpdzozqe2gI0yyT2geA8coeWY+Y67Q41sr24zXjFObuenNKjRtDvecl2iOhzDiCQJ76z3ehu
nqFJkxNH/L4e/ak2+LDn6q9Z1PudO7kUwJM5aju7SXRSxOrknzfF07OlG82hMOd572yGRvhX8VH3
El1NI4fB7mfjaCfdvykpih3e3w4xy6vdx7yJzaByLS3o21SdBd3cHl8foxvNUXmItG49tJtl3ihv
bO5c03YQ9at1v7pJ+WANubafS88+jTRM19J1GWq0Y3PcsGOecamvR5HOxJTMPUGHXSaetSmRARGu
+IDWjNtu2FJmfxqr+Z49IsVq33Wb/tcke4Wkp5X5RtfO5MRwT3zlLAryyT4zT15Ve+BdYnjJtnG8
y6aUKdqwzj9VY9SoSdjdz4TbqmuZ5W5ki4HAkYnQBFQQs7QPzDS0HfoJMUDEkO0YtLO7O3m0mtr8
yWcWNNhc2ccCseYyGcMUjb25RLFW6X7Hhw8USQhDpBkivl3+wsVaiiymRtI9TLjMPnqxUeq5R+l6
50WuZyzIfm6Knd0SI2c4uEZQ1HKNpIKUsWlWHTovO4+ulEG7cXjPwkh2CcKSBYGVqtU41RP5EMJe
yGUqiN/Kx+KCI9DckcCwz8fltHlxc79OtnM/xna5W8q53hGg8i00cYwbhuMkNWjLSiLQOR3w3dfp
HudK6GTqfcl7I7KWGk27unGxn9CUrWeCDrKg5kHej1b3quegOg7Lo2vAPlsDyV1JY926IYjL4dPL
VxmIfBJ7CWWq123gaMWhhFUq1q0KXUcLmTt9J9DQYUIqGwiku0tL6j7Rjd4epTgac+I/xQf9P9it
TPTl6nKVEUJFpGrnrQ/raj24cbezyQMlaEk3dkVGDMqYP+ce0FriTWXkOlRcqj67KzhRWt16a9IR
mGfte7VmxNQQAJohD8FAE6VRqemH9O0Z8A+mSRPMxoyC2TtZQcqh/gbuKI9EtH6j0bxY9mmV47Wk
7EZl1LNIaOUDKVn8/BNTvIzIOj7juMD2rDkcMthI/bnQEWSMRPqNF28B6s3eVPpTLpwDCe5NuNFL
3MbJ8JPMy3lJBoiitbQjki5eBtOIcm38IGn0kWTRn6lT/+K8jWYtOyQVZFszdXvCOGG6CcQNDSu9
j2M4UzYklBeh2c3OmCh8x2m8rOwtD3WtBLKTu2QkILdNxjTqCQU8FXzxTKwt99Hju6YbIObONnJS
1F4ToxGoSXr7sq0Ao0l6oyzFZSnTwKld5vtG8VzVLVJZ074oR54yolNgrsmOAcNeVBbGOgT3aNYn
HbrnFmppfpV/xyZ8ptd8icF4mghCgCzX04vgTQatOmG750AfDwh0T42VInYPbuWXqRUsID03lVV1
J6FX1mFNlJkRBiy9NxJlGT4zrv9H2If1USyxD44bwKWcqPb5UushalXPkMCWhFg0NzmPIb3FkpBk
Z6JRJIrxpYWg90tkGNjTyDyubnnKkYV2RuugjmuMuLq0EjdzlzYhs/wvfrtTIcS1nAY7dIjyvGXp
pvs8uKSE0W9oIIpWTFG0uVErbHKL+WsZQHSWn5dj/6pnoKnEl96W+qjvSPav99PQirOwOo0pilcS
8ansZ/KmSp/CpUHtdWoow4eVFECrwFI3uCE25KDPpJ/KOPEhASYyaAvPDWe+wg2PzAWo3O8J3GAq
f1PDWTak9jGNrdJTz9h2nbL3tRvqW0ZoKJH5dMqrv5NpnfJdPqtomN2bFI/DuTendpd0LRoZ7JJv
zTOSqLHsbJLPVmf8QM60SQDYrr2HHXLRTOM4ZcVw6DGiEzTskkgF5Sy2+AzGUEdF3S6vZqzTV7Tz
L3FgC92O0nxziE/TjPOpZM07g62JGTehIQQgG1dIyQfoi2xHF2nzOjcm70n6xkyXu6PskQjtLr6d
tMEG+EAHijlOQ0eQxM4g/4ugEjtwDcXvVRjOjoQ2ZsP1k1mUL5WWc5R79j+yOx9lnT9wG7LIN2Xm
KJwj/s3a76StPRc85z4aG+9xsTIrnEsuXTBYf5v5ORuvM9h2st3/2ZTJ5Sg+pcobjrFVhHlmU0C4
Qxpp6Sa/LVp+dkGHQ5oVwUz0qFbFpyqvi1DoHGHKbViIaTXlq257kWMg6vUs6rYAM7iFXQ7WzHmR
uoKz9qxTXpOoWHiXRM7Uah6RrY0OHOlsHKpbIh6m1U6izbKuBSNjDrA47JlO+YQ+IrzHznvM08dd
YxMFU6PzgX9+D3J8oTC6HdmGfUcW4L200rNVme8MC82wqKh+SgyubCGOqUoyfZ/o2it53a7Pnjfq
cpfdJm03V7RC9UvtwcMvSaJdDRt1moK3YDe72/y6abmeeqMlLNxEUm/IlKS3t8afMdNdnmIMwRCm
XkH4TCWyN5YeD1fL6ce90xZK+WiRPPENtHRVboRPsc21ohvKixN255iQgsl43dZ+9S07FWf25s0k
PVlzmCmGD4x4t/1KHhbc2tY8S/zYZLv0xl/q2UJ+seZQYK6TnnBVsWN48bAll6KYocy99I3QUkSB
jVPaRyxitSIxnOuN3Ror1XZVPdstkM/Sl0e47vLU1vge8sZF9V4pjeEMCUFUUkEHO6w8Tk0cEePg
AIDXzr3USOnQMJwfOfXSp8qysx0dnrjxtpVb18FGTCKP2d8MhqxI6tXEJ2rncD8O5NYN5mD9ExiW
oaFX/epl3vKEIlodNFVY0IkWLuOWlxSWntjndFq0w6Bt+ZGXcbrlhZImtrqYsm5zK+wSDKUedSsW
ht/UjO7spmqBmersY+xtjc6rA+LCTc5T1ouH2mu3s0srEODf18mFqqzIKCHy7Dx2d4pUCYwP5O8O
dVrsHJ2Jm980W3LvyYLCsbOhwha9PheCwO3e6O2vDkrurI+9d+JTxAOdOP+buvNajhtJ0/at7A2g
IxMep2XpqkhKakrUCUIWCe/t1e8Ddce/LDNVwf2PdiYmeqLVzWQm0r7fa5xsadYdjU41C7HDpWzd
lhPH+JCZ+NcU7kg+p+YWeKQG+rDpPaPaQFZ172MMp8Qy7fqaW40TTrC2HCrNgOIE52JK1jkupZXM
n5Hw0LJf7TEVuypoGiy1rGSFcru8iwNPW1W4idzq2QACHMY+Ok09+ts2g28l2N3z4IzfLA30Lzcd
rF48Vd2SsmSsEs+AHo/5x5qqkDl/Qmg+nuDml6/soF2VRrpLuaFgHAdER8BujrkFtsFLPeV5D8Ut
plRIGfKT6XoN0eVqVeC08tNqHfeOS7630hxrusG4yr3BAqbYqqwVEL4t4zUrW6LIKfSILMXCKkAy
BQe00p4y/E29pTmk6k4TdXhTaab3A9vw4sZrK+17QUz9psn1dmtXqlDrxjP1v+MotT/ioRYsotld
K3M6bO2zwPgwCZCkDnhm2SN8f0L7ky857qGsYg1yUzpD9zTIvnw29cL5zPaSfIZ3Fn7CstLZCzGo
LcZbxge/DdgEEqmBXOqYU0+hTF5w59vrZqDxKwzZXHHofdzdEpMrHZI8zeN+pQ8ZBNMo3cuhMD4b
GGLtBrdMKSYiZAKP8yNxa2alfIRP1TtrMxjjhzhvK/ymTW1OpB3zJ5iY+QcTyAZMwEra1z43YSmG
oRV86Tm3goXJnvBR2RFFeawVhARjMgJ9TRmuuU+MyP5fKC//z0H+c47Kf4b8739l44G0Us7//D94
vyn/8oD6TWSQIOrS8VDb/oP3GwZ/Ak8R1Z2Qus2c/X94v/UXrDEDOxpe24Dxrv0/eL9m/uUA8vPz
hJCzIJLwtPcA/gg438L9hmmxHDHrMPCHd113/vXewv2+0lCDZfK7NWS+1L8Mkkga3qSQSjROGJjA
Hzw8kedqXc4tz4z1LHvOfQ75pSTRvPjZugYRFHdgmsbw+mYQ/xWCvhV+HsZ9cfTzq+Hsxf8cR9jC
PFJ96oGTF37c/hyULfM1D1E456QgZR01+LZ4X46eSwnFtnUblanBxcM0jjPTO8pus0VRxNqCX22S
z/5SDHHxfLlPh0rWf1oxhCss4eqeIY9zHpUaYx5MHG4gPlTzqH7cJuw2V5Tdcyr0/0iv/20F2S7u
jA7VHGf+6G9qOC4+7jxZeLUVEl4dIJnYe7CPbzLbQh2lQEGFKn6ZvBqvdO/wk/3bMO71aHUpZAn3
qHhUwrqtgWB55KAf2I5y7G+rWqNejGvP8vJIHppH/NuUaQHFWKa09GMV+5RhZ1ROFbYjMsLHu+H2
oabyW69Nv4XB5fVyaycdY8tlVXtzUQyR9HFKmZeGiYwE3nEYxn1uTGBp16x/jbacrnTr0AeAbrnS
pQkqgKx9wzhO/YpEDH2fyj9aIqzSsT1M15nZm+vSzvqlJfrs3qsQ4Vzu3cmspLQoBEUmadkmOwHb
zdv54ptdCCsKeCmGM5quiUBof8s2UvGVUTzbjk1DjjT5nzjyaehm5TlJpFj64aH4xfINDC5xAPh+
uTd//EMOpj/dkbbx57+CIT1qxoqiUW+QyeIZT60RCwHKEV6H/DiIPxWVuUuCfAW4sq0rf7ZtvGG6
3CBkuZ0E7z2vBeCp8r1hT/8Uuw8sB97uZ+d6j/2Wbuk6cmsCNA5HuQutLMfjjYs90rVbtKvjIu4A
Ti73/sxM9XQDRJyZRMSBPPqWAr6d25mMMW5YCNyEzAeg77ou8mVijDieX27uZBky1roJ5RcDAA6S
46Q3XoixRgFYocUItE1vul9l5+Ikbd0FFryt/01jyMc8xFwuPTwcQSvnbm2WNNabaXaTTqJ5lugt
8YrXEH+hsCyvTaXT5aizCqmSc0RyJB+HnvkWvJJeshzxZi33EeT9WrrQTvp+GRsw3aat1nwJobbi
lbOa/IICF8JOh8oSOmFkPWbAbztm0YuCs35l6E/nk27wpXXb4nObGOsdjoY9n5v8zjyMgxZ8o+/F
UjfS8fbymJ/OJ1oxGQUHDYvwxNF8wkFAgXfzGixrIJf7yelCxLSVMU5bgmEi70qn/ng5HC5e2rPJ
zoLswB54vAEavS+w8MZlrQCETe/wsaQ2nSPX+G1WuQndFULKl8gK4MZoVU0pojRc7bNQkemuKqql
7wrDnvdjHVKGnK9aAuqZOc//N0dpQy4VvnR0P429tr5BQtMON1CX4a1fHudzX/NtQ0cXsTxqecAr
GsrIZSPZxFBrKatru8PJzWDuDkYa2M0JWzeOg1r1pgfh6hhduILIxipopAi/fcN+6YeoDW8aHQ+4
W3IeSNzwy1xd2y7OzSbDm2ku0po3p/nP3wxnLhNnDBv2wNjRptXIfrhJAwf6cNFpN5cHFDEjP+xg
Ks2nAN9MEubj0drRtxO1oWWRoSgrBn1d3iSy8zEdrTwg/LTPArHCv9f7pPNUtBd+jhccJfcRTHsy
LUlyki/dv0MSMjR3YfRZ15BlVeRohBbYTbj5d272ZfajUkHr7KkztSjrLaWMgediD8eWTNbSf22K
sZWUwUjWQC0ErXOJOSCR8lovQYRatILig6Lamu+yvqwpBaBQ9LNZtWWZqDTcPuapOVpTs/JzMe0V
sJG5bEkadJeAQFWz8fSW+OoOmmq36iuIh7juaCg12ij8GWhYOq4yGGg2clxvglwm00bxK5CasK29
woAnQA6lvdCN0cCJMYSxsWrE0KTbynOr8g6Y0/rKhYgaEaygSt+mNlrAhVGm1lwNNPCNtxdD4hCf
oTpovtANVYDxnL/DmxeR4bPSurHy7qnDm1X0Ci0Dc1oetoivPGwIoZqZNxiUE2GyVNQyR1LetKDC
yjH3m28mDhxPBSFJzw4armZZ1ynJYFHFs2lZhiZiEzIQpo+xF5cBLo2FwLe/yOKvXZOmP6tKK8iz
iGMJP2ZECLbset97iifHfw3TSHL6tzmv35bVFsIQKfAck0mFR7SLqsYmlcZQ4QoEolN3tm+Erx2y
h+oeRRcJ9suxGY1qCb1TVF/gHJSzHiHRXus5VMhZIS9NAM46zyLCCDdgrDT6INOAR3zNfEK4kKH5
S8FgFknGNWvVYgBlryLXJ32AiiKqVhiMAPvSAH2JU2A+3yT0Aghbk2rtBUlY3KuuGF9MK3XbjV+a
abeC9IzSuAzJjwrIgcHlXuZ9yRLH909QpilICkFbNQdKqXb4oCqcppaaHN3HyC2959SDK7vBe3yC
pNxTCa5XVa8Tx0FwRREOuwiTFQt3bwpEmDRHnhvUNJxkRIukTl99DlrpYRzTNAUmAuRFQNtCJVDX
pkeKELuB8ykzpkF8QOhDbS01UNhuCxMhrbfwmqDLXoYBSiYBjI34GLuDXa1dPdPk1sM+wwnuTDPX
Mvc+6+xamzWDwgpvedFkKI21agaaVZuk2yFyxROCveh7L4Exd/kQetWKCIEQpbKWuHslawSEDo8E
BCfQYaIlWz/lkDpAJ4oPSe/j60pAzi8sSfx0EWMG7a1nHwB3MQxWLVYRiPBM1zInD40/idE4CGg2
PpVgo9YSvyDRblQ5OdPCzrIBCnfgzj9Smnq/iPKIoWtL2fgsOEQfq6InFP7GdhsdS5kaqn9ESgLa
fwAutepMz0I6Nnn1I2+53FsXTjkFs+NGLKFnSyZEDfb5YKfZ5C+aLCBwxiclNF7VmdEPPC5DCZCv
kJIv7SF0NXC9ZvomMU74nCDmwB0SJettGBjIerusiNCGoo95VX3fe68x0uuaKgbBZatG9+MfZeJK
VsFU2frWxhLYu8+r3DLu3MopnLV0nLSCDzGLnSvyk752OLvLDZ5LnDWGN5Qafs4i+kFGTEJw0EgM
js6rI1sXs56D7sSwFBilAc1SFZWQI0Tp2EsFpDJbrqXpuORRgg4cnBWvngIGxL6Wufkl8drod97Y
votLRzu1y6CEGkZOi0y/xJ6Y4KcgGSAOCSl7sDWUUat1S0kDMwOf9JElwom0oQQTWx+CFhdb3ByM
2EJMVETguxgNG0vMzDAez5KmHD9SGpvpcG6KidNW1xUJj/wIuCibOq5EtW67hOp+3w8hFUEHFlXA
Opvilx4BhUtop0WuoYMhYFsVfMXKMdqm+QVebFWvqSoszBJkV0kFsD9WrLCWu3z7BHdcv0XlnH/t
gwha5eBbGdUfq4zjO5VbyFfdLhnGdRbmAiJ1ZXuOhv+8kcKeW/EQwbxqC7tNxOU/d8N30Xd34Y8K
hPx3c0zdPbBV+z+H+M236f+M+D19K9pv/7X/1f8XOo7s1yH4N/+r/4B/0vL+wgWNm6w7Q3/2DCr9
S/Y1xV9AFy5XISks/g9/8i/ZV+NPKAXhwzY7sTnAN7OF3r90X03Kv7iKOoZnSmEKwa3mPfDf0aXT
8bjVu64BIcPwnBkEOLyO9caADSivrYfa1Z1o0RiN9jtjGV65ioF+vr2Izc0ACcn5Qg8Yah3jUak/
5agbCvdBa0iANARSFpPC7J5CSvY50KT5OW80/daQqfhcKtu+e/NtzgCJp73Eus5zKWMCbgBxHj1h
KL7PXhxWsMvIodySWJquYMx+eH8jNp+Fb8bbxXDnMXhzs1XCaZJcBmqnexb81LGE16dX0fte94yk
Z/Oo4/4JW42/zl190wo26Bi7jKHaiaEfFlqG+/WEZHGlubgHvL9DDppUwcPPcd1jsCbmoNIRp6pd
NEbtD8rG2kakZGu8793zp0f4C3o2kJDQgS4Oe9QoXO/wTFC7YRZEqx5PpwS3uYfLnTl+Vs7NUK7k
+/N1XBsM6rCZEEsI6s9C7TDILnY1MezUScmEzn39V18jx6xwnV0bOKVv+lHlcD2mfF2ltvf+uQiu
hwSQlzuygBMQCAq/r/Wu2qnagb7qphbu2E7y9XJ3j1CZP701ALFtm53EhJB52FtvzCDkGbralbH4
2Tswyjy7eLYKl+gNfbDfP1N4pzNP2KpmTPtoF2kZ8yr0bLULW7PFXgWyYVoP5RXw5+jp+KdPoJSm
x+vLYSWzY76d+n4VdrYOu27HPdLfDl5Sks0w/sKDpL+yyE72C1NQCUHVKiivuDR12FIaVzIhcCvd
NVnsdwsarm98Eumu7BgnH8lkIoAruYj1WWXm/Hx9s5b9xk1j1ynYMaY0pFqaxj/tAG6VzamP4iDq
3vuZaA9Fx/yBJHPvuL1RGnVf1bjE+VOIo1OEwTd2Vun68tQ7HTzQGxedEYgR4zifXW97VSZtT4SE
me4QyMpbfDG6ZY4J+ZVWTtfzjDky3yiTcUiiuj1sJrfoIQ7x6a6wMeGvBnO+m5cDcdC5t1EE1jyO
U/dMXkj9Gy5Z/ujrMCjyKR837+0uVSpWM3CKM+9eR3MF5+8xlypTO1OZ41q12k9fC4d3fzk6iGxD
6lQE6fDRTElqPUfNxwKjFteu/awKiftD4vfurhy0ctSVvA78GohY7Ro9JsAQXATLSLe60srprLfF
vLi4d5j4gM1Vz7fzYySc0ulUnu6c3kLV6XfEBmi86bBs5UGfGt0VAO9k2+AI43hhfVHCcajCHrYn
cmzeckekuzGV9kcDG0heX2XfvMS2A1nwvUPIUcY2iPmfTeXWOmpMi6tpSrUi39m1Gu4bxJwL0SXJ
+8o1c82XEWTsqAGzcxwXEUGYh64J4LO6MtCwz8BNDtVWfOVDnQ4crThc/ri8sp6PL22uyqJCk1YO
U0+SLkQSeZve8yjEKmRsmjC4gjPP2/cbsG7uFAgdy9YywbRPkEEnMibUjHGxc8ivdNd+SQE2UTZy
TDRe7j5wJvfnqLX2bkDU9K8d9H8szZxOSi4gc5EZnJ+q6TEsGVSOmRuDU+7yBo/EVQykFQDOAFmR
OWV8VYmI5PLyVDkZXm47Jhd/jjKTTzk7K79dB3o8oaEN0noXACwsEnjcTxM616XlS+vKfDnXFDVt
7r9ID20uc4dNGU5A6QmJFXcfTLgtiqm7El9J+PVa/N7VZjGEbFOMIcsAGP+wqX5sRzI8km43DY55
a9ZOv4UOGuBl4PtfLg/gyTfjxsGrhE6xrJ2TInfuUSiFTtruKjetV7gnJnc9OMNycknMMyHWXrm5
nRlFB3IAPAQuIDN2fti1IG8KS3l1u8PPMritixlarSjKQuVzbi537WQtzF0DnEd9qfM4FEdNMf2q
AUu9dsctSH7rRUKtI+jSh8FyCMqbqjycwSd7jZrMuvIB5x99sAznprkQkvYhJR/z6ANOkx7jpC7b
XY9/z6Y0Dfk1M9R0haBwVFZzUEoftHI0+e2S4MUW6JpgYfHamhmBqWbogeXl/qcoSrBt86P+vffH
P21yv4Z7QZ3SPTp48PgtJt2nzd6NMUQNtS9lpKq1hgznyp3g7ExxdZBgYXlcTo6egrY+BSgqnJaY
tXSCSU4IVm2BWsW2vHb9ONsUezQ10VkALI4+V9bnQze6druDppvfylyIL7ARpzuseLMr30zOH+Vo
arggBbzhXUgKGLwfLgAcAjp8wfVu55IMTn3OdiOS1O34TsIV24l20GeTcgffpjicidJFkOq/HJyN
Hksgy+dKWQR9XV4oZ2YrXBqeUZ5jSW61R79SgWu64DDssCHAEmzye/MOVNG/cjSda8VgU5u3Gdc5
+Z5TOGnQS2hl6hIfPW07bGKun+vLfTmzn/GeBxwB1uEwco9utKEingoXcRzcyfRYYmFsUAbCwMiR
Sfmlrevo3fsZ5VWLxz21e0/yDjn8nHOYfa1Bkd3heqwvMQOplk6tlXgX6cXqvV1j0swUOFhWpuAv
h02NNUmORKeJHQRNtq20rnWCRQ1wjJVW9o6/TKIBF8DLjZ5uolT9XC4TLru1aelHcwONi19CJPcI
9R68cYdbRR1Src+S6nbC+7NY112TdU8wWON8lwC4OFd+gdNNjtedPqNO3GsktLLDXrdKF6XEBGln
u5V716MNJ7FPq7dpDREegaw2mKsIe2jzSrun05WrFE9XWHPs4449/15v3pWWgkPt6Tkeh8yydRZT
b6lyX105o05bmU8HkAwoO2Brx7uBIEAWabDr72BoT5sRv9m1A/58ZeYAE/LbHuw6DtdoHYrkvCg8
+/jtYxWamfCh9ccS6wwTIvKgmeva7S33mUjwCh06IKm+GMpJTg8B0WrmXVpleS7gz3tDuonKAoox
5QCcUCcf2QgKySpxczjTPlXSfd0aACLwZ9GRcaGpZhcrAmkpUQUDYWJt579odqYB0xDOntwgJCyQ
63UaDkUEaqG0JViirCm/hXJYmaJ3MW3xcJv5WkUTVYvCT6fPCba28VPchqwxPSxq+x4+NvoITGnj
Iv8oSZKLF6LoDGtTdSkmVmHc9Q0aJ930n3ANVd5jHFn1b6uuJJ4oXqKph4wMBBO+Ng4xz6QbFuVq
sgIEzGZpJ+IGPbeIsZxra2wWJsdZpa5wgwdUDRTchsFIMcDFsAZ1UmK73QN85OIBvnLy0jTk564j
EKrwkz1SZZM5t+ZvgzES/qziuggfVT0XG8Jscr/WwEqfSTB1qFx6caM2td3D+pni3m8/JzG5ZA9D
NETOLcaagZavx9H35XPUS6tc5KnruI+T2WGkKtiqvhnkaror7FtcWPtZnZcrf2jdCZZ1QXJBmRBx
R/xvp2PGk3tmc9uZc3BHVvWRu0FkPXzUukEmq0KU0ZeqSQu1IGc5xZbL5KhaGq1hEnhAuha+5AKS
VymsTC0bkNxbrQniaCXrGmurYkhJhEtjv/6OX4X9oekHgEGuk134IBoyQtf4lHq/0CK509Kdki5c
hg2vhq2v/DFdTbZW4ICfdVa/odgMdwhpMvfENRVm03lMMZ5rlqWWtM53zkM8tTHmbqmAZYmFY2SB
phUJsubl3+3Jrb/jb1QgPGzipN2YdR/Ez8R/wx+gviX0rwNwnPo1OTiT3WihhZd04ovZNbNTxP/N
sq92Mw1mbG0cK0rEra+DXG9qK+6pYHmxM+ufIyOe1q7ATOAO4lpt38aNYaGKsBK3NReh1zX9KmtK
Ag0QwRKVheapHJd13MTNvZ2gY8bmuKrar+MoyxoLyN4IN2FsVOEa7lLR39WeVtaIKQ0Ixveu1VMX
Lykkw9Xv6jS8r+osiXcW4lX5s/drqrDriDzoYtcOCUmfOcr+gPOi9PXbxhI2XpwYvmrf7I5ct0Xh
UExc5brIk21Xh16zhHJgP1NFwGRsGQL4CuT3ZWDd2p7S8d1KirzaToROF7dhzL9MYowbJmtUnm2w
LBqc7O84KU17Zf8JiACrCP1134riyQ7I+KVwTHHjsa4qzFbtwc2Kr9FQKiA7yg5V9oLrn+3/nEi6
Cr6MvJLw7B6SYChWGaJ01d4WmJDDD9Hcwai/FUlpNR8Qy0Xjg1bwytnGTgru3cDKoEAcqcHHnDGb
yvonfrY10yKLcsGetRFZRu793WQZI7Hp/e/A174PCpwtlgmhGU1b3FWZLn8p/GabynkMPDyx7ML6
OMLxWaB0DpZ1ZYm1Y9Xp77odsg0ieHIAweFxAjP2qRbIEduoqt3WTb2fdP0zxhpMpRBVVhHpj02o
mc7CmuLo75ErCoxpL79r2wJ2iKrXng/KLFoqr4YfFHu/lD0Rmzj0ReWYb6LcJEGE4JuFHFT5jJEZ
IeLThLoqLB/DwmyWbe9oNy5pwXsfJ+yNNlq/MUmA+BXaO4rF7bL1Le1DWuaIb3Xv0ciwVe36IbiZ
pPF9VF1PVLT2gB0wRlT482KsoJtbwq6xFhspOY0GRfgE3OmLbTQ3jhsVG7Rrxqe2zx9I4pzWw1j6
t+EURTdcaLslCZNP0FVhaTSZRFMY3wvLd+a/TaphPVVbF0HeY5JhmFjYBFeZdlbsTEnabGrJZRCN
zyXRwEsNy6nNgF38PUBH8MXvKbdnwwidUAdm0wWe2ryqCWxOsm1VRpvJTX/ZpOsmJKjemNS3iQde
FuUga6oShuHdyJaQSmq96chrkMJdn38smoA6ewvpNX+CZ0HEa5PEZvJs2mRdYpmCw/Ad+6TX3tlJ
0KGMCVKDUjcxJPljPuIi9wPH4ml4GivcX1ZCq3J3WEaIpknuqsa8+x2Ho959IG4haPbYlk+g7yAl
xraoNKX/SnWRjqjcC2uaPo2QEvBKEVpQd3elFC45Ifkgqic81LJwJVjR0bou2sS7S2efsYVHag+R
SkaICWU/GeNWRm1KWlAkebJ1wEbWpqlh7v5Oy9Rv5VJx1kbuKh1BygjmxOniwQ8c84ecnND75rNJ
B2u7FmW7trMowGU3cyV+a1UcNphIGo4N2siKsnBDVBaGzYPvdBChoJ58IRO07R84vRx/gXGIilca
csc98a1ehac03N4VRrveS6pSlwNXq/OfnpcRaOSS5z7ck4o6wYrK7bRf5EPvWmtgidS8UbLzxKKx
psJbeopojkWjC8VrKRPm76whkxWuglVKTEWRS+I6HoVfOdINLNk8C0f2QmvVnaqEI/CLNUJ4NUQn
p5uyT8TT0DYGEuOyxS8ox5rT/GQ2Sv0o0z6elrjxGeFDKb2MY9DloF65fdOKfWNlSbJEipdB9onn
yxu57GbBMwBhR9PXvlzlaTthoRCM1MVgaZn2UzakU3Xj4TMoM3wvS4KhcKvzxm3lT556qAYl+mCR
V9IYHqLGCQDFcweTvBTbKO3WHQKbfLvKIDIeMg8mvROy18bE7Xkg8xsAjNTTmZTFAWanlvWMQDaC
RYE/8ocCBzxsifGixZA85dq2QsVcmx9aQqaqpwr1bLWaQh0j1MjoR0jmVVPne1huSFabqkeab1ql
Xd6EGGn4297Je/3OqVSnPadGMZBCU4riK7cC+4lIlZG0Er2vPYhdA3LyhEv+V2756MxLliQPet2I
mp+tEuWDSTIHykVSuvVpy2GB+UjTxjESMgPzAwwEJvga26FE2bvMyd7FD73jCrrsulzoCw5g/JI4
mWd9/lBzT4dPXakNCoHeXiUE1GZqUZeNLe4pjeG+42kgfZuKnes3RlNReMs/Hn4MzLp5qatiqLpF
h3uli0HKgN2rW8SajxouHzDRDjHlXlkmlsQfMgOxxtoZcY//WAY+ng6LWtZsExwtRX0/ZEnx05ov
mrddl+GLEIUwbDNmQoHMFE1b2G/LXBrjToohyDdY7hj4pFK9bbd62kUsiyxqMN6N0jiFSUYO7a0H
7/MlhCdkolnPMZeZROguyrwscywOfax9QqkTJVPpPR8PUmqyIAst+AZsUmbksyMdxBMh1mus+SGo
XoHuT15rAG7kzHlsqhCQgb4OX03g9SEEp07tM5Jq9lFe5OwtMnvkIPNxHW1G+I5tb1xp9QS/+dMq
KjAufxQdj0unXOqREY+t2jscY7d4apKaEQ7OqswxYrj8Hj7BF+amoLADMIAsgisedhAAXcqimdTe
Y9EsKk3EuxEjOIQCk68vKz0P7y83ePJCpEFAk5k9boMvHKfkOgGW61auq/2QGs6XAFLDa+yZ+RXY
5GwrVGptnOtQArlHr11RogUbDEftyZUr6xvNKjDC8sZJqCuo3rmGZvhXGCbvwBOlXIcGu4qLJtyX
llHe6kmNxekYVdvLg3ZuQvCshjwMTolS5Ag7LJpaaSOJg1CK6wAfYwTN9hBlOydBRXy5qXMTgulg
UUIFqKAOcTghkmrkst734d4S1YcmwaXUzAhY56r3Snn3y+XGzvaLeWf/WVvgr4eNRbnCfNMawz1x
zOYjCYHljwn/etwY9GtA/dkPBZ4lHKQ/gGnzr/IG/8ggpeZGg50GF0LYhw1xsPWL5jmq+3S5T2cb
mrUoLsDEbJ962BDmGmFmNGa49/0MyzJbc+wXQ2BJv35/OzNXAAYTcDLisKN2OBVMXAKifZrH7WeH
WJpmlU9Fkr0X0pnVlqA5LCP+AgXtsJ2pzAgEaJkQjsIGMFBS34yOqz6+tzcUVlGmmBa8B77SUSt1
o0ZO0zLeu9UwPCRlJx5SO06uEH5O5xtCatAic8aG+DpHkGNCFOAgvM7ZtfiaY31vO0suQSU82UR/
9+c5bGrGzd/MN1EnnVuQ5U5Fu5W7UmTuI8Wpa3m6ZybbXL6DTAiUCmx7tIDcoEhLnFq9HXHcuI21
2Ab7PHmvQN2nwwa9gBooc4DZph+XljsvwSo4qYI9Dvf9EkchnSe/WRIxkpRe9PLemYC+kYPPg5MC
nfEYICX9SI/b1MO/PQlE9ZjBEUx3lHjNzeV2zhztB+0cHRGTPaWe0lK1b/TOXXSZtpb1L83JSVf1
rWlTk17w/l3cgBZC5dxjz2P6HU6JeGjccL6A793RJEZVj/uUgHuhhze9RbzB5e6dmRlIXNATo/hC
MerM3/TN/Bv1PsIEUKh9mDpy7xDTiIVDPBS/LzdzOjWAi6GUGTZSacSFR6MI+Cm8itvqvsbD/3UK
8cyx2py3foISZfn/19YMCr/pUuQmroY3TbzHUmF6hlNqrvJa9MQnxtc0haejN8PKFlsSJoeIfI+a
akH7/GAYwn2TGv4LwIDcUF913ltsQSI3V+koU/GdTooRqV0YZoXuZN/FYQ1d3u699kMFmw2zqHhy
jSvL+Gyn+FRQey2oKMebhcC9ybFag1tE34MIoK1YNrL918rhP7Im5rvIATSPUhlc3uRkmhlfxxJs
QuxyYbUctH4X4lQxQCMp2ZSs7gZnufyhxd8cRYPS9qg3BtAPPDP8K5faM5PSZVChwhpzydo7+npW
HYEDjWW0d2ogc55sE4nHbR7ln2UgUARenpbzTzvpMH4Nc9WDC9ofwdmbaWkGZtEr9CZ7szXqDa8g
ipxYLi5NMhLu7Kht7oke1LG6o+J7ueUzH9SdZa9Q96hA8p/DBRHi/eclqYr20ZgkxKfIcN32+nhl
lp5rRQrEeTb0JRynj3YSyx3w4yqbaB/CefyMXkOlK/5mGFxZ3vMRfzyOkrrjPIyUPI8njg/U4VsD
46gZ/fSRaKiC+MbAX9o+r64C/Ne70uC5acIFalbw8xaBdnM4fKlDbDb2muG+qCHcjmTobpJa8+4a
ZNQfL3+p+Uuc9I1N2J5PUe/k1ZNhvFxGph/u46BuN6yJAO7oruh08ZJHDvq1iVi5y02e7d38wbhV
2TOb9LB3pNM2SaiFEbG60tykvCTvEIBoi8ogB/dyU+dWANVMhN42u65jH911KqwVW6pq0b4Nm+Sj
rcrkvmy09K5vMrHqZnnLovIL766OnW59uemzvURHMHcUOMQ5utENwOKm5fnRfpB2TcR7E6EYqCeC
ekbDb65Vx89OUTTImBWwv7DDHY6pUmk5YkkU7d3Wxf4a/dxKTXiyZh0BbzYRr6+Xe3d22rxpb95r
32wtaVEBbIF77dN+JAzOSX4FLY5G6UD0AYWr9IGMnvQKo+PciOp8TQ/LBwrVSEkO2jSyRPWeNiOb
xHfd+6jbe0SZbYbpO2LbK3vnH9eF44XxtrWjqQPsRHUL/dxeVnVh4mtVIsbtNJ+UjWjYZlGmqCkC
BI+N2zqL2jGyz8hGrt0s/vgfnPwaKF5mIgsMymOch2DnySPZmZO470E8s8TJfpaxAk9qHBRT1BaD
jrwym6IhJay8f64swhXasAhu0sKIbgfM6tfKzqziyhZ/bgboBrcQKEoolr2jPcp1697G0Cnaj5Js
9TiP+nqTyRiAGB5DG2/7zPnOYV9cQWnOToLZUYh/d2ZGHU08qAm+37YUwluLWk+eGS9T5It1mdja
lb3j3OnCe4xb1kyvhyF4ON1KVyMksGHvMAaKQ52Phs0eO7G5vJDO7VCAW5Rt/1xNjvkCTU7wXN2O
0R6ziGQvlF1/TFRXP+iE/3yYnMa7N3yzuZElaeuXWz47khacROi5QF7e0UiaVSyKOpPRHkWytfbq
qVwHemfcwTkpr8yV+UcdT2IIJbqB9wPEmhMStau1IdfweI9r0a/UY6o2WFP/qktDfwX7G7dKueNr
7ubpL2qe9RWO4Nk1ZHD9QToGkdvS56n8ZrNKRFDyJ368r3gTbDUtbZCyTJGnENAXFWbLYfMZf+qE
qn0vfw6kuRDoaG4KtzU+VkKj+qusfnq9PPznPjwqFAuOCDwtDL0PfymMyyugY65IgmRVAteknDYY
cjTf9H7sgOqS7CtVhfqDhhnXlQE52zSMLc5eMjMIzThsGj/SziOejlto7vfOUkW4Di9ywmkDXPXw
7FlphkXhV+LFifNM6nntlaU1N3AyHzysQPA5gDR6DLVqhq94DNTRXp/w/SuhVvyNvijaoawPVrVQ
1tZTnTFeuXecOyPh8KNdAUKc1/Rhtz2M8EDfimifZCaxqlZu5nPxSmmPHUj5rZFJ7criPrfEcHsC
b2O0uX0cncrBqIaYilZEaKvEP6tP29xbJYNmkaUcJsm12865YTUx0UJwxFOem8dhB7vJF6mbeBxZ
qiIEZ+jL73UcwNvxVKg2s076t+Kl9XJ5Ip8dVtSSQKXUBTDSOmwVtUxrh4gk9203UE+dgiSlZE7N
dTsLJNuN0cr678tNnhvXmbY9o8BcWY/HdSDkaYxQgO7bwcgeHRUMhAhXQaego5vx8/+iMQtl2lzy
oFp5NG3CwJ2akbzafWdVyYvVwg7coNRPvldEaaj15cZOWau8TWkMtxMb5SW2J4ejOXikbXj/zdmZ
7ciNM037igRoX05VW3fbrfYytsdzIsxia993Xv3/sF/g+11SoYQ25sAzMDAsUmQyGRkZ4bKaXcU7
BsfoiVo86r9UZMXBlj4Xual9TNSuRCscS4tFOJR/os6pfGWO94owtwI3pDxuCFhTgA2rHSVhqsFB
GJza65B9R1q8D7IqBpwk33EDI5ubl2HIQmwSqLu+t1yKADtXx7ZzSi4IsYpGXG4qYvj1gjS0D2GL
w09os848eFqHM6IYLZw+m0S81MiHJAcRTx96rTdRcHU0X41RqThYExL39z/OrbgJQ5o6EE8ygFp5
En65R8YIQ2v8MrIgNWP3DHBVxQdTRM27Ab3T84BGxL+Is+TPdVXZe/tCfvd1yJRdwXAl8FTa5IFd
OyxIdmR5UBawU32iFkafbjr8qfSYwxzspesuBsZyLgrINQLqednMFuRfOql3gtqtKMNrChSDbhA2
6mpPpBPCvpkYskAbcIjzUYU3GlzEOkrQYgHxx9ItCn8qSq6Kndzv1sgOBTqdZw4RdV1Y6JlXqRDP
JMcHw5KoLlXUEfAe+JQPUBP8FnuVw2D1yx5kfive0FEsS54WEWctQ2TiybCYk8LNYVX5e21upoOp
osA76omz8+64NUd6ONliJGZMdfXswEMzTqByUG6A3H4O5748AGrZj/B+lXddEX9Ny1HdWdfb0/v/
Y64y3c5yoQUiRROoIGPvpiX6BJcAU7WqLh7vn6BbdwWoJTVrhxoezbfXJ6iC4teosA2CsGrwDZj0
DF2uphwG7+DoZTT406C0O9nOzTFpRvQAcCB0rwNI6Bm0KC11Fkwl5XhkzcWg+JxwuqcywztVo7N3
7d+KEySUMrlCo9RaY7SzkgxNhnNLMCfw1sKixkNXL8PmQdcz+x1C6XHvd9ySR7yG9opvN/ePVFeT
mAd1S/n3v8SoeIS9NeLGEiBM9FSpYWCnGEhU9vBRScLuiEnh70Qm9CL+b8RVgC49J9fcOc2CUoc/
a5J6Hbu6CU8Qytsnp0PoSTjl90KfvYvej+KS4Ai7E5JuPdWQ8KQESGsFhMdVLg1mCxm2ZlvpBQru
iYfNgGuH4w7cePOzysa0V1YCqOP10uYiNkRTdFkQl052tsD2/S6zsadQxvj9CGX9jE2VW/sKCtRv
Lg8iufHL0KuvascuD6hQo5hBdVjxPTuPv+ArDddKdSSJ+P4pvbmcUnVAHhoIBKsvGiXd2JpdngcL
JgEO1u8jmVXdTPMeunEr8ECUk0x5WAqoIV6vqN4DyGuJfJi5tYbSk23NPeRfrQBQaFU48ffndXM4
snFqQiaiMuvKU63XIknRtQlKm4qDn5R58w0SbPcTSaQh/409ydtOlqZlpcZYpY35nMZKKRRC3ZCj
6QVf/yCqOd7ZkzenhJmipPlSPlk3ydMZ0FUodOVBT01DPZgx3NiLUcb956lz3G4nAboVSkkF6YSn
hwlhj1VyqnRUyVElz4OhMrLPvdkv31vDi/9ElsV0ETwTzW+gTDzY0IbQaPzhrbpKNsJSK1G2EHlg
OYpDjl/UF9zv4CIi2qQcqngxPzRhtzy8eaN49LnymAGAd7k4rvdlb4W5a5QkW6bArRgfRiOneAg/
zXeVTt95X9zKcKWmtXyMu1z6KGRfhWwidmi3OuhPm5f0baAZ9oSVTP7YLDg62VGrn1G0Kt6nMM8Q
/WrV5oiRhvMnNmzlzm668X3R+KZihO4CYW7NqLC7UMmJoHmQjuZcPw5tCKMwLFS4ohj4Gn/0Zdv9
dX+pb9xX6A1JeJ6uLraV3OC/3FctlsDzKCZyOnDWf7QqomelTdRToY7GCy1f4RkCvDPuRIIbEQ7Y
UvarcjZRfl4teRfXXjXMKh+4FHiCtLGDUxBSh+jp3Z/eLeyJCKcT20hYQflWuRVNiI5SlW0RzO1i
Ziet9SjA2XqVfxF9xXMZSn/6kI7YE2MEcSJtwH4eexyq1JP7HOboQNr4a364/6tufWdZNbM4xeSY
65Yr0XqIZS4I9UMs1E59MyI4p2ATdaGRRn2kGbX+fn/AW2g6ursS/DN5SG+aMfVw6sdCEKfIgMJD
X2J5IGp9odNBnWRXBRYMFIAHWmBgxaqsGA7yWbkz7Vt7jVBJ6kk9hktgda9RX4Ie5HGsgVXFH0kj
/naVfHlQzNH5jL2RfWa77UksyJ20erchmiWr9Uib00K/uuJmHBKUiapz4BbG8mmIVFu8q4Hv24MH
pnBEoOhbRklqgekzROjyIl4pvt5f/Ftfm3QQKJu+Qor6qxha4yCpWjOnekbX3PbrqTRxsOF5+APn
xbF/hymMVe3cFLeW2gTZ450GqWmjYdW2Rmxnpp0HnZKPX/RUKI+FmprPzoIPVp+rykNMO+D5/kRv
DgpcD9RM4Rn9pOtYguThYrR4PAaOPlYnGriUi7ok9BnjKvdA40L/HX3SfmdTvXYOrr8wzEfATOAQ
WkbXyWfe4zOmWEVgpEn1DbA3gTDuTF9bUU0X1Yiag5ssJ6j7wlfMMDraKDodKOnUj5ro45OLTPCl
QlJzJ4m7GXksXQqzkXID4awiT1gpCTFbLYLSpYVgVPAdg5Y3YbgJJwApTfq+QoMuoTFZMBDQO4qg
5eLTARoeqmZpgX/jdOdevbUTeZbwkiaFQIhm9ZOWdKkn/B6LgDKzM/kYJmoYQSWDbEJM1JZbZlxK
bWchbp1AWXaQr2n+XOMVWl/Foe3pRaAstXa22kZ/9KDMPNLC35xnC86A5+IIOxYz+qr07i17G+TW
tkT+FhSYZBChiVUIyJMpLkuqzoFtIjZxnAbqdP5oGLQRwGcXF2zxrGc216GhwxMNG4Bvm+ZLn6DS
HloFw5u0a5ef8Qxpyp9bt/ov7KOapiV9yv+7f4LkXr3ey5w6+cKR1UaE9Ve3McJArZmGUESHWsW/
jm4J7YuRt6bYOanbtJVOX1nPJDICcq4rEFk6o6kia2t9A2q38J8Wl2A94E6XY07y482zolMQkqDc
dgy22nYN9lu0K9iQeXPTjo5NXDUC778Eu6u3D4RKNMFHk8njmrdh1GVhlglVcTeDu2mEVXFEXGFP
gk5eU6uPhAItrB6qhiQVG4hINzpmC7xAAbxKoH+5tXuERoLScZkY8ddCKQs66DrIKn6jetn49/1Z
bg8Ut5kNeiPJtzqCBtdh1iWvgBqWZAFMK+eDR+eSOJX6qEZ/1kpbg0XSevyvNHfiaun7rjtNSrW8
uVsdBRUwSMkvxQDFWifNTUxFIlGmLHCSJT/lmd3jkgXDK+PEaAuMpwZDhbnJ9Z1MZhvCuNAgH0gS
NWdknTqhTRNVpCo869pZDw/ooYnoNHdYTF+sguGP8WjWb2eEMihMV5M3F599zXwokYOs9Zkv3pq5
+A84UByc0RovZm4073mYJ3/iZOLtfOYbM4X8ToGOQosUpVqlDQoy3PUwAHraJrLS9NYioXbI8pK2
S2P2ElqhcmyY72+tG3FB5qNkinikwBFdba00zuMiE0AsQqUd+zgUo5M95I3RGL5bKMMf90e7NUOK
GpJNScAzDfV6IzegAVXoFjwu7cmgVbikv0m4s/LF7fopAG3vlZ0AcWN+VCDRODQtwivkrusRK6gU
Nu6jeaDpvWo/il5tplNP+aX+it5D++br1uFBBVccoQ7g1nWFX5jpYC26UQZGLqqjisZCMKLjfYiA
si4mVYovb15PQHlc9lAio1Cz5skts5uVrpvTCZvaOIv2huEXCPn+KO0OJ7meXta9ULi9Wh14E9Dy
JbtLJ7++Xk8lj7U0EUMZ0FihK5ixhS8hwh3YTy75gzUO3jsv17Q9et6NWxJ4gAAMIoHg7ZqTA1YR
Q54VZUAA0r8oNMz90zTxnpPFzVFQ3UIAFCb9RlVJayNzSKHnB9VcVSeUoMeDq0x7aeKNM8Da0brD
+kk63mpHotpaNmYzV1AzeA+fzQS+kT/hSK6fBZ40+rnTF23PWGc7KPxX6RlENYW5respRhy1ydB5
ZRD3ifXJiYX52UB04IeIQ+tzXg3oQN/fmdu1pEOJFx8kUUlzX7cppaXUoVWNKhhsWzkNNe3h4dgr
O3WUW9NCthXUnSodmoGr3YikOY7VtssohUNnoo52u1VUId23LVCx0I3zb8xK0jiggMiEY/Xt0iV0
eheVgMBWJjxZe5oxjUpav/2fUvSH/+UVv9oAbY8Y/39T3j68q6Cer4JkryhU2dqsCaa8TJ/KUOSn
MBpH7tlCh27bJfOfIarxb3Sw4ljJYYFOEMKlM2Zda61DuJqz4dUBAirjC/4pGgbjHYIAtu1hMnF/
jje2BzQjhsQLjALRerBk4A2nR3ETtPb471AXw2WJ3q5zw4zYefKkIR242R0NreGLN05tkA5NafhA
382fSwfyd7o/mRu7kNTaQ2oU3ulWjW0JSzPKAbQCXaedbMTX4gnXmJ96XpfBrNR7VO/tcERgMHx8
fSDW6OsAslQmohuZmIK4wrq8cZ0DNpYfbWt0D32+7DUBbnPf13j/moOBC6/13tCxL1W0LeZAqxQb
vlqo1odQTfvsxPXtvS/HIvZQ8moKzLlLb9orw28PA8GS9ilqe1ysIDrX941bQu3H73vhhCP8XLrt
t14TXyP4VIfGml7KWm12zvhmebnUoDpKngsAAw+z6xEHy6DdovGU57h1aHufzZOC53cdlziMjkJ7
a8bwOprDsYPlwPquIpimdvSg1ZrynOQ6hrRFisJ/jw3DAxe+Xfsh8WFnxE1GBOBMwvf6ENQpNq1W
NJkHtcobXpxIuQn7iFU4JiRRqDv/tWo8WztnY3PQGY17Wz6amBy59PVqUoQ1YFHI7plxqbASHZSP
5rDsEQ5vzUlq5CN6zoEw1xXneWoxqcB5JphmgbyHu2hHt3CVJyUvp8f7h/3WhGTrG+ddCuKvr5w8
tlIMZOHSN9VcP8HkyU+LNuk7JXT5Ea5enCwbMpvyPUfis2lRJdqHo4UWUzAAr/xRQRhFxzVJARP7
IgrLf3AJz1T8PVBiid4NRjhjw5K1urenbHdrYcljKXaxfMj0yejwS7EgVtQwymY49UCOYXUa8Bnp
jsg8WONz6tnDb2wW6Jnks8RRYEX5a34ZzetGa3Cskdd8CdEaA8kqwTIZz5jj/W94a1bcCJJARyZG
SeJ6nKldigWeDYSa3EmFT6nX/S9xdXHAzEwxf2swuCMAcDzt1vzpsA81OjoYDBLoCGrgpdEJtYD2
k8C05M06ta+z4lKFqCej9Sp3mFDa6e1JoTpZNB69VlbbJ4hDGOm/NI0nL7pdpG8+D6wjFxEVLLAJ
bZ0SFTViJiBXRUAdQXboTE6pnPuiQp3r/kfbxmW4JIBXtHcQ9Ghjuf5oY1qGsdWCKrZ5PzaoyGiF
4iOoVC1HZ6yTyG8aiUDcH3Rz/bCe7H7IqzwhmeZq/9uC92PSFFEQ4YocJKqinhXUr9BkaYsHUXff
9S42dvK/GxOlCqTLAAOGvClgpRQv0gRObmCmMy71bW1+x198+kRMT49KiCbjziS3x8Hk89EKSCkU
bvLaDKB2K2+eJ0oH2QwqcfQqp/tXUaPlj1ZZ0G25v6Lb2VGloDaCzxzZJq+568/YVKoZ2zDagmJW
lOqg661aH6d6URrUcRy82BKraPZcMbafEWEBuCqSgM0LaC1tkXpmbttFn2Mkb4X4wyPK5eeL2X/S
Sez8Pp2x2hqHRNuJ4jfmCosS7iBpE5WutaKsjTErJj9U/TJH/OjxC/uZl+Xw1cWSGwInZefP99d2
9SGpq/IMQglRMmfp0l6fRQGDsFP0an4mDoUHTda8XNSIjnHv7KlTy9P2ywUlh2Kv6JR8oIo6dKVc
f0YVwpFau/byjN+Z/blNKhsUUiQ7ucqtUShe4DvDLwaiWh2/XqCthNXZ/KyaHRgDMfuUmka+syVN
GRVXk5FHDWQVPgcNlKt7xwrxbq9ia3mWPTDZwdDSRj+VXov8YdKwi4+4FjvzwWmc5WfU63XlS6Pc
9xEPKiOY0DL8rkWV86lS+2Y+dWVh6Kij5SEySkmXs/wIOCl+BItq9LsCCunjpCLL9YQPstI/dyN7
91BNRZOfqdia00VfjCo+qxiM2S9DOzXjUTdj74fnFOZCyWLiueQvphNF71Pb6eLnrHa78uTVSzsd
IhX7O78wefA8qFBVlsfSa4ovWRY7wg/b2pjP9/fcao/LjSDp72TKoEII268+kdC1GmEjV31uhrJ7
DPPaO+E8hj6ZlzYokTX625po5HgAzVBiKGPwPl4jGVqRKaZSTNqzMTXmQTNq6yQJgf4gjHRvX2y3
havppAjcp9JCerXHQfNHewmF9qxmfY+JKkwB0UV795pcoNXmcyFaU6FjCyLIulpA00HRLcOY8Rm7
D2wOk3YOz5PTaadIy5SDvgw/+1Szq/My0nZ2/9vdOF4spExKHAg/m1K5oUxjkcz5/NxYZXEslTL6
qOq5s7NDVsGXLwYUCE8JsIsCAjjDdajgIKj2jFjIM+pUf9gJwlOzq/pNGf+IkGLxl3DvNbCdlqlz
8iirSdIBZc/rAZVymOwWb8DnFKm9hy4tvyxmvddGdnOQVxEMgAWZcF0P4lXd0Kd2oz9HPbT3IdLi
M/FCHO9/oW1EB0/WQT1BZaTp/Cqf6/O6NxTqzc8QB8LqPNais3wIyWDKKLjuduDd+FQATzSSo9gL
mXU9Kcfpm3AJR/N5jj3t+4Da36NBK/kTVf7ouaGd/TxnS7pzS96YIxxShqXdA2LSWuJKsbRuQdzO
fOYhqfxnum34RUwJTVF4jTRv41uxFyFCc9pM6XBDdWdVYrGmRUva1DWfEdZCD1yxsqNZx3RkIZt3
DClk7ZywbXRkPFm0kvoDYAlyF/3yoskKe4pCQIznNMymI758xcGZO3QXq3HwkWOcP97fL9sPKHPV
V58MynUU667HS6qEZjv0JZ7JUrGrDRej7h8dxS3bR83rnOZdR28LBPe8yKydLHIbxyyDghR9ACZs
esCM66F7leRrEpr1nCDjeQhnNfwH8jAEI7hFl7mNlk8mHYCHWRv3hLduLLJkYkJn5dVMZ6VxPXJK
FThaXPR1qEFOxzoNe0QYFywvR+TjcNm03/xRQRqI1BbgvbwdVpsIreumpnkUhMiJSp+26+ySiSQ+
GEmejX4zLuPP+191G2sYD51wHo+QTknSrye4eCI2c1yRn1l90+/7Ei0Nt9mD7Ne0SA4Hw9B2JCdG
rWCj7TMLM8NnU3m2FCsozUwcu7H+e7LUn1ZvRL6b9J/x+u6Ojrq8TJr14KbzvLOJVrjH/34C7R4c
UmZL3LueKVxrSJJkNsFg2kN8tOfQnj5nFWcMuUXP7dFQpRe/uKCHHYc/Bk1DadFRESDcibvbc8S7
i+IFryEenFSer3+HMPUmzpIsCrwm9PylHWrsmZuu/tuuaVrFk9Q9mvHc7AET2+lLd0CeRaB7PFfW
kvSj480UF4skqOzFfoBQ3y0nsy5q1e9i3V5QhFTtvw19sSy/Fkb/pdQa88db9xrwP2CkIYs3XNar
Y+w4reokE5SuGGGm5y7T0pNVNtPOjt4eWfAXCZdjT8SGW/OS0tkJsxyObVAquoqL6vREvcX1vVF5
ova+94rfnh9GA1OCQmCbvCVWB5Zg1Tdp1BcB9jPl98wozZPrpdPD/ZV7fY1cZ3JyGBYPYTmUsdZY
dYz+til0pQqS1BW27jesXua3LWDiZRi05EdVmqo4euVUI9mpICQ+PUWoSExHt0Th0a7V0TnYBU5D
n5FG8/6LqCxovuZB2T2kndpUx0XzIuORiOOkO/0Ot5YIhJbbF6hdwu3XG75IB6cqB68IUm2wDxTM
lYNToYp7f4m2Vz2kIOk6SJMOHN0NwDfj6rJ4YRk4im7igenaxynEU7eGOny+P9RmQqDpMJ6gvpJy
8rRb5WdDKOy6dMIq6DUvOUxjrBxcxFV3CpCbOMEonBX2FG8gamareFWF6VBq+VRzYIvk3LQGqUS7
2IofhhjU+BDIx/Ng6/HOVrsxOakBQb5EizPTXG1ow8BWHfWPJujtXhw6ZaBT1dTm05uXkPcV72G8
ZMET12BiXsxJtmAcEEyhNh76ro94dtbJ8f4omz2BsJuMslTPuE/xGrneeSiiW0mTTMwF2dwHsdjp
c05qcwST2SvUbYdCVOg116S3lVax1bLNAvuU0RN1IKbOvnSD6RzHyKbVT4nffIGQANGuQUsDuJpk
jV3PCiQmM1DEbYJBm/VvfJsM5RBs+k5ps8yJ30xDiFSM0N+a38ph8bzC+/CVfbeaodqnJVb1bROk
ukETWr+kSJ+H4nuYxcXZK3LljR0+dEIyIIV+UmneWiQQ1/NM+kYiEWUTqG5eP7gwmy9xlvWnIXPe
WCp7HYrFlHxJqqzgeddDzZY2mHmrMVSi1Q9qirxll5jDKQMbepcif/rx/sbcHjJ0SEiGQO544WGZ
cj2e6dSpp4RGE0DptU9VYZXnQlPeSMz836xACDkC0OSBUK5HsZrBTPLRawJkO9Vj5GqFn0+2OFv6
Uu/krTcnBAxJaQnLVxrArodytMyeeuE2gbC08G/YSdOHrl/ETozfhkSW7ZdRVp+JMhF+A8gVBbRW
WIfEdvr5YKR6i5cEXND/FGv6d7DH9MtvfCyU3GWs4pOtH3aNU1oazdBtICI3epqkSrmBCcTbV5Dt
DvGDdyS6BGvLY8vsQyVu7TYYkMPlKKdYkMTJ8uaISEYi6cBSrotWvdVdHCJg37QuG70L0+xgIrka
uE00PzlI+n+4v2w3IiKu2xSdZK8uV8Rqj0P2i2j2Ek0QjV70OW+F+rho8btoScadK+vmSGAKUEgl
X3UN5SbAdlbZOw2Kl+pwdDt0IbU4dQ9LAvJ/f1I39rn0kSLuwjCRlOfrfU4a0xtjkbZBP0fKoaj1
8qxHxqffGAQkUqIJVCzXGWyh2gMenmUbaPJl3xdi8vtF2ztMmzz5dSeQ+soOC0DIVTxvR7Tp62Fk
w3FSH5sabfxmwfaDZK15jIpyz6n51lfSJblEZrHSCvJ66ZwEVMsbFmaVhHNKHrgMyrlUkv5lGK1q
2NkTtz4UbDsYXFJ4A8DuejSD9sywWERLy7RRX5JIxajXwi/n/pe6Paf/G2XNpwo92rnQJW2DLkna
IzB/eWhS/FyqOPpxf6Rb86GCQBJDYmZQN7+eD317vQCYbINWScbHdBLmIerm8PQbo/BC5COx/TY0
4UgvK8T7vDaokYM7ttryr1bgxPAbg0iBGaohZOzrTD1pm0mJpqwLQj02j9HUT5d4sd6epJM8c/Px
cWDVbfiyqPW53uBWXQDJwP1LM0bLezQxt9QvvzEbmkZlXxh3+fpRi31Tb4uw6FBXxYDX97JZtf22
LJs9udGbOwAq6msfFsUQuRd/wft6z+ppgkpYtmJZjjwNHB9Trze/Z4nZtFDKzlV6WLnzrkfJB2tO
RhM5NvyhjFNYdxguOdAX3rxovNGkEA3yTXD/9dUoI3xiq7URfctH7ZCmiXI06uHtEY5kBA6GdKST
f65GicbUxnbTgmmPfcMHPUnUf+keMz5Gos8eZ4LQ3/dnJfOpq0c6sBLzoc4H3AWqvrpc3XKsnNmF
wCycWh0eqrhvlM9TvAziOZyWqnku5zC0z4mDs/UDJeI+enOKDnIIEmyQI0l589WEp4Iln82xDrK2
A6KNo0j7Uec4MR7oqFL+RJRn2IuA21uEVw8jSo1h9sw6oTC9FH+pxeSYkcEMh7JUzOIMw0BcDAsD
Ed/Ri2IPDt6OKbWiJNEZ5IZMaXUS1IHmyhRqWRAt6hQfPTVv7G+5MMboi2K2ivF3naXRDogh/5/X
3/Z6TPmbfjl9UTeNM5hvH/SDqr/XsLE/WuCJfy0ZOej9bbQ96DKcEOqpuGsI3a2+ouuKzlTQRQzo
clKOcwvzOG+ieueCvLWIbFX0z8HKwHxWE0pGrR/VrhmCxci+FmY3+NhOvR+E/jik1V5ye2v1pEMs
NW5adnFUvF69qtJEBqQ7BJizdU+IcP0DG3i5uAJD7/uLtxlJRi92NLx9ylpcMdcjKQbIX93PfeBW
tXJMUdikicfo/EQs7c5Qm+9E3OJGhmFsks5s+hWKpakSG2/kICxRyspSbzimfb13wG5MiCwQ0jQE
KMk4XgXkrplHLcEMDLWQpNH9qE/+m7OwwCjcwrb7zYsHOm5DWOAsU+hc7QkTl+lmcvURepBd0dld
09+JbZCn1YcGt8e9qW3i5SsLXSdOyXcw0PD1tyJvstquMKdAdyeugQF6XnnAYcJuH3DwsigbLx3e
U5Tqxq8NT75hJxHZLi2JqFSw5B4C7NrwLRccL/jEamDneXIagVoOnRYOl0lYexoFm5crCDEbk+Y2
zjZ111WyDe1IxM1UGDBjMebEv63ideKmZ+yMzUDPW+ef3AiTt1Y/KZgRm7mTpFwyT+fr9XWjuaGS
2zrB4NJPcKECFFkXdMw1rG9HZdlTK9qeB1BXJIvZO1TLqIFeDzdPw5hFfeXSEDyqhz7WbF/Vd6Pj
9qNJoxCK8PSVcfbWzxbFQBPMM1IR5DHt2MfW7dmdTt+5JW6JiG3tHHJ5vK7iPmKq1K0oxkHDlw2u
15OqtVSaGixGgH23eYwrKE/24rZn3ZpVnJgb/dANCfVkQOCHrtH37oLNvkGo71VzmmIgUWYtCWPH
cDiKwREBwmhtdHanliE6o+vzd5S5WgszTlwcjyLGo+V8PxhsTidDQxqBmwL2zDPKuJ65qcV4UoaV
hrK3W9fndDRi7ezVcayfOKnjfOTatdyDFc+5ONVKZ75RoEYypkxaYgFE+NIID6wejI1NFlVpoxmk
Asc2K/PcD1pMLhVPnfYZ/9K9IsvmU0M7g5PDW4F/qISuIm0/FF4ihG3RV6S0D7oSZvajVVk5ZUru
yFNWJpjdTY0DNcLsddzCTF7Kxun+qm8OkfwR0ohbdjg5pMbXq67AkiiWPLMAGBCrISTlT6K09J3a
wuYQQZtHcpn3ChirDmHyepSiq4U7ugiKTbFWPU2Lkx1rcP/jYO1at98cSpZboZsTZL3VAaJSwqNF
c8PA8npzOff4rhSHCLs+cTAHNFT9t66ftK6CzMst9tq7fT0zx2icYh57J5i9OvLtCHniJknqnUff
JnmSgnA89uB8gqJs5KRr3aPYlLlOMILTvThuq//rQGR5rCf8vL2iVHeEdbaLyKbgtQzvkoXkw13P
Kh8VQ/SD6wXx4ma0biAhcKCgm3+0kSp7a8TjdgJ0l9V6+Mm8a6/HanUrxxqzCwP6z0uUyZWlPSp1
W5/UzrSw2MQWF6qk4hb6SVNiO0cw3hQ763tjvhSfqHhKqXRZvLn+DWltudRT2DQVOukPlTYMx6So
3NPoDMsOFP/ab30V4Q2yXzBrbmfKzrCVr8eyjVx2KEzZSxtqTe/HeAbXl5QPb7xkajO0Jzsh4B6x
IMRnpCVT6M9q27bmpR6XRXkgIubm0baiju6FSXpqpkacLl/QRSnbs5ImU+jrZW9n71phtCO8Tc/6
2XaNVfkVngkL5qt5MY6+3dQIN8eZZwxf2yUxGQUR8faYDvnQH5c8rRA1WjhNpp9FLa2IdEaV4R+Z
aYbTg5pVbuS3BBTFnzS7uywA1OEBKR7TuGRmP79oBeT9j6Fnh+FjOkCXe69NStM+a1HTtsfOq9Gg
mMvENB5L3apSnDnNvoBAl5vFN3rCFnFuzTacD0sq5uKPwaGh9dJGahSdUr3vxFG1eBf5bm7Pf6OJ
UqYH1eBAnJKiQFSvTml2PblFNLv+5Aqj+Zh1+og1cmtbygNKvOF44JxN0Zl1Vc2TyJC4+TiUlO46
X1uWyTuridO13+IhQ+raz3mNGchuNE1vvrTK1Hwf+F7jl3Rs3eKvWR+G4oOStODAUR1l4R9zg6sY
RuzhHIdPrpGUw4dw1tXlk2dU3QInJdGiRzG1Wu3XSDrVFwhOFvkvmaf9EeKsWz3cj1Lb+AG2C5YH
b5vCJLnM9Z6De9rhrldkL6Sbxl9T04ivsYExgVG7xVlR63InE9ze5bxeKXDhU0htBt3M6/HKWROI
F431SzXl1juNG3s8hkiCfwN8jp8mKrXPUK/GH92szTsP51tDS0SRq0pSUNcPsiyPCnxBzealpCFt
fKjLHE1JevIFnh2L4VSXhb79/mnSZuFdBMD3Dql3m0FR/OJJiOU3P4GGi+uph4bZLaMi7x8714+4
E1V/tCqCuqdyULDKMbvSs8C80/HP+594e5ED3bPcqGSxdY11LxyyDkmLd1H6ojTphJXxMpl+7DZ2
ufOI2W4lCh8osKI6TyGRCvT1/JoqM9WBS/VlynpiwFjp+c+cHt+vHE5oTm2uWfXp/tS20ZkhmRHT
A1mFPH89pBHrmLI1RvaiZKLSzzoW6fmppMt3fI/Ug3Af7g+3XUleYag8Sm0zSSdeXX5JBYbkqugd
FChSn/Jx0c5h8dY2drJNaAiQeGTGy794qyNZzlMkaGAMg8ww+0sNdfNTNYjxQUXG7pRB0RjenKkw
IB9MioDIQsUqvdXN1EwxegkDOuH0i5diSYHB0xt9FeW06JCERMJl+qqmdf2tChCy0raT9MXjlL8Y
IrYPjhI5b/5ELpVRLmwemlRb1mLOo5OQMFVG/RJjDHHqsJL0az3qdvbddiOgtkHHLtgme4Gn5mou
VlfU+ZBPLwCLw8e6MMdTGut7VfMbo8hJgINA94NyJf/+F6Qvj3QBamBPL6ZeLk/oQ4d+ATDz5hXD
Mk++l3nYvPK6rkcJM0B828rnl1d6Z1MoyY+5rsWepsb2qII5cFZJGdljSHxfD1NCGaMjaJxf0rZ8
F4eKc8j6KMVuhqaa+6f01THxOo+S1G5e5DxdYAev0ZzatmYiYrq85BVtLDDxo/hTYy+YUDu50Mvj
qE/C/VB3UaueyD+s5sOc2b3mT7SqTH9HhQJ+1kyijPzUGhT3hNP99N6aIsX6T+BBU+xsphsrI3uM
yPloteX3rqKK4uSRRtazvJAASSQyVx9mrR9eXIds5v7S3NhRKLMTLyWZSxYirj9CZKjjIGh4e6EJ
w2n9MDKd8qTYU9ud7w90a04kOrzqUNshNq9QJiPM2imzUvEyZsP4RP9gcViAFY+ucLSd5bsxJ4/H
o2xjR5EG4sz1nMI2UyKzz4oXdVG1hz4S8SHK8mxn5baXNxc3oQuReABQXlzXoziJagglmouXoRmH
Bz0166+0MFonBTjQ9xB+PObDsOxUUW5NDea1VBdH2WfzYpXi6dHs9Qxa07NeJ2Vx0IFG987LjY8F
AQMgC40R7tB1ghC145AqaVm+JDUogkf94gIFqTxMqpF9MBdR/zXQM1/49IpNl7CdnmbVnP4y0yh/
yrE0fEfRvD1FFew22yz2hCA2awBGKXWIJVWEHrxXPcJfgiAqxIu+OIP2MhYl2IDldr6qOPrj/f26
HUUi5zBCIfUAVa4PBsU4+soiPGvjBaquSDLt5EK339mqa1FHThyhluxPtiFJAupqF6U8datM74cg
14vF9j2ThPAHaghD9z4SVqM+lwMv2Qcq0QudeMJx60uuuMJ9aqIy0g/hkKb9CdNyMfuzPY2gJmIp
9jTQNttBChCRbrPLwRohfV5vdVujNji07RDoit5geW9Ar0P/xlf0TN/Zettll90FIGtQ/oGI1xAq
5AHeXTRWBxRQ2sPoxNXFSDPv+NaPK48sI8hBpO7L9YRydHmx+G7GYDY7qCWeHl8ATYu3ZlGy5VfS
cSAYgxKufXxVM+s0KPRqIBRbe6rGrDiqw6LsbKFNkv06Ck0gwIMYOa4pzA2tbNDjW0bh7eAPqfXP
YIiHqsGjxQ6jPW/T7VYAu2IjUJaQtbk1OmdNKW/O3NCAuL0w8Y2MLhCrayIA7tz4dv8r3RxLlsgN
+qRwAFmdjSrs6NxEGTJQyhQh7jY2D5XCveHZ4Lz3h9puO6Yl3WcQ+IK9us7jsZbLB/QKtGDqI/ug
qVF4TESzVxzeXBl8Kii/9A0j1kEQX122IsunXhcsHvZr1XEayuX/UXZey3Er2Zp+lRP7Hj3wZuJ0
XwCoKhqRVaS8bhCSNpXwPuGefj7o9EyrTLCGd1LIJBNIZK7812+AZaTyvjdQ7LRGVW81O7mm/bo4
NQBbdb2AnV8yJ9uNOxBD7XGZ525rlECBcSavIXMXR6GSQDoCrZlz/viL0mQvurgytcfYsItAdmVz
b0hxLQPi8igwZ/DxXrUaJzC43U/z1EDjJAKqt4IoTZtbRemuCasujoK8m10I3cQZqTKzYtwsZ5d1
1zpY3afsy02vXGOAXFwMyLZWxQs31VMOYjFnpT0ASjwSuLQEepHsbTX6kFfGh7SqH4YyeluqJScN
i+8/452i97GaWkTJ8IbSuv9WClJBpCfq0CrlNRL4WbNiHYn7Fq1uAKSzFJsOp2Fpzor2aIzkVg66
e5OI8saJceYwmuVjs1TfIhk9EY3wRkuH33PkaSKA5VpOM3N9s3+UBl3eWn2asD4wB492uhxmqMVe
eZMDLb21nmWSK6sKTg23CnDv46GynmWxLCySWHp6QKa061eeAQg59teuL5fWIxsu/G+OESqSk31Q
BWfu6NLqJGB6BPh5hXJnI57evb4FXtptbRC4lf0G6nfKSEomU1pz2+iPbeS4GxJrXiJYEaErsmu9
9dPsMV4TRCDwbNq5MEnoVRw/OzQcXR3JanksjSzG6nOCcjTXepBXTrkbSX7YyyWeHuSgDdta66Mt
MGd9U/ZiBP10rpkOnT9euOHUkfhjUI2hzTr+aYrSmC1zMZfHyRJzUOYevtRLaby5sOH+CfVqperQ
tj01Z6bl0wocOfXHkscain74Zk3NNVeC86mwLbIeccGhb3BmGEmnNwO8NeZHodTKVhMDkWFub15Z
KWcVB14iUDDocq86cw7n4wcWRbHUYi92HpPGfje71sOAgtOPcbqi63xtsZxNyaLJgoMzwkioQDAx
jgfzJpw3h7SzHnGfMsOxMEmIKYxr7pSXRkFNuTILaerwjo5Hge87pN40WI9WazW+rQ/e1szkNVn0
xVEAQ5GrwkKA2HE8iuu2cHCQBzyibk/QCisGYfAiev/6h3xhlNWSYj0kcQOgT3Y8Sg3bwlzQhj4K
o1pCMtO1zdArU/j6KGfbBZ04JDA42q407bMSepq9vpuU1MVMquvfNznNosTI+p/Yocgrn86loTBb
QpfJ61mZmccTchO8j1t+kMdCDqVfLfqwc0x6i4mXtm9tPjMreExrWCg1Ebff46GAI3OsnQoajEoW
h0SVYjmiYuXdFcs1NtiF10Q20CoGpa3OsjsZKqmqvlA6eplCJRtVRpp80Nx+fuupv04I0RDYNBcd
GrTHE2pjYL7ESJiQZ35NSFC+NaSH24A7vRU0XP0aICSRtkatia/B8UBlj31LIgqxNxRNbtxa/1nh
33blRoX+jv/mCMnjJgAAzt0NGO9ceKWW1FK6Ld3HsW3nKqx1VxwaIt2mQNIiM2E365Wz5zBt8jCe
s1F8SuZqcp8c4hT1OwGCP37OEzUrN3PZ4ENmUz7WAb1F/bFusyH6rI1jvfix0dP3rDRlsHw9HWzj
trYUt/Xx1Eeh4vd2N5EtjD1vuSMjNOvCwpvn3K9cVSihTpzMFGQ2FfE26vPO9jU9Hc1NpU6jsS28
sW+2ntaNxU4QJDjdycG1m53nRMU2wd/LmX3aFpP+PBfVMn6B40Zf1W4m905ksdnc4Ffqxbejl1W/
cr7BFwpYQ9suY+qKd14Zm8l29WKXvT+Zi5qEYw2N5XmaqNufosyM4908ai0YjZLM7Tt9dC2SAQBj
SVTVynzyjS7yvlWFZMFToHoqSn/CEvykKguC7eF9BlNt6plf4atbvuMon9ptY6bLs5p3ztdMG/OK
nzav43BaFPObawIebNy5XPT39mBY/U1CdqweoPhSdB9TiAYfYCeqbX1jQ1yo/+4KmT1BENE03D8o
vbZlb5EqW7SETe1TDeOxu7mtx3E3dSQTbbMUNfhNxO0Q3wecyoanMdGGrwrgLhQZzkIrD7xYicwX
4EehBvYy5fMvMs0cPUhJ7eiDcirqLsjtNHKeF0osb9sMZj0EZTEsw87SSiu96W1nQoVfVPOoPHAk
ImM0W1McKh5R8sNzxijbqKBm8bZxM+NLbJWmEaDpy+uNN2aF86Rmc47Ie4jiZzEqXh7UdlcruC2p
TRMOTjqqLAw56OE4xTGxm0i2zfssGzLtrhijOeGiOHvpoUecPN+YbZktPi9DofveOY0bFOj654Ae
fxr/WmbRu4En2uJnJLry2RYEdPkWtVYX1GJMn+VsTOqHfJHGw6xOOSHBrDTNwyDMVtNgLi2lCkke
rZbbvleLHod/AJInazHzNOxjU0n2mpkr6S7lbil2kEPseLMolatv5riXkDHW1/C5qbVO3wIQ6Fag
pulYb6cqrdUd1BCpB1rmxI1Pn9ubdvRe09mPk3z5hquePazpGHxPvtlEZh4m2Mt8GzSCfcIOKkTt
o9Wf9NA1Gs0Ka9LTrU3bd6r9omlNoQax0eoZtAxPPzSGmtgHTa26KvMRYnVfMr5bLbCtTOiQxnKt
31adqf58/WQ839jZXiCI0dFFNHeGT8pGJICrGg30sXwmGDX+qGBS+fzGQTjFAdE1ACaHbtMpE4a2
rkyGbCn3g0oHt+0wJXd0ZQxeH+Xs5LVBlFYDeRTKUERPAQttVMcxV6p2L4Cwtr1XJzdWouif2h73
29eHOntqa7FC2gPcJcpk7o/H5wchHVasd127t+revomHsQiMQTPC10c5K13XUdbWFvJuTpDTBlrZ
o/8iK7rdN9yD7iCytwgNueXAON/iEf7366OdzwmuEhgmT456nIrveE6N4kVqPqZy71XjjA2ZXfmq
UJvNG0eh70gfFXkm19GVDno8Cg4GES2Ood9n3uBaYTGO6r01edMbU78RQyHqBnln4cEQAQY+Hkfv
jGmukazhRIkqs87iofDhWqYf6Y2Ymwli0VbYshRXXtl6GTw+8Wnd4SME83FN8jkVjuRJPEX9yG2j
cYbo1nF+pNpIgJjo0PJmJc39uLd9vZXKm+VGUB1RldMHx6cYW6GT+QoV96eltu3HstamnbkmpmGh
9P71l3c+OypNLtu/rx0WhMfjh9oai1Gs5mOPhhspW1sxjfuUtmJo1a65zTP9Pk/woPG60XhzvUaN
y3UXa0uKHmq344EN2XBaGr33ODY8PwF57L4jD+1KPX32vWHsBqjALWRNgDsL+uNe1TSjrXiPrYzS
Jy9z0q1m1srnPqYDj93B8vH1x3neT1mRTgxgEdyunienxFx0lI4UbFv7WSnK0deUkqypphboy6NU
06WfuYYbb7qskMXfmjevxqqZEsGky8aqe1fmWTVt8wa9+EPm5Jb0CT+PrnXxzrdVfkhgdE7GlWF1
Ks3Uav7jOPLGPbuvStXSpmFKKezHcroWsXphKC54dJeo/tmHTtuuQvB240mV+8KahxA7uuwjZpnG
fV0p8kpv8uJQIMyQFekYovA/XlFK3MzeGJty3yZicgI2BSAdSwhJrai2jb298qrX7+9oYwBEWZtz
a6YKlw9z/Xn+APvmOu9VfXbGfc9bLPYoNhWSpJbcwgjSJQUt6CT/7La0Wkf3K2NQm4+uSbwtpMY6
dXDK1hJxQ3g4HZNRi5NrWMzZTYUfD642eybLcE1mPf7x3FHpe+j4w95RtCQwxpS6lTbau0T3aDlZ
DarMSbnWYbhw4gBIIv5BaQ6wpq8/1B/PJDYw95hpvO7ZTGXsEw5jHSKeyZVnf/6q13ONFbWqF89v
5HOO3WZWLNNel7SEA0Oplj2JpV4SynkxxZXS4MJo/yN2cVaW8RlcOBfJooGdLXt0kfNNkki4q1GS
vEMC9OP1NXX+zlaBJDDrelvGi+pkN/YqMmCLOZr2nNzKExaNwroFM9fDsnCNYosLTDMHeTa2cfDm
gWm2gyKzdf22sT1+b7kjYJpAUN0DP9QhkLrix5oyhlL1qr3WNPnNuNbzrw96tjkTiLIWXYDl60nn
rH/+x2JxFlyyq0HM+zKfvedkWMR9qVgeLn3J8K4rMszXXx/wwosEnOSCzhZBJOqpaapmyo6bYcmA
PPwH4aRYmWDS/TGK+mT3+lDnHwKHGzglLxKs3zvtU9plpBmLU8z7TnXjez3NMB8skmuhApeeIKcn
MmFMTM+htso0hMbtbN6bUTx/cqykC4Vm5TtVplEosay+Qhi9MKvVMRJZBE1EyFMnb6zzWnIwk1Ld
Z5BR37OvFb5wkubTm58deY4Y26ze5itJ73hdABDNZTQ36j6XBb57RlJvvV6/5tl+YS4rhR6UknYh
2+RpAVLkeVxiPr23xt68zUZvfgDGuebscGkUNmGwPJBD7mInT2wsu47OdKvtOweiRJb3E1rSqQhf
f2K/88KOzyJmALCL5St7Pn3D40c2OolQXCdS9wPtQiOMagO6XAXmgm1gNak/lMmFxN7D832a27jx
tpD9OyEAjGrFu5lbVc8CPfKmT7Mzzct3fSxzZ1OqjrQCQjRHd9/qpZoHqg2p8C6L2vanEyV2f1c1
yeB+5Bpaq7iJJTQpDSuO0+0cD8obQ9S5mdG4WMOM4c/xOE9JEz1+bPlQNtreLBLnkWsNHvtZnaw8
RE37/PoDXZ/XyfNc5Y18vWtY9Vl1OrUF+0eqahD2VJTamgUP1UdNZxzAiNtu0+apbl+pVc+XCsch
XxVA2JrUdtogdXsMy6apJF1FyfSd7iZQmBazu7JUzgr+FchGOM1jXAW6+smyz3RtKDNsGfaeXQ0/
cqsbtixc47lcgLTmqbU/m6Rf32qzal5hu5/vvlzgoI5yx8Z5gpP/eI3KyIAtFLNGsc2o3+XtrH2S
GZz+cQa/fP31XXiUDEULGHgCwdMpgZGzple6iqEiIx8fDJbKXaJL5/b1Uc5Pa4oBQAk0pGwgOH8d
T8jpcakmLN3Yg/m2YWmN1raYSvdh0lvxPkvs/G+PhPXt64OeTw0PbnzUYK2i9YTsezwo3sp5W5W6
sacB4wV2myWfXC+23lxLryQo3hIm8HTQT3PE5jo154qApT3Rh8k78mv51N3RfrAb5xrb93xZgLhA
M2WTpJ7m18cTKibHqxX6n3tPjX+0i9ffqrKet2PcXWvlXdgl8Z+DIk1rCoNCNszjoWIbbNlsDGsP
ITxTSP5F0pdushSrp1vNJBUxTMyxRm9E9JB2Z8fL0oWN3VR71WvcdqMnUz1/TpLJw5t0MNfm1mSq
6Y1whuTQzJmYw7lVmr9JRhbJkwNFRNzomGoUG7tUkxhRkksssiaLxPOhqzQRgqe8m69VOesDO967
+MBR3uEKxxoAZzqeJY7sZTS6lbFvu+RX1TdG4Jjyto6Q/OhJ930e4ts5a0n+Uq5UrxeW5qrb4a5N
NbJywY4HtvNuGQG89b3hVfa7xVSU77nValc+gN8UvJP50WTnEMCFhXFOkboBD5Z2cVtrjwjKDYD+
rcfctWUo0r5/0pyu26v49u5mS1bBNI/1gaCBJKzs/lqa2vnKXcN9OdOpJ+lEauv+8Ef9yv1NJhgP
uHuHoAkfoFIJ2qmpAO6XbPPWr37V+q0fIwfg6q91PFRvV6KIaKPtTcVNNgZxFjRE6Iq8PsqFCcEm
hrcCwrayS9Yb7x8TmoXau7FdWFw/4j5Y8lL1qyJRaTTZ3pULx/kx5KwNfGrWFTg8a0Vj55Z5su6s
vSYcJZyF7D/aWjYEonUBPTQ3RgM4aXMaTkZeX1F8na9TxgYfZ+NmtYLIHk/TK1pKPvxu97VSpSFB
pWLnjvN85ZVdfJgkGCC1BQ3Hnfp4FBcJFTkUg7Ufayh9ae9Ee2mnzbapvPTKbn3+xTMhZ+WAr+EM
kMaOh2paZSJ4VLX2M2xM3EI5I569pOg+xyzbMDOM4u+8TeWXCChQ+ELY3jXP0kuTXWNsCbuk43B2
XpiJGQ91rfBI0Ta8n5R4eMBdUXxmMV2D9C58/xy52PPBMoGEfZZOUrUm5hSRbu+x8Bmcm2gZFMfP
GttDD+mkqRNUXjx+qrqkLShep3zYqV6XNA92q7lL2MDFKq9c9i49fwpmTjEu79SpJwvKzGYHz8/W
3puim4HY84KO6/yh7pqNWdmW30Xaj84TW63K32ztC00epSSMEQ0EClL+8atfCDkZ10yaPaWzGwyJ
GkFGF+0uaXt5ZZaX3vHqtMIZyuNHAHA8VEfPBBQ1dvZDOek+dCZ7r/Q2riRZZD6/vhGdM7SYFlY1
LCgqEICek7H6keTyRowO66kflFAuw/iS5g2+jIVSLE+j1s2z7ywy389jlkwhutoo2/ZVL5+7tLCn
nZHp8TWQ5MK+wdqm8AJAAD08pVANpei7pord/ai25mM1FMPDBJHsw+tzvzAKdxwsG3FAXeOaTt6o
nYga+Yj09s4oJ+gmZVd9Gyx7fvtev0oYkD5xy+ZlnTCO7Cp25KIULidKkcE4mufn0dLGrRbb5pUZ
rQXH8YENpMTNFG7f6tR9Cgo6qbk4clDdfe72w8fBiqN7mHV0bp1c9VUzkp/e/ASxroEJjHKERqd5
svOWStXowFnu3nai3K/7HC2v21+LDb/wOdD45HtfjTU5l08eoBw6Q3hu5u2zopSbyJUy0CqnwIJX
ba+UPBeWxG+NGnyg1Uzs1GUV8aWEp5V7ezvXhnAwaTVFQ1JeOZIvjQJUjFIR00v21ZNdTKhKq6CB
ZOFldhNYSeIFhmrKN99yuY/xGVHGcDRSiR/vIpMWl9QfmTgstbR2ZTVKXzWia7qWC3OBR8UqYL2x
f5yWZjYOwhhrYAJVj0YeyMTJbjN2yCtw2O9glqOVzXf629aXjjHF2WmMqJuOmlMQPHswC1cu4cym
tXzUsq7MfZI9m+g2cux2Cs2otH4OhbbYh9EqVBTPlV7WT9iW69MzyZLQLqiw2jygNieievWVUFLf
Ypf7mqi4rPgNQa9eSL6Tx68zWSo3eQRW9eC6YwWVQ3VKOiqJZRUfW5xLDj1bS0Iqrd2rvidHfLew
U5jzHxWxlu1D5eCh4GtC5M+lzOT8YSwxxc983U5NM2AGRndftxFsIEMoCZYKhF56fqZb6c8xI4Tz
OUmtvrpp9Uq3NiZWRuP9hImV46saGPHXsVWTBZMqbbbvFTPRnH3i5VVzm5CcECFAGbGSKvXZo7W4
dMvsE38x1L6CJ2nWhgKmoPlD6wnfeXnjpuBAKv4NrbPnnRtqDVQA2IPM7l5y/oe2UYiwL/CNf32U
s61uHQVJD9q4tT45rcQ6RdF0xFDu3q1kerDJJ/KLQZj3uTFNm2jMuy+vj3e2zleTfTBXB1wFpc/p
Lu6ZjVfxp9o+lUm1bXQ8auPWtN48q1VpSI0J7ACobZ9cdCzkGipOE/q+FU4bVk5ab9GiKfdWPSm3
lt5ckxmfP0WukKucGV60BgZ3ctspUlWRdtsZewKXzAOBd17sx7C0P4nIUISvSlKPX3+O6wyOP2Rg
DmaGT8BKwT3FpubO6+vMGKjg2qJwQsupmxdznON6Z5eWcHaNpUzWlpSFyb5Su//29zsZGkEOXFYY
zeiMTtuW8AjXEDrP2xfdJOfHevLyn5lTZl9aZ8zE1sl0+Y18IXp4eTaJCUtHDzsV6UXype6LTrn1
crKifMPOFS9kTbowBg36zh9j2+30HffFdgmTBF1tMDZTX381nELgHCfT2QrqrJXJpgLsaUOZWFX/
3ots+1ekD85nZKXG4CczloS+Cgfx+9DRtL1ytP0+Jk+mD12JXhdKjVWFf7K2NEWbpY1qfo/nR+03
dNr2qTdapp/OnvXDGOZPpTuEM0b6P9tq6L6arV1f28ZPX/6K31HSAfdA8aawOz6S2hgqF1YG3l5J
s2Q39q3W0jHWRRbMfZZdQUHPLr50Twxgu9UPHnzmlB0djQZXz7bz9p6AxDhyZ/LRrX6zJ1odpdLs
ylJ/Ei6HwOsL/Gyj4GKIwBoGCxwPJGDrJ/fH1X4wWiQooFN7XS/6bd9xJS0EcpG3jgIaAvMBOJS7
vX32JFunUK0sSQ9jUskvo1LlPvbF+qfXRzmrvFxGQS2hQbRgJqfortUs5HhlZXroBiXbOYWmviun
JduCcF27Xp3tRNzbGQikAMQANO10J/LGrsBXDdwl94iPsKevUyacIEKD38shvrILnU8MfeuKbXFO
6bgsnIwm4nKqRF2LQzsOdTAw5Ls6r41HrZBvziAE/YCZDT7OpACV9OP1UEwTtniEVhzSqaLH07TF
dsixYXn9TZ2vOmaBayLYBGAkl8bjURSwOiqdhpOwjfKAuiO+rVLhvfViunYzaOOtRAfau+YJ7tjE
TuVkY5zx2DJDhHXl1d/cBSGvn3ZlrIavz+nsqKBnwknLjBxMgWloHM/JipLRLkZOd9USi28VWKl5
jfKzrYd7JR2qHVzSa0aLF9YFJyF8c4xe1hP4ZEjJjmQvWZ8dILjXt5HV0/maeyXn6+qj4evr87vw
zrDfABjCIh52xW8G/B87RexMwlRFjUtU1YkHDzfqD6lZVJu3j0LvVeeUX32eTp/ioM8gUrlbHPCG
xUur673N4M3X3tWluazdV4wq+ayApI/fVSxSrcSyoDjo0o22KFPs74Ik+W9vnQvuUSYEqdV5HCT4
ZBS7IwXDGKPiYEdTRoIIoWlZjyPl66OcHxyMYvFSkInhX3n6xS6OuuhVV5aHKjeWXYGea+PN2bLF
wqm/NRV98hsMw+/7prCvEWDOlzwXvd8REtxIVinH8WOMRq2GOR0Xh0pzhvFZbws7fUQVo0+Hlkyu
8sOs1/KHXUdW+mZn998RDAa2KTQNAbhOyoOuzjstHbvqkMf26AZV7ZE8R6ru2z8xmuf0hCiNeINY
Ah1PMU/myFlcUR2iYSlxFyAx0ipwO/Ny23nzpriaLXB+cXJh1HpaaxppUcE976tDWS9yCzhiH6q0
r67Ulecw6erpgDgKbxuqFxg2xzNKutSQipJXhyHNxhs7M7Nt7CjRjrtYstHH2g6LAt4s8LgbTCRN
bQZ3NB9L9rwr2/P5GYpen0+dtvbawDhdPXzbOTClUx1qsnV2Y1PafjHG5cZQ2ijUMtpor38o5x89
46HWBzUEeT/DMapmthpLpPUhqpIUkVYzEyJcXitcL82KSy0H9moGctaHLfXcZPuS9QFdjwgWw0uD
0otQk+pRvSkWtbt5fVYXvkEEghCfuaZAbzy9E3F1Wdq5deoDn4oRcDwZm4Tu9tbL4Te6i4oDQtOL
768PeuFRUh+skOeqeALEO15D7NsRtoqrHVGke0GE/aUV6FSw7pVXduFhgmyBYKPfIpPplAyswWue
rFltDlVfqr8Su6yei8wuP3VE+m30OnkzKxWRGEItzlJiELGiO6lLXL0d2bHd+gA717hbTbS3+mTS
pTHML68/wbPWACOxrwBHsn1RsZ5gkW3bQPkUzAwYxth0Im+GgNsOGqtGz7AwSfJC/WjPaLa9Ie5v
27SurvwEFxYOYDJSNVho7KDe6Q4q9WZYlrQ7sMdVxob9utU3hjbK4s6rtLq5xdVAeS4r1aqu3AZ+
K5eP7nYrdYYGKYfHWgKeeqbHcZLCCZLWIW9IznA4oKwa21R8D2pxh+Nnk9x6NcSodzGW5u2v2pkW
Z6eORdq9L50F8ZyfVfZi/9Lsrmrulcnw5l0/6U23KpPU8vb1V3W6CNEusBR4Ryu/Yr2iHS92OcK0
HhYtPwxO2YXDkt0JJTqUpvhM7/itN6V1MAg4YEXrbfDMWVXXKqk5S1oe4qrTyHjNB1JX1bdeXxgF
s2Y2qZXKxF3pZEpdXut9UfbtgbxCO7Asxdux1D5aXl0FMCX6K2fO6WJfh4Oxxz2emwU9uvUJ/1E6
1iakTdedu0NSK86uNzljcm/QNujChmB0p3zXzaO7aVtbBPrcxFd2kdPdiuFR5VEkUR5xjp/63eR9
3fUUXv3BUEibMXJNbBUbgd3ry+R8FL7j3yYP7IpsySd7h91h+GssQh4wqHEfGiRvxc1UNOO1Cvl3
W+TPr0dH5a6BiGCHAF5un9YJdpcrpSfleAAeIjdHN9LJ3XXeot7hMLuU29xd0q+mpTTaU9ziNbGE
KJcwjIUZ0GOT5Kqya0AwdNS9eS2SD+lgqMsOdV46Be4w4i4zDxjNIBT10tSXme0uOxEV9o/MUYsP
SQQ24RdtnJKt7Arvy4z7K6oGVflo2J2dvrEoYrLABtx7V7uiFaQ4XjpGhmBxasrpUHnKN30w411c
pfaVL/xMnbGO4rIL4h7AUHzmJ6M0QneLpJ5BZgdN27ST1Zt+A+ltDhelxPDJmyZQMWXqPfx5xSTK
Q27w9e9SS7jdlmTrFC+WFmqdP2Fro4Q0mozxjVejNW2BlcxnS2MXFOXktlc37gjot9SHwXMptgvN
eVQKSeP+9zr+Xz+n/y1eKm4B8OzL7l//ze9/VvWM6CHuT377r339Ur7v25eX/uF7/d/rP/1/f/X4
H/7rIQFe66pf/enfOvpH/P//Hj/83n8/+s2m7JN+fpIv7fz80sm8/z0AP+n6N/9///C/Xn7/Lx/m
+uWff/2sJFsX/5tA+/vXv//o9u9//sVH88cnvf7///7Dx+8F/+69bJOSX539k5fvXf/PvxTL+Afq
EchoYBYriWptdI8v//NH7j9WPR0yMLqYHub/7IBlhdrwn3/Z/6DIpqHKEUtBCDOBc7ar5PpH2j+4
xPD3V8E4b5WAi/8796O39J+39l8lJsxVUvbdP/9ilbJI/7Mv0AhcUXidGsFaTW6oQY8XsdD11k5R
pfhLTY8LM9HF6beunlatn+e4LW1dLa/3dkVAQVDIafxc2OV0b4lo1P0uS9Poxkw18SnOXOKQu6Qr
Fz8zkXoF2qQV26Io1l/qdlNu6PMk6FRjUopi6E3bsgVpDgpMuL6lytLUfpE70thhC5kMvgn2N4UR
Da77GTjtuznJcvAtby6kDxU+Rvqkt5UTdlGk64ExZ9UQeGkU636ZyHqP4ZFK8EctKnOTVlO7w4N4
BIdNOjw5Yej1TYgIehgCmtYOO5rbmj9c5H99OFYL6QvStrP6VnSOVPxBnfMmIK99yZ7MKEHg3Qtr
Ljau2+Web1QAzD6oxIIwKI+dn6Prxp9KZRwX3Mv7Ygq0ePKeTDFFv0zylD5G1th9xB6L6XiuMD63
EvtOfdInzW9IRthIA0w1GFwFQFDJonKfspWQDdYObeG7fRHngT4lkXtbC2f63rLbfq5QD3xLkrKW
wZDGkx0o1ERNWGlpIsPa04cK2s5iBNqstGAwo85KEtHzqE/O50pIaCRxmuUfiraIMXXrEvmhVHEr
CyEYu49NLFoloEr3vhDLMDzlHAdt6Imh2NW1qiU3JRDBVkxpXfuy0uVdO+RJ4eteqWhhlDVy2izQ
TZoH08XqL0hQNNcB/BVEIZNptO9drSNbrVGG8nuUunr3Tk97xQ5FDnbpi9EzfyG3HuKwgQxrhA1z
dTcpRvh92HRKM4cIwHBKwPbTnLazJconQ4uqm4GXieYWb4fKTzmeNLwUHO75rlEnL6qoki95KkS6
m+ekqIPFFkof6Hnce77d56n0o7ysbL/rhjrjOmYSb4mVtR1t+Y66FPGrJqOw7NRW+Eu/WM59jEuU
609CS+PvpQZb6459ZvpVcBVRbqlfROuTJ14WTyKH2bQd7Nx7mpsWAj+6Jy2UptJ+mfI+F3eo0dX0
1o7a6H0/SGzjQnNSJ/2jS6ZMA/GnstP7WV+G91o9Du7nEhfGKXQSmyoIYnk93UDgit7LgoSYQCql
kfuqmTsVdwNsDJ4VeyF33B85nxoI+Mky3sTQuB6HqOlHn34kLlZmlzvxrtRSI3036uP4oFW6I8NR
VePM74hg70JdVlq2Ifhh6Q+RqlCa1Zbe936qgqKTN2FP3ElghZhZAHSQlluy2xfaETPJ5HeDsIzq
Bnmm3fvQHczJTzSUdQGhNih1qlypg3q0rCZQNCHLzdTpmcor6giXGmZrQMkUyfepp2bxJmY2/e3Y
5t2HDg9Rx++L3vu7HGkmhKmXQRkdy2zvJWraQz7kXfAwU+O76aTDt5GEFXzrJzE+OvpgpeAW8fSh
XuC6BeS0F6mvguIoEG1TSEPxRMwV22NTf20NbWkC3e3sr1GFUhj9mzV/z/U8+kIlKV4azcTMYrKl
4dcpRgOBbtczfbG+GtVdY9O99TvPid8R/9C29y5msn9zSy95eumyqihTKVlJdmE/NnS8UfvR/l7N
pBf3h4WpuxYYeCDg7dTleXorXEM+NZ6d4XuRalgGGCRxl0GRxH3sV32ru4FS1fWHelryaFOgyM36
UVvCgdjYxZ+Qzli7bklyc9MnqG/8OXa6W28BCNg0VV08WnpVtz/yBscKfxaxbm484TqkNzg4fGwa
M3Puxky2zgajh0HZsLkFCVsgLiFL234bjZG/65ptowS4MyjJZrbGh8y26U+lncAJWFqi8Us3ikUg
p6j+lrnd8E1W5aT69tJOA4lsc/IjGqhdQ0zfvMnHWT9uNpNbkAyM1YdR+3PazM3OxUMl89sqbT7r
XVW9DHa5/F1SY+6Nwlj3nHStzOZcN1n5UwcnQoo8ynw5JF3ne2hVSj/TyHrw86TTfkHAl3EgC1Zi
GPG6nnpvtr4leTRvsFG7I+8MW4omayM2zwKG+TzZg98N8/DB7BMoEbKzzfc6/yHO5pM19X6vVvJH
ItFlBBkezD+Ssa9LPzJjnYxW8nBmX8H/N/UXu4gUf4ZhcKsPkWb6w2Jnn4besWRgLIlJT4Jj/CEq
sAAPx7aQ73XC2BwUwaaQ/4e989qxG0nz/KvMC1BLby6X5py0SqN00g0hpTIZ9GQEXfDp53e6q3ok
dXfV1gAD7AJ700CjBB0dw4jv+9uj6+TtC9AxVK4iG+istvQkjkgoS4+O+ZXQ5ylYKi+2/EU8GMzs
z4tv8HRQQ1tZSbn7Irxzq9mMjVYP90UHBZflniXcuFiImoj7vh10skf773E4f2mE/LeD4U/D5M3y
huBQvv0Hc6b6j8Pcff+Kt6/7f2KYZL76X78PbP80TN6+yfnnQZI//tsg6YcfTmnfJ5iJqRBEkrH0
t0EytD4Qc0cDAmJKhn2ixf4xSBrmBxY/rK3Qw6g7wKRPAdK/jZKGFX5A5cFOeFI20fVFbOPv/7b/
g2Hy512WJhtA/ZMJE3KOv5S94+dRUnh5gVi0KrLR3PEnYFo+osLO/0RvfdqI/2tg/e1ViIdFRHIK
1vi1AJ2wHLsfa+pQyM25J7LrOETlV7EF124vorSsl1vD6d9/+BZ+e6c/jsmnIfjX1yR2Hx8VJxeY
1gmq+AGK6MKh6+RpQ8Me6WWmkRv3RTjnV57av27L4lxvHVPoH78mX8s/vSZwH9824API8y+vuU44
QHpu03QwymcLCf1Fo6AIEQv9mf/5X32iDKgnUyF05z/Z/azeK4MixNCgN4XUuTPpiC3M5uNaLFaM
edI6c8x1Oui2a/5khf6n98jrQe3bwHkAWNBeP3+u0V45Xu3aY7ZU4WKmvTtZn9oenWRaY4D/s+S1
f/p98uyQv0dEP/Quzuhf9nVPjbJQliuzkwAqGZDTH1iHxdkff2//8lV4JbQxgAJAwj+/p0kHmnvZ
l9ncbPl12DV0AAr7z5pBfn2V00IPI8GTRnU5noBfXsXpBke5JUkPzdTp22ixjYNtIZ/+4/fy6/fz
N9jgFMV8oopP+PbP72Xg2Ed9SLjFPO0OA5S1fuqd3L8YRis//vFL/Ys3hIECxp1gFuj3X4EwcgQn
j5ALlWkdAV+T9hevLSjvX34VfAURDD97Nf77X96Q1MQ1kcCnsgGtZWqY5Iqtei+y/8arUFMKKgRy
CNf488fWSCKa7GFU2WowCKm2cuKWhuy/+CocDJz1HIFQjPCMv8baa69ymcqqLRvHqDqr8mGzjvlE
zeXhj9/N6bH48fA7WYHRF3E4AHghU/iFdOBLkMscjWYWmGrLWMsVlX1m/blwQzKzw9rtbv/4BX8h
G8k8QUmC+QPYhN8s4Ru/XiRt380LrXkZu0PPAEiPEbnx9QGkq7pw/eFr4bZUGFF8SUaXpy5ttymv
grXQf/LOTxKgX948ghN+L9yOYDBEnf7a0q3cYF8CtPnZWoCKJ4Bai4yNZQ+686Ei3aAm2wYpb+qW
lWsf1po826d8aIrwbsopTz4azVq84X5VzYUNb6Guxw1k4IWp2p1uSZgO4U2UIQZC0lpw2HhecV8n
1WrLe2OrqzIFnlmLpO3dXZ41Ff4zZdXrcujWQV6ZuAZUvDmCtq/IHuqHU7pveybQENjHspjooN4o
PxXp0vr2lFXT7AepydqjsnEpIytV66q/s+lXO6Ga+e6+FNaotiHGtlVemgXTPTJ+Q+lLRVHDJWns
axSbwdTirOrEijpUD7v+aFFOVBuXNoGZ4VXg6tpLi8KYr/qyZ31qotOqqWiteSRTtmQ9MBU5cp2X
zxnFPOVl1WkiY+qirh+GqLWbuJtNdd15szPc7ftQo2QLkVHG4Xx6cP26DKqkWXLJTjhbvTp4jVAn
7GVqMVVvuC0zZ52DZxVId0hte5IhFSCb6RKAKJww9lzl3QJR+T0SIsO9xKlphGBKc12lJgjuoSdE
kbTAwrEFQYg0E8ROaWMjU67Re9TB2/uW2WoL7s02YGkjMZC/xaw3PJ0G7/7d2GUkUtMtuyBeVK5e
q4m2laRE+lVknrkVX4SlonuQCOeLIdagi61KLwtoSN3MceWu5no0cVYPMYTXut2pYVg/q2LY3ne3
436e3eJlHl35tTTpakpbeu+cJAfHUYnKN/8Fzz71VGMencJlXRVc+TKKEGQboYH1NBhe62VwxFlF
oN9+mHypG4QQfjBmdlVRGS0FC9kU+Pwk854f90kgQdK67lkgFhrrYkqNzI9y9OWTQqniHRG6Fkvc
yRLX/lbl0XEZ8MbGpj3kY5pzX3jxQKN3nS6TaI9GXQVfpqIcXlgw/OfVGbamvaXpsAr7u8jM1X49
R/BZc0aBZXcsEUixlgg7uucroxjW8Va2yJrhaI27aIue/Hoe1ozw0WWPy3Wzq8vQmJbmKAMfWqOW
hEvE5RSyE9u0yAJJEeceJmvhBTcuXiOHKH63NGJXA6pcFSeRz/UirXrKP9fhTlZcQd0u303hU47T
sEdPmwfQuU8sqGG0bkbcuePyheR7jwBE8i7vdF/tJ4goQO2eL2v3iVjMEXFVntMK19us5cNEJn9s
i4L2PssSy0MwV34Zy7CKHmqwUe98c+b6o5AULyU5O/t4aChSq69hmd3Pxr7QlGRNm2VeRobYqsSQ
KFGy3JgqP5l3bK6p6IR3TY6Q9RaUNJCCLwX5xQoDdYqPDLQ+eJacjGSN+ga0sJY+4qyxsiwjCct9
3mMrt4L1YPdhnhqljcPY77qliSdhCJWYpedcBjWnVqaQfo0ZiZSAv3hktBe3ZqfHBFPB9L66W1gm
0OFllZmdFy0XwguWq2WRo77AsEWOob0ako0ei/t3HYXjKjNLmu61NwziW8+FpuMOE+kWa2/z3mZ3
aZ8c6ariKGfb/axDV3ypPbN82q3J+dzstA8e82LwrEQXiIrSQRTbpxNnuMYjgTTn5q566xjqignD
LPumyzx8yzBXaLE+N6ujv61Ujd+HAlw7dcx8GgEbNhIbCrETBT2qBZjE6e38Ab1IaV/1RqSXZKBK
Mo/5hM3X3lXjmM3o6ri2eCpWKojwUcQUW/rvrGkIHjq5kH+Tu2RaxC1i8PHcW2bnbKFpi+OiFeMz
waOViINgBTvWg9u/yXI2LqlbCK3Y0ZH12duD/aWV9RYlFXPGQBqk3dTJXJQrYKereRoDh2zU83BY
6I4knNJNlmjcvu7mqqyksdEMxx4h0epyduhmDLs6fI+6cQArJ0gwTBpR7gbuiWb45nEGfEfJbKgY
FNS/s0d86MlKfpyIiygCRFm4iTJATDVn5O+IWzqGgIryjUCeuK9Bx+OVQuNv86RIiXYp5Sx5NiAi
M6OKLJn1uVV/wsvgFQAYtrHgNQT5jWenn9vLwXLrm3qxS+84OX4fJlpQS5blQo7vhFw5S+q5RX8I
pqDM43qjtv0WisO7c7xh/YjhuH2dtmW4rQwZ1sRw6lDHtNPLr2tnypL428p4WLddv2xinqZkzG1+
+q09ON+LtQz0Oa05ZhdX9Nwv8aBb7R20O1gy6RwTy7Q1T5yXNakaMg4mUd0uxNibSVvN1p25D2KI
SXkwxgOM/bQmfBLDPWghPZu2KTw3wXLTvEfkxWpaNukOS0Ro6Cs1O0twsFn97uxpqZuYHBULv8Lq
a+/Md8XwHJZbv8abtFo0esZUPjUEONRJhGw1SIR29LurpOOlczf38srt2tw+M4Cbi3jY4YBSH0cN
oQSIXMdLxf5yHzaCRxvDaUD2ieETSSp0d0MX99TFrW6bu8iZPQTeU+P412Pj0Hya72aVJ9tkLZft
HAGdayHyu40rbuKsnc1riYsELrTO1SNnTu3QpFpHH8mFdUyCZBf/bTTt9Qj+qd6QItED0NC7qo9F
D7K7zM1Oelwzifo6iMSm4l7mPSEJajW+SLfdX2Yz2IdEu7O6x8bu3rjjVnvZvklullA053qnsinu
fNwzPGOW/KJ9bc6pv7kTFbH55D772I1edzits7lx5w7ngm0/YYEnD3iXpXEz9NpXMWV74s1lkL9h
DDC/udhARxw4Xi9iSBpNYGvumt8s5Vq3QzmNb0x47oQj2psejZxoqBini7q2i0HJbArDHL/wMu0t
vgTXuaMJwHgwWqu1ziMEdFezDHbMZatYvu1tuI7pjDaKmwZu6xxwPsS8HkyMf3XoUis3RVPNZGzN
512x2Nh07by+Z81EquBXg/vJAH+WSZ7v/Z6txJsxPvmG3uOTgrBLh2Fpmxgz0LjG/hpV54pobSuG
vZMiDreK32uQh+FtE3DCJUxZ/pDtblQ/VJbHP7KGo/jW2jTdxluurFuxjruR1DvOu1jIdXfjsKrK
CmpDd2a6r0o9IiQNr6XbgNOOxqnF0m2VNT4ghrdVUrVmPp8ZzA3gw77G9ey2+eLDHinb4Q41GsE4
O3Rb5i5RS/KQCIUZF7Uq29QjuXnPiBijrEzO/kBMXNcLVNSTdEcGDyOcko0E66fCCYYJXaufj+1J
WFe3RGJHK/JWIi68z1M4mTfT3uP7DteKQUzPkgeAT9/4ZprD6MbGtraPs2wjKDCLBMZttFD2kAC7
3OKBsfLMA3xaYgJx+oPUEFKZzMumOnRiE/3BrFF50BhSDwZ7Z22Z8Rot/TV6Y+J/UbPJ1xHrCGeG
PbYV47LGllmtwW5zu0clexaz8feROsY9WQbX/d6XBSKccUQpRu4SY1RGnnAQxH5gLH3sbiDPB3dy
ZjPVu5pYL9Aw6kM9jsE989xMUOPYlY8LO8KY9aFyzt2e1t7YLjaCIKA6u1epFnlleGS2pZUXoATx
IHTe/HUjpreX6oVE0e2RT619GylWs5OiyvcB4lYM33Yl5H0R5bmf5EIwB5dNRwx3D3QXKy2VF6OU
iz6yA5kTBUh9J9K1rOwlCfWJOLLdDY4pdybTSmGUusdl0e2DSS61jomYDp5yQre/oyJsfSjHYjwn
KpZDuHYmrzmHm/U5Npv1FPPN2XRtz9LEFoNo9NMwCkFhpjFiRaKLuNkTUjC6L5Z011PB3TYOiSvR
mMfKaqJvDbT+nETNYrM7VPP2yPOFqKoyuu1dNKh6j3W0q6/0WqMldtjhOGJryM8DKaHVlYN9hZOy
3rSIMWDqrwNmxSVe92r+vBMA8xKQWlHH+27r78VmDlMiutC67qzavATP1w9eNWChwAFj95fTZFRE
aC1F+D2sx/bCoWVHcRvh5po93WHSyov8ylB1c1Noz3lwo2G9Eb4/U/8UVOOtKCYuOAeigLmabfRM
uF77HhVEPSQGTqw89mS/PYs+yp247HZ3jaXTwbIPGJNfZ34JbCMlVoaYoKvia1nUxg1+nOW7FAwB
8TR3DLQLVjt2yqLysnYqW2a3Va4Pmkqeh6U6PZltZYj3kKX100ZFlbhQJHUIRvHVZXWJwqlM9dS3
dqqtFmFfZ+jurnLNNs+CsN+KBKZurZJ27SNiDPPuWx1qvJ6EPcPuVl4P+VNTc6dja+itBaNp3ulE
GEH3iuWwtmDhZMjEhI11Q8lA8V7sKam/5lQSV1AviJLosZCY4bpduxnF30HL92nDU+flEF3oNWCI
qMpyv/TDbsEjl+fh69rkpkSKaEm2dmr2LrxBTmaK0rV/8ZpV6MtqwO0bc0vOdlYvEZ0PcrH4IfjD
1FXxQJnSI22k/l3VV2TuV/yb6rSXjvF5CFb1Fo0OyZdBX8833CjbcOCgbm9w2OjPu4rax8DpNWR7
u5XvuRzpjl+2bnp1pql4m5etVnwMezfRe2OU9Dj66/iu+UjpMVr8gMKB3OfKlLb7iVZoTySy6wkZ
ah1LJGGgly/YpcTzDH9ckalbgLXT4SysxAxJF+PUoTPt4M8qKNK8ipyrqXPBLnzGbSsxcC9rLi8n
Wi+mwRoQiQlYS3LRPWaEqPMBLuTUu0OGmafXWe23glWsh1bm2Z0xhtqq24JUarV8Au2Ekh8t9HfJ
ulkscc44KGrJc+XxIPNjqM/oIy/WQ0CM/v5EY2ahUng0QuaKtYaB7LHevAVsOHdmUG5vhjFUhOR7
20oTW23tit98YQ68srvt8VK2Y5OMi+9WiSf36ks+msFXtyLdMXb9GT+fssPKT6HDIyfB3LI0We+I
EbaQDYZ/VjA1bepUY6GHqzJSzrXfDvmjW+Vr5zxM1pj79mNQTOaervNCDAZkIQKw8GGnG0DegUEI
J6WmeKqygP/6HIy7ScuZKApuDjl+22t3s1LURqq4grvkQgzbZvSSsimnM7Nfhy2lZ2YTyaJDAM5B
9u524VaUHWQ+uUVT3MHj8jQGW/Xq21XTcAH7EMolCtIoLkXH/0bLiQ6Nys28Nno9PhnmaHKhD7p/
MvFYf6pUG3rJ5J8eVHPLy+etFjICHez11VLJ7d2ODPv7RJ2BGePOYQdyw03JeFCs+jCmFQ2mG4wm
ZKtFC19iV+McJS25xbcUUdxOhuUyc7dC3jba8eu4mOdIHFscCi/bbHj0E2z0yvKDATNOqKaQHnu8
FtRSaKKAQGzmpjsvgsYfX6xqDs2raO+8kze11ZyACg4r0wGBL1NsS4QdyIiJZOXscG3y/g+gJitH
SwMz6rAT5mF11VZdvsh0h3YOzxdTLHKOvbDN3WNIe+iGQMdbGzvOMbi+dw23XtL3Tj+xeIrwYh3W
SD5spZj7j1Xn9GFKIXEDtkm6ipou8j305gfaRzcI4c3ZqjZFrwwZP0STO991W7Tnl8MWiOlK6naR
9Cf4XahugI2UucR6nACck167TnUrp2BXdw7U8voFhYLffCyGdVryw2rnTnB0iWQwSQ3j48vmfJUA
mzy0E9MMXayhwXMgIk3XYtPt5R0K2NA8Ws0URIcZZzXr5aSjCE5qQirBNWmQ1Di2V9awL0iUaJbN
NxIlTrFuOib3r1/KpCCLmDcqI4SiASMnW9v3beb/mgdoJ8lHZopVOYfQ3YeGNdrZoiD2yFOjfAKX
WofupvHfhG3Ka2dZPY61ESVWZs2r4b1Cnbv7Uc89g+PW53wI7eqATnqlG7B88y46wJpyLPVkJkvP
lvDIcVgFRWLsLnbc41TPYnESOXCWWnz0tdd+D9elDEA/dQdYOHl9+wYNHzoyJWnTDy6tLoiaS9Me
Kz41VeC+OasUH8RrGSjLSTpzQbPBb7vcxqstLMb1wVt6z0dShKTEuZ07DFlgZjZNFUlvWYWDYJt8
EXwXq+F25SfuLVU/IX/07aQW/i5SF89E9aiNyO6PuTOG42Ut6cG536pNWxD5m4MMzZ3z8HLr9b6x
T84z2ulE55ABadeZva1jDvned9KZca7L43GcrOAMMarhnNdwLURbt2CvLy2yo3s4n96x0d04UVMe
C09W9XauLbVZezYt/laEx3ImVYFqC1UWDuBx7ZDlA6jMwhQ05HyoyRxjvWLuLWPKtht5tQaoZhiO
DW/066zgSVB75uO2/T0L7P/LCH7QpMIF/3sRwf/uir75+qOMgD/+dxGB7X4gIP9E5xBmAqVzUpz+
XUNgWR8Q9HOfYyT7W0sw/+U3LarhfoDaPwlOId0RjxNP/pOC4NS0bSJXxW/Pf3L+ioLgb2rk/+Ka
QvMkYoA4gzeF28LfdSLifyDae2FOeBCCAzn1k3mUzR6xp7bDzHF+DJ3GvGUv9D5pnDwej+M+nW9G
5BmJPUYM0YYfzEknwvbrqMnqRYFTby9yF8Tne4vxZSpdu0/tVazPsgpGN1FTtX50SZQPLxtcsW3i
Rtz5sdVK43UhFkfG4FsIjua2A6gdDZKZY8mQNpCdMEefKo9zLEZ3zTwZur0+ed4izzkSl1hEz2Zp
sPfs1uw+9F5NiI9bi/y9qM2ihetoN51ZzbxGiama8kmjYOqz0ih5BQDb6iHwOoT2keF5fdo3DclG
G/UeVbpIcwMI8AABEs9BCJGEw4gdouys6cldEZlfDMSqtJlSAQPfWPReNMUBnFNxDczbHAOz4xxM
Vx0OABGrYVdl1g5O1b3/8JP7F4qJn+lcvkiEY6fEjejUUU926Om///BFrsPAXuP756XZBTc1q9tz
ntMa+Jf4af52pCYYqMnxxauBgoAf7Y+vEjUdvnnbulkXYulSo4cQPUOIqcTZQsxR+Se8JGz0T2xg
iBCb3+bJ0knEVYRu+xcq9BTFmOcl5tRTvk46OnXz0kVB+7WMItWf7aXRC2xQHYKGQPk2jIN/qgkl
A1mumdjK4bIvNqdDMirWz5UEvk4FX9qo3pppDq3+pSg0HVwDXpPbrZ77GaXx6QamSI3D3dEWEk1f
Kc2a7lNhjXYxkg6YgtPouJTbdsFG3llx3jaiiru2GK7BDg0cLJPVP4euLp04XCZnTXeMDdm+Fy5o
sDFuEZFoKK1R2yIBfyBUYghOrAhRoyDNjjyYIUkwOM8UgsFhksNZI6l0ukB0ugypMbAvHLyqn7+b
rQheNL+tmrk5rHa2fHcRZ6o0/TPwED2cjaVnhEcP598bSJ13sQLUsvuzn+0xIHO5RFMGA8kllqK0
3IZlTri8qi6phOXdyEAb0CS7DSY41Hv7rR53wCZaIRAc02FmLKkLnxQcI7P1breuU9FF6ZfOCr3H
RxBXoq6/TcVSdAd/8Yn73O2gZlnzrJyIKgCQMc5Nx/5qCdilZK5bTb2SIeFxFJ1b7aGh5da+33fL
jRJQ0wAYdujnj8pplXflQ4vCjSxrfqFQQlEhiZcyupR2E9ro5dz5WTgR4Wgn22WXEJW9BRcuydrs
GDz9V/sqmva8kgaDYOOVBTQbrqjDDnj6vC+2Ck+ouaEZlEN/ykSrgj6p3ZZ2LQbMWtI9Nq7TxURA
C3QDMslPQ5HbZSIKusHJuGHpj7XThdtxs9zSA5OvcpUwS6wtPx1dBBdOVwdXPZtLlwrHQbUsproS
aYEvYDhWI/1cSUD+wYmcHs0um62KhWDsS+sJ2e74BvtevwmX4CoueYwMPI27P14MhWzPpQ06l6Ds
RCfM0Ud4PfT/FWQwM9ouWdLU7n20K7vrLgbqQ6xDSEv6xT6Sh5sovXvPTrhvj4gphosWJVI2bNP6
tgX2/FzyKdpp4OJ0TEgQKfu0WEFp42anESUZPNdVWWMv8tYPaw3r1+xdl63IkIkcnENU5ZPthTeT
tbtsQip8hhTt7z0U7/sZ54qsEhv6BNpBU2R/3OFGjdgb51Nbc1nwlTR2GcKolz3wCJnm6ydtqnY+
DE7Yipggx3JOKAvu0tycV4nLQJfECoIjnBOZPb43nDLQC323Wim0inzcQ2Ozss6x5YMl6u3Nm0lj
jFccUnS/WUZxpBJbeonmUnzjq6yDlHVjRbv6Ny4ONKR301H7+R1GBAdJyD4sIo7a3VAsBw2bbYGB
TaYLvN630J6ba0Przbqc9yF8F/YJSG/89U3sKH4zMDKAYpMmHYMHTBI4fIq63BOCM+pHsc/yOhj2
7X1uOfnizWjzF/bgsYr5jZQhvQEDZ9VurfanyFXDvR40f4wnifofe45KdLjlENwU8NxF2hSrDA5s
GUZ3CPVQvHaFOzw7ogY5Y5uZ6kRCcEXsXg7AtLfk/AjZw8oz5eyLdejNPrrPQ9ieuAtKktXXZQMz
abRrjmmXU5SSc0fWsVG7+Zu/e7jNoEttH/QXgidxmyW8mmyWsvm1YwuaEmMcKwp2+M3yZ4hsCa+E
7fd3qF9IvSdSbZRnEUZb5N0F5E9/xMuBw+oyt3ea6mCS+j7eTc9YLsbZgodoDHs0UoIcPPQJqGkC
0O0ouKwbjToC8mi4w8m+kqHEWbCkYWeXN3vgrUPi90ZxvVXIsrOBKpEvdWG24Zmhm+6t9AvHO/iF
0I9Iq3PU1iH5K1BIsjyD3VMA1z5dgmlfVHaI+0U5w0e4SsqxfdWVZhNLra1jUwNekOMEvH8B9ry3
aS7qvkDlWO5FPIvQfFrVZL3JfAy/e+2pg2VCA37jeLbxsi0VIIKbG+V7VWhnj3O/GWfE4G3kJYEa
XUzJIeBEYoczymXLIX6LyGiywDkDWIkypMZFGBdmxCACnYjnvHFHNWNfRcCO6DkHllm3catiq0Gf
Btrjg/8u4I0lOVJ79yCGgqSUKnI/kysy3fD3YWeR0nzt8jwfY3orB2YfZ4f1a+ywK1PSH9YpgWFe
oG6wUWu2fjoV0IHk1XMVGIab+FHhlam7LGvPHlPloBd9641ZiS37G7IY2449W68MchouaDTM6QYh
dg8G0UDJgDKDrl16aBifiD8uP0384KFhtFffydrm9B8aM7+x3SIE6gtcL081tmZO3LpZPw/FQr3j
TGxin+o1P21+1LdeeBuPF1oDgfKbq7C+XSs1c/XoiKydshbTrbUzUaYk1TWvLVgZUeQMS+/jMncv
9VLkQMa0WcILFeFLuMx8+1ZnmH4q8rYA/wh6/3uDjIpZkkRyN3aiqbMz4sH8h102/tepmIvP7cRT
F3dYYklMq9U4HTyzAke0KWvbktIwTHBjat3QGi3d8tJ2uf8ySc7uQwRKhncBnG3cmst6BQvBjFIW
LOveYvbvrQUQw1Wm7I8bj9mXfgicVy9YJ3pLuXXhstmBi7Rq4U4ILaxREAxh0Ehu9hV4SIVR9bKw
CnQxbcTVGbmIuknddZzH82ARXZ1s49KoQ5DPdZNFdbhQpZQTiZaJnAi/JKdbdQbYopXnCicNlnHQ
O2O6BNkfhmddOLmb4FswlnsyjiKETyuKDs9w6L5eaQsdz4i5nPhFdjTvSXaOfs/dLVk8F3I0GXzp
Wd+6fCwW3CSwul6XRAyZjGf+CGw/H2ua0PUYzxj+XPDHwSz255rq4eZi9AbKe7jX6SwXQHart6KE
X1ga4raWe/kNJFW4Z7rATwLWlOfeVTNYvo0sprWDCp1/sZAiY/iEllOmyTCBT67xPAHk1tR1tSYt
s6vhJH5T2satRvZRX4Xg1DlIu6l28d2WHjY9DDpVcFtL4fnfcVDyfsK8IwEuazRH47mJcDdCwiS2
2pyTfe3ojydxvC8PQ27LIe3HjXfhlSH4eVKXiw6OuOrG8hHaTnhNWo1hNT/twMX9YzmL1j40qjbz
h7lqPaARfGulf2AgseVZESlQQkKSZGjflcLBVUlGsyf9e9IgvahAJrQxgcdrFXCN0pXGXbfVew0T
zxHZq0eNqyBCiyZ8aH3iKPcgQ4jjqmtD9KK76ka5rNcqGAP4ssEI6XeLaRtzwvMcA4t5g+jKA2FC
XrzewaDm9idbDaF/jXCPCliY9+UpMnboAETvrh/XumXICde9TSy8Gc7zKjb9riyp8BfVcglZ9Ua7
OUNptr4oa6CFlaLD5XL00ezhrTw5LC1a+147sD6oYibsLe4qc/fJ6mgrizFvsouryg8UZCJLhklW
db0eW0ICnGQIV/tF7MhQU6lm1zobibHfs7DfveE88kRkX1jrKMxkFKXsswDEVPD7ysFahylQrK6u
3st4b7d+vhnh/kU25dVSI7tnME/LFsjroiL4ssyqaCje6Sjl6hVhF1WnlGF5b3o0XZ1p5bV25ubQ
n7EGSbzdiJ+GBryslrZAa2cGOW+EaC+WhdVlGB5z0TqpF7rN/Wp586sNs/B9Z/stXsCgse3RPH+H
VxnjTkFu2xT7jpJbsi/b+t02F7siqMXlwPZsEUDW43nXvPV+zlrf4vrGV6TeJD8JEVvGVp6Fct/h
imTosVJg9GT/Dj25nS8EGj/iT5yePK7BKtY7dGncLKUfnFyk613Y9xgB3Y24qKNQToPNip0XUQlK
pxurCuowNaOieDCl337emZd8KOkIkT1GSRT8I0oqHiFR7N/2gK5jmGrRIDdSOWjCYm6le05Eavg6
5kFxl/vllqfVsNeY6iQFvIgqHZo3y6oN0L041jb9Xfn6PwGiDX9g+j693j884P+X2LlPAX//Hjw7
zmX39hWcW6mv848YGuHWv6NohuV8QKSMTJnMeBvoK0Lg/ZsVx/I/BKfwfILzT2mjJMn9A0ez7A8+
8c5ESgBYcAOfcmJ+M+JY5gfANaL6sENYIfFlf8GF87NXxQvIPzMxA9nkjkJ9hvYvyMs25pp+4YrZ
mqM/8dXkGKfdxDz+J3vnsR05rqzrVznrzHkWDeimmUl5ZZVcmZ5wlWt67/n092P1NhJKqlyF8Z30
oHtvJAQigEDEb6hhmzydtPZJx0LqlE/IT8bBf0t3//wuSHHfBC+O9edP+ZZnFZ+CulIz1sm7OAqE
Ud2OBFRccCu3042TFD9EbgYdeAhaANmnZ1/olVrTaz+96Z5w3iNqBn9FwtsjtoUOf9O+GyEXX0+x
A3h0Rhf6zE8To98LTIuj28WYust8tuDr6Y4zTT+JyKdU1YyXcPGfiyB0CkOQDNAEYj4vC1JoLEcO
0L53tBOhooNuN/NDl28N12mNDHLbbjXaQ+6UxtcJDIW7S4uG2oPh56QiEV6emLtp8Ggdp6ubE9yH
15ZJmBAsoCWg3OnLjKK4ggYNUeQImoXa5piFy98xYLVph/ZUSYEHgvnTMveUJsvFtOKD7/ezBewK
otPvP9hWlpO2yqZ6ggktInqQVzZC0rOtYgPcJGeO3tFYNr9WOKt8nSsfuA+89qscQNTHsbDd95rf
0Gwka/2jouE/3whGHHw32GMQQSQOSAH8wbE70Gg85z8kztx/5TUYn0Vcpn/EafnXL6EQgrgDEgum
XM224ngGGBUew9jSnzyjay7Q3jRO/Mi2ueXFROLE50rEOsqypXintxRVKBkfoxC4e47OwNMc6bis
NH3/9PvP9rKm+8+fg7itbSMlYm4Kwy8/GzgYFBys7N1gOMNjg/nhO9dPm8vf/8hrfw7vBM4vUjdM
oKUOwJCBd6Ek/q7EzpYHlh0Xl7poxH2KJ8Yficf/8/fw6EaIlXODSrIUrNU0hUaYZKg0rwP8B6o+
qNgOw5+JM/3rZza5UtfGigETwpfL1vvT4vZZwmJl6yOckeimS8pTZjsSZ+bnr0DQIrMjujfDJG6r
5zGV9l47rgVm9oOgMpwg1VfuGrcZyzNBMeqxtIr+YTJXqHXl3JucxalXeDQ+Edo7H0e6ECdOm1c2
C+rHxJdJY+ifTtPz+YBoqewi947d5v8GSFa/QF73lFHM9kdJe3+rwiNFZrq0hX7W658dJHWRc543
xtE06danQzjw/io/xnn2lcr4CTmqV/4gGhqwFcHEQk7SpUPL7emQ+vZ8nMIsunSHcDnoVmSf/X73
Q7j95S+iecA+QbLDga0obf+UCquv5+ZWrDGvis4BgtvW8YHdVe0boVOyDaHga3B4vpFZ22ez10T3
trNqQStS62YdtPDShKT+SIc3fTDTiApgq5MgW1qa3tsD7YXfz3ibkPQJOMjZ1ZiL0OA3pZaIGHhh
oBh2dEzkoNdqrL86kU01dBH+rsAD6kKfdPv+97/52iI9/03pIOpjfR7SXhxTkznt614z9xXae9c1
j/sdhSwn3JWUE0cEMfLlxukc7e73E3htL7ggZV3dcGHOmlKwYTXlJ5wsRzfs52DU2u52RkvixIZ7
LZkgdDZPKR4R6J9ts3i2u+EqgDDtdczUCftgmBFXOZgx4hI7c/XHT3bRxZ/rLLc/p1MJ58FE0Kbd
tYDTAoHmfXQoLAAsu0ErtFNKcJL01c/TZvPdwOwF2jDprBQMKyIVtd+II3vZO4RtFd8bfYIlRJya
wZq1yYfGmsqD0XXQOLnM508zMwziZEw+geLq7kRZNT/ygnLu7z+MJBL4r4mR3ejchgSRTB0cVxuR
bV8/DnCnrty4QlshB5V71Y2duKjsOUHPqas+o2FUXbftlHy0ut6NgIh0QClyMvvAiVrzEiBOdlUW
Wv34+/m9tnF8D9Tb5lFPyVDauU49dDqPh6PW2uUGpkMVJvOGEwz5V07FTUmUdAC2Bs8J6QyJFiNK
6Mkci9oYMzoLIn4q9BQW1Ar0/awExnLizn4ts0RLFPY4WZ1OQ1ZKwIH/TIYwuuNMo+ka5gCg5aUx
5v3Ugl3aaYuY/9Jjf8536JnMF+gIjA/hahnWn985hCMqW5tt1qbI9jJgoFgAw/PaYw4UIMDm5m/d
pOT4+y/42kXrYmVJOoeYKa9C6W+lNopgS9wdi9a095OX5vu47drzcK7N+yaJpwPPDWqpRYRg7G5Y
ePLvVyQ4gpLK9Il136JMOnuZCi8+BDlRGZavv7ZvXcgK7RG18noPHv9zvQ4/Jk//Cl1i76wrlTbr
1AX1yg52Odpw1fEQSDd/Ls+zQymj4NXZVX20JmgIiBfSMk2xCEHLDJSlMC5FWU/82ebNnK8fte2M
RJ/GXvqABuxf0ZZz/P57vDqf7RBiu2NEI4uvrpbX0DQujz7duUu2dnlApsU98Vf/+iN0/AX33M8M
QMj64loZtQA7m2Mxm/FToicd/bnK+eO/BHSIgQYHJ8OmrSqno8aSF409HYtBtN+syaEDamf1ib/k
1/SaH/GAS4DlwWZKlnsrNb/SbGc69jqtuboHQROuaxnt09EuihPh+MphzKvEQgCbr4NmqyvlBouj
p5OI26ObJyXQShSs7uLZTj5Y3TxDS5m9eW/WqfWkh8VwCcVy/rIYZnyFodMNjndrc9BayDk7Q9fc
7l1ndfV0+P3m+eXgYqGRG4D1Sq2Ec/mXE8O2w2Ur5VfpDPC9nwaUkXR/TK5t28ESy+tsxKDALBXW
zpk6jX/2y3IRddgo/eHX32bCE4HYApiFZ4N0rGTWnHtxsxwd3D/3JKDZYQWJeuKLyF+fHwGkpdsG
noooWv8iGeCBA6edc5zKlqbqlE63jj5DfS3T4+8XVs7Qfv7Q9uIlbcGOU6bNU38yfCiHR6eA83M+
Fhk45JkU4byd4ru2hCZYwuP90fuNf2X2jv759z//S+ok/b4v3QTomURQvPpjIrrulvuifN+Y0/Be
16fbRhNOADQ7fsqBk+fDsgJSqMazxZuNC9eJoMhWppYtJ77viRWRnVoozydpG7bHdaKMTWXI+B7m
XX43TfDMaEdB6QINAK85nuAvNH96gG3rgVSkhQaluYlHSnnH5m2LIU93BHA57b2mN5Fls4sTZ4sj
XUc/f4RTxScBQEdG1leBp9W0edYe+drGnQkv4GzGwXoX2k4ASyk79Y230+P57bf9HPI4nMruVizw
pG+Mnm2Kv3Nz7DpP73cWxPrryl3mT55fwcQxDUgpAFwKyvYAn6If9li27t6JpxXIlEG74kRsvbrn
EJghgHnyuqQfL7MPMHS9beQdr5LIv17HgjIe5sIOLcZU+zT6W5+D58SlDwB4P/tOcRgSTz/zwvQe
tRDUEoq6+XIiDOTH2bZE5CiWj3EzWui2dKj0Y+EB+u2P/bho2sGs4u6zkXQuwCeyxxSWtj/donCP
s+hM3Ye2OorpxkE04/TgaTkQ4ngoNm0wPavFXgOBeJ4mC/J1Wq4b45UomuzHiRm/9lE5kDkKOQRJ
bLYwepZecE/o1VwVR1SzozWAxexARcECzTgkE2o4dJGBOO3R8Ymbvd/p/Xv049wf1opCJPoOfuGc
uCHkm39bwe0R9lMsxuOAfjmfFlJYBMrtaGjNmuzrAW0G2uzDeGrzbAEob2ZwhR7i+JtXsix2nXtW
mZrJ9ndbJe87TvF0D7skJ43KkCsIs6KC9FQBsxidAfVBPBCM4lAD/TsmYdQU0Imn4U8rpfzxKLHw
zjMFqd4vk/KwHTFXz7/tvMW/iUqR341GHP+VrPX08Pvv/soy04BG0JY6KW8j+bx24xAthly7rVDh
uxRF4QRz1mgnys6vnE8UFlEup9VN/0VICZZLGh4Opndbt4O4AI46HEoqxHdZVsN6hZiVX/z+j/r1
yAefinYMDWHqU56c0JVrOBbtNN52iQlbsq17/BDLqax3kzcIGtB61IprKo4N+EQDIZZyDPuTLvU/
T90XO4v0i2aTj3CZ4N0i61HxUIrnYahvrVis8F6nsYkCiybDp7ld/U82kKonUOG0IsCg9PM3IcZJ
3yBQffd+pkq1gZxEbN+mRRh2O4BLZbNbw9gfLgs/WrNztOdX7aOude56tTQQ4LTB6jSMInsWdWht
8ICA8SIYPk4/Hw30XB6a1G6+UfsX/R5HVORXOwzYQVKvpSjQ50SrMIB8p32FwZ7djUmbNbuYO/Fb
3+nREUGG5ZuNXgVUnwZAz25KcvcCne3FuoyKDIWd3qEXfNYMdvFt6a1c2/fUPdNDZRXDfSeMNoTS
yWMCAKAZDme6Gw3oGZpm9t0FuBuBHjO0+2YdwfSMcNDGHYK46WWWVgB0SujAB9ASa7WvsixvDu5o
WX8ZVmTWG7WB7la0YteYJBbIbH4cXn6loxVwNafoV+782RqAZ9GqMqBAxS6c9gYlzM2bnLPs3K99
ow4mb6mq5NC3GH5/6zO9nPddxEWyWTFypZjTspRnVoZYAO1+WG/nxVihxZiOY5zZQOzAxkQo5uiO
tgfdMXgX7aYGfxt6TkwL3p+T+SwcNH9+75ejd26FHf9zX4CMAE4XGn+XaaJPB0DCM4ROaMDrrg+j
qdmhNYONHHipAqEGuubHDY8Dwrl3mmzXV4bpHVonn/mAWV7ZuxASZv4EwD4fDhiBZo/maLfDwcc5
E1BdWJU54s68MeHCO3TrrT5akJIAHBEeVj9q77TC4uY0ndy8c+BVGUfRoSgBBmx0in1hw88N1m4Y
2gsghuvnDC1Rb9+bMS15LQZ8tIc/QO9Ry4cYGr+fGD86jbJtuGrzX9Vg5usVrJhFO49E2H6rnKxb
j5CESpAayF9DcI/66gEx3qo7LMJLxa63EEfZO+jUvkcDP7uP1oYdtAlDd7uhqT2yHH92/X3V+uDn
6IOyq/2w7pBj7XBV3U22lc5nCAwYEQVdawQpUVMx3Y/zklMlmIzFD+BLFy3IXk1YN1AgU6SbsTf7
Ivq4188iq3QfKmeZH63FdIoz9Kbi8Yzm1hzv4AFlj8hyeVyMepbEaJt04/sxnMY7PIRh0A/c/EWQ
zL753cnm2jhrR9/EViYZr13bqs+tvCJKp7G7qCIrtvAEY5h9g3njDrhW+uS4MHJ3IM7jR6B5xg1m
vBowFRzmdnCe0HosvHpwLiut7B9B2CTv5j4EgpjECUdbQ03oQ697pYVudeznwbBOMPPXqOlQMhVg
Nf+5S/8/duF/gdA8u4F+VQ/9kiVd/+Wlev32f/mH/OO6KMdTFMWkm8DadEL/jVpw9P+j4EDdDCdb
lEIpQfwHtGC5aNRjTefzitsKXhuR41+gBdP6P1RIsWTZWo/8d/7TH8AWXmYAGn1p8h7SZinBMlIy
GYSanACPTJRn/DikVX5K4fKtwbeM4Fk2CftxmJFQ5/2hFR9AXzyZoj1/tsTv/7lI/+eZgv5bQ8up
dWWJzWwOz2IbLRh0r7jz0tVRHH371WcTz0IDLZ+hcgLPmd/Vwr+2kj/s0P13xaU0aFlIeOMxcoIB
UlQx23sguPGJfPatVdnS3GfzjoGmZtwudlCZ4iGfsy/ddMoq662ht5fDs6HRi2/ECgMzcNdEJ48J
7cNk56dqVm+NLj0mrRFtZGGyU8Ka8z9yq8tiASKrtFfksotV25Dpq9AO3LZAPGmw/26s4RQX6o2Z
y31J358mkK0seYRA3X4ttBkFA+3E0/6twaXodM12aLw+RPR7qLS7kWOc7HzoF7XtIlcMuih2Rg8J
cPK94TNaaYgiWE9qay7FZzWt4CxrhnYLMgu7b24KcQqr8NaqbP/+2VbMYYznq9nZAe6q9W41Ubhr
2/7EU/itwaXwDBEagYRb8T2N8nuaNzeoEbxXWxMpOtklWzOdMytamiDMvcPUhSfaI9uy/ve18Z9D
RXYmW0XtdKhz2kFq9eiBWPH6Lkqi9prj90R36611kSI0tmItNZbEDkxDv3R17TqavqssC/fZy88J
BQNPDDS5AmNyrlp7/FJHvdI5/ouqLTk55oF5ZAc+xKXLwguz68EwTzhOv74ioBFfztuBNhZCJ6AD
bYkbfB0uiqYP1JZEujjXaUKvc4t7AeI3Ns2rTJ9OvI7fmrUUmEY4wNFB6T5oNMe7ilyt+xuYVvqk
NvHtV5+FJlrTo16njG6Gy0cxtEfHFoprIgUmWfewQIJYAk03v68Tgmq2ZnxWm7YUmVCdStjE0cLr
b0accaz9Ay24UwjAt5ZcujqRL3dgICDem9vO+9C3z9ekeVSbuBSVZPxrYy2zCJLafJps8R1nmvSg
NLbcRMgRGYxgfs9B0tjXIrePYzaewFi8sSKehF8oVmfQ8mRagiHJURjr02M++d/Vpi2F5WIVCHvp
kwhKTLQg3I7ntjV8URtbiksKz3EDGHzmPEEzCZ2Nv7ViVVwTKTC7dqrqikpx0OrTj1rrUEz7S23W
21d4FpT4rhirn7LarVEcoTUfdYwClFIINLFfjo1Jjaj9rEUFO+uL6zIBmshz98+QnP++1kBTvxzd
aRfNzOp6DibL+5bb4qHI/RM35ltbUArKtrKbJZsG3EScRUMExbgqw/jPuuP/nbcUlhhPJshtVHMQ
DtO50Zn3XTkflD6mK92WWTh72uDXS2Bp5h2IZQT1YrXdLRu856G9ItHfcKG5A4x2O7mJB6hfavOW
whK0b+ggzrUE0MQ+lU5+bRSJ2s3gSlEZeX6Ue9suyUotp8bFQ9Yr7VZth8vgg9Crwy5kJwYeSo+w
MnOo8tgXqa2KFJpWaRYIyrFRxkG7TErrU5Qq5hAyvDbSMkQ0DDZ4JvQxAAkUwz/LlFJZeoAvAzPN
UP3SLNB3ed1/0ivH3g26fqJf8EZkyrCFvFkptbocKVWL6lzpWocVZqHiNpQis6nAFDY1l5qDvU4f
xZ+wylTbhjLQODXaEWVcVDItktl7DRu9j2neqh1XsqlyA+1b4D63QJssH+3ZuV8xolPag44UmchD
wTdDF4B7PiuwEfV+CFvtU8ptNVHOTt91+Ry4k3VV+Ii75Naj2qyl6xL6oacPJpDmzkZ/ca6Lxxh8
t9rY2858dmFGmV1rRsKKVMhxY/GBTEdenWrXb4P8+lRzHOnGJBMUdDszcp/W/TtFxHeX98DE1WYu
xSVKYy56Ugl70EQeyonKL0253KmNLd2YsdkgNIvQfhAb/a2VGYHdJWr5t2x04g+6lcceXhoIX/+Y
J/+b0Fe1wJE72nFFbw0blQXTQixuwq0e32jJvdKS2FIeOxpL3du8HgKvXO4znwqKm2UnsDxv7BNb
Css2Rwk7Mbga8L9tzmZQY5dmMWlqQW9Ld6ar923qhWxx0Nz0PqYhPyxaeUqy5625S8HpZqlm1WkD
yGyd9c+50ftfwnCaLtVWXQrP1JmNAmgYxpaV/QRD6R7LVLWRpdjsLWNIZyTjA6H1Z8mUWDuUQNWq
bc4m4/X8VOnavNHblUUxa3FXLskBT78Tb4ftq71ypmBK+2JoZKTQ00FQIdCHJKhHPdD76etUFAcj
SQ5qSyNdnCLJsw6lvzWYm/gMv0hUiQy1vSiklNaxQ3+I8BIN6OPSNKyHp4mKitK0hRSh0WxGCKWg
cOoOtRaIbJ13o639UBtcClFkxRYnq9oV+dH+Q9pOfzX1udrIUniGbh6bo2lxjk/5d7gUP3jL/plL
938eJ0IKzhjxMGyLcFHRi+ozbgrv9fir2qylwFzWdEZOBIdG6CHvuxQq0HoKE/PGiSKDR3IMA5oS
NnzQRd0IfquzD0urWBOTmXV48+YLskoroPXlISrrB733ArUlkSLTjRtvdGsNTmddXIjSeejEKUzx
W0siR2RROx4nihk0vUaGFTpTYKrOWyarjr2mhfZITDaNeaWH+qO/KKbglhSSMVpgfmvrS2Cv40eS
5isHZI7SassYwCrXvcnXaz5k4T6kkfNlrRA3URtbCkl0zBBHh68atBo9c0Bk0Pxi8aQ2uBST0ZqK
LNNrM7Dr+Xr29LvVP0VLeWObWHJQJm2d6IIdWFj1o9Z0yH8Oo624KNbLiydF/V3Us7kE+BPdwja+
0KJeLbf6havTe0mlFwxtlOanRMwPsJZPAbLfWhMpKpPYF5lpEzozoL+9Q/3R9YaPap9SCku4nCDg
EPYKqmT5ltfrZ6CczUFpbNkIE+xe0s14LwX+kr2rIiwUFh4+amNLYQmkVJRmWJnclPkZYssXuFSd
SKu2+/CV9MSU7knE38q1dlbSkzS3viZjiA0PYO+owrgFIU2YCWphJBMDTcy0tK6i0ula+ecJvl7e
h9/VlkeK0BDYkb6ZBQQ6D2+sTJ5Wx/ukNvS2S589N12UzRYc1cl/4v4+m0sco33FoaX4jJwBUVSP
amGkD+8ixz/gY6U4tJTOpiJZui5h1ggUTvvKTqkvVWplMZnV2qKA0+ECtSKxgthNmi/zZVlpy4ls
eVvX17ajFKH4uI5e7raciNrSf05n+KNFmHQnNvsbo/+kGD/7mvMCJNyNeHBigPMt6lGCEqPzRWmn
yLxPUdgTdFtu5boo7oYZj/Sp9dXOLRkJNAvfnTcF8a3OiXxf1gC9RB9RbeLS5dnhn6EDqyQwR/fW
rNHxsiylxjSk7ZfRY+Vm6MQla4IXxM0yOpCfu+xRbdpSZE65s04I35PQ5g/YKH7B3V6t4vGTzfBs
l3Dfd6FrgbHvp9I7L4YyvQ6dfj2xJtvf/soON6TYNAUOW1bNcvdJ3CHKGefzu9xe+/su9uP4oLY4
0iW61FXp9h5tTSQAEAzUq2/DkqgdLj+JY8+Wp9cdLBUm6sum3p+nhndmWqdKZG+sjYwGwplPN9aK
O9TD3fQSIff9iMOd62ih2vEiI4KGCiBusqSUaqvsITa1p3XxvistuS5dpK6bIR8blzR/ysG+FNaI
kj6i0+dqo0tBOuihiOqcGjOOnj/8xEYydQVurja4FKZiyjst9Hmo6DHSOuFaPkV6emK7b+H4ynaX
fazR0rAW5PDYiYl/N+UbG9hRbP/o0g06a1GJGRnHi68hA2nEzrcJd1a19FmX4zQ1c4gLTLyIl3gf
zelZ0SmCASE3vTwY+2GojGihgB2mlr3TAdU0XSEUP6d0h8aa3wN4Z6+U/TTuu6LgBLA0pY2IVtLL
meO7he2MzeFoY7aAbeBHo/YUh/ZeDh3XVkuKGHPuLsYXrdWO6WIqFWxtGQ/UdUZfjbAsgkmHo4oI
fNGO71WCBzTwy1lPetqgZsgmNPUaYPhwNWbpB7Whpbh0kBVKkpFUa9X6GBFnKz2sZqxUfP9Fhr7P
4DFYtKyxYsveuX13bG21UxYZmpdLEiGZir0Iq9046VeDRAXe7Z3akkhRCZLOS/yGWddxeD7zMXNP
Uypdoxv1ctZGVsIucac5MBbQ0MtwDcJB6dpBguPl0A60Gxe/HyJSrGd4mByH1D9TWhAZCVSFXTJ4
C7YvMFpK3FSt69HN1aYtQ4G0tgIUmdgLdeVxX8zhQxdXD2rTlm7LEItDoRvEeghw9sJF0ffSG05J
nrx+59iy4BPsFewgfZ+j29bO68W/aLQ/87H/d4HWluU8mrpCPgkPWLyB5vo4Tol5iXe52lHibX/P
s8wqXqHSCECuwbBZHHYFIt9lWanFu4wG4gGhNbHrkeY3xq3eltdh1QZqH1MKyjmm29u0FmmbNfc7
8PN/uydVvN76llJUeqnlYBLOHqwn+9gn3TWyIyfuSXMLv19zE1umSaN8Fjt9TdnQdpDhgpiXo25b
Gol/paOO/zCKXL9119m70wzkIpd8ujUQ8f8YC3O6boaoa3Z27jjm2ThbYjifx7K+ncype4calMZT
p9dDfHLb+G6ZdK1SQrbiPfNyj/julNWoYOMQNIU3uT1eRb5x4jNu18oryyFjjOgg1w32A3xGrUs/
tBrH4a5rPAPLyLKqT/zIG99TVuCp+h6zJGPbK671UZjhtV2XF0rbUMYamRDg0C2qxgC3wQ9mi35H
1v+Zdtt/4l5GGi1xXdY5/lnB6n+tG+euX9Xescinvfygk0F/utdY36UwgmSZDhjoKS6IdA/ncwv/
wZjrwC2zGwjRVLAdtdREBhmhSlw64UzletKg65sNNqyZ+2fU5/8uthTzsdsTL91aB6GLXJAIUYSH
9KNGIEKo7OWCo0MUYeDMqjR6UZytYXTQvcw8kcNuWd8rMSQDjUw8L42w4GvOINDv/Wr8iEMNlrru
WZG3vlLjFNPVl39B54ZNBfQS4+GpT/RgCnv/SAG0tdViVEYdhYuflB0mM5A4+uUwTnjJ+tjBH5TC
VAYeVX7aiczGjxOteXSj3f68ypNHtbG3o+3ZDbqsi22YGTPXB+08000kvZq/1IaW4nTT8cK3rmPR
/XyHkdKV1tRqrxMZdlRoUWI0QFSCNO/sfOe2mAXguOd9U5u5dD2Hra1VTBzj1tIVh4lK9r7QzFPy
V9vf/9qOl4K1SSLsfRww3dYyfTTTGZtrQ60dbsvYozVby7yjshogHX9jxK2He4hQ+54y+GiJatsr
PczR62xIgzFOcD2dbcXBpQhFpqlZ+ra0gxixpF2frLetXam9U2TwUeSKeXQ9FmVq12/dWF66iaeW
lcvIo0ZAXM+8FRaUpnXQnrtpN3WY6CrtQ1lyxUV0scUoyw4SMwu0Jb3CfurEsfvGJpSVfqskRCp+
WGxIod7H2HFuvFmNKGvLUhVG57qzCOGbIuyAbnfk/wiRClI7aWXcEbJHleG1zFsfUE7t3VtEE9Qe
hjLuqA2NLrMyaJsWHlMBtj372C28g9qnlO5QkTf9UIy1E3SIOlzoifkwiSVXWxQZc5RhYgYsI2Xw
uv4wjMbHtRzVMiIZcjQ2iHNONSCydUoeG8fYR75ar8MW0os2wfFNtxL2iVMWuHWP4kzYuVpJDyPK
l/eaWF3HLDq4W3CIcWbvsiezclq1jymDjuw1yiIndNmEkX7ELOps1XTFT7nF67P7GNdFx7bRsQiw
RFov+7YXIFNjU+2UlYFHfEx9FBETn8PxA5X9j3XrPCltcBl2FI/2grKvydCTi89O1e6T1lW7j2Vt
Ss/L63nBTyxIqvpaX5rrvHEV11uKS/wF07RLJwjsrhEFY5vd9SiEqJ3fMu4oymbUnSrWJFu168Qd
sQURutqz9hfgkW4DRR+YuO6t2UGn4r5UmhoP3JahR24SFWJNZjtY5mHvuOURF6r3SvvEkgKzxwgN
n5fRDrSpukFDJchcNQAzTqEvYyfWstBZwTCjyOeE59uBEhmLGvbNlpFHfZTnXSxYEntqP4SDfm62
xZ3akkivToR8l0VYkx1Azyl3aLzOY10pbkEplXUH3USmiTXBDE/cFan+YYyL+pPaxKVMNpw6L85d
vmU75zNG21jLokyluMGlyPQMrRwxLmWjNN5tsfiPk6ISgS0jj3QIeFVRjE5QDNV5mibvE89TSyJk
CVktcXUNlPUmFVC75Q6ZfR+6KVauSisug4+iCEvAdNvii8A1bdbzQIsMNYKiLQOOZs1wu2ph7kL7
YPYlOmYa8v9qE5di0wBAn/Q5D+4lFF/mjPLyWPhqGHpbtqmxPRRo/W2rDNq0PiaJ7ZzrelSr3fa4
Ur+4krnTZhwYUWgwjPloifx2VWygmFJwGjN4DILICbR2uFqX6SLsa7W8TQYddY1edVY6OAG2KLej
iY+OJxTXQwpMnS5b4m21E0R4qgvT6pKzdm7U3iUy4Kiazd7EL87BaTW6Dof0MVtOSeltKdQr724Z
b1REZWK4fUJ+b2vvrAz/qzSLur3S/pYBR8ZGfAxLUhQ3WZNzv4sul7Z11VbckO7MsXJnzaxZ8dKZ
831RzcnXJdF8texKxhzFeAd5sUD0pa5jFyfwrnhP7y1U/KDb13iW0NaVMceRzqob6WKfhZT73g1Z
ZX9VW3YpNsNhFOgss12S2jL3HSaMKBB3anUDGXgULnM8dwODZ1X4bXaxXCqmVXG/SFdnjT9xlUQ8
2UxECDF6y0pohfapV9t2qr621aUQnYXm0kbhQCyEFd+iFhxB9i0sa9zNCJCqZXIy9qipRcPfAOM0
C+Nj3LS7Xu/UWm8y6shJs4LLYjsF8Ijc44k47idnWdVyfhl4ZJoVtd+aLZnHpIdZ2GCUOq9CLQOQ
dYjqksF7wyHpb+2rpHce59L9rLTbf9H1LiJ3aW2WxRodcYydov7QZ1P8oDa6FKkpNCusw9iSlmd/
Hsv1vC47tXqtjDtKtZykpUQmrG+Hao9HKNkigoRquYUMPHLn2o3Y504AeXbeh3027CZnVVxzKVDb
Kh/7GU54gCMQTr8mUpbCW2O101EWVNXa0nQTjfJKnNo35DEXjq2GI0ND++XBm0+JNmHawoNlq6rg
Ad7R2UcTVGWzCF+q16Lo2XZ+TU0Vq5ldIlZzB9cwVPqgYHVfTh1v0TArMbgN/Aif4tA0vuSVWh8O
rcGXY6cz0qXOzJsca8NrA222cDlFXHw9wRCbk+Pzqy7W7OFfW8UvzubR+lsfx3u15ZZiM5/9SAtN
Zp05YXHmxsm30sOFRW1w6RJtIqvGLNpip/TrpY/x7Q5foL9/P/brNxFy7i/XxNaWogDSjIYSrkYf
6rUMb7idkrNqHNX0SYQMQ5oR2sWniLXpBOR5M3P7Kx87E6VEWshIJM+fMW8odVZ+CI8Zsm+z4ynl
Fwgqv1ybuMlMC49f3ua6C+/N+5oWoxKIFO3tl0MbLjC4BNsriof67Uihzw3rTCl1EbKMuS7qrBxc
uhJat2RX07x6Z3ZWqumfCBmKFKPEESMQage55n2YSwohPrLKajtdBiOVETZnUHdoqORLflmZYF95
y3RqW0VGI/lpKApzO1r8xPoSZVMLhdFsFAeXghTvE3ywewaPvf6Q9Na1l52Clr0Ro7IwUZ0MUYQ0
qwiiDBO+zX28+zaXmlftrL43FA91T7pIlznEbq7jV6YoTW/aUhv3Ys7VBGKEjEyqqrTF/ZxNOVvL
sh9GZzpEpn0i031jgWQIUQVUXUdpmQaiNpb3S/zNTZ1D3jnixPhvXBwyjih3a8ry4Tb5aHhw6uYS
m2Cl9AUfs5cHgRChhmD6VluszXZXNeZl6vmdWjjJ+KE2MsKlNyI76Ovy1q/Wi9jy7n5/b7y1JNJd
Csi7qGeHeSdlagGq6psddUCl0iJiwS8XpamAOi4ltdwQwFpQlPpVqa1qoCohSxWlBmapE87owVBV
t71RvnNyX43qiSvzy4nrphi1SmjIwfnJ0RHRhasmNIel7cuR17xb9V7fDnVP3CN3f+uV7imnv7e+
pfQaNY3I67ACYHvHNS7FQ/NxXga15F/I+CEsqFuo+izJOC0PcR9f+lWtVrQUMmzIFlrdLBoT7+Z1
F7bFg1ZlavtbRgwZhkCaY+I0xChgw8auZxoygmo3tAwYskRYRqPriMDzEJ1ydC0Y6m5VC3rZs86I
m9kLS3ZKG8Z3YzG8q2PjSSnoZZNKXs6islviEjDC/aLrXZBCETr8fvA3DnEZM5RlBXAEACsUic2P
oYmhhB+fF+2qdj87UmiCzo7HtkUg1In7Bc2Fsr+vrSlTSxUdKTz7BhuAsOeL9vksDmPkA9iKzUKp
3CJk1JDm6GWmb0tTZM09ZuSXjq7WsBAyaEgru6nJQkIIZ5Rwl8b2+2j0PbWtKCsW+REJdDLxeh6b
/Cot8w9rrAZew6j35XmozWCWM5/PORR+jdvlVO9nd1QLfhk1VIoxbw0sH4Foa3hqVtdLaal9Shky
5Gi4LtS4VAdWtWIL06XZPrWXH78PoTcOchk0lKchNnBY2Qamn91GzadSWA9qI0vZbebo45pubzgv
6Q9uZf8/zr6sSVIc3fKvtNU7fSXEIl273Q+Ae7jHHpGRkcsLlpkVKUACAUJsY/Pf53jdnrmVVFXn
GFZlVZYZHgQBWj6d7yyIkIinfXpd2Pb++C4JZx4i3DF5Wurd1c3rHLQv+257My2xxiK9K2a4soi+
Vn38Nq3x132X3myaI9XB1MOQ9ABxmkiYGsYD8k72VYVbwhASohyTJrjU4vEzulBHWyJhZ9eNbxlD
bhyjwlgES0djQ8DtUX4CAv4uAgtiun98lYUYxzlyeCoyJGnQDA+Ni/Yt4FvG0OCXSKhaaHBYoxXc
7KF/svOwq20bbAlDpCh6xhmedzlUS9K2LFmYqfft9sFltv6uwxJwp5qhvOw8quufKsX0C0c61d7L
b6amNyo65C2eS1WztFT+XS32AfGwfvvxzvtRupqC+4D1ZDE08RBpcMMn0AZ3DsXN9LTCgxUc4sgO
yzoh9KfIRMH3rbPBZnrSPlgVZz1acs4ziVmLbwVbXnfNoC1tCLHT6KcyPPHaL+5HEpEbTk20byhu
eUNjRxH/O+PGXRTfI//uHczHD/vuezM5Q537pHcgNo+DGkkyyM6dq3iufiY/+ovtZ0sdCqNFhlEO
6ldsx1ft1wU60PXOsbIlD60RqNM1gnhBjeOHjsl7RErtUh8EW+oQjF+9JujQG2670b+OXE5SGtQ/
CwX9i7qWbebn4EVqmNoePEG/CFJRtexN+iXyosVQFDvf7GaiFq6HoRMyQeACMCFmK56QUBabfevX
JUro9+sXKZYVZ02wIIjugjvjwZMYgpN9cs+AbSaq4Qt8RhweD+Czm0Wxr6Krm313vuURWRpVZWnR
Ae3CnqdE8XNfmTHbNZu2TCKC/mctNIrbxUbZWORVGqjoZ1mRfzGVtjyiEHEavCAXhYOiZZtUtoQe
yclp3+q4ZRLV1o5153eIfHDlkcj63bruk/IE/mUa/G63a5Goh4hydCmHnKtElrVJ8mWfv2qwJRKp
WkuKRReEHLEMKderzSwv977RzUyNZjKPU4wgjCiWqejFA4n2NcyRSfnjU6Ed4GGlKOCyCBF8GJi/
TsO+TXTLJKq7SSk5gR5SVwJRa7pSBy29fQ1Q5Ib9eOOLjDox8xgrSzAViLEsb7zB7bPpQGz8jxdv
tIoXSUl0aGA0fR800h36SPb7Zv+WT0R961g4U1zdH/qElOO96frnXZN/Sydam7lq4aQcgSW3zNfx
OvCknMt+Xw2w5RN1YcEqVl9K9P6bX4mPmu/LHgm2XKJubiLZdRdW8pJ/0VFhAZ0V+8yoAropdHH2
rLvVaGBmcgVRNi6X/taLZvF+3zPfTE/RerXq0R+CPBBkFjKEJ3h3tPtm0ZZL1EbId2vy7tJCYFcw
LD24nyoo/2Itp5v9M0dipEbXDIdQF+Z3az185SxX+05Ff/AuQnGhqEMtylznHYhx360Z1qtdT/wP
DKLRyiHvFUAWBD0eqqirwN4Q+/xogi2JSHWz6gXH1ZvaZqoKlmQyO+XNwR84RENhFvwD6GmlQ1JR
9okV4y62TLBlEBnjlIgcDnTtQG5U53/hUu184pvdkyISSIQXHJHm+ePl0lE47eI94VT142IrpGjI
0GElH2aR8ba6k0G7D/3c0oc0ayIvnDiO5vk4pDNKIaFJt28Z37KHjK1dt3bQ2TSqesyb7m762Tnu
8lD/yMKDO8ePT0RKK6K1WlGZl4wcEE8XfnXWA5qzFpN42TeFtvunyYnn4Yh1AOXhnFumkhI46J5r
sy2DyCNT3aq6wBst1PCk1UqvQIdqsn9/df6nT4dtGURN3YUsb3A41/lc3TZtn7+E/QiCJYQWnk6E
9uNbHQf0+9xGbB84xbbMoqHOx6obJY7Wtr5dLxhMDm+2n6zxl7Lij++bbalFfcSQ0VZiW4V4mLzU
fVj7h0rwHprQGW5yh26aQy9p+tWaNM/jAIaHzLO7BgLbko/MUgtbco/BLVjGKUJWX7shZD95V8Ff
/GaXv/9d0U1KSIrHGu+q9aMPph9USmm+z/oZKek/Xpy5XgdC5uww20klaxz4mRYu3jW92ZaAhMa6
Vy4LBnFYkYegXf1TtHTBroWJbalHcGeeczHg1rulP48t+J453bXxsi3vaJ6boPFoden4AGDCcJ2e
wBfWP4Ek/mLybalHCGnnoq0sP8wQNjSHklP+niiDlu84lIjkxJZJumPc6AV9D1fzftfWxra8JGLN
jKxIQDjCBSHCQgJP3Oa0sWTfQP0DNwn9SAR5YBZE1dgmTUunxKNq33q4pSatwg4kznV8YG3tv4yB
qx7Ksa+qfSN1S05iJZHKKzGY4qhATDtfE9vSfa0ytuUm+e3gT1LiwehpqrKlYNetLPahCUCyf5zB
UeQJzRdcnIqqOxKv/jKsyz7eENuyk3DG8vrRuyxsBc+vdPNqmWl2lUNsy0kaQStpiwXbQS7sk1F1
/UAVobs4eGxLSbKXxb2UGjGmZETtGfHPFx3Ov988/7y0YFtG0mzoohUR4PcVnfuKIKKKJCjMO5YN
rV7e/fsf8her/paWZFVbKOLh6ShvfkUBPSS0obsOuIgS/3HIEAsZ0TJiWSZRr9K6BDG50eHO0b4l
JkWkFma2WDyjkMnEwPfy2Pt19ZOH/1fP5fJSfrcbzqwuowERVqhcpq9+rm7hkv6T9YvS38CJP6ki
tuQkKfhK5AggGsoQnt9KG9khKXnle4kbnIyTsq+j51I6VaQ0MqE5NYbNpr3yx8GNa9IuK5xVQVep
Foq/m8G1rwJanEsXL9+XsolFAk6ryqQU7jyawV+OReipIWuXBhzRBcHjDubXDiZe4eQ1cD5xZZzk
UVu/mrWK+EFM5Vxn1TrmKvVdk38Nx6VtslKp6f1MWiXvQAqLXZLzrujSZRnd87SMa/zdV3VewNan
Uv11Y+rpYUHYWnBfFYpHt7AYWuXtGkYDv1FeU0iEi65984qeUDzdLFNlTJ1MNBzyNeF9386IpyaI
aYvnoYaZH2J5+HxE4PGqwFo0FLQupvPhhPBMVV6ZCbDEB7v4i7hCZrn20972uXyPdL3usTYoxx9W
HmqdKBY15bUgQUXum6qnLBUtMMZbzxT19Bj2XTOzpIBZSYhhRY0AVKWRoVmnWmk23rpezOXnifq0
PctFRY5C2hP15ZPHkH1yW/irgxcOdSQ2Ty5wskUzjYI8m/huGulT70hjz6izJE/q2XCLHBa9rEdk
fiIKOQv7XNtDUEgTfh4ab+ripK+cr5fMkthyDh9qZSf40LtaiW9T2+X0O/zv++6FxeCj3LY6nJoH
L4g9cdNPnqgfHF9HvAA+Img9QZbu2IQpRNTLerlJNFfqNAbXvHgZKxeaB1mFvArSoEMQUpvUAzXD
LRzeI/6q/B7tAGfVmheniuApg7lfyiMv1ty0SQTuzbN0IZ0ehrrG0TBuirFKp3pq7K/CTHnvDkPX
wHGd9Z29Af+UDww1D4wKCUSo8/iuySugvbDO0fRF5wXzs9ZInvW2JVXmrTXFWw8Dguy0JjBFStap
WgGa18N9F/vdvRzLAEZ1shaf8oC38jricY/62+ayX/ELeZVGRd4FJo14fXk47ZXBU6AZo1Nvs0GF
5QeyGmOvmKi9a+BEvQfwrKjJYenb4JF2NT0PfGRd2tSm8hO61C4+GiYVT0SAkN+EdxrJhSIIc5OM
owZiqGG6/6kum2lJuOSSJrWHLoKypL/iiC44whgr/gRBLjppbb+atCmGUmdBPvVLQnndXvXtxD5O
fbSEiQ3bVoE+WvIpQwKtdFdtGLBfy2H0kE9ZRe/iXhiDrN5qzbMwDqQ5ma4Fdj72q0zIGIoXtoQ2
a0Q0zUcLE4rifpbCO3rw22/OIH3ZT11H5XXpiuKLryjuSimYsKV6iiZ2HkRemufWQ7BSWlA4nWSr
rjuR0LYW/VO3cPWkDdTLST/l9HHOFS8yWxHCs0jzCnlatTkbsbZPeeuhhF5CLx+zobHP2nbRaYmR
e5TNLJ76o1c3S3scerpMB9Q0oUpggODeetkwckcKZYoEvICuupG1Q2fDQLYznZtKmbTPPd2c2Jo3
9kANW+wduJrnhk/9G10lnk4tq8x6o5RYZzp2VoYOr00R4OPAkbshrYDePxXQSPPEJ0v4OI9drK6R
ihOiQysrGx5ZMPN3qqPK3QS2hUCjMO2kjs6tpXdrdOXsCSkg802jEWKb8BZeOekomT89+qyCcxvr
Vn2s+2WekcdLlvV92/D5KgZyfVsGRdVklEH2GQY4at6KNdIknaPFQMNmlL3V0RQ13/tJN/FRhi6e
E6F47yeeacr5qRMFEGrJ1hr/DaAjRV9GcXqgU5irbKmbETyNWZTrswmLiWUwd4Xeibh+fQ7g3eLB
+F+06pMTA2yXkVM2sqxsiukuB+cSbUc+zPowLT5bUl7CoCdRLlLuqtQaiaNJyEadMOhvbygr2HGs
q/5VLEiYm5ae96dOgWd53S/L0j9OddPm6ASAehk9tWap3B32ojy8s4NY3i+ipeXRWyGHvaq4ByV8
qjqGsCpEh0TfZRxZqHoFYTlEWqUS19rBMu3cwDNVqaSSHWszN8Cb6G4YS1EirIeS6gYjqrsreFlC
bDzVEj0xBKgclq6g01Nzya56YGFlWOpUSz8HMfzAALLUEnblFzeL97yNu0LfMMnjMIO5H8lLeCEM
NCtBUz8MRn6vWm94BYy6ZpAIYKAXQnSpF8NhDEVbED9pdBI+RNaM38Sq5y6hlYtFmos8PLcla+Hn
Ps13gSXuuaygmEhND6O2VlXsxo7j2CTBZOobnKNlOkDclNJWk3NgG3Ezm3Ug2cQj5MtxfKj61Nqi
/RxAVfmoTFvMVRLkbWSywGDcP4O2Y4NTz1bSJHNsSXGstBJVWk16DLPOd9EnmosIeKc3zGuKWR14
ifFdR18xqVyezUJ53a3UawFjs2o1R2XzMrgC+aVqEww9e6MDC3dtstLqXDDEuqYed8gmhyFafDJF
tQ4pDAL64sSViO+Q7dW5xJSenq/CoiqDa1aOtHVpP/fLMCU9WSx7aFURB+nUIEYmE0rLJ90hozxr
LSlfpN9bnZB8YkNqKz0kjUNIU9JHkZruvUrELi2tUGfT6Lq+meN41VdDrDz77Pt0dSlIEmjCMIkS
RPKlZEfOW8+cyqqKcR53QZ3AfeXXmo5Nc+zDsLKZCCW9VrOpyiuOVJHuYCZSZjriNmXBiHLKqtB8
GJE5OyaDxR6QLFR/0rwXNyV0ugkcPh8r1SFetGSVj5UewgaVFTPl9uij4khmTMY8YQvFJj0SXt3P
uqiTkqiJIKF5PA1K+sd4onHCDGUJfpLJepE/zK78uLQIc2VzyE5zOXKcjdsInUg2YB9zQQVfVG8G
W/hpIK4Or3NXhDId59a6u2Ht8zGNrETMTdsVXnRkbQfRn4TwyncJihg5nSlp4i7VQ12pZPbXWR1b
Hg3dPRsL59JhqJk8mVXB6XUuRRFfDzHqkaTr2tF9X3wdiiRYNQLXRm31lNl84jrrOumTtKSoHeCK
PZP+Ay9yz2Yd5bnLjER8Im5oti9AL9oyXWEJfNvD6208sTAff50ch2uICXJSppPCaLqJ4k7cAydb
8ysvRHF1pY0NlxfR9zrEWPYnkjZyWOrHrhjZxzZsfcyRxTOoUETudSmHsWaNbqVvysxaGG9dMQ/a
8CPLRUDPSOjTIsNZUMpnCUUKua9FuMYJygF5qhvq+XgCtT/cc5/kdVZMUy7SVgv6wcXerICIlJFq
Tp5D9mHSlKhbUxGWNbvX6BsXqSot1BDjbNXD6A9oThUBpPVJtIJAdQpFofRNV3D6AsR0jFOsm81V
7FP+UM0LGbIqakv7vNJ+esZ9k6+M57CqM5Cil2eywkc+gfUmH7+t48L9AzKWgZ7M9TAtWRWXNn6F
5DPqTxHevorTPqZCfnX1gLzKtUTvLJFzI15CbuYKVrVFRA4eokrLdPEG0hxlA8/QzPWDW27g/OP6
NJCN32XawV8sRdFPbkvZzCOqX6ubmxruQx/gX8FJYloHR8CuHWbYPcbt/EX4zUwLtP6nqTnZEQv0
yeqhMQfbK2iWcK+jQOp3FRagrGHrPTjWefoB67ia3xkH5cfNuhRemfjzourzPIfCz/oYSTpZjnB5
ntHBD4J0pVEXnMrJ51hvRr+AkfIwLMOJrhEsJ6cKmbSveOcsvEG+c92/tQ220KswCtbui/Ih+khZ
ROX8uITFQp/Y6LniAPOWnGdNRepjBA3GR+PT4b5g2Pszn3YuxGmhHsBKZ5B6Zjro8jUTjXHu1Nq5
YhkPqsY7iwIcqCcUosyliD8s+/e8Xtv2TsGDCxXX2Mw4kBZDfyS48n2Trygw67pg+n3lh7W7rRqY
JH/0kEBvPo5+TaIHOg8TPy2Us5eRhazFONPtgxn7sDz1SF0JM5TVVKUdXNibw+xE46egpBPxxhgY
XyYp6TqBjLU479aLo3y4DlqA0emqO91ixrRmTboqFOBVxiBCxdcY9QLPH7Yq3kNJ8tx7RFoPyoEq
9zCD8LKrItIQueA9HdlClgmANiypEhoNjoBFHvQvwaAjDDqoeWfzqTWumr4JWAPm3waV0/VXMWLk
2u++j4lKLgl6uscRVfAoT532iUuW2MzsYLtLcFdZiunGKdtXmZ6xeyWqlzjcynIovwR1FH2cEat0
wUpbSSKEeMeYAcDuJ3l0NfbMJWMe/p/Dml25ab7Jg6kzyyNF7mCxpGJkamwzrAVFg5fqOIwqKhya
TOZXFqeXoVh8mKWhMyQOMF+1KmOlWmwKd3qfJOBHyBarwgzvhhGH7ddRQQoMaBCCsTrOUDYSWHBH
cQ6KZsJHvQQfqV+xGJWGoV4aFLqUDyOdmHzDMts12SQwlo6F62J+5uHYwgM/FHMvPomi9+2zK4AQ
PDcmbnVqw6iROGVIh3hXzbD4xVhH80NIqSwFaDcDW+/wWqPyZkWGxju/icrqio5s7B48y6ifjVhh
qmtjuukdYimRo9k2rgie2lKNqE6BFZA3B6steogJBF8nUE3GNe1Rco/v7GLJmIRrXevrxU75eFVY
ytB8WP3v4FtMJJmMnL8QULvfcScdSPpea3v4TTrWZNq4oL2Jp6l8a5olt21ifTg+oYQ3CqOQInhO
HSdN4gq/JYcDu23v65abEyah+1gQnfOEjY6f/Gjl3ysS47gaER2H6QII2x6YKmN9N+CttFWiOgfs
MFmG2uhkrSaGN+HW8BGZxJAiLWswJwSvN5vsEIyZH3b+YyQGv7lhaKIw1D7Y3hKpm7AHrU47H4aw
Fpse8ggFO/odnC4PovWZ+jZT2bgD3B5tgNC5ggrMLRTYadv2QLsHj4DyP4c6fPAFQsceQ6SNmJQB
HGzSFYdknZXrYIubdS5Di/VNFywBhRXS3RLnz+HMYKt9tzgnqwQJRRO/tcHS4wzlGVbaBFmf0YdQ
W/4rmz0yfCLU2vmhiKGPOgJqg9Wnb8Icv8LchMhnAmeoSCPEgz/hEl14O3KPD1iHKHV45PD2gstr
3VXqRKKpRoy14yZiKRwF6CslQJ6SGQYA7xSNgcogaCPHSXOODD9jv4HIKwCF5Qy800SIm1JMAM+B
MD4lXteXaOBimYP9xjjjGBC1JMi63IBd5GrZ5Tc9bVbkQ9M491Mc8fjzVHQiToiYeJO23JYfI1hV
nQeT934q/Zq/zx0Hh7VrRfHSyS76oFyswpQSVX6BKGd9x2Hej5ucsKHj5BOIZCyYeIzGvPwcE6dp
5k2qOeOHLI9sYd4BC6t6UrIafBRL81SnLuf2KpTzQM51tYDXGnAMjbRVIWIkqhGhOscVZYA8wuK4
ldjnHJKMphxL5rXXT6Z4Jy90zM+talHm+MDHg+8QS8riXQ3SM4Bzil0KeA3H0aHMAbTdKzHoW7uE
5FA5D+YqJR5Hd+j7SvFnWJWSKY09H6tujl2rcRmammGe9Q7FfYcB5lFAaZ7uk3AGipSuc1HDChjo
SBIirF0Jc++H8fJ+8pU7Sc3JcjNI0/Tf7ExybBb1MMhrb7E1tGmEl0yMSQWhw+NMGNOpUF3dJZBV
et4j65bibmAFJ6kc2vi88tnLz7aZ4cpsVC7L97VEptljzsvAR41Kxzl1pZRPJPaR5iOsq+9DOzLE
QujcLHczDtVn1k3dzZL7gUtxdoL3S5hjIx1wJFOPTRDwr7TWusxUjMokMWEp3jFkPl6jQdnCXMiN
ParMsZxfgdE0qKA9yA9xtKnMcOP1cYR2WT8tH4iZpnPu9StLtMir+3Y09XdN47hrgENQrBb5otf6
ph5x4LsZey6qxK3UzemiZpzzw0Z7sOwJ8c6ueKVHWyQwNynzd3EoW37jVV55rVulp7QP1Oxd+7lz
LZ5mPLwh2k3JJHRDESd0DZbuKoD1zyfH53lMUcflD6U/+bdBLp6cK0Dpgw0ZnzMsm+udZWXr32q0
Ht8gb46fOGThnxaOw8V1U1Cdn3qqSXhFgmhxVwjf6Idk6KbyOYRo7CkY8qJL+jxePkFMFn/0m6m5
VgNrDqQZj0sBrCVsvk0MUyIJrJ0+EiCdCTgLqNbQQ8XKaci9xPnygQH/Rg6TReP2MKJ8ei3oOp87
7J1PUDZY71xHMyBSHeXTEywn1uvRxmGZLLnQ17K9+tauUzIsSM2aAzJl8dUgIPhPowsSXNBKvvO1
LD5SjsFV8rIBoyQI3RUS/SCW6kEqa9OhVngVFcJh7hep/ftIrsuXHCDf+zrM7cPSioGeRENfBVmS
Zeq/h3J8WbWmAJYHKa+rcFUtIL+wuAm7ojjjxXhJaxF9AXbDVC/ZYPupTvD4w/e5t85jFqF47lPn
6RIMDmBs39kK2y/MBgYMGvl64lng0PxQCscfPFbVFrvOIm1CMWwxT+2inyoyzeNxbVmgDkW5AHcd
SdB9QrYG8bFzMwZ0vvaeqPCGM2VkQOBGPjXfgnBd3vgytgQA5BJ22BJq/r2BP9WvQThW+NaoG1Wa
Y93NgXsAmgcSWfjvfAmAGsKnyX3q/Kb2k6lhkJjrvh/yzIi46hNfhvmM4nCZb908l1UaAp9/ATeB
zfBH8RqJQ6mdPgMibJvjGHX8DRPLP0XRet94rL4XFVV3bO1HlUQtcw9dJOQdluv4q6oREf2TXvhf
tXM23Uu47Q62DUuQlePRP0NRuKQMdJV9Xd3Y/7FZpAmgDV816ONjiHsjyi3te5/2Nei2BKOyLbux
QpsLcMqpGrEcUX/aF+DBtqkPCAdhHoeT92GcaYog0Hsjg138U7bVbMcU8kfDLve9EugUSgAWa273
ueVhcf7xiQ+BNbHRoFnrlU0JB0mULvm+nu5Wtm1WgkWrgmzbG+wLorUeTIyD5K63uVVt12sTAaCo
L0oF5cGWlB/K3P2MO/sbSfZP2opb2fZaDkNVjgGEuDXwkZOTZIoTTxRecFUDb3lsgEcsiRFo5qe8
KOP3HsxMxoyGMOVOuloVLnPwY7h8v67949Tm/j47bQRK//jCujEojUVo8GGeLytVi+TwcnXeLi0C
2+q+KTNLkaNgO8Brk/JTGZH12rcYfrt4j2wr/AZbvUJrBZTKaYqeSX7ri+rjvgGxmd7LUgHUK1aw
rgKbrDJ69CJ/35q3VXyjjQnBR4NVScr8azvVn2jPf0bs+4v1dCv5dk2sc1bg2qHMP1i+plW8L4KP
bQXfpS11WM2YIoXXfA5rdEzl+HnXw94KvkHAWhicAWBo1iDJIZwihnb7275rRz8OcDZ0hQD+AFF2
7b+taOWJjs77Vo2t4BtNSghiuos8M/a+IiRuyKjUwT4S2lbwjTP0XLMQAk2431RZBajmFc3abt82
EG42XhYsgKrtZRA6mt9SgGItW/defLPvFqgXploZkDGdvY+WKvVbu8s+hm2DIuAViRZPBPFUMMyv
ALGRoF582DdSNnRePqAr60HNc8j7hT2WqgiSaZVu34KylX2jAR+JtSigsvfQNJw67xxXxT4HJrbV
fYcTISIiLYy7GLoA6JJhvwCCs+u5bHXfo5zzeIV9F6h34nXs0P0EFLzz2pvZWc9w5kdPBXt67590
7A66ofv2nq3ue4zWLo85bhtdg+PUVJ+FMl/2PZHNptnDPjMKL8Z6MXNrOjG1nEpr12zf1TdTky+g
sMgc9o6VExaB4X1GEUrxkx3zwvH6k1JkK/sOgRjCshdaGD05nFIkyxGk2pMZBB/WgoEAALVS7amO
6PyvCK3/+Db/p3wzj/99dfvP/8Kfv5kW6BSymTZ//OeLqfHvf12+5/995sfv+OfVm7n/Ur/Z7Yd+
+B5c918/N/syfPnhDwgKBkv2CbSD5fnNIgXxt+vjDi+f/P/94t/efrvKy9K+/eOXb8Y1w+VqsjTN
L//60vnXf/wCEz8ShGgl+JfDOA+Cy6z+j9//vH99+PIL/eOX//V8eHd4fj1k//tvH97s8NY3f3uH
x4RB998/7S8v+fbFDv/4hYV/R4IpAeGQ+ACqyUWsO+E6v30lDn1kkOJuYKZBLqKyBlTwAl9if4ew
T3Ah8F0sYJcsQGsAQOBL/t/jIGBUoEMYxxQm5L/831v/4WX+z8v9W+PqR4NTuf3HL/5vWuH/GVJ/
+ix+T81DewmRyHWPmJo6D4EbhidJo+KSG7KegOajqTqNxZUJx7tQe09VMCLKIcqcpGcbBtU1YYVK
gK5dwXf43uHYGTM0rYS9V53Vn+GmlKejB95QvUR54vvSv4IdxQfWA54pdWWuF1oC+wUG+EDURdFU
rt91KD8FXtEcl5VPtx4og0kzLynR9fPUYg1DZZ0/uWFRaTya4NxS4LlAFxRghQtYj2ZP0gsgAslo
+u65hzg1QTN4BEhQzlegK0xwSqFzSpvqaOYYiWXuztY8OIqx+aCqon0MSnAyYC1bJmvZv5iAfSn6
8r4Bh5AUSGoJSQ/aCUdvsSruDYvvV1O+QoT1VHn0lhFyB/Dvqg9hvlwr627DkffpGLIpQ0t/TUO/
cuidiasAiaYH8LjvwI3+TvIqT3tZ0TSY/dvarbfLSuaMBd2S1iOHPS8hb7bQX2we3UuYbKOP7Hn4
OvgAHN4ER/SjbAp6+lm3oTtQqDghEAGHgY5LWlh1w1oJRKIR71QOG0fBH5wv16t6MPNbb7vvgqPb
juZ1mGi1nAeqM6skGAIceO2MkMsmyf3MoA2DkKeEBQKKv/ihKfV3t/RrUrVuSJFJZBI/7tuHCDQG
6TSgqqrSccYKyGJAzx7s2UdnCniHF9w3var/D3Xn1hyn0e39T0QKuoGGW2AOkm1Zki1L8g0lyTbn
UwPN4dPv3ySpehLn3Y8rVe/NTuUilTjDDDSrV/9PKzZ2qU8utzCaR1cfUns9d6OjPi3Oq2ppQOZ8
LK63Iv+UZ2LvoqBt+sibtElWnvGMtvKxKPaHJlcnZMPc5dlPDzTq3S3uhe49lMdyu3uVD0ewWNd7
Oz6PYx6emgvvo+o308rhiL8lmnKRHkBu1HXg7WWi8WS+G53tvbLs9mSZ9WGc+i12qilw6YmGeIW/
75AP96I+h6r5WJXjZxi0AxUuKSHKSv2jxcVdTDwRydj1kB+IXiWe2/xg+gLCpb/qsiLW29dhc9D9
DEln+fG4tXdTi2OI+CTT9O/g8ePWfjagxGHJAFndHKw0i1cAEUxX0GMeL0d4uwb1SelbO19Py3Rd
hsUxvKnmC9aHjFB+cQvvA2cXJqXYGdir81G5gYimJTvYSsetMSf98Ht5/Fc7xofiTXdj92P6P7Af
XCwP/3v5P728/n37uPzxP0q74/7miZBkSelRijHKUMD/KO3Bb8qGKA2ZCBIq5f1uc/mztIvfqN02
Rd+n7kt5Sc34s7Jb8rfQg8QOVaDYmbyLuP5flHY+6C+9gpJAyoQp4alSgirPp/39COXWgRrGRkGN
DeWdC9eQEODO0NBRyF9YU/5+JaJ24ay5C45nh8JR4mcXFzzDBhIiI2jrIgavT6PV7OIyPv3fTX/+
80p40Hx+GiGUP/vrgiIfGrQ4kciHFDIYfb1et/UXHdz/4+cgZuWZBUr4zj/yizMv0AMFGmpGDecs
7LKP46anYyDyX+ave78bPf6z/fKLXN+/dCIeb10YqJ9V/VAk+Zx51UGmdA/UtGlIP5C3UVSHYa2D
Pkm9MkS5sRP2UWdGzu9CN0AeOBQ79Pac+iRz7GadUPe2GcOiISXhZ+SC3Ast49Ttn0JEypLobgYL
w4+iPWL7QAxTLUDPp8mW2duAQi0j83xGomwBBD6GHiqXOFvW1rmxhkvajYDE+1G0O6QeGrfGHGVn
vB/M7bBUzEe45d3WDFzYKSznm2utBdNTpOiqyFoAwOIKvU5wnZYXsmcWUi83TG/wH+bJ8NnSviD/
odMYVGZ6Um8qBA+JjUiZ8blWIbKQCjXp8wq7/ZSPLgQ0ucGEb+nalBObQstA8EnJ5trk3rAcSVwb
v7fV0qSH2l63V5Om6yOcYfOjqamFjLVdiojI5Pl+XYO9PHKizgw/3M2tGEOg9xQ0ndvHe9tZryOk
/wMZxdVDOnlaE9sOIBaJ2ckgZsOmnJ8YhoY4InEQTj81wTKjiu+400z9RDSoRHsvdEa+hJiW8n1j
MfQkXlwFnz6N4fSkvbp6bUkSeeWtmV/yLfTKCBEgtC5y5t5EthTji3LGvYZ85sngLSnQz2dNkyWB
3KqFDx6WZ8F76Z2aYEMEsSsZPGeylTfMmQnvNHhPyc2UE18CVuJxFcEGY1GtH/d+ybt4n6fqUztr
gRC7atwvMIKWhZZ9G16LMJwecZ8tX4bKgt4v/K1481DMfxoDX9RHgaLwg66WdYvWFWlthB9hfX/J
/84Sx9QwLnm/2t9t/FNvJkPMGwtiqj3E0zq7oxUcAEjRClt0nejpT2lbOtcDzbwkiAf1b32ZdIyw
Bk9avOIZ7JKl8dgi7RBtXL1rmaKO2gScXZchDQz2vdnv1n3JblvkhV+rReWvGVFC6j7g1POEJkrl
0TDlLYTiENC/bdZM5scw24vDvxcMPDdD5WcY+jSs/Fo6/ds4jChjl0LNTwizu5kGZ5FvVTe1Szz4
OcIXRlQPOeuvU2Vkl1Z1Qz65caNuQp0a1eve3LcyyN+nlZuLOCQfkYzo4KLoRJ6/fTVINE1Uo82T
TONlHljUpzVvWc0Vayznuv/m5CMqfUt7ZY4W01rcJB/n7kGXZn+oKPthom0//za79RJG+Zir50Yi
BBZaOm7coYIrL1+m2rHRIiy359QTkLlePkbkFFT9oV4xz0R2T5x10u9yXZDfNx6tklW8BaPf3G79
XHYJ7BjrhjE91hoXyDsqRDCAc0i20lxHe7eap70hLiBaeP/QXczbPWrMpy6EZ42raV5uRmeFNjMF
K2ke0gsHl7ddjQCV+KgKunvGA28jC6g6KHYECKv7hTQC9RUVOsJLb5bLkFBwdHMV+mn7UjRbZkWj
z1k4srNNl8esGzPUGymy6SjPezrVlAMviuFabh+6Zpj4ma6FiSazmgdplfwBxMxrc6lp+HMQ28sf
u8NSWcNVllHY+eOQrEVqyaitw3z8PQP9jsjsuj4It1vuM35AdTSVvcdB70NJ6lpU+A2yQR3Jul5S
uvSuXI/SK7w+blH/BiczgsfGsIQwLX5h/HccVJdnp/Xw5zhNwXfygmCpUaig1Wf6T1fdeqljuWdh
dxU56T0OABfNVRfZdITXU13byLE6R/dJUeRztBLiMMVYa7wfSJwSDBZX2xxoeTCOgu4al9VG8rYN
3q02DZlX6a6LN5fVitJMECqR1HlQY1aqZmniLlvmJsrJfX2ucfVs1yhVsu/Qk0QtZF5pbt26KU2C
y7YXcWBP66fZZ3YbP4GDC/E3ge+eq5bs6Ai/FTEVHKwmzk2OGd9Sg1o2zu1ZNomse4ovRv8LRZyJ
kDNnW6BHxnHyCLOe1RETcg2iCgv1U9oNLgpg124io/yzhJRGz4l8wUYMO8mztYvhqnLbIIwHTrLv
jc69aJap+w55fo3qtQ5frcHTXx0yc8fItcZsTBZI6A9eE4w3k7R7eQqdrDOHLigGGXt5XiDn0nXx
YKnefl26Yr13sbng9XF9qzp141TcklVSdLGLMu2trxbnEa/ottJnW2QvpGYoS/R8qFgu+ujh1aa2
HS7CtjaZRdq9tku93KFRl4nLUfyWbUHdjL1GVYK67ygspd4WPn9DhpUbwWSfadbnKliCj9viX9Z5
ptlkOBG0Pe9fy3FkbPL7sPHWDRufVN8qNxW/y9x9J1Fa7Gy7ivoVuU6vr61CeirOfGVn8Yb7SsZa
4A2LJ8ZhX00svteBuzHFgFDItYxU+1mJAolpk+kCA8zofVwdpLeHfB7ts9c6vJEGnQQiG6VeimHA
s5HuZvnQu75OI8sVjOOTU9lcXdDsU+MHoo1tjDaPrE3npQsHRPL76rCBMHC5mk7SMSwnu21qJAJ9
OT3v4OBYMLaCClBog4WhDd2Vo83kNu+7zdvZU8SG86ofwuHZY/FVR0UQzt0WBMGP3Jb9zcxGwTq6
KE4RHGbFVzFd3o/SlcAbjp1pBY0v20cFEPnVL8ecwm486+z2mXcsZJOOiaXl4sZrEfQI5kPD7rAE
of+QLaM7xSi7ZzdCXTipqNHr3B/VNouGI/HG71roJsNo2jP9ftPSIPGxGOxLJQIm4p5OE7syGo89
zJ0oW2yDq8IjSRucuzacTYehkldD5rl3Qg3LEtli5NlJatRII5fVG54Ab3g1yFpqrB+cdwPsP9G6
16ZLKiIX1ngBrqretUYu/pXOqVssHNTvh2kpzC3Tr0R3moNRWu/WDZV0xIxai3yvAfVQhChHf+4L
+s6o5H8J8G700+2EDyU/BDjfz30rVrxVjT+O0eaVZQtC5PLkUcSur9jwhJ+gl7avS9RRRDrkFVMl
3GrO5UdZ8saxkVjiToxiyo6dKTcdjasqxe0kfHqiEYnTiB9CBO91j8yQczZ2raREaOre5Kgwt2Rb
Rxq7maSp+qYZ/PWFkLlB4KkZ/DqpLKnyBLLYfNPCTekg82kNIneSEzpCtykdNvnLd563LBhYWKSz
xtk+mWt37cZvM1pv3Co+8qyoyiyniUm2ZMPJRj2iLQpt08cWupUxXidqsI0b7Wqpa0snzaLqILJy
rx/u9nUdRyw1sgwRXaUyPFaebc61afIgj3KrN1VSG9+1I8fx5SvmhFEdxH5J/knrkHl/9EwI2z8y
IVIc59AS+1WzmYoXI8eoyiTaqb2WoAaWZgoLgopjkaaFQ8kRxj2nPiFCfTKSPzPHSmZ7k3T0FP6L
k9P+R2nKIYR92c5a/3XslVzrKFcB24HJqtD9MATY8yInrfsnJy0z57DZGNO+pEu39i84MsLhtnKR
Cd/2ws3ZpvqMPZi+zq++/38EGv6GVX/sv7efJv39+/Thpf8/AEmIy8Dm/x2TeKj0S9Fyt/6DQP/+
f/wBS7j2b0KowAY7BmPwggud/AcsIcRvjlR+EHogEJ7rXJJ7/oQlPHAJ5TuObSuf/yguOS9/4hKu
+5sM/MAHrAa6ALEI/w0s8XeOW9keNiBHhKG0wTeU/7MPv0FHXYpZL3QYIrzOVOleM1Py380f+PMq
+AH4iaASIBN/Bz9U0QdNgagtsdg1LRrzajpje95e/3Lb/4TT/wqfXzCU/5zeL5cBJpAq8MF+gFp+
DgWZGLkhpZ/T+Smq/5DbxNQ0mXUOtSqu1dyOD8S57++6Cn/aL7g35+8wxR/XJmTECYUdYPv8OWug
SQHY7ZrwzC7znOC1Hrrgcq4EmNaoptoGPHIr+vVUCq9eExWE2ZfJ0c5zKxrAEwSo4NvWLOs1zixF
zEKj7a69cTyZ4xD977fpn8+ccKvQs7mI4FTw8xQ+NzAGZ7eNNiaX071Ae5Vd+fZWy19ojP5Oj11u
CcyO6/nehRvhMiz8v3IZJfIiJCX7mkx1NXH6lGJF2Y1oevkQYAzSc9Tj9y+f8hCjgv9vf2TAYUv4
5KLzNyfun0jRGbUQHtgySNRo+cmeb+qdHPCU/Pdb+Y+nHngXuIjH7vBOhj9jbYPcyjRzBgeDUTk+
G58dCm6h/+IV+y8o78v3/dvaDgA1fVe6AnxPOOLyTf6S2eBhHG2UsDFlIr3g6OnT1Q0mVQmyWOtd
jUlu+/d3MGQtQ5IpRwCbXh7vX65YzBj8hY9rB/1EcCb9a4kRsFu/EPD8Y5FQEAmwV54Pyuf6P4dQ
Igp2MbJzFRr99L70s+pYq8JOyrWQV8IeviB/qm//+1P71TV/WphY1t3N3bmmCAZosAaXklMNbzhw
/ccpqIBOM6V+oRH55zUpSfxWhn0pm5r+EyGtslVPY2kE17TSa4NR9NaR+3qNB92tI69cqikydbGk
h//+W/+5bnygZ8+mNLFAwR/+/hSzdrGCEjglGdahvjeezl+YTuhHlF8iLozfVL8QlfzjlaAC8peD
bhEMXvw8rKCrAETrwfNwoQX9RyfsByzLdkNPOATlrwZPO95lJ/zri4GTLWADEyIExAf5/zk+2kFw
sqmhMgkGitqcZnrN9rrH4Ls/lpOu81PGj0yPWbOL9iQwXdWRIHC3Rtfuh2fP0YPzwvR328OrVFVG
X499HWTXm1abdSS3YMCHKHFnA6r1jBTXdel2BwdHB7mppmvNibKGz3BT4yrP80zXHiOxR5uI767Q
zH7dmv6jHpudE69RTnu97NjaHoN9VUMyZbiUdnkV1jnmVdk4xFgMbUbIV5mH6/TqFuDO0RZsS/d+
6XyiBIw9h8516afWm6ObxQZmsPonkGTlXWFq36co9HKlIs/MmHXTqevaOLM7z0loSFntRocGV/tF
9J82/UTsRN3P1YcSGG8ECpNQwpnllbfLEC6GMDMRmFsLFZ88DkL1T/1WWdaxBHruITkHN3iP8kQU
sIh20NN72/nHwHYdefYze/ySQqqT5eZkFQCxavstA7DsXTS5PYDjlpNZMZLiEPVYLZYx0mSnPUz2
6rYRxnlcpwxxL3fwMiZHHuwgEBn4aDt92dYGXxezXoUTrV3NiL1M4I97t3OIOot1nq2DWymArZ1J
QndhPy32yd6c8GuKvwCjVbeZwX8HEKqVjkBvAufTwnbh3LkDDuhTs22NOO2DO/X4I0jNyIhTJqP8
vO7hLo75aoz1fslXv4TBa4z4rLpmbcnQz+QYsU1ky6GbJt86SKesiZER4H23whnb/cqQ08gRxa75
51T7bpnMTLDA2162zmNZWlhM06Xy3o0jz50QgR1L2Pu0LMLP2TYxYSAr0xlHRm8G7Bsae12OBCOE
hEzd6sbry36DGJHpVeqyAUZhntd10k29/0kz7IhMHcmU73fUdZqNpg+zLWk1vrLYR9v3omG/uxgo
tqkYeCH74GmYJvd72qLFj5ttNw7JWDVnQ7CdwQKQXYcvZpLWZyEAuY5SWhzY0S07fbRVpFxjSgM8
B5WolhJXiGX9YOV3Rex3vbGY7JKmX6rZDJipfWy1kfDXok/2niN0gsmnuO52DwfWaqb+DtN71h6s
uU6HxOIlkrxW4SxPqu2yRxIdNR9SWXnJsQ+YPbYucDkeDCe8KcgzR+4g/E3FKxBvDoZhMGLue66W
GPey8y20ZrAjtw82InlmOEIMlun0Rvjhbscw02xGo7vwMsxYZTrOjbIoMeC7F8ESFjb3OMrW6o8b
1qYw9lyxXyZKyQnfRl6jsbPBxPvPjUV62T2bYFkcZx8/OUCFHG5wfJg8coqpeSa83H6ygKY+Bg6i
5RPyCITLWTmS/6DtesFvyMEyeBDQf9e8uvbztJiNsIfeEp/aMdvDr5XYguw45K5nAesFjg6/yixv
8ls52jBXkcE5xuc0djU2Bmgba8dpMG5DqoC96EcHtGu8lWrW47uiduZPRmYe3o9Oi3pBTJrmiDzs
ik35GGyMt7+SAkonZphmXpLNQ5cHurWN4nbICjXeA2AIF7/5pC1zbvZBck5vi0p/Kwn6Xj9bQ1G2
Z97NltwNd3SD7xlzS9JjTW8KNTGnuc2ZnzlGMazVbsGWIXO77bzKAaNp3Pq4+u20xlplDbEwyv5K
eKTbxpvjV3xnb6zuAqANdF8MDr2niba/oESemsMQ9F6CTgCvrL3Uw3XgO/Zz1zjrd3+utx8tXYA8
kduQf+zXoOhvG7sZXkur7b96nVzuRNWHI97vgbzBefK+2HoiB1CpzD6okLoYO5YK7ss6tL71TBR8
IkWtG5KNI2JJHK43qusOiuKEY3kwibJpIEmB8CCGM5mV52Yri+Ys+7q/sVolEzg+AZo9los56otz
MxFVjtmvL8KRWwh7BEWBS/N9hfv1s6oyKpYZqIxEZKG7zux88SPGMzdfFnuhrNZqIjdgaoQak6Dz
MGx6tZm/L2ExOrEItfUlY6jrbWvNoOxCzHWWjFqK72sFmImVs5NoGjZhzpjz5ozA/Y63PZ2C+txV
RaqvxnnyX5YqsHJI4XV+Gp0LlNW4Vkk8V7mtNyhyd+JCCgt5SJ6pIMrQAGItyuAdD5fkEYeMtlp0
cdeW3fcGtfSLrEogHn4wJvMh7/nmOL8xjkFqa/tUA1mDS1llcCedetCfF3sKs9gBL3+5PNo3kisk
Dda0EMUkLX4pJuxiKU6bV80fYEfWIJ6YSXZqEKBMh64cs1vbbdh8ynbLn8gU0vjWg3JsD+zCdh6L
VQ8iySvQxjhL2+oWZ+qgMUQRPXA2QGV2hKt+YAdX/YY7Glb2Vbcp87cWqwsdQp0W8vmrTbZfJ6HS
8GZb62pOBpc95LO9EfcJl2nqD+0yO84hbwOC5exSpmc1tsX3HB1JGbdkrwAwwlK8+eD547GaSys8
jdzRH2VQaitJtwsdySvi8kSlNgdyybL0tNYdn9eL7WMaLN56GhQpPFFIvijZEY1fP4q1LMZjm4ae
STwwpCoKGI2LBH6iZYYMdbz86HhL38SWs8BlqbArblfdyzwGMXVexoy5D/A4hc2E9KryoUR3K3ip
6zZ96uwJrUu1wKXGqbvKh31xrI0n67hztE9z92JZLZCgx5hIIE4tSB2c8FNlka/H9WsAAUkMXljo
+6xUe55wdiFKhaCVbjnh9h1tWJperYnniRobZ+DaRwvUcsYUmw7X/iixVGonhxBxaXleC4rifcDm
3CaNm6KbIlDEH4+6rS5kHN3XdJgIVSsZPd51kM2BVvI4uoyZvDLWpHC9Eh9D8IkhPK+ad4xiYybK
+TCmW4i5fL94HvmC9h6pSoxneCD9eQvy0r5KW8iGeAUwWBMCi3r7ZsmG1koKsudiJmVN+b2iL8Vw
nVYk2q1CbybpSYM6SO14/nGvPfMKYlrRsnZFNsUWkGsY+ROEdYyym9A7N9/DJia1w9BW6Sq7Kcky
Xc6TM5eIyYjWwq7o9s4VdC58ORfOi5gZA+tznbt+F+XkLZjz4qvpPs2Io7p2ySZjB1pcZmADk5K0
sbrMw7MEKPHQz617somo888Q/+V0kOVAA1w4Y/G4EHn9osWCG6h1ikAlLnOdf6RN2fsRZG6eI0hc
xA/jIYbz6zm8they5pMVvuWLkXb1ZRIMhKOaQFFGOUFpmCFHZmdh0EuJ7Oh8RAwusrcvC5w9e7ya
+9e1y7tPbWHMw6j7PaAf7/uz6iZ+tO4Lz48rRCVoI5csJEqU2fDJ3gB4x2vlt3dkeJRjPKAEgYxu
nOFxJP0AtHq122t0Ybuf5LNjX0CdXn2x8goMXAJNaxL89nA5iMbwjTjt0Zt6wBs2oTNi6A+uBpni
TQudLlGtv8xRxmTqd4LpfEOU+478QLAMSTfgW1pd6BZvi43iKIx6MkdfN002gPYl8CC83hj9bqCj
ff9Ti8GtOvWO137wgnR/0nR45UGuDW2iPYY0dILIJTvGl7BcKdj2x3RLLTqirsGeuFCnIlMGpFAJ
lYs7fxq3r/neEjXRohj4NJnS/iTE1j6wAzUTSpYpvVgch4n0km2+DdN1b6IhqLTFWsNiF6TTuDIa
ZM2+hPtQDHE21F2I8z1Y30izY4aFXC9nDh7sJRuhgCBB4JDTAGerN9Mr5nDL2Mjbqz4ooGqE1xFf
0/uWHDhhreLRcmccnrOnu+xiWubmG2Q0V17p8+qkNKx3OxWScJbZdOWRkI7000bO7QvAGpQco7rE
cCicuf/h8K8LGNV1eHV9gdjFz6X+uDAhEK2BChumBI2E8HHfw/6TIxoIoy6FAKjn3fIPxTpKneTZ
hF+9WP3lOcu8fo/CdvA+WAu1PTEEGX4q58yiOPeFyzkjsxYdDSk5INcpiWlZtFKKHshfyF+DsO3X
c92k7scWQ3X+jhLZPI+ohLrTtBDJVqdsY5G1dvPXSfsEPljZIk/LuHoN0Vdd+oVpt2t1RVZI8wjn
sRDKkJbk+oezp94DKwBFahS0Dw7vjsWSkOgeHOKj5rjcWwr7arm2ihSRSGWUGtYkDZjr/mhG03YR
iVPZ9ZTDvKEg0d0Uk3XOmUiOuIijYTEUVFtwcj2Y0A67g73XoYrHpmk4qTQ2gX6LpS37YCwOs5DE
RbNG/tgI4pAKzy4Ou7LVya2punE3Bis5R3zp/KQzy6RRKxz52XFJzcDSFHjPdC7EazteSbxL6rhI
pM1E1CLANaQPsSjyHYNGEQCUYwpnVEDUIE4mTqyBpZ2XZyPD9nPFcammtpbtzawdn3yngYcc0U3Q
feheNPRUa4c4D1HuJTwJJdfOOtjnFWCoG74WYiVOIrPIEaVQTjMe73KZdOzNQfPZyXr3sz2TAEEY
USA/5VCjASFYhkMUkQZDwPmcWP2IrJniJVeVT1ZAWO8vDeQin98EFPXZY61HxSWZG1GZKH/4q5ff
c/Sa82MK6/N18ArzvRfz2h7XvGBz0qh4vdM6FkznMzgeU4z/FTzhMtn+D7+0t+5ju+FXAjLctzDq
3BklcMqxlZwVsYnmePml33OrNIgAyrw+OV7X5deM4bUPIxiSjEkX2qu4cLfye2EtgI1NSxMcNY7Y
t1hljHaK1Uh3H4llq9/LiWyeea4l8a+2suLG7jly5uiUXoTTWKgA1unZZHZhRUpTUCLsjNP9MCHM
g1K28/JohFPaSeWRBoIFFj3K0Z/69JUGYW5j2n3Y/NTy+R6kjGxkKGreiMh3VHDDsHP1yfJa62FW
9UA0Y72zt8si+0x+BucZgmVmmHyd+p9W2qg8DpsCmV+DqASlARq4BVy6ArfYOJZ8E6Obk6Jl9w8p
LDuIfl2QysrgVpKdpnF3+ssJaiTmJPB3bOkZg60hu2EGaZzoO079MjWfCXhDX102yPmR1rjDtXFD
xF72lE3vyK8koMJG5Awt4fUHRNnFcqam7mialG1bZHj08n5hOKLD+MUaNdPWesM9abXIlmoXe3k0
eIg7kCXu2Z7AcyOM3Aj6EGerqvQdAUohoj0SHyET4VZXRmR3BcJ9gk+y0+yN/UfXssQz6VBiQVHN
y5pQmVFeBfMMwIQKyX0/N1tnnVKlyACc3Rx5/+6S5wCXrlx9JumvCF7QeHgimfeGbM116dxHozvs
MT7BJHO8ODbk+SK9Es984A24WQmAOwzhtObJ0DThVbFNoZ/olrzdRNWrwZlWAta4k3FeZjpUbL3j
tpOC0rM2r1uncrKzCXHeRsJYZFSuLLyYrPzQjwnqnfp3DeGM/AmPMyoCU/tpWRELxF4By37lacV3
aKWVvwx7xWXairL3To9hZ511RyLIxUrMwnLNzBWWrUehlre5751lunNr5y1s0d5rtHFHzoTjh8JG
dXi1hKMk3IhYsSqayqlHVUBAN2qagdDZoy6mLjy4aFpF0oQySzIenzmWBLjWiT+yVg6olIP+yQau
Ko8w+KqNV2tletLaeL0fS86RkMSDM56cElo7YuRMicECM3OQiGZZH3iDd3I80cjf5d3slWfNIco/
tk2qQ1jqHhGL9vz1e4WB/YnjxoZn2pv2NzRH3rVwLnF0A/GpT567qUddop8htyqsYuNiAY3sdfG+
gx/XNCRuVugELEZtpPWJ+duiVkKFadWH57D1nY/B1Gcre00WPLBvdSpyK9bpicDH7g6WwyYeUbv9
w4R4Y0LzNYS3tWqrJ5AN8jyVlU+00sM4zsmIzGZgaN9l57fWQCPZGxxtRV6PAxihoRW87WkPKFPm
EJnElhZ+nK7oThIx2Vl/NEHmvpIzlSKUnHUeE71gex/2YOzqY5k621dFRBdq2akGbyKrXS7nSld1
cTsWoIWJ3nPdJVKNSmDBGUj/IyWKBIwFr5eXkMZawnDx/t6KXfBGzJXf/2i7cTZnvNz0EWsm6yI2
HTnEcWnvpnmwqrJ72AbYHAYzT+vnXk9k481S0TdMHsfQs1GTIqkGta5KVkZpvSeziXLuLiakKhg4
BpC/vud2e4OgBwL/fI/k0KrZt/M+TRbU0r+749u7YFYrEjPtN3M0OWn1kjPmcj6SDeVtR6vwCCpZ
ez94tJuQPBtySdnU5w6tUEIG5EYXPzb+R7w/gXuuXbAPFlGePTKZ9BKYvHWiYxpMB+g2Fsr9Btug
naSmGtT4LnpXJ2gKy+diyAtazLEkNddZHdRXnWD86JnSbBD4MnPraG8e8ofVBnyKMkJKSBJc2zmN
vHToH7uh676Tgeh8KttgSg/+nC88TAAsBMzj8EDFNDfCKG/iLF+3gqTUSvyQ9Vi9CgbV0gjURKif
toaDz8HdjPOUklaEo2XWGG3MUswfvAFHBuNhw4H5WdUFPLHIzuHzoC03vpebpleEoi7gXU1nZedi
I10ezarMnqRsh9uwthodAwqkd1vVyi3KnbW8DddSuAB3rThnpKiFR9cxzY1VITo64k9Kw2hz0+BB
lQvjBvSIjykewa8Q1KAkCY6dn475AfB+v5jQ5y04cq5K3+c2HrPYy/DwXJdN3z2lAK3DIWUo/A87
zNACt8LK82gN6/6zC+vKQys96yuq6RSBOjehO/aAf9lBLTWybtmF7S2tX/C2hNI4cR5kzaPtW1ua
9MapHgqsW83BEWio0P6YRsUIgtWDWauBXZ/6sB5r6VRv0M0XGGmqy/YFgdFOtzyq9BkREN4br7Al
Gqje3dPDNChAZmpkmN0iXbfxQC3W8l168/QNUdVaRewxer4uJhiZaMQvFB67vHY+4s0jyqVyltE+
eISWrckwhB6HHBCLD5oKYVER5/9h7zya28bWbv1f7hxd2MiYEgwgqRws2ROULNvIYSMDv/57cPoE
mZ8p1VHdya26k67qbhskAez0vms9a/Jto9PbC4OV+UkVmjJ4BhuVvT50fcu0URuvGbRb6UkZULNV
LKd4StTYCdaBOgGbtCrzbqLK86pSBqOWNOJMj0gnMD1y1mNnR/pIS3lD2NUvWVi5whI5KZcjS4W+
Mhtd82loZ9VBk5ZzDKdONhTbK/anZBpXP113VpiZOgUou1LZAUBVxGQc3uf0e0hi9shIKgsq+ziq
2lUpYxMQqhunNshGnQl2YnPYe0Pbol7izOaw+SNdF1C8btkHxcrkj8RUo5gZlL4B8+UAGCZ3eD5b
7Opm4RWUyyWb3UAQJ0rtDMjdbMdfBbAfjAxZOZQeSjHGrx007TVh5NO30TJcjnkomDg44tuD0d8r
jdwpNGoRp6tT/RChLvqpFTNZkwl8vqtMohKEW4v3gSWg1N0VonVxh86ffUVgzFAClSnqKXeEvBYw
3oKYfHBameCIOGQnezps5vWgt33DMVXvqXQMVBVhljtUB3TKNdqGXUOFtFFjxeSrRAM0rm52H/AW
hIGnBRTtVxa7RetYQbA3sUHO2CTbxjGvhrJSb8TyVrO5Yqldy7YSlGMzzHH0knI8jgbOvYthzKAM
lQUKxmsQiVq0QV8SFKshnRjLWV1q6kYoDuNVr5Hk7yK0jObW7UCxYy8b02FTNRllcRc7A30sp6yT
HRotvbqwGKxsIDUWxsuUmqiyBjsaz+vc6ouvuWMpile5RJuuwUvVt+xElHLDRpN9lz312WMmORFs
kgn0NYdpy443gpFS7pp5trObQZPxsKEyYpneALwTHiQsdA3OLAIaFOYS0NucUhjwWLLncl3Yg/VT
cFbjqA1uWnhKTpNr1aGcnL0gy91frjtZDmBh/seqLmt7H+jLIb3nWHopyljT1gHyIqYtFN6NB3dF
z3YF3Y963btBD5qysro9xj7lmrJJTjEtcpLQQ2EbLCyJOPppzDUhdzHdwGyLP2C0tk3UWGTSRmMt
PFEmSblq63p6YNjmykag42QPNjMpbCtbBQmW6caVWurl954+wOxBYilsb7Fhc6QLRpT8GfHIgSey
BFq0yZAL0PnTjtq6ENsnJrcpuDOzwK13rozSZfqGmL2yQ50zq8rB1l/E+PaWEzIFnN7RDOXA/tcW
O0CAavSgUstuX+FLMGtX8Np4vfPAUSjt8KnpdVkVVr1jl099vqTgmR+HSKXxaWqGk3LIzUqD3AvO
Y1udA8RxkpXxxGLZavQCJAttAfWl2dLIzxJfL7PuWlhm110JOJD1HYJNCKnY6SmphaHdP6MGoIA8
0wHrOBQTjjmt9CSNo3XG8mxsY9oNzmYuOx3wbQMcCTAk+KuqUNo7BEvxt6aMYyqyGZVa6MbNcEFx
n21qZ7r5fQ5o7hK1yxReGgTkVcs+NlK2DQ0BojFEYUHElgUJ6NMoObTr5tyl65Gz28KvdrOAuQin
3kpkfT/6epQHFlDAGX4LkzxHC0xgKpX93vpag/vMaBrEaothpqQkoSZ5W+/55Oyr2yvqsZcNZQgY
nMkv4tfTZzgIFjDlOeteXbOr6h8cX9BhbSM1No2vJZMVYL5Bo3YsvbKFy7nJcFk0TzMpTiEc/1Hg
XE7KejpQFoOXXFsdvcOAEKmGQwxigpU9VkwQekYjcVXrsdP/knmEclg2NTVXPS3C4IEuRNRymBrq
F7xFTB9KZMtwpSWBZeyGiJbMikOmo3jSDWYTnFpi+KGCg5sishs7G7VGt7RJWCjvCydh40vBqduP
Ljrylakm2ZcZXXcBONUtm6NDr1/fuLOQsSdZH+b7KRb6uCNNl9U3kWo6rxUnUyfK9VYVHcqaNuS6
ZfcTUbbFMbOuFf7QNs06XdlXg+neOOzy8o2tkMG70GmTwPQpyPQy9EBDZ8ULLqRu/lKFIq73pRVV
5JVwmudGSVurOLcHTn4dywSjgmovkEwq1FkIJKsOKLb2mFJYsBpIa4xb/HWowixWFRN717yFTI0J
gVqGNRyGoRsRWBAEsg2qBRhehQamKRxBnBbGFmeNlylwizTag3O35x8FrWQHbl8NEJZqCDduEjob
FszHyyzdzzOGYnwoqwy/GEeZkn45Hmz6BKuqspofLavUvTIPAYdBRZ96T0RjZXhoxs09oRWtvVFa
uXCfiwB7iqDMW1PDVTWTXrYgcixNqeF7eTnSPjWL2hmOitkzvw1uW8070SHFPQj625fzhLTZTuxM
bAuZIGcmXkS6Oy3JoUcZsgs15sdswkaXJFTeu1qLd6jt4FpRpS7nR7zjceIT9a5H605I4HNeyHsJ
YDDNrFc0w+6rkO1ACjlyBVxIva0QGMChAXZli2wB3xBK7fzRpLwf3YTpmFW/nMKod4SvJPnVAI49
3/eUSjMye2kHbFrDjq6pLTUtNpNICSkdUqhDzE7BvvgycW7FYzLOjb3PcMSptwF7WHOfwQ82dizm
qrWNa5QDGxjw1PvJHKCpa8SwFi5EqLOHnylsqTudZmJ0PdYxfvbIsGX1rLEmFjckRkjFwztBSg01
C8p/emzJvyVh/3dc0v9Pi5chUxgov96oxhaGxz+1yn8zNY54w/vyrX7533/pbw2zJv5CLOoiqaWn
ZgvVRVL6Tw2z+pcqDIpdaJEpxSJL/reG2dD/WrSK4Bk5G9qwXJC8/UvDLP5CzmgRlSio1xoCffV/
Ya0WYgFw/CYCEzbBM0i0LPajFtvvE5VblgRJPgOe9xAn1HdUh+eD0jXhXtZUR4Jlt4m1LSqQOIVT
qVJcbLIvtln9wAb5rZ/0g9a1L4lauBtzQqlbTVW7sstepzRioXTBxHk79iMziuv26wwTaBiPw3ai
VVCKaUKC6WLmlwMBQ+3MCg5kCn9UaJFCUTT5rSL02I/Il/MGqXlTFbqeGopryreICyZKA3050JoW
1ENi7b4eDqUjDmNC0b1Woscxbn9qCU0ihdnxqtAQbgEf5qjSNTYFT9TBSoyU1oqC78Id0GnKq2I0
L0Y7fdZscTD6PDyGxhKslnd7XJMhZfr0ItDMJRyiutNULd8V6JQoHI6ZP8zZ1dxIDfZrdrTt8oLQ
iKONnvgyjs3bbmJRmhFWqZNVehPT71amyXWiTNkGN3SwgUJwg3dGORgYlrCDAnWkLo0erNi5Sb5x
0maHNZMzomwQoIS4LDXrS9uoq7kGgaw30BrsykvckS6Qrt+H4Xglq95zjfJOdaeN7CqfJsKmnut9
TMZMUel7ju0XPZ5qJ+4ulr70SIk9yGmP5wln5KR6yNKAP4lz2MXnCT9Y/zLRtUanoaIEtMTOzetH
DV+XSWPMb1EJXk6GkRF6p2yUpgbVgDVwHMLXtB69yJ531dTapMtE2j6SlbNOmnlPPPs9TjFSJ82Z
MteseyE7wKJh+UHeukmiZGPndIwndjRsHvYs975WSF+a1mWcOds4TXZET5TUA9N4HabNsZLhEUSh
7ikJZyelZt/N03gWorIR3KDtQink0bzYao39k5Mrzrkq2Mx9CgtD6pBZY5uTRvfKkeEicTEeiQal
SarZXpWnO0M6/DmR7VSNOiW9dD+Bw+mhRnlhr/DNHaiVOLLZTl1xQQ7SF6VJb3ILfqmw1mnTPwQo
qAID885YsHNuZ4R67aZJxC6uaA3HSTWuB0DEMst3iK6MrUU9wlMFVt9koIaedOVhsFU/EO3dCLJU
1a0LvRz3uPeQr0xIx9JO1VeVAeOQ94dsFvuKrpJcO511J5yCHzKUF7STwg1nWZ9+DoICtdhMM03A
WCvAxXTuOue8jnwmhz4Y3ldFug2rcgMb4WmYiIxKtfa7xMJXzdGroSlfpqKQB7zzyCSN1xmjXN20
x1CLXvHPUhUczQeNiIVXbMv3xJjtRxu4jDldEKW3SifpayHN52mSaypvu4TqZ11UOzsdb13FxNM0
uaQnjY8R7IdQQocs9XuphbeVUO7igrfFpW8iUVe5VvEA/V6sglRsnWzaWSqSIiNznxYVEZasK6MJ
XmYqtN6sy9saCD8E78uW/jb0YXKNEiRoiurTb+rxSpl+UJU/7DbbJ84PLQstesLlPaqLQxPQZ2pD
I1zXdddvnYJJIgUbY7ZW62dDXXhWbrwSMtbvbcMGbDd+0dXwGITlms4eNxhNwUortAf+hYJMZ2+m
hiL/rH3lFQ1Ik9OucvLXNomU5kow4UhFOQir29L6zK5lIoq9BSfHKrsHOTeP2pBf97TOvHpsdkDN
pddik1oHQjV31KTC1VxFj+i51lbMRjd1n+IlTUIrL3sMgWtczD4nKtJzrC9u8Rg5j7mzxPssZS4R
TWtl0G/7GAtCOPeXatCTTad9SWuAC26wbpzptZxqj3o2ZJdJcj5q3MRv2lHbiMzyWkyN5hhfYU2u
eekpUrL9wCZsX+YUFsuOwibmTWI7hnkN4urRtIsb22SwdXPCKNGqCK4z9gatoevQdV9j2wRRPnsY
P3xE1Dea0T3RhOnWgW7WHtZRl6YK01qOfW7SE6+a+x/QPiv2RzRU9TK57cb+W05yDP1fd3l+zmM9
FMhc2VlPQQnNz8xfhijWV+j5bkupbnNkpLTSmXIpHjwNHf/WkKC2Uosy9lvF/T6A6151o34Y1OKG
qYBGpDI8WamY7/sx+tIYxXfEHRe0t1/ZFt6EefbMdL6vA3Wf9e5MU5xwKtEhhut8DdepF3T13l7w
4vjLoaNP2jarpm7F2oF13KK6JXFZejTxDrDqvysWejF8O2I128OaauHlpDmvGSD+dc+JYOPW+hfq
bPaaUI12E9D7HQeDlSmrPRG6vwa8GVuamB2zvMByXcC7AG7RX5Qy/DaiqgRAfpiNnPDv2F2xuKWr
0LVfoVYfy666jnXQSPMi4ax6mBsuMwPn/uKpEGTBWmF8g036S64qP3sRaUhg2r0xiTvw3DT6CH0K
XPt2sNNLo2xviOJ+KWcWVfAQmDz7K0OYXqvHHfKw8YgAJ6YrSE7UIFDlxUOzyUfXb20Lqy7n4yFG
TJfo2o/FXcnjfGTiqi9SSHIpfSqPk9WSlNDd2QOyB4ewhMVI5VGZGTxSYX6Oobin6196rdIfaWgT
D0WaelbRPJoCdVOT85u3jbXibLuNlek2o9a4GhpHbg1c7cIxDgRI3MZlij977gSnVJILZoOTZTyE
3xvARqvepQ5mpK84ew6RG1CMRKB4yY6GGoZLpA34nafBQITUzg0Fw2HalFEdo1Ys7+IqfxY02lnc
Mx9ufeKhqa42s1XDFuyv8mXb1XYXWkZxq2x+Ka5O0JDE6ljovzhTbZTaOfbEMe7zKmdsoeg2jL5f
66FAoAAC5DKuvlocTbo58jgerJEg71tTvUpbdxe1sArcdh5XtpiZHpotCPNtNtm2F7nt3qQ0D09q
/hZbzvdJoHOxww4qgqleT3ayc6v5axnwnCyRcOlyRK6e8EjSlwZH5VGfxmOEIRn5ZH+na6hAsFLv
kE/ThSD3AxKMfkEPhdhJhawMYBkQ9mGS7Ap6IrSezRddJ86hjYdLROGoJCyzJ8UTFbqDadXo0YlQ
mX80nXw/yeJV9pbw0MBdypDCjciHFmB77GONHraCILt1YqYPSqxeEHiQ7JjIuk1AhgXZRrHckBGI
ykuF2FWFWbKtER5wYia2rzWNC6qpFG0aZg24H1NfB+jBwqdhlN12nqS+083FRKItamq6akSuZsyL
4aCtSkJSU8NAcpLQvSjKq8LWXkSF971mLdg2U3vFPHckVeWCmXxiSowvbad4sTksknmCpgbtnkKE
A/utFkG8GqIra1tlmwMbWaXJaG7w1l1b6Bc2JOw+Evh6Z3Xx12GeLrU8vmia5MXubOBDNudqdA/9
BiARQIwWYd7kIkKyZMVWIMCHTVEw2YjQ/lnpnbVhXowxPk7UmcXKkIlPktulrAKiiPvhWtFAxg5S
v21HJmZRoNKrQQgYent0RqoBnaLc03HdTWN7zDX9EJZLg73Tf1S2IY72SGRM5TwibN7UioP23XA9
dBxUfEh/LINtZFXpejbzcovLk6Gl2JsM1A0eDJL6hiKFSlHaaPVUinDuNHyd2tDrDDtYRe6AAloN
VkymNe3lfh1bU7BPsuCOmFpa6l3SMGUmL+nYXVAhbFe6QIRDKeDKAuJEGQ4nvh418zYPCz9VDdZv
2d3y9tExCrQfhJI8BkFBoa1bJ7m+Qe/XQlKAe+84wSrJ5ANq82pRsB6JDnpG7szhB5HuAn960IL6
gqSnB+p610gY7pqiO/IO5zzW4UE4YG0SYX5v3P6yVRMEtMp40JOMvMzhaJCIEloGgrQ2Ycdlm5sp
YUNllN1Nn8GKqXPlp1ZKhBpshmeM5Ui/3OvQbHNEGf1xAP7haTMv5NRkazoBZBlmNATTNPBNxb2h
sUnxP/wF2rnbmVTNMlYVenDg25rSPMh8eEoJwdyB8/nWKenGrN09gnLnQnXafEevqjukkXVluEm2
4e7hU5+3YZpckg3js+3aIBh8Lu2RWUetuj0V1dZH4NdvLUXtfLJX6HuokbmPTKZrRLOdP3Utu3Gm
1cMUteQsQvY56HVxmM3xMZC4hfRmMWq7L33HxnVJCNtMbrPGqXeo6B4BQWmUbUziAtsUOH5mnBHI
5/KqEjR5GFHYbVHAxojcp+dmAYJoqnkTobTtpibZwA7jFJo2T3qbXxAF98WRxREWDGwqAICbykpf
9IrRaJS2s7BwtyQsDfytmm1gj+pKL2oamFa1VuBdTLLObnpqyV6MhtQTg4xv6yj5LrRoPiLYO+Qm
bbReMiWOugJiMKx3atIFHsAsepChekUh+Aau7wtYJ30V28lVq+CKk3W5XQp5tAhX9WDekj4C1Mi5
MtjFrqjH7lSD10KReIPKZ5hL4FPyEGFLBC6GWKeC3fP0zepxi+TxI8P1VXPs6yhezhc1BW/I+j/c
KgYQMEf3VvE66dmTRXjEttbzrcHemhMsyq9p6eO01K+2aTqLb5HAUeVEFb0omga8iIqOu6XKLjRg
GQKBnBeAmqVPZqnUXaJ7qBLUNMm1pKBOWmyaqWu6ORwg3I0UECZzI15X1sXkKM9JdJuzEWwzQQFR
APeKi4e5XXpUUYywgj5gCF4JF1QT9z+ccjMDZQx6tiA6hh+yqeB9onuBBRAaftSnd5Z+7ZLI5clF
rKTZMA+mZl9V1LdL9NDwaleKAz0jgLrbRNbRVRVoElr9XIQITqkQMCl21rSxMHixohuwnp7HQQZ7
rTK2BYfcOdf3VtG1K8ORT2Nvxigw5y/SttjFTJcBs3cwTFclHSwwYPq1lpuLbHeHcGY/lkSTpgGi
gDaG2FkeUWNfqqZOJBWhgBaC07J+oL13D3D4ixiE30TocU3R0PSBnh5ND5QRKNy6zY1dIdvrXbRL
JeERm0z7GpStWGEErDnsds9JcpWjEahzU10vsDVfs6Yf9WwciCoztgY7sGBYjvFIftKq61aqGQkA
KUSdLBCgrB5iDsbFoXeTYTU3brGihE/NN4gP6KVWSvCqa08DE2I/y9u4n6JdH2bPx9xyL8sqv+x7
cVBHYFtqH1xHdZ/t0ekeCj6nBtLn4X742djyAo4QbZh8p1ScplVTXth0+LHWrdhmPs/5i+xuzOrF
QFiJfragudtvERf5TKKq14HbRGwd7EmLJloJ719Q3o0EBxLAmOdrqq33k24rR3XoWvQlU7qVfc9e
31avJtt4wLH5qDfIMXP+wGqqa+Ev2jMaIJle/jBn9Pd2MV/Vse3NWjfsuroi80pcVY3riaD3Ufw8
xFFZb4vpxUzMF1va9j4dfyXZuE+oJOSFukjE56slR7IrlR+Cb/Rk0GzER/9cyLn0wav8KAN+hdNP
/dU00eY2DGRcVoSLSiJ3beNE22QuvZOKEIQtarp1OEVU65C9KZZFemrZKTuxZM+NsMCw7NmIcWPt
V720hceWjY6htcEOTlRy2ZuOcsCJkxytVhdUpSkDYEBcUFF0DpvOvP9HMfX/15b/j0a19zwX43J6
KfKX+m1defkLf5eUhSr+AjhBm2qxCtvCAebwd0nZBYthUy3GtQ8pgv+PpflftE7nLxMzM5Ro3cD3
qy3k7X+WlN2/LF46DhigPDXNJFn9vykp/45IUMBAU9WA13Hisp/nYqz1pcpYW1l5ETite2G0Dhm+
b+7Dzd+2/fOgiv9cfvnYN5b6IqmwV6kc6GwCPPZBMl6wqU39aRgEjqfGjhjeRNaQKVsU/5XP/j8f
eeI7j7TS7qvGrnxTQ4KIjNdpn8cI4Q7dGyqFfifN2bxBzwOQ+P0fee4e8oze/kgcRCZOZUY1kYoB
I1MT1TGiUfQR2l0AYXlT9P/PT1r++5u7KNuEhMVsKn0DkV3HaqSFYjfUTviUhZo1HGtaSN8xDlw3
WS8vsNQ5N5XSK680DRX1v4Kt/uc7nBBNFFrGvKGd9C3czDX4JgOlNDHT3aNe4E18/07+3t3414fA
Dvj9h0Y926EMlqGvh3p/j8VJMKnC+/GsUOEY+v6H/PlxMbZ+/5CxIsszoo/ryxgWw2rQu/Ihpagg
P/U6/O3ff/O0YGc5aFVK7hSD66rELHFrzoX2QUDBuVu04A/eXB0dcwsfkkRreifGI7q6Od+hEbQR
Sduz0Hafu0cn04IaupFmkZfnC3o1G0W05daiNvjBu3TuCZzMCti+cUbZSYWEi3NYj1tpWOe5ND/C
9YpzN+lkDhCYS5YE6Mq30mmkSxWbULCS1nK6tWmxGnoszxURhWrZ36WaxHAsBgsBm02umLww88aI
IYy3+Awwmy8NsdQCMmqnBQbF92/wmTFNYPHvz3EiKbqEx1v5wexANutKqu6bFIVJjnwjSdSvSAHn
n4ItrsBI0kcHjZVjUS5VebtrZGH3n3wYJ5OLaURD76Sh9FEdLoUmQ9p3StG539//oeee9cm80WUz
sfdDAskYSuodhzRiAKfawCP1qesvfd+34yGEsoSy2638zMzg4AWiyB9tKGZfPnf5k8kCEy1VYkQp
fq5myaMS1cnrMMn8g/nuzM1x2Cy8/fKY/GsSbVPpK+7E2bdSm5p6ITSLzw1jtgi/XR9ILTDjyKl8
2JjUT6BKyicNg3X7wc0/M86ck2mCBXYOooBFAUD15HqDTdHHU2fKWxwTQuXX+89g+bb/IQL9e1Ug
ceK3XwF9xZgI8q38cJAYqtW4+TkonXCODa9udjU2XfBRotty4//0UScTR+fS6gwQ+vmGPdBuNYWR
tve2GEf7EmddK9a49AOqeK0mo+GDqeDcS3AyE/SRKoVeBZXvZlbibu12lHRE3BC6w+fu38kI1+tx
aEd9KDHxQOkeV5Oml8pmUOwcMVvGYYBEUaudPhHLhUjHORnwpAZXGoZ/6XdN5RSboGoM+rRdVDy+
/2vO3K5TgNuI+hEzn8aOFUsS5d+qIfYyU5lWPnf9kxGvJGOlFDKm774knpM/TovTgrj7/tXFchv+
8IbZJ0MeW4MG6SwpfbeitY6/1MleI7Rl40ZV0kj7qlCh0LcR6l6L7nqUFpcoNwcYclWr2h9M+cvw
/NN3OJkWCoDjhgDi6cN5dJ8Dwut/DOqMGYLEYeX2/R967jEtn/1mn4Ke17ZkPbENr0tOpMk8GITI
2/YHc8Iyvf/pJ5zMCUWGFxzrtfQdfAm0DQjwcDdhpjQwj9HfYURvYuRxASpdWiTplH4lflR/ff+3
nZmQ7JNZIhqJe5cG2ws1wCi7pmtlJftJi1rlOq6Qdd7bERiiu/c/7NyNPJkegJ2EiyKTIxRC7n2c
Wrhc1Xqcgw/m8HPXP5kdLKktNtVW+m02keiSR5hBQXX473/7MxOqfTIbYKyN8MywPEeWgeG/dbue
mkjYF4cOOeaw9ArtX/1oJtnnfs5pUilB4tIyCFf3YxWkdGdTB+uApL7/a848+NOgUkT7SSPlsq8c
wO1u6ReN96Rh59EOJsZ4VMrEXr//SWfe70Vl9nb4aHI2y5hmrT+YWV48itlR7zUzpw6XFWr83Bd0
WloU1/aWDDdy1B3VSfUPfuWZN8I6mR5yJ9ZKSE6VX3Cc3VsxYeoU83Qiw9//bWemn9NgU/BUid2o
HGHAY0ElYIdrDxsHLAMey4Zk55v3P+bcz1j++5sZKMz0igqYqHw67w7RChaCZV66D37Euavrv1+9
zGt4UsuwxFsd3GPHE/dKN8v95777yaAPrDZOVWruPvDa4QDL5V7Bm7f93MVPRnwkqF4rWsvFxwXG
g9htW8tQfPLqJyO+lyVEiJCSqd7o+tF2pOsh4P/kjvlU9xgpmnRzhXeTpEX5koQRIoteWM3n7vtp
XKkjyyYr4rHyE+y/16WJUUK62oc7sTMvzSlh0gKFXWlzzrefhl84FISXKnXywdbi3MVPhu1UQJZH
gsJJqIaigO0DyZTaprtPvTTmyXqeqCP4AMstfVw7B5gNCOwq6/Fz1z4Zqa3RtMGYMSFE2Ng2IRQp
D3Nu/sESdO6+nIxUxEP4P0VX+mjawm2rN9a+r+rs++e++8lIbUsF2gQUCL9Q6JEOSov3kqyH9eeu
fjJUbbePax21ue/ST7qdVXEM2VV9gK09d2NORiomVCwplEn8cJplRB+gpiRaCBVt06e+/Wl6KXb7
jBwzkyoStBhtgGNgsX3/3AR8ml4Kr8axo0Yr/baWN0ZdbRKt+dxdP80uBTFo9K41cCKz5j7DfMHb
f0H+Xj187pU0ToYqNICkGmj2+mlr6TOKRiVBvtE149PnbvzJYMU6YIq6KEtEfdXERFw2d92kRh9U
2M+8N8by398srMIeYc3glfLxajbZ5QBt1Fhbjag+2iCc+4CTETsR+DFjTCx9LRUEELaZnPAndsK0
PjdVLl2Vt78AFkJICjNTQq4XyK7iVlyYiTN8bqpE6//b1SMSlbCc0w/APWDQziuTjUkmyye/+8mo
bc0qrTG8FsvLmdwHhnlBeEv2AdP2zJ3Xl+3om0dbVaOtDkrDnY+mYTcnbfZqVU4afTAhLGfoP5za
TjPhSkOFqTCM3Bkt0Bi4RFpxOngujIg9jns7y6n1U9maHwyD5XX/08fZv/8aYD561CMI9iNk2qiV
MeKT1DE6w6Mi26D53OPWTwbzrPRpn4TcM7gV+Dexbe2hutifmyqWvL63T6SFxqLmKS8TAxo3ZlV2
eyg56ec2a/rJUFbrYAEEMYlWDnbNsSvrg+2Mn9ys6SfjWAMo0OmCiWIyYnFh5TK6Cbj75Qdv07mX
9WQUazYIW31CXdk0+rgKBUDFEdPgR7fm3OVPhjF6RqshbKzwBaGtDuJrSz4rhgWlo5eqlMCjxr47
jGVgl1cJUTS3hWjuIAmnBzK0iD8VYYT8w4hnkmIMXbMg/ilx4TVluVRzUCr+TOc+um1xpieXVMkp
NHVOEUREv6VOsYq61GRRrgMj/iYxw8U+3YcxfUxxrDwmYyZTTzagU9aOMdPFMGE7Ex5rKltSaWNS
XW3RF7sxzOp+Z40tHFglMVLzFRGrru8bu7V+9dXYOCSWTSEeDtQ2ozfFuvMlijTcCB88I7E8jD+M
Qe3k/S3cFIdho2a+RJ2erBxSILItOTGlCZIWXNEuhE1uQgYywuoCBlcd7BJIv+G6nJVh9IErCTyV
9K+L+oONw5mjtX4ygWLW11Mtz0Gxkqry0BZafEWh6gVtIfoRYg2RUjUpqTJGJd0rEtDgZ39qVdZO
JleIPnERx2HpE5mk7oIWdl5WZB/MQsts86f7vEy5b2ZusxjIcErj0p8bYBMIerVpzYY9t1ZDme27
eh4ePvcrTibVBu61hX648DNHyx8RvEbH2VWcjyrwZ0bdaYzB2CCDANSY+0h0sfIWtrFW4VR97nyn
LZ/65i5lIjUV+AmZHxlg+Ly5bWhE2Z1Tff3czTmZ8Qi8jHsjnDLfoB6DWs9ZeCrtR8vnuXtzMuFN
QT8M9qSlfoJj+GsQqi4GpfojcP+5q5/Md4GhxO3QpJlfqX24Tfqp3sGo/ChC/tzVT0ZdB9HYwqzQ
wAOzi2434Ur40eP3UD6Yrs+s9eJkcCkB/HBdmxsfmIqaoDmWPUM4Tolh68o8+/Kp53sa3oDickgN
wor8tMzNYwb94d4BNvjB1c+MYXEytKLMGE3HjVq/MkNLp65Rz0AbUh2GbJcAxiqrpO4+mAXPPA+x
fIc3I6EgxaQDjarsVKdLL5JG+RG7c/q5E8I/+vJvLj4DXW2icgx2xZSNO3Q39Z4YvP6DefTco15+
0purp+AE46DQal9VR1wXoCtDc+MEuWugew0woL//rM+16MXpYIatmxF4WPsNIT49YXHdpO2Izku/
DqkeVUfTaMgHdwFa8hs1F5WigfPFPKB5F5AWAXnMH3yVPz+s/5U7XJFtDmDNKX2EhJIwHTCnT6zg
ivHB4nHu+qeLhwFIQnWVwieS8Knv+T2lNXwkyPrzxc1/7AzePC4sDtCRrSbyQymNB4HpE1j4Zwfk
6aRVxjonFcnFC2f0J0cHDKO106fuu/mPJt6br242PE671kP0oQxOT2cu/5qlsJw+dd9N9WTSciAD
aJxw3Z1Tq+omjVXp2blRrt9/gc/cePXkqQo8P7lsDXcHIdkABihczKnK/PT+1c9MVurJZDXmAU53
JWW7VlrKRTimcGPKBHvteihLSUSzqJTqk7/kZLICUdaDWFednYQLsx7RHBOMrffb93/J8o3/sHU6
1UAKnSY4yRehPxIaEP8EuCWrg4BgM+wUtajaDfW9oTjYqiK+vP+J5+7d8sTevFcNERGJdPtgFytS
eAV4avTVVSwNFHVkNK901+rDzfufde4tOJnF+tGJsshMlB3819lZzDR15uW62ogPpuNzH3CyK4nq
MVAJo1B2daESIwwCBmVxPsp8/uQHnIxx9CpaTb5NsOutIH4GAjrdqrXqfvL+nGxMpKkRkTvlCqIq
fA4Nbux1Ann9U1dHrv77kyajMh40Yyp8RZ26a3Ma3G2Tu/an7oxxmsYFRSW10oAjqinMYF+zF79s
2w81an9+sASo/f7d3TDDQRCQDCMQSo4cWOKi3hg6Tp3338zlOv973BkLY+PtKNAlYmim7RwGw/9w
dibNkepKFP5FRIAkBGyhypTnbrd7cG8Iu+9tiRmEmPTr36m7auu17QhtvcCU0JDKPPmdNQlToOHW
F0Q8ps82yLjc9g6WWPMfPeXoGoYJ+qmA1cQpAtzjEq4LheNvsCZ/ByiyB1lDfQIztE2Z7+mbZvXJ
oxBm+v3+ML31GazpP5hI0gWb0omt5XCF5tnuolVaPLs93Zr+BVn9GCjf6rSCAz9fdHCGAGU+gg2y
2xy1BXqtAsV0gHXQyZ+i+Rtpu/5hMcC3Oz7eOuSAkCNYvMWWd6zf7wigORPsI6K6+uBweGP0bYle
D+usmcupAm7AwBY7RgMwIFQgeH7w/m8sAluit2xm4BwwwPP07C5mn/kN2vfBPERPB+cffOS3/om1
kiMlIgqILb5B0EvUwtkMMhyBaVkJHCFSMgenuWQL9aAcnXzibyC2zfAB6lfAX8gUuFUgWWwt5Jqz
RoA1VZ06kGVA0AJb8ktTjfyH28tbK5ksCdreOjweTgbPo0RCQ4zMqdIG/7bXO10jVs1J1GKRTXL4
RM9fYh/Lj1bYW1/XWsLrZoCXVEgQCjlGBo27+wz+S53Mj0kVoKPcaXxs3V0lmBmHwUPrtS9BE6vj
WAj4stDYrerGbENRgDsjWYUx0Cx6ntDUC5XnshGnSJ7ZsrshkvHZqF2eAviK5XQszqYHu1uiG+yn
1993qJcVIiBAj2ZA0hpAioLwupNAgTiOvb1+4Tx65t1LNF94j3ubeDeBio1TTgx9QK9ffoMgeAtW
UZ5IH3inoMN1B+VD+vj+tHlD8MhssZzwokDwRsgTKIRJcxTgivdZVOMGCyu0JEYH7cxeplq05ePm
Vd7z3gY+XLn3GDnq0/vv8MYeHllLW9ceABIcAT7A5+NzuOr6rhNV9NXt6dbiDmA2FNao/oMiw8hl
NI3Tge1oaXJ7urW4Oe8MPC9icVKVSK4pANl5stcfCp7fGBpbLtc3HvUjsIFPHquSa4AhzEGD4edU
TgSVzZpaxRiKcejFKUiK3+G0wwKFoc3BaWRsidyAqgbTElf/cUYqHeTd8ritwEe+//Q3NtX/E8HN
uy5j3y/yokMhHaCPtriT47lJG24KgEa8/1/eGn5rYSvGCLQoE2bm2mwir5J2mgAZb6YPDv63nn/+
+x8XTXQd8goG614eidBDeSnImFqrg9vLWwcymmWQN+rQhmoknHqaFuaO1V64rSpurdlxwVZaxXg4
GgflQfVDfd0DTOk4d6w1q5phXYKzg5gsx/KGbsa/HGGV7XbYcGvNtqi6mX6Ik3zWLb8AG4lfFFq1
bsNuS+DKlocN1Z04Ud3/jvumz2D75phptAVwBPi6ZPcmDHuXyJu+XYHz77syf3/GvLGobP0bHVUA
xL1Bvgu2ZTs6lJXQh35pdD4Ue786DpB1GqPIZla0HuBGz4EmX0DjOPbTOrvFcrYQbq7QRApobpJH
VVUdC3jv5Su8fT5wT35rhKwFG8SbNroosO2oMemycKlg+QgR5UIABgpWt+w/C62lC79dsoDBUeSg
b0dZs8l8Q7HbbVMLraULrCKO87E8H1l1nQYajAJ407oJvFloLd2yqxZYUqC2oHiw/lARmovhL6w/
vT9Dz+P8l5xEaC3dyKAfA6i1Il+HlaXoJP4OnE/gti/Yerh+CLdOGTwcDmAEsLLiG6u8F6cXt+Vw
xQzbV5E0Atjuor6ksEG98XooJNy+qS2JA25am6gjRc787pe/j5cwIXZ9trVeNazpOC3LJE/Wqr6Z
VOd1KZypoE12G5rzWvvjEByBBYdsf/fysd7AVgRu97mBU6Pj060V2zG2JpvkSQ6++HDTIFN2kjNx
PGOZtVDbeF/3bcMxuI5MXbY1zDL3jUwf7DbnEf7LbLd1cMAZsjUohyKHfx7QUVCGYFMOpvBiAGH9
0Miau90xbEkcPFxB/2vV+VhBs21R1rerKcsLt+9rrdlyw3CTAvs9oD9bruvooZ0/vJW+MUS2Io4M
8HCvINzG5PH1U6z3oD4SEHRBiBrQo3ETjpt0a8WBi8PriVo1AwX+ryzyZgxExhjYuxH0L27fgFqp
aJ6AcI0mCPySSBFwvToBuloQF26xvi2DC1tGEgCCUfOtqH/Jw6r8haSEcLvC2TK4vcP+BjNj7D8h
f6gUbB4LsAvdAgZbBRfxxK+TFqUsEgMaV85woWjCeXebnrYKjpaweK2Y9PJF7xTYnSQ60EZTp1I7
dGSv50y/FiBLQlmG/Ccd7wsOC0GYkAm39Da1Dts2MmqIRxSPTCDAtYzXDu50cIQAcgaNslHlODWt
FSzQcC+jAnMnWEgBVJtYLzefRx/MzL/X9zANXw/RuI59YtC2m5e6NICyI1zT11rUYgLuTYKo1U2N
52ddW9fVB+P2RhhBrJWszxDcrly9XJJFfwJEez1B67U+vL/hvfWDrJVMdUkNQ2t37pVx9bs3e/g4
TDz47COYg5lE0Azf/KbZfrz/3/6ThPzllLAlWWNcYIM1OPt7f+TyoZC0h08S/lnxafDH9hN8E5CM
UnDaDG6kh8acFCx+klyA62e+N1ublJlo4ZF5hE+UvzyIuWT60HAJn3noKOCY/P57vjXm1jGvph0p
PsE8oOsE+6l0DYWkH+n+m9vjrXMeNrYiCPoNUYoPjPeum+QUJYFbuywj1jnPhgYBORsLvPzyO2HV
v+tYD44DY20RNK4WMETPWFB/a0/+qsQlnC0cE1TE2iJGGJ5OAjLc3FuWe954n4FBc8w5E2tfmMA9
WmH+lOTNGvwSDf8Kc7TfTp/T1outpY5bGteISIoZGsml2S+3cXArujNbJ4b20HLTPV48DqZfJake
K64+iNnemOa2SGyvFWqBaLHPR92XV7T21wPpqO92u7VlYT3w0hxkcZyzJfwsAVEDR3Lqee426NYS
LfSu1z4Kk7wTMJdpAwCmpTJufY0wWXi9z2+7ViGq4UkO+6t/9TD93BfhOCzW8sSG10zdAAFKgEsW
QMkdPwPQHY8/WyEFjxDgL9UAnpuOy69ASk7fx7KI3CKE/+Rtf1x/KjjqoaM3QVQZc32LfF2fG97Q
o9sntZZoAnA0pMewAvNVF34xWvX3AIAMbhPGFkgRNI2vnYfJrnQPpxwvkQ3Y737nWBayJVKtR+a6
XbALCM73XG3Ddscb1n8wNv/tU385OW2NVLmgIrqKBrqrTbe/ImgR4FI19/Sn9GAik1di/0T84Qgd
RPtcLAnYqY0pO9B8C3hnbAmQAjm6fH6V4AKpI2dzDaARTtgL6PQ7eMPgL/pgjAof4Ssesw/e+o0N
5kyj+/O6DIphOA9bG+c7DZHX7b0EBkN82jq3UN6WW22bNwN0HOGoK9l8gVo0uJ/9WrutVN/aBBo6
CoDplzgXMF6Az4C4K2bpmHvyrW0Azkm48+1BkUc7ynygXQJ7GprB7aLgW+d0vQRwGqmQSdA7m9HP
UhRHGHm5YcmYb53TC8yFgwA+o8A3b8MdvLHiL5Ka/cFpG/DtbQD+BlExzHj3YIebk+BROk2emwiD
2lw4AJcpTNSx/UbgKj77pdAXsBkovri8Ozx/Xk942EevcMREOA021beCjKCe6r05uD3citWHhdV+
GyASqHwfhPiZf1nhBukU2UEV+PrNJ+71XrwjsvPQFnARgbhzu5k5/Or26uHrp9NFEuJXiOwSMBvz
Ft1F6TAUH+nuzk/5/72R2uqvzcDohA0zNJDFokFlVt4zMbN3PYJv7NYwAfel17/AK3vDpzWJ861R
zeUQdtNNH4ZuCAhqI9zqttg7WGXGeTnznyxonqLWrcmTJtZiXWGjMKzg3eaN4dG1aGBoUsD3z+m6
DeDo62GJ0VgwwjsKXu3t6l2YjQgkXKlP3Xp4qC35WquQnp0zEeah4+3g+f4N2iU+kpu+ISigZ47q
n+fT3EBjxIMasbWvmmOyxvBOAkIcLqVdYPiaN9RjcwYnqXqGJQcc/I4hCaMViNEBd32npWGrwoBc
wZ1YrXEOo17/iKJNlyocyo5Pt5a1N3MVgMwb58i+wFRR7+bkm2V3ukBQG9rWbgF8I2NMW+Y1lzwZ
6GHkq1vpk9oSsH3xCDz7kMvvJZ3Q2E4e52auMrdRt5ez5KBeK+RHWZuMxzlCI/HGh+IDKtbf4x4a
k9fzyvTcBKqYEOPDagLF1ZYcJS+/ub26taDR/4A2eaKjfFnbqc72tmzgtNm3k3KcM9aaFuuytwub
47zXPRi0gHs/yLbWj06vb4u/Bg9tpIaMcR7GSp4gcZH5vFPldEOhtvILmbhN1PDjg1so/GmrEp4O
6wTzQ7d3t05gU6hpTji+a6hUnfNpQBMP2iE/SC6+MWts6dfUgf0LEi/GPYo/bQmMuTruuyFdaGSd
wC3EMgQyzSgfi6n6Dnk3/bzOsL5yG5jzT/rjYqgo0ARDxTn03ab8HMV98ZTQXjtd3ait+yI+DDAG
X+J0jBO4F2x6W554WyJudnt7a7n68I6PJkZ5Hq/bLI4l7qAwWIbVwoPb860VSwsZREwgI9fFc/jU
sEA9DpsRn92ebi1XLfTINIG1usCp9IVETfxJLoNxW67/p+qC60kZU8TLBfxDYNQ1wQlsGdzyLNRW
dfHCoCq/ySjvwaE+Ju3u3bRDoT45jYwt6xqLBNYqkkX5WVF/GIVHD8arA7c5b8u6lg7b73Q+n4aQ
wnscZCcSwkvE7dWt5crgjNRUG262a6tnkSqQoy5bNfWe4/OtBbuIuTb+cD5cq+HbPoxPSUtf3n/1
N6Lxs3Xpn3sBHCPbBsDhIteq7L+DMmzgA1X7DdwilXSMam1N12Q6+HFXyBWtNeIxDWtOeC+Bc/n+
T3hjJ+bWgkVmTkEoyaNc+LTGVSvp/CmVS1UsbgeJLeuCJ/Netj1uE+MWjOkiW9hNuV7lbFUX22Bo
Ne8RPOdZXNUHsLc5BaY6hlmR0/DYyq65VnGjVYywL1rA2x/8sxcYTKvdnm4dsjWFPCQW2HEGUEyz
OYYX6+p9hIV/48uGVjwMV1HYwW6Itvc1UMDfQ7EHhKpTwojaeq6xhvtMrZEw0gYeQ23n8YMw6sMm
4vOt5C/X3NBas0C38qYt1iQv60SK01TBJ+lqIny79+KhLq7iAL4LoPuP38S+mDmDhVoFGxmv9X8k
A6pNwUy1/goiZ/BDrKCWnwoWD5cV9HO/tqKH4WUgmu3X+x/xjU3AVmm0a+WZslE4NtZm+RouXgA7
vRJ+22lgNu/H+//krY9p7TRjO9OlNVucdz1aBA8oZewyE6qA9avbPyCvt7JwwMuSFbHq1i0w2tzD
7pnpxU3tTW35WayQGhWCYBmN8m4MtwkdNObZ7c2toGDadxhMTV2ckzk0F2FURt8nAHrc7n22+iyG
j1LgQ8uSS7TwAcrY7XUE/6wBKhOn17claMiCkGYANCU34GA8hYyHP+KOLl/dnm7tME0FuDhYcrj2
b6Z8Waq2vpyK2E2gRG0iWwFeCgTwErmuohY6FRUkwSmMAWDF4/b6Vmyww41qS3qcTl6Ltv2SKgK8
c/nRNvPGorKRbGKMkrqYoefsaxjAoT49gITh9uLWek0APJgjvwvzYhzai0iNV/Bu4I5TxlqrVHab
WAo4ZqNFeUXBIRgfp9CMH0yZs8DjL3svs9ZTM8HHXMo1ysnQhZcrrGf+JVrBrZWG/UWHPo3erF/k
HBRg5LSOuWpbMIa+eDC9zRjmcJQ1V0kLY/B03dbVrWRFbZHYXjNuFK1C5MJrRB+xv4dPcxO0/tHp
e9syMZDbocyIMWg+8isZPTuYUm9wq15TWyU2spFt5Cy1on7PU7n2v1SwfQSbemMV2CKxZic4PXs8
nDFQ3NNtrjeWtmPE3JI4tk7MzApGGRu6BqooHu4BDDRpOJD1p9vAWwstRhmVLXHMc5gf34KXbw6B
nOSF28OthdYa3AZXeATn/b4HOfiKTa7BFnN8uhV6871sBhUznoOFPaSC0X+KOvmI1/XWV7VWcanp
2FMdsHyG2/CxbQS0bnRxu23a2rBh69muAcPJw32+K6gPo+hBfqRI+k+T8ZcNyJaBdSMibqkKni8D
a/oTip76SnMYcqTEDOMDeE4aHn+SDUNaktor0piXaj6cKyAMoO+hHtOkqvshjaLN3MKoofPO/ovF
fRt3/prWS1xJtzzW2bfszwtgg4xB640GCUoO2VpVAQiL+6BbgyRgd6+fHkL/D+2X5Pm4qgsce99q
Njm+uHWwoi81WUyIzOpqCpIncpxhwBd+lFb9T4D1t094npV/JMm43407M4jJFiRC5mO81614AsQN
hvQxwKFjOpde8Kn061GgozoU8mopO9xup7PZWKpDMfvwzZw3DnNWWW+HJRrXL4TA7f1Yr2O4pnCi
39ajMvv24tM4OniEf9pmhH1p0Hntc9S1vnJSJaKg8/q3BF6E9Dxc4PI1kfAwbgPACtOOKvbv+5vM
+Wv+ZazsAra3jJ0cViQU4QNMvFQSGUcZMyb5h0c9e9xR0/j2/n96Y0+wi9lsrsBklCrMl7qrLric
1c9EB3Dednu8teUAphgh2iHILXp8vgyB2UeezrGRndjV7C4epr31CU7wFRM1q3XQ38Wzj9un09vb
WkJVQusHZSiCqj6CT+a2ybQnoWPelVgnSdljAiUVC/Nezb9gEi1TpKTc+pKoLSaszzldYXiYcwGz
9daIL0kQ/3IbFuujNpGmsPNFhmWJw+m6A1gfSxIupE5Pt/WEyBWTIFKKg6cm9T3RXvh7g4vMk9vT
z9mFP3ahsJyqyIQRPunCyMsKT934ICAU+6hF5q1tzlYVog11bpF/4Cg4R80NrdflqW6Iqo+dLGSS
BpDTPkICHt+1W7OzayQxOv29DTuAVzf0vn9pDOnuKh4P6oDcxfqpVUL6B7PXm0mlgNdvhprjhEKt
P693sJwMTbYUS18d6JlZf9AK2KAPpv8bBWJi6zmgLi45XK9CbHMVbLQ1F+a37AljKbQ6e3QpjGiK
WwlY2DdUhswNZDA9+tTKoHXTxFJbRYnuLlGyAq3axPfC/6axxl7oONOsA28ThYFIjER5TZVn0qBp
5yALZOno/0FtHWVPlwSKXlRWJs1Y3gMRc6xiFbnFijZVL6kXAY8PP8xNDIRfC/zwFUwsK8fKvK2l
3IEBRNB1znL4lfi1DgopTtQ/fDdKBbXVlJGYlV7WLUSIxKIUJziyNa0cHQfH2qMGaMvLnWueFxJB
L7wpRfckh6J2K3HbcsodHstTPWmMfSvGSyrhFh9x3TmGF9YmNcB2x9/0hM272VFURMnsqh8dmydB
JXi9BcKhrEEoFDPcHDXkHeCJpnB4EYf3N9jz4vlb6HIOaf7YYOMJviW6w7Rhk69YtskOxGSCzmdx
VYcz//3+f3krbLGX7q7NOK2o585kXL5si5QUhOhAflQvfiPhYYsfQYkMTVPjmFAqelb91oAc6vf+
DuPymmV7IcN/I7/vX+oQGUy0jSM8c/lhxMacNXFFEUvuYT5U00tVJM+qdYQwElvkNntBE8fDGuZQ
wRb3gDZ3aI6efKcVR/4PcsZYi5gV4YyZA3kTMxGcZhnWR7dxsW4Pcmq3pesCmsdzstytslJfkrio
vr3/9L9PWmLL25DFrPZOlBSikqHZMynLfjugb0Q/jQB5b04JQGLL3ACjmmXSC/wGBJZpMZZfmBlC
x4ljZQ4aJkJTiYXmRdUXR1GV+ykYmNtZQ2yhW9EUWzAHHcsLXgUX7eL3aKj03TZrYsvcBhCqe69p
WK6XqR3TzXjqtAS1YzmZ2EI3jmyx9gSePySeut1DH2pwOM19ECb9fS8itoQNNKEpkKJiuacWDkES
+3c6e5C+PzPferi1neLNQZZROGjW0lTXQV2WKVU9/6Bkd97y/3+zJraCbem3LegWpKT9qW9Npvp6
4hk4RjvYYCQe2MVEZvVDLkS/vP9z3kjkwFfy9fFQFHBBM0FMIdkPkAUo9ymc0h0dIL/PqanbuY/b
+nxf0c18EWwFHypwMJEgPNDCp1NqkGMKjlPYkSU1XV/3D3M8ttd1UflNimgxWq/QTYdy+Puv+8a+
YJPSZCXN2e2Q5msX6C3lkN189SFJeBlG4UYLJ7Zabmoik7T+il0B7uSHMZhY5nXddnj/F7w1f6xt
gVTM601oaG5WspwUndvPIdoz3fZ826K0WeMI5CCf5GCdjAdw5vVVN6rSKQwitlZuHahQY8/w9KUx
KW1IeUs9R6E9sbVydIZyiEcdzcFSoZe0Tsjn2CQf9duc1+dfVpaNSVsq1EsU2Np5NyQtcjddPXzv
jGrqFK0xc39gPp/cvK3I/ynnQE6Z5pYG+Wh6TH1Ygbcv8UJ3tylka+e40EW1FRHJYwmu2JHJEE50
g26mjzDkb8xRm5tWtz32/fMsWpOkOsFUoDhISCscX5++3nHa2R8jMVEf9cI4ziTj0QEfw01JS2wi
mleqDvlM2MWvMtLHvfDDQ9OObhV4Elmrt5k2MXEU4fMQx3uGEhiQnC1zKmMjXfl6YBqviSYDy9qc
9nX3VMGuL40K2n912nhs5dwey5q1vR/kXFXLV2Ttq9t6az9yhvp7fE5s5dzSxciH9FOQi2GEXn0b
p+5rJFjxE3SM0Uv15BVz6k3Cf/TluCy5ANnUSWNLbFldSUm4V8saQC65otoBAmiGorG+dBs267xf
Q9aytdJBznRf5WMTXqDtzTHOsv1Cdy3iuNmGIK/VvD6ysgovFhJqtxCdn5f3Hzc/1Ue4zrR49UZE
5T9+H+wtursBaXAbGWsdm5B1GxxAcBog5f9NV9OM9lRCnt2eTl6/vJzjZUAE4udwQ24uWuQMUDSs
3QDyxFbUURzvQcRjP59KiDFT2PhO8JU0oeMOagvqmj0G0SqY/XxtguIQbXIFZSVxk3QQW1EXhUpM
UC8FOWQA5csgeYi6jWuiidh6OthYhf3SFwHQett4tcIzKZ+CynfK1KA/5fWHjcIKt9BuxYf1huir
UrT5ZepykR/MyjfOeVtRF3mNGMoW21zZAlqZ+l7SbOniQdmUqmqqnpCh5ZvbArMFdpJNngAxCifZ
TvdL8DD2OzEuH2mmzsmlv0Qstr7OlFUA/yjPzxGfb+sNJVV0zw3bgdWn4SKyYo668eijCYUcxv9i
VaeVZxPU6qWtl6Hr/LyEVd6dT4240bNUbhGqjVAzUbTEvgB6HSw1cd9PcB5o9n11nFzW+TyXrQAt
rATYPZrVcQzlC4z3zAdT67xv/u2DWOdzOI5gPhusi4Ity69pN+1jqJuPvBreeLotYhu7mE6kFSRX
LfNTGAb2WcK7j2RUsA87v+ZfXt8WsXkorLegt5Jcwo9TQQ2w9HuYgvtUNXMKldU6HjcBP5ZLf2eg
14ZbvWxnjYnXHHZDuPkyg8cMaS2AY//EjaE6LdmO5EO4RgnJdtW1y7EYO16kcKItofILDS9vTNLP
ZQpNfRQeEj0WfjZF6HTKkK2bk4yPcTTDOG4sqyzWNdkzsVX+mk9V1eus6qd+z0O60PmUCGS4jvMa
znEawiBvBoZ47vqLnbYQq+y78dUVWlIXda2aaZizukI155MSMOI+hSUyAkc5G3if1YSHPC29ipDr
2UjQbKVYjETFcqznTyWMRb77iPL0z2GGMTUeHC4yI/PqbVlbGb/+RRdmtmxql3JJW/AFy4eknPwy
9feAs7zG9XdNV4hdnqBmBceJ67GhaeHXer+KdoMJCrs6tKd8KboAJLJam3I8hZHnF9d08AzJWhRx
zG0IP7XqsPtmL567bjirJrDFbyTd6iRO4JpUq/oZTPj6X3y4uDgmlKjgJSCFLu5o3HCcaWG11eno
aS9IW99nuJ8X09hczRqZwGwDyNk/Ab9Px8sAyNAer+irOAsi3XYIc3jwDDNGtmceXA6jrBJe8EBC
jyWfWlhPXcIQUoWnHVB0AftAuhXfDGH+cqsIqVCURTawDK+oN81FVvbCZwfYDXX/lMNadUfhDVUC
xlgZ6Luphvw38/dkqY8ascS9WGt4fwXa0P1kjImXtF6LQh9BK1PmQouR/AhqyccrsTKg1sg0tnfb
UMhveMMSei4BbOjTwLb9Wyn1c4ig9Ln2wD86jMOOFTXsRD12/bw/tLph39Z90tWR7AxilZlWbZ8O
TeUB5RyAEpc2LSeHOeLe5wS42VOjcZtAkiMZVTZqsj8QaEnIqSg1MiZTyNfw1MiuI4dAhcgKgUhW
Tmkp9xJ15L3nw4kHSt7CDLrpHhlwzckxGaX+Dq1kWx72nVf6R0WHoryga9TtF2McxOShKtqFXGxD
VVQXNeqYmLSTv3YPMRFhcEnhbLXBPbFR02GLYx+6+tDbygND77SXttM2Vcckpmo/9UpvzSXlIaYk
5q4owaHWQZFkMfZ3lNK9eh/SRkbIUo7VBKepTSfVmJVsCBiEIM1KDh5u/nfSzFP8sHZjdTXGcVL/
s6uFRBd91PrVNZMwHEE4KCcUvhT/XSGR+EJGHt4HA223Y2TwdU/x3M63gu0c39Ns1XhUOxuWz4th
ZH4KQwxNVitIeGGNqOb9ptuJ9zRHtQEQAmR5fg9H57JNeyCt+rRdh97H24NscSc1HDMP4Yp1fpHE
c7feNkon/gEfs4iPwSSjf4q+a+anHYXV4gClWxxdBIkabqJkRi4SygjvGQ0QAc+k2BpktcpySA5k
CJL66HtyuYHbE0q/Xgv+/3Xbqzq5P/v5tipVAz2bZ4oR3RM7U9OXEEMoDyz2Gy+bBFSm1/ts9iZb
+LYBMxV49GVWWOLo0RnPu0kfcHk80xzHi1Vi5D8XplzZicISd7rmbPgma+/Ylsv+7IsR36UDGHQ9
xALOAVXKw/5M3ezXiMRHNnsM9ovdxtsrAJhFjU8WoyNoBl5ju4nnIED1pyCLuR3hh/0Sb/Gsr0vI
ypfv1Uy6+bZqy2q7bLwgXKfz6RCVQcr6TiENHEsISn1TNG22RXppM64L/j0OkbQ8en6r/vGLej3M
HjIf+P5naYw+dk2RHLZS6zwiA3zbNfj03PQ/zxKCtJrpmElV/5Y+FIIpbBag+o/DHwUYexd0Q89n
h36sQ7ksuELGQ5L57Vxme72oFLex8DPSFN6hWyFr3hI+v+w67MA7Wb8r2JeRNMJivluDeMxAoOoO
AlXZrJErwsHYC4+YMlJgKJjENbuNxHUlvWXNZsW9e7iUQh49xQbDuvbo+k4nn0mQgyAhSCFhn08q
WDMBQ1wcAUocIzXTA3zbvuIEk1eb6knmg6ooUiGSW7N1WqSwvAgOIaq1Cyhz3pd1ls+EBcUz3ITI
Z95wOKwv3pD2Po4buRLs6L4sM9ZO+8M46ekJpk3z9VAR/0czyOmJRkORqbI0mc+i/kGpFj+w8ZIT
DbYf3RY9zHAdTdtItRnjkh9AgiEpJiW5aqCNggx/iwARrqqvgDdE98HS//TaEinbvYWDQ7WuD1uL
BgCeeNNBFmCxjEOB4pROTvWCVGjYQHJAafG5r5rPtKm3LBZM516vv42l+Rkqnxw3dAHmHfiSqVfr
6YpXHmb40Jb/eroI07oTnyvOnpXm9zCiuk4Sri/U1t0bsyU6NYtf/gIMh5hjONfJ1yphAlkicGTM
shzDdoxPzQSj5WpAvYaOY5OZ1bT/YmXzIDO1+tX3Bow0P26vEJyoYyPVjb/HOKxgU/HEYBj7s5iH
S0q2+6ZVWxY0Prvja5OPzHyu0fJ5iYPCv4m4NBdLSFTqz/H6MG/78qTqek8rT8cZ1th8W1CMk0T0
kXZlXVz0HDcZX85RhmBDfi/afX/oUOa+ijxM3xKM6MNY9E3qCxC/l0XtuR7ITyM4Bm2VaZg0U9rT
9mLvQQKigCvmdKD7XeAlFK1NxSRSyPF0JkhAfgKpNL/Imb6AmUUziFWm3B+i79A6Vqcp8ABagTH9
ScI9NaURMye+D0OdRgzUaCw0DI8mT7JMYDgCywVMuqm8j4pqj9I4icVTLXCgaT7pVA6dSo6YI8dY
9OogW0nutC+rZzZO463hHjksrX/BIjHeMYJgUuvmKkSglgW8Ho4+r3zYcrUIkcjCvk8ocp9UJ7e0
GdtL3IzDm2Jd70rpPdaSsBMWzzEQYXTcV12mbRGYdAt9ktWjvFK6eCxEvWQUNu1ZHWxT2sCjEFWK
qrxafR8790x/sG5+pkDYZANkh026Btt4RM1AP6OXsz30sVeKdF7L6RTV2Gm9PfbvABuL7mkgGQ4K
s343ULofFtlP8MahSapLoYbM7PNaZTsh078ldBflwZ+nvszWJpIHGE10qQYKEHtLF/4UbItFvqFi
1kCZIyjLw9nTY6YCrzkRFS/ZLostpUEYphvCgoyY5SfukppBYxTE/H/Mfdly3LiW7a+cqHdUEwDB
4UbXeeCQqczUaMmS7ReGLckkARIkAZIg+fV3ZZ3qPi61q3zbTzeiwhEuWTmQBLD32mtIOojRG1Bf
WGSQ2rKchLS+zlo16S2N51CmzGBLpAstjxPymJZryIXrBKTEIPMQEppNZ/4mLMkYxIL8WBe02ruu
MGml60/wXFIJPE9K2BiGNFvCiT8M8C5L6xURQ3gTFm4XPS/YBFt939/FRg0n0U7X8xq/r7fmemjb
44S0o4sgrkf5CK1pfIl60O/uNPwxcMhFbvyACGa3pt7C2wmrpQcxdHZ3falWmdFiwOEgeB/DkjeS
NG8BqdWX82bjnR4NvWqkFlWCbKIgSrlb/C7xiY7RacQc9UWLvSapR9gcG1yKywKJWh9Ks9B0QOX/
TsSRTLjzyKXeoryqwxMKoOGK8NZWiT9bl1de9GEq7bFrRoRaNCjSFGq/G3jO+/lA1n1v2/YGVg8f
Rw7ecty3cWLnLRwShN5H6ewpNC+69tNQhBaPhrCokjzvGJfhQC82vyVhMixed0R3wlpQacX6tYbZ
zH4pWj1kyqxljpicISFMr3w3K16jeD1bokdRqXa17/fppPzrASO0hJRVk4RsUDsTDuEjw1AQcVbI
HB1gqpU0hY/fQqebNKvGtWv70TtUdW2zAifolHpCbReG4TmFKSUXUOC1+rXhtWFpTcvuXbFJICQC
PVjSz3EbZ8UCI4GDEaG63dQy5fG0FFmj4WM3rHX3sfPb6bJ30YSwKFUizWHrM01nuzONRBEEFcGO
ArR7r1lvL7Br6Dy2vc4VzuucVEv9TtGY3lHUFCgVV6JTEobxoV669j2yxkFUQ3YuUk+bvj5M/mhu
0aPNVz6lOBejLdIjQlA1T3014xLPdeTfz2YcXt0Iz9ZBdeyCKd54SaH78FCjEL+EgSxP62Xw3tnW
qT1XFAKZCQ8+BRcTNuU9YmzsImhC4cVoklr33YtH0dLG2/wgllhk0sgemI5ujuBuSqhWdfnYFLD2
hLqvq7x8CikJkkAq+WxL191jDNleGjejOg6tPbJQd3jEympM4oiSQ7zxKnNyIUdejPKgaRfmQGgj
dWvcMMlc6TAIsWOHC3hAsE8rVr+sMnjTFo9OyC5KsCzHj/FaIRAWWUzdFagp9XtXjN4HwUtcu8o0
+pFzS9FIE0NQ/AcUU1LWPAVam2yOz9W1bZtgS0I9BgevtMFpmMv+kygx6Eefg7oJXWWUFzH8uWwL
D3oCd73LftVivCjspBOmZTteLRwOqQnspUg6RuOs0mokG04n2RbodwIaYgZQoH/iS4z+xdn5uKw6
ugYaQD+fI3ESBF8OeJhL5RArZMrjvNBOJEYH5hGHTtSnQWBBsYRPZhkmOoYusXVjt1+gDD1gi4vu
ZRWqJ9owhzAHclVYkPAT429Io18odsCid2GmbIwd0x8WvcNR7PpU1tM1AW8yQxEev0J1O3Q5nkor
r5Xh0E2d9UypGwAYgKQe4shl8TWeky+QdDpEyce3/TrhuV3lkotgirtErj12uCrc5APCBE9biwDP
cuyeJg4QIVlmz9PwC5M9z6mv2B0NeT9/nBuhlx3yj33I2RRFPFC3pc7V3u3StNiJAzbUU6acJ6BT
ciP71Mdm/eBIOatk7bqYYGMrYpD06hKdSUHKh0rUK2AQTsDDn/uS7CIexFtiN2GvK2arKXORj24Q
eIjwkrCEMXEyAwDa+StBLjwoaP1jMWw2C2WBUBgBysFpZQ3KGMbFS4dCJO2bQucVdpZrNTOF+2M5
UtYKWoYXkV+sxwICw8cZ06W84v58EqZ6BAMpOvUVACOFPSGBfExtMJcDkAOvmyHrYNR98EOncIlq
Vl60nSr3OEfk1by1YxawVWfWL/2d9NoAWi3PL5PCkSkfW6OvBwyZUhTJ6tEErN8Z/D0F/CIzhzje
82FogDJ4rP0EmHT+BMKh2QdDW2bcujZfsWGmvB/LAzA2tHcrcFRALyAE9+vZQ06YOwkniCysAnVf
F/2gElDnqz6tvP5xRpJCwud56xJYtwY7xPRtu0FhR56p7bOJBjxv4dV7mKeJJSN2lBsRTVUC5jCe
cNs4mcANkauMYpPNLCvoofCN+AruqLhAoRQfVI/GES945yt8JPjYmwwVoMjpVD+ib2U7o6bwLgij
m1D35RPZ9IfJl5i/NCoTbWBhHtUUD0gbkwf4RDVj0iwISU0k7ItR9vl1ChkGmh146UWnauQylSGS
zzrmsAs6eJcCudNXcH9pExbKOR0nkB0XVa9QkU/qyyxol1pkA5wIG9lOEb/YBRKKj2Es+o+llSio
F6S31KQU2UarKYe5o73TrRW3Pc7g94gZhO3XwN3FwABUbK64CE1VX0tTtdCow7hpaeaHzade4oNp
hj3cb441gu2f+qHONYrPczWmkq22QU41OvYRswTs/ipD2yTQbNV3TR+aFNHJVb5U9CUIymA/ajwi
NRsu5MLihHGUYHRr5hz2ql83mM9+jtBUHAMf6Wm+Uk3SC0/nmCaYG2rCvVRiSU3YflwHMp+518MO
kdA8bTpRJ2RaXd5IPmfFiK/lSb7ugczTg4rX2xUl197YCpsu706h7z+vrZv2XR3deKHDNyj726kW
16GPRtGJGbBRQD6WsfD2fiyBqsIi8HoeghbACCDuRJlyXxAGEU40QY8DDeuD0/ya8nMBJSRN4d7c
5mApfQhIjZIyUp/4HI0pHcMvtezmjCFM/Nr3lMMqsTaRdps+NBjV5OEKBVatWOrWTqQOCqT9qrVK
yw6uttUSwUmUb80V6hPcUxwOCKLfvDYHDICqqxPoJWAJiJszEhj8e+WuWJcobQ10Zz1cq8+4KE26
1rAnSbzh6LmozpAfqBPUDys4K/KjGUogTYsSudX+TT8rlKVSP9Clf4q7sEPFMMh0LlkDTmCpd7Np
TK5V8anxFEjFgZ/PcJq8LhmiGslM7wxiZ+4KP5jyap5RwVVKJrpBTBs30Y6US5whkD66qIeGJhWV
H2XRi10YuIWnIi7IU4CbAKh6rh5gHnyYcLuTmIACjEc+2FG/wH7Qd21qWT3s4E7+LsLY28qyTbZq
XjXO8CY6TshMu/ViFaeN9rAliRkKqKXqhoNFfvxpiAeRV6JEe9QZGK05i7FhQZlNhRqmS0nU1CcB
3H8+oNr5hJpVHS2X63XPJ5IGZF1PUDtVt3QYLM6/ccOXA1LcmYQ4wa8BsqqrqeRPxkXNzcjLcDlj
xXr5MIAPkDqmC3xwxa/h+eaSGUyYBEyP+dMia+hfQjngUo2Q8jgHsNq20vFjW8Q4l2eQlQkgryq8
FSUyBvYL/Cagoh4nKYGCF/Mdrzbb7RapLHsp682kpIs4O2rhJpbKAtheUjDUOklQ07i7bl3tqkuf
WJag+2sz3FmDJYgzV306p5BUh5GHCBmGUbmm97MXyy9roefwyY/P5UXiGhFdd5quh1WG5YwyBQfg
p7FtZnYEjj6HKSRJ5wUM0ueOIE11g3h5Cn3Usp3XZz6d0Y6e4bjHoJtCk+H88sHAE0RcVtQz8r4I
w0a/4zCKXHZLWfbFLSKE+/1EJHpkbhVazamdB35Vb8IciwikaywEcet5kzclMUZF1d0CKaIGUufa
q8H3zbRfGR1NZgfTlUev3sb+XnsTztlGrZPZW+57MlELW4qPtvCpyQGBYr7SjMN7EF0YOppzlZUs
kiJpbUAl0N15lgkoHKHLu4HJEyw6E8x03C4MAba+2BG576elJnbLyhW5x0lFtmn+StWGQxhrJHC7
qK7NexvH5cVUNN07xbutO0WhlTclTiUsjEBUw2Ekpn6YuhLNvx+v/kPUtsG9Ya7b9uV8ri7KOoS1
L1YjMNEhGBxycWEt76OjW2L/tg1GeiPP1vM7ExQd4Pdx6Vb49YFnfwgrX6ornN2DumA9XIwPLavp
BZ4vnF56BhNJ1u180wAveO7oKC8hS+wx0WoohAtIaI8iRLSuCsEH6JeqZAo0k0h4aKTM2k4U+oJj
twBICq74Bd5W3Dt0MvwwwdeV70kQdLdMWFjJdFOxQuh+di7GDlUML3CCHR8k5GHvzNKyJSt73CHM
+I15GcXkkQxtNyO3iF0PL1pFQ2BEnS/ujV9q+dXpDv4nKB2Ro1PACdYmBS59kxah42nsL5hBDLIt
HSq1vvhQT52urhQygP0sNvWAZVIRo0+aKHmMh0FdNvCB9HKkqPRTghSwIrgNAzunjTf2/Lonvhmz
tdJxn/akeuEYeqiU00L2OVLZq3exCDjU0oNaL9DIMppMggHwmUwMD/0Gh1uCWY36WlKGqUgV9y4D
rr25rHBq+TqtJryHCJKtO4lh3FHQqiFfWwr8OK9iayCSrmW9DyHEPip0ucOZyBQ9ehqzxsu1HleX
9nyh43O31gErk0hKZ67JtHXkEGyBx++U2ESVOw23vF3b9uyIvTqcj30JD7okps7odIVXpUiXgIe3
uBlCYdbiDShEmghKXJhoRCZrpXiH3BmjsNFVFAgD3XzAa2zsLqZgmHWqUIuBmDS4opan0S8C78UD
phzsunUqo7PvJkxWnwWGHuqE4cnA7wgBApRVI2uaW91sGBEuOHv2gQ7G9fw9qp3YdAibP9/D3imN
4joNkGb+CErp+gSf+PYqml20m9ptfg9CAgBsi8P7tIbCdilkfLVLiC40on78mX3RKBnf9ZiVPfTz
1MaHpu5ntPfUC713Rhh7RVbRtxnWbPWKe7B9cDIS4YUICIHTo150yojyb6ZFrnfNgjl71aK7TEgr
0UqwlvP6QFQBrAnYftWiQgVgk7VUho8xtdMNin9+i7FQoZKqlpOEF+gcD0+8X+ooNfGmizQAhHsu
NsrZvlK6zGTHaY2Y03hk8V0lp20fojNA8HYFvVLbOHUdxAIDBLoNO8+JlWPXXCJA+xWlfepJ0ZDD
SENaY2w7WKYAsfSKPOlgZrh3HexQkc07RcUlpsntdLsaGgK136bAe65FV3+KAfhejsUckjSG+YV/
6jVbwO4Hbi3TBRASRooyYo/o46zJ10aKh5EE9rCiA173YSDjR945tLXwTuoPa7m17auELSdsn7U5
D3sxFbjwFm9Dj7VuCoVwJMqHeuAmKSjxqnwLzjbI/YzJfDK7wt7DXmv7HOPPItlKMfGEQ9f9sqrK
0/txxFObzyhT3/VAIdCrqdokK1ECf4ploMcSexi2gDUCJNZjn5Y5rK4bL23kChk2SINdfaFnsd47
V8ZfWqlQvmvmxnvUodU9LRpciGJaNASJGMQ+t2CN1InCcWAxj/eiOIcLILo74WPk0pRFdygcNP2J
36zdLTr67WTEFp5cw+FVh/gTJVjWDLzY0q5v6Cu0UKLcMddXCokNa4NgPxDJX6pWj8+s69lwHq/r
6bABTX0ddCGLnLaApHeWooMF0tzi7O2s8nDU+gt91+gBwDUNe9NnmKd3KtVxgO2i5QRH04aJfQGk
uo7npCRF/ARgrixPpcL+ATiqI+UF+HQDeJ+1o2jsh7L5OgVy+KK6DUcApoHLyzxgZJkKr3d3rF5d
dInDE9MMOraYBvKactSxozsQ0oor47pqOhpDpZ9WpEXEjh1XzI6oDOT7HhM6hicazMc9LD7plnde
Y18EkM9n0oa8PcXwfy6y1VbAjUmtsYcDYC2rvcdhTJzGDYbaKdYs9bNSYxyGMnKr37eN334e9dx7
x60tVLQrmqh7waR+DpNtipuUq4i9nNuPOAUFv53TvivcjTeOhUqtgDI0xSAde71XjI9BC/7Fbmii
qd0XE8Gx7IuihyfyFgAEJhh2o9oKoSXNSs+1KjcwguP5ogGA5ajO248LxswJdhcfU23b9rtIKIed
Vi76GpswOXmOYKIbzcsX4MZxl1J/2gBMekV/j9hRPDGD9QguqZsDb2+ohZ7aCRKWAOMaGz3UsB4Q
B2yyXCQ0ICPY2LSW70M3eY+GkKl5DgcwOSBI2DYL2EIVOtsWC/H31PbR1WbL2WV0KMZrUcXzlw3Y
wZautV7prjMOHaJemhEDYifgf74hzCeFhoySy2XyFrS/wJF2o57WkzP41RtgV4DtIVuT0YWWTacv
FT7+il1RYkVUYd9jmtH0IHsMGk8G+vJlQeSEI0ivnFFnavTZsCl6lRFBEzZYf2kTssRU7HQU65ep
EIADPHjc+Jm/tfMDhseO77xKzfPu7K1TZmQLJzBkuO4fYWVcbvsCktXncvb0lKggNiyfRxRvKYwq
dXPX0NpiLqFqIH9EApTAY600MJlmALkXt+LKKlpf9n4LmrungmJNLIXM7GC33o4Yjwyo27fZ8SGP
Kt08Yn143sMcrazDdYpMlC1ov1kqGOtAKEGb8RTpjcYXo/NgIlVHqGiSArI8825ZN39ENapc/5X2
7Rrv8BbmAzY3JGNXssHMamgHH7SMsHRhDlf6rk3gElCHYPAI6e8oJtBTCvyie7bcsSW3eBLmBFgu
0jE8h0lW7pdj0GUVCXBZx3BrULSH2/pc0pKLq2ZA04b2sx+3MzQVLNN1CNj9FGtMwdKFMzXmTYmB
x95bi/7GQZv9PiqqsxfIOPofFdpTu7NghczZ0PSiyyZ0Id4TnOpGe0e71YWnanA+ZMkAaX2xI2O5
ovfWg9++x3hc4//0QdS+kLDqvGtMASK3Wwl0qB0qUuinEuACOJh4wHX0VCuUEWCcwBj12Kw4XTKE
tPlo9CPwPdKgxEFz3WIQTjAPqcmYCtAAy6tVEmycvCHDvd9o/2PHlukTiKDuIlZdFeLrbR24BIy1
88HR1m/SdW3D82BujdhzJduZ44QfUdFtqPZwhfa8VtRsyehtUZvrTbEowzl5nkc0wy1yMYeHWlcY
eRPOhmtDanzooKurCpjwPD0OpIRf4bCYxzVgvM4QZ2K2Q1S2/YelDP0uLb2l2lLccGylCGIPFpTo
LXMprExAKvPmqUS553zfvwtp6PU3tdDRfLFiB49zMtYdTXEC9FeRllGUBJB2vgCLcUUaoiQHACDN
YM9ZQb7N2LT04+WkZX0jt1CQxBmG5tdhu82wRenthHMfz7NAszgmMgBgDDpf/M6Bna7SqQ+9Oq0b
KB2SbtkAX3Ucteox1tIDML3O7XBkdkI7iNYT22609UuTAEOCXWHX49FuKfGhT2xsc+XPa7PuS/il
6g+jxCzvgOkhDpUQfKQ1ARJLdR5FxeydkzbmJtv8htLrGdcC9twFk3HiRcM4v58meA7opI7hVYVj
QwbVLaJESnDxynF8gNMUvesjrm5VVLnPuFQoiwVkA9MhmtZKoVLog88gEXLQFAIxrtBF2z7IMQuN
ESO28uK1McHqpW6pKpECNAg/0bhcMR5VesGyU2S7tP48XK5CYnwSTHOdd0yxT4Y1670XtlI/UoOx
3YWNC7wkMMbQXDgPEeJfo0k2EBoXuG259SYdnEpP0+Umqj3zdRJmfY5UNxdgOJ37dIK9oNxNHWML
6HaearIx5CwrvLbUOYHZzNeI+ph7B9bvSYKD1vsI6uCGz9jKAPHlUzGVKUIU/YtVFsjnCkK1j7j4
qheHJJk5IF6POGaCQ49b+JEkHDYPPFPgevS3xWgjecWwvIO8iVn5hEyabniIpgIIukYoo8iU5/MT
KrDBeweqDKrcpFhF9dUVfXddhiz2s82UOOf01jx5s8+7tFqXluTaVOt9CO7AjC9Rojspy062uY8o
zDJjfBNh2gf1hh1h4FWHuD6hTeJ0AMiT4pyqEor5qAAkHXTFYRyJ+uhhaLkkkx0UBXzlJljEjHJY
clN5GOo4rMZT7Xnxkssx4ldBNTRPpmco6j2LMT3zwmID4W/FVMhtnHmpQMtyX0i78oMktiow3RmK
4gJElw1VW0gZxtAlZpLP0Fd0wJFjPM6pbzbBj6o7fwu0+c27diHB3RArYI6C4/54hcw6yWpM2O0c
HXoJ0hhcn8YBlwHoao5AdetwhvPQAOVauLpQZFJXKLlGt5vh1B3hQ8b0mReifuhNVwC/WIgBsOdZ
ssO5U+tdE/sNCAs9BEQ55tTRUzWXBmP6MBxQisHnc8BAVDSfSO9Nj01/hpRA+271ha42XSEMpQc0
KW1Um11MZ2N21UTCOuOYJZTgrfAGB98YmAfoD8AtraQ15+uONv+hiarhfp0QZn9XCI5lHQUIz0qk
D9VdUoFOorMgHupX1G0jstf4gMs/igrlehRUaLWBGLI1xx4BVL+KlAQibIn/CZWrjzFWUQvY3kUN
fSxQdtWAD+nIgbD2rNltY7hcawSuy9TOzH524EM+FROnLfANPmY+gib9dJgHJER0rFBjpmqNGmVd
ugnDL7SQ2Ikc5e9DMgI0LlU/XZ0jsuUevVJpEfeNefMOk7mtO1baTEuGGY+P4WPT+94FRe0oM7GS
swv81gxfq6kK380BmlFQESK4oLd6w8sSbnDxN9ZUcSoK6R8I0gGGU6zWII1LaKbyceiAwjkIrtvM
RiV7JapZ7jdbWfCZDO22bAL79LXx57ZLh0Ag9ZCLCgDatC0FAmpjMlmQYDcLKIU29U0FIvH50gfN
syLKfir6EAvJmwXIV7BEOYHkppvcRsHytbbGzqi8ehiy2LXorlTRcJaSaSA0ixGmNO84C7shL2fS
oVBD0RLsAHAtdlfPcaPR5G9hv3feMiwYr3ITQ67f6fC6iGxRX1b1iF2J6VYsGBv6fYkZtWoVQkvd
9q6DDVJ9PUW6Zxgk+WzZeUrGI07oc6ndiqn00xEGH91jC/bo8gO57F9xyt9oLYpJUHyj+CyG6BdU
2OCsf/EjbV9/Sinw1lp0JduyLB6mFCPd2rMd03zZLh3/gfLqd9+U7xHWxZ+VIlDMI1Bzrb19UKBg
PZASq3Q/xqACJIg2q4as5T7qUrTA6xc00/0zHRrfZHWLUNJdhRarzXG+6/CwCBL8nNjsrR0ppoh1
F4J1i00EtOi6ataMyh/ldPyFduVtJDaKf6YiAcRk0H77QbZu+LIAMt8Sfxx6+OHQAXDTz926N/Kq
shpCpWO+7albytNKGqw737D7n3v1NzIM6nEHiz+z7dkKEabgs3fwvK7+OR3G7wKHb3Rtsa69kiG5
er/K3su9keodAsDoz4l63rqcNibuvKjBZ+9o3MLyMfBDhhQeWf1A4v8Xa/Ktyyk5Ryya0K17DOy/
eM2cTIO++6nL/tbgFH0G75CHuu2xFD/KOM6RJN393APz1t60H6YJ1NjzAFAFDXI5Gc3xNbqfc+J4
62+6gFUhek9ue6T/yVNXDmY3bP7PRdSwt+6mauubGgXGuh+sqV+C3jQ3hnfVH+EI//G8/J/ytbv9
15Zk//mf+Ptz16+mBm/nzV//+dC1+O8/z7/z3//mz7/xz/1rd/25fbVv/9Gffgev+8f7Zp/Hz3/6
C+bbQMjvplezvnu1UzP+/vr4hOd/+f/6w3+8/v4qD2v/+tsvzygBxvOrYfPSv/zxo8PLb7+wc7bJ
f3z7+n/88PwFfvsFZOjPz5+7//Ebr5/t+NsvqNt/DZA5F/mxH4Xcw6Tul3+413/9KP6VBiwIAhSa
ERjGEXYIDQ1C9dsvlP2KRjj0YlT5nhDBWbZqu+n3H9Ff4wg/ibHmBKP4F7/812f709359936h57a
267Wo/3tl9+303+fK+eXxmuAQ4A/meeHb80ScLL4pNrAUaKMkZdtmCuQgJBNdgJv3gPRmQUZ7D70
rscQElWP9xG+XvI02yUEdWQbig2bw5CtETaKvLYzv6sBTaQb7Q2oQs7qCiIXa+5LlJg7Xxdxlcyy
Cy8oJiQNRBsp/zqD5nzY9FyIvIu6NKzaOp8ljYOrsapPyMM9C3jq7WPkDyirROxsmHsY3YVRxS/8
DqGHaeM7Do7rPDVthtRNU6XrbMrdMhbTD2Tpfz6VzpeLcwTN4WKEgB5wzf58HG8hcOfFdiyLG3Go
Nn5Cd/3eV+ECHXxr/rX7/q/W0lX9bKDw+jq+XSl/Wlw386sZJ/P6j6vPvf3HbtIvnwEN6Le/8//j
6jqbe/716rqtakxz+lq/2j+tsPNv/WuFoQX7NfD82PNhwhh9u8AgUvk1hm0SrHto5AOowjr+Y30x
79eYB4GIIhEz8bu10h/Ly/81AEwQgw8LyIVRWLL+b5bX92SrEeVvXQzcSJCWKdrtcgncwXfLM2ta
H/i94FgaLhdrA0h78758c2n+WNzfLubvGebg3d66GsD5uSwxSFgvJza++Fx/XOrlgw9CDAnEZ0mn
Hzif/O4Q+O89g0BOiSuN9zl/229qDg8qrrKgw3JZwlZ5y5cCRNbFhOU1hsrjXeC89a4rZHTqtB8+
aqGHMsF+Ul2BMt5GQIU14AO22TZpQH36kR/kuRD+3od6U96Xmq+uBs5wqSPzOY4wmQkwVjwCOPhR
tOqf1/6/v/b5/3/ztTsTwMQSXdMlJcXFELpLg+FmBujz48DBXf37e/hXb3L+et+8ScFW5aDUiA4h
RBVQ/We0vQi8KCfzT77BuRT75g38VtoQcbPzJWmgWGPovsCKlmDPAPa8G2fipX//Rb6binx+SrDq
vn2jsGxNFNa9u4z7cAAs3HW7sIOYrlyjOoecYN71QArSAY39RT+s3uegqaYdFqnQWe2R6ZLEdfWE
cUbEUkw25Du3xGCBW8Pqm1UUnEFe4KsjHDSGH5SM332EcBK+0TRjQNaUE4YcR/AgYPA8wSkFYNUO
c+ofpVp+d4UiwPLsGPLNxXcFIaAHnQnyvPxYzATNejG+6AqAc7c9gdn3g4v/F9/kbeC1DRy3cHy2
IFRB9ws5wtlE8diM84+cv343wvwfyw3f5M1y8xQ45mG5BsdAzRmECIFakgqD4mjFEDUA+QqgtCnm
4+YawG31D/qF32/F9972zRrcAmR1rINiR9yUG3Am6fsFBJ5jP/L2PSYfSDohXvwaqsU92YAeBzDY
f3BJv9eqRPjCbxamAXIALiAfTpZMcAD6uGDw8vcr5a9e+c2KZHAML8jsD6eJc6hPa/kQAZ/4+9f+
7gGET/1mEXpi8VlUj+ZkNnO5rDJ36hT009F6Te6t9z801PmrB/tNPbQKRcoBfPljaVtkO07zA8o3
1ISh+drLs4Jk+8Ft+O7+iC+E8//bFbR1BUaeQV3ASa1MVfuEliDpMeYdQAz8+0v2V2vnzS7gQ8k7
rRMdTxs0/+mq6+YwORC0PUxdf2Bm//23oG+twfHCBNTRIjhKIsdrCooJeG3gNum+fv6ZL0HfmiPD
i7mGPnjyj5FtktrCGgMWTRQyup97+TerH/ZhxYiDtYcIEwNGkLB6DORN7P2gA/6r6/NmlUP3EcOA
WgRHDy58PPIwCS/XRy6hMPv7z//9ZUHf2oEOs9t8VytxRN7QHdScBxrC08BpBnGk6xLt15cL835w
t7//yKLL+vMj24ANCfXEAtmzs37mMWhCGjZsKXKr8jLiu7//St/fRehbl9CNCNYiF687lbF6P/fF
pYrLH+B8f3U73izuHlzVIgJIcAoqmFV0/nJinoa+RoGF83Mf/s2qhlEJ+b+cXUeTnLoW/kVUASKI
LU2HgZ72BIexNyrfsU0GkUT49e/rW28x1m1BVW9mMQupkXSOpKMvWLAUWFB8Gx5sAs0LZmyMi+rH
S+HMlgTYA6DuorazgVcGJ77CK8Kv9d99O+0ZsjYo+G8t8LJ6EzFhDAHo3W8JyV8IYKJ+LYBIzWm5
UQBWTK+sEqoXU51iI9fhEl4+WEwccrd/Xf8IxQjJEqECdfmmzTs90gVotm4IXXU/0Y/rjatGSApl
XGljYCJqPRrr1DfiH1Q0x4S+Uif2+9bYuJWrOrl+2Ydjlety0xx7vMXRxAJ5gF/GDowFqFUMAcdG
Fxd4SFz/HEUsywqh7VhQsCQaFmauQEG9rnelTfXdwiHYCjeiDY8gVS/k7+8ZlkZvDdQvI2s+oQIC
GgTdDXjEKbMtCWlVD1JIQyYR1FxzIKFmC/eCdx1gvDvKjkmWdUdw6rL7Mvm1tPVxZgavGgAJbL0Q
TxU/QFX/UmvaI1QUNlKrKiqk4Hb1tuW4YDcRcCY+hxyra98hnkR1Q5b3rGCb7HDguiMCy84otoQR
4FG53Wj99hUazV83pg8rVhNdKyagGaKa8ycOD8CDRQsIQIoSchPNlZ6LLbx5Ah822w96wXbAVXqH
tC9jIN6rDuwl0s3HjG+pdynWg6wICpydB5f3ro7KfAZjox1o+wjIWw8XuAFP/mbG7gsgWQ40B407
jSEPFDqxXgYGFIXegUPq955pJY9OZlUbeUexw8u6oAaAoiXAx/ggogPDC5zLFf4LEJyrAQZVXCBB
sfFFijXoXv//YSqtBec7+BTq0TD+0HLzNBbF/q5kgwrvXy17fRGPWAw4OOh6MLYdKKmDL9hrmm6p
pypSvywQiiNQAVZF0mCV51fWsh7Xe+4Z5ERZvCUsrpgJ+ZWQVlUMKaq4jLj9qwMmBZdsvwGkvifs
kOvnltrB+nDdfCNFzMpPhlZGmpgMcx9VUIw5ApBVHONxmn/TlO7jlJNITNzxK4fzZ0Ks5AlELXEs
TUios0rPTuAXDBs/RbUmpLQHkXnwdwrWRtzNIqAJInS/sSgUwymXFA0TEMthuh45dPstnszvgw4M
+1Q3b0NKAzKUhV/O+n0nP7miWBDbySjWSJhbcwjoGDhnPXuEaNXz+pQpPkauJE5JR6C5XRphP8Yo
7WQN37m8fwcnoz8Wgj5V8zFPP6/3pUhxzvXw8DFOzXrqxFiYYZc+OFa5T9kvNwM6oXU2LhWKYJJN
x9MhzfX+WtzhufvsifZrIsbIqIctEX1V+9f/f/gAmniLS4d6DgHXPLbAcyXiqzZuKceqWr8u5Q+t
G5PdtWPO0sjj5oMGxye8owCW6sV3ifohPOWCYBqzDFJo7RI6dLmA1HSqQBi4b26l40zTG8Ng59QI
y9yOrqBskfAHnrwxshEIqsUjBXRCexAS7b6LJqs91Qx6G2bcPsRj8n0A/XpjJ1EcY2Wh1ASgO72G
gknEQHsvjG8GqLWmBrpG8g8UHzaGSpGaZL1UqGCUMFjEKs0y/etsDq+4um+caq5VzP8W5wxZK9Ul
PdgMlamHlPNvaa29WDpISdhTLogCQNSMqO2BKtWXYsu371+/n1tdSkHNCuDPdBKboTY3Dyidhwx6
NgAxBY71CiW0XZ3rn+bCPOiNQA0hDZb41/qKUw3jdaF8CJcRLoo4lxEMY28+Lf38QhgJ1pu+6dKF
QLGlQGdxBzLx4jUREHLpkUJLNay7YsqAF5vKM8DdGTi1pZcBy9kBnbErSNa+GtMyPxh4hhG+u9Rg
H5QQCzkQyN7HOzzLWpBvmJr3sRE9ONM0saHbZBvtU9nAdNwfYdcExvwAnaiqL+aNhyJFSpFFW9N+
tI2+cvXQqKuX6UqwnCGINBTgMKyPlKoD6YBU6bYHZCu2D72upqiH+tw3GwzWc6JpydN6F4rAt6XM
YoJoWHZ40A8TjA1tL7Ac303W85JtxMy/znG3VrCUWQBKYahWu1M41pwFGk/JIc1o/4TqfQppKKMO
9IoBualpbuYvObThOYhxBxt04dOU2R5EGefyxWgtI9B1CDgKAjuCEc/juBNl1QnqDcbbfUMhXbbw
MMMbkU9dJFLvgiX1onsoR8xeuJj1Yb0LRVTJuq9XxG7pOJkRLnF3qmw3AWe03do/VY1fDyEfQpZq
qMHRiVuQozEfUdO6aCQ93fe7pTTkeVNVmp22RGUyNT9MYEEvwN86/wfV/IWp+fiwq1iEMrYwS/Gq
kQNJHYGTFuZFfYRhWQRi/mnxxMZJTLH3WFLOgUZASQ2zGyPorYL8RczyWPUvV6qLtWmUqwhXS4ql
DozTHDzoPppiq90zZnVPpp6Z+1LcpTV+vQJI0dRZTUO5SPrINNlwgi8TXgm7xtsowqk+QIoAkujw
0tIcEXn9Eaab0E+K92TTFVPRugy2m5ICQBJwdyOQjuLCz2fWBemQm5cUdssblSXFNMuAOzBwrcLu
xh7nUjc/aHM9fwV0G6TphnrZnuWgkfuNOwi+cdpQ9GdIMQdCSFHredlHdT98LlzzR53hPT5fvB/M
6J6cWLyvByC5TsGNNGpIEbj0JklmqO+F1UhfeOE0fpbxYmcTNkITlE3B0DHI3WTNBVRmG8QIGI0Z
0FM2sPsVgx2Y2qQfAWxYIC4GHHcKI0Sum/7QdgS6C0LsSvC5D0WbaycPz8M7cC2HAAaHDaSUTVSV
bcCguzwjUBysdeg0evc9GQND8nfWsl1o9I1gc4SWDcE9IMECVrSP+uz+xhsPFJIr+mV9CFVnKRnV
CF2jKwi2E1E7LRCDKcGcgRTT17RuXuLBMfeOtXzno/dclgQKYOYjGAsggCXGz/X+Vcv/+v8P6Zlx
oMphmu2FLc+CnsL3D4YiUNneWImK7C/jHivIfAA5QPqIxcULZN9+QJ7gzucLIp1DbMezYHKLrAN3
9COZ+aMxNltnHEXuJ1LSHJ1Wd7Wq6CPgZo5V9zpAERTyzVDF6TfOm4pjO5Fzpjl5uj0jLXdT4e6X
bAE9n3xqE35IDIjHeeAU1+UTtDo2iraqL5KyKAQzaFpbWR9BbNIIhLG4nykQdodx1r4berfl+KFY
T7Lnu3AGeAVoWhcNRTCaUHUqvZ0JGt36alUsJ9nzvYbkZDrAfShq6FvKINK69XKraliK98Yc4VLi
ptjBGvKdJ/PXhm/ZPimSsXmdkA8RBtk6UGlEe92+MgBt7MvAIS+ejCBuQ0EmYMO4cRxSzLAphXLM
69SdTSjZdtADJil4QGAr2i9LU9zZwXXwPnyJ1mmUDzwZIhNCb12GKxB7ig3odrSv69NrqqZBCmkz
L6D+MLA+0k7iMO/YUd8nu3JPTtAMHx+XyAmW3Xk880t/AX712fyWf4oPxcbiUsBcgDL9+/ugJNTX
xLv2DjmTAgQlKL/vtWlfHxwo/nPf/bX+maoYkUIfcq/ARjrox/IuzYBpAnYnWG9aNYBSlPexC3+O
Trse9oqgtjQw8fL7mpZNuDXbJY3I8KsXTf/KMuHXbruRm26PPFBr0shD1ZOUJOnFGZYJCWT/gYi2
OZyahmIWiU+hIwaRE+qUb1jfFA8lBSyNKwhebPk1KmFz0pQwcJCZrdXiXEBWkNLkqSHdO8xdTz1U
+HnR7IbGfhqtb9TkR9fVobhCgzTz9rYYHkZ73BmGuSs63FDB+NGq7Ji6z3dMKEZGmlDIvmS5ZQA4
CEtD0vb7Yeg3lvvNdGEQuSSVtDFIkQVajvlXGNJB/zCFJtbFa7dAlTeXOTqQTqG4ELiNNmFSxfwE
tqNOH7OtnHpzmaNpKV2bejI6pgZQqNV+tfgjGTeQbqoxkXI1hAHBV4aE0Tmh1g5mN2WC238HvVJ+
VyEQv1xK0mBjezWk2jDqxjMErPGwtFErVY32dag+JGfsu7NBR4hdNvPVkQ+E1q6ETGkDMYb1lajq
QMrNpWciQQ7wU7GmFp5zArVqq3TavdXPT+s93NwpMTZSFrAhhMwbwt1o0PUHC4ZJPku9X7VWhYsd
P3QOzMPWO1JNsxTtek2h4dUyGqWxd+yhb5aZUPTM4bLifl/vQbVApbAdakjZu5kJ6dFhOBUT/Ezq
8p+7mv5Ptaax4Ohh9zQq42E4ZLn+m7QgSt/XuBSzWu1BApyjcaabyGLQZgyKWd+4BitWkCVFbdEY
KfygXTBibeM89/kLlFqf2Ny8rP92VfNS8OKVCTrNKXPx7Oe+dOl8IJb9DOLP4b7mr91+CDAxxSgT
tLYTQdgN+BAWCQ0SDBAGuGd/NUCA+Lt9U4esmcZjiCEPA5SfvrTNuPHLr5P3n1s6WpYiN9NxvK0W
iCAkIPdDVZB9pdb4Pc7jS5eYr3MHTyJI1d4XxHK5SWOw4x05swEqy6GaHNvHNObvsCB6ySrIhEEu
aeOrFNniP0WnBTJgJEdHdV1GjZ4exDD2fszYQ9sUUK7nMJhZn/nrAro1flIwQzt5LABGtSPoSkEC
SKAbRq0lqPsasC1INK93o8gZciUK2s3wUarRTW9dtWE9VNFgjbORvVWNS4HteXqfQNnUieCFaaFy
77W7We/GjdYVIySXS/CE2QH5ev3p9GdV/ITsT8y/i3kjmapav/7/Q+QVNTO7FDo9KJ89V/0jtrnD
SK56CFuOyIrMIXM/PQ9yP9WMzAGtxOTERP07z7QBAxQ7Gw8Oqk+QgrsqNUjQQMk1qqEoDYdSnLfA
nKl9ve70Y8O2EMKqWZYiXfdGeIPhXSPqHchFm7HrZ3Xzc315qgbJlGZBNEls8caNBKP0FF89Mojr
HVHa31j/qg6kXRmaQAnIeLEb6bCCgkYvfEq0FqjdrtwALKpGR4rjBFbvC1ypnEg3oSMIv5Ugd+B4
sj48isblwgf0KzOIVjEngrjRVfyHpz6Ns/vOpXLdA9bR3HBGzwGcdoSwr/a9bmjsu63BfYDaN75A
Mf6mtD3PJCbcql0MT0q+QCH3O9ykfpoGwEPrI6RqXwpjKLiM8QA7gCjtzyxuA4hOwdRmOa23rogw
ufrBqiqF1KLjRACa1Olz0/fgP7gB3iQP6x2ofr4cwj1bauhPI4P26TtoPt4bbOnb10LwbiOLqnqQ
ojfLKZjMwM/CmgKiUZBgY0EtJkh9tih9r3+EapTMv4N4aGdATVN8hGA/bajZtCZUMzKYYrEtjKsq
DqQobicezxbAXmf4tfRf4YZHjp6TdxtvQbcZUJAOkWI4JhAiGiy7OC9JEe8yG+CHAxNF8YM6Grvo
/eR+EwWcJvYaZNVjKFlBNQZijh2oMRnZcmS+jRUwiFwL6ZhODVZ19Vkb4WgAwGD7j9HrwwNhVw+L
ocxICsSdfvXgszQI+lsFzgxeSTpyLDTTOnJ4MUaJ5abP0KkG6qSAviWY3U0SLOnMnlLTAgsDSoi+
BY3JIIVTTwsYt6uduWg2N23FsVB+Jao8MbXgzrdnMrUxnBsWN+7hI7fA8VDA2RKw3nk0bT8tIOEE
NguB0vT6Ivz3eejGgUp+NsrLKYbkeFWchSuCkYm3qXFC6HGFMJZ8FF4c5EkWauSxx8+Ch/TjBNWp
7vowYjjHITWfnEU4PtRIt6RIFIFnSJkJhZyUQtWwOMfCEGFvNRCEzGztknng8Gx88zWIb33zte8P
hxjiQA0613hxNmxOu4uXjALvOAWM7Ga9dYDKiuFLZKGpJHBmaLOJVBM6uLpgY3ZTYj1CP2c+G6be
/9r4Qbc/GjTtv39QCVeF2tSqObJ9+4DNPEj3L0/Uh+ncAyz2/OK4xeG7Dbs2TJlFAZsEKDRCETMC
StJ7K77n4cIC+uTuu3fyB6ZRfbyDXUr8z8aH3V7XpsysMFrEUR2jO/rofoovU5A1ATgWEEPy37PL
HJiHeAfJALIHlGPjZns76ZlUWkCZB2KCqOs5iifr1Y7F57m3Pm98jmqepIVjpDXU13E8jZo9bsyo
hne7yQdiyCc7sjP2etDu6H69r9u7gynzLBwOS612LOcI9nuf4GfxBKPV3Hco32sjNOzWO1F9j7TL
ed0iINCaY3oa/SnTteerUauNx96N9m9/BPl3FX4ItITlQFvVPIfoKKRlceNNAmJDw21hZrEf6mGL
0v3vA86tiJY+pOy5JiBXUZ1RSs1/INlXoa53RVjFVwfAxVyGABx9iMI7eQxlQEhpovoRB7jmt+da
zOVXhufrsJpn/gcAH6jkz7D4nHyL5QaFiYUQT5ZBIa4WuzSG+r0zPvWToUcFntPeqgx2KEMWL0D4
eTD9Xp+a20NnUul00EHkTkBhZ4oyAqXn+kcDS9FyWB48ANTXe1BNvnQ66CxkvZl6gI21D8Xc+SXU
6bQtzadr5vrvhJiymgqkCyHwN6VzNIih/97nsP/yCcAXn2LouZyR7qZDwwz7ISPDAmq2Z2xknNsf
BXmSvzPplEJRFUdx6OHjYS/Pz0n9lLrNRl339pwAYvR34wPVYe1slfl5rOAslvK5PsU0B2sV+2TU
ajPfeIO5ncLIv08zH8ImBs1uGbI6PwvARXc19ONh77FVVlQ98MgUfLi3e3QEMeTMvfrEIJVNEhSp
lz82ZNpb8smjqPmC/6Z9XV9mikGTmfhwRcwg7VnWZwfqhXra7izztcp71Hef7+tAuit5eAZ1F4ej
gyxM9HMP7T2zgFb/VoVasWcS/fplH6ajGlO4MUBX7MxNuvyzzAs9QD+SBB0k2081T4wH+MJV3wjk
6888S3GGpKIK68RsvzgxMYKei+xUNW25scOpRvS69j/8HgMeWENlW9U5a2F8Oo+f4Hr8nk/2Gc7M
W1do87qm/xvA0Gv6uxMKNzw7Gdr6PO6moDg0xyyoDtYequhBvYMi5o7544M4imP7WB21IA7WJ/M2
jMkgMl8fr38Mihw4zsOvYm8f/sGT9rHZxft691v4387nC9n9/PIKq6K97re+6b/++jVsXMgUuUOX
ckfb1BBlrrP6DHzxsZsgFQHXymfDFIf1b1OEtczcZ3AmJ/o0Zee44vwnPEyqQ18P1kbSUNRgdek2
ljUQXb6qtp9j/TGPP9suJGWt53x5x3l+/fffXnemTNovWqIb8YAeBm2s4J+jTT7cw8DOI8/UrLfy
0+1ZgPn23wtv8qBEaDTXJCvKvUhxPvRwbaV3pXDTk5LFBIekysQR+Axx/aDUfkFEAYL2WsC1jVux
apCu//8QnDqsJPXuukckE6RxoCNbkTio3U+a97I+C7dXETDHf3dg49W5oulQnb2UPHdwlIRfy0bw
qZq+/v/Dbx8hmo+shWeVsXX6s2bn+wEmQhsHGtW8Ske0Dle5zHDS7Kwn/Pcium99XD5A4tr018dF
1b4cvTrWZ6UX2XmKjccpNX9nzAghlfV7vfl/S2//TYimJ23+7uxW8O/GgRzO80G+Lw7pHuvzobvA
eihYTu+gdRyMMuh/tj7f9b+rI4D+u2zH9vBo2PhE1fxIIQ5Xp0IrJ1w/gB17TnX7WOntxrJVNC2z
fec5JzDqw2EQ2Nf6NdOwgQ26dRcb0DBlsm8+L6QyB3eKNLxUT6jzcjjvrM+LYtpl3u5EaYMrhTNF
s/XMYUBg8bBnd9UxTZmq2+U23pdMY4ooIOH5L/iiWe13vkV8uJ2wTZmgu4yQKm5E4UWJ/Wsm3G9h
BAmLD1+UANMlX9eHR9WJFNKx6EXiefMULaLYl6YGQemz7cFR3GrhOrcRG4qcJ9N0i66CZ2GKa6Q7
GL7nvedDfzat99TVN75C1YEU26IDPBNK/lNkIE9PCwyDGt6d25z/gqn7faAKyBr+nf3m8WrR0Ysp
Yvy9EsPZS6Zg6fPD+kSo1qkUu6OAdKzZ21NUAEoNw4QgQe0j2Ti53Cb+QghQKiCJRMD4k0OXxDqy
P7DDGR/rxy4Qe+9P9xkydK/1BqHpNlkHHUm7cz5kCeUYpwgGfKY/7peze4AcZlAFAEwf3Uf2yQ7L
X/TQHKpjudGpIjfJvFWYgpIGZ3x8XCFgFQSvGvi+2V/W50U5dNc192HTKxKn1DVYtEcNjE4PJMgO
MEJ+AMblDM+lCFZYG3Ok+orrwvjQT5lAIp6NWACpYQbceoPL8EYKVJTAzatG6semxVwTOnXjFHWw
RL/kHfeejAr3ONDi2MMy2E6+m2Awe0hMYcEaBYq9dILLrJHM+ivX7eFI294756JJT57XWN+8nI8P
pc6qcw1jsF05Gt3OmBP4yGVjGqDYf0Vgp1eP2PU5uBkbuicDsSw4TCdEyyF+Q/nnvDiyxv68qWNx
M3egcWlwrHl0XK63NCQJROAEFi39GdtnocV3/nrpYDMYoENksC8K3diGhfbc+zPw+yxl39ZHR/UB
UvJbYOyH8llM4CYNn3kPan+PNirWflLX3bHU4aJwXz9S/nNzNnrjYtKQkrdRg7FADanxLj0S7fd6
B6ppllMgnkuSLs2WaEzEgFJm++7F9luWbYEcFQMlo7FYM8C7PDa9EH/8GmY+mvgDt9l9vWx8wL8P
yP85A+qeJWU/2D/bC3hoWeSA1PMCseDmKU1hHGglJjmh7MRDZwRzZLGcuA5Yk+b+oNnpHgoiDCLZ
i3ZsNWofgYmxj7Ard84Fo/xRgw/WjhIDkDr4NaA4msUaXn1i48TMpd9BxzvdL60GKpTVTJd5modT
OcTetxZYM5gxdwnZuEEq5kdWUp+zuZurcUmjLMnhm0Xb73lK2j2Ztf36AlBMkIyq4dAjN1tdLNGQ
FN+gRv6pgIfD0sPsVqtgQLbeyc0Tjw7Rlr+ToabFeb4k8PhxvEtmjqfcnf1cvxjDpzl1j+t93Mzl
6OPa98dcnlHP6cAIinjONMg4FfD/ic2v643fLr2g9evwfWi9buy2HezaC4njNqcWZrIBHJZp7Xe9
PZ/KORcvMGZrvxQdaglzaWPJdA1/KmDr8XtueHyAGvUAyxUrnXcZ8H3UHw0Ow0ItweXLGOLTGMNS
79Dghes96d1i2tjhVOtHGhUrzntispGGLfH+1K5Asd+t95Njb9xRVO1L40KgpAV7DDZBjIg0x9Kd
yV4XJDsRom2J86i6uP7/w9A7jbNMNnj9oaDaIekhbBCn8ZuWels3IcXqlJGFOawI8wqUg5Bm3nCa
7Ypd4tb6IooMDMQYyQEmte7P9YWk+hhpY6pEhmf3BRvTuDwm1j91As9dqA+sN676EGlXIhVO/D3r
s4i3dPTNOfE98sQmLyrYjwR0jfVeFIEmAwsFRopCKYqGmHK6g3V51Gf2lnOEYnxkqBnT4Y4qym6J
hAV/T/F7giGiU3xe/+XXdHNjq5DZdovtubBErOAjS3vrh14X4kdFR+0LjMfs5kBKVlz9ZKvmXScz
pNrWO1UkWPnxvBxbJAHLcUMOkn6xoPKENHJsi/qS5unLeh+KKTGkEFlsEwlbx8tOiyuUn3EBj/C8
vS+FyA+GV6fPjpmOHeoDnolx1djDMzXdA+J7V71Ah5LT3xFuOAOstFruQI9NBMPMH5x8DtLUvW8P
ld+fbNxHtaqzIJiG1465ygHlqECGva91mWZZ8H42TTgxhvCa9cfkV2EMgLe9rk+sKhykiM4JzrEC
HrAhcacwZu5bkQ8PepIE680r1qZMstRJPZVuYbuh6b4O1be46FDdBaNs2WJxKhbmvy8KH3J3p01l
Xgljjgj8Qn0OCzwi4juXjQwpHKmXuPAjpGHiJHAQol9HmAQigIt7auu69x9UIWfLUkDvIdTA5tKT
Z3dgfm7/geP6XaMvAwqdrGqvrvJLBAdQVMt2pHhdnE+VVm3MrmI7kJmVaeeUlWY3uARVgHqxyT1r
HU3gWVZcBLdeWVluwC8Vq1TGFrZzgkd3aFeEJRTndnbuQgoCrxH2soX8Uyyjf/mQH5aRN41NRvCY
Gw0gvZQ5no/vgjZhjqXUY5pFm3UE19wYTgy7zlseuIEMkZrunWMjRbCZxGnWxIsXJkgUn8vJSHac
O/MJrrf8sL6OVMMvXRLtrIfN4Hwdfru7ULP/ybPiZzMOG82rlpF0RazGZGmTBIPf99Q7LSOB86pW
mH6SdFPIoV541O32n/VPUSQkGThYpAABxn0CM9DqkwHxNbM6Q2MShMbeX+9AMVYyqK/Puw7mY9eM
Z8ERL6l3PYxLS2PrbKRq/jqGHxYqS6oGQjETDc3eBSuugLUgjAXhFXnfr5dmmvWwmGadGKJuBjDV
tu0KN4zR3SXuuCWNqwg1GeeQNoMXL5ZRRfDMhNgBCFRbP17RsoxxmD14z+Ye5VEsGubTnmS7RdvK
1arGpRtmIUYQTTy9AjkEtoLNF214Xx9yxZlRthSAsn9BQJvC2UTvX918vkyeeHKTDvbmcJYjrDR3
RlKd1jtTLB8Z1cDcEpKMedGAojUZKCZ56S7vSi3A6+XGi9/tuiS0kK5df1ihBuo8hl07MNSewLd3
ShfY1bRjoAub9Wvr9fZJg4NlVAGY/BxPCQlriD0cBg5hkdiJvX3PKnEYqe70vh1z+uAAZhoU8J9O
oAiXcEh/JNUbMoO5H6q43OFkBKg2XlQ+r4+Qap6lCBhY5mkErrdRVmvmoeEk2cONfYvzq2pdSnVa
4aRYl1DupXC6BtziR6ZZb+s//PbUUvmhfvSoSPSMAMoHRDZeHeCeNv6yKA/ua15a/wZQcpbVuXZI
atEjoRWTX2ckWLqtLViRmWXsiV2086RBAyhKxLcWPtE4pvuih6E4zL/v+QQI5P29MnvXqfvOLDII
y5J3jRss7ExbC9rC2hLfuA2zwuKXNuMYptkarMyxlV1h4lmViYM9d4C9wcRtB0UmsOhh4L33xjIN
Y2M29lqZunedJqmMcmC9VolmgpO9Ne0Lluw661tX893Mvq8P3+0JQrHr7+FrudHnM2TzoCeLQqfR
tjWojPBUnnhDDy7fejNTdSPlDweahW3Sa3aYAwoE43GWw787P6f1FvpdFSjX2PyQoODQmg4WMJtR
yzq/rS44cUNqbGMDvR3gVPYjsD2t74o8Z2GKYvo8dWD0b/FTb28UVDZfo3hGqus+hzz6BLqxG0/p
bjAcqH/DPns5zTBV3nkem15Eny8bwBnV10jJsNGYntLW88LMcNmT7rBkb+Sjt5FSbp/74Nr990RA
Z2TQzA4aTx7YFdwkAbNfF8p2nHJ/Wra06xXfIMPsWdI0+gJByHBpNGen2ePVR9zcuJurGpeyItQK
y6yP0XhnPoNo8nvR6K/1aFMMjgyi94xs4EWbQskbntoX1ChPuNfqO6JT18cR7bl0tlRlVN8gxbWX
lin264Wjdi4eAc19GLUtyraqaSmWC30kFgQ764iklO661mR+527poSjiWAbLD02jJU2VuGEOtg5o
wZ49Pzp11c1+qRV/1mdBkYyotGV0Hq5WKUU4G7hWkbwJunny2ThBm+bzfT1IO4aTV1UNILsRXW2k
lozsetgJUYf4bvbPeg9XOMB/i5JUNiNIUGxZ7GlywwTi+7sYODUkpVHfVXPW7+zCODZCf/eW/h/W
txsfpZp3KbK1uXcEPJHLSFsYbMCntO3AdBvLu/jCWPES8iFJigU2XG4V5TM8xJrQhSJh4j6tj5fi
x8u4Jc0A/rBzijYSZn7OTOgDmsbGWV/VtHR7gzyew/EE6sIILfFN9+tcbRQBVA1LMZyi6ltmDSqQ
BgT+6XRp4i/rg6EIABmvNI0we8Ft3wmh7glfcgg02oPmD1WFgtUIg7X1XlQ///r/D1uynZZuCnv0
OdJYsQNckPgjcbeuzKrGpRi2oFIKw/ukjbqYxYC4G3+GrNqv/3BFbMlOArVNaDFoqLDh2Ldbcvti
5dqxrPRzNZALDn3BYHYHaEoc17tTpDwZrSR4bmVag8d0zh8pM/yY/MmTLXtnVeNS0HrMpRq0RcFz
mis4qrs7F34+4B3dN8cyWknjdgvwGy0jm2BIqsLzSZbexTnSqYxQsmZG5qrD5ceI901Z7Gbjj919
NfqtBaoIAxmNlOl6ZZZ6WwOscqndxocobU5f9OG+lCNr6M8g7ALGDx8Sp4S9O1Quf9lE7NbXjOqn
X6f7Q2yVtk0W3cqwB2c8hvp1N+wTE6hDCuOEQwoowno3t4nBmAIphss0nbJK93jUVQ3uCOUgRj8d
0/hopbQ6jn2FV2FvHiOtNs2DYxn5J9soswXOJHoWrP8GRaTLUvvDUNcEfkg07LXyJTPnQ1v3n+9r
Wtqmi0SYcD3Hy6ehT5WvpeNOi+st4RHFyd6RjtnWICYvHV0vnCHjXms5zMaWp3T67syvdoraHhAi
G0F4m9aiwyP479XgAUlemk7BHmbDsE5jlnDuF+O1Vuk5ZhmVlAyPdTo5DyPAortMa5eDCdXHN5CE
mdjDmE58S6EZ8AV+hFsA9NsnXUN+WxwrblAt5gIEZMhO9KYXVNlygbTM166G1VoGz+mN9HkbyIiv
l9Zo3gwMTqQte8gs0MbHdLFeyMRNDi4znaADXJXPMWmst8ou/kDT/9Atzm6YlycCoeiTwboeUSPE
N2gCVJ+Xodd9KD7qgByVjPnMMdiX9cV2e1cx5FKI0aSCEj3tQ9ov46WvsuSpHRNr5+ZFci5dET8Q
K+8crIsJ+k2WtWWbqZgJuUAyDk2edrM+hD2cePOmpnuvmcHWK+AZg3y00C0/cUVH8nssRnNxXYaO
ChsekEu7y62Lm5q+03wnydazsqoTKWTnInGJUZA2HN0aTnWAicODt/CtqdpPxNb93ko2sKqqnqT4
bZhXJstUd6EwLH2f0vJ7UnYvvde/tGYOncLF3qofKqqrhlw9N4SX1IQlccSYLeZdvDRdsh/tbP5T
NyYHgMvJ2l8L9sN+T2KeP5WDZfycp8T91GdGA1lSCK4kvqNnAn6Ao22dPMeeP/G4FA+LyPCKt8Sa
FwBfb70Pjru8UzPOqyDLUcolYiIbm8XtRG3IZTLOdWewuNGGNM3rS1fM9qEF/WC/Hj6KKpwhc66G
mJaNkbtN2M9ZWgH9vgyXfOqBuNAoaxgqY0R7ynIBvBRfPPfQkR6ovaqp2j/rv+D2nmvILxGdZlcQ
d7KHcCmY/gotOhLkbqtdKI5AwPENW9Wm20c2Q6ZZphk3EgHd8hB1TO2zIzh0Mj3D8mHCpG3kItVU
Xdf8h+MDSWJnWHSzDWF0m/y0yzzfwWGKva0PlKp1aTuaCHDYztAgESy2c+jNyruQuLHuqoga8lNE
2c4w+2aswfs9T44NZOZfR310w9mccr8kk/h+31dIJ+eyhWkrtHmbkMRau9M9b9yBEXbX2fB/nF3Z
btu6Fv0iAdRESa8abMuK4yRN0rQvQtPTaiY1UOPX3+U8pbyWBQQFzgWKXtGcNsm914D/878TYJnw
Zi0HAQY66nCgivjWFjRX/QCg/X9qgMi0u6S+3ARNfDv6qbhv0KFwK/c/y7e90TPd08n/mbm7xj29
RZF/2uHPOQx34e7k+6fT8/mpgqRD+OT+3u//7J/+hKBq/hHB3cM+DN19+By64Z872/WCfekG98dj
EAQvhwP+58fxm3c47u+PHr7j+9HBw78JvKN3iE7+bvfmP17+mef5b75/8N8Oqdtv3X4uE3Ktv9Ji
tqwEumUj4g4cvsTPzHSMx7geYWFq60imzoye1ayG67xVqi7LqwZQBr15/soiIXL6XJ+TOM0aYoXt
aO1p0nmABW4skZVbHfDu/66ReVzMtMupFc7Q04QzuCtK5UCG94LqXrw0B0N5GrPhoYEeOBrXrOyF
mDRQ6dbF+3ocAkb63/Z1thjDOIv2SGZihOBbqm+1qlS/FYhBfCl1AoDsv00QCA9Xk7CskOCFxLVX
s9gKoh+v52urQrooKCRLGq012qNBSX2w6+Jn4cCWwrNSfc5dkqvqn34y0uSgGAX3i6GGLrIxl888
zujfybKGvcW4yrwsh50sRN/i3KvmRvUncwmytvBxWxwP42ToF65acdcQpf3VDksBY6CFL8BBm22q
uYY1GKNn9Bq66OSZOzrduF+WSoUWgAm5hKyDmkI6jdmZioW75qKywzKkMKDHgor3vEL62eFL7JW5
AbIdZWoBLnMilBJACvwKCGah7OgwZz8jKTu7vd3HzFs+cqflmMJX3DJGOLfBFDfItB7/Iqdaf9bi
Dv48s74EtIIaH2ythmf4KCFZ34oY0tlV6+ncLN/aYWRn2tHBMyY7Dbpu6UZoo5HkpYpzSNHrQven
qdW9vBPtHVWg4fylfSVzAXNnKNVOJe2xS+C65DqkNIKFFYX9te/LFFA8a1MtrfP2mMMG+iHOk8LL
WLPFB7x+U0DF8N9lTcFyS0dMIOyfnyb7aVkWz1aORj5vvP5X7C2IXP4w804F4LU2w8lp7vtR2VtJ
GXbcgdmd48EUxFN461dcf0hayJBqherP1RaV8vrpTmTdoQSOdwYt4aYACX43bs9d8np7zq9fuJEA
/nfUZqKORqXV7bGolW6f68584DltzpYltPuhISXooKYT3G5sZYps6Y4CXfSlELyoAEVCUhgqeuJU
jIYTGaQQsBcb2tm/3dBKFJUpAGmr62aXAnoAb+0/HM5kQjULFxb2Gyt5pSPy29+apjTJ4dpxNBca
8ErXfVpm92pr3VPRbGHFVhqxpaNIJ+Ds4eFgAebmN8P70oGD0N/z99tDtJJlInLRZ8qKgV+0NY+m
A6oyMIew9TmoTVoZoNDgBPJa6NOhyk51obr10Ju6m2eJ1ria6I09y4pNX8q1NSgdSIkYB52hTnDM
B5vvlIRl71M/6Kqn06kNkmWookUV4/52x1fWhqwMZC52LRwLcYIw+0hFDUK9/qhY5saD7GMNXDkD
5SLRAHG0hdXCCiduQRao1OoRBnrp1H7HnWm6M5NMC2EbIJ7UamqhrDlNWpRUxhxCeUsU3sji0a/Y
pPgGV/TXybhUmliVbPy8tUUlRUnrctKmDCxvJ26swxKD5J+mw3KqF73TQIRx4g300sqkyoWlZCqT
UqdmeYSWQMUhDo9HpDIVVUgp6pZqimtiPc5b1qkr8VGuNE1kqMyspC00qAq48aqg9vUWtw5fWjIy
kZ3bw5AwkrTHnoNGhGPctTpU1vmwZQazMitybWguRdcK02iOELcODOdVbbmnJ+fFef1aB6RbZbrw
Hi7kSOAM2V1FgKbMfxvWl/SYCZHp69VkqU0/shZW3xW7F4rS7nJQWDZC+fWMLpHrQmZrL0U5jsNx
Arc/0d4yVcFhq7rC2hnxDvjHjfW6toKkzJNj9z3c3irkTp1+9ij8E6IcwLXd7QlY+7q07VLatnoP
57JjXw3ducd+R7DLthBlK8tHLgiRoS4TbVryo02Uvaq0yGY1zQnMx8bjib1lIrgSOOXKUDfDwKRc
5vqYJ/qBm0vpLVYM2fh22niYXE/WErk0RC1o3uqAOh65ltTBnDUw+mY65LtQj8re8zqlnt3U77jj
pTu9ToctteCVJSbXjHRGqWirBJpTvLPdvOx/O1AM9BqI5LomBYPDaRhq/oq9lXtcWQ1UOtnHGFp4
XS7M0CFq7CbcFkE9anwjxH9g+f/vBILIgHSeGiCXsQVABchhstB+nN7ix+qeHu09d1OvAS3ITc/W
/eAuHvGLHwKsrZ1y7J5rbys78MEvu/YLtH9vlQtJNQFZ1CkqXOFDq8FDTqQMK5e75+fgKczc93LH
zpO7v/vxa/ZVD1oBxP31cBGDvChj5ZCnynaKbwdbwp1X1y6GRNrdtOpHe2y7KSLGDgUo1xleVG3c
uA1eZ5zi69LuropesTuK7iqHLph8xTUPHBkdxfsjXAtCEiLAe8AtfCiAQw+BbEWsy4+/Msqy7Q1h
/awoBqQXRm/Z9QFEZe/MiwYD/szBjMzTjD95KHyUpFxcHgPT710dk9C5qltCJJV79UEcsdx/5vf0
d+y4MPU1vTSIN55MK15EmuybkxpJO2kcv7DFKlDvkojtuGd5bTBiTLK7ZF8HFDJkAm0mPmT0bgfb
lck2pTeNmJTGyqYe0wGhBZ7UPkQnqfpy++NX964KNad/l/bQG/YcXzZXD8C9dS6Hjfv4iganJqs4
5DFsIIF7mKLhd/KK17d7WUi6399nh3j/s3EzNwkgZ+z1/vRXP15m6jje5W596jZuOR9kqWvr6dLl
TwlqoGlYEdv4BSbajvdaUBwulmVJIA7xXXyHiOi3gXMiO8jxBXmg+HFgB3oodr1Xfd/aqR+Etmu/
Qopeo4VgC7UXrOrHORj39Tk+DneLryKKlFg9MJ8LzCct1ML6wNxftce89ChO/Fwfu7N2AJXpwfRv
T/X1EhHmWgpjTTNMOSoQU2Q1/oQAljzB2Na/yOmJQ30osK1+Kj/j3k3vVW92Hb+LlOfmsNX8h0Pj
tZGQglY7MIhJscuK8A3vDVRFN/Njz96n/+UPycEc3PlejyCI8hLv7HN3N/wydpUPh7coxeyowRBo
ruJvzcv1zCgGQwpyKDSWdpZiL0OrWjmLZ+CVl+/0wXpJoJdz153Zn+5dfbg98muqMrIWheIsDsgz
aGw5W9/Yg/JenaDHF8w786jdYZY3jsrrZWxVkxUpIOgyllS9LLZjfccemvtxz/fWEwb0m7VfIKsM
+3kXsuh7M5w33p8rAUS2DnKQQ3LGFrM6pkhItranJlu2fyuBT7Z5npeGpwXBqNW944pub8+gEMJY
4fakrN0rZItnYrWM0Msh2u4Yd/Ft7dEMm0NyXx30qHlpfO13ae6Mc7cD9+S9OBkuw1HOTukffaM8
9OFfeGVLyPx/yqAp1l2OvIunIgvr0N4nh35f+sURenL7wuv80Z+w+PvQRpCq9+NGYXpt+cvOQ2Rx
Fq12NOgcofb5Vj+Mp+JFC+dzEQI2+6M8Zt+A0rk90KurX4o7PRAiZsv1KaL77DA8k1P+jUJSyX6z
D/zMGjf94lKUAgz4h0mlx+hTYs5+Dg6KjqftRh+uvkmws6RwMc45zCFTfDu9m3Z0b74VB/2QHO27
LCS7JuxD0yvOW/j3lYUvK6N0bc9UmFpNkROfLfuHQsK4+f61jsiCKJONp34KQ+OIPFZPUL2M/5Y/
jBftR4NMgGtkbpoAnAWOnKuEWyKYa92RLjCQTrV1pUKTTQscQhYBFeGb1VeYCKom50ZhPjSOigFJ
O4WWbs72yyZhcyWyyYIQnQqt4iSF3l/bGYGSvldi2ig/X32h4TdLN5NmGsfkomsbDYMJyCzKPelv
kr/U02+DYezbrU1+9QWKdqS7BwR8UhRyyeVGbRy1oIRmb+4rT3XUBvyuCvNDtstPVtjg3rMlG7U2
aNJeX6YYXWsQ0brluWAvcG3YuHyvbEBZMEBNl07RE8wGtP7cmAxegqKYiFE7mrdwrh9U3CvhWNYM
IDRRBL0EkNZf3rJfyb12zA5sp0bKvRUoJx4mD+lTe8+OW1nFtQNbFhKARdBoWy12evwTyVOwwNRn
83v1yF/iH6A94vkYNLuZ7uNIu0t+9wc9vB0F1m7nssCAZUDEniLJghct2LzxedoJfwzaUPcvF2Sk
bXejn97Xf4uwCutfzpE9aXAzuNwctoL1SlCQJQiqxWaMcsxnJ8a31t6NqXnqtMG/3cGPrXRlKmUF
AqBTFquo0cEmaALTJXiyd/vx1OG52Po/n1Ncvcud+c73xcn2WdTh1Y5nutv+KQNQUAP8N3AeytOW
Vutaby9///ktMgxLu6j9BC+ZKXM1E/64NiNePVi72x1e2XeyTsEy5jocyxBjWwgUDNNdWvy5/eG1
V8PH33/66SU3KbNyLFGYrQbKGTaFUb2bQmeXn6cD9Ws8odTjjNXBTpCjOtNDi5Byu+21UZOCSdcJ
2PGMmMQJNZuu/pWZmts4GyO29nHptlCIZabtiEgFMc4gudgWLwfFNIPbP33tgvWRQ/g0bNmoJTlf
8Nv1s/nWPhuv5FR+a6N4J16z/0DwSF114xa5EuVl5YLEWJy0KNCS5WQ+mQpPpLVbx9/t8VHP/low
PFrUYeu0vdx3ruwrWcXAqiDppRGshjfN+wnBH//556lw8cA/vWfH3Tt3d5n7lPrIFEEEzXP2FNqf
xP2bIiGWu3+j18fSe709wisrXrYqGsapQBkPh1tJ9L8mbYBgVDc+vZYBkwuimWKWsHvCt3nA/+ql
N3EXAOz5pf5mPTk/2X0XNrscBi/m43QcAtOjUf61O6yMeZ6JDSGHBpNp1hxiPrA7H5eNmLh22Hws
1U9LMo5zaqoLQm78Mnsk6E/ZMT/HYXyngInlDYGyJ3eaz/A4LCG3/3R7mla2mYzoZYW15IThfjaS
k2E8V+mv2dnI8HwMyrXFKMWHGkZMSgnMHp5Pynm4M6PssXqx76Zj84D5OWZny2822lpbbVK0qJOk
sUwDY9dPvcdRhBBbrLLLLfhaJ6SXReWMZNIv23fJXzgsS9XU9MVoBqa9eNMW4PE62gNmVJfg8Wnu
SyhztY2FVqazfp6Pdei4gA4h/0bObRD/vj3XK5FIRp1qVaeAVIW5Rh3gbhD3WoPUG3HcWKR33IAj
0mweqqzayKqsTImsj9HhaKBVjtbM+rnWfzX6xnfXekH/HapqIPOsapcX0oUGOd/n8xLMo+lX3bcy
7Tw6wAlI21hWq/Ny2Taf5kUfIWYNEUNcDKBrk7Gw5Y2H8hD0T5DhzpAVVbmrGS/QGr1rmoe+2IJ8
rGxLmUkwEjWnQ4kI18fA8N/n/DWxf95eBZdxurKgZbIAsxUVTguYlxZ0kDoGxMsCsnasHjul3Jii
tamXNv6sz2U9cYASnHxYfKCDuydT1bcW1nXMAzaLtNkLgLOrRamsUNV1AdknKE3sB7PXdxZXKfBR
guyskpX7iZf1w6wY/R6y8GD0d459mKw/jRYLT2e8qd3ZHCY7GGy72DiAV6KF7OvRxr3D29qwQq6M
bt78gASm7yyPjlO7epZsXF6uLw5VRhbTImbJUDl2COyefk4XjZ71nEItPudbsXuticvT+NO6p45d
CAGx5BDmgu2vEYS/fWVkyVmH98zGUbrWxGUIPzWh0gUqF1NphyUyom68JCdO2v+SZdzItn4ACf9/
oasycDe2IT0/wN8g1LWkjzQjddxyEbm/UD676pjZ/2UqzM5t4B73Tp/HzxoX46EEheegJ7zJ3KKt
gSNleWeGGoxFg86Iu/OiACokFANQSXDhdgRWZrtkVpELTOvutdIIf1ZTzr5pE01xcuflIVsW51HT
isXvDKsOSpq0oZaows86sLSszhFAoDLoJiaL8qwtVn4HgxbAD6YeJjdA9mVTOOhOtrjL0qDCRJJj
N9XkeHEjDausIN+B35j+o1rB360CJDGvJxCUAZ51UMPG4F1oEBXQnl7oz9U8tkFFTLPeCQpkRpfk
muWVIzIoLRthDNS0WWhpcK5FzWkku6IdGvhA5YWGG4ctBr+revXUscp0G4B66/1iVCjhJUnvsrRx
fD45KmSPYMt5N1tcPCrOLM5LNSK3PZH27XYAW1k4MpSsdMqcmWlrhwmhYdnC4miYTo2u7m5//voW
VmXpgHKhgDMUthM6k77Y7tRCkHUoaOFCfL0IGNUcw+cjS8PbzV2PlapMDa7nrKsK0YiIgRcE8+Yh
97JpC2ayMlSWfHkZS4syU2siU3lWqnt1fi7pRqRb+bQMXa/6OKZ9B9P4TgFKr1yMOwHeljt1ydem
Wcamd2Sus0kzgWxTssoreT65TaklXtsw4t8e+7U+SAk4SyRWtpSJEupV7k3YM2N2l6v1RkpsZSHJ
ui+6A1xCpnM77PP+GctG9ZSYHqBP/XOubcU3KX++3Y2VJSQjnZltGnhtOU5IWflQA29QltPGSb5y
h1dlnPMARpShloYTMr2rQrUBnbAUIhXuyAWOg5gq+8IC80TvXIdVMXR5Sn5AIj7RYc6La7mrwrkw
dedOZBFEosSGfsv1Swws9v49PBjX9KGbFAtdVvdzuTdo6w62CZ+6jdNjZUxlCHQneN47peWEhagf
OIHkMJ83LpVrn5YOvsHSzKyDFGAYm7TeT0kNxcS4pBtfXxuZy99/OlY1azRJYoEojPT44OXpSOGh
AFAO6c4JlMbdLy05GS1cJCWLh8yxQtBZnwD6OhA+bhWk1nog3R4FT4A1UXgc4tyxT5So9qtpN8N9
q9XkyVrI1stuZffL0FmdiwwICBuIZ7rsWkCjtKk/TOJL12xV9tQUna4MlVUpIaS9hDdXtHkeqK6H
mi7yHwNRtjISK72Qka8EtgMw4cNoQZXsOzPtZ4hHH61s+Ht7olcmQ4a66jF8LOyF2CGZAAiZ7hY1
8UGYK6aNY2Tt+9JmaCGMkYMcF4eOEXNvNEvDa5P41BTt/VLVG42sjdGl8U97wjLilM8wAw/5TENe
qqDQ2qxy26YPvjZKl4Y/NZAX8VJoJkJ9UXzLk8Fj6rGrgFgwN8LwylFiXULJp+/XZFRBf4edUmvM
tmcPDWoNrDsJMaXHWMfOK61pY2evTYh0JpaATmdjN6lRbb5OWe2OJqoeTeXm40Z1bW0ypO3Nl8Uo
takVkRrbAWe4lWsiPRfT8P32XKxkxFUZn5pRZxRJw9So4blyGKCR8FpypzqIASq1FvRpvhWtWu6o
rcx/Z6Nqzpo6w7zbWkA5VkeRPsRY8Y9OWtPO4zGz7/SR9QEbhs6t63R84NSZey9xLhcGkoylsxty
tQ9FPZpbLqY25vXK00UGvypq7ggwB+aoiHPT66vOjxmDuUQ9uGrVPOrz+DYmW7p617kZkJaQ9iBR
HFbGRqdGA+8tWLnH7Bnvv2L0wfUWvp0ORerNvagBwcoVoMTKHEJaQrd6bxz1rTj2AeC+1mdpk4qy
TQzbgBVIbI0Q6+oM2sBUPcaL2jfiDFeL2daLd4eXuG6ODeE/zXEeDmk7dS4MNfS91iZ4pJRICBAO
KvUysfaZWcvgUrgVeYXo7ftxotmvrqjKn6UqynPV1OLXsFSzOyZpfI6befo2WVACoGatt17TqVzD
K0zHZWdp2sicJ/YAME39AAtXp3XzdmF7VowQgxzY/DpA9OGBOPD/oCbvAkL40PkAeut+Oyv9Yz62
jq/VtbZPSGJ8n+Hf5FqETYe+7cw9UnMwD5kUMDisUfOJMCufNbp4mauq7F3oBMx3zlh0R9jRL7tR
IQCkJazYq2D8e5oxM/jElcYjni4imHWqQ0WyIrAgt20z1bxxIhkHWaxD/tIqhu64DGyM0rYGVYIy
zQRpdhrajSzjyvVGhhv3kKIYsmEQEZ2W2W8czfShXWB/LXrIajUJauZxxoc2AoQaNNXpmFOHuQWW
wdfinwxndgbNrhM8vaNG/dEisqrVice/Eral5LISyqkU/vTJ6Jaa0iZiJR4BAGftKF7SHoGcaG7p
P8aher4dB9fmQcqSdUtidAZYR6FToKSQkp893zK5WuuD/Kw0dZEywVWIASOrIUruJ1UdZsZwngUe
sb2T777UBxlznHG9HJRLWjyZtJdc5y9V2vi3P71yDMlg4WlkF0MRZHYRVpATUks1ZKSG6VhrbhV9
V45SGcQ1pbEwS6dXo9KsHrV2VNysJ69DU4MAZv+63Y2VWf4/9DEnGYPXoogU27b+y3GePpVls5XO
XPu6FJPrSqGw2xMTxCzJm25VgRrnX9vIMgCZIw2to4aiRnPlnPUhe0is+YEOycYzaG16Lz36dGOq
HNy+2dy2Ud2pXlH8NBDFnXTjOrYysaZ0RxLI0hQta/UoZvd596OGkTexfufZRgRd+7wUIvBsWDq2
dCKyDKG489zumQr7ZtooyNg59IsrR4oPsBkd9XnB6hxja1eW0BQztlKvax2Q4oNOIW7HFizKWG80
X9iDFjSODm0Kp4AHutFucVZX4pCM2231OIMJnqNGnKf7pOibYDQgrW93yFQuBVTT1GYr3bXSJRm6
22pqoRqFgb0MM/k/RToimVwjXez0JdkbQ74lFryy42S8LmeOYSWZwPXbECca14fF1l5vh4qVLSHj
dbne2EprYcdBK5YfCnUxwxrvu5MDK0HvdhNro3Rp+tOu420RJ+oyY03ZZKcYcNdLpul31+XPWoNE
xO1G1oZI2tpTB7+4qXJIFLczuTdLYhyS5qt66TK7pszEJEzbgDKw0U6ecAADIjDhdGtHfOmKQWz5
VCuXsSTQxTCODmjiGancyZ482j3r7On2CF2daTRweVZ8moYMqjnwGof4Z2lQd06+L23mq+MWDu/q
4wRfl54LlJFFbQwBheNc45faR7dLmYWNXRq40069AtLCbGVh2ZXWf1/r0GW9ferQ2KekZAIdqo0A
AEZ3oVC/m0b/9tfXOiStWhOrdp5iahyVEiApYkRFmbzOU7FzSB4MCiC3fderG42tzY20erMmUaAt
BdMso5wcYHmT+9zK7tQ8+ZIzMqZHOpygYt+XjoXexHG5B8/9jnTtscYd5/ZgXX7n/z3T8HnpcJrE
qEJ5D8rKOidB6dg7Ryu+cmbj09KJNNJlVEebNVEjdMiqzFD2+eaYW2nFtYGXDiW7YVneQ9ji6Cxl
oMEILWeXU2KDHnc18kHeQEpIW2IRdVVCULyp9qX21Dt/tP7Y5Vs/fu3z0o6eIX9mmQ5+vJaHVYeH
XjO6l1wW2XotrIyOfO5MqmipMcK2uSX9nlL6OudQkOWk+0qZC+Mj7WCezlBB5wRYXY7M22gZ0G5M
t9R813785e8/hQfO8zieSW1FVopX/aLHbjPaXnUpVtxe9Nfhgvj50q6dwbjsnDJleNQmrWfBN/Ze
x3vf4wsOCcjSOW5nUycCqXjym0WDeA4KlOey7Kc7y6oAuxTQrUTWqdhKwK8sCBkLPUMvegLE2oj4
zE2kONLfqAk/5IN1T4o+2ThpVxqR4c9tVVaMqZ0ZNUi/0OQ8zU9ZBXIpe7s9rGvzJoWqhKawtcEB
GKGK7sXpf0hw+Baw47e/vvLrDSlSWWmrEEhHG/DMoW4FHXt7El49Ga6ibcF0VoKh7HhpQ8yGJolj
RMJcvEz1R4infO3HS9EKSi9p0Tb48ZT6lfGjKUBEf+dbVNmVoZEZLPCjGKqCcD1i9N1oX7jWuUvz
VJgbb7uVYZFJLKxjNmpNMY1AXjWRQRlqt1q2XnZrv126fpgMuONUu4zMWLk90JFgEvX2r8YcNkLV
yqqUKSvYzMOg6zmuAbSCwKmO0t99AsTD7Ym9+mYhtkxbwVDDfKSZtQiqIWe4+r5XpQBv3VGdHaFw
vop7sXEkrVxrZBoLaUeqtFprRo6KdOoUu3r7bGqFO2iVZyAPivT17S6tDZi0jYEZaVCgoDRCBeTQ
jMTewWrWN/qlCm43sLaepJ1sF2U+NSl6QlgKA+dvabYRgNYmQ7px1HOZpBbVKErTaRc6vKn8aq7m
YCnBu3MgOuHGGUAft3uxMh8yqaPo4gUJId5GNgBBu5gW44+cjchr1w2K6laugRmQ2GBBL6mzkai4
3j9LVh8iqjWqc1mpUVce1B7ZaiM51O17VfXfivpwu1vXJ8eSy6iJuWSqqNUmakVGkLSOT8iLbz0o
V5aWTEPptR71XzJZUa0It+P0EIOEY5hbd+UVxVlb5qHYhd4Wo2IZkYWNgUSm25J9bSUoCEBvRFPc
xDg7eetqfEt7Z+0m8UF3/XRXyXVqxAaMvCMty13Hes+W9wtkY2pOJH/Vu9/EfmDZd9Kcgb9yO/NJ
oHhxe6Ku4yaJLZNQSjYVWszg11hr0EBoq1eqqm5RV7BGnZMD8houVUQ4tem+Z+LPZC8gGQ30maRJ
mKnmrm/bQG2srRrX2tRKUcMQlxq/0ahRnIHXOBvssch4CEXGjfB3fV3aH6TeTwM9kAmqDAUzo1RF
qkCADjo3L7dHcu3TUthA7kGYaWxRCL6BdTXlrlVv2Y6unG4yL2Ws6yltKuR/SgOi/3bmKe2dORQu
ZIk2ovXHOXblBScTUkRW6bWJUBflhj6d0rYr9jCa6aJUQJODzEXszXWrHOAYnXC3aVUO/Uxc/gCs
Ng7qSCc/aQdQoA2thUZC3s0HgHBtd+jm8a+zwO97AdEF3nsp+cZslbwuaSXeqarUunfBDL21jbNE
oFmlP3RYqz5mal+hmtho453Zx3SXjLZyD8t7JTDbODvVFc2fwYxARXBiNupXX5rBjy3yaXE4Vbbw
GbpzEO1ontMli5zE+HP709cx48SWOSLCsJAu6Ks6Knkz/BczQ9klqFkdJmJ1vxMcAffTXJoMVFue
PoxAAg0uHhzxwzL3437seige3P4lKztMJgOpg9EB3smx+js+uaievlaCfrNVfUvCc60B6SpWkh4F
29Y2o1wpvaSePMYWYGOfbv/864eXLfNhhIlcd6vNdaQyRT91RW1obs9n54EP5vCCNHIJKGufWhvh
ca05KR4p1VzmQMYjaV2KfgcnirBjOQIznR6Ynd4bY7NxO76kBK7tP+3f12oyCwcasbUWFb3eQ2el
7RtkMQswOFndwa2qMxufGK3wLABbqQcCQrp1BFyPLpYMnY3bnPLFjElkwKfUa2vtoKGA5Koz/z11
W7zmtUakgSxz3igjIBYAL3zvIXObl48GCs2d9vv2ulhbdVL0XUBZMkqLwJHEMl4zRZtxfjkLqV1V
Ma0vbh3p+aVMgpVdXtTRnM6vWQJBOEj25h54q+pGCytniMz4aXDcNsVkaJGim/elWf8HP/ctibHr
M2DLRB9IqDakyKoxajr+u2ohLMbhte7xWXsbSf14exrWOiBtfpTc4WpkpVDI0ZJzNvPdMmxtxZUd
Irvdqv2ijLEOK1o4xe76DNxPat2l8+T1GbIoY+apcJrSAfm83ZOVBSXLzS/gOPBUz/WoZfxOZ/OD
YMZ7EpdbN5216biM4KfDJq1LwkRSo1yYzOB1IWyCOV5xJ7Av52y5tIbwb/fk+hPDkkGHrGRp1bYL
jVg194A+xSeRpPeOMwSZmVAXd4ufdKzfbzd2vVuWjFxHdMk00sJZ2aKh3j3bhhIQJUZevtzozVoD
0iYcp67mpomXfl3XrtZVeza8OENYWc3GS/96A7ZMhaooLTuzgqvystwzfjJm/pT2FIYx+kYPLjN8
JdTLfhkEuuQ1KbMmovF3aj1sY2SvT7QtU6BmAikfbnANssbjrpyVd/hILDA4tO9E0f/Wl/onVYqN
eV7rhDQNKFcZHe1TI+qz5WTAudEFm2rj8XhdBYxYMpdpzpday9MMSbpFa76BWWs/6HphP+TCnl5g
MG/6Tr+0f5O6Nn0g+5grpqZ3YQkCseBspDCpJoqh+pawkgB2C8mO61W90woN9VmjQs7P6tlBQaU7
BC3LftQAGjtSaJL4k2jsvWU2yq5Luv5Ucavzp4FqGzHl+m3C+j+AerPUpCjNMbIzpIOx/YrmQXdE
/8OmbLyf6hjVJcGq/e2teD2CWTJaXVWMtlLhqhnVTnIoR+Fr8CnEs+1rX5ci/VwVCdMzhqMKLEGz
gUdu4pyKqv3xtc9fduen8FgXjQ1VLPgTN0jo1XXlJ8NbJdKNiVgbmsvff/p65QzVmNBkjpKmK6Cl
wc+AYP2GE2u1cW+8rp/0P86urTlOndn+IlVJXAR6BWY8Hhwncew4yQuV5NsBxEXcxO3XnzU5L97a
w1DlFz+MqwBJrVare/VaMOHLHn3zhknRKZua1I31JIu7vKuxE9H3VL0inl8emqWvnte6yqN0yElk
e3USLQQAvXm0yLEBdiScGl18vT2Xf++J//U4ngkHr9D/rC+XyBgkkeOncanyU0ZSOwkLP0vvpBDZ
SwPlg+XJZjzvjsBcDm5U6sHqgo4oIBRzrzympS9pmEEh1z6sqT3eE0jQ/W8Q/bIGDVuL7wLNdAOy
BXXeHW5/+HUn45mgXVBdaTvBDTN2a/1YVzy2JN3pFdmwABNMmwjRuxwX13iqF0QSeTj7Y1DviRZd
P0Ncx/COuNjlmje40koi/oAvLF57twxKlj3liu2kMq47E9dM10uWW4vV5SwWnsvvOpUsBzA4ZxG0
O0C8h0LHK5TYsn9ur8TG/RWye/+255QKdD+KFkUNSFd/geBKc17Zkj75LO/PrlyXF9bx74vocGse
FwrNSe1VNCgL4X0uAbTfg0lcXzfXNtyOXxYpkat/aV4bIyrQMZXVoZx2tu3WnBpeB+2tVdey8QLo
+UOIDqHrASB6G2j+0072uEGvB7Kumewv5YBqnJ3MuMLKT6ItyD2OudCy3DvXcg7QH4LI4vh9rpJ6
5265NWeX7fXGF0neLy0ulCz2faIOsvYTcKFf0PtK72nAbb3CuN5VU+VXwh1XFHdOsv48InGRfrlt
eltrYv3769dau97aEBBGaH7wiuk4d31kDepnz+sDCjx7CKKNPfsfsip39p1S5xSSl+dcVehOm+/o
UgOo/e32QLbmyHAKnFoLbDel8ZCRLzTJIihbf+/LPf75jSPHNQuzaTE4BFWEJtZj7kbeqpGEqzwO
EYUEKtq0bEKaVkVsj5b9QDw9pUHJXfnoFpyhTw9h9V0rsz3yio3BmnWNaZmcNeOsiL1i6IL+QvUi
L8B51Tzfns0Ns/hPEWCxKg4gahHLcgxxUByU0x97i3/VYICfSN/vhArXzyDXLAYMdl2mtZvA4Yx1
DCHgMhrknEW3B7Fhc2befxrB5u+S5CIBnIZ9TQKn6U8ay6WsZueY2Pr+y+9vNr8oUuExRVdUewqU
RHE+SPU+b/m31+bNo1vLAWQZvebxpPXBlSDEH1+sqjnMoDDP90hftwzJ2P5OS3itgEmNu6UNJ/uY
SBrYe1a6daz9JRN6M4Qc6ZbeaZHlYutFW8FXIguztiMpKENyERO95EdhD2CSy93yDspYuHr4Cr0f
g0dCvbrOjiFsjdLwDbZu3XSsMxqr5qsAeVHH7gjfyyptPNzM7VOHyAwsEDCBwgokA1++8+zuNd1u
7EMznzwX5ZoO4EWL1VSsB7fhKpw18CBl7XahngVY6/n8PgCEY+o8oLdHOU2VLbHvOWUw9bkd1J1W
wZDRkMvlfYUAxxR8EHkOvdQh4edVjDRItAPVOvGu9nvqmhxYnZTlkE8ujkpWIE77PnAX/QXvu9m4
Zg2j90nrOD6CC6mtA67Gd1pb99Ba27HTvyQB/71KuP+pY6RFs7gDR6OQ55J/pk5D493pEIuGuE8s
h9aZlh/ujBsM5HZZfsz8ynciy0mzuLdReQts3XE/cIfMPU4s0edm4CCKJnZuh1By6D461boEsyS1
Dv2pcSIyjzoNIXTdf2jLPIuGrFT3lsf1ackLfqw8hz1krV5+amtNviX9tH7x6ga0JwIljrFElJOS
SZwy6fsBA5FfNIBb49KArpbXui6dYMGEndYWdFpoLW3zsMg9/Tyuoj3wSVu/VO3LLz1yTeeFqOZJ
D8B3tfOa3du2nlHgssfuPi1d7zDWq/9h9OQaWVyQE2pVyDvzqhRnhbsV6DfA0FqSUh+nGTJeBzcr
bCgYkfquVxkcSpdkzbkpZvvnWmgvjcpyKjSuZuO40+66cdSYhRN/rtNGLcMarxoMZYVHeZgX9qWG
KGU4tv27EsAg8Pn3cdMtrGNuA2rpnudQehizJSir8ce7jsu/XvyNt64yje7NAQ8vRrjl6seS/c9L
h5Nw6eH2CzYOy7/NkG9egAsa6hQMkbJGa5Gfzujqy7z5fSexmdzPbNdj05q58VCMQMlC4TdsSLHX
OrPx6WZ6XyrWF8DWI05JOkgwUPotm+edXM/17lnqmrRdnEJ+uOy7FmV5TwCeDpaoT4xV61fmJHBd
brOSsG4r/3Npe+6B034+UV+iOdURkERsOw/UMOOA8C+XKNpZMxQgpq7+OJDVD0dW+qfRVdYHf5TT
feMJK8qF6/RBDlzCztxvnFJm8WDhwM51Jddx2adtMCr+Cq6dh7Usx8DzQNsPxM+OCW0ctmbdwHNd
F9xwlo6pwIDRsvtYCB/UfdO844K3XnAxgDc2mmkxkXZelrhMwaNVMLTQdF3Cv0s24Gi/vQ+uv8Mx
s/g+aawUV/zkvGr01Q5fSyruoB7+rvuoYxLQqMbPJbQx/HOHgzVn2amlD2vK3zk/hgciAiJyZEIJ
ijTPjt1H3fyz1P7OxGx4UTN3nypLKRBsJWeoy4Szmwap+zjK9WCRvdjj+tS7ZhJfAIwDhqGhgLjH
GOQDKH6Tp4lWO6n1racbcSaIMpAPXyb/7OBkdLsHUj7S6fe7jMbM2qvJZpXywcHnNuOxdO0l4o4a
0Ijs7Xz89cl3zJxqwbhdI23JYjrZgbcW57RMQlrJk/s+YT5HXNzHm70F/dOkB4ko/P/0gzXfiHNR
59sxnetT75jMY2zIgSqk+PrSU6emUFPglcMByMi9m+rW9Fxe/Objh6XNFr9kgK15vr5Du1h/xN24
Rjq3SQKhvfxdqVPH5GBCH75ExDOBGaD+7tHfLj0v6174et1PO6YwcIuoCtlMRClVnv1wPStWjnXf
tsghIjGTqT3s6NZaGJdKjitxmzfrGjOrz+5bwdJXDVKsu6qqhz0A7CUz+t9I2TEJmNC2onjT42KE
s+U0rzpGEgvyhnpiwJr3J78lP4ied9ZkA7PomJRMvcVkzn0ALilh4JLCMSyQitcyOzDRtx+zsdIh
G7MhTEFT6kBJ/eDqee903bA8M09v0XxmBULsM3Vo8sT9dD23XmI/DH1LT76ckh3Xfjnirkyp2SM3
ll7T0gVZRoI0cAB2t1/F8i7eauqY7XEwaJQ+aLbGjmJ3Q51fCP6LS7yz1+O/MUlm8a9doKBpE9zM
1PqhGP5HwBxCl8ci6XYmZ+v5Fzt8s/1tNSUJAOpgOBnHH3ysqkf0HgEwN8/+77wReyfgxtYx1XoZ
Ze2Uz8iHlV1ZHMp66c9j07qxQ6y9BPnWKy4jfDMS1UPLEQydlw7e/+XSj1orDbI8P9w+prbm6fLW
N0+v86FOqaoQfbT5ORm9VzWlx0st81Atw/tAcKAo+fdLcHera6fzvXPnJcHEPup+DJS3F55t7AOT
jXAt3Yzj/i3OshuPzMk+i6X+dXt2rhcnHBMcrvPeyeYKAYLKnDZk0DI/qQrI7dQTn9Op936UWQbK
t0o2x0K1e5iLrRU30FuEoNVMTYM4l5N8tGT7LU/Wj7Tfg+ZuLbkR9ei0h6DvwtZY88gvs8+kar5P
UqLyu7P3Nr7fLLDWXV/WijMrRkZ9AYogFWCegX6xO6xk5xUbYzALlnXZ5qJES/O5b8Z7TtQf3frh
4ok7WkMg/vbibwzD5PyxKKHziqwbkEIuu6uSnoZ5Ofcg8kj39vbWMC6/v9l9woNGKLWy5KzaIkiW
KhgZNByQORx2JUE2YgiTawYUvotmdPHPNYMGzEojyh+S9UuJ7s5SP79vpi47880wlrJvcm3hHWId
DlVN7+u0/FRP/s5xvjUE4w7jp0WilN8uoLMGvR0tJ35EG33+BKbVIhTO2p7AdFy83h7LRqBiks8U
1AfNeD2Jc9bIJ8u3w5zbaZA06zc+ahFK7f4ZQNt6+2VbIzN2+jrLksyClLHI6yT2/HaFojhZDjSb
0VKRAv7wUhaMve+y7JiN+9Ugy8JVEvFkbVdoxrMegbB4cWz76fZwrlNhImy4jPONIaweyHOHugcZ
TS3ZWdVz99iu4/LLt9ASOmbr/2jRIQGaiim2AZg/JDUIpAKOdtTQKvTykOrEj1LZZgeeNs7OReli
hdfiJGOTVTVv7dX2wfDjTwfbWs9VvwfJ2HARJkNL0iYzOnYdH7Lzrzwdz9PwbaqdnRzl1sONXaW5
h8dbjYyXurm3dJIfIYvxknDLPt5erg3vY7bBN6ndOwVBs8vS8Wie/wHdNJjOf7fv9aBmI7yrif5/
1Cix+KelK2N+yQxY5H3tYo7ZDd8jTO38Ll/Ql5F3n0F4mq7IZVvgqLMBy2nssvpSgirkZ15O9l7E
t7FlTdXFJfVSh4G+K6Zp84IyUhF1lb5Dw+U3T4F2gdvNTgLhmiPyxH/2EtplPaWoPcTIcQWW9YHJ
ZyKd0K90sKIvSsl255y7NqLLi4z9MTHbSSsKLh09+NGa3LepE406D1ecQdL5dNvWtkZzMfI3nmFo
UivxLdLH1E/ZfQVO5xNUa9DQSUZ1bkt7eAVfHRrSM5Ed3vdGY/vIcUSpv8qHeOrkQ8f8Z21D4Nal
Uwhq1i7gLD1XXEW3X3bNx1zm0DiilLOMoslbpNlAmT9ZPCicdxx+lydb/544lXWLnZBqAOqL6g+U
6S5MBgXa2iS5uFRagJ19Ijslha1VMs8jauWj9sC07fEkDddElijFjPnZ96YyZDU4XoQ7yG9shubh
7Ym75oMuwzOC0cIjVeIgWRvTbKofrXKpPqVNvx7HOoVSkhze4yrwHrPTnbTQDiEz8qAcN6hAT4d1
PayH/GPR7pjbhgU4xtSxtpuasU+HGLYdaNYGTP7v9hRt7E8TPrfUvJpAMj/G/gTFu9S9z/P2lFtt
difRUxqBsXjnRdcOHMyRiaEDt6QkSLgOseMVR3f4BI7PCDis26O42tV5efrF5t54gI5WWE7l6jhN
UugqQYnmhBSpfii8pbmXKw4Gd8ByF36FHqZZ8E8tKLKOxLbKCDST00GBPfLFs9UelOIqp+flgy7z
/eaDPDf1aycRPeKCbgmKJL/T7XwoU6wfeEu/N6QFIXx1ZL57ELQV2NZrF96ejK2ZNlyuZVmLk9vY
1FOWhdT+1Mwvfr1TntowRBNQZ2fZTEoFS+/VLz//aec7RaOtb7687810WRc2QMdOdGxbIuLqpaRe
yKY9uoWtrzYcaJ9kUyvBlxqPHWSpyHzqPCu6PdlXm3ovC224UIsDYGwhCxyvyp1Di5SQu2JSxXbb
Ahvvjs1xzZv+IJS1/BwKAMUDbjn1QY+pvF8cwCmtvELbp2gg6T5U1l1O0r0Ew4b7M/FUzLFJnS4d
OoSq5lKGPqHLDeIQJ+hRvM8cTFBVb1EKAhaCTV2euynie31yV5V/Matmq7QzLEzIAQ++qOo198VT
Go/PLKqj8pgdQSkbTUd1L879s/Pgx+DnC5ud9bxaf7282bCVyupK6A2hDTF7sD/6d8O9e2yO0wdQ
DJJHtMPG/bGCziW02CGDaMWgfz6IZ7WnSPoXQGheJy5vN6yp8PlaZmNWIpPdUjuckxwqNq5+mT2Z
stBmiDQy7tefrLlNevT8inoO7NkFbdbYs+8kJa4POJWlH/0RV4WaipweIGme1OGaV50dSu4UjyOx
qvNUXhrPOa/QbN86Pihok1oEI1iYQzBTNMEMHp/PMwAFEVqJ14hQnQSei2p6migK5+qwe9q688e0
ssavClrJfwRL0g8NH9pvAtLUkesP7pFPeRd5qP4ErkjHR6LS8giCbhtiAcx7pgO4urULPadq7uu4
HMDZPbtzeawonQ/5OqlTQvX8okAIco8EnHPIdTX+drXlQ27O4f0HuTT86HXF8qFRlXXwnS793am8
V8E4NRhaMxVDULRN/dgwNXypbEloULg2+ZmAi+/BakeGumKVRsvgg4QFSE7gHAQ0uTK7JS+2SvVj
waUXkMlNQ90kv9zKY692hjRpm2TrJ69g/mGt1ylYba8NZjbKOkrKZQoTwqrz4FyYEFUzPICML2kO
jJfkzqdj/7TQJTmggW/4WPFpegWLQ53dLdlof0OQl0DB1YJNk6KKuzYrIggrrcE8LvUraC+To1L5
8AgILY+9slhD+GRxX14kH0ZRg3URLcz0sADbYgdVni+hVXoX+mZu62ipgeUMGtSp0mDw2vEwShQP
fGjqfGkaG0Vtq8nE2e7b13SC+4BfSpcqdlsUHKAMRKbjba+55ZCNeCajncMyrxHnWb7MZXeQ2Xu0
mS7u2Aj5LJz/QEu14szXRgZQ3zmowvu19nvyDhtfbiJ/+wEFmJoNY7zkU/2hrKB0PfT5TrX+LzDt
2vY3whhZgF/ZGnCtSLgNlRuSpD/XfEgOCRRxzklVzehkr2W4sCmLFK29Y5fQJUzLdQlV5ZBPs2y6
COo8cwhcSBUP7mB9nNNqTzlj60AxgppWj63qoSkWT9aUIBaVdzXAXiAYHdoo2wXtb02xYRwOSfse
mgpD7EO1y88fk+rlttVtBBkmt4ObzsrvJmWfW4lNUK7Frz6Hyef9XmFrKww14Z8KXVrJ1Hf22QGl
e+zbaj1x3GeilfgUzfk6VkwCjM7q4VS7MvJRCAsoqz4OICq7sxe7uiPIZb1rtCZadBlQskdjOc7m
9T6vv5agyEj5zr1xwxBMYGWFIHDpskrGc/PRFk0s/Pl+Ktldov3DztdfNuyVrWCiKzPizbm6WMGE
/fU8LXn+0CQVu2+Shpx80a7Imw6e81sM/fqC06PCxZFJgCFKGsxIpOBP139WPfCY8JE5eIVccaxU
0Z5Kxhg446b8JBI13uVuq85J07aBk6UK9xJ/PS39qo+e51ifUQSdAoTu+ki8hkZ67NJX4ZLl3AIk
fVeMYKz0RSIfS4vbp7yxstADGgvpoYwcGpdMkVp9EUs2+pHXZewRwmPsIEZAOQHVRfMQkdapQSvM
56xqxsPaz04oFuC+bs/ixpXbBNl1PiJKohFGjVEB1eYm8j7g1j3U0e5FZ2Oz/i2SvwncB1+2CrLg
Q5yz/rGYwRDa78G7/lrqFRMwUXxtplO3E7CyzgKffTBp5tb3OU/rLz6KTF3g9Y1TH1OkzL5VtjgP
XdsF65C/VlqebOKlv3JaoN9iJP16zl2/O7Il9+5KBiYU5u+yyV4r43nCNmWmptWaxsEB2bLdLU0E
7F51yOcKffKW45yK2dKvVAnUjrzsxRrKfufGu+HLTHCwVJQO0FcUOJaTn7PKn52RvizC/XXbcLaW
9fL7m2Utu6ZRw4y0XZ5+9vzXRD6/77lGdA2WDUS3spBx39fHKl0ObrqHytzySUbo7C2LxaoZDoNz
GjR6Am2wOlA53nFoMtz++o1JN4GfWdVzsCZN0IpbHkenCJzBjmpN3xcUmchPoKhFWtSXVOmiA2mf
hvZ/tz97Y2b+g8hMssrzKPYoG/QZ3EO/BzSRoGoSwdPslBMuEcC1rXqZsTf2ottsmHWKkyC/6JB9
IE0BtNhHAnLOrnoPjQNCO1OTNUGngJhKO4+HlX/hS/5P48z3RaIfIb55uj1TG2ZvEhI0ECjJpt6W
Md6zHNBvYR/QILgner61DoaFzkzkinR1e86Fkx6qfmCh8CfnRfme+3UFTmonjNwyUyOAkqSfBSRP
cPJX68FHQ7qlDla+Y6VbgzACbD459ZgyhKgM6MnA9qdnwZfXIkfr8gxne3sdro/ANvGNY1LBuXFY
rNUdh9oPOHq2EvH59sOvL7JtYhuVLwdgd+gQD96QoA2sEwFOYHvHhLY+3YiRrdZfs8aHvJLgEBxd
7iZQKGhnJ99yffJtE9hoEb6yykcKvVmOHkTTlmjKDtV71D4uJ5mxiZcEQqK4fmNpOXgY+RSC6eH2
lG9NymUp3riHFPEiOEORiO/lK83+SXiPBradCb/uemwTx7hogNzXuYDf11Qj1mP5QWdNep6RBY3E
oPIT6IOW6PZAtmzH2Fpem1IbHP44AYrpo++oh57ttQ5vPdrYWLNXQ9HKzYa4FfyU98idDOwdYopY
WBMPl6lcCkJhNtx6TtRTIX7fno2NZTVpL5y0TKccbHnxJBckZMDCbKfsE3R3bz/+evRqm/g3CLqp
vpkQnSsny56GinjxsnhjNK2FH1ogKArpqNSZ2+seZ+FVOpTLTF023htDzYAa7tKuTtHC2WcyQLll
fUYOzD+uiz9Hq6NQIB1rYD8ZSKePTCbZI0iOIdGGS4o+ZE6ZgwM7ce7s1rGRc+un6TthOapNo706
J8tfkF5zVZqjgdNvOBgGl4lCQ1ekNOC97D+Ae0Dj3q9IiPaO8YXgGFRPfM7Wr7endGvFjPhLSOHU
rgub9dLe/9xCVuPgZwk5UtdXO8b2N0f731jANqU6qIZ4oCqKDNTY49qELlSgA56Q10mpQt3z1G1E
6GQliSdQ+4e5Bt2aX3bTebBS9MuCLXJI8X9WRZxk4iu07xy0mDX6W4oJWsLR69tfAk28a1hYRflJ
DYx8t5d0BMB75NOjn0Px4vZkXduRPkNt/9/GIKi7jFri1t60PIEeRdEfcjt9T1Hi8nTDlUzD1KC4
qnUsgC5sHfdBZ2LHS11ziZdHG65Ela0spxaSaTNymo3XndLaCwttHdEpfgQs/vb0XDuM8BazoicH
SKCPXQk+XSb/oSAEuidq/jwnwg4GBDrvODoub7k4hzc7EnJmSe3VBSRN2vzIUl4DxrbOEWQWsvD2
OK65mcsbjBPbLm2kCRMfJL1IkejiU5t8sUrkmxsWysYLp5rs7IytCTOcS1qv+VqXNo3t4ZvqNUTN
H1f3u5uKnehgayDG+Z1BOguymi6NdWKh5USSNtIDO6EU+TCCripsxDiF/lrtrP/G9jD5rVGegcTJ
JLpLUuvBYTzw6nQnRLvmpi5LYrgpvaK3tS3Q9zDMaFnVjw5oAMr5++313nq4sa3dGpyfaPxhcToh
LY8YAQowntfuWNPW041tXfvTjCygy+LVW0+DKr4AOZSBSVYc3/f1xt4el6WCo7BY7AxgMlnaL0MB
vuA83cnsbSyqmd++IKpAboa7w5C037VrPY2qW3emZsMtmUQVaY2Lm90JsGT5OfR8voP86ORlX2p4
ddK6Oy/ZmH+TrII7EDWYWtyiF+I91yDcCFgjv6CNWuw4pK0ZMnYxuiXBH9j2S4xaFJKf1R2o0X7e
XtutR1/G9MbXVdIHWXgK5s5xqL7OiXywsnInltp69OX3N4+mcrFJ56LdqpSo6vAi4N1eVmTDrZkV
02bMksbrF+SKcoWOG7Qs2PfOWk6n1l5KlOQKseNwtpbW2Li+Z6H4APOMK17Xoc76ARQL3A6akb6r
mYAxk6QCvaug3QZjT1wshyVn4eSGvbeH47pOgYGnG3sXgrutnG0o41YdBGxJHfl9OaH+qF+T2T4t
0vljkyb0hvHAhvWXB7fqDunTbdvaerlZm+iJhIaKT3D6NDoL6yQdK9QwKZyTN1sA4y0ORfsHVgyq
Swz2wYWIZiixHhOQl34SbtJ/vf0lG6ZoFiaSORW5XHBDTtCMX9vOg7C9HRjJ1qONo3y0G6p9BLXx
xO0RBISQZIF2rfXOpxs7X9UKmq+6uUCYvrnjV2v55/aEbNi1mcttnAVC9w2ey73mAZTdJ5TxYnz3
4fbjN8ICk44gLVAoTxaEfQv/Zi00aKESVqfySK02YqII9Xty0ji1TUKCRoLbtGpnGi+W/0lXthPg
uiCBT1B7egEbrsZkJWCglSyzC7QJ5Cc+qNlpg5ZLLSO3nHQI5HX6Pk9j1k18tO+lfMKFWfr2j9kq
A2pXX7Nyx462RmG4gZEAO9pqnLF94tAwcRPyRXFbfWy8XN6hQTJ931Fo1k8UL10hWmw0W64dRVCu
SbQ2SgJQXtCdSG3jTDdT4mBY7XCpgO2C0CFM/fI86Be7h6Jz+1uJPVDOxrY2M+PIt/R91uBMV2xZ
AklBgDiIvbTy1giMXS2Kyik73duxsxQ/aSPPXFj3VoFSe+odUUXdCaw2NrlJVjDStXCyRFhAKLZ/
+Kq6QKXLB1Ive7W+66RkjJn5caifzfPal3Y8ylb/44AZPhJ1URyShCV3bWv391XreJFISfKcNONF
Ur2kP2UvvK84GqpYCLEH/t9aMPvf0QYvHJU78DkQKO5ehhpsZMCbP992Z1sTaUQBIut44gIQFBcX
Hanc7b6vChKBvFOn2y/Y+ngjghdclXafTvj4FfTw2Tq+LnT4c/vZW8ZmbH238MrKpg24Sq3vTcMP
oC2NbHpfueu5rL7efsf1CaJm8hw0fbSuqhF0selT4SFTJqHTtJfevu67qJk8py1TCwOsJE65/9Gr
AMyrxU8u6PPK5c4cbX2/cYgTNfhUuYkdq0SOoWNV+ccmm7sAKM51x2ttjeLy+5toOOOecquFO1Bm
WMC7CpHfZgwHCCjkeyT8W4O4/P7mDT4YWrWTMCd2mpZFltVYH3SZpAeX5PO7DilqkgNk6eL2wHg4
cZsCIZSkgTd5IR/e+XRjCyM36vhlXlVx1tA2VqUE4EKW6/jsKl6MO3eprVky9nIODB3NhO/EVv04
98ADfudip9vg+i6m/+EE6OYBQrhZH3tuAa0PELSeLa32cNDX9zE1OQByNweXlYY3hyN/yNPxH0X7
r4PMvjW9+z+A9Q63t/KGnZqJe6fM+o7ZuBBOvD45iD3RVukim6rtMG2d4vi+t1wCx7e2WhAvt0QH
imYlv6SzfFqW8dHuh89Q5Nixpq2BGHsagfjo9hxCWMvwRBGDNvNHyr/m4z+3R7CxHGbaHnKXur/Q
ScU4eLrD4lVtEtAe3nuwq++E5+y1t7V8uf2yDaP1L7+/mS6QlnFGbWyKnlMJz1E1J6i7PbdV2e8U
cDds12xpR42pyDMH6a9yck/Z7N0n7rCTIxT4SDM5j6uE2c9eT67s0sIGHQdhQ0BcSJonrfWhrusH
ZLl/uJjGACyMMtB+vSeeurU6xi6v14EmHKRtMYaSffYFn++6fmbZvfa94UedyIpEYLWu/9xen+v3
HQgA/Xt93L6crcEBjeUqx/ynazXimMqKHoEPI0nIkTwLVwkRljCZwZz2rlibmsoPlj0S5qfWGGcO
Gk/B1lDdu3pvg25YnNnzTtYVnQM2oC1uShn4vOYpIFn23AzLTmZ66wWGByDQRMxFNyZnPfYfZkp/
gRL+qAnZU/jYMGjP2P4ofqQeGjDIuZ/oZwVsewQ4u767vd5bH3/xOW/2ozdWdY8pEWdGfs7D49p9
7fsdt7X16Mvvbx5t90neoYhFzk71OAFUDtRJoPhOELL18MtkvXl401isV3JJzhdJpaUJs/6p7/Y6
KLZm3Di+tVVkyCHl5Cxp86WCiFeIhqs9fRi0DuEbr7gRk7YTV/06QdEETRAQI6uDahrVH45GlqeC
p7QI184HztCT1XAaVrS5ayVfbZB3/QYDYxqywXbvHdpPUaL5AGEI2p5R+nMPEjI2P3tRAV3PVmlB
FJCtfVgPnR8lPSRpwqrM1xDi44IGMtP9Y9W3RYTilvXzcrygd1FOcYnOiBDod/3RIWuCTEHNRQhe
fvFD1w0aKIUjxf1MCKnC0U/qEUx5Gl0TvWq+tWJ2u6D2hvm57z0Gzau+6sO8R3E3mkVG/oGoh9tH
7Ujcj11C7AHkwW6fHwR3hmeLccijjX7h/pZSJhQeNONfV+mt4dTXc+hCfyzGfa99dVKif0ySezIY
i5pHdj6CIExl994FUpPJxDqPg+6ilVMdAv6qn2nT/YEgnfqQZfBbPsuyBTRNBaQMgBlrfmWlNQel
pG0wVJWDVxX+dEJT+vCZ52l3tJKmfoLE+op/D796DpoJ7k52WGoxnAsKyIErR/rJ97Evkddxf6ON
172r4RUec87do5UzckhLVkeZW1j3g3ZAp2jPTTjyuQ29xfKOa287HyExPf6hBAWJD2UHz1qPRTMG
Ve22xyqhTeCMtf5BhIUuBmJPB4mKa2hpew6Vw4toplkVzRPYSSG2nX8A434WqgQi82Su+ulQJJmT
3/uNHp1T1mRNFRKSMqDdrb74QYtlfEJDc/59cnK0jji9CxkFZhFRhbpOygfcRdf7daS8jRaQRb2C
4WNFuwe35AnCUvah5Ngcvp/bOlRuAQEBJ2V+NDtq+laDYYZEqeupA2H2WIZlb7P/4+xMmiPluSX8
i4gQCCTYQlGjx/bcG+LtiUFMEiAJfv1Nf6u+tMsV4Z3DC6AYNJyT+eSODSG9LlkVflO25G5sp3qI
J/QN90pHjYobzeo8UcyJ+nTwnR5WsLpbDlSb2k+5GxQnCffMloMIOmApuYfHHBnAGAawTSBIV3MW
aja88FoomrvsPppme4imYCqw0lcwPDG4JqQI220mOg1woAw7gkCxMTsirZX9Qa3feYug53nuKoEP
pwDYeUwHqvoDzXy668qA3UE8AZ932CB6p1qky9NCVctrCJAWjDDKPKOn64uNq0pfJUapdkw76gMf
Ypxgiz2HSd0scA7tQOrnTNjwKdSRjT3E3m0B9IV0X3bzfd45w171rEIFYNKnifM2bXpSPjcd2pNh
l7Wv2TQ4e0B8nDSsmkcUL9zD3EegioeBr7/L3OJySNRu5t4niCES5EiWpoJQ213qnfseyfC1OXzN
1mJVCW5uEMpTtNj3ZyE2IbxASY68+i/NVGuwDAv9vmQADZ5yzt9yMDhjP5yD2JeXujwfSqaxvPsH
K+Pny4jMwfAIpo+KEW/4PP/nyVhel0/23vnuvYav5nG8H6+zG//b5z/qzNKerabfQjLIc6CaP7py
aWK0GDIbM7E4VQz8sIzbYsk3n5/pzIS5rmcKWQ5zkFO4KEpQSzIOD1Pj1b+QqPr78xOcWajy1cox
o7OoIuM5xz6a45GNMQEqMy++9VMVk37Zfn6WMz9jzeSsiejH0UBFjDRImBnbbHisrLYumMXq5+en
OPdM3k/919JCOTWRw5KFRxPqoxNWj0Vlv89VdqyK7hJk7czPYKvlCyKHaeFSLzyW1aHqXtv6N2zW
X/wSV6sXMuchmlKonmi9HDxWpJZlWxV+CfCEr2S1IbESIVqc6RmBSvmPnmAP1I+EohtWvQ76ohno
/WI/WCOx1dtEKaxbAe+xrXbRoshst+WdenK77oVO7UnU9pZV5pHSWcUOCUzctsVdhVcjLvNLRecz
L/SayRMVdpBU+bAiKa/cFY6AQLLmoAEHvbMpgGbcuWP4JVSaS9bIQFAv5axaLPIrRB9dI4l2Sd5/
3OPnr/SZBe0aGtiwAv6piWIKcd/08NDKC9/8ueOutibTkjfOMNYZvJrMu5GM5KmNyktGxzMfyRp/
omENks6sJnjZ4FOKM+wQ3yFM2fXiN/PD1+7M6mN3WEOz0M8tXAmqO4y61zsHCOZfXzv6+337ayhx
MtVJz8VbzCZQG6JBTwdt8/HC0T98QYnvv5cp/jp6DQJkVELeiBzga2vGBHvD2MnA0FhYPCK35fPf
8GFFAGdZbW8Nl5BNj1F1ykEmE0grtdkL0PQ1NKv14F7pPjBX6ITTN8AQ/a/s7nDO1XuVc0IqlWXz
CZ7jY412UjGgtjY8fv6LPnyvcPTVpFstNdUiGpYTs9Fe2xGrumnjufQrzSocfv1KIXk10AOYimCt
bUS/gxd/4/YXFgzvb84/4yIO/v7/v565FnWkLXY/RxVN962wN0yWF6pbH2I3Qhx7NXF01lWV9soW
dx3WdFHcAOh2Q0tn585BGo7Rw9ipG8cFmiGTjr9T06Vsjg9nXJx4NaW02Gd5AxcLsjk6egPu0HhY
Ju5vVEm9/VDN1aVQ6Y91HDjTalrxJ7641QwenqsbussWZzgo7bSHAg2kTIjmZsh6ExvYofahA0N9
RxHoPQbMx6bYzJcCes/e6VUnywtH6CFUOJ8sma86CTNR2+P7yraiIdkrdnQ+NCaonIyLKLeZV2UH
pAkMyeev/5kPei09nYXC6kMDLtZrMA3sM4VjH0T7ox5+TNXtWF6a0s58ZmvxaY5elJ7aGky7wbRx
VSGRQtnMjWXZfG2Y+Ed82krtw/UJSrj9rskvYFBi7swXbtO5y1+NEsj/qJBo3YdHoZ8Q+Zd4bhA3
Wb3//CGc+Y7XLBjiVmKo8yk86my+o2N0QHTghQs/93xXQ8QIrHzLJ25Oi/A4qvhjMR/FBEFuJIBf
DeF6/+61jj4yb5Fz/PnPOTMVrTWnfhMRmIqxnl1oFQ/kezU/RwM20j95+fvzM5x7HKsxgmuvxfJC
8+OU6/KmdVRSOVwkCNP+Ut+d+OtgtTAoi4hFgG0TRZ8ZDZNxvhQI8j853wfD9pqsQDDseFD3gDzt
9BYMN2uThUoF6Lz+LTjPY6cExDS0RG58wurdZJWLYn+3HBHyqq+tki92ZPYwSJQmpggFsnmAagfC
iAkVAV+/IFg6SsdJEMDbsP+KGp5/EQi/VrV67hyVi8arikb7g2OzE2qA+8LNgwvvzpknu1a2Us7y
sTegZaspn+OyGFJCgJ8LxMX2wpn5ZS1rHXpUTrhoZpgqeuc74ll/AR6kvwHcwWOERU5/OgiDd0yE
1x5qChsLHtaVDaVOAkWit1aGTrK0nCQDUNJ3WRh537PaYi2K0M9rwzL1X4fqxAHxGQ5iInSBnAtK
Y6+tf/pZV6VL3dYJko0RPTzP7rM3ASTEx3n+g3DFaSfCSN8HquhTpBMtB6YDsZUWzeg+GtW+9eb2
RFz2I5eu2AWoG++zqAoFDPoaKl3tFQpAEhza8yhKlMj8ukOYwbGIzH2AbNe7RiH1dKZ19V+ne6hl
QN7v4ZOZ3aT3JhScvvRtrllJUe2ZLmSyOxnyZtFkmTrUee2fzw9+ZqRcY5K0mGXWOJ16l17KCr92
zo8UscqPXzv8arQ0UVtGOjfsaPAwGewvkeN88cpX6ykeCiWghYOWBK7DbbYwb8NUeSkw70OrEJZr
a9wRyxbiEhJ2J9RMNzyq4wJiibF/EIZsBh7GlZEHyMuOQAsB21PrfTV9G+YZwZpLgnCQ3TyTbdmH
+yKQ6YzYsNwRO7GYW4uJTlqk5RQXJHvnnuBq0VUGvRuy2fCj0wYdUDrLwZH115YAa1WwbGf4IzWd
kY8LWySkt5DQBdJemErPDE1r2e8IAGLVFwU/YqlUXk9+3sZZ4IEmoxp9SXp27hyr/VWRTRr9IMWP
Quyh0andY0N/fP5un5mV16SREjVvNFNwaDlMSWZ+EI0ILZTaA/d7G11qT567/tU6yWBnqz1L2NGt
2hs+1s9KuztT893nv+HMy7PW93KPB0BstdgKdl0yA74UB8v48rVjr759rVq/wzpvPrmTjAvyX39J
pHruxq++/BrxEgrbfhRboQuHEGg/sQ44qG9kqDaSfkloS/y1oJdDsTiZFrtkJDfFofuiqz/qMj/k
3G9YfbUYdOfADQHAAwRlTnrC1N44rnETK933PONKj9HG54vVCZLIPDTi6nFfo2v1HeDv4kTLw2IX
bycR53ZQqKtDBe8hRHai71hjNlISm8zJUUXIqz7YlrQHVITVg0CTsfVLi+ErqnbG68O3jKhXU0Di
UBo7pwhFUFuixIKESzC1MH2Gt4xJF4RfvxhBGFZ1/wrFfZMAQVMPGzizPXvV6mpQMbDxfTo5NHgQ
uc+QF17beJ5IfTUEVXmqSw72SdDyVCIf8I9A2/0/jRiBHQ+APtRsrjBvC28nrLIP3HUCk9AMdI9I
5lN5P7s5Wq+8a8olnoK8OWlHsENHimAH32P+YIZ5OFQIEzzWTPOtkxUow4umPdRT3W57qKL2BOr7
ZEL7cu9W4RjTUqhUdFXfQI0/TLuxmfxdNzrolNI2hA2lybxoTIzJhquxa6ISjosO5CvqdKecesMj
fAJFMo06NEeSgfPgBDN/caIoTDMzzt9gapzTqNXhDW/Z+NC1RbP1cx6mkmp0i3oUX9CTtb1/V40u
exSqCq59XfKE4Lr3ItT0KfMWA9PFPMBJ4ri1/VE3kNHGYunGFIlH1yAki1SZoblFiHQLHEHAb6cA
4bGNzvy4x+gUouvhtacMKMQUT9u5sgh7oGkup+qGZ1xcWzhjfqNBCC863FQg0rkF+sAp56zb15ZH
R8/W3p2EOwRNAMQDa6CIhjx1+UzBiZgblYQETW20rNsXaZSD6/TJFLfo1HXXjhdRltZdUxUxcol0
UujK2bazU2xli8Y2tgD9xk7Gnmg4m53bg/rmwtfxULde8DPoZwTkZZkp0c0NuyZpsFR+UsWcdbE0
Ib1HJw77UVQYnAnIrMU8LNE8pKabY4YMp82Et3TT8wfHx1xLI8f/qeUkv9UjEilJjYjVKisfRebP
Ow+xLMGBFbo9dmFh0VZbxmTIm2GPgKaXxWMLEiPws28zhxh0d9H9HhOpMhpc5aRk8K9SU258kU/N
16bGtazcRw1tLglyHiqKAHKAmnY19Z6C91r854PzmXllDV4Z/GXKcmA+Tl5vsB/C1iBXKs08P79w
gjO7grWofJa1N/mlExz7HOqUwtfqWLZ1EFecm32YFdmFutqZGewfabmdmQT/D7yvesp/CM9z4B0q
uHfhQZw7/GquKYkbSlu63QmaRg/l96o9iGm8hGg9d5O8/19vBBJznhfNg2ODtj2sKDmWQJ6LdAJy
4fLPPebVNFPMFJ56EfhHATAnCn0yuq4ubbvPHXtVZlt6WRsvFNmREj7dzaLPflsnIxsdFcGFNf6Z
Yssa4eXlFn6jSiGzeHbdTWXD16HPMaYhLVC4zq0y+a5mw4WF9Jkped3DjZCJ7I++RtcweGU5EtNh
EPKRYK0l5BjtkH7+4Z17oVYL0gYBoMUyy/csimg5dlMm0rGz43+fH/3jG/YPnYaCHt46BLt9L1gM
+lFFBDWSrjetG5kUmxwn7pdxjjl0IBf0eR+/wv8gayjvOA8Qwn4c5XTVutbGkTv8NOFwQKj9hXt2
7hzvT+yvsvyE9PjMGVBhKGrTPweemRHG2zmHgFdBCvCzc0FTdyY/7R+IDeZZlKrBzDgFPMx2tOnH
VHFOE1W6Je5kbcqnqOIR5P/tsms6iOa1Uubb58/u4zfjH8ZN6xqbmXDKjl6HjbjBncwi9Js+P/iH
4lpC14p8L6/9RllA2RBHAF2tWhApSdQvEmXvUrOjh9VmZbzrqsx+f37Cj0eHf9g3XdFOcI7S8Eh5
2O9dZvZOhPUoKdxL5PlzZ1gNnt5oImLCKjoaz98gwuuI3SokSNUFW/K5l241dHIl58j0uGOWDK+j
A5Zv2V5NQ/5Aw+mCmPrcQ1mNoKwCbyUMeAZNnZ12moqd9MoDg4BsaP124zpcbSGPuMug/frSU1mr
9gvV1xU1NDvm/D1Zw+46VaSVIheG0DOv8Jq6gxpHWTKFXBjFIelanDemorevXflqDPCFWvQwudEx
DF9m+P5ZqNO+3n3t4O/vwF8DjCWOLNEWRRG2rLdmZm9U5ttQl5cgUx8b4AhdC/MBcHYDhFeGRxAY
vASNsup26KW/gQ9HpxOQibcZABkpKprT0dEg5bZD42BJQNS+iYIFektLNl/7re/P7q/f2iEjkpMe
zyiSxaZt+yDOi/kGtqxLIKoz3+Vax98M7/X4nvKjlphB+2nOEj9oHgdyqTZ35rMJVx++mcqqYkOJ
dDq/EMicYFMyGu+m64CfBhd17niTzO380LbRr8/v2bmJYS3cn7xAusiEfX9+brYtR5DfO7qFwOxn
hR4ZCNvV8wQRfFeWj7ZzLsFyPvycIFtZLT5HZwYUu/Wyo6/hiC8bfdOPwCt//ps+fEw4+OouhjWk
rGHExamxYbFZ2owdlpyYzRIG84X59NwpVkNoXZrMVA4CpD3EPUQl34TlvMn7C6Pnh+s1/IDV6Bn4
kiEahokTCiHAe7VQ6zaoJsZL3/7IF0h06UVr4ZkfstaCGAGA2FxYiNTC3RIxiKKWtIn04UtPYq0B
sbVPa7epxQlO+8TMu15RKL37/edH/3Aeg/V2NXASEc4EsQ/TyVbfQ7LEnvgxeTKZvsIshK5zrfdY
eutarZBsVlohN0HE6qcMRZRLfe5zl//+SP4arugMkvLcwYpQyTapRlQ/5K1nAUe8pPM592xX4yFm
3IiRHsuuxlRvXhsduOKP4C3//vz2n/mG17KPHvcmH5wIuyTsVq4mSWAtk9GF+fbcta++YTAfIk8R
mEVbSY6cOUj88o9tM1yqnp+7+asP2CBhUqDO6AAL+oKMEuj1DoCn9Tq/MO+e+YTXNDBWQG0scmD9
+7ruYmOrGyDD4mgkiSfLFKy5xy89hLUoY2otbIQci9FlZk2SdYF3T0avvPCFnXkKaymGRJSJblsz
naBi3NRab6r+N2teP7/0M49grcKAzQc6g2rwT0gEisn4y0YdhMuvAiXBz0/w4ZYR7sD3E//1gY15
wIBgxNgGYQwqbaDof2tZqRPdIn8Llbd8vIOXZRg3QLZ2F8555qNY6zN0x/1eSJi6ZDDvIr+/I312
//nPOXfo9///9XOm0EOlFVQRcOvYgp4yKr2gc2+/dvDVhNwVohr7DEIMB93seepfvam4MJudu+7V
pyynokWipyNOnYy8K+WUUaLyLruwmTn3iq4+5Lo3hqAPi6gMNKgQ/ZOMbREbfalLdeY7Xgsw4ImQ
YizG8Oj13c+e/bbNNaDrG+aCr1jzr0FcyFoq4TA4S1B8CwG4dzENVw8tapeLZBcG0zNf2lopUXkT
sQT6y2PnPHh5uZneHVkw3mtz4RGfO8FqJs6bAHhOEmTHUv1AaE247X3nVBnnZmiQyvb5G3rmQa/F
ArnMh8IEeNBEN6lZyH4gLz1q1l87+vtZ//q4YP+xiLFxcPTAiX2VhogHY5dSIc58AetgpcYd4M3R
+Ljg6Jfv8tcfmo6/P7/wD7cMLlmDwDK0muvWoLYH3xEi6iKWhBKWdbgnDpoi7YZnVxltm7iVX/St
rvUDBv4hwhG0drL5tAlnrN+HgG4QkHRBB/u/NvM/oif8pNUnzU0vlmrS9lR1zrJTSwiBNRLyntpq
cTew5onEidphC8FafhXAj/QExT1K4xE6brXnRhuFrHs39ufB3Ve0NulUeyqBbyK7tHg49zxX63Mv
RDXY5Z5/Ym33izPSIOq5csNfnz/RMy/6WjxQy0FkiEdGXrEJE9d+L/Wrs1yYc88d+32q/Os1R7A9
BfKeW4D6XC+2bfSD9fzU4R5+7dpXA0ENuQPtByxHONqM4/ws+kcxXqjHnhmK1+EkWttGdDPWm94y
QU4xbu0EPilq5nOfyktupDOPdi0bANPKVGWeYVEbTU+CkBPpxIVB8tz1v5/yr3tPxaia3PrR0Rmc
F4jt/nhewyHIU+505b5Xy0VhLiUynRmQ/6GCTdrtUVH2T3lV3Hlju1c5Ozm8ua24vjBinjvFalp3
MQ7YvELhB0HGCLkuiwxt1CaIXYA5svJS8vy557EaC2AmDQqj8ENc5m9r2+zc5dKseO7Qq69YuQsH
1gzaSjX1LLZqKdPWHX586UNYI7oiJK0NIL9iRtdQaZf8yBv2zS6XSDdnbv66i+pAGaBcBtxCNtd3
TuEkmcL2SHY35NIZzryt6zZqh5lGtRD8IUuzPFXZRFFF9zcL0MNxQ1s0t7XvX3iToN46d7b38eqv
b6NddED7pV9ObaE85CZkwSOFn+5gMtnvvK5Wfwadq1d8P8XTNA/hrqFlARst6+W2hYX4pXWDIK1h
t27jkCjnu21FuYusLb7JoaLPGm5J8G7MuC+h67gbWJhfsayZEq5qZBmiu3QtYfg4UPChN4iOWW5E
E8xI/FPlDtNruyFEu1XMoi7fduPcpCECjX5LETWp50EqOYK+vUEUx/Q2wZoJYLZTYsvaTOLRY7Al
xBrbs9NcsSwOLJ3uMqcof7ak5OP23cm5Kfx3FLcq/C1vvPKPiYLuWY4O3baI3HmJUJC5AwXBHgc5
BgdBi+XecbmJkhHClIPRpVPGZZeTA6kzcyuqBU1dMWS/ImfIt5Eo8k0/FsUrXKHDD+VwclUylICT
XphKbMHd0nAWuzX6zIxuSB+B6+UQe19rJ3tZ4O74Ae2xhhd8LL9x+D/7uMqLBjrkoCkgyocEai4j
IOJ6ImgSWAYagDP0N70tmhTbU2+J8QXPEwqM05IlweKSblOJcgC53RgYjlrn1AczeWgCIPNjFmbB
FUf//qjftYmCB8h59ruKprzv0LscSqm2ZRnyLb4wCGAQm8jvURydaVpwipQl34OF3s0GL0yg/hBx
IBb9xEi3PBgmnQ3iJ1y8DrncKr+ZtpVEJk7fLdXRkZ0+dEGJEIOy1NCUtKhaN924me2oIJLwYNvX
CFDw+kUeCWwYBy+cvLSxY3APxuj4ig3aNOIuNN5+5iFSkeBf2GM9AlNVR4cWCmUZ3aPlYr9F1Od4
bzznpcV8tmtt6G1D7rWbXLb+brZFkDjg38flvNhfQVioqwYQhWemw/qaqEZuMI3IWzvy+RVhWm2C
XGzIWwzV24ICDAZdII0j7N2vO9mGqQ4DYKhH2fzmqFtC8WIRjpGJ6UrhdFvflhkSh4d2Q2mGbUHn
61sQYqatJ9C2l4PuHlwGhDXP5dzEPgyG15A9hC+5dbttoER5h2AyddsVnguyKs0SmIvkhs5OnQBV
Dm05dcdnX8/dFiltMm1JWKeQPeGmk0mnvMBRTOabJMeTuF4Ida8YsoG3kw9tWiBmtvULVqeUtBDu
90F2I2FCgegCEXIKiZD7qIFwzFdDGPt1316VZevjYxyaqwDNmvvFZOW122cW0WMFfyXI8EuI65B7
40FGUzcEyqteM3pv+9rbs467e2LxZgpXLzeNRkHC5qz4sQBUsItqP9s5oYfGKfXHZ5fOb0Aq00Og
FncHjRYIouPsxx5Z7DWS54AzoC5QATA313ueWf81HKclRd8DeqP3RJo4H61/02MBnVQzmjRxNAds
Q4T4A+9sc6oHFf3yoorFeZ7XiR8BWb5toDl+rovxOVtAc+Z+vg2CUeyDGbmEsUZe5nOVm/zXIvIu
gSbFztCMseE4TYGT+I7bgd4plocQMKU+iSKTbU1D6zvPr3qIusQvh3l6SwrefZPdhCDNhdMXIxgp
k1pPQP4WdZfKJqI3PKiBS6ASwaSuyt8o/jpixcEx2lWax3Mb9huyuE5cy4hu8q57M41wDsg4XZ47
4jSPeae7hNu6eANEAnYimBuL/yLrIa9hqLS4yT3wEtD1bGoIt+vuYXarGkJ548aNa+pH36AMmxoW
ZLvaBubksXn4j052rJMShPQbNtUAcPo8+g2FvBMjJtFNATvA7yWGxQMyHROjRZBYju5nObXu3pSG
bigjHgIEFUrgVZNBlD9WZGsXYO+3QcbzXdnUvYqHUXCV1LwoE98fil2dseo24w3I/4PCjXQzN/V6
1oO/4bpH6IxLNHGoxOsbFbe5H4QPy+L0D2Zq5idXduGOgHdzFYbWbvyw5dj3j/MuCG0tk8jJdFzS
oXxZqoJsWBv5u2VY/NgMgz6Nc9c+LbqHiFPh6pE86CUMgw6aNlHwRHMqvzXIIkxLScYfeeugtGBE
jWgiVdyPLQhNyuumneodzKTFghwXtZgRIt/JSWlYDa/M0OLO7Ud/l5vaQBvu60Q4jkhyMjXX8IuP
W1Oo4mputP4l+669CTHwb8surL/XSw4K3FT5VYLeC712fNc56Ip2e7wWeEPCoDk0uYeeJNynaSMJ
g2nCTPFSY9yWeExjEpgm3CKbgDx1TWMAL+/D4H4SLJyTKuqdXwPqGtcyysQtlL7vcBB/uSlNkz/X
nhe+lqSugBToxXXBDNuFY0g3kCHI4+TiAGaRDcZvNd1VWg3Hwi2BKkeYbfnIHQqmCMv8+0YNMm4G
r36YSb5USa4ngkxpWWQvbWjdY4caNWglQkBO0VQvtWE1BuYAwJyZDXf1xFkSGUrBmp10jISifjfI
sn9qQaHdRmEvnv25+jm0gWYbzfl85Xd4VoiH1VBMIrI3ydyyPMzUmIMPfIofo08nosTNJ+BzAgyt
yzeKndYbsS1TaV1DrVd4/beF9zc1JB0tPnFdY1gUFLnCs5+FhyArqHsbNG0mU08ru62ivH2OOFFH
r3Hwaam22VOeSaT8qbID3Nci+O96ANZIJVC/ar0dMDzuod7TXhIpzL7L1HZZXAjSPJAGQiZhffB1
qtp96ITnx62l2Bo0qEdQidBk3Qa1kzpzxu6XzkVcLgL1NrlrzB8SDn0KcrmVt7PuYMs3bIkhb4dP
PojUr3AJ5BLnjbBvbuhaMKHcgvqY2aqIbBTWP6/SGfsnNwoQ6y2F12ynScPmhLeliS3zsipxZz9/
YxkmANq7f2RNlodZtxE0UcjPnGIlCPUgiQ1ApOEq6GNZdSHEtrVNpjAw19R34LlBUs01Xm990J3D
EnCR/D7udDROids7+VvgROLUej5JGyKNBvaMd3GAhZqDZCeKIXHm/FBwPu2ADFluddhFTz4HWx2l
apBPa+TngeVMfoExI+J5logx1hJgGI2c6VQMTOwWC+1kEpbZUmz6EtuAWPtAN8WlcuxdkJd6ayXC
QQCkRUspLNpUsEVsZ1F2x6lhArgemotbFhbdqQQqAQGGYDTFAH06N9TJO4seVIXhno6O99R0Df8z
OUH1H4kmTL988YdjuWC9XDWw1btE1ns9ItS9HxGObbmpdzA5TI9KM3XfVJhAaivoxpP+wuNGMpFj
g1gsYTxKsjyaFvHTG/Bt6jqugZZlxyYHxk3ie3saZFNtclV5XgqZenMbMpIh9I813i1vfIahiNWG
ptnSOC9eu2QqacuO/sk5EHsUnrcbgCXQSyvZkhpeT6BLuVWTSFaHBchIMvvjy3lIepUF36cRSTe1
tSZtfU4fEEhtb6DJ8oo4nxcfCKK8z36h7+8Ee2BkgZTwPQOTFCAcY5uAJD9uHSb3FRQPp8XjOQqH
fjnswiwXJ4e1zCJxVBCk0UcRcEWeZ++GRgcb+Ib8LQvVsjHDBFxWpOclqcziyqSlDRYz1pbtA5ly
xGrJRd4uMHZN8bgATYR4JN/em2Zctqx9L2k50VK9L+0d/KlAX3QWCNalICJ1hwGLpk5hja8kCiW1
sV7SvKcaw68tmkTICSNcaceWJT5DRlWdEXDFlMEVd1inHVqfYIdZivyQc5khamDCJkeP2UFS19Fx
VDsktTAoHgZb2VQGbXtNsTE74vZC7j9G7lYHTQ8Kh1vdKNtlu2lgEhrHElhT7hN5pVxXJMh9b/ZF
pOh1gBXpd8M6rQ7wxKmt05TdvYRvLh3yiV1VMAJsgV2Y7zhiCO5aqiYWq34KTj2pkAxG4O5KLHzf
+1KWyKN0CAxMDivkE1kQP8pdJ08lpt0nBKOxa5/2YBHIrpO7KhLBlpaTwdyOJUjcAhaRKC+odllb
kKNf63pn/Eh9IzAnf1+wyN53Sw4DFdM1Ml9GUW/qKnuXAM8CIeyiW4ok6Il5ywPFX2UPXhpwZ9C+
5b4pWoQ1YGfXUZecgEPgP4VpxQAJnhiSogZXCWu74iosVZ46zWTeCSkuwpvKZcQ/xJA/EbY0V4vT
5L9B6oIVS2RyVy/Q2foQtG8En/wNrC7ZAaXPAuHU41KlBsjjbek5AFFBjLvzodm5iuamxndTe+Bt
Tzk2nnAQ5SSQZQKuYvdUDEL+sE7lvzVhGfyH67dVUoe9h4wMwOYc13GArvKaFyVyomMPBYOt7CSA
CKSN9r4IxlfWuz4sW/3yqIjdwCH7nuqrhnHi2Na5NjsMRdN+6yjWSZuhqcoWVSSi4Zh2sn5TsGre
yoIuwK0hXg4X1S3dBls8HZsi6pt9iZngtg2RqEWUjJCG5phwm4d5d6W4GdJxzrhJ1JgrtF+dqnzr
6imEDE132MWUpseui6pN0UuVliUN/o+zK2tyU+e2v4gqJCbxymC7PfTcSTovVHJymkEMAiSQ9Ovv
8nnK5xu3q/KaAduApL3XXkPiwlYMHXy8pHFUuyhcVfelrefxB+tQkebUcEgQatF10wutYYzyXmGS
BYYZmuYasZuj/QKqAIXaCNnCkY3HJJ6wz/dTGWAr8RFjNr2EAytyDcZNLvxO1NkQ9+SuQEIfTVrc
BJ6QcRU/MS0AVbpX8htIoH4GIzT/DpXYLFJv7cfXZmkktEyOGYMkwszlDSZiQZWVKvCAhwwx2cNl
Ds5flbXhbl467Agl2tGNjIt/KPw+H1GrTEkZGagKtVNCMDpCzeJnZbFT6A/6xz6ikGZYn0U9DOfG
cc3jAQrnrBAQ1jpAtf4tVrFuVjVAOAIopN/GcMZIkKzVJcyT81tUdAhKj2l85zl2/VkytmwRPcHT
BTfxmcbGfR3bsMik9D1sQqHXH3rAP4nq4OebIPVrvluk7O8NDxHoy3u+gVeM8011i97HqNH2Lfz3
jtEa+W0CLYa7WcGVzFQn690K84VtNAb8NCwEYAugdAtvNt/f+h5cJA14yRbVdgIMCIPCcrD3LXqj
zFtRACYtfD53vmM6vI3oizg8Y/ru1MVdmIdlO20dZ12SSoZwVghrfdLKrDu8wFFK7DLkcRF0J9H2
kFJEUbyd/WlBVjJZ38eWNKjlDN/QjojHYo0gNqK26XLs2S+gSYqMxnx9ibgR6FmUv/MLCKcKLtmm
7wb2MMUFvVO0KCAEtn6ReY3UuegiuWdYwpBrrDL+YQIs02QUih2FU8S7flLqZBlIUKNc6tda9/YH
ysf2W+MsS9r1OMIzZRVBfbK0+p60DtSdwQQYo1Zh+NBx1RwdNU9HBORqnNDAjzYWjemT6mf1bwxF
F0N+kxv9U/crRCoLOuvMGWKoR2AUj115RIs0R4zk2IjhideeQAcE+NU3OnPaDjjXOFJ4KtZdXrgt
PNlCMBkw2+H+YdWuly1lvGyChoXAGb36bYQxAeZ9UKaiVhnKby7r6iespjJBXlV9jLhfIvM78FFr
GpUjA3quEvDLoNICcaHI0GzS/UzAT8dcbBqW1OO0fEcN5eZw7on2s9HjPm70cJqcXu/GfhL3UGav
T5FDy+0YUHqYokocuce7n/B+jDfKuGxLvNDvkrXRxRZQYnSndU8TD+Yn78R4ZhuFxcoT7FvNvYqt
izxyMj+H1Ry8VZyTrC07Dyor7vp7FILunXAWfP9oGbdLB6R1ckx4BLRO92FrgpShA8KB76pdMUYr
VG5NFaV9iekeTgrRoipwwl+xbnByFn2Hg40OE4W390jYbu0KtuuEZjkCyZY4L6SA195UsgYYSMQH
du7q5ALTxj7OK3gMHM9JMVvWruYUj3ObmGC1H/PkV1tbIU6dlT6eWETpcpyQGvbcI/7lALd4DN+5
U6AmLRwIn1r0SH06w9T2O5A//1/Sw/gLYBqEVkXgBQ8OxdDSWecoSoIgAilgAZ7x3WuX+mURRAaP
XIiFZgEppzAV4ao+ItY2r8DFopMuESWfMXjOPHAZ6U3d2uahtxWBe6MIHhdCIxyYXHyU0JE9MwQl
Z/D2xBSUgJKRs4VBH+e3Y+6uK08NnMaPHgSDOz3QcTO0HYWsbkArRDTc7sJ4RBb3XE8wnG6GxwIb
ac5AGNkpKDZ+tY0f7YcZWjhbaL0tQm+88/qxf6VqZKgnMHP5Ritgph369hyepIiYDvm0FUvtHhVz
NRzGq9AksJCA4AzH8Yfj0yJIWjOFIoOLHH0sNOt2rqpRsZkeHXzi+si5Z10Hj8Gycci+muBmBn/M
duvjpp40QoRUUvUV3GAHwcr7yYkrOPfV8wYVIX0fe1EsWTnHHnq4ETyDRthn63UtRCGBh3EucsHo
1nPBmN+G08L/Yaih9qztIh/efMwchQUols5rGG7WANZdje7sj0FPHNl9Mpy2yxLQL8WqRW4VVWsm
1MzSEKv+GaZJaA/X3v3h9pXJzl8HmjNsNcUI4WBcU7qDKJ2fijVcMoc08S8unQ/XnZbNUknzJmTQ
bpwYrrH9Yuj7NAbiwRPafFdeA2SWxXM+L5V4G1Bk5H1X8sythgyHWIYMhRjqLLM6Ww2nVX+3rAP9
Eo4h3A/6UgmYZnIXeKyE72lCQg1QPsBE4A0piHNSOmW7R5HA8mFt22x1YrWRgXJSEqK1M7oe6gS9
tn1VlYwT7gQuJNM2vqOWtE+9mqYjoAsETxlkmqIVi3dg1BZ3ogagznGObYdOsZyAqLyv0OWtKfg3
/jaoumG7WPLTQs74PDgteM0Dfg2H7vVZzx3/FSxDBQGn6xw4tpZXd6qdVJVdiGMPAd2DRhbJjEFg
EluJSmAQ2RqiDbI9g1wxBOQKurR4x8i2OTketmtPlzr1RhMdKCLF8lHy+kffEmALmGmcBO+wz3NQ
qvAEaygRDUYqcwq8uM+XokahErfeMzaGYmNhcI7a1etPzBQBql7UgS/UKUFSQ+G0HXhv79rVDVK0
Yug8dDOjxAYO7pmCbmslg5cSBIAMVQeOVWXqHGGpukwgYI1TDEDGeziydt8tn5uEwhw3NXHbwRHF
oiAqV557ULWlVJzh+1F/jUkEx43Y5biy6b7qoZofTCfIK7HB12VykOIwleXXVdIPkOURdDMuXZDB
53TMkKgSZBjCf3imX39JWgKQ0yusQ9tY5Xzllcn9CDtPAsAd5sjWd4H0xtG8YW3Mvtmhs6/CVF2Z
NirgaOS8BkqbMNZ55YV1giSDKIdoCq1QBBgarrf2buGOPpagPD77pcHyl5I/wwpihJuwy+4UqpQc
x1h/ciUrHuppGt7h1Wu38JbvtxOipcC/r9sM1mpAixZhkw5VSZ9YFO+biEThpjKA/lBw8nuNMjDO
wqgEabCInNyfvHgjIDJMlwHuZt6o3AyVKMujUIGI0fmsSybjfQugpc5bO8RH7tsuD22hnqZ16pF/
M3CALE65E6OM78GKmHPlocTmiKLJUK6qbSFHHOBLGcmkKJj9gpowuA8bTj6U5jHQ1lAnSO42sMgv
4z513dGkZbD+rEr0b8kg2+CNVO6Lr1k751PP1UfsQD9CXTNuYAcs7iUFYt/Af+mrb2C+YKwyeTAy
hNrO8/n1Qneia1FmdYcs48l11wSG/H3q93X9vQ3x7wxt/Q2vXK9O1kmquxiK3K1XYPjkAE96r2vf
3ZVOtWwwlUajVE6iOhZrgFUIHDSpGAwzIybfsQcBKCiGOOsgtHpteRxsFoAVO4jHgyeYhHr4IRHm
LjCYJ3CMNUBItxpTgPO2Lc7yqMal/4CQR745c0EeYOxLtoNDSQLTh2hfWQxq6i7yDrQBHo3pEUKH
KEJttMGks6nWb20obIZKB1eF996md+DfO/NV3FEaRWkHbHuLCKI1i5daptoZuqzomII5D9563QMi
gKg5LJ6ZI/jWVVVx0Ouwwo3bQkbM0UoGzRrfFb5FJS0b/orQq58YwfT5Cq/wPJY+EobRdqbOWrtb
bRc8Vt3wKfFRWd3jDYXgEYXInWkFh9loaPaFqjRM0webGWSHb7uiUXiL/eVxKvtli/qCRVjb/pjB
AbltMlRWCLsSU7UrplruFx8D1/6hB7s8SsqRwW4b0H869quBpwx0+XvCvHmrYQAVYGw5B48gEtcV
PMaHABzNdf4lAPQ/BF4zLS8wKFJlUjNKH+CVg4XpVkJsfE76H8Q3/oFxSR5oK+v9HIUsTFd1dlGo
GwkzJsOcFt9A4sAGCDy2daLJgtmZUEAzq7Lv0qAjnZcMqE9yuP2Rb3AhsKe4s76Ece8YbvrV0ixq
VwCGFXbEpShEuHF6McNQ2Gk3oNI3Wa0hexQoD7+usw1AdBrj5kft9cOSOy7E97lGj/0PTK8Gm7eV
uxzihtb70AvD70LyHgKpXv8jMeKak7Dsw1M0IT88rlBUAqkkJzoPPt5nBHGj0T/VdVSe4mUYT8uM
/50wDM6CrMceOWU+Bt4HuBCX216Stsu9sp933jyj2sGMqrmbHN7k9cyrOy2E/T5XRum07acRSnay
/ljaaP2qq1Dfr2Ppb5w2pFtMpsLER3joaWyX6b7z1u4Q1tR/gYLVcbNerSqPOjQRWO5yO/ZzfGyb
zjxpK+M8KI3ZkqEKoZYYod+P5orDJF2iP8fuBIhWUNT/LVIF4rXKo9b46Gddr0wrJZcfyoFpPCA6
7gIY01gXSO0uvvuz8HJEWpTbyGvqTRMy+dSRYMkH4CVppGAqBAC9f3J1CQsGpHpsSoRDvURlqV8h
qwu2kFk3J/EPI456BQdfh0k10wkqBeGJ4V7NWqmkweuX+nD4bpIVWOS3wBR4dSAOPUaUR/i6ptgQ
Qs2RNxzdm6um4N4NF/ETY2+Y0FOPhu8odKSfIALAWzJJIxg4NCUH1DE7U3sEJB40R1dWA/hGVmGA
7K/LUzWOwAzCAE4GKye8zetiUTtYbCBA1IMr5475uvxWjIGzKQTs7TfL2sFngWLdJKQn/XekeqiP
vnXhXKH7oPiK3odnYAUR6FfHCpKeqcsNaAHoh6xvMHT2pU4FY+fJPEzVAx8NEcpQ/VDE+Pawf6/H
JDCNPbE5sL/qynHSgS9OvhB4B6e92+gHbqh9Jq6uvjMGpaplVtPEX3WbGsQPcOwStbof4QF8MF71
zmzPtzoO2n+VmvkeEJN6o8oLUukhoCaVQ/TmyWD9Juoe74cZ5o8V6+5NYMbvbUeXyx0CCAqYr/Po
IYZL/qnzJ1Bf5Dx/uNrl8Nttxcap8f1AReFOApz+bMC7tkGZzOMaeejTTUvQpXb2fkKKIjYdnIKZ
qsHX2baOV0GAzSMUZYXrujlS2+F670Gd+xorlNOJQhiDm9cxPCXyoHLlppoxQIktNIgSXd9eGXjQ
Jrxx4l9RFXYvrYTUI5GzHJ8tAkRntOBGsLT3lQP7i8rsJNJp0kHo9rHjARrhDhDAP5HiguwlDE3A
oxvn3KCDwKAX9kh9ghiIQgHAQlYmcl9xRIqmw8ALDJ04BZJVPllI/u5qOCkdJUYR75yx4DUa/faE
okk+t5Fpd6PhXSZ7jCnYbCOAOxPdSoZ+esXzeex70uU419uUBV75NJpifYzW9RSK4d9q7sn9GCCs
Ho5YmIS3MDOb0KkkrvG7XA94S5Nm5jwLvJp8rBjy3yHdanqwOBizgMtuCzh4QKjgGh9MbdFkszDI
HYStJKEXzMB1wuEDq615JF28bsYiWB/paus7QDrRI8XwI51UU2XjOAA7oJMERq50kWNiZHamhlJh
RVP6xWdh+xC4zL9Hig85YsxTIRNswkRL4baNi12zyYAGMXv9fJxm6j95Xul/oLcedqKb5AxWyupu
fYXkk8SjBX1aCW025xn0Al4Hhw03RQ+CiWgE3LbAgIbous1dB+9mI4FAIR1MnMgAOFxVwHQyWBMX
O7zTzWEIp3IzekGIPZm3OM5WNaGk76OpoDl8f+d7oB7V1MMRX6Ev3kcY6GG+hFN3GYGZ+5Wn7zH+
UMlayubdRfW6pkvQdj97+OqYthBbpCaFOcxmyA2a5DVq2wVNkkd8bCN2Tq3qQJ3pejfYgGRwbBzN
0DoWf0dUdS/0Dn5XeF0F5sYhBGzYQcCEHgGgfctf/47/d8GOnGaCfjMeEViN3BTYK3dsAIOKso+K
mzj//DOuEBjdC26ksWB/DQvijxaObugJO+7n1/2zphdecBfMSLQUnDCN8LaxkftGcrShTZWeB6R1
K7KmHve68QAALVsPZDFShXcTOHWOuMGd/OPvwml5prr/RgaMy9licwtAgO7epuhFgMz9+Q87swn/
H7EcF75gP3clQ9cGfc7BbzExgeG18ysEz//zi//xvcXFz9TG3741MDIOH01IQqWBYo1MqQNHxom+
rNEN/vO1b3/+4N8+QDg4GNayLg+L4Wgpd/UiAF+yv/z650/97eqKYLgtMTw+WEz6/JIWGbrSTRBi
Nu66/a2g+Gs36WJxm5hY4ZZVeQDXEbXOveuJXTGfE0Xtje3j2stzsbDLePIVHup64FSkpf8LWUnZ
5w/42pXp/94h4K5Id4J52d5tuu3g8dzV09vnl/6jUg3vzsVKHqgEDaoMzt3QeA/24b9z6QfJpDu0
wnSKU8OWr44tb62Da0/hYn0TMWOOV1h5CMl7UD5SgiSm5nmYnBuE3it36tKLQaIriR24JRww4ZCn
chziAxlZ/fPzm3Xt6herWE3rACIgHKSGpYFBMXtoAWj93aUv1rAGFa3GNCtGWDMrkkbkcES+FQ52
ZflexiUatLjaeuDLDzDGSIm37hDfpHKXd4+ff/lrH3Cxglu5ANTDTPyAyC3Yr6NRgDD039r13z+/
/h+VRgihPT+P33aIKe4DXcy6A+fcVNlaDN5D6Z5LipARbxu1Qj0pzBGeBivYyQ5rL/9ua7q0XQhL
Mi8WxsqYdykoRalzv6LwSPl67oP9idx4+FesEOJL94W5RCXmx9BLg+C6rUBGoe34AEIdakr9U3fi
QPzgBT4Wu5HYOvv8pkZXlj67WPqlR3rqeG1/iCMND3sStw8GvD6bAfoHLMNKkVdgvmxaRwXJguCG
LKBRtZllUyQr9R0kWWl/10yIJ2yDotksolYPIDMGW0y6/QX9twaloAKClDiRJz4A3jdJ0LRTs6vk
DLtWoCf2RKVAWFw7yJ2IyXRfW6ZPxGr+ONeFt/UlmY8zk/qlnmt0FZNsfQAnvcpljZc4x9ftXmul
KOzQVsaAHIgehcGAwfTRjRrz5E9tnAaxLjeFDsNtXLCoSTCeA/eITXX9pfDGN9CvnW3HifcPfEGq
Head7VZMk7pTfnRmGjN6IBBpHJYitDDDXA2s9Rt6b2LV5o0ze9uuLL2cW78BPchivB7DaPElWqU+
mQJ862o+V5FtGz42ob9shjFAq6SZjNC7GT7AnTFqNlFgvCMIp+6tQ+PKorzMHVqA1VGMYtgexPwz
PEgKdXczLvjKTniZndV5CygCEBjvIxTp0HOW1S0Z85W1fhmaFZjAsU0DKxUipkdRzCoLCufVLuWc
wjkYs4Ehl35zR0Dm/nwdXPspFztvwJvanT2UZhFMETa6g+Ycig96oyi48hQug0JZ5TUYCTnx3sOA
mrEqD4Nn7MI39qcr3/0yKXSBvTwbV4v9CWDzXdyBuoWAgXD3+Z258t3/2zh+33aVadkU4Exii0Lw
LWZ6gMVj4Ix/d/mLG+84QkQuwpMP4P0+WqtBZ3ZlYuhfBW66cXRRtS6k9DD0x9cnpkc4RZG1w33d
RDe2z2s35/znv90cdwYu3yisgAKDcLKb6wjDqVvhBOS/GII/NAzR+Yn/dvmCW7dp6VDsrRiDFNCt
elgXs4kxzz9Efbcgc9MPwflxvEzG/j91J7qfK9zT9g5yxzfTarw3f6q8TFdnbA+2/G0Ovl+5QXJJ
C66CqN9ahbGt67TTEUM0sD770oRPsQdS7RjW0QOmgfMW9rRkWxApMs+tzF3pVqAnNlMNFhrOwFe3
LNgGjZh+mlz5oyIdzJ3acVkfW4SJb9ig2vc4rGHlKroC6Pvgv+gY+9vAYm+DwRb6edDsHyJsVGU6
S90efFYzkOfcCEes6hPuLUhu8bndKkcqOK4SsO6d0uSyIc4+XEBMAGwKT1+oUn4Awlt+BF3b73uq
z/GkcgARQobfqpqEb7Mj4RPuSnsfdqU9DwACDry8tZuYkvaNTELer8YBVhF1CiIhor8qBDV8W2Iy
3DtGYTwBvmxzhF1qsFf17AOOqcmPom/nd+b7ts+KySWpb2m/RQpY8Bxh5LkHjXh6pnbxT50NwcY3
jCL7cIUxbDgv+ssYOuzoxgHBpIyDVkoJuC1YYDUgPB8scRE0OW9MC3kL0glr4eqkBj/rFfK28CDV
SEBfxzAw0Y4OkqqmkF6EGhCLKvpfkAo4L15DxGGmtf/dCeT4k1SF3iA1ajnWBQe/GXLqo9/MIAlB
9nQHyQpgPgIK01SRt7pwArAWmF8d20hh862GMfHUyF8dgXhZiVhM98ZG8Oeu340vMwWhtuomMsOH
LAh0cCiNkm9gqFWvFiFa4KZNvb9zMcZ+qC1aZ78fZQbZEaA4SExOMJtFAGhZ27/xV8KucdHFFYv0
kQ63xvvZOS5G3buxcxzIcmPXuNL/RPR/l/WyGFSTsRvvQ/UDkoQUGapJG953682d43ylP20cF1Vd
G4KvDqAHrlqr3ofoK5KuwyBr8j4gU1oSS/WcgJLWJN4sX+AH8RX+qzKto1vGLVd+YXixL3ZMsImJ
CA6C+o2AAz/4NRwfnpX8+PzUuFK1XuYQhmFT8UL1uIOgAWVRrJDmCuY45goNTQAmtj+dyZvuLGWL
vfF+Xtnqw4tXom3Q9zUTg9EHu/fpyZdzCoTiRu1/7X5dvBGDmbXvaOCfxJ2+MgS2llV1oGPz1vnr
373Sl8mEAQIJ2dqiSuDFkq6+f2gC8WXuqr/sksKLpt7QLqDwb4728YxkmATG6+ZrUNXTK1gDxk0l
NJR/d7MuMwcxMxYxkGqwtxDaM8AwvYumJICtY7S+fv56nYuPPyyfy9zBxqmEDjp0fNpH6kC3Jp27
gG3/TcxOgr+88UZd+5SL0icIoE/oegIFOxl+4qw8IQV73MB685viCvNOT20+/zlXXt3g/Nb9VkZg
O4VXYFV6BwacPJmcDlz5sUuZ4/74/APO9cj/v1/gmPzvBywgEAbrVMFzX505JnbtU1XdyrMk165+
8fVrhOcuXrV4cHEDuZoFkDtXNmWm/cELLu4GNf+0c/vaK95AyznlaL/AJW7cRNsO8HA8vnz+K//8
vKL4YlPDPJ2ZXlXeoYMXT1DLg4y6DGapYQri+c8xgOXE5x/0590gurSUjb0QB+EkJwSwBBojiBrF
XvXqGIqAE18+ff4h1+7qxX4GbAYe/zIeDwXt+pQWzgM0jt//7toX21kJtkXZepwc5JnHXGGiJjVK
jb+7+MXZRmkNCQgdXTgDLJspPPCRbz+/8rUHfLGF1W3t85ZJ72AgYHiaB5S0TjuOdzAI87JJnF0i
Qx5++fzD/rwoo8u+ipXrus688w+IWEqg/U/Mcq/XG7/kz/1zFJ1/4W8rfljceSGq8kFeKBKlniNU
UD33kzNlWUywpBcIJ+9vjR6u/ZSLBeqCUlhh0fsHAx8cd/V2zkr2hN5YdldWQ3Sx7NqmRCHhtOcb
BSkFLI9NAbI+wiR6dSs15MqDv+yzZA/tcgPq8GHCzJEpjN0RGwa+PWL5QDVQ841W+trHXCw5zZdo
Ap43HjRkR8KAaOn1dwruf+DPCnFjL752uy7WXh9BT7g6VXAADwqWBGWiR7UJkNItBufGCoQH5Z83
/P98NH57v6gPWmPklFA+NbZL4XrBnuTQIFxj1GORtqooHnkTSQuWoTv86AUjL2VchqfGnfH8FhgC
QGtNoUvGP03i0Ym3FoyQKrWSdjvAfUhF8RRtM63BaSQGhXhcVeuRObSCKUIX7QRUrUcR9RFkeXTe
1dyiea3B2H8lbt3D4BAinwaSjLxoJEJYVnpapYKe0fjRtq+ROgHgFj1SXMR5z2If3EYZPrXxCFV4
NfQPAwRv97JRxXGlgDuEIaaFH5cPRyeYbR/cvkCOaAii2TnuBVQ3LbzEF9a8aiFB1aGYzHsBlLMT
KIh3hex9iByXornncwwqMtzlU2VralPf9fx/ipXow2S68BRabb70HnnyZf0TTchhhY3E1tWIg/Gm
Uj3ycM6qUm1KB+S9ZanrvQFNOgPbBWs6ZgUkLzjrjz0tG8grCqPB4rFeLsNxTiEvLDKrRfNsWG33
LtZqk/UebCfSyo3kz8oZCNS9PXvtaFzYrFtKuBFAKZPjkVIft52B/1ZFTYbmyE38GIMDWepQ5848
LDyrIJWpb7xgVzaUy1aQDxh0uQ3DKAHRLzsKI5ADsP9pE4JG9HfH32XGFCEgyLkFOoi6WVOEkRSg
FN1cINe+/8WW5cxND0+DaDhobyHpKgFbBtBlphrms+nnx8eVveSyA/KgZa6tKIbD5CNgT09wanad
Hw6eFTQny7FanVur/dqPudi1RMTGEhI1dfDVqO8qx1RPs6k85P4x+/XzH3Nlz7rMZo/B4VnjAeDO
SB2DRKawg3dOPb/brjEn6kb8xt54JcA2umyCEOw6twKUukOIWQTQ+HGCT7uofsUdGPdwHejqhMyD
WnP4O/hPkIfzDziENl8bEkc0//zHXts7L6qMBiqXoJxDBOeuU5MCTd10OKVvvBZX7uRlb8RCJ4ba
GniPbSbEH3W/ZtBqErhZZJGG5uzzX3Dljbh0Qus7v468KkR7xH4t1E1k9wVCvxtr/8rtuey9YCo1
hI71BFZ8vVdhs2NVc+POX7s557X026nVax3Ns23FAaHyT2FTILhrAeYy9uOhNeTW9Pnap5z//LdP
wRgtBNXfFwdMoVLE5X4Do3UzRMW9NwSbv3oAwfnB/PYR9Uok1GS1OIRU/QwJiL7F5LinfoaU7vNP
+C9j9A8tXXB+PL99xETP1tOdpYh6biaeLHAh/dJqAmUXqOPiTq5lj/QEyyEoLZbdMq3RDh9fvpSF
t6bV4Il7BoByG/PYvgTUTBi/TeShnOkM1rdiW1+Q8pUVxgeeODvu3pthruJY09+VkmG2yJCZB+x3
gmEC5obA+T7/XVe2zeCieYjckrhdiJDhiv5aWAhGV5XU0NvCLgtalb98zy5WOMX5W1pp1gMJZJPr
XpcPVUyaX66rgw/SB/Hd5z/m2lK52Jm1ZhMei5oPCLV7g13DU9nbG6Xqf7DWn54//d/n36t4cTrX
zgccKffEk9C2jbB+v69gGwX0n1uzm2C4tWRVV8uvsiXqu0AJfWw9SGAb2pOjmNX05tE5uNOy6k4j
lnXOQNU/BCD4uymhdtoJVpGUT9L/Edix2jBRkn9GJeXBbe20LZoe9Kg6hJgKLiMymYsYM5bFsVC4
hGxbD9rs/JE3e9+vxCNzq+aL20r61Rl9iGQryXYWasm85+HyxbV2AKqmI+h8SZBFU7XutOH9nQ9V
yImX2u5KNvrp7LX1vlko3vkCXpJQJ6ys3GFmt+RBNHUmGWZMxNIZXif3Xct8C7l9B7PTOKz6XxWL
kRYOmnOckNr9QjS6388f9Z8Bz+jSF3ISvYlUhzkuRDCHCgRoHmYwbctIGW/FCPZgf+Odura3X6x7
WWuNWQtEqVbaae/X0MazUFmMa2j9V0Sy6L8BwG9bC/zqzujMamDrt4/FXW9P0CJ+fpuurIjLOAEJ
O9rJFuN6KKFSS1igyNsSQXb1+dWvPITLOAFkwRqMiCP3MI38YFb3ifJ23/L1eY3qrWzZh3HNjcdw
5RC5zBYYEeVcSey3KBI6MParu0b3Scu+tpXZfv5jrn3CxTE1wQlF6yaC/fmK+YaG7lJ2S14iihG+
Z7CP+/xTrrxO/sVJRRYocqISHFFZQC2n3nkN1u/foeaRf/GuuoOIISDD9BWpygISFpjLAPw/OfHH
51/+2tt0sb9Kx6ErDCFBBB2bDipum5IZgdefX/y/kuwPO6x/scNqCLMhZqk1mhxwHZLB1WsGwQ+I
0BECPWjgl496hXikFzw+rtWAeE4xVCJtoATNBalhq1KMHiKnvgQYj6LGU5gLMmj7+QjTJx5CgVQ5
KhNm7PskYDCLoP3E0oAV9R7iliCnTiSeEBy5nvyAiRy88qXQy30Lm2tYEobww2g63SWlZxYYjqv+
hdAhhCkgWLmpWeviLR6W6H2GhgwUvkkdOcQjd5hjyq+6KUowpgd/TYaGf0zO4mSUDTN8ZdQMm1M+
jyexBrqDg1llUXw5+q73XBMgB1rwPITKYisb5jzYoRDujRtOzjf2Tzf84uxvkYFa9RSBasAFNp2A
VERC/l+bbVtjBB7AOOIrVBlHX73OgBDQIdxYA1dqjsssBtTKUIUMU7Ff3fEjsmMGxkAW+v1z45uD
H3U3ft+VBX0ZxWBm3oQYhC+HQv8fZ2fSHKcOReFfRJUQkoAt9IxnO3aSDZXECbNAzPDr3+msHD3T
VPXKVV5Ao+FKujr3O/Auza0NqnKhzP9il3JzecguveEcFz8E7kZCjjDlCq45MCJF6YtHnB8NKByx
vRK+F1pKt2QwIiDHrJoYJwfkHBO5N5RHHhLciskXI1kzx176ivP/P3wFM6rWGkp8hXIBwbO3Iepo
R/emhTfG5WZaCBu6B0MX84K7EWr1hFNO2xkogTB213zGlh5+/v+HX087B4TPDGn7ormxJS78sWe5
/LMXVre/IpQPT0Y2y4B4AxeEuYQz6gTmyzGnPIDT4QH7chAdsviLnMeny29b6gUt+oEEMQ5mLcB3
6jdlPTwCBHZTjDAbLZqVDM/SYNKm+wRQZ0+McQ46k29dbJksuwUddAblCEXg4DBe/pClDtE2+zxH
NfjUgPxVT/kW+r3NGK3sARaerLsyZKMZV4VpmUE5jXBwbhMPPr3frvrVuiUDYK0Ium6nAsA03orE
BnlAvl9+9Hlp/yTM/j1RfhhHedNPjmyZGXCUaPuoiaYgQ4d8K4b64bo3aDOYVjHOUIaNOZDGaYDS
S0AWR4Ui6bHnh8uvWGr788d9+AjuAMNYhoMMwEv91sb5XVbFm+sefX7lh0eX6QhG8WQbpwpp8Fj9
kQDrXPdkbb+S0tRFQhk5TcPCqYcHDaydLz95qU+12QrYBKSv4PecAI7qNhBD1+COWTJ7j6oiXmny
pXdo85Uknc1NKtyT7FCGSTIk/78zq11p9YV4Q7VpCl5NUWP9D08OC7Dr8sT8FQAOExUOV7WQ7prQ
iMjifIamh063HTjRZvanBKLv8sMXRqOpL7xA7pyrFucAlrNqB4K0sQGDTFylDLH/7pc+DMg5bgsT
NksqQG0YSEhJ8+i4xZ3jqBX1q/t5QPibjP3w/FgWQFzgyuTUgpKIUjRk20K6ycchGFvy3hdgCLBB
nWKWrYykzx08iP1XYf/hjfBENevSsVCZ9rWb/fqb+8ZRyVJ44saavNCr7sjL+P25enQib36+3EV/
fWA+CXu6yfHQKADmrAgU3pKbmzCqHOZXgyN/oqAz/M1LXqCaKe6+pqlRVLuxBmZkyrJsV6HgdNtX
OQ7xqpkIgDSJUn/UKKf7FsDs33lpoazSNMcOcsh62GeKozYe+Yn6zUpSkLtz57z1jwpnAPN7ypN3
bKOKK7d8eo1fDtGblBGqIVUlh9sS9sp+neNizi0tfpehJmhl+ixMT73kL4EQvg2bGoqBdoCEFvKt
IJrdzdSsjPHPZxAIRP8G3RYsnyGL8HzcknlIZ2261Zqyz+OW0Kv6wPkDaNMkZgCdfY8K/V5smxRM
RJeN/e7y4Pp8KyN0fY3IczmNQLMFIOEke5h1bOnoTkhCAUBsJvuhTlbSvkvfoq2skDgY/Rw7Q1AZ
Tf5qOA54LC0oQh4QrPPKJv/zroD3679dYQ6gMQL/i2IzQCz6gd2Y0nq73E5Ljz6334d5nxk0r1na
q6BN8htsQl5Kab5ffvTSANVapozzlklJzcAmf1z3Z5T9SjrTs7IrH3/ukA+/3JFIhIK2xgI7yu+p
Gh5GabwTOUmPVMnX6z7h3Gof3hE6g2MZINwHFSKFY8KTiZ2xII+OIa+cxdoGpJkbjlvJEa6JI1C6
QBH0w3cnKhDj1jYifxOen4VZbScSt1EPTCvSVgBasKNZq2QXO3X0HShX952rKL6vGGM3Uw2C95jV
zjYnKh3BLGMJbtMLgWEBIroXDjC7IMM4ruQ0Px95QteGCVUzWcywhzfMG6sFEwPCi8u9tjQltV6r
xopw/Ng+UCJgfPDgZOdZ7YrX1eejWrhah00pqa2EVRNoeT860Fh82BdbaBznK652xu11X6B1GWgl
ZJotBJU6yeHJ3LcQ9ps99BTxuLL4LrW+tnVsRAmFI8etTnOGFLGYeNB4rN20L3WAtnNENVbdq8Qw
TqiN6DxA0vPYAysnfcribrL9y2208AV6yarjOjWE7CwNUOG24c300Lfd0+VHL+yGhO4dnuSyF3GY
pDjLlPMBF7dF6fdVQUDxB7feAAptwxjY9rMthLFXjjF/JwrgW88VZeNLMEUPrhuVP9K6ch+t3k2f
GMP/WlfQqyKT0E28WVjHRns+qgNVDsZPAeUSWLTGsVahOgBLUa3MpYUSS+FoC8TA1TBEAAAG4OXM
Gwsmk55dNadpCv/YlvG1iY2HEPtTm4/Po9Oxtdeex+H/gxawTP9G3t6yCAoe4MYElREyji5KO/rI
O/uDnp0Aos2cK34gQH0AiILawxTAQi9CRvXyAPh8/w1w6L9vTyxgM1BUPAWh3cH4q3pPmLC9NjfA
jDQ3bgXjSmOs75gwxpUPXpgyesWsBGnCSDvUGie4VoAlj2eyr3W4Vj6+2Iv03w9CD6IdY27jLBf5
OdxqIgNANkI9Gr6CsrZtyukZ4GkPWrLLLbgQJvUiWeRGkhrHO/vEqNqaxreSsF0a3nTZyuqx9Hwt
xJhnbgNuxOYATu5zLo8VEGBzPHpNNj1e/oKFHtFrBE0zL3NqpSjzrW4z1BKZ/Q+XWSvBa+Hn61JW
mZqZHbsF8rRQnLmozpm4u6HsZzmvFbQsbIB1PWuKSwXppJkMmhbXYfU9ZcnRyp5xJQNA9ZVNpE1S
FOGkLIYvHsTW9yJ0cafyfmYPXW7/pQ8498uHvZeD6iWewGUjgMceCN+4hR7vOpb5kFD4Wfd63Uu0
id7EVkOqyDEDZliAykAW4tSi9ArYDuColgNsplZCylKPa/sGHru4rRoMiQzcm5NCQgHCK+7uPbgn
rDTY0oDV5jjSqtAr21wFQLXBL8Ee/TkdDgO3ps3lxlp6gbZnUNMI+LiaBC5w5ejH/VgeEKTjB2um
0corzL/ZpU8Cv15+jQsTAWw0WJDFFIuTBQnohqqWnLWZbesBnV7HvgHrg8CZXGs/ZFW/C+HrAsRg
KKOTMUM3OlUl3zqomvctuCOA12TPQHQC/w9gEo/vlE2A7YYk5wb8JbDp+VSfepSFerM9hjdFgghZ
Nx37MgARfc8dt9yTHkzIrrPDp4k21SZTjfNkRZU41GPubIBqqzzZMLqBEG4GBjr5Kfq6R027E90n
rVK4KzEHYJ+G5J62U9N6Y0mm+1E6I+ikaYFL6jrZgRE4vU52M2xgW5AeAVWeD8JBLVrJjewkQjs7
gqT/C54E4Y7C7+yE/U8E4jqu6rvcjX62s4NCkkRFzh8UKU57kaKOU82wbCjDOcfFZqf20jRQs4ji
8LsmhHgvmYZuN/YwOhoqd36D7qjcpZZRb4XK41unzXGv2FIj98JMkTtTlAYSLpVDvYjS+pCDIfrW
CfePKFFWCyWL8BFj3GA222HfAzDhT33tgHTkNj6EJs5PmPrAUoyUxRsc5qK31oriTexEwPZN5B5G
VTlIrtLazvPQHLsm/a0cyGlxtVocuDLLgPXRK0iF9EseDYDZcxPwT9yy+FZi/+gLEr8UKKW6dVgO
eJ7dyKfEBn4BEGoHlapQNlTz/PuqacC1pWcCvqsJcS6CAKvZl2d9F6jrjwCiriT/FiKFzgjobTJn
7TmqMgsOnWWCWt6sTb+PNZ02CQgzK0vQwmzWgQE99HBt36comVHGI2oDH6K+hn9CuDKTlx6v7RsF
qsgLwtop4KijbuwH2cD5ZlorfT3H50+ihNBWHrfrUFwYVwK+KPZDaWYvCBQ/L3fv0qPPH/Rh3YFl
X5yU3OYnBe4nN+4oufLB5xd+eDCvVIySiTOAc+SvIpnuOphtXP7NS42tLS6wrSz7CVobnOZMmPXs
G2FuRLhy1Fh6uLauGHHOKmb3UwAFNYDnGc7TcJYDt/e6366tKi3IZd0Mp5BgZhJa/Zg7fkGxrw7t
1FgZi0szSpuxBdgYILJKcerDAp63In5jRrsxYUywEYZa2fEujBtdRwz6bjLyszVGXn2j5Zeufbvc
PkvPdf4dNhUwTKooEABR0dfcE4jpEphRFPHKqFzYZun6L0hjRoMz9O4AmjzUsL4JBmTyXNYCXMOV
HOnCO7gWC4BsjCcbCYcAxl5AuKBwE3UUvGl37XlXajvTdGeSCvYbl1tsYcDqxZuGzEMgSTjsdSm6
vBY7GBJ4ah5WAufS12gBAsgDCoixwXA0TepT3nG1UyYWURxO4fiS5e6Wgg3wfN23aEGDSMJA5rWm
YHRvodtEkfCjC0z45Ycv6HvAjf13bCVx1bXhjKfPec5OwJ+ORyOk9qnHDYsfpizcjVMjA2okX2ga
dXsoZoozbtw6jnFYbi//ioXDNqf//oiWp21b5HEdhE2YPo/twLchqkt2JXcB4BD2sR5B77dknx7K
qjJX9uNL00oLO4TAG8YauynohIP19b5JipVWXRh+uuYRLGkm4ehVBgIGWbnKfuFYfwDy48qAqQsd
M/hps7AoUYYa2TeyaeA5k0rPluTP5f5YaBmmra2ZKEOLgxYSRA57iDl7c+brgIhC1zaWZg1jLu4U
AYimnm3lgFPXYPE/XPfDtbnS96wvWUGRmjUmmPZZe2gdVyLYwgrCtIlScOD0jRqwjKj70oo/0HV5
TvkNoP2VMbPU5tocqMxG2QrYrFNs0+a2hHbwKLsx3l9umIWIxbSxPrl8Fti1FgGt0gqGhVbQcfdu
SMvbBh6lkarWdFxLQ19baFuYHBSugf41E+jApQmPjdjrkiuzJrpeb3RpLfM8n+EeF28MSHzDzvRV
U3mdla8E94UvsLTVVjEXpo3d2Ac8IcMRCvLpMZ+73M9dW/243BvnR32yd9Ule2EJLzfO4ynoBazQ
kyrdpFL8GAdUu8k5f3LFuOv68bowZ2mTGYYqRALRJgMjk/AiOBKx8hULM0KX7E1lyHMX3PfALOiv
eMS1dmvOYDsrepM141r6eWFeWNqUbkI5yqF32YnAQ7h2JvhKTSvRwjrPrc/6QZvTkNSDIw2f2qBx
Teu5KJl7EIUbw/XRNZBUjNnQgqGsQMAXfdwlvjuI9qmuqmgfqYnAXhAyiq0BwVyy79yhf28gP8Nd
v5snuTcUlPgwBU12HRfmDS2b5AQDvuERqQzz1ewNnLTd2v0ThxHOjzZNqAcBO6x2Zp6Ud6QltUca
Pv5MGvgmIPtdv1wee0vDW4szGU+UU+YZzpZzdaIRHLycOnyGpfGX656vRRq3pf1Yp0kJeFLlNwP/
QSbwpqvm6fLjlwadFl/idqJxhUKrgIX5Ma6iQ1SVu5g0u2pOVibMwuzUJYROFNG2C0cUirlTfGCz
9QyUwR5+1EBCt84z/L0PIGStXVUufJAuKoxJ55a4niyBZAAPH358cf5bideyWxnkC/2tKwvh0z5J
8OtpYME8YqMcK3+LrJyfehhGrTTYwuLyV93z4Vibw8cEkrYRa0o1w5kLFzL9mxy/xKL3m3pFi7LU
TOfP+/AO2edzEiXSxAHCuZPn5icVP8y1uolw6bMS+ulCsPn7/w9vibIpg6ExXMFl7sOh7I6eUNzk
5xtieDBj92rIRzbGbb8lu9A7PUeb8K54E9u11y+9XQtHLJ5GCtUKygd7VbyWQ2ztOhXBp+CqqUO1
mW+7QwW71UwFWflewexgtu7HMN+wtbuApZ+vzXzTBC2ppRAyxMrxXce+gV/l4fJPX3q0NuuHMaGp
1aY0IGb9zEPyKAp7ZWe0MLB0DWKqEjOfczyaiu5YoFoDZR/wDShC2G6gKEqtDK2FOaKrESs1cbNy
RuRnIliBOi1csZOCRaj6gIt6ReHXCxP3bO36femjzr/iwzjOaAgrigL0HzHjXKDuG/XdQkkzUJ2X
+2Pp+ef/f3g+i1IJF2jo9mJjN89YL7OvDNfetF0JWn9j7Scrs166V9HalKFhsQAeK77zOtxCi1h8
ab2H+QQbQL8+0G+41GLPZFdsjKPxrXsr34qf5GmEx+HGPmK3ttJvC+HzL1/pw5c6sGKaI5hcB0B6
w6zXmTduI59DDgvay025MLT1wr656XI+gm0XwOxuvoMPT4pcuTmtdNTS07U5D7sct+y6CO1oWsde
5T9K+zoWktAVqk7YVKaMYP5ZD1W6U1Evn3ENgRTS5XZZanhtymMIoxaawWK9GI29AzMg3InDaiZs
1xS8C02ja0+xd7CMwUbPChQf1PV4k4XuSkxZ+O26Wq/ghgJDDx7X8PXYtxKerqGP9NbKkFz64drk
JkZkDG5oWQHckd9rIo6jEe6uanSizWsQmjnvaQkjHqBg8uatcIA9mprrupScm+vDXEogURlZ0VAA
lqrbVtjbjqCUKEuaeaXdl1rm/P8PLxB1DJQnSseAEIGpjKrOHh7uWrOfm/eTkKS7j6SNSTkhph2M
54KVfIyDsgzvaFbAKxrxyrdHe+X6Z+kztEk7pLj168OaB1zBZihph2YT5Wxls7Y0NrVVGl4wjYmb
qh5eCy98grWfQmZ0uvJ8rkuSS8CGIkZYF1T98Msh81cRs69p6N6FZn6dYJLrsuTItWugZQfMLsuZ
H4VdxfBohZ+QKWbh1xlT28uT4fNzANcF8WloloiaAzTKVP2yIVU8zdMkIUFitdzA8pR8Ia1oei+p
p/D98is/X1eZLgoBdjkTZpaiYh0UeJl27saBt9ZGuPENXN3X6uL/ri3/H8pcV1/ndUHCOBZ2YNQj
Nj0sz3ZNhAvqBqiiHaCarPYKVfUnGP9WO56rYQcjteZgVHB0hjUY/eYkOOde/uTPBzv/n0x7zOYC
NCkraOR0NqYxO/NbmPYg+V5+/ufjnbtaSCvrWIbqvEzZ0K1a1g+W8mM7r91Cfh4UuC5hnXN7ql07
7QPJs707vcYi2mL7u0udP3b66/IXfD4ouE427ENDCphjYwuiYLtcHWFafqAm6L6oxLj8hqU+sP6N
mzlcnJGKAP4skZHrRynKzkUlVxKnCyhK7mrhbIyVPUUtYgKxshZ+e3b8FLeyfqj73rhrYfnceEU8
zDezS+QRnoj1Djce1X7ujeploHDH8NooC/0I7j/frvteLQbaWRaXCCAsiPr8th+MJ2eer3y0tm2Z
GEdePqtpkCuYMErVx0jwxclVKwOUJ/92lBGmVdpYOKzkcT8duoSLXReW/PFysyxMlf9pXllus67C
YB7aH7Nxj+oVb1zT0S89W9u00AR+DjlPeohI652cYs88U+Sit8u/fGGK6FrRXErkhXJMkbqF2zy5
SYdij0HkGfl1QC8cAf9t+dEWbTHmBgvy1DkOgDl5Y8q+maW5ludcWG10wWkRlymPAaRHAbTqPVI0
3wyWb1C2hKXUaAB0jzlemWwvN9hSd2gzHudpSmWIt6Uu2BUAKGzr2I4914iuUmdy3ZfFhlYITtVo
L7i1Q5k1lFtqVXDpzsdHd8yGlcC19BnaRAaKPS3bSLCAnTd7Zeo8MtmjXm1a+Yql52uzuaJ9MzQW
vgJ7AS/JW0+ksEuZ1q6pF+KuLjAd1WgAVdLKQDbyrZnaF9laa/dJCze7XN9LABM5dByu0sEI59NJ
gZRvp+GriEEiclBm15dQnGWQGZeO+jFM6R1Jxu95Gl632ee6+hR8LRvm6xhhNZIqX0kfZycDinlY
prM1gevCrNdtKrhtKWiwcVoZXfFsw2cSHLrqkPBe+Liee708U5b66Dw0PpwpZJeXpTVjbXSG5FDn
LS7OkpUsx9LvP7/yw6NNQF6K+exnKCPmyeFudGwY9v0J4T58+bcvxBSdyC/tiadyAHF0pu2zhLmz
ssS+74p7eFA89gxi7CpaSTQszBQdz09mSacQkmzY2iN8IRmP6zncKu6srLpu7bO1uT52qL5y014E
Anvwwv5ixSsPXuoGbZLXUSiHkmcE+hc4tMAyS75EEDH7s1OnOycr1uRBC02kq/pMu7VceHyIIAe1
zcpuI/yZrZVd1kJX61q+qeHEcvJBQEOFzVt/E7o5XIN7D6Zrnlk+E1VsLo+phUICrmNs47TJwyTC
VXIHEtI+bEB8D62sfBkGQg4WKgviLSnCIvUmm3d+opocLhyZitfS2As/gOmRRQiWZA6vcVPewwDU
JxPAFBBJeqiXgwLVMuBYu7K8fD73mR5gYGgsklSAjJU6KC6Kpgcwvlbmy+eP5rp8UTS4GuMuaLWw
lv0xjvmPulwj3C2M5//5SLCBF8TEUChJup/qOxI92eqJpWu4zKWffv7/h7Bl9PnYhwOeb5PMLyTM
co2VzfPSDNF2JR21HJLA8TYwZQJ/Zdz071AYTn0wh6rd5eG7NE+0wwiyyt0YTWEbJI7cWNZDSMsX
Yj7U8CIz6pNz7c5Eh6aaqjRlbzs8kM7g5yYYW/27PUTby1/x93bwkxO8bhwxKthBxwyrEvyFnukJ
7umn5ov90w2qY7PlD5PPttk2f04enW/k2b01T91Nesgf8+/yu6DbNVXlwkjQBY+FjLoiqaHq40S+
FHZ72030qqnH/0c0tWRo1yhPCghtHi3VvTpqzTNwAdOJEqR/B3BXdES2CiUfoNT2Ps/AFw7jqH3u
4RjkCwbgpG+nIFjLcpjvpY3K8bQZrK8xFfX9JLAZhzo42qBYkp2MMkcaM3GK78aMxKab5cnoZSyE
Gxc82X/EbT/smpqQ+6KAzL1vVb43VGTDFTpyNmaSd1cdgFDj8e8nmdKtKAEKAQbM74bodrObbxrj
JzDmK/3xeVBhOu09B7i4hGUFVIjlbZu625qPxxzUDuPr5RH9+fO5rtgcRqL6PgzNYK431PBwFIWG
8ls8ruF3l4aq1kBVO7azGHANbsbs3pRQhPbF8+WfvvRoLR4OUIX0SIjh2na27K1Uk7Ons5xXAtZS
w2gxEajSYYCZZA2SP3mtQ/sQT3Hiten4WBX8++UvOKcPPokmuv5yyifFG5F3gelwiH5Ht793o3Te
ziDjwDyL7aESrbc0gmFYW4+vl1+61Gzafk5ZClJgB8jfoTK/N0X0biZsc/nRC+uIXp+Bx8JGc0bw
oF35k1BYUsAFpXgQ3VTuL79h4cfrmmn4BdhVnsQ0iF05wJPavp+s+eXys89h6JPe0NWj0pzNmkwI
T4PRIxylqNZD5QTq7vPNcI5Ajrly/lhoJl1GCmWBhQOICfqKaSYbIdwMyvhiANAeJU6Xv2Wpnc6j
+sNeoQW5zzGFMQQtT77YE/z1wvHKZtJmtDslbcjhdxow+T6PysONumOUftfcRmBEXf75Sy10/qwP
P79q4Y8jXWBKcJZtwXOsGr9vCnVsE7VWs7cwv3VdqW0kbHKrMwnFEPbBqfq03FhhXh7MUk4nt2yg
n7zuY7StT0NUSaDMBMppDO3Xwe6ifcia8AQq/loebmFvznWdKadF1eZTaQbJQKIjMUG9LMBheMsg
rdkrt8J2HVVMx6xm0XHMYmzyjKZY2T1+PtawVfy3s0ITtg4FjO1PZoe0XyyG8dgn9ZrZ6eez0tJz
NbHNkG8vmhJQ1hyGFvGrYPSrmZJ94aIcYxhXk0KfDwhLz9s0llla0EijX3j4JyThd3cq7tOOBsCr
rSUblz7m/P8P4zprB9spsWcILJGVvpna0y+K47VvsMn8noSyvwWguX67PO7Mv0f0/0c0Sz9HpQo6
yaIbIkCYjfwntsF1cqiEsLg/RABCHNM8RFE/syrjNPSMfbFg+PJmVAY/OuCO3PDELJ5oOQL4GiGt
9czcorHQ5H1ySKtk+OmmTvpmqcSpvCTCWHb6Rt6YcQH/DcNUdNN2JHvEHVPjGzmFCx2vkAPrqu5s
WdDb8Fgas9ck/8VpedOQGRcgENh/RXE5+hX46u+OQrG/lYzVL3M2bMcL6RxCnDml9WtUZu4hJZxv
4e7Q33SqaUrknkjzK5mcFqkWYHtrQcydrQj8OMfM8YTVODsyReYbxaXORrm4QRQ0iQPYUZp7+FEO
o19PynjjQzLsaNcTz7bHFh4S/Cks+OAX2HMeUMQvhyOPDSisSdG3u7nO32WKeuUhMozbJOamP0dO
4UsISzfSBQ0cCL1vzRBavowHsTF6buNfQGGFXV+9zIUAyHjqK+sJTTr/Rjkt+4YK2fpxmA6901gJ
nKqjKfOtymbvdZn+jgXEo95c2XTDqyIi3iy4yUFgyJLUI4K/yh4Ify7PQGw4lu7mHi6fHrHj+guZ
kBoCaADXGb4TWpEFPjiS9SGsfryEtaOfD7wrYOfJ2ZYbVnwvZ7gYhRlp7Ju6gi9jP0FDZcfpVHh1
gpoVBJUm2VXOICm+Pxp/OMMsaqQ3nfCQFaQ4CdLTAxtCAnmtFTaHzk2LL2wu7Dfe9eoAw5Yw8RSN
nGOemexgTQ6gMXEmYYXGKjSCAYJHtMnnZvoVjfBJrRw33ue8jL/heAAdYjxNbujTIRpjX4XwQOId
N7ptlU0OHLVJ8cLsuCKeYUzlbW1nSLYWTrTNsiT3SZP3MKJV/OfkMoDvnQjui7XNnGM6RzAHKp04
98shmR8AmJv2dUmbO5zwy/uSpvQptVLjULciUdu4J4Jh4xzF/aaAK7h5x2Eo1vqpRehVO11LP2W4
hVVNrHCbwAZQfVJPnPKrmDqWfrwAsiSd47huA5cabzC9/U0ddnTi+YC6t5W1/K/U7rMopO2kw2Js
p5LZeRABJ3dQWMd/yrJnXkdpfKJdJx/yNC43Q222oW/zqnd3cBsZflJe4r7KqF2SeJah6J+YRdFL
3kvUFHdpQ8tNDtMUGwiWMlpLci2sZXo6dXbrCRhtp4FZRT/5ZVb2vpvZKxuBz3Mglp5JBarMxawZ
m4CSFs6fKgyGpLiP5+4l5zCVOuefe6vZXI7+S8uZtirLYergbg9PhBmSU6MZPUcdkviuja7bo1l6
WpUUVokRXncniMQOKozUNq2bbRq55kpzLXyBnlpNHZmIqVVNMNU2HM4gOFG+kqn4AoZd+QfBec1K
7/PdpqVnVkfDjgwbFXnBSEXkCeb8QAXsXemuFWQvfcj5/x9W/dK0Uwq3zDbo3WY3Agkwifc6gqlt
vr/c1wujVs88tlQQVvQlLJxoBr763H5tuuwq3ZIlzu/88OPteoafY8cA3JzaZxbCBSFiPun7lbvv
pbbRgkM9ua4xEdc8AR8DaCQWJZ9PEluN6ranzZryZukt2hY8cZoiJ+VQBuUsjjahj1ESPRR98zuj
00okXeoD7Vg9QkaDxqtIENlDfTM5UXI/j5Famc2fZwqs/+UdwcGCnMNRgcj3vQ0rGPtr5+ZbYBa9
UvY7pP93EbmytfT0YjYbUFmVDlj3MwAV5j0q8nE+AlxrJQdPFyacnmQs5rZogYprA7YP98lhfC5P
7f1wC8O6jeHbPqzifbqbbsQuP9QndU8Oct8dxFZsr5oueh7SmqUN0zgM6Z4nXmL8Ye5KPmdhmOnJ
tB5blLYJOxWAD/wSFV2yMcfwSfVkK+BDuxIWFwaa7qc0znEnG5WTANaJ27oNHxWzj5cbZmGB0n2U
RhjeZ7HD3FNhET/kEuiXEdDF0WvZtxFK+ay+zmrD0sufSecURuXAQ3p23RP0hADsyeYlnKMfl79k
qSe0CQ8eW5UNjj0HZQxDROEh+Tg1sBPur2N4WFyb7pnVAG1vc0gISjCSwrDxVa++wDlrRQGx1Mva
8m0oMxviAqR2u+puaZRtLWzCL7fNwiFUz6ExWE1GVgKu3Gi+UnVTJSIIifLd+WXmzcqKRM/t8Mmm
T0+mTaNA1trMcEcpqpc+sUIMnpjfmtQOf5suHILrOswfzTB0/alz1bZLDQIUrbS3Uyqye8WAR5ld
BYaObIhfliMU0VYso/3ciV55g5HBf8OQb4ZF+MrEWjDcs/TyUIfmM7xAShLk0pQ+78/8F0Mi+wob
aliIeK7V4waBozNq4kzPLLayxK+6hAJ+VsX1yn55oXuINnSJoRIh4V1wyoq3Qt0Ulgv+6UM1n0Yj
XnnFwuzQQckMziHd1OL+yFZfW5zNSNJse+tU2Gu3fQsBXs9wGoSWpVGcjXUZ0gQzbDfpBABRujKC
F36/Xic/pVYSKoINVTlHRzCM/1DHQn1I9IUaa6XCS19w/v+HbU+WMgHghzsHKhwSX1Q5rJ+sbRHV
a/f5C7FW9wNCTgJO8yPcw3B/9Wyort0Ys/MVvc83vRE9Tfm8iQlZU58vvU3bZjk8Z2aoYHgPtduP
JhpOoL8H9lANm9YqkLMJ/1Qm2V2OLwuhS/cKCl1YxvCyaQPU1L0Kp71VY/9++dFLvaJHXRO3koCD
doGsUSYG7vg7DU2/GqdwJQYsTD7d/oY4DIkuu6anLHxTxUMszKOrYEfdZztojldestBAejE95WHd
wr27ClSS3JkzPU2pWmmghd+vF9FnaVUoqwLaN3UFmGzMdQ+kjMI30STlDpaSnd+1JP51uTeWgrxe
4t7aPIx519ATHLke24IMNzHNrJsS17tbCl4dbEwcmh5qy5hPccT7XaLq32xApYDDiLHpUEHq+rRL
oW6XhCpPdFbhg8BlHVJu9LccSbrvbkPrW2riEHv5Ry/EDr16voe9cxRJzDvVV5s2lCDTMb+MXuma
WczCGNUL5410qpCzhFlMObLDHNGvld3+dEUzrQTvhamsW9/AWziHnUhDTgkDERXaXkhioyzfpmZV
ANoWtn4UOhCIDOPaZdLSF2krEnCWcYRqfXKKBL8F53/fGuELEHErPbIgVLcsbVZLh9Rt03fmSRb9
U1vKF9qO27kws5MDOc2pFcjuOSlPjyoW7SGiVf5WigF2tDkYx4Y11NtGGtfVLQB2+2/gN7K25KyL
zBPSlu80T+67PozgGp5uLo+/hRmqV7k3WQldaxTZp6qA0qF+EcrwLLf3u/wmxGb+8ksWekwvbi/T
tPiPsy9bklNnun0iIpgkpFugJqrntttt3xAethkEAsQg4On/Vfvc9Mduijh14whX2AgkZSqVmWut
aexT8+yl0lf6aagn31aH2x5++bKPR2OCrv1pxgxZTNk7dxpiXzIb6X5ubW2JFSNdItu7Qo2OElh7
UfLALSDce5qlCFX9cv0TVjzwvxfTD5/gxKk9DGk7Q13NGqJOlK1fdN0WDHFtiS+jfng61CEI0TMH
TSHrdi0HO2ts+6iT+Cz3Qr0lCr62xosjvWiBjHOE4URxbhhvaMyTwdiNMdThiXO8Pk1rQywMP4GC
OR8SMkbMuGNlGjjOQdlbqPt/FZg/uSL8e6p8mKbY1gXUcwC5Tecsy4JsdKAyZzAvEjSd5b6VrPlV
aT5OIMQvQD+bsIHaPrTpRIY/dfVWCc/+J25NGs5mqv56UiCWrQsI1V3//JWqqrNE1dW07wuzddzI
acDd3IOa1mOihzCgt1cmeFdIPx3LphjDRvZ3g0c2ruGfT7u9BNrpvPVclUP+p6w5C0275hE2FMQN
83GLM2Dl0+wlFG2IRdqIvnOjnNvD60jUeO9WHjvQidS+S5MxELSP0XaiPCA7JFLwprNFYLNmfQsX
i9pVU0p0ikSJ9KAO0+Dhc99tRJ+fT56z5BWQYJAXGlw1ER/ki9NCl9nM5D2S8W/XN8WKa1oSCoxz
1hsmYNFnWT/K3D5MVhI06NJh8VaT4doIC/8qldsyL6PZmRfiffaAYc4qvh+t1vSneFYb87TCtO8s
hdFncK3EtW1bUd6BhbcwQtmQA0JTVCOP0ikfQVlk9z+QigxcNe0mdCR14scEBsdcN37j/MAlb+M6
t7Zkl98/OIIcip62VTsg3BWW+I7+AWeHnjQVCOZu9ZqvDbFwybNtonVgsmZo+BaRB7FGoao9Zxsf
sOLw/8V7fviApswnu3NcJ6pqSDfRf2Lh+Bl7bOlFDGkLdbH2CQtnXCCyrwvNi7POu1EGHdh99y7l
sgkhEHlbr4q9hKLZ06gMgMVnND0oJ6gYqAaHuo7D2FTlbRvPXuoaENr20HyizVnaRZv6Q1pOv6qc
ul+rpHKf+3GExzf4BD0+6AnyPy5qxmiQmgevCsGsjDQkCKZRGTBi1G0Cw+lpAPp+3CbMAuBqkLlt
vOeaGS6i0pFUmeOSaYygbvXscBMNNYOfe2mI173uStZWdOEHbTOptRxcHcXzbEb5PLcHNhvWrqkE
2cBYrFwWlmQLE5rxqDMnGnM9/bWAtgh12oyRiRCl9KuB6BDUNwqbtp2n3U1ftSRh6BLgK2rQboEp
yjN2Qzp/zyylca2TG9a2sjDmwj82IAtiKcVXQP3NfZpJ6T3WA1SI89QZdtAmy25LwS5JGQC2QKYz
gVuKUw9k7sbO5OaNy3LZER8cBhrs+9Qa6wxd1s+MvBp1A44jnFYdwMVPSTdsLMXKQWsuvN5gOV6j
Gpmdjdk8tzX5gr6cjdBw7dGL6HOmuc4yYo/RpLs7WpkRqJtvuLx4nC/z051uHE/bRRfp+VLTQv+L
2FVWTvypUlsiLp957MsYF3v5sACWaXieaydlVGocsll9ySK1rjjZvACJJdB7vtcXw+v/v0VcBlts
2KG2JjnMZhGBU06HWSNMv+tcempEKTaSAp+5kssQF1v58D0iHZJ6hrLFiVt3aCneefYxHtoNT7j2
8MVurYqWmyDkaaAoUpcH6Jg6J8dtC7RydXJjzT/zU5f3X+xUzfNmLgtPRI2VQ4hjRI/sz1ww72WQ
DujpS6togrH1yODPFoR9rq/LZ3sYgy7TV0rbccKbuIiMxr2fauM1wSi3PXoxZTyjVZcPqoyILNhj
b5K/PTox3297+GKypDGnscPyIbJy9HWAu/cH/N+WTv2KZSzTS+3ggaMMcuYRoAHFzyKZUPhotCvu
QbTc3A1z5dLAaPktvLSXhV/4EbegIvacCVTDWv8qJvaF0ulH3WzR161t3UXQpIfM5sasy2gk5QA+
1FGeTE9ZfsoBOblpNZattwZpvR6N7+QkTavbJTHVB4CX842T4rPD7jI/ixhhrJo+7Z0c1FqSoQL/
yKvRLy/tjPPL9ddfGWCZjC5y6o0KDWaRm3L9A4r3YMXsZz7uwSx40e6MWXa4PtKauS187uT21uAM
FsxNWN2hRWLkDiXyIrzt6Qsnq6HiZ4PpoIpU3/Y7J9YkiG1VbSzDin/6l8n0g39tZumyvgc1S3eR
nZWm4R7yOAMhPytVyNHRGwB0/btz5NttX7MIPlUJSRXbs5tonuVLlYkvbbnV0LNm4IsdZU1lY1Sm
10R0atKAxgASlgO5d7vy2MvMDcpcbbTErGytZaqzHN1EN6xWkTCqt3yQB565u0kYx2pov12fpxX7
XiY6UQ7qwPU1qCifjNd4ar8yb/rRTsYW+dTa8xe7akjrzCT9BaGIkEBlclfm4CxX8/H666+YxDLP
aUxggFEcrz85+qGqqwGKNOWWdvfa9C/OoByM8bnHlYKUcez4XikMsPzQO6jOPBou21jjtS+4/P7B
MPoy7vPOxRqPqTfedUaqD0Vb3pIZgPezF6eDVEPVzq570VtWLEx0+rsaLS+YihvjpiU3J9WxsKCe
riJ0nw6BUuI398osHNut+VnbQAtDniYFJoA8xgbV3xr6rZsei3jjHvRpY+1ldhaWLAwA5w1SDWiz
Lls3tPKRhg0WG17bNMbvnkPVj+qC4axH7e1i1ufnfHano6etcW/libNrEggndJ2d+m6Cmo5bmL96
ClR3ogvn6foW/7S6g7dcXtdAazWnqD7Gp1IUDvOLvmufFc+JFyQNWD+dOk+PIi5bAMkHTkA4Ocud
sgT4BmZoTwnGkXDSyZsRF+bu+iutOPNlijCWs0zQeYLMVxWfAdW8a1IGKRv1AvrOoGvIM65LW0IP
K952mS7M2VCj4uPZ0aX33+Z7KIr7dm3uzPoduRv/+getWPq/Kb4PRji4KTgT3Ck+YZ3/tF0++fM8
P8hY/uFkax1XNvIyXTha0Mua64mdwDFPa35obSNI9ZZ099rTL79/+II+d02zbohxyiZP76H+Vz3a
c53+iOfK2wgQ1oZYeKoGXXPSGqlxItjbbUORXqLJoTFbfuMqLJwV8ENmMnt2fFJW1YRGV95rCcc7
FsVRc6gXX1/rFYf7L+3Mh5niHZNjWsv4FPNvXv/XVhsRztr0LByVAWHEnAHVcOqsu5FWgR5eU8RQ
11/601oPnMC/ZYgPb00lMcypn+OTGavmbGjHuatTz/IhpprA3aRWA4HTov6D4j/dAXzEAwuC8xDI
auaDntHw5SYuIB0xeN+nNOG7CRyHG1WelQ9fpsiy2Mgdy8KHV60K0OYVtvMTkeXu+pevPX0R9HbM
yqrs8vS2ehAp6Ajyk23+vv7sTxvWLq714g8+zGrToq8OAAq8+gAxuzabh8ADVi2Hoy/beg+8Ueu3
DHfbUUJAd2rMnTeLDeKTFce2JBV1AWTiXmvFJ7vuH+Mk9UfS+yIr91MetbXe2O1royyMtq2FmblN
k0alcsAqZvInO7W9fULcR+Alah8Cdj+uT+baQi2sN8f05pJXCcohbnaMm7LZe1P9T+7Y9cZWWLHc
ZWMfhcCWmtiYRi7/VmsoHHvFRhi59u4L21VWwqF7z+KTU9k/aaeKfYIIm8btFiHL2gCLSAOEt4D4
jmZ80tqdgszIyGNtqf4ljov0ptlhy6KnByj/zCt4iFode9TUTHkLpsfjUKf+XyvpddONvBMGMGa6
DxUfs7Audb/x3p915l+evrghxA6S273Ge08mutDqLn43HfKz1+mvubKfEqDG/ckgPm/Y4fpG/fyw
Z0tizbF3ZRUbBjt5+dieBst6p3nx2nLVQ4Z3q0Hi8wVn/+HXlKQjiefEp7SALKZ8EW4HMNwt/FiX
OVtYdY7MMZG1G586lT+kjvotiu4R6NEvvQlUbOa8FfS27Az4TP938amR10jp4kNsh96PJIY4X7lx
cHxuz2zJrzmBpMip0Y94MqviWaKlGbC/jU219uiFQUN2pC2rrMkiJ0V87qBDbe55t3EYr+3YhTEb
0FipUktlkS14+YqkcU4CJCzBC13V6J3guMOBCHHU6n2cPX5quZxui8HYkkcz0+NoG2oC7I+bPqEZ
EJXnaXK/3GQZy+JlUU5eY3T4sG4G/FLsiVkEHgUWl90CW8DGXZYus7gdJqxNFrmiE345HpsJYGVo
wm4cdytmt+TTzOum5ImZQUw+IycBSpYx4c88u4Wh6vL6l2E/xAvwsHalLlYN9LBfQ29HmT9Y8Wx0
Ny7AZTt/eL4HHBeumrBrIcDXqFIz9nO484LVX7KUWbcZx1KwXQE7Oml0Pp0sbRzNnOz72n27bQfZ
//sBSeY1PGmhZmzVTTh3R9aqB1wMfXQb728bYWHZlLesyRTCDFH+JeLRsMiTET/0ZItb5POAiS3J
GJzKMtzZQlhGCgk6r+SfOOOw5qY/WrL5VnXOFlHU55dotuRlKCprII6I4VgBGS8QX0KqjjsqnApY
tn6RebbhrlZsYsnLkEyuNXkjYyd3fIwLFUhUSVm1dWlbe/ri+CYJDliQB+M0tYa33AO+XQvrC2m3
1nvFky8pGLRXNTyeVHySwjkyYYeV0b5e30prr375/YO1NQMZLBClxycrd/3BESDlmyA6snXRXHv8
wpjTAlIsdsOME/Q8f5IeqZGmLJLAKuH5rn/ASiSzpMnsZ4dSw8QBiiNZZZWf8LexK6CdfkujPfzd
Es2NLIJrcxc3clY3X0q0OY2Dt7vt3Rd2LKwyxbGIiBhS26GTf+HCDUaohDrFy/UB1qZ/cUq7oFeA
Rk6RIARIh72CUzq5Wnm7WhvxxrVhZf6XCO7BEmMuLlcexl6tHgc/PUj6ChKcjTla2ftLALewsjkT
INs/abu74+YYmLHeyFasuLn/QLa9uqKThJujJXXfwcfRBtOU/q2T3vHNympfy0amG9O09hmX6ftg
Z3kuLD1MA2qIutK70ijFzh3JFupsbREu6//h6WNOq8Lt+iKSZiIL32lLc2/WIB+qxyq/LzpebkzZ
2kALe84ouiAMEM9Cvv7e6p5Z9tTGP4n5fn27/tudsezmha3RRaA954pRwlQSvb8/nozd43324h7c
w1n7cVD6U2AG4JP0z3Hwh/iVD6a5oD2g/BSA6MwffTCKhm1oRSSa36qTd2juAB6BdHzwisYuv/f/
XH/LT9teL2+5OOBrcPmYQx1nUZ0Kjn4MYYNgZUy8HQo9bWSAXxX0dyXNwhyMzH8o8RDaeXNONzp7
19Zg4TXqtLxw4GCSGnLmoF5xa7AxWX5PbpFNunzfwmsw3Ta6v0B/6FgdtGrzsM68r+jR36J4WzG8
JTaca+ESbRt55AlN9g2SPm8dlBNPBKWy1s8nByQEbpFvHUIrtrdEisfayGLwsgPKNA6PxJ6OOdsS
ll37ksXJH1MEMHnuZVHhZvoRaG206Xvm/sI7tnPYGOS4v++vb7vPfbm3VNUqWAvQSjmi746Td55N
zwidvg2J2sqSfb6tvH9LLx98SJMgEjMrKONQqcI0yQMHfSGzEj4qPRu+/PNLo7dscWVV70Av04PA
TIoWJkNPCPbcv65gb80k7yulbD+30iYE/7i9MeTna+8tM92tQ400BgLnbJP2YWbieSqq8PqCrD16
YYfjKFBfBxvXmVLtc/Lcp1s33LUnLwxwIrEoKSuzM+gpn+nIywCEaFtpuJWHL1PVqZGjaRAMxmcy
nStdhFO5lZtc2aH/ado0U9swPDs9g3b5WWTZkajkzmhva+nzljVA4FgBN2iwQYmcfminCPsGbSZe
5W6h+j6/jXjLTDjqzjaVBh/OjMYvDs5qqlmPxBu/y1i6G7PY2o8d31qHtdm6/P7B3syps9s2d1Ps
zPobZOrOlWEfm9S+KeDwlm2bNmJiMxlUijqJ1e/LXtUhrZt2I3G/4iyWelqGZdVWUhKsRfndzYzA
mZDJmHmYirfrxrU2O4szNqtFL1UKE6jUb7C+7gzznox6d/3h/w/I8d9Aw1uC11NRdaRp3TgyXUDM
j0PLQTZGelzUx5QqkPk7zd9CG7150jM4p30b3HRRPDZKhRn6xJ8dPY3vpAJ7w6lL3PoVSPjsfQKZ
xg9dueaZdUXyVbo5fc+bpAxlNw9pYDeOnHxrltmBOsq+S+ZufJJ5RZ9GkCtGKbAxb7Ujxn0LBpsn
x8yrfQtobDAMLf2VWC37zhLV+uiv4UVQe5n3Mpqm870uoSLj5zYBosktq+phTLs8tK0cSreqrEKe
QufRJbY4Z1aWfy+ITXdWkqoddUaIYuRTO9y5aVIcY0iinUUZT0dtDXbul7pJ7/JR8xcT5eCo5159
mFpt73jrGn/FUHqDr+va/A3gQvOYssJIfJWT7gCNtfYw0VKe1Gy2u0I33q9x5vFjUTOyr0nPMj9t
WXwegAp9rUqtzg4EU23fy8oqRztUXT57zGj2sYiTr0XXl6juJUShWpM5O2o25G/JK+GDZMt9HkeO
z6cy5b4HKtyQKtHtLSKqaBrAqgHE3PC7on37ag19rHcpI+qHO9loW2g1ne6K3mLyzowb9cTq7IG4
sQpdXVkBQ/3yzi5coC+Ep/ZqAJdr2TXO3qNGeY/fZKgv9zWwt2U71llGkCdJETSN3QVMEnnXZxa6
vIBTkgH1lBeMqp13orfaN8BhyNcu7y8SuOkUyoHm0CHroX7jxGZ20LjTBtTodaCIhZVME+a7sUNP
k+EQ3yM69tOUxhEw7PNd1dRoudBTfKzrZo4YjPGo2nEKtKTZoaWDEzJkr4MEDcS/lCPUt2TCJlLc
4K9zM/E9EfP4WKWO/QswAvabz5l+8ypsDwM5xN9AR5jBNJJuCsisWVDP9vTH5DyIjbYLuA2KwF2T
ufwO6bSAgOnQTkFjKDR/LSfp65n98OokC8SQoB9DgNdQUSjjFc0LlObkvq6catfSevDxtc7e6UEh
4ZW59bODbNkuLYvhq/Yadj+Y4N9mhVRHCEl4UY7+3l1T4hruZQ0EcEilj6nXK9/Ne4AwwXUtDoWY
i3vAqZx9nBp6n8RJ/SXneOesQC9NMDsgBFGGbd1NY+U8ZEbfobriikdp1dOdQ2vn0WHxsEvGTvsl
5cawHxrTDN3S8P701KJBCqtsoH1lDH6DVGJk19P8lgxYJtM12yeCfPvRGrL4nHvFDG7O2HuYLc97
ceeqPbROZR4VulYh4ZelkAjXLQ9ji/dHkvF+P82gzpEKM1jjFhfO9VCE1EMhzo1Nuhd1CbAbB9d5
jX5zsBAyVilAne3MiTI2u86hdhI75MIWIWnxX9PWq84Gw6bOhIwDCZb+vZk59gHUlBLUwZN7KDJn
+Jl5eSVC6czFjzbJ0aEhZPWSsrJFg0OVfqOguv0Fs64CrhJQvbit5fpTAnTAvha1QfdKWiDJAbAi
DtDbWD0WTZFZIQd9UeJX2gKfQI25Cdo+M+eAWhL6iGUj5POQUavYUSLQDs5taoU5peNbQYbyfuAo
hPnKMacX1rb0kOfSeJ1t10Yjv22aJMjB6wt1UeK234tUxT+MsQDWok5AOiWcZn7UKmWjD4Aof4Jp
gADAdXPw5nm4XpxqPbIjmftM+2M9KUBoZIuMIyMDedAa/qnK5tk7Fmjm6h9rc+59GbfC2rWGzH6m
RQfM3syg+VOA68ryOzXUVahAniCBs7MgoN5DO+0ZXftgD5WjVyCKGzL59/oRtnY+LkJEp3fdrG2q
MQI+A5XzDHGKzL6PtNjC639+s6HLUmrJcMFtIXlynnt1x1UbCN7/MGLUehB5wW638nefh6N0WVg1
vKJvO9cCQmrInt0OZXmhtphyPw/o6LKs2rDUbHIGFpycZmzf5M4d1LgyX1EKPlfenoyZPLqb6aTP
l4Qu61JWN4KxfGzAyCFe4zjd2cZjQW4Bs3ucLstSaTU5eVrX1dkUTfWXIbyLOtduXt2qG/yyN7YU
Hdc+YnGhTfJ+Mi0wkJ4tEMSiMfl7L3705fDlll1Ll6UpCpriJElmeS5tsmt0q/cWsMH+bKdb2MOV
TkG6LE913jDUEOiuzhmETqLUViVo2NP6TXPoRmbwP3e6leepywNgs5o7WTjJsZ6HblcKnTyKWWQP
EhRm4fUP/jxOpkthOCyT1w+QCYOsOjT5PJx21pz7Oeu+GsR4uj6G/S9r23+jWbosZhmqbcSAEtNZ
4QB8nXrt3euuAfi10yLByTBcarFNZ+3SolcgjLBt/r0ZY/vVER4nvkmG/mdHKyp9gYTog5K4wyWg
O3xxL+xBoSUm52eJUmAJw49n7atauWDvnbwqYHU+ByVpK/hGGxdWx2VfUXjv48DlkpwS022/ARQ1
dSGYsWrwtfKyjv1RdyaCCcJb9ELXPfFLJ5ZPvWGNz8TiWZA2Tmb4NqRXQqBTxvcanQ/mzlAl++aM
etrVA413pjOiGZkp42cxE/YDzPu9C4GOQr0xh1VTAM2m6bWuwP0+jfkcqsJsdnLIvWNbZ+79MKC2
JWRSP/aFIoExlg0JbPDIjGHed4Tv5hQQZalsjlcH93ofpr0yvqXmbIAfQBoAH5CqCDI3EVVY0SIV
fp3I+Nk0SIwpp91Xq5ysLxCT1j7Q97hCsPyp82r3aJsgrCkqZv9xSoMne2DroNFqWPXr6JrTY52b
6ljaEpFTNgO+hlOwLMAaYHV9h4xjyk+SFMhlZJnyGS5ivtnVF1IcNqJ4g9bBcO7z8km5JA8rcEX4
sZEZhzJGey4TxLjviGpCZerquxjmdD9PGVQJnDLd954l96I1fkLuqdqn1ImJnw6XcoSaG+mnnt0G
AD4Plc+hL+HTUTpPBpAF5x4dDO/CUiwPpJV5T5ZuRRY2agRmSQFOgSKxkTxMqba9oLJqTByCuLPA
Dn2AdqEKoQMn79oUrKzgaICDBkt/VaRgatDW19ko7ROJE/g3MXEv+VNlLYlaW/QpgL0NhKNyr3eD
hsv4fdI55KOgUx24zG0CMIIWoVFzC7cU1MMfzNHlGB+U2AWuCF/sluujQB8YcrVuGykO3nt7ntx9
V4r2DCBi8WpONN8rbWYn7Co3MHjVHlOnKYI0dvNHT49JQEf03eNa14PZoKlDQmrv3nVt+1BXRhdM
meE+jpTFcj/hX587OwEppUHse107iGMANzlSbapg4CJ/H4bBAlw9rneAZqe+0yfOs8T6ltq2H5GR
LaClOrVQrCjMmp4TnP936RiDR44q93dZD+59afbmLpmRSxOtot8dQvLjBL7viMeIgHymxu7BblPj
gU+DlnsvLrNfeWp6B4HY883w9F+30uJQNxz3GgWeOtvV1l7GY32fdf34NjFePIKJFkTmiZ6rVyOZ
uNhZfYsLilaFPJKYDQ9ZcWH4rp2KgVmdsfpYMavbo3+mC82pgScuivhrn8fDIXcKW/vtYFhwJCj7
/7HAkwU2PO6KI4W+tRNCk8j5UsnKJLjhFgotnDyvviDynNWuowOoOrTVDXeFOU/vCTfxd8ACrcBi
PHswSoK/F9SsswB82wgToXw1ge4fzShwjUlhD4Hpjdav6254xdUv64SMCDJMeaYj4/Ka8YDLnOsX
GvzfW/ihtREWCcdsxn6MLWOImrkjuGQ2KIeUQzTw8Su6XUf/+nesBGRL8c+Z4zhRDQK/otQvaKQ/
W1X3cv3R9tqzF1+QFmjO7/qkOtNndZcdW58G+9Y/5WH8nUKKLHSe58iLjIPcvabRkeS++DbehDGh
y54G2VATTR9Unimqw8r8Wm4qcq+ETMsmBkgJtOWcSqCYO/M1Bf3SkDr3RUk3Iv2VIHbZugC7hkx9
PNVn2ygOtC+C2LJe8rrbqcLxS6W/c3NLJ2pleZbifDiCOEJYzFGnIFs/qTkJjcJl++urv3KjWHYx
TLFtgjLXrM8yLSLLckKTO8+dPR3m6ldTdrvro6xN12WVPqRVi1FnlhSVPqPCcardUvrIs31ToGhu
cv0iHPmUFNB5uD7Y2tJfJvLDYBemPBztc3q+aCR+7zJqf0tUVYRNi6P1+hBr37MoiUpNU26iPHKG
73ph3LzvDP5N2t2hVCJynOaVJvXh+lBr/mVxp0yHpqyzpADrDW5gk4cArU52Y/87U7c1C0CU6H/n
y4IoowlKtDFqFYtGKCSkY3FsjfzFKrZAICu7bNkvYJkFGFY1gfKyKIPELkJbRyknyPjU6Jt/uz5T
/xbdPom4l60DuVUaTlNm5lm9O+/Nw/xFRDrfQeiifx9/to8R/44Aeaur/POyGV3KTSoO0XBlme0Z
MDYNnWdVSZS+B4vtJ5HIyBKgzdc5CFz8Ih+Mak+NbAv6vOIRlqTwdZ7bOGsbDxGEjDLqHInIf1+f
wxXbWXLCW4ljX9DCNMrSdwcopmT+hvhr4xBbe/jCapCQdnTTzzSy5fQlm+Q/Uw+F4aSJbztNli0A
6kItZA/Ci1rX6w4Wc+gRjBPVBihvbQ8vjkntyGQw0i47C4/WByjZiqeUGEhKVXN97h0n+6fMvK1E
z9ruWlg9hDDyHhVBGtEy9qvh91S1uCYB/ZWBqy1r/dFogqG48YhZlv4T0DCySqNwBPlqtES2Y/rd
9mbv5/U9teLBlpX+ipddnubuCKjnHxA1Qcq4u2QefQDeNzz+ikEsad9FxjSv5YhbDxN/S9f56Y5b
KgYrC7EkfmegTUqZ2aB82uSBO9tn5MOfez6jeCPAaCBCDySJmhX/3DZXF9P5cHZ1EALAzcsco34G
UQlIK/oLCTl4MgRi/utDrE3W4njUk0l7BO8TsKUAg7EsC1Fs2pSEWZuvpY2z0ulJ4sgzVKf6XTxP
JGgH1YZNOroPYHdqQ97wal9bNn2TljBFyHBLcXzSGumD9FDxKuVACtyfEvUNpIfuKY4reQYlYv7e
Ey3/GMBRb/ijlZlYUsVARI+ZADoVoCM3s+NQgcy64FtsdSvuYkkNYyLPmQ62Ic88GY8JKhlVaaBx
Og3GyjpVdbGxmiuRyJIeZkjjOJeT2Z/L1NpTIg9IrQZjnzywNI9cc3gzSbZVil+br8XmJFJ0JrI6
+bkl7w3kimS1sRArB8OSI6YelMPQ4Y8k7ZCfZNV8HW0Ojaz0z007fslEMpsWHfMxQ604c79ZLvti
m+3f649eaTuDQt3/GiwjXsvKibLIvtStkmbMg4Rg/4K2tkVXMIEsW2yAWLJEftOVUwwFq5Ecrw++
5lgXY5tOyQYFeZIzGHxRzUgz259F/5Rbk+mX+bwBn1vZYUs9BEBeB2AWyvpcIfcgxwp8s8OplMau
SLujZGWUjRv9CyvbYCkyispGjMZSXETngaDz9qVx532Rvl6frJWHL7mnWO/MpQPlISgKiz4AY3rm
9656mSDac32AldX4D1uMFyMw0GBtzZpftAezuIc0X1qEiX1j/LRkjJmHQQnQRLoRFpeHLbgZHrDB
zL0svC1R3xWvteSMGVpzANle7ESyQ2uC98DoyZ7dXWowf/O+sTbGZaN9OOPiBI63NIkTDWlfdZAK
FDr0ZCFe/i1jAgPS+8Ng3EY0QZfSD92skGxmVnVWdRX1fb/jA703dHubDS6ZpgpbjlSYNo/AmNwE
ccGTO6gEWqC5VNNhqqotIaiV3bUkNxeobtcJMB5R38wcRfn4y8SMJ6QNszsTLY3Xt/DayixCA3Rc
27QYWyfSCZn8uk1PueH+MTvvAKjlNy/fYihdscUlExV0kaehnwcnSur+H9u0g1LkP/XQbgSca49f
+EVwxLi9l0Lto4bIIkMlf0Kq1LrtMPkPpfmFXFeZiDXNcYhElR6NZEtNbO29F0F/g9aVioCVODLT
7js6PabAE/P3uNVWeH19VwZY0vawIW1QK2/NM8QXfbN+6QC4yb3bvPeSsIdyp6I5cUYUKR9sLe4b
6f4fZ2fWJKfLRvFPZBWCqNyqvff0bJmZTG6sTBYXUHEHP/17+n+V6jc9XZXLJBVtERAezvmdtXJu
4VyudM3/kuf/mDSQBYpwygVBaFBaj1tqNXkyi26OrgQfhUF8tQ4bJC/cWJBcGW2X9J4SgHVpKD+H
GM0/e0qPtISQC0/3HqTLrYPwvy2VQ0wR50f945EG6GkkDl3YvueGLjj51BNO03qILgjLN0L3bOUM
bbhHEHr92z3XED7vBdfue37oP+4rqwLJ80i33+NQ4mUeQImq4YQXQAFGqC4fHDO8k1IgQhT45tXn
t/zb2zs/6rlD/nFL2F1AwLToeBy4xAR2Y+ScIn0UxwczbipGULer4F92s+ebXcxizOSwTKFl94PK
7+esWtWZuGEM/o+7clliOl/7YnszmtpTOcWDFApxqSs1rsaXbJUnXgIIXfYTGjp9ah7MSa2y++XG
UfLfOuP5nhfT2WLSaiGp6Q7EsjNFxb3zGDMrkc8ai4vO2Xz+js7N87dHu6hvUKTS9x3iXQ6gNpOd
yZv6xZEsvfFpufYQF3NbUadkdghz98DSvZcWwSBFRnaTLu16ggvwxrj92wSHprpUe7TGWRTUZuTg
Bpsmu2/zh9b58k/Nc6mSYBbSqiVskQIo5JtixbOfO/8wLZ9/9cXoCMBkQvpt4O6tD1netIitRwcF
Br26URi7MvwuBQ8TTvcHbpfl4OD0ZrTfp0JHYfoN0cER82+JYa70n0u9gyRBmjpuhgZa5GPZ14gK
x1n9vzX+xRBg8xJAA4DMJtrZqKt+EXNLmnKtx1z0eklNnrVTTQ5DUZkjgimRd9+6oK1m1L1BG74y
314ecpUu5OlD04l9NyiW6GnEqT9iNrxE1q1a9QgvruO2/J515XppmXr7vMmuvPPLA7CxzrpcEuXu
J+pDQ2EllJaERoMGrWaqcHzL+Orf7nSxns99MZaTy5dDF74Y//dUL0mLfsbb70Vv/m2IXB6CQUqS
FktQhJg+xmm9mHO8Y4bgI6Teezf6GP/PUvCXGfDyLKz2EDtheIVsFSeTa1EPSKgB8OkX5Dijc1wa
ZDrRrvMg7UJqjtz4BZHb3oXELw5y38BOVgF1GzGE2+Hb0Ld75ICbOHS5h2sF3aoxmX0niqqosHOQ
qFEtHqTQYWujsuHwyrYEdXe8qbgRZEimJWW/vIqInXJBK4+IW4QnxqGrdsMqSwiObNd08OmxyCHT
tVCjrAc7jqgzmeBN9GX4xXXthNPcueDPgKeXayOE9mNPthYboCo70mBgEKD49ZhoANM2PmTB+2zI
mw9kcExrpTAJAZ0MiWRoyDosQrWm2H8+q2GqNgYRxBtfOu0qC3HxiOY22GrXDV5g180QJjSSx1yy
+Q6blnEP7JtNlIDcciodBXWM6CLVDilWz0GNOokLPU4eOjhG4ctvrE38DR+BlOtEJqPFGfiXSVb2
4BCfbLCQmGDio1Ni7Bl+VAV4cG+uj87Q4GSMZuZ5lNC8dhCRP1EH0dTRCAnOvs84XZuWVDsfYsaV
AKlk1fjtnDSuJ9cYnxDacH/ZGNV2b+1ZsQuZffnSYUu571pA8j2J0Pd4GQoR+U3IPgbuzwkyivRz
y22/t3kzHuBgQHVsoqtJTHJnmjlbNdPib3AK3SW6tdkKLqruJMrAfYQ8Nvhg2YAgoqENUOVv5p1f
VwpI/mw8BKU1d8K42drqYMGlAHYIQu9HB90/sqGYvy4Y/Pg9cDdaySD2CpTWPZE/OJVDdwaZ9etA
VD+zoeM7JMiQZ9frv0glh61PSvoD8Yx9jcpyO71Taqd4HqG+jQDZB8VOwnUWp7A7/e5so+PaGruT
LYq4oVZFgvjp4KFEyvtzNYTm1A2VWIXaLO81d5uXtm36Uzb72XEq7G/r4TwhhRn5PuiDFA1g8rs+
6F/8VhcocdMJL6SpDsY0+pS7frtGPq2OmGleA97lJ9GihV1Iq3cprrhLsa/bNKriVaynXiY69M1b
CoYgIJsF2SBTgCV0yeBIbfxiDWU0/Ki6X6A2abqNpgv7oJWtjjCkEwwfW/1weqZ2wpoJS8S82zCw
z1eFS9LNxBDf3WL8+HHjLPrYgbkQh4zhIas2jdGjNerYUL3jwIkmc9Xn63IMxgchXeASvExA4+RC
R+lV+ZbnZ74vppRIFLBQhguNjTA6lrOpE9b5eRWlSIP56mtfPSp4qR5HPuQJvDZZwo3fbn3jknHV
cjHHSKFYVlxhQwBl2Bgcescp4s4QoEqyUC2PXcjIg+xKGHPDRu9NN9hNxXoPeXTlr5TVHminZZpk
DGGHMC8UW98VNAQzuU/xXYX1esfbZTqJui6rODWu+ApVOxRnNEBKj1ulTo5uKsKt0bL+5pLAxaYI
7+fBoLZWJ/1IcawD+517H5omPClPZN9813k1VdUFmDs67DVyTCGr2kixrlrbH5cWuce1h5s4lW3v
kEgxrv0CAVp+jUCGup2tFyEQfnlYcvTCXPlLQtoshAmvRSlH5GD0ar5EbKiDE0RHw8kg0GItsVu6
y13FDoMbtK/o1eVrygh7Qd+ZnxB/M2M+dfoe9KbZdtgLo6wd2UXYjeyo84QgNkAc6URiR+VTDBKq
PlKjmJOkUKDHemBzsIOSkHexDlmA+B4N8XJoc7UFuUQgRmjE2KwANPvSqQJGgzPYzlGL+dbPHU38
HF8DpxBQ4ENZJfJVAf0NhkIKCeJQFXSrNI5efQCaQPDs5q1gjN0vXTskBrL3U4HMyq2d+BIXrjgr
yKhXbY0dPcjdSnI/Qz37AAsEZO/LAttCo9FNG4wFmF76dUnmYTNjLQ53dIqzj2gqxbBjJNdQiGZ9
wohc7pQuhgS+JHddijo8UQK7kang082XdlyLETu3XBP3Htg7pKp3NPvRQ0i2bsY2P2WYcWLtLQyG
Ad7EsgkQbyRIup8Zgcq2IKldF+coVikE1kBYfuGUK1V8fhDIzHyqZQeN34AM2KYu61UL88NdW9Dq
Sy1NCjcbHCOylL6MZvSeXdsQ+HpnStaawSvUiyIpPLLsmPXINyQD+du0DLqksVqcEHZeR4D9jhE3
xt6hLiSqyC9muSoWj2zAvm+h7MuyvVFL88bFVK0UpLgb+AjCzQS8G/6Y91HuWm/X2KL/0jCJT5du
0qdJWfuRI2R5g0SD4JENqP0p05YYJ0TEcER429Fp/V0e0gLpO01/HBH6cvAweb8z15m/qEH/NIq6
u5L5/c9+mqFnNAgLuhshtD15wum/T54uoHzNYGYes2kN7KQ9TnaROZrYsLNbpcXHXBIuMYGjF61k
1cK6O05em3iu73xF6lr5PLZN/t12SiYw23j3NBvK96H3hwhS1DqmZKFoSdK/cE2HNHZ8kSaBq/Fh
ScvuONCZfR+XJR0ia13EtzU50GswIhXRMHbj8wDNclxX0Lgy5A9tTMYE5Ld0OaW60b/IWIpI8jB4
Cydk7kmDFIOa5MXXDP6OY87L8Qnz9nLE1AsVUrrwp0rZ+thiitsqxxG/mUWSZNK0A90HExZddRlC
Bt0PkCPXRG3L6SzXrB2+JnWjdk3lTttxNPQAW2SeGLZ47hYRmktSwKe/L/O+RnxbOGdtlHWwA4q2
CXfcqjRyeAd5DR1TPGVZP1gxe4+fr5SvbDYusSi9N3i2Fz1y0AqaQ5vCmoS2zhizcNb/UI/GXvJS
8NgtY+vzLhB7jMM9VwWOOvBd6ppmFULcfmMzf17Z/22hfLFp4qH1vRZnBXsydmE0DfSoK+cIm8Ka
V/nO8QaOwgS7sS6/UjkILioHSBIKMYlihwbE0XGQ9S7IZB8Vst2lTnXjjOvK3vVSAgV5mAiKUcO+
4VgdZQPfwtZxoy567doX26OaFXVQ2JLs26Z9a7sAU4gO7Y190bWLn3d/fxTWoIGnVTi2Yp/7eZ1Y
ze1+1GO1+by/Xrl6cFGY8OA58ZpSjQevc75JS39M9F/o2ed+er7lHz/cn5GCrpXv7nvH5hGcCzut
5YmU/T++0Ysip4OMZ5zG1Wh1Du+nNWaOWjW/f94uV8bxpQCrnWwjVYXlH5bC9dor3XprqeVvUxdM
N3rNle37pRCrgh2KoVqDIeb4UEeMiEefvSPWEO9NWD8tevn1+aNcGV2XcJegcqmt6RTssZmKYQ/A
6bWIJsgV6vkWKOvaLS6LN5oEnq8mdx/MiHpxf/SVgbJ/BXrj6vNnuNJN/YvpyM8IfnTPlj3RWCL1
47GXwY3K2bU3fTH5VIgZWZqqdQ+ZenPwNeq7x365FXd15R1fyq7aIu2WqsrYPuBFCa0MPlOl08kk
1XJT9jAE6wEVm8/b6Nq9LmYhWymZ8wFFqGxO60PLw83oVYnf1YhJ9giLxjK8FXN/5etwqcYSpEe1
RliE/sLckfhVwWNFoSTHzpnDfQzTMZ1nZFaDyZJ8/nBXetilSAurp9oTPoQprosAQN8whAmZ9s0i
djcKqLxRh79Sx/vP6PXHlCVhA58A60r3S/Y0NhSWBZJUy9cqqyLDilU3vrvTjZLhtbd1MTtCYza3
2lUQxOjfzLwOwwOvVjPeVeF8/bzJrnRsfnGQwcHbC+beqQ4LaXe1136IdEya0Vc3+tuVMckvBr0N
0qwklrv7hSsDnxt9G+fhlh/yWvNcDHgOiVAhKAp1JdaYEQ2aTcDGXekWq8EzL7Bv3ZiErzXSxehH
HNM4Yzfg7qFa/dVQ57kYzBbU/1vPcaWRLjUp1Ji28mcEdfoda3YVaranYUIh4vNXfGVUXMrbOgnn
t4cVwt4ijEHPFWIkvrK5WDXOLWTUlfa51LjpWjhc1CTcWxFuRBX+TMsqR4CRf2O9fK19zk/2x4gT
rC05D2cIgtpxP0/tJh/17vPGudKFvPMj/XHp3pXUHRcX64OsQ/f8XWS/FcmSJce5zo1VwpV58FLV
hs0Uygh0gaYetIxVIdzhIWSpPEDHex9kes1YtqycNLsFKLr2vi+GdG/akI3YqO5rbpJh/j3yNiHF
9wFljM/b7NrrvhjTGhye2WtwsGpH1A1QotD6F2++f37xa7/+Ykwz6ni0oDTEnqKFoL16QblFxc7U
3qOi4q0+v8m1DnUxoGXn6XCePHff0P7kmOVFZfIfT5IupVOoQg1hD+roXrfkNXPI0+w48RjcYPxd
6a/s4vsteNjrcFLkgECNGNANGWFdG2KvSnZN57WRWyJK4fNGuvImLhVTYQks69iny0G0W6GdlVd9
FGqKUP5LPr/BlX50qZnKZEbaovXKQ4uDCxF8o+ZUwoX9+cWv/frzTf8Y2LX0CpSmkOep8vS1qREz
iTCQY4VM+Ejk+tbMfe0Rzh3sj7s4pDWIGDQW9AwkRFNaPDaWU5QQzY3HuNJTLyVSFWmyvhLa3c9p
s5tJ/9MpwxsihmstdDGMUZobaz3iLM1w7+jBJmyL5lgR9xnHar8/fwnXeuvFYG4KhGI2hnaQvC5x
7+NkU2v+XMnguc8slks1gmw+v9O1droY0agzly6CnYbDaDVODjr+lcKl/fm1/5ptgk3qpV6qg7u1
YarBxUuQdJRZmog03oCgErENmmkHG/IGkdOv+WK/Ube+D3L2DhHXw7B4j35RPw6l+4zElOfPf85/
1qK/lF0uFVakIzAi49xqL6dw3PpBiiA8U84bDkHlCc7T7N4qnW1Sr9EHx/PqCGk7dEcyNn4PskGA
nmbGGByjCoAKeNdrR/UvM3C0LfBVI/5sG+/ZA5kW1TyLlHgy63uPTvTIYAJmHpn30m/oCKqeqO4D
1BSPc21xRqcz1MxAOH1cXGuiZtR4y91CNwqkzTVacAZIaEzvUuxmDqiDuHeK8XlXYpcT0Uq7a3cZ
WRETYWAPZzjwWcKh2qPsp96VDvqkposLSxroQpi4lyQr8TXQyg0PpQNvDFzM02pJ8Q/IFA9j0WNm
XITOTtKI/C2d3WA7gZi5ngFOSmoP03I5D9MJ3Cz/xmx2pQdeKtO0NkIzgYK2T6t7xvTOAyb98zd+
ZZa5lKFlCoJoJL2Qg+g3jncsg0fP3NjM0PMA+Vtnupgn5xbxaMrj7WHcext9hMO77SN+DLYw6K3q
Lb2Xu/TeA5flhK3aXXU/3ph9rj3TuRn/mDkFdmpQOtD6oEPl6lU1V1MVjZ3rragM51s4/2sv5WIt
lMN5D81UDpXmYj+8xn5VOr+l27uyrvu/ZLk68IXkCP7qFgdu/9JzohThKauhEfMKxWsCSGeATDs4
7r/8Wz+4mE7Z4I0iDyGtcY1cvs1tlzc4s4ONSpjp1obwypT9Xz/5471Y0vp1GEJgrEoavNguWO5l
EVR7l2Z5nDadv0EU0L8gsDGxXua05UHK8jZA0JNhv6Qe45yjjBz2yefNdeUDd5nM1nVh0CPyh+19
zHVR7vdnlFaIOj+xX2dIO//xNueW/KPFelbgbHEasXub2U6cq6ScgPk3ypU+H9N8/ixXOvJlOBu2
uQiFqQcUeAeDuMfiQQAu8PmlrzXTxQwQNOWYFtZZDn1RP2eO3Qp33vNFf8mBF7vx86+M9kt+LUeS
SoDhrg8DceEzA0MvRX4OTdnr589w7fqX49xTXZkpX+xrWAm2VWHsMdBhnTj1ON+YKa+9gYvlkj3D
av0UO8Uy4zK29fyj9cJ/KzD8F//1Rxea0iB1OfJn9r6A7nfwC/XStDg6nknT3fj5f2shcKMva2MG
Ofd0ahxEpyBwRvfvVPHdkt7a9PyH7L38jJwvf9GJxkHMoAsCu72E4WpYlpehdqDSCvw7TcrfxMXp
aokVn8znb/DwdTjBZFlUpd2NMha99njnt/ZHC6Y5sC95ZwQ8v1Ax6Wfm1DhNGLfwLUC4EUm3jrzm
ezjnS8yHYj+ReqMgUlhq94RozYQy9jDyCdgre8xgpWFBc1d2EKMsYKqN20ksX4OC3qjq/a0nndvq
orMq6dS95G6xhwDpd16IuCDtx+fj4G9j+Xzpi04KGGupQxCa92no7t0C+cukBxnTf2u1v/r8Fn/7
QJxvcfERCpsyaN0Wbzpw1FrKVx2Ou5ZvSfpAgn+Fgp8XK3+8zd5RzZQhpW3vLukBVeJdobsbP/8/
nvVfeuplse28IKDgIaGJOhpD9JYg2nszVzTR7nvK5LcK+CEH5x6Q5kBHt3K88eDfTKO98n4ua3Gg
HoXhYEu5l5BQbLt6wWTlz9VaZ6aBLbFubzzllS52WZFrbUqAxu+zfYP5rxEjPFb1LQbNlaF2mZSN
9KgBkcZM7gPEvuKziiSvEjeMemSrJJ/3sWu3uOhjWdt3ec1LtUfQsI4aZj5AS/7Bwn7z+fVd+h+h
5W/d4PyG/uhigds1sucLHG7Wzddk7O39EGZ6WxMBqVjbl6htQURR/dBh33ZbkOmn3Zgu5JWKDlgp
AcREEME4w1554NTbxtPOC6NdDlWkE0SGhvSeOy4koaxMX7N6UWgqVvIjQPFy19V+ehiheniFR3RB
eahrwiO8r3kade4Mrk7e4hPp5CrYdBmDMzkgtV55Qud9zCVQXVDAaVj/QBtu4jSnJFYSH9ZaAnUW
EZ8irQxbpjWEHyweHF5vOxT6Adqcsm1KqhDrRXi4Km9BJAvy/SzYFJZn66lmcHIisGXnuKPaYvvg
JRmv+2hOJ+wiO9uxuOktgiy0x5+p0fUGp7ZQb9gUtUDQ5X4YnwYHMI+dN2qJ7DaDO+gfg/WcLZSu
7Q+cLeCKWvcx8Jj9Cvw5x8QDD9KIerBkRhOXTuJChHbvpn4wx23dBF2syiL/Wc80hd6Sm66IgPbw
npvWaaOwB/55hNIosdkyI3ChyKES42ms0F4yJoh0/zlDEfl9hPO6innnFl8cBRYYYBa/5qUTeMe0
508jaIcruB7AwNM+y9fBiIM4qUAw50LYj74rpqjQs58mVJPhR2qy6U2Uxn4Ly9x9ritXPnm8qdep
mwVfzTwOKglIKSE4WsKNnpX54Rfn6rsLLTEMNXZu70XbQuGbKTKviBxMglqbrKN+nMX9Ilsw6GqQ
u8lIAUdYDHFOQ0pdFk/oNE40Kh+64SYjKFcr/4WzHiIvZtUOG+/5O7ZT4VEoal9dXGkFuur0yyly
AZWrPyUekWMCoyh9YWkXUKTazyH8qWJ+HYC2POC9eE+KjZBfpkacRXdQ4gLA19dBXOUl27udzHZo
e75xayqe2h5Sb2MHgAfhiKmgYPbrH4th8CQK4nwo4PQeHAFsG7Kgneyb59Fq06feCBKwU4GfJqu+
S7BIK77DZtjxKNOh96FcMsxrMfTunYWMHPRyVYoAYiADCWUWloxvCg4XMnwpgLt1tJh2M6/DpyGd
Of4zD+OxHvQXL4D6MnI6VByiCiDwjefZAvLFYAQwD/KojPhlE8MU2oFrrVJcFOuw1cBNcZQV7Z5B
VQyOmVTdQ+kLv8eg8wGYFQ4xKHv3Tv9WyWH8DZUQiL9m1GUS2Co8eg7wmdRtlYpqsixrbAztPggw
6opsnrZl7b7DFVHfQzw9bcFonr9mNOsPpfLGhxJyxvUZXPTQ48RmQ2p8JIzbIlQ2XNJ1K7jZS42Y
QzoJnBa3gKlxQI3XZuzHk0albQftqIlwYuiwHdTZ7soF1/GjwYoLNaBmepqCGtoZp6oiV5bTHX5p
+I5FW7MurNef4IBAwmQdNrE35okYpiRkmOlGr9kDMwaWMrafw0bqQm68gY1DnPdmEgmIPuJOdypN
8JMhfkAFsdWZgq4QCX0A/iASu2urBMbr8k5AKljH/cxGCIZRUyYldMtTQywGooGz2C074DCHAgS8
VX3eQqFC7O9CKel21Hnzm1SV99ZnetmGDVdnPJ2hK1QRhtjvofCL8lLzlz70K6hl/wNyF+m4obJd
dqMdqyMVE8DKvC1XWK+2CVdBvkNcy5z4fPDeDGDosTvnQVzkqQPuhgCZcs4U6LSDU+/DYB6PzLPk
i+Wls50l8VGZmpFiGmAZEWHqlZsQQsmN5yNyEdjlnkQ+gRVs1k4V6U6bNRsd+ro4OniYRO599zoI
UtdQF0sJ5O3Uv5vS9R+hny4fnLavNyac0rdB5/YtdWwQd3MJgZ7fY/pkRB0XBFAAr6HkNhxtth4y
olep2wcPGojwNWiVxVfAhvK7aUiDpIeo/7jgkG6fKah1axAM7vOgArAszweoz5osGSqfHLvWCU5U
T7YDSVK6jwPxsu0QDOEpLAIDx8LS7RzA85NlDr4O7eR/H0JMntF0DgeKXM2G5wpMVQBcIflO/Mmp
/QSPBpNLPze7EiTyRwR+Qwep2bjuArBBhjotEgdcZwC6veoJSP7i0emN2CyCES+GlYBEBuGuSECr
anpq+yJ9Aj6q+1FV2HaD7w3Aggps+1G3uXM3zV22oxVCfXw2z1W8UIDJYbAI/AhTd3YovKA5BU3D
v3m05AcXzfdRZbLYOxPg+SWopZiouLsLYQBZkYxUa19BLeE2QdZEAwh/MeiNQ4wu1KyxCE5/mmXq
vC1WV+Njn4bimGKl/T1raLVVcqSIGeoL9xfsItWXSfHs5Ht9e28zh31DjXZ8c8JCfunThmuwvKCm
Q2L56K74UDdZNDSMvCJJoI1wfMvi1lnEm0qnDspFks/IaGkDBDFDXLmB8F/epTyf1waO7Z2ckNBC
HIfvRgcOUk7b4ZtRjrfGJGlwSIE1As8A8SybugITH+ETSKYqV/h2tx8jvpEJrBWDibCcM4AANfnG
UOmDmNimd0AxINqpdNufoVic9QDBw2YZhIkGiHqSCarS98AlOSTgMnjJ67lMAPrVyWJJccKhSJk4
5wQGW85vmW/Gj4EBkzgFavrpTks7rPOey4eUVeTr3LX9nTdiHnLJtDiRYlMKhKksygyMPd1/a2jN
tianFeq8jbscjYUGGVLeOq46pzkOCxX3cxUSDIQOHHrb1jSGsBq69M5iLVaNC3n0Qh/yUQa8ncxl
+Zv5Iz9Uk5pOHdj1JwWkP2weiFqMcM6TzzupJZeJQFKhPVVFv2wqXnjfHeNDcox8HmDbPb7qhi7Y
IdJQffF4Nm2ll9p6G3g14LlBwdYUhqAV1lkSSydEURVZSRPiGmBr3Qz4zKjHyktEPQvQapx10DKl
AmaHIi0fC3+RJJkgxEN2exuIuxYMkefZp5iCmSvjoBucLbYq2IVJ6IkAhnA7N87cgi7JwGf9dfIk
jDISwHlMAFMr7usBQloO5uwY8zO8NpJNQUCUFuNL6ho3nkAzuycg9jSJ7vl/zoVc6lWYutWmHBBg
G41VSbCPp8tYwYkg/R0PK2ervTx2RlSSVQrircvKGJ5PxAvrud0QPJBCbEbB62SoVWMg87f8w+lM
+61ZCu9R6yCUAKYPMoz6kjYPBdhEq4n4/DFrffEdeRzql0FNN8nxAczjECyp9YLlz9cR8Yhgmw6F
fhPIXMGcKzsX2WKyQvkPtVN+X4eIpY05KeavdTmHzyMIyns4s9gTiESUJZnfw7KTTTm4t4t/r8Ig
vOtsNkNSWfbTPb5YLpZRc0BO3lSIYTW35YTm6MQabNTpAdYL/csbSY1CBzJYfkHN759sOjVQPvWw
jjHqQ2zVe0yWcTjP2evkMbLRi6v3bBnkmyCoVGf/qaJhtcKELPN92OqhikTmDudFMj0orJ/5tvdm
U0VBiokiaTLXvXdYDya4UCKMGieEzQDRKTQBi7/P4zrnlOBjwpxN05VkPc9DNYAmze2q6ELvZUA3
aetxn9uQbPGpE1/DAd0DX2TprcErHr+p1ke2nxuwTQcyc2xo2/3I8ozUqyGUeTLqFL71aVg+iqUH
TRmbTqCqlHbEF9ifAht5cq7fC8fxz1rqid4hbUIBdmzLF1X7dpVzlz4tGVN7Cd/7mCzl5MdqZC6P
ljI3v3jalic2hQ0qqmbLOFzxnM8npGOoe3yl+g1xGlvGVvhyVQ5BhnW34z4qOpqNoh6YJaN1zKoN
0nEPiWN/EDYYViOn3iZYsP4oWoHzdNOniWds8DpPo31QoSQPhedNOyXmLOnGgid11YX35zn0brQ9
LDyOLhITZMWxURyaLACxq4M7QHQP5guD1wsrKInhBn8O0MnNiuc8WC2eGX8XIFMebFVXG+g/7I8O
S2qIIudsyzJN14US9aPK9bx1ha8OQx+KddCXE+DErk3KZfG/wzMdPPbY54FjKJ3pmIlUxw3LxpUx
AwYkcp1aCn8g/CRxackC3q3MPUAdm+Yh8JrqV9dM2F7UMoP/BYKatfIZ3BddYQEVrfP+w5szCPUC
PReJp2DpEVnWv9Slco+OBgYtRg4ABqmXLebVs9WyBkxA/KjH8Lxj9LR8KjmpT7yp0vZYLFO4pWLR
j8b3mm03DMMGtjosjlQIrvcmnYk6nI0oWKo34LJo8Dm3IFZlNiEG0SJ1W2Dv6TJ8LWQ4bEKX9pBV
dIh0sTL/5UDqHPsjkXfAW2MdP6Z17qwMJ/ZXozPvEYxRVW5m67tYRBssLuJWdtUxtVmYgaJXVagT
z24Yc59jaCpVBhj6w3DowPiLwjrvECE017GL2JDtVCo4aMdhBthYlXZvi1zuGA/rAbKLITsVKe2S
Cq8e2sOphBZDl61MSuQ0fCEljh15a4snGbjB98BKBM8wAug9fvCTzwv6sxPcPg0QH22RxJYfkA4V
rE1I3RPyHc5fXweYZlkXY9JDH4PgRPz169IQLJGR0gDYd+a898zLfmaNW34JHAc8uiDwEFgvmnmK
O7tgUYDJmbGkD4qmTQpW+XCfjf/j7Lya3FS6NfyLqAIaGrhVDqPJ47F9QzmSYxMafv15tK/86Vij
Kl+5tr1LQk2n9a43eMb3zjZbrrtTiaJDeaW5rlDQMGEDMVv0Yotqxhpez1+zUeEtNaR1srakK45B
KgaqnM7EX6VMOuQjQyMJ+LHrfg+uaS7qxOJiElRyra2w2A9UXNgtjdFkL8yWK9k8mnIVIGM9NV4u
vgstPDbwscDKCiHRukko5aNRWCuC+6yjYKlvYk9Nn1XlONtyxOV7IUl2O3a9T0cY4FMAcoiCeJFU
qYd6GtUj/5w9ispT9TqfU1g+mSPrb8kscNFG6UR56BQH18aKX3aK+t/V+XBExzPtSgKa1rHduz8A
CsShrlAJblJBylSbezAlUMZA1s29VajBacIikOAOWg4briq+txwt2/llJQQ/5gM6PQGx+rH0ensz
j0X2uRit6G70ubyZMso/yZLiv+776Hs1Zd0aAZu3HsZxOtQUm3rhuE6yUr5lfJ5HQqdC8KEVtBM4
u4mTN4sG39Zfjm3UuBH6AxK6oHofp9k8DEbiaBhCaXRseoRMTkujnmyo6d1XwHXLmFCmL2nVdp+R
eWqPNMHePdWS4BlTmGdtIchNwPEFGUv7d8aYS9AlB1VhCUbeB0H1vSyMsQKiKfQMxbZLP0nRTRB7
CwJ/YtlhTtnoFXV1tRrqhktlpEZM6mVk9NvZ7fU9CkB29YiLlx7nklHEkLu3vOqlmXT2BemuVS2G
uY/YvWdz1Uosr2tRu8fSy+xlauv0i6k9vdGVat+d2Z+OkTblHTV+/Sj5mK9GNFrvs+vJXUfmzp1l
xGA+0lJIkozRExsV+QlWUJDNFrPppY9noOOIFOE8k5yMi4o34FCuSSHYTmqKXxBERS+OT9pQNLbz
vmymYhdRBW6briAxp5qzldBndddYh8sRysFDV/acODU0+jZo8nvRN/680DKoduOMzEFMY/5wvuSt
LBmKCtKCaf1Ubu2flCIUw0U6uxHoQte20PUq7rho4a2fUNXlNgPH0W+ptN0aKWLWmV7+59oL840n
wNIWmJBXazup4hcv5oip6X1jio/el3KmXPteSi/OKIN5WZahi/thSJCSDOXa5wTCW7/H3v5sH9+1
9XjCDd6N15kszLewk9y4dNR2RIrVwZbep1hPoZZktvBWvL43nk3uO9VKjV18z9SozGVD9M6LkUYK
/evoGs+2HtVDkAWYG6V2/9YnmbHNsq68a82i39TYkGyLhnprYQaOe4imPjIXVRbrryXX4LMBPokE
WcxVeB5CAgw45z9byhp+VtoPXkpd1KuCV0uwV1/uY8nKX6RhyBNnjkqLVcxZSiYEEiWyECsy5XJv
PnpBozYWmWGnCcX63smicYMJZbhT6WggydPG/ThZQESD9l22mIobV6+MWS0aBNJLW6Iad+o4WptK
wQWI8+CxEy32b26CvLyTlvPDIY6yZabJ4HVMUrkuK8k9T3Xlo9ul8pSbRpDugtZD0q86A1iaGxNL
rz1FcYh1telaxH+SGbYfchE+uUOWHOOAsdkIctn4F7s0d7Rynf/EyPW6H9zyJFPCuOphjMk9SGt6
Hu4wrTLzfGPw6/qrCHKxdpxAYRkQ1+pOhoO1n/CYX6Ok8z6n0qhPzWhRDYQifG5zlbxaY9+fas82
dwPZeQyvO8/UXgqoOJzQ8Qod+HvpRvU+qCccA0ALFwWb4J0KunFFNmf7Heia1DCF80itTeLgdC/x
qywIEyAuTjv1IqemJ9Kutto30dbNtgtsYu5COTRL8JXqC/t881DMg7M31dAfyXOtjnaSO/cm5gsP
AEbhe0b4xonYl2gVteSyW3WYrgKjGDj6Ovcx9imsSAl13+UYU5iXVtovgDvmre8I47dN9vcaGz/+
myy97BeHWtLQkM1RGPqqXRYzCu3OzbtP9uh2RCww3ad8rE7YPkfbBJhu0/A/I+JwcGVwgK1d19P3
YdB+CygGXhKU8Cv2KW8RpGGy8f3IOPlTZd2JxghWjRMl7/Sb61dQHeeubh13ybIqnFUO001vxkDH
Ky/LSrFy2dNPThoAFUpzNrfgD7m/NrVh/3Bav2eXDGrngST5znpMe7fvlyZOUs+QhMPXsImGB93o
9jUciH7f52Jq5Eaknfs57Ti2lyLoZ6rNMWx+9FmnHhPhtvBaZsDthQY+fzWj0X7twalNPBvC9GBT
2hobv47FpyBI8L0oATFCclIWWS0XiRbZizRDguBqBTLnzIYErE0seE0QKde1yTVnVTjteDBmu4nX
jaPNZdwX55wWoiyWEOXrL1B31YvOc10vCiLKvqU6IpyMpSWefJmNuy7ywvuxNc5ZY174Cwuj7Kub
15prcqnedDkrb82G3H9JaJfugjQaMMyU+Ol/3Fy60iC9pJR3tY3pn1sSoDzVL4WFX0PAUUY/BrV0
WXNjd60bXe+/KVFoxV4yy4krNEkjMYx9gXL/lM5TzPVc54+BkfTPdjjmT5WBULKQU3Yn3SLY3fiB
137hRQMbzXlL6ywqDqlvJat+zsRSkI1JFp6Wqyzq802rq9xbh3poIzosVbJpJ5c8IE34Sl+iHbcd
L9+SilnvwRrjdDElzrSNKA1f+9Jq7ierVF8qiYJcJxhb2Sr73WOIxeUsFneV9L1jU3b7rplVuOTI
AVsos1w8N0EKNhf1af4z9zrAiCwJyZdLk5lJofD1hboEDp+JBoCSi591Ar+aUNNQXSdAHInx28iK
6HfGnecxSpW/MQhqcg5eGpG8ooaGZLwWCGnAZ3UtCzpKlaKw45LiY3MhnFPe27/sSgzP7kAeo5nk
5E3UKlu0rV19atGv49YVys82FvVvVaXpNjkUN6TaFlu0PvX7kNfzvWmF+mgrY9zGFTk9C3Mqo6WD
NHipSwBRJxu+UP+Fi8a3XcwG7FvWXNfe6gV3oI8jl12H+AcMcIz94FvxKqk4K7VpDms7KIn+E265
+XgO/Udt+Vv/9aLFOxkKTmNCi1cIZTtLqgf1s9XKWXZhnK3l2Pwkg4g8uNl2nWOIywPDDgjz0ntm
+3LjGf7GfTyvnwuaQTpnIXulnR/6jFftyBlab7uvMiKeYqB2y6s/Bf24ztNsK5R8/fhbr7TmL/UB
ys+LKHR1eghD0b6TWCX2WSWcG+N6hWBwqQ8YXYuOiGPGhzxoUgx0O3fjm8H44NBBpoGWYhv08c/4
j3n2lxcoLgZvlk5ElGMcHbqScwjx/JnQEPi2XGnfGZ6rjPljcBosZw711ehq94T08AevssUbJbL8
XTWa4Xuapf1jHA8OWJT3r2N8nuJ/NPdjlRolyfLVwVbhZxDo4n0a5vEfX+AFc2AijH1yE0mdMscR
/aJGPqO+7m9Qwa5NjzMl4o9Hx/gdTyEcjA5nfyR0MMsmipb/+MrO3/nHZ7eWBz956KqDb3Tys68H
/9lkEXxHLjRWZAnITxgKNlxkE2s39qT9ergA00omuTdJ7YnLcN49on8jI1mn/t4z4voGG/jK3iMu
TpSeu6Qde311qGkELOM2eU86bCLcLHxxNbGk0TCk249H4coAX5L5O3dAetoUDHAQLhLC03r7x8ef
fIW1csnLH4Y5z1uyzw/Kz4oFZ9j4bfat8nXOy1vmZNce/mJi+7TAJmLNJFKQ+LE0nEOUzTckztc+
+mJa22keyKJmcuiOPK/peTTfPx6WK+/2P8reH7MOC16avrkqD2oexh+2jJ19Q2TbUzpbwNCx6PsD
zlDtDbXdtZdwMcctV3tkHcJ8mik6jOHe4Y85uJH9cY3maF/M044jnDtzWx/G0kC20Af2cczigbCX
0pTkGtPi2QP14T1lc6NPd1wvwmNCN8beCzpD/SIV6XhjB/4b/5zT65LeTB8AM/kgjw4myP7SA6Du
dPcpL/rt4Mk9yo6NZtO/8WXXXuLF5cCTyVC7Mi0PkdlgYmM9h34tlqQn/3T96GDQH7+xSV05wOyL
e4GaatsqYgzopnA6oH7awuBeFNZ3O74xz699wcW5ZdTlSFpfGB2KIoUIURIu8V7b2t8mcxIcraGM
byXZX5mKl+z2uYq9hrZ/dLDJtWrv7EEt88K7MU7XPvxiJwDUT+xidLg/uVG8KFT6Furxx5TfSiC5
sh38d+z/sWqTycodLABzmOD21va9R3C/G2/g2keff9IfH235UW70seYNaD87RZ0xbwOu2euPt5tr
A3OxAcDsjOjDcoCacbRx5tfYFZvCSm+sg2vPfrEBtJ2XDelY4g6VfTWx2gpN9Y+ffLHCHAPfQ3I7
o0Ob4SyZYJyJ+8bHQ3Jlyl/Sy+tURqUKGppMNpHf4L5pGG2oTh/LW54I1wb9YlFFA2ncqeZQJShn
6dpv2LovDFgtHz//lc3HPNe/f0wY2wK9j/oB/KcWQArNaGbjInJT+25Muuy5o7eRYvBuDjduI1de
snnecf/4vjJsK4qwIT5Mnh5OczRQRNLQ3Xz8a66MlXmxcmtVU9mm7JoNmX4LdtbHVhjF0qtu1efX
Hv88Df54fDsr/TwhpPdQ0pt0mnIrlXHjALz2Js6/6Y+P1lZC04tT8DC6w8LF2d0lTdSZXXpK1tr+
xzuwebGEPc/GKYnfgLJqtukE5GeALZnNG3K6K8vBvFjDfiKN3LXnBONz67ecrW0eZu0icegGEXk7
3Ji0197CxXqeM6W50k4ILuh5de277/3+eP5cQX3MixMystKK2BU3OZA9uxSZ+cVX5cJMq6Pb5vBV
5l/F7O2T7Onjb/vbz6CtcWlA5BQRt1oq78MgsDYP4qbCoSn2b0BJ1z794lUMg4mn3ZQVh8pL6PEY
VvPgBk5xYx3/NZXn/PAX78CBx+BFpEpz+dI/LXrvtHTdx1wUz1YCd2xMMQ/rxhNW2z9JuLh1Mfvb
Ijl/68ULGmWbG4FOygNNlTzSUBOzTSse7BnuAq3Uj9/L33aR85dc7LiTjLsi79z0IOkWP+g0wQo7
SIzqPvZVcuPtXPmOS2OiqG4sGrT6nLj8puGfdsRLN/8mCTP/XxzcgPtZKIz6iFXvvK3ttFtxcJen
Vma3zI6uzK5LB6KsrGiAqKA+Wg3ttEjuA0/c2Ajt4G/LkBdwKagS9I1nuB5Izty2pd3TFuIBSnU2
02ClIe9VEf6X6SyhIMpqGzn5KCDQAmnSIOhWOGHFZLUXrdoWSWd/gVQh+tM01/jO9WbbNiSRy+J5
HA3fXE52WvyMlVW1OA5Xzb2Aj3dXWaabL8KibY+WzKsQT8VuXJq+nxyVC4d1boJ4iQ4kWuowCF4k
F12Osdh2HhSA8Kak+fhohn16HPB2PeUuOZKwyOplaokt1sfuU5GFybLobf0uTDcgJFuU910irNeO
JPsFglpzEzo0KpfOOMavaUxuu9Ktc69C21gJq5Av49kixwrKb0EShd/JoS8WyrQa/ElNcztLw/rp
wEt810MtvsnaTTeJkTnjBoPCeG1K0AnLbt3qvnQzHS+TWvePWV0j2DKqalPCSLDwRTV8fwkrEEZB
F/r5nQszBo54RZ9jDQIu35LIsPA+RIpBGRjZp0Z3ZK8rpCQow80RGlSeiWOrwvoQWZNYV3gk3rtx
2j7PXuAc3LptH8LJHk6hoIEeEkCyHOvJPdEDDJ5iE5RZeWxYXSbSE46c7mtjmiDfWZbRisY8Gvdh
6+sQWHSHRY6VdZ3BQUndJt8neaU2IHLljwJAed0HU77zfDeBxV+n20GbDfQkO96J3gq++w5yhyh2
MY62GjGu9eTUa2OQ+Iy7Sfzuhl31ueCnzEuzJXMaJ6o+OKpudBfQWbxyYWuktbiGW0t/Th59GePL
aMxCLFPZ5PSm6lIm286fgh0yUyafxjLWyZWxNYUYoVypalHJMASKn+e14w5oDbrQWmdnwRx97f5Y
yyi+H0ral5UjgwV6GGdlVgL834ib8ZOPZSkWy7Z+Aij0N2MoYcloW5D4kbiNXPl5aa/wWIiPGeHP
SzLGPGD5clw7xBOuB2H6UC/caAl5e1xY7TCvR9+FsTvVfQh7u0YMgNv3gwFahrFRG53g0ukvdBmT
ZYqn850OLO9QixBr1aQa2yWRrdYinoUccOn1ug3SCL1xvWz6ogoMTupGqGOtvHbf4Jn7i6yw+r5t
qzGmrgegXkTVqCx6cQqClcbV1F+UVVYSbzhDBqBN4WCRPvl4CUdyfp+Fba/DCtHKoCLnPq1RQ/Zy
Ko5ZXMzjIZjc0uCQgIZaJrG5V5CHl3Wf2vTIsHGw4b2/yClPtkVRmvRIh2wzGkP6Yll+TuGEVVce
R88Ri3Dhzr63gk1uHYHNjYUOo98k1npLYQ6Gt3LjAvN1yOL3bh96xyGD3eNpOP8Ec5Yr3VoDtsOj
flRy8qM9jCv/F00N5OZ4G9CmG0pfbGPTRG4Oz3Kl8blxlj2ylHDpIVEhQchtflhT0q78LEWk4iXl
OskwQvcI+Nqcl1YADykQ7V6Kmg5vVFffp7QplnrQyb4RTosiSEJIbav4V+h145fUDKjf5rTaFU49
/tJYINDPze3vhTL6fWVWkKhyR+5oEM4P+az85SQQ97T4IZ8Sska3UeCrzRwSp4ATvwvFLbZ1d4oh
LCxGV9m7ENFt/pDlobexmtrMsRx34TJhnNF8t/0S6YHBH8XCD7Q0sXceUoHBrp2dugAG4MqAPYjd
v+V1zlFAGe7/7dy9jJCDf2hVhtc3Rzl2ND5LuKC5iUuxU+Tx9p+uD5etjxbqfRp3VXPMqmiT192x
9qYjEM+NGufKyXvZ5PBE5AWwoNB796FYDKW7dYYhX3387H+7v3PyXvY4oFq7bOJhffRN4oPP1JMz
9JWs0NXeuFxde/yLEk3AEG+9PGpIgKi+dkFwwnfpBvhx7U51UUFFQWGaaTqFB1dJdw0EDyXFlLyG
Uq3/aXjc84/6o0ablA7pCpfhAT301mnC70Mj8GPO+h+Y/fU34KcrI3SpYZYNuddoaxTq3Prx7LhC
OsCNEbpyfXYvL+1WwTXWKRo4mMvphEg3QW2id95wY3yuPfrF9bwrUgNJuBscdF38sO3fTiZfPh75
a+/24k7uoCqHjOI0xxIr7KpPlzH4q2V0N8b8yry/VC4jRrF9ThZmZS6eMliyblJsQjV9E3V041p7
ZWwu9cltPBr96ITN0eg+u8mrV37/eGSufe7FgqoQZijfiZtj3cxPxB58srro+eOPvjYq57//Y7rD
a2pKC8jm2Aq5tv07VIi4cNzX43Rjvlx5q/+Pz1Fl0qZT3By5JpOmUnhb7T5+/OzXhuX89388e4um
zbU0Hx3Yv8vmxb5lGHRtTC7K6oozSkVG2h5H7yWq/I1pceftwi0BIP+2Q17m3XLAG0Y2WtgGUbQv
hqrAYj7NbsxC6Z9XzGVz+bzFn9/F/wxMM0Y9ovJ9Fw7Gxo7y6JPOK3/XizHdQJ3N1grMfu26cWUt
iSKOn9IKjlFre1m0dDGxHzdNUOqj34Tdo5HmagP33HoYZOR9QZicfxOyUPSj0QPPJAku4sg5h4kQ
S1K09nif6B76cz3N9P3R4Ax2K04QtuYIZzGSexBJlnW8mPrB+jVVBjy71PhdJOP0vS78etVlmGdB
XsexcjWaDmKYVPrqlbztxF+kjduc71l+71Hv5uV+TsoRKouw8yVKEH0fx3bqEw3S1rw2uFLLQmiS
Mmav3QYabbI/O87zYHfNQnXdAL9foj0oHTEYyJTEtDK0o9dRki0UbEL0VlSYvTT0vUxn7/sscn0H
VTPdeLKZljRbsQu0Ii3g/csYzbMksTFI6/kLKSD+MvE7WFv1UBS7eCClYIuYXHzNe4TFC8QwegPO
SAkSJKlJeEmu7rF7De/jKQm26WSlaDomeK0+lLBF4KVkvrBWo4XC7fTkuXn7dWwRm/pd7u3S2G0R
mzfW99mPhx/AcxiCkYW2bGadv07cOFfWTJ5K3U9QsdNZ/LCEkR6DYBRvIcZeq6aNUH9wkSVtMm5y
6tgOnvna8uZko3HXXOZePS3jqfqVUAN/m8aByj0wnWdUjzXhLIGzNA07+YLUN1nareF9iicxvjha
kYGR84tWLoGJxxk+8F7yt4uSJIoj4hh3m3mR90IgE3m1ZVLv/FJDDB0tww9WRePE31AZBefz1//c
IMchZqXG4IXeZEl3ktRu2oaBgiKEDttIivoePW6466Ho7usppKbQ4Vm8n4etOPKYqXWUkUu9OGRG
US3rykMqixX+ZK6RZBAuTdzDQbquftIaPchsZagz0rZBLG938F+rwMH8xYK8QTxEG7x7LKmBTmaa
fQp0KR+8oOW4tdz8azqbwe8OzsgPxHPeAzBgWmCya9fE9pT61SpMOoBmAAV+4wpfPoyD51Dw9C2g
dh+qe9ARdejd8wyY3fJo44722FfSXKHal+Q/1SmCBmBjt03aduGh4FrY1WhsVDnVO3MIG3zazvyg
wikzik9tUL/iOtH6hr1B2pZsyhYuokuVtuIq4oJN4NPgeV13N7Cu19KCyiDJ1Ny64Zyui6BJNmYr
z0VG1q7LCfaWQKF5R+glRbRnjttWt/mubTJnRaJLh/4p6z7buYPJVlTBfsLtvcFdAc3zUzpF6TLx
5u7pXFY8slPNh2xCndN06dnXhkhSZm5AZJafw+2dsjB9xtAAzJwBmNCwJGa1jCO/2cMYQ7UZzgr9
isr3VIT+a0ztvylYsz8jhy2HSqZfqFEafK7GWWBQdf0W+577NS8R1iIIHE6FKb217RUu5XYXqRGi
ZMgrLzRhJoU/0SHM4FmpBc4m7c6w5LRCbmrgNDRMu8xzfMjuyCCyJp+XTtAZTw1SHo/Mo9bfZp03
f7PNMd+NBSMfitz53GLX9j0y2DCwv6+3WWDOLxkR9J/M2Uv3gxVj8BMHbg3Y4OR30E29J3sMpvvE
mYvHGFtI+MeB3Okhg6Np8nobWlQPhRkPO1l11rqwJ2NnemWwFjqS332ySBfzMHffcC+fFyHyZ8Q7
TSOXUdglWDDW6XpSZvVmzOGIVku0SEUrOiwFu/UGAq55yuySWW6OVK+OMRXrWpfhJk1F/FZMIWz2
Bq9c4WmRLyazGbkaYlSeZz6lJYhtYyK6gJsX7ZwaAK/oglff6guUdtF5QzeTnemocI+uOXj0Kzkq
6KQgV6j282bTEpOBzjjVj+0gEHjKaboPcpmdyOHTxcrRHsJcR7QgLTLetcLktYyRc2dWY/4ahmb+
2uc5u59ZuisZ2MmbY3Y5Xo9RdvR8ozxZCL6eijFJNkXZYhBISlLxbij8EJcui++AWhtcAoMslFaF
/mHIpAe3cxSRcy0RQ40RbuaKJWAXZUZ/OpS7UsUJjsHGsOXtNniNJ+ZCWMJGyMJdNofVaC+IKkFT
D8+dlQsJd2uOBZlo9uh9Sgf2kyQ9w/l4/JFp51jNXRUFw/tYS80NKvTXTWVIwhhktKwmv36vMZVc
Q+9FFRkZcjtKFX0uQkirltfH2y7EuaA+p8FEeha7UctuZWIiuYi8LllGpa0OJpA7Vpe25mlsf1pL
B+Uiipx5mWWRhyrMbK1NU0AOJYwyP4yxRk+NN/l2DGy0phV7ixHM3y0lsagQjV5DcnLX/CMMIT/A
VKoJUP30rb9yvT64y7hLPZh6BqtVptH+jPPyzDpu3U+cP/YxLGsxL6yBXWRDh+PVMjTpeKFZ26tS
Eya38BAuPGbdqDdVRZ4OKHu58sKBRECMNbpvrA/ns/LBZ+cRvr/tDPVzMyp7HyZI7UhvdFnC7bQK
QjE90z5BfR7nW25LAzOnce5Yu85jgRryRwfOtyIbKV17WVXvAByHB+j+zQ4thICaHddbPSl/T3TL
RPSua9zHtYFOOuuMey6m1m4gRWkllVYPjV+Hj0maGi9NZjdvXWLlb73uykMX1I9xjhdDVpFIx9GQ
bE2nVOdjvb8j4XXeaKbkzlGOCSocDisLLdeyRbZ/B0fR/9KmHABkYeniLrfK4NQNEiNAkxAZPRnd
z0EBo3G2J4+ZZbsPs9ECrYGdf2qqqviWAfqhcANQmxqLKDF0G08SgvWTl2bVoxzt9Nfkd9XG83P/
2Cn5TCxSimzGSbaV31Z3KNGsF3xNjZ9ob/KXQRfuluay0JuWneYeFZz30OWWXgSO1X/rJ9/+7fW+
feAH67WJs8g+TkPnGbAg2AbzNL0RDmvAjrOdn0gvpi+Fq6y137XhhlYU9i5WbZ/CuZM/kNplJxdz
k7cIMBZNTFwOL+kQ4YMylN1vjnmyFAN6b9/SRNVPQyI9a8HbtZ9lds5rxS5zEAuVRUCHwawz1JRZ
fRZyJMW5Nz6EJcBRVcc7DmwF7mU55X1MrX7ftVlwj2qrv5syx15XjWu8NdoyHkasaBBBEaMIFDjK
YlUIrz9Us9/jGZPH3kIq6Y+rXhv6rfPyirle1eQB4p4WE3X4SNMC79iaK9g2MUxAz9z+ZJkFyING
EuKLCmv4uCqWk8qtp3LQ+amUndiqXHBypZW4C4uiWTWlj5DSnuiQTHm3xXjCfUTLkb1FOseDCK39
sI6c0V0HrTGsOJwFiVjC4wSBIrXQAMU7uOfB44gocZVhJg5cryuEztILfoZx6r2AW+tzO6Zbu9K2
7jAZwQNXcjs+9kNgfvaTrkfeOVrLILDtva+khdimi21e3oSyrYwiDDFN9G1562t6K6G1qhMi/AwC
Pp/dkZiDtQ2c/pD0nkS7STCZSzThOulUv65CJ3qoYje5N7Dm2MyEBf40ElRfQNlaLtgcnAezNVaO
QSJbkaBH87hw3g+U5b+UOeEMEMa1vXDQxZJRBVYs3YbYnBBZ9IlmdvaU6xCn3MbInpSBZeQq5lbF
Ht/VazFMW3GWJdth6W+xMWmegCucVztFSptn7rxOnbrfTkQcLlBZ2MMidg2u7VZc/+pr7TwmeYyK
q+/lMymLeb6cIgHlzKmC9IYP5ZU6W1wUwxh1APCHdn2MiQdF5ElvEMeNf8M7LwmmYrRMFZuiPsqw
XrTVoWx/DumNNvOVavvSEA3qg4e+nM+GHLRg618SBehHqx7u8z/BBOICsaoqFA7OEDRHRBQHP44f
PN2v/u2jLyArzD9MJ2wNcODgnmOfCuQGFnYF2rik2c6zcgJtZOFBmgZMafetLpIbYNIVgPCSZ5s0
Da0F7fgHTGFgq8r3LMzv6BXki2ASr02Y3vgJVyakfQFa+U46IASN2yMgzQomwVLIe2xfPh74K5Pm
0tMZfDagNvSCQ8JNc7TbTWp8qSp/OZvR+uNvuPb457//A0OZCJKdVGwT9VNSPwoRr7usfRjNIbmB
Af2VDQtKY1+s2N4g97cd6FOQr0MuzbbNlvGqeJNfvGVHsbaS0y1A6O9w0CXtFpJd4KFbbY65OqQd
dp4USK7BdpTHN9bBtddh/+9gJUY++uQVt0ffZZuGqEvRsrBsrFT8Gy/82qy9WMTYOIylj3PmMfTG
/mzWcCiTdodst1+Zo4fdTgKY829v/mJRF0UmcDWA95AO9XoaHvKSAM5bGXlXptUlq7XoOxNLCeD5
JnwpHbrErkL8Uf/bPn1JajaVb0yWIc8QercyknfpEDJJmNPHA3NlU7IuVnQVt6gqKosLvY+zJ5d0
5d0KOvrvCf8CWVoXy600Q+7o4I37tFVAKIDd8yrW2TASFTq4XwkvlJ+QWCPjQiVQ3M9dmVAx5tO+
FSTwrnHrLzBpsxV32tH4qQua+LGg7h192BaxGsMbY3Blpl9aMdtWiq8L5iqHbr63+myZsDlM8Cuk
/W/dy/+MV//Ydxrbrmn04z8b6qzAPw8FP0Jr/bVJjFsWpNd+w8VqLSLbKbIeX4Kzspy47NLDK8gT
lCA37iLXvuBisYama6ta44Lu4RviZz+Rckdnm0zjxhhdm4gXKxSbET/qE+0cWg8oIxX5LmmK7x9P
8isL9JIt6yVxRSnS22SbPquqX+IoOaH5//jDrzz4JTV2UFhTGaOc2byGJ2iITw5I17999MXiLAj1
taIeJC0a/Xc0M4c8K27s7tee+vya/5iSohdYhdQExlI3r3sDk5Gktb59/NjXhvti3avG9wfPtKkJ
e2zwVLtQilmT3hiUKxPxkgo7iC6iymeigOAHeI3UQBXJ8FKGt17otccX/zs0MUZWSveWfQAqWBSS
OW59UfLG2Fw588yLdSqCCEYNpq8HrvUpTQocwOdieA2kc6jc8nebGdONcbr2hi8WbAQ6MTm+NR+C
8Nv/cXYlS27qUPSLqAKEJNja2N02PXc604ZK0glIzCAmff07zqqjZ0yVe9XlhQBJ90q6OgMwHtsY
iqOXx3dpBIxQ1VygXhhQ9whIuNrjyqi4DXA8enQGnEILERdr1IJzI8ED/P07ElrPWQDlEecI6lCw
DSwU8IiTfuVWsL/8JUsP8P99gIB0VVG7jXvEfel28j8x/QCa9hXLyuntjejtk5r3NTzAj129bRmw
aeVX2bBNU7ErUvLpAUYMJ0nOfZTsZkCFS0gf62wH0ZI99rZvLe5AVr5iqYtOv39IFBBELFCnQjAn
frFVAUgM5Xugr2NYB8Fp8n5oHbVcLZscq4pdfp4bFLRuS7mn0AXGDdLKB5ybradeMsJZ5dbkQ03G
PRYDwR0ppNDadN/2v3BAXYmHczF9eoIR0x7KFY0fCPcYK+yfkk/QT3hM8z9Sqm0DYc/LU/Xv5bq5
mzo9xYjnjpQ9dDU73IFZGfbG3kCO0JNojinhzVtWFu5zWkiQ42eeiT2wQOPOkinu28oS1RzU4QEN
yzI4Xmtpj3fQ+nZA6049YBH9btuerrLAXig8QN+GHMJFIGqhLKngkwfk0hbOyfVd3nVFDq0qKKKU
Vlk9yAESixCdpS8oY7MdHwc4Qbkq/YwNTo965lwDP95kqTp4U5aFMJECjdIZXdjq0HpAD1XlEVRI
GDbh+hH12L7wbmmVqs/MjeOVY9LS0BipyoH+S4NrVxcXORmAk9keMsibSY9fK4AS26FdqXcsBIlv
JCqH+Mojs1NHbXvboDorq3QDGOnKDD6XyTHyvpGlUOtzh7nRdURrvDQpoe3EwpVZhTg7M6l8I0cR
PU0+SthNJJMXn4IX2v+63PBSjxi5CX4sUBIApSBKs+9tgvodbkohKHxd40ZOagrI0/QcWLrYszcu
tDBr/onReHdd60ZOGjRcsvo510c1RNYUhFYPGzOx0vjfQ8W5HjfSESSzZiF87R8Eycp8K0Xv7Zld
4DqWDyWk7FUdBUWAwnHmY2ezhZRmsyucodi6XaceIDcd7CF/3IRQHxUr+WtprIz81RBg7hs52rDv
1d/zTIIT0tg3Fu6IVybw0gOM1OUC4U0qDynYctmuE6+NPsmn/r48XEvRYYY4teOkOm3XCl7eNoT8
oF3956qmuRHWxLFaDua0ewwAUInTJ6df65GFl/7rwfBh3fOTUnnWgB6J7WneVBybp3IKVsZzYcXj
RlD38Isasvq0beIVhCGdN9J5N9KXw0aO3cozFoaUG/HdtzYrPcCBjr0LRXx5DxbEZsrWvAsX0jY/
PfVD98Q5AxoXushHiFhDqnpXu7/AQNzMWGYssTK4S71khLkEMhxuTmQ6+vy19b9nXbDTbbuloj9c
nj1LH2FEOkSbT4wYF6aETdb8oCCS3YoSYr+hhDUmFuesd3DXw6eflx+3NCJGFCtdd75S0j4Sj0V2
RndZNd2y7Nvl1pcmrBHCjgXEvl/kOBR5w6ak3x1vpeGl1zbC1wOYXCm/cyB4RvkeNy4R7aantLXs
m8tvvvAAZgax5SaTKGD2LPzhVosemtiJ/ygcZ3+5/YVhZsbqTKWuXJDYpiMov/cDdlMnwc3XqsNh
jsifnLnXbWXY6fkfYgI+GVmQpogJNU/dLq3zey75jYYFCRzvrCPL1y5vljrMCO25l0OZUUsftZqT
XWHTeB9YAd/RvPCuHJPToz98SyorN9OxSqIqh64Z977kQ/wdat7XrTcmQ7MIRqegaQJbzqGGx7cP
Qej2DUDkldz39xrrzBrOjMjGLXJlyyZG8vNAnEk6a9gL4BWhtKzA8BgBDoRqZT7JH7ybnAin4vrN
we54B8RacgP+nSggtcngyqWzoN6mQ4U6A8D1t1NVBkGYQXMKWCqw2+6tIpmBv4TtzYYUlnrMiGd/
gWR3+llrqn8noq/goDCMz0OK0KQOcEoS8mHhyF0A7vQwj+9XTXITQd+OOXClMWmOPrTiN2mh7jPp
P9FA7eU4/OEkXXnOKWjO9KwJolcu4SlAJs1xqqxvcQFoz9AeUgi4FUWwZfX0dfTW5CIWMpoJqgcY
EsCbOm5BcnNDEKKSjZPr35e7a6ltM1uOU4OkQGEVovtb2fv2RjmaXTe7qZEx58IrBgequ0fQ+3Yk
7uBkMJ6U9teuBM5eYuG8YXKEY+T52KV2d3RbUA+d/qbs/Fsal4ehAL2pKz81Yx8GpILqIcxY6joc
XHHdmmkShcHxgXBi26rjZD0LwI6BRIaov4TOGsP9wBheHp6llG304NAkfd8BnXQUVl+Hsuj6LU/d
YxOX37OMyV3fT9c9yeQL09pNBztph2NVtN/d2f1EJAhLsJGAoEU3//GAr15Zhhaytkke5jXXzdTZ
zbGVWbBNMxvypGTmmwE2xZd7bekJxgLkwHimsHv0Wgls02PHy/EpYUBlJO5QrjxiKW7MpQd1ylTN
QXMMePuTFhZspyA6fvn1T22cSy3GmpOoCRRBC68/w4YrsD652t5ZzR8JQ5PLDzj/8tRE6Ac0zgDx
jvNonNVdGqtPfjW8X9f06ZEf1kuowI+xhcwYjQy7bYBo27VL96WXNpYyEK/htAErjygBX8FK4FLN
Vjwdz08XamJA2skCVKnDGTpLaSTmKrLb4I0nZHe5S5aaN1KsaAkmYG6riKj6trLjN9wUhimkwlem
y/kcQU0xP6DDOlYNcoigA7vL2W9csN9oeNBYEFbJ+VppZ+ErTEwIq0A7ZJBfiqyhf1CWdwuLm29Z
m6wUDZeaN/amtg2ZrbnxhkgCsKeEe5upI+zZr2zdSAi4rct0Cs+eKK4rIM8c7EQBPryz8n6tPLz0
/kY+qHC5VpJWJ5FTih+pZFFpy59zXb1enkPnUwI1ddhaNYNUW+EDulg8AkYJFwNm3RPgaLhUny4/
YyHATERIksUFznigk0Kn1bPKG6DaVvLNwgw1ISACYrcCN8sqmpzuFQe/feMPLx2UI+KyfRrKSa9s
d08Hpf8nTmq6enPi1VCOdIZocMkfMFkOUEeG9QoRj23Hb+CcAhRnwGCM5KdrN0xL424E91RTyNHH
Ezi4vSi2o8DzYqVAUQZcYSW+/3bTuc8yNgEZduAZDA+7yONjBem9bjgmqgD+PAA49YUICJb3/fNk
izoLIQwP3mJtoWOTRkFH3q4DQHZjG6gr+I9RG04KLuywrKYXbCumvHwE1Ln5mdh2Dy9QooEb9JVz
KvKlqDH4Bb0yf5vSNzAy1SgpTAP4ciMIKMFjPicvl2fuwiDYRge5vgj8BsrSUWq5T17sHxrFn+OE
hpebP7/V9/53ucclnJ21DY1yW31OSQD0TPxQtLAiJBSgeuLJd3fI12zvFz7GxOh0M/wK54wNkQPY
58avnDcgT+UGkPXd5c9ZiHMTpqNtZ4YPKh4gvGdeHgt5VX2EmgAdSiZhFQ0doF9wJ+R7L++6+f3y
Ky+kP1PQzoFuMJxaoJbCYSpVb5wuA74U8P2CbjwHMvlxodYc4Zd65zQsHzYwCQGhcebzECWw22im
Bw1F98sfsdTy6fcPLfuDQ5PGQct1+Z3CEXdt6Vxq19gYscZK7bHG7NduvUsHcU/gXHX5lZf63f33
la0gzvLZFzBV0ZAoioPsc1vWNxAtUXCwW6NGL014I4WmdOD1IIE2bW1Ibzr2IwyLQBtNVw5qS91j
JAcouRZQ6k4kdqQ9+EbjXN01vV6D67mnZs4kZxOxI0hQsqHtEa5Fz2+tVEPQ0YfUN4yhsNOYoZYv
dNyDo+JbuMydMifsXdyRgETENyPkl8Eq0+O3kcJurwG3bOODpDWADVrOG05jO/R6Uj0GXl6sbIUW
usMEAaWibrxAt0Nkd1X1GScweY9abPv1qglj6uOVqWhBoE3UMcjBIEvqJDlYo1Zhyj0I1WT1NToJ
PEBF+t+J6cxSFG2KxQRWOfCy4vk9PIs+z3BuAIc2mFYy5cL0t81c0ORTjj3pEPH6WfHfkDbdiubg
eivnjqWhOP3+ISFAhrZXjYWp09W/hfwZ4M768igsNWxkBM+xxyBBtQ2A2AibgK3Gxfjllhdi1QQF
QVkIwv21RkLwizdpO90W5L8XGdPPl9s//+ZecFqCP3SJLi24AeK4FHk2QDoJ/ESclT45/+aeiXFJ
UYaUDUSVoAwEbyq5kaWAhJd1ZevGfMS2DybCYP1Fg+/v2klsiO2GsVq5tF/qFWMe+g7AzTBhHCMY
JWxG634a1oQOz89wz0S1BJVjWbMeq+jEhrSB6NJjA0b8y1SsradL/W7MRVU52CJ33RixDmIy6Z1T
Z3ArW9lyLHWMsT41iT3DF6hDMoNXZDo/2urL5Xl4/sTimRAWMG9OViw4STTWcOzSauu0ME8rX8Fe
C3WzBudden1jaQpalB4IQ+EB9yOvMHoGd714vvwBf/kl/1+XPBPoAR36sZbzoHDkjaW3gQuQvelL
4YEg1rFw7p0kBFmNhyM7+dX6QIOD+gcDgCxpJCyWauc2SCpIxARUh7j/hb8LzlKR1dbda57qdtP/
NdKZewqhgdJ/AF21ApGrciEoIWpIm+Spj0zpjA/8ZDPlwvZqx2HkHeZFgJ2EcH5e/s6FCewboWHL
jugUxLKIUl7ALTPd447uE03hGEtwvF8J74WB8k+/f0hLvPIa+JqPwbGCpj1ko6BwsdLyX2T1uXEy
4oNnBOxVAkEDeEul79npzm+b/e6+CXeTP2TfULuOi80a+2bpO4x44bFVqbzCw2CPB2Hu11ivlEOX
hsHYw0m3q7q+yjHb5NEX6aalxSaGCUIxDeHlgT5/todL279D4FfSkr1L8oh3yXs32HcQ7HvJLBf3
T529S5Ls0DXWfQXXlsvPW+gqE1HR5iN8PwVi05u/ec3BQR38csMLCdEEVFQzaXsImOEY4NfgyLvd
AN5ZNx2KGgzzy49YGA0TVtGMeQt+kp9FBbBBAy10pFBx/0P9vL+n2MWsDMlSF50e/yEqILKsbR/6
HRFkmaCGFRyk171c9QUmkKwEAI+ARK0iOHSSTR50r13dfVLa2Q1TfdXBwDMRZW3u2+BPx11kUflE
u/iH5Q4r4UAXBtk3umbusKwOrBkiKE3OIExn3m6GsuyWAnvobVIoiMbwu4+rrYJU307BVn0/Cwk9
MQYvx12RwvANLpj9G/O68o5L+KvCswz2wKmAVMg4QDSA0OYNTAcaJgM8mdArzb6fZx920n0dIQ8n
exGI9i3J++5ImNvBobX1ZbpNJ6f84/Wl+6qbdti7cAYeYAsKs8Mynqvd0E8wOsLisaUnb/nii82t
uLgZcsbDAoyNB+jvtYfa7uFSX5Ls2ekS+0+RJOrLmKnh0UUbN12tIYQauP4t9i0xPNIIfYR1Ntje
qaZqbZO7UJUxkTe1A5McF0oJkaBM3STppN6mJp1Dz8PJ1InLfNOOCkKVbtDB9PWqaclPkfBhxvdW
AsRngKM2WNawkKicKOtgDqCnH5A4v25acmNBGICIaocKWzKgQX8KJ/0Fc+W11WZhW8Pdf98fq/PM
qlrnERw6+21hVZ9KnUVpyT+NvbonMONb6ail1GCsBzZwHgXMXvsIdGf4Bw1R5dvX7fm4sRCoOoW8
onBxBIFrvXK+2fHPy4O7sMKY8Bu3rEZIllsqgsSu/zsnndjD6TyPYA3Dn+qeiG0rZ2sjwfkPe5K4
+8uPXUgVJipn8ITLshxHKquGJGpX7BO4ziXQIbnc/NIGw0TjDDObmYDyZxSroUogTmoNO6gI+/eT
B8FXFcOFvLYdsU/8vnzQJOaPJXNimG+L4nmGmcdDVtH4beVlFuaFefcr8zbgOeUq6uCluhsKWAyX
TlGfbCHH27n0WGghG+/qntc7SCLku1FYzi2FYTr4FH37Pal4sSvGOHu5/EILScQzgi1vgXYYuwye
0VnfbTyFKgUDmQ7K7Njyp1227f3my1B175cf5/zlrJ/Z7jFjYSgaN3EyT5xuoto0smJC77RP+hxA
1kZ/tSFBeGjSoP9i1wN0u13OfkDMR8QhmbXlhGPhiW2liwwHzJP2AhEA4UIIujkot4gf+yCzQyiy
8X0+5s0PSNgP97Bz5DuhPTpumO2lj3Buk3vLDYqfMComEo57g7gDiApCSUrLR6lmC74DqbO3LD49
2X3Fn+Yy4D+nWfU31VTMHW5xLIipqGr+BrZa+6RqQXddU42fYybEW8pH8e5MRXpftgPknDsgdMWs
kxM7KZd3NKj1q1eX8InrG8hRKdwTJ5gVv/3KhdZx2jrZC645pu1Y6GlTQ4UscnJOHpUWBGh1DQVh
5kio4CYM5pJJU0BWDKW0soTRG6rPYttX9UMD897P0GZzdiPElb4NHnyxc69S+0oxC+T+gd0MBXyY
eeOor1oATp7nvrOljU2388CrI+7ayy1OgWrbiT4InXzG+kkGfT+m3PrNY+repIzFkGhj6m4E8GxT
jOj7omzobZpC9ruwoTUIOSfrpw1F7y0875PQlVCuwP4+dT/78J7dj4Ws33hN3c1M7XSbMF7Atrl2
bxPbSbYqo/12mGT61mc6h6teMT+hIgjbBtspnyAJNcAddKhuSEWqsIUd2w52NaiK56RPN8SK6TaH
cVpUkuBPCwfZG7hENyFjdXtXVsF4w6H49QwZlfyrTvrkPS9cSE4BWg3hy/4qEXcobpuqlyMhpG3q
AGW61BZ3Lm3IPQT+fl0OpoXEaepdOjBFdaHrc7pQqh5xqg02dSn2pPSvu4nxvNMq+mG1h6xY1wzF
FByD8jHPH9Pqt38NKf7UMUYasEtGKjWXKgImM6QB31QQ6Z78MhzJj8u9s5BpTeXLZmYeZVBBi0An
nTdCyOCAiKIreXOp709P/dA1g8DcgtmTinoKTTiPbhIPqLSJbi+//ELz7PT7h+alzuGUKbF9TiE8
YwvUjRAe2afLjS/0jIm5DPrUh2bKaePYyQ108bNipeHT4J3L7cZiQnABi6RS5REknTT8tVWSPHVt
bP+ptJM+w9oov7nuC9x/u0cMqYKYWYFLZ/sJGtBhkZKVjl/qG2PfNpcglGJdUJBnvi0J5I2rYGUf
srD1ND0vYAs4e2OACkGSIf3bB6t+TcCvTzK5gwn4ykMW5s3/QGwDk3SCz3SkoL1tJfkmm9vNgMrX
5X4//w1Qzfi33+HBaDeqHaFNJ8nnmEOuZ5qTu9Qa7yHf6Ic60GvuF+enEqCN/z4JSw3geAMMaPj0
BduQIyefXKgIDMpf+ZTzGx/oK/37gMR2h55IVxztun/ndX832f6GDlgJCWpnm3xSt0BS5yvT6vy4
cLP4LqHo5UhWw9VIogKhoG8lJ3Y/NiDwXB6ZpQcY+TR1CK5W4asICvFezDgE0hfUPq98eyMb9ToA
q0q01mEqv82QF2mDp0Csdc35iMNa8O9AwGS1ztwebw5hqoc+66Eq2a2wbpfG2MhH9ZxQMo6NdXBk
IEMSkPTondw4PJ7W+zlV9J5Dz/E5mZl9e3kYlqat++/HwOyDDZUvrIOrRwFBzbEAIGWGNqicprDt
VlWblobbSFNTMs+KyQA+oGk6Y91xxQOUyvS+KqCievlTlsbFiPWZWX3ZsyA9xu1YbJJcJVvgj1fO
+Av9ZBbnBw/8VotX4ujJ5tMMKdAwAXBZSc/aKFI+X/UFZg0tbTquoFafHisXuKeBbmm5RsZcmFlm
6UyXgDyhiCWOVt2EuoSdVTFuHeLAPH6+z3z7DWqjK8G3MA5mJa0NgtiLCQzRCHQ8s758Z+n857oO
MuJatqNTQeBAHNPMemqDOoTw50roLQ2wEdVFx/vBnSdx7BgsM9LfUOfFAXvesNlb6ZfzaxH3jeDu
SQe0mws3N3i84Kzw6IBXqIJXAYMNf22Yl/reCGcchIqyttH3DYXVbv1DXj2BjAD2IXUnoGOJhOSy
u7zVMLnpp292x394vniCvVCU0eLl8jAvJAvz5oD7UFrFwRjPinezplsclKVaY9T/xRb+f9PHzXuC
6qQ0pvVEjmM+2/nWjiHIW4GSgE2gY73LCoKYViqmuxh60AdlF/SuseEBlPbu/L3z63FbUCfDdToE
RCFBZD+oQgMiIpwvbhL3+7TCwTNruwqF2sZ6mEeV7S73ysIMNa8hQOxNcGXG4gNG2Y4gelw+BxCz
/D320DTLm4GspLrzVTVu3kXMQQqXGg9Ot62TfxOFn28Bzny25/bJduWPrNBPlURxGgl2BVWx9GGn
3z+cHcYcDoEVSlYHym51zDFvv0vrAQqI4eWOW5hOZt3ZExnO95THB07k9yIn710zRePQvV7XvJE5
8m6YZ8/D6wcJSJGiH7c6LY/cLz9fbn8hdZvlZej+CwY1duvAoV4OM/QCeq3qJ3e8o6hqmB7Vw42O
1/pqIYGY9eairpJ4dEbrAFXRFFcC1ms72WvF+KWBMHKIl/V4cwc+A9r9DL10lJdKqD2vJI2lNzeW
/wDW6kGjHeugyxYHUCjAykfoJoj95VFYeHez1ty6Tj5NhU6PuHEnxbR3oMQk2XWwPW6WlJUHoh+3
sfLXzWEYhm1XVLsRGtoUYXj5/f/az55Je2ZV2em9liUOPgAs/GrvTRC3TWTaPECZGYjYLIEDQNHn
sD7i4taJa/EK3al5y72abC6/wVIPGmHOdJ2cfJysQ1e6xN5YFNS+jTzJLDkAWa7sZ5cecvr9Qy6p
cg8FWddDMFKMT5bvihzq5N280osLk8ysRPA+yxWu6uJD3dIDy21cVkGTcaWDlho3NggCVLcg7a34
MM+HGJeQBHLgl7t+qWX3317RisDJ77R0KFbaURzEMPCtmLVS3PiLFz43tYy4ZqAPOaTOyLHx+u4p
LjMCVfPW3kOC3XpUWSkfqsmztjDAUmHgwze7SdlvGvQ0DZFtYL8BBeLILioIAANXE2VTneWYGel1
dCHo0fz7+ZYPRKl2y/hQJi80/wQdYmctcBfmm1nSzL1BF55dxwd3IrPcMgvll4TmltpILoIfVw2f
WdZsgrEseAKT7fHECc4Dnf7ydeq8XW79FH9nRs+sbKpOEbcEA/8A6GsWNlbxWOcD3dC4/x14a0z5
pRloZOcOFxR54mIGMheXF8m4q0W9EpMLQ2CWkFTtqQa5LQbiA+aV9c6G1YqCEt9VvWPef/lWbUFC
FKsv1Gy2PNewEAg2kD7bFf3K+r70/qfzwoeUpWwbm5/u9P4w2owr+G91VfDJAlNrJfoXNhDUSLzS
RoGoqxJxhClL1oWw0JXPlt/CZLi3mq8wjSmcbe/he3Bhs+YLvzSpTh/78aN8WKy6zLMOnmdFdSue
y7G9aZP+J+ALvy+PzEK/eaep9uERrnRdlMs7diga6whg4bvl2s+zStYscxemrHnT6NdFMkGrqj5a
HawI6tI52Gm5pjS4sMn2jIwc9EVfpSUFmSPmfE9QUPrOij7YdS7saoXr6R1rcMeYl3YDFr8s16bz
0lwwxgUKelOeeThBF/3dUOyZ+7V2MviJ/8rscdvlawvOwtiYnP6qQWFkSmD6zWEgqlMS0gboC2et
BLegdMRNLv9UEXAD4aOEM0q7qcepP/iA4OBGNOd5SKWdhJBmKMMYEnYvcEWFXA2j4JU7bRB6YwaH
DFynP/oKe+nLc3FhupuE/yybWtJPCDHWD92NRwL/TXla4paTznCbnzJynfILp8Zam7Kx7Auo1h94
CWXm7Ldo6ZbBRZMOd9JvwsufszR8RrYeemr5UHzFNqeSIYg8G+3Xm6r8ern1pcAyPqEBABRSbnFx
JBPj9zB4pWFLu3x/ufWlyDLeXVRUdsJyy6OX1mUF9w+nerEYS3Zgyo2h9ttfoy6b0IVI5he3m5Mr
fBRRLjc9OFXb2/BP6tiRe60dcUeoG9IM7Qs8q9kNq0cUlkh7nQoTNz05IYY5Vg1z2BF7pmMD1+Ks
bzZ2k92lbGUfvTBGxFiUZB1buM6Wc9RaurzvRzFuhNLpCtpuIVzI6fcPqTuHLGbG48aG/fCNzeeb
Mf7dtScruTXuwNLrG2nOHVRWsYHqqICxG+x3TxbIK8f9paZPv394d7D97LbMCzvqRvvZdeMnKdN6
ZaVe6hfjBIDi9eQD2o7XHt8Ecr4NDmyPMnbyfjk2FuLa5M07IqmgQcrLaKJqS/OvcOreDtZK40sd
Y4S1D3+v1oeV27EV5Dn2x0fm9ysxvdS0EdPo4DFzCwiFThYEYIMmaHDBvCbW4pxaObMBNonydZ0F
2dRZaD3vx/ssF+BBpe73pMZ+aeNmfhcljdvf9amVbXKaZFDe7+aVS4uFETfdFbJqthNXM+c4zaA5
UxJ8C2S6Y3ra+zb8li4P+9JDjGCmLRQjegWZKkKLn25afuncJgy89paoNfrFwgiZBgsMwA6hi4Qc
YVbYb4CYuoEPy3URZ1Lpgwz42ZHVJz8C1t5MOh1hYM7j8HLnLMSESaJnvpooboftI0BJD3bqRw62
k/bAVw7HS80bIT2RHsj6QIkIVIqtT+ybmWR3Uq7pJCz1u7GPHClc3G1YJh0DiBpVDda1Ov1zuWMW
FlLXiOeMsiKD4d6Iu/OUbTlL/ugBTJB8bl78hE7bHjI9AFHB9TK1VqJhYXf6l7L5IbfGpZ58ZO3p
qBy2BRxmo7qn5KB7vtX6BuZ+u8tf9ldM60zEm4ztuba5B7VMG8cG3jK4xdd6M4Asu61jPT6iqs5D
v8KlegdF8OcAXjA4uuD8kkx1cQvXUNjejv30Carp/YYPpIgGpjkG1s9vYQU1/ai1rXdgxjmHrh8A
aK7gAbBzYIt5DEQGgS6IYiafEw6UGUsKG8Z8aXuDWReEzGPwoyMOg/GTyw9emapbEQt6U3OxU7T8
NafBtKe5nzwRldu/nCF/aSZZW1vH08GeWGP9tU9BmgUQv97aTTBDLKy1KAztWumHwim7W+Z5ZA+3
O31T+zaJgA6f74jX4EKzdjsIFlktRECL/jmZlH4q+9ZjsJ10rB0Q5ureggvlfYwrk5WROB8d4Mn/
u5i6aevXnIvx2HS/2/wrB5VYrmW9pbZPv3+cTHHvJ8wb4YUJS0sYtAqBDV/ejOC6DI1YmbELQWJS
8yuILsxgAU9Huyf7iWoBzvX0xZ1s+BGK+EdOrU1eaHjkDdq7bpNgsvYFKj8wzXP7qLLiAWY2o9j6
TgUL7LwEFhJVrstB8ldu81yQGGMjoAwHA0SVRgVE+6LG8QK65RmkAtgIujfVIwulKsS+7z0fjN4p
S3ZV0rn7mbiw3IXC7NucpwwLQmCFTaDHp3Gw2BfHq6xqOzZ++p3EPiSju8kmG+HF7g/syMXrnJaw
rkuoVYezyAhOHb4K6zR1wjYvy6fyZFgJjFNzi0MWbqFAak++NGk8HANFun0nexTN/ZIdbBY4Yaab
Cqfp3tqLrPY+Z4xl7wOpyp3PRqQVD1gHK+wSt3jIQUJ7SkvdhSSW4y535Hg7VI3ey8yrw1y2YhOw
k+edzt0w59ZwL4fUQxkdnpPlNH3rgAnZerkb3HPuT0e/98EHKYl3gM1pGRYo4IWFU02PfdMyKGCj
jAcVYLmNJzK8WgwmQbYe8xAD+2tM4mrfB+I6oA0z4SpVleuMwSX3mORDKJO7AIpkgVy7cD6/tWD/
U0Av2ylwfIg8ww41e2hS4h+lle0npxaRD5e9lQPD+WUOxpv/xjL0jKe89pIqcoJfQbrHSfeqYMKc
+LfhHHaurgSqN5p6iMNXiCfInJNpvsnG68BILDA2r10T+6oe3TKy02mTd+qYtsVmHNXK/uX8CBCT
TwnDWNa1jhscbK3tG49VJyP5JJC4WWM8mgpcQF/VV8TkVKKq4oAF5wSHyi/j98Gi4I92g1/Dt65v
pNwkoCFcNd7EN8Z7sIZKo+omj0GqAJGGwqXaSnhkf7uc284vDcQ3Rh1Xg206FF1ytDvvJ8S+74Hs
xXWkhGP45Qecn6/ERDAk3GmgjS/8A4+dhzZ2H6mqP11uemG8TfhCPA5gNvY+h/Ev2Gktj3qpH2Qy
i81YrrmsLLy+CTWw/QwnEdfieH312jZ+WIpiZWSXXt84i0CZkNUS6sgHP9FHW7y6cAglTbCdJV3p
+/NLMjHlo8esjwtejPzg0uC+G7BUSXKU9ZNgcHytx1CU7nsl2O664TB2GRUiry0tmx8yOr24Tv1l
9uAx7qEilwfXlQWISWLzLNp4ls+9w0kY9pY5LS5tlbctOIHpVdetjMxCUJg4g6GBoJTbaOBLWPbq
K3ZHneml9dnKvF1q3ghpp8V7x0EZHHwmgq8Tq7qXJo+DBLtjMb5fHoylZxhxPTFi9cCp+ocEIjLH
Nphh5gVSpgU4o4s0dd1DjHw+siHgssv9A7bsj44evqRWdRDN+OOq5k2gQWKnzqRFTA7FRJ87Yb/F
Db9pymF3XfOno9eHXXHWqnaiXUAOCZRjp2LYiRj/+uF1rRvRPbABgh3KJwdYmduNBk9o3rJhTd3l
1Mr/d6TEpGI17TRAjIKSg7T28ajvg/gbakw3ULHaumvGgQv5ySQyxF3cWS0i6xDn8XtdWliqueNs
GAeOgJbDikzTQoI1cQQ+RPrTOvXIgXbjmwMDW6gNjS+Xx2Cpl4yKQ6erNBDUJbhPDE729d89pfNt
KekTSkz1phbNSl1m6UFGRCsBVT7iCn5oW7f+qvNZHaDW2Id50Ca/wKBQN0W1qhy+9DAjtK1ZoQZd
F/5BWXo7SRxjg7usvS203gvydrnnFjAyxKQ8SMFmAT9rhtt8DkoV3MPZL12xWG1UmyQ7lpF4a9ej
s28hqxOS3plee1YBTSE4vI9X8svC+mVqMOMINbXejHNXXUPgeQz2c8HC0Ukjm+kbWQRYXaKY1Csz
ceFpJjZioqhYBHA3jlCFPNiWv3F0vPH86g5he2/HOFKNsMzzu/+Y+7LlunFsy1+pyHfWJYiJ6LhZ
EQ3yzJoHy/ILQ7YlzvME8ut7HVd2l8z00en2U0fVS0oyBxDY2Nh7DWd2gRO3WzbrHbcth7o1Yme4
cLcWJLc3oJvZu5ApmJgepWasDpRJ1Fkdseviqv925tP+ushLl338urNwaLAsusuSwNKcTM14iFqo
APqkL8JrlbccvaLATXRlB5PfxTP/5MBv7EzYPdGxpPw4r9/F3Zi6bcLdlO2myswPTkSA4Qz6iTJ/
ytAM2cNicdyiF0+HfQf+XQB6aQr5a7s+OqMmSbaK2dRDK0BMn+EvqM48Fv91RF1CA8o2FjAIj/iO
quk2MOXsdUlvtJWYm4/H/USg+yG38O61xwHsvjCx2G50Cxx7OguWNM7glOcExX9UI3+xJyw7zQV3
Yri4dXLngnPbwkunisa7qm08A9UXGoVe7rp6nstN1ub+GEQgF6GWVRzG7jGpZs+2H7iZNePXCTrJ
Oc23MPQ6M7gntpJlk7q2TcHrcEJqmJjbBpY6tdgW2XRduE+/N7iLADxFTQEZfi5x9Asf4bh1yEh4
5rudIKHTZZ9Z9LYdO03o7pIZLG8vZzL2LBP0u3FsY3TXZb6fZgYHo9bAmO+ovVxB3HETjzhDF3MD
R3lX0O8fv+evB1IsGwDU6eO2lqY5BHGxriZb6UiA5a/MN97JM4W8X09UsWwDwN+khixVWx7AkL4i
6fBQxORMa/jXi0wsxXQzt+W8lD3MpyMBfput09zWMz+zC59oX4mlhu4EWIVdkME+ALX+WAsn3TNI
QyG9+14o22syspdzvwKg8Ct4K781tcWyN4AydhJCXno+JPzreBTHdqVukmzr8MePP/mJ+SeWrQAn
69KMoZS4R/852CtrCLdjWtYPolb9FfyGmvsC/HqQ4Sjd1ErYD6aYHTgsOvYn2yqym97YxRl8+q+7
Eqjy/Ry6RzU17ZxTGG9HxuOsWcVi1GMzau7MlyR4Bd3845c+Mc+XxWSZxclR04LswVsHMjoVK0G7
x2AanwJZnRMfP3WTxUYUQmU3MgymOF0fTxwSckJdJ2PDNzAUyX2w7WHM9/HrnJj3Sw3YqM6g82sq
+0ACZ4RLxeBPNHx2eLf7vesf7/tub2lbiT6mTcgelimNhl9l8L0oROiF2GnOpA0nosLSvrkLoJnQ
9wXdN2X9vXFj8HfVmTT915mQ+DHx3z291cAwMaryABaeJtNszLzZsaHv3F/LLrglpXsY0uGVDumZ
iP7rBBoN2Z9HS+R0Kttgmg/R8ISS4ZG+47nudUurFZFnNqRT91gk6bzIYOlBUkijyckPoDSXQB/V
EW/xqCD7ew4NcGpeHVO8dyM3Sl7aRWzIPmHzzgqhG9RG1pMKZtf7eGKdoAiJpUSsgVQTCqe8ORBj
bOIDfhB7SesUj1EQzRWaLBYD7a+HwUdBAWwDxDm67tGWuTH2cFRLLJt0NfGa78spyg4qKPi9EoI3
sIdMiy8SMPLrUAU4UULpJdoWUsWHfqrAfv74+U/M2qWNMWrN2IqHzt4nJLnMoApF0+bMmj51aboY
e9ETiBQMsK2bRH8dgyS8bqMkPhNpT119MUfdpCOjMjGq8ZFiu66X4xVMNoMzK+BE5FsK6bK8qprW
hvI7RFEu3CkfdSvDyzAiD5QAZfl7Y78Ir8Gg8rFF9+sA6bbuagLn0hNtcm6HODH1lyq66WRI6xpa
HXoU/EM3eCjgPxrO/ePHD38CyS+W+rmNSQCdG4y9b1lpb+ssj3yUEso1KeQbacJ4baUVWadNj6Z2
ktFdVFRsy0xgbZSpv0MmJ/BDlSbwbB6aWwjH0IdyCoYzEfPX+zBf9h/stEzhFNWYfVkNByFDnBKD
+iE3UEUJiJ+kSeMXI4R2Ph6LU0O9iGXAU8i+lfAWKVt60SXiO1Spt6U8d+4+NRkXQaye4sGCkIy9
F6l9EcKhWH2CYMwW8Ojfen6+FCQgIRCCksx078J190WUXbGHUoTY0zGD8sfHY/Trl+BLTYIh7jM4
hI3tIbcuRFLe2uQCZr8beFOfWU2/3lAgq/JzuAnbOIudTKB5OU3bXtxLV3qx7Xo0yn05DJvfe43j
673bUPp2LqBLGTr7uE8K+C+QPd4q1Cob9rKZnj6+ya/nE1fHn7+7CY/pbI+BaQ9wg7hpabuxVbEu
8nT98eV/HTr5ss3ruP3oxnM/7YeBIw1PD23ZrD6+9KmPsIj5BbgmkSItgBQhoOIp/yZat9SNNbzm
k8hAHXAfP77RiX2XL9u8kyWsfABI8eB86T6btdivza7fkEOA9PGreGD34jq8gZDowdneQ0D8Mf76
8Y1PfZvFWm9nSKyhAwhR5fwB4EIvdRvfjbcfX/zUl1ms9NiRJpUQWz2EffKcjvyZWMWZ5XHi0ktV
gl7JsAipKQ4NXF5nEd+5AvjIjx/7xJgsxQjSGD6EJJqqAzAV+Soi5C2bqzUWYH9mWp0IHktJgqQB
2C6x8nEPhUlxlQR0vrPTdPKLaaZPkLiYzgzSqfssVjdEWWRpxU0NYF96UBm5SKZqPwAEVZzFrZ0a
q+PP361tG3Ujx54SfIem9Vief2po9ZAksK/9+Fuc2Jf5UjtAGSi70L5AVsGGzzAXgbHlGwwI1nEw
X9W58S0HgBLR78c2qj0RHZWpANaxBt3ZlSfpqJs4BZqY/l6wWbbnw9jODUT7K0gDoc0m6CaYz/V4
Tg3lYikSACRoqZDhDCK8Lnh+Y4fWyonPiWyduvxiMUL0amQtzCQORQcujyT0cYJIKlwnz0EYTwTL
ZXs+LRRzTJBjtU/XYrhwo2mraLAmUaSZFfofz4cTb7Hsz8P0L3CzMq8OU9F/L2z429D5eupgQ/Hx
9U/ElaUEwBAkAXGYhTw8qdcURjn8LCrvRLkKggU/r5XSgP5Rz01/aBLxDXHxkCvrMYTsnNf16aru
plsadg9NQaAN0xRnXujUgB1//m6B8jAYWAWFv4M7lytJwgvIdqKFdC6ZOzVex5+/u3yShHkOVm0G
oxi+6ZSEgoTqz1G2Tj37YvsdDKUzbP/6w5Q8FYB5CPnNGc4s5F8XIfiS7h+mady1AhtfWo1RhlZE
FX/FVm97Qs3kW8u66NoexfgIKgtKvZFjztz3hA8ol4tlDmedZIYoPYSP01ZnzXXcXQl3vHASiNLZ
ZE3ZfBVX2b5E0aArryEOfOaEeeIMsdSinSzSZcUILLlloCUXBbqqvTkbIOCcQrpSh8l4pjh1Ig4s
2/gx9F+gul+Uh9ZI+zGUEH0buEW/FWg07eckBGS3qM+5Bp+YIkv5gDlAHYxCiPIww4ejiAEr7rTb
zmc+1qmrH1/x3eyuHVTVpuPVO/OUsNILUW1TZ1P847r/ewOHL5v6fVXlThFia8P2zF+sQdpbHufi
DdjTxHfm/Jyr0Km3OP783Vtkji0ckyPujI5aFUGhYQsA3+ngTB/1RAhYdvTjoepkVsfFYbband2Z
dUqdM/2DU5deBAAaNgIjCZi5QplpKMrnQcZnuNMn1v/SjjeNiRFRhrjYx6NYj7Pr247QOKqQi3C2
butBWiBcKL5yJTqjH28upz7EYunzYGjSMUaFhGQWBe61f4OyUKb7gf6eFh/qUT9/6iCfusKBiM2h
7HIs8HKdgWZo3H0gfk/Lgi/b2BSMCOpOBN40zl0NDFOgtoLPZwboRIxatqr5XLp5Stv8YBVfTGvg
KtV7oFF7SfMoHb5xz2manZhXy5Z0nw1wBMkU7gOtDIjdA5lFz4TZH9ypX6zqZWPZiqmxuwKnB8WA
lOgJVGpVROlBKRIB8gUbex0krbmUtaRbeH0Ha5OF7KlWTbdJ3FHo0sknnbRgc0Nu2nlD177VPVhA
ekQj/D6IQ/qsHEJvpyLrLnq76fdpnRcrh0rbq+O0X5UjUvwRcrxerdLsEUXY9ubjCXzq+ywiSVty
WDamJRSh4bWmozBa17z1AjY+y1YceEqkRnX65eObnVgty/72MNM4N9OcH5BZek2AXmu3zZPS//jq
J3apZYvaBU+7zIOohx3P3pHNoUajxjDXD7PLqvw9QTi+JEdPvSV6q8BNuva5i9ZVPJ1ZKKeefhFJ
JEi3ycjhsXr0dLSPiiK6ajPtoE53bmc9tUYWoSRULOigjDgeEtX0unbtT117ztbxxOMvoTfgy5HK
EEjuNz2dADwHhJrEBsp/4zzogLHLtIgffus7L2VK5jgTGTqlPdwPGOrRBVAQEm1ohfMhYksznjlq
nxitpVDJWIhK5WlVHLq0ebYgjs3t7vc2waVKSdBnaWHVBbLgpnvq2mCdkHM+pyeW2FJ4Gd2crOFQ
3jnwYq5WKATaG0HJWOgSFPgzAfHUPY4j9i77GISw4eWDjdZm3IsstQEc5iaE8MbH3/fUwC9ShMqR
UxRT2Je1E93MyvF7ca4ncOrSzs9PHpVBrVQejgdIj/de1A3Fo6vq5EzadCL7Y4slXHEwa5M2HQ8c
/G9WlqteQfsaNlDxIM5EiVMvsFjCUF20OTx0sM2NxUp2R33h9Kyk2YmLL2n/IbB5sJFP80M33VNV
alX+niEHX3L8YU6sujo6+g7I/jUoGDeaysj8Hi2ILwn+E1CtbWu78DjnZX05mil9CNo0OAyVSM8U
Pk/M+SXLv+07kCN7dfSxCJ/sIfVHLDXdd7CV+THr/+ub+R/ha3nz73yi/dd/47+/ldXUxGHULf7z
Xw9ljv//9/Hf/J+/+flf/GvzWl695K/t8o9++je47l/39V+6l5/+Y1V0McoP/Wsz3b22fdb9uD6e
8PiX/7e//Mfrj6s8TNXrn398K3uY4OJqYVwWf/z1q933P//A9Pqv91f/61fHx//zj/+Zha9NjPzh
35f66+9fX9ruzz8I+aeC+gTYGcBX4TzvYLMZX4+/sdx/CgGSgHJtBbUTQo8KcEXZdNGff1D5TxvC
Asf/YTW4jo340Zb98VfE/acSLsh9xOXEtQUONv/7wX76MP/5UP+AAMlNGRdd++cf/If6638SQulI
NLoVQfvDkYy5fFk6xKcNGrhh7MvRqiEQ34CBwy4H2/B0INpMzmhi360CArCgTYOiTjahmlPjhcfX
teAYoEaro1eOmuznfBpD2vU6F1Xfoh/U0jD/XIYdqqUrxeLJrrWd4GfNSxIhBb2VEj4NcHvtp3h0
vnCj6qF4jpAC4/BvLMeMBlo1PGKPMs5GCdf5uDf3tEUV0h/zng++meGMs3JnJWF04RZHRJCD3kRC
siFaT6U9309pm1IoN0fhlUjhswFibpo7uqRMzN5QDtH3EDThelMmiR3tWBJZFcTIYlt4AzuiImeg
RC0fDAALzregWYHGpcjQXWLlWHCjYgyQwuSZdaaCLHQYNbPYSqcXySdWogbQrrJBjuTeqibjbtqU
0fCy7vPxAVwU1W4ZND3UTQ00hr2KusLkGl9d2Oux60Wxzd3K9tIY0hlrpzB4liwivNdOAUsPXXd5
lvt9STnTDF2BrakU/MldkFthXl42NdmQibmhX0laDBtGWyGAF+wska9d10AWZ91BNqEhuoWuUdev
cvQ+wQCqrXgIKp1AxcveZzw2OIRYHE5QDmm+pimJRq+GL1EOB9A86oH8QzEiglVWPUwRgA2o55Cm
3YcOtFcaj4WsMPdHdnd4kzf43ToILYYDFPQdwObmMykwuYaizq9sFcNEsasaZ1znlpqoTlloFblu
g8IutjM6zY22SjJ3Xu5YooCJp+tW2xwMzdyD7lSdrlNh5LxSYBCmcLSr1eDPU1uPaMeL9qrmbmtt
7N6wdDMU8KTYwtqKu7ewUQcbOMvgVOkHMAKrPTDoHA5CLFRlPeVMxaMAKOQ25GXyDGGKzvUi4TqP
YraNA0FDWd3MVgb6Yx6W3YUVNM3lBNKlq2E5Q6VWLZsS3fNK9P4M/S2lCfKmT50Lsirkq6rwTUYC
MqITkeA5NkHI0E1LnLT1Mgh+l74dtZnYCneaMh8KPUpBi0xY15C1q7kekzEmntUkqtjzKos+g3k+
OqsOxr72SlJQMeCbVsZE82JEgoYeQfstnXlIvHmwyhTTNbduYC7aFV7ooBl2VLdS7dokFnFgq1aJ
L0TlMPWpRQjgooLSUaFDi04pcEpBDV5vwvHN0PfvbQ25JxF5ZRJCJGCEw0ujZ0bES4t7fh5Mbr2l
AJMITRMSxr4tnWxEjX8EyCqE0UCjm9a1MInCIrlTZd73furGJb0ojYmeYcUnCURGZliq2SaOoRxU
9erFMlLWPpA+tF7DmI0wXQZls+F2EaCkPPTZJ/AhJfHSokUFDqsVTi6irV8AO3eA7CmIrWSFG2cC
6nd2NLMBAvJzba/SghF47QBNK2oIcpmk38y9MoG2VdW5L5E75AoaZDPa+OBKleD8A0sFa4bV2EAQ
46EfysS+DqqxzW7dicMmQ0NbB3xjpYYOMqINgCjBCxQ0BhN4YQAEdooCTxhF3w08xVwsLJTjvahF
6Tr0lYC3Jb92ozg1zOdZY9MtzGac9KmFPWixVZZTMy3SJJvu4nkg+RrU6yA+AGFapl+iNHFxkqlM
1dX3aUShxdUMCfDlOmdDnYdA+ReI3ogX7jy5KwMbmNw3LZkmiEzgJlnpywb2PZEnW8TvFbIeyMlU
SgTVpyAZBNu4HYnUFXQMutwfnI6nSBajqpw+A60FGXY3yNSgSafSsddW4LJqZxyAw59k7HRw6UHo
zYNV71ox6szJIN3we25haTV6nCcr0VMOiro+1rnpGuDqqljFLkull1RJk/oUZk5C22NdVrsO9M6X
Lomd52F0LOseXffZIJz27JYFoh9vJpOTl2i24DJRGHQcN3WLvQVCq8SJPpOc2O16GoPe8UDgz2Yd
WTDo86Oej9kVGLXTuOkF7dmDciGqs2KlgDoM1B/De+H05CGzyWR058RQxoisgmW6SmOJfpZbm0an
Dg1Rl+hkcJEFZgRMBm3W0GekQnO4rpxx0DaEEmssyLKy/IbV6W3FnCjf0GYeH4cSsW+tDKtjINez
SOkZzP2jf2wdByunj0zrMycdZArLdClzn/CgPvKlSsUwkRoYYekuqMgzj6UpfA4s3XGwLW5twhpr
yMvirG42kN6yM226NIDMXV8Es+aCzbMGyedIgA8s5eioyFyMTVRmdxHAsdznLG7WNhtNuBlR0Q29
ugAxZ1tErK53Mi3JAyeMMCjKwqb3krSsZ5oMlUs3lGbzW+72tYCyZUO+YDbHLYrksRP6RR5G4XU/
kHEGkyeHI6oa6+pyhInUo5WZMl0DRCfTq2mAjvQqkC5YydqOI9KuoohhxIGVz9R+zht3HdZ1WWxQ
u24mxMEMBuRdirKQXNmVSiEjXqQAZ2A8IruBbVvH0GrJWYRvZA/DfSKSrsNewMhb7yYZbGStbKS+
zUQ7rYq+MkwnTShvsmQ4ElVyxdM1Rnd4gHRnSH2U/ot7cJvFl6gG2VLXXACx3CWTSWHkWOCDSVOR
YBUygVorpqOIVikSwruqaNJOZ06eI9i5jfk6O0Hhrh24nd0SU/V031eFW64IUiyxGhwgbw9IskwD
3syMXR11+gF61IBOmPglU3XbpqvOJYEb6CQRELMyQBgnG0ixBeBTgTju2XEbPnRETeQQyjkurrqh
qvtvpZHjGwsIvuwQOQCXZFlqRX7WCz7ontVdpW1kNcpLgK7cwsSbV5s2bzrhVwktGi/CkTq7DdiU
WtuUx7Fcu0OJNHAuhEAbKaT5sG6z0UiNIki95p1Vt34Q546PBd2kHh0LA9fleIqlBnmtgh9NPva1
V7oifCH5YJd+kTZNsw0b4MN2nWLpc+XMU3dNskpWdyhads09BHFaKLrQsnlTWTvXK1Y4QaDjsYfk
TAqcTrY+Nj2wduNmFCscDgB2mFSbJfvYTSb1EhdGgSwD+eryZk6gDrmKLavhn+Hf2WY3jmsn/T1P
kErHYH3nzZBO1srKK+QF0SZym6o0/UaUeI0WC9miEKc/IgGA0+SpN8Cdsr0Imih5Cy1uT+h52TLa
ODCvBAR5aJxZW3XZXVWNPVNdZ2FWgg8kZaCJa3B47lSJP4Fb3QwlA9o4FOl6EmdbmFSzS2y30ewh
DYJbqjWL6GnO0vQWqRYodOCI9EQHYeDaO7idUaHrdpoqbwAZ4xluPC44Oxzayl5qC4BojUIq7bV9
5b5UQUTR0Co7NJ+Aa7MSZFo5wA3Y7cZLwMCa675oAWoLAjK8IIWZzDqOoox788TqLxInygdZz6nt
BX0d3qbZ6BgfrL5i1oLkkPxo4FL3jPBYdxoKR3a+SmQTrIPBwrYMaEeVrWkcyc/xmNk94hNj0CBr
R4vrntrJGzVsqDYV9ARygCJZA2lzmnaeiUsT6SjLU2fthk38BodNxIe+ptiihHJdd0u4rEJ/lo79
FajasdJuH0y114TFdF/mZVogcvf0u8zAttF2OB6xHLCDi72sDOtWQ6kbm33YAAngRZGYt2E+hI0n
CjZkm9S2SIwNJW0+T7ATKTzbKYH6tpqiAGQrqtlLFxv7FZYOQA2UseybVZIlyFmZNfS9ziCfJ7TC
qSP6jcP6ZfytgT/aW7c8iv90er+uXov7rnl97S5fquVf/n94aCdHjOXpY/vlS9NGL1n2j12bvRTf
2/fn9x//9K8TvMQRHik/jsfCcZV9FK369wmeCPufiqFSiGO6tKVNUSz76wBPGA732NmUK1wGeZRj
teivAzz7J8oALiQpFYHggRRoxfw/HOB/rtO5NoMrCUGpwOU27sV/MGff1TFHgmPgaMf5HWwBGg/C
7RqO0veQZ6M6MrW7eTdAf5UP3pcLfu6w/PtuFFqaggquhFwWfUUSjiazqvxOxm26zm+dObweaYLj
dHdZUuyaErS0M9WqX9yTockpBIaYE7VEiedJEDl9btI74MauTazKrenMpmrjlT2UchM76SFW5+q2
vxhWZlMKVQ0bStt/G1bw5lVfkiy7c2Y+b4cONGejnjrLPWQwf1h9PKrkB4X4P0UYjKvjwkFa4IbH
cXWWOpACZ3SkF7a4U9d8WLvcpzgXp99tA2emULfJ91hAv6r43If3BA6jIFx117TY8hRHRg/iuk7n
zeRFzToJ/D76jjTaLeHl/BT1N/aw64Y3CB+5yQqdP/R7suSBtdcC7ETXq/kqHjwZeU2+cdvnuQt1
EVbaNJ7z0De7NvLZRXJbRquJfp/KBzbcR8VVFl3P8hly9XO1cd1NwO+o9Cvn1mZ3Lk90S1CecBwE
5tvOtjYpvH7lNt4YZ2uFkQ/dDI/eucGObuSeViGOgbqU1+rT/AJX4Bw6mCbbx8/sKf3qVB5shWb+
LbPyy1hUXhXrurwB3xGYvlfYIU/uPXdf6iTQ09Drorp16q91AkxsiWTMeR2CLx18RQsowPfrlu6G
stDYGTWtPwfzbVD4bbS24WzNoVFlINtrTZ8lGt+EPlnxAbB2IWYNjCVOEQe72mMLbG9wknQCLSyv
DMFrUmvMhbDym/TAAl+Oz70FlbxNaPlxCT1g78w0ORbGl7PkWKfjlEhGnCUFrwbFL8xHJe7GOAeq
UAQo/bRT4E9wpcVEgLEp0md6UYx1rCerfsD+PJx5hr+tCywGG0FHEIIi5N9M72BN0QESKtgdDsId
OPFeN7azBzldFIIAtPM/fuNf3Y0gQGLZQ0eJLClZ3HK6vpwbcZf16jGAQIOWAjiXYkguTINq08d3
+1ugcRGWXebijlj37rJFHoxysHpqsgdztMOgpvZZJx8lvATgwnYQKn6cmuIc6GKBIMXSx11dgisy
ig1GLmHoUxAWNo60qLxO/LmT2ygf3Ef0320du2m9Ikk76yYSZoWmzBZaZpjLVfQQ58Mt6jGubnuI
e+RQ112ZePCFSe4+HpQfKjM/TTp4CjDBUB0m8igpdxy1dxtM7HALGVOo7ovqUvYbfG1JoSa35Y6v
qAc6GbO3U7olQIbbcBEI/EHqCF27VxA/JqWRoA1cs/tumwAwsc4vweHa1zu+l5t50n3jAx+rLgUs
ASMPf9jgtBxrMvooLxEPUo0009ZerG2dMAhoaeu7ddHuyy2vtLhqv4b38H85NF+yfbiONsGqXjnS
Q0/DkeDo+8Edf/54NH4E4r+PhpTAvDFOUST+eTTCynb5VKfq3n0cYQjyLay9BNVkLIFGR8wL3uSh
fIRFsXMDPrSEnosObL9q1rXSoOg0n2qk4bVX3+Mwe0hey694DxShhnOz6oeG2UfPeWxxv/tqTWiP
aFpH6j7ZVRcMzWyULXfNGuSZrbUtEEbfCMb2c3o1r4Pb4TO5Li6mfb+SSNmvUmcTRF5wGe3UNgw8
547uaOlN8Toutwo4jsy3ah9mUFXkz5BOhYqqeewiMO/0WKN+oIG9wA42uDpdRaOWW3kIduMNuTV3
8H7vJI7J+EPfcFSK/LrfZKgKztfMHGa+boNLVd5MwYtdPnfdXVF7tNHsc3YVaFjkbKtNcltdltdO
6pX3zWWysdYff98f8nLLceOMUhv5vZLsmNG9HzcUgxTgF4N7H3+y9+Sa7Obr5KK9yq+U5lvriX1q
dX4Lbe8mgta7DqEQ3KFF4A1qbcHeBqWCL7lZZYXnll5rds140zQbtAkK4gGIjn+XNZveXcl4PfNN
VK+KyndHL+79KdkAII7Ce194NVuRyGsvEkBX/OLLkb/orqxoX1dYdOvsS31v7aGv/5R8EU/kcrjK
19YNNh5a6+Q2MdBX0COCx31va87u1bCDnDvWQ11uoW1hlWsr2Yyzr4ZVlq7sTufw/DnTU6c/N18R
0xAzOIIZlRhLLpcKe1OCHCdHznMfXAaX8ad+D2LaY+BBt/GijlDDXVm2hrdG1OJs5OFgnV+KXb+G
6+8h3kAI+bbcmZWzZmsbpnZPEwohl+WZpJL86Ke+/9KcOseeHEIaHOccvtQwqFhpoK1VT7eZu4nz
TQn2KnxEmrXAegwzB/EfGNxAt2p1rJOG+yreZfJWDLdJsbPVXoyHtnpm6tHt9m27Am+RT55N/SnY
Appdf6tQecIZv9x3b9N1BJvzRtPbApbGNmwXNPue1lq9hDfVmyNWffkYTp/d5pqYFX4P5DVgTEnk
TaPn9isuvXHUJTRujtKZ93C7bmsfBdoyuaL5qslQLtlk0ToOtx3c3ykGGE0areh1Vu4H+1EC0zAl
V3N6WdWbKDkGWWR/MawQZhR5GNzepfLBpBX0Ct0FLMyhf8XD191G2qvkzgXK6yt0Pam4T/tD4qzL
9HawNgLiBcgV0aU6SnSiW6WBG1vBT0wDuaEzhlfEw7CywZAiE4SwZq4txEgKCrLxCvT37GTedm6o
uS/aEC0Doht5kZs7Gd0M/WXrxuvB/RTLB7S+4KqO0TqHiVkmF5zhGIMYbhOIz+AItVjqQe60Yp4j
+65gHerNJtkFYqKrOnBab67lmZ3jb3fjjoO+LdpxKCUAU7LYOOw8OSpBps0dtL2+w9KaaZqmCTwC
JGoSlXNGMu4HD/6n2c1xVAVGwTkeDyVfMo47NDBbTu0QFcy81j2pZ8jsFd+oYMc8fx8lqHNCKKoY
BnqBCqmfjqhHz2GzVZUEtx6ySh8H1l88EHrgx542UivGyBKXYY0Ji6G3ad8RN3hqxoivkTjqSIoL
VKEygPaCTUexqVr5rUphNljLWy5KgA1DtIknds73e5nrIcNDWsPRXacMFKmlTCpik4HSszPfwZt2
w2bgaNjYaVHXa+DsLX/OywBqEu45CcSfkRcoRnPuunBwJBIHWpRFnZ+3FxPTTrplb9/1cdWuYJZj
ewMJW89UmHkfj/jf31AgSUGWIu3joXkJ6Id1N4tCtNLuOkgtoTW26oxs0XKNIpwsv1AKxdmUsDP7
J1JlvMHPEw9NTOhGo16GuO/+2BreJR4GymO0qYDCTdN96Xp5sovYd5VRLy2voHrGkv/F3Zkst401
UfpV+gXwB+Zh0wsMBEmREkUNlrxBWLaFeZ7x9P3B9Xe0RbnNqF52haNcVXYZ0715M0+ec3LbW7dG
+K3IB1sZLDtZCArirSkeNQvGf/mq1Y9qd6bBVIinabr51T9+ntu3umOVTA9Rdhi7t1i/UbsD2TLD
itNla87boj7OyxZPQUn1EubYSUqLiXHuvOSG2+WDk+yMepvKJcGPCs+8W3ANWbZNYk/VPV7eaNqL
/si8y1x8FWsCuCrc1stWnY+p8F5Scyz0hFsZN2kByR2s+xc9PPfW2Sifa4NKaMsMh9S8o4cpK9+z
8lmbvXK6bUN3pHtbOINxn4mMwLtp6M4U7/gVkg8cMPowDR46d4XMF+PBHrI9kX8RPEv4YiZP8nIr
R2cqbEN3A54p5i0Ke1n9GfS+NnyTyttCuY/rx4zyVu8wF/CjsXKHeZfwrgQO2sY1hEPc9S4+bV5j
Bq6iHWd6Od+jUnDM4psk8U61r20UM9LCrnQ/k2g82mV7X8wUO1uQzVLbVaYnqzvqZ914HPrHiN8a
p7rTKA/t7Ezmc29tJAWiL4xrOw4onNdY3VaektyM2hVe/Jq3XiwvTm1j9SoSNYv99HEDwecf8WkP
1HMUhxkFu547VWV2dlEqFfCz0DixVBn/IKQf2Ey/o16fsmnGuGrsWVUmkHLZy1whWkLs5QtROS/6
D4ZA5s3ilAtzzUIw8Ju0fm+FW3F13OYwDe+Vbs/YhaDwpeCo1s9dviGgtNOrYK6093w64m4dy5gO
afcmpYB2P0tfA7h2KlSajU7S2DAI1wuBdvT9nJxalcHjeLHG8x7iPKqfAWLwoQAHfyKrW05B4OgW
nvg9PWyb3pQWbgZlIweuKDituV8G6CDivhD3U/szLDaq5nWZV/4IdF/k3Yl7635Ij7d0FprxLkpe
SixoaDPb0DtsqT8s6n1lMLSneTaUfTg4cXOXKRvYNsU1w3b5lwD+47c1OIgVWl2KaIL4XdQsZltX
4Vwo8jlW6MSvFdVwyHbaKfAyZ3wfQMWP8HCbF5UBlb0T0CihbTfrDAq4F5f9VNb2JqcknYxjFR0y
9W39lzCJ7Th/DnQnH9yMuUmVK+NhPjkWGfvDfFsu+8Q4RsXxrgRrQ5LZo0NR1Z3K2azMP6ehoyH3
0iOvNkp+gpCwgyS8UQbE6F+t+NucHC0wH8sJSn+OH6LYk6et8FadpPaIlbkU3oSDW+jPwfw09INj
0sCQ52+heq/QlNXao7r4gn7HSE+ohLYo5U4+EhCau3n+ZvYHqxQpmM5C3FNHHwa3rJ2gO4sCmF3p
CP2+MGW7njBnt4fFbXQ/UqChPLZa6QX9mxSPbsKEFK15FC0GDvQOwwoe+nQrcgw0R5niOqGGR79G
1zadkLG587N06OVjrfjQznXxVo3PzbfRDaUTRI1q6W1TOGa6aof1nRbc4svuxoOvNT8UYlt0xMBm
SwPECUbtAJm21Z6lMNimIeV4dVd33jctjRytfysn7dB38S5S+AOnGnrCWyK5ufFT1CO7ziubxvxG
Kv2iae2l3hjddyl26AIT1zeKUa6lUND48yJ7OqM+6bXZgvqYV/tg3k2pW/Xgen1/CiE+5Ppblf3Q
lEeZEQOuMPla6iMyarJtMruhyVlAmr8pTfuJj+kXX5/lN6HaRIufw5YR3eQsPPWiK/0IE8ayuzjL
0y+2SsdKvWY6pvToYnu4726nhRJ4M7DLXQ6azI92c7IJDB8jXbuEKZXuYe9UT116A6y6yTJ78Wgc
Y/2phDvRPVSZPzpa6BTs+vYY915kbPQtTB+P+BC90pwuv4Y31qa8Tb8JpxryhmQP58nD+m3bgw7f
9WCp+s4AdzlHX8MC6pyNV8hDnHB3TEuvVSfeVTfJF9UWA2e+b1RX/XJNv/fLPOpi9xpsWrBJ2DtU
0Bc4UUkun6dWIZ+TJjG9Ia5ws60HhwIxsnVFjd1esrxELGQ2KLhWmDH+rbRuMh1gJ67120iVnpi5
e2jF9MqZcVmNrvihacgKlElsGIzLcUJW3eSxEPTTOYmy3gmxT4E1NMT/sjXCVXhoQDJDVw0dcubH
k0np4qCmVyyek5isotL6ZzEST6o4UOQv3zpxOY2JdcUbT/rFzvzw1sEqAS2ZIrC+eXoIF1fVDUFO
klk655kd455ouMwvAYiKFyLBpobtEdiT4unStpBvE8GPWKfLc0aMBYWvduZPepJvhJ+qWyGLPmNQ
GlOIS2cSXg24cNNwG2vEjJs5+tnrp2X8KeUvcA3E7G3oT3XC5PHnYnhfzI2pgGI5UuMYi12vpGI3
TVwMp8g5JVB426g3rIEk2hSzgwexNXklmRT99WZXGO40unIPDwUaAnoiIi8OUm6U7U1g5Y3mqFv5
BkBjSyJy33oUkw54oQt05Uub2ak9OAReeGveB1/L9+Apfa9eSk9zyxv6KPw+ukab2oMm8Zp+yd+k
V4wHdvLX+V7gZ+00BhiY2KZIG8UeS5cfRbhd8NRZzoOwnYudYhym8b7wTWVb5W9D+n3Oj5N8Iw4b
hk6IyV037gQEHBLdr7jaDtpDUh/E8iV3i/rABl/kTVzvGVBvAeKEuyzeFsrGSn2I4xzYuNyLg8Pf
h7P4WL+mlZ2/zsDcJYOebZp5+FotoEZQJl+veWtQ6F4mUzB0TUVU5BUB+VyNzJ1JBZn1y5lhHkq9
nfRtkhxUdSNNm8DySCr576ruyvGOFhw2LA4LW/1q1TCUvKF6LIy3vrwFizeXY0diPUOD85mcUUVe
tGy02F61YkwhqJz2nL0KL1XulLetQ3INQpDZ+kMXeCM+Qbkn3wUP8wvsknTewHPV7tWX4Vl6j87F
c85quA8P1ZYb2tfHaAO307G+ZqMLzac8BHf9xvC4x13xXH3Tnge/3NCmFzQnfSDcv2PxZbDgGpsR
PrHk9pUNQ6PaRnfGNoO68q2AprzVmR5tN9Kjfqdvqn30tSidTLUzr9117yCBHJywZF+1Y8qtHZWj
5lmO4OV+6utuuwkPus1h4jBd2aOCEb6hBWvZUImjfAVrER+CQ/AojuAdoD7iD3kX+gkYT+JAGKqP
5X68VbbDVv+B+nnwyo38Jn9JblCVa/cF0OdjPdrsuIXmlpcsbpp647zXwFAl5hltRXpWw4/KuJ+H
3aw8RNXia9NhncfROvxarNrroVDYxll8Lb6kR/21H214nuExf6prmx9G5fGjCVxd2OolY0IcqbNb
3YlSp2YqDJcbt1Z7Mwg35nAsR1ig+QvDu0cwTOL727A1fDN3ugXU3hsjP1bc4R6uhfQ0/tB+Dke5
o4thN/xJpp3To0w9ECRh2Da6k4VOMGyq1G81X+5u0+womhtDdfnNUFML1Y5+Rqpd1LaeYC/tmrMr
9ptA2wcW9JAbRdposInx1JY2ZrmPxvsUiDXc6v27GpNPPSi0iIdtXPuteiwDR2nvRkqTxOuY5lr7
vWGblV+WLpRSTsuF5RI4ANs0EUe6FrTv6EReqSI+QyA6GlRJBm2SVVLcS+8kVWty0wjy5Zz3BnOq
RnZ4EGM1CNF+dCMsh7v0LDUHCIVM1fFMDRKUwF9OLmpAvEp6BaX9hEhxOxwbCs6DMv21S6+oRmmm
csQk7yy9MAVg9kStosNa0taYzCvnFK2+T6FG12QyA8sCcwEauADbxCzAOFGqlvPk5tt6399Oh/FZ
9pKN5Y0ntkYMJUxy8mjPGK8KHqPsSUDET/JJfYQ/bZ5AyZPhlKQwP11ToB6hEt7Elt0Wjhz7ZmSb
35cnnFwd7VueO4pm652TGbBmXLDMlrV9kg2UmndZ64yDB3tnFcEmHgxrKED0a8RT8r5u9Lv5tR+2
SvIYqrALPYXwfJpP1Y38CsVslx86b9mHfuxb59RnMtjNfFLd1Adb/cLvuyO8PxffxkN1K29G4pJy
q8LYSm4NliRmyImHJDlo9nPsd+lx6U5TesxV7sNVT8hiQXzVeg2HgUL7yxOMe4kjR3JUuIoQ0k/C
0xobj+KJ2w+/lqThT+KJ/pr4orwLxMjsBpzYgHX1uiwufRgKImKMflLOuqu7MLVsbbMcyG83qs15
68qb5b3JYDXbwlPxZiVOhVcOvPunkX1n2vVPXvQaarbLXn+Jzm1px4/lI6WQsK/umUwc/RxgMWHL
9cM6jUghoKKPNv+9fRsIWrSSUgoMu38vveJY38UvwCZ787bfI80+Jz9Dzme8ag7Zo/Z93svH9M1S
AI5t4wQozM/CtE+eFIW2sqv2lND4ld5oyrpVF/2QDfdtcGO2tyMuGJu03GfDdp4O03Dfd6dYPYbq
Bl5qr7uC4uKPF5sEHcKDm+GL1/qW4gr9don9ONqMhgOKoVaO/hXAWm8J3G7eOlrCarHTLxbKTIKC
YOve3J2q/ijL27nfyPNZRg7aogVwWp67OAj9MevuhA62nHa04ucq3COQNq7gun/Ys3QqICEpCIl0
UbyQzpm9YlgBc+DOy5JXd4KCvcGQS5MdDJOKVYs2/+sYYcmmJNEiUemVsHk/ppcJPMhkHIX0HKyK
mC42iZhNvS/F9MdsCvo1kPij6wHwKEwpcg6Z+XWw7z+NAbKSShn6yEzPSRtUK6fwTZOL/qQYKW5K
3Xes+IJ4pkqKutKzID4gvyscppBxpOocV10ugz21tOpnwe+GOHIqq+82Vth+/zu2evkZePOgQSu6
LuqaKstrtPsN5KynXky6JI/P1WKVtHZ6lqmud7ChFWcZ5WujpX/5DP+e5a/XMxWFnuRKgzB+VQG/
XS9FxLsgpMZOLMZQJKvnw5QE5iZto9aN4+V7rVNRzYkSe7O50GjB/XkDNFw4pZo1N0NDzcjzoJ9J
1GCrW0IPrFcZhyq+Nonq13zAD3cqrfwJWBScKrwb7eLNtLlQB2mjLA/y157rSTZkxuxRuFN97SHw
zX3ulff0S6OHcF/+VL4Q6mmKxl+z1GGwB/lKE2/05KSWm5wEDLolBIj+Ngdwweky3qRIFlNPC1wZ
6EeKOf8fevVWHbbWOU9uQummCBytviHLqzPcGexipuG0sUw4tp5mDpA/d1K36RuSiA2tT2skv3br
/FjIgLf3QnAeSfcTL649MAESkfmGf1QEO34rvfm+zmly2QPMg9YGyRgUIBInJl0il+M8+tIR/eBY
YYiYMCHebUgCNacar6URysVRCq3QNNa1Rx/BgIJ/EQNSXTKAXzPxYamaA9I/dBDGpDlZxEFZCRNT
Mkr924C8BQ0C2VUu3qlS8J5YabmjKXL6+0643LG6pGFFLxomS1s3TfECs6MUjnS2bPEgy7FEFye7
U9Vx8IP4uyT3ZK1P81Buk3G6Nmj7Egf+dd1VrsgytkTrV2nz244oFLj2eruy6y1h00mQuqopQSyg
B3YuxzJglt56f3/UT5ueR7UkyHkiSAKm4+ur+O2Sgip17ao2e0hQmHnM+ZoVPaDII5tPrrpG/uFi
60ZS2UEWYLd0EXincNLiStN4r0n9EjMH0U4V8yfuS8xwjK9lppfJGX88IALUBtLB9Vi5gG6UWhEB
t8PxIUA7QFu4JdeWadn8/f39Oiw+xgZ8WcDRaQ2J0GJ/GZD99gITVUFaVOvDg3kEdAN6tafHKLHx
FhEXtj9Jn2NS9MZbMztprRuKnka+A6G1eOrjXVncJNFZsO6q6abSvCTwS+Zfatkm0zw5d6vO6yd3
rG+V5rFq3Sx0pdafBNdSt23K9JCNFtwwqdKgULRuQtWbVa9ZtlbgWRotald6p5ykaz2RKnXYNbnx
Y/4oPRuTI+qeEjvVLbkXv549p4h1SruOPAm9Dtnn4PSdU9IyzG5LBe3ddspvE+ab/yril9AxmegN
9abe1IoXGn5y0+VbMWCcoT8cC/+aJ9ll149PufLlGMVEeDBh6n1cpKoo5FEMK/5BTBcUe8MdPT4b
/4HJGbrmpdfKuwg4/+8f9sI5Dg2ypFsafWaW0bpYL61OC8ZnFhmuPw+apieUgZM7M4bVUzQNbtfQ
qq6oiEBCw7QthC70kGtday9/fmyDskqBoq1Zkoqk+eNjI1wNo1GbiodMUJ+zOI8RPkaBk9RF7XUJ
8xCS8r03ymt+3p93KSEYPqZMQgb5elVp/x4S2n5OG4ymmodZR/TamT7jbHINVVkuhcIVfPEPb9kk
BzCICjLUGnhmHy8mdGIfjE3JxUbzoRalbVtkCS2B92g8lUJRcdr2CEYsWkhZVV5JBP9wdZinCnZG
sAApXS+dTUvO+6iIZ7Q0aETpWSzuUIRHpddqF1nPcT6MTJykCRg+05l7+fsC+/yakdBLqiJrjJ2g
Xr2IvLIaV+GAP8dDm7c3dStT14gW8aLXEaW0V+MU7/FjmOJqwGIqjHoo55dAtjWKDRQ/rX2AWtFt
AbLGbjcJSK57WX9W5Chy5KKaaTCn5rWN9OlUQwEMGrc2wWRYKYr88RNHPI0hVHTA8nyG5NaIjxF8
6KJ/6DvhpmgUdrFMS3rqDEZ8ciA4MEQRI8Y73QqhYFaZuOkWcWOMqv7Q0mf/+2f49Z4/vBngfVNV
OO1p7Ctst4+3l1SZABk3FM9zjQw6nOb3aKjbjV5WTC9I6e6TDBhQ12llIvAmMncU0XX0pYtlml1q
rm46sy+9XCfdq5SzrGW91+Qw3qp/515CRIKuapGcSxzWWCxc3ulQLKM+YX7zYFXwt5eWjolV1ZIT
yOn3iFmNVz7cpwN05WRjGMMClSRSs4s4wATfViqwFHyYDYSq4ghvJcMg58oe1C7538hPMINAcKLQ
CICJexHcmX+glK2cxQ81ZLXYzi35VWEkZBstu6iOmRCmwlYLceulEKmrG13jPiwhU45Tr98FYmid
Smaqb4IFes9kaHvmSo63FUbYN1hk5ba+vKhmTmsXI9A7KxLgDS29tFnk7yZEXiEK3qwwEnbcBmgp
oLCcTbdWrYF247HqZM0M20AkUelUYS+kQXm28sJNFCSCy7KofmWI7X0POhqgfr9fDC8LZOsMrWDW
uvJk1N1828VX0tM/LFlThYaIPobjicPp4su0sWqaPTq+h6XLEzwraAkPIjOojUxC87gA+aXJoDpi
G3RoCkxYu0rJMKBOtH6KnXhM5cBTkJN9UWXLWRqggIbxohsVdvCV7Ehe9/bHzcWdcpdsMYNi79ev
/5YdYeoY9hYa2AdtFGJfGQflTupKwQuHTrZnfPNQjZcQChhNiNrMCRQajCKjYL2orwW3UqSU0U8D
hMAg3yzpEu8WKz7kxtDtUqYPxVnbHvC7vekwkt3+PS58OnxZi0gCrPX8RR2gX2B72CA3QqSNw0rt
spAsN/aBJpsdinDYTWvEt8KcevffX5NIuSYeBmwj+eKaI5pdSTaH5iwn3fcla3/mUfYlC9Jdbgac
hjTABDHa/P2a0sUYwjWskPhzsZVUZ62h5WMATBWlQQPbTWdsK5TiqKsPBhZn0vS8GiNgRxZKL1p+
RJDU1ftch7wDSTO2eSsUqyEy4trDvcAOEfbMuSMizojN1lUo2doZggGK63CBkyG/GR084Dd9YqiD
ctOA/CECkoe7QU5BxrZY4s/5WZ5uB2g+VboN5lOXuQaC5JSik4rouc1qZ6iecultrL2WPl6v7VRr
Y0Xv8H+zCIhQ97FywQXgSS+35peCeYbFC26AI4obyYYu1Z400+tnWmIwf+iXMvlonVKOlcX0LlTn
FJg8rxHS71LjqOp3RvMUAOTpX9RM9UyGqXDDzXkGPCs3Veg0E5Ds7cwEedMWXgm/dL5ibRcYGxwc
2FR5jekCKgvOdRiRvvTv5vT+893WzSWL4O8kaxeBMxPnce5xciDaKFAoJlDOIL4N4deWIzZIf18m
BONPW9nS151gcSxY6z9+XCaxludiXKvjmdl6o3xf6naw3CHBRlNeO1qLySmIgfZimN+s6hjwEcvg
Iepeon7fKq+K+lNSf04jWFd1CqufmXDEFbdePDX9svQ+5Le+vAlEmjFPkvk0z72tJl/CAcOO3rKt
QGf65n0oJE4X0NqAXcFMCHtMd0F/HqNjKTOH7KVnEPJc/ZAZyrcoABl8obbHGUdP7K5muPfE7J49
w+xsDVnPqGvM1wFgB1KZ2m43RIzrGwtndjC4sNURXwd1BJ0DYU7xfxngSdBUs0qEDUlpd9giBCIO
FTQC+zy0BeWnpP2IhQr/jRNTh6mqGgRgAox+XGqC8KUuc3/g1meA7YZfldEyjYEI0PoMPQaR/2yL
LcdKSqd7eNW+oiEYAeUbO3keYC1ljmzeN9U5SX+odJFTGYMiLGyizLbCRyu8j5vXUj+LUGeiFwbj
WfpNbVHyoiyC8ZYn54CbUa2dVfp99QqPCj7z5Ga4WqKwintf0FwTgjqQdL0zUew/lxx+DkMMLcsB
cKGh1j/J79LDFLm0wiUVlld6kJEsqI7BDUdeX90L97QHhzeFUfAOQH3sl4XDDLORiNDZiKZbgBto
bLJbQunjtBTxQnkb5WfB8srQoynEDJhhdPHmDhWnjly9941kmxW+RZEc7GP4jONXqwWb3MnGrp43
SbMZV1keWvFJOCS//vM033UNbHSEcu30RYxmGnOvffk60dCFjjtGrvE8/lgMl75eb/qoDOnUNvKj
le4DZtcy46Z7YRZhtnw1hm8LK9NExWKSd6xN6x4XA+IY64T2qOWXPR4GrjndQIwnFPKjGA6N8JBC
kUp3FGeTvE8zGASHvPeS6laHMVK0b+naWJ7stN0V0r3KzQvVj0G6H7KHYHpI6Dq2modqxGx2zFig
Z/hURMciuFUkXw79KN+roR8kh7TfJ9m+7tc6X2FWd7cvljupuNElt1A3uXZmmBuKPmV46rNNvuvL
u9n0JxVTzMcmRSN4lvpTDwMg+CKzPZZpp1meZR5gtOeM9cCAhV4pfKi9TmeyvII4qZ9zAvTBHHMr
HU4i77tIuLEW7koc0IbzQicwhmSaJcj2i27ezJL4wBDScbfU+nindpjAtHl4KCY5djE+x3VABE6p
exmAOJ0sNgLUuTolDzYGpUO1nkNoyAN6KXZvDY9mUjx2wdrIlUsvM0RoECsjrIC11eXR5ONpARQz
VOJmaDmmMktMHS36YnWKZFdGXkObHRCgmJ5edw7elhA/mfCZDnC0/h5cP9ehZEZID9eC0BJF7RcN
6bc0iRE9LVMwhOxBDsTxpEeDWyuFK6vBYGN5wWE8oGoxw7epbxHki2F/rQz/9E24gVUouIog1zL8
An7VemkwFk3LHqji1ENYnYAF5k3Vqe9xC4ew61axfgNK3MzT6BTp8gP1OM2nioX+93fxqVpc7wSD
OJk+EBZz0kVuOy5YwWA8kj8smfgaasxBS2dKr5Kc19flW6Y9hdeS1EvGCItRXqm3dI5FjTrwohIv
cgX7DFkFA23HzjXLYlzdVL4rlWWecjVEQdHLO73Btstktp0XqM1dM8mPCofhvjZnqH16/hTK+Jt2
5tyQAhWDgw2Zbck/jYlDCxn0dOUtXTgec/gryA1MslOyf8hpl4l1vARxOsd1Ch+O9TFIReQzUAuf
n6AfXGmMO6/KhsWWQ+omPCj8BHPNUwfXIqTv2BfZsFFDS/JnUex9GfsarW5LJ+1DaRMGrb7RihLz
UGMVw+QJrIy2a/0W76ztXEK/iqL4+1wY7WGWcn+cZfHK06mXqQYPhzaTT6Kp6DkuB0+0DC8OSnVJ
H2TUFfbIWOhZTLZ/X2fyp3zm4iIXX50BlakspwGMmlak47HgIxtLTQWhhr+pJtI/I5Q3up6ByWZ6
7Omt9VL3d8WUVZvEEJtNRuktjfLdZK7GbYyfX9tPjginwV2SGcIrdN9gQsSU6yoqP8HcVmqIPqES
jI3l8nWvzUmRPu/iFVWXgbNMZZVlXOziKjZ1jAUX4YzjD5mLES1eLWJ4aJnhuIsqihadvKAPD9q0
4rxh2KCvNXWYWqN55RP+wvI/VH70E0TcFGQ+JbmpcbGPOyyNZ8ok4dzXma91yuDXHW9RWNRdqcmo
FeRq3izQ89RUc2RpVu6suCNJQDDhhRpJmJbTckmMa4zGP96YtHo94PggKrhVfMxji2oscPFrhHNt
zQyiDsczk0J25AcMpphGVMBF9zr0gTsFfMOc4T0igIJjzNClBsY5OIoQYZsyvVxZjp+DEOU8UY+v
p6Fw+aXh/O0IaPohTuawCh+ywCxuF+pZXen9IDPHG0bT7vTAatwqNUNnUifRUfldOCxXGIFrkpcI
N1N5UGiXqmIhbMO2y8kV9PfCiuZNPReiMyGQ+HXD/3UlPf3zKS/sTy/+9X/+/2mwssbS/7u/ymP0
83/Y36Jv+bf2d2uV9X/6x1lFMOT/GBym1EprQ410GOT3f5ujiv9BHkUTGbxXgYOwLr7/eqvIxn9k
haKfJIAdQ1HOL/3XW0UW/8MfA80XwgIopcxe+hfeKh+DK4tLxmB1PTbga4E0XI4O0pqxnWnKV74V
wbfXlBEPjkavrsAKH4/x/30VU0YcaOHFfkkLC7W+pzOmVH6IlGPo1gx5RbdTyip7KucCJyw1unKQ
//HJ4CpjOqCvfKyL8LeU0YIVk175qHRpbTdUgoJI2+y3z/3fdf+7bubX0fp/Its/j4arAdY4IqMN
tcsxKD2WmG0ftDDtpLxGYBgXBFsxgjPRYvplIEhYdOqtLmb+T9YJSJ9CIdsrRRFrm0aqtV0t1qAj
fZa/xfJo1fZYlL2CprFjw8uVocZ2NLfCYY4KQT4xCZVjaMbIrD7PYRw9/v1pLs6M9WkgyaJqU9Fv
0mRTL+L0WC7MELKGEg8EQT0Jsoypn4r5KYrrSH7C4BsbkrFC+N1ZuKE34rBV1SohVS8QlQi1MV55
vRe58D83hP+PZeH8AwZnXMRn3Sqj2DTq0l8EU9/jGDK9xhPcq0Us5+dZsLKTsCgpdiQ4R01mAetJ
nNQr1L7PK0mmpQufceUSWta6g39vgWklmfdQGIVvBNn4Jdbb/Mg0lGsDBdYn+bCQFJJtCMwiP5lY
AV08qRDToA7HMPPjapgdcyyzvagLpp3FQnPlrX7ajkQbDjyJ6MKF1EuJpqp1stSKJIlqjp9wjtfQ
l06RpYKMtngSp0n4ITHuK/m3G5KrGmRwqsaulOEYfHyNc6XUM+sm9BkGDqVOTDDB6VNmYv19DX96
jzi2rC0KXiefDYXwx8uEsjHUUifVfkwLbB/FXepl5kxPOquvzWr+tDB+XQopxIqBgauv7/m3UzrA
XVGd2rH2ha5NHqNAvUHd0VwZPrCurg/rgovwnTDiAggGer7ITJMCH1klqSo/Diw8irsp3crdNNzl
jdUcs14z/m2shsBKEOBSEE/QBF6EgJjTytLnCbtoczzJSow+LkH+LjCvahK+04C+hlz+4S1aMGcx
okBRi9/I5Vsk7GGVCFc5x/DQyWf8nQqFBvPfl8Wfr7Ii2rqqi2zlj9/K6As51xWj8qUCwGyR+9aT
JOCA/4er8ALXPgzl4yVmjzkebzRTK39s6gC62vg2Sca1uSAXGD1fhisQI3BX42wzYBF+fJagq4ea
VcmzqMoCagVUKUsLUNciPefSrB/MIEm3tbzQx836eLM2XphNI+pX4sif3qmxciLWhbJKoj7eh1wM
mSYHfLmxalFAZJayWQotuLIgL3L0fx6XHvVa2aroUy8fl7pWN1uJx7UCC2p0B+M+iQYYMePDnA+P
UY1nVgyNVhFLP4zrHT6wX2EXoQFotMwppYBOcthcuas/PjuBjPcvwfO5LBxULUwDCCOVPyv9oxDI
wkat52t5058uYlL6cjBAgpPlNTb8FmAUrY11QC6cHquu8AUBMjL8kGuQxx8ipmWqKl1Xjji6Pmtt
/NtV2tZMy6SeKj9oCnHbp+CCKVENNS2g69/3x/pHXQSz9SBHRMcrW5UCHy818zGGvukrfyhR7OP3
mnuUrgXOaknl9FMKGzuvZ68R8ej8+5U/bxqoQrjSQdejAOX0u7h0oIdBolZl5etjO7wmvVbsixYK
S9W3FZ2uWLvpjbH8yVxm7TjmKTJ1lR6yHmjxlZWzfrQP78DEjgNODfGBUp+84uM7EEBzwDyB3+Ww
fhdFIfGqeci8oAsgpvdXezWfDvu1RgBE5PGJSxjCfLxcG5hhm2cCoI+aIy5oijqU8asKU8bfduM2
xQZi9vJBnZ/+/sI/rV2uC5eQYws+BZX1xXU7zEWbZOwLf6Q8OgIN4HFjhdqV01H9WCmvpxSXIfFe
BScqQfGiSzoxT96Y+jn3s17onmrTnHfWnPVbJj4IN3OFPNPsZvCOPIr8TjCyW6M1FS/PSQb0Pl9e
eXHzDk6AVjmZNuqAPWMywTAorUejV19yNZvvU1joB4qVAcyRxkaaYvxsJaCDUxNWe0XoEeeL9H8F
Qevv6SAPXhqC+IGriTdFv0T0shqgRFWIPaWjG7X6QPtdR0xKwz7w82xKb6t80d15Ia79688Algnb
nHKRvy6TVwGH31E25sKP5llDOUmKXifD698vcqGM/fUVuAp0vP/F2Xksu21E6/qFDqqQw5QE047a
ytIEJct2I+dGevrzQfcORBCHKHliDyRVEx1X+AOqGGS0v9qFv10hsxx5OmJ4QBcl/SnK6HWwkYSI
okjZYyUR+UmXvwsN5UOuTocYfAD9LqjccpaSgMqm5SWsc5rqGDxsRRc3Nw7pLTVDqsck2Vyii+hC
BvDI3Wpi++uDvExaDamyNOBc6rE2C5NwAnRuATPStopeN9fqYuTFtWpVXoxBupqfsj7r97Kz+l2e
jLTIIgBC9+d/5ayhJzCLkoDOAeM6/5Tfpl/QhOhV2dPvqAfrkNsIJFUU/3b/YRTcOSg+qBSbl1l8
YpRGECvziW6kdkLWGoTAFHz+80F0h+fepF5I0Lu4NlTFqiJ1ULJTrdGGnKTu7Iqextz9UdZ2BYUI
naeIqh/V1esJsw0UzYMSU4qM4OKIaH/yNYTT749NXzzHcW8/9KLF1KBWzC074LW1ArlKLZvHSDWc
xZveJVEkU3xQTmFuRp/NVM1hV/TW+f4HrjwyZKsUNecKknED25yaYFQtF9EvPavsxxz/2RduxdAv
RGTCEjLDH/fHW5lQFoxqCwNac/XgekJnH5uK7mF2Ujr0nC3kv5EjEMYpLly5a2Uufb0DvpHlNDnv
jzwH7ovnFGAOpbCZUEMethjZS9206wvUp+HS1L4F/GE/yan2jaSOP9gsKpDkvPZFA/+uKEttg660
spxXwy+OnmQTlQrwq5NSmQjTFVWyH2zAIPc/cmU5TX2uDPCJlNGWmjDJEOhl0FiM4pnWeSDyPMcC
eUMt1OXRMup240K5nVQuSy4UoGPES5TGr5dzUgai6iJMTwV/5udx8bXnVvjmurG996TNG1iE5qsC
0HqfDZ17uf+1t5sJbQHOpmERl4JxWuQ3vSGQPbZVpBCr5JU7eqbHOcprJWtk48o8gxHcqC8OAPj7
4/5yB7veS3gPUcMjpOAlQ1Dh+rOhPvQiEuicVBUe1c9JVgdQdWPToaSeVsY/OstLBlKj4P82yBBt
E4vuxL4fAxXMp0A+eUgnF7m5gWvDHmv7W93QS6V3ayo/+jh1cFscR2D4bezWEKdlS9nTQcr/vZoo
DhB8KUlbdBFoVPb7rtWOuhs3n3OrRf8iEcV3KZyo35duWaLg1zfuK3mOr1eK7X4zUF0LsQ/qw++J
m9X/3J+a222uuWS0JsUikj26Odcz07cZdKwuLk+Op6jfgIKWuzaqi2/3R7mNVcGcGSRTQM2pBvwS
kv3tHctxHoVd1RYnhQJHIIYnrffcXWDkH2mllju9QSzh/oi3BUbwiHNKwnhIOd5QhCtMIXAviPIT
3UcJzKIHFqQWAx05Wzx4OmZYQYKH35CVeIbUtR6/Ng702vu/4va75x/B802QMucoiw2PgVCR6E0A
LMibo3MMZeAPV5N7QRobCdnMgfelBu709/1h1z6eB5CNDqqRbORXzvTbfCOvHIoJ1PKpjZzkGJeF
+sLTr/imU8cIVrTtSxTG7vegdeB5Fk1+jKt4Ot3/EbdXDZg1cjK0KnmJaWtc7yxPCesMayJeDhhP
H1PDiS4iatuDA9oerSn8fXYU72OYMW1/NJPE2Rh/fRJ++wGLWKBoiGRQRMxO0hiKt6qd4rfBtBIE
iHrFjy2rfBTgoo9KYqQYphVQ5fC629iGt8frehIWxytoR6w6RyM7VZH8IdrcfW+ZU7PxRq8NoiHO
+Ku6x/8Xl3rbUN7udHXeZUb4rumAbml6ZmxEHuujgEn4taJsrOv1DEXSy7ImvnECU/VbjJTf1QHO
S/d3zW1RCKijjlIZhA2QyDdXhdF5TW26FWFUjJxSZvYhrfux9ekiKM+tFaExK4fuHabr1jP2ExOh
3ZD845qpcZgGxX7JSys5i1Emvpm08R8HBdc/bjEH0g6L2NMaltMtppOe5iixYKnp358Di5m8fq0Y
xXIwZbAc6hpLlmQY9kYlNaYgN8sUHnmVP00VYLbYDDey7Nvwg5Fg6jn0j6nDLUv3QVmLRJpphiIV
bmxujQ5y6HjhoYzq7yiybuUAW8MtcnpcEcXA48JwiCrsjcKAsVYL2t6GG1+8QFE2JnJ1PDo8iO7h
TQCa9XrLNrT9q6jLspPaBeJTZhTaSWlCG91up6UqjbbG/YVbH881CFt5RuiJXI/XB5nt4uKaAVCW
ylOK3N8BWFO599xmPGHu+GeK9nN2TrfFomlsEFXRRFvcLnneqGE/0loKoxwZbxvwomsVPyZtanBR
y7Y8jX9VuRcbk3TUg+OuQyeFEXf9fYoogNIUSnLircN3Jk7+bUvING17LET+qqgRWkATwWuEtLZS
PUSB6zsZMhVaclQK8VTQ6/MTGR8jO/fTAmZ0WpwIxVBLUsONpV95eSkrs3Gg0szNh8VSAMOd8q6k
g2gCCQTKj2CZ8Uprvty7Y+v5Wa1t0Xrns7+cHFivlOOo6tJXXLx3jhBa2Hp2cjJUdFkNB9UGt42Q
5WviZ2Hn9gPeVCCQaDNuXJnzLr4ZGBIz5RVo6zcpWieKKVeKITmNvbR8pYwrTCTCLZ7QL0jeYhgU
V4ik5sMEZXERyyiOOvVFECbof+TuHsMP7+jkYfM6tJ5z7uspetADZ/qRtgjp4F2nvqjd4F3QY0TX
zuzclwhj7I0vnxdx+ZOguc3IA5qC5E/X+7Hx6hxNmjg5OYWFD1TeEuGoSCUZqbvV5FwdipsEwAcA
QnKJ66GqtMMyquDroQhFpxzTLIj8bXbBBPXL/UtkZTm5r2inErzOpZ/FPsqwXjXdxo3JVYLML4yq
PrYYUG5M3cpVZWnwT9CAIP6nqXT9PY06mmNWFvEp69g5bqchrxh3qi+DYDrlVbeFQFiZPw+G68zQ
plBK3fJ6PPrqHfmgEZ88gbkbDZDh6ET1+ODKvNg4+qtD8WX0PZC6oPd4PZRUwG1FehsDjuomXhnI
ANNogO2Usbnxfv7aYYsdCMhspuqxM1A0WC5WoxVSdl5EEV7rP3oV8nVelxQnq+xqrFWy5lyrtXqe
8jE82hWmZhP+rxeDBuKj4YbBWxiZ8LmpiP1tOMKqUI6xcIyedTeHGq/RLkv2dkL/wEiV+NFOUhs+
QwAzGk895PGQJgAZn/4pLAKCHrwzdMWprFItmOf3t+RBgoTDX5JvGmh2+HZXIhJmyWTjrZxn5nrm
kJGaZQJQQUAQZpkeaFnQRGlXQiGopu4IqBKRO8uV4Nfj4mTbSnCseACP98/W7dbgUeB1nr+KxthS
yskYsZzP0hANJBKBY4SjCYxuADqO0328P9JK9kHWM4M0f/X33WVQDiI4VEPHCE8Sd79TL1206YxW
f5AFZPo+1JGSK6r21erpIPS9p0Pcr/ONk3B7ldCfAQFGEwZh2hvoSUdqVwFAik41GKOjVaTtwcIW
b2MlF+JgcxjCMCB56UbxPBC3LzaMVMBLeF54SgHDEQIIRTvUsYpxwBQMNGsD45yCEHkqsyK/YNkt
Xkcv/y6C0nrCDdTYjWziR2OcqtPGGsxlncUe48oGwAHBHvbp0hEDj9IJtrI+r4ESXJSoH/awAZqz
lU3wEvN8eMl1VHIzgOh+qk/OeSoLazfV0XQIGhBS93/O2uaj6ObyeM4A3mWpxbKH3qwKOzyJxra+
BeMII4FkyA+HxNqgO9/GIqw630s9mnjt5ggDrCU0wtH2BF80o2La4Iot6VyNAmEtPP2MXSuGfEcB
ZKvUtrbvyV302VUOWBC1zevNoMs26kajSk567CmHYdCR8TJmF1Wj68/tNDu6KM+BhafCWI468mdG
/eGP55mcBp63yytKaLy4v5xeSomtdzLTBIuDQY/ubBQjftKuZm0csJVLDHGkmVAxsytv+PZGFIf4
Lsyvmq43D0pooxLU4ZTBb0sOjdXBqWqLP8aiAOrkRAMfhV1DtLl4Sh0bCn+cMOioG8q+VrTap0m5
Ge+tbNeZpIouDuAaABGLZ9TIKzefKjM+8fC9TEPsvo4ZbpteCDq51BJUM+Oy7X01mDWlVQUif2OM
vozMZpcHoqLx6SpPtA4etVIrP//5EqNVS2eAVjvIn0X0Ehoitd1hik9TOr4krlk9xS60FdCZ5h8J
8P6625D1+tWChoWhOvMV+9tjaCZaW9ppFp+Mykakx84yd+eYsvn/Tpb/p077/IsXV9XsekG7AyEx
UK2LTUswpkxamROKYdS6D0xb7Myo+SfW1VfurS3xj7V9O3f6sFhAtIGG0vVXtbWuhhZYohMZZHCc
GpOYOarg5ppZdQwdkcJsTbdo4msbCqDCLx2GWf1o/lG/TWWcel7VDx4hZ15Ex7K0xdFG4PhodMZW
33RBY/1/y0ZOgLslfQaQr4snSfUijGTUgA2iaPBT7R32vi8EoE+BpR+60Dnj+XtpEmqjAf4wHSKj
8B+HonlxowYRXaruff1iBsMnByXO+3v3FovL+cVkCFIcfN5ZC+F6HhwnUUaCvfiUUvrcJ5Hp7G2s
lHfOrHpuZwn2InFdvkyIPV/4RHGQwdSdHAVJwFJHx37j5xgrO48EYEY7ESzTCLj+OVVDTJTUnKW4
G8sDWnka7M76RyrL5J1o+vd9bKk+8G8aA8BW94ndDkgWWvXBqNrmGCY0xu7/onnA5VGYWflktDMi
zlwc7hzch6r3XDxx6ZgX4B6QLksV7nOu6pcyM+geh579pdBDhBOn8j8ETSwKhQOVnTOjiq7no3Oc
IlQ7lsfrUXg1NCTIcUy3N2KT1Y9EjgbcMRET9ZTrUYIiJ/pVsM7i8tVxcHGrz6o7aj7VaAspNl3d
j26HOldvZi9NgTbf/Tn+9RU3k0yaSWcVPTGi/evxhzgTild0ZJmpRvISvkl4ZBiaX3qcBHCKO1T4
plkssC097Dq5gbwKvWgn/1j35WnSgmOJYDeqYii6A7WIkgfdTR9aM3lswKSYefyzTconR3RPABf3
lZq8qWX/rzWWT7lOo0uPDpYlPopieDeq4kXLjT0YmT2oGW9np/EJw2bkgHRcVNC9roqfc9TqIERF
cvwAZPdIKvdsuJyPEY0IJTip/QDPPHzs8zlDci9JVR57wzrHdofzZvA4CGyvgCv1Lby4TL9kivau
tLOLOoqfStI/hr15UGSIcM2o7xiMSxBF3RbxX7v42irIHLvWKRjyS6DJZOf2FbrZ1Yf7a7J6PyJn
PbedgV4uhaAcQ4oK5zvy1px+aGQM6jFrQ8TnW8/7eH+o+X6/WX1InoxGyE7LYLH6kTdJL5nfT0Vz
T6GHZrOQ6FL/l1HQguM94zJ2F6EgVoMxKDQ1PuXCqx56dtLOVvTiP7zQyLIRcc5MAqBw199SDUaq
p3Yfn0ypTb4I1NhXsiG93P+WlcXhIOq8KBQVKH4tZqwcrCTNaeKewEmZII1QUXKTPDgm5VZHdiUS
YCQ69LR0ZgffOan57Zm0OuS/YpObYbTd6alTEiReksLFxxBV+jgpi41cYWUvEN9BjiUjJjE2FpFH
RqmvlTpfllKFf5S9jF9GO9jCNq+Pwj1JtXruzC7uO4oIMlOJIk+ZrNGDySys6jve3PurtDqKrdI+
+hX4L/eCQ5Tap/Pc5fZYPdqR1/nke9lG1Wd1L1B3hNwFAudG04sXe9KNUMYnGWviaLbZ6PcCkXML
B/bD/Q/6VaxanFRgbpjL0KBBGGpJ3Ok6NeqVFkpHPHI97OhnYJ/rYmHdn2utDF+lkmHnE+nIzB6B
hrVIDFMkRpwYRaAYfYpgekTZyEQwfTCKyOdlTb7UoV59TCbvbyuYpoMytNbnIbKr9JA4CmC9fPTS
Z20E4LCrSqczH6RV6pj4wI//INReKrtQ67v+NIx2TKzvaCMOQGR2Px3QqMck8uCaqcL08gdOfKW9
BXrtIbrfZd1Xu45ivBLqrG9PldVJZxfBroJqrnUYOBXgi/dBXejfVPJ2RDcKM8OyptNpZxrWTwAp
1rAzMjoKuVNkrzX6EHqO1ih2lRLTiIJ+2rveBY4B8FBPv5etp8+/bxzOtpj4qa1ndcm+cTP7a1qq
6vvWLmBhuW1bfwkrrflrmujQ7kMZlp7Pm5185chc+Je5xFbIMg+GmloSMS4Ls0xP7+xvRhIb72vS
IFwquz6ZdUBsxBMrLHGH3ejYxVsN+vMssd2J/QZBqifmTE4PdRmLT1XiVpeRcu+7zA7rgxzD2ahn
wsKm1+RRtcbs7EVOpO5FpKOCUJca1UzHrqYvRjO4NBcCJcw2buyVvGBuXlEroWlPSWcR+yi1FlSF
akWnzKI0DDP+H2ngcOjW8Tu1LuVD0bjmRiC0dmQJvBE6mxGOtOmur7s6NHLySmrqTpsp/tAo0yGM
MPi+f47WLlVOEV5ys0IVF/j1KFK0zCfd41NPrkcso1vdaSqt4ahrwfg89Vp1vD/g2h1BCRXJeP5D
OLlMQNRe7RuLzzJaqmFuwvYzCwoyfeZ+uj/S2pqRL6ozz5mVW2q75l02UawaUAS34/aoCMN9r+Qj
5fVs7E8Vmd5fqT0FG/fS2nxChgFWQw2Y8HX+Ub89UqnUuyAqQTvnPQoo7M/uYmRDcSri4Sf9NXVj
k6zMJkViC0wLbxQo5EW0WgfS0XK7IQsvwwwPIwtt/DL6e4J+tPFha9kZQ9HkoTIN2GHZM3b1qW6S
goTfduvsY5DymKhurfkVUJp9ZKKirAEDQB4mRr0nEPZjrWOHKHDjxC4LvYA/XtyrXzNPzG/z7OIe
6qgBvYwBQY6uKNq9lZmZ3wlEnKtEyS6eyXV3f8zVyYajTtEYUDAB4vWYbcs96aCuc2pk6h1MKyx9
WY7o7zuFsXHfrGwjk871L0Vdk0btItbh2hcurxsh75Sk51kV9ijiON+3lYnFZEON/v6nrZBFaNT8
NuAiDOndWA46AOGTM4HTE/EA9EiYVAnrADHQvOn29DiVSxHn+VEvZ52A1PEO0OY2gq6V9I+COYAL
SkrU15ZiJD3+gHaikejM5A6/q1v8kbP8O7KEGNd6TnZoG7NCIy9Rznopt46TPt8+i6jCpFJvUXml
CAGL43qJgT0NeezgPgE5Fd+XoTgUKI33SfXU2vKfybEPJp7ZdlJ/DnpcMHvjiQAOiyUcC9ry26AV
Xx09uKR29uognjOk8qMuvXHj0K+8DCb0QZprcxUSPND1j+ygRolq7hD1dpPi35N7mPQWW5rkK6Mg
AMw8UOL0Zmrk9SgJkHfUFAQ9ktHFYEbqaP+4ibbxLSsbb+YZcz2jMYxixpJIoaYGJPWItLlWgFD3
lZcd7KRNztk0BBf6wc6Tp8Tl+yJPg4Nah+hC27V6ypro3/sn4PbEzY1Kkj6Hu5HOyOJwIxzTjE5Q
UfQL9eIpsZriXCmGfhoir/hRVYazUe3aGm/+898uMFXqolbBeBydEd86MwbJNUwJQsrhiMC8Xlcb
QqO/iOPXWxsDXKpZs4IqJL6lq1ieG0NpTLjDupLeCBJkCfznwG0NDCfB2MqXpuzKj0A0UDUssRv8
2E9orO4AQBp4aYQOBiaON2LO5xS58diGDe49E3DKxi+FjXdQ2MWASKaxcVDxMiwEN7sk0DB95aTs
0ibCDMVLi1h/cusRS96pkbHYhbJWG7+Rg/FDelaB7n6WY8OuAkP+28uT/gfc5uxr5BToZWpAKVCW
M2Ns/9qpmS51aOoVtkgT1fZc7V2caBMy3p2mKNNxHFL1PYpTKpZGadW6D24eJNk5sIrKw09UU5+6
qMWvTthKRoKiWNNOS02r9O3Bm7C4qwQ6ovhalLDVssFO/IHC1NuQOHgNjmP0JbEU7FDVAImbvRMo
6tcx6My3wY0Q2yvzYUgf6ZYNrk8Xv3e6RjumiM1mvu1NeDRqHZah/Pr4qauz2kTjKcerKJGq0R3o
xufv7+/tFewgIeuMOUXrCdVUY3G760oag8tzPBQM9EtiSOwPFLP2kAYsMK0yx7E+JMU4HukYBDut
STCYMnV862UUvbpV0D1EHmLJft7Iyi/ULTTarwL3YmsCtqAvhtguYeHyQosxGG6jyvWOjdOMu0og
8NIT9Bs5fm+hg9V55r6H34jioIEnjUu/zipniUJU0Mf3uJnsgqB5LJ38A9vzcH/qVo7p7HGk0phS
53RzviV/O6ZOWY1awFuEY2X41E+GM+5qRX3Lo8L8oikc3/vD3Tx/xKoUuVDjxpGW4tAi6BdtFYdh
hYuNKZDhYlu5+ymMu2fXpBA4xALsRNAcokT7NpRTuxF0zO/G1TLMg/OJ9FlmYaBlgXcaMkN2YROd
4PRjSGmId3aff9aSJNuVsvzXMrt39792dUDavoTKFl3ypUdBpExu1Ze4NvZdGZzSJG8/2CPUFW+k
zmpWFjp2bvvHBRdA/TQHeeWZZCL0ZWilwI0LO75SlTYRTJ96+zwYt/b0zb6ZRyGG4S1BaAsG/vW+
QSob3oDg0yqhlRdhoa03KSkmes0oD32QbJm0zIH+Yu0o7tCkoAHKs70kvaIR6GgpgtHkcc5LVcD6
pajkPgc2dik0fp19p5fW3LbY6trchAnzh/428OJqqTpRD9Ih4cE6R91lk+iOQddsIX9XppOXmbAb
7D7gryXGbrDNptOjEcBCkaPYOSUOougDqmTqiGkr6vwbof5tWAJZmUhwrjjPuIQlDEwRAg/OoApP
QYk7lC1T430pBuOhFOzUxo3KSzvK9DR2WFBoqIT7QYTCZezFysf7Z2Rlfi3an8S9MDboay/CMBxQ
KiXMRUhAPP7MLUNg3qmpl/uDLNTgaAvyub+PsjgUqBRZteLCGA7CGnNGE+MwXWn+oUoDO4fnY0cf
5uJVwzFGn3SkxOePxRjv8Qwy0KfFGqd16wO9NBMvH/UQ2DOFagwPY0THIeJZH1T1rW/id21G0wTA
I95wDh7xmvlIUcU+NG3bbKzg2o4BejD3EkF6cAavD2Alyy5wdPx8mwa/zZ4U5pDY6idgaZ2vm9YW
Ke82PZ5nENNWWGuUN3Beuh5vcDIlnloHldKu+tuJUuwpRtN4l0A597PAem8ZY3IAMxY+cQG3VI6C
9Dji9PrYGdYfY3zn3+ICXQcJwRW3FMLLDbctYPqLk1fifKQYvUAlqJlQyu8pf2D2fHTTTRXPlRto
7gDMrlbcd7BrrieAjFFkWstGjZr2LRexjjSvzD5oYAQ+aqFZYXlAcXiXlk6wtXtX3hGGpuTCOaVD
ZC12L8WfSRujKDz1ToFj1BTukiCoQPGk9LEdSohtEkFOH74OjuSeCt5Sx7kYdvWTesbflUXk1VdY
WmXdv3aY0M7F8alUuh90Pc7Cc1W/qeUzFIoYwafqh2MVzUFmeXsQpbK/fw5XDjsEYLLfGWc49z+v
51DKwrZGBPlPQ67jcea0SCVqCDX8h1FIHlknQBVorl6PQpEzimAXiFNPGumzo3X4hah43x9ldVHA
vNESgkDBsbgeRSZJQgMR9SPAMNMeOQIVP8xUu2Q2n9ZOaEfPFbSNrbA6gfA2ZpUJ8C/LzlqiRpnX
OYY4Nab3s2o17WCJKNuICW+rBATSnPLZ1o5SH3WK608r6sCMXSAHKD3E5atZ2VjJapN6EHkoj7kw
Up9qSnIA/qd8UkrUc6s6VQ9gN6MPgNP6PWqZJhVv03rtptb06QZqxLC1Mz3GZZ7uhgSF0p2SbqrS
rc4OaAYEC6hi37hdxXEUBa2isiQSmzRbR+LI7sJ/76/7+iCo/xGQzzfv4jCWSRHUbsUgqt20JyPO
rAPisaX/56MQJcO4AL5IKW4xiuG0SU9Pi4WeEKjIR8xD5RwV3B/lNnFipWeozCz2A2VyGaFmMkHI
Ex1Y0Nlq/Lnqke9MVbpL9oTlcESNxgcfBnWiB9U8lcMbOi4OCAGglAlI+HM/jN2uSGrQLHlebVQQ
1mIUivYqo2Avg0jVYg50QaNewD4/8pbIH6DJjJ2A+LVXs6l6UNFUJpvmbYFkYO5GO4VqKO1jHJfN
1izNAy2CT/oHkACRaKKRuaxCT1MR5TJpleOYFd6riIanSqD3Oqm4w1ixkb2iOprtQy/4l6ZU9m9g
CgKAqRveSqvQ3u4v2cr2Q86PyJ6OyawwOccFvyVswmv6unHxIS/TsfIR2MLBLoBa86ejzPhJom0g
VLPK4+KxawoNhsWE8pOdYk+ptnF9CdNkS1Dj9gplFOZzvkE5T0tmoamOdpJrU3AE8Kf7dTmO5whl
vj2+fMNZB1+yV3N92DhZlPhulpNhaV3wptJXAKZ9PYVNNBq1NbTBMcVTUou0p9LIyp/0glz1oJqY
nJXgktHg94ra2MusSd9bgTN0uzpDWHfX48DyKEpHfQ/QbnwDJ6bMgsGvdux5H0RnJt+HAlQyvto9
WYMx6dnHMDT0n5VhI0hbOnK091MXqd9lqmWDX5nuqFBKajPzMtSDEu08GrbpPggSXfqpMcUf43pM
A1iNkTfuoiwMxM6h0FX6jRZ7gx9ZhQj8oLMUD982vY7BvqTiuRvb6AmjouDb0CsI7g9e+SMScsS6
OYbIuNPByr51sjQ/af2Q/Zu3ev5XXAqcCyahWj1tSatjO3v4hQol+isxW+8lQuAI+/BcZaiAMvfA
LrcHIjCnL4Gs2BDepy4Jf8ZuxQkokib6ofQeDgjID0RfhF7Iz/Y0wnyH/PFZK6Zy2tUGe+AUh3p+
6vRWghAC1/pzMDX5ake5B/DSsuvziH/aW6bR5wV1pCtPWm1GwcEAvHMOJRZcO11R0++h4vZf8tJs
3lJTm3ZVoDZvLt2jfWhlaOpnCoJqrlRzAEMlBZe8Dz7aXWU9crs4H1Nqo2/YgQWHjHJR49fYSz8W
tL29c6vEkYmmf+opfu02pfpX6SSti4+EF0V7ciKrRk4zIVVAr01pdpkSeP0Rnrf4ruVTV/lSwxA0
7sJkPNVWidHL/6RtjLhOpYMjiZwQLnZpem9KYucvnZpbn3CEQ44c9c3g3VB57XsB/krgb5yAntYy
xaVApCbik5vaylsfZdnn+6d/Pt3X9x01KsjjtMMQh7mhD4jac4YgiYOjaJAGDUIEGmSh6SensT/9
+Uggd2YGKhoYZPbXR5HIotJrkVEdR2zksWzCf1uZVC+q10QboefaNwEQ05GAB75BNH09UhELEXZD
yEikBsdKZPXjVAbWvpHK1/vfdIuEB16LMhmKN9yddGcXQyVu6boKGxQXmQaZJmPKPioOnX7uBuPM
QzL6odnQ6Qdg7IeigyeZZFtX68JEas545x/BD8B0b271LC65vjSA0vV4xmbCno7pgGatNXh4WJr5
J32UjxCl650d4FFuBc2PPMbFJpNe8Vgr7T/C+x4r/WPbBt8i1360Q8P+V5aTODexUW688ivrQiEJ
biGZrMqVvJisoXImUy3Yay1OUKc6dP9OGyw14EcHu/vrsvLamPR1gWnBDKH1tsiYXREA3DLS4BhY
duF3mUW7T+JwQjVbRQkiNYadCRLkz/cdzZ9ZrWrW0wKvdr3vRBD1McNQmnaE+rVrtXEn9Lg/83ft
/zCVsJyoH3Fw0XheHCZHa00vzBnKS0J1J6MEAxwnqtCTbKeNr1rd40Sl7G8Xjg3k0+vP8qxE9mh5
eMeu7oHJFEHmHDwFnyCsFrxDCszi0vP4HhRLw+3CLfNLRSSx8ZTPc7e4p6g98gIgLzVbNy/m1haR
GKlUeMcp1tIjRUMa5OHgHqOJhjWauPXHaiA7Sa18a1VXR6a3gtwTFwp79/rzLTULYyWlbI5jUXfI
87ramWHlPigd0qpJ1ItPYxHXBz2xtozLbuM/gHQO1BMcU6l5LuM/VyCnUgs4uBKU+2EsS43+hrel
NrV2KjWCbxbXYTctUcJ9Ra8mygfvmCtB5DexHfyQMNtB1zkbDfHV7yELATFDUeVGoNokCKrSRPeO
ZmRXL3QNC3ZutAU2mtfjZqeAvbd4ZPBgWQqbWiAmPAIORsmRcupqTH5wIUyf1TKucdLe1H6eb63l
ePosVA4yh9rcDQu9jsMBlJF3VPKwevVGRG9E2ZaHoujQDp863e9aI9sZjRG+5nW/1edfu+q4TckT
2Cu6tUQZRBY2K2rG8IHh9Bcc5713eoz/ptSRZaHfBRlMjYYv9+/XtTPx26BLiam+1AKQbgza0Jr8
2dhB/Gg4WXSEh5e9jZ5Zw2muTV9x7I/3B179Wiqh4DKhBpGVXx/G1h6mGlwSi0v/DNGQuvBdI03P
alvVmHyFxQckuH7eH3OlokwJRgeqO/eSyCQWN4C0Ldzs44YTooU/ipT8hfQ8/LszbWUvjbE7IpQy
1bsuN/WjE4v8oUazdyeUJjsGrcUdPWYNmEZlpHnifLGUunrXWC3+exMCBRlb5AhZ1z5Xpgf+hybx
kfa9fkkprgHLRFsVObicf2rInzjXiPf3v251+yInjt4tuxfo8/WMmvFQhLjMeRjFKLhrq+CtHmXj
EchjjfAzStFRTTQRPqqOMHaaF9Rbcisr9w/VXR4XnFsJYJZyfmE9OWRbPC9tUbfPqhqlz9Hgyufa
MTEgM/LiWbW67MltHW/XIF2Pt3WF5SB5nJ9rierbiZNeMjm45x5psd0ou+CQZrCoE1xy950KorKd
8N7QlUnd9UhuBYh3nlHZQkdyyuznKNXEAX0L9ZPldsOuKRvH9xD5O6iiCX1VB40y8Fv29qRrj0gM
opqmGbSWh2iizX2QBk0UE4UvGqhm2FbYVk35symj8aumieRyf7VWrlCUD5H7BfZA4WsZRKsyrRS1
Zk9ZbdY9l27nHdQoNDbCp5XjPUu906FC8Zp+5mJPhJkVBbpbEVBainMQ2YDYaanFvqgbSkVjkvp6
1mbHgsfkeP/71mLZGbeC7ie3N4nJPAG/1TyKSOv6joiXnCrOLmVoVN0jRHVd7l17UANUOMvxe2rF
2qUUHAg9TNBlSwfnABNsGPeAP8xveVTLD22JC8IeySf1yVXDIkdlummQYI606BJOTv/HjKaZZTEz
mbiXiMKXjYpkTFwlVeY5yzXjrIgUFzN9wGYrxM4VTyrpY4uO3Byx/FHx5BaIcO0U4ew7v3dzlW+J
RRUAPoaxLgjSMiC2ox6Yu7Zs0rOlBRtX8NoWBLBFqYgLCDCvcb1CUePioEOqetSiThwjFw09oQp1
YwveSpEwnwTvcwA0O6cv1aYHTNKzZqqJ8Oq+j45aE7n1DrwtAnwDoVq6j7q4+9DUtXhrPGt66IM0
Ss+Rkka0P8B2kgMVY5vs2sGLPtzfpL+Qr4snfy6Yga2iokRhaX6lft+knqPEgZN6xx5byUrxvg8x
SENVZodcWOeySB67In3xAmokwnyf9epfWM09l2P2IOryTVb9oS+jvaXmHzoK42Vr7BNnOCtacdCR
MlY8aPWCDSONzofDU+90pGU25nflIaXoN8MGIGtSj1skEHjgyQSKg3skQQLpKsGnZKU0941pPWle
2/rODAzdmLd5ayznjf46eIX/5ey8muNG0nT9Vyb6ejELbzZ29gKFAoueolxLNwi1pIa3Cf/rz5Oa
mXNUYB1i1RETHaOgxAQSaT7zGnJlAvnNuVIsaj6sq+2GizOId1GaWY8esImKovec87pt7/lk790f
ENf130FcT50vBu+L0lGS8tsxXR4XyOZfI7CNXWDO831Gdb70EyvNPumKhsDlglLqxyK3epwxazRU
D0sU6b/nEaZ8OzN44eJkBmmdoKoI3mmbF8wDGvZJtbhh730pinK9Rfq2vK4aYGXuiFJzp+a2n7Rd
fjRimA+vT+WFHq3UZrKA64CohVC8yYeKSIucBj5JmNEPxsq0vdUicaVk3Ts1dml9a1WoDMXbytOe
E1v504Qqo6diT4r34ipyaB2RH/24vs83goYccpyDSAvX2HvQpkTW71fuyyqNj17UYgYZfX/9xS+d
PqDtSYdkFAic6XzECXMvgAWs20ab0CAqXedQJxxBr4/yAzmzXamccHgwQC82gE2cD1OnKkouA9db
Hy+fIe26YVV2EFMAiAd6XqZYwtEMb2ioXM951Z1AHOM/rCXWezeaIa+mjnlla3F7ta6ycZtW04lW
dnK3oNh4ixihERYN5dvZTooHVN1/vWEpRdUlJkiCTMytsLpYDaUSjeGG7YjbMy0+PVT1SfhJrHdX
3pop97GizDsb4uKnIUaG8QzDDITL+ZxRD19RZlndkMpMRgWztX2jbq2dCOHStqNQCVuKdiVZnn4+
ir12TWdEkxsWmluHsJZsyqKTF7Zrnb23rFTcpWvq3ZbV6L7tirbYGf5SNYQiiBSYQZlAkofPx4+6
sfUKhfHzJUNqhXCMWDLH2hZkBKbGiffWKdKJKGBafdXJqZ7jObnzEBdnWsK+QPJxO26hdUqTAr0a
qX64ian5S+SYpx7JjeD1TfD6KLiZnr+pBV5xpnLuhorRibtBVCgGeEr/V94FvJwGwAzYvruZT6o2
CwUWwVLVBqwGBs0JYhcRl7/wLmBZ0DsipAXKdv4uhZUbpTmMrM00iTmQ7bcVaog7h/KlpQkID74g
PCepgX4+iO5WPZLBnIZzUumPhbumD6tHIKYsbnYyClzT1Vkg/NDW+tEDbbbzjpfyVHpdPAGKgXBL
tyz/yDHy2kRtma2ROOhMZd0KzzsfMDdoXfdzb3vZ76aRY9uOqZK6+qlqKfjkptls3VjZuLo+1j1N
jMtOFf05jNTcfE+psU0GaOTQ66gslEe1hfeI21pDba/zYPramVmMh7x1mscVY7j4YAz811fyVnZS
HK985viMnw2vEJ9f/6iX0hRibfrGxGAg+zd3IKiMpBnbghimhh4OxN0ieuBWgKI5nTJy6mNvDNZh
Vp3l7esjX7r3JEmYjiJnEAyL8y+N3Whr01DnFlrj5KnDDiJo7fx3reveuoP7nDjrHijS5jduL6Sf
R9wsYLNwAbio3ENoKQe0Ub4Wjr6eYH4d1mlVdvbkpeAb7w0wYMj6wmvbEvbabkiHfOCWLSal+r3s
aozaG3S9j61AqyIh8rgDUE+HY1E+JHbv3UyoUwaz4eaHwR2+tZrzy46AkMu51iW7D6QEeOLzGe88
xR0UmiBhjOrbqarM8eZ/kXVc+K5no2x28DomXRzLg3VBlOAKNXEzRBUQC21LiKc8XtJHRf0L+RQa
bC4IJopapN3G+ZuxdifFk8esUa8TicC6HGxZ3Hh9xb4U8GIC0dHBZkVenEzi+TA2RoRaDVSR4pI+
vrEGLyFeKdtgTrTkKGLN/dBlPcbdIuoCYS7GTW1U5hf6j+OjZkXFTZIrymEdgF28/mAXDk0SAYkK
JXtWKSqePxdqsWY/1ijU4LXY+RySQppMkikNqnUo85LmmaFo4WgZH121G9+/PvpLERkPSSc5J0gk
wMjfWlaUJCIrzYwoJGUcu4OXxdN9Elljc0ghcSDRh78hBvciftZaqZ0iSf2JnyqKc7v2rYW1I5hh
361IUAKFrvERMyaMgrM6LeReYHf5uVuYO4994eSDTEtuLEmhACM3548z65aSTbLi5OnT/TIM5U2r
tMMHr0iQFxnRS3EofIWqiOwd7s2FoIB2BL1iqOpARra91VzVKJwNiCJQOxq+adk8HOTNscO+vzDK
DwgkO92RyrfW+aLwMnzD7dV1Qm3BnBXX48YQvmU2pf/653+536GbArSUPD1OuW05WS2czqjF6ISR
8IpAVfLkOcm67GCZs3M1k/b4pRflz788qGy2gC4CCiNBMecvx3JsmlzDusSMdNH6q+stT7WnfYxs
vburm7X62jmzvRMcXDjSKRtCwpQFC3TFtm0ePI1S6k+JEyKeHd9QcBXPi0VtwY01A21V6qWt1kQP
nQfmZJ5t7wH5kCasbZqYwqV7bTrNrycMlMnY+tQyJdR1iwlKBjeKXWHYYeFFxQnT4+EKS9v2+Pp0
v7w5GQWeK3p84Lqg2Z1Pd1OYSYp3mR3ieFecOuKJACWRAEW9mSSl3hOR3Rtus3SF4YmeVWWHsIDs
g1Cb7uiNIHhVBydqPR1/PUpn+5Ps0VEzEKL88d1/qkWlhdIpq7LY4Ww03dXc04MtGmXaWT4vDxxG
kQE6ZzRmj9suUydsA0sH7OTtSM8DIxLzm9GIDSB4CuPhgXzngDg4rOm8Ry6U83Ue+FBoBIvNrU9R
mIb3+ecr4sYri6WxQxDQymEpBHJ4ZtFep7kz7rUiXg7F6wHnYEIhDm0rm02BPA4BpBWm9aRfQ8uL
rtU5b7OdQ+fCG0kBIGwy6N4T021CGWoGZQzpygqLRIlv8zTTTyMworBunXrntL4wFKxaGjUSyQgL
a3O5mkOC2ESVwOtOlRrpvBWv+El4QVOve6Wgi0NJYTvpVQY8a/OdEpGkops8M6ystA6VCQnceNKn
Kw0y4c5ivHBq4wlmq7heSEDAFo5NI63rk9U0Q2yv4dnmEeKPSWw9qGuaf9Q6Tb2iZLfufLULnQmm
kV1gwqiGBLWlzKsaSRN21AY6tiTB7YS03dxAPi0c82Ys8g4dzNF8nmL9a+YZ6dvcAEaIF0wazqvn
XSW5pd2saIkEdmH2YezmRdiITvV7xIzunGj68Pqpd2GOfhTJiJdxj0Po7HzbkJFEJIErvYbSdDns
OBvCgwkS7dSVUXJ6fbALZx55J+1n5kbipOXa+OkMokfnucg/mSE26MYtoYd1pSzKiM4hBiiLUk6/
jPonzALeQ7aLNCcIy/PxpqKZ2MIgcqMV2GanwXIu3TLdeasLK/oHjwhDZylLsd08TjZmbVOkjGIv
5rPtFcsxLtYeuX+O89cnUD7w5pAjkYWgTvMICPgWpooFeVEZmUNVcOm0x8gTMaIE6V6ofQHsj3gW
pzgi3DSzaWmfz1tbOrOFZKseYlas3CieGz2LPG7oSqFjkvupqdRHt23ma9zH5u9l3S1hNZvzdYc+
xCMtGuvWs2mHWmlbr4juFAX6FFqO90qa+IOTrOIAKNJ+sopkCX91gmgOU86UNV82n7M5yHqjrXu7
cfUwtyiyF0301XW7+K8MIqVcEAM1ZER4Pj1au5YDIsp6iJ/3CESuFp/tuK3evf4qLzcLNsmkeWhL
USSi734+ilnGeYYYAaVlFPZ8+jDJYe170gRgFKhEp7v8v5d39/mA+vmAygTTO5ttB7ELpb9Ziq6m
dpmU36c6T2+SuwSunzaMB9IzB6mXgUwsnZMQWajpU4nTFZRwx3sWom6PTkqNkxyyuhINAnuvz8vL
7cZj0laT5WMaKtuGn5GuLaA9xwmXNG8P7UAg2Ezq4IMFMHY+9AW6AWOhHUARl/OKq+R8SvAt8sBw
Yb+dxkghQj3rAq2utYPSZnMYVQ2VcuS7r9WmFgFKTUsw5qZysKu22jljXm58HgRzA1nJJaHbUvtM
jwwNxocT4kg2nqYIbXlj8faKRxeK1gwDk4B2AISZFxiluFoLEdG+pusQw/mHrHSKo2TwW7clu7Ia
1F8WJBsLXMhuG9DQKERq2s73vfSq0lVT9hvB0W1xWXWWkPbQ8w+T2DHxXE3qg6EO5i+fpAT6EmQM
fIHUYttiVBtXq6UhU5j2kxNEy7Scssqpjq+v1UtbiqY0IZwcCQbV+fpRh26GRaNLSpsDCNDV5pO2
Ot+nxCHp1jUYT1Ne3ujEADuhz6VNImXOZYlXavfIB/vppkVSto+K1mQS18a57YUVHUVUYBWuVXtD
XTqnOJ0IvYGYIk5inA+Fp4KhNAvfaxrmKhgzOlqalma4Kvdc6pb564nMjxSNFhEIWknAOR9PQ+la
KPPkhLa+1Nf6kBZ+MSbuTuhw8a043+Wulwfw5q1GbZHA/ZnKQuW4B7omDWl4Wp3ScnpvzG3x9PpC
+UERO7/ZeSvZiKNUQ/i43eApdb8EfCA7D1DTsa7a+RB5gw4GeYlCPTbi69UYaSFRiQC8ms43Ot6Q
kD6a4lTO6PESKPaBpvbmtZoZqEaUYxH0SvoNJqJ+TydPA/Jr1Set15qbPh8/rQX0Ck8DmzBG5fBY
VY5xhPQQ+wiCxIGGFHvQa+BQ4iyqQPqvydXrL3xpfqmiEZxJqo+67Usb7WA0y0pFRekKPSyKPAop
OzAenADaj4a2hymVH2w7wRxr0luTPgBS/+fLJqcBqEaJa4dLX1fo7A/ewWEegwRPjUMcG40voMec
0Ny1TxPxVwjzBGOAqUseU3NyT+0wGr4Sr0torRjqFIM5HRYVJskoSs1HS3+8HzD9uYu5H+mbuOLG
i9z55NrjFAyrBHtO8XLtrF53AAKm1r6HmvCp6SL8kXH2MASqtXbt+ozi2vWM7VZmXemLkd3WM9oC
/9FoXR+nXeeEeQmBslFWcVNk3HsrTcaPr3+cS8fWz3O1WfyN1iasMRpEwtNbv+tL44PVW9pjG2XG
oUWR/gp5OevgAZo6vD7yhcMfPBdCch4pL0UEuWx+OrfmuPZM4aQcy6PV3g0z2upaIcTp9VEunI6g
47jS0TOVZ+QmtAIlO+c27OZwLHpsHwurOaVGfTdbs9g5Rl6mV9hx/TTSZtWVpYHUeRFzjMSxdTD0
asISA5C2sgI5chQscztV6f7KJMKdIAaWQerW2USBz9G3IuPWsar5qvIahZ5B9ssWFuRvVONpj8kG
kLUtFCZtEjdmQ6Ew7wYUalSlQi9t0m96xdrDzF36Xj/0b+W+Rclksx4TpUtjSyscgs28DVpPfwvb
NzuJGpTC6yvjQvuDt+JgklgdOZRcoD8twLosBjC7th0qtuXce07ShCKq8zsTDlY4e1HzWamLPzN3
7n17bJOb1CXWG6rO8dtC7W6Hyv5aAPjfiYn+P49F/wOduAvUnX6svLQvS/aFUanqlaNhmhksbq3r
x7RWbd+F+4UsRTotj025mp0fWa24dSezEUGLA8bJXmqgZ+gctb/nvTrvFU8vpIxU32WTE3gwXlJb
0SBUrvj4I5/ITGykJ5Kwqefb1XM+a976mCigqlSNBMaE+ZZkT8Ywn0Y9uZ8k4nnI06elUa5trfpQ
W/1hMdQH4SiHaUWA9vXP+/J4IdqjcMfFAxsGcbDzrytoP/Z6ba0hgvrRNSpvw0FFB3BnEb282+Qo
ZOjSZ5gkUbayflpDbqRaA2Jka2iJpCUbKO6jPHrQRmEfHBWq56++E7cRJWtASPBaXlRwmiFKLYhK
ejjoRhtCJiwgsQrl/euj/Ai7N/enTD9guBMRUXnYvBRFImcVBeVxV1EikAHDtNx6Vjwe+7RH/gs/
qrDURXOKcT7xm7WeTtjbtQFxcXFcZmM6KlgGHPNyyU5KUZgP3pCtd/Zkg33nej1m9qp9/A/oGBoo
eAu79gbTa7VypiO4FtOHMbWHbLwAjWPJUu1HH0wiiLcyfMvaLrGTm3YoNfa+Lo2offR1xiBTTbTd
o7k/KMaoXyl6uT4lXgXo0kspfpSldaKxv8u7f7k2eRyKVJLZDtNr68OB/+68ZJlnh4nEtoiuRMVI
j80rKzKRpCtWBH9dJT2UUp9QLezv3ViNEM+L3CeyH/2pU4ewg8a6s7zkd33x3SmmACUn7+TCPF/M
ngKqpyBYCEUS3RESVW/tPG7f9iNixo2qfrdTpzmVUH5DY0Wh8vVVd2lOyNJo76HTBVNnc1Hr05hn
dhbZIaniEmjpvGJWlO75Q7/cr/DVUAKlXkQ0iirj+SsOWjQJit802mrcea1omO6qpXhvwtM4Zr33
60gmhsMlDjymQ362hShIqsaQdo4dDknkHKPZSINWR0n79am70MhjGDwrTGrRZJ5b0a9SJIamTDSY
qjwffGSUigMl94+r3nrBwv//PC1IbnSddWPENbrT7r2rWEEyzB9ef5CXs4vFPDKTSCHBUEPY9Xx2
O11odlxMejgvxSeSVf1gKRCgY69wgaRV/c56fRkrMBycMb4nZX8U1s6Ha63RpJda6aG5KsrgU0Aa
/LEok1vdrs1fbgSdj7VdntypSD/mFAIjdb6z7fGboyOn+Rfmz6WKQFRMMLkVFynqKLc6G2TmssBR
dQdPPRpLUx+dricndZa9ysilCbQgX8tJBLhvypD2p9sLS95FAoa1cHaa3q/Rq3skjKyOwtLm4+uv
dmkoCngqBRJq2nQfzoeq1BJFCbS9gCdU6nFIgZCpvYv1mhPlO0NdWoW2fC0OEaiS2/Ynur4QyHGF
INU0zUejbpobZH6bYwwM8DZqqnZnGcpVfX5schdTFIGhIsmZW4wfx/WSJ2nNq60qJcGJst4xxfqV
jK8vj5HaloECKzGYC29vB7w8NBlap0cAE5f4Y+tDCeA81UVcaCFG991VjYOJX2FwszOhl0dhPyNz
hPretuyz9srSam6q4earmYd+oMKE9sGev9mlFUIPlFQQ2SHIbZsV0gxdg4Ypn026AsDyWlasOxtM
ZMy223mhSysEUA43L4kTiJXNZkZKW4NZ1mqhmonCz+LZDrpk0IOYzN/vIRHvpIYX4g/gwRq2ash4
WUhOyXf/aaNJlN46KchcF1qfPikugkGmGlt+jifDsWQBJb6Bnnhge5F+Ult1vTb1tj10lSMO0dRU
Oyv25fvzOOQ+yMhIUbdt6yQSpKk0tdWQSpJ9XGp3AMWXY+oGbfQI3erLr+798+E210Kl1trIEYTv
oXChQKltGk7clyEs43evj/RypRLvs/GlYgxx2fZAEygplGXFSFLv48pro+lYaFW7Yz3zcqXSSuTm
od5KBgkz7fxruqJCZ7f2VsTmRHVNSB6HFfDPa0pvey3mH1TH88MFJBryQ+jHAguiBXU+lle1ZUy2
qYbDICLjMKlz9HmtdMsI2gnlH39URJQHUxGtRGW4qt9mAE2bMO7qZLjhr0zxcbTi3Hyci655pm8S
fyyFkqOyw4oPQAbHKKusNWbDa2qz+O2+Q5+2Sl3xrCvDVzDAzXtcwjLNj5ph/ZitUTf5fTdAhkxG
Rac3kU1F8Zi4ExlAqWWthvyvwoTkHaDX2anfq8WkwXQzJvOzJQZO31l2WoJf/fA2mTwgFCoGkrO+
OTzwc6Jbao9qOIuyv+rmVCU7TZJPr49yQTCL01ZWMulVUA7Z6h4khKWQ0FCPj2aFjm86JQ9VtXZI
56GHkN1ZzaJkMBwqKwswMWshl7pj/+RlTLtfRMZylyrWdJsPUf/Yr3kEJxCE1V5KKk+v8yXDiqHY
JVsqGD1tYRcrdCe+tdZTS55Rlbeb5EDnw0VteHLXOZhrU1l9S9Fd9aodC4w6o8gDzCsK25qogExm
H3ggQm8phkRfLNGlpbTF6ovrxo6M8uR4PdFB1rcGqIZUHC3hIBBqtE36hRbx6F3FqcUACfKxqy8M
PCMhY7lQMmtQV5VPGlNpPuCDpj2Yoo5ORk/9D86zrj9A8FnvUkc4z6o54z2mtn0lgsjBK8xHpyyp
DuhMDkdNR6bkoEWWN/tZrY7wukZd3C1ZUxwymKpwhMu8+iKsCltXoSrap5TQ5D6t8Vo5LeVC3QZt
ef3oovpeAxYBo36IMpSIfZF05hwUrjWMd4ZXCnItI0EpJaERSQ2YgvzrC+pl6AAGh9ALvAJYJnML
apzUPNXnKl9CY7arW8lmDYwpKR+6XgHKUnoJNHBRPdr5vCc5+/KkZGSQGdQOSRlecCzwSaUB7NGU
7yx1POkAUgPDrcadtXhhFPJFA18V7jwHvYrz04vw0lSmjPJIP2QTIrIrpgfmbP8yNBS7Crn3Je+S
kG9zHmtW6yDJ169hXPfprQ067JDapfsX3uXnUTZBQ95CEje6boVW1A5B2S516BkwuV5fES/vFt4F
uAdRAhOGdsT5jE1uPiloXjFjedX6dZcavplX6yHmhNtJG3+YDW4OCiB0oAQ5Mw0ytk3Fui06Y2wX
HUSHOVBWSOay+NiRT3U3haKvnAhK0d6JWY2rWyXv4EsnxoTDTKwuteJnhuLax341+y9Nk4x3nmsm
0ZUZLe17j4p3cugaBdZbAx0QFa/WU3yvWwfs+upKf+gj2LLB2GrZXv34wo5itckagrRcAOl2Pn95
jjXUQl00XNzcvVmmPqaBIySlVtWrQ+UK5aiUC7X4JHF++Q6SeDoGBl1F+LKlYBXVlOGFk/HpYlMN
igxiPMVj9a+MIrGCEubmkiSev2AMotdJF3cJSYGosFrlFChGtJdYvIwQJSWATO3fmJTzUTq1K6Ev
moD/FyP5sFpjfwVCsbiqkf45lB6Sc68v+wvsSmp7tGhk/QKk4DYknVa76Aa6sGEJ5vm26PWxPmjp
+jE2IiS32dz+3BAHe4tmfYAn5T3hH99cOaAkfcMdq+euWsW1WscjJmBYNyijivBbWoNmmvT2ZHYt
sXeTfTN7NXkPcajaOYJezpc8fThNqX0AWNj2kG3ROIPamnPYmdoUZusw3A56YbyLrFnH0newd0Lq
C3AV2dOCbYgkJZoP5uacILgZIzRdZtSePLDbWRrfpImIbmZdfW/PRhYiTwJ1BLXDE9lGedBqc7hP
G+P969/t0nPQP5HhtuzRU888XyjtEmW2OvcTUNWq+R3AVgEtiL7fU93E3Z+KQjkGeMBUVkejnZY3
leZ0Dk5wzpfKnMo9kYqXhydZnVR5IwyULMhNsDwXqcXS+KHjTTfR6JzhzkJiLiiXQv/l2wCgEMUM
bm2JJbc2d46TJdhFFQw1jlP8eVyUIRAAd3YyjUvTS92aShCxgWSVb6YXByzPHu1iCiltv0NOJzoU
I33aZUUqZi7u1t66mZ3JPCj6eG312R8UGvYgcBeSV5JE0ikSKmJr4NDnn1hfLGcslmQKpxz1JIuV
hLuiHj8WptH6VPVqyv+eEc7VUB76aRE3UYaLQ53G/aFMR3PnpJAL+/zS4mmoVdHXoe9CQn3+NHlD
0WNUrDEsU9t4bkSzBtNQxzs8wgsrCXV3dNRkt5M6/eYa0VoXYoRgFKXVWyT4Y/G2X/Eu8VXFEDtv
9CP7//mVJFlRltmkGClJ67aKM02QwYmn21CbVB0PvqxHzkzVkxQR4zQhZI67tfYbfTR6aFlVeRrt
ergttPazXpaDeYT6nLWHta1zE9xevJb+EBvTh64aNeUGM8GsQyihqCB2ECY/iD4ZPzgI/Hwrxhp3
pwo/3GxUWTcYf9l7GdP2PpbvRgmOM0p2O8Dmnn8utakUE9kwjGzAmh1HlKU/zSgzfx0w7An1PnHf
FJFVfHaVPL4268m5Nxul8VFxpneUonLdmGN325WOvvhZrnq8lOacQN8CkE6glL9+mm3XlnxYqqAU
aEAbSbzA+cN2TaPY0Ty04WRWziFZV4fQZVp3QrztXcEoLCg0TKhZox617dlHTif1AbI2BDMGSXQg
0SmSpvajdPlcgSN5/Z1e0NnkcJR34ZUBwZcguPOXKmK3xNoaUNMkcu9YDssSDOZoB4p0dnZXSwCn
bI035pyYJ1XFz9QrM+UkrPaPrJu4TvVYHG0xCF/P9d7P1669ngbaJQBU99KhF71vnlXnfxLUi5A3
XfnNswJTTkaC0rBO7OTBWdr0zigS743e2921ptR0h3oj6nCi6Opn+JjLc+bUsuq/gFHJzKzRD6uo
jTerZ+7Jol9YG3RwaDWga4Ebz1YVvVrwQ7easg1nbNqh8RlJmNfxnq/Dhe1CFMQoEAsoMG3rGE6r
YgkTNRhRL13xgDy7uMdsajwMaWXdN1Fl36NDmx8ThHV3UtEXgFDmHisBbJQAnIMG31KvolJHfQ+v
k7Cwyg+lXXt+bKgIsXS5OrydsQh7iAQEWFNEn5rcRp05n6ed62576iIkSdFedamkwymi0HL++TFx
tvTJMcZwXLEhTztb3LRdolwhpbEnL35xKNmpkpJFEnl9PhQaqErau+isrbn7XeSLcb3U6Ue7bPaI
EC/mVb6UTU5AjkVigCzr+Uhohddl45Rj2EYYkaoJtjxOnhtv7aWLj22OVMuMbF4QTUX3Ller9Wga
v0wm4BnIjWWA5hHRG9sbxo6ZbW30hnB1QV0YadlzXfR7x+eFOZUZuGtSflUxSt7MaWatHsTJaIDq
WuUAKUV0IFEabktqADt35qWhIGVZzCsFdVqs55OaCOB4Tm0PYE8KNdDMuLip66W9mac9MbztjpRT
ByaUfUG1HJb0Zk2uljFPSUzDPXHU6hAr9FkG18pPHbbZvrEa4hn33j4EJbTnkvnCOEwOjaAUpWYu
C/pmm5fEtc3opqYbwjhdBkzDDM23mgFSvRd3vpasVe1TE2vfikTm4Op6ZQ8gzwata26XxGtOkU6O
y3azQsMoc/wNzfVdG1XZTu5z6VtIB3aJtJFYG/nzn5sb9DCiBEBpqE5AEmwk6q+6uBmPgIWtnc++
PYSBTHAF8B0oXUm5sU3yS0S/DJjLt6HXN+phMQmLhinauzJ/IFJ/DsgYxqI8RvlU4t0g5p6/EXVP
ABJx3YR9BssyyBex/GGorAI/Xhz3ZsZgB1YMfqkPxSwE1tlJgm9Steid5jcT+ut+bggrDZvK1oMi
MY0OFKDTBx3kodBZimKQ0ulRc9WM0Nl98nfzkzYIerDNmuJVHeeiXkhkJ2wYUEJsbha9x+lPTVOO
DRXbaH/xJgH4KutScSjsyv3GL1K/W+bQv29MI46DbBRjdRyQ3UK/MG2XByxX6/eTB9XDjzIrcX3R
mNmHaWjEXd6pFJd0exyT0IssdD3cShveWKOG625s5FK6B3F+NSnXd2UeAfgi5/G71DQDulb1eDQz
VYE0oKQuxRa7EU/TKpZ0Jzjbhk18FPRUZWQgiZ8vLwcvMyczs5qwqMc5UI28uZo8H5umRkudnbHk
SbVZAIRn1PjJ6MFZ2ZsFgITIAnK7bEIQsF1QenoUoPKbg7yhg904ShQgCbp39/+QBzsfFQabjTWr
LCMRF25Sm6GBAQryO+UNhQJ6NDWLPCjtTvqSj6v3aLWFN9AznDKgwBE/RgCxU79aToLV9LpAW0nt
JfqMRs86HRc7XR7aIa+tK7PuRRKaOgK4URfZOX2rYm2OM5L6y7XtdenzAo939JUEkvcxbftI9yus
H46RlyClZpDEzwclM2ZshsgQ9YAuLhR8p+xjSNOx3Q+hM8Vpjo6EpiJOb7S4y+IdNq/HyU2N5brL
5+Wrapbjm2W262tTWl8uKk5ZDGMO7xS2PEbz6+jV3BoWJJTXQ+AXhU7LI2yDq4w+Hxcw8eX5fq7a
Xi2VRuQURficmZLRVi2HYX1K1yYv4ZzUua+rnVGxo/KkP/V9Y/SU1Xrl81qgWnWtrmP93RjWFPgb
9VR/KEtknMxUJe/KWhzffTGuBW2TVfTHrGns8hhn6tqeUKXD02Gqlrp8ev2lXqTlHE0sEekPY4AK
ZNrPXypJBqPPhy4Ne0yyYSyN5rAGpqG0T9HiKQ4GkqnXHHIl4e4ooNJ1wTg3XnFoZhhlx9o1NYrY
Uf3PMPI/v87/FX+vn/65XMX//Dd//lo3C2jcpN/88X8ex+9dP3Tf/3b/pRF/C4fq25c+rav/lr/k
//6j81/xP/fp164W9Z/99m+d/SNG+teTBF/6L2d/OFagD5c3w/duef5Optr/GIBnln/zf/vDv33/
8VveLc33f/z2tR5QZ+K3xTz8b//60fW3f/wmN+Z//vzr//Wzhy8l/8xnN01fKgp6//xl//4X37+I
/h+/6d7fJUkIrolUZLIcCXCevsufaN7f5SXKIuW7gkeWq7hC3zb5x2+K5vwdxi7nkZQWIkaWuDWI
sz9+ptt/94i2UPynGGghROb99u9nO/tc/+/z/Y1KzBOmNb1gVJB+54cfaljAL0DMWgCmAH1v+4eT
28cqyJXGt7p1HoMOqa/8DwVV1dxHr3uiPQwsUAQO7DH3UVnU2vYgjAl3eJoaPJgCBNAWLai1OCsC
UghPvU9LZch9D1pEFI6gP6xjUurFcBcjFejdqL0AH+bOo+jfIxlgq9fG2sUf00Gbxclelz6696a4
+EJ40ZaHakw0D5ON0f1CVFNmUNiHp2h2zS9OZiTHnCRFOupaoT3Zid/mSf7JHCurCqyo/MPzJgQ4
59QNXKfIHpTYS3+P5gh2jdargVV4xkelohyRiqLConMonroiRSFW0/qjiZYjM0BeRmUxS57cZUTN
c+GTpvgPoYTDV8NeTXUwdEEt3XyH1Gv72GEHUgZFW8dvhjl2b0svta5We50fnKoeD2Kl2ONng3CO
Gpkvgok9ZuRuO9vf1FZ88vRYAzBR9X40ddqTiLGAw/AyqjFyWKsjxVcamObQzle0XEgT+zbS8EYa
+tFvYJg8CidK/9Aqle69U7yzmiq5rpI5xruuaWCktW58MqS7MZa/7vt0VPl3XSkygLjRn53bfCq7
PD8sA/qNfNrhBnifeaAFNKIK5lnXiq0VtAWa/D3dffj9dZDU5oSu9RprYY30LYwboPR1NLS3fZOW
V3wwJSBkFu/zvtUek0ijKZu/Tw2Yxv3idl6gz2n8YV266LaMe1PHWWAsv3VjkgaQh9aTZpRcQooo
knt7UlDZwS67PjiZU/gJz1YeuJabRyHG+Uai9fBGXlfTrxsvuR6ijhaUqStvqagidCQ0k7why48E
afWVlyQ09pKhPQyLat1EBaWOzB1pzOb6sRhTj/HEgx2DSh0MCnNznl3FTqNdC2NxAnc07qtuVRCe
9pY7r7UfrBYXaTWJRuC8i3JIRKdf9YUe32NS2LzDhL18iOo++7aaK3aJixhgMPfpeDUbS3qMIKJ+
AEuuPq9V2xxaz02+CvF/uDuPJMmRLE1fpS6AFHCyBWDUOScbSHi4B7gqFFSB089nkiU9UyVSi55d
9zIj0kkYzFTf+ynBTIQ4VgcBq52OwqxulW/xBjTsq56X7b50wuE0tDbAlUFDlljrct+37fVWt91R
5BYdBeFUMcIuHfZeu85xatsdD6ElGI5Ze4grD3Ld71eIvqgYnl0mskdlLPahqoitJCb/xS4j2AwO
jtivwJRgysV5aj3rajMKsrdt63Nx3OqEiyh/zKpooe3CbbxEohlHo9Lpu1BoomULpyJZZ/YS1MbE
YZrtHU4SsZ8p477JLCO6A+XcboWhcsZPb7jaSpPWw66N3G+Zu1R0msNyGpQur1SJKwXDJTlrRHZL
VSM0DVZxAwyK0sjxX3OAFn2VI0HNCVquLkl8PHqCwgyHKDu1dqc1d59FRihrHBVYrrIp1+/jJrN4
K1fagBSPvCgzIEpt08tU8WVjT4uv5aIal7QlWezvNYXj3l0IgxrTu0Ffd2/nSZaLIYyNvq9OWY86
xs/y5m3xJwddDtWgtSZpD5cGsVoW5e9B/23P9VdpdcG9Wqdi3xpemQzd6uXxIOTwqttqo0Eo4nCM
Eh7q0VhEnot4rI1l+hqsupgvHzBvpFFGBtjLvFIUbjpgpzlG9Ar9qt01T5rRjRJVuf4NVVuszlVj
UltZlMp6DIYoYL7hVSOgtp4D63rzcs4b2xncIc5bHt2DHnIdxlbOiuMsFmFYc4PhiP7IucCjY3ZH
u+9OWPzujG1q6F+fqqNNS8fBah2KMdbXLp/PyrITn59xbZYzkbDBl+t258plrQjcfTWaNpI/to2m
uM3tNkvITX4anVHHOtsSKJfUVChDGqpPLXPfLoziSh4bX9N2sv52yycz42QLvQ+1WYnOzb3Vzwc5
2zeMfntRbUnYtDuHuFZZhVddRYah21zNrXOVaXnAExQTIHHYCnVCTnIoBnEb9jZLGGsGweot+Tbo
WO9WZ93hi08iItOmdaZh0m1ia8RW0EFTJuYwnA3PU7HldGVcG9mjU2mOA/tYc/UQlXW9NDI13PV+
NMiuHk33mSMtsmLDmrOYewscfwH6TwJRa9z2k78+OO3ixNnUOTu7LR5ISBa7ORR3ynGuZV491W1N
t1F/6Il4TFVr2kfPxHrRNF7xjUxr285lvVgPVs/1WpDqn4ow81+UnffRjsCGF4Ca4tj0C8ceoLWI
N38dk5njc99TMYUovzF2Y93VSY+MdueN0R8badphbiPiBoV1Ldz8d+dziJAGscVzkbnJvG7TKdLL
V6ar8SYrYGT11DunWhXZna+xZqoACFk48qzDSKALGyfSrn1vz6p35iAsYn9Rdlx2A9JEMg4tWRzJ
/rmTQb8m0zgVaW2EMqWQkGqNLFBsG5fP7jh/Z5u8Qat1CsJ6+tqEwyciumtpYztmS9TvkQg/eWb2
5BntkDCu/BorP49bclxjr/HrBBAt4dTcFw1UQGXcWtrcbmhVXZOqWR5mbkLsdjSWC46PRudv1Tzn
qZ6D8wT7lWfDg5k712qxORbn5hjSB0Ajrtm+La0sU+aG5TiqWtwobP6/FmSa5yZS4pCNGVhCFOly
7ygggmWcrI/CrbjKObYHh/62XdBGDD9zF/4ZrM6+9tu2JXC2rN+LyTQ+lmC74e5oyngKRRRnOCx/
Sn4lX5j2aVSToC23XPAGWJTI+e5nNtvhDmyLHtEFmR6BHY04LEX4YWmAJCPInpYmsuOq4rwDV3Qv
W93cpUjh83hxWWl8e5KEnI/7yuEqKrvtLYvaJYn65q7etrijlu5z3AZOPaePefbX87JV52boT/Ni
fFhluQ9NNSVFOOwLnNZJNTgP3tbat23lXLcTaaGtbRlkWG+cFLbxZ+gW9ybflsfNrB8nL+qYSyze
v93V2ODjmyTZhVH9B1uPkxCB5acZOxKSs+1QsVwe63kO0oLBNI7mlSjingjxUZnrCwiJjOuG0QsF
H/pGy/kIrfaPl6HFV20VHmnaufKDLkqWVr35VeklNHeR5F8Fczxlbb/3uxpzx+xexK1h0XeA9bo5
b4220mBbnm2boclv3V8ZwQDUQw/bqZ5NTSafop2WQO4hvKsqD8ttpqz1ui+C4R5dHSULI8s9M3CT
qszwwfBq+Z3bW98kllmsL5Y50hDiYy1GqQfDN4d0BsZl3g7UhhrrtdR6fJC8YhgG0SMmhjZf7UxH
sReSilpt9nYilYf/nha1GUerjlqJ9dmtj9ngGek4yaDblTxTM24IOzTPja+QZLdtkcdroVh8KwHf
Igan+XSNnB9ok/yXVXV/MxLOF6tFZ7c5FS33Y9dszrEVikTLDsjqBomh+jQBV4uYKfdUB+bEbaTn
kyoAEagr8MhKMsJrchW9uLc33tsBlu1DG3Zqz6gdwHxX71U7zmVMtpN1GGaXNg4rd9+HVTHiNI0f
l6MHY0NtwC4syvutsGTsaf2ll8k61pXW4v5S89GlXtGH86ulQ6Oi0TcLOLQNfzlvfT/ogzlX8rZf
p/VqsizUWRR9rCZZvYNEn32gLWWzvrW3DUcjKgt9g/He9NNWho+ZW7bLMSqbtUVqq/uXIjT5wHij
sH7NkSpeqVLZ5sRotHfdBZA6QezO43JoAyjfb4dGQDC+2uDhr5ZdNDuxupVzplSg9G+klEJccVb3
xoFjvDRSoxQ1HYcUkjfxGrpjQx3jaI5lbK5mhijWB6bb28FAvofErxe9Ca2Q+TbUrSxJcWmffNRD
1XdH4B2X3hdNM9LEh9331U7ngxGct6nsSM7XnYWd3Q9LctfoxvTweYrhUxN9RZVh25Z9Ws9VXpwC
rh37ngzwkcN1Wweawgidp5dMbX417TYSyjo+sHlhJhhfvC/XzNpnZRv9fPJ9TponNbeZfctqyTUd
kKZ7MWtNKo+jYK3VzDXbz7/EJIVRcDO65QOKScBSpzA8eSIGKuyPM1Uu8bbOpCjUc91NV0vGgO30
Lf8u3Bzx1q8KhCsnrbcXlDc6pHT+rGLOT85o1V9NIaK02EhHzYzRO4Wr8O+LNjQTCRa05/kYCVhS
mGSzX+jYkFGUhtoo7rU9N89lHqYNqbe8LU8hkti0Js80rozBTOvAeBGNcedAC9m15Z8yZwiOqg5S
pxrkHddGF0eC/bUt+veqCbudPym1kwQQxTU0TjBY6pGirFFSZxLd1svcvksZ/sqGITy6/vwqtIOm
1gh6uF5p3duZKp4y039CjqPjvmtfNnLgdi26sTpTZ8KZo6SalvuxpOK+66y90xhXFuEF/LrO82Bb
kKskbVpD87r4XUceDwXQW6SsxJTuwyqdj76NzuwFWYJGzoyNTh7sevwZpb/Tcn1dluh2Wau3bFpd
N1YTlurIq1551B+jKu4L6bHgGepXAwI11idPjL8rU+I1XK+3DRMmNusPv+IBaNqRRmCuIkhmfyGM
oVOnSkGeV4XxagvzUQ0mGXDWHR0ZVjy24kwZ548ZdRhV80je2sbw5DabiBuzvc/d5bHe1A0SIZ0M
M+b8rZtvdDZcZYF9P2ojj6U5/olsoBBVn2vaZK4dp2AKnRnfCW4oDZvBWM0Pm2zeafn6ZB9fSK3M
Tr5y1iTw2Yn4GPpmd7hcgqI8tupPRYun72f3TchV5ji7BviUw3dG2+9/NuN2VUwNMsloTrNtIKwt
qw4bC0behF/jyuvhrScEQx9rVMRiXsqPtRgIEFnK07plH01Y/XZRWF5ZpvgE8TitvYpzDkk0UPm2
s2X7inYHA5Y7HyYz+GVkRZPSgoSE2ieifjYXypQdeey5Bbt8vA3QX9CYZm+/Rpe3IzoVfu+5TWj9
c0/QsnyWTTQk/uakcuBXtvlO9iA+kCLIeGVVjcOw+e5LYy9HWgkdDnSCaaorOsKuw8BIKzqEYoNC
VkG165zHpvO4BNWLqL2HoZoPyvP6h3K22fFDXuXQPwVRecJDegy3Kdn487pzg0M4Nk+dMRzHcmB/
EYe8sp9MRndT57fk271qtWQvDV0sTZmlhGTfOlH94phz2o3huZjNk+yMQ7n1xwCna9+rJu0HUqaC
ZpdjFz2Y9nJFAPGxz9ZzOI1s8/VLQ8y2HzY7qMeTiMSTHZIQBYd7tvoyxe5SXiMYPI+ddTBLqqAw
aWfAjQl20B/tDu6uVptzMN3xnK1il9vRo7NmwxGsFnrG8FUcFO5OWbUX88FPiIC7DzcjvJt9dQdy
cgKkeUdf+p0xGG5c0Wk4YjsvHXe6NpfZirnFP/pida6izhZHuAb0rpwY1SystCrWJa16I7pfFtHF
c0UxWWcO/o496lVry0lwXF5s2PSvICxtHxoqIgAIuquy5/rtx2aNa7O5a1rzySeRK6wQA/vDTVhm
z15NruQSRY9kFoBU4DOJV4g6bSmQjejQzk4SgOuct849W0GeeHO9c6nWPgLpmLGEckAIh9KK963b
Jdxt6GMMdYX63iWgDAQJoOMhc6YzcBZ7N5jkcQNf15mxK6v56IlWHBRJT/bSZvEova/NLd4HIzoH
dbcDYeKDUgZUJtbi1iHfpDejk4LVYx8iwN4PzkGz7cI2YqjpTlUY7fKwObraNG6M/raX6rqlGjFe
oLbqsQYIscK0jqJEuNm3KFVM0lTsdDpkmhjTKlvnV3jQNFL5G5oU3rHDYeDKluyMhCrcc17HQvXp
glkkIPBh1waOcWN79SN+jH0jMGaNj00XnHoVvpj2ls5b+2jzgrtRf5pstjXBjE5d3GLXez+YJora
yJoJpBPFc+a57OYbRpWQd9RSq19hse0QkT/3yC7Tsql8ckowzRL33yWDqY6ztH9Eaxw3a/sT9mVC
OAb65d6n2MvMLj9ATvGo5+cymG+IBo/FoJigG/+xgCWIwyrcDQL/iEHtXlwG6ntW4rzUy2ddFTfN
QsGrpcm53N76rvmwIjoGMujOvvOBYoRMJmO5D3NnJ7zxahXqBjfRLpjauJPuq94ydEdW+Va19d1s
9Yk7DVdCubdlZQQ3XsvZ4WWAGD0FyrTL5Dt/9T7W3r3DTHsLKatji2QTTnz6t/rROjFIvHaS3gfJ
KD7JDxC0EwW5h+ySL1VnuUMiwHKNh9RMlA+4axushKgOX/JMpmMLIxbybWJMGTcIfQPI0vIpNNsP
OqCjtNTmflgG2NvSbJPa8c6jJ6w9KirnUKn2F4WXeezNRGHoaQpPVlEBplruh6sZKBUtBfvGBdQW
JKeybHX9uWtdXpZCFAmA3tfEI0jLaAkOOFiOzIMf9UAyj0W/sN+oLGUk7Ygpih7aqnkRqEeX94g1
ilG2pCcUncLWNEuj+K5oo/1UD4HiYVJXktNn+oSRvG2snRF2Gn0MxWi9QwX6XIga4Uhrd6nd1VgT
FsNCV12Eq0PXlyzllVttdXFossp9oT4POsDLiDfZuYtvPbddA4tMfooqWOFk99EzqzdUeF0kZTXv
jG9J1Om8r+vR+wNnETzKbV4eEULVGIcig851zfQUXCKnOSPyxp3ANC+ZSDs/77uPxbnk9XX9akg2
Kfo20rZd6tutWoxHtXjdu7d5wZL0jcRQaa/F+h5lw8yePRRrua9zsHhMQ5wTSemG5YutIUiJWcC4
FI/OEvgJxVNbdqyV4jFGuhK8IzoEAOog6IwbTlVEIHbMY3f0bqqHCQhfhMZBw/h92pU7Pixhv91Z
us6LhLZ73/r/INz+I3n2L4TbXfcjnsb+52eEl/sfQLNdag/+M832+NNNX035+x/yzz/G4ucfiRS5
/H85t8uX/825WeFfGNz9iwLqkgqGvu6/ODfrLyRg0KiXtBP6xy6U/D85N+cvQgwopCb8E8aYpBto
suGflJv3lwk/Z12EyLByCHT+O4zb3zkF/5f3D00EDailaFPmWyIA+He5CeeL5bN37Vl6dEpCw5rf
RMSBOdcaq5G4nnuDhZjro27wXW+FRuSv+/eCQskhQUMoVRJNRugmG9GGVbpk00Qv4+bxaREofGU6
VesaJXUk2ycCV7woJn1EyV2NRuMVGg4pYUOh47qTNt6z1KmL7I/warPfr9YEMhmYMoinIphuRkdC
GG8msqfjhHCJlHhXrug/9BgAEwVbvlzESfpVlZS8nKaZapi3MOjVerZWoM50NmROPV7J/mhbEkge
kYBfJl1l4BIE1cg+3RFOPl2YgfO46tq+i7etlwC+5cXbob22oNuNcIubyFiRzgFAdX28WetmxPNk
1F8ohYNP058Zz7TjrR1XWBi9bmVVvitcq+s+19F4W+OJAJOLGuuPpOecwqSgl+BWrvRPi8Y0xIYs
G/YSCqV2TmfLMHG63C53G3m4ZP4u0IVxKcsMPfwWds9lpfuef1K5ugBlyghjd6y3J/Q7vpkIQZfE
tmAZ3i09/5jUshrD3yGnmMKDie/9UApn/BxKsiviyBfBvZ/53FwT6u8UpMhoY3BTsK5mWGp0YCam
urj0m+pXH/X9o6SUh0D+cvQlp9wyrwBOgXMtkIxMB4QLuYskrBR2ahXhpBNHsBntezMAvaWyBlqI
UPqqetT9PPqPW6uW8ggTOA8nroCgOw1TpYiice262OWk261paZGdv2sjQKfY7hgpYSmGugeFMrw+
mWd4z4Pnc9/svHzcQO+80hyva7Qr43XpVwZ2Ut/vdGr5vQkRazsYtIfaNt5VQ4niV7hW9rAr+D2w
NxlRV4Hu+Mq6TMOQDHnlqCpttZuHiVDOJtmflIXTgDyICQtoEdnJUDqKbkBNRvxOdb3uj+RNy3Uf
zFVtxXM3l8wvVHXkxrOUC3hzbnV1Q0+gMVTnHgPeW9mqURN6y5zGYlTl5TXWGSt4LCc1TC8eptki
1d24EodbVm2XFM08ls+NUSzVTS2yAR1iMLdXLOj2fJvrJlruwBrH5QQeRq8VhQ5Twfu1drL30Y5q
9w+/twELCQ1rpQNvIA8tzWqVaSC5Mh+8ZRZoD83VLveFWnW50+viTWlX5GN5sqqQ3fxi+N5QC62q
ufUQzId3KP7BYAuhDecMJSuj1Mg80zoU0er9Cdixl9StwYx2pteaTWLWoK873L6N3CvwDHBVb2mL
o3ZGszpgdSSdNdwofr3JM+ikpIGMaHGhcAnvs9wa7W9ZCd3FrZlNeJ6t0jOTCYSt2HvKrPLdmK2B
z7rYSMEG1ZjjSZITVcC/Xv7WdogePiJWUO2N3SxDdVzMfmBhtzh5jprDojgNAxzikRw/4Feb91F2
7ot5Dg9i6xYQCiTrLlyJ1WdQTRZMs+cUdJ/IwaUgtJHEdj+51VSLuCtd7aWDXsNXN6r5dXj6fBFg
XnjOtCCxpqAE4qO2g/4PBifvz1pri1V+WOUbimh+OvAqf2AUc79SPZqZTEmUoKDHcrMu43wz+dvZ
tzluSCGreRKuinYqC5tm7xp6vLO90ZrjaOuC22LezG8GCqmO7Vp37ANZhcAPK0T5Y9kquK3pkgev
AGl/K3zZ/xkZ87Pj4Lr9n1Ub3p+KoNcorpWsvFhYg8uHtWjkW2gNIfk7aG6+M2nz9iH6kA+pEBSO
AVlTNQhP7xEt3W3rR7SYAgOo9M2VZV9r+Cd9kW9QJd6tLOVTGBK/egEHsFj15akPwwoxscj062LC
OFxT+1g/d6Ms6sPi9YtxmvtSo+ZypNGxRbrOO+r52jGOOZlsTgBKaRlV0gLeXU9rbdrxKPS0JcCb
o5kUZju/tIhyf8rFvdQ5R9P6OANcknWHG3VJ8ozkiKLwvBPdEwC8OWVfEbDlkN3Mtut897Q2gIFa
2ETiHloOkjSr9Jpm7oReQjrNeG1L3xPJJYFM7AHf5e20TDb6Wm91nmXesADNjg09IGzXtQlEaPvr
tstKNhWnXR96Sincw1hGUwQwmdWcRQSfBamlHUdcKXRzNQ3Epv2s+PE1wD89afuNQOUrKjPmBdlb
NJQJ6heoGtNAVomGcXgIG+2/VUYJquJSkHaVRQJsO7M68zPYtMlh1uv80+Ys53nrvoEZWpQPzhQR
Ux77ztg8bya8qm+qsCJttQJdc8L8ZokWuj+dJqtv1arEWze2yxvwo/1umDoSceba7f3kKyLmkf1b
XDdqIq5qzvJZ7eyyb1+sEWqePaVGlt/jJyHgODOKU19VUhkHegbNS7HyXJnISAFqOds6e813Hdid
laIftamSsZ3g286EJKNh8eeHORDDc1d5QBCXBQuTcNHR0FuFS3jHEDD2R3MoYFZzobjeupANgxXO
ylh27Cm4nYgxAB7VZf842pn8qqfQIevV16jzSsdRkHjICXiFWplVvK8CraF1SuvNXUT/uxGXR+n2
bnmPDcOoD/koB7YUWerHwHHNL0jr8qUpI+RMIiyVg2quRNIcRpvtHLBDylvZOLyygyqGtKP+E/BH
ef1nWJrR1zZ5zTNmCu/KKrTzKiN26dTVjfxGxdeacduURcRqC0bLBapLtadJAEt103vum+IcVmko
wIRibBbWUfZmT6l8aA9tal8ujqQiX/B3GQQDIc9aRmWCa4cohKbCU3KkBFCtu9F3G7AAc9RPRtlg
i3EayqygnKv5Xtmz6+6gpvMfz5vy9dysc/Eh8oV92whMGxKMSYpBcF1D1Fyjj5F5Mi8alBn+Mi56
w70fF23y1s8lKaeRoWoWREcjiAf5qsYEOTEiIg0FSM4el9EZfM3A57B0W0hysax3luoy95g1UYVR
dLTZehUf2cS8XKcx+ZsdxTG+WD4IV/Gvpsp2lrhHX6yTflur8NAvCnzICCTZ7OieNCbgLKfIzCNh
GNSKYMQbIxey3lt4yh6JnALKW+s6u28blC27SFDCHIcS+IoppIRi5a7N3w0jd/70JiqO1DQrtBy2
UfHr6NwALyfI4E4wFszxUI/rTQTqQZ/2ipcitjNHoAErlNMmat5Esx86YvHjAszViLt+Eb/KZlLt
yZ2cRaVzM4QLAG8YfEISuq+VrCaD7J2KjLaKV3RKNb7EXVQI2aSkv9RLMowDscI9vNNPNU4L9Og0
YQVF4vsovWb47TQRGrFV6vk9kIRYxCRWtjbitBLRHkMzc2rp24R86G6qZBoMfnvfD0b5O3Rb78MK
K73EAzMDWncOWObs3KwQCGdegRa8VK59JZk1H3Jkr1sMBZpVyKDIuUJYqvyHnA6pDxvChqELdfq3
WZBLkipKwOAnC/myoVtz06z3KqJBsW7Qi5313XddUigNKrdwCUWzrBvkWnnoxNU6OXNchvX6WbUw
0nFBlxrBVlbpZzsPjO8xp4dBxrlpzm7MelLfajSyFT8ckIF5rWi2mGIWBvosz93fHbFYU5x7cn4f
1QAXv1ZW93sZe4xk4Hkw/z1Joduu54KDLCLKZYwH2jFBXHTXiiTrV040EleMN+mOmf84EPb51Uft
/LluS34fjmu9PXj+0M6x2JaFimewXiOdzGhiXIfte1ijEewIKWFncbv1aCbIbsmu4eqEE9uTb54H
L5zrQyY0KrUJic+U4v3PHwgdIyR7yWVTJRZG0d9lp82fwqb06KIU8PO02XJ9PRoT5woRTnqNs9VZ
bkbk6w2m4Xp4qvy1/F0KkHcy+Jrl1cdR8qZJ6vmyZ22A3XI7v8qpt1ViTmP9NEjChBKCh1YVO2qu
yfwRLEQGUYZVMjGoPrgism/XwAk/2trXQ0L+h0WA9RjOH4Gz1pQ9S9Xk6UZ8pYpnxeCi1KbrJOic
4iuS7AyxUU6Q3fkKCxTPHhkS7VCWiEyd6msYovE9B2cq48awLvWRgVddAwWzEfLH4rEN6+6T9YaK
UREu053Xu8N7VFVA8qnAvDi9TzPmY64B1jfScVuyZQ23rV9qxKUvoI3GlxnNTpeEQ+m9U3ieGyzA
Nm/7VYfEKOVuMT32sl6QuzPu3KxL2/7ZFq3fwOi2r0APTbZjox9+psJTC1Wjc3sOhIDUohmyGgFD
s76I88ENqmQZzPm9UZH8NCntC0B+RxiP0qLpbI/EYEZw6TUNU7Pmut1ttfBfRhvbz21UQR8lRNpE
4XlqYTbSdWEURfVIW61ZGtY3exiBN5uTu9VDQZtTkNhy9i4HGKxiITbmQYhi/oAmyZzV026sW2po
15aBYZRvrjcxrXdWFuW7wXTy30MNuHpwh6K+YygmjmeiWGBOgEVNAuPrUW5P7sI2hZB3RKvR+CPc
kmOvg02JWcUHpS8Jro8Lv8ugYWRgTVdcqv4uU9ulH/EiJUhDxaC4a230dUTVIxtAoTu64SPu6OHy
P+nCxB88VsxSxjAhh0ryEbNCsvShzHbOtuX2W+mhdsy7cLXRBXj12P4d9fhP4fi/aKL/S43+7xL2
/52ImuWCfP1nSO26/Prpy38Vrl++4m8UzQj+wjiIODwwUX7ijLlklf0tXTcs6y/ysDjx+Qk29ZcX
sOyfOFr4l0eMcHixzbIhY9riq/6Jo7l/EYOLnh1gziOel9S//w6ORkjIvwrXCf7BpIfXkjQMi1/1
39PfwhVs2Bq3pB+cQO4DgyE7qZsQkj5TJZ/O0b6oL+xFzLgjgoxgDoUO9h58r/NitpiRxGNn6fet
n2VkFU8blT+jwAAVL1t2Ye23rkCys9XmtcgLblZfBtNjYbcgxqsYinwfTflmkCVc9oc5k2VxGQR8
Gn2Mmu17Dufej+k3NH50lgURY1beXsmil2ijmm05m9RqwJGqgJVhaix88MEABZC0thFdLUTBvDVY
Ut5aKHPr6HZ59RxmTfvjCxmcQkMEE7J4c9ci1WZpbwD0IuGGiT8S7ZauXVY99djxnxf0dEZMmefy
MdaNfUYWUWboeScU4ajo5s+8dKc8cfVaT4es9F1zB0fZszYPMvoDMD6/aKyJ3pVUi7ufln7diA71
Sz8ppQ1r0XsrLdGjOYRPwUAKxAWByOzUaJ3+kVXP+SWGCFgp8ivz7K2r/FVr29jodW2Ma7Gs3cQJ
EtlvusHzfECIH8pkBbDpYyfIXYDIypmvctWHCnWSPX1Udk6imuqFDxlWhFs6zkF3vy3UZ8Wy3RBp
bsFUHaouWMKkGywUFt7ymG1jeJXjyftQDMKYeOaQipYhLEsb1eoYgorh0BPQeZ5949W5dauYpZzE
WyMwRZfGpDvf2QovXdhYrxwUlO+BLfoGD8EYyPPMP+5pdAFVYzU6LVVYawdvZBU01Mc2Se06nZdB
3zV8CxLdvcH98XX0S9ABgaahrkY8ByQPAIGKxr9bSLQq08zqh2eEktv3bK76IZtCdzq00ovAmfJu
7A6QnnBflEKDVbJfx25bNs4jpmPxc4EuvgtjXLLTjIHw0GUzSO/Ifnxn+BJdYY93sUiGytX2sakb
55iJhmktuLTFOhum0xOx7b29A5b1HaoyvPUtorehi8OuXAWy+1a8rSHLfWIrwyZ6rrDzF5ImesSW
+LGe21GHct95mnK2ThvrB5mD7PtmXncGbHLf3YJjlwtPTPK8TWHJO6bWDu0eKlMy5oot/ET1TVAb
7/N6AZry/PlmteZL1HEZINGdamsdLtOGClPExRTuorsTZ7Es0/9h70yWJEWyNf0qV+6eFEYFlg2Y
ufk8hkd4bJAIH5hBUQYFnr4/PFMqo7Kr6nYtWnpTm1xUlLuZm4Fyzj/Ox6DkFx/8PtzqOEdOucQE
hTNaFPbMJraSaugiY/QLVHYV9WeR2fjp0+KYzYdlsnwcsfQwDZnZZCAvDRtCXpddKtwPo4/KZPLs
7ohuMPzWsQm6Ub6C3UampS2uw354oDTNulZt6L+k9jhTMRpSbgrepozpmKZy+VBZbw5Js1ElF3l2
Y9wNvVlMbP71hCEu84ZYtm0/RB0BrCKhJGzLYms0jB9l7rjAoPao+XVwGTGov7gO+mDJkzR1vPAk
q4q2hjWvEdH17nTacr01iXIF7lZDb91TuEJIHFYXDPfCUVb5IQaV3pY017gxg366InJGrfGAFSX/
EaQ2p08Epcb8jZhtoziV3NM6knNVDA8zhjT8aF0gp7sxt13gBs7pe8R6BT3KitSq2OdcCcgBGWCE
N7crowp6gNE1r8s2Ro6mvjVNpi7EoFfuHdbLWxRf5k2B5F4dAiMH86dhpfgJ+Di+IFwcuF+ZXZl9
s04DNSweN5vQ5ivmDcM/MBCH/UNh2xW+v9zcnut6Nr9BjnK4ztCj3SOwcl+gem4rWd5qPTrrbYPi
bqXnHCFtktl+MyVj6Vvbcai3JoiXsQ5vVWr4JS0fXSaHQ5tBAd87cBtUvaxDkSfb4JdMSMNc7oKd
dGUJG3ZN6NCKIM64yb4P6JymxBhLr7vwDVM+yxUrd5z1npyPDiEzfDJdH7DtO/OIXHfdlNXEtmeA
azbYeiCYh8U3z33WdvfYqXpIBn9FOyVBNF9UmJv3ab0W5mVbLIg+8qGASgnwPz6t5SyaU8m5db2u
Q7bdtVuAqT3s2D+yJWsDeJeWZ57ZVNTpMQcvD2JZAA1bE2hwP851Glxa2FiXWx/yxDzH5FiEZFQM
rbz1oGs0wmlCWJMpqIY7gy8SCdTMkbbKktQ3SkGn6cywuvn0Oaz8Z277792i98/HtoTaxVeFxfL1
v/5nUpTf9Ps451i/EZRLDL5jWzZe991L/4cR0f5tD2CmGw6nPaa1kKTDP4Y5D/PiHkggPI8aBZ8G
2b8Nc4bl/EZHDMkdBNZav7Os/5YP0dwNrL/Qoji8Awf7NbVylkXG1mdYzK+5AsRRGgYZlVGxLtg8
wmzFKz9MBYnoH505wKAMLEA85Z2G0DEc8RZeEGXbL1IYQxVZQmfoToGYOFRNRHkgECI/n8ewxfRB
g7BKUqKXi7OQufLOZVf9IaYpe9xb7cldr1ioDmQLTBsUYo3liyYny4nYG81zz6tKPy4CIFMCl4DN
463DqJtkQhdXbkaWU0TYBnK2aV3sr4bbKgd+pq6/DCBm2JQcKDxS0TJXcXcvm8HDY1NY1PQ8jjCt
rEeUY23iNc/T5YUPnVmlq0RlIMnt6rdU+dV4nLsuv55Mgt9wAIk6h03w1UXnlBuy9FXwoFMBpBea
YTZQjOt9is+uaF8p+tmm00ydJ6hXAdwbmQPA8dDp1GBNhpNkZzXa75O7rbtAxLLPzNHe8/dW2R4V
TC8LoDfqRwMd8BrxOMQ+RnlH/7V3QiUP7VhynlugPPx3dNqd+LE0T5GeYQ+DzQbVZI/gUGjDQ/1N
t/buK0WLPUNxF9is8BVYyWwrXsevZ/djNavttrHXnbip3OxhqY3NReoXyg/fCAzg1KqYl/NebkZ7
Ip2/2I7h2mctPPUUjJHruh0xsaPy7GNBoiWfiF1Oj+bSmpg1hWECQlfed2RNbOFlNQbP3pwP85nd
lcAiCGpfK4pFxohDzrxEd1++Oyqbn2eH5xhXBhpNZmlh32N9dN/8ae4RgxR4KqIldJmgFCkKY4Jt
Zy0PmMhhXWx0P0jIZ07Q+3xMe0Zm6ieM9LwhoxeDTVXoYryuYMj2ES4DSWs61DDA8eSHi8aUDq4b
fBUwlOuNWQp/S88snJ3tiaSAbCVneITFdLIQ9TuTojleA3AUONSnDbeYWwPtY//LkMDMvi5wswI6
DcF9ihRogXggmsq86ptlxFO+9I1H//tI08FhNl3+G2CZK55bwECKaWev0ueQ1JVrRjKFVfy+2i5/
Z+gqC4d5xcV4uZVhOF+ZOOg2XHAh6L9kQpx4x2QTHMKa3SXuMSJ2FzIw5oFBXDiU8FUGHINI68q8
NtrVs785retmjxtAqxenYnK9eFBkqicTAlbzCzXuyHjm1s7T7zXdLc3z1Atb32CREPJyqozS+9Z2
RVhftsgaNzuSUy8B6rNSlg+1j6f4uKDXdB/MBpQ0zrVM+zNzwSl/I+Xkz5eyau0+WarJD/nA9qYU
6FssFAekXtp8dHvgKDjJsqQEF/TntuRL5GUsVg8YnNHxXmqmrewwNb2F92ooxE9S6GVOjsXWipcM
RmD32Wj01YYtdGyECqNrthPqG/UwwdXKRITCYoRUbTQp8udWO4zv7kzi+bX2KzybWQN7GpPTuhi3
oUEoW5RyzIxHlebO9GPN3e0xLQt/jDl3y2JvI5AF0ufGTQ9iZsh+MFsU9nFNMsC9r7ugOuZhOt+L
xbZrvvecQ4kVVBMXPXr6qkiF1h84UZj105m7GUkhXEDh8JVGMN0grikZ04+Idsrm0cMX/lBUCp01
YbbZSa9m0KpYzRkZI9HobekRvY13jyRleN2KYPrmVrmE4ygJ3tEeHrIqI2apjEZNHEo0lvgsXmCU
dtkmid8lmmthD0kYgpwx/hW8E3Aj3zhgXquH+7Ddpx8yyytsLFM7pvG4kl4SGyC+sIepNTbcg/16
yzUwuGfF5GY5jKrbXOc2nHxiCKReMZSM3ybhVHe3Iy58Mpwi2Yfrhy1z0nVKOFJQ9gwreowLp4EE
6IpAns2zWV8wW/a7qzZ105uqHTFM27Dzh0XYHLohwvy7ukJhCd5IRQyGX8Mx4ywvCgDr2Xmp/dXm
34QlX1xRCu9AnYtEoiLqoX8A9JZXHi5iHEEW5Tx8gXa7a4G2PExqbudnq4c/PVgzxE1EYYSG6in9
R7h3NSQArtZ6bcmsuilkk350QKJ+1AbZBgs6kuTTk3OiT8KZG8jXYI/A8aypeUozH56iWDC1RIpn
DkuUby1+7FqzhN505u6M3sdwjHyktMTh1ENdxHk5FqgwJjLQI0NjeIFutUnlzVNZzzj3nbo+zE2w
4lL0zBcI+748sDzCBXnzmmIvS+dXCqnN7KJfWCwitYQgPJmzsCARh+F/WZx8koj8fGhTZuiR6NHF
dk6dAdqA7Z8zLUI8rJtDXq5Uc+RGZ8LqmiO2mzJsEfLaBcVdI0IkcQJLl31SSHNu2cyQPMJvDgj6
4V39s8UjnJWtQAZPdgcVin1qDR9q1xwBe8qi/FnzdKYkbyOGJ25wI94NtpWmMcyD82WWmxNEla6H
W64L83vZe8OQ7Is0eel8Ij+ZajzjqP1xeSFUuPm5lyjmPJXtPe8Gact+KTvGUz4gbt6qPnyD9CKo
jTGgEghhMt6E168dBuiwMXl05sF5KRTvp6rd3rsy1a55nqwJdbZvCtCJMNAb1/7SkBVEOE17aKDn
vUdMmQXOy5aoKTxhUuVoJvqhuYKTyZpYNZbxThCEYK8fdekes9GQ51sWaGz7rpWJONBW+G0Oy+52
WipS2VkHUKwhmFS3NrRWEJc8souDvZQkOPhpP54t0ukKNiwGLHiJrA2hn9GZxxWGtgc1dmmPebyb
aMY2LPzw04wa8+DKPT+AcPEAQqAjHwp/nWRWqZYlT49ZlddXOgwCeRp2kjjRsGbb2ZZtaXsDar6+
zAobzpk3z9uHo3zECe5QBAu2Sp02xF8HYknAy2kwU458A3s2vlZgh0+IqXGVBKMOf0qoRjfinFzf
G9NPJ/Y/2b/QERA2R70ZzpVKpwEscYVxjvgfi9O8DNsPR5EkFtm14SJMTh2DazQw0XoMK/vgZPm7
et4e/Jt6nuQUFwsHSqxrhD9wsKq8pJt2tA990adEPsy9gzxgHu9bRto3nTUSKqsYmsdB1f33cF7K
t2xcwioxZ7LoomV2iu+9zpBJ4Ndqv+DgWt/Je5F3pS5wBQVk4j8pP6wuegCUH4ywKd+fpdUrT2Z1
j6F/QerVWT4BB0qWz4VXWB82UOBjSDDzSRtNxzsGCvo+o294AMnHnIiIx13hSVF1usPYMZsNWfgT
ziT7uvq198OfyONAaT20PyXOuzqeqjW8Gh3BjEXCWE51aqggnbhSrheEPm7c5SUqiNLRI8EgY71h
pjZRNO7KmuBK+2uzRWtWLn0SdoYmHaLx5U/R91ohpsbojpN/kk8ZFcMnfFFLFbW42+8Uig/ct7aa
iEzYtvCR8iys+P6wreco14GHyqBCQCEz0+DxU6MBajm8Mxynjs/Q5AxzdyjJPVAHyH3jq13NUBu9
oL8N/y4+G3BGhVRerXJ8l0CmOCfLoY2FRqpw0DlKnsi1AXrTpdGvAlHOU8mJgcpspOY3Khj0v6w4
LGEpt3IihX4U22nbUpIJsroLs9jBrJfG6bgIJHgeeGhUybyQ9DyYqjtJb3NDUPA1y+LCUlV7wKcx
hqexVA5DM0KPPNp8ZupYlZXgvO9cWcbp6gYN7VrSeEqHFLzJMnbXvnJSxJ6lge6DWctAt0DUUWRV
u5Yflmh1r5c6JbFWhZsAgDJqzYhJovFXYbmDFTnejEE+mJna45nIGTtCmckDfm7K7n1ZZuKoUnoD
zcQOFNhvuYY8XQzhlD9GrhLsAc7CA0iOs/l9MdC1YzyXg+B0aAYPtMMfgXxNXvRQ6MX5xvcs76yq
8F5UYDhZPE3wbIYR1t/S0Z5w+W/hGBygo/LnvMn6AATRyLdL9suuSdjC3C1uq1S/byacKW8JbBBE
uR+zI7fLdMJuPXmHFPXaGm1IGKAaMhODmGLdo81rof6CMdkDLkVkj2kByYMglmvRzZrM2H4dDt8G
DQ7oky1PgdmAyFKSaVI/WrW+Qc4LZ81x8OoS2UiRQRV4ORWMSe1ZjTwb1gXHG0E1wbEs3XWJPDEu
bB5wrIiHXXKM0ZBtk7oxvHHoz+pwaK79pZztY5kFVhf3NJp0UUNnRgWwvvroSebFKkh3cpk5/Zlu
3kMl0t0shO4AJyF1t3biGBlrqa+3Ijt1TsdjCv38iC27E3N51tBxgjun63Y5nNOI9nwMiAxB01Ox
JpQzTDWmFeSUiNCowE48nixO5DlL254x0AxPCIO66iIVZkDoTi2xt7qVJUVSS8kpO2eedxNujRMk
qFdwrzaMt2eDQuJAIs9UhdfT2q1LbGUBf1qFL+mtVIac497fd2IilmV6lGwcgMLQ9ysOP6svTrU7
zl/6upqMM0mZxBx1oIz2hZ2TkfzFDPvRpLG50n0kSPJjiM09ApbXGgUX+KMJnrwNK+yEvygXFVLG
Ywg5QRF2Z33NpXVUYi7Q+sxkNh8zaBrWv0+dIo2bJOawFmLjmHHHuLGa5tmK57xGJ9zgvUwvclKp
2XyaukIH2RNCfm77eeafMh7M3c0eIVqetiCTaCibtChOPP+LjPt711mSSLWO5/JTfzl8ajFHUGbW
80+NZvCp1wRfHMY7Rm2NKkuEvf2WOj5+TynMtrlBTLGB9RtZ3UMkOzwprbrZ4FY+daLyUzPKG6w6
eoIz5Rw2b9eVAo+PCrE5sbY0ASI9LQlyss4w6uCtHTsjdC4Q7TL7ELriBbcT+3p9Y/gFNs9l61G2
4npEchh6qzvR0LWrX41tV8K6n6rY2ebqvx8QfBdJRbe4d5QBaC3xxmbanWEpTv0pCRFYgyPZ0EbH
2ZlIjwHA98GWJUbum3rspubS4oyo78MO7uSJMIlaxmORzvqF+iSuRyh74qAf5o2F8woxLMLgVVfD
cpxXjvhVzqrE7rSC+mpbeiRuhkWaPk2/a41bclB4HE8EPhx71lzFqg56cuCCQqi8oKmw42bNt+lq
z0VCzPy7sPlT5MweL0sSPcSYn/CTEHdg1yOi6BDuiESgvLCGgxBtWP6sZGd8C/ymwd7TDbvSyg66
JVn5iJtjgLVmvFIOzec8UYvVOBvXjBSTjfxpeSachk2TfFCijZ1PSbdt+UT99KVuLeIdLSoV7A3V
8wElkixiQUCVPC+qZhrOecBPXGmeUuKhd9y8fCBEGFm5g3a0OfMrh541TxdIz+ffZeifkvTuU57u
hItzZQTLtCZI/hCwy08x+4wC4qHcFe5E3HhIqAYJE7J+iuDVpyC++xTHC1kPN8GumMfp2TQYpurp
ezCiYtiWAWGw/Sm0Xz5F9y3vuDtQzcRIiN/YxMLqro+FZaZoRLZycZPVrnu+mV3PL8wuXIABLGT+
QJDteigBBYuDqvw2gOfcbQFusdV3QARoYzyEm+fAbyiOEOuKLF6HEj/YspAiBC003hQbVYtHgh7y
b4XCjxDORIeQsbLbFFKEEd+twq1+rp82hr4MIITTT3sDyVPzBYmGhYoqm8+Z03I3Q1Sfxojl0yTh
KmTuiU0uyPfawLOOGUIwrVif9goDYyat7mjC3rj5MWCEsC3rxfxpzFCfJo1192tMUzNjwxAKDTMT
PH3pcTUTqw8illVTec3NtDPA67yM+qbGxDrVZwUxIAxSncn2jP65zXF2CAPOESO8pEWmxFBnob0n
mAzFGghXmT0hRGO0uFOW6JybAfMiVWHJ1Lg0lpE8IcejKehMHSODwH35aFbwdZEHqCQORHFU+nUK
NtsiY9QnS+TdMFwXOy/GLOMyV6bBDJ8WPQBFC43ePlld4+FOdRYxJVj+XLgcJKKFPHarMuFPqIjs
Vzjf3JaucXQFhGqcz/lcHNEuGxMPg7AWp9p30jqZ+05I0iDETDxzxS5Hu8QESH7mtpYXqLNy9Dci
Heo1nB/qzGww4edYMPneReY/tBWE7TvxFCnDqqonFsxLjbegOwMnMNlmmj7zeAixL+ecHJXUwfRK
BNesr02pWPKU45uzhbXTQmwNbNdkthNpDauFDq8no+pnWiqSP0dbVNNTlTYjWGZhpiwMGBwFOFlE
gtRYUjPcop74xmxNvpeXbUGJidoO8je7MHSO0IwxWDx2wEFTklehC93jjiGceFGg7r3NuEq6B55N
VI4Tl0PQJax0TzTehqWwdLL1CzbjpTybA4dwsyhAp2uqHe8tKU2JXMPdTiABPQ4guuWIBctUc56i
HegvJoOww2TMlxl94ZLX7+aa9u+yK6xn9FIAP4Xuzb1DxGVSLFAYS87ZhYSmbMRgmoRWuxnnu5uh
TegG8698OSrrokYWi/tVBukQE7mFznBxSNg/CxwcSNQqSEZmi5WcA82Q6+NgBKg50fTqEcPEVGNr
5fNmnO0rSOndANgkBDtWsI2rNdixJNljAC0y+2+hJfM3o6y9EGipMh5l3oWEEliysQ8rgBOCOhys
7nm7dPndbPObsOwb4zWoUUa4Xq/x22vaqw7gm4t319od6hTYgABxIhU4S0SqWP3WEZ/2PGyhNnDw
BriNZyMnBM/QtGBwl6fFhwUoyp9AlkjFF4S5CvHIgkALMiMbcEQH82vvQClHgGew60E6WtahXLX6
hhIRJ1VAvchDqXeXqTWu1isbW3Ys/Lp6qIj/0rEOcgPrjOi/4JAom3jCXDkn44jnH1x9p1qsWZdB
ghU6O+phTIlt0wGL+eJYPZpeufnfuwVbJtphW73P/iTGpDfn6n71zTEjxtbnMpvNTZ7IM0On0frB
cCApfX5w2VU6EmLK/H1kWnwAGeHTmUelH8eQWOiI8y2t+EgG785AEdHy5tDZIFzkTsZaS0fOUapg
WiPRFrs+3+j01wY9EeuGdLfr0C+IAlHLxqxpSBIAo20uWSB1DhKYNIS9VoeiwikXV3jKfhi4cBdO
P9l84BcY32cnQ6MBXpSsPQfFFV4bnuSI51PWdXDplTzftTWiBvnii8tgvCaEQgL+a2PVT8jRySgk
ZAsHXUrDYJDYFg/f2DV8fb2EiDQAPd3ynZWq8Ph0u+CqqUptHFqC5wh7Ru5JW6g0lnMbGyuJAWFd
fHitibkOMQnsjSc9oBYX8Yt3U2rL3IheoEwNiqVyywSHcO8eDAAT66A4/fILNWUd0zL8btRVYc2u
aVZ72gNnI5EDvWE9ZRlUOilqmLuOYRMMKbpA23EjaWQM/VBjOIsAa2CHBH5ylIbKAANh/xWPqXbM
52BMqdBsNie/d5TZcxWV9ExGKJmLt4pzHmREB6ME0pnZzEE0XPOCho7+lbLC5YvFneRC4VvDjZwa
tKuE8Br3iGGJzKYTYkXwO4yQYFNtp0/KtdIJ/Nax1thBdYG6J4QTuWE6DO7l0k002gA37kj9EJKX
AQxMsIBoBBx23effqBRCI0p6gTihFNHyGKCEG2KTjta9MnNtSLsnFaw5Zw20H1ni/AuUx5l7GAis
XhIzlQ2WlwWaLrLn0sJwLNpNxE7vqPJl2LrxoyTqZqfca3ql3a2pHsQ4jGFimzseDCIDLxQE3fQw
yi00SKJqnRvixxcfTcdYfhNNbd5rVrHxzJWuKq4G3t8VJhBs73pKt2cXFgqbf04mLdBPKz9c2RGg
YWob3yQGcrWgrrLyh7kZuh/oQfoqWc1+eO7DLlvINai71/9w9eO6R/16pPT/c64+RmdEzvGvPuX9
B36n5F33Nyh3qgb8vTHRD6y/UfKu85tNxL4NHEvrKBrKPyn5XXvp7Knh/PPe+EkZ2C+cvP2ba6P7
+Uznd1xitP8dheVnBcivjLwjHIFPy/JReSIA+GsTlOoHtqwKAZjMJqSMhL6vp9EKtgfSkMwHZ8y8
Y6onj43B6udXs8W2nDKrPtrt4JGLreg1JrTqpa5bzBVupmBZQpcYP+yEeUffjqCCU2MyuSMIryGj
1cv96xbcHM8xFCyQxpBNT9rz0mdyiIkHnLE8fZeqba66VnVTwpBJE2ujtiRDZ3TNqBPu51wqryES
t29r7ruPEweez+HQJUWTfwEJ774a2ulUbNYSZNWE8DgzcYtlcUcwbhXoFMFx174uoUJI+st3/4fQ
+NewZXtvcPj7D9TDdx7w/QEWocT4SzB5HjbWWjcr4edebT0hiVMX1IGh9e8rHdx362C9jRAFB0FO
LCPMiOuGhDhYH1xa1de1CvXH1pOLS0IGeG+TArEAWRaPym4WnXStO1+Uee05sBlIxv71m//7PH4u
ToFUAHeUZ/sofomL5m/7RZ4BCw8OsLZe5OD6xJju0YBgr8tBUANw6HksJP/69ay/l/f+ny+4v6Ff
XtBJTTobdY2qXRCrWsJsEPJiIURzJvd+dcm/9Jkr3CW4YKY+Gnl7VW81CZj2BcE9X2EpD+Cu8VLp
33VHZCf848hsJDR//RJdbBgBimhUM4HDXfvr+7LVsGgueA/PJOPGljbdBdqI9Ppf//n/8FVguzxK
EMjA/Gu5ijSGnkBAhMpUCLPIK0sdemea/4cv1fkHH7IQPqHc1JC5pufsV+yvH7JTbfih0A74ZWCQ
ZktZMFnSVppdgmumz/mUW2wDdr9+NYUyn5UnMHZhYMGM7mz9R25SDl/wCg4oNFg0wouN8Rzf0Ltl
18j93S0lz3BaAKSmnILQfcCeT2ZItEHqXE9hNt1ZDlG3h7LO5CNWqfZbL3NxsWLjIKszJZKpsNmP
+3bSQ7Qxdw7EatTnC+I0IljLZTt3Wge/zuen/x9t2X9bHjfuP39gXXfExL8r5GW/PrM+f+gPW4BA
Lua6nALu3iJLRyBX7h+2AP7JRmSKVpTHk0vNMcH5fyjJLPFbQKqGa9Kug55M/Ckk418EUv49CiPw
6K9GF/bv6Mj+/oImD58s+xCRj8kx6yF0+0upxhzoARK4WpJJOMOXEvL1Ja+Ws8mt8bA3rrYu2L2c
+6YXMA7bIu4KY1suWqc0LkjjmV5EVtmXVVFN3ABkfa2FXT/QSsgm///sCvu/q1fYr+1f/S1/XOv/
P4sT/vWlFr9Tt/Cj/q//9aGK1x/t38SMv154+2/4/bqz/d9oS+FpGHKlkE7852Vnub+51ARhSOGZ
8alE/POqs34jA8b2eVxxhLr+Xvv1hxmFS5URiyGLp5rN/E7Fwr9x2dnm57H/57OdOBc8ltwU3m5J
oZVBMLL9epJOQ+n3o9pxMhTNrAnaG/C/j7IdDmSLYtRV5ndBzBARIOH03d1QgPdajLcyCLuvEKvL
Lelh2E8hXNtdoxI+g2H9dPqOqIJNzsij5kKc+QKsuyH+r2XXNL133ynXC69BJv75G5e+WBJjqn+u
lW0l667IBygIiBJY8JSRskbQmTnJ5Tnz5HjVe071gMfLuxLWCrYUdMR0GCVO/a1X5W0nN/ElzfP1
eZlLH2B/eHNXoqdQLdikM3ilf4KKcwjvyh2oRX4W3Ksl4rtur2uK3Ie0Hm/zghSvwpveSkCzG59q
GWLBHPucddQ8OfXw1mQpARxtM952Y+NjdvaZ0BagpNzL2jMeGvN5sxY4wEc5fBRG8XNusKLvP2lo
fqNJ5tYTHs63nqf+5SzD+ioLeMta8+LLHpjQG4VPZSnZcbj9fvoZHyCBKdUt0MnmxJ9/Rt764iRJ
gfj6+S4DoP5btj2fEEv5ptF3+NU2JOBHVoKaeUi6xROn1gytJCMn9IOg1e5rOLlqi3Nbj7eEQ5gn
TKPVrRemcDbYwhMQwyFZfO+DbxVjrqX4I0wD+gWyyLLOagaaL47Jx1w2Obq/cdbHAn7rhp4d/4RF
sLpdKfM5gGFWt9oFb406rribTdj8JQZv3/OleTlN7O3xKmqSBBVKuRNs0nJoqSJtgbV8TTZDbr81
E79Tk0biRMJDKwfZwZfXr6DfRMlXZ/uHW+YB2+/SoHyTeyYGnQs/+7bmFR39Bhb4Uw2GjfvD6873
jxXCxT+FLn8yIdeYbvoGtR0n7gygkfgyEx9BsKoPD93tOZoP/0TDrH8qneHNgUG8cb1qvVkN5X4H
CeNTDOYb8sH0XbuamnwzZAv8X59J3riz6pQeDQBa+9wnkRbNLbr9R9WP/qHMtX9rFH11aY1pcebP
GjFxMFnBs1lZhNSmyrz1SAU8yMEBT6FU+JAJdPBR6OiOVgFBpi637U0PSHsw5ZJesh05BLyEDSmS
k3opqECMhbvATpGaFHueMyc5sp2Kigo/e9tA4E6tj/0pwSGSnnzkJ2+UDYHhjmsH2a2mcQ9hVV7i
dNtwPdLKEQddML6X2qvhXEOSqrMlJBdDwbDTVDbcai74oPPR7oZkkhCr63iEMFXivje181WiSXwo
Xb87qMzO+6h21vxHNnMjbJtQlwFU8YkYGf2wZn55w1U/faVf0Tq0i0uebjWBwqA1zW4GtGYX+GdI
z29w5YihY3TLiOE5kBFl3xhrnz6EsL1cWmN4N7EUYveuPJJOe/sa0cZ2k0mITZ3aDhkzM/KWwqSv
jWODXnhFtXc2hvMpN5HfIT/NgrPC2cqDr0txM4rJuTXbVD+aHVVjWCAImPf8DDC34aELWSSuNck5
Pxte9rgutXc+oY+ffDE8WByVemcpSFQn6Ar/W3gjCseAHt5zI/rhiagURx80IteDY6bOwUkRee2a
16Mz73YvKnsSu7DdcwPIDlKj0Rez4T53ACF3+WRZN6Xoii8V/vULm2ZbzMoSMBVuBs4C7pcdrB+r
i2awBT2q8A3nlrS+DMBwX0McOF8n8g6dDe5wG3X+5Bdtx7o0BlxwjMKb1aynYiPDK9JtPl647ZA+
e7aRxwWJA6cUxQwpHfl0Ug34epQ2HuCkU42xLmV1CUxuXAtA4Af00mEM5kS0uDInFyGAho4bSmM7
ShZ1eJ6gqN9g0N9RVGHjMZaTk1t+gmi8eJyGIjxNoOFmHHDvE7xolIgzl5H+11yJr0PZ2ufW2BIB
C6B1UkvuH4bJVDd8/lM0uUNNmlhT3hKu1x4xIvVfMsJtI7FY3kXemdldli30oaRjkJB2sbwsjl9c
5lvqcVdP4QEbD7KGBQX5UiE7ze0ePaeagcY6W7G2+9mPbbL5m1TOcmL3Y2JuxrdqSzcnWlSHj9Bd
UAxsoODXCAuyxMYQcI7yUySqQOWp2hZrgLbockDjHB68iUgpV3J7p+P8OtORrspgoeKJvzcwvMua
LBxqver53BQrbqq0pvUj6Lzusm4a0pKmVV0TvcPXQYAEigxJvdFlDlZwudo5lnxL2VxQltc/5CbV
ogwlOm7MZSWaIdXnykQJo2azORg60K/GSmJ0r+XTMLdk7HTENA8y3J7xXASXK5kM+y3h3MD4Q/9I
d7UvRqtl7xRUsIG4asO7L4phPXmb4Z2j3Wiv0rXbTlS2zQfbhsaiv7ElU4tsF5sMxhuEOVkU5KhB
Gt7IwUAGGM9mxw1BWt65mv2LYeudCzGnIYlF4XhYiMzacdz8nOddeW5TTnBvZNlDPU3rTebp8BLW
vnqbaAbBSuqhRe/apxRQE+rXJvbdsZv3zFrba9GQV4J7Y+8idLujmlBINvXw2BC7EiJsTf0jRYP6
Hak9aawBeXXoBp1hOIXU1F4GrTDuzUaUacSV6l8IXhBEZ+5vQ1mZb8Sg+JfDruKxxfJirIN7aa5o
1cm5mdpj6BXNfY1q8WrNONQEsZBRn6IkVx7cFguOm8XKwmZmY4u9Hbv+fnEJzULke20Kt7+nW6rl
B3CnRwjjTx6//4gr624yljYp5nZ+bDVJLVVp6LP0f7N3ZruRc2d3vpUgxz8NcpObAxDkoFhVrLlU
mtUnhNRSc9yc56vPU7bj2D+QID7KSQCj4c9t9aeWKO53r3etZ8XqWsXyNcNO86DpIWVa3YB/vI4G
P0abtThwrcVUZ35WZ7JfPMStax1Gh6uuqip1ZVv70JocAIkSzwBC1rZavphgQRlNpItLT/7yQoPH
tHPNTcUOlB9atlwGi0i/cvInM3FgvTUk/Es56Qc1a3LFmKb5ute1r+EYO0feNMXGGE0am3oL4kGV
DV/LMJWAW0fWh6GbNNdFGtMe3pZ1bQsNhK81eY9J5XkBqRHMdl68/CERcGhGfXgyZBtea/aJF1m4
oAFh028HnAaUzXHOUTZ156CyPpcJy3ZRas1m0HJzE4/mvE3JIm4rAm2/zcQtNnlMA/Rmxt+7yrv2
xeZwOyvcfDjZZoN1nyBVy2JTEyM/NUL6rqJlZ54L/cWdlP17NqZ8Sw0SFCxQORs8wNV6xogZ9HNX
Qy51JqprJqpbB9cBfYHHa8gmvCgSfn7Pj/TBlN05XkbTHyhG37RoQAeqMFRQluqcQw5b1Y3dBd4A
aZqgkrV2cQ+/mJ16SxsxbhboXZvOsbS9rUjnSjkhnMSz2rg50co0p/pE4fNZ2dp4w72TbrGMJOBy
rLthycnWWs0rDojQsisLbd4ulsILNHdAxohfHBMW1UdMn6xkrLHfufi+gmpOk0Czav17jjM7SFsP
dhcFVRv+TuE6SvrlKEW+PEwMBQVA09+RrTBFJs2v1mMTapHduC3MKwG2DOtUzpRo4KK4VDKmzofZ
zWADuMKpqD/NunHFUwSBXBA3LvvZDTgYOmxQjhg2g6e1bGkW6yPndPsdxrO3LyqY2ODUF2NfwKMw
tqzgK97jmWaeYVfja0RzcDGUDf149HBA0B6Qmw/8xFZ7Y7Hk2a0a3GK4Y5J33Wmzk4QscwkHSlP8
eZbT89DBj6eBRFtXgp4YD/bQQ98ahk/QMD2rfFyOrquWcNUQyV9XCWuXVT8Y9aO0muKmiHR8GCY2
Al+XdhiMfzVxcqpg6LTguD0MUa1Btb6DtuLSDL8ktu8dM2H7KkP9Tq+6u0O1pLVeYLrIa+LZ3Zae
1ToggpfmLO9y9Gv84u7D6FX6ztHufStN0dW3IQZPtAKdP6UUPQ39frm7VE1bOd8cFMteJsMgyGpH
8QN+kSXoSp682HD7IK9H53Wc0pF8dDxSxIIh90zTldoXIWClxCxwT4mh1ckluGZ6jjN5NjRs3DZe
1kOs6pjIt8QG66TizjP08keNsBKml2RLxMZdxZX6zNIqInHaDkd3YoPoxB0aqu0RsBjABsyRfJ/a
ZPYxyL+oe3SncIbvhv9pEymdmbGceUlzTp/6MLM2k8btRC1kZmvH/cTGtNxNy/0uAuRHcE7PT0PU
fWa9MvhO99p2GpjGI41hHfZ+/D10OOowITw6SxW4GZEKPtfXGXinL8bsEBH83Qy98nw3rjWWktAe
pkGep7RNzpZYSJHgu7rk8Wz9MbzKuBEQTE6eIA3TFw5D2Ywd7p763jH+3Jxi/jUbWPvMZIiwsZrN
GrstxapjaB8cQ0YHekW1TWZarNf7+jTdPac6l9J1E1llUGEdvYDayXbEEYxXwjDNynZm20813GRS
dKchm795d+LYKWJ3pyi/KpsYGiNurVzzXsNGPWfT/KQ6qbZAuDI/TebngtokvWnvaNfxZQLZBO0y
tT6q8W5UVanzAEe+eNGmOoTEZr4u/fBByrF46GmJ5R5ohD467nKuKvhcdf+dVBIQrDK+JoWvaOpB
+FMdxLjV2D1dN2lOs8/SvOh0mJ9S/m77knl3Wy/pExLD3on7e3ZvzN7zJPUHxNcrCoK5npLmi+zx
V3GfpRLNfG4mTkkvzNbkFOIDHO/an2T2S8uK1O8MyUJY+wMpEsNfeS316aMcy2FrT+ODkiWJKqed
T2Foawe7c0Gp2uY6N7GULmHMX79gtd4b2hvGA14w2nIae0BktH04vG5IkHhtJs5mCr2tJnB+yCKm
yU6vJCK9i2BhVXngRimUTs1YURxUEMOa6GOL9XmDG41Eg7hHV7r+hFm5/I1tcM5WWY9/NJXGgrPQ
ZXPtTdOzFjnu0V0G7xfbuHY9uDLaDDlZFV1w2/fM3zon12Gk6lJIfevm5ZlMhLzS/DQEKbMwdpL+
z9w5/X4k5IGbAbsO5hgBIgArydQXx9T2fpXW8LQ0Fp5gT5yTxDviEPtDJOC3GdnbgpYKNghYW5kp
qL7x2IuFx6Tk3ETJuZA/CnJkII1cXlpPvNl0sPOE/8ot1aqvEAGPmpdShlSNZ4sipEeYIS64vfKP
naVbUvbftJjsI+oI15nBTa6T2aXvq3FN6gZHfRsPG+wkb7XuvSXMtwRpwMoXkvAcx5yLtr8q3fYA
N3TV5kR5k1GznwYOyYwHYsVo+ZG5EIkaeKgE0YmG6iRvIEBRUWDTITRCccKNxoKvDELLuZaYxFZ4
l1hApdiV8i7HnSPwZNRu0nGlX/7wgBNcSeeKM0APQjVRPyfVzWTnGGhecXB1k8B6l7/oRhSoXEvJ
vVAKKepXrfNOFTUcB6H3P+hzbNWqmTCOBTklbs1noYVvytSWG/mdj7LFeF2PdBBq9a2Uxg/Jvrfa
877GOfqTWu5pYPsfmT23ce9PlFMGUzF3i1wIMnvEtjCGPy599xkDVDmOxDdAVJj9lnTXPiKk9V5p
Gjkqw8iuHSoks6IenhxV0tKpgUnKI5ibIUBV3K+2WGlN7e048eiPadUcWDnbF9JGes2qKJdaMFTq
MLXUOJTWQRV4goAv7upo+S7IR9GtAlcsq5djGtYffDGfuiLesdK+FHQbbqDcbnsz51jt90nU4C1i
g0POs8l3dzMqnQWlfS0Ax+fc02iwM548AV2NXfBWTyrADbqO+y7xfJozHzNmc1giPpon16bceejy
MCg9dXAHew8YbWVzq1h5ONJgIjeHKU5eKa1eadSdrFQffdopgRfqdZn6xgCxKXxxOgiCFt7bcBRE
FcDA7Jjjb/SAnfl5IObdPNpLegVo2W6WRV6skKbKqcGz6eZvaQS+gqRZEpZHqTNIezXdR+nyUi1k
aueYfiUWAeaazNVNcW7R8zi/iik+6Hl4ZYcNas7UgxzTEk4vbx9HGVU4Sb+DdBw9w1wGimizTKBb
hvswOYVCkQAvjXhX8SoLJhGFuFwdnt44RhIuK51N4pI7n01DE2mWpfjKSDu3vpaJ6rGtMKgbqIQt
hLRDHOW632FVC6ymm9KNizldXJXRNFzIKbDZDgktBWNRO2uBTswbuYoRIGnt40vY4QYBfZxZ+dvi
Rc3edesleWwmVTw5TRz/DltlfKCMWdRN9OLBE5rqrxwmsqcKxeEAbiOSBVOU0C7jOfwuuqMV1iB7
ZJjxxPD6NoQAwSIMKNQrk8bFj7SJifNPKf+MxVBnXUvnVVPYCu9/V20Lr+by3WGA61XijkenBaq6
n+mkzfepTIGRS+zeE/x9A+9cB+SQyJTpttHd823mG8U2qLmMoo7Ehd11e8wUD8wmHfu/cj6EGV8r
vUJYrSQVF8AFS5AhncKMgJs93LZY9joS+2oNWQ9qQDM75GViAn3zDuqqc0MSXHTYM51Cc20iUobY
uPJpDUbzucrzCOXOE81liF1tXmURmaKgKiskJiKpd+Oby0/Mp9UzsRy9nF7ANba5BQRPptd20GmT
fnE8R87BPIxFEFs6ngC3EE+G66GEjpLe5V2f9XO9d0eLJQG4t5Uy+Qs8mdYYeUf2rrR+Ej2Nf7jC
2X1Q6OSj4HbYZAhWaLpk0CUtpc1L5TaRfaygpoeC3/xVLPesdtyOtnuw4iXDrgUEhXUDtN9Wh0Zv
Dx/Cmer4NJey+ebppTwS+cKh2sEJ6RHbO5MejzcLuG2LMJNbI74zCyU2ayAPeexI1uRSUxCkym75
0JgOciHQqifK31sfH9Uy76YYiP1SlKX+WxQZOtoySaPd9TAYoC2Epjk8TxVCuK63sxdEdFSonehs
pwlmWZndd2+rutJuiovtUcimmPwo0d1Xtsr2ukR171emuZATyZfhu6D8BrMJAsO6Uvx+MphcTaG/
LA/W6CIqml814FlwzCwW+wB8VStxkibWjssKvl2T3fR6mVxjU97Ffp6+L0Hy2lwopZxGwMtI4l6R
Y/v3FB7VD/YEjXxM9Cqazk1eOBXvGwgHauhxKM5dXBMA6Mhc8sXkXxoaGDMv3lSlPyAY1bSVKUb4
K8EybT26APaO6Zws1mbhKIwfRe6IawWLusUdwdYV0Ioq8TwQXmu3dUkVYUZBBu6y7cL+/RUU5BI+
NWM6gKFxo8c0ccmSrJB/aQxQo4ZoI2Y6aQ2jQlJuWQgwg6iluYCAzIyVaNvmXceIXN+v7vnrwmt7
nXqY898UdYPOW2FbqdpmLFZGIghDdiSXXMJJUxVPgSCzBpvXSb33UWaiOaMzvfTi/nyMWlh9qqil
ANgaMFcHU+nyrqHVLiPoBYPjFbA0aVx4EHq9B+MUzVQLk1uQfFteiJBw5hvYUjcOvMp3Xbbyc5BD
d9HGQTN3KolEhZ6MpRNsa5Q7MBLgaCRJXdzcKNJ9xDIjREOmG0fsHJ6oY8SeEXZ+i5jouui26/ul
ZIslctfW2nHR4buNOb78bdzzYkdDxcQYR2US4OxxH7idk/qSc6sAe4wdgnk5V/x4WdVEGXAbTllg
jRlVMfSRpKT/0G/yPmB2K1B0y64+4TFsuG2RhgDDDyqtbZAeDStfx0OamGuXtcsdmxXTaNsU/XAm
CF13NNqR2Dwx7LmdL2Pb/gmxUqA/jCUnUc7lNfJ1UAZfuSQF4ZdC1N8xji/zKrISdIYt4uqPpMb7
qtWASlcO/7JHSFEc8qazLEh5RVo/6uiq+jFV5pwdkX8r+06zSq4VpAZr04+aNxwKPms6NkN4zIXe
IRikIVxPyyvjmzVQSxWDeh5XBMfA+VOuq+WbVsSpBhCqAZI6OAsNBBC/83GvarhbyD3Z0vNnVZpH
FG5Cq/kDATn1i4YXhUPMBMuk63tgq4DdG4om+Rl3qqbbV0a6NtDKrjgZZIS3OO0jn+mGqt+qe+a9
b/JF69KfluZuqg/bsOc4mzdgpmx86XlOij4/Lww+DWSYkPqFeW+RblhrGBCogbYHv6yn4sZXkxRm
O79TE+GuwTTdnHLQfeAIyH6V6HytN38jqNJhWHZvHLXFyULRj8EzbFNb+9WXi2Q5YNw6JrDvpudl
UbEd7DxLBQYN5NoMvpeGnfEIkckEImeHp8o2n1TTqHuBzd6KYO1lUmQrCeodDCeRSnprY7IqNP5h
c3VcwLnTGtqhP3MXoNJr1UctuNKs3gJ68z5mhwqh3AC1tpBn3/L9M58XWHQ+tqtnuMk1yzYkgTJy
udrxGkNg2zjT0G102FFv2KNgzdcGvIV00qHy9wQGy1ls2ia7gwIVb8QCQPe5KZfikiRN8lah4dyb
JNr8VNVF/SwHCXhhjl5UbSVbZ65ePa6YY4gfcNRADJA5Bwie4gi6EPF0Qd8IiYlbr0PIqgju1Spr
ScEuWSk3lB9ODxVJ6sNSoqV2KAFB18lNDKcBkkF+dPrxJpVaQyJ/sHCdc+Xda7pebmortfxWh8WG
1cofy5LeXdXcoKrxHqCslKqObir9pJ9hZjTY0XPkaMDO2w4u4ArF96S7pJm1mC5CnQspdY6EXCxs
eAUZFlS77GtJW2dbEL97wgBfr6pqEj79lCJAr6RiUluOBFmyoMBov8JIs9AgC9d7Vbf3bH28gK1O
KFtcR3MM/i6K0gfAEY9V3HRBpFfpTYHOjmqD8UTM+8jIN4RzrH2ZpG+WpdYj/Rc77jGM5OAX8oOX
ulxRjL58RewdP0VScgvoiAQIN3nTqjg7AgX7Bd8zhsAjPqhvbvyOjtiNN2LHAoLSBnYTbUxv2Fb1
IvYzloiVKDmd9PCxMcZpo2Nq3LXWsARVavY/nhN+U1rOSF0QgK0VymZuVq8ZCvh+BId8wVbBLWIh
vp8XGUWb/O7abKN9rpnT1tKRXYRk9vEMsXzzZqIUg6Xrp12Xxok0m77NW2rvmEVoaEzsDQWd7xAm
XvspLk+WlhMOiz5ni+wvwRjqG9ijSWt8kdKA/9LBGqY1FG+0TpGGlaCYd9b86U5LdjILO/XN1Pox
hWJGNcvi6hpQPwFGU5zBKnYTtmzGBqr0VgRsPh1FfAU9GdFO9KwY5dzxNaW1F9z2E7rXd641DBXT
RCNZknZrZ17AjhTuvpqdF81yoERKfBAsEZnccTl9lJlwAstEhpnlDs1Y88vJ+gVpIg6SRnsasj/A
ak7wBn/T96LxLqcFhDwa40pUNM+Qw1lWGST2DG0DVXnb6x3Xdu0wK/tBeHzXW+Hmezo9YTzH4U2J
4StNn0o7vd7btje1R0VoUhyhsVwssxvWc6o9iKjSdqrDdd+b6suBgwnvkkV5Or11STFcZC1VADEP
nuPkwJ3u1iAtdiah6bQsXwba8bDPb1XeGb9DHfpzEncv+b1E1+EnR2beb2kP00bxEmo6+wNgIFGM
ItriXyRcEU5b5uvDnJvS520c7zBQXqPKzq+K5hbWGvNyADGvsRaZrlHMjjAcVL2iG23TOgbayz2n
YWYUk+qpBX3emk5To09kHbytPbLvax0BvLMT8iwT70H103gVdnK1Zf7iRu4+TsmWaRXuf6cXPs2a
u3Aavry04uaqYm9TaumF0DZXbad5oQbz0DXZGl/0p8kUmNW0ztJQ8buVRjAQJFnlNESgXBXxlVS6
T9XMa+TUAR3n+CG6m6eXdBwXVycZd4tL31ya78yku6QgGY6t3sKhYFnGCDTAZ0mNfB0VycFSWA4I
+JAlhm3vNFg4ma9pI+4CuErhrclhopSztl1a69D12Q+x8Av4waM3WMY9kp+uU80eAPPz+OcxSoZL
0yDw/S96zRgfuJhvQrOUv0zw8WTw48SnU4IFWerS6c2Nza8VFRAoj2LbkMJfseAYH4HlmvthNLjl
Gx3GDVhErD8HmmnIh1knu++MS2txgAnYQ6EfyRDKim90UsbJemzmTm0d3DAQu/vaKMsjnmeaL2OL
rZ4+exb34GJvUDXPzVK7jjmd95JVl5fxieUjCl3FWbMM8jGX2SvAfQzouI5oaycyBECH44mdKq9R
a6lPDc0yLIf5HBtwHdTtkfN1ijCY3Ljfo8QOV6sxLd90HO2h78mqt8WIRplVvtPL+lQo1z0R2wdT
k423xAqDBVGfSwVUSj3rraAPByjfJGaCsZ2OndlcEkO+csYd6UJwVuIOQ09ynTIiAKC7rOx4CEZL
3TpzNB+IjsDEMnHBuFl4SiOqkgjkcktBZB3qIAurIK7hIk3Vl4CsjTe7u/f2ur61uATJZLPvnPGk
dc0JK8ZZX8w9DdKvHEls3ukjU+VLRSHPeurHEsmCgRuOfOh+EzOiQYX8lug3LP3kz2iZyRmOTnpC
Z/XOEcLuIaY7A8I7w+E6HKT1bRMn35Oz+pN5nJvs0NRaFQkjvAOCzGBM9seZOzcOI2/N6eNeRsS/
k3JL9Tej8/839P5XXLX/J0MvpWPd8tPkn8X3Pxsr//pRf3NWGjowbxxg/1yK9zdDr/yLh3ojSZrY
LDsFudt/OCst5y/u3S5+D6HgyqRQ8x/OSkti9ZU2NmAppPlX0uS/4ax0vbuf/p+MlbpBCkXX+Swc
C81Dt/+zRT1BcjJAuq6EtcTvlG5mvi7SCKYewD22YLXeosEt8GkEsscQO5R8MDg+qDoP9/FSg2+I
PX0Foqi9eG1XPcXm9Ktq+3LfkVi+Ki4Ux0zLo5M3F3Sduh01HKJNy3ORcAEh0mudB6/ZSMpc9pRK
2ywohnY4oGG4e5fhFEtPxZEvBmM8ShPWXU+lJKiUrtuSVlg+qK03uERKl22KV87HaDBpikmnp8Ir
k/PERwem09DiyouFDVobNe9dKGmbxqm9FVV1yynBWHlT0awBJA6ur6k4Cpx5TDc47M11RjFgDgMS
tGMTJzIg6tknYH7y6YbJ0lo53B/8yOPF2lm1FZhWiterQ4LLo8LcKuEMv8d86re80X6aNhEbvUwY
RzF4+yLz0oNNYoXUYt5tNLMZziiAZNTzOuNyBgt4P3KvU5sRy17FHiLq/Clv43e9mLUvON+sFyHU
rgZFoJ8b+4wYrdhmAA/TPkDcCmxd2Ei7zoSbV9q19xEZGKoaoJ9Pbc/oPVtDvhuoQvwzUdmwy4ph
O3F3I9vWz7uBdNE+LkE+rIvCDLpGL3YuRoqXEWqA3zcyonF7wRwSM5CwuGqHXRm3nJZQpuCZk6/2
2WQs+zzztIuZ6FxdbUUtW6mnaBgp+fvERDRfLVpCk1mObshlvl33UpIBre3j0PQjAZByuS2DJW8C
nhhHiHL3IKu8wK21JmA11B6HBZNGD7PuYGdDDkhxKnYOcVamo6J54YRBAWoN2msE9E3uo5U/RW66
RgGVCEtkLw1LB75i1eQJUTQwbbLXriYnmMlf+y1Iwct4R8J0mfM1OuCZRVlKvnS5vnYm580Tqt6O
d9xC5oQtU0/tHKxotM4YzqSPYx8l1EkYFKh/WGVKOnuFn2rPwrjbVffGDnu8dzkP+qtpmO4z0flu
O8JxRTTXw3iT2zkUnd4eNnGZWu9ljseq4YCHGx2J4t5qFaf4EubeB/a9UMPUpsZ7nMdLAJp4+B0N
KBKo6aJegRIT67aaWJkQIKuZP5I4oJwr5BcCZWPhQA9bTDaXiSO5HwJOW5kiMzd92fNfZ76XILRs
YWw6OqcoO86nX5ylOn068fQFLVI+05H8C5hYw403Ny9GMxzziH5zW6Kum5o0rsAsw02bA8wARDRs
ygo3bqHu1MLBNs51PUk61VS1sycPeYMHTeJsYh/vYJPN+1cgpwvOI1SJTSj7d83ulhcxNPfj0BpB
BCq8dVO5KzTI9ELDfmCDkmdNpm9Gywnf+FHtTylj1I1k/qsTes6uZ+2zscX9acRgal4nC4QlbCmk
3SnZakmWPdAAGuJq7Nwa6s3Uw64XFnpGmXKmF2Wdvdp0vO1Ml/KUzhycH8CfxnF2e4jf4P5MPxVd
QjoVfxCeD707Eb2dtM0YaeIsEJpJ8UYj1UnYAIoL6ej0GMeAQlcQzYPSChEu++VLY0I7x8RMv2uH
bO3KopowqCo6qybLnrati2xlLLn3Y4Rgbzz+vEDL5g7FSI1HkXVUzRnztsqpbdEsWa2TMcUAKIn3
jWweksG7JuVsLr4GR/QNo71+KR3uJPf1+nIrtQLqaWOtqT8Te46ymHU4O3HoLG3JE+pYxfNU2hbi
EqpFEIcZA0oqpg3nTbxKlMYalST2NLMxYP2Oka0mOII8fEdhJtorDAf7uGQqfRa9vVXe6J6iEbwi
CBCsGqhpwLvjNJhsoMNlGLEN1rxoDxylPxFut1cRGhmWsg5vYTb8NuuOE6tPkav62dsaBhMqdgdn
FbMk93On9Xw6YlIM/ulypkEThw1V6CWVOVvPKn7bWfORt2rveMO7k+ekmuMnQngeu42IW5Vd2CDH
0HF7f4imCh5H9TmE5nzW5jI6SeP+kJhms9OBGWx6s6MYBwy4savg3RzTpb3MXg87KzSiDeXL6sDC
RKwwaVfPFDjNvxjmXAgCgCfrrM999oxY2K2l/BA5WIRhvmSjd3VJ7K+aofnumrrZMjFyB0Ww420x
btPMmS4LLA8/4tu6R60+0iaLWcFyb2ZuRFuhjV8FsvAb6Jl4bWYFJA8odxzbXuG3uPHXiev1vMzi
3trjuSlWmul6jwhh0TV3TQtMYObe8jxxYeBmpz4jt+hLDuASi+eodlbi6U/V4GSfagFqwOUmcvwp
SehKYGkWQMSceNv1+dsc4g9ruOwHLjWbvt4mUNZcp3zvK6KW3LZgiFUOFbKGqMyv0ACcZMAaAPTS
mc6R4VZ+l3Eurjh09FtTxbi4AcmiL0TZHZHeHoRLeGN0ovCVzLtM2dzXIGbC8LdBeoEUI4eYXU43
Egvmk0b4JBgxTGwJuoNWc2iK92AHr91Oxh93TABtXJXJUh104x7sDUkMLhN7p+Z04b3s8gsAEx5M
fZ2WcsIaNtnXbMYd7rOkrm4RqJbPQuQPg2HrbHBrvFurWLXFmW9xiCbpzMXDuMz9q5npbxSPPyNh
gC+jxpZm+wV0CNpfjqelijaG6s0XWKflLqoHSRE2YS2odJZer+uGIWJVedq9O6Oy36vE5RyszOYY
ouidbZFXl7hJh8cmaqe90Wa0c2r1wrLIZbF/512vhDdpv/kcc2tl6JPLuYKj7xKhBx4jlnBbyOGk
KoAssg4SGzNS4WmJbTOIUZKM1SjyDL4GV3W/xwhKh0scaG1VsEVX59FNuQA7uRcdBmz1LFBiHZvI
vACZ6y14fh3+nXJospD8Ym/96lzp0mTsarQ8pPSSg4Z2vgvRTDu38OZLGVYozpG7HIC1ocUMbs8R
YsxiNRjQY+Ey1A9DrVUd3Blb4qOxU7mLU9uskZBD4xfJcBho8NpGn1WrG1CvEm2d0NWesnjixUWn
u0bSyK5elyatPxrTdvVTTob5h6K23niKYT1LbF3OsqV92Qz9JXF+NckAZseYEktsiwg5qXXqAt9a
6r5YZfunMTVKktGYRy+krpfNHe4z01X3Xa369Myq09c6l9sgk513AdPXM4Eo93WxFy1d87vaAfpL
YLhxzkQSl0+W1TYBvdpyWw/Z8ijJWtNBnAAAGwf04q7Z6jPKAbNW1CEYC7W2JDbNjm/4VWr2m8Us
uYXAGm6hY8esB6f0B2efw3pGmPue0PTasbNsp/dxRWXEVO+gyiwvxbR0m0H9qi3QEk4I3pp42Dcj
RHYqPCYxSGaMqjIw1IdTsBh2EljucnnC6NCxedKGz7SDnZF1zQP2lWjPnHJrLFwPdnVpmvhHlN7G
nQuAvN5PkS+PyYSNNRPsHHTCNRh5TpJhCZ/3PsftEOaQvKbZ2E8L3ZFI7pTO1/g8rBj3A2aX9TRF
04YXYeY3kpl+1IH5xoGY8+VrSglGgEOaGdG8Lk23YUz4YZ5qw9sBEhmrPVhIpd2w70vnpmXJb4cJ
9iY0s3t2DOuumd3Xb6S1I+zbLewMzIh+6YicXaapnkLFnX3BwLlmleQeQJFHm3G5I2JBuOs4j5qB
MRcCNHYnWyMq3ETRWkb4WEcd3iC7MV1bx3aTUtTH/4V1mtcY8xmonLZrvTTZudXCbQEOaEdbsBXv
IcppD84CqQgvacfiD+7Vj241EVeuEo1dNuUlpo0UgSVBphdUgTgVqJ5iMhadl7FpBz1TzpRMQY7q
y9cz16iQ7mvMI0PfxBvTAoi0wNsmCB9iLA5TCMEF3+C7C9nk7DVrxG4s6oaLJneXomklfLdLeCl4
MidtX8w5E4SyA0iudGj3Cmh9A833oZo5XFPhPtLdUqyL/h1Pvc9h0j+pZNE3Tr8o6MlhswXfAXFI
OgeSbSMgP7MLxiYfbnEtTmB5H2zMSniMo/pN1xrzsc4onOlFCiycJMHZrpd4Y401vUBproImdaI9
0RAcM7q30N5ihyiCrjiDXxJbtutWIGmcRAp06luqeLwXMY77vlXIQPN0HmRywydmnKyOrl5qOfNz
OEO/0XVAckjlbOK3XTKox6WbvsEpGrux19njGhog6tmMYibuXitOkh+7cQUkX/oQuZMXh7Tbqowi
75HVdfbWTznLoS4c2AeObAieG1YiXB+UZ93/AOWc6JrilyyJbkkoWNVPdlGB+wHbEBu8ETRgZoCw
VePHVvEemZZ3gTvK0zZE2nCCaOPeU3jae1O6mLfu+SAyhvoBnuVyWAbSfIIqo8ytCkSyxuEamUZU
8oTehjecepQSenkMlcKvbfwgqrCnr2bA1Jd2Go8dFN6amIwq32Qncet2E++hFfC4lVUmJUBmGZqv
U+0aAcy37AkLv74eHfxHHTUB+4mesDPWzGceBoafvpv1w0KIX22aylJI9lq97/oQR60+l5zPsPWs
uG7RJnmx3P8u8UoLp+mq5s59IgnKTAid2n1XPBiIf26H3lFV5x40GEybeX52F3mXGyftK1zmGV9k
Cw6qs913m6XhHufC9PwfpVT10nkum2BpxPefLiTJKjR3kvYMP3H0T7pAx+N/9A4sHoQODK0sdHZ6
jQNujrzpUmHFSxO6Rx3bi5gWkhvXzvRiTMb88O/noZ9LxX/+278kmf8qHf0j1/zf/++K+oKf8vKp
ftr//Ef9y59MB+Df5cP/pxlphLP/fRzf/6x+/svrT/P988/ineRj/qbdaUL8hdy8Q62LYxq261kE
pv+exhe0t9i6Z7F4E7YQOh/0P8P4Do0vtJxAnbEMybeUrPLfY9GEqbFBCsOjWg8rDvCXfycWbd1D
z/9Lu5N8vOtAsOETuHuY4Mj8ayg6UrQySLDPcJrJKGUWvNv/wd6ZNMeNpGn6v9R5kAYH3LEcpg+x
MbiJpEhJFC8wasO+7/j184CZ2cWAIhnDOs2YdZe1WVplSR4A3D//lnchfLjWV1UASCQdMJ+KcfSZ
e1SmQZ+OKXXoUp6QmDjpcy6ii8BroSFqWo45STRjGtA+Sm4saqln6eTGZevoCAg7YU8e5k0G3DPg
+86jx7jrJmox9dxgqJ5+gX7VXmkwMxF+QkWpM4S5r4SrfWnL2YEsysczygn1DUSw9izTEdvYQvRb
CblurSyIOhhJjee27symU0b46dVHvf3zhRwIwxx63/CeHORESFckXTWkkGdy+2vyeI6QaBln5i+A
dgY0YJKVOimH/ky1lbeWfpJWNNtSuGsKe2ygXe13NbrARBJpw72CkzXca2EkdLSwjO6zbsXUsFWH
ZnekBdd5khcJipY6+l1NVQE9FG2L9BzT6T+tNP9RGsU49hxootAz1g1XR9Lh8DnMrvZBZeS/wEkF
H1PP+xmY8XiWFBFxztIU8rj5j6oYJNMU3zzzu8D66OKah4geSNvRnoWnG1988xKvu/AUTQE31a+6
qDfOHT+oLmn/yVuTfhLz7Ty8ePsjHArcvHwD2uCg6tDn0SWF8OFvr0w9MQES/MrQ1bnKdEdegRAC
NdF0xtXshL55ezlxKAY0r+cKCzEMvilf1RYLpYqpT0BNG/ZPILaPWqw+YWMstqqImn2TZ8ml1/eo
9ucQ/XvkpIdoSHdv/wDz94/lQmrW8f+QtiUNZ/Gx0qgeAJDmPxE2pciBB062gIxB+SP3MuPXlHgl
aqV1dw6pR4XbstNHTExAClFFqPG5FyUA8BRy6lUyGDcqs5FHb1GGfOoAH2FtO9rBBkQJvOcp1SAv
OYaVbZGQ1+DHRTvciqS1ruH86+A3AvurG0020O8OdDqD4/w5DZryQfMcIOAt4oeXbz/8bEN6GJnc
WcJHKQYVwlVoNhx+bQnl2w+C5rvZVV25yg1rvMBArn+shhLN8kkP811OSxiFm8HoYO4NwKLQxak/
JPC57gPIUAEAuZoXF/f5iDoB5AdSxKL9gsdQ8yGwkJKnanHuLHqZn4dg6D/wX5HYBEDRCEbkAEA3
roXKw4fBce5sW9rnbz/jbxsaKAT72OYoGsKSYhl8GZJi+6O+FSVkF6R0pm0SawHDWIG1EpLmq7eX
M4+tx5KCMCbmTb1QwCgj3TbwTfzWwo94VJ6PzSBCKpssadII0rZrPJsxDc0OoAtGSMW4jr36owEg
GdBJR1SiB9ddoceszXVOZu2Ze8c+kA6pnSWpa4PTcUpzLWynabEKAGyDLHR9Fzpl99ClLSCyMuyx
pIFucTMmGKPSYi4hEtsm1kcZs/VKMzsgxzAXob+1vwgC4gaggbnWogoFpLffxu/7C5sOiVsqQm0Q
RR1u39cRHf1IOQzp9J0qutvEPrDfkVeG+HMVXBarWY6WEP32klz1iy3NkijpKG4TJmYvCiXfnz+C
jKj/97/E/8I/hgKwGL7rSeXQG0JQG4wolRp6mKdi12/3Oodm1lwhfDEAVHNu8frpuLEBdlX1dwRw
H60qLwF9NXXyVWQeJh9uHq8tv0f8FaEUPohjJ0/0MuNr6pZ+OPFT5mnn4qlfdhxNXZ0fBNf38KfQ
yLGdwHC/5UDLv4I5S7FUo4l/a0QV4gBDB8F1HQxgayKvh6FGOaE9BlndPxpk8esMxPONlkYWcgWa
691rvnpuhm6sti6m4jCHsCXKMLOYVv6UlRlYHxfutd+WkrVSuzrxCeeJ6uJpTPDxvFS8i1zbfrlg
X31D3MycMtGsZwqpnEEPQtM/9BqoccUhv4EO2mAM5GRkOQkSc9uCc/NzoMpa1aGkxYfIKlpylYjd
1SxZ/2GC77oVYRA6G8VTPPeM3n+NFqhgeCATjlPBZNzD4a8/xP4oH+kGdJ/L3DNuNK3tMKgS+xgr
5bs4QLd9ZY9ONyuE4SYF742mJBZ5ebY3xnb8GidthQzgCLemaNSlhYHrJZqT7ZVIbIS6BVwxd8Uo
CV1Tn7HtnQD7M61aeuswS3KtPPEaF0J73K0uoygb52regrTZGYebwuzwMqp947lCxf+rRLwQNmsg
URADPT/51PhjZW+EO6SX+G0MENsATuHTVF2PWpCYa72zAZom2PTYFdc41K/Ou/a5Fn+hpQ7UvUpj
ELyDD0JEa+r87uUc/w9W4V8u2/2fi52z9vnHz4RR3UGxM/+Zv4oda5ZzEoZLSKVXh784seCvYod/
5egWMAQY++AUKHv+Xe1YfxARpUl4QM5j/mP/rnaAKtA3p2wyBDh9Jc33VDuLs6vm6xZ/Wws1TxYC
TnG46awCjMUIoXkzpOKLVxnAX4E7b/qhHsACaif2uJz38Kva6mU5hRSj0sVcXC39MisQ33kaG82m
8iRNOVc5zdaQbv/kp2N7MTFhm2NvJAC+0jf9AS6OJndRmeKcogapH0uE8/ALENtXUE7JPsw87WME
kVKnf2fuJlKTVQVV50cJCx48AFrxkYU/NXM7mZyr0aSr60NtJE+cGwxleDGNfnaBACPaBYox/Hpo
XMo5YBmrIdXPtbqGrujG2Torma4GXf6Bkaf2YQyHIts0oZZ8T6exwPPKQx+6DwIqOroR0Z+n6x9r
FLnIu1/eG31w4iztc76WcfiZNM8bkA/nvYFBGL55XYR1wqwi/b3W6Q0apZMV6Jd02LONmfbEP8GA
NSQ2i+DEAJWvECBH6HSKzE0G/yVb2bGFUoNb5/6niOE/WBRUOdZNEmIUNGUMUSz0dctVGHUtNLWp
E1uRW+JH3XW0ctuWZl1fRuN5UkaKKQt5DyNYlQLbiJxLPawL3PNM7YrpRLubaDLxN5l1/hMGwgMS
NhQonVYBQgj16sTN+lKALDaYbTo2ucR8wxJPD18Uzr40rS2Qc/owwcrsErFSjo+qiuY7DoN2EeFE
V9YaSHVr1YgWJDu8qybAwMsIhXGZiWG4b3pdnWnU+KtutnDFtvqzFqfwL+sh2b6KFre/V9FikZXM
XxaQEDpslBKuEuaiooKG2BfIyDSgQbxoxY/2gOW6j2EF+BucUw0CnD6wCWlpk4X0AtPJVXD4ALW8
/UOOnEyXgYZtcoWz0dzFDoP2NYWx8pvNBLAF2qZnolkJOvntVV7y98X34e+3Zilg2izw/w6/TxSV
pZNgHk966WNsoEDvOcyZoIjKGsiDOexdU2GlgGLjypx8j85+hDhGjmHFrKJ16u3/Hv5MVBwpaUnC
TBORlMOfg397ZgM8qRlcjPBY8qQ49030o9aBIi1n9Jve6aanjC0d8eI5MqaLUSgaOHEFvNUAmto5
U7ZjUomaJ1YvHrJPFSpVb7+0ec8evjOTmsiYm2KSfHupwDs0pW3g7FtDPLKMTeKG15PILhqr1y9a
56aZcFh7WfBdl/lN8TO7b6qfP5vr52LZk3wt2/hfN//faj1abPJ/vto3UfiNUU74uos5/4k/L3bk
rqVgA+tSmsiDUj/+fa9L8YfNdJuCBlHrF43sf1/rxh82ttPoX0sLOUZrTgb+bmLqf7hUoMJ1HbRG
50rlPdf64WnmEHPABDsFuqJLf+4l13yVkru55rdoFxpIVPT+Hk2lZhPZqXv26n0cCV5HV3FMSkVB
re4sKyoElPF5GFnFieV45UPRQfS6MlZvr0JGcnAAbETBXwqMuUI3oIPN6uGvK7ekC0LT6C2Yqm0j
gQQG1Sg2iIM5tw5GxTWcR1tuMMCo8LCXhr32iybqNq7smtvCtWoBDqrNHjLmZdY2pX2cX8NuMsyL
MtZlBw+tGuC4QAPEgw0H3tkrAtn/mao2AClWRnsuI+GF+NcNmALbkwyArDdibBH5gazET+mYxW/0
1oMKhYBhCR+vYHBtahGYaGA0/h1Fh8qY9pKjb5BUs8QWLRXzO9rftbOXQzN7TZnVDFrPuIG1No5u
POiaJvjCfrjsbVN9VAzPwhs9H/TPI0pZGGNYUfyp69AE3ILJIzFhsJXsGr9EQUqL0qE+KxsP8QTG
YkDM8HCD2lgRlftVDM7Z2UQTfQYIS45ebBkOC8ktPVCd7AeMDD9nfQNsUxke9MYCb5FiGyauF521
qVUl6GVCmbjU4OjOpAM6HwDMRv8cTaGpueoV9OZnmSs0CC1MFDPMmGVxCTJIlnsE28Zbbn66w6Lq
Tei77kh1ahugQfARycpnxNDd5xpblE+ZUxW/uhSdGf4NMuo+2KanUG/VdxQlzF/cqir7qtneVK6L
ZJiTlEw3nL0bwFZBQ2r2fBITuJRt4/RFtC8Ar0UfUb2Z3VqNpEO4sHTq8lKPKEdXqRiKeCOF1RpP
TYWb5CY3BuwkGqOR/lZCzMBl3C0L1FXonjB89lsssZROl/O8sjw8eehr6fbaxFudXCv2Rf/o4O4N
IEXFWbEvC+gp8BW7P/vX7wrW/3cTpjdD+rzef4+s/t8YM1nkQv8cnmEIPDd5FaLGe9aG2c/ngzjN
H/0LKS6I0wJZZ7IO16HUInj8jRS3xJx0Ufkww6AHyOX/17DJ/OPlf82/YhJEg2rOC/6K0xp/H5k4
f4zYT0JORv6eQG3Osevflzu/x6SPy6zLtIn8ZICL/C+O07xoM9CkaGF6W+xhSmYMlT3g4BigqYJ4
QuJtMAURDwj+INIx4NAG1isTTXWdFGSPGySNbIxIVD+hSGgrxA69zoof3bCEPjqAaED83NXa72Gu
a8+AivXkEvhdDdgAnU+SCgz1YPZr0nkAtOJZa1TpsmYXjo712OAgBYlG5rgyeRkCABqoq2DnyWA4
x9LWyK5aW0MIpii9ajh/9TWPXC6HzUhejOR6BIvPRYqcPLPAw6DvSzj1hcK/3geB3SPW9lkI7EsG
ZDzgqWiQotxIBUhM5v6Xt1deXjfzyqgwcCsi2swXnpPGV5dnIFpp8lxMkyExtoztPoyDKE7k287y
w5M5sOkUOxMNaHgJi+cb+3KsWrp5Nb57+KHa5dwHnmJ1p2tijM1ziPSEWLqjZXyndXp3B2oUJz20
MFtc6esesVQc0tsizjGVqwq0terJr6AN1kDC42gEsgNBwITTnRhdsUtH2dgrkdmtXAX9jDSTqrQ/
YW+Wt0zYGnDaE+Y6EnFK1SUbaugGlIBvthu7G+U9xn3yB9jlMt/oAX2E/mM82clHVA0HuG528CEO
AuMXxu5WuMF0Fjob2tf6s6nbNFYDY+wq4J2jh58Q9qurcSyLb9x9yc8iA7QKnts1ywtsofH50cYB
lZsqwcEUogHCghuZp9B66qrLfCivevkVzQhZbrk6q5+ORYMRw4TJMbZIbIYllK8aNLntU/yu8dix
9D0Y9Hq889jtt66PshaENdRntrIwxKNRd3hee1oLWjr0u/xn2hrTsO/6crhH0ECXZ2nhYt2DglWg
bRR6IO4G5qoXX8aeFQKHm5Iu39gO4CFu+txncKQzOfZU+U0qPxnXhgt6f/v2Bp3TxFdBg0SL+fSc
c5Hg0VXSlyNLbcpxeap/5NA5L1RZaXeY3inQSo4YEBroMD8qQObwwF97hOTJKswPaQayvp8ZEIkI
/P3LD/qfO+hf80DojTsIQdbq8OaZ/8B/VwjCQC2V840KvE0H8O+bx7T+IKWdAwzdHKLcPOj7G+bg
/EFBygWj071w/7Qj+LtCMMBGkAOTkcEcVuAW3kFRWsY4Yg5EF4cRKjhIm37iYYwLlZagjOTIVeNo
xq5HN3kbD1pzokA4LK/5a13am+xSIjh69voyhgd1nBtI0UgKBJDWjZsMexuvLHT92gBj96ZPN69e
/5FLYxlUWQ1pLCVtZuLwDtT82K9CN3DgMqXfhIleyQXnDnZxjnhDcxFDiD6x1G9vcF6Kg8jlzQsE
CnG41Diil5hpOSQZUBBPdOfBpMNBf3j7gRYNk5dXKPGusNkm7CRQLofLCGv0AczRp2IOWdxmtofg
KUTh6t7QNFjgSZ7/9KA7YFndGuZuEHa7S0SdPdZ0fXcS9sLT2z/oyBtm7+r8hxcsDbnYOLU563O0
/J6IlkXH/NOD21039bMPEvBE4+PoWjS4oanR8qYPfvjsWDCnaYbO+Kq2XPumKPv2AZ0EtcHsDyG8
t5/r5VZ/nYjxJaXLyeNIurqDkMjhYj2tzxFcqoV4WmReiMr1HiD3O1sUm/Nr1XX5bTyp8iLQG6J+
JXANLPWZlZ3BpOgwMUUzuUM2LjeiDpxmMu4kohEnEABH9pxFW3MGCcNiBIt7+BuhE3eTiFOIXanG
XM+Er4SSaLt5+1UcW8XiLcyjKDpP+iIlhcHU2jSy6c+XFrhnCt6HmM5ucuKNLxM8Xjg7iGhm0UEw
KDMPHyZ006pPYziRsP+bnUUf9jxyhPEdYFF1bqIDjLinkO52Bn3dv/2Ex04VYmOOjnDTvLfEvPNe
xQlDFn3U+AF0+irIkQFBm2nv+uTXu872mLDDUGZ62iHY21o4M2C3V9X7DB+LeoWAZ/6zU5hzvf2b
jrx1dp0N2J53D/5hvvNf/SSfCamVx3DjHXhKd3GBHUxRO+nD26scicjA+8FlgCKhRf4yoHm1ihaY
fSbdiLgv0EHrUxSAV6jrShvHKjXt6J54399e8dhzORRXuDHTLuMaOHwur6QhAgdArfyqita8Rx+a
ulKb96/iMi4GT8gkmsz6cBXqAxozvgv4Cn/zLWBh9D5yzdn9B6sw6GY4O19szuJkTCkYvCEtMZ9A
3u4W++JwixZdefP2KkfCHlJdWBha82iOYcbhs2gGwudAeqnpHChYIuihzo9avuk1zX7/A4F6wwiG
u5lqaxn07EwUIKVS/MpsknNn1pLLPFSH336g+bUsQiv1FKkLGw4dvmXY0ocqTRsGRKu0RrI11Xsb
6xWcNz3UzirjHh3+EF0V5xaZ4RMB88irxJ2JAQvPRhG5DGWOqhKoKnSWZB9h86rqdNdOHTIPVXbK
KG++jJYPCUyHngLai/bcFjg4v3Ya26CvBYafUb5LoJYiapmtA93H/DYzLoBNn8LOHDlZjI0oHZkD
SW6FRQBVLjYcTQLg0BxN9B/rFPsaMxLvv4RpIOMORE8ZaNAyzzGQqgOYP6Oxss7c59T+O/iViBe2
rXniEB/bJ0yG0T4EizlPOw9foS/TvrN6TYK8tfxzvCmM81Rv+7O5eXMVmakGoyhOHiqaaDu9kKfc
+45tltl+y+RdslGtRaTK80ZmSEXMAE4kQW1NJtfwSJprCH7FiZd6bLPMMyz68wz+Mcs7fNKsh6jm
qo5PV/U3g5d9HEMPt5dq+mV5ERhO9MPePoK/7xWbnhW3i8ksSgcldrhgmxEhnS6X+J2kJsQcz7hE
UE5t37+KA3pvzk/m7ol5uMoQy7r1vEyuQlEAiKsbAw6XZ59A7P7+ncChWkrRNdPRlHIWq2BSlE0Y
Y89KI6V1H9En+97mffMj8abp7O0HUvPfdXiqweUwsQFdTrlt2Is9YSCsyKNSwZAb2vrKQ7Oy3ZhY
wZibUHTqxu07yDaB03f5KlWdWW8V/5hsRNnrzUaTXfg0efwtMJLyOFv1dSe1tXKH5lcIGRC0ZV/a
+EbQ2YKwaqbp17gPfLBKVtJ0eCdU4fUIjj7eGM0stBBGWvnDDTLgPmGgI16AToIc8Mw21IOH7j5t
56yNgVuFMmUUEIbqm2eJ5hc0fv0GRYboCzrLyHMVBb+a32tYyD+ITD4EmSKlbzA2rnc5KmBfC1By
ydbA6vvKtTWfR7RK/8IDthZv2NZ0WJCn0Sba3LQ51q2phhCGXSqdEwDnI/tWzGgoMIIkisbsrfY6
K0qGyA4DHwxcVyvjOm2LJ2cU3vmJr/z7R54HWGQdNHwJ34trPcYJHZUlZa4gn4+XEX1N6F9ugCIQ
3unvX4r5H760NMk4iov9FJVgHnIVIuQ+pMlZbMUW7kKjQr6+G7ENfXuxI2nuzJVDUIoKnILBXNwQ
WWIEOcKEaoWMp/29bxVytjGO87fVUPQpJh8Jkqa2m3prUekucuGOMf4wAwTokJWN7koMVU686pfM
enGgeJNAlxRXpAmG/PCDtoUpm5wUF/ClkVw0hVXXCAOFaq8hy2Mjn5A41yVykCUqZBHS8UDihg91
hxLMCm+3Bj3qUNnofJoZdVhio/5VDo4+ngiXv8dnvvfszkdJaCtaNYe/MneMHE4dGYuHKtS3uqSv
Fhf4slH0Gz/7USD2HUTtz7c/15G4Bradvg8Oy7M8zeJr2ZANMYwYeTW5Mq/SCMvvVA/Ffmpi7cPb
Sx17PujLoHznsQPgzcPnQxo9or7CGFcFFLI6HMmVaw93VZj/HFX0wYYLeuKNHns4B6tME7wrJ3kZ
SE2soJA6m9slmJ/t60IZnxP+yzU6r2A63366Y2vRbmKeQjIBqGbxIrOspb+bY3XANdSeI6xjrVVv
Fldwstv/ZCm2MshXmnOctcMX6XDbTV1OyjI1ot+jo8fuQGcZqs+pbO/oQ7EXJTB1miHA/g4iYT+l
YzR21FFy1M1dzr3aoJHnRLuc4jQ+8VjHwu6fcF7Ah3NoPFwssIEwZB4BqbcLMNADirwUzNa3t7/T
kVWY58/AYWb6trksdISfik7UhKegFOlNXMX5HotJhPb/g2VmfK2a+WN0zA8fxtX7CAFatsNAW+M8
Cwzzita9vn//KmQlJCVgoIW+pOIQyOiAMe2Dc153d4NrjBsfUZMTB3cOPIvwifOnIaG+UIL+hm9T
vZ7jBqCpFZU8l6JMf3mivRWhfQXk4xQf4MiWIwoxMqVRze1hL85RNLUjKAUW44IxH0VuOzsX8eyz
KjDe39maJ630vak0pHKWxKJBasAZegvWu+47VzV61Ttcv7oT5e6Rt2cKqiVGJgaInWVDUdXCRy+f
WsZJILw7WtWeD+kg78vGSde+2RsnmqULvtTcveX/Zw9Ydh7Pt2TsDG5to3dESaEXmRfCIIuNL6Bi
mwuNhvTdVIjpB+qA4p6JX26tOr/t9j2/7+ztrXnsseFa0kpg6Ai5cVGaTqaFQAcpHmSTYtqXkYEO
caQZn5smiNaj1/QnjsKx9bg2dfQRDAsQ5mLfoKOIk9vEU/uVnp1XDOF3LtjYTyisTCsCtnb39vMd
2adMRJjYgvqcaUOLIFx1A83wlz4xlmc7XDzERnQ+eqq29fgfrET3DFiXZSOfbhyGErjSumcn6FM0
eoAQrhLQA6Muu0zarn936wLqKQwqKJYGg4blXkX8TBO+5EyXurytzcz+jDzVdG05w6kpzfz5FzGF
i2sGNIA809Uy2CuYKBFC49aqMrr4FpLHvWNrI5BIlF9XgW1hOobXzh58o/3+yEyLix6XSZefkf8i
DYHJ12NwQ8xE9NP5xDuAUAUD6sT2OLId5Tzk4peTePBPhx+NlobraCaxxbGHBD2d6ZFhO75lIvhZ
e/37AzT9C4IlDQRU9Jc9jBJlZb0ziJmWj8EJciM64uZImY+R3sN9sdIT2+TIHUrhwgyKa4GWxXI+
lEyTNpd0ahVX5fAROHFy1qPifuJEH1sFFgJHGpL1rGl4+ApJtpIC7QO1An3xicl3u+2jk7XB0UUM
nREMOSLBcpHhQL3N69KjDs0Z0l9bRas+VJgEbN9/hOn6013laezfbposN0tMcBwFZN92zmRoyYuh
BHcAcfsk3eHIwZpFYkzGn0x0Z/Do6+I1kDiiuRUJ/YRLEaXy4F5FraZOtIvnQ7I8vmTx9HaYxtFj
XUTbqsJlbGrZAUOYh9iU4enk1Ha+68xpOu9LVPVsrbiqdJSJx9w62SE5sjrZG+kB9xbxY/GMfihG
v9U7jnAKTD4pav85BBh3g4mt9+4SwiHtMeleEepBgi6ihY5WU4hAFeli5yAeoYXdfZC3yRkMMP/E
jfl7SGQpxu8zVWWOv4sbpS+NAMIwOvep1pXIaJizjGxZqmfk5O1m1c3NcieDOzvmu7e355GVZxwY
54yLkHe6aNRVJS7ImOiYK4jA3hlG4dE9IvHOJ2pQJ8DixQwhx9khJiUGU5y31/79HqUgJAFjTMMU
nRnR4X7FBQTYENXFqgmNcD0XZiixRT5C2/Z0Yqnfz7oLGwqTVipCdDheEC6v5lCI81Yql7S0bK21
b2PQpue4277/fqG4YOTEpJTK+jd6PE3WIhoSHkiiDLJWo0Jq3BWnQAdHnmXWizDnpICz/tKFefUs
Dq47BGbScVQxm71VptMKh0393XELKBz/ZzE2pWxfDlGUlacYyuHogleevjWbDnLiWPnrupbT+dv7
YL4QDyMKSxmQr+m8zQ2JRURBq79Pe/rkQIVU9py0GV1I3OWepReON31cJLsuMMS7LzIWZSg5Mx24
BJZ4OM/H6wMkNk1O3/OfcJVE/ajT/G9vP9qRb0WaASQF7zkHOO4iXIlRQykfPc6VpIze1dMoNwyF
xs1/sgohmfKJmm+5SpFbWFI3rFJlkbflswFhSJPpxCpHjuuMTqQ0myerzGYOjyvwQC2IGwPR/L6b
trQtpzUuzBMCUWZ/IvQeadsRDSkEITbQvAP9erhWz9QMC1P2OEqZeFqCJc22mh239Yo2Agph3ABf
Q9QRtrXQqk2Pu9kPSlUXfb9BVmcJDNWtVanZpSczNr0a5bv7xHO0hjgxK8CQzy3DpoUV7EC+vDL7
FrlEdDb5Jagzvf1df88kWYXzQMOHcSkv8/At+JXnIfXCGfRt3/oCmTeDnzRV+TqBo7vmggxPfOIj
2xUU+8z6m18+XePDBUencf2i5BMXvqVf94k57QIVjScGKsdWIRmaGwpUbegaHq5iaE2D6bploiKY
mp/4GY+t1546eUea0XMgVvBRXEAXTIkOVxnYMqNq5ikGBp2YJDvWuTVlxX1dNbh52qGffUlj5Oir
NMN3UveTH9hatfEGefX6GmvQ9ESUO3J86DTMSDF6T7R4F1tmrBwVQ/HhY1JcfpSpHZ6h5tzcywZD
y7f3zZGluHzo3c3hAALb4jNKJA30ygDbEaVNgOUDNjLWmNQ77K2qEwfh2FK0oYCigBKkpFoshU1R
9ucIDqRt+Q0zdegx+PRsoEIia/b2Yx05DvAXX/hMJGW0OQ6/aNtrowcQhu6G8Kp9OQ3Rh0CzMXzo
LG1X4676/tPAzJRGKzFvLgsXXwwh2YHkJUWLpPTUNsrDcG+hw3gi1i3fIO8M2DnjUpPmxaxtdPhU
4J7Lxq5YZWwZBJVNYG10xw8fItw33/lAkA+BNs9oHMmnwjvscClrZOyHTjgDb6Z2+CbqON6i9n7i
M72wql/f5/MytIJ10izBxNleBG802acOEe8ZhumvMHQ9i9sIy+AXKUUkx+3tBJNliAt8TCKBXq/3
aQYxgybfpEb+7rfLb+GKpyuvOFfLDoqBA+Gk2wxvVZbkkGUkPh8dxuC5azbvfrs0g9iYSIJBOCV8
Hr7d3kIdIQ1BZKCvHl24VlDjG5OcGuUvg+eMxGPWwKD1ZcIuFxmFmSRlGnL0V2VtDU8CCd0vJUKA
b5+0I4uwJS2YJyRk6jf+91iiE9rWulyhKZNtgtioge+H701baNUJ4jKMF8iDnOfF9WYVfZMNPS8s
Np1ya5HXXqrMjU99FrmMG/M6s9gLlRXBl/nu4YcBc5/2DLXNlQXY+XsOovEJ/9nkabJyO11Nhl38
amb+VzwzwcxelM9miBLwCtAeLgEB8LUO48E0q1blzCYj4Klyr/eJfYFMvW4/oCRWIOeSFXZ1Fnqp
du5PeeHv7bBoblvR2Vio1syDzsmBs6ssi5DghDJvfh/RGpq26I1o+wzDH1yIp9FsUQJGdprmmG7U
2yGt7HYDz628giJcFqvSCpqvZuWR56U4Evj7ou9wGuYOcfYJxnfPdesifA5PD6+uAU8etct0tFnR
r3dgmO8dD+e3dU5S6t8Mbov192iPnzuJA9y6Ubm6CTi49S7BqMjYoak24VgAvaI612WCgfaQp+mX
vGmDe2cMkSfC6iG8TqvSfNChnj0XvSFnqVF02TA0Fml6NpC6eFsHtdprEoL4CZXGctj5wSDFrnIH
4V6XETKX+yA08ug8ihGDXldkdv6Z50Sy2JnO4GrIIs+OTZoosnTTIIjpzOZkQXeGoLbmfwrKHkui
ClsBTIXBEVymA4P8Tdbg9kjsbnN8FTWtKtaWVfbPhV6IzyZ8mA55bM8tESDI3Ad0LK36PMCM4ntg
WkDuanfAuojwVt2pIIlvJQr1MMi9IX0kbQnjFeLrubcesamG2R8XNgLaYdXrSBEn5TXCsvKzkWc1
NtXKij/r/DP7HIH8fY1fbQVW3CkRK4A4Wm061yP8R6Cak02TTjGJATIRAbr0fV9jcFWUGtoRhvXN
izLjc+eFFaLRbcb/AgWGYSRHVuWPDMN47xpk1RSv8WE2H3x0BIatkUbeF7scO29vw6X6aHetcwuf
xDyPxtY9DwNZXejQZdYmsLkVfjXm06h51mda+LW1AoIK4xKR3L5ae5MZMQIKy77E66vTsBWxRTqc
1XQ2fuiDHcPESfHsWqNWHWoEwUr7NrOJHmPdcwtUjEv8LRwgH8Mai/f+Y6W6qdiUBRnnqrbLMr2g
e4axsCXm9hjVLyIbo9/Zn7s6R3F64s9/77oBqdfJcwYEivF5XJWNG+0TvUCKlq0X8bmjSmAT4pTD
j2ZI8HpoQPZs8d1Dbxan3eDLQLMh23i9ld9aAG2cTaLnlYlSw+B42SrJCgkTKyraYMu4YrqqnDAd
bsBRWM9BFapk07uZKndNbDXNFg1oEA6yzBzrCsHbqL9RdWWaDyoRU7C2nNHnMJRJg8Edzp9YtONS
iGW3FdvZHTiJ+mswj6jOoE7M3i0mCjpfI7PWMSqfAoSfUa2IHyvpOAUuGKWaEAUJxy+Qi0rsHbI4
j5ynctKmnXDx/7zCLBgzuQLkIWrvzLK+VsGEMGtpjwnxock6sY5VEdSreuiqx1Yfuo8++iUDhtIW
Smtm5ISA+monvCgUpKRNgyOVtUqL2bJWl6TP4HWSgeQLfgmS6pWPeLyRVQ0gigk5uysV6KnYo4Sa
XeVlBd+2ayI+Hpa3T2lq6ffE//qpaDB93Thmqfbg+4oZvlSA/unG2t2ZGuYmWzMwdLQY+iqucGTp
m5toRJQdYmGNywjQUf6lgtjxOQhj/7ZDarjB5cGY2pXPiBrb5sgZUSHpK/UrcRGCl3byjAuqf4tK
k0KCJdWRsfSGhHfi61GGkgrlQbIuvEAOm3JyckwdXWwRto0fmjdNWmK30SQThDB3xLwEjefR7TcN
YF9/n9qYYPjboSla45y+aOJH68nN+oex8ro7X7QxpJOgcuTnUnYj1ELViCdPSPFUtYSCi1aowXy2
rIxS+Bz/AUadheN61yPnt1/3WWV81UTXZcT/EJo5iM9YbetRxbf009ibpYkXzS5GAJyXLZzUW5Vu
gtqbHUSoODlx65wZNdUNviyuG297EY0f0BHupo3CccFc50Ivhy0enfKDFmJeEE42TGKAcLa6sIK2
+wmEC66zHpr9fTwOoDW+tLiXBud4S8hPs0NkUVkXrW6mv0a/KkYELNR0Ecddj/+P60HXmAdNxpaj
USNHRz2PqJ7QqGddT3fCdWeK+MKE3odRQmY456rBpHeDh63+1E9EARzWRuebFoDc5/kG2HvSM9B6
V4OBWwbN7okoI0H2hnk3Pms4qH7CxxXxld50Ern1OVD0wnE5qNbThEwv2yeBkg/02P44hUzN7RY3
ng2QfO/C1PQ4XpeIlzIy9KPR3SrLKr6FqBC2Zw5YnGxjyZLaY0rb8DyE4R3szDKtac7KoKM1605Q
+gYNqc5VP3jxWdnH4V0jwn7acoXBtW8cvAk7t3TvHR11Fz6kNWgrnfmT2gifkLGVhDzEg0OB71rc
Fvir5Sb2Sr5rT90aMRHtMh6KTlsVU9kme+SR3bvJ6+BQ6nFZfmiTASfixpbBGqdqb6uDg8dCOa+t
Wzb6NECZ54L/LswgQC+VLn4HzxSU3zXWjLl3M3kC64QV+sv2L5koTdu1Q+HoNwJYbLStoZjIpyGx
muSMbW03N3orQ2IHum84oFhBhDTtZKFVGsqa2BdaVjvuAqycrcfaiIdxK1utLc+MKgFTFdaTiq61
xBj/D3tn0ly3lZ7hv5LqPVyYh0UWAXBxZ84iRW5QJEVhBg4OZvz6PFdKbFl27PIyVV3VVemOJfOS
xPCd7x0e7Y6KVotG+CJO9T1HnmaAR+WUYCLSbIJbn3fJFCheOb1K0QNnWfLBuBNrDM6WxqTUdHfN
tyh+/C2Wz4mYiD7MDOPrXw/Efzik0ZRzaepF++L//CEWZRRFx+N8IcewTM0m1cHLFTAqrh17Sm7+
+ktdTke/Oz1dvtSl9ZRYAcu8n8v64C/gGzFWoFS4THkv2XZoS4Nr3aQzMiL6PxyypNP3nVhoR++G
evPXX/9Pv1VMCyz4LkbInz0EkJfTAqYFxxjqNqK2t4xPbWzQm1PK9m9kjz8cM/hWUeM50tu8aRlo
fz+Yp0Xd6DTmmX4TIwArmrlsW9HP/3BFwfjvsm2iNuRbjenPHU2KrdaxM/Hm0rum2ND+KzGFmT2m
KfXvSvX+5HeHn/OyL8DGhNrw0zZkVV0671fsuyUgD8rxDcyxVpYtvpvaxhUPsizKV5GeAXqJA2Xp
7vtf/+7+7Af6TczB8qCzAPrp67e54tSMcFjK3bjdLkssNpOFjPrXX+XPrhBiL2wtiA5hQfrpfC9g
nnOSmkxfkfR0mDNgAdNhsFiokf/HVwjLecQMFAisVH84IsrevHQfuVg7Mlr4V1SBs91Z7sdff0N/
/LFdvsqle/tivsQX9PvrkN4dJhg2TtTJ46vWR5dY85z3f/Nj++NeRLtEQjDD8x8isJfo7o/6bJa5
uA8SvozSldM1529nY5QJuKui8sZQdrAd6cEbmDTG+cqugNE2S1EoEJ7yCdzXOLJoTjLkVa/+GzHk
ZwXG4JOxZccUgRiHHfSnXWm1tFBFGaChFNnqazJaSqTyAo6GmBHdJaPW+/aQ/p0R5M9+7LQGsVrD
BY0l46fzf+wtQ8Mr9fKk08AWVQ1D/Jwaf/M8+9OvQuYOSQ6t3/5ZyJqLYep5cpr+AHM0AvfwpKrz
3wkWf1wxkE1lMUOGmtQR385Pv9puzdzE5v2Af9+DJaJBvWg61QfO49w2dL18/6b+nYD/l3ZZ3/zf
EfjTB33XafNj+cq3v/E9A697v+Cqt8loYDSm2+rSDfu9fUV3CLpfHANswwkXYc35NQOv6O4vNGHx
+yPcwe8Oceu3+hVD/QW/EOljpEJuDt36Jyl4hJTLPf7b253mDYYHLE/WxeTNXs356QmNP89tOSzH
DFrjGLZ5QeSzltTlTm5YGIN6JSp5p5mSotgRyreqQ6JuhoNqtC9tNe5je9y1HYQAS02HrVWMkS5p
qGz0ZAhaZ06DksKIwfNus74H4PQUt68AlqCXVX6b5IcLDZCs2NPYS0Zxs78a1exhcbL+GgxH5ICY
DDznCxXS72Olq76cyiiu+huZlXtOcy8JBVIhWZ6OUv1hfqx7zk94rVgeGPKRI3WYOpJei9gD9TRO
17TQH9se2lhqcjwts62tdDccfqfATrWR0+y6rx0+/KiboTCLFDAcuPp06D4sY33hIbgpckwIXTZF
rTJ+bWd7ikoWqlWyvuUFhIOCb0u5kNrNtg8tJ3+xYQOGtiEjJ62/KmveBE0zfJayuhmWqobF2Pmx
BTr7gjFKWH48ghwZX3LVAvjTu3RYWCu7oukCW1j4mGMPdCAg+6M81OSR65EgQE9l6KQ5dwSWs0BQ
BR8IVKXAatfPhGg4K87mVmVpWhKvCY05PRqd1vnG0F3X2XRrjvo1OY2Abs2goxiMsu/cr5r6Avos
fU/MB68Atdar9dmiS5echATirvCadQtdjZSJSqzVqW7TXNBUXm5HV8JfWW/NuDwbsrpSPOPQSXDU
eHDu5QBuCD9ooCRKE9l9EUym4ryDeLhRHPswO6BilpY/7JaGxEOwwBsEZ8c+CowcB51OOXKv+AOr
fp9d6Q5N+arM50AzxHBTS4BrLHruC+klfh0nPOzYjWz1YX2kQPpoFs19K9e28Nv2DdAqvrTZ0L4q
sdD9YbGn3YjzCyzWEj9m7H3C2kiTCInF2OvLdBjynCr2mZNKVbYZWzZwOrk1t/Q4mlvb7m6kjL+2
mnG2B/FUF3BfJfYOdm3FNTkz/QRXMNJHx4m8pVsiJbbmIG+9M6H73UISHOy1QysEtV0A2q8WR4Vp
KEYVb7um3OKwvzMhBkdtSSuP1uR8rhaqbsPPSHfZUBUZISgltU7FID/L0vukKuXZwUQWpa0KNjPT
5yuzrvblag3hMuTP06CBN5ftuFEN8VgM7NRavbmaBMlUxYwrKILZm5EPZzzPMOIIv28yQ915+bk0
RwI7mTnt+zxRgmoAbVGZEylqc26OSt5WGDKgSJppU5EQ8+hEnSlkSd3yHdo1OCh2hX7ZK1bY58NR
k9knIDU0zsH4g/3LDZ6mNGJTeObk87sHy3zs0djTmM5a0ZF/lGzl5hYm39wGLKne6lFnp5BxUh7K
Oqwy+n5S19qxgCJOSOK0T8pNWl5nLGY3ghsk7W+pzI087yXXWvjxbf6eTKdxMDxSbfIGy9oQlDmb
AtOUtDuNC4tQhuPk3tBHsTMKrT2B0+oCyxNQgtYJ2q+apDDMyz07lvGlRESISGhpnydP3lvDclqS
hePtPLS+WSfWleg9K1hmq35vsHMxAwx2OAHz2pvKDDEPJXgmU7dxKw9UldNcGysA+jU5YH+ad2bX
FodRg47F7XQzecpxEeOxK70vqzM+5Pn0WHIQlFXahNWsfGT26G3YMHH2TuLrxBbgxPUDq59jR4EO
6gN8V9vOqQlyDb5QA/qrvyw5rWnado1RnfXFCBwFWl+WZJBgp12jjDepO4CypxJYQ6PeDVOWAs2a
joPlHrpC0UNx4QCsnnoaKuVzS6DU1+FQfOSu4WLq4vkl2Ey+FbVeHVTKUHwaZ0N3lfNJLeuafr0E
EKADmx3UhcVKw4mWsb4ncfdcyDtwojs4k6SgwKfx0C83/ZgAOivK5SEu92sjeX4jcfSPi613ZyXR
DzULj3WoD+kyMf/gK6IXymKxMFnAXQfIA7wfKieYtFW8qwWPz4VU2rmw02tFzGT1y57d1ZCmG1H2
c6Q6yfVUvepFrYZWM+SBUyxIFqb9Og7iS5b03VZqqRGYvbWTnrZLGwWMrxo2EId90UGoSukOTtbA
0TKWXNnjarEBSsfqUCjFPgPcW1mQZ+k25vdDNInl4cfiMP+3SXm0YzfeQ+Ro/TmBhMe+MijGelOr
vGPa4cwS6JO0eRsM8dEupi9MzAGdAGxZESNiNz1TTPUhu/KTxm5iQ72iBVmLi6mxyiqy01nzs7Qe
UK/jIlr6OPJqkfldZ2iYWNphl6ZeFhlyGIN+mO7MUX0Gpx2ht6eB18jXQlV6KnN5AEzELaNOKYuz
5/EGAt/7nDmxIK3ZQextO8DMak9RNAtuGS1ytSKqCpdN3dFVpdfYk+d1fXLtAVDwBB3cElR5GQrk
V/ZFYjdbDXCAes4PwJ3zN3BhY2SuCstYPBJ4PecYVGGMnJza2fCmpka1XwGd7Tq1n/ar1rRhZurL
I5i85nnxagpuWWJywnFCaV1bSbRYVDpfVoA8f+8NxXyq6qJ7yNVxClbnqRZWv29ijiJpjwqXTCU1
2wiFkUL8fWOVPZLMFL+Qe3B9RyDzJiolP2abRp3XHGZVJZzafkydbZxijbX1qlh4ExbrNc+9LQZz
a88xS71vk/5JX2xeaM5d7AzbfhqNJzNpssCSytmA0ewnelsfJq2vAwy9I10ZvDLLQvR7lg/RQr/0
XKRB3CTXUE4OwNT3w6z7TP5Bo2ssVet2l4Gqlg59+TSQFU5D4m7yc1DVbNsenaw9xTGCi14GVetB
P2EhvsQaStyYGUHnit1SaA9Q4hof3C9lMFT0i3ieoBXr27S/3JR2ggADQvTCYW3tTU6UFQfuSR2U
zZwAGIXKLrz42k2He9pIX5ZGw9E384KV+ylTI+gIn7oSkp+2DsGaAyBe4NLlS+N7GCVRFTdlql1p
xcDLfoK+q4S5LQNoNx96V24b/cIDCjOPZoBh9K0i2ZnWTVJn76Uujmtnh8IeqmCcGZoS7gaHvLZC
xXU8wGcUh6bVt6XbBcxe0WDbByxC7laDqugntVLQDpg4YWyudxQrXRkNh/SimlpSo+unBumXT0Jp
hZEOw64dpkdaOyCBL7zV+sW+Hmq+b0t9Q804aiovtW5Zv47jdM7aJo+oMfTjutsRut8bmX7Nlc3c
lzVsjBUfPSKaGntD0BjAenzOBvkmuztFne6FaYdFF4fCuCcb9zyK5KlutK3o3Wj05H5VylOVKHun
Va9aqwrpmJPQZSGUzxOYB6Fm0dy1WOnk8rUp3M9WyfuKBwT53OfGkR/kPo7WNPhD3Jy6DI+9PmyV
zNwixbNQEoBFpy/jVG0yezqM5vi8tjtPTbZQRhjpUboq72QUVx4k73HRT11ywnKU2FCgZ+84lFZg
ovG6MMdlKk82a7CWPnnqb3iaNbM8SpMBB5/1eSiyVzRTv5iBOUjPZXAS9Zve6ju7U0Kiej1W80BN
WouU9oWoUfOvWVT7K7RQKg16AFGL7YT9iszbNteNIW9HxYp4iJztS+dB4d5Yc7VZ5Z3RwYdVq3mE
T3gN9QkNp9XPKp6DXuoGXSS8UVoVMjpPnb23PM9Ma7FdPmVZeTaZVq1OO7LNfMzM9JOozQw7SZZs
FhqTSuhfZTbcoHY80wtThmzV2canw24ZjGtneR+NNHSBHK9zt4S1q/hy9vZD7T32UKKDth8Oi1Sj
WafMfzDovjO0T6347Mz2aba9d66kLKz64k5PmtofbbDanEigg6YgmtMVAKooIr00QckvwtjWotqt
s36V5+rNZK+bqltSX3Z2DCF8KuhF+UCyz4AKLI+ZgocYyGXg8i5LLpfl6D3PDEw57zO1Vk5l7QTr
/AnD81YoZP4tj1J92xzvakqFF7W7bmctSPThWPAiTJXZ9c2R98AwW/sY/iKb5edxBL0srpBvzobi
3ntA0gtpfDZZ+CCN0NXTSxkMuvgEvrywX3NL+ViNY6ZYNyp5pzZB3i7SW6yau24dzk07GLeyyb/M
TXZuVOux0pDuLHPZFBRATny6FJiBNWWbwu0PujluMBF89bTmdk4uHHl4Mw44tG5X5fUxydT5CoWS
+siYMi7oot1oHHhzc2SDYNdnaQhmICzmOMo0YreZQ5+l/aVuLw2QXbNXGoPIVOnoAWFMukuVbaav
m6RNd1LKl8JVnqSwAzhbc2SpfbFxUdkChVcDtPW9MiVXFvkkSip52Bic1REt4EHmaeEGcT1tFBUv
dDGNqJGp+Ir7lmYsMO9Jrd4ViutuHI2neeaM9C/jQSQU7Er+Jw6k0n2AePwsqoKJawR+rulXom0v
QmkVEDOfDqKyqYhcrEcT1gMUJ/Q6w8jfemHeN4rRbLEZvaY6A6XhNu2W8fTTOC6Or8ftXqkWGqMU
+XmM2+eqqEtmIAXPdjpXgTPl7xUn10Cus3qIm8aJ1sEd4F/Yb8nU3CGwIkThDpC05vNvo7pxabpr
XR3Oa2JfsdCu/TzXbH+VLXcUEs4mjg0b38IF+NAmz8i3VqgAbdpR2zBtKWyjb6eb163qLmXEZrXz
J1G1GGpYv3kAIQ5lB51eoYvkSdOSh7R1ag4sE+TpNhmuC57ElwiJstNlGvHLGX2pWLGv6jEwQ5Dl
vmEOxzJmjFdkclvm9HJO+l2NWp7a3iamM8kvrWnjNe2H4Wg3pVyjuGy0YHHikjVIUohIgr49O5nO
iaIFVuG4rRLONHxGqY12ZmOTuc/Q9zb8SGeeD/tFrzhIQv0M5ma+6WOYyIk9xqcM8nzlG0LRj+ZQ
15GoKMTMvakGICq0vU6qwbfatnzBuVABi8vwBczvicK9rebRYnJtFM5nCqROlC5FXqcfbKv6ioLr
G0v1kqKW7pqlgWvR5hOdvPr4UmXTI3aQvWLanN8T47B2vNpWD+lBNU46KZLdXOtH5tPSt3lWhbLK
gkKAFVfMk23xhIOK+DBoQvU2NEFwjU9KuufVUim0JSVazMsPvdxdGjeitil7pZAaOjO2vq3HAXtL
PzbwknSADyzk4u0ng8lvgxOgDKS79r7K3cfTIz7mCYJ2h5ObqAng2lJBjHX0xyFO3wa8XtqsHUen
vjK5Et0ufaUD96p2lAcwttCHRLGJcwH5so7SWiY+svDGSntfxgtepJ7Xcl6hyRYxZgErHja1CRIW
U5StTcdEgh6S3hIhOc8hlEAZNFZ91DQDYnUaVHp9kFP2YaKMZ+Z48DJjN1bp0WzfSjv+NHf0Q+HB
wFATDa5+cFBwx6EMusHM/WzsXmLgal1ZvUkYUm2ZHsvlOYHz3dTLrWHirVqKz0otTqJodxZDm91Y
GAuyA710t26TBwaiUCcVKBvKdDKb/MaoCtZJw00yPlGTHAdNaR/zbvVXDqLh2DErsmw0+XFO8WbN
RcKxS7sZ+FkHQ2yKMM7Vy5h0YfxepuNJDTR72bCzB2rNKYNLZFWiUiwFcDgaJiqN3aN21SpmVLr2
eVSNV7evNp1hfukn4Q9tGyg6O4+sqiOtpJy+cTmnM/OthnCD2U05Zgz1VQYty9cLp43MS7lW7YSY
TQbWgdx/bNK8wTu1eXubinzbTIPnW0axSbjApiV78NrluOo2PcI9IRN2sz619zuhwscevV1t8uhM
CVqtWRZlkhiSXXqUphdRLIqDasa3csk+1qW61+YpDemc/+pl8Z2bZq9eLbFoHQrjYrMC667yStcV
505Fj0upBb5TvE4ybZUYtKDJrBfnUSk4GgxeVID0okodP1CSfu0K2exjdfLOtSeI1fW5MdBl5O5k
VjDaprLkVjQy4OD4Xamaqx8de7kfS/HVKK9UlpPX6STPLJ+8QKlSm/eOoSacRPNsq6vMULrIi2Fj
JQmSd8oh1HTuk3q+z7Py89gysX/bk/9bMvgX2TyirxeML623pIjUS1He/y0h/Nfb8pH9KCD86d//
X0HhBwHhUgpKKSr0LDwA6m8Cgqb+wqzEbpkqAQzhpIp+1Q+8X6BJXArdL/19lziw/o/0g4uM9Jt6
QGzApIaZzgJsM8QizJ/Vgzmx4kkR/ctSz8LemGNpt5Km6kQ1VgYxFMfAbPCh7qdacR84p5olD/1K
SPeuA7aDSc6QXJ7ypekazIv+lBUw3mTpqEsStmpqOt/16H90zf1/wwCg2//V1XPK3pbXH6+eb3/+
f64W6xfEKEwNdMpdEpUXg/13+YnrgOQCsVlc9/wjQo+/yk+Gcbl6cMvTX6ACHvnt4tFQs4gzkbyk
KerbP/0nF89PEiVdvtwkVDzSH0Z0gv/2e4myW4yqS+XKHmhkCPN6lOaNWyvZjaMl8t6R9vw3Rpaf
LladNhyd2ikuVO9b4P7yz3/IKVrMk4U9puxk5jIPpWYqYacrb2Mt4+iH38DN9xvgd2zob0XLP94Y
GmaVC86KfaLJjfGzk4TkZ5nTTsixTyx6om1KwTZPvRceTtilYmUz1pQj8iAg3834puYrZ75KLWSp
RZW0GVsytnF9kWlBrOXJbsgwv2zjOuEIQOsbtU+lbYgrR4l12tsnVPiusYr7oXeRykt3JkygDHZp
nLw5K9t9WnpTGaSaGLxNo1Ra8z5rsuagQatbsrWd1eb3oKtz0+7qrGMLVuca5l/ySHFPEYLLorir
8LZdsYyqupuGg6i+6RVe32de/fP7ILLuKLNVOK9VPjfm2V0T5yaxsvgskPPeS0SALKgtDVyxpeMU
msPY8VZowkyiXY8rzivK5rrM1fjcrHOBZp05RUcDbs+JfgntWFqs9ieN8e9kwfAEANsZ5RRqqWKn
7Jpmzn67y0X9niSjVj7XStobgZzAhLbHeRnKNqRU0SDO4cVLpR3dtJ0xCFpz47IVNgtttUtWang5
llCFs7saGwad2py3JcA+mgx6zBJZHraDaKbPbZpP7dlKlLp+cEEJTyzKGssikpq36qg+4u4puoVF
tzF3ZeBkMd0MG3dit9PTIGM1bOfw2uFVJYSvMKhGXdOSCNgUKtxQ85BXSiqc675v7Qr7pFK1ThkK
BOEhCVQKDJG/IMwsgoL/1HLWG6dvwe6GGfOAU12vgzOod3FXt9VTAiRi7TaLSHWWcSsHz9dLaTcL
PQ/733LLN0BtC+b1biDhXVRmJ7GN0weHNZrnL6UZzCfW0t45CIbVTZUp5nXcW0oXkS4cWSOBR35q
k4WLqB27pYqE1Bsl5Pdo1wgqg0dPdkaNRmhnJS1+a2/n1W4s5MLMxhY6iSanku+Mj926wbWaj9tV
FUbyOMiqQQzj36Zy0l0QgZJrZVYz9vF6XOEn5mfdhHqd12weHQ5fzNOe0/o2QerGN4HdcbN4VrYz
pm6tQrVNRjTBCpnDKYAV+QjL/MBqNsTGl0nD83uYuspqrjQbVsCJFEVbHrNlTA3OJyqM6UA115RJ
yOi7bhcThOePlrORY6lyK/3KvkSXwB6kk21t6P+K9RARoVB3OfpMQ6LXscWH2pRmsUM0WJJjZzvY
CDtdk2/dMFilX1jZjItTmOpBEOznRFnSdJCsB4mw1Q+bThad1HwXMNMwRvHcK3YVNRZe/qAvxmrc
EgGHG9zHqdC2XacuNYK+qGffSBex05eO1sPFFkUVxpm1JLAtU4ttnlBw46pW2xVRNQ5qMMkcThOu
AVuNEsIwFUzaCcCSofSFd0MDu9ftsFtND4WW6MkZIPTsbq1WH7T7ZDa5fCGklGb+2DTxbO+MfhZY
AAwTh3r+PNeKUiqB8JBnqHG54P6AFCrZbulY44SDCYjOV+2MOIgBbEKcanZS6R63RNluORinX2rD
tNcAfyplkXZZoMNCl0guy6LSCMlXrveZBiwrsmyhTD5QyPZY0KSEAXadrHEzVoM1hjqvgSostGyY
77kqJ44IqZWan1CVWIX6Wl8mrDLM2eMR/UxdIouRrRSema/IBRhu7uJUW12OSe68NC9pzT5Tf9bQ
Hzyuyynnbu5oMxQZPlQf55XOurbpV3eYviRtXXetG4zmpenjbWytODNAnyyjYk5fYC11Vfvp3zN2
v+y//Oe/4KD98E4OX/vX//ggQNMvV6/Vx3/+6/41q/v/OEH1+d1s9O1vfZ+NsFn+4joMMtTdO0yu
zqVv5ftwpFygtRe/DiF5SnOIljM3/S+gwvyFiZeMJPZNWliZrH6drTWwSYz6zPw4Lukn4xP+A0LF
N/LlbyMEH4waXvqS8aF+62n/uVaB3hSA6zFv4WwxInvJM2/TzYqI1CY9eO1svdNY3t5PqdefoM7R
IrcY6B7F0hxpiKw/yuxyzHd6Z8FA0LoEDitzfe3dJD3101SfMNblJCCbtu1ZrqXDtT7LE3t68wYR
13ulriu7Qbpe71Ap2dq6Vtqe2Q3jFHB7G+G66JTbuO3SF43KjIiekKXeEK8ZH1e3vs0KlQpftYyr
3dwn4T+/qP9yiP8R5fX/GM9IVvWvLvHzawn8+3eT/+UvfL+6DQucIvXKpCV/urgNHQMZfUk4S1XC
jtT//3ptK5wKLv3xHFxZI1EldqkK/JX75fyi4bFlfOYvYcnU/hF/BTfn78dx0gogXByqbEy4oyqV
uXyOH8fxKs7x1Ogrnv3ZdfIgZi+6njpdRUcp4uYxrdVp8vkepk3qmjKaS9fapzXTZ+bhmahdvSLO
KssHm9EsmgtF4pFQ17BOhHbqPA0RF6B9kKzd3KEztP2Bsb/ZC9EzTnqo51N72UYeLbtCMUTBqQid
tWt816/1hg8n0HVHN7QnveQ9JR7NXl34JJhP9NY8lHx1MWgBt9K1IWcrBNTMupsKGT/hfe0rhUCq
W8ajKjHX2JrylZvqaWiKKAEj1imptl+YsP2ZQB3JChRRxRYHMSGxpXnWkEhmuzh2brgUMn5o29dl
oZ5gpicWzAh5RZMiLdHy1q2KyDOaq95kc7aq1cNsl9sEGmM6rzsRt7se1iwdTDtkySIY1MLbjFNH
Ti1Nr9n0sbjs1pCCvmDI7LOpFJ9iBQ9/5dOf7F1rZfYENzloDZAfdP03hRniInmJbeSwqof5SunG
h9p16bOaMPBRcY+dydIU3n8ae8C2NEDFo4TPsRfMHiLElFS7pSroQKjT4q6WrDeb7F2qRnUsKCnb
KEOHMNyaAsFJfTd6Mw1760sqbLgjyq2oHgiZhFYVjcVw9npcLuVEEMOasB6y5LxzNXnVFt1B9Hiw
DvHCPjfvKB+j2YtRbWr2U6995oqqA1z+R93r72oYbmIiu2GMOorvYN+s9fIhHY/EX1fvvXEeGdlm
BIllV/RFGzpxcaBgbEW1qL5k2fBOAfT1anMtkWDxK5WhJM8UbGLL9BVnaBXkZr2HaIEEOrFhVVe6
S80h35H4ChXHgvSVk5gsRlXVUStlfp2rCcC6ZCxRI9aTXtOGWE9TFk1GfCftMupqzS9zAxdWnBU7
VXRX3ZQNiPbtezxo73VjhsOy7I1iOGDcqtlkcpSUmib9uBcVYnd+MxTFR5dZtxp96/oUY85L+nnT
aCyfgYh7OsLnuqD1CcTzuss+uWb/qci7q0So96bCn2Do5c2yaKGutyXYBGPjxOm+WcHD2DUTbbZu
oFHgiTHlmzmOnzHwEWaac+2aDXdYe/LBa4zQIOCnKZSsanQJ5nH/Jen7QMfihvv+PpNzfdMmdDYY
Rk1gVh3I8iX6e5Ea+gHAJRPY7OGNbIRNLKuEZWq96pOxkbQPyYF45rL3Vsg02c2aHC3sS07XQZB2
CbDsYpRhzDlf7MU6UPy3FcOBoXqFuj7OVFEPjJzc/OgUGee0qtrXcms4mN1WJHN2BSTPXjSDa2Zy
cdhU3Aswx8LZUPGUPhndfTOzw6o0CEEVBn4+O7d8ULSvk7ntSo6D4ml07S8pztECrymt6jqOmFW0
gcnejB1144iXqZ80j9uzpgUROWHV4ZsXMgd4UzbWkCJqM9jfuZxNlsMo11LwY1oy693KRxObjslT
Jy98timuufdi6NkvZK7sqQrcxSnqW9XuTAjOtNQj74uMnGSa0W508GSrkVHunEo4u3jRF/S+3oD2
tpbYorC26IkeXioHcAeMacqHApH3JkGoX6temslQU5TxFi2blndsx2I/5w2eXANyiBX0+Zwmvtvj
od2mrWk8YRjFkzItqpBbzAf2e6ImahZQGsTxu8tRso9WvuLY9W1JlyyyWk7DTknkD1k5IfMbduOi
VJt+UMo8IuaiWWx0aHYXrUhiUre9obJYN8rmZqW8ahN30t2mpZk8V11G7XjJDe9agQoQLvHRqetz
LLs9B4vQWvriM3bJ8rVbtSu8ttemmytnSrGNhwbuUCCaOGe+Z71uaLh86Lfonxvp1iFNo4+GV+UB
Sb0vlIyJXS9YvGv9yK3TQ6C1ROB6867W5YElvHdo1whnWtDPxbG3prOJrOhxzq1w69kDD9Gx2wGd
3yTFyA++uZmMzh89j2Y0fu+KFigCuyZP2mXHYVGb6j7gVI1gVZ1Hj8w5hqCHLMvQBcnyAq/aeLFw
TtPI/wNb82qWaKOV6k92uqsyZzehKrUsC8M5h/yGuS0a8sxvDZOKH2XqN5MY4gNlRphHpy0qtPXi
oPX5+mxkeF3tPlq5i/Z2MjzaaRPIcVwDMzt0hDam4pLWH7kl9Ta9s1kMuSKJ2HPdx+y2fUFH5kPC
eHmal9kIdBWzSzLfliyr9mZJgl4WvY/NNQ5sKx79cYq3/Da3hCGFL5buAwUVeZJYtiG1bJeOiwg1
Vko7I1nQyBwHoKKFWVosGzFz761TuXHjtLqZqiXSxuqrHJSTmfTb2O4wHKhXbvpsmEsXYbk6Vp24
6Wv8PEYaYIknoQsGOLmuS5szpes94mQ4CbHe2SUrbOYLojOy4qVj45QTxbakc9ZR5Vd16W8coyqv
a77wZXOy7TTpbrRZOY3WcOXIPg9k4aHrDAi9D545v8bTdVxcjBS54m2nSiPAWAUeIXA6SYd6RIbD
FJ/V7viFVuRHM88xMzk8/PtZSzdKpaMbz8bFe15vxNJ+6p35sKbjehXDPrIxDJxsY4msTL/pLcL7
tVeNvjKz5rGKYjua+cOavtZjv6myIcLFt3fiScPHMfiY+Q7xnD/TxBYshhsoDV0UFBt4e63Pj26D
wcLhJyCc7K6zyKIO/03ZeS1HrqRJ+okwFtCA2dpeJFILkklN3oQVWSSAgBYB9fT7Zc/uzPTYqrnp
tmOnDotMAiH8d/8ciZF1eRLFvrslmtPaC084RH59G1e1Y3zlEASCigepNjfjhNhVzVEf4iVsGx4A
Petsl6Xza20127mKaaA097FffMSyvdRVsm8kL4jwV7NR/qghjkZqn/OBsxiOBXBL2ZvtAqbDPNjL
8j7L8Va2YJa3gTuVB9uddnZToUJMWy5TX33mr530oZPnJOXZajAbz8AVqI1uw+duqs+4FTjfvHCL
30jhYc17a3CIiNnLX3Ut2AXvw0WEu6KvDo3ELGAZtxhuhNodAdB7E82foTC+wyxh6z9XEmssWIiT
lVmR00kUSQRXYms6NV4Ks5CbmIDgrsyC4rUewzdzFPkT72QAgotdroqHS+WKXZx7v56yN6LnSNOE
I6svtly2SlK2SfuYJl0zrzuX+L1bvxlNcJtOm5tgHssdGEKa3vpyHbcshcG84sQnV51xVyhm5OGn
F2+s7NSlVygvGzW4MfkHPEBVusQPY129uUF6pxn2YmF3djxqIC9IzEep1KehZ8sQ1Z+J9muMaHdh
ZhoHGMx4E1W7zyhtWAi9u7TYzqxgG3AhW9hQy/uYkjGv2s+axDwQcTPe3CzR2t/FHRv5IO6c3igj
n/vzXlqNfFGjxPG9R+56XwrvSv/ftDYq5yNsvgaEX20l+6Ga+w0566uPoLXmfs/K0A0r5rY0XINx
2ypP+utkHCPksQg4wiafEZkq7w4FYBfT1bpOXXHTRov2pSrLHMqA5yzfdVBh9uKlG872NKi1bqZl
G/QWyjRdPZeuHHOQEs5z27LFmLX7UBXz9LFY3fKbpnxNDcvAtJOL4hnatPoh7MeXhQwEZo2jvzSH
3JUYN6w2as0smpt0reb4bOf0tNXetsUlDaxp4zp5z0TXN67L7PXU9yTDKzHu58LihGXMZF7GblNK
BuFVkkcyNd8gapxaX+5tIjxt367zwMjxeoXnYErOKA03yMydUQZvupi+CZXcJeU11LSpMPxmc3nH
yLVOimAjtd4ovGqbUbbeM1Uqxn7xsIt1Tn4w4nbv9dXJVMvFolCO1R9qR8vAAiTDZnDFE0PKe2yT
WwqA1gtqC4B6y2MM0bT7OsAl13G/i2IgGqPrP9SBsUscBxdoTxio8vbcHpKo6+uo8eJ916mI/lk8
aTUfXgctkvq6bN5jVnixheYyVyCBYKt6Dtlkk5umZ8kDsLwXDoJHXRXVVnY4KZpmPqaMSoT51gDS
jtDAYbl2DhEd4ziyfsmy+ApJCW10LnfLnKJ5XNlWnl3+o9bR44YxP34QHIs3kXo10ol4rCf9ltmw
N1N9B/NcYeI1f8c2/YknsdWxetWhPusEPxPGlnenmy6ErXi3w/3Mr8WTe+oUOXF8Sh/nAXcCh+Nt
ReNiO4hNn1u4wLjcbfK8fGsqHb4CUukJnAR7mG6QDHK9RYe8X1J25BTyyqpW3Amhvb95tf1Z5o65
9sP0jlDGn2ZJN21ZALCZ5kgVIREL86/uQ9rJGv/YDfeNRVO3D+usbUQkjGY91s5DAFPiCebTVrU5
oxiL02nt19e8CQC8Icrb6fgbLy0/orQqlghGTb3FuipCVqxQD5tmsv4IibmomO2/MoEeUbkJOYap
2BvZVG5bN1vbko7EW1yARjCcTf5QnMyp45To/HH8knUkxMEXu/NTsNhfcVs9c703HSqz/GFCW9j2
Wm+J7mTrLqMXtIofR11vEeofRxVvBssH/KE2FeOAsmv3wYg2LOv3moN7Tg5Kd9yRyjxqglOYO9u2
z1/wwZZdcSUk3DxK18c1P+xbp78dcVY1VqIl36Xjm4ZecGmZF2Dr8NRnlgUE6Uw5VcR1GgywAywl
smB+mHzHSSowm6Z58hPberkoR+FkF1VpHniijGpDYIZfMAcSKLg4+JJB4pRKA+u5M636QZiLOGcZ
z16DOx0gY6pxrjPGcamBPOQYQdbtzOWZjqhLU3DEdWrfizq3qrac5xNu1DzAKaPKteeP3W5ZdMde
Ibao/190nmEKFSI2D1lhwnBwm2nf+NiA20F+4sspX6BeGlzoYuuLUV/z1vmmv0vaYtiGMVzBUtZ4
PZ2gOziZrh64wpr0URvjHou5yzxlSPjsi8beJklgv9ig+mEsJIKslhHP1qO7SOXy91dccwyEpmfJ
VnasSz/EDlnS+hRihl/rHBLRSmbuzKbhZdWZrSVrdr5agOTcZI4uI62d1Il5X3pyPBZlkJJ1HrP5
783aELVzMx1YgapD3CXzYahi47j0JXeP3qHitY0RDFJrO4tQb0TiT29ZuBQHN7Om9672p3hFEQob
AN/mozdN46/kPIX/3PV3pQ3tSGAkpOqsmP9m8GL4cYp5M1clrjVAMkEY+YpbUMVPVp2ZiSYbk7qf
XZ/EU+S3cbAzeB7omO28XejO2RcL+XHI8mTTLIPYgxvopzU71fTjuEH93g8DHh8r8+zn0evnaNKl
c7btSdSQDRy5HwJI2aJxLBJTMBtUW7BkDnYWkRzk/tsUzwH7IVGqVEky18q9FGVX4qs26kibGove
4A+48W76Ys1S4tlPiDAyi6iIvfOs3v+a4Dw9iyLj82LqqnahqI1tbQn5PIxJdapUTcNPOmTrwhSn
zEixEiJIlwyaHL4M6NT+6ju1+IzdRH8wJycQ1zIKvpJL4EISjEX+Faclh42pY95ocbrd+03vZStF
QqhxJi6xhZu6f2GNDTOwKnskDCH77NAAxToxTMuOrlGpMwPE9r3PxvmgtO2e0LrjduXL0KPV17LA
sPC3rhYYYfjSmEhyXK8a+437U4VxkU1GCv+QpijfcjlAB78CMAL01YaPk67+YMDdNa08jlkb7xKT
0b1H3pdoH5Pt4tDLHjTM3GkUgMqvAgxthTuf6hRv8koO7P6ryU4UA68y3AXpSKGinIZnzxitdQvq
IcWyKRIwML3vcvcoCezAq4kcrtM7QKS+TQrBl4/VWCY7wacyuzMxEd6BHUP9mIr7THPZiUdD7phB
q20b1OYaSwast8Afsd9Vb8MQmg+GmBzOAZQ82OOlBuiAwY5YTxaG6moui38xHP+xcoptgfA/T92w
6+2l13smC9jl2lH7F5jhTYGvpyPpUdafWWne3tQx6Q9Fqjonsq259knOtumpwW1EqitjSc1Jhe3q
yflyJZQTVKJgusQA+YgC5IV35oRsbsrZQG0tqCzLcEH2zdGs8dDpqpc7rw2nLLLrsv6bWwua5+J7
Mb/RSUy3iPN1FBy1LYu7FIcRPXwkdcHUdNH5wuondbBiINhIQozCiZambF+IJGMZ8Pm6Rxm3RCIN
Pz/TVjLslRUfempxyDTjTh6tOtjY5mA9285yO3oswXAYHRPTie3L+dgjVLC9ZnV3mSS5B01M/GzV
EnvgMphwp0ZuiLxbi4mo0vcHRBlSfFwDSy02dKSIXQs17ctsNK6Pkduwggy06ptqE3rDlmKcnW7G
c6Wt8dHqC2732hbTt59XYuXmnEO4MGfuwv06SCLFJn7getX8uGmXbJegI1e8DPEtNeomF4g202mh
o4zSbSsZyBbrKj56c/VApr3m8FPE7TWnUfIz5g4G7Vgz4+QOCfNHqvhkU+S6Ulk73Ft+/Oro5iWr
OoTFPr7SfERczLA8IFe40Csu9MgdoBeowVlVBEOJ6j311m5p5fgRSqM65zZKW+7nR4u1lqtN+mmb
RrIf8/bDK9SDOfXPgzR/WUaikY+SYyn3cONuaP2ag0WFWuOMmMq6dyQw/sgs33tpgmXOgzGyMJJv
yipYi8ojAUt8gyObmwO5kfgtzo3/YVXOE0qSuSM2C84ktx/GyZ9XYqx2hUtuOMMXDiDotcN7u44X
p7+iMz2keGxStFUlnu3FpKTIzb4m1j8zb9F7Dddpzro0mquBi4Ul2Eg3y8wv8ja73w68SYFB4Bc4
myC9uE0saX3KuUpWbAZeNC6D/5K2Hm0HRpRp8YwhG5JqENxPHScHNyy+c8e6E06FMVoS7NPBLa6i
MCC7ovp2eVZqVuW1rfN7gStik0AZC6DCjf74lHtOjxejrB+xBQQby5nODd095WJ/d733p1cvncQV
IatNugz2LvffqpwJhJ4kmhNYqwg3+7w23T8LREYCw/7LKEKKtPD/GAgA7TxEqIjLqhEmYgp4MGBK
6wptzI2rhwGVD5fGfqrrDT/q1mVFkExfKNHdcm9+nWaffb1whkg2gE3HsqAZEq+CcpxHvyklsmn7
PGp9L0NNOFUheC32LhXcF9LcEpt0zn+SbmjRIv3HQTRqn3FOO6M37CtIt5fM5JAXBDYEuFI+wCpR
K6JfP7bHgXSpqvIBgfhxuvmHvIG7shzdJ891gRkgbjepH256Yd4oAXtmOs47ZWzcCurX3CMEiEy/
pmzpZ0zVuMuTul+zMylxn6rSeMExVx7GUHrFzvaMD5SDky7RqgkKvgYWITh/mvZi6K7NXP2ttU6j
RY4c0arit4sV8pb4nUrzDZAjdR7YEHjiFTkRbFi7luLKLYrKywi3ZkVA6hoLfMvIz8sF1lqzLca4
2zp5UUdgYPS66exzNU+fXp5TRGvyyaGGrcaiekaNN1ZdQWLDS/tdOzkOAbaO4RHDjIOLt60ipXxL
f7jVpdKevaaRer10wU7YUqyF2fDJ4SYfrGTF5+yi5UzvIOQI3A/hOdOLdTFIYawIrYzXSZsG7AFu
sQm++XmpHMKqCaAt3Wf8hAuINtSwusmvsk4DUoXWs281wYp6P+tTu9TAiFEQ0CtjotYh+cF7Txlq
NdieIEmAR3/q/0JtdInHZd3TjGv6g418OpHo/FoMmX44SxzcyU7uS83jEhse1xNi42JRcRTXzZFb
kWwyuUkl+DhT52RAMpt3Iujmsxdmxta2Sf7l1Vlqos1LvQE9+2dqEOyQPQwkKQZjoT1fetcENTP+
QMsEjpe9Q23ZVoyHyCdm+wUVhxVNRrlViU2SaBfAGe9pTQCic7K/lkq2JTg/k2Peyh/lFqvVS9P2
3iE3iXybCNVmZm9IcvBLsjhTc4+T9ktKiH6FIb9Dj+5/Vde8L1mYUHeq1nPsm0QB2VQ4Yaxgfamd
lZqr3lHHshGHznRRtVmiE264KayiT7cx2s0giXXJMnhZRngdfgoOQB1N5e9Vnu3CjHNV1iGpdPuE
9iEX/uE5pdLpbhSmjLIwZphjsVSHQi5rRhrzKinjCtgfEZJJ8UOiXVX1udHLweqCnFOrdvdmeC4d
F+B9nWfHTBoGIVTHjTA6Pc+yeDPs6ZcpFj/ucu9ZJYhp53ZCSN5DBCYNoG5tE3g8DKN4SlX6MrWG
HdVlcnAggcyTPMnSvLitR3QIFxpTvxPggyMbI2ip1FTiNtfcwiOr18rhKuIz3VAZzudUhKfctEgi
LO5bt/Q8OeNI+H1yzSPjkGegfNGg6y5qjOZDMt1eQzRyLhk/ybbCuxSRuFIrHBe8M6+V+ujG36Zj
2GHw6GM+gqdJOctPH3ufbT+tWt/Z37oxGGCVCL6OHb7Qn1kc3ZoX1orv7GF5rtL0TyXaDzExViig
cGnsiUTKmiHn19p4M1jCxNmqOAjWITfM0CSiYGsDfGkHOMzFwVrx1xJqvA6NKm7Ih6MCgyJjjVFN
4hUUp57+6n3dszosAVJDVgkuEAYIp1JsXHM7ek3UqWUfYqdcdXUl6AbHXMq1/66YiH/kLmiPLJ2O
E67zXUKV7oufoS8TsUnWpKu7e8ezvzXTjqEzdrcR563+IaJqLVk3iVmuu3r5dFV1Veo8ZtOmULVY
A/vkApNXzw2fwnnJTBZw03s2iYcTtGPLWwScCBMfJh80zx0cyl9PfKuhHb965odb18/4ywkXGv6q
q2R45/vBlYqhKPPte1WjAxEhe80sSaMGLBrlDU8GZw16HIkph/pPy/OlVrhvX20EWdUEiNS9dxVW
TK2pv+KP7dBUGWok0JEBRvKos7yYj/jgMLfxsi6teiFbjYlwtH+9ZUtK3pIgXivsi0n8brVqO+YB
k0Urvi4Fw8ZpMo9NvDxKjiCOAApZMCKJi9/YwwCckuj3xDLuXM2xla3mvmGR9+tyZwcu5lYS4iHQ
A1o7TvFYnABKcv1cPL0Gu7tXpX0IsYqu8Pnl32wouDFDkMil0e2qFHW9q6p2HVoN+gxjPIFR855X
6+bNXB65C8GaYCgHCMEhQ+tU6yqHDGL54zMKMHKXrvfwOun0/MvBf18kxqWsudsrP/8bd+PFy9s3
J5S8enYYDckDE6EIn+QGJMe0qjp7Hc/NueRQWLzlI/FLAotoRWhqnk7JfeZbG4YxHlmTUE5Wf492
/tiNvGXCEwfH6xEf01NYYxgw4/cMX3VUm/VvUWFHmMmF92whAC/S26hsRvR3wa5YQ3opEvNLZ151
sXRLgrVzThTea2A7eBmGZAN8df70RNG+pUs/7EYD8c9HFFpzZtz3s/GBaXJTJpCXHXdc4wMZo1Yt
zF+zo1P8zZW8g5MLf41Y1jA9J068Dsh6V2a1aa3+F62TeaaQvFhyfhkDlX7qoXyYuayOLQJ1PWyy
weA6FDQnzOgnqwaTs3zEYonqoMA7YK7M3L8i2+3sxNlpSagJZ4zFsyjtdodDt+FmCr6E++oWt/Uh
71mT7LmjrTm968maFsPAPwT9XVezNePfxK5wz3jgUAPSnyr722hY92NK5MtBnFvW+LAxkNOug9Vx
zsTSUZKstEsYCPZrQT4uZvAXOk+QT479LI5JcjsKOKOM2LO5AYp1ULIjBsa70RTMlU3oJ/6I+2fe
mTY5drM7q0pu2WWhxOnuYFqkbYe9CAoOkTx7abDr5+QbBg+l4TXqWsWwBTwBaxzVcc8dWj7sUZCi
jrt1arb0kBx117wlMAz6LN4kKlgNOOHWbJDJrx2zysZ2FU1eduCOv2oLb7MsWJriPj603nzBJc2b
ZWFGzeI3YQxHmAmBKq4cN8etYko8kWFbFeqPC/8qdoznvug2Yog3tWS0S6mNsLlbtCZjA+ukW+dQ
e0tPMsxGxS3gpPBtFlZbEGsVSeQO6b5ccAJMsDK7ZWfK7lgonFWLt5J58cfNnbfBn+/R3PL1hLbv
laehxfGPy3txm+RqdLBxmP/M04YEDjq9qucfS3J1krPzOyVllC98UG79KMLsaXGPYdkTsLOe0nK4
GxmasLC33KjAKE9h2m9UlmGLqHaMGqFw4XKNloAnm2KMcFM22Z2dN8tLx/GUBTJBcEVOcWLn6OIk
DDSR2MVcvuGJ7tI2ewrz5Snoxn2qA+bkRXhRS9CcG6HVHZak5b4aptNkLRx15N//4Kr734Q5zBsC
7T8YMW9GNZpmbzqpHVoYPP+TUa0Oh0VmJY+GrHz3fqb+r9k59Mz/Lf02fwMtj5CalrN/noYamznG
jN7a0FVT5Jv/x3eC7fSfvhP/5ry7pboCajNMkgL/bJkD3Nl5RW+WK+x73Z+QrLGzMtEESQ9DKXls
CsP4i2wfPOe66p6C3h63DC47siCLl/3845v5L0WpLniziGb99v/t9p99V/XcpnHS/8P1+u//9H/1
av7Tf9j99398ofinuhl6/+kfgLtg7r3qn3Z+/OnwvP8va+3tT/7//sv/aRF+nmsswgCWyv721eK0
Kv/ZRont8f8c18N3+Z9cl/zxf3VdOv9ieZ5P8bZAYIPuav1b3sowrX+hJgMrr+mSeqKd5t9tl5b7
L9iJbyxIj7yegOr3b67LW5LPAff3ryXlfN3/Eu4Pe/I/PUDIwB7fGaEvz+b/fezy//wABabRxzh3
t8yYhLuvFHVUa1Boaf9uj3xnxL5xVpWoTeESRGk4mSOnn7hpTmFIGnXnek09PNoTB3UKjHpfHQBL
9cNvAj2sO3H1GDZh4dM53uVW1h0sNNVyGzdePh2cIK6TFUOKRKI/5KV+9TMENQgDy2jSndNWlNZO
OgnfGSxU6F9yTsvxKWhMN/vLPIZ8DwubfyujKYui+wv4IL0v7A5YEmmVMf07ddbNQOG1bUiVgDM6
9/iR0FOSDJanFsrxr2myTJywygUljgmCKZ+FD6br5iKZcFmz+o7hdxWOF47jsPLa7Cod40zWlypH
G4sRMX/XgQNT6N60kohhOxIeA+DgVYj2U4c1zJbJkbaILA+5jp6XFydN3oABhselCTtcGJCn+EhZ
uwq2W02N41LbA9JT7IOlSkhsvjqErTFT2Iho5KPrPj6NYdbQRcAQ/9UxlLHsvC7poiVlnvq6ZJi/
yF5Xui0PGTvuPddGedb0qHTbKjOmAxYaTo8lVq9DZ3k5yIumNZ9pzQMakEAKz6JA37hS4L/CCkGF
hINdONAGTCD+gYrMKpm+VDCl07aSOMl20+zY8cNicIeM8jjsvqzOlHe2pFj62o5LElMl3bJ6F9ls
fViNnv9wfEBupWl0pfLkMko4DB06ZADqofEeQ2N4WcreOnCnsn/yzkyWncKh03EhnLyEuy2hZucb
hBrHbifpMrWD4DHpC92GXEWMPhzeU0pV2c7nrtjR2NHmnyqdGrj6jckVQ/Utp5O5Hxv5mNC7dT/1
poCuQEdy5v+kxG/MnwxxeAIqD03xANwvbO/yqRDw9Yc6ty3MPCaqVr+zF99ubI6b5pLZe1pGVb2s
fEtl4lCLKbW+Udz9JoYhQen6Rui+SN7q3l38DzZUkXJohQrww81bYY0IbOKPq6EdqnLYdYD2Kzqw
e6z6JJtyO76ghTBr3YqWl3IzE9RSG+TTrvoK5ajjg0tKyX+qpx6IHmaGToyoYIT9gIYtFTfx3mr6
7qETYZrf9QHCabNOhMixP2I7Mjc+J34bdo82Q5oYbJ+7n8G52i586+BVY3XKlBfA9RnanTV25V3Q
cGtFFrpw6V84Jmk1P/Wk/D4hCsQnqUxrG/vugLgPHo+61uwLw+vE6CUL6Em4jeAZFowM0sZwS7FZ
yWg3K3YqlMxVhfA9DvbMBstIGTWRRtDvJ2sI8mnlw8R7DhjL+cx2NI9vpvXrrHV7Yo1TOAwW71jC
o1vLcPxVyonvplo+560ZPFY3cJ7IfT73Km64t2gA0njHeB9aaibvi3qyn4PconSHuA6YTFbC40gt
GgZcqeD4EWrYxubkvQi3Xa5k7rsjFZf9uZ3bIZq71lszdjZ2fW4nEyqKPbw5hcOpe2jsEGUkZDFl
BN6KXWON6arv7OAkAo0mOTRzuSO5P+yXGg6ZVdLXM1ipswkGLlQ+kgAEwhTnUG3LYG0y/sBKxn1a
WJ1xsPLUuOihezB7jmSKXqRtXFIIsTQLgpHMPG81tV4QWai2zwzo9DpUvT5N7RRu8jFjRG8WIvKG
GT3WmL7cgUEs0LP2se9oPDVEGoBjMgUHZ2oNLCeTyCaGeXJSJuxzMibv8ZzBiSQ6usYABdt00vKQ
Fs1T5uOOBSh4s0t5kBLcibN/zgktJVt3VkaLE8mo08OQetjtW67/K882jOcmqb/ImLfbdBr1exz4
+tr0AE50jCXMbIC1+PBb6I9LToIaIERqEZJ6xbviqfxPvIDH4hjEb5VH3rzES8EfCRCXXa9L19Ok
rW1Ro3c4Lbh1gKThPrG8ER6ab10mFAooP5Z3coKhPgwt7K9e5qfBarv1QqfKbctyN1WrS+iLYbdu
XEhdGvfpcRpceYmrRO5sw7UQq4HgzXJoN2ZnNwevVhIzaqH34dJ/+fwKNxjtrMdmHLZFkSfnLFbl
3vRm++TQH/ORC0QrhsIh7gTmoUUE8oiwKofAh5peWua4lvNhpSkN3nnQcCFN3fJQ+b39YCYzwlYs
GfPjxcQUNsdj+QrE7VohwEWtIaxHAzY8KJyk2XoCXd6wivw6+OJpaLmH2oVCSRKmGQFxsbep6LAa
ZXZwHJ3Sfgtn313jQJpvPRffRq5ZWlK7hYFl9LQ+RV5ocDUDgThQWqLsJ5EhrlqE41r+V+jHnjd3
A3eixc4DtKMtTb1pZAzPo6qNSx/DWWlabPHcEqv+jikpu7gjXKiChpJ5u2Xk4F+b2GvOVjap33GJ
7e6sBSkJN+MhsHVq0mpSac7G0ATH2kyYcKKp5za+XC9g24nfdRC3JtMYhpEDlVVdJz1jk8SGgqi6
IiaataOKhryVORS7IPF9qemwDVRii9svvCW5LSzT6sR0GDWFB9FAKYG+CzyjK35IuXjyj+XpGXZm
ELv9Zw9J99AsDQTapgxJrlQ92dr+k6a0OfLDUe1V56YPzG0o5fGS/DmjDI4Rf7rYAsKkjZknHFps
vOWoikgHRfXYIwavy0yaFxV6/aZt3drjCjhh36Tdbp8xtlyP9EBHo08LFh5vvI9Dp5OoD+wWFpUe
DgZgo/OSuMVrqaciW+W1X32PUJqYFVUI/NRnV2vJTB3oZv5Suh4ZbMfwj3SP4cN0M3Ux/Fj9qRs6
Mg1djwaFRK7ewpvpj/mIdhxhgg149cP5rYN2uC+qrNhO4+L+KJoqIs9KjV28+H9GiWdfcIO+BkMe
HoPC6x/plmDZ4Avy2CgCzIdQpYmxgrCBbl4Bgu8y76nukCddpchZu7MRfFsT3CIcc/4LSLt3Gjj6
J6xaYbxKE+VfO2uwt81t0RKGBTMO63K+zfvR7U81do5wPcWt9TSCu23YdPISkLFd2hcN4exzmsIn
s0hopuL0u6V7BmlhTtQDhQYE7SbYe/UaGRVInl0ybPEYIn9Og1NcUuUh/jHIutjw6iLfbVLGPH6+
r5LBslZ+G+jnIPWmM7mYPkoMfOlkINzhEChNnMVtPDaM5csIUcL6AayuW1KmR4iPAIMcQi73WTUR
l7cqGs3KlGz2vu9SoNRU6thXbwnEuwYugIRk1mAPyZF4b2PQON9LIboXdsahxGq+5HyAdK0lZcIa
Dgb5oDxlPidzYF1caAKvoO9BtLZzPK1jXU0vA6a8vT8Vt60c2uNt7G5d5jjvLok3icvNqHrM+BJh
5Bi1OC8UMjyXZt+cnJnyuFXYZTj3zIVzTO3OyQvZy/jidCleyYVo8dNgjhaaGrrqisDuFEScNWT3
iT8qhbDM6HX8mbDrPPKdvrUGOgEiz5iR769T0/oKmqZ3cVl17Xw/SzHFb03GfexeAYIN0PW8AEUm
FJj9ngk3pPXFMCrJOJgi2G6d4KkpWdG4waDh51WmQC8VDfu5bifDvZiDIEAfFzY5qCJn5HJ04tEv
t/4QZmhBFpWS+8AdUD2wGOFOIuAxdanct2ZxCOyGDZl7QcR05Y2fq97E49DxbfNGkWERcsV5rT4U
NnV6Bm2ipxGPJfCo6TIvbnjtKB47FVmXrApaqlZkzQhcaNfHqelMN2MaZwrTiNdurU6Ji0XCT3I8
zpjED+TLvYPrFh+YhK4a/BYUBzZ9fKof0uKEXvNWr6csN3aGO3p7g5/7lxfUhsQZTJHTj9ZHT/fB
i9mEGRNWU+6wDnoXFlMolgbehK2Bxvun8wjKT3Kw/4iaCASznGr6njqAEnunNeaEq9I0mgcy0lm3
NnOvVXec4r1PtH6xHMfBxKDnqLxvCEholb8V6Tz9xKbD1pdOlJfsC9MbbvgKyXdGn6G1b4bR/4Sc
XOAVcmQotw7udHEQNnDu9Rw67mGsYz4PI8V2ES0FNLCNIIinojxTBl4I6QG5EHZQ25vAr1IYXZT/
iYtfcDI7aMUpA4OBO3b3c4Ah7A+ClLQ2kDzld0rtDQa/phoJctlsPaug9ouACf7sJ3986F/GhWkO
NHTDH/jogjjuozDTMKZCF77ucQlDpiOeKSb803WK4diZapJcrq1j/5pL7AiRGrsad4Sb+5TnDW1N
omWQxM2KBXfBxuCH+hk8t6zuAq5+XhTQ2AgQbFiYUWaKQQDioMFv2/AT5wyDGzyeaXk++8DS5NV+
QV0ipYahfm8o/YrnIz9Kx6HlbNZgC1Uo7oE/pFtykM7eorvuWyx9gqoMqMpfcu/N6OGg10yadhJy
+v9g7zyS68bSbjuViupDDzjnwHXvxXX0RqJMB0GKKXh/YGf0j+Of2FuQVFmkMlMZaryIVxHVU6ZE
4hqYz+y99iEt4e5SnHv5phEuI7KYqMOneQiZ9JIilh+VmYtzbyr9XWM6H/LWHjjzTbc4i9vOOItG
qL52hkg/Y8MTpCU/FgFMfBpEARMmpyz4jErMwTQicn9XzEUOabXK26Nht/p5zpfqzBzt8AlqnM89
0K7heGfmokBwo/vZMFlp5m2plxjQoqIJTE1ZHwzcbXs8KiSZmBGMVDxN+rYIrfB8tqLhQJyJuJnN
ctmN1WLt3Ug/uNU8793csXbIVNtzyIFceUspLlgii8soS911pdV6H/yE+e2CWu1JVgYwQAafgDpd
bh2ZJ54hJbXnMTMaKPiCmFGz8VihzS6bNYunzaa3+5yRMHDjrVCS/p0Lfm+vu8BoQR3diPBWzkC+
ikmG56Miu532OjuRztTpXZgp/0ITEBCEdmjfV3OUvdNRlJ1KTIcqKKhpTojJZxYtAvPp3KRBjlzj
PB6rERmUlR21lSI7inS9q4dEX5q554UoNJv6I2agLIOMOJS9f83yp9Rn2jBs6IrCjqYzgxWoCxIz
9onWtVoWYURuVr6+/u/E8RvMwALNBH3gr2eO151uq+EfyD0eO8ZW//g/v/8x+QfDtMeSmfZvXyek
Kxvh+6/7NpMEAPVmpTX5DlgCxVzy95kksjIoUDz46K2EyzQQlMF3yoFSb9BuSoJ3+HsoRA6Dwu9G
cCXfOPwSyyMA3ubWQKTJv0ax34fpTHGZBjPE/ZPhOm7vVyNJ8GU0XI7pYwJnJgUrbZ15v6AyNZXn
CNZi7Tt7SO8ybajLxqI6d+z0iVzXehczQgvIGaifsDIDxGM1hHRROZeOqGuo492800257BMvt69Y
1ZFKaUBIL+WEJgXFFtzI5UHJSezarOz3fYs00SAEMSiKaD4MONe4K7Kus81QnZOlWF1Y80TRhvDm
QJmF47lTt3O3UJhZ2aN0y/mEe5CjLPy2YsAnjlUvDiqtMAcbKY8sQgv3Szey4GrhW0KorHHpEexe
1yHzvio+rzRKM+gTe3emEvOj8lPToWz3QQteeZndnlwvf7JmeeuVxUXSps/c/J8SoEeb9X+QVfig
4garVlfsQfF+7HIECV3W3MPEvjBMAPcyXQg3mVjWEIv6KSb3czdUGnisXdcoul1jtygnA/ytGbV4
2RfhhWeqnMIzVxvLkcbqKZ4xP3RxdR+5w+VUdw0B9bphibNGqbAT2PZd+uSqlmiHaE4OLPwh5bRm
+raprZxhQBJfe3pVT2uiY89DW88HZx4Em7bqhmhPJHIiVUE2uUxTfb6kVoXWBQy5K6SI82GG/VU3
n0xikojtLT/h5ULIMlLMmSOfwvq/Kif/NM7tfQlNJ1y4Z4lVGEpAJJSoJsWsNxifcS9UAXw8ol0s
fRnP2YjaPnZ3RaRy2jznbV8mz3BCYLYzMmSRw+gln6ezLm8TvntG5CzrScpgPKx3uC1n9qz4FqbE
bC9R1N4KP2o/oJChE2sHH/Ne+oWB8Vk2r6+xzz8RchkHqKe4Y+PcbBa+jySN+31edvWnOvWZwDNd
3TSLtC5kWVRHZk/qal5PnUl20PNtlqEVTN4Jn80F6lWFGW0pLSxYbiHu8iivnyikmttk6T/Uo41I
p/eCxZdob5On2nI8dIzVfezo6aqeyk8Mlu9D1nTwdcp75qhf0qb7UJrFjdXB2V+o9/ZdaxBJJ4on
l/0W2YZVoBSCxkQhG3VlN52VUIz2qqwxKq+TXtb0PMrre5+J2AbnB379EkVSZb+16O/skDGXTR9I
kArj3Ax3I2KxLLlCG9IFFUrfrVNk9kOP/O0ihS02od83qm065zeiRWQ0Ud3KqLxHRFFvZz/+Ys8o
UOCbocYhv8dLSvQ9jrHJYyMHjYp/sUZFfgBTNRMUZEBETacs8IvxknaSfG0kIUZUVscc4hBuUJdu
KFaWPNJE0vsaeKucxdb7gRH1TkfL5Whzzkw236eZuHJPUYaEQGnromYeTqpIVx6WDmO5nxH1Wttd
tKv8FjM7UZ/bET7HlhBPPFqyQXnqpXQ7y0xsT9x8wO6LlH5eEflm2B2aKoqfdeV/lgkKpdBIvoRo
OlYQF/LPPigUDvFoaOwbRHZPUpjy5JSFCiAElAc/4gPovbwLBJQWWqdSBaaxPPBJOjsypi6hcaEQ
8jIzGNSMgshmNGZ28fOQjAh8sy8ecLYHthsgEhQmRdWETOap9IPOj0lzSDUteCSmk5tTHwAx/cBE
96kV5qNnDkAMJC1u6ZTTWRP22d7i4oanhrcuU5XAbg6Wlv6IOy1RLbsqgX2aepUZwC9tiGpN+2Mm
y/oateVy9KawQS4Z48316vKigMz3VFfwhGkDQbIOAL3X88bWcb1ebAiiPS4pv11Y8tOsHk2Lk2zi
fnQ0vBmqW5KwslL95f+rMuQv16P/Py49Hdbef12AXD72baKTvntVZ6w/863KcOQbG4oLVQRbcteC
ffovmJJN+eHZgnNSrrQkVo+/VxkG6821xqDI8PnR17wZYb6xBdm+K3BG2abl/9LqEzrNy9W5J0DX
mDBmSFWjD4FZt25GX5QZC6O+Msvww5WZa50ZZJO9c5q0RVjDMGy76LHfd10DS6LRuDJ4aqWPozm6
X5oGL9CLT+5Pap5VL/BvPcHXl8ISeH1XbIIVq/rXL6UkAopcj2TeiirqjrZwFgqHpD+6de5i/Fex
vuUKCz83eMT/JvJx3e++PLTCikOgHEw/ZbpwrdZi7MWnwBIVBCBJP4FvxA+ettasiem3dPL2ABbk
3xyMr/zHg9m+zRdHkahYh/9wMMQCjm1kXh2gDJ+hrPWPAMmzw88/zD8/CON8iEacY94PB2GB2Uak
A9eBKBILxj5QCHZ08v7nRxGs9F+/lxWZxFflr+8FAuoPp48T+4KtQ0+emn8d1feQ4FEy3SKZXKKH
xrHQgIut31trJhB7D3tFldAwU+FUNg9rcaqtOeilFSyeZN/qn/OxEF80bK2phkz9VJnZmV6uQ0MF
P3/hioDBH1848gGU40BISdSkWn/1jVeO3xqRRsEHU93wYfKgVNlnjATfU/gpvQ8hMOHWrsxHuVoD
J6Py0ZmFIHqaoWIL3qPqgerRLlMwzyxPtjVx5O8TObD4VGnpfVBsQG5h35HHhMZvTWvrzCRIRuoj
zVLzbdzGCU/rAZdHCxQxPMVUG1fD2n2cyGbLBb19J6pN1RrC3Qw9XrgTPGyXATx+WnvrA518KFP5
0E4RjE8CiHB5MS1yIa+nNvN6WXdrbLpjo4X9mw/vD5+dhH8LLtaiB2Ik9UNrwhS3MjIMNwHut+zS
MAG6t4nv/s1R/nBNupLLxBO0U5B6/R+vSZ1M0M+1pYPR1E3g65ZQdzNkCDcRKTIsotz+/F398VSW
DheltGyXG7b9Y7aqYxS13cetDoiexErSlxJNI+HmTM1MdGoVoQszGvqfH/RP3qRD72c6wvZQUdmr
xurFjYfpDJgyh2W8m/U3iDaYNsRklY/SvynnJP+bt/iHm8L6GEKvoizw1zx61lfz4mgQUK2BBTCy
1Tjtt0ULtqL3WUb+/D1ZfzjM2rjy3XEPJ6nWWp9sLw8jR5wMvSf8oOtrXIlOuhTJjrwHLBsNlc5b
NooXRt9SSS2RILBmbtxiXyYKyIpwhfuWjsi+bvxcPAljCB+/vrr/6rP+aa0KvL8uVe7+93/o236Q
dK0/8q1Sse03Xx8WLpmrXG3Wynb8hn3kbwRdCdx0xFiS05HT5vs8xKAaIYfV9cBBCs5evHy/D0QM
Yb2RjFdskwmKpzxHyl+aiPzh+mRiY4LqXkciwpViPetenLyCtAonpVUj/i+LjSuXjX21ZYRKwNEA
w5j13GzQAqqiYPuqBn/ALSpmYzxn8qaA0JKr1exkCPj3QFbMVG/CpfSRwk4CdfHQ6DQ/cy2jZiFm
xyZK0YZgRrTqKESCjgu43thtLG7K1jXwSMQr0Q67YtxtLLDLz5FKeQYU5OpAGF5SfPmK9ojgCZ9E
rWTsuyPrEcmCVNYfOjg2ZIok7pNiZPD866f3f5qwUJh8lz85cUfmeFzl/x7kff2Bb6ctub+cfEDF
Ie37PIo4yb6ftqQFMyIDe8DigHur92KMZ8Ax5ZRcoe2Ezn8d1704bd/wr7kKuBoYDQKb/KXTVrmv
tYU29RfyRY+m1rQE5fqP5201xCxgffdeZzHzqMTPmdZA4To19dg+CKHVrvOd/Cp2vAoi6exdjpY9
PZmE+m2HNCTsJiaCKOpld9XqYfoopnC8nwk/eGtXst73Yzef7DxPH5bZessFsLyzRjIppriLbsO8
X84BNNq7eDYmGBFDxIS/4b/LNCMRr8fe7w46v8CE4Z0VGujORufAd0kebHuaUWGHuybWA61tMyNT
A20G0oE4vk82Wdl9EBGc6WxBrpM/RPTIedpgC4LA1xVnTj/6zK8IusSMvm7A9wU1OJqmfLU8qZHL
duYiOJoKwx1iA1mBHdeqvi1k6cQnlFH9Q+es2agNE/3bYszcAy+luyxCnExNFVo3Cob6VivEmNVs
1ydnIu9qk5Uapl+D6mxTppCfa+usQz91CGVypZzYPE8BexRmPd2M7gdf9jc6STdziufLaZovjfxk
x8Z4izHpbOg8UmNmRlDdLizOlwoR1KDfsRHb2iTKAmTCS2C290g3n43QH86advwAAA0wU018cEt8
sOJWtWklETkidZ6EOXkXHWZsPiri/dQ9MOV6p4aePNoR6kEYR09pigg9rr3PtkjbbWy706NZ6GfH
QXxCiWl9nOzuY9L4p1EYZ0UbkQYXhfkdBHjkf81U4ex37p2y/aIW6x1BNPdExB5npJRZ2+47alvG
wPypER08xER+1VPxq5ewavdpvcYXFuz1WkPdOWAlwfU1F6kYH205Q8dmf9sMJL3hsWSImy2HoVBS
nMsejcIEm4v0G7atzNUj1mujKXbh2JpfKjL/GjRbynHTbGvEU7xiqmW5FlUH2wAGMfSnRur0AdHB
TNwx9PuY0Eb4iHnu9M/0gPctuYJR+bGxNaWvHjqEDwXsDRJaO7Fr6hhuuqHoWsN4rZBtm1zPjW1I
JOFJOPdnpW+IHmwA0dwXJEh1jwbRzzfdEOESZsl4smMWPZuWbgSxxVSSMZCWAcLS4gEnHlu2gbt/
jLGAvKsrcIL8l+vfuCQVQ+nrjqPq3iMq27WyuJPjHBSRuE8XzA2ofwIt6tue3OC9PUHUt/2sO+8l
KLdcJR/NOd1TGZL6U8WI2ByfESvvp697ICpxDFI8uZA9oFRmxjMdsHeROcLbdANwIOxj+7izu6si
a82zRZJ3lhFtRwQZ0olqYKU7uUyB6JVd5k61eyhEd91YWSdY1YaEQE4YVAsG44yjN0XZElCMcmzH
080HYUREcFpF90WceKdynsRbo7CjW9P28f9kfJTS8ea97455jNCkf86TiB11ezLyL3rNv8Sp1OyK
xqFDcRTP2AZtWd28J/BP7GEUcHuS1jEr3KB3PFRJE5+HmbLH7dJ62g5OOwZh5yHWMBi0LdpkzN55
vbNdpDrCuvP2VjlaB9kp98kKI3ffxyRAtfUiPs6Tfxdl5TE0cDix/z+yNHwCBntbxSOyJ5Po8zRI
40rfdwMoz7nIwOibyDds0LbYW6ItTv/PIR9d0BVkgNah/TkestMMISeP44eo7j4rJCJPGVmUacvg
uaXDnZp+GzKMZG8NWUHY14nqr0rLvjOMroYHNEDuU/1xQoVitlyOJiqgBK4PAp4tfugpyAbEG2Wb
H8sytK+wdtU3vB18uNWSXBXswXeplYZHYwUpVZ48izSrC2AtRzey3KOKkweTaUmlhfjoJ4LoMeXG
4VtdovOkiYr3RSJ8BB/oAQcdRu/yMH+fNuqgiYENpPPRXdlBzGVVeawRO4Q7brbqfczz80bKWr6r
UXdtQqabREtz7UIxmIsZcRuZUZuKiOWDwkyNDGRQn0eW7Nx66KAEeQin2l+9v6gJUaUOZv+YIxc+
V1avnypS4qfNxKjrcymg1UCQVSPi48SW9oahbBMUS+MeEvIUrsgEy7xLOPjWuz5zEcer1DAOhWlf
5X6KT5JhR7xx2lDeTC34BN22VsCd299HxtyextZOCUhf0RWNhOdX+V1+BSMs3o8lIFoDwg8XZkc6
qYEdehp8pEd2wvoLZM5h8pT7vo6iHXXlFdrDI2llB7Ihq2nIj5ZAqyiXfGAUyy3Q6aIBPs54lGDn
UI0350A1zAC+sjNsusnr90mjjKOnx3TPZCPcu7yXDhvNeVs01k1nTNvIgZCW8B6GyXnQE4Bb1ir1
3dLBggy7x2FJk3041C5KszncTy5jX43ePmBiNh5TQHm7EO34Q2Rm1aMh8+UtqtFkhxKluJRNlj4Y
yRif5qw0Dkom0dmYAk3PhG9cGXk734JFrT8mTN9xO1GK8PScUcBnilwBNWrnTrcG4+fELB+0VZVP
seUQLcDSPTCdCYqsCs29V3jhDYaNPHBKM8QSPS+ff73C/csJ8iu7zX9cHWzRWf11HXxfFVhsXhfC
609879+sN2xkyLWi8/66OKaz+9a/KfMNMH+LeTJzQLDn66zrX9R+i7+iQfPX0TR/ksxcv++zqZEd
hxEBUx646DYTA/dX2rfXMwGGVnSQDLmZ5GDx8ZTDa3jZvRHTOHYUyUz/4rl9Qk/boWc0EXe8+ERu
vo1sXyYMrROMfw9yvx+GiTrTKRBjNIqvDyPA5oThotYCI+0uDK/DbzhqKxjMiJW5O7v3Pz8eXqVX
R/Qsiym9q5hRCSFt5h3rVPtFWxpmegHyZ7Cu9KvUxLhNbPFkbnDjwH6NCzg8bAjNpo8aMBEg5rAg
1nFzluCIoBhTmtsEXlq0nretIonlTFmT8vdKDXOFzcBjwCq22i8zngaDNkJj2CYwMrQdJJ4f6SQw
FGrcMJjwo5Zym0V5O1KV1EaPQUHjxmelOy+9snhAyt514cfUduKO5y0YwPGzZdXDAICWU2TU28Kk
vRm2pAxOgwigTM7uskW4SuX+Ef7dDCKySUwVuVvua0YPlZMGFxUSMyy3tTBmJ17hk2eZR1O6ibNS
hh+Q3+nlwW0gu0gUgBaESd0m/LttqzuSkE3VOOTF6GFx/WJTQokAgTSM1BwEybtk4fL8DFMARZuq
cjPy6W17ghKG3dfNTvmCdSwwW+mUaNGm3B2BMCGqRwnKa/FZsxkKA85GxW3PzDlrBMgM5ZFteeu1
cE/Oin4wUDdmvPFwUyRVW5wXtpVjV8gb5xSlfpbssLLAHFudyVb0qYvYtEHX8GaRolotRPVlxkeD
gFKX4mSkTgIWeFpEG8yNjK0N0U6jvyVyCB6dsroaC2wZlTzOXSdJn6tojeZ2TMM1QRpMIK0nUsza
fR3WkO/GTHjyt7JaYMFvOM0s5E94zYtz3UD4IeERCYlCaEtY8FOmLJHta/KY4z373pkWKysJTwKu
mJMlfZGo0bVBImRheD4xQS3uSD0yqjPHpR1Y+exDDT+9iRrysOVU9v19HbWmQxxvXzZ3czpzwIzo
evMqZ/0jzysLCzCYvMQgKDzPBNYQgrjRDhZeJyHbzGIcFLHZtplU+6SD3XIOErtxrkk4r3uLyrOs
K0AYlU+MQGLb4JyovU1Qq0NOUugOw4ODQlFFpCmBUkhFTQh2jiy92kft1C0f/UEKAxx+pgh1QgsK
xV+3nsqA+PG13ciqEf5Vi2jLAKzjZcW9kZC7dEVcn7TeKoKcifEUxKqdjHCBve+gI7Od2icLbPUz
lwMVDWGgY5gTnjl4RXI5kG0OsEWunWbDgzdqLodIjcR5wCzyifdzx8TMD56Hc+XUULM5ZykmnPlq
XlTsbXq3dqxg7HoAF4jJlgVY9NI0Y2ph4+1ATGOrd1rQrF1H9zmYIdE9hB2Uw32bTUgNNgCpqpQU
hD7PPlV2WuhzY4Cb+A5/EjpGxBJYukJ2KWZTc8U7CDb7bdyrolnuRvDt3UI53U9RNdwrBJlIE2Zf
y8S/4p4FvH1LGYsl5TYkqmHqzxvIra33tGgUxMupFHHYviXhSxnzfVNNqmbzDDYvcKq2dsZNOiCA
3zUOJsY6YNHfdDsX4fTIhicd0OaOsRM728GqR7LKKm6l/jUDk4QIz5mTD+6Ogb2jgxVlRtOmMOQK
wG4bIHFup13zGvKKkZ5BNDSMHYo+LwxaoqSMNUEF71abGgm8KQMn1cnhxmG9MzKjsQ9lnrgQKj3K
yrNM1+15GZm4oTLF17FxUVbBjWGAPRMlgU4Gx8Gy1KWPIECmEUJ62XZTBIiiilSbfoxwPLX+OS3D
EOW3fumRu3QZDUUYQ1YZczfutz9/rrx+jn1/qrjosHiYM1RdQyxfPlVcSMaNG1rsIRrDd05LMUGA
a05da7cXKlaD2P/8eOvv+/dzk+PhnMaWqxxf2shSf/Ry4+COpsWBPSSXqQejUvYFqiiMD6VrAcMr
Ilh8EPQes7Ae/+atrmvdHw7NQ5TLbu1MmTL/sAKpzHlwEGnCG7bDfJeOWb4H9YXhw6QN/Pm7fF2E
fH2XFp5IVyiPdTxBQq8/VZ5uNsB9DmXpNryeY5EBIPKiv3lDf/ws1zciJHBMSidvTRl9+d2BYMk7
AN7IPcaFzrWZwIUC/bA/KKVLQuLJKytBjh4HmRd/8zX+8Q1Ktr2+xGvNRwns8PWhUar3mhUQXyNy
8nZXFD1TtdxZkve/+kFyHM9iB0+JRWDBD2+Rt29qALn0UlmNT6bO6+E+rVr/WzX3313NP4XFmPgn
pX7//PjKe//133+feHsIR6C5uspEu0qqFr/pW6HPwoXvBEGH9CUJR0zEfy/0BTZ7FvSMhfneBKU4
f/W90Ce8lIqcRY2/4hx4WPyScJWDvbqeWcywz3QdFAFoSsjS9X84B5XXUKto5wORjb1DWPzQuN42
agitay/QaUbubxFqRaSOjCcQh3/CVGGIeRdBkCYlR8KVJEMGWIljTn5WB01ReFbMvdqPSfrs1EJU
blhLqcWVxMtcij30EqyjaWxT624L2xEdoyV4WLDYR8Z4RqidLr3sK8Xzu8PVI67SKXH41b2BlZ7I
kMqktNw3DpOSQzR1nvMUhXE6Z6hI57LTsCKknblHN2vlEDRd7npcUzJ2dgwHfbUtpyVBAkoIINQi
r3KgbZspHqxo39tzDjJyiaYxgy+GHh43kBH1gDwJEWkDxCUNVkwoxK6N9qa27ee0BHIBu77FQjbP
WL/ZU8WqTPau6AoGE4vXso3upzWHqWwxQsGfQk27qL6oti73Fh3UnCGaZLJaX6KfA5dqAohrf6vM
cbwvOviaX2QF2DuQBAYipDNl5DZPab/EzZUTRRXEFRu9aLld5jazuX0x3mgxypMJvikabzV2q8nz
TrpLkcjOlSIraAMh2e/Pza7osZJCso2oAHNma560qvehpeELeK0xnOKwZNw4RSRHbTDDNzd9Q+jL
ZvJVf89XZvfvOgS18pzA8yxjBln2Ei2eB9GzyRbky6JBmp/2UedsGwiRep9Fy8jLE/kyuPjPTdCo
OeGdz7Z2faSHXgt4JbNNgdqGeBgeMsOsyzNMX1G1g44lnqNQlu62CSvyGtyZjKm1CYn6M9sZzfco
+SgMFcVUTJVq1Rob6FK4TBPDNd1+9Atki5WTTWAbNWLfTTlOwFJ9vQIVcOjyLtFSLv57Ky+Ui9NU
u/XOy+Rgb/IFk8BELJcV9/AFpoYiscgxgLIjV/nQbOJa9N417tfEhj3kwWwLMmxaz2Mocf0SYSSl
eRrYFcnHiBQR+cGsqwg3+NAYhBkRh0GVcCqrbpHpAYp1iGATMb3YAHJlcTpFNQg+DEPyGoEwhMt2
WRMoyNTlRS1JVecAC4HK0k/hNmXeh8ubdhRHL3GeaXzTW3b3rPqW8d6SehBIcXyj9ZxlTQ7GOMNA
3GAaiW64aqcHzlw+xtGE6LxJ5tS2t1AM9XUbZ/xqEQOXoYYMWzJ4h7nz934v648+5q9uhykjPIwG
e4YgSlv9iUbZvHfp8D8tdIAPdQNIbINYvbzIWzwrR8/NoxFmfNzDJWOWybCcrfUYxL0DE2ZRKSdb
XueKuN1WuA6ZAEB5gwabQILI26Q99EanOimbrmmjzWm4o6NtP8D2YdNb4/K2tpTGvOoyzDhV4G4M
HxvFbYYef87HY22qubpoF2PZu6Ode5+mmPoaITV96HStAaEQ5VRHYEvJ3cJOt8knryvPSA50mA6O
UJqDFP2vhmXlifyyjDQP8GxcqsIHrFjaBmpiB+R1j92nwBO1Rc/iLu9JITXiO5APmnbMaEZCSLgA
GUT0G0iUjbqMCBsVwDfBJTaBJB2CvIiltqOD8LsYqKGLc9ccAgV0sD3hMAPRPQ4VuThkIDXOuREZ
Sp/QwDTd5dzHHgBO4OQuTuiq9KDd+83Ubg23IqMUyUDrLVvtDSXmKCafVfRZSDMePk1+2AIrJFgL
trdfWcZ7ElpSAcSLqHPcTBthTDO5b7Fya+vJR3i24NJhKCsKVL4SFf0Rj7ATvVvMjhF7VLTdRkcu
EaXmAHGYEAwlD8IZWujIWHhMp/ggvuZJ+4NRSgicMAJnLMtOxLPCU+eiT8IFQmym35OGlhE304u6
vysTx6pPcQw7jJlyJWK2IIMkoWHJS/JpJASNjaz8nkkKlmp/n0dSxDuhMZTcRUVnuhAPQn3rWXTH
2xaaSb4RhZFOB3+uwzBo0rG4CgdGEQxMTYFYOI/bfRH2E7MLMy6uOlsB0KZogwcYYWBJ0FjbSIZp
kRrGxaNT5pc2jSOCYfLDNR2CREMD3iO7GqS18EDtbBSrG8cnokF3eTgf6OqL8UBKZXgTVkkckqKB
We/EU8GEJOno5rcOVPIHp0SHvYdf7V4CYqgvI55P66lhmmdFVJDGS4frp8zFw6XdxCQIm6fE6XiC
EreciiC0uKnsXaNyoj1tqpNH27QeZujJsx4ejaqon4n09lCMtQI/L9j+mrQ2fNvdloW/ZW0GZxw5
ZaIOaqAIlXk2zlXaBvisPVR0WYHLYNPBns02TQNdZqMZTCUwJD07CUj5tc4T2cxoNlx7/ORRH7Ne
aP0434dlTWnKI1xzVx3yCMSiB058OwtC65QbKcjZywKez+Z0Jc7O78Z9lNb2p6lezfDMh9y62aGD
IVRjIqR6OeL10gQbEfPpwCmV8jCQE1idcUKxFG/8iQCXth2de3x20KBTvBDPTkjww9bo9Xwmcmig
Qd0Kr9rLuh7aq54UkrOIJDvIX5CWEebnV74/ePPGM+bysei7+u1odA4sV5ol+P9U+niyGxtI2DaJ
Smt+NzuxEQc1HlvjGHZCgIVUE/6Xhs3RdR5nS3VK4WVUWwqQ+JY7ifwoqz5Ljnijkt9svmU+ULJt
xIdBs6x6VyK76A+GQ1DZtsV3Lc5gcAzmoXSHBjaadhfuQUSqdJQDjW3ttFM0tXE74TXUz0lpOWLc
svsXKdR6fyFBLBFPMGKj+zU1C0dwbJns2eKwgD0McpRguabodzOf9R0GdSQB7I6JvxRe3L51Rst8
RvWIc7uNI5fv1ZQL4emc7ntaOnhxHmQlvYnd0n3MJshyG2o52hMC7+W5qe2Mb7ibS7xBVDHjTrim
ONkFHwTJ2AqJQZqo4TKOLFIW27Y237WICLANVz5FRZRqakVjqZEDjWR6r9OhLuF2rIlx3abW0jyx
hwdfH5qxfvStSp9hiI3f4wqs7qzYmcXOnTOFrbCuhsukQn644VSkzMKS7wCVIs9cByVP2FOXmsWX
AezjRefq8EuH0vFDT/lXH+ZB2gcnNxk3ESc/NhuAzK04aYOYJESkKG0nuwkfCFPovsS2X4XvmzYl
WbwxgSFATchi8XEinHN4S0Z95pbbKO5LF2NMa2H9yOkX5N90wa8nGGsbgNgQZe0qD3ZAcv4wifdx
ZSQGb2qzQrAKvok6z3eVZRLc7rIE5MREivirx6SBp/MQTD4xcDA9ed3+CrqmwWOYtnGtjDWjrL3D
AusJZcW07LIclveLpuxPtg2vpT28R47nrnJ1ZPT0Oj8ezzYmQjQ41dEhRLcOz9stn3G/I9nH30UG
5G4Cx0jW7rH5SmrEb77Pv/QIvm72vx7dXZFlTJvRd2Noev1uFxxhOraIH5wqx4RxT0rkJFZH5O99
55+8xdfTmfUgvovYl2YTEBvbJVSBL4cZqYb7O3Ez3xjQx7f1jCKWezDSjigbKnZVv34scnTR+TE+
cddT6uUqxUq7qE2APYH28AMdGcX7hpyVi75N++5vFkXrouzF2OnbG1sFhcDgmLJBTnl9MMNqxiXH
WUdPw93Hmd2SurUwl2MLNmFb6Hzc1VTdQTOlUMYK6T1hTnB2sWwoOGtGgzx3FPCCRj/WeTkzn6xh
wfz8A/njN8xqyUVwSf4FjbtcJZEvPpAhAqLJdtpBi+FVu35IMI5Df/k2NPrvlOWfwuSa+P0M/EMY
+h0L1fKHher6E9/mLMJ/gyEELeB6DaByZy7yrzmLCc+Qm8m6yBQ/GIQ9/gqR6pqSjp0GHfnvc5bV
IMzuE205pmbcJv4vBUVTx78+gTHsOJwTDvMMHlfK+nFu6qHB1wsPMvBCNPnn7pLgSqzr1bbnkJuw
3AwWGgh743ZLVNyBQ/Cj82kkkKEhiKnoVLtbyF22nouJqQE9lrnUJ20Na45RZREU6EcJuvSRYjkM
WHEYgGy9zgbTPud4dKjurObaXVhyXczmtBhHncI4SEGrtFH8NsvDnlzQol+xMxI8QXVhZ4pZSJm4
1hF3cATYbEDQ4Z6aUeh7rx/dc9zL3g3gom45JViZ31etxsAyocuP9sCbims37BqPptVl8LNpSqsq
nmz2YuDdtSzH8CJkRDOaQSytyXyHEzUPrxrPnMl9QXVZ7mWExQh5L5uPbRoj/Qx8gmI+qrgInb3I
h4H4UY+TYaNTGKI7MuNqvV16CVR/mRqYdEAGwTKVVsm2yTM8I0LTOEbGPopcNoQlq5voMte+f1nI
qbinc1+GPduQ8cLMRzrvLBningefl3wis0ffzf+XvTNpbhtLs/Z/qf3tAC7mRW8IgKRISqJmWRuE
ZFmY5/Hi1/dDV/X3OZ3V2ZH73lREpW1RJAHcdzjnOfaMzUOl/QLUlnZpqzrYcmE5iw4vaZZj8DYK
V2e7YcQUmMiX9Km4NmWNzDCzeXQZaYe6gxETEHprFOzUgSybP9gCquc8cQNkpop8mbQ3edmYBMCl
q0+rDSaF1CB2qn6b6vEnjknYgayW78tCsxRElL5/j9AI+V6NlRXXD8iMwVxflKttHHoQDsW4OUiE
gh1xJslwzETfwr0idfwpMfKJMHG3uF5aMbR+xKD8AIB9/IiNVQUeoC5/Ko3iOygr1NptWYHSBqLg
3Tq5RdJwpOYcC4Y+WkcNjuFbQcAUu7VswfnRlGvD25kX9ytORyI+NRFfcsc7USQICZ2xZ6Yl+4dy
qhMt7Lyp2TGmnEmvw0vJZ8N1er2ig9XhRiRavCHNGoARbhlN345AQaH/yHxOfTpJFa6oCuVGI1Kx
xSadI/yxRgTc1FDD/TJAsdjoqVu/jEOL0i9P8/XJJHJl8mcUS0gUzSmnJmNKg3iJlniD9HMkATGZ
useqTdNPV6YW9Csjm17mJIWcPDSGehxBxBSbpIso6GbOIbFXKVTfDbL3+BOzSPLU6fD0AxktRMZR
PgNZWmbVfLV9XGDdj7rsrsKNxDim6cVdW1mZQ/thRg6yA8pHPt6p+DZPE4kDXlbzBUhR68dyyIDp
VMhxP6EaD+o0JPksN15q2Hd6lsdPnqub6A/sLNqRfTXmgJwj41WqVEUb1HNiCllP0mYUAhOSNZTW
FwZoEqPEyJ/hS3cYvuAqnk+068ZjWmT1fQfNakCn1ssrIMLRDKYZGaXAlzCcHOiYRFOaJikvVeRd
pyUuLb+gl1kCrRw7LTTbfEI9wTTo1iXq19tSpDNulGomtFq26PA2zij6z2YW84/aoHe/qhiSxGer
IeUN0p+motAbeIZ9wO3ue7/snegbCdNIJqNpjSsec4L6FO5j/t2NS3PZdnrT2P5IutHTwALd8SUh
5CODK1QDYTvp+RN8BhUFQzmWLwvQQ52RQeZ+7ypVnd250GkkrRYlmWaZRr0tR2ahPmWIIMyLuKON
8orm0RmIj95oM1OBrYhk8iWdpWrDvGzqV4azQ39gsDIAnDQWNJxxjUOxgToEuBzOUhL2cJ7cLXlf
tGV9b9BwutnMd2Tbi/vEwhyidVyost9a+lTeXO5Vb5tYk9wzMAImFutLdmb3C0YbPFWEflyUnW/C
IT+3Qxu/2nIA/I4Y34v3vCgJggrhBCovYoeUb/GFDcFkeKQ/ttKokwDLdPFeohcgRW7mqRa03MKm
j1w3g104zyDGbQ32K172tofSxfSRPOba7oIlYUsMAomV3UZvCnFozBppKLfx+h2zuftUy3H4sZbu
el04TNIYKMX5W0/KN9npjOAjnw+c392exRoHxA7nDz3KJGIFpdl0bNZ1Ojsjb9QDG3wr2804MgtA
mk7VBTRhGZS9bkovMpIqKrdG7eL2yzF9PPOtTaTExnX0yfCK7OTCWsHLdbi9dd/ht3yqycQ6jqnL
UVMuq8I0C4E+2TWst+/jtXIXOI1GV/lNZo5XaobgGdA6TPcrYwcSYEmWQD7RTfEL3V58yx6eAEJV
lhO0q7TuXV9DFHpr9hTGgWvEM0eqPq+fRRzPh5RNebMZVY9URF/UMPpqLYdLipLEVZ+bzmtbLcY3
/ZJOTtqUB+49mV1mI+7qkWVWKP0e3ezCU6FHOcTkh7TzWa/YrjSZZbSBhjPX3ibCLlp/9oRJmEFl
aO8Yzthp9uZMCc2Gx8a65nDErGNr9idoaEARUKmos8j5dXwMaHJEsCj759FM5N3KfxBbziyS2y7r
nycOppoYOqZxnGrdtIZpkgIi8TqWz5uq7EcNYUENsaOOO4aHuqcDd8Qw7bwSKDaWYWOb4sYD1Yym
tXS5ahhMoMp2Stv9Yn1fz7Sk9SpYdY8DEibRj9/5GeyeNfqabzFq2nMzaqkBFJQOYNskq34olzxp
fbdJnCiImDc9QK9MIi75nqhqkxKhC+Ra9UdgezbIxt5rHD9RBffbqGv5B8jP7KZdJNknZt2aSFRN
vsWgyarhTq/MWh3KXJ92WdG7ra+AOps0+IhSiNy7BLy4meygEsdR/qozR0b0pVvtqQBXBbvfWYeU
fkXwwFaW57xgtV2hDKS98VTnnr7uWOWuFqHvYsXLPS+AkjrVJ2Zogs4iM6jhlRgfZvWwGU1Vrfsa
oFjp29w0PXr62Xq00xXgaJvw+QPmT7wzXqcUqTjydPO0SALJQ8uxaXytDsAArsm+Jgt7neTHKAhe
ooKI3Pc+j+O3geSi9kCIXe9wmheMAXJoj/eFXnd5kIAeISlmUMRq63lmumx7pvEugQgXw4kuhXNV
mqM9MV53L7cSLKug4TDIINOYzPDGdLI0v3Y7RRATlof7WSnjHsVD/jY7JQMaYNyYJMaxzLZNCRiC
vO2aq7Vcskr58WgZ5F5ikSd8FqXIjCbWM5L2CJwybbfFWA5MmDyiELQnEymQd0euUdQy2h8A0x+5
S8fqeZrmbg6zrEC8sLHsUq7PWlcu4mPRhjW/xhisdw8kLeZIsvvB1B6oGRx5sgyCBO4NFRlo/SDA
yb83KZAmu9jLN2DRyug4mi595i99ZJRJEreyLgaYoevXZpenpNk45fdfmqd/Myr4OXD4/0oOVBUm
Lifd0Sz6LmyC8iKM+OVlvK7BjDeglG/Mn1uwtFgeyHXkIUnlmBkbsn+ak92AV2dPRMWHwKMNIift
Hn/+Iv/X0P4DxcUv38mfGtrruvispz8ohH/+i/9nlcOLizQE0QYbzwt34F+6AZvOlP/oGRrBpMAg
+JP/Bl65/wGv/yIfRheEPuCC5+fuHZL//AeULBw77OYuLjuMmfzRb4CrvwJeQXr4raHV0Bgj4MUt
hxIJ5NUFlfHr5dM6rTmmYK2CzOuQ7k5Q881eDXdZ3lJEAkVsxQ5tGClzPBq0DKM7HooJ3Z093OYm
h/a+Tm2t33YcvuQYuckg9wgojJchrr2QH/hpUMMDU83aLZwXTGdOTI/UL9azprO/Qsx27Mw6eoWG
5+2UF2X363QxJlTmtWULb1fkcX/QcKIQaCK+ZDMv14CKH+y++YykCVU1Za0NfhRqDrGcSP3gH7Tt
ah6SFIBfYsrxiUVefGNaUR84sTFrZyut8ypgU5qSsKNFHDf4TsXwvZ6Qpz6OCH9xKWiGtU9blfMb
FuXjVOtvCeuPZSOMrK/xfyGrC7wWYN5Wnzxtr0Mm5aBUYvRlbNWtn65YXTq7VteTbJ8HVQrY5VJF
9/Be4zVEHQi6NxEc2VW6pFe6GFHD2pndhxYM89usH55kmcgXNx553ts9o+vZAzOQMwxnMVfh89P7
ljQBg0qhyruMLwunhyLApKs1EurbyrktprIg6myJ7DDPl+i2T8rmw6VfJzQLfwGTOHOPYyS6jdkb
Tocu9qwnGH+u3AuHZz/i7Wh59Dj47ggLHArUYpZ+aSKhzCq+nI0p2v4QDabhV10us7DQLsP7cZzH
d6tkPZj0wjpMYCvFxsKluCk8E82i20zfE6vLr0A6wfXtuuotjywKojgnaN3q8KKVtrCO05BbxyTr
xC3LAHu8pBFOBDuUVhcAkHuKLr/8aNv+EPe42GE5tWEHPu5eeWeW8jGxNMT4kQBpZW8QtJGzAFYu
eiCJ+bRcZjRNm576zEv3y0R+U5bbM6WbmfuMmHEVUVNtYje29xMjKbaECKDbPueMZQ+xhQjeb0yE
XlvUF8eldl9i4uWDAs4u1iZOdauat2LmULU6tuiturZzZaBXIU2yJtRubiBkeYLVZB4RHDy4jl/R
hHZ2tgWLlLBaYZPTCvsuiuSdjSjyxOUVGJ3kgZ47sPdXpg+1e1muaGsUWJckJRTQrO24GpJVqV3D
ADZozWm72h59HmgJSFJrGayrZQao49IrBAuneYgOXn43F5V1pSK2cRyZGM16cIoVkcAHaL14nghf
OwySnWOaew9kHnY7kyUbwaDFRbC+DHvk4c/6MKGsB+eERNh5IJ9y9A2hKTpc/iGUSJjMMftu6jTy
3JSjXXWGe62PKHYH8+TEyQu2y5Hge+l3NSsoQrs4955KvqXHFtDFdk6H+0K4Xybq0OM8U5orM/t+
KW5R1FIUA6Cn/VIvjWfc5gxd0G3nP8gv+MboDKIHkwXsi0saMnn3ixbTZ+mhP0UHsWmBmx2pRZer
crR/UOEQPcAX0rvxFCT0Mrfd0phXFkzXtATCH/W69sMyina7sG78aq3xrfTkzTLr63McmzZjB6t+
INagnJgI0LJmLP7ZdS9fVlQxASltMt4QwS9yj8QT4KWdZ5WPcIEM1L5GAxClN+vKve9zN0d4TZkl
JKHLEOFJrQ0xbJLNJGr8KR9uK1DqUOFORT1FJ1tdAnjRfcAXLXYLXbRvjNT6k1jvxCoIUZnjH+Pc
1IcisQgE1VN7B+od16KSdrNnvq5u9LSYoa/o9rEFTYtqI/GlQ4TwKOuxvk5nqOCbijvgGdQZWeaw
qvOHwbms50W1FMZPHQ9hUg7r+tbUQwmq+44rRzabdZDfTE25VzVXO1rzFn8xWb4ZZXTjHoaia54b
cQnAShOevZdm2WMs12TDBlEGAyfh0l8vTqFr4dx1y45NQoE6hFU3CZn6FdbOEbDsgmo7UbL366K2
gPD39nscE/Oyoj8JCYe39iwYCXRxSWdanTpiIShKpAS9pY+ajwyesWbklTu0+V1YTEvESUgU2JQ7
8qZpPRga5ULuw5Cv9/EkzNPo4dzz0EJsGrIcTnWOwixma4pSzBTGfZo4nBbLnJpWMBBD+War1blt
FyQMmlXmREiTaIDzcDNyX173efeKRGBi8EIh2+2x0oZJbafXjW2f65FQ5U7j70YF7rVcyOLWnStz
I7qo60gtBi5X5CvzRRvwjTvaEgYbavhtBXwBj7ffMdp6qSKS5BOtr8/Mkq2tnqnovIIyB6NfhYhb
A1p8/A12fUpZdMN6rm7LaSlCYDrN7di023wipXeaA60oOP+ECMBmxaFCrRHi11xOyFyyLV4GxngZ
kTpCZzPbF/F9ZHMQORbWtfiDPt3w02kS+94h8gaTLgOHFRwvTRJT4JAh4BkQI47HpLnB6382NK85
GAVymHER5kNWtF99rn9Nul6fGsASPAbGKnD0FkJ9duO4SwLFLrf3FlfefUtwLl5TsT5Uk4HOehmS
U1xVYssYTO49OytPjlFrZ3yJ2cElbPmqKPjgJW6D26wqm7MAnctEv9Q/dHx+m7qKJpqVmudGZl4T
sfvoVYrcDL1N9nZvcj2O8rkTaP8Zn3CgpZmSNOoWt0QS7Uk8Wjfj0rR37djFDwXprc9q6b9o6zBH
zBiCFvKnb1KSTLb4kGAZlyP5KbZ9Py0XzBEP+D27CZCaQ2mEKMtLoo2sKqiTLAuaRXSHdpg1nylA
f12x1DbK2YVyDIjfSJJ3hJTMu3Am3MECbI62To+pZLVeaQ3lU6Vn87Vh0c67dTscOgYze76l6JIo
xkScJ5Z7isym2TTacqg1JzvRkwhONdu7snMiMGoYot/7malWnQO9i/T5qamd5yyutliRcPfrHTGx
llednSla2MI7dUhuiPM0z958W1Em3yZFBa0aTrtjOEFirkQRcdDfM+RLQy2e6n2Nkfd4iQB4cN2Y
QHBCIMO0jpca2UIL7GFenfQbegehBwO3h7VLVdocBdkuDwOg4NAicLzyS+xsR9QFSDIHUgOO3ElF
E9h2XbyjXEzSAGH1+9p59Sue+vSaBA93vhqKZAovDs/3eTIgrmeq59lPaNw9fFPuvmGpn8vSMs/M
CNyNnVj9wbKcJzUIa4/gsTiyu8K8jDztzmt19HsNhvPHUSXxt9lOpi9yBcuQLBstKC8QgE3jifxm
Hct2v7rL/NXo1XQ/6RVLmzZLgV57itDQsfwsnbE9aAYpgGts/8jKMfKr2R6xzZb2loCU4aTFM05S
wxpCh0c/cTGGJOJKYP3BMhXFPsFMck9sxkh9wZz9uuNmEIFdWM5jRvAToyhSfliJgLxWZmUFU+95
xH/izgsHq0NSFxHvcRVZLsF3g2UcnD65WdKx2+OJZpOqGN8Z9bBumyk3bvCZyO+53Vj8RnX5CBK7
/+ImqZhM42bBr+uAUxzYIqDpWF6W2vGzjrN8sHg414WBRxcZw5HrrznP7vCRORNRVzGz2cwBBkuM
ex20gtUP5eP41Hh1sTXd9JtjMwVE8j1u3WkK4sR9ijnMa1O7orVGeToxt60dZu2yb3bNPAbVmp/K
UbZ8glr/WI2oaEDB23VyzYFHNyLNOydOcasXp8mZ7mKQAbP1uaxkGNsVUlM7BOP9fY0Sewcw51wR
QLJvnfW9dsVNyooFu6/stw0g+K1JoYlkh5qnlXoozJ6iWzphz2i3Krtd0qwp6OzpGnlJs3OdMSab
x0l9e6w+m75/pRa5ilJRP9GOxCFWHOdZkFgJ+FowP1TyIBSZtORi6LfRFEfhMmIVThDevoBAiFiG
ef1WAebZp/aUBekFkjYYy4cBQhjpYFVtXApbRJ0Fv8qqf1/IEvKV7gWoSpHSjPaww7DtG8sctuyy
thpFR6XlY6g5CUnIffSlZ82hTWLvKqK58IUyyodkbSMmsTqZCJBrA5gAxWHIe1AQc+QdxmaOt3mW
Cp5r7MTWFebuIqMoxG6Y7i1dHARBP77BdGw/WWt1ikkW25iWNfkY2j70BHCKnsHgzY0+7KwKQcg6
5wQ2G5PfOnQy6Jvji7jUtX01zO+armfXpRDGLQ/kl2pogflmVrSTg6TgUjmYImXu17VeAv4S5zox
AcFE2XyCo+xsOm8oD5dcb1YIJG86y3kEN7evZ/OxgHLBde3tO88JapZZKGiuyqgFm9Fly7bNveeB
p4pnCPukdyjpiJK3ScTgA+/ieCSjIjEolZeeLA7BY7Rm+wQtZd03XvUhWvJXNEekARsL94Q5IIJe
qr65dkKkKg9pBwUy+d0hJ79IkmsSTfo9Q0rk9Vgr/fkSiBkhMVlR1oeWQNnVmYRrLLQCDO29bl+o
5slkZss4l2AmD12+e1mIFQzu37z4mkATuC/Y0VxeaZqOFfbWAOU/JGdWlH7hkW+rjGmrzPakz/zg
Htk8CsA9nOkp0CfQCPCf27HmK62eLGSaiEtTsjRQu9UOFZsGChM94Xa2+XtSL3fEiStiXgwYsRkp
FDiXruJ2Ho9o/GY6UYuI3VxyNlJoOF3q53p/WJxsK3PSkR3Sqrdxgha+9IpHNm+h0NhLRCUJGVNP
kHE0kMVXVUOos2pFGNwHYnYLJvAMSlu09VshxmS3ItsH8cEvz5P/ShK+Z1TI2zNlW5sJ2eiemTRg
5oxMcqlXZ4XQ9pKJ4+yBmdR7kp4jSm17vSrG9I7lKjemQ8W8hn0MzhtEMAGeMO79VGSfS2Kce5Ox
pZ2dYwst7tyWyT7vh1ewKcI3SuOt5a0FBYqkYObhcPLK23H6wWblMqmwZj5snfgakoN0oti75jW3
WSAREJNnDQkMEsxzMTPcmXD8VvZnPZRvwpET/4QGWZbjE8oF6dd0EjnsGmVdz6N3k7r2i7G4H1Hs
pSGLvAKeo30ccmgMU7Zcs/tafC9hr2xDdhFUJzTi3XplNNyUgpEomOMV3kmiLcdMXyAcFy1MY4nr
WJF2wv6SHeUaXyg5Vk1+EMET/jpKSdzuVB4TTYNeaQ13g12MfjZMN/o6fHNYi/peOz8sUWWGlium
YLEJbPbgDFUagTs50Ge2ne4dX06/5VPALME4BXtCHAJOuVptKyS0wNwjOB0YK3Sofluyh5FC6vsE
6wb+RTXAKranV26ImzQuNvUy7gd2hZtZkjKwLg1ASqpVpjhDGxJuM/lZ2R+L4dn1CJ+dpn4+48+A
iuatXWDq9bEA7eyTVJAFREOQ8l6XYtPKsj7q5eIFIoE+LXvUtBtQpXBTDGHdER4SVFp/0NvWDVWW
s7UT7XlKegLk5lvcpPR+HJ5umzIeKGc/Itz3kJKrFDis8C8TvOOEYKT0RjtMY56+jOofU0NeJ4xx
NraVjIGYZmLTFWEVKN3cMNHWdN/SggedWtS9bkW3RcdJrMDL9G7z0cBMYmmgquuREdCeOMEvxPeI
PVotO7Sk6wWetTKswPnsN7RZGy6bL6z1jISK6vuUzHQYGZ9VOpjioAvNPpQGqKG2h5mu6TybLspV
h8iiDRHc+JZrWe5q/ZIIbK3GJrH1PsyMnsI/HZbbaNW8wJtle+k18muq90sjajzwmncuLBACc4dr
B9c0I5B4CiMW6Mwm8PUgx3t0muga4VcY1db3qO13VoY6g0Z83w7pvTX3jCC14r5LsMrIQl2pMr5z
64pgrbI8qKHbxlb8LG3tE3YU7OmiNgI8VZ2PxmXesAC9hMSwB4sK294hdiAn+cVOlblNZPaw2M0l
4q08t676KNzmh5UgAcZEhWw6weqTNayVdZ2T1ALQTd4Z/qebulxOFxRNr1UH/BDvLpDxYFXztCMr
acKbn2lMMsby4r+ttmXFM0HS88L2178Zuqh2phTnPnHfCiUFVzrkrmWuN01zZrmybDILyQ7+H8ZL
o/qaWgMBqxmTtljO76qIjrazSCy7KUkAXpQGI1mpG0Bp666slROgnlT7FKXXdpzi98IotjMQqo0E
Kd51xq7B3uOjbZb3S8ReauQMxxAf3/VpzqHoim/kLb5BRzwzhjaDzinSAPjptsQSr9yYtRKQIoIr
78QwPeMdwlrSNCxyK3TFpo3EGL6niTJBcQghnd/lqrodyLZfnBdV118YMnjEOLD+o6Q8e3aF/kQ6
xVl6ttgaetHuwM5i8JJxwEx43GiKVPmGTRW0GW9rK9LpDFrK5BJEJ7ojmbXXpKWwBc/bH4scnuOu
37Lcfwd11KOqR8ITmSyyYEDsO0YtgSEYlnNGt0FflKs/Kfe2SJc3VKcfo6LZXEbnPod34E9OQ8LS
sjZowmArCmC0m8JhWkl4CkkCctgqIlrZVVpXSDcXf9W7exfmLcHZLfx3g8u7yIaHgjmK71WyDpUC
YU5wDrIN+Bj+ojMGjowM2UQk8N4X7ZOYtTeU0+WGnafxSHLdMy2Zx9LPvizv2ajW4gE8Amqq6rtT
kcmleygKjGnZ6CplB8q0BbuORLBpOJ+O5syAtJpyoyfZtkNOZquBwO/YxlxWUcKmenUn+IcMcWUU
NKRwRlzNlTUxELUVkzhezq+qjA2nuSDjUEoPDSxy1OG55hsrTH7wfSnUqojrphWfJrZq/FNW6bP1
J/TMqHhbddb7U8WsJJHDSw41TI8Num4aH9m0XyTdmzzr6ojZWYubMaJ8J/t9PzI4pVfkcefJwIwH
fbO6BBM2AA63SRYNAP0Vlh/lYcZpxBe++ysi5n+w/eaY0M/Rkl91zvgeuyRmytV4TpEdIOxIbhXW
Jegle6IcjkXPLbfq7eJrhML6Ncf8bV7X0R5LIv+tyjSCPbiHnTJR2wSTUOgxn/KtrLZ8wsln31ny
eyYSm3HgeWM2Vxmo6+eESFI6rA9a53mXaqdpmXaJ153T2HwioN48TlN8mRZHh4W6uS+Yeqbf9SY7
IEx5HWO+rvYdfNWLW45vkxnZzyU2tsBxVuega5wxtRldDW1COiIPH5buY77L0fxtWmQ2Qe8QJumu
u2Wwn6G3fAyD/pwjdtqzTiIWq3X3q+CYr3+4lE9NUrDOKPJAdupt6Hq0wZl8pU8s2VtIUn1acvwY
YeVokytEaZRis20cerv53nDkBR5JjAeXJRZpP9K6MlE2buggrL2tz7eYlJr3bKXIa8vuTo2CcXzx
6M7GnduIVwvB6KYh4yGU2sBeoqHMsaz1E/dYex1Ngu9hfHPrevKROKAmcyPcnkmUh0lqQRgUyt4u
q9tiFzG7I9P041J4COC9U2W6up866zcUD3jO6sTb1A5nYOmUMDtK0f5wCLhQm4hEps62bjHPk9kU
5XfLOLCKMfUNCaKPdWSe0XKelyw+U+AtITBr33LndV+V1u1QGyukE0ywvdaYHDK22qTzUO5dSomN
yEiF8lJqMGsmpGJMV14chzpZlAFaz8CKKIc06O+cLB4qALzzoMoQvZDY4t2Djpj8kRjX21pr/6k3
/7898T+kzXL1fxY+f/tR/vijvfzy9//FkSLiyDBcJOegtxEZX4zq/1wTmz/t5ZquafAo+J+LF+C/
OVL8pX+thQl01/ljqEg6ZnPX+FtuckqSP6qcDYlSH9KAy89EZPinpXAD8tQieIdRJw5H9r9Z0jXn
FVwE04548OJpU5BIzXAABZlIT6AnS2tnOeWKNhkv6JWN9ybfoOMW7U4iZBuZgRKLE6DjZOzkID/9
pvAb4QBOYvWCGdD55pKPjIsyyusX1xC0DOMMVqTZZDz/ndknUHdw34bJqBmrRjBnyNDr6Oupa70c
y/ZLjkRsQgwYk+8SkzttNH7agyn5ygt4LOjppkQ3QIcuSZpjaxOZ1A9KEJqC0y/W2Y3MRlPnJzfK
RoI6+yo5AUMV8zVp7lUSrIUm5y15PByLlrG6/RnGjm1exSpJYGqqtbPUoWH+Xb+7F0Orj6rGQIrJ
Cecmoe5cdG5wgCzpKxLjErnDj4h0OhmHgQ1EpKWdCizyFt8pPV3tMfJSBDE+1vfVILoZT0+VHJmB
1eVzZbjt9MbAeOmemFsiYm66pcT+PKOZy8jBoQYPiPZDQ+k7yKLUzVq0Mrnz1sh7W8pyaa6iBTzu
NQmrNuLb2YIE1QWGxYDVYtIFr47IGH6YHuNmR/pr7ko3bRElxU0ZbztD0qCgJJtdrgzEe00XlwTu
gLziqRM5Tr1qRLesa9RMXxpeJCsJvVWNksTNqmFyIGZGQC09dEJUehAbJda2zWQNizGcCmb2/L+a
kjP/Lie2L3tokpVkJjIMZrlHp92lX+1oCvlwqUR3Kz1+wrrWy58irRneK8fOfCsptCrwqiEiUi/K
imNbQERn61R05TXZzVqOw92xXlnFdsY+9gjiOVRzqcf7PmE/71PbgGYlvupujhSkP5NshWYkEJKB
Lj7ODWZQ/c4QxnA1yImJF0fkE7IE73XQWK5ndnYru8Z50eJM4GXNDfMOKWz5XboxMjMT/C/ZBNrY
vSJeTLvbBX7CK+N07aGNJ5zpU+N9A9AeX8cUpFVgNTpE6xZzWUdWXsUSVDwYDZGq1EXFEVg9XlRT
EfM7W0tzV8DbfJOwc4BWJSY6u2pMY6IuV2Przi7jEoFos5xleswrTWx7QQVVNdVVlABPY2jB/Gph
v8fd/LUSUB0OEwcwjtPHqRj60B2lfbJxHABFld197Fb3U08ZLAtz+arp649K1cTqVJHpc3PkIUrS
EQlo2deERy8WNacmW4qjKM9KOyQCRbOPDgPdxM9Jb84PLfWxd0xTaOQBsJ/B3U5e1Oc3BUqRLDRI
NitfuQ6y+VNiSPOQD8+RdjOhcYBbacXC/hZnqAAYNy9UlmNd4HmfkjWqGOUWpbhZaTVWpo9d6tx6
YsBYJCm54KnQpH7lhg0wkl1Dcz/Zk3delrT7cNGgO0DVLqGV7oIWjZ+U1k+ecDt7h8CLoK2yo694
9QidqNjOTWwnJRYRkExsp+W5nwfmYHWmDxy3sSZfZ8IAqlDXL44mOTcmKkBm2842gTeG5xSFTHfI
zbmmkW7WWA8LkHXltlwTXEkMDuZkejHs1l12FyuYZL+LVeTUNm6tgTPoemZb9DZ28QMqm8yANbdI
NpmydxBQ17ZT6wNw7kEwKmllccRxWfLp9KA2MIxMk1f/TS8V2iaQJAT6YeBAYer8Jk5L5CLRHcKs
67IL7alyMu1il+mG/0UF97tn6+frgBsnmcmAMf57ugs1zkI3B1OPjNX2o0lm9aF31DC/nNf/Rmv3
Rxg+MineDfkx9Kz486Ad/uYMgygyFfbcQe6biDUjqTzdslyo7uGgLZu2ybHpR9wUf/2ivwv8fr6q
bVJccLzDO7yUBr8qtIq58ly+oYhxXIVSUSxGc+mUh9BknhmOJpsgqRkCQ3jrtaFWN3S1EBGc57/+
PX73JF7evIP/Cn8p8S02gPY//BpegWwFXUh0Yem9oCyMGbkzy6JJ7a7++pX+/GVKTYcChoHV0QFG
/faGXZ6baU0+M6Pgynu01kjfrr3ST3/9Kn9+P0gngW5BkDQtyq7fLs3KKbNp7en5bI/7offkJX65
ik5qQMf11y/1b96QZRlY0PjkrEvuzR8/ulVZAD7sCtlzF9VHV+mfCeC3fxoK/0dj6r95PzaXx4U1
aiIaNC/Wy190oIUNfwaJP2kfIqL4ISk48ofIHc4yL4a/65FEk21L0GXc2bZDnfibapBejgGqp2Fs
UO2r0KaIUJE8/V+ug3/3jqhDdTomCV31p5n0l3fUWK0hQCh6G2AqJBNqjIXzYw7Zhbqqxskc/O1v
ycbDjAPNxf0JO/WPHyCCNi57iK2b3O7HrewGj/HgWoR//SqXr+EXuS4vcKFF2drliciL/CSb/vKm
HI9Ft1lhd0ssAJP9lORHe+TmhtMzHhgmfv7tl6MtgPPmoUm1zN+jopzBNdKmZ3JTQOx7WVrTOIrC
k8du9Oob8PLm8a9f78+PSCBomoGsFLItvcx/sXceu3WkWbZ+lULPIxHeALcnYY7jOfSkSE4CJEWG
9z5ep0c9uE9RL3a/kLKyyEM1WRo00BdoQJkpJUXGCfebvdf61tFFhAsUi1VDR8yw6PumbfAoyyJB
4b10OulIGGUq+J8f8eNTsmDXyJPA+imiZD0yZAdRgCwe7wOF86JYzUY12kwRSC/FpPrt8Z9DLYMG
oHUszNrRU6+ptGDTeCRaoRnHFQKKYaVrcndtmDWETCmOboxmYFf++ye4KIWB+GKZxkn6/rmsMX0y
gnSYySTcCkIZNZ68iEOaMm3Wnx9qOYG3D+cyxrPlY8YWRTLSjoORjIABkEWvb0vUWk8wXS3rzKbf
fH6U41dgOYqii6aO9lnnTTgeeVuzIWuVvnOd9uFTUifC2pKIUG+ntD/LUKN+MTL+8nj4f0UVw/4y
AL+/gLGP+8qMKx/pcTwhKamTNWKb6a5nWOkwwwXZF5fx40vA2mAxG8ODYy9/nKkXdbPQGzoKEGlA
oCnnGM2pVxvJtSqPw662rAEMil4N4hdPyi+Py6hC8grLLkTd708UgxwN5G4JfBoyGs8lZeocnvBF
Xmvt8ySJ/ZUA1P2Lg358ZmACaVAXSU1kWXC8LlAjazIE1CB2G9UIuJpUVJ7kocrdzx+aj6+5TCcK
DQvlCIvR8+jcgBv3kqbKlq0L9MO1KfjOGFSsY2v0vzihXx6JW0LBhYMR3fX+KvYg86aqlijZiVJz
z3a6LunfN+pG6yVMmJ+f1sdnk7UxhZAFwcmKRzk6rVEP6k7SGw7mp2t4aqCcGuN5CJRmTQlj9/nB
Pt4qVZepPMuqhjCHIs/7M0MdU/toCLBHDb3oiKNfuIKGAvvzo/wYkN6PIsthLI0zAmOhLW78tyuR
MCwRYeaUVmG8DtBx9cFa/HFyN7m6UOTW0u7gmgKwDe+E3qwXFFiDi00RQqNcTbwemiMDYMmwteei
8cWD9MuLsCwpRK4BjPWjT6ex0/QbUFLIv3X6Fn4nribd/yqt7+OrqGH7UqGE4J2FHXU0K5nl4Idm
l5l22MC4Ina6OA9E0DCS2ZRXE0ykuwhgwc8w2P9yCfjx1OASAFoCT2kyrcpH93cQDJ9oQ3RpDZd1
HWrY0BsLl/bn93cZnt/dXnDhHAQNLm8YXMujU0OsisBopE5fT3n9rEVTggIwTahERXJWoRvxZU04
Das4U/eahpv5i+frwysjQa2VQEbDfecBO368jLmJsnYx4tdlVu87MAzgxWtpBIGOAwCZcZR5n5/x
8kgcnbHEK2pIoGwWIsvRS9pZfhmFDPN2ZUCFvKHD5IMlKLpA3eKeHawv5scPtxG0zcLst1To5qos
y+/fHxmWE3IqxCRSO8guWDNa+cX425PUchRGVBbx8IJ+eIzevqUQ63uclcR+pEnSrOiSSWstURtH
KmQJXRXcsMrX+i/u3cfNLHYjDc2jzPKJwx8jj+FQ+jV+EBOKVRCgNx3vIl26zS3jFHX3tZb1T6of
OqrRX6N77r46+rL6fH8j9WXZTXGIJaoILen9lc2QDiTRhJFD70hLNcMx2GJBB0eHVfRcJ+fowSCS
7qJqumEtNCBNO2dItP7588fp6P6yfpQI5+NjsKKTl4XQ+08Rk+KRWwq+hdjI6T+1SH6phY/O7x9F
hx207G9lzTzGJKEzwSwQLZ1CuB1OVEEJB+0nfXFJjwYDQjQXEPGyAmCJCkbgaDCIcnlgIMIPbc29
FaxyX7ce2yYyU2SYSj09+rpG7koTVpriDd2Ecvbzszx6NZfjE+C5LHlYjrNXXMbhN9sppOelGc4Q
QwCIC5fMHPDNC7wn8oosNUq0v3s0PHdImk2DNTJT23Jn3xyNJncf5KOOkxiWvJ1w6WGZJTHYbt3A
b+5+frQf68Q3jysnp9L04W3RTUIFKFO8P9wozQDcyIpwRMUUyO7FEZEP4BEbY1j3gDraXReTL+02
Uq1P15XFB/L0nMr8WrdQfp6qtTXHg9vRGdEfa9GXDFftiUJzDTmQrnsdURO69sgok4sEhqqK3F7q
SE2jYfQwpTLEhziRSvQOPhIrREWsnIs7HzxA/PMu/m9P8N8I0n1z0z94R6/+/h/F366L7O//+Tfi
Fv92Xv/9/+bPUfnyLndx+RE/24QG5k+ecYYOaoFMR9CM/mwT6nxFUhhQ2SSKjHFLBss/2oR/LLAt
9uM6T9DiEuZLf7YNBfEP1rjL1nnZrbNZoRv/e8nmS23uzSPLAt1SVZ1RhyohfUzraDxI2eFMS7+v
iFTHGtpyK8KbHp1BVTZiGtWHxJeFyBlaevKokzt/a2RsLqAChMquD4U+RQhsZDci8crnmg9ekldt
mh+mCtcJsNviGnFPK38xiKlcgfefGgc2C34mB4BuOl7t9y9aAgsgrY37XiNmDRKJJJ1jHp1iBz1y
fBEgerFDyKoX4GSBYme1H5ylpl69LmPvQUkVdac08ngriDU0llE3WqfDGLMfdLVw6enmdxFfUu0+
K/NrHhhR9UCeTR7sBSS/XEnBxu8gPNe+NryIUV9eDjn1Bcg3/VOs9tFBCHzDY0E242fyO/9WnlKs
SWAkgUwTDuUY8+IpMQNk9NiJTKeEd7hXUkFzurJBdffmCT3/eTPfpv28X9pSTWLjwMPHsA/M1GTk
f3+xWipcqbFcLKN1WSmehh32tqQmP0Q2KDRKUv3n/fnf4QFrORPqfy0ZOBT543PxdjD48Q1/DQbc
B4IqlrkX+/YCqvupGWCYECm+WthllnLwj5bBP6zlyh+GRhmaGwixcXlN/xoMQKVRlOTeQg5BlsVW
+3es5UyI718qPOqgD1h6LGBI9rYf9gmhqE1+P/UU5i4wggVud3KhuZMzr0IndvvNAZFgR2BgcAVe
ZTd4uZuto7VxBg13Rq4FJePkNuhlJyuctbJuvb62pztys3ckd2ZuvBrupg3mYq/dDcFG03di5yJw
bU5vGw8IzCbbGJ65muv9VGOkISNH38jZrTht8IuWrc2aGm2jnR167bIk/IgPNjnjqndNyRtX/mAH
D5rbORcdn+KCoEHPctN1uIVFuI5cei0n4YUCa3XaUycL7c6+JSVmL57KF+mWrfUOJfhK3gFeWMvr
0tXuTwQ35YcIrvhN3dS71JOfyJTzus3t4NDRtRV7OQISdOMsQWa391cLBhq9wmV/Lx86p7MvfKfx
pLMF9WTf7i5uby37cLL8YXLqfbptvAfVgY1t1/t6j0lnh+KAz57ZmX23ur4O7KfRLfet23nZZcH/
TG6rEthM7mC9OxEpPWDJdaPZWeAptyHB4K7Bzzbsh8i+5lrZ8bZ1W/7f6BrPli3YusMG/6m+V9zk
kiQ8m4g6OzidrNiJbiQ5v4xQsa/jFrxJMGDmR3p0UT3Pa3FbbtoTuKwJFjFlJXEQvm+vXUTngVOu
WXHb0lk7Y5xtvDDz5DNMnV2z45dung3GeX03r1LXdKN9sOU5uAUzamuu/pDuqtwmmVdKXVz+aAeH
88pN03OSoYTGSS7KJ3XAkWl3L+WZBMPqRVtVF926W6du+4wgkzimkzzitina9gEotCY4UuVO3Gt0
jfNLf9BIElgrdtysEZV/WyDKdLNvFM6GC3fonSW/9QEbUgqxaDsCZ96e5+H2vh634WuHlhY0NFG+
q8BrT8Qt+Y/7+n56GDC0Yg1EG4Iot9qEamz35P/Rsh/Wlega+0b0+v7bHDgaaOILMntc7D/fykO4
lw/KVb0f1t2NbpwLT9YTwgt3UZ4Qo0NXn9+Iu+Q0dIUzwgacWDgMg0fGQ4JD1Ra1FTgu0XT4PYN1
hlC/XA97Y4uac9YcKfRUvD04IKWD0mw73Y6gg74S0Iqok7rYoK3K6+6RbCht357h2KmL7TDtiKct
wo3i+rvwPN7Ge6gP3at/wY90n6gj2+fn+x2fv3KQOrgCQ8ACe8ese4futLymUKrgCUV1/6o/6Ad0
/mvcQuYK6BEBRLtkJfCA4aiIMPA9N3y36UprF08HE7LjU36/QCXe9jZRjlDixjueukqzo2/SeYLu
/95Fi+Ffic/xym7t3O7X3UY9kBDau/iRtGdOzLLzVbjqVufThiojVvUTkftCBiNCVjc4Vc78G2GV
uMsbLCo307cwcRuYSE98LvSukKXuNMYNw+nvsAyfQ338DlWwehGeqBmiG0SR3iAsQtGypn9aITyd
WAu40mY65CvVWZFE7PXYrraze1autJMncDoHXpvoJP6enOo7ARLhI9AKO3lZCGYYYxzzPn3CMFBv
5Pvz4GA9KpFDZyw+ly+V88i6UeJtL9/P07Z10Ksc5HtzT+PdJmFr6OxncSvNB/PMmx1jbd75tnDI
9vj37fJJPt8ql2vDkU7DV+XUPO8dnL1Xyu602gL7WGFLFINLcuDwIau3as0J1aclAPlN4jIse4+P
4QaLh7UV7atwU5zvUG4437zSDu3TyfW0C8zWz1iT3cBpvst7fmeLrnqXP96zAvRw7SGnWrUeWcer
8BETno3605ac0Ru9dKM5szfsT+WV5Jwiob1twJ2dzTtOwY56J9sW+85tPfOs2Ir8lZLvJTXL0eF+
2BZ/B5oITalTbTe4fCB+fdvDArBTgmEr21K2au4kB/0+2ar+rn3VNJvfpq/3xvrHpzhtb6moY+hY
l3Z6a3jAIYvexuTf7Kv9sMLx3NuIWfvXWN4RzAmfo7ZnZ1rpNkLr5ZyyLb/dW+s+ZZhhqmp3gmbj
pshcyBrSuptWncv34P5ap9pKIKuMhGUeT/GgPgeowkttpXjBuba+Fw4S52CpLhCEwA7XPJWusZa8
wn1UHm9iO95dOZtXYZt3rnyin5irm9OcFD9CXEhce9QchMnMm8ZBOk0wg57jJHS7VeWSUrBe/mk9
4cIoHeGBOZaPv8QY28F1/gjyviEOZs+HMu+wOJ4C2bRz3QbGGB6s6gH1lPAduT4rQ6BSkXrmexcW
wjamr3Q9RWd9sFFL5jntPuUjQ00jhLAB9iVslH5juVIrOirxeJbwc4H/WwtIdln8+j/L9zwXJRqf
IGx/oHP++af1S3H6mL00x3/p3ffA1/nzuMtu7t0fvLyN2umie6mny5emS3/+/OCFq94+/qtf/NvL
j59yPZUv//5vz2i62uWnBVHxTjuK80UkhujT1eP+sWzDx/Td8vGvb/u5hjSB6mrs5zUKgT8pRH+t
Ia0/qDkQTGQijuA/i+zkzzWkIv7BZpEKFtBdSj/KooP5c0PJlzSa53TZ+ALFLfH3dpOLIPbNxkyg
909PSaPW8n6PQTsJSiJq/rUsSZWjNJDpyTDY5WgM8sWoXo7hfd50a3Uim509rd1lw57Mr63WN4xL
JBHBxSnuJSk4gflxrxfB3VR4RpfsTPkhnBp1HXcXco0Zu5eyVz+br0lDugvn4bqVYHH01uySdwEb
ooU+GTRopRslPC18JnhEjwVBSiurtU67oWFgMZJ1CmlmAeFD4ZowagrTo8r0GOaF4Sa1vp9LBmYJ
JsScvlpoW4Mi2rM0fkhbaVOqId4x6VpudAsXkp84uiluMDA6mDQu87q/DKT6Lmz057FV7ycxeums
8IRuCulHsvwNEcumq0W3a82ntMLho0yxj3XDWIudcRbjXkQp4RRleDVWfIrG1BEdIFmXKQwVYfRY
pNI1FEN0+Vr90ijDZVr40oGLlYct1nvrQiaYcqkcAnnLigNZfJkdhW2HDMiwBznUV+zNT0UpZLDN
pNmOouB7yabXVsWZXqu0JotBsQWBctniuvIrAb1gC+lyifKRLlEtAvRLSaDo9fbCnOnLJPoptncJ
oICyJjE+vEkslqWRdb/sjz0fNy0GmNM8EsllKBPLnYUpwdYytZtCbze43UeCUttrY26HFW2gvnXK
oGBco3Gwjrpo3IckdWxA+cD4QMk6WV1/Ngc1zm2TVLVYeQ5HHApNOAleMCrCxvJ9xY36wUlL8Rz/
jeCUMj0GIjNqx5yqnFjRNNkVcC82amKCH2kT/TVMCq+PJ+v0x/bvtwayfy2G+dfD3f/AkQzm/Gdb
4OvHfP7AC1++5ecARswyURm0onSV8GEGMko3PzfBkMQV1FC0pRkjMIotqqs/BzDKXpZJvZqqF6os
ZFloHv4awgRJ+oMRjBraUlBWaDP9FmLtfbEfSQYgeQomOsJ8tuTqsaQCxJgctAKOS18cE/jeVkU0
K0DQYP3mqvyiKvO+K7YcxwDhRAw1WHJLp3H0fsTEDUqwUdpjR6JL/RwrQ/esYlf/FnYB4ShJ8FWA
5MfzQpvHBV90kAQyHCsuwdyQoVyAeUZRn7pd1pnuTOrOFyK9X50VNPWFI6pRS5KWwt2bgnvYKFYm
WphjokmQLzR4Z51tyVF4lpjzMuI0YvZF0f19Q4HrCEB+Ye8tDwyd26VY+vaIeMOggdbMN7HaMESl
UTSCNo8h3EZxMG4+v2lfHYxC79uDVeI0D5PCDqqSzGlcp3Kh3CSBIuKNowC6+vxgH+4YUkcqMUzN
IqHjPCvvDxa2VCI7rU/YJlfCRVyiLg8Grf7iKL84JQo+cExYNDD9H1cHpQyAuxyy5zHLKT5JIqVd
1wkttobS8xeFyF+dEPGltIIN/Kik9b0/IUhVSjcR8meHbSltNU7G4aUevnixfnUUhJs0mKis86gf
V7SzTkuZXdjllsxmSUdrS/K1+AtpBg6dtyudH88dfSyWVCY1PQCJR3dHFoCliiJFG/yTJvWIZtRT
k4tYhu0603oc8UxofXMoe616DGohnvYJKdHSmmmdpQY25bq+lkdeeSdvrCpfEYrEYh9pXHqYcsns
6Sb7HXFPZNgETos1j2gbdMsdUvCCClncZ2a4EWPouS7pbEWKWT62HvXUqCZ7zhVKQ7mWNZewBKpq
G0XzTJRWVxigeyFn2Z8/qsvJ/rOL8PNi8IzSm6ZVSnf6aPnHQBA0IWGEtjUloKm0Bcpr4RS4IJwg
udRhRiAt7KRVM4pUGTQhsn6L3frjA6AkVCir0jNZnq33j1bb9AiEBo1VpyjA/htqHJ0Kud6fn+Yv
3hXFwNmFbBfVPUKx90ehh4hOTDQSuwO97siYLU6UlkA4sUr0588P9WEgZTSDP0rTkuH0Y2hOrLPm
IeIotdWkzr8bI+w4zIMKXRhMMNFVriHa+LlW+RfVKD+uoSryYiJyRbSI1ub92QklDiPcT2yDodlD
OR77FRH00xczxPHrKVOtRpJpqKa2KCbEo6NALcOAzqqZ11OQEsAQBDtgtULc4H5+BT8eCCccE8Iy
FyE0PW7G1qiCi1DA/xVLeriDVibZhtqMV79/lJ/rBUx8PHrLfXwz4RVw50Evw2E0rVGxO4xLGOn7
6IsH7xfngrCN/R2KSDS6S/zK26Nkg0Qoskzbehr07KQgO86e+1Q4//xclkv/9i2WJbqBzDQgZulD
SMdKK8CaXRVEBsmczVxeRFASKM3J03cp+w7BEK9+KHufH/EnVPndMVmymWxyidnjiB9oyDTnA23Q
wa8MWS3oDubkHM4S6IPOM6F95Vuzs/Rvat9D3pThXcrs7kIColGrYErLyg5skJjK6Qb6edt5PRJA
0630wCT4r64Ao0WqMpheM8TQLsFrTU8Q7geKZZlckwcIUft1roZUddnO1BBLSPuLV7oygyIiIKKp
XV3Mg3SH0gY9hlLGkCEk/ISkVuAmOkMACOconw1g5ZOiDFeaNaoPQbOE+0EJo4aYBn6d4QNSBkAC
ua7YRVtD+cgXBiDo9KpZ8JUDJqdB1ifHHwZ8YxPZAsSKSP0Q2SPzpeiMPkFMNuCq8C6FaDd7klXC
hyZFuIRhWkl15zVmmFG2DiWiMCd5gKhg1YqU7Gbq+ZaT5kxhD+kokclSoCNaPOpkoTn6HFJDjfxa
PJizajyp5SRUN5bYQUWJ20EN6HMUuYEfrJZynG9ukOvdvBMtoAx4x4kE/iaHuI/5hCNjrjHnET7O
SdLKdZhXGOWDdByuZyaibMmhIDZE74FewgMfcrNxyW4lPMova5HqstWPxiZg3547VpkrzwoPQepC
JNaf2jALh1vCEf1Ho+jxTGFOws1KUW66tFJd+D4mEliXLsuq676LVeGp1MX5WmU1AqigYa3NXlMa
rgJTAz0GG42sNTUOYfgQ2lcJN5WZjwA6hUi6A4YUPghTSeZjacnlfRXk0QLpbI0mcONhIANZlZMy
dKAhULoQ5AwWQSWNgbnS4zANwW9WXUUBnE4abNhO6B/avBfLByPJWtUDjuGHqzhlZ7Du5lKZVuQE
AIBBta0IK6EJZHpczUyqphAPsbxWwwqFjCUKxgMZJA25OnpMt2UMA55zK1GUyxT4ne7ksV6139WI
sggVFF8RtqZWQXeo4Fu1jmCRRL5KSAc+57pL8TdUByQL1sTXtDdTXTT0cSopheJaCjmlBRBZd8GI
OMgN+jK+yjD4KNt8KrmwcIyrfptNhNHbcdYH4koTh0RxIC+D3MHFXhqveiaCB6N+Du+1MdJROO0L
QDZQHghL3ZkWmi3IXh1iARVfSvnUCE1GqEVed3NlUVgIZ7S7vY+iTSwjejvkN+ju1M3jHNi6FJUX
E7663CMLmyr7QHYg3Tst1Do3kVI9w0SJvJD4gk5t3GrKKvpbgVq5Wlpm+Yk19qYPqG8GvAbLHkg2
KRIsfwsVXMhBZwvVHMIoStC3E10/BOq6gcioY6tkPwuwo4gKkWfc6tNxAmOIx8DlSifJDg8a8RcB
O72G1MO5eJggNmyzGEjuOUNO2KzkvoZzZudhqbVUdGJfq+/x8Xdt+1KD3isRe8nk7BTAVnUrMJNN
WOfRnNySII25dxxGCrL4GQob7oM6F+DiiAIJLG8m5I4aWy/XodSeAKUJyH5M5/TR57Ka6GbrbvTK
UoZ7GdAFtoOowxMxTG11O5o9NZQhGwPNJr4gzVfFkELkHlQdZkmdqYDjVHYICzkauKmt4oiiLB/W
OA0a2D80NRJ2ChtCdYE8d2mqd9+HuZ5SR+mrroExFcnQrptIEdfTCMruoAasUz1SnybNKSuRznA0
LxG/5ISI6mYEbgs2sm/iU2EsmLI1ZaCIFLeBVm4jE1AFuVtmmQHeVKzzVA0wblatxKePWbWMdtnE
2VU7Al24FPWAHUxV+NW41jXwQDamZtL/JrwYELXKUryAEzr7u5JQLEAYItD0WE+zsyjmJWA17UdX
/AwdWlQ3UhtLSIhKTorUZGyWpsWIhu0EVOcQQ5zazo045iuJmIgrrpScIY4esjsSDw0fhSb+zrZa
cDv5IGtsUvF2Qw40czqYSmH6T4TmTZ1bsomgsxwbOiWrXiifBLkzYphpYXKtSHELWS3qK5H8Makq
bJ+Y4wPu7FxeI+ALFpCLiTddC2ClrQxGlduWrObSFeNavh7HnO1jKfVQmeoqYBfRZDq433ma9UcK
fu1iUZQj4EWCXDxkRQsGdVakamtVEVFocsMmyDaEjtEamdN8KxisxldyG4YD1uF2OOHlgJcai3lJ
foNBF7fuxE70ZtlvNGimVQCboDSVxBnrrOEkWy246WKw1U6WD7C7yGtRwxdYUX19w8fUim2d9QA4
W5z/2t0cTnp50maiQfe+abPSySSjSr2u7ohg73I59B9Uvo12TFMZ5VZqpIG4GSKWabronbrYittQ
WxBXcnDVjSoudyXDEA2eRCbtVfPTRITmKxgNlUMslQ7Mx77hAU3kYmem1IUdsayIbS/kSujWFsUU
cTWHRCNvAeBa/T5PCiU+MRl4Io8C9xR7BbFi2oMmR1D37aTXkmGb1czJK8Mif/e2E8n98apW5t9A
4jT/lAzSNocAneS1uLcajFHM4fnYmBdaQCn4yUdhW78Osd+161xJtGwDOQz3VMHAHG3mRppID09K
WbYFxhZpQ+kqBDkQQGgmjGZAyNEARPHSKBZUW/MtISUUd4oYUocQtCn5wxBDK1UnrV2IalCogESZ
jQwERIMTYkzHD5kv5KWWtRMMMlHpFIdqs8gLnrLt3+S0IOiICv2sOJmsdfI2HkS4SZqQDL1bhcOw
NguFMTSq2A165MMxh7E/LljDAITtd7jmGe6jkUXZFAra7IQ5ClG7ovx3WkeaH3s9yxZoSzPz1rpL
ijhysHcVrxPDLC2uKAxuDCCpPJOMFP6JqRi1vuLdRxAGObCwQHg11iHodTlwKmpEBPRImQ/qYNLj
m1CUBsWd8cySmJ0mWeSVU7dcX8r0UGLhYYDVTMnLjbX0R3J5MMMKiwRtrdZttVcCwadeGBJC6xXD
CDiy15Tptmvg0jSU+3QXPqP+anLTROD6c4pdX9d9BAO+7Ee0AKgXjK8kAmv3PlC1/noMx1FYiz7r
T0cIzQmeb6DVtTew9PsGSFN7jjSxzPdJ2THKzyL4JAcH4zjtFDKGZEfNUUAU+oBnKtOivHGwWpkA
cxaW+CI0s27iGt8HjP8wonk9RuJd3BmCBTJHI+zTGms5Wwl5R9PF9wvlSs1IZNoG+Jhg99dSBsUQ
WpK0MrIUqEDTz/RfW/jQJui4jjddI/D6OiUa+UmFahmvq8CfKS4xotKaSGbodaYm6IaHPm00Lwxw
qyyhgr4xTskrYA6EoJN6Shcl+NBTudrNEUluiFAK6Rp0f0kbdU7yx741cq5PO1o/JmKq/Ylc1Yg0
RnVROtQ1Vm/2BIghKMQo37uqNmhZR6lKkzrMJMVuuqK8q4dknKFpzRl1wzyxEGCbNRHakj6TzyCJ
IVMR2//E8PDJNBedwkPuyj3sL8fMQ4nY4gaqlo3Gj4a4pjfqbdmJgQUSC55Fz97GXGlNiUChVfuR
3UsRTRefb6WU44oBGykaeGwO8XSJBtSR93tEUWNxiuw3AxbGomen8nKEjtiStbQnAorsRjo4xHMQ
r67OrhENuDC6ZJ7OZwkKMuF/NSAWfNw5jrs8nbW1OWYqhFa9bEGP4yzJL9Eiw9wN2bGR0Ufkt7wN
SKa/Bz+c994MqMW/YKsdkLM05REtI3gl96jpQ+OaOD48YG2uG3DOy+BWlePxNp4V3zoD9i+Ja7iI
gU66Iohkm0ISoqmsHrr+/vNr9PESaYuPATGdRVkFAeb7SxSiqfeDHOSomUvSDemf/sa34NqhaYrF
m1SduuvPD3hcMJKphIM4oNZvIlZVlmbH2317P8WGmEzQycZUTJ9noc5cNh2sk4u5/SrW+RfHwkWO
shw1IAf8oZl9U4nwg7qsWF5DaE1aZQUPxbS7sBrWyAet3y2tyPikEMsSI40OV5SPajikvUWNlgU0
bs3yzoqS6QDRrf7i2n2oeaBal9UfbaKl6WMsX39zPnEFWhT2KQsT8htfYYyF5zX8sO3nd+hXR0Eg
Sz+KdwZDxNEdykwIvuSGonax0n4jRUnkSGL+lXdH+nhzlp9PSQWTqaxh8H5/MljvEktrMNEpfcvA
31A7pvMrSDoba9B6oH8MvIo33egn0Y05tZJ5GbOVmz227C38GYzf8p6ZqdK3UydNxjaUgsRwfGPh
jv7+FSGS3KQGSEcN58v7j6pYpUB/f7nuRnupQK3dIkk2vmik/OqygxeRIH8sfIXjKqDUW73clvDn
dLKLyOWIytp0p7IkGO3zs/lw4RXq0Tyl9Njot1nH1IgEWlFVtwH0Or1tCXghCMKOwFVCKR2qr5TW
Hw9Gb3Ppsi3dBxEfzftLt6Ddc5YtKIKUmeDgFCVj2pm3tVyIX9ykD6U6xi8gc5qEUBf9+fHAIqtE
2tKNgtOlBFiip2LYMpvFZ1FYBAdfj3D3dpbofX4tP9y0ZdBc/KhUpuneLFLot29kYNad3Jg0D6Ks
9F0VFP9KVnmafxzlv6Flfla+EAFQv7y0h8fy/wMNEKPzmwv+wVtyE2ApeXyr/vnxDT/75or2h4gT
BHuRuvg4TY0WzF99c83AbWTq1NXptHBX/qEd/wMrGaM7y1xk5/gAmO/+YSSR/lAX2gOac0lEcq6g
Bv+NXDIaLdz7t3VcOvIU8zEZKMx3C2nk/bMxQFpraGFessud820dtRRgeT5DhGbBKBymoL6q9IFi
qVCkPsq4UpMPWqGgHJvSIrwXBoPyIQVCYGS1pEfRupW7lJ3jJBmBIxjWNEDEYFMH8TOYdRsbdFO4
YTwPdyK5MdMWNxdICfNHfaO1Iv+6b4HieXJlsjZm/ZY9Tj/qIuT9zNW+UsUq9NdKKC4hZIk09z7A
tZkhJHUAMTXSSiF6piydRJdrdR36VE8kEmpYWV0NUxCmJ4HWUPPq9YxIRW3AougM1I8QWXdxdFWr
gV6vxVomjawfepr8QwNU0huTGR1BEAHidNCyiChzMim7GzrBIA6zz8UOqu3CtgtlP34VqVfcVXpU
nSZjlit8yZ+Q3URQx6lpdrIOtg1bi0OySU1WG04ei0hUzJQ2YyFRarI4xLmXsezcEHCd92tfj5Nn
6lG14Nawqiid+W0qrfpBVB6UWK5uyq4JnNAMinplzn5leOSPIt8Z1DImd0jlelTYoa2TOJIMeV2T
uh3ddzLsN7ZmaeimczU336JhGKx7WRTK+3jEq+rGgQILnMCZlLKhpA7e2GbaN1aI86MxRjwnQphD
h06zSJocUR3G0RHKtAQbqsWuT+55vBAIZx+OsZLsa0Nig7oU7iU2hhVSa1OuSK6rSIY9G+gn1y7A
Bi10F88zwnkwd3vDbOHZAVkYkw0bJHV0+4ruKpU4Cem43jTKYJNyB38OTMQIh1PKzZkYp1nqVkmW
AG4VckGHdmv1kF/Qv82WrVQTy/mJZBbCP/IFHpGQA2N5Uq749JzIDn2BkSEg9yXOlnmfmk3qEPcE
8M5c4nZtK6AkQB18ME9rWSY/haxYCzo4hZ7wkCtx8iSVuXTOnieFoj+SOm02+IttPIVh5PUNO8Qo
M+TLoWV3hUA9yWq59Ki3iSaBFp2v4K0O06Ty76cksNLXAFSuhphr0OduC4WFpwOX1Jhgq+g0RNUF
b3hyIB7KfA6WoHm7E9lCrWEswWQ2pX46S6Eb6h5wk1o7UPBTqRYVXX9XUwc7zHrUpaQsUGO4tMiK
odjra81SkEjyZ4H1dr2qVX/MyLaOYmltGWBkN/nixd/OUzOtaa20T37LXiEkcBWMdZOlF9hp6LdQ
ygLtQ0GG8ltLDQqEfSeMG7mUA5Ey00KMxw58ao6RnqCTL+ONmib1AAYxmK+HoVENOiqy9UqBLzm1
/GqeDoZgQkisFVm/auVouBf7sGa8qqxuIpEuDG+BDpJhG8pGpjqGWnldUwEGB4ncpk4phuW+yOOq
uiwGpQDERgqg5sVmXt5rWiATM1D1yn3I3u9bleHAc7J0ROudQKUjpdYX9fNBl3nYNPaibjqWWvD/
2DuT5ciRK12/S+8hAxzzNuYIBhmcyeQGxiETM+CAAw4Hnv5+UZLsSmqzNut9W+1UqkwyAnA/5x83
KvbLlzROvOSukAXWCJCi6tTDx8r9ArNkdlUU9qTGWkzba4dgvXJP7v38R7YuEBHa/XDUwS50S3Ds
VUI84qOdMSKsRllOn+h82ktI5j8KkjBbQmq3sjnfRMNY3xajB1dkMsU5R/LnfEmHkiWSmIWp21H8
43qgY71K1nTFFDZ/dM4U26CWVA+enQXWtieahZKmKFFk06IPuHYwgDsfGF34c0hW7/WH6QHfgQgi
w/nuJfn0FUeFN+yCITPfHYf7O57H8IvB23kMmizaucSSVFsgiEXdt770CBJWbp8eWosGsHVQ5fE3
tAO9NsT0ltMpGq4ox5yqquGZLzDduomWiJg7fzk4sU7irU8mACUPhoLXFT9SEOCVHZePIax5Dwg/
EguZpVXbbESwqGmF2igct4YI/3Qn6IhKN0k1dtCUfpygrHAsgPaxJFxatfb0KuMBK5PNA39yrx/B
yvd77A2IzNQ/DNz/Nx79F8b0/2k8Qumdf+X/Ph9d/4u/z0fC/xsC5vAaVXQdgnDb/nM+usoDkTzD
aMFpMyFdjfX/1BU6wd+uPa8O0RuMT2x/jC3/nJBExL/DiIufG1kiw9X/Shr9n6sBkkf+QSx09fLZ
+NH/fT6S5K84sxgAWyGBHpQZPpTjt9ugjMTuXz6V+7/PXP9q90QX+R+zGMN5yFwHGBQw5LFC//vf
pbremfuUp92u+oh2Dl7kyeavLqraWOuhSeA6kfAqOsfG4M7WVUYbuJmeiHhqkKi7zR3PNFDwmNXH
qPbLg/bQvBSinldE4f6OLXo8pTRveRuT6z0q6z4fSdpE8CnuyyrxfrlzGj21UXuXOeA5vvHjrfL1
77mngmVqUvc7R9S5jpL0PYkXpJaBBECkBI94wiFP5g6yKYLT5LLUF1UP91p0w+/ETUrsTH74FfkZ
yuDYU6sc5nDlmeJUaQrqkrbT3GZhTZjY2Hvwg9QtzVEdsI9dT2F6SdzNTE/1U9/RpbSR4NXZdpyT
UK2Cekh/k4m3mI1r0pyOB+bLkv4tWzCkge32AzToVee8DesU4uiJvDQ3c6JDS+E8RKk7+l5FqVds
iYWGFEOlwnQKTWRhyRAVba/ZVEDSxBMxBZc+hr3SJcLPiqpQ8v3Hmpp4YnDdT2Ugk7epPXpHdoGC
bI12mCFP1GD9iulNf1jqpP0ZQRAfnXGOMQ8nOQ4O7SiE08UE5TAsHfVukJ00tHKu8Zk7UxunJ3qJ
QlT1DTO3wc9NPcdE4dBo9YgVCCRIDkui1YtqJ6dcQbjmwYkUJXqqHXpB5pWX9YiP5niImHocO3+7
9oRjiFElvVVppXnc0q4O41MrqUFegYOQKN1X40i5ZV0ix4z5i9sN0VacojTh+e1Odml2CkdpXTNe
Cyyc5dI3rz4VvMOO32F4LmyfNEEvnjFu5fYIeG6idibcmQKaVTqA2a6d6JrnnHg11jxQxgBHpq2o
s3NnO0uBmSk2VoXOyLN1cri064L+WycKTUafV+InIk1+YRpR8dtAexZXg4iBxAnQji1cBZBAOAP7
+LRMeZKBiHgJsUc691nsiRosQKNF+13UTnXx7KTrN4WKTLcLaVKnNm5q2ZUBfLqfpQzgDXRIWvbW
asKO7h9irnsi9L1O73Qfz0P6wHQ3cy5wKM1S/S7JzM42REROv7zKgoeB7DYnSR/NQrJuFkMgq0AQ
5W9VTrdFKtFkp466qPYQDkP9GRRu+T73WU/Xj3vt7JkdzYdT4yvptnC2Ke29SWlfp6vcJGQAhemD
6xfRN89E7h2lQv68dirNEEltYER3Bnz3V59ZmbcdREm1UsGlnG/RV3Ka8PjUv8rFtp5EEZbRZiLz
9bI4Hu1YlFdV0dorzCL2ccszA/GcTg+1zgk5zPMAwJ2gZ8aC2XOHV0J6xhcanUR4HNpyIOymj6Bj
VGjhSzaTnx8aCA3wU2Or303g4ASe8xwuqWF0Owy1Dq49BZ7fbV1bk6drazP9hK7qDbPqVUNHS8u1
odWyrPvU6fJ3QrXG9N0tYvfHOP747dCa/NhTMuISme0txTq0NFn80g4TrHy6Tr0d0SgZu8UqzKpF
1NQQzIG6TxDx4NSQQK5bx6/z5UDcUP+IejkqVpL8PkGCjkxJLa7TfFvUlidPS99JQ9pHocttPxCr
vLVr044Xm52F9wU6MFxpRBhoc918pHkgy8l4FiQgM3knOhSnuF3gxTt0PhRUo4CC9KN0r9s4RSHe
xwoEYE3Vkd6nxoOpsLrm+iKBOqRn2oJyBHHxNAfbpbEHTLPC7iwsjn36PZSsXSuy7zPqhkyskQXX
Q8I26E7vZIujtnIYoSiCY0ssSZGyiAaa6lpFb6okxGp9jWRiJG05B8Dc7Z6Xt9KvTZ9WyLdsehRv
qxj8+KNFdjD8jpAW1X86ckLNF66Mgvob0XW+WFWOM/UIWI0XPaiWPlBixvwGce8q0xFFhhR12dNT
bE1pfgfj4Fz37DBhtWpqJaih9ZOMeO41uuewxMinWsvdjxSWThc+Z3DNmpAWvOBwbXS2uPz5CSoy
qxxvUtro+JWMV1U6XCUiTdw/hVXK+jAQkEiltBo0hTB0RPjUibfEnk40/szQ+evaGp2l22AhSDiR
7LBTL1NMG02+xpFTR6/hDFDC4ZwW3aPsPBa3aBaChojZb709QWdhtZ3cTnOUDAm+Vq+DiDyluSOD
g18JD+/wQJuqj5Wn5Q7loh3fawf3yt5uhOfuk5EImHWa5FiT5y60Y7imYoT9gmbvvMcSLNc70D4+
hkerqmNo/nouneLHnZwufptVMNjbpo8hxDcSWKH4XjQp2s9yDLS4nevQ1Lc+GefdBnZo7qFipzbM
zlLxhe4ZuevkxS7FojckDOhsL1Cz0LNHsP+yLa2afg/k81jyoyrPbjl/p+n3sNBJv9FlWvsPSN3c
s8k4X28mVHl6o8rMRZQ3B6ahXocI8FOWJcG3dDzqmKw2LsZtzswfboZFZeP9OLviywclGv8QCZhk
nwhd6/HWG6mPPrdBEYpjyY7BGkMn6ZCtJ45Rm+2wmbtgz6NiCr2VvdcjTcmQlngnUj9+jF977A04
DOIir+8CC5HAiimlFpt+lvG1mmvxD2MlM9rNaoWUsJ0pSRasMNi6CiaOxCfvwDPPhQiaX1PZobhJ
al9u86XKt2mSVXfMDJRNt6w888CxteLpVDuvQXXiFEDidW+aS4++aoeLTEjEIT5nriW9rdZTd/To
Bdgb20ValHT+hlAPedS6XehZQg+4GklCY9cDcxIK9JvweUh2VODWLXFe0b6Hwl+BGKOUiPy7KMIg
KsPw4Ep3OjuOmnYwsj9yLvUhGwYALpuTBFGB3CFzS3fFYH6W0Rr2gajEakxK9MPsYm9dYZr72OBW
LUIK2frAK96bKUt+YarBu8/vmgUbHTV0CqgKYnyVLIJLTswMmVZFD14ahh2KOp9lPhVb4tWGeUN1
u+CBloSFsfinwSbx0LrY4WJ9x0nwxWOi7o3n0LM3QFoXvTfe9u44UURpCfSrUdVvM3dc7ueW+hpO
Pjoug87fO/5gfaeedyZgbKCJtKw39eJalySgKlB2XXkqwrl/0sHYprTEjKTwp0TH7COV/Rkbb9ww
zSGSsRtiEmjY8+8GILY10PhricJuNRkk6ZOa7EeZUHOHPDo8dj227iJr6ieZmPk2oaf4dhiK/thU
PsNPbQebYkZbl9loL3A5cEm2iTzNiicGPqB34art/OwM4snQ77F12qs8NUXiwteZ7xjAu/c+l6ce
Yx2F9XRJMS5/VSNOE+Qe0+AyEyLkMo3/WIbNeKf80r/zdHV1EWDHZw7G7cuqvyIpd9yHuT2/VolZ
rg3H3ofPQAvVHZhj07hQK55dDROWQ17hzWBFwScBfOG9a7jEw1j5twHX5F460yvQI0Uimuz6qRzd
U2VCInHqrv3psP3hGh3aE5BmdWyy6unat7uma455b0iIvVrqCeeeW8f0vOcUQK1xyb7EOU1vK09m
7W9C2gKc6wUSGaFEfmw96qnESFzmJkonYksUCXYc6W6+geEasEgKu0TL2RTD76WOMK43imZLqte5
MJz3ghh8NpqKPqOy9OGuY4MSy51oCxjm8U/RZTr9u8j7/zb7/8Jz/C877H8jPj4+6/9c7K//wT+I
D1JubOToBDhj/2NRZ5v9B/EhrpQISXL8zx625+se/M/FPvobDgNm2b/+Dz5OaViRfy72TvQ3CFjh
QKdcE/KvFsT/BfWBNv66u/9/7gNs1PXxnFwxBpyJkP3/obyAx7RGy0NDCpCKG8d3WThOMdmaq4q6
mmuuQBb5jCXo+uwf4UjdvtdmbOa7KXfSydrkUzj9GLeYhz0gYtqd8NDZxHMOOo9++6hZc7Iz67TO
7oYasfC66QmNesnjJKLJE2zXHJeiCJwPwXlb3RPITLWhU6DORBE12w/MaG56jK0GSW6SLFlzm+aW
S6ElcmDSZcbp3ZNNQ4iPNc4Rwo6q7pYVRXg1QTWicHoWxcG4SIFlbPcUKSIcREk4KQO6lyIXf0hq
1bC65wzV9da+iu+3Y9uOwSG8Oqz3wWJzW7kd895CNUwLTXSbDzp7XixH32S+rZ5MHw1rBLjm/dp3
fprjJuIHU+MTBRlylyftL0/WtMCyz1eYdzdidqab6doFNMweGTlW2H2G9vUj9u3lSN1aRUDEdC2q
b4tb2x4v5NIjdBLjvApr1INOnKltmRlGIU0XrVJls0HP9mseSKVIpB3dMEKG96K2k23h2V8N1aWb
xO7GQ2NCBs/MfYvDRd+g+NCnzLObP5nxh1PSSXfPZGwjHWey65RkRsSWzxQcDu9+fRUeD/S0Fm0y
dd26wq1OXZA/td5wGSp6cBv6UWV31fBE7G8vlEzSeF2Gii9q1SNJ7x8stSzxryljhbuJaV++LoZN
IThSGeliGCB++Z5uZwGMU4xrpnl9KXSOUL1IbzxEKvgQcNuTqUHCbdPZCc3UwSiTqxqvX+t2RNbt
A0aLFUCbvxCG3XHOCsn2C2j1XAYBKrjCJksn4o4zlgclFTLdFXVJp3jPJhprqhoL6gyyFbn52tpG
rArxY56LKtgFVjzequLa9pqI6WHxmiakMDbq3Kcs6wWSFR/Vj0Zk7DGBAAadKB5yi1uVdm1+4gsv
w7NThV+Zndne0XITEgL8KyC/mtz+Q1U8Mm1ALT3FSGZK91UaCXkgLkAeqqh5EGxcqz6TnPj+4B9L
UL9XqjYVrUizc4+9KlmNc3OIXdTBtC869Q0rQrQWdo8uFLayIaJoyufdmFoAYotLS/g3TR+0N7pl
pop1ZZI95pICPEOHC2BxNdN+N5sSPCZKICHug0xGZFk5AlwBoPns6fTRFfKuG5dq73EVEZ0g1prA
cFroOvfN4o9r31W0dO2NVGURbizHLk/WPCfNV9rR87UaK49WPdquq2BjysbvbqowwLiSUyZOdc9A
nue3hoeL1wQM3FltayHsnrQPTzGOU4NMUGcYQXzvg3ZwCsMArr7R4R5LreSZA8qhzxIciNUZ50mM
N7/L1fHqu3rzDDIzfk9ajsrR/tJz4wbjatI9csJhds0PZwGbVU/FWMQA2pN8UlREWOzS2uDHJyts
qrfW4mp1yrnJC54JRQbB1GT9F2VSSU7RZWN1DLlJQa6utZQEwaJNoNeQar/4YHU6K7Z9byG8uxqB
UnzW5wFp1wMvr9myiba31GGMe5nmBSk+1fJrZriHWw6wBoYa5s520x8PDyXpEyOaaHjhYwYYl670
tLxA8F2stmfad6XaC2ji3TxWvxmP5xsSS6wdJE54ExWDizQ5805el1vf0Zj7HJwkRqyUH6DWdrxx
7na9s3hIfzvlo/8df5cpQQgOIviPbmjelKX9HWTefKJRq911qK1vHHxQ89Lye5f+sG5c/4c5Mr9F
PoTWc2q6LY+G9zbZJAQ1c76cgjxDGvqXPFazV4Nhebo84/pZ6A4c1aFq7N9x3maPnLfJOY4WyNzE
sP+lEOPrnlj1fRjUwdFH/L0iRWP5QHTf7gh0WD68IMyrTZEkxbmomuqIHqV8iHqPDm1TXyiy+GO6
GnAljJLoFCAyPtdDt5wmMw67NvHFY7mwpnZBO+05aaNjXur0FGmZvLimwobBMditKG9GxDKr6ZJz
xfRbOTlguo3wPxFPx2DKDU2akHX3uiuKh9nr9l5E01LodO7BVHlzKMEvzmRdlyuJbnjlTgEfIlms
ip8kDM5GD1RVVeFdOKlnutcsf+N2sfK23uL/YfJ/9P3GOxbS1vu+oOpt1tcgVj6Ltj20UnxKZ1w7
ID1WPRL4w31Zd439JCiHYr5+qE13k0YuOi5ldguM1o3I3WVXSNmuM3cgYWmETgPmQytthjWt47tB
wB2OfG0wo/MjYi8YLFrBgQRHFPPh0XMWReF56L3G3sQfRTrneobh3md5mN4aSmp33PqcFlmVnAJT
D3TIWOmX54zjaVmA23xK/TaZDttbp3IOYVsjto/xlFX+/J1qQDiqKZFqZM+9mr1VY4mLL9PDLNvp
ecw1M37+l2ycAvZ94o5/Wt0+lBJ2Udkjo/CH6vsNZVYn1cpVmV0z00y0MUv2Rr/7hv7NS947p1DQ
sjsEMHoEjdwWYJGrri8es5BcpWI6ZRGVSHafOit3bF/F5B8yJHG+sjzSj7riFITlDUrA+Wj+Erbn
qpn3ol1eilw6K7DgeueH9j02DH4XQ7mTa28wH3Pz9v2vgJJpfiYdbPxhJp2QUo5smwdZybnk2Y9Z
mcTPZdwRUaXz+Z383fQ16pqc7dFT84KXIwV/aTS5AhtpQoT7scyH7Ljk2urIoMrwgfQqqD6Fu1xk
wz5PPzDsQdCD6WjVr4dx4TVsij77xo9XHfGptPZw65TuCLcySqh8l4UrA4DZ5bHjXHvW7JtsSeq3
aIpmIBQ0D3O/1LCrXVjnwZ43iMS8uXaPSASpZi/G+qKWMVNMGXI8CeDAX30jsGT1c1xtMKyEO49K
yAeLmuVwhSmCTlOPQrhgj4LNfOoZdsQCSrIYJJfCEd0aFAt4YiEH4BbZhg7fdBp0qBoGjZYk1yq9
t8UwXBYlgsOQ5u5l7P0C+1o6O2x1tBEC+UldHKcY7mLlVWF7VK6z3NNP791J7ApAPW6JWpiyF50C
pZmRL13UxNRhLWTFTyoA5im3LxRX2re04rmrqqbwcPL0+Io9oHqY5vKhl7gvy9Qmrsvl2V2Y9vda
yPnG135/O/vjY26ZXx0+14eIERwSpbwwApqzN3YEArhp6W9MNTQ7aJKnVBU80IMDVFj0r3ZgqFeM
47Owl2xvPFINVevZm2YK0wtTi71yw+ZuUjbt7bzQ67a1D3bu8ukny+80sD6r0MlOWajTLQz8Ye4R
UAbF9Al9jgeNLXQ72ctwNG03bxLBxQlAMDXPfK36F1JXdbbS+NugUtppKsoOrfLfpKX6O1Yg9zix
0ALZN08wMFxhczhn21Kqfuu1nK7oZoYqXy1I87a8tdkZZxrWTWJyi0NltHvfd9XyNPlLeXIzF2RK
RLeVM1MFGpCsrl3uEuoB5ufaZM2bk8hkPwUhxs3CkRtNNjkV2bO/jbXF5RoPP9PoPuStke81OQjr
sLY/XISr62Cy6weU3HLr4Cv7RmAdn9tosd99ohGytGX2C7r2nUQCcJQmjR4X0zzZeUNXYD7+WMY+
VhG8V9wX8y9b6R2e2/xQpbX31ZaqPfmWHB+H0enBKZP0Sw5h+NW6/njpM897icse1YmThAWTSuI/
NROvWBq0w9NoL9WNRUsgCgQdj3/82Zp3vlXrfenYak+9IHeaUGRxiy78mEU+XqoOXDcNbHysbd4R
a+hVz7PPjx1VrXmy9XSsYD73NkET35Ud6TXtCxZ0jWk+VNll23YmnJTIhuKiJUgsvFRNEPFs/8rr
WuzsoIIBipo37RpiIcgqZ+xv9+2UAfvjzNniEu2PoxePaxkKzDrJQtlluCynyg7bPYaffN/pHL0S
SrGQEynukxucwnovEXY8xONAKWM0rmEfaySprb3cl3BrEC1jTjyhVb5Qo6jxAJEswYv6mMlSnWZE
DMhlkodstqFAssHZmAKv7+iiqOmNSQ74bwk+tLqjHZbbYizke97bzgN108+uXXc3xk1vU5R85EKN
2PrYNQ/0I5QX0HcfdFWi7nLT+NNXGe9bNP6KPJPd0+YZ3MjFEU8OBuCzx9WxLj2w3yBPe6xU80vS
xqdyqqYD1WLuY8GItEstyr8KhwjPoEGUYqqe/MXUj3OyMJP5Gd0dZFU5woyu2La9neOx8M1cND9F
05ZUijv5fYv38JE1ne0yAay6C8ruuyiNWI+Fi4DEj7L0hkZbKqIx5ZzyTl0ztjDixws6m2m2JCeI
t9znuH1vLH/Kz6PTPWoiv9fD5LD7pD4wgFX7d2VXpbdRgSokZcnifiSZOvHw8c1uHh+6WfFpTH26
ycWgdkUp/cfmOv/kE+YMT8hvCCje0M7Z5GXsrrqEfOFVwut5nCbuVCE7e+f26rWgPIDe05Q9dJgk
u7dsD3Plgfg2uYnpFvB+42h+L+xMvCxZj58YEQAKyNl88X35J2v4a1HO3xVL/zuP8zFpcXSES4Vr
ufbwaGhNliolrPURWWC1rQEKICviOSXGy0pwwvSxna9dG/Gdn+HgiRPjnrySFDW0yohkguKc6ija
Jz5mUGE/ClGk68K28rsxi17aXG8cu42PMo5u3VnTeN9FM60OlAAzAT7EiR+vnVEnW2pEPsFJ6mul
I/DzXHo32BsPI9XjlBAvRzutPnTtoe7pBqUu2o5frSoX68XJQlwnTXWT0BOCmGqJqqn6zkSTHkga
G29xmRI9DFjwgSULK1kFbW3qZW/N8Y3EpvtkBUX+pa+38+Ca7WhJOlPT+UzzpzwnjkWfsRfWzx39
UQBH6lVRS38ZuQc286hxIOX+ZyStu9ZpvhuVNZ+TUQQCX3uG4Z0n+9CmZNhhQiDB1irVxhVLdAql
3FrkLL7BppG5HIngs3AC/91Mnr23RHemmcugTIu9ClWoi7stcfvDNGjnwBL+gWeKcFdveA8888Mj
kvBauO1FKmHtTTLZ57xpz6iE0y32qmLnD5X3x0u86TkA1IH3wPYzxlBh+FlBYsdE4SEuzWGw3O9r
mashSk7lG9HZ/qZxdP1yjSvh3M76+0LJ4cjKRl4lqvsNVrWr+FeQ/OOk0akCRdlahAmsY79CDlb7
DnJW29r4HhTXgo0Sp7bTveCBJ0PVLN6qaqblgaLI6kT0Oxuw/WcxIeF+jp3uUK1gMJKFpZ7kvPwU
iQC/niNvpRq7v22smrsyIqrDtILqV8snr8B11b61Ie6jWZsbscT2Pu2WO+wR52kO3xiPGMq9Wt3J
VtZHiGrvjAG4XbfQkGhGhyT8aEgHYzTM/piZuxyZXrchjaY5D4WR2zCJw3PLL7eO5LzFRvZaZQmq
vH7JVrJe6H8eYyKVc7fel6oxnwQMmju0hiSntk696erlHU/8AqA/hud8KcjWboX3m4B5a21DIj8g
SjO8PW6ycdKhvm3JHdy4rL8nQivFU97Y7U4Jm8IS+7rXuctk1mQ70OAkrX7f5ZHHXs0ZH7JnbKnR
eOjklG3aHroal0N9mJOlO3aIJo7OEDvrPhd/QKAiVojiSYlyWVUTbQB2JxLo8MY86LJ3MGQnfwRh
RDeNdoNDLcLhIBxItw7n8baO+/sAlQBIi7DXU5D73IGqPsFTJ3cxQt1pNauCkOMAuOM4ATRuoKrY
mKaBjEjt+mtFwOGDFZTtDgKzAa7rY+DRSiGljJiOkimm3dIlHVsro9ehX71wQbdry8JO0yRw6l4i
MUMGDfHKmfXBjWdR0DfZN1GYtsdUTO6uLvzL3NRHSUHnjZMaue9bnPtJEjI7cj6w2w/Uh8wenERU
RvmhMCBLpOs4e7dTBgJbOtsBz/m29tVLm5rXOQVZBF4UH2nVf1VtcBF10sMz+dPrMMTq+mypo3By
zMW2uJiFiMgy8H7b3LLroc3KLZKckuTVkITuajbrPpi6k6Br6Jy4qE8llknEV/TLYqTdq9RMR+pv
57UeZhBEL/s0JKi4J3b2IbkRM6L8le5U1u7LgKiGsxgC89Rlje/vaHeHIktSkPhVXSRUc4dapPgk
CduZL4polDNufj7ZIHFt2pCLTiXgZrHOXruQfNgySbIUoVBRNO9GlfRdD7ZxseYHdfQ+0eDarSUg
7lvlTPKZ8gSiJLtGWuaIkpx3p08lUk5q4tgJMdbbCC2UqzSXZWWREa2jadZYTiVHnrIrtpRpLp6k
rVLntzUA1z2E8FvWqehbYXHpuW69rPjrB/EwaJuFu+hgADdOnIzy1p1QXp86mG/Wxnhwshs5+67e
+g7FKRsOTWc5WUUg9GZKKZw4ecj47dWSBbU514E9uqvFSsRlgB78g6IUPfikbZr0jIKyIsprGu9B
/uNDqPL5EDTpc72MxU7PAWNafZuM4UvloCZVFQBcOlX9Y5P6p85zvhLRzKuycgYMzyUyAhP+6MFZ
XnkQJizddbEPbDMj0YCmeHPUjCC+AOpAoGZ2CqUN1Q5l7a9kE8nbuFB22pBbsTTXsTzqho1V6eLV
oFcaHoQaG56HnugVGrGpkrcTTRg8AFKxxZFQ1U9NP8kbG0BoXSpgS0V//Buqn3Ra1ZMcbye53JF6
4hyERfIrddh6XYnF2nJ1tq9G67eqrZ/rLkw++6j0Hkf80o/SmRsKz+ezEYyIQQctPngFs8XgP5lU
shZwSGYcSvCG3Sib+3rI5LGMrRC4E8j8dVFJeHRl5O+6Iu/fBXLmP27SdPtQ5GjVXBkQ4NAm71Ux
zNt0wEjv6tQ5AgD4x8nBWxH3owW9yIlBPgZeEuc2Mj2h2L6ZnB8jkGdvlkX682cdQPQf6lxXgupm
0IKDO6IG3vPQx8VrnqsYE8fQGnXMs9qBl01l17s3BuVDvg18B/M9NnPi4ltB5RkrMnKMcNN4gh93
peNiG+ccCKvGaNXuypaSY2rjCRl+LonaMGBqZc6tSth4WY8GKrSbl6U7pCQkKcaiNJymc9Sh8I4U
rgPBd7Mbljhb50uybJdxeTNZew80fUpne6bT0g1X4dz2B2cBqa3tIoJrJVo+k1gUlmm2T3AUubfK
ctQtnt9M+6AJCLFOgbF9TjvcA+VVJx3dxvQZ3cF3rCbWlV9p31+q0CduQ9N7JsgN2pWVCg52a6xL
jxIIm39r1rqICAvgdHf8deDo7oivJlIrqWpxg9hBfmCNJXgG98C5c7x86yzu9JF1UXYyQKSYlDNQ
WR9e4jzUCxHyeFwPEcmLpzFz63E3yaGXfD855Sqj4LaXWVrS48AjQ9+J59aEz9sCaUZjEyySlI+I
FD+WNHGeIAbOteOQip/JceebbPqz9L3ZOz1juU04xJoRvNlqESTrSmFyX9c5lhXuT3mBzp6q1RIR
qiBBqnahhiaG5cdXuhJAPm8L4n65Si1gXMN4+ysg9Em1YMxVPwRn6cpyzdNUbJhS0FNI0d4OZhm+
tIwuwxTFm2LMhx0TenwsbGNOpBzIapXW4iFr3bsg7q19P8z7SOd3XakOvQziG4eaxJ77qOgucaTT
Ww92YD0ptAR9GZONU6USO5NW0D4DGj2LK/qZMsI72A4uRZbphy7kqbQBAR8J8bkNunyHv/+ENX7f
4xutoTSbX52F6oEm309fglN7HixTFhfpozNnwQEUIHuowqLdxtoT+8AI0NuMHzqO2+0s4vJLLsVR
xfqzkWit5hiE0g0w4oAGJKgha2mbb87b+k2TDsfb2CW7wJ4vnqV8XAxDVK8tEAJMHCUoErrw6TDK
3n/CDuo5Kzupi6OYHPfgFmbazEv5/9g7j93ImTRr38pg9mzQB7mYxWSSaZXyrrQhVFIVbdAGg+bq
/yere3qm/0UDvRxgvtUHlJOUNPG+55zn2M9sZX9NfvoiPRP5i/vuxpPLfBDptEZLAFQqlOGtjxHy
Pm35DPH4cFaovLE/6kwGx25GayII0QPcUiutQzhVGuUYt6NF5siyWnmejW6KM5fnMzd0YDxVQdM9
aV0+EvPqmGBdvQvQNjeZVVr4K+z1mFYenmYhG8jv4q0uMLaYS0BKbprkRRo2Q2DSwxnFvJGCUoyt
Mb0V1x9qb/UiZoArIlM6S5Rzmmul8d6TQj/oBLQ9v+k1KyVdGvCemJKnz6mw8DYYnNwJY5GK83mE
nGunlpdUtX5EZu2rxtCGiOqYz3XAuwCm98X3MmYtS65HJ012fIOso/3iz6rstjZLdsf1EuMeNz4E
wIlNy0PrNGtPRta4yhqSbZY9a6zdwxkIiO5vl4FjEnbSIfHPkm1/8tH3OvHiPsRheS5VR6WGtlze
u85w5aGl896YnbM5tYweYctpF9ecf/ITaecvCB9ZsS1DBuFDuUyNipgIs+5nIkz/bKtVquc/xoT/
82j8O8Xw/8yj8dSMKvu3p/H78x+w9n/+1N8TquHVo4Hv4poN5jH8d6OG8xfXA0pAnBwMo8Ai8Xej
hmWTUfWpMKLVDKHU8/ki/ubT4A8FV7ZqcK3SBlvM1/ev2DSwjPyDTUOAK3BJeFyL0wi1X5sc+fX/
ARSAqcr6fB5fteMAHVndoL8xeG+eTZaid6OeNCe7ET+fG05xLzPe6Elg75es8faD4HFLKFGdQgdA
n17wE7UD9PROV4cu8/J97pafcpTzOe3cIxHS+yIkB55NhhsXAF4OgDX8wyg8uk8841cqmPpQnukj
Sec7JeWD6NSxzI1HKBxlnJQr6EWpfvNCf6vy9g4R9pZnscsIpdlYGMlxMjuPBZhX3juFtJ9VzQZl
k7TOfMbQTcAucMul2lVqwD1ssrxkkGZpyfKpKD5Si6kGWzpw2XzJceAr7zkwHWCD0vtBisEQJCCH
5qsmqSViP8z0Targ+0BbGyjpGEeb4p8AOkrgL0x7AIY4BfT6EJR9f0TFrx9g6HvUmyTZYfV6dZCh
Ll7sESw/ftEkuJV5aw8Rn1IW26iRB1l5vwtAxCe5mvaPxuUtgKM5JbYy1XfeKsCEKvE+1uG8das6
v8m7/LZZs9PqJvdYLG8DmgWy1DuKfnwES/JkNU3sefo+KaybomkfAqGf6jB7mmtseV2+bJ1aUGcn
p2dTI0/lU0kuEu3a200sI77rJryQUQMhW+WA83vs77t5dWwc89J4KkY6ibIcF8cUnkj2pwtFRQaB
ZtKj2jOq3yrne/ox1xpYWa3damesIQcxg775u+Kv8Uy58gppY4fn1Ai5v85FfqSiPqG02tAlDTyT
8OYfDYLMIniVVNJqDjVCKrSxJC+7d+Qt863SjZezOJJyenSnYEpfJxBoPh9jEK7GDhyLV+6GwqoS
QG61K7fTgpuGw56mdymkVt0f0KEA2pLAJecxxKTgHOh5qwh4TxIQ2SaOZI7pleE/W/08Pg+DEzxr
zEIbvQbzYZFukLGMQ1oS6E9b3dvjUzCPIRlRlZ4Dr27ujLUvqVHQldjbaPqIE5gvbzEaGSeGk/bV
XBv3vSprXvgiYYaHx8hV466WNyFiclYlAbzkbGqkxoEuoTrxUvausskWDfaqwRGjxmHVNsDQ2i6j
mo8DVR95pLFbZFqHa87lot8Py9IcAkMYKEnFPG8ItWjC5w6Mm9zKLXaxU8gGK5FIkWQkT40bjJcc
BMk9QWIOgHi0qqeEfVBcOkjObFxl+U4cyNpNrEaOgdURRQpwKpTEWCz8Mz5hhw+WhAnhztT+GN3K
O8/LZJ5m3EdxQgPzMcjh7JrYoRSkB1qMRu/YOLJ/QHOyfjG2dA/8nN1dOut+l6kRbc2cuGk2io/t
PvWaIlamyR7KziRLB4e11l6Lpb0l8FscQz8zTrNvNu/oJ4Cg8jT8zahDrEW1zVcGvnKHPbeNF5hh
WyzTRcRXuJynAP48frdmJzw729crfhQ8S84+E+t8KNIm5WuusjFikHHvJc5pzC4Z9phKq5t2GrsI
Q7O+xSeakCpt16ehI/ZEJYd4SPPVO5PN5uhm15UmXWmhwLAL3i4yTLeTXNyDOZYm2xt2q+iWa1RL
Z8bJ0lpRmMEIrQiK480ICMrLZqFdEZ5eZA5kuYYJ3cKuhfzZcRS/a3k8ReXC1YvVICO5y1W5HdyA
i2edpBHJLBX+qSsmB2WSp9YEZms/JmzIWckjPSispCPT7po06x0G+NckNDGFW8mx8LC4GFYaA4H9
KlrwZhpo4x5Hxp4HXv5tl+WvpTOyA4hXJgICDgiNPEDb6owFhGUc5qTJaMxYLdhy25yhavBMVoLk
ui/k+faTqu0d1i4X8qrHQrYp7ROWB2pNcKhi0p6tiZEy4SdABmgkmLRdjJm9GqCpgiBBPorfk5Mw
taQFkY9WUphkue2hIwE/oaY+jqNlxa5X0IaJqSU179FOcf1wKD5nGNIiametWMLN2gxNiC22hUK6
zgY/N6+Mq8B7DusxWTekJRiN9PCgQg2PAfwiJIe8fuHuYiYgTWt1w6UpjQlTuHwwFQ9cfBDdlvz1
pxE4HKD7JYkANf2ci+mtLucPUITPfpIdRTlRO4i3HiPadT1AfOmUB4l7Zse90CeSjnGRdt+8k+/L
1bOx4kzt1u7t+3xtx4Nnw3OSIsCWklS7QGBA8mh3j32og7ohCJEurgt0UDzUpXHpbfer6b0ICjX7
jno2dmlBbyHUvyPlbrdJKust1piXpC6nDarUF97pXyn0x3MT8BMqaTkNK/PKlXmAHXYxYc/z0ufB
L3s6C2Ee5HGy8MYNvEsG4QawoblFcfkaQl5s6F5I2B/jOJ9MZrlo1lxxbTU+rgY2Goa8XGFmSXxG
3QQ6PAbz/jC3X4kzfMMO3JJC+2jnRkYLRc6wAqgN81yXE7Bxr1P15ChMToxEE+kdVr8Ig+NGJPW7
ANS1vfLtNg12rg5bCKj2+nng04HPkNWRmVVbRRydOB2I1zXdZYJVU5fLIVZrauC/T+d4Ju0e+QVl
pUWNHDbVptPyvvRJtQ9FfdJ+792IisdLB8cDRCHDf6qujX/B89yGvCWq9aBCHqaS90zqiTshyu+1
IpUSGntH+wv7TnwH4Zhj8ent17wM7vkwfrb4VTYAwg6h0SUb07Fj7eeXqcciO+X1d5n7Pyom8TIP
nmy4j2TxwTPCskNO4ET0nhbqzlct3/vU/wDhkb2hjqJrwEI+dMjc3FRq2NdVNb2twTJcINtat44e
M5JpLBJ9bZykyOffV1xhlLWdDUI6dbbD0u7wKdq8QoskatYJmFGRls8WXp6YG9uN1rF/Ls3kph54
vSMNtjsfRsoVQK03udePR75/zBD4oPGNVCd4UbsRzzkZWGCKjgibSx8ydaIy48m0QLVZI0+WNiiq
yLaTq7ac1B/WulBZKcdTYdmfSlf5fpBNfRzKYNdPg48au5TOpnR6tLzE+lVlZFyDxtstTkKbZih+
a3KduHUx0ppDxzeSmLQbadt6rknHcHAQH3lA4VlShcFNwG4X1AZORYyCKm67IIm8dDRuEYHrC0mD
S1DmIyad7l5b9nxJBsqdgLQ4p1lY9xaVoTE40+KHifF2Z00d83pVVnek8utbZUGWFfX8hqCFqyFA
MB14HhNp6qfw92JJHEi1MCccyH06vIMn9rZmmHWPoWU8hfj7MXXZ64+Bn9kTqwCeVAvI22jMyiKy
CDI+Ey65QjmEre7HbGRfjdhsXNNMiY+FlfflVinycYEENDAoDDvJapnHcSzhANj5F4kM8wnT6Afh
xu4WzU/cr13HYzDpT6lMyHqWlbGt/Aps7+IiDFPPgIpw12tPb9uCPSBV9sW2qKoVFJxzYZd/ABR5
wWd5NMz1xrmy92seksSKEFqGFgpFxYNVNEnOS7DQZ4+jDIp3zkZHufd2vxzqarpnfVYeeoFUnlWe
dcS/UB1zgjJbQk8My7iia/2TU+2VjrxcfHtpX2ZhpiwOu27nekl6w/hMgC9fdPnRsRLNN95K0E85
HBlHhOoNMsIpCaf1FKqxPbIDJ56SuPmejTAO3YjARBlsK/o2KE3uIMq2v93ctta9VKuY33VQ2mJb
5iZLkY3bsNx/IlBa57uVWLbFkkzO/oiYlgrzkvat531LBkPvhP23Q2D0Wly+YGZWMjOxicbB49Hu
+e09ER8z9ZBb9ODukNyLM+Lf/JmsQjCJYVxv9nJeySivmJFdsD5O5sfz7E+XWuYGdfBtlV9Rvp5V
CpxySz0AC2vhPdNjOQ2B/9MfDdxAPnFVAOCgJMrp2mAQ1Ix+durhJRSLA8X1YqZ9R62h4NoXkeh7
VlsukjyvdKN1HGXfli6/xFXBIy5kZSMDfAA+eR3LjlskF/ewViufELnNYRhvMQQJGBMlWy3BA2ps
SGsGMszCbYYL0uxvhMrX6bIMIVayjVkMg/+cSsvFiYg3wf9lTd78UwpZXoo6r1Ny/j55n+1S2VI/
T7x55h0aNZFLEVTBq4IE728JcXV73ivzO6HK4NNSXZ+8kaXS8SKwiw/F+jtfgzTSK8diNVgvo4u7
w1nfZ5cLe8DQDfp3PGQoOZtV9N2pm4jSeJZi0887ktMQAJFAQCktoRNIqCZdrd5H2yKTXfIW+RMG
aAcdkXa1NlKJNwz2ZRT23nQ767XZVzVIfKLNQWzaZrJfKCCPRn0F03rhm0DyzkrLidlG/Vp9NRzr
kEMjIDYFBN7qoL8mOFWuvSse0zsAYF5XrjPeldXaHAxrTfdFKF75iO9ZePH6yrCvmOSAC/8lazJ3
J5PpEyPMGbMeQT1hIRS678gEEO+zqYsCchyRXYz8i+RhS8uMaQ0ndddw51fMFd5VIXFop4gNhxlG
uw8kkk+V072vhjxbcnh3RPEYVOtN5/j37rhe09Xs+2ygJMGav1YNFkycr8mp0YosSFstW0/I39Ca
H0AG0mpX4QGorrZtz78WybYemo1+mfNqPOnciSacqsXSQF2w3QLS1BKNCyl7ifdtC0KjOOCqkQdN
nDHSiwJdvKg7uxTUvUpe+QgbN0TJ5k/GTjPG1PDbrOQOvIBBtAL372gGnFFH1V+dj+OxhkFqkb/c
hulCbaonjkgUH7qrb1ZFbzJo/Sc8MZTgjkZ3npzymBddf151du+1/Ur7p93geR3uU77OzVjgXmoz
sgRVvwtFmkX52Hz0yvsEMD0fUoepS6zeylSEMcXxB8af8pItOHnLjCIALeYPU/D+WsyyZrkZEAlp
8uKhTQaOAGVLoycR65js98+w7h5dZ9g5JrEGvq46dvmZxZ3nyYfA8LIjnirk6BnKr1nPP812+RQO
dIlaQKsywDLBo7JjZ8UqU0iYPmt/8LV/Xh28OqkU/V5MmbxZGnEVORePA8hgnLgn3+Bvk5G+TpEZ
7ultCJF1owI/hwCc/nYZEXfO3Lw5NuGhkb+8X6lqqt0qOxeweWuoPDiK57309BzRukeZKnQG2zKu
hpzut9bdc6DBLfMFEi22hm8Flzv1oOY4C9eJFToeZxD9WRj5+9iGcgtX+UzKdiW/aFw4lmLiyYoL
n9H7tfNmg58wiMbep31RjwknW5nup36qsSBU25UvOfaoyNgCUGYcKnDizIHYZhmIahJI6oq5hy4G
a+lAVBl5PAcXZ8yFuwl72R7YFA1Hx7bump6ZtyUsS96TuITu3gaVMnyYJO5HhbRqtT6NY666uAQx
kX6wHhXwNtnpUMaNtcIWeMgmZ922K42ohGTHB9+BelLV1AKMVn6qxvl2rhEltV4/XZ5JUZMuilD+
uMZJUjEki4oF+DJz9il982SrFoYFq2c9+cZeNEgkdXCNNMw0nWFFheoRZ976Bgn+vAQVM2pg0BMi
gH81hgccnuYMlGjOfqG7XHTr7IIw21lmMJw0/dWhjaNqpqrSWJK7pKz97RRQVm5MP4pufDPYCSUB
2v7iWbfETfElrOWW492e5SD2B+NSFDK7M5vsS9jDSWk8e9dR0FaHZOFlz/W7620qG4yePBRHelSB
wWYoHX4WHKMhOq7blflEDs2R2yku2SREUF4P4VDfYRsi4pNGpu63rS3JTQxb3LvNtzfb9G9Tg+sU
v0tO7uNI3wpa1aYwDPROtReSw33Q4vsnizm370EjEY+NQzk157pfXgJS0olQT14IrZv+ux+llzzB
nOGSsFnrLCQFcICtFdbVgsPkvEMgQn5q85gVihXpyk8ulSMxNYHlhtWMndpNXtO2Pq6uokLDr7ut
hZi/RVR8sMm+MUsl2R2WL7pyh/Gumzmvo4YQFw3ZjtZP/UBNZb0+mS75jisvugnnSzhPl9ZcDmvt
PzQKQxOHl4z93gZjA7Zul90VUIJtsg53ihNyXILS3/jo71xvKFkeuUAd1TOPgWEILjjM2UUMzrW9
bk2Pdm59S4gRsArqeMUIX9Pd8cfCKeQlRNCEGcfwvxavPEUjYFo7156+M43jMcF7t6dg4c5N+i/d
+3FgjViQqm/QDs+L8u2oJkv5kNv0lVtMyIY73fTlqk+5MN/4a1MeQVeWTBtlZgOxpQZSSwLpy0kp
MA+pCJdk2YKg3zsNG+gCih/qe1QEHAmbkRUNpIbPUUH3wK9+1lX/4ZTrdK6D5a7xuKtdjq97mA/F
fkbwEs7CgYpS877+DOv+OSjFuaVmWtJMEDs5wcKE5e+i9Qv6mNzhPyIRV1M2PMK2yIP6DlNXHGJI
YTjGcSbUr3awDWYsXLLCTxnRdKTc/Ga1mu2Q6FiqiUWGDm5tpct7WxTjo7+CAwKDTrFAv2+K1JYH
CmQ5ktH/Im6ddrb0M94IrPV1NprDgZsdh7+xLpX5BS6frJIEnn3AoQtHCSGd01nmWlGLbSkkoW1m
+n7saHujg03t3NZVqHVrxbLH7bpiiGCgZ9O1fyLvj50GE5HxM0/aMJ4br/8e7aDJbiYXVS7juDrd
lxNnsMgBeI6XtXLyIGBVfq0doJ9OWh9Eun6yj8BC60JL719mRTwd47KERCZNZyJ1EpA6H/c9gnX2
q4fwEtnuxHWejF0vn5yZRh7TUUgRJWGlo/ZE4h0I3rLGcYPafqqKoUfVm+r9tedh2XsqMFGbTbAJ
xJ9IkXJ6xLDEiDaVZz9oyv6TCDkO2aZp635XYPOe99g7OSQAiepvm6oCal8u+rlpFQMxaBBwDJ1w
YQiwyVvNCxwl/yFtcF3hjUVyovxsqlil1r0j2VBYPJHltFNKAq+rFgfjb43Hn3Sp2QrW++B27vQk
KIQspBzTmJ3JcAYjldq3FRjV/ravTbuKy8lVwPeWEH9swRgIZHSU1rynEYa23GXpUirAB8epj0rm
wXQWivUjeXlYQ2S6wJ7XWHFXitub1qKqai4s0jUlTUYbaiL4f4EdT6IdLJd0wfjY2VQhwDJwcYUE
wjbkAXRJusZebXUcXUZRb5QnvJHSY6b4uxKKP0utoEa/hf8yAH2pg+QF5GTwMWhOfluKAgsnztos
gyNjcOvxxSkR+TgnaahZy11l9Xh8BeOKfYflGDFCzXjv8Ndn5LnsZW+SGNtIbcjISUgblMAqo0Qq
eZ9bQXsAm3bJSOMsfL9anyx70Wj6NPGOxRpyg6YNdiXnQjVEeUoW5Cyf1pk+wQVGkk8dDAaqs1VB
Py5K8dZN19vRwL+uS9golWz1DqWrx9M+8ZTN5n1IicbeH8t6ZxQda+ZmpmQlhcEpEp8DqlgO2oGT
laTNsh1l92AaAxJLGJix5Qxu5JKrvPL5i7imd5QHaKqQWPodn5feXqML372xjq/WsKZQ5r3COBHT
5WrqRfVQqdLeJr3ZH5xpeGFRPBxnsyP8edU7j0wKxD46nARJYXhPtm8NZ4mfOp5Ef13U1PoEVT8/
0Oj5kBnTwe6J0ZYJ47NpjY9NGtzYozrpfjSjyajIH3vgH+w84VjpzK+Zdn/Bm51uVZYCt3Hy6VIZ
1itpvSV2NdwBFgkES3133DYFAIfG6eA+lVg7kxI9p+27vc9uCN8w5ZATxdbNPIGsJLRCG33N7kaR
LBin4GAzDWwnXYW7a7/Ro6Au4IFYxNkfR5YJigPMmJIxSNali/3WqKgZmdIDIhQmZnzbu9ROs+cw
URdsi1/BlEBPcKdTxcZxR7yEpiRLuF8J2kFM9wCbdi8NiFl6fOoFu2PsJg4eNb0cHaztR6mxxvq1
m99j3cbxu6TqiM3qbazM5JBzwSMTDvz8O0iZ5tjy+sCRv/Xtlh2pCNtobCnzMcyE1r3a4B2eYd+H
goqJi+UmjGo+9FvkNfNBwkeK+xLEA8snY0fcc9q7ljDihmC45BlDJDjBCFTW+bktsXmOCmWlNNBc
DY0kpZdKXBIX91W4EutawLESA4jTCuBlu87+Fo4rTw76fPtTR4HXrU58RqnRvhuHtdqEc8ahwGmv
QYe49yHyQTA2ds7EOXAI+pyjn0m0wq6yrRIreUzCTI/L4pftpqI3bDPPZrD30HUii/l2R9WUA64O
iw2qWiiBW9WvmTMXnE6NDBFNPBJTd3czPAXcbOlH5xs4W8sWACkeph92J5eYjKK5a8CcJmW6YIe2
XMBlyClZQrkFWVoiT6gbqKEon/fQFypit179zPHceWbN5McMi+kLPTkPc5l/YW7BRKfrF2mVL/7S
14emqj9K20kfHIyeNzhwp+sMvRKVsMczIwskLZWsl8wcc+4Sk309oDaCrvm0AZPI42mt2kfth0U0
SZLMfRLSs+pNS/K2psysJA7EydZj/wD6dKUVpSg/aUckBWeX4TWFumpUa2lv1OyV+0TS9gdOaOOb
7bwLOvBIriIVwJYDE2znpZ/gnh6rSrFEMg2PBKiX7Jqi+ZaVOd60OOHLCUEiMZLmftDwrtI8282s
BaRr9a9pP8iINnKMeqLtAfANA0+QGq9WnXFgAvzFMm06O74PgYyUNys8y48TxbF1kth+B0qYPKHv
qnQeHqw+vCFdUUbXlRkDavnGIik9e/1UbqtJOU+EANEXmi7f2jM989I/1bxII4+jB4ShJYs6u5cx
DX0YcUzzd5Wi8Rtj89Iv66UN8iOQuF8OpB4CvrB7yqEghkWoY7P4ybRpulHu/SLwbzu13A+DgayS
ls68rbT/TBpAHV3C1/fN2FURJzgj0qFBe1DojRgJ6sk5QmiMSWoX8ZAtFyCJ4lh53Px2m/vvyIr8
M2ZhnzND3vQGz788ndRNokvaMRpySIkPOmium0+MC9QICX92Dqoz1hv2neG9Qe59q9sQhIBlWJeh
w2LoK7s4kq7Cel0GfvAQpGySCa5Or9x46mpXna638XvbTvdmU79yNbxkA5SwYBE/C5bq9Cmzqk16
h2Ntj0lwTOUnaAnjkW29vOXEFKE0Xn8IPP0BSpFZmdrkoHgtx1ZSm0fDDVVUq1D+VEv2mpvWLwiE
dCKJ5c10SrJjvuXY5FX9+ZAFA7a7gGCLKJOX3nOupyJ9yPl576G1+cfWDTA5dyERmXUYSdlm+ntJ
WQFAz1mima/0YufZyjZxxoSINeOV52dhgdBrxwexFinprHzezcL4kftrSlbTy8H4IXp7WV2jFuLS
3nOUEEduH2dr5bZ3WG2/u6FK6pMQR3qkQKh7MdSCzSFborZc10PhM9WvQ93uZxz80epKdzehVGAn
9Yl+DkQ8i5BvrKTpKG5EW8ZC5A0mOuMs5iLKAnGex+Z5CMYXabtlHLAdvphaFBcvE2dulvxk5ZPD
OSzIOZRQgT6Sly4KaCLDjCy2KjCe3YD4GVJkdaZrJXJcnMQhXY71FN5MOSoOPQcUEBFXrdUG94SF
lTsPNtkyeeckYdVqG4yx3DHWOB+GxPMuYPCIvCsEgC4vyv+rL8jVcvz+j3/3nH/qENvk/b89f055
9T8bDP78mb/5w1ywO/S0mz5H2z8Gsf/yhznOXyxKi3zEXoiEtmvTm/E3kI/9h/Fj8pik4gBQ37W/
42/+MNv6C3+PydQaWNi6BC00/4o/7FpQ8N8QH7oROFjbLCBDE05vQIHOP7rDXC5NOwC1TYxSDzjw
+T0cUlfssr+xVWUdkJAs7CkjoBz5GhX2UrbdJKV14SOjYk8uMe/K3vMe/3XH4f+2ogvP/KdXyn/W
6rP/UvnXP8Cc//yhv14qVgBC6a+QJ+PP//8X1sk3/+Ih+QGiC30rtODV/P1yYPf4F5Oil+tnaAu6
pfm1f+V6ACR1rWv570vCByUM48andplNOLDL8P/jOrWsie22CK6G3XGpBurQTmVp8XCxYBo6fWKD
z8Om0YK+xJ30uxVDrsz7BKnDePCNjpmn2zSyp8kK10MpXTtuytRhkepkacv+rgrCsehOoIgxst2a
OfoJAWyAgKxIeHArh4oFvbrz04C9sjDi1ejGWZ+grNSwoNLABKQKY6df6DB1R/h+/WQo965RszVf
WsxvBONDZuUDmJil/zYHpWW8SHi6X8rVCMlpqhaJP3Ht2xjoSW/vW3R52ZxqKnPw+KpkMKClJi1U
wMPiuYzGpOE4jWFcIdLetds542DHCZmj324MPV7Wqe7KWwLIPNqHvEIhuxJmu+ZrmB2p3lZGukc+
PJr4pmoUDKHWZGes85pweqNJdIkt6u4jN5tCEHPpEnaE6DHXPYTaa1/4F1gYhV17O1OI1+PMczLJ
SJD4vOUS8ClYMiFJ1yHgvn3SK/1dhU6nzovM/HtKdYFREi5rwJi4q4FmCa9bvysKbY/XbpN4HXz3
s1Q9VqR88TP7Gs3F3SSJo+5nwsZkIC3rVeNipvlVuOYisNOTDAKEUHDcmBXzSW1WU7YtNXUCyaRd
1q9Z37xNkjeqGhejjJJV8lIMx5lSCZb3ww5YPs0SZVPvkgbqLrFkL1kOhTeodT8bjnDtJ+aTrnyF
/GQUvweiN0Q9YW05HJeo674zKsTkqDOBYOHdxwd7xAE6FnzS5KzPfcCu86c5unIfKItNNNlzEsFe
yjrEJXbEDv4JWEdFkjpbSH1kmBGjzi+NO8AMeTSQAsTeIDiUL9dutnAq79eFHf8GZUR+BJ3mMNzY
hbu1UnoNV5cpdMsxmpzHjNbLRDb32BY4PTPFL85xBnv8ZpNwrLcrswKpazpgX2QwTPeh72DG9No1
f177meSv0fY0ItZWi73Ac5pJP0B2Krer3UzDXbeAkAYfZC9UvMYOHa5ZXGfDchiW1A4i5cwS4xNA
ghurl0acrbKHniPpB95S1+Cb57rkrzjnvWBZilUuvcKSsiEEr1MaVaDaWKIu1UQedfPqN/SnfIJ5
dnaAp9YDnkQvA52dcUyv7Smxf3EHw1yo5+REdnAwbjLc/sMBkK9Go8MPCmvRLvpXpFg/o9ODnRcb
PSceYBPvhupqBu1aV/+aoEy9hWsuD/TEGu8ax0GytZOVtlmInhVGwRU0IolzYOcjTc0JDqldw+aS
i3PELYyhis0zapfLJ58xnW/tMWF1nTItzxujE1SqTJMLkD0cJ7x6GIJY/69p0UB5A9XM2n4NDuuE
cUfPV90yGdHJLm5rpeYDIDXoMcqrRPrlO07/VjlUhJ5xeGAGTelLpUDQEGy4RlDEWQSAYj1Mdo2f
bk4MO7mZ3by6YPfLHy1S7W8d66MXtdjT21IuYVRKzFEIRypFHrVLPAtpQ7PidsGJKeOavWhs4aA5
rXp296tfpveYSm1rn46DT4Cc1hp6S9ur56kwghuc3sXF5khB9LUI+8tA49hbMDX8tyEnVKpIZLpk
jpHIQj62lFvhpvR8U5Q47xpcsZchG4IucmVQN6BFnI4ANfo3SuXKvBGMfYCQVKW3gVlKKHyNa+8U
vcH2R+8ylwOf6q4AjIZnx1YPBjEhasvdLeo4gWesCP5V4iDe5fFaRFzRhbhMnfZek4DHN0bGVQ8Q
QBdW3HNnD4SXLZaKOIRn74fdN8X92qaY8xCjoGR6zWx5G6dC6cHRPksQaMtwU/TJ/NSIkCXgQIIi
MnGEPGZsqe9q4sOvEJA64zcJiaCMmLqIaS6od37N85acLHIr21YyUom9lYBzFB4uFl5jyhq9WZPX
QTqUp7pLaHb3nc8jZtMVPQm2abLV9CA8hJaDXU8kUfPc+1hhBLdb/o3J3JrQ4EOS3kV3qLO5jaw6
5eNjI5RFlLMbbg33wXBCMNW6nyHaeiJ/9NVsoJ22dfkDpDPwikT2RMaTRlwz70nz4HstrpXQgQWo
4dM+NAHzIJK/5z6EwuBJTvo6/SEItL0QjLfJ79aY/n8Ng+W9ZzyXOtKt85UgU1V783ozgecK5G7g
9oRxEWRIMp66FkwVSBx3LWUmZozxPLukI74I3nB6CkmHCeyTbK9r5xB2bD0PQyMUi6G8zxB4FHjT
n50/XP8JgqrYuMqC5VrZt9Zh0FDX2eshYJBCgs3F2F570Lc7xi5e74PnDpUFVe//cXRmy3HjWBD9
IkSQILi91l6l0r5Y8gtDttXcd5AE8fVzal4mYjrabqmKxJI38yTctPgtRuAhgAXCaTMMaOZIiRrF
iTgPKXl+tCGpj4vntPYShv7yGOVthKhbiaY7mMC/+Qgm1vig6TR9qmvj1Asrn4ci7GY0RzK8sEia
LBGS8SxRW9XXE9jfonUPqnTnSzSORvJZiSA9pxPOxQ0G2dr5A+7eKXssu2zQpHWzZD2wx7tPBn2Q
zoAxDZdHzkwry19RHRer+bTSKufMU9CdwR2UK/AxayeMn+SNKAtADSjckwdmnsFsDHMezFSC9Jnj
06zeY9LfZt8LZxphbSQFmBrZxfCgvPJBLHVFC1KHO5lfqqmH7YBvvqEjr6AziOPjuBzZcpez6L22
JlCh1J49ia8prlJ6jqHmYewtZcbYow+SWJ8737qYIOFn/G1cSxMNEY7hdldd9fwylfVSwZmMyydi
BkT7Pdl05oQnsmW0z/z3WWYEBLb+FLNyu3CCfzHhoQF0VOy070m5Om8OjVwOFgcVvzuD5ekNq6p5
yUhi/kaxFV8F7qvuPpnhGz0CpyaHiIq1ABEoiHJpqmnzvZRyfuoXS2eRWy5eyIyhDPNfZZqlf+o8
UTRq6IkmnbVMUnWdaBdv7iIrMObMw0B4ExwkqVCsHN4//qYY/dbkzQsGQRrUTZhyKpGMkT6xTjoA
IEuHrNaOYWdTMeV3KM6ItLeetXB8SFGjpfss86ko2YCW7vALx7ag95td7ndHq7ncDkRfxGFxhKkB
pugUkbGOzPJq5bD8szlIrtVtWCGb2dB8XrpUfW0ACYZIMchAzzNRNII5mduZ9xVWercffRvz+BIr
jA+JlwZUFCwIanzFhDgWUQangZfq2RK8+4asCfMSrQhVqZzaAfpoVOLq98RUoqctTURx1wTQjwcf
O902V2pmpppxf+WcW4SQlSGuNdhXo7i9G5zeE/i/oa4FJJTjJcGk1Mll3OEaWt5WDFLYlVHUtqGp
xG4c6YTeVvQcMXlHlOUIvujodZZauJfGqDLflY7TtIe5KQiHulI63sNK5zXchTGjtzdGN75vqxRT
DrjNZLzXrmq/J0xFnEH49bPt6sr0DzCGVD/5Dcz0i4aSeVwrnbwMPD3+sfXrsPsGNZrbdFdPUXPD
izj9C/472+NlDiyLJJQu4eJvj/o4QC/1/PfeLlTESX/I7kY/pXN7DgigHL0YlRohrcZhl4XR8ieh
B9O9mFh6DQRtAIUMc+b4XZP+FIfZbeTV58hFfp7RIDKZFSju7nLLETD5Cajl1gtCWMCWBE0l9ZGO
VuMA02J2YS5AlxaIdH6HPzlMarw8Pb6wF21GZiWNsGQ1G9fBRqEw0t1cULlz6BUrPl/H7F8TigR9
HgtmlQf4Sd1/RDEwUy5r4L+1tx2V8qcufSDn4+VfgbCAdqRqpEG96jL5VHb4og9pRA3DJWxk9KfW
FTlY42PJCkGV3UJausP50pLF2SpRZL+9plnEHdsu7rYyHcLxKcL0+gNeH/GTw/N03xvuCWdCYOF0
51iRfpu2y/BBDcFzjYEiPzStymYG8Et+z7UThAJ/u2a8OkpeixXgY36uLJ04V7lQtna3FjVupInK
g38M1mFtR1PqlH8UiKT5n5MmYE2KDt3zBrZaOHEuQf2HYoT1mOGJu5sHL78EpPo5qKXpn7D0ezpb
xtr/5ZlIk2hzRPYhQhvM/C1t/RzMefjB70zTQ9CxHmzyLgZD1NXjDBWjLhH8+6TV77OjJSYNX8fh
nlUpp+6QSmTv3o2FT3A6N1X/seDbyt/A08zZLpCRW74YZ62HC0j0nBh5m3Ln2zY2Kqszoqjj3C+4
YKd9h12GRHsC7wz8kZd9ekU7pkfKkdY31VjH2XeuWLAgDlExP0g01N+T5EMGLprRMAha2K7p0aKK
GooFwsL8LI7ufBC8JTGJ2hqXQgZ/PubMhF8mGzofbhTJdwpHpnPtkDz4UGjVO/K3+stjf4qei6GB
6DhH/sIzHUTOjmYGy4Ea1HuxjXSb4ztYgOCc09DrBY5ITL7xjRBmgrQ8hUMTHXNfzPtEZSEJ7zK5
dw1yppOU7odw6GLfSNRMYmxNP7LoTDMK1cwRbocbMJ42Ade3p8AGLqib3HqasnXlWZAvOV0hJf6D
is5vyBB7ahHie8660xfHUJzQU1C1J6df16vWnILAC1MklLJ3Saou2paoVB8NAd3DBEZ7dNmON7qJ
cTj/yngWmvvOd7lSmJErL0gJsO3EBP3irYYSvd5gWZKL8BLggVSqOCbNaM61iEpSGJLLMYGLV+M0
ifNQmIBEWh4HjyAZ+nvl6oYLhGGYI+rVgX8fOnXyHTFdZtjepOMjTffuNpuivLn4rTIPTJvN9NVi
rb3QawMrpVrD7C6Kxvluqkb7zzKcCvcaM/lDlar5aOK0A+FbzAX1iaReoh3BQ/vSUE8PmS3L6YQP
YqNfS1N08UZS0wfAsYHQutVZNv6zPsaLxAvn4DICi1HbDnsE7uw8jN8DQiuvN0YBMx1uLxtrqWDZ
JPiv0uOkmvXbF6v7KhblfuSrSLfpYAXVz9DXjm0kCc2ZJVs42vaSQ5ks7AMIHL5RG+kV4385Jpwu
A5gf+M05BUOGmfAfUGZxFE22YJZxo2MMlTem9l0zAG3WMTrTvOftad/KzHUCk0+cBDYMdn2ydbBW
DLGhvBhmZiJuXm2dbhzJqmaJKD+Zm/PFOVFHnoW4RSSf3Z5T7BOX6ij5gZeZfqaLz53T8JReqF9r
XwqZTAtX8r5rdpwDdfPYuumNBmyqWO6ldpyLrT1nIOldd38ZdKvwU4s5oARhigIFEbHqbldVeV9y
azUv7Gj+794rHDiYM7lVxej6s4nbaL0M7oDUn/vxcyTV0GyncihfIyv7YF+umGtOKXOtcEvH5HTn
kw/jw17aQJ2TsGk/rQr9nnl6njyllsDAJq9Gbjx0J7C5Zez4JxvP0buJebn246LW6q7MQj2fgSCI
cFdIMX/7xvfuvQA3lgvA+UHly/zXKtVVxxZNCRhJnNKnMKe/0i6hABbHDCAJD8YQVDTXP4HRw35H
RMF/rRdsgHnIYBBKVN6NDxyJw8OtzNA9tkFqNyys8D5y8g2UtfnKDM9Ol2NBZnolcjw7DU+Oq8VC
m8YKOoO9uQ/86ZyBdnvMJtSEKSi97DV3YxwJPGIek1A93OVg5+XGL/wwvLjNGr16Dmcf3pbiCGe8
PKs0TJ59EUVPjgc8YUdlUR3gGgY2q303vsR+wWgFBkF7MGtbvmOcr0+4cLpsY1MuvYdpYXzIvhz2
v+skqtwPHYSLvOtGZGAWCwU6OcW0dJ5YqsgiVDc5gtREDF22HWJsbhwjXmlnJbCB0beFNDhV9pny
0OK3YL7DT4TccD8kFZf/WEGHOwhNyg/0nJhPAkgSH9cSiS+OVDCekO+bfx2bGcGKqSNdKAdu60IM
gN2lwfqyokJycojb5ALxN5SkFTP3PiuS2ccQTPqswkpbNcN7qKsO144FVPZf2y7mKWJXWjH/0kUG
bQF5bqkp17OJyOZfuPeBz3XZorAlOFCuqcjMiafYOlioKRlYox7CwtPVjuRDdd9pv27evSxXDLI9
2gOYlzVdgOkaGwLGPVC9aL4yGH66BhAno4ooO3QDRUeHTI03BCIIcBk/2xH8DTmVWIVPLbY0vavX
RB/SkkvuRlkAZWseYIAD0eJtBv9mQIAB15CCW8fmGtTdLfG7MBX0UCn/Fags5S4Kuf8elsliiMeg
El855HenQNIce8hRqR95ldf3OkmWF52kKAFDThKROzk2vZy8SUV6rVXHtYngNcLnxYeSCPCpBeWj
nyYMyitBotsqGIwTpWQrD8h+ibMyOjHZnSj1QIcymCd51XZ4FKpPbF5AbWYR6Sec0vo9q/AYb2Oy
tGRucToTeyPa/lZnM3BvsG1zvBssCMTdMNTBfM0zJond7Di/q7HMwdFC2J9OtNTOy/vqRtPvuYto
bW7BqtWZh01XEcviZOGtF+EYHz2pX6b3bNWsmZPTO+ve66OIWa+iZqBNxng9spw27XNSihiU3kpq
51lVMfIb7FcWbxP30XeBARxXZqpzoJBh1WHC7yi1DbrmN8j19CqCet0V0Mr3MfxsIi1EbrfjHCwE
spzVP+UZvCFSXQFuz6EjXTf1QEcR07JjVfTiGHlaXJtJm9PcEDwOBtd/nNvY+V0Oy3zl9+oeM0+K
05yR2i1aKtmOTeaK6Riswv9pIkweGFT0epoo0jkSIUt/8Ouo97K3DQXGpjXAom6ejaKumucU//cp
0ZRP0lAwjBd3pM6RSmsBW9UBpkkib8RMxfGdCnu0LKnHzWCy6K9XWfWnLwVWcOTZc0+Hbr8BW1Ac
vHKFwNQr20hsT7MuDi5Ryd8SMZ7XCJ/F85AAtL8gabbqklP0ia8YzIrZx5SFRbtaF+NJRzNlVjHB
OAciVWy9g5aU7B0rNbcjOoAcvV1FRonNv21XzvauyrBN0mL1q2HMrbaQehekP6xVV5ChffiD0Ah1
JSGEj2mffMp8qMsJ6XlgNcO7scTHxXDm9YTpHlIqmdUGOTZdDtTIafQE4WHe4K4OVHEV5CSCKUif
52K6OQ8D2iqwkXYBthmIDMjtkaye2nWaPhMyLm95nwU5y1bGIALTSAT5mtLR6UllpLujmUOf2dpO
1ahrVZbnTzPtAs9+xn7xoLoaYNgwrpnzH+te8ml9OibhbxfR/Vz08gmFna/Aq8UJtj22eel6BArb
RMmLn3dF90UdXvQ9+WF1n1RtuPdLOAVxB1MWM3nECdWKOTq5HnW7u4GDZ32Yl5ts6YxAHk4sNOK6
lmPdbOAV4EEYdVY+BqA5nyuTrc1F9FGtNnnQRd80iUh3X9HWwC6DCXyXd0l58BWqP4MmjD4d+PBw
O+cN9ler+8BsyrKM2FuwiNJzTZ6EbDP/unnVYVoeaxn5l7Wvxm9rV15edQN0pzIQEaFz4Z18ernn
XRSI/I6CB/K2zDDG35mOdi24HxjaKRVZ0L12JWjtM+yFG5htGdZDF3niZ/JW5JS5YSG1+YAowzV7
wreOx7LF6K/WP/geomvujAKtV3Tm0Z0r9TeVU3uyvcCpPBCBX1RVJ4dkFsnVl4J0S8jwJjuORU/Y
x+JDLfY+bM1tWa1d8UI/QBHuZ5yM8tAPDjKBrUyBGdCp3gfonTfLOX3YhXZe0tZvf1WpJRFazHH3
K9dklNF6RV3uHXggz2MkaIpApHT+G1Sw3iOde+3FmyXn7oBqcMNqWKn2hHOFbAUXHUt1xory9ow0
Ql4COnj6FHYZAKBqjUdzlwHzy6ijafWjR1lq9NZQZNs/+W5HI3vKPyL1FEXxEbnDi45rHvZc7Vt/
udPKJ95ETXuYHiPYdLjQwR5tzOTTAz0wdpm4VoGEPuqIl4VFOGHcFZQgDZ15iijkJgUc7km+Ycwt
rJy7XesKD59mRVkOhBHYr/QNsP3dDblTW+Bq8VjhLs6ALG4U+RhFzlg1fxMbwR+phnlpQeCGIOe5
D0eUUjQ8iCx5ZfYrVnQ43A1inl69rphdoP8i2HGh5NZFeRUxJjYTRbS2LF6zMlugqICS4MxbRPMu
8IZ5z52QihwAFj0lcFHd+mjSwit8/NETFbs5DO21iDe+AOhPcqZC3d0GWb8cF97+V+tEDoUd/Pfn
zTo3w7ANtaCEDhH1T+zlAKGGrA8/+bMTHHyvO9/sgkdmS9O3lVoSux3XN0zCjKnwKkvMbV6qIUl3
noWXMRtD8wNhvuqjWuJFXKOwyfpnX6VMPeFmy4BBXdC+0ZgYPAdDOzeXslDAoKwdw+s69xhZOUMC
ZsG7K8JTl0iw2wl+YMrS8i6cvpIxke1vlY62/rEADVcWIoxFO+XmRYMFsiurZy9eomVrM4pd2fVL
vfwbmribtzaZVLSnewLXEOYjygF7AqFiu4L7/YtOhVzGgWX57rRHprLl49y4KlzuoaXo7GEl0LOF
n0AJLPhq7Fe1NzYuaYrVr76CsQ++pV65nIFhgM1O3vcPJQQ62qhi6kZCQW0J1WxAJk/P3MO9y1TI
Kd/6gWTI0UhwXTD9wvsqaEy2rdeJItmeRNYj8wYHdmiHKvLGRhMOqDwBsFF+SAAmBlVjesd5kNiL
M7f10YdWGzyA7YoZU9L+Q3TSs7qb76XM6ZpxURjHAxVBN20d3eM9LyVPqU3n6T8DdkxesI+32YUv
Vd0xbHDnTV8PYqJvUVuIsIQu3DcTgOy7LG3f33bltf1KmMyjk/5fcL/9pMSpAmzNB7MsE3astsYV
F7vrJ2AULkbg78bsUrFazGfT54t7xkianYNerAHTOnQKL6qX8g/iuthPcSfNLqZmQ+H/bst76xMD
4XJEs00J++f2LXCXHxBt70QV448NyFdHtEN+4THzZ3DNvSIH5JhzzqmT1L/hipB0fTi+kWVYo/0E
NwjcA6Up1dkNhNn6Znb3S+U6d0xku18rcUTeXjOvMUbbsnfvSbS4L6WCU7hruT5wDl5XP9iJzIxY
xhWWTMc01bvGNOoQ/6HnZAdu6YZ/Kf3007Rlf8dRnMGZUXDqKo67QfUuo9V+OxM50CLAsfDBvgej
JGZCUedXg2PbuicON86ClV6hRX+mVZ3lh5p8aPBouV1xsw/Hdj0U7TDlr9xUQ4kdmqPfKUnRdEgy
x/Vsf4+j9Xxsg0Bw8ms6GbA1nCOKONiPScYt7lpPMlqKvRq6mapJS9tMEB8LiBDJVxgS9NiRVBi1
+mMGuO0bDixoMIBJovmZaEvc2V06jXVKLQcNqiFqpe7sRQ2uGln9U+VPd9lc6ailM9ZVsjlnvJnL
Z+nnqXxq2znMPwMqNCtMAGSb8XDwZoDspB/MEQ9ScrPejUE/6yOxWRzKNTY950gCv0fwZk4Tf8lx
ilu8kTm3KAAo0oHwISYiQceO0gt4wHSHV4dF3TKSbWGG8bVnAFMy3y2ZAZHzosGSNuQSnC2on4zW
GLNtfV9RMgmRtk3xmpI3FNmtoTmL+2OMKJ3dQrzucqI4gBPeA7C+sP0DSCrhlL8a29ItInLNoTiU
aEk8LspfrrQmVvTGCIZlXBHQsPun2sBFp/07K4iQ9n2VpHQeYcsJd0Y5agZmOFYQizamQ2Y7Ce6u
NHjTRTSVxzSvXA7JBnGe/vR61cSskaxhOlP2k9+BLemzR1YOzXma0S7jwFqXN6wFIMB28bd8jKMP
itLtW7mRy1KNkKAavbTENyrTAQfKcz2HP60Kh/DdjSC2X7nI9vV+aYDK7yigChWNAUNo7/pkqtge
nSRy4TtX6MsfrShqvY+AIjR7hv0sbo2PdeSM2dgtHxDSPDpa9LDAJs4inRzbKonjH6qRIFbvcDD5
VO3EcQAKRa3+GgPcMf7NDtRSbOkve4ZXS3gJTAkm/JZzRBNkTJzGHCQyc8sWmbUqCu9E7UY23mEg
0wDAAy7FHJ3xj+T/hoLZ2O2w3oxERC04L+mT1QTLvbyMZZe69pWKO88/YqVhFs9JSSvnCCV2hV+8
YjEZ6JjqPb8hZozbZduGoBi2OlJ6uoP9SBlVlmDfCs9MLzRF3DEEZgJlreORP6BLe0vtZ4kc1epq
jY4O0JIhObI2LATMBoeXaDeKnnFwVa5i+WEEUw3pwYsmAX+M1CZwNaqax+dlyY3zXxElAm2bt6L7
06eCwcp/fk6bFIPBhkQwSJugs/E29WTeFgSDOidlJ3J8dtBbcZsYBEEwSpF30eKB9azwlwwHQe0D
rJwCKZihHLrepkvXanrwQEMxnJVDZi5ztAbigcBA2W4NqKv4Kfbihm2UAgnhd9uxW4r2tQdAGQML
D8jnZgPdddcqrzmh+okmmqnxMsvvIqA5BGgEapZ7l9JNLBml+kP430gXFpn5nLLevURcHoE5WSkJ
WFamnO7nVjVvDrXT8RZEQFz9KYyj28OqV1ycJPYs4knD+DgrU7c9W4MT4W3ydJ1oSv+EXwBh6IU8
zD2Dgv1EtQ4MfZJq8R5v2JR+tvR6Y3an5Fv8vs0IgvPIhh1+sTx2ehstVVd+0Py1Dg9jDyMCCAlo
k5lSkC61d3FtRpzfspF09Uw5ax27xVQYKpEzEckDNal514IxijJ7iMfUUbtqqFbBVmkz8x0FYyq/
NGKof0WI4vC8iR22gNdKBbdADpcHAZfWJeUKQ9cCY6hYsUIGyUwF45gpKjiOpqLSYYLZjJhf14Bc
ReNElN2E1k0rkkEce+MLWk6rz3Sq+fazU9xrL71I6LbFSzX08a6b186c8enI/n6GpBP9x/+uXLQc
BWfzIQqZQkHEpziyuZAgKZZ9LVeeSK4+SQS4vQAaf8jRwpID5sSyeoHrn25pcOSWwJooAtIR7MMz
twqvWjC9NwkfzUPD+Cr+FTRtv1LKFszrSHlX6tWXEetCcpQua/WTCfg/p9BxYNNuCmKbxN7hdkWc
seIMB8GT7tkwt1YN6YCos8ohOQdL2taHanFBWkM7brwX1g9MFUfm7LZ+KWhXrnbrnGuW87Gq6/Wa
imh2OHvPeQ1zEfTc9KEqLdqfuc6c9Cfo+ql8YUVumUR1akx2A2uNJNuge3VAqCw1qElyDyebojB9
h5Qahv6hlGhTjzzkS/9uQSFVVBUuajAvU5Zp2gXcRes9R0zmZ2tgc7fcBG641p+AAJiirm2xpvZi
p44CMWLNpfufCk1HpNrR0TNQVdY7ZiyPYTpLojGy8PkhH4u1ThTIe+P2pjmTjp0M4Qnt0F2GHNjP
33Pn0i/Mbd6fKP6eJ7cjSumvYGLvkEGyucfBFfjx42ojvicCChHv71/A93aeyRW2pvoLvJ1LITJU
3tISTWRkaL2rG5W+4fSCarXN+34athJqBnTHKQzEHjQb+fpSQsMV+4p2Ef2issp2ktohTnqvsmzJ
IGYTOyleHFNVkpRnPDTFVzBDH+v2Ub7g1oTWlc3WHEqHOY/Z8vH2YOF9d1IP3KKop8Arg3HjCRgZ
X3dXYt0qT9hPAGzV7OHpZyIlELx9p+s1ZaQ/jwGH1XkOI2DqauI/GmOoey6gQAVEKaXDjCXAWWf6
vn73lbu6hJ5H71+2ZMPXnI/quRZZsGy8TOjr1HfUpfoquCUVB6eIHwTVSxh2a8XCjisCSO0xAftk
90NUe1y1qWib9D5wBqeFMFHO2UsivcE9kLsr6x89I/s94uWSy5ecFhmz//SpCglMhNzzKGZJgvqI
ZXLiobXgCXOutI5ar64Z1IOp2/wwJD2h+kILTJ0EQymScJOZe6XIBcqwq4anBrj5CVI8M/RB9xlh
dzs8GHxh0CFdUnfIh+1OLyX+96pY7Iui7vMxGxlbMYrpi6+hBOaez15w8b0AnLiJB4/KSCG+gkDx
x5NbyiSwSfrRUX+xy4PM+ea4SYCw9N07UqZAheaOGkXDTnSYWoZ+lHqqy+D41U7YwjLXGXPvqZnr
+THLhJCbykKc2ogSfo3H4eEhNUOzk5717mmmcRgco0Gf22iuX2Foyy2F8uGLvHEFZkt/DBgbR/Zc
ulcMfqwQHyCgpj1FntNniI0YeH7eADDo0h2YK9g8yTJeRExvOHa2oXvl0kRbC5eLjKFs3CTXGhok
VZmSLDKCY/VJFwJjZYBW/zlhGqyPjHZSTmhDpWDVJNm/cVwqTe2dqW6rZSb/VsoORHgjF9J8sNLn
y7+PuTPNQt4KP3+IJq/4XRMPmjYwyv13DLP4MtQacDqYJ+88BE20Bd6ZXGXgITGKFGOKXHLI1GAJ
3S3ra4fZsp2w0EDbHjBNDiNAs6Leg7CTBH9u3lxk9Rjh35DKZlNwHsBSGThrZRI+wVNhjNaWy/Dm
aB/fLj9wdu+VZgG1kPMgpkNV35cluswZ2DxGF4D3HkPR0HZUmwq5bKNhsLSPrOtDoGecEsBxbzzC
bO82GisOm4rk0eiNRy4RVCJGn4i+3oXMebmCHyrk/9F1I3oiU2Gk7qJiLr/NvDLnpm6ww/sEa/Hd
IpochyBTX0hZ5cEbC3P0IhsdmJIhFk7KRSdYivxs8GQ8rmHTXNY447RezAHwHUrgrL5Ky2vK5a5+
rQRDexSDyMJ86v3qDoA6t92+IXKUcWXcLgx3ESqzGo9XUNIq2lqKPJjoWIORIBKNPSQS3YgEiRz3
TAr9W5tc6d0tUjGlKMmZ7YTsKMvhMk8tHxUW59yD7D475UBCDHH2nLD2nIHsdKfQlvqc9aiSVVNP
dzn/8BPzbPOaT1xOI6u83axRhbkzRNkpr73lsV9KSkOiLL6HTrpg+4rj8sGdybAenCCgB6yOsZR5
vlB0fbXikoRG/XFQeEqWFzqO1HmVAEWom2rse5uI6s0pdfsumxUerhnkvhpdBqPuatMTp1amGsmc
+dlVT9EHSEAOmfTeqJQ+i2uHdHKdlgLSCOwLlzxX1t3n2Fk+o74HojPUpbdv6iAis0nAITopTRAM
xJFfwmwJeQuhz9aPQ6UxFEVsMpnicd/Uxs2uA3aW/KArdwSsGE3TReF42XLwI+sfDUY/lEz0PhsP
M7+Bi0o0LGsOBCVBTNhYQvaDAfLF81ze5Qn1TreSHbUfRFzed1USCsBURfCg2ZzwdjLnZJdgJnUK
IrIaCKM6eUOKtleIWsyyHfqKmGpDocFMmm68FnUwlbiJs6San+IusruquFXbINMefK8IHxRH1Gtc
Wb1TAMGKbQ7OUj+NlOAMRAj64pVk6PIU3sAut4ZVAJCsOT+gsNYOtjV3K8g84TfnrxgyHIUHOxgX
4qUh2HGKwCGTS4ZUUWxtb/JfBfvsV16B32G/ISHOA8y0LQ7jhUt1FZh8Ny96ZpQf+H+7IUles264
0V05uKC0jH0sTx5TD3AE3TibPVKIojSG2dYTF6eF+4Bfv494he+8zovfpkhq/zyiZR2nW0nIo8Xm
AgYoVuY9JVX5kBJzYUDRxc8uGtLZMcMCX6EjD41yH7mHNXEULU1x+oMB0/efDHUrryiQI/DOvJ/i
3cTZdeEdTZEv7VoomH1jNe8GOCI/vmvncxb44sL+XwxvQ1F78W7Onb49A7mgZ6cLYVSG+DDlpq1u
Bbkmp94E2IEPtohxXvBww/F7+Lbc8c8MaPz95oiICMbY7NwmZKfztGzqo9PH2XpMZeLYz1p3YYEm
afjzJz74yqO33arpH8AgyVitypkDMtnH7eMYSTKkCJ38rFe80ntCptW4MO9oFYfBLAav+aiTYl4Q
KOOifE4cZg+3G76bBDC/ppVrZOKksQeidF5gKeU0MzJRXSe6n6TArzJi7gam5KiOxBvlznk6yS0I
L1iTG2k0mpm3QpaO+OGwIjAnBMHDZ979wkhec1opp3664wQWU2c+Bd6Tb5KpfRZxpSChhtEQnUnW
Z4oLJGvhhV2QZjh/wgGShMQIAIZHFFEYsUCLwwGDsi1Sf6g+MuEmGcY67PMHirWMJSU+kRAPuf/h
RYzj8UvlIRfFqPV8CBF5p//NXAq3FbQufWHtEt8ORw0wRP7Eby9aDj8jxk9erp5FZFP2cwmqBMgC
taiFCrNTYiAZIvbnz2l9C4zYwtHqq9N93/+KshxHg4UIXm+zQUjEURExkGWf4ggcItLmd7QfAitK
CnVzHhqZ9P0dqeYxfMugy5Palzbu/6uBHQqsA3z+nFUJnMtTrEc6JtFqlwNiBqZXcvtxxlbSVeXH
uNKodowXprQ7nTZg3vH49n/J1HSa3XoN3JduQCS8MnyZGlQGM4burjYtXaurzgg17Z0JxnO19Vfy
iGdUyOGNSymAnRi2xsWNgzLDm+6441NmiC+7my5ZWixVPfv/B/WwobfrVpIKf313QK6Er8cXAmMq
XlHQUgX8apCUFnIGER0nKCgHducsUOZB+8gE7IsI0SMb8hUJebeOCkxvSR6ZjoqDr4fy7+BBf2lG
x6m/UztzZ7UUkTGvgPg0kKOCTDEDjF3BF0G+KpsxPmVu3h6mySnNVSC+Jswvyiqnoagfl7+x75tq
mxRJfdcZVYTPCfabHwzIS3EOdE3nrKnYoG/xOMIXbZr+rUc18suB03lojBOclB8UP4UYlwvDtYBm
29hZr7h/f5yRTmt7LMLca76sGcjQIX/5oGcCfKpEw5UN+ZlBDnQsfGCfnQcsVm22zfgA07+9Vf54
nEQIvXS3UEdJ4I3IHYiANUuCatu3vsB/zpUudk6T4ipLq1Y9OIe6VonABiNnwz2YCBXWrDKKq/yJ
/rtFHuvY6vpT6G5lCtcPMaiX2YTUieeOo8JNybEdlm0twR3hfaLRtwxbWu/DmByrBAZvSP0tGHLQ
zkF5+tlKy99Mcw5gIn8cue0NQ/O3c9zMwI5gJ0ZdSLUv3sl6xLLmMLPM8b+O4SNcgfKWpB6WHA/L
igUM4l6T5WCEqfctkCytHtujo1Bh9kSDAbmIdKRw3XY4780pH+o41tt19BvI3Rox77LQGvU/ks5r
uW1lC6JfhKoBZpBemUmJysHSC0q2j5HDzCB//V2s++oTLJEIe3Z3r86S3RR4taXttY5vFVmFaEOY
aXItVe2/VukyLMtdEDqGLQpj17B6O9jtI+56tprN/JBZ0lrtFoFQ6RvJp1eKAA97cKLwvosbmE2n
oDg0X5fPwNrOvsohpT4t8COXy5jpJaDOpnFGU53Lsld/Vj6pir9KwB3d+zpyzFdjsB0ASEWiN1j+
JaYmE9LMfB4yYIDmYCegzPsMuM7ELVGrpXl0WzXx1w4gw91rP3Sz8wynrQjUO8uqItiLyGQxZRIs
1zkhKTCKzWbxWwMvKCNQdk/bWdAnu4oEaf2vLzPX+wNNHh0T5A2GX0EZ0Y6CU/OsqzqVFw6+VC15
IYudZ892+FFbT4rpbs75eF5hfLvzHsTkAt82KdXZL7FAbUR720/pCUaIa1iQ4o6HyMVTqWvPAFHC
O55J6TYa0aYu+PRxEXbp+KdEVdyVeJHkDrCNJdM0FZcwo1zyYAAgH6QO3fsWW/v4AxqbZ9DeygI4
j58Nk0uzsFKWlyipNHh2S7Bk07nrMt/Zevx8oIAKJ/i7Fu2tOto3xXfo9P1xnNYF/KqsQ59VEYsM
LtIFbb0yWXBLqjquu02XCMByMQ0H2jtodIJDNom9r4b+aipijzwU2uYZC2xy8Tq/fV2wxiacJs1M
tZLUv3qLNLBrvVZtxiElyYtQ202P0jG4ZBcTuNifcMAOZ/wW610pJaESvLjAXMaB1yQrYjYE42as
47Y4amEMf1RS/2yqrHgsY8shrJ+9/IntftDeqTYZufLFlD/7fpxBQA/FcvU0nhQO0cimEkkUgrBd
rXhsBoTUm/SJY52WHeelc8eIsGtl5HbFkwfWjiLlhhvbluIss9aL9jXBGH1oAvT5bZhk3Y5m4fxT
ugX1UPEQwQXOSpS0CrO58wDMyR6rARfbHuA8FKd4xgGPBSamjDhi1wK/xqbdoVFuNsAuVpziiLrZ
FbtCiRRFkGjm12V2i7/mzOnewqyO0u1AOofnoAYRda6lP7pHXibTz9KSNSCDg0ung/T+7sWLaLei
d8BfYTipzd2Ig4sg6BrTKjTSE9tVszqz7JXZIbHAG6WTIbcVyOAfAQ3iEeHiYfkv80ns3ukwHl/q
bPLtOQRp/OZOAdUmwhmKow8GsD2ImPPkoQ57dbJ54QHDq91aPVo2KU8NJWwXrSbtP+iwN5eiIikI
VkPs+trMZ4ql4/NE1crZh3/8J4xDwHI04bVbpcruidMxXxf1zUNt9gHJjj/hkBanmjTmiVsl23Na
mRjALEu3S75wtju7xEIIapZmja+dwSR40g6OmIOQC/NbDSRUHR2crdhlkglhHSKwfwQiZ4DNMqfy
0hz1f306c7TlDA89Y14puXJ13t0V7OW5m7ve+YozZJtXt8brtEtGy8KDzvYr+Y0M2Zj3tMehoemP
XR/m024aQSLPcDeZmsYSyIvnYyFgWxAP53ZwfQC9jAOvhgKwj05qeDLcl/Bu6q7WTO6eiB/bicKx
DgUJC0Eug+fFpaVxO89LA4kzpZ+uHZzhKQEUelhLp74sY2L2kxrxHQ398lwTftw6JsVl2Iymf1iq
klwLt53mxFnREeaO9MT7msEDvTgEIOh79aPmmttKFpy7yBM5DV4V3X4uvl4Hn7+DdzNgaU4p3dzL
94EHE22LfaiOWeRgb8rzkZKUWacDG2BZ4Spi0dOKs4n6wtkFjo6xFQxJd1yRvy4O1hxm74EA8AE3
DAbnNSy4ffOSEvaaSCLRpcLDFJiJHj3ZGwJ/OeUYxMlbT0PElOGpeOeiIJx6MbmHUpbsySidcP4S
FM+OcRVk377Bk0svhZBnkEcYYhobtuEGUhv2FymTb0Wu6ENRF+hsDa6pCwmz9pD5g94L1cTFV09z
9Kvv+fmKQwCV4kM77ny2Wrny0KAWcTLMPTBKXB1gAfw8q/46wxA86WR1qlNNBJgKA+lgBu7K6U+t
yQ0qQo/PzdKVuxo3M2wyO+Nr6Jy620JYEWeNmPtUlIt56ntZJS85quhjN6C/YGeAr7cpMRyxyG9k
tvFGm/r7huMfhCCqLR+saDkATjSB/AmmZkl+mqZN7lETuMuaRoaSQ0gaEMZmxXXqC1xr9abHdvo4
1G1fEHrHCuEsM5IhT4PiLdOiKU5DIgLK1CSFTgQbdojJM+syzNEFPduvync5APdEszCC1XP+bzIW
ErKTsesHv5jyUCW84uyigZBhpuUiDh6+gdclWTDXslATR2NNlPLYvPX8GYIWfyJnJQ4maFLWrraP
onDzYJ+2PDa2unAatiCMHFcSxp2BcbMkDzOzy8ekAaNsgt7P+ICSqccuzYbLa5g3TF/59OeW4wuH
3iy6hn2fnuvWyPvIM3NxiclSgAtr0e43wdiRThKq9vQnMgkV6jeVzpxnaebmQHCoxsaLvEqnLbZV
zAokAsQ14frQJ5wHww8+gurOhot/y4OMA9nu2A93XjK244FywJA9QaEe8HoAac0UpZzndG4tBdRF
89PKmvIM1ubLmX8sH2Tb4JnlW3S8y41M6F474moPU+xmF0fa+uRQFvKLs2vT3y86nhdagEefDXfH
W5Q0Sagm0lqhhu4XwHe40E6T39etJuvVWgqdznaeejbPovyX24bTRTf75h9ol0RtcMpoQq+0mPF+
ogbVuyQ0EbRvU9gLBgUVpxDW6y7JyQWUKFv1qPFCYJ0sThAuyydHtSo90nlO2nJyJ2JUQNk6/Q7x
as3FZunrAHdZvbh+95fQlL6D8GEpyQ3xbe8sED1YCFhWqz0ebqYR4VHDdSTBRksJyIGSYbAeLCj/
ISZTAyxkx1t7emR4NeYXmRGS5xjUZHuGMp5Ep1WN6WVdnPk7sKyLl07UuIRiek8XEj/PtyXy9EuH
wUIaDZW3Be3ulV/Fwv5iw/F1fXdx1HBFo/HiXkw4jz14We3SPEycAZNcIPOTgRUdHVTbj3f8itAX
OCGYf1EEiNJbXYCvjsbxV9CsDhq9cmESYMKkJFSVXh/eMNf48EELdCk5DawzKTFE/EVjcrOrZdP6
xcMxR8PhVC5TpAnSswjuKJ6ndCYxDTM2oZBa0qN1naJVQJuwlZLAHjUd8PFx9XLz2wuG7rnHk7BS
QaNYOnIpoPzTD1w/034YvDSVhWqIDXfXN4u7d7qx2/N8ocDZi/Dq9jjJ5jd/xI7hr0V/xEsX65eI
Os7sLguzrDtKXgAFW9dyWc+TD8Jjn1LIOu2Ql7x7W6NSOWRjzq3MBIG3EDwlHSCoNzHrX2n5xaBL
DI8JVrtLymL8jwNC5pfJABHw0hoTgsoRLpuarNFBjOL22MxgOXDgUC2KT+4cAutTpwoaG5gtyQu7
nRxIb7tlWYmTgIAhH2NFPuD7HfjsWuIS8DoRA0efX7pFXtgN6RBRlAU4OqQBnRdN5JCdZ2I64teA
Xp7Y6WT0CFSAcRa+jbrloChCmP7jRmwy0vtp/8Cx0oO3GKnqJcYX+XdyZ5/riUXrxtDodFxh0l9x
tCDu2unWQCuK7nFlB3P2F2886pmGFwZjSHMcbREv93wuzmvf+2SmsxW3ahGh+LPa6dv92Ad8rhUn
gb0gnfBLpNyb/xbRWfHtLFgmvX7F6O0uOVM5ueR6N4ajfiR0FJ2tK1gilWMfc4pKhY/QlcZUYVbr
zM6mmbY9Xu5Xw5nmZHU2cprJmuKYsxHGzO8vmEI7YxznVIUuc4X2yesfHGJw/W7V7MSJVwd8s76N
fMancuUq449Jt1g4w10V1w9mbOyVIuzyHt8QAbMqcX2uO0OgmH4Nwmk6JWoSRn194bip9kRCor92
oLBNG6vkFheOSfaTFaikADdiUoAWFCflfOLNr33ZfRRdppCUonCi+1lqCuPDjiBumdmK50JEUB6x
uAngAIcyTw+dqwAIcKyhtyJEAKjeXNP7EYIq3x5SPCrDaZShjfZu2LjVduhlFp9qVsntvgLPgvUl
RFUnCzsGsXaxc9P7C4URkgpis1+lx87Rwn0iZzqM14E8yWOdUS+2iSaW/E8itDj4MUkqXA3oakeX
HlKWfXzzNLYRX9XwP3qa7ItifUznyfK/CAjyEKj+nBHL3pgzMTMqRff2HbbmfLoXw1Ji0JsGrzjW
XR9FhzbyHXufu13s3ptVBAq18tZRn/StPvksbz4xqxbfc1yOHd7CCHMs76Lu3TicowTv7hwfH748
S5uXk0E+cP0jGVmWj/Q4j2RfuxljolfclVRkfOVTFf6VkQqeqzT2vevq1lN+x3kAIyNv97neZewS
WLyye35oYM38iWSVP1q+zmcs7D0h77AqKOrA+rjQpj4o2sVAv3jyOcSLLPfS6w18BnbiPZQZQgzb
YMLzgnhRIQsJTmSaRqvB9ehR6JMRh2HKaDqbhIq7kSLwhP/hfxXV1S2quROn+zDNhxtJzyXKWGR9
HB0WOkEkqRcsJh/hjF39GCUYXvahiOPzMsAmpG6uewT5SJPPWgAX2fHT9ESKMOedbTMtZjst6/BJ
LXT3L4j03O6qJSDK3ARMaJuwHJbHtMVUsJ3pd263LQ6o+zBg7fQwpyv9PYlscZyGrUFRjrKQRXaS
YGG/rlFaPTshTfFXZ5U4WXwu2vBI0Za9eKsDbXBxA2ozouSPmDE78BQG3H3nt1jWrjCvajp9hdDh
Dvtu1VKH04tH6skA+5dT8tzSt/BWYimm8ZtmN3PXMl9EEJNWhURXYvUL6C2ECBzXztBAgavZm6Xs
tKdvOlNayMsEORMs7r4WQJy9eHpMiyQZSALVtBunZXfyh6a4ttTSnKAuLd4vxPoIX3XJ5JAV+JIZ
6nrdvzic6BUtT0kUnZfCX0+oWgspOD2q10UNSUyfAOcK8t7EfK8x+Qt62GtH7mA253d2jtHCPRdn
3WVyhDoUjoepakuvqRd8Ve4sizfT2GZGF20AEBHHij3m45bfF7XcVRTFSZ25b6R5eDBgcfC8O5da
7YcyoUHC5pZuL8NuhR9XtcErFv94eMadH3JIdzMeAxFbPJQK+Gf6mWLuVd+RFy1HKsQF4QC+FVP+
E4x26l3WnRPjxwv8Kd70o4jupimF79NmLY4KIvm95UlLsckeb8vU/HXVaA/U0gj/6ugelwpZKOuT
ERjqFRlrw46IupINJCkPu1UsRb7R4bBcuVE07Z8WRlE1x7vKi7G/52IYjqvDRnFTawVFqJFxmRxw
a/iXYmEe9yCp39cEOwhVLJBrye12+AtchoSAc+e1SrzgZ4oK3SjmBXIqT55DqOQEMIrEAOgDgsBU
T2Drv+Gd67Yar2UYNzSCkYMyu5E9O8gHd5ny+4ETRHasZc/KuxhZf9E9IvPxKFuHPHDR6/C+NK2Y
vonJ+PJdk7/60T4/aGbqpjh09M/fqGQWwhpI7dsLJwz2uN2H8MAeV6xnxb5os7g9dbVuIEg7TjDp
7gcJ6hiaiksT6NrMi/89zFPgntI+5MCN1wmFA1w57w1BpdvydwEa/GoQuBbwUZPFTLhtqpLF/dKU
Zfiv6pu2+ESAEOkJZ0NBvSi6IV4RHcyguF2/MIeok5x2S7+jls5CVo+Q10N9VkwUKNJeZ+v1YDB0
cesrki2RmOr4jkMwtQSZidafgKPsfTvk5jNBlcqfwskPH1gOreXOjCaiuK1A/aKLWufOf/VkjIs/
JzQXREyeZGiDzn1Fa+Uei2dFYDTE4ewW/Ylih4DihrKF/YGBvcBF2irv3RlqvF90VYc/AApuB7ep
KNLiy8bujCi54G0b5pmBOuDWSJMWHQe+DI8QzyPH/IGnFucXmC4ezQe4T7hENevbcB+LaR1Os+/B
kapYLH9SJ8NahcUitfJ4hBMsTvV6T1vlDNZL46La8cu35HCTmL3MUCB+G8PNR+TipYyL/GjHtKZt
j3cfCVKXNsnzaPk9Nz5VmzRYFkRSHwdKGPtnINYJJskgyHGNWv6VIHdvxpfePnMrz8+wmNxLMdbV
kz9NIQxxkfh/2PBHV7zi/a6aQWKSQmGyBN2GvfuG8rLBL08Pt41IftNBs5XI2oW9cP4luzj0N0Tq
5UNHA5hkdUJNgv8bgR+TVIK2tilayqJk3d7qXjw1f0Mhia9piX+SNvNyFqQ0xXKcFVPDca6dRAFp
6bS/r5ZCfFj89CwUlYLYl+ID7k/caCFwOPp4a7xJmCbqy+pP9l4X1fhmIuzDJErSqTrCwJnKHU1X
NRUuc9G8rJyXt/6UVQ8G4Xum8TjyKbyNVnAReNNCTIPHHrPO3uGo/x+3P6kox3pMXy5pUIBVQ5Sc
OyC10Wmg72Q5Efxa37t1nOZjUCtHvZSmQLtLMa9WW1oPYBbg5gpYx0dgFL6Il6/csDYN4mdbsMXa
cjDvPin0G2dgF4InXM1IcQmCLCEbCzXZ3KnZuuN2jOz6ham+/+GQQLuz7hfocMkMQSr0WSGm2NUO
KwfAVzcrV/YFCAvi0BMwK/a31ogb2Qg7eXKQrsAcV7iYShFWMjzjvDj9A/2Dsnumgy3HeXbDvjdR
o6+zy+vvmQjT6F1jt1IXVatacBpHKztjdTfyznEDeEs3yOt3AaUicslrNx2RBMevO1okdZQ9VPik
i1+0aAdn7WP8hGA1ULhRpTSIvIy9W79HLTNfFdPyia5Tdndl067FLgzg2CzApZT4nLJ2/p3UrXOa
betl23VaAHg7ftgjNtv2n3+z3W6nyhjviWCBrA4MpQ6ewCqE8KSynBrRNHE6yNJ9f4WcgGYQS2U1
e0IskueoHpJ9SAcTyWTOoIxcfTTV3dH0HCYx5K+Kba0Ti+fKXW/p3EVWHT6qaVYnl6jnpcZlD8J7
7HIOH/N6hgcfyEOCIxGbVM21jkc3Htpz2szxSbZx/uT7eI/AcrnNW4sl+08sk2jr4X26zztr/gNc
LV28ttDxs1SIKy/SEflSx5+CqOW8yTR2JK4uNV1HjOuXlo3lFuSIJcDZsnF+QqshIehOaHKXOGM/
+bbQuoe7yYN7Un8vqyMOyUwikhE9EfzVAqTSPvM65A3OQxg6Gdrb7n5OBdzSfCLfo9lxePsooNoa
3H79t1wm5yIagcChtfJxmBlG0thJQeriZo9fc8SJ+67tyvd8HDAQ8+FDOfO5IcYgEWZXw2IK3wrr
IIJ2UyDJK/pYGW/5C4wDfR+eG9Ro/axxy+OTDU31FzYCcYlMzSxDpYCGvVUL6hi0uu73Gpv2ec2X
9Te1leqdWlEnvIfV2NBjhVDBzYIaKFl70HGwp/x2Ld6nXEW8nNit3LBo43yHcB9SsFDyUjxT/Dee
UzaAwWEp9OrsKhIZR16slFwx7w+PvIo1SnYa14eoqt1lU3ZucQyHaigOhS7EvT+WvB8c5iCQjlxR
DojFuPnNihjiaEzwAiOEve3Ast6e1jVmlShopf9D3rI6c2P2+MakpkBNwT2q4iXx9kmDIQl0leFV
CN+MqExa9W2ws5A2MnQZWfwRYsrobZ3DO7qNDHO0grOPfp/ihzN9sGtrTTiOi4GewTSJCXVHgFIv
XROH4GyAHTUEbgnVMLihpSETuSSlDqRFZiDkEdvLac7H16LRGSm2jnTOc5X1jObJshQHMZByD4Zb
FwIYhtU7uqa22Xl1CWfA0Qqyt45tNGgc1+jsyqyRXseMUAs4UoYIHvdUiqgujpsnJOPVPMJXxHkF
Ec9G97MJ0feapdby0qKqc+2CXsTC5aSa3ox+bPUdtZJ1jh/Haci2yZjAfILWtWzTQJKk7jXgW/JU
OAt3eId7uQWZgUMyFqnX/KNHunkIeH19y8JGL7OjxpNyKMomQ4CR2RXe3CD+tsj0CmP/Q9FWujtg
lokee99tPla/KGlJGvX0yj4xzF5isixhTvUw9Zdf6erGLXCxKEZ7CFzNZqMfiKyPir3DvyhPa/Wt
OGr8m6qFWKop5vArbCmxSzGQRETSTYi8VA3yWTa+odALO836xpwsb28sNjbVLg3sGp4qDljde0Dp
oflbjVGa/+aEkRNvoAWlvESrIXSOMMSbN0TvWzHKVlSOV1HagAsJ6+hfN/nxh59mADRQunnt47bg
ukBlteMby0DuzH1PCuLBd0Y3ecRyiBGR2qEF0XjJI/8ziCr1PDtu2Z5GXS1nqRoMEN7Svqp8xFgl
VEx80U7Qo3ScUJtMKdJyoYYh+u40AKo/DUmM343hMYqYGTSUMPt13D0k+CzkGZah3+AsizgLWMKg
bDmohyy6b451evlLhKotd8SSvf+06/n1U3ijfAi0AIkfkjb55mhwCxERjzhQbuStw7DgyXv1p8UG
cEBC72f0xuAkY4nJJOyaaC+TgKscSH+zFWE4uTg3pNkDGOAA1s4xoRkgGOu5wBU1/9KDCvQXvA2v
YM5Z0vHbenqaeCvnwSdeg8m+cKW45gOIoIYdMcc9vcAzW0AC3G35xDMCAIyZMqwflpW9DgwdnGEc
32nmcNouEhcgFnG3QZ3qcq6zc1Z46T8s7WGz40ntPTG4Dpe4XcPb3jvuf5e67n5RQkvookhTfSLh
0b9YQAHHLjLdzwj06UHjm7CvkUhz3CuOF1+D3qNtjZ9CIDbjhwRWxdRT/GYXP7nJYSgwqhCklbRF
EcFb/D3qqJ+AbcXyx7cma3/6m6y5BFrcYhMcdnEBXvuLJzd/5crAlLD7SdSDzjg5LUxO3sUoRBXM
T6tAdZmEm4udD2/6o4TxUbJ8K0BXEDYJwy0fo/vFsBdCYskqXcASI1LMFT07Q7YLQQpPtC3gU/lF
iKHABOiManwWteHq33gka7r7gRBgt2vsApPG7zN7jItwZGHW4hnaET/Mc2hdliCWisbGffLzsWIg
79kItsbn2LDmVeSQsbXGB9xqOwrEhVwbH+9rN/+lMqJZ7ossYgE8miK9n8lB/OQxWnu6T5Hu8KgJ
Dw1VgjOdgU8kgNNstWbPnNNxQllToobZeX5OJPDsaUuuSZxYoKKgNEQBfm7tX+tr3qga7iu+jqPU
SE9oeDx4ILkl9A55etGnjJcuxmWu6Lr/bmgWvBZEURpEwzb3/6NmvqZZOUtKjm2YSrlmblBInTwT
wmqrd6pyY3IKTGnFYfHKdF958IkPadItdC6ZIqYjRpdJ/UcQ3nM/ZbC6WBgUhML3gdxC+RnhQUAW
xTObZBeYld4roh8lEoRBcYkJan2oCocnqVSCLuF2WXtsJA/bjjN9fR9OMxHrHKfrM81mod2Gk+M/
sf1O8n3pwrD903vZwAUCSTToj4w25E0gLnLoHb1zwmBDC17T4tij2ThzdjIeiCngNiJ46efhRpDy
pPu76c5Mlc5KPUbkOG9ND8b7GNEOlt80eze9X6UDYk/Ws9J3dmK/f+25evSxtDZmDlSsZ3dpmvf3
XL/rB6AtW/EO6jAj6x7HSRsIF0nEzfXvbDZDudGyKWjSJT/IbREpOR6FD7xqvwzuBAOtWAhXSE7q
kIua5dzOoqCTpaC+jMbrluUZoY6zK32I6WE0oKXUHhHKTeUm1MbKNr1HFClea7/DEVJIVX/EFRAT
Tjht9oOalf6G6imgkEwj1mw8nHy3sEi2uCIlkCnHT+saD9vqV/a77JZgPBUzp/0yYPe5D8HtHFI0
CzKwVQjdIPbB+33cMGcFszN3894w68QbSXFXyzXVemaPLXTckfmCQkbOAu4SC6abGA8xEshX26wb
dwxo+WMRT8A/rxrW0RHOL3xBvsjZotAKed+wK/AJfsLW3NA1qMk42JGNShIswu5Xj70l15VZ3GQX
FesUfXU8kMC2duwyXiEKOvlLkLO8eEVIZCKIXfDsJ6aOJXtfeQ6me7quCEZxaDrX6InQZ5Lx6Gct
WnqplgtWfMBvUEZPC5lfmkQU1Zx85mNIcOZ2JwsBrf7IyzD3xSbFf0ChWWhgsmAcmaffdMXxS7CE
XUG2uS6JNtz2jUVl7bkaXlcu2/Lc40cgBdeTlsUvG0TvEYXfP/BRZPfpEKggzNDwY9B8Ajc0CMP7
gg3NP06WCS5FYyv0+L6RHxS9JfLEdru4zzgqcz4tpUmfMKd4OCWWCXE6ndIr+yL0siJF2PXJgdGQ
FikWfKNSz33jgIr03Zm0kWIvvueJ5f/CMeO8tKWHM1RZBWkX7Mh1HiCfZOBc0cinrv1pQXTd2cbY
A8cu0kpK1N5pxN/wlmWg8a8R+eYd6AhHQCdTudricakeM23oHhx5gCKeuhPSP9qX3KPy0sLLLzi+
Lhxu3zDCB+IYEHnkY5rKjrX4XIL+98PyYn0dOoe2S8LHYOxDRM0lxYOIvcDrP7K4bv9MLhtoMsam
xZ4nguQuDxdwKsgP3rtESG/Oc71O5kbxsfkJ4kFyTS0vP9Jwt/3Zpo9JEd3uNuv+ovxGeT9MoSp+
7LGMmtc5Hai1jOBVrm9RbHL7ZUCGHpouBkobu21JB+PKXPW4svHdRa5Zfnke2c6b+PUPxiHGJKEB
0zYBFqtkMN23qhfmjI46O3+bd0V5DyU5GJ7lLNmYtAw3IK98gadS+OZEsDb1zsYwagyRj26uW/7F
TeUs5rtz1vmX4xA8B2mlSSP14xGoiB9wNejmPDpewzrP50dEhVsi/RBGI36bVVfF1Y2g0LxAwvAS
nGCBd+KdsdYphlc8LHsWDsGXAGnxTF6T0q68jVklrdbjvIjFelczL8DNcfLhCK6Acz245/K/LHZm
JGUqVB6mvqnnH11EmOzmIFhCSDeDPSp3qMbDWIEE3g6Y8imvhaL0pQMPxmrXkhifKj+SG3Z16pE3
RPhacXrFeCIzMh9NVP4GUKuvAL1nS3rbyicoxsWuznlO02jer68qjMvdYkKnOdLzu+5pWCJUmrhL
ScYEEgsPJnEUDNvv2URcnXbNUX31C/lvDsJ8TTPn+p3rcN7j7OjkH4JmgleSDd0TaZgfPKnTb2j2
2WmGNsPyvqwuFVaZkwQmyApedQXL48k/h2EI6Ce/RZg3keiF2cJbn+5cm8dy3zs0IeIlTMWzUlHw
YzUPa5w/mTlVdRMCvxi8T49lAkuiQXs8HvokOAWej7CtbhgfbAr8lKyKs39rrso3UqrLbzCTDnQL
P5FofIRXPIGdGs9kHj/Ok2heLT/2F+xa88SEyiimwAWRShP5czVO/k9ReB0BgXCMr7EYg+UulVkQ
HgnaEluZnTk40hlEPaEn4WSFpHIelNtw+GJS2KsML/2WnsUQP0KBc3SkqMzDcs+kCfEZKR2L2Rhn
NbKVSNedEnIMdniK8s8209lHxamfh7yNH7Kusq9dl4PNYp4pP4ew/5WbyufjKjE0WCubq5sk6qsF
5PKeyZkEJF3d+SmY0fRXtfztsmg6FunqP1edKcpTxI23l7z1+o3xvfBRNwbbTUDo7n4QHMT3Ux8M
JLcCfV605FMNu/4X88eyNyRjDl6bxvNv39QiODgwVw4tzABKWXWOPIrtG5esg0nO8m1RZBJT0uzM
TeztnF68RrGaHsTtkIVvhOs3m8BQYjCO77y6SF4Em4QNL6lqp1C90DZoMLlYGv7ObOn3iyqnQ52F
zFlEzE2B1NdFl3HUA0gT9TxSR8iAubQXZ8jTj2UMXolaOQcPPt9V4Ho+NY0bPYWEyY9r1S7j2W2B
BPAs6jgvYJVudq6U3iXn+4FghHrgbpScFErM4DJmqKr5oAl0voC747tFaaImu6V49rNFx1xPCpvG
s+JldSqyRHxif6C6AtMzomoI9iMw61DuJqkixemx/8Gaad/iosUKVAXFJ0ZM79z4MIirwRslLnzQ
kFi8qbqOKPTOm95scjCZm8DyczUzLKticPFNc6jatVJCwSrDiRruaGIdTL1U+Uiwgab7LIpfMsQm
jvRjnmILcwIU+4JmdXp6oHdhqKjFCU/W9Hecu/lHFm7NONt/4zec9141zXhV6yT+cKIEt1rqPK+3
3xQTZEstH0cy5tkI76StKSjeTCC4AfVygh3wA/RmPJVU7GzB1Xl32Ck4iEbhPNw0z0JsqrnNLyFB
G37UFVpunWPjEB6jDtjTrR3ZaCvA1BuXBo0nBCpg0ex9ipmByXil5HGYGhoRbHcGfWDpeRl6+xSn
64nPOt539Ne++qGD/Eek9sfDGrAz7uhc5ny6EKlmW9kFffEvcjO7cXqPl5/lU12hK5ev6xJTyTYE
E70nEA8sUSa95fhZ8UIDyPUr5bx7G9gGY26SEOMhLqknejSiL8f6VMvq8Q5cQOpd4tTloeqCsH4Q
Azb+HurTlnQ8BFNcNVeGperqz7fweYDV4nfS0SVLGpgEUkz3H2WWrnGhb3BFO67zX6HBg3n5AmiR
nMGBvcuI5IgVrNIybLYARHkRR2H9WrZhCeeyrLxzxLb5Kwp1ezeHAxF0xuHfTO7Nn7puH6tbwpJb
Nwn5jyk72gjXcb+nrnpsrU5/RXDMNz2K6GMSUfgLGZ1ewSkF67ot/Jj2wC5peann6nfjuNUzL6z5
4jNpdZsJLM9mMHT7nLRkfma4hSQnQ3Ah1O7cXqEVb6wPmQoAuuxy+QTj/sSWQrCA5MdcNbsLveTL
BWcPbuusIL2AKUTvsipke8Bsu2Gkjz/1nBIlGNrwhA0IAEdREbEtKv1mK8thk0Igi/nIvyFT1ynf
t4Gf85D5/x1Rj9VfxKmYutoldR/0uKYegQZ2Rn3aQ5vXEjbXlDe/Ia70csPldzO86j57L5PEe6DH
pXhRyOa7/3F0Xs2R6moU/UVUIYKA1246O7Y9Ti+U7TNDBgFChF9/V9/XqXNm7G6QvrD32tUwh5DH
qf/nbYc6JNi5w5oVcVWPGS1rSnhrDbNhw4a/v1UW2e+cOPqFXv9TkS55GAqwxzjqqRBYkRJBUHdf
LOKnnMJPdRczFKG3zdhiwwZgQPe1QNnJttJXjbnYAy1/N/b/MR0mSDp0J2BW86iuubRDqFNRfhOe
1yiAguKGFh1BvuMOd159dyJkx+9V9dUVIjusqO+3Re8x2IZt1h4WSGZPaW/UlS6Fs0QaZf4j0YOc
2nFFSmCamlGL8v1sy7kQELcD4Gc3rDLT+5tcYUtXOW2NBSyoXboktmoLfcecYkV0SnoftKwN2wxp
n52E2W6PWStGTDzsWpN3GBpqrKp2YfqtnEcSIYo27PQuXxWlbIu6ikQuwnIBVt4SVN+AzaF/dCdL
b4cpwto6vass9dnj30AdqJ1g36QfZsJXCkUvwuSLUjmbZwPPnD275DjDUyGsV2dhbeO6pryzA9f5
YEaTfZrAVqdIR9IcRFUeIETe5Ecl3w/2cCd7ShqGYfvAgb/Ydzh3tqSNIY1JenJ4JgzYRd6dwLpZ
p5zFY3uwNONBzwTypcKV/RK4fhZH+N/I5YpgoAWD8151g/1hgWuzDlVuFz+j8ZDccGvVv6U/TPc5
aqwIuDsxXUSmooSNMOWAQ/Eg4qhozB8aLauLN4X9tjMho364Dxg6gO8kWtIut9iFcrTx3k3HDqk0
HxXZxCFGgZxVVx2kHkq/+W86I4zCLXkubIzlLdUxiqrig8EL/9gYPdeazWlU1mdMAtFGhdPwXkCj
x6MyL4zW1zId/phyeU2TW41AtnZzmNByIwT2/HiBKbSTOqxOGM/Sp46Vw2eRuLfUjTpgrH3bNThz
xvGJx4mSC+j6gSUDU43QrsnXsdVDH0L+LJaye53gU2zL0rjEbkNAu+kUs9eb1u8Ny8NSnxOGHlRT
adYSCATi9W4Fo74jCGX4wYAdGZZZacMBF+UowfzAXejdHMvdKT3Pv21XsLsc+S1+/SnnycrrZGsp
AeifBN7lSxH8famZzrgHSqAQPDebcLxoPOAIbvPaYqKLrgQu9y/0ifmd+Yl9CKvI7wi6GtznMWz7
7FQK1tn7YfU8jDwY4cxGYNP65wiPq2hGTBqPma3/4/EVzaFmY//HKfKp+bKNaR7XflVPAcyHpwnZ
Cb1dFwmc/eFU3jD9IGxOqNk8UqUiG1hvAYtzigdo7Fh5pNPL+krj6PVMOxQ3OCLXwjkGbnOj6CX1
dDHzNEdfI31egFBqwL2Basl6WZHdLv91Oa/ASnqqvWXahExkXDPAhiRINpd8Cbl5+QKLon4OptEA
4VhVec6dIIOZ1+Y/i5MJblW01f4eII1fPeEBIOB2Aif2ThodtZbBALfPZNMc6Q7RSBeE2D+KCfRe
qEm9Zje0hi9ZWvoA5Qxivxeb0W/OsQHPhmpidM24Q/bQEE8srOgOBYwjt7qq/V1e+PZu6ui70QvC
LyxzIv/2NK4ZozokMm6koGz6kgg1j+sQFX4b3a3kztoHbWbvL3vT9ly6OqcDJNhDoKB2pjvewhvy
mBCCPdSS4TdHrvnIFIcsnzryPPTCiYs2E6IDC8gQY5GJTW+YANmwChjrYPPfjh5D9b0fBusnmhvf
bAJvlX/MUC1NnNqN7B4njXmUkLoeNa7eVNoHF+j3eXEjwzl0elmM1bUjrXDBg3rvAsZrXllkWQvq
nJv798umiW0/Mg91ARIDxTIFXwV9P/+5IjO+8GerpuQiwWnYOgNTqQ4lbzosJ3oFfkzMUcULNBPm
UVt2HYKfjn0oLq/MKyUcKVCrW/w+TfLspmWWFjHiqmzuKG0ZQOdHN3M8PhAQPvN8idBUYBlGH5n9
gaNYJG9JPZroc8Ikr89mQs6Pf6W1DEJtA42unbiNyCl0DqgD9HTMeFeLmh1PZizgHG1i5/dOkrg2
cGq4TtDcQjIgylOZ5gHp9mZdbU3GUtfPNZFZOq8o4fijAtW5FNjZKTfSBBsYbYjJ/7GNtOXfiez6
bAK0kBeeQs9Ryam7ZlXSJegr6I9LHxwe7Jd+z2gZDDgXz3pFFhLd/CskYV6jwraGY5eADiJEhetk
QxMmsNwpO4pr2ZGKlKJz2GCUZS6WzSkDZETSw2eZzre9VOWYezrcBKQ65AsqMBwm3kb3flcex3pa
9d5EXv1JmIZdn6ySpAKBH2iMncIuiyPdNNmJcpnW4gHOXREcli5ww9MMZy1B0tlQcwKUcc7GHelR
oPSwePLpXl9A80B+3Fie0vpS64QJDtr8toGxFebzFV8TyuHGSFpoh5t9fCj1HPjHum+iaR9a+dph
sGvNp+OM8Hk3FEyzd0f3Mh0H3JHI8as+6F/6G62jFbeoRjSvhKW3NyUwwYtJjkkeVcOwxeeR6r2A
5fXV5iPiEA+8NXdN7TtPQeYvN2aWRt40SJJTTojDwuXUK1dme+FMVX3HPyk7IkU7BLkcB5JIU0u/
9dYSPCOAMtMrGUXDowyMxy9FDA2gEtftDs1Qu0DtIiYywulo+H3kZRS0lT1xtmftH4qFZvwdYf78
ElCHG8phOR5iJ8PAf49EoX9XVaZA2zJsf26sUf+LPPwhRzyvSForJKUPzBHd4tHrHAofN5x3PHbZ
N+6KYDhZTFc3UqXFY8FxUB3MVGXlviH67kdKcnLiHA8iMReMLtNjCdctwwaa83PCH64vAMMkUVWW
k3vxWipn+cc8frz2adeOh2jpwx+IcTaeahIUGTO6mhpaAtew4yyV7an1CIwfgIswV7ItsumGdbIv
Nlu2L/yk83WZlfXGa0v6E2ohEs7CsRiD0+An4mGia/H2jTDlJdOwf6nOFEc933zh7b2uZEPcMzDA
soHtnwVGV0T3FSQ2K06xZdAqcgKJy1St7RsOHcnQn0YJVbVwchwtcyDo2xzp0iSR0NY/kIRQBEQ4
KYQjlXS674QQjjvfl8l59LGSc2FPJdwb0WInlAN7yzhoLPm6ptg6+DtwgRAVmrbglUYR3JGngFdK
WpADbw6dzDDCq2Qdo27zy7caLvp0rMex/rGqGXHayGyWZzafBfYhAEU/XoFHFR+9SIJXGOblC99o
w06gr4YzsR/Bh/Dp4Y4MAR00SINBfJw34bjvG+Vb+5AeuD2sLkP2GGcK3adre96875HAGXyuNga/
Ac/3Z75OibpUPnTgMyLYLP2v77O62Fl60unOmrquOiXAGXNIsYSwYbWYxQugc9jbkl3fLc+TQm3E
BPgc9GPHQEQkotxWFSXhZuLDBBWqwIxzy036uUC/dbEhbuYHwa34TYQiPTP7W3mlKgFoaqrbT6xH
m3lFYzXE4fhFhSt+GiO2F6FN5eBWxYy2uBac22ZVTnDA5wK5mZMSd/HAyfvMnVB/iNYn85anF0NB
amAkxSSFQWLjSiQeouMgOpk0z9PXfmH0vBvBZ41bxgfuUw44rI07fofX1EDnimfXS7egY8W9pXMb
b0q6lnetbii9Boau9WfvW33/h3Fqc2fpdUrxb00qP9P2EdOOU0MfmKzx7LEOa2YQoHAiPeT4d0zk
7LNIOTVElphvUYcVRppqZfYp8NCxDVrgX96eubQ5dewLUc8QbyaQUOLuLeKGKJQ/AMPk8p+T1ASC
bGrBCO+7cA0yBUpPVx4pCI3cDL0t0EzDYs6uumz4NMpFTKQfeXKOoPFETJLmuY2G3TLh6N8IqKfT
trJqsxzsyUqKg8nD0D1oi3GY0/HsbNTU6Z9QsN/ey0pNdwJRjvpWzJNLBA1pr09Mx630ThEoKg+u
KaSkgqqAyEwMF67V7Iaom3pKbqylBVQ+iWuIYBO2brBOmMkKPmpp0sk+shbQ+Rcb3rG79yR+86Pj
eK1/LRg22xu7H9V6rNqBjDG3nRr/uNh9EZ64LSYG4vkNaqpT+mFYNA77UtdWmumqUsFrgy2SvCmg
UOm3NmOjzim3/z+CWtjT8GX3L1aPejMeoISsD17a2P9QJs+PYzoBlVY5ZBeMD8J+WjpoBvE8QY05
960T/EPHwJZOenYebANkj+GZtJE1+Oqgh8ZjiARKQzGkeqir/CHoPWPvDDexRV+EGU4g690uVRac
1zAiC5nSiglc0WdA/WC+xzXxkhwGRCSLfWGz73xxAa6dKpA4lA9T8zsHiKI3ptdoSIwPz3kn0obR
gPZGAIlN1enHHm4IFWVtKInzLvdf+Z2Sl9m3wcJxZ0c2mLmEMKciDNvxOUcqeCpWtvw3iJr9gP09
u2s78WF3rHpjDb/xcZ1muCtk4XUbH4jLrmvtFTu+5Z5DIIMpB7VE6d6EiXjHj6qL52W0fQBVzMG3
DucuaxDLeQygC9k4n2vJIKy1ngQa9LuCeWq5rRn07ZVVEEh4y33oG0Rbu4ox+Qm5RAZpZK6jA7Ix
9vpuVNQfa23wt9YukVGHycxWedcvLkIlIyCG6S7iszBJsoodtLROsedK1qpEGbtiR2oL52/Z4YnK
6pkbqW2bWzUVft5YMQ/8DN0DiDZ2qS6bVoXUqSqdTT61sMyaevmSbt0D3l1xqtiYU86e476mjLp3
SR3eqFVGnFFOQW1o6+gDfsx/sI48MKxmekJvyPtfjCsvAXNb/3GmibqCDZ458Jio7hE9pm/a0t6h
DHkMy2nJyLmocwFDP6MN8JVb3UMxQOu0RPqv8nV5bpQtWbuWSDV3UV7Wd5GTlMehKuRbG1bcgSyy
8R31kII3U4djHLVgmBUb7oRgl/vIkgEPJdGm05EDNA0D0SEbSaRGCY5vTq89MeDl1Ab3ucDjDFID
8ZrBLMMmBUqJ6607P/G4SYEZPORlJh8zhG93oSBqiOk09KKAkSlaS9X9jFQbY0zdtrya1QWDRCUe
ed8t41WXkpdfbDu7DqOplsuCQZk6VDwC9h7letLy6XXcHcvQQeBpVDn3O+2M+XxinWsnsalqDXiW
ygIfDO/GC681cYuMlku1N0E22nHgdar8LhfDHsG3Zo7cAvAWQIGaiMLXHGUUehtlYJOhjZYZ8A4C
30AQoB47Aen1GVLPdut1eyF4/WKaj3r5GGyVNVuxDmH/OFupnu6YtWDskDj2PJ79CGXDJk2wpB5S
68a55CSAWqUYpLjbyplQBDD0iZBR2l508JSpbgxbUn64XlL/ATrFbY2ms79RiqMMdoBabgFAnCCk
ICKaB/vhJKSR7FmfE3SLXqIGVBaRg0bPPXIku41tSMtjaEaa3VCjkTGLDPjlBd3nbY6MXGmbZ3W3
cBvVYmR8BfEMhTmC6bhx0uAFmhabNP754r1rWo6zJYzUl5uw5tvCPYq4QfDwquuAz5avdyaaczej
3cXvhR0ZWyp+WdAhYTCMe+SW3gs0sojVHMqNFJ1fofJDVlLy7DizWVEWOotCiLkJyvqA+4jXnDxm
qJ6ZmWAxZqCDYq9xvOWIN2gy276ZtXvAo+pEBxfE0amNALwg7MiMYXTSdcUd7oiuO+iSHctODIo0
ikgOCkxKaA2P3njLxwhJn3+rLYWST2MbuXZeCVsWpCCy4MKE+cJJomz7QIwMk0SeJDJncxKJ3UtP
tqKDlavps19QHWCYm3BJvmwwZshNdJd3cRFVFdsnN+lfbUIJf9dlAKBNrhP3PYLdlgY/8MTtZzNh
8LamGu8PVWeFo66HgnvuliEnRZAAPnffLit5QbQiHh2TQ+XG60oe3R7QpF5jFLG0iMiTKQNJ9zVr
DLfbgc/nFtN8VIAt/jl8sV8NY9/wvlkKa75waGKPJhXOw3BHg/XM642fNZj7kJ1VRNwLFUGUWwTV
yBsfAOXCc4TWGfpcwl6H58kuT1MHDmtrhiX6tBLHcrZBcfMMoWRtfNimS++wahjUJ/JSQG1UCPZ+
pKUgCMdBjUC0dR/pvYfGCcGnGy4tCoxxCJk30c/sdOvBa3IqUFGbMaxgaJjOycrLwHDEZ/Dd+vmR
jZtln3xHouAziaqBGhoThrtZaR4heCRy3LLial32NvVw9Qsk8jf36GQDy+Pw40xxERU3RUN7K6jx
w5h1FidOJQQhOik+Rwl/mjzcHZ9DW0KmSZR3Qrzipi9eiLTukVX7QMCG3/rzpy/cttsD+3TGQ1mF
TrRFPCJ99rLIsQjfCofvjItkiEEFBLeRK0F72wzd8cucVwRD4uHT/iGV1uTvKMJ7908Ont9+FbRc
FoToII8wL/B8xghRqvJuRAYIDolC+FxKq/+dXX1Dmddzc6AQTF/GAMPITrUCXzlkmjm8s6XIwxom
tangNPimWXZybuHNBugBWc7rm0qVilT+gznMMo/KwQ/PS+0k/2Z/LMikqtz8d8mEuqsJr2aUAuWF
7331qoT8UOSUSIIitEA9W1WWLHDGPpHhtQNjXAfmEVZX5GpZalmQMoL8m5mBMUxqFTqlpJPnOkWa
haFCLS/8WfAcIbxVu9VFSbfPGEQ7W0z1ww+L2NmKKVU6Px6tbBgfGduWGZt03QBhFZNPNzmgSrp3
0rD2P6wEE89pKQsGPF5vCHiHBjmW2zkpxjsz4fCPF2QnzY4Rk+q2KU6/K5oIut+ih9BnZb73Vi3+
cunR6A9gZFXwBKmZaBqyNzp9WqhNOWh7li2gtJAVQp0csyNpBcM/e2yLH2vIqYWnARnlycFgLI4+
t/XrArryH5iipHtqHIyyG+XU68NIEfPYD4X/0KSKdUTCYQrMZmqt53RRrXVXD131nZEM/9fTKQFg
nUIcy2BAEctA/qcXw++XSPLMQKBk1FtQ1Yzt/tzEg7yuVl48SBaK/8E1Er9o1JunMF0QpxWY/Q6o
naDW2qlLghgLK0hwPVkjeP/yG1grCiQ2ksotqdc8IShmcYG67wS36GJL6ew9Vx2A813ZSBRryvJY
bfYKxNcL7ExHxT1iwx9l05cTRGGrN0HoWLAlHCMf9pnTvZUc8f85IfM4YGhZ8IUVm8AuXxQpbnEs
q4BIcuR1+IWNHcTBkmVsVjEkaFVH30mX94xRQCut7kJV1/FDdmxr9rmS8kFag/cHTOa1bJdXWIxP
VV7MT9a8kN/Qz+IOeRm4nz5LH7HMLg89T1UO3XouTxVa3JN0DKoLBMvZaTCD3HPRlEf02N0LIT/L
lYX+uqPJI6lyDqwvNIz2hZxejmhnlDs1ENtVwJ7ai3BY3lOpX6fGm5AuFMXWzdzgMuMeupfNgPS5
DK1zE852bA/+58qzskt8/dLBrIkb2HvIEwi3Q8zTsJ9l+MhKtsNHEwWZ+cCr8M7OPvytcDs9WxpY
ASV+fswQUxL9XEVfSkJLSoVhd6aY326Stqo4WMdhv0Se/PLhKr1bWXMDWI1O/dSIwL53pyzZouj6
SkLyaSBGBgrVqgICwTSku8Px9Lpy6W80BgEAW1Yf49coCDac89/WBjC3LKN1LklMea4LIA121S9P
6AcJyOgtQoXCsL8gxa4vZTkWP0ql8D+Kujj2xAI+WmZc3yXvZUwnG2AS8tcvuvblxBWKuyGDPPo+
55gXGe37fwNl6wtYpRvvsk9+C4r5OA3X/hJ1YXfnYEjCMz80R3Rc49uISozd7tA9Rl1Ag90DjLTs
QL/2pMVB0sB0Al1n4fdqfngYo63ua+ePjW5yG/rSOYHhdo+e0e5bUqTy74jN7dA7BAShQhBPjhjK
P75fdB+uH9LiOy0GZIc9tuqt6oWosO6wdjaeBozSOwsqilRdcRC1+kv+SrODJMEcr2IqcTEGNHjS
Io72jesx8EXFdUhAJ+CA8QYSekg4OiwV+liqFeRhLkq02JSluK86k7+BBarQS1M7IisZ96OQ+ujL
ZrqH6grWd5TMAIgjYpYYMWDE4Mf6gsnJCQDCgvalmEK2PHO4oWKOnrhcZA3aegkeJi98GTGX3JfZ
2kkO5mE6ObZVfSPJvWIhUZ/uiBUnykaUsu18IqIpeWvLaG8xR/v06Yguy1A7hxZNBB5TBrZY6IYj
D9AThuGPfOB+FpU1/sMJiG2VtrHy5uGJY+4zaNb8vfS9KYZPyzTKAQPVkLIIqHlgwM6Y623Ogddn
DQYgGgD/4Hgd5wKQQQyr7hC424QApWsFScrA0qh3oo2qI/Tg7on4Mcyg9RScVuxB+0roE347G+GI
ioqY4G/6Nj34fxZkIZ98FROhC9aLwp33aZV0Degnmjuy4Qiq8ZDVwPEb8RM1pD0flZN5Rx8aGwnf
wArZMzdMbtJp/a1FtqD+12a/ig4n1TS+C8tGOE6grGQhmwJHSKaRUSW9ADfclC8vknRwUnCt9F32
XbJdSO17LU1GJujqd8EPIJTpsXRZRG6afsWlgC2OoTxSUecnHQY/liCdxMZXugD4n7rqa1X1c6Z8
yAKDvOvgjaK2qQnJ4O8osY119paMVv1eZI154TuRG67s4CAwvjNj9s1/tmdHH8GEFjKbAd53nV97
uzVFz58CEgP9i24mbtZUvLpLh4/Dd/B5Og3Jp2RhX0XRIsQuwMitaDmD4g9tiDqETj3H1VqBx0Nr
rk4yhVleKQQLXssQViJk6OBjPla+zUZ0aNdPeyYKZE7Q5LMvdC5saPXOmwgmFA6aiwDg+qlLoo/J
h+uvaaCueRrm/5h7IqFQOSMAu2yLfZDLIMZkgN2DsjBh7Kr0jxMwt6boJeKG4TwhPl0A7a91URsN
1Kr4AwReUSKG0EGoFYRv153DDOlNKSPaP4bf2z6JumM61f/vSbFl0Ba956NtPnD6Ub6zs2rPnMbZ
V5VK59L35q9tECiASPvKPeFeOod07IlsgH0Cd24rtGOAfDTpA1ss3KAua/MYwRbW/spe9rbWzQN2
FQgUZc8uZciwjLaFbDrc0mznIOx137oovPsiNMmj8OcClaCVbe3Rf4MGm74xg2ELjejt0bKq/HNi
uvA8ix4zYQ0mvgNHeU/ywCPBBe5TZQJx6Jc5f3ItYd6dCj2uLoW+kUlvtFdLhZcuLPpDFMHtpRZ0
sXxBlXjAW4L5V45my5infW09G0FsOXW7NkqcLWgns2fkJp9y3gkK5owkRFTbGOjWYPhXJnDAUPpM
7pUFTYKX3Ihjx2wwdiqdXNcqhNaQEpCHVDG5NwEJw3TUBCSh9XK/sYHhrJnngUrRGzmtMGheAK0A
vkGoMb9BU2vTWEY0nRvfZtumU9e7W5Zc3WNgZJ0vUidembs/WKkSd4Amh8s8h90ZO0X3HvT0kFIE
3Y5h8PLVp9kznEjEtGn4BCH3y/Z8hRSVed2mdnDpyKxxrgnki732l+HiOorbh2twL+XonsRSXW/+
4B1ZVkDqS8difaKnwxLxgUxBNXZbNaU0Z6E/RBuDCOwxx1F5NkgcXgJfiz9a9xJwvA3lcJdg+NSb
RtIDX2Thy2M4NPaJ6l0c56XviMqgwz/RNtmUHa3zKVc3OZWY/c/dSvcTsWmI+0Sa3YimQ6BU7vvn
pa31scnn+R3TfnMMdQPXjQ82ADLITvRl7tR6H/Vs1e3Zyi591LqvhRPy04ZDETFZ4gu+MTXGR6sv
rW1pZa9zDu6Q5ADYoBJkkredbDIijAEzO+PZQvkapuz1PaaR0Fm97LsbkjYWU5J8GFs/QBDzn538
hjKrgyS5uIPMHqt2rP9gXEMJW8EzjUYiaNnaju1XUzCnYeFo/5YO+SqNbse4D7oKKHRL1IU1JldS
PVgqAj7+IXnb+wbqcpjoXTHygNy4E6JeDg2oEnpFVNIN48fRjYeFJLdzMbCqulH34zzJ3SxmhUR6
I2pNNIxWu6DEThwvZxFdrzu70ukhmZmF8uQU26YQ7oL0klsl6agL3FW2v1lm9MGfdfCmZ5P/ohBG
YgHVK/bxkv9bGoESgDOj32gSgw954L7rCX/rJlr8aYoxnFdXJiUlyHDftl4czCifY2MMIgnfSvay
9ZOHfJIZUm86hR35xm+Z7jSpGdJ7QuIEfIwTvKTimxuCAjzsGAUpGzhzWNJ8JGQpvNKVIodzdRoj
UAz3fe1bh7QW4l9UTJA+bsx1wgAyavPEf/VIeMcH5HQvKJh7AIPJAtOCUO68njWBwMT0sDmsRirX
qb/il1mf4alZNPhLwHCvqswpBz5ERbcExDmoMCZcMEHEmY7fvlvb+9ZVzbXNZZRzg9hZnApBn5GG
JB60SUt50OcZYOZInki6jh66QvffmqvobqqC4A8urDFeUs1egN7bJ+TJ5UHo+rWMNsyT223CAPu7
VATIs42a7wTz5GOOxeRaZMQkxq5rN58Fm9VfjJXZngxMNm2lrZ8GBYnBKbP8VzkuQihrvOVnJd4F
xV7xsEYzuZWL5b01yF/jVtfjPo1EcFMAqvAdTUf/h+1kcnLdOnlbuvGhbVd91gUc/4bcm5+U3nmH
2YNjYxmcTQY348ZKEdB2QoKgRWnpM+rI4W8wmHHP/5e8WqFNR9z5JM+N4PXPYJb9vUO7j8ErWO5k
IuZTk3JvTzWbG6aQjn7IqYsU+bE3IJep/5uWZnxogPjd+z4GMvSegNXtGZdhVRe/LP053fPMuqF0
Tfc9zuTIMtM7z/CyNlCf078Ms8pH2gD1ucyGcJrOiObPapw3/HQMMAbiB7dKU2xHKhgfI4DH5c0c
3jAf8vx3YyG1w5cfTKQt+PLcr4w3TcI924x1enWU6R6KThsY9XNXb4hgm56hKJo9r6hN9oIVnhmu
R/oQMGxCz/B/S1vnrMN1DlNz1lBHhjNBieORiJn6vgcFupETbdYGNq4GRFY1Fudunn6W/kgmMl40
uanSudrnU0qHyVT4zR/6Bg9twaoWUOu1hN55IHUsBA5lE0GKL2RGfwr6yOC4wDaycaDP/T9+AjOH
a4jCRd2KpYzKgb4cCVGdJckRoWE0X4k8GeUdKqIyJlgieQG0Iaj0gSa1kPhv0WT9toIrve+l25MM
Ed4yWcKCSGjhDP/B4cwficry8y+zhDxuM30C7/+fwcn5kXpXf7ARKeOKD6vaemsod4XPtZgyaX4P
YZuSETqn7WayJKWuRtnNZGnyFGMF4R5n2ajDHInhJ+NS///6JPxCJuiRoQ4/kiNk3K34XOrTanV9
zsA2Ym/FioYESOobVe56Vo7PCWaj36QHh1p2iQSLV3v/Un/smckwFb/j1Imsjc+bg2ll6E4BNnu5
7+fgC3IpsPl2cckbgipzdEnY44nKKNtYN+CPU4ttrdBVgU1KeMh/4acocV8o/BNbGED9ZSUu52XS
kCGwnGWXKJ+7v1nfD9ckakpcuV3/mXMqnTHUmjglq/WFBJDiFOHrvWOLqg+WpB7Kax8t5uJZzS50
dH6s7L6vd5Gn+quw5Ppm1am8LKXlh2jzEA+ib6gR6DFNkXwlg70HFZ/Fevbzs+vUSMzmWV8Rhtqn
iGH0R9kVzg4/Xclwuxn8h6qwNNpOKjP5pFyr+8jZVXJoMUJRibfgKFlVfpxRX34Oabr8SKdan7pQ
l4+LWn3OBKItws4Wj2KQREWbunn3SFSNdeL9B+JqIJoCqulQD9a3NZF/M7smPwbgxG66/eZzmB1G
+LeYiqTOJNMrP/sp0X6wDGiciyTTcTMZN8eOj+kMZEcaQDWDYPGUZIimNpAj5Sk10oXo0xTPNwbX
xmQkS8mJJ7sQCsIGTquBWtOpwics1PoVx3J/39DjEelZ7tWEknd0j5Bh3MOK3IGhkbfcE0Jpvteh
sMBHrAz8i8jgukBy2jQDpRRzxhSv+Rw2J5vLDMt/lGTu/ahQRdnM/1FyVvLN0DVFG4hq7/giMFRb
GE4+k0SZByzL0/OapfrUcLU1GGLJDfEkxnIXnAYiX8gO7F2mcEdEw7ofa1kd8iiZ/sBR0Rdyr+ur
uEWQQOPwUL2y32WZCEuKsdogoqvlI/AA3Yw6scAocPVrDMukzNB547g2hd6Teup/UUhN874ZNXGB
SJLFRSL5FnvHYuMO4oBSumeXdxgVoGTubO+jtleUG/SV4uym4VLxbyIUtZkwXlmiRgA15txnCj/k
4y8gDeEgEZMZHz6avF3f5qh5olkShHHzkuw91FLvzY16/8zgWcgdmDjnjO6MXRDj6Non/s/37WiX
Uye9snNk/KTrgC1gXhDa9oN5cXpmEp6KfdZOndpOqFDmi5sNaHuJrkuLJxQ4DklKNDm/rhS2u60r
Fir3aP+HFgBxVnwykUT7RChptm6w/SBsFuXs44xc+CsJN6KL2pu8x3uxFLWLe62cACMyIUeLz9uM
QJmsIQTLES2iXmfr3lQ3zozTS5RmPfcbgUxB+VJGnmamJfKaJU1pioxwngxBQx316fOELOkKTAml
RFZaeKIBtexACFL6B67bHBUaD+qUqgkHhHqiZ88XwUs61Za4gTSDaP2LgwEDUbjq6dybVaxnoJbq
FSIzZLierTUUhfZWjxWBSMInaK+sgLFTcWd6GdAhaGWlxXfuTxgpI3osJmANpsaLg+OVVyLXNVlG
Yaqro4EOBgd/hg6GFVTBfwPVbh8mOeBUKZryY0KtSnGIe07exMmEw5lWRZc17/lacttZofUBAN6C
5HMYoLHGR0pLIxzUEctP42UgPzoLyMVuXkL7bzlYZKJgmrIvOWwAOs5WQankl8RyM+SLAJRX+/55
msYgeMCyo3j7lSBR2bYC67IIUyc7R4qmjnsYKepSiyg4ks1md6eprMDhBXMuvm+YU2pg07f/XH8K
9rUkE2NTsGh4ZQc7rGTSgE/Yd2SpTZdc2N4/24w0MFUWqv9RdB5LbhsLFP0iVCE1GtiSBDOHM5yo
2aA0koWc0Y3w9T7YPL8ql2V5RALdN5x7gwbh3hlrkZ8xj3Qusqihb33EVSm0yCCz7wu17CDKGqpN
wDsWhKfxC+qpeQJUq5Fb7bL296QvLT+UJc7qDvGLaAaDR4exLcZXG9X1jzHk7+wFw3GJAxRVSu1U
G1wQKnr+DWP4TPqWcHaU2zP52nZ6BbniX7jYcPyIuaB/kqJnyYGdVLQ1ePNRrsMAKuemsJ1P7o/I
DLo0Dpy3g4+0m/7NTpbuGVHhyucpFHa3DI4teXsOFPQd0MCH5IUABhusRBGS/xxFwIMvAwRr72fm
of0J3eks6JNuJja3a2d8ZtphWwmq4lDinmlLPvy1txhwlKSA++n1ghDjNHaMmwPIDUsCVztLefT3
gB+yuxjbe6JUtF29JjvafV+QDfHVwWYdET6l1z5RbpHPzYAQv42Y54JhMI97CidfJB3HG+q1ecni
Rp5M4Vtf7jBEZ4B5TF35RlD/Wpo2uOV6DU1F7luhSLgrM0j/zlzvDyZlawq2MEdqkjZFgDPt6o2d
+1d/sqebBXpwW9SmB0KUKhvhhuStxTkTG3cgKAoM8YHIbH0gC/o3VLv6TxxZ+tmv16NKdIM/BMmS
KId/kYXV3DkH+N16oFqOwxrZzzmbTrblvyRgYOFFAVAoLUmGpWtK+vWLC7aigHoFLfqz9Lt/AQb7
HsJN9D3DU/ovYpSb+7F2nwV0w30eNdPG8Y0jthjid+nz2jZp6VyVZ9E983peP2lVv8eGeFEcNE8W
kJV9x2DkE3SHHF+VRxSG1zHOqZf0QWTsKztpNhmydbeboMvfKi3KC1dalDj/gVmYErJovQu44IhW
bGImnA7HV2spZnfjd4CMi5FF04onToiujPNAZO9A0oRLIyYWqocimjiLXx31iM2gnA8fkynE3Ck3
9NjvsgmiJ2OybxntuY2ifL2HmMSPqi+G3bxIvZ+noNmhB1fhYgAUVaJvfmD5DXtyrcO+d93PZKYX
yTr7ltM8hEk4xpxjsRcCU/pXQqbeWWhyyJ3FllYXEbzTHfVnWwdvRQw8jj1h0DDez0IPErqjrpyL
JFF9qpLE+8Qbv4iFxLjVpSlTyQJlVVm/5ln/tdv81gND6FttOwipZntxojI7ONI7EVt1d54vapSd
KDmSUS7CuEvQEmsx7+uhs58R/v2LSOcLdD0U52h8g6zjciJaQp2484XA5XdiKUn/poOSTWx5T/jp
NzRInLaYYUnynHAjWPtac4YxDdHFjsdnZaKoFGy/85Qwz8xyEO+ZGrnrJteibOfMbruRSdX+sggf
78e2BhPcjsSHL+x1Sm+rJe8GvhnQWS1rM/lkebF5xAE4kv3SriEHDrEcaufCDXsNgWJcgXk8nohT
d7X31BICJZhuJTuTYVzENQbLObPuLOrQxOLt4UhrjIzaaOlNoov/SoePz+AvxqPjLHj2za4/QnUZ
t52f1tfIGd4DTMjXuHMQnDKyjpoB0j5yDo10ph/LFFwqXP8q0cG4icEOgnXR7YGvQdeitXcEf5Q/
9eBjDs1g/Ggoxhv2tQbSwpQufM/rmczgUXSUaSd/2BkkLpIXY80mPf1XU+NCFYGln0iS3WguMzgu
TLwcf67q0HHn6FRIgzsv5+f0nFQKkQNSwGGUpoWRQZuhZA0AhGTWMmTLZIFL4ZYN7cxi99DwflHv
HpgrVYUArCEtxZWcXOYGyNdAk9RKn1rQQ3sIU+2uDZr0PbGMH6jtajz7qQFDk5r0P3LHJlwZANYH
wv81AeqUtW+jmsR+6VixRT4dpxOna96DtaMuYG2MYyZV88woS/aLaz1BqbR1+VmiuqXNXD+zCSGv
tqP3wfzHrVMXpaijKLuSxiBSLJQQa/qKnmd7Jx2gXmSmyp/9whGbwLeNB68bEizj75YETnaYkAl/
uc7g/dXKJ0RjxfO81Vnc2ydMYC736S/Vu9Hd4610QV3ckyrwb9QdrsKRjK5mlRurHc7BZ6VJ5POG
hVM1cFlIGf8pp4I8dq3okvLZxyr7m/aSaHnQ5jv+T3A2k6WZL9ZSxZ+pwYC1H9lyi0znMxDk/Z6d
+b921PqlTdgzd6GSIBwUP6YfEQBJlqvPlMG9bQh9mXF5bcu2wxu1c1LMuRmW7PZsFyIgxUYIv9nP
o/LfMYepdRSKi6ViyuSQ2R1vpVYGV39121WKBsnMEnSOODatSzN1vAAbUb7hsjA+y9d6cs0agEeS
v3PJ4oGE70anjce/WyMKZAKnCf6oV8o7Zv49Xo+NcOKKW76o9uxUg70nnV+/stEdsXjNPtPONllx
92KaliXHtW+CVcyWq+G9M0jHlZXvMfJXA05qJGcpE6+5DVbsCB70Y7L02VTTp9/G+2Aga1XRslkm
ZwLAXjV40Xb5N3bmpmHkwwC9IjkSomXfhjSTH/nCgss0Z3dTeLyy2k6cqzHaF13+0xsFrBtw/wFM
QW/mD5O6GQ2n+G9vLOpCtQcA08jzGsCLfnKDwEGsT7vDnAzr76GP756drC8/zxFXw4/7Q2yl/Ruv
0jk0xxoiiFsOxZf0PO+POVnZH1IIoFWStA4Zq6v/RTJ6TlNaMaFSw1fvLHftZUgME17WdmAhIFm8
/uHZzUENAExk9xMTSt5iWGU0pybzOIpKX7HI1iXpleySY9qMiQ4FmcYtr5AfTnBn2KTTqV540Lj0
s092N1MemYY43fQda2xKN2WIEFsdhDJ9CmVqdT2ad7ygV6/LI6ohcX/JzSp/7xfcGCU1S55opRr/
sM7fa4fnqjRiOq8ggI/KDw5w2f9D8V5gWvdhAXzskuYELVMo3ye+Ju6tNpLDNFMDG50qynY9Uviu
q2zQ1qkaDcxg3A3RvHeEcja45/BVLA69k1lC6xQM+OTuOqpeLOKJqt1ocnkGDx31v4JGH+FxlHgs
ZQ1zJnjOM3pZMiKHQauHgS45pycm9LILx6/4MBGduOrqi0wPeWz1ZrBZ5oEZaagfEVRAS1+AnBxi
WfscvKteM9kGatQAvXdQI7nDasyPZt9a+1a65YumOBjW6aoYZiVTUH3BYbj07rGbHS2afHRMp/43
Qf724LjGvGf2j8O3LYH2KdXc9JI8fDA1HElAO5eAnZtVDLctUf9QVk7/9Hn/yhfIYr6zmN4ql+Q7
Xqv4w2WdqQaHfvUjb4ruZlNKZG4UAdn21XcnBK2XjbbSRzLaxKm9IF41Tg5ROeRNMNvINV7aXINB
3wkTvjQW6eeZ+cIN8JKfQFf1BR5NHQ5zwmlRr/PjOfbxpTOa9jR4abCbYqqIsuLclsY/c9nxcnQn
d09c4y2xqnvTdLxKEUgnaByxPI4chx4KT5PC0EQcGTeqGFP/0GtpvNJ7XCVc3GqbpO763bc+nJVT
lwUcc8hqFkdDJC8LJg95nLzexYSoX4xoeC5ycLscKswQxcYMG7/N/pqkCXjM8MUdRJAfJmSskCdI
B7qJrFLI3qVgit5QL6lSmr0f6hsb0r9ZTKRoXe9LvfSrEZRX2PJa173bSzxjaMID2Gt+n03jyj3N
Em56MTxeLsBQuHdd6lbHLktAOUXAZjz/X9QnV5dQNQhUXJrc/811wDstYEgO9uiIm+TRfjAyqsAT
n4sq4uUIysQKCe9ypUUyHcZ9E/njmy/iepcKP3tjBOHc4uncHNk6/1GwwbBTWfTl0NldmXvA4Brl
hzhrH7FvKuq2XIp8SjjzRGanXtDVg3EeMcGIBe/M9dCxMyJOrTT02dSOg/gMi/gpMNwRrR0oTO6w
mXBeKEjfCkD6Z7nAUOST28jvoJT9ozOcpwasAUYXAv2J6D9BxSQY0kvig+a3OXBsCLdn9yXHPVGK
eYGMb8d71JXpdmqs/mvBqEP+YIkbPE16TlUce6dSEFet0UM4y6OMwZGG2AfEh+umXSTOgYpVseO7
Vh8gHnRUWwD8uWzOwWmWpJY5dzKdBI2UH8o0GXdgdvxkRGF8cQqFik+HbEte8mnFR+LH2uW5IRxJ
zWTm1Xix5VS+ulM8vOtWtE91Hpv7PlnGN4tZAFQ89KJz76FTiHK+FJplndouORsyFPwPmnXAcXJc
y1WShacd+UBIWGWcqmLP4FLz1Da9s1e99TsPqrPwh/GP5g53oQlo8eylBTPheTn9v4QfdHHIS9cj
YNi2AALSbImGAzMPIx5rFD2T41aXWMde9igQa9z9KFCDTp7V89hvuDLT9ESF2CRN31sYNLX8aKlR
hC670c8yRZY2loHIN8nHyuUdkPcvUvp/LJUmaFWdcygAa4WTNxNOzu1AAGj2ptDl6rVfOEgcap/v
TakkKKWJNlHMCBBB9nZ17cwJKo4TOyTX3Xz5q4e0/T2X8u9c9d6h0F0e4oInOYHCku8ycttxgSHz
konS+PabOmJLai2ykyOma+rbDPOCPW65mBZqA2X2LxBfipY2b5sVs7bNmeI8cHEatu3Aqgy/ebAY
yXqv5y5fn/s6bijZ0zB3Y8bayFIP9nYJspOoUiJzbafJxs7tlUcmUAJi42SyTTV/9squIQ1Rp+Jh
yd5l8aYcDMuzHMeM8EZX8TEFc0VqcUhwBhEYGIpJ+Ynsie148gBCoD8VFUGhrUeM7EB+rcPcTMvu
g3kYOr7AZVxxLkEg1OOTJKSF82sonaznMeITmu5rnRLHM9V1IccMgcWTIlzK6Ben7eXhUqg2N7TV
7SMSlT4pOAtvtJcllBGigR+t1AD7CSSWD1OP4yFPArKXA/+4afbxP0CUKgzYxDzTjf+mwlEdF5Ls
a6SOadhyHWg3ZrCie1AqbRU6snYfnN6HSz6BICOChYAXaCu+R17nhWnA55LMOzGNZkSstbMvBmP6
c6Kx8bngdvBLJaYYbXt1NgGPYqmjQ2L/YzLglyeEEdnlYzYDI/uHMhmlWSfx7Q3MKXazGHH0qbMg
rqGYbNAc8gP2g5OFhUV8g1R/Yr3buf7I5goZcp6B3dD/d4juifZfn5TwPqGVor3b4Sjne87g7kYl
hI34/uymSvlPJG68W0dkF5oxtMbWxf6dBeNKvA/+po6y9lE5J/hg40dsOzBdAc6BlOEOd2qXRREE
afIIVU7L8cxI/bJJF12s2B/Luigzkbeeg/CRjojDSA+IUrj1bOq0kMCIsI3nyUopbGEJhQUL7YtT
L6gIR7PFC6iCJDkOfkvtOgX17RZ9sOvQYQib8uT95nRFqj0a3PcosT/5qa4SOCHdTWxk1yWSy2fl
AjKs+5FgW2ezq7mk1bOVmzr09UywOmsfDJJi3UfwndfpC+tfjP4BFHA1ddD3LBryICn4l6w2AxI3
byronsBZJE9fPj1zt/M7gjyNWXNSyhguY/otYKavrS7MkSjWKSMfe6nPw2w9iUZgC9nImHyUFvL2
Oyqym9rJOEUGI/NRIMPvTSb/zYv/30Cjn2YNiJLBYPyKnFJB5nJwiYIu7LSHg5A2dydBAhRQIVDO
NKv3tl+t+Zml4hdcxDtlNPbcPemlv3iRvND2ZGjBos0OtZwDP+teC24GM9TRYwYOQnVhHqYn3r/t
y0RFcz7RPXfoVPGXmaTBzFMDDXBgO8Z9zmzrPJB/PSKqlscsG9gKsVnrw8cLdhgENWanRWDXjrPL
REjj4QfTLgEwfJCmgwlemD9LbBx02zFnWYBbbMcCfSuxg5d5ZGBBTqyPFHNz8htGqYiCGV8xq76w
Hzsz4tvkLSAEW+u76lXS7JkZhR8yggytPDEcOIR253Ih8MVGZnP3u9k+dum44hxYjQtsTZ/ACXB6
suyCRxU8Z4HxGB273rngcEnJGmi4xWhPLAG15N27sYcjMzCt6a/c1fm7YYAN9j5L9pehBLuydiP8
79rRYg6nbF7Kiwn8/FUi1dZnIgPoFbrrT7qsR6imnR896YGv7R1bty7Cqc5BPiRzqca98Bb6sTvc
v6qnf1Pal6lbH96tbl+nfHpktil2dqt/aBdNzXbWZC7Rhzj5NQuDkNDPacd2MfAdklIxcTYBg2A3
cTM8lmnAH+Bkir/TEDTnCJ2OcCPSX+cX74ZBBTGe0dFNQmEJDPVNR/M9pps74WtPU4w2WRDxyc2c
0IVZACmK6AWj1nRWcfEXhl7FXIzX3C3Av1kybrdF45e8bbPRtLdEFljlnkf7g8d6/R+ngOWz4XI5
hd0ip1e0Vv3qLmDIM/rYRwtF8lwY5seKyg7ZmejD2LSDN0LQA52fZCQi7gw9RqXZnD2z9U8cJiy+
/pMMCZ0j2NmstTyDVpgLysltRjE6jq6Ct1J+NxxtjRec4PkMYsUjwOU3w5GwxRhgdRBjyrinHqUe
o5tlLeClB5l/zWXh/W5YFXq4S+F8MPGKK9CW2t/YMKL5Fmk2hLaYVTFlkYhB7BJJIIB0AHWycbv3
jF/4sy3qZq+0G6JWMJu40Njd81u0OZZpQRuap3i0nD0ZpY8UKttt9KGZoYmB1IIVmU37dJ5orpSj
yLez1P1fv8ab72WL/MSTau97XLJrPrtGmc5JCHcCAnxLMe0Iy67lM8gVjwFbcs3sy2bpDooUgejU
n3cmfZFjWgbyqV7yX2DG43ChV0xHTrbnxOueyn55q2FW2RrLCDoTOzXG0v03xKiHgaxJZHtYgKPn
SgzGsjA2nle2sCESodZ/11tUpcWfkkBIGLSqJY2VBgttViPfqy5yjyagZ5KbRf25eNnBTctnL0n/
5R4PAZr41LKHjIoCNgTvr2Zs130MIdkKT41sGyfAkzIFfzcGDBpWPQIaTb++/NCDl+OVweFGh+UB
25Fo2htc+0+mdvLboqnd96jPKDcYRU0UHHuCZMecW4Kk6ja/Kmbfn9lPrvnQzKjAqtX7NBjEBfmG
q7Ms1aGm1nyNIQ39lwIXgCoM/Qk5OeD6Udj1Xc5zcMSbtslh0UZfplbue+n/J1n+vrAGxJED1PqB
Rw6oVpHxQ+BrvJcTZwRyrQt1MK/+anASfPZIF3ZoBi22olPWsfbtdyuYippyS9H+mgjpUOQFKZXs
i1TaL+TLX1hzcM79yk2IbP/JbwzxRFIQNxNnmcFaK4den0QvCS7ljoVLW+7I0w9MgignCIFCzu+t
Gqyf2CMKbPsUpVRWW/dGWZxvWvDO5rEKOm8nurq8l0E27RwqTg/IhiLYz/ztatM7jgaYTdTpgsnZ
fDhCtt1e62R8zXVhPy1ZxMfVSbMjFcnizFkQh8SzaYpDsVzddQ63WEcMPY8GyQSvLQb9GKVofg9d
7P7iHDOc83g2Do22skuQDIOH3mG4B2hb1h9E/OQ/c7aIvSOSF3Nf3eRU3EZX32uMJDr1Ad3xsUiL
x1KpfM+wxzq6QvtpG4yeA5TXYMWa1apTyY2X/3Er+NNMSuMqsNBRt/+lKVwgu+OxjhDLC4/ePC5h
hZyzWaoKWuxoPbp24hfhO8uMe/FlZX27H7mtZFvTZPReuDLaj1PFnhhTHkA6AiYOcT5PSQsUFPWq
XmagRhjSx2qy4ohix+AYJ4OnOWWwuh0fvd0aExqMFV3btrLVMRv4s3hdIBjB58w9bsYu5GmWe1jP
1EA3doyQklOJJI67C1bmIKBIHqw+Iry7CJ4L7QjITLBOhiquqYgyH+xZfxJcyzukBFa/G34U/xK5
FCdVjNLA2+FxV5kMhYQjlbi7T5bsArYq2PMJLJ7nUvzV1P/CyAKKnAh4hnQLus3Ity0baVHPnmZa
HQ5F8V8gaJXRHMGGH9CQ/mVNjCA+WMV46IVxtEVZ0OOrXhzuFuThKTYg6LDcEDcJyReYYVgCFiaI
5Rn2wWlafihUqF5hrlPeZTwIdbSZYFJhbO4J7kHUmCpy3p72pttCcRctqBURAi6SH9FEFFPHD0Bm
VV59jGvsA9LTTrC8iaFPvLDrZP+tG7MsGG0o53QXTURht1Tj+NKRjlD6A6oSkRu3VuZVMqd9DrLc
CF6ZZfNCabVwWSs4KiHD0fY/i1bwi+fGkd5MBJh2mmDBV9ID39vkievc2mgemGAj+r3PgnSJDuTc
qw4NqNTr+CAufT4N6CeT3Q/pKxfAyQnhYyJnV61f7npjyr5EYud7h1uE9819fFQnQzdjtnfNnk1S
wFrk1Dye2hd7TtuXuoNTBQY5kt+A8GX5nCBguq+9cPGVoD3UyYvmZVCHQRQ01R3qtuDax6C0as6a
Fui01yIzxCqiJdc+ZdOxGdPMecXXpODimLHfb0CiMEa45R4S79OI5jIyDYvSCGM2S9HNUlwpjDqs
WleGzxl/ErMeETNY+sWpQsA4la7MUTzIRhLyrTU4rZRxZr9xNd3sgjvYRjbL1F1mz7aK1wmGi3EY
Ujma0cbSbY0eQlaLwazld1cyU3dxoRj9pqtq74tKxMud9GXWhV3Ux/M7RzWa/OjsafXHd3vxwqGv
lIfC9SM6jgoBqS9F/2QUZm4x+Z6P3hcF57q5O40llgN2AOmWzWKhDW7nBOhKs0FsUiAQcxigkRFR
CUttlzdezRxYszUmt5j4+g1I1Vy3TM5exHYDZs5r50RnUfx23Yx9c8JsYscrggHYKLPUU4qRWFxj
uLUkaYiHnZasK90nq4bLe2M0oXpw+cvFkQvQyGM3nygQRxa80U2S8Hvf5D4AKxAyCgjkyOtiRk7g
bRkEZcG31bXZG1CybqwdT530i+Ohw7ai2ZTvc5er9hPSncz4EyQkD59AH7oow3hvWaGNzoyJmdap
TIZ4umK0z4LhX65bWyj7yWdddrXcjZGiyKL5wV/LVLjjmeRZ1YOUc/wjQbDe/qDny7ipy4boweNs
/CdjquMDM6QVf9LJTa+jGDihCjzUEIpLfgZmM9yL0aqO5lopqU1mqTZGg8SOoOGtAX9oOR8oajmL
lJWMo++aE+v44pFB5hnGzLRTGi6bLnVfrdfdUtFk8vooHf9NNJ/rXSUS2e4J4EzDT2HoIP7JmDsf
z6Y92vm1GKQ6aQ/FlEmhrlhL6WNHMtmIo3ND4sh8ENCeHtQSoQJ2vWYo2ysX6PYs4iTcfp4IL9mE
4FIeF5OTkv9ahKvSa0UTLnsyS5shx3i2s7NDcLwBU5O4uGTclXWBgMiYw7EyM+K+VhvnpGSc+BHr
gIkCUXQU71VZMBc5ZPPVIMo9YDiL9NNYKpR2t2Im+d46kUEM1oGm5TH7LW/ZtPifSpEg3hgT6/ER
EvxH2zRiV02R+fDrpjqJ1Bt+x3bgSUAntiAGZ9MOuwQLuNk0BXQL/m7WlWLaFcUDvTir0wOiGDt9
o47N5GA71Bx4sFM64InDxMvQRSS3STXX344XK4eTQqap/k149acmNsc/LEWpryVH0UwovhVqCkGI
o4d2MQCcNXZhRc0p6lubSFfRL+TCzdaszxl8DkireawQ21h8KSdsF+DSsIPozDuLvfxYSgzjBzMU
cb/PpjpbYx5JyphHO6V+duhG0711XMWXh2N5xXMO6khWG9o3AgAAAz1sHOmmfU5mRhnIkbHet7GU
wQRQVSEChRqvFg0WbX+49MagXATNWPpPJnj+CMJEav+qucyAXARsZx0SJrbOLZr2RNLUNt6hqwEl
YLVD+YBfV7Bysu0s7Gqucb0NTfbs50T1WySkjGXtIouJFZhRva5cWxVAPAd4MDEFXt3T0LVveQto
Qawx349GdU7wT1MRVndapzVgeaGpvBiYm0Rhnqy5N5Eza1MW4uwz6rqvI7KT206Bsbqmo7I14wpO
lZwanxPCUeHzh0QWh3enSyGkNXHN5XUN2pykC7qB3C6kHxat5B+O/33ICByhohjK5nNgY11eGovo
3mPw1oThMNc2gNIOa5NsH5NAT8oqfMrXKVVwZrPYnGJMYCptp6aDpwMyzEXVnrS1BgPNNUmzz5og
+cdUhuU/IVd65RN5S5csaGD5LZVgC+UdKTITkkpXNvLqkYk5WHsHz1PenSBOcFawK3bOAnR1xyE1
n6/TwAv22aw7VC+CRu1FlmP9Qctj4qhUGf1nYdptmKdlY31xbitPKacTnGcRe9BfiGz37w0d8wTj
xfF2ZocjebDjCByXl/inrOyivxJmPxq6ai7wsqMz683jVaZWCTKH34HLtHHvdOQ7B8ofGf4eyFBB
nKDnIobZxV+g4zlJAThAakLyXB2TPZH6ftq5iYAQSIbKJT7muBiwdBaTMLaoC1+qMkjW6YtBLf7F
c21gXKOiwTLwWaACVwtVHHowBJhElTTf/WolOEPDQlq0l7QMc1zKchu0M9x8epfc4wqeKttMt7Jg
tq5ztgln549UyeDOfya+HvldteZM5+QuMbfsja2cITlw8O6JErO+Ie4dad2T4WPMUjefyBzCPiXr
FrfCxLJw5g/Hcr0PO9HWS65ybPNxnSa4+Z3TDTeT0ZPqNiDBRH9KHD6eHLbkeQqYjoWrI1dMFEe0
JuaaYpkWRroLKFPGBa8JPr9HY0wdXjmEUt7iqZRXKYfRyDas2BjFbTa584CpSiDETzz3m01fGvKL
k6llvJgmNumXCVr0QNSp+FDU6sY/pHJBoPE+d5IvOXA8OZBmb8ZHlc0JOzCTJMvjzc286xpWQZi/
lS5NHVm/OBBrZ/rV3F13HlM6/LHVlCwuS5lp8l8rvPVTGV0WciluHnwmIn2lr2e/MULCFLnJpeGU
4q5KPG0Rf1GeGuYdCbmArxZ/5NElAihJn7NpQ3ggioWk0ZBbp58qF5fJFon3JDQXpDM8xlIsG7gq
M3moNk5XkoQDAeAdYSMmtO2gx89RQA3WTMq/nuXzy9qEIEP8rNEh88UR+hjNdnCCgT9g8fM1Cc1Z
tfHFmbhPb3PS9uU9az0gEEhZnH2LsfXgHg42Np5t5gA/aun1BgkvISTNOt+miSt7MrlgMAMvZNDB
m74DOKVPhsWfnr1DOR4/VDUYTrVjAqv/AprNeHjbcBBxaFb0l3ho5RmBIMm2JCFWscBz+cC5mdvR
S7SAT/oby3ft9CRczwpOVZbKfGsbvDE2aLDEERPpjSElr+WKBLx8xb1ldgc1tx7SSzezCqQWNq1o
qI1bwnvutYKcB/BPJFW2yxkQXajxRr3xQdozOvmykzwM4Vc5j9qu2uklpfVZZ9sCTBFtsbyNfbG3
BqvpXspkHrEuQKJSJRBEUPkQtBoeiaNP6LH6SiDLZjt5BjJiCHGVgGCCHVFlAaoiq3vru4Ux7+1U
x6l5mwEpmYmrWGlQwKKS1Xi2gtWjqhNbNO2uBjMScI2Wo5jVLhv5TOJ+MUBdMMfN14H7155qYLyL
JyV+Mrr3N59P6ZGFbjmw8LfU08M1TPTgdowgog/0UCALF5lLyb5DkPecYOp2YgYwV3QtmVpS1eMP
JlGS/PEbhodvdKUL6qc2M4F7GyEzIoWZ9fnwkrgKM90Z/Ko4AAGyxAONHIz9KJ3qkLSRgSbQRiUF
ObbsGk1l/uiZdEzDrM7qCwGCItStKY/xROx0V9boT2oSwKdklcgVPhnzY166G4vEnKVjMfZ9SLDO
2SOlj2SucAJbADmZKt+Gyc/za276Y03AfTH/Bklr/UWoAe1bG05g8Y9DIfxu+cKI3dJBtImnAW74
JvVKrOWhcN/pc7o7ihMKrlhlXExqzxzq0AZrY9cUvlUBhyuKgvlrwAvkeOwq+r1M/RhqWB3KhUsW
LyA8h8qwz23smmtbEX9bUUp79wqj8X6bfdLdCIQv0Jea+kA8gRkUbKTMIfczqz24sQmzv1boNmAD
3YSfR2arENZgx62m6Ye9aImoo1r644MTXFa/A3EjdcBbVksahAOnmkbMvAVa7Xv+tnLJbs71RK4c
9H+8rZnRJMPcGHP+woL04h+04qh26gc3Eke/jq3mrVj7RUjvsGR+T3qegANWIKeyNTndNOcFVhml
cGnaijvBEqcvpMI79wWS1kgrzNU+l/EgMYDWsGzdjOMZwGLSMdNXcex5AyLHPWpneysRsw4MEQov
VXitC2/HnmtNkyXP/sAa4UZpsoQ5Eeu8pj1nYkGxGcI2ZR82chz+c4vVB8+QZ86d9AHecCVl/8oe
2vc6jYNDKiyn3ce2lfgEuYT7Vk598DqofHizuiD5bwKtYH4LEA0r8923/hI7HEmZ50I/c2hPAJMk
E4GEXLQjL/IEzk/Hr9IHNcKpMcTJm6Fm4xci0fwI4syNWJzwAd3C7wMBdo0Ay71EXNb/a80AsYhn
gfcGF5tZpCIf1XwvIKTfmmDgPx50gsP0qqvLOHSb1rUZRW0ZglJeUndhaVEP3bpWMV+MDHuROVJL
v01Jl/wOSGBZezLuSfnsNyaNkiigmxWiHfNUMyfOETHp4zc4lYY4z66vJs49BYRuAFeirmB+5yyl
4Hzg1ZkqCG6UXZqGhdeW9aDSQyq7lERwCzZW2dukdZK4VqgY8LjYDQY0JDfGtvHyeO+FxAGj6Zlq
UPBFE6R4x5IeddjhXp9k6QH7hwz0WGyslzNXUq88xzifP4nZ6Q/f1P6NRoMxI2H4M6PYNrTQILbG
4Zt5y3ZsLkuLJlQTouJd9ZRqnD9mg41G/2LthoAKIZ4FywzeYETxMjAJj8G7XRDIeKyDOvcJxLi1
0V4mZnTrLcY8VlCi+hFfkMUqdn2F73Vgh8nnTU/aCvRdt4N8stO6fPWAGkZ3Y8oZqrUjPTGf3Mgh
sHaV1fSc+6ImqEMb/GUCc79Nj6lqxEfiMlp3+p+zM1tyGznb9K04fDyIATIBJDAx/xyQLJKFqlJJ
tagknSDUkhr7vuPq50H7REQxyJDtjrbD3e0kgMwvv+VdGNKr5qUhe4F6norQ2LmYyShK6RIZ3Q1s
yAGhGQ3NfgOPwaNfm9FfVmhUr5ZZI3MT9/qPNE5dDxhM9Xcb6e19HDnmXZkGQXoQbo9Tkgs5gnbd
kEU/s6lZ9FvlHPQ472j2B+Uz3PrQhH7oUhuSEt9Nll6LezDPTXWUPU8MYsuMtm6YQ9UqRieqkEUW
tvxm9q12C9W+GT7DTHN12u4UpKi513CPfxUOl/9jZmb0eplKzIX70zIbM35Ihy6mwyTQ+cJRgCsF
oJ0vR+4Xg7t/l+MjbGxcFMiOfT9H/QNlB2hqWPKUCGMco2WIo2k54yA8k2ne2nYMJnaYShfD86kP
nmroZt1NNxkJmuJzKOUjYBetA5JKyu+NeGewxhRDlvGlM3zouR4+CTVPj/gI2+VHjIfSr3ke0FId
3MBG9yEqI2hoy7dDqRakUg6feddAf9GeTIHsRX40AhxE0Hifarf8pJkueshabKGgt+mJOaJY/IFj
dOit0EXYQ/lWASpVDVQJGwang4aGR2mNiHzxez0fyVN8HKyyy/o3jYlgKLdWW8IPox0VjcGRXjO6
0ULOy+TXxO30Xq+IPkAYacjRRprCzwHqciUc82Kud8zVYYLTShnVq4k3GtLgQEfie9NtVBshHIj0
TLnhynLre4uR05vtjwh6tChFpHRKioAiP5vwS41RdkA8YjQLmM4owVNZWlaCbUgLKdN4y7K6Rbxl
6sNAf6CMbIHupXA2GaLLwkzgSEAcASrnmLNGNx5+LHMrekO35LsjL68p7GNm5DA1gnrUcMZzrFtp
q6RBRISsBFlY5E/s54V8XP5CMzc7BINVHmRFyf1LWcsm6XDquFWuYDLZl1H2Y4yliCnujXnX43mu
dhh6sxuHrqLRGnb4sP01D/BYj2lB+fEh0lRZPAqhddW+BhoWbI0+N9NbrRl1GxK2mVsPSZAAmMSW
D+IJ5j3Hkf2PPqYcbP2XCSQ/PcBkI2zGlPZ39hAgpxslafWIfjVXuZ+U40PBxEB3N3UbVPZLCu3S
fIa9kKXBBvCTdgO0DRhhiZ4VgD93eGMSiCJD5OrA5OkYBWA5Sk08pKTerwY5SPZpjvPo2aZjS+1G
3/gHjh2kdo4Z1J+Mpo6LHSYLzl3Ouf4K33FGPBkW7w0FGc0iZpnGmGwsSo8RSfUis++iIuAvIHeP
yCD2Cw6KnY1Wlx8Yr0WIoIazrOzPtqGmIwIFJpzZHLdCmnly06kYqd88qW4bWSbaY0MNBITDkNb4
WBBPmYgyUsjm3diowAb14sqXCE1AEFGRm6dexOx86wJM7srdkMWifgBNG2Vf8xD07DfTtvsON0NA
71vbb9phm0S65n8MNQhCTNZNMgRYsYWwvxQIeyhtE6BCJt4gATEkA9TlJreAj8oHMZpI2zBrsL67
WMX5UJKwQMbth2hkH7SZ5kVGlUPz/kEz/MT/5Rb0rVAsIyijr/ut5IvaR45V3WJhkOlG9SAbLJE/
9xYN8H3cidKAhKkrdcM4CuZc0A7zDSwETIgVcyhEX1pzVvfOhP4BIhWzesgxW1GMgSZaH+5NSj+H
+Q0Kly/0u0Lwa8xBSUIciPkwoSRFVAEJQiWdFztAhm4JaLP9hK93FSCRovkNOXPJHDHFv08+prPM
t6VvAGkkYQxz57WhS0WlXmZq/En7HBgrlecEaoF2I8xZkCwlU5lf0uUJt4YZ0aNwx655SdIwN7cZ
3aAvE7GYcahmhxkZ2DS+NCTXH9O51zhZYfWGmo55rEqjm+8rq6csjdB93duILwSvpqGPNDNmI7F/
UmOYkNcYb4nnNKyctxmviCDYCzEj5TES/RH/UEaCOhaWGy95UQT+YwdTf493BsrpTTI/d0bM19/p
og+6V3NMjfDG7SdEVPEuq/L2E9dODOA5y/LiTVQBxxMWTPiVEON8aaZB0XBJZzxpMSQ3Pxqa5eqQ
Eaq+p6OWzgAmMtP8NFEf6LctHhnfCqdzojcARuiYjVadYCXt+PKpL3wBT6hKKInCwfwicKz3YCPD
qSVftYKXFtUu5xMupVRbnBz3+9SP/cGVhnOPFUF2VxsL5J4mafpGAjsdaf/ConSk3d7g2oxmIgr/
LXpgwAamh8ya6jeIEtH4nDjpMNWbohf8nUuHlKYjqe2Plln2gty3sb9CqQb9pK6EWJdntbqZqZgh
vATUgtu5dWX0y0d58n6csGz0jNgtmNUlrV0eRDeTgKLNVx7CqIsZytQVKi+CpBUaLVMvDH1H29zm
Q+N8wCealBsGCJPdpMicr4ycy0+dKXp0Nqysb/obXr+m3+euGuqvBio/2usAVVzbzjC+tiVB2rw1
lFGjAlYorceYQfbhT0V+mt7WPaoRAmMMdU8zu6+PEoJyv0NqLgMb5TZJ+ei4zgAbjkpLs/6m/2TB
7NbQWyifUjDTxY2hFHxE9DGRyoZePDBetbQ0+Cg1NN70aMT04Uabm8p5CuIaSik5jL9lxIn8BwJe
iFdFcOa0G36fKh/KQS/AHztEZowV0CgsfMr6nT9bzo+ZkRKezZyC1wDxDXAWCQLM8Ck0HDTJCkW6
beZscHfUREL+5eYQeLeIKDMlRv1Hn0iGweYza0LHAIkhmIC0CxiRPctWw6+iYgqK+qPNmHIQ2Y2F
WFfHTElRByDJBeZEhItYrdJbqCh0doP9ICFp9yiZyq1kGvcCRl5P9jHZyTIh1yfne47yLOJW6Frm
e4bSPgRWPGG9cSjy16ytawYecTcFICsX/U6qWxB9+5AEFYZvh7QKwnpB+q0jgo2PTuKK5M6Iu6ht
9vpUKu2tRHxLfS07F3XGNuDe8dDeAp1XGfx3mni0T1/QOUhJjEmeH8XY6cm8MSUwrl+6bse8NwKL
izIx6mzzETh/6yDHwif+UqKEPb/BFrAD9HTiLOyeC+wDn5ndjgFeCk7wN0rbXfKpqhwTnW+QCodU
4x2SFSvwTrh6Wu43jJ8MzAhkNH2fWoyOwzRgygotVG6cKQCDrfSAEoIBxaKeFATxQ9kFxa/Ud1wa
AIbFn6Eb2Hvb6ek1LePvyQPebdVvdTT6vxjhOcX3gYsC90hw3aRHml/XLzkCDUjI0wN88q2K1kCC
TBD3h3Dm74kWlpDiSOwg9mFOjnlNSdCxOmCpD/aoD8d01su7Ohz89gWwzyifFpWA+tCKFs2CXdlV
E7YinU8cMUMY88+NFmThMyMmwZp6AudUatjWHHCtsH9hUUQhGjttyGgp7vaV66jHyuyTW6GS6qYy
Yv0vBa0PLj3IfOBoGNxU9/YsMKyiLQZAa+ZI7uEp6Dogqmg+GEVOEdRxNpxRarR3TJ+WCg0nZDV0
a/5Ua8CsdmZmDV/yIBvdQ4KD5YSCk+9iniBjuhFbtNlzPAkJHugzIOfvi3H+kjMEAyhq5HM8QYPg
bt8yk7IXCUwyjE0vLKd8YUDnzLcBBNCEomdyEF4jLlbH0OprRkdT+cA4Mq+h5Fi5/NGFdvnqaJ1h
It8zDdYM8EbjH2zzqf9o53V3D4hHHbHO0eDuJALART4gRTC5yl1a/jlCr27ez2+yLSOkrPRxeNPh
Q1t0mKCH6n3GFo54r+aRZCnAnTB3nxkw8Y4zzYk1AplrQe/EoMuCk5vFRvEcuGWG8x4hDqhkV5Bf
+yikeCBQ6S4GSGWnN6RbMzgM1yzlNgGFmx+KjiloAAbZRCgdfOExs0cr4dz3tfUVdGURt3Qb4oq+
wDwDnJRHE7oBK8STHjqfQMBGD3OTpQXCBk6vfexnZ8DZrHJt/XGsjFb3iGWQCKnC6m81JjgfE10r
/c+q7DRrkZwQ9W3oC7GvIGJ4eO1OH0xzYiarRfbDRGnVfOltZrBbOnHiJ12WInrFlmF+rTRF1kYt
qLaFw2v9hE1i9NowxdmCgy2tn8we5tLDRNO9yzoMdrYon7rMoWIciaASY3Fwh/Z+8pF7AWoSJYHU
biJVuUyv4wxe477J1AyFZYg4oqNXIZyHGrBJ5xcLPMxRsZQ2bFweEER1h3hrpGQPAqBLD4PymLS6
reJdwPkk1c2sTj3HA5XlrunmgepeTtrH0pk0eMbZ0tC+n4GTB4chhqmDn5Jr9d8MxBeTl6kZkwAh
Or2hLWENLjQZiFZ0kwMUp8a91mO6qW8lvgaZtunMkjlM5WAKgqp9Kfypf4IMEMzV30qvux7aYl9O
0CihRbUjfcsC3Fo+7foqzFv9GdXcGCNwX2O037xEEsG8z61T9OMDQB2tDH66JNuxv2d+xgED8z0C
lz84HXhjrNYyKL0fqPVm/DhMpbtBipAFQhBHjEWgPlgT1ecHevrOvOsKUXyLaqPoD7GpVQyQjEqa
3SHmIuug640QhPKtyoBwyiPjojD8GvYmEes4YSI6lXsjBx9ntX//+1//+//93x/j/wl+FR+LdMLT
6F+IYH0EBNI2//Nvw/j3vwjry/98+/N//k0ZglalpZB0IWtzLTpc/PUf358izN74u/+XTIKshX1V
fvfttqp2VD7DIdVT480W1BOw/eBpQ5zHnbvR3YnqpXaY3I8Jc60IeNLlX6NOf4xQNLkxjXDhdNru
MkE9/TFM7yZ74N7/mhjAPXaGWbpfDDgt7Y3osyk74KgCHbhKQlKKP1wZUr5lCV1JWyLfL83TlbGr
c1st1IY3csXkUGcT/iw24Dil7OAecuQPw0fm6vKahnv6uBLZOekYJj1zlOAULu+niwKbopWkwHvj
BDI0D47sbOQjW9PKNsxjGT1tBo4NoblsLOOjJeCdoohvuSm3s1S0hUqmqTvsXwv9aNOmjWli1R1J
AU6bCz5Rw/c6GeOyfx6Mzne8IKOwub/8EKtPJnVXIizsWK4pTJBWrnP6DIIXNFtBrz9NyuiBJ5Xj
NzT0+ptG6Ah2SZKaL5MQwe3lVZf/1992rTSEbuC0QheTjWIZ5rKrf9u1xdwkoeXbxTOCj7hZlLmT
3fcJzEJoxHO7pR2smC9jPXsbOth0XNmm1pnVpalMdqvgP3RxunoHVrZuGr149ouhfUoyaT0HzQLT
RSXxylLLjl8/qHQsIQHm2a5pLlvotwdthNQYCJjFc9NSWeYAP7aQiep9l7jjvla683r5xa4/pyFM
NiR4Q8diXwp99TktBHuqEfrDE/aT8BZCdxmz0MdAXi7KjzT8mRvZpMeXV33/QlnVooFvGoIk3NJP
n5IeBw/K8O2pSEjRN7Nm/xU2dLCZmmnzj8trvX+jJtuUzphjGaifrmMMe7PSabH5SEfm4YNRGiSr
Mka8BE5atLSkoNRdXvHMOzWlaShHGCbTVrXaLiZMcJv+9WITtHD6EbL7Pi2UHPSABCQ2KnZMJtPI
mG4ur2uce1QmLzafkmDqyuWH/bZ5LA0EqXBT/wkIlldqsk73tUSWN6DhguF2g1p9NMz198w23szF
sWebNC2uAz6yFTUh14b9MFDUuYjAfES35MV1e/PKST7zG22qTlrRNp1HXV/9xiosg6FBweJpMvEp
2YSZTW8O0rR5lze4QEZpUb1dfi3rqMsWV4JgxWbjlRBHTt9KSMk8O6FmPgkOOOhASAQtnQFA0jZi
zhIpqaNpa4zw4aC0+wi73O3lH3BmtxM0DX4HLS7DlqvdnvQGXJEuUE92N4rb1GxoJ5WpDyK3764s
tb7eCZTmggsi2IJqQzNDnj5sEI9+52Sl/YS2nbsrIdfuweBTGDLTP+RxeVeS/m0gwcqdYfhIbRQF
CIF6zo6Xn/l9wLZcw7X4MTpPrlurq67F2gUw/2g9aYMrkL4dHeO2TNMvUOpJ9wtUWftUn3YQZaP/
YmVMgQzDcbjXeQ2nb8Cdh9q1StN8AvfBGFSzRrUbaULtnTmx7plMPdbZaP2KKqe8u/zM77+zxfXE
1WgYpBSgLU5X5oZy4Aw0xpOIyWSNeChGRJ/CeSejpv/r8lrvj5GtlI5jnSk48YzaTtfCeRoDjsbx
n3TgjHu9cZeCLrQOQKTbba6P8eHyesZyLk8uJgW2UioCG4xkHSmp0wUzEBe9o2dM+QLNKO9wOYzl
EbXi7O+Q0aLc2+2g32bY3aAhNQXY3anZlrcT5nbzxwbdyb8KsPYSZFYReuiL5wgCRTWU87IM4w9u
aLmPl3/w6gXZNnB2ToGydf4sDXe1Aftm6lCNNfI7MefzEbmwGn3bGh1HG8HcINSvnbz360ld2HwR
tHtdGrar9XQQR9iiJxXDSRen2nyAt46SqI/YP/MKJMad/eUH/Cdu/fZFeELgSrqjEPNyOPfuKpL2
wCUK8EvVHWPk9tU1tezATZhv7VAfbyM5yy/aYCb4wY2gQcqsTQ4zg+udTvlyYwkxXrnT16HnP79H
kTCwH5E1dFcHz0iRU+kEakrAZfIsxNuzlj+HuPTDv/2SCdxtHY6LxI+exoccvAxKw8ijPpsYFTme
xPX09coLWpU6//wgEEiOlARChiqr88ikzgAt2fJJgiztt6hCg1Ew8Wtic1qx/oiNJBhi+rJoGeHY
OMm91Wn632kponDXZyaDxsu/6MweMZTrupajC2fZLqdnyNW1gZx/bDk9lnkD7CbEdR1pLdoO8pdu
0C+6vN4qCC8vgJvAcG0boLPQxWpPJh0eOB1djrsK2ehsW9a6RksbTVnFyBtI/tGpanv8UNPYfsFl
s6+vbFGxBIXVFiWN5b7n/RukYKu0velSbGOasLkLx3S6bbGqQxhUHz+7Uf2BXN9ERSt8XPxrf2bL
qIbqV3IjVXTLbQxUj1gmoTDOWGfcKCBQKAMbzt9Bj75SYA/xJol1yjYoii8NVwHyEsK+BzH7/fJL
XH80h4qZD4YWpEnRQ2f19KM1JlKGFO3pbclPx/LGttCuUdEjF5/aGngWPF1eb3WL2I5jm64FM1oX
zMLdfwLxb0lcKOpQIQiu3TqO2+twPOk9j4wZqwCq2ybNJq7tK/tyFdtZkmKUy1rynIZu2KuTa0NN
oNXvtJ7Z6uVR0fDG92NCrqg1m61tVeMNUovFlc2xSstY1FEWZYBhC2sRclxtTlzzpgy0J6YEjnIY
HGaQ06xHO2Vacqz0sp726H1p2u3YGGXLvB5YwzbuGPxceXj5/oe4OoojgqvUcsgXVh8410H21FC+
POx99OGeMVvYPmWgyTMubrtrvpidYcPq7ej37WSARk+GzFo7Ti+qj6zmvmXeqn+msWvRH0FKWI++
DnKxzAHLi+DmhxiMX/JUIcjh73TGau6PxkR388YAsU/gCbtafyrRbA0pYCuQcuhZoGQPKroNyc3K
CZEe0vbS0G8blIFw98nMkZHpFBfaUoJGeuQNXdb1+DhGgOu30KS04EUOqDO/xkDr048k1agRjsM4
dmKDiQTa3Jf37LszQmnuWlKiVEM1J+zlFf+2ZwVoPTwRQCjZTc5sNPEHe8NwETEcMZc/aak4Vz7a
sjl+DyzsfeZpujD4w+HLLYHntwWTBuY2lmSZpw9j+wmp3PIZb9TgyirvrrT/LENVLTgU3LSr5yoR
b4mBm2ceUA3snOkZ3tamxK3F7CWuz6W41TIkFvEBD2E94VmSllmzVeGUXEkt15GcH0IxaYGOMWi+
uObqrh8TidwlFgFe4JrDq1ml0T7HntrLMeTrUZlfFCCjovQodqsrL+HM8RA0pWwaBYqKYv2qDXT5
ijIy8A2BWLi18zx6zFAxuhmWXThC6bgF7aPwi8SHOKUZ8/Hy1jrzpalkJPuKXN6U/1wxv33pMGvE
PGXgKIPcAPAKGjT7qUVZ9Oc7WABp07kmQfDq9ipX6IeiUxiS86VniIkIm472g3T8ydoH8RC8AeTH
AeDyk505NHxRhUoiOROyMavNFTfhWIZZGHqNiS2O2Td3cAcB1HfgyiyBJ8bl5c5tZtSXDR38N3+w
nU/PTK0nU8swLPQGO+UaHZOa+OYTPMYx2SPygFVKWqKwMcXlfeAzHJic1njU6+rH5R/yLitgM9Mc
p+Ok7KUBvE5LenMEO1AHmYeAqsBifVSj40HTGZMvJp6l86bCt0p+Gxswe1tqJxHt7IJe8WZ2LC34
mahRLx/9TiC2ilBLPdvahsGGJXe14QZCbgpyydiLo3koP8wAkvrHylAQ/V0diaNmm/mdK49Fbtbg
bwDUIs15+QHf3eBcppImO6knqbA0V/U+GpH4SAtaMA5Y9V+LVuyh7XvEXYENYQB4ebF104d7lLfJ
HxYIYtop68IDTEPuRFwSaOalMt+HqAr9gOGJSHbiTPaRoKYoRvHhnPcC1EC1uHP1LyWWPOk9/2j+
LIDC+FvlNNEDxtlGucfLV/yIyWGNK1vwzI6nJqPjrjhhNg3A1Q6cCh1KbxN5KGHOEpg2lrVmoJpX
axZO8dDSofv78ts5Ezdt3gqvhRJQivWeH+1Y0GnXEm+Y3H6Ht5AFIFZFXkwY25dSNPeNDPA6LIP4
9fLK7zYBvuASFVXCNhcUM5fTZ21SA2emKmIf2rjNQuIRQQbus4vuMkDeD5cXOxMkSfAtii8IfpLG
6uli0oILYJQVVnrSGW9b6JVbY0r+i0uIOMXgSJnCprBaZfMDLg99BN/Za+aEPib4ZqCjuqFh5Imk
EjoKHa5DEzA4P81uLj/gue9IaqbbOvFy6VWfPuAMLMdtzSL2cBRKadyJ4tCiOLwLHZbPGjirsKPM
bSDm4XB55fe5MROHJU6zYbkfjNVhBsIuh85NEq91zEI9hhrdnxucUcJnEQhmuiN2jfhbFKP/51t3
yaWW+54qH9rO6SPXpSmnWvNjr8Tj5SYZSm0zAWa/H8fY/jXiQ4cdRlBAaaHLWl65899t3qVPTm9e
Z05IK00un+O3SxfkeBA53Sw8Gw7dtuDv+jQLHyXAWM+ulFfv3i8VDsNIgykgD8kRPV3KAtKR0x8S
HrbOAgIexk4KxPkmsJvxZkJ5j4mvnv1pIOKlLqtyCwHvJ289XbROQetPulReinTHHWUWIlYYA23y
uY0OLaOPK+/z/d3LlUChYzu0z3Sbq+F0QaEyDHSSzOLKgzkAMRIT8Tj+u7JxIcDCZNrkUcbTlzna
7SFED4iOYl+MSNb84W5eriZD0XtgPMC2Wm0q044T0w9802vayj00LcBOVCnynVkruQGoq7/k0NOu
PP27w7ssyj21nB+WdFdvO/JRxBx1X3ppE9sh2N1uBiszkK9vXFJ3D31DxKiVlaljDXL1TzM7VmdS
SaYhSH+Ixaev3tSNmugeWwguMYd/qxXeAYh/FMUHIFkJEhlBA9Xgz18zkx+bGMkMj/7c6Zqzho9j
FvQkc1iHwUep4htfK9xHB7OTQ7AovYGHzeIru/rMqXWXTJJBlykMvu5qVYPRxhC0pjfpmdQRo2oa
dJ0Cn2asEQKjvfyMy1Y5KcGW94oaJEeIy5zr53S1LFVdrGm56ZklkaENVb5lZm/so3D6LtEy9C4v
d+7hqANIF0k8uNBXO7eDyBah/STRi5iybSsizPJ04Cw54gRXSo5z+3XprUpBukymvErMK6MaZpPR
ipd2mETosnOPGmLd+1zl8rYF8f7aRoaxo32JLuLlpzTOPqZDdKLmouBcTy9qlA+Qjw1dT6K7njmA
m+ey2CKMM9abClaJf+NGoNBucNrQMdjFwNfEJCJwJ/cGEWxpI9HvQ9jf8M/GSGSisjfp+zlHcuIV
cIUvrqABzm0ChYwC0Y0eK2H8dBP4re8HdQQXeHbAIPZgPxHKUNkxjylppjDRrryfd4kOm24BTrDh
KJtctaphZjD4ZTUFaItnbfsTU8f6AB81+3D5K5z7CI6tG44NSpGdsNraZuuMla7XptcWVfuMy1J2
17aIO0XNbF6Jje+XonthSKmWFJ4EZ/VAGBNYGqIUigS117d+2IqbrjKReo56eSUQLtv29MAujRId
0rFj2O8hL0lgNTVkQAVy3wFtFaCCrETUfgYf3u9pnjo3AOn93SRL6DE6miyXX+r7i57lFVNxUEeA
kv/Z+b/lFBKtJSQnctebQme+T0vzISnRuaXF5uNID+pQhAgIXF7z/UlmTYBFij1KZuys0ka0GDEF
nBa5Clp1T/o8omKmBolJo8o/WAVey83Qw78utB+XF36/T5fciZ2zjCEXmNHpuWicoawqwECeHWe2
+VCaDfroqCVXyefLC53bP0s1vxRVtBHWSIpes/pqksSLEHkID//u8j6yw9da59VeXunc9uE1mkvX
lg+4rjOTsNWjSQSOV4a1BoDNbrGkjOr4zhgGFOOSvOo/JanKvg6dHv+yuBs/Xf4B597pkkTQoLEF
RcDqBqB2LTUtm2wP4aj50UcdEB8j6v0/jzHUa6SHDieFac0aa9THytQUkgmeFcZxj7BpWzmHhPbi
H0cZ1uH+BI1H05khyekeoX07O3OpcLcEZfpNmXN+B5OopobTf15+c2eOAcmuYwtwf8u/lk3029FT
ZmgCn3Ytbywn7cbXjWxPj3vc9n2FwzbQM3JsrJctRqVXvtm5lUn9CDm2kny85a//tjJzngUdTsyB
MZ59RTEp3rl5C8mD+xTF2lhlB1T9uh2QsmvDpzMng94k4y8GksAu1iejiHropGGnvNDNYWFpTLem
Nk123eBEh8vv9/0tSLrlwvEk2Og0VFb3RRhr/T+0Sw/qMGMsf4qGY2bSVKFPjNSKhl3g5QXPxFIe
y2FAxL3Lv9evVUOTqixjwosRIKXcW7ed5SJtEklsFIei3ilUPy4vee4ZFUHGYKuyiyx5+iWpG4YK
WTbpuT0S2wH42TtTQF3QVWEiMZO4V8LNuc8HwoE2pU0NCnDmdD0EsWd9kpX0pCnqPZxFuKHzjB/J
4Px5rGYqS7Er6Ui9b2tE7TRWpd5Lby4s983ow37nWGNx5bSfOwkofVg0hQgpaj1jE42BBiDiK15Z
IZ5cuZn2GSuAfBf0Bdh2qxHNFiHGb5Hy/xCxSWChDyGV4wDzMwH6rXI01OsT/PlI1A1gv/kGFqz9
uSncN2EAsTZHaBH1Upb98XYRpIOoZS5FgrSXYP77wS9aFZZ9Qg+UhtWhDZJgZ7qF/9KhSbKroGZG
VzLDM/tTIIZI597lQ4I4Ol0QcQL42wNFZt82JibXUX8rcuHf4kuU7l2reb38fO/QF8tbReeVghId
YHB+q/Ogx/VkRW4nPTR92q0VxCjcgDTcRcMAK2EkN9j0kURvozcVpUJfPxQLx2dg9ouyQ9gMV174
metZ0GBgSMTlxfFcfeURn8WpsAfp4WvbMDV3MHjfgEmBoWpjC3msB7fcN9AYjhUYrCfHjtP95Vdy
5sRScy5IFGRzgNItX+i3T276s+NHXS1wwhn8Q8Q03RururkJqyK48rBn4p80wK0ycnQAvojV1Yl6
oESftBNenDn6HRwTBFG7zv5cxHP0a1Lx9NDKXr8S5c+8YTDjAACoCJaouwq6rWupXo2W6eU6Or4I
irvdjC0EEi6btMJWdtOjKPghaFG92SLNru6UOYTdlSdfzs0qiec+BcdjMQ/jLK8+M8qTWLkKCqAJ
s8WvUTP4n+Y+FPOfnyZwMxbt1mVMj8bM6bcs0gEBvsKQnuEr5i4dcqZF2QiI+RDyZM6k98/3jkv0
BanC1yRUna6HTfGAeSzTr1ozsp+jZtoeJvLahwLmwZW788w2XQb9YqnuSSXXcFDE+wKtNlPT0+nc
btF6HfGtbJFPDkSIdPnl5zoTlUg+gOAsJQjY+eVz/nYm3CSee1lya2bg1F/cnqpuA/0PkyWJhQMu
r67jX1nyzPOxOamxOITcaettCiEm5jpzhAd1S7+vC6uk2dcg3mejbnr56c6cCFqZFt3p/4weVruk
ifB082MflydjwehYCG8MmwBr8B3EORjesh+/anKw9wOSBpSYk/V0+QeciQNQ5ByGbZwGwJerIDxF
qcojv4RZGQ6zBjteLtA3NG9Q3RCjgTwRyJ1kCy/Lqa6ckDMtXaItDCfg1hRFVLSnnxYKc9VURZiS
BllqgiXoozOn25gvzRho492lOcjzRWHyYRBGvO0d/LydOXR+ma2yby6/hzNRgVEqJS74Zjb2P8ST
37ZZMmo6VbWe3M1aYvxiZwD2SmPrz5P531dZd1J7hIg6xPGTO0uP/Z1wRxPXD0ShWycrPivLfZqj
sva6KL+G4D73mblYFCeJCRcskNNXbeYAOV0463cDjDDzbqpRcXhxA8t4ZmiZfmtHHRVAZaRqvJK0
nTlLy/CHdgmFPFJbq3smbjVho0sZ36EAUR+dvBGHODawrAiia/f3P4OkVWR3nH8yXUfBDlonMO3A
X5MYXdypOjXxUgHVimlPlGXYW3Rl15a3mPd1/j7AJRJb3zEH4H2sKvjGM87REIquXOfvQxe4SaY/
S89eECZX13lg1MiYoeNzJ0sD11hh1FO01cn5PrG9qg9qmMcvl3fx+7e94LUJlvA0FhD7KpxAigos
XYtxpA3H7JCnenRTWVmzU8K8lqu831HScmnPLDQsENTu6sPi0NpiMgSrLbar5ntoRDlCnhxRBH3y
Fsp5KLKdPrmIJv7xIy5AQm5w8DwQZ1ZBo7fLLsZG1vdG9OhqbtI6e+iiMC+2ZZIwsr+82vL/drql
6NQwDmbvGvBq16tJKKu4joCuRdfW+ZCihHbjlx1WMXh8I547dV27FeUCU6fd7f+4vPj7/cM4b6Eh
8LyK7sIqNhdwOtSA/aRnRRkdvrSbNrVV9lDsbXeTBlF1JYV4HwOX6oZJPy1GboN3xEaZoV6HJ4/X
+hVNVCsVhwEUy5VI+36PcrXaNIaXPBDu0upUDEqg4IuFuTeRVH8sGmf+oEEh99I2d6+VNOfW4lrT
advQ6iazPw17KlJpCd5p8pAYWoAdGSrUiH9DU06uNWfPLEXhtEDmOUxgvVb5V4yRfTsgJ+5NnYq+
Y7WVfsxjLd1p8xxf2ZTnl0JMj0kguNN1nMOQo9TRuuqR5yzGjwiK5EdRmPkNquLX8M9ntiAMiQVy
QhK7DD1PX6DT9Fj1udng9Yh9HZwa8ewsGsB8FOgDzkPbXXm0f0gQpwfOYmy+AHIUQ3tEH08XhEis
h4Pt9x52ghlem44V3U7h6D8XZmV91WvfOATh1MebOqN1YgfcY7syE8NRpHjNEMpLnGjx3L18Et8H
O4uAQ+UCGIke3LoTltVYw4kYwyukDhDVEFNwozo/8UKkZNDhGA9Ig/4hzYumA9RB0Ms0ipdwvk7o
u8wc8hRdTk+i3/tFA9H8eaxChDMRg9gbDV51l5/xzK5aUgMABBC8bMLO6s27I8o6WdR5DTLRXo4c
8i09/vmoVGMc/ouloMIAXKDWZkp3ulRkdGMfpkbrIdOVUm4H/q3UAnMfUphdGa+deyrCjLm0UZbe
4mo/YcDdoXsVt97YR81HRzPcAwmv8UKjw7nyAs9sEkUjmsYJNZGy1kPPCI2NUq9U6+nViOC8VrvH
QWGoqsJ4eKirCamqufjzkpqGG1+LHBqUCxXn6asM3KZ2VKbXXjHMwE12qJ34QNFSXBsz3KlDtJbx
PxvDA6N7pLAKV6b+T3RZyubKyPdMpCD34l42ACXSmVjlA12X4nJcF2DA0fedPrW4HYS3eV2hRUeR
oyGB2pl+uv3jjeRIAtMCamLd9fWsmolGw2w2npLZeJhw3dpHaMAcTQ3dpMtLnXu+5RVThrpkl+7q
2sKUa0ywjSI7X/R2fN39mc+RfwPubkLBQOv3l5d7n3hYTL24HRlKMUFfo2lF11M2hlbtuZx8xPgh
uE/YZRzLvPiEvVB0bBanLtR9mitn8/9zdma7cRtRGn4iAtyX296plmTZlq3YN4QdJ9yX4k4+/Xyl
DDBqttCEJjcJEEDVLBZPneVf3n1O0gAKYJoIV8ALtAqLScGb925srPgZYY/sr8G2wh3iC1JVsar3
tx/0nSqQDrX8ash8gQQsr5iENKMSbdXfWbCwAKAlKT7lGWZi22loUZlpagxKwil2UZbM55GCKQ9/
p7WS/hy1tPFv/5rrcMG3BLVI9ltBqi3DRTShZ44azUzfTQzhDg+2+dHrUzEd1UYr187U9UuWXy76
DZJTK8/W5cfbR3UymZlQ7zRR4mSWpMjA7zCqM75NSIg/ezaK25hOJemu7tJqBfF4Ha4YC7xOs4mL
3LeLDxaokTahrKTeMSMRW6dJqp/aUMf/lIWCqIwnnYKtNnF/fXiDgaKTUNNagU+1xFkmSLWa1oAp
b6ihKWcmrfupyPVm54ZNvnKS33mXNDgBLtGqIgNcQojcxhKRadGcGsrU+Fk44+SjmYL2oIr23u2n
knt1mbVAUpccLZP+ucrLvHyRIXeklNSf7kIQ0wfGqhbKzYV1ykD/nbC8BRjQKGBgkmpEZKIqVr6h
d57UAf7O6+QuoFpYXAIuary55JTekTKVx4ZSZDNgS7JBVG4tQXtnKdBDTEMASEHDWw6VGlUxyD1T
cVcBht9r3pR9zXFHwgC1jldC4DsHlKYQc0GaU5QMy3lZTfsHY+iRp0IYFXj/qDR3YN5zzOsRiX7J
Kz7kc83nUn74KmPeiqiCRn0Jo92Ve/CmFwQ+Np6iCO9HA3cQ4EuhMzkk184871qk8v6uvHrIPki2
BesMXsY2TFJ6SaRarNliSahiiF3c5d5Q5cdZqB4j5rTvvfvInNJpV9L1XQl2720w+Cw5dJXKDksM
J33Bqs9cOtFziltqIKxfMWrRG7dz0EK3qz+F4q1BIK5vFx4THQngD/ImXU7StFGaD3lBflcLo3mw
56Y6tKOeQ8IS+XFQmjXhgOV6wI1lV0+yqmjqucusROtQ07VH1/QnLStDxOkNTCyxt43C7jFp1awr
NnJEpa6coGU8kMsyWpBjcykVtKxx1bIsIvjSho/NVdOfqgmd2m1u1DZa2B2qsUWoQYTLLXcXMcDf
D+447G9HpKtrlcOPzCMNKLAmhIQlKrgWmPDOeaj7WAe1NHPFWAzPtQV+6eDNsVCfRgw77UOgeEFw
qFANwTkrq9LwYajose8jtOnjlVz8qkHHb6JhY0j4LFwo6JKXH1YU2iEg1mrys0pYmzIM6/PIZHVr
QZsBShHhcwPDdeviKEUPLw2PFQ5rHy1p5Y/gqpUpHEwlMCqXP0Ljhldi2CT+AExn77gsiJf4eOc4
7d8qXsYrKeryjpfL0Vin9JB8etLUy+X4eLE3yvXej+xhrJ/S3MtgJ0UTRuCHhmOSOBu0a1N8mzF9
iydGnpgirBxH+Uhvryd+A7AxWhN85CrIv8X1hGB9jIeG2fs45On/2vOUfc/qKHusm6hfedxlD4ml
aEBy8kA5MNVdclJnjP7UZrA6NPIKB68J0extCrCVq+H6s6bVwvxQ5hEEsGXO6OVWwSR+6P2+r6aH
OoPWi0gFpjTZqG5cxO02t7+md16iFFzhkpWlOH3Py5foJfAzC23ufIO3Nzz3aUk+3uXGNOaYHeZ2
dgfFTQ8wSMS3eBNmramuTA6WsZqRPNkSqQzEZsBw6uIY2VXqIDoeNj6HLMGiIDGLKTtAr4NMkgoH
4atCiTscKHMDC+81TaUrwplcnkfniqI9Q6IjN+jNldgVXu/gyT77+HCFunfqawr7dONi/5QdUNOu
3bPL7E/9Vpgo5dFOd9vKG7b1rPbujw6jFe1xmF3XOGa2His/FPT1qoPRo36+V1TkC44NBLOw3oYj
7YK/o6BOsietSxysOUpJhPrpehgxf2lwLkdGM44Q4fzoGwZVwjWhMZ/hM1mmUGbsxeB9Q2ZfsXgu
og4n6BZPm0bJYFP0fXHuHL09GFqsrGSp1x+MAR5XwvGIELKKv9zZ1MCzerSnwFdVkKQJtdc2sqf8
+4cfj1WYDJsUdZyexfurMQ0udbMLfCzr9GQTNp2UijL7ga5hZ1Xu0bUBh++dMdVNsKR5+PWj6wMo
gb9BmgFuFveTy6eMnLIYoVh5/uwEcEOJVPWm65k5zVEa/MIdMNylYdZ5SHXZ7Ro//TpaoGVDOUPr
Dioh6eTl4gjyVWjazJ4/9hr2QKqV3yfCzZ96Db1H4bLq7Yd9Zz0aMcjxSd4P7AX5/998LB4at32U
jI7fpAJL49IwerxOa8hlTaVQADShWMke37lZkcsh4aAMkZiG5aVm2wEJuCgcP5xbSQXB7HwuKT/U
iRm5IwID8UoRlQwyANPEMcnzFMNWHbQof0gbLytWPqf3tgBsOQ1qvk4pqHS5BXWGHgBDerYAB4o7
JRyfEQsX+6BX04e8UuKVbOed5ZiQ2BDHALZKysHlckOROC3mT5Yfjkm+iVqIIWU42Xst1MbNpDJd
uP2Gr/M7gG40LSjfddldXNwHo8leYkoT3nUlTgabudJxI0VBRPtll0FxL3rLxuJrMvtvCMBjSuTh
VlKcbv+G6xuB24D1ISyicnEVOHKbQXJgNOCzRq08dQ1m7WkcZXg00CQpQgQOM8LdB8e59FAZ56L7
yL9luSmj2ZujnTPkokkwhHeI6Xm7nJnp0Sud4gCxf03d4jppYSlZnsj6hBnY4p0aKn1nLGPCO7zE
Ff2ABmVY7i0Vnua+zxrvo2BXnoy+pSzgURyRc5zLJ9OqtMLKSMea2VEaH6tLZVPkdvoDV+O1xsR7
XyugINpL9Ls4sdbi66gCA/tQrcOxzbLmg5Hi31nYOJUxJsZ1YBjMbTIijIqQHHbmMJEw4PWiw+3j
8872cuNQVlMgSBjs4nmDTAnVqvc8v+268jAM1md3mpP7AATKx2MBGQPJC4Gf3V22fOLMs2YLGRu/
Zz+Obl6o1aY2sEbYFn1Wb7Mwjz8oN0nUQbeHS5XuL0U81ebly4xnE2n+QUEwbdT0BxAPFsx8TZxg
lLUruhLvvEzZwKPNxAxcfoyLc6qHQ66F2Cj4c9XQJxCiUf8JKqH9ZfcpzigC3vSdObUjFs9Tpz7M
ppK8YARoroSk6xD4SiHjEAPNoryRIevNl1mVc2tAWxb+WCkujdoW3aw6TR/csq59jQr/ePv8vOq7
XhYVUNZIWSikGBVTZV8umOTMawc0lHFbiSGy0QHKlfIOSXLHfp5xo+CBjSBHn1xq0xxbzxTKlxE/
FHFvDWoq/g2EMll3djwp9pcBb1Ssa+omN345SWeHGPMMRhRvzaCLc3/Up6o7eNpQoM8c19gYbRJd
x8YT30F8fTcj41w13kxh6Bkvkefg3XPUatFEB8tMe/D6cCn0HyqGcX+jsYXDootKuLPPhiRMn9yi
zDHvQ4JDXTn41xEaAWNOBVcFhAvSy8sdKoxSZyP4/XFTBUdvnL8wMR1PDEbyQzOB51XHYFzJPa4/
a1J1KdxHz1NOoRZrKoqJz7WdouKKj+MurnFvVgvLxt2KJuTtE3D9eMClSKsgXlDpMfxePF4y5UWk
5Jk/ikn/bmJeEe7a1G3GbeDo3Xis+hGM8lwTT1dWvi7HmOlD2GFSybcNfvVy5dwL87rGM8O3UQAa
4ayHKugTJcS/hWZIenDNGNtI0WPdOhPjViLnO88NIxyRAIaXbPOypwTrS9RcW6Nv9bmBMDdcQjoJ
476ns/NQZO78uZBE7Nub/c579RhJMFmj+QpjVP6oN593B1SamTs21I4+RuLUF9AGT6peRmhjNx+/
C5FYcwwkN+XUm3nX5WJxiPnDpDW9rwrV2tsNduEkON5mToy1PtXVZr6CwnS0ARzKAoZdl0s5aDZP
Yxm1fgXWEiPNTOyx+Rsex1DV7ookSzFTTdcwpVebKbEn9H6YboESY6y/WJS60hzKuPHbIET1nnaY
9eiIyavQT6vCb7ffnDyMF3EShSUyctBKAEp5fYsnjKcEx018WfyuGbz9yHzrMR8qbxMiUYaCnZPu
ppTs0e0K6dEtzJUgdH0/ycJLIilkyx7fgMX9lMbAonA7En5pQFhHEN87msWQoTc919En9Iyz7cTc
yeQX4Ce+w4pY6LiKfBjcTnIO/o9uPvMDTvJSsyb1SgyUXa3289lAhaLtLIwP8AHfZOjYPt/e86vL
UK4l1UMMJsP03BZRsLN01DWR3/WtyQDJWuCZmWyKFvnSAxHFOpiRCLSVL/S9NcGUk+kwVEN2ehGU
QhOFjdoOhC8aq4pOVa5F4ze7VvCzLmkLfXGgzX908CP31GRUSSSSo+KlXmrgZKOSdpagsdeV/9hw
qLb2HNrfpg6Nj9tbet1QZi2SCw4yuRWZ92JPqyRGczHval/hDScd09mqyMJtVrcNLVslmLSTEele
vneryvtGol5Z+yiN9eaLgn9pkGwaQ5TtSix+Z9NJLIFcgXqXXdbFj0JVpG0xtc79BFu3FyCJ/U/q
+0jZANvrj/Slwubjr5kmNoWm1CWS3/Vl7KiK2XKU0sj9LstFw3R61OJdhDfb/DMwU/O70WIauZJj
6vIbvYwhsF1oP0KaMDjSy+JETQcjtmiT+TPAjtzZzHw4cbW18CucEDGRbTI9yqoJYVgDp6LPtl0k
w0Hgz2Y9TkJHzKa1pqH8W8Njx9hWltaGrz6LCd4+nU0XxItD1ev2Q+R5aM7hADZYm6jCsOxZdcax
PonZrtrj7RP1zruTUrjkEK4N6Gg5oYhKo3GKUWSgcsv4VCiWfkqVetzrlfWtcqNkZfpgXu8h7WJK
VgR4pQbPIg5WeV5qVZw0vsp87y4d2+ZcONNaH/FVEnXxqqD3AZ7gSuOmXvba68hDYWsWg4/pSu/4
VLgFUiwq5iIH4ToMuQMFLL+9GxU8Ep4FeqnaXUiuhoa0kRXpj3TGaOQJj+gh+E57xos+JSbub9PO
8gpD32MlGOL0l5IpS8fWscKSDdtM27eGkZgOH9RFE34SmbG34jRoj6DsY+UEZZSOW1EXAiYgkAP9
FFdmr2EDXTnWJp2zyfmMrK2KQk6QefPPtsSjFg9MTL1+F4qmRvs80M3qMfK0ON5nCHYM27jBE2iX
uWIev2emieRLrOv9v7hP5NPjXGhtd86mSDGQqTWiWSM/j4pCuas9gdzQRtOR1Ug34Dos7xHJw8Cl
HzlhQnT7kF1f9Qw+yBWl6jKE6SWgAywLv4EiwG8R0x1PTaWPeHSHUZxtocw0/9xe7SoxBSQM5IBc
GHU4jsEisYBBHk4eQ2t/tDNHRDuExE3xhFO94xyLaYzTf1oRJp22c7Esc/bxiLXKl9s/4Z0HBpYN
4ROmMp2FZXxShjoDjjwJegtj8WJAqXipsZzB9BRjlf/HUvJLYuIDk2N543lF7kx2XNR+q+Sa9jJD
mBh+KCkZ6r8jOl3m59vLXaeKbC3cRFqKr/qCix720ImkAghg+5jBNQ95jRccDFc/0+ruAcvVbAN6
0FqJvO+sKRvHlPXEXchci6BhJmBU8aTCFLaeim6nd61eb23FzL/1YaNsEafpvkYepje3H/XqJUrq
GNgHScnBNGZZzJPW2AyOHRsgW2E+ONhd38VMq7GzbNfu9aso/LoUOoIQayU3b3Fk6yQKGgQ07FMT
KeKX2XhzvcdlM33SEUPxc2PuV77Idxck6EuJd5rxS5ikUUYNfXrFPtnm/DtA7fphwKxrp7nzn1xX
42+3d/I6/UVCkIAPI4R3CBRAXgtvCid8aWbcJR3zVKpK+lnrLPWH2ZFM7JO0sCPkk4sSm+RkaANf
V5xW26gBolE7nGf1/e2fclUIGIx3aLUBD4WEw1V++UtUN2hCt3H009Djs/uPMkVT4+xz1x2S9r4a
rSSUemSZ+jgngFy2tgD0d0hSIx9ebv+Q69PlUTSjqiFnXQ68n8sf4nUNA8wYt9VhbsJNaETqUbea
4tiDpfE/vBTlo/Ts4TiroGMvl8L5Fhf7CiNQ/G7dkrZNlBn2V70O7fGFNM31nm+vdxWAUVGS0j8g
NJm/cMYu10uYGU+jqnRHO7GHfZPb0e+pxUuK1k99jMwKurbbhmfTrOLd7ZWvR6R8QjgJALVASUS7
GnlkxezWSNy0x8hpsG1DVORLjNnvWTGCas8WVTs4rij8aE4L0FlzkEws5/umUWPf7kp85Ez0QwEm
5Dv06RDzyqvSz1B2pjDzBGanfWd9tqoh9NUBj8MsqPVHU0uclYB39XXKp8DYCgI4bHdGoZcbGANX
CU3sDo/sk32OhBB+VqrJNsH74YCh2Zpq7BXgnwQITAiiqtTiQBOWoY5kwC6GKgHUZZpRdZhwN2CE
bgRdhtzkPAs9/DqiNNrd1U6Qhp86kPYZmQJwnnsXbw712RsjVzliq0mrbaMgpmSuVXavmehFTsdv
JHwgpUCZBdR4ESMVNIKtduzqY4M9w53WTPqmrqN604i43EaDEv+2c93Yq/NgPIxlQJGJzsOuFQnO
tlWSHLVOdXeaGeJFFUXJZwy4zUNjWWLXzGXqo+af3uM+iAkoWsnfvLbSD14dW9uM4OhXUWNvLGxV
D0BGlBN2wdPKyb2KS/LpuL5dMEsIri1lyBD6Q0CoVOpjHjrFDnpVdv/qF15Wtb4L0q59GNGM2qlt
194zDIs+GiLk8rSbEN+RA/jlBZTWGrLEY9Qc83ICcipi9xjVYt72trFWR11HB8ClTAUMUhZKgSXh
VIPjN1a2kfgiV72632lp4gSHwarH5GDMZVA+urqdGD+DMCrmX3NN++/DPWFYSHxdBrMfEhkwWovv
y0oHNasLfkKajecoLJstvqHNgzXk4q6x+dCVdp5Pt2PTVRYjF+WBIXXJgL8UFx8QcK1dO0x9r9bb
Pt7WLUrjKIvbpXNSsReZ/051PU/SbZGadbOmNH513SAExOmS4xFQv+SKl488DXWll5oanJQBLbDO
csB39066p8+Urhzl66XoJDLDo4ljE1CWEiERxYwd55N3Khs7O9FC1D+joOFsZ4x4V27zq0DJJUPj
m0JP9vfpRV8+VTjhf6w6gXca0zg8qDkicW6v22f4AN/rVE8/Ot5hOXrNzNBIjuQ89HK5dCxxWIqg
lGQQ5fcqaurbDDG1kxLhj6VUCBTfPjLGYiuZoYMoION9HV9QnyyybfqYamAag3JvAhPJQYeWYrjP
MZxJD1HXu4L2Ye4gyEs7Law3taNWxV+4/Q7qMcUf0j67g6miLos/CUKzMBbVA3l0N/+oKEr/paTE
pDWZLTDLM+Vrsjft1J6OFtCAudnhNpXej0Oq2gdtrNJo46H8L7ZBO44TVldzMCqPHuzlJ1RJzO6U
TPAVtwhxM/EwA5ANJyeprHE3VyIIj3EbODkleK7NxhrSYxFQYNiC75CWBxK5I8v9y7fSW5jO0/kJ
79XMCI51XX/vW8t+NoLR2TpmZ++S3gHPM/Vrfa/FF83CFJjkb9BSyTRMc7GwRhX72ldGqixESEPV
fsGxUfYibXVfi8zhJMU8DrePxDtrIshJjDbkwUe85fJhsUqOK2t2xf0YuvYpjNErKLrKPdeJOSEy
HqY74HdrNOPXrPjN3YsEOEKrLCkBm4hXLgv4sOd6t2prPtPAMdV937uzji1Pm5XM0LQp+lPWwfCX
SBUDO+Wyycytix75lxBzYwQcEnj2WyHsptlM6IU+mkIU9SHII8d5CKvQ/W7NtR6+lEmuZC2RGDAf
8t5ZZGBQnkeTwMONrag2Xoix8iM6WW2y66fWcZ9VobnFTqhlW3023GrWvtdD2ef3Dl5hKS2VYErL
bZGBoc4RxfU6TqIUjA+RB6xxrcDYYQB1+oXOHnodW1XYFRAdp/JGsdPCpqh3HX5D56aBu3bgHklf
+gqZug1z88FHhn5W9zHX5qcRKt2fFEe7fzwIiu6mwQz7Y5GONwCpS54zAOFM1JeydR7DkmaEiHqu
unr6YlVz+Verd/XZNhhmelLJ7vY5u4o8CORJFwFA1JibUKpcnjMLVc44JG96FJE1HVEdS+7nOSqP
IILn4weX4jLkK8IrCMcYSRW5XGpOA1HAnA3uBcXoV7Uep01qR+2PbBzX2Ayv4j1vDzJYDxozSG28
qt+ARLtcK81doVF3NWcCSUmBYphtfmfpg/LTUBKz2oB/BCQ+JIb3BfDR0G0VlGq8Y507wzc308MU
ahsmIafWpc0LPQhFDDF12ks7tdoaaPkVD7j8sZRS8AJgZLFJ8vZ7UzW3JJ0qmhHVWTVF623F4Az5
VkOzwaEtPEf3eR4XyVeUX5y/hsbVQ7h3laYdqkQp1B2Sn3m5iyezSjf1XLrGYxINzqFSYeVtSOsd
/dDauZuejKkU6UqUugrJEvgBAA5wCzhHko7LXz6HJQ1r0RtnUZrTD2AI1V3fG/jSq0YG1hFi+6QX
v5Skrla6YfL9vd0yOkSQRUhlLWhsdH8X4bFIGzsfCnM+A7jpz+M4Zvdz56yJui2SdT5GWYjQE5IW
lXB9ZJB+82LKrsJ+Mq2Gczvn9S51Rb/PzXLeObPyW1RZftIqq30a22HYwtVrT7e/l0XS89/q5CHM
hOkVcf1crm5FkwNESe/PRtf32gZ8PRKIqWsd0ceFVxBIp/XbK773vMR/ScehPADZcrniOBVzqRSk
yljV45yuuwOgHgN189JDnzMUmdpsxrydPqkhbkP95K2dp6tohLOxzJxp9Mn59BWgQkOjHm6adm6s
ud8pqW1vqKX+bWdvTQ76nUdlDiLDELN32HGLANHCt0yLrGvPkRIKjCWY1KimMuymHhpOCqD0oKl9
/ViMzg9vtNeK3FcPzcX5laGewSXvl+H4YqebUgsIJUl7Fl5dfBfhqIg96Poo+GoYg5dtgK2Yvx1t
rpNN35p9uWm9zvSQZ9UDYyNzBu05ZCTWn0TX9mJndlaKfYeuvHAjeuU+b63ubvZaDMxsLQ6RVqtr
zbx3sE9neMVoINk7ed/9NgtbTbeI8ZSfkULV04NqTlOFJnJX50d7jDR727Vj8EFIAE8Oq58aBYdG
AP4wfi7PGZy+0dJErZ4tvNyOOcKim94J+kdmGcPKkb7+iIjfkpEoPf4g+S7ut7rpNWtiGnAunf7f
QlD8B0NovpLtk41VqeXftz+hq7yN4h7ECJpGUoeGkHj5aAEwv8GOBjQmM938d8SLaN+5gxcerNh4
cLqw+KZXc7zS5X0lelweJ1YFAQ0HCY+yK9C1MxlBXJeeebaQgN5VhRn6Xpr/wQQIVFYZOlurFfmD
VmnKsHWkePE8T84GiHr1s3AH93OtZ/PRqKI1kZNlQ1iecfhHoOClTAcXv/zg30TQnDF2OWHtezZD
d7xLqEo2pT7V/mCn8fOgieGFLsGTa9fWp4is9j6ILevb7TdyHVO4oRjNADdF+xBGxeVPYB+SDGt4
+xyIbt5H2On4YTe4+3CM55Xr8J2XD/DkFauMkSzav5dLhVbvmqFGPWYEqbZXUR09deZI6lAhnKFi
p/PTVXCyvf181yccNM+r8C8gLTKIRSgpvWjwZqLcOfe0GmVa7dc0BfGjCZ/7NMWJsdKzfOcZuY9k
+wjtSi7GxXI1zIlghASDxLiVnJugNzcx8Cj07zJxmDvrT+HxfX3sEWU2B5MNd1SgFxJtermveo7g
gT1BYIv548nnoktdbdfAVvtdRVFVPQ3hYH1wVCO9Y+k/QiekByDh7osYNbuj1ff2JM5x2me/ySLd
fKfUbfXgJUnXcP3208+PPiU3n8R70LqHPLLELjlQbrNpDJpz3YvyQW9m9UTPvX5JQrVDL9JYU+tY
Jm88ISgTQiLKvBAHlgLVpI29XubYe4bA6kMKfi1ud6Fr5IFf1hhvbWwESb/Zc6VsB72bXz78tOAZ
ET1AFJIOy1J7xrUKmmFEgLPihIMGAUhJ+p3XVV70MA6luk8yix/y4TUloQqUHZMhWjfybL+JRtJY
Ow8cC+eyKSu/jwMVVmz09s841gN1E7tK8+X2gsvYw0UsRz6y40uJcVXFN6bN3asr01kycE8Zw/5D
7YHc7LJmrbpahgG5FO5ssKkIdAgMLJ6tCjy9QZpkPGO9aOyFaZbbcvLUY1iEf880QVfCwHtPRuLE
amD6JMv4cislnGQwoMKfCzQ2o20NA7/bDZHZ/rSq+KP6njivy5xG4r7lQA/jz8vVem+KTRec9zEb
52Hv6PnLAJFt16Pgd5/2nblyn75+am/vU9aDQkUWxZhWsnwWQc4lGxlAuIpjqQ0RrGXqxPyx7Vyv
3QD2ymBt6XF1HCsMLLGILgxmbQrqQacc3tFX3Du9CHXJqkg3ospdSDGNPnx2tdR9EUrd6JsApdWv
auMpxbbIlZEhN1RKd5vbSrYPEzRFAWcr3T4sIKnT1aqLaDuFCPltI6fKv90+ostE+PVRZXuep6WJ
u5wIkD1iFNuL+jh0Sv0YNkkEZloVB6ZuBYMovH5Gm3ayVpjZ0fGCj5UcSNhIMUpkuunnMfUhvF++
2ULLWt1l6HWYRjs9BXqu303KkOwNGjztblCUCuG3uADQYVU/wlRdkyZfIO3++wEgVWCIEPDhXC4O
smMJL0wBGR6MBg/XQochnWiz+iUCZrzDe3l+GHXX+tTqee/XWhPuBdDSXWIr1co9fhmO//shOP7Q
fJO8PX7N5U7kIuoUb3ZVrMkDgAd0ydCrDFHr7UTT3QWws59E54QHqCTm8fYZkH/6/447AUN2VMlY
JLlXCrct9mDG8ht0R6QfU8cOn9NgDu4bSoUPpeKvqzB95Ip7nT5eBcMsLme1M2fj6Jp0DCje3Z1u
B8Fem/R65yXBWhPoMiL+73qM/kn/mVBT611uaACEq3Qi0zjGTqd/ipWWe6zWxh9BOLqHeQ7WErHL
kMh6zAooadDZYqyHutdiF12lb72a7t4xLnqoN2qMSxdiGoeBVsb29gt7VbO8eGPoi3JvkinwyuD2
Lz4bK+RCx5pQP9ZW2z7NXRfsNMV1N3BbtaPaJn/SPKp8CvTxG46L8ya0IvdBdeP02S6weFKgzxw5
jEAyjNLdTWRed5ON0bruJPFjHOXKlxnb7X08oB9dw2s89qGbw7uWrpYIKOwLuxOfbz/TYjj9un8g
PYkIRCNZlS+eSbOaie52px8FCq1fuagTxAmc+WSkRk3fG9i2ahb9Se9rZRtls3PKCrtm+qvUe9eY
UFFwkXO9/ZuujhDbLGGTzNJk7bDcZrWKNKNnsHV0jdT6hOTz53ZqplNdoCVblvO/t1dbRgAOEGmC
vN/IrNmERQQo7XlkZmsYR3hA3nPqoZzGGaBFrjbqsZpNbSOgq/1IKuLjh1dm4kUuiAQetcSyIE8j
UjWYLMax4vu8izRQOokRBRvHqaavqhEr56iZdT9QmrXR1/Uzw7KgEwO5kqDHnOXyIzWsoKYBPYWn
jHJjp7VdfzASvANLM3O2nluX+yzLMQrujDU16Ot3S5rN40r9bov6YrHbfWUVNZC69DR7eEBXpVPu
S8uIHlKXVA01MGVljxfrMcOThg0yhaGiIAQu1stGE5mbsIKSZFQQ9g9DqpCe5RSErofS8jijr0rb
uj/dfrXXy9JRgzLH5c6hgn54ucG1EyPnbNfaKQ8MBdtJLMJwa/9jimE8xHO4Bji7TCdosLASsBxe
qgVTlpr/cjnYFV1oomV9wv+s3jWe0+3TsjdejCKOflqK157S0bV37LS6yXnbKxn+4ji9Lo9Infuf
Qzr/cbm8jStVN6EOccq41O864JGbNlaGo6iST3HeqvssTn/AmzQOt3dZZtdv4rFcl8qfxgtsSIeb
YLFuWKix14SmdspEEL+4+FFuzXQInxBb04+zQYrHvDlfSVPfXZQuLWgv6S+0jE56jASf6+X6aawt
46DktosGBAHTbCJo/9R0O9Fqa9am77xgtG74XChVoV9cqW8BMrbn3NRPEXi2I36IwSbRNHE0EoQw
bCqsrRd0zSkoS2sHJUj/9/ZGXx9nGv6aQZUMGQ1trMUlMSAyq8ezY51QnR73WWflW90ZkqMbWclm
VqOPmRTK88yPhLBIDUCf8go3P8W6kQ4itU+JO7pbu3Tdxwj0CPxSgdLlyrX+3sMhm8StjkuhrMkv
Ty+CG4Uy9519SjnDJ4yk60d9kHDNwRy+53w4K3nfgurw39PBKYTVQeSl4774WkU5j4iwxM5ppve8
EYkx31fDkH/Vy6De6LVmHOvILo56ZmIpB0rzOHEHbhLK12Oft/N9Euj9lybBzp1CoXwyqiJ/ah3I
Kcynoi0gpBz8i0pKNAThkK/kk/LHXX5zXMj0aDArJtogjH25W7Rxe6MMEjyjtSF/srrc2hoaSsCi
7taEdq7DCmFb2qaoqCyQqi8aUHMfaEXj9PZJlG5y8nSoOIiMO09DY4N5gIu7LbPYPcQCmcjb5/29
h4Q9xxVF1Si9cS8f0m64ISMX6BCWLdZfs8cP2AhDoPZTaNrz7bXeOX7m27UW31aFTCw+561zckIN
j3IHfvzkdPadDXlhW5u9c7q93sKUhuMnOfGA0MCk8X3Rtbh8uHiuOjtg5n/iauq+KFX/VGhdutOb
qH0eai/6I7zkrHeV5ffIlWzQhGMsI/snbaqI3e0fc7XRIN1Bn5O3c1uihbD49pweK2oVNvdpdBR7
i6S0dQdB9CHyGuPrR1ciyZWatQDAccJbav+CeTMdheyW9BxhBSWZlf1QObofp7r9wYDCDI8lIHWw
uYyalg/Vue1cisLTfN0W+bloo1+KW/2JszH/ouXqtP/Yg8mJISmspD/SOL1SdcBZSDhhZpiwnWxz
Wzdecu8V2ERmfb5mYba8+liKIoErT8LPGFgu7tu+nmrMbTgYsdpMm2pqbXkm5m3eBto+mozfdW46
KwXK8vN4XZNKSNoWQkVTFyfEmhKGo2Zj+RHK/wedGd4ON9NiG9t1vG9nGm63t3MZdOR6kkNFYwTo
EcHy8utoMswFCqoSHyC72HVaxYhyBLW4m4bR/rtX0MFXx9ybYQX2fKq3F5d//G1w/W9x1gZlzRWw
bCeqQeF0/WhZoDeF+sOoKnXXBTV+XLeXee890nqg6IBWyD+LkFPmldV57mD5WMQpB3uavhkKnKHE
QRAbNZfwQYSOWLn13nuPwC3o+KA/dU3asdHcrdo0tv3EcMMzsvX958T2UkL4VG71fFB/337GZWSR
W/lmvWUfwiwq3U5pJ/nlWH5T66G/Rx9x+qePHXcNSvLeUpQZPJyMYBybyyNDYwmKXz3AoBG0q7K2
zB/BEFQ7SQNZiWLv7SIkeRBq4CSldszlUok6FIELGsF3gz5NNoEdulsRZyl5A7Jam94uipV0972H
466H5ke3SsqyXa6Yh41pZGpk+www6yOBRnno9MDyUxCxH14KJSk5gnEJ0hpV8eVS02R0VlJHjq/F
+Z8sM6ZHNcG0qwqqcWUbrx+K8YDMK5iQUi69DlDfjCS6fnCb0ukcn0FC9AmCvoFJyiAlIcWaWfP1
t8ZS9J/krftq3XL5UGmXlFMQGo5v6N2dnUmfZndogca5wOQcBAGMyJ6/3T7716eEEQ/kTAg4ElKy
dPqZuhk7RHcO/Das9Y0NkfZOrTUpO9CYR2CjHxN4o45nzC+rEpqoUhxxOZbIg34cGzKEO+5SezcV
dfjkmKmx0hZ61eu5jI4sQ5MK0VESMyB7l1tpaGFmTeYY4lHo5Ucny5ptM2f9/1D3JcuR49iWv5KW
e+bjPLS9qgUHH+Wap9CGppAUBEeQBAEC/Po+VGR1hlNq+Ytdt1lZWmUqFCAJ4OLi3jNc55pS4VjU
4rzt0D3wipRcd3ZeREhRRxJBNz1PCvwjZEyYG1CAONqYpvBORNX3nu+H58PdBa3LGcK0BDDbQkIT
rDK0beGKLGSAIrzCeEqc9Xy8rygkl7TKtVagc1uxNbSAB9RNsHachsUqJeZOjHLYNLK0N2bBrFnQ
5rKTE7CoXZVB1t+3IrQp+0cHPokR7PsQuCvI92mamyWuU7ivZTG6B8h0lUlr2+NBs0dv28habkTL
gtjpAd8eCy87cV5+spXQ5AcEeq4oYdsuNi11a4ZEnWtbYFTlriKQaVRF4+wG3BJPfODPh5rx9egM
oAu2OJpp2TPboUrbOjigz8F8h9A1wES7TDT9iaE+7Fp3hk+gX4m2ACDpwWKpVZCYK6G+ku88wUic
F5q5DQjTQ48wbWv5IBDaNpSrvt62H94PgwIVhb4bBpxNjo7XNxiJCCOWLHbQPGPrnDtsbfm5WDd2
ceo0/mwolDxnlWL091DSPh7K08C0IW5a7LSBwgJHuvIwmnKIJKubE6T0D8EIb/XrUIvTkVfCUY70
C+ip+TzsidEkilgkxvf/nmXoZX79ERcgVASjeTx/RnjhGEG+uFiQgQJR1+ugRCg4daJGozTOStIm
ppxgLuQ12dnoAB3iNJ63UprFQTfQJiCWIdxgFkZzEUDl51ZlooUCDS4mtK2y301p8YQeTPcg6IDV
hUk4/vip17RGYUH3BeG/vii48yBNI/tWYcxVYFf095QTf34RdCsA20R/FQvMOh4P1jLZCBH+EtYu
olkVzdSfFw2HOkrjaSGUEzotHE3SRRNStyaUNiv2LjzoTiSAC1TS+2OAFgQ4GEgyABwuMSym3+lN
w/RyF1gTJCM1Hcq8spWTfT6ZZQ67p6oPnl0m8gEVn3p6YWaKBksA1n/3uzFrxjm+S5Cj+g1yy2JJ
AvIEhdnWL3dcB+BxyiCsBdmAeuVgd58Yalm4w2qE0QLSCJBJcPtcAi76gYqCwgBw15aVeZ7VlRc6
ALwnxPDGg0w7N/Lhw3BJXKLv0wwOY1/vhk823zsNzAHg791c+3jqJaQM6TB21a4xhFz5TCc7Wugs
aRVVNw46myfG+3SSUSDCkWABOfBBOUqOUzq1tah2wpUWFng5AsYyDV04Bi6p8E/iRBPYB1k0VdyM
qIRgDzblKePFzz47QOZzjwMpkLNMydO2DwRUEKudJz15IwEeW2Xwa9vZFb/HT8YHSwuqyFUsj1zA
jH/PlOvnUkdWCRgDLsy478zT8kt+OUxdptJ2qnY2r1IUjZh/ztw23wFHccoS8OMMYwnj5o9KKWC8
qKMcD9UKSAYIGdQ7rSMqpKM3ojwcaM9QCb01Yc13Sif6Q/loBvcD/A3gI5IxsEUX0Qs0N6B1jYDt
JPX8SC8g78ggXwyyFKGh1jSQbqnBP9R5UCXCsvgaojj+FdqPzoMn7FM92Q8LDqkH6pFYcrNAHzDU
i0/dNYNbKU3KTelVQxB2QItsKnTWIyy1FqokU32e4ztsVSvsb+j1d+s8115+b5ehFDrXKaFGgc8B
ppR5PAd+Xzh0pKCqcSuQ5wYsB0LHo2QPERC5l153qjy+zE5QGsfhgQoBDg9cy5aJAiyUkWw1jrEL
7MaJbaDyY8vseQhHJBMqIGYVlVnjnojfi8IIcCqz2CTQpMi+5jrQ4iXtLh2ockrtzFfU2gGiTS61
QRcwF+Boyw7C2UgKe5C6aU4V6D8deVbgmBnK0BhchGspM5SHFHh6RunoO5oF/hrehGwrKESre7O1
w0E3CC428Az8emIX9Ri8M6SgUMBDFW+OoMtidwElEyLQzTkwQKTiUhjpqhj73+xRzqNgUwESiOso
rolLQXmHeWwImqk+SGnwDdEHK8wGSQ4906eoNCZt+/VbLZK/9/FQr7BwPZyBs8vktgboZ8wcVR8q
3yti1+mzTS8HGJBP5ql27ydDQQcNNRGwCIHJWwKNwHzPRV359QG3XMxTS1PPC+sRSqlBV/inLohz
1vrLBWx+saPRFksUCOxJYzXcMtEIsbwo78G+5aNboY1Pb5DIW5c4obvb1u6DA6TMrBAe0saJ/HMR
j38+A8Ixrn+QswJO7zgWjLCKKSvi1Qfa23UW15DKisAQtW56y97bWg0hzq9ncxmQf444AzlQm53L
GYu7ihrwyp7CN3aySe1LRx3gcBX8aLjW7Tic+4CBQ5bbFsHDEHipHmUOKh2Q4G3wcO0p1qaxiE0/
nwZXdNwHobSCI+L4/TlhjMFsuTmUk6Oh89tXbiQ6ZoP5DeaMHArMRg02lTl6daSl1ZCFBsitB6CL
WeIQG7LWFqqEWeu795xC3tKDLIEVp7UykhMf7rPlYqDOhF2HzYBi0PGjDqOBtrmmNwchYJ1ZgsIL
z4HMjbzU1s9yDZnKAJDcU+cz+47RwkoyX/jixPR99r3mKyb04OeSl764rlRztuwXbnOAU9cERMTo
CDTP3XbtdKIM02LQQs8sf7Of/D5LOK1A9gECEVelxSpNtdoTfo1ZykrLOweG9bGRJgXIRU2JAKg0
ojZ5o53u3029mE7s08+Cwq+DL47sMe0kdC1Yc2jRyDsfIB0Yg/fo7nKz/fb1FH+2GZF+mdgcIK5B
LOV4hv1WSwltVXNQXdo8AZtcJl7JR9SAcFCHNW5Cq68H/HhUQX4AcDv0tCAu8qFb0btFy1H4aQ59
3rUXPYHBWpq7fD2q4RIK6TlkVH15KzDTJ2L6Z8sIWBf09HRcrtChOX5T3RoV04ugOWgwtVnnepfH
zgh6rlF7ZK970OifMqBCvn7bTwcFFtmDJCR62UsSBLSX0QNRGT2QnE83heu1Z1YGB0Svr51Vamf9
Vd66p1SZl9jR97WL+8Us0AhwGM7N41ellQ4SnmyxfEhlPys4AGxwcqmEdQW7ZobzA36u7rnPtIcO
5PkDLEN6FJFd6xRv+7O3h6IIuApIjOYe3PFzpNIoICDTNYe6CoyVrVz+qpMAnemxyp9k4KRnivPx
xDwvSEfI/HCNR7wAnhNFImggLyYaoAS/VAplfrOHcDyc3LWbjjtQFPALeWcpXR+irNOn59qunBWA
R2Tt5YHClFC6TVPartDsJWeYuFN1nk8+B1SyUf7FQY+byDIRb100VrlbkwN6OZB24r6KPae3Eq8H
y08ZfrpWqhrXv7kC50MG6Si2G5AiH5qfqdZmdQnvnwMTJIPFFnDVoc4p7CGQDNTnYuQQrnF698Qs
fHhXDIu0G/8A8gg5/2IS2szWHFDRyaEaDONHBe/qLeAq5a5qxsd8DmqWVKdy0cWYgCGAWY3qCRYb
WisQyThebq1kpTVWXXPRwlQmX/cpKGRVCFQtdWiEdp43XOrpwKtVYA7K/b2SFQafa7vQNgHuCeIj
S5/3YiI1ClYev6DdRPe4x92jwlXEnWRGCFUVeeJQXMRtQCFxuUQTCLiPmUP2TuT85f7MW+E61HYG
0MSHdc8V+TY6JYTmYa2zAXbRuvx6FS0vkRgPgHwgMWdODjL9YHEc9tSzm8Aa7WsdTm2RNHGFqQvo
D7gQh0OmqGQy6n0dK8eYVrXQNllQnfJXXJwcfz8C1hWu8/NZtVhSABKALW/l9jWzpiIJhBRbre51
YCJVEBfSvHVG340kSs/x1y8//8W/JM0fBl68u8UyayBZa1/7RUljBuWtKyjP+7dfj7JcvT+/MDgy
2C3QjlzWIDN4TNhdy+zrIii1x16AMKnhurlSvpdtaFcF+xqGCSde7eMywrRCdgllCmgvAWp7vGX6
gJWZnk329TTQcQW3Ojd2B8Ca4cDmhHWQngJ+LI+m92/5LisOGQ9s12UHCC4BeeNOrn3diZZHjeF2
EczXoIJvURWDPpSt3KIvVhU0RW4pBHUjk+j9VQeC5ok63CLFmh8EiQCCItLK2bVhnvRfNlDJfGWU
eeFcEzdrEod3+c5koJRPlJ4SiPnkI8O3C0wWsKCAH19qa7lZ1QESNjrXUvDLzhPGzsoc56kSJeBS
nuxOcYs/WUno/qCWiqsrYK9L8EJjsiCdeu5cq6HKNk3Ngx84BbR4hC5IktoqgAuhfYpF8cnutKCA
AzrkbDGHAHj8PeGZZxWlyd1ruPcBVRoUwzaQHLLbdLAPUwpmRUnpta1LMPa/3jjLC9U8lSjZI5ec
K0sz5O546HSE8xhvDOe6VeDPVm6HPq4NSfcUsMmVSvVx5uu8ULssUXSC4xF65nw1klpEHqx9IVWd
Qw1Wwf8qHQo3IU2rb1jWn8KyH88KoCQ4+5GNzSh2XPpwVzl+SqMoCUH5xn2duRPBHvXPytynud53
QZxaFjDAohkKcV9zmjm/5xzwPjiGBRMbUCgwT5aINjJaKLjCSu1Vtl6+KmEJscMnJXHpeqe41QHe
459o+XMotC5ATYXBowcY3fF72gWSGN+S/qsCcm1deUa/Gs1KbQKXu3oIVuWwD0pdv/NhRxYWMFH9
rYMYVVIMDgTbXH8D3ATMqePxncqQHBXv4o1KcEg2AaQe9UvWEeE+lB0xxjTUIFwwnVqE8/r+9bVR
XkUXFCrW7zgsKFofD2vmXaMGuzPfJlZrYM4FxC0TqGK53dar+lawGJgind9YICP6l0CG6sW5YjVh
oW2mQMFD3iJNhhSX6hOZ2HH0wRPNJsuQDEcFHE0/iFUdPxiSMKD43Fx/A3ASjBvsAmNVpM0gYofV
3aPftEI7kZwcx1aUtsGrB7UUsJEZiv0BP+lrkBIUnkN+oALCYNstxztYI8rQqGvy+vXmX+6q96Hm
1GT230F+uwjjZIC6itep/AdIfLl1VgQc8Dcwnvzq1jAL71IJAj9E7DXPOTHjy++KlQ5cPXgTqNlB
GGRpKIdyN4yvAllkYSk8vs/9xlorWAxYYe652qbpaXNKdv7DdwXSF9pLKIXAhxJxdjGVIoU1VR0Q
eNhqHjrvWjY4UZshxnOdZuuvP+xxPMccQkFnDuQof6ARiE11vGw0xDBPG7o+CwvHTTe0qdHqr+gY
qtbIL8bJsy+g31aGxJvqzddDf3hNoG7nSh0W7SzDsRy6nwRKhxCphO257avzLFBpUuMac2F26Av+
5lgzYj8AtwuEKoBzlr1wlmscOJcmxWvytHiC9mLrhgCQ8bN6YgH73Y0BnSkUUMGVspFPY9Ucf9TS
KFBHn8qRoIcM5CGAR2UdsqIKgnDEkXVitA9TiAsR2j2wwEJogtzlYjR9srMpMyuXhGhY1yQ268bZ
9g5JbXREKqec4b3gKQSOogdL2f7j1592cWfAEsKHhUICqkuoH6LLu9ibI2q5lSWslIToi5g6hI2t
QsXtWPvVjsoAHmM9zQoYiOu9/0p8GA6E5RDoj8PAht/zH8OzzJ7Ds88Amo6zK/PiWQhS58kLRo+E
3LPyNTerYT/QVmDGvQbuSNMpnYYPHx/9RtS3YCIHKhfCw2L/mIJnEqVK0BeacWDX6K3yFbS8tNCu
qnRLSsqvMtcaYwfZyIn98yEmYvsAA47Ni9dGxXQ+oX9JbWGx4vV+LTC0tIr6m6rbaxhBW3e00dFP
9ky1LSF9fyJevCsT/XIA4q4PZBvwjxaEfOEQuyz2iDTHGUQtHasNCT270buRybiXtWogGsbsW8sl
km5kJc1v7lDnV1Zt8ubZrQxxxqANOYYOLdWdoze5EUoPCdlZXjT2I2B8zsHwmLzsOQGjPc+cUVsz
UDDlE4LheDboYCJHA3K3/tKDRBr/eVP4rxf5v7I3evnzHdi//xv//oJSZ59nZFj8678P+UtPGf0x
/Pf8a//njx3/0r8vxFs/8P7tj8Nzy/5Y8eb1echps/ydo78CI/39JPHz8Hz0L0kz5IO64m/Qe3hj
vBreh8Mzz3/yf/rDP97e/5Zb1b79688Xypth/tsyPNaff/9o+/qvP+fT679+/ev//tn5c41fC3ve
vOXLP//2zIZ//QkF97+AbgTWFmt8vrlioY9vP39i/6WjWose/7vq64zsaGg/kH/96fwFcxwE2znw
oqUH2sGffzDK5x/hd7CEYD0FzSAo8wDp+ud/nutoqv6Zuj8aXl/SvBkYnmZOu/5ZlbhxYeuZiLSz
ygUqkEvuKkRCoFiFbGs75dINrexO60uVZCn8ONxA3aNWCN/5AmIN21avyy3A5flmmtpzFRRPv3yy
vx/t10c5zhf+fhLAMxEJgYBEKn68KzkjZZ2mMIJry3EL6aq0Ck07/+YErXEi7n/60viGgMgDuwa5
wUXs6RgcC0jN6+2gpw/EboDsMs9k6lobC+iyVZumMiyzsTrXDNgtTzlVidvDf3IyzXxjcHZK1Ow4
Fr6/OhxpAW1CVAJXbQlL9QJtlvzQq21K4X6VOcHjCBHxpG/t2RDdi2taknjQ3buvv/j8mou5Pxp2
EQc1t7QM1akKlUcKn0nH6UOjZFaElPm37hwfXnAJAeeQIAXC3Ki2hIzftSxfp4UQIZ+81yo/+Vbv
LeF/3gureAaAz95lcy1szgePVxKYyb3OECyBloU8TOqVXjzaaRV3MGBse+feVGoN0aUffbqF3XKS
lbuW2GYy4IQ3FSPrWq6xbVep3xoJt+PAoNkWHq7VkKukrpvynFCJi0Jjxm0GIdJUUfgla/Qa8v7G
JW9mwyPN/u4U5KKbBIEihPGYYvIxg8hMTWNDiLgrJ7sD6oXd4f6RR0JwmdRkVtt2/BFKvuk3BAhx
BRn3EJT7d2mLLoagxXlaKDMZrZTe9wP0+UMumm9A8p6jY0F3sJC51aEBt3IK8aAJO7IVHBx707wx
0N4IAz8jByQWh0DaUGlHHzkF4KfGeREastwZXFv5xuhvwAsNwlbWbgQlVhUxwu/cCqxy0BLGhNap
cQOhfiiDNeXFWDpJbw3+qkITOeSkC+1eirBymhXLhze/yV47A4KhHavWgy1C7K8p4hr5huNpBcrk
io566JJsjHtLJn7e3ulj/QjSnh2CRATwzZqyFxf6n+Gk5emmAKZ2y2nbxpnO2g0g4xtGzQ3ixCME
Zy/AxHorCwVLdcela5gcZGFKVTR2Ng9RjYeuA0cbu8n9sBitO9ger7FQvqPDp4UMnEpo2j75FES9
rPPDcejWE5vg38tNgo+EcNS7WX3m8OxRH1J9LRj2Sz+AQ9EzyMmgz3LT97DGaPLuHB4WVYhqMWoW
5ZAlOksvTQdEcWXjD1D33jOwLgLF60SHo/r9wF2YB6riyaS6Gdap24Zlo9Ze0CLmTNYQ46PDBUh4
VRhQ09xJ1Pgj7IN7zZy+o+QfPAC5fQejK4gNa64KVe1UcWExeMfyxA9A8G09uZksK5GufZUVgww7
HWIQHRzBuhdZJCrwQ16qq8rQEw1tEOKRIhwIsWKNDDutzoyw7fI9kLdZCABAPPnjdaqZV5Jw2AEy
76Jm/pXftTqyNy3WxWBi19TJNOTXU2FEMPUZ4eNZbYLKvHcz/bZI2x2ic2QJvQ07nsjiwW/6PTNu
zKCBP/VrRsyzypRRK6s1HJta7sSVhjy5+a7bU+yIHvSV/gCoc6iqpxZw9hyqqUJHXd24yRDQ6WhD
62IKHc0JoW+MfOlRGnMEoInZpbua65GqeMJE6EszDJz2QSK8gmPPW2y/jF7mzco1QtT7dzUr15aM
Te3gg6qMTqxll+e8as7a0k9ccp7xdeYjfy23Vj/B3gAeAD0IX08ZW/MBb4erEu8uylasoM4F+vET
3DeebfLc8ldNsYiPU6RB1Lh4HWawg3GZGXcTscNaxrLFsjUvG53h/8oo0NqNS+Ixey2gBNgTqBR6
YZav2uE1H2VMeDzV2h7Coyu/3YEp2FgsTgMjGUUoIDILA5koB9jKHc6b3kkszYthQBRqpRkR0q9Q
sEi04JHwp0rGnkVDqLvs0tKP8gd83oDJa4kLmOzqMB/PWwpgQWUnIHWGpEx6CgkIAuM1dQN+JzX1
vW3iD5Sw++7sXa4HsVa1O/hi4lTFEhb1ijIRAZsRWd2LU0+Jsjwso7U2mbGf2Su/hueiEIA94guP
QTz0PJm/ZU2bOB/dVT/IyBywK2s97GwLB0kQB+B2l3AoqM1rp4NLbnbTQhlC+H7stu161E34RpJV
14lVq0TEqixs0kfInScQF5yCWVt9WsHofadwqTVyaIn2btSaau+bz3m/5zmJi1wLeaCfDcTYdHp/
76JP7cN5CKZy33pIrkOTM3H0M1X3a0efQs3tw9rLI62vwkZP+Nwa6bUNyeuo0y7RoQFQ7tqm8822
RK8IrmWoutpjF9nO8zTeuMSZY8qhcXKEwovCfDKMPKprCOhh4dPyusjJedA/j81F1ozhlL041F8F
bh/bwxAV1IOhIzgbeh6LMQUg5Rx0irVZ607oQHUAATmA5vf82J1TAUALY01ARZwgtvpqYxQ6lB5Z
t6JG/gQuziwVWLShciy2aivWxEXmP+oZgC71YKjQImpVCgGLoqmPcAeJJwWZY1nT+7rPfnT1cBgz
Mu3yaryRdhbsUwP4NFqV9a4V3soTtyr1f1imuOyNGHKUaw2ik3Gu9Xu4EQHv469xJSax0Ko3GMSj
EAFVYpxZe7uoXqmAQkZe8CuzK896qzozWFclg36q2gMQ2FGyNCcVAQBJgNmhYwBsxrIQkhvMGXIn
0DZDh05BrrrrIt2gntjciLoUSUmmPVxAirhH3auMkKFAhorCPWYfuGAUGXA43iu0MqAIK5sLX2k8
rDvQo9nKYAxnpUjSoHhWg2lAQsol7DWdOtuNfUQfaAjewwvCuu009wEekSQJsG+N9rWt/BVVBfIC
KEYXt3Kwq6hrNHmeVnU/RdQ82MU2UFr+wwBW6tLlU/2Mr+N13yYgSzSR5APE5nSKR2EB1NKYZsY8
m86mNoL47ENmBX2U8TEkwbmmWZEw9LPR9nroRnRJOwUPUwPXATPDcQoMeyjG+3JiERUcnLgh/U5R
MlCiEjeGAa1Cm2rdpV9jmEEZ7iXp+uKgXAIRW+EjhkxtF+ukV98J2LoPuYLZetMdUOc4hwhZeTW4
vhYrVT+OTmpiQftFCLxKWBNZh3SCTZWP0Jr5baSPYkI4oN9R+k4McHsuU6+9Gy1iJ47qVYV+kj5G
hcpLEgW1hwhvqgszgHxtU7Mu6kfSA0IGxYiGB+neA6Y/BHRAA6oqKMFSpjPaXlT6SlTTU5FmDgsF
cEGbcdScSBtHHCUm2zVcV1d0MB6oCf4I7/Vdb7faQesnrFc/O/fSliYZCV69PlOh5tSwXYXQCbrG
uIIVCmlJ3eR0HYzKB9+P2HGX0gZG5RrAgBkiMkIIYlPQmVtKxaamVn/BKtHGkGlfy2Z4KYL2HHHw
TE7OnZrgEKzbW8vMy0TV9ZPl6fc9GR4zrbVBfgPvzVcu21oDtjUMTrp1pnc8NpC0HnS3qAC17CEn
0Of9U4qiIxAS0sAMyFbPMJOTdlUFI38ZoBVz01jBgw37HWgA4aBs7Uc4sgUQi8kuy8E4k05lhU0l
nicXKDmbtcVeUuireCK9mDLQGWukIRN8EM3SWeuctTHpKxHlRoZMBNySWBuaeGDeg4T/ri4s8egX
wDI80dR3VTxJ2mVhrcpgx/DKXoiirSgTX9OrUNgm4wkxnQE5VNAF7EoDg64Dwnl8gR45TjTTq8e3
yrQOLm/IzQS5XSyFzkzjAitGd54LfVeUa6MjLyU8h4LEK7JbPvD2udGHZ0e2FwROsoPWBlvXKbNN
0WlDCCIvaCg2t7cOe2pGxIdIcQssQ0j9nvcGlw+eNHaDML3L0lA8JJ0xxe0k6ojzLNKqPeS+aEOz
Eiz5bSuafAcFfq6gc1DhqqDZB0NzHu1MK2EZmTteyGyvDE0xdrFvP5lD0R9wQULWxFUCvyeeVDas
G7qD3TdgvuNAm4I1l8gK2Cznhm2Ejb1ldVildMeC9gA73ZDivKy8KgmsfY29Hzg/jGIlcywOfNPv
wOVrY9lEQfcgjO+U4b/PKg+1CHUoj0iaNNIIne4WejrRVBoPrRXnVhMK2t5Qx4sAcd0G+WUHShXN
rD2buksTuFvDOxvbh07swSmP4BCD7s+zP17qU7eqfLEKnMYMWf5cDtj9A4sd/sJHEAaQZq+nDlah
2LANZ2eZn6YhJGDizPyeT82OErisw/Mjm09GKKS7Lbz8OghzETiEygHeEgVsxyhQbwkr7ZUOPwq/
1ZMgL0N/xB2peuTjW832ADoUSd5XQEgNoYbIBd2ifebzCD55SeeOO171GweSzus5p0IaHaPzHbba
tgOVPBzqwosB4N0PebWx7fva8ADus1doNYZjaodaZyP1rooESj0DfL3Wlbr1ECJ4cVG09r7C4V2J
24rk3y3/jcuzoilUiOY5ALEib+OUFOe9PMBl+EaTnZe4gQYknaFdEpPB52XyD5LhQM3MIqRp/dZ6
8MfRxxGFxdE67xtjb0MR9L3E8Fu1wVta43/LIt9RmfB/Vj5cv9G53saWf9X/g/XCuYH8f68XRs+q
fm7+2LLquXllv9YN59/7WTeExfhfaAsEKBnOCuE2qAv/KRzCDvAv0EWA35slgGZ1ZdTS/q4cGvit
2awD5cF3HvWMbfy7cogfof0PWihY1jiQ4bf+O5XDdyTKP1UWqKCgdQJpJYBV56eA4OpxlaWRYmwa
CO2tRI7N12RmjUvOfSkYqHCZSdbEhYfVYBn5N/BwX/3RBKUb6IZ1D6ShjmAXtaUAOS+jwUYfFA2z
XqE32Oa+mYh6Si8BvAHoUHQbIuyXinvsLU8Ne1VOcAH+5eN/Unl8B3wsXwUQ5lk4Gg1E3MuPX4V0
FTr+Vq+vJgul7ay881qo6ZsdonYINX1+rlAxIh2yM8Bt2oaGRSutiGY4fUnZ5xfUnNo1+uruWaeB
s6brOM9av5FOaFSC3/R+2V7LqX2Aid3P/XVUev+1aGodV00xCybQnOirYy1AzcHX59LiL70M0y/z
LgN7dsVAfiGJYfe3PsvkN2oDQBQFvaFHrmzpM1V2cw1y+x3pcv3QZAY/z+sG/si21RSXQq/b+6KD
w3E4g2MGNN64HmYBjkViimDbwO5F0R5Wp6BcPmtWbzKkDXVzNficRpquwECXurftUZ7wwoAQVEvo
kFKUAxrYFZL8AQ6xaRajppMKCMM6JAitfCi+/360+Z+Fkv9/OxEz0fqryFJ/p6/581FMwW/83YvQ
vb9cOLIBFwkAHeA2WC1/9yJ08y8ItaPhgJ79rJGDYPOfiGL/BYbYjAADzweA6Vkx5D8RRf8LfVpI
pyIYoI0KfMFvRZS5x/jPNnzvOkIQDzBFuOlAk2+pQWji5JsKKSA12BeQkfHgzx6CDBJ59eTsOxg0
XDajk229cqw2g4P/5hXUv2JD4d/IFJ3DiY9QEdMyE9dwh71oEHHddB6uuOXAsjHMK1Yk8O1wrgRu
i3EmxS269PaK93a1/eWjfxZR8E2WrwJQtw55SqAQ0OScf/7LtuQi4HXeEbbpApG/Wj1zV8oAftoa
eZGM1ThA0FCVCdWVs7fw1o/USd1Er1zvyrGmfC2VbpyjnAuzxdraAAffbVqTtd9IMRhJnmrTurfy
fPOezdkW7b+NTB9foH2fw+TTpYCWEXkFGHN+goq/bJ3MnWGApNEBmGU6Zijb4sV6UDqKzOs3vVfU
Mczm6mddlTJppUE3SipAxE29X+spGLH5yMiqEC7q65kBOTJ3RGO5yPgpBeaPHxvymFgvCIGI4WDF
Hz9TpfPChOcJ28D2FLDmIChiyLezwxiM5mpyuRaVeUPWX0/xJ4Pi0INoCSj4DvT4F02GweR88LR2
2MDlqfuWD61WhfmEu25kDJ17WcIJG16OQI+cOKw+GxdsOIgvzShuqO4ev2xaSCdrJozb0Qor25no
btToXSF7rA6dsqdcO4UYQ0N+br79szVnXhgU+6BwaM8qs7Py//GoblsB3jxV48Zr5A5IQQYII4xl
dyonwyvKHtYLQPrGtxHykauh0dM1EWZ72/c2OdPRbXBjaHiiUATuAZgsnLl3GlBZIc05hMmnIg/6
ddtiiuNJm3L/ThAKeYUslze5r3c7JPovDM3xfQOAYIwrehk7k9tvOuml1QrmwOyBB+A8jaLbyr5S
67wgzW1q+1NiFcP4VCmPrks3854BQA/7FlemsrYzFlrMzO4Hr2FoW9TCOTMboGr1Af6i5dD6Dort
ng+Pu6ltE6Y5ENitp/nfrQwSXsDOwb42K3KgdIUj1xTxbA89ieoZu85OrDYA2rzvxbAdXKK0TaXE
+KSZJXOgW2H3qLvVXnfdGHXzbBBNtiE+INSJgf5F/Z02Mr8IBOr0PZfDRcCz4VZrLSuEkzzZa8GI
3lGBvqjKZgmnWppQp0m9nSrSaq+TiSto0luOjPLBNV+p1+mrtMHFBPqiokhas92kado/lHr/aHdA
x4QZqvtNmOZtfdXBOe0hRdX6tjL/N3vntSQ3kqXpV9kX8DFocblA6EgtmGTewCihtXQ8/XzB7alO
ohkZNnm9F11mzSp6OFweP+cXrXPk0i93BVoTk+e07Fw9aixeWFp0P/TR2JISkXbrK4xCq6qnUks6
FL7sip+tllXXBqHVVo62DmOf+bfzVjsURtHdtnFBlJE7RsDrvky61J/NMvCnVDUPYZQEP8iHGE+Q
zMyjm5vaqsXUcmVHjfA4I9OrxDbCcd2F1F36SE2fgMlQ23Nba/C1wEHFH7Ttq9rFGgkrUrlo6a5d
M7TXcyPuBkvpdp3o5+t4CrdIfpt3BWLcXmEM8qAZoI3xmz1gtvtNptbVnNU/XExFN26Y3eo6B++c
nGxZBbSFfhzKB8Us801odt/bcjb4attZ9dr4qJtRHW4qykA2V0DjpTItnsgxho8J/+pO1dsa+Vdn
uMYdcooIeyPNd2c81ZnmaGNjV0bWJUK+ggKC0W4arBLvjUQzKAD2011JumbDHHVPViRsZ20zGb3n
5iUSRWHFHpwN91T4AhmGaY7VUdRB4LVuK41cepqEvqnVxs6cZvFoz4r+bUpIbAr7VH1oxXjbAAi/
dqupX9kVabY+rORWb5LS2rpCTe6KoLI3mtrGt9bYGFszKn4EgwA/lWKrmHJC3OJqJ14LbRCbIZ0H
suSgBppKORUypPxptzLxuz59jd06oI56h3D+3mhLxadc/1Ir9W1bi0/aBP9ncvH7DkgUPuVZUx+S
ou4e3UaSI4+K7zXpnp2Czl2CqqzNY7ySbvRzyML6tu9thdSdHmnXpMFJ5at2U+303o69oCj9Gv9J
r2jjgywQTO2rdIPrw12CJdJedYSeenE+T49WxVtkqlt2TztYKyFnc6NpSfa5HtxY+hZ7s4UWdlLk
aCe1cL0mRz3e18JOrMCz6+C3NPJx3uluWnPqlT5Yn2hXlOn0EAUAsLXecT02EFkwpc9W/clkMYkd
lxcUpmFNDyLhCq7e/AJRzPJbI/42TI1yN5hObu2GVldotUMoaYyOYDxk6qu1gzdyHCoeslbuzaAm
3X0bZ8VKcYLwtuip0Q7hdJgK87nQwulOn8UVOuwYbRtC3o5KPR0Mu/jWDZ8NETh+rxrHVMaUpxyj
jH+FqXhqc3TOiQ2srYNuwxr8p+nnXLa4zFW31Ui2eK5L80mvQOsafcGDqZhvHLtkBpws2miDmm8h
4c/fZVnmt5beFzi3G5E/BEFa5F7eZ7L2we0XyRML195gSzvvnAYV1bVU6+4mdeZw5TZhI7YVLmWH
GJY6NqFEYbmnljUZH+rfnae4VvIw8YnPShWUV4pVpjtDFK6fqa2nOZF95FyzIHrF1OejQm14zlCK
TIFbe42eR2umsnypA8W6D9w2X+unKtVcaHaHYq7bPBiNYq/M1Oz30cCm74M15LnqMJayvVIHo9gi
CYIqTRnIbauph7KbX3LZP7ndAMZEFocunbmF5ryvKI7mcbnCu2Kvh9R7E8y910kb824DGMd0IJPf
Qj75wl0iVlaNeJVLRtPDz1Jei4KsLq+xu4qUXdAmn+I+us87YXdrp8mjGyctwm0OWnQX9YXfJ676
kLQKJsGiyzay5t7y8QZ8QSMXEnUvmCUweYQsphjAJYtA/Z6lWe/Hetw+OIrIHwhYn6m+mSsRp8EW
+KR5r83YCYI/o/4Kz2BdODW13mao9qVWuVfJUOfbKAcTYDsB9bHI6rhnFB8pEsRMUu1TmBf7UYB0
l1/cZKRAWnBs6vWveHTMlTUHYeEBwvWMCr8jOf3qg/g+zVEQrCmGG7iuek7gOL6JEO23fGQpdJnV
bSWmLXfz6TiS/bexCsSeXNiw7tuDASjZR+73m1YO4Uof6nGvi9g6RFZtHjluRwxc1R6zkF1t/gpy
y7orrXp4yrlNV0lHuXNUw4D0ItnmuShir9ZG0sytfq+MwvqcYIG0Egm22l1kwpOvuuQmS/Fpr1Os
8gR/lE4D/rQymj0pQ7EtHLXYxZFLUl+4d5UjPqPku7Wi+auTDcmxNrjDB/J7bUbWEoaecx9nfb0J
J9f2o0TrVpZbqqQw7Wh87fpRWyN1OK5m3X6O0+apw4pFq5qvtjYQkczzj2psHovZCe+dMPPxsjKv
67ps1wN8iqBUqSA4ZX2dN7CcBkp3fo3LC6f6TDY8Vt0d/N+dOweWh3CZhgiAmu+iqrP3eUI5W8mC
bhMgdOoHrkOlfbQ+6Wr6hcEFUplYnzJF76kTmcfGCagD55nmg0tPOFrH7toI4q8h0ZXfQgLww1h5
SC3zWcsnZR2oWXtrmaLcSGV66ay09gItum3VMcMWxGq2MN1/DaG6casG8douOoiTI6uSULoi1QB/
4yFD65xiCfIBXquYh8SJPytKcd8Y00gdi1qSbY8GGPgw3+ij+6UjtauKyGEMQqSGLFxaK/lNWuWG
lNa0sRVizrF7cQZ5bWjOwWCnb6kb2FdBFlo7Lbe6FXzZO7vr0is31YcUMSr3NWndRwDT9ecpC1a4
FnzBp/YlQUBrFzWte6+51RZ8iQA6o35SrajydUpKzRAbzyWUwhUiIvNmBs7JFooKROoVykLINlBt
l8Pe7eFoZ4FlrUsnnD4FNeWDimS3aiZPsxp4M2VSFjbKGdmp9jpW7o+exA6l52ZdkiLXXKEche6m
N4FTaFvXnvaKE87XCZitVZpVIHioK4aHhhz8zpIpJM5qOA5yMu7NTr0Nmi7ZRjJ+dInovbmzjYeK
yd/3sai3WjfvMX29i4NvdgoOhB2wScs0WIVqZOPKTVoIaLOkzlawxOZY3oumGigigXlTuj4nYW37
Iy9mVxGU1vRurynFhov1Opta6QtVP/RO7GzV6rtBDecpDAiI0HJM7tLBGPyqLe/A1YLtIShui/hr
zcCsQlADei3dx54Hx7oYmnhXmkn8igwn+7dpVhVpSlyeGjXY1vLX5EbHJvrU8WbAkWWbialDOdKp
3fVgDTdz1Dt+VTWEhZCjx+pnUUBgma9JmcQbECjNoU+izC+jDlfQiSxhaV1NZWptR0EAponBZWGS
kEsbd+2iVeMpRqVTTxJRtFVyNLzNSA03pZuNX42kNehVp/usbHETWSAghFT31gR7nXgFMHXhPhJR
jNQxrFWvNvFDgf10z5yn5ReobzniGZSPNQnB5kTmm/eJZrVeBnAmtaUX9bqeePWkfiL74E+2stHG
Ll+brUKhBTmuKc4+q01+jN3R2sU62x0rA/ANWf+jcfu9DWqpeFadaBcG38weymI9Kz43r7FSVHlT
hVN+CuhBlukNUCmJ5nRKCCe2SZnhAZ9Ud9gde4NrVYdmPlpD+zw15Xa0eA+K4VlSkwXJdhhMizvS
jp5EAvSsynukLsoVHA0oaooBrHucEXbUI6EB5aKGlGaIFGcllpmeNmogLNGY85OkKXkn1PntANPd
l9Fw0yYPuIz6NXC0IZpWApSL5u6km30vTyS5weSNpD+Obv1pBiDTORhjFgnghvg26h60pFr109fK
4EOA3IJQmULIc+ojrEmiNXmsVMzLSxB3KrVeBE42uAF94uxs/FE9pInFdJi7zs33PGZXpvFc23nu
wb4k9HXugvh5SJuKnWzsrb55wIvkYOTNXrjDVk2e2GTaqs5f5sYu97HUv4ZGdGMZh7LWMgh8r9ak
YO2hf6kS0/SGJt1axt2klDuN1fmj7dv2ZcgL6yYIg72RqI7fzRjVj0n1KMbskeMPEEoRzcbeDkIn
XcNKybjFHcljo4PDGPaY0HqOlnIwQL+5Qc7zto/S6lecg+tJZHBtuy0PHzLspm1Pz1mbI8GNrKKC
epAyja7p9Q5IMqHVs6dpEe9vdBWvTDew7wVHG1U2K3J9WYMz6tSyuhplGP1wjAKUm0QtNQq68ApF
g1UwW/khH8pJ+C1m5auIYtfK7pxqnWnEvkiZdn6Zn/B/tnIPeHS8LQzFuQ3rdFzFgC5Azqt+EDIV
+lyM28TWg1XXP7dza+2CXOOx0oiUMllmfxnxUmY7S6eiQqgOn1EbFjs1EO5jPn2uET/7opTR+FRb
RApBr5KDMpruHuZ9RVwcYVefWKkvIHKAWjqZyNmYme0BkCvHsRDSh21zq0cjQSKiL/ZDE+XmPi/b
K0rVxj1bv0GvK3UxlxaJTzq924+lQHV7rrKNbkeviZbPj7k7IlY/x/N97pxAjBHVhK9mIJ2SZVRH
1FaLUa7NRmjfYxIQptWRM+virZBAXAKEKABMmqNbelpVjPscG/hHRcFXAGNE8AuI8XBlgMdpbUwv
2D4hKKP2Op/wL2l0tbmzZ0v6agoMUdV0TgwHRl8YG+5RC7R0p1rTHh0X9QrtvWrX23N1Hws6aYhh
jJHjsrrYs+Np+Ioyl4k1l8HrxkpMHsh1ke5r3t+btK1fAa5iTTug8hPoMrzSzdBax2bV/5RO637X
qmHyR1AoxHygYwwfBKNxVTshRD91KBATFZLicqgmz5OhxZavqZJQQCtV53Ncgnak/2Z6l2AEQ21d
rV40vNCe0AedgIM1UXajQzi7izUr/+oWBdC/eHC9WRfGXZwq2YECke6ZuQ36Ki10oW9chAK5jYOx
pdYsHnEaHI9262o8PMDl7gIk5pRNWZtBuio5m1cgz3kz9bm274PAWWV5/M1u0NliPQ43ia692Hpj
f81552MunRo/Feo4APejbLgh3Y5SUy+GYk/UoQ6nHOjIvYfAsD8qRv41I7HUxvO4sYeu93AbKzVf
YThetVxorl8ilkxCk2dCXo2PTTl+Nim8qZ1Z+JFe2KHn9E2P4GcKfqKsphf4feG17iQY2vTaU4SW
/6YEwfES6N0hIy+5Zvg/hXrYrHNQLggkuZ4Mhv6YK3Oyyype78Tr5r5HZyfb50NXb2wDfxgzG9qd
pc331oT0JCkO9X5O2k89rJ4bIlp536huArpDpA8D778NJM7sZk50d1u7kX2dhehZFY0BYGEs9qfn
+MqUs3HLIpVodcdi8iIxh3dulLo3KvezIm3pAwc3vzGLpT/Y6Ssv8EgFK5cBWZ9UO70RjaZv1SZM
buyaCJVMp6TSN0Y1XuvgCepBptcRJK2dHvfFXTNk4gGXSeOFe6B+HDFn9bkySFLLVg/D7TBqJWVG
JcmpmYkk+gEVALsutTXGq8p101ve7qnPI8f4OY3K+Gg0envAsqjzDFeAowAc5Btx7eyEaJQrRTjB
wzgGNlJ3qb5RqCDyUA6o0HPKIuxCtm+Ttel1Ps9q7ikT8Vrh2CQluW2yetu2idwnxjz9mBHOWPNu
SAl5kjF/jQMi/YHC4UHMUUqdN+yef2f0Bzl0z/U8iv0Yuc1LF0YVYJSWxIZa9jfmpPTRCgPvckVO
wDwKQxEbRcrhC27E8dEw5LzhvXTdOXn1pZ879caqsJ3Ae8IM/GzOzRenBPBjwFC/CyYBYBqN2y+W
HTjXPKirZKU2bnelikw2aya6BGyBwc33xkjJxwdaL8mETM5xRPH+rp7k4Ll9XKxrFSlNiefEdR2H
xTFyVIt8U2K8tq7MrocoKcBs68YJClyM3/M0CTYqUEdg8GP1JZWhcx8IR+5StdKu5qlo4dIH3XDj
zjb5hLnJSc3OWpBxjs1l9+x2ab7NzLhtvQ79fdBdwKTA60buTyF4QhB8ZUSeEaya3hi/y5DC6WjJ
YmaP2Q9RKCmbCKu6Q+nC2ALw+zaBQIHjWurmkfyrflNLSOShDi/e02aI+bMZ2b/UFKBQolaotNWJ
Ut4BHU2vK0koTKyQfsN7CiBQmzv3VatqexxxtG9qrYR7MarmWhravJnMQr0xCy5h6U7VF5Hzf5UE
7sBJJeZGdo6xCvOqe+76GOPJ0rxN7C571rO8u8op6dt+oChl5vVm5txnkRbvcfIutqaNpZhHIq/c
p5abr42gyDdxBe3by2RFIpin/nOfmFnjKfVMITnujfB61I3cb8A9PeYt1+2261vcEQtAocQdmKBD
bu53bpvN/pCM9vdOci5AZeyqLxXi+eC5u6QzoQXn9kYZCvs+sF2g+GlX4E6KtMF6anTnK0QWrfYm
ngzbICrAxJv5YG0w/DNvCohjz8ZEhnwVtqoOR75T932E84TQDHMdGarcWRbZEe51wnkd8J5nhYny
/wwO/j+e5gL/DnzDm/Lcid/3BwEPenX4f46nfzz+34e3te/ff+9fxW/V+C8DzwYUMDBfQVmY0uX/
EPH0/0KDTEUxSMNXhHTYP8VvTfuvkwQ4qGNK4hpcff7Sv4rf/CvkLy0c3F2kHE5/739T/P6TiyXg
otoGYhBLATSFrAcFrUE5hmbrp/PBLTJfE6s3g/GXcvS5xun82yr0INFiJ0FFSGmVMBfaT1Uc7gdX
W7/f/J91+3/3fcHYG2z2eJq2QJwJ0ZEAD1DBfr/lP4lx/255wcx2lCrRqGgoqIDMhO4Tz2bsy+Zy
K6drzcQOcfj5/g+d+YSlYUihq8A8qU2RlbpWmyvbuCQjfWbol6oSZa/NWqwZyrEHEDthJKsJYipn
viCEeK7fpyrxG3xBrDuDGOvTAE3wG8ArgQj5BzXylxVz2gxvCr7/jPxSpgvpv4BEeKUeVWPekFo/
ANDyhhw3XLvcmelw26eTZ06Tr0/hjvfand2gUIRsMhyaKyTrbkM1WIvMOTp1d00ZlhcKhX8e0tNY
7d7v45+V8H938TTkb769rEx8vkuQ9ZOZfEa+xquSaDWnv1wjP6jmsH3/V86N8OnP3/wKwC0VABMj
rBav1L48WFLvN3xuZYC0edtwWAj4Yi073lY+SSRerGmTOxd8cM7sm9+z+qbTIYjqzlLodN7r6wrl
vLnEFfu7Hd0qjYa344VP+K3M9G9YwL+nYLHzww6YV5nNytHUfxKYH+sMnksbr5HnCzwzINoRzgEX
Z6DCSBko5ga82TNioWsqdj62WOtRKqtQwPoLAnKn1UbY820NuamJ01Vkhps8FOvYKK6TYCQ7mPKE
HpvdpLj+QD5jqMQG83HUL8S2CV1YZBlg8U+TfKn6bhMRZQbVdSGJkDR8ToboRirFLdUNz6nnTXnS
tu6nm3FK6Ynp6eahLLVNVqdrNewQ92y2HDwr3nT7Vin9Nh1vRP86kJKxmh9Qm7wBFqhBETxALGhO
VnaQ+LMNXBhhspmsnd7cf2ydLM7AYkzwfp4T5SiLx7p5NZIrtbwkRPNbNO0vE7j0XEmSoaHUxh6y
6tTLZ+DfHdFqPtr+3Ca7Se6hc65DnrGU5kgdbKoCxph0IL5ExwrYuAmS3cnEk47ys9P1OHMUB3Iy
+UqE5CNwhnh/DE6glr9187TO36znog3rvmpYzwNpk1H7nMIBbOSrSvW1bD7Ps+Ol4NTf/63f3g1/
+7HFmcq2nGZVdMpRd4IXmaib1rmzALoEiu7NrtjL7Kea2GwtXOURaCBHoa5Cyz4CZFwFIVDwLvSz
XnkJM4LziDddyIJvVPNYWfhs6mAAsmrHU8xHy9cf4hNB55SFxMyi9mzjC9IRZF+RKG8136x+qTTS
DCNJD7JVFD1SdBuKvARZP/vQYfxQeRzVT2V5HcCZsIInJ/1ZUtvMKW+9Px5nDsDfLilvxp4HTj/2
ECUxcrS9RKEQFVxoeSGJ8c/xsRSwKdVsnnKhMq0UWCJS4xSKeYuuo4bvVNeTEL7acO8XvqK+8s6y
5xT9T2PFcw7eo+tZVMRh1kk0+DRFpWR+X1gh1WprXZxogR/7/sUFQMoZu040EI5oUOxCg9vskuj/
mQvsN8buzci68NWCqoAlqUbkODFgAvaj/8jrnZqrF+KDM5fMb8XvNz9RjQCT3JFLphPc2J+G8asu
fn5sXBZnf1rlQ9pK1gWiPPWwk+aFC/fcqCzOuwoEBpAm2rU4RoK+JwMCTRmibxeBc3x8v/NnxmWJ
2sNDsB3Ulh8ZAwq7N0n93UoumOWc2S9LJHZpjdZchlI5Rs2q0AGort7vsnEa2L+cS8riXKrdGqXU
YVIoIEQQRZst0Km1JbNVobiemTh7O/7StODVm+c42bcqdiGl8TR2Heid0I9Fu1Kpb0Cf98Ym3Q1D
vHFb8xAb+crUSBsE+maY663IyZGmqge+ax/3d2083Q/oepuR1+ZfWyjVQu5PclpdtY9DanGbKnwx
wuRCTHdu8BYQTjHY6OAENkFRIzZ6vWnAI10YvjOjd1oJb3aCVcm2ieP89Eh5SOSVTkLi/YbPrNel
l1gFxj2HoDHj0dF545iSV4hIKd5PgePZmXJp9s90fxEt1t08Cy1IOSqjrdD2jXFhI5zr/Sn+fzMs
oJMTdhwBQBprkIev5uRllr9k2FOav6S3cm5SFyeFAYbNjJNgPmbh9149Uj+4cIGca3h5VMAAHjUQ
pdRk1/jkodj8/pT+/XQA7/rnoIwAtcjVaxQe2wr6/4gRYXQrwgtn8t97/R8uCzr6Kq0eMxx5F6+6
YaNfFFI91+/FCRGmSlAqqTsfy+CxheJlQH4zoRq/Pyp/XypIZv05KpTJQgPfXoJ9FzRj+jQpd5ER
Q87XqKb+eP83zn3BYpdSscx7G2zb0Wx2nfFsk3UGu3rhA84N/OnP36z1mARyL3t2KvIBNXv00hv/
XLuLvRnNeKmDxJuP/VeIPcal8Ohcs4utWXWOiNGdn4+jsovkOrgkxXmu3cV2BAYZgo6mux0l8pG6
tHXh5js3eYvtKLSqMvtTw2F4Oyj3Km8w/eb9dXGmz85iR8JejcdhZCyKai+GVVQ+fKzdxcNCc9tE
JKepc3nXzDtAjB9rd7kT89kNu+rUX1TzH8pLdgnnhmGxBaHytE1d02waX8cw8eftx7q72HZpTZDY
tLSbh/eT/lqPPz/W7uk73uy4Lq3iAHUzTn7760QxLGk+OL6LLQdWALZryRnqTCtgPFH6wYFY7LkM
fYogG4z5aFiP2vzYXXrAnjk7yRH/MRBRPMrC7hiIpLq30u6+h2I9YemhNM5+Ki55551bHosNGHZR
ECclvxJRIpUC8cjwY0envdh/1dDWw9xWynGO1p3cT9PH7sL/8PuNEGCIU50FnQG88pNLimpnRsJe
7L9eVEmPIsx8lDwaer8LPxRFwnz9cx71Wa2BhXNejDkEhk3wsUcDkuR/tgu0Su3n2p2OOUqXxU7+
78wj/+eFDa31z3adqCidumQcZvfr2PzCRHAr+9bXgxbw9JMR1pu4u/vQXrcXWzJVwcgNjT3zTiaV
1D+pxbf3Gz5zrSxl4fN6rKjfsScVdM6Q19yixlNU5ub91s+tlMXORGvQzZSQWG/SwKafoCGvH2t4
sRmRFtSrwmboh2Zt2bug/1iHl8SvrsAoJsC94WjZDtXl2/iDHV6qD0pdsyhu07AB+g70WX/Bz+zM
CC+d5hu9R+4gYv6gLGU98CNYH+8P8ZmVsaSeN0bYglVliF2jASQUeD0qWaBE329dPQUB//ngxojs
z82DePcYYi4yH9XktZXRXYTRJ+q0Eh01jIFhEj2Xau3VaeuHovAknJJQfcjUrTQ2ukA7Ryq7OA4v
9ea0bv7Wm8VWjvu4hHBNb9qBinoOagtZMKRD+s7wXHZGl8Q+MIFpcD525p+owG8v7wH6WtXnmTwG
WXRXV+Vtc+HQPzdti0t2GhozqjK+xO63iZoiQnELn/VCr881vtjPXUvpqj+tNiQHAPinG0d5BFB2
YRYWRMh/DlRrsaszbLOaFvzQUUP8QwyT10PvKqzej8rXAO0TgbJRqImDJvujpSLiZyarSo9Xo4FO
TgWjQtNOalo3ZSFWWWJ5qa0cOoTI3l+yZ7aaubimZ0vFwXNkC0cKrKdkDw/3wrCea3kRKCMxV2cE
K5w6YPnKfWFfOM3OTNeSIG1AjWkx7OPWULGBhX+JbKESyQvjoZ2Ju5aU4DppZGGdzrSxBUCSZJtU
osln+mkF2l+bt1Oi/3KTF2VAO2r4VthPhrY1R6apsAAr/chG4zgYG1m9gO5ft226svJ0W2nWKplN
3830fdV+MsXD+7N3CiL+ssOXVnqNAjegHXMQwogqpfF9OyJ1pyIeBM7k/V84N4uLM4RyDxLQuiKP
pYF4RfZLdh8745eO3JlpVlGsFPKoUNvjYfLBp/WSZj6rZQosh6zdSJ1EIJAlYXp8bCwWB0UMm0HF
2lgeZXk0U8i7F2bx3BgvTghsReam6VUOINuisjj6TvaxRJpqLLZ3neXQ8utSHi2KnvAVXz40EsZi
b0MjE62VmfKIIot2BzLzY80uYnBBzVfCXJcAmVfmzYebPe2eN29KN0m7AbDjdES2IR6+oUP4/f3+
njmKlmrQlVmFHQQWUqzNLhFfJideB3r2sYfDUl+7T6rYjMYJqDRiOLnXfCzINPQ/B2OQhMaQxOUR
wi8J3PqDvdX+bHYCR8/00Szg+4fkkifbmZ3xu7DxZuZGRcRws1gQRXQH/v81E3BfL8zdmejopI7y
dlU0lv6vXRdAr1WHL9ieeeBc6zLYWPNezFAU2vBeSRpPNEhfloYnO3cdOT/boPAxOFinwaMQ1aYs
jy4oRYlYLQUO7SltXvC64D8e8J9AUbcsAEMjL5Agm5t8HxsBVl/unGBn9g/deLCcHepvAXaOHplG
ZFwrz4WOJmvdU6w1AgbePCterjSI46i+iJ4b5fP7I3BmcPXF2dCZdg6NfJRHw/Zbyw8umbstFD/+
iXiWboG2G8e1DJXpGIKrsezHMAqxklY2+fg5EPdK/CPLfor8sR5fzOE1JPz52PcsTo9oQly5qHlp
O2JdFDtDXlAwOTdOi+MD5plSAJgm4/B1QKnkg7fJ0sbCdqc0DMxTs7/M8tAPF8KjMyGBfvqKN1uG
G0+V2WlWg+TFIpjL5gfL+h6MHyvu48/zZ/t6PoeWg5oBFYNPuuXFxoVU8GmW/hLK6IsDxDKqwtKa
eaK0jdSfEvA/3TOSB7P4MuSXgvFzU7m4wd2s04nASQKCAw4HL6hW7y+9MxeBvjhLaltph8Y4zWW+
xaHXS+CLG+Gl4tKZXi+hhql0+txK6TVC42Cfx2r/fq9/z9lfxnwJNQyyCkxZ1xPcBVdqqN9r8hCO
BqoJT0r0HAHGmg0Y2YMJAy65i1XVE+qN6opNDM8qQYbCjJAsNCT6kgi5hum6rrCAK+17BCZXQvBK
qdAj+dlXuyZ+UlTA/GrrjxSA5rBZZel0IWSHy//3tfM7ln+z5o1BHRwAsiSjW2s1o+/RV8bKoeY8
1j+SQPVL8kthqFMezv1Icda5WXszRJx0QkcXrHZv7yei/ba5GaoRSFqBEma/EZCxUy72xlprygyY
JwSlZqywyFxVWnFlFSiTGn5ZcmCnSF2qEIF+6CgkJulnuxKPhjpsTKTtyvSb0n2ye23dTqUXgbS3
hLXRiwbyKAqcxvcqvooiAaLF2nQwTqMX/CIco75Wh3k1oa/pmPtCYU/M90NGJ7vSK12k403Vc5xn
HVh5M33N4NoPypcM2YRW6SjFo8GmNb6QBgLmre84wgvz59m8s+HqBKm9NZF/KZxgNWbrWXmG2eXn
obFOFfPGcj45+lWKvLTE/dOViJaO25OmQ5Qod7iF+5Ml1o2memX+C53QdZS86l161+q9r9ftx85c
dbGhZgPkfW2eqiy6T4VsKC+tldNO/8uSX8I4KCo7mT0Sa1fVU+lcOT/KK4y4MFKI502l7sIUJ40L
2+vMqlzCOmIzjEAU8pIMssOAHAv+EFZ9sTJ55rxcYjsGVfQlDtHkOIXqWTD1CTPkr0y/qrKnDBmv
fh/o97hUQtb/3oaPZTUesvZRpJvcHL06sv3Banyzrj3XuObRtHOy+lHB5CBSST3Yke9UFW5dD01Y
fkKPNMsy30KKLNdU2KkoGbnrvEq3YNBG4HX9WitqwGnjytAOEVoS9j3qEZ29FdUl3OGZM1BZXMKd
YU+BFAoLQkFuXFAFv3//EDzX8Gn23pwdQYZAMdxNzg7XjyWcq6f32z0z+0s49BxZalyfEitOe5U0
hynZiekCVvcUoP1lDZ9IB2+7DDy8NiUyM8cBBmOY/qgRjSzgpBRRsoGttpJWfRidePX+h5wJKH5D
8d4OEPQ+OQZyOqbBndk+Nem1Aeu7Gy58zLnmF/GEo8ZIF5fcQUGMZpWI15WESxX71phciAvP7JQl
tLntByXtTxGLUhwNlGJcZx+0B5aulV74hjNr6Hfq780QaQWiUFnHBc1TTe832bh+f+jPtbs4BdUs
zvS0ot3U3EzRJu8unIJn2l1ieEdd601E8UjNpfsJsRHzwiPwzFz+Tou/GYcCJQMV0X95JKG6QgId
+HSO+NBdTx7twmSeWfvqIshHj2AwnFO5daw/ZfWrIW6adPR0BW0eUmAKpNequBRYnBumxZlTWmkv
ioQU1dQVPopLW4BmHzt1ljhWuKplYUQtJhES0ZJjcqnaeGatL9X2YO7pMjpVBWMY2eoo0XmP/5uz
89qN5Fi26BcVUN68drn23fTmpcDhkOW9r6+/q3VxAanvcAhQgHTOQKNmTXVmZGTEjr3supd4O9lW
FFTn7wvzn6z8DyHoWoiql3E3ZDLRzVD2hcCcirIHFmov4pmxRQAppV9Zv7r5LKClN+O1ok4rsT1p
w7gaGdRPzIuZvxc00gp7bmcU8F6MLRyElvuqfihUHLmZkDeLjzQ/CCYYg7jxanwDddP7+/N/VeW9
VrlO+lQoZsPOKrrnbG6xrYAZ0nPHzge3iH4leUqag80gTYa6uqmCU6bfGOavpmrgJNR2gmmBiNGB
nNa7hbqaYFnOkHgdnuttdCOlj/nsQPD45m1/cZT8Q/7+17aaJsFkVJWGo5o6Y+cMvpL8rAh7rUQ0
IykR+sshFTa/ekzbkqb/Zp9+sXfEq7AedMzFRfVlgZjvRXkWxpe/f3PSFxJwSby6KC6dGGFBzwW3
oVki48QRNrfp+JpLp6agTjaHryEdgax6vYHlAv3HULdZ9SiFr7i2MJGQYGan23jX+Yzt2+H8Oc6s
zeQ5g5/C1AAytRcJK6Ysc9vaT/CQUjExGw3sATvNHQzoUiEQxZDBkmn+CIR91uyiZC/mt1J10PJd
VRzE5ZBpu27+6Jp1pXqS8KKnd/FyFto29rLuvsWWYMW8/MGUwlt4kqz0RnpK1ZT73bbRX+bxhDmj
o5mvXbPHUCkcnoqsjm18Fdylat18+TS6W7VrVl10WHQoGyoXFBXFu2bXiuEA7FtFSssguYgU7t6Y
7+PqLGMoMd4ufQ+n4ywWd0uxr4ONKGAvsIZNVdWnub5L1J2ubPHRdCK80jAGSvAdscZTKjNj3zyk
6q5SfrdqttKlbTwHuGUOjtn+zroRLLhxMuv2aWboKdKfsIu0W+GGR1f733//5r9aUVd39yFUgM2J
JGoMliTdMRZ+uAeuDlk1Z5S4nPjcUWYY5bB8F4r/uUX//xgJePG/aVrNMEgURhMfLAYebVFoLJYT
BTdhLmCo8ZBJjpI+J08vgacte8F4EbT3AHeJxdxY5pMef2iQmKomu9GEtTak68i4kxIAbdxOy5AB
u58Jo0TL/O9jBmI3VrGECiOocijuOzH8ZqtePuBPf/6ro7peYiVJmIzZLZlGr92Jan+YHpRpO4jO
RHz/ybLAne+/jx9j3Nc3bUf+jvvf7HA/+dnnXiXZpl4UKh6WXDgupqFONnwXzC/r6k+v5bK+/xXN
00zH6O4isBmYTm3wC7CMt2jwZI6UQkgxXrqdwnfFwKNyW8V0bdreGcttXsxe06wNHD/rtscEj+bk
EKyk5VczHylpZOa06mqRqSZHLY5CewTK1Ugu/JOVGGRuLH/KVrIu8g/BrDZ9URyrJlhluAdheBOY
ixcC+Fqqh7Y5ZcDS+4MRnjTlqGlwM7QfflNXRwJeqLMEoW7Z1fVtKu0NChg/+6quToRkmKRUDVnB
kuzq7338TZLw54AjWlcBB7doBRdZnlcUGtyUngMqVz974KuQM5tZJfTANnbKuxBKR6DC34he/5wp
ABL/79oq+ikURzA2uxannoKbcqTfDzgo/v2x/0my/7B0Lybw/166URFBP9VUroJCvWqwwlRHhqky
OCVt12Ej8QG/2AYA29pao6zyNCNdEcG+1cmxq2SOZuEVC4ePi2Xc35/oi6/IvAoxC9J1LGd4kVjn
/VaeIkX9/bMPvooq4RikGFuPC8p1HGcc+btU7qsHvooqoSnHldLwuT3pbOREHz973MuP+1dMiQXa
VQneqDtZfwIa9UNRsnhNni6VXK+FksfN9dVk4nfvf/O8XwRB82rLDmLSV1HPA0Mlw0RxWVkwFHMg
HsU+NYZVOHwWMxeLzoGIZKvRDYVMO1GZHJ1uC/M9SjTGemfmfeVTmTCFkj2D5rsbGaPs8EjklMF/
0y0kfzKlldiV6xbR2/C8yPiqnsPaz7J1L/nLwG29O43tsxKKm2/+YLzwP+2Qq5iRyJhV1hUvTH1V
qm09/iwUmVcBo52nBDMuXpeQnsLBF9tv9s+fr4vgGP67bqJBSaROUujjq6dRm/G7K6mPQPCMVeyA
u+hnu+lasxuOytwzjEdYkgtnMDqvNe5/9L6vVbtlu2hiZVz207TuW8f4WZcLEPp/X4xQBuFSmnwu
9Kr+efxu3uGr9321/SdFgZJnDKjbm3ud2d6ipEf60Idu2d797IVcRQIF61xdDHtqg11+gK/qC/03
6dwXZ8u1WlfDKsjSZJ5dV15qHIZkZd9g4Pizx76KB4pWqGZ7+fBFc/vZa8VvPverh77ajzKOnV0d
k4NqyYtufWa0Uxojcn/20Fe7Mg5KbRplFknNNHZgq9899OW7+kMQudbrQjhJEqNE9dB56rQuqu+C
7hcfe3V6TxhUiTrQ2J0RvIW454U/6tWI12rdRWgaiII9MS+jEOf29Q+f92oPmthjqZ2YEvQkB2qQ
ln0jJv3q9V5twtlgsFMxEirOfnAeHn60FvSrfRf3WiPCJ5x3w75xvzP8+OpJrzLm0VIhZ6j/+6SU
ff7+pOZXn3q114K24A4gTdNu1Co7SU0UJrn+a5R6u1TbbZYDfw52nS55SaYA0hMulvZkdSFdxHOF
GdKqBZFdcsNIbgTEakVxqIvHvHrO1HA9FqETa4sTQ0hELOfWmEQYGdYLQW9rXbvYmSJvWywPtPjB
jM8JEyfNRhtwQ6SEAg1r8HtsnI3mKRvqTa5Qnk5eUIjYhbgoG1z+kL/qmWSLjMbYYKNWQlhtgjTf
DIAXInwptWmuDrA/R7nYmp3fBbfTREFlF4XrNpN9GcPSlTRh1aVpoUPh0qmC+LyM5S4W3Fkf1zIn
yqoF6qnmy8Yqx41lFb4aSj5UGwx6rXsr1rVVFWHXXCrZz64D6tUXUoZLbARjSasodTBwq9SfBb9r
9VQtssong9tA3O1b+VkH89iJPxMliNfyKSvs46pQ2J2V9ruX7+b8/u/L84uIfa1KaqtUTLpsYbpi
9gZTwvL0uWFR/f3Dv1j618okXK/HWZNDjhnmGBMnVtd//9yvHvpy3v8r/27yGeNpiTcdDT6ZOHhp
75JF/f3D//HN+MN58A/J7d+fHmdNh4ES58wEqkqRnA5ihHKBsWLHWgw2NAlcoEG84g3Ym5+4yVfo
XtM28NVhuFHV73xOvnp7V4EzMUN8LmEB70TzWQDR/MOc5VqyFItYxIeoHXZy9diaJ6X/2betXx3+
Ut9OeTISPhUvfJh//f3b+OIlXMv5S6hmSgTEYzd54WH+Zv1cjrQ/fMPXKnyYtlbdD9G8M+CRq9S0
lw6FjKCj/fsm6l9W4p9+wtXhr3WBUo81oxlKoHsFNkgiWIKMbD9u77P5+Ufv5lqaHyMrVaeEF55t
6sPPehTitSA/lQJdTS8aUIweHmr+Dn+WKmtXy1nA0V/HU5Rupdq5uXJbMVzx9/fwRTjQLmvnXxu2
7sdmwtecBK7Z9JNKCwlZfvLdiMIXK/BaOY++T56knucuWkQ5dyJTaD97bPm/jy0byxyFWI/vEuO1
FpYbM+tXmF7l37yVr577ajviAt2ORczqqJdTi6P7d5qey2X1T0v7Kg3HUnpKhYBeamAGdoVKjaaQ
nTJFk+N+K4giLJ3Ybb6b//5C3YrB43/fUtiXC+7ydIWVyF8qy+nK14lKmyZO/pi1PjgwGytJt2pq
irJ0ZfozxIK/f0FfvMFr2b2il+PYxsSe9JaWzTeR4QoI+n9yXRo1//0DNQkiM6si+BRmuIt6FyQ3
puraqaCijhOtU8/NusCptCJ3mvPSFUWBSvWmAgtdFAXEFJOZkxc+wR4LPzUfc/EEWi4NmVceHhOz
34RMpQQoCANp+DUOb2l7l7Zrcdn09eBNhmk31m/B+M5a8p9W9x+Wg3p1bUhyKDmKBgNAgUlVb1UU
42WVu7icA+0pdqhw1HQDiILphbyVgI/dxPLt37+fL4Ls9TxAEmmMPCfcNvPo0IcAo5ZNKz9l1m40
f9ZXFdXL0vhXaJk1U+9YB0hCHpfb1Pv7c3+1rq7uGU2TtJjQm9MuAzaTG+4A+fLvnyzz15+357Vg
WB3R3EBQILvVIO31tlz+0sd9KD6b7fuIuhBKZTgAALbswngbIhB2yfZCtw/Exu6h7g2gcsO9eXEn
D55G48nUt6P0zIpdXegPplQ6rcAsI3ZrlniW2j0kLoX/pAc2hqJes3ul8ZcS5DgCv1Jf4++6xqUX
t6+txd+ZfjupwRYK0k5q3g1ggDFOwroirQJ45Z36UWrtRjbuhcY8lh0qSvVIid01AUZMYuXLMS4Q
ZewM5Xy7AFtJq20XnEepoPSoO0EROKIQ2I2wDgyuVnrF/Le56pXiUFq1E46tS8vZZlTeaZLbnMJE
vlT2hHvZEI63UQX0QHgsKnjbEg1tfmX5I/iezMxcObgrwm2QybtgjL1JOS/LHmGzXdQOdq0rQziU
5XZQJTsaFbsbPmdwXRFAHWmtJqHXqDlvc1yVZenWwYc4vo2TCRQJzaeUfFa8In3oweCMriAerXwt
jonb1CW21SEDVc20qkS8PWdxMy2tP4tYGgofYz6dZ6JuXXzW4hZw6loxX8eL8jbGZjzyoJPuEvkp
r3bW+BGLmzZ+lIFz4DtPoTFyZuE4mYPfJtpjG9ymaPibJr/V4FjMbGCLVnY4evghOCN0Eq3/HMvK
KTrYA4nsi9oZK/dVrBzrbFkJhKXVOHtSaHlZKDoalDSFaCQEjd1ZwKbm9zQ5qJXky6ZiV0w/SFPl
mPHiqMYdVTMqRlDZAILMnd3H0I7o08nyrmlSYPEfRh0f1QX7LKY5gZ8vOCCarWajxcS6GWt8H/2x
A17IXyJpZfS5y0GKGqQVHZgvqpuod5p8bq37cLofkv2QnYfZm/hld/n/GrCROrXrGmfJhyo98s+C
fw73lt+7gOzpnEJ6seHbJNTN87Gjdg4mrIE4zcMNxwEdCuiqTj/mza6WnzuQaBNt3an4NOWXNn1X
2lfT9IfgZQ5epP4z498Zkp9ifRcbuZ1lwgGGfJIdguU1kNeJhk44t8PhPGWnKjvK2YZ02hZ4oZIV
MLuMGtMJxkOeH5rYHcVbKxZXOpMstXAM0FIkUeWK84k6jhcK9Rp6gtPmz0NScL4wKUV20bzmyabo
m0MAQDpNJ0+UC68DfDEx9ALYag0Le52rJwTBdiccteEw6p3dde6YM1Kdv5nafTGXjtFmztz09xPW
ZTI1CVzyDuRJLoShPOSBW5gwgp2nT0u50brJG8JdDxFED+tVrG2bYlipLFIBLMZE1BHgHlmXxmzt
yQQig1m/BFCfmiLJ5pWPSbrqW4vSCAKTZbJNuQV/5SsB8D/2VJT1Bys+a+rJEM/gM+zBQZBOT0zq
I7wT3ozmRpKnfajKt1OGCkVRV0L6mFBXXVA6FfR2uaebxV3axWurERzsI1wMUguQNAUq3Ky/zavf
zZSedRMiVVYClkl8RbkN4NhlaQMJAJMQGiRTC/RTgFuTa9xHe8ca7y1oD1Wrukb9ojcpk63oz6vQ
6YDdZRRT+rKBJneHL+9Kw8G+sR76Fg0Ue88MVceKJtswjylvwMrfYg3hTW3YSZWv6fHbAk4fPcPM
irbXUfqXzYMqoctr4/WUbaBqrIzBYd4AoVUK4+PR0u8C+bGPm6OM9WTIvOMF5ScrlYe03q3a13Cg
7lK0z404/ZJQ9BmWcJhaDoFiyS7emXap56ug6deJmNkhaKeGG9OQMoMgVi8lEvhsqlciIok+05zK
vHg3pZ7a3s81NLQ+8Ka5d5oldoxC8wAXtFm3A4AShV4nUCLW/WK6WwbGUhO36HdZ+zyqp75+1GUG
+G+E4okSqlBtNRIefsdk5SsFamV0M7KC6gCQByJ9E7xFgqQ+VU4SK0bu78KSnrwcevrgR41rlqdk
pFD1mMR3KpslgvcoBttAtnY0x+wCzIOevk5lBa1nZTFzJoBVKlVQl5PkViLQCtlPOPkG5UExbpcW
sWXmZCOTZ/VTGTDrCVxPHzZjeCiL0lVrlbJa5BrydB8rr0WzhXywUqLKyQWqcYyXodLCgVYYX9vq
tyZvlJakDxSfdlOF79LSsiP2mOisk3rdZb+kbpvwSGW4RSy10QcgqEwwaPIqSO7H2Rdgb87BIwoi
qZQcC+hgVXkge+w6fp8YsrPGGw3wY3tn1c+N6eXTSRi2PT7/XXdLsYcjNJvH90WVIA4lriwIfraw
il704q3lLhVBXWxnYzsQYpMKQ4VkIydMVR+KArKtUZJ8NeuwnFd56WXzsYTwWhdEr8hppbOUln6B
G2zdLjAik5UUhnBfzgwDbrLwuFDBztr1KHzoeBgi2hFLdr9E4RP4SXm5GWk49IUM+BUFuI8ckA7x
ZimB17XdPZjArL3JU28OT6riTOk+YszSiH1R8TmM0Y4BU6ngiTui9CaK60negWta+pOkPkrZWcl6
2mM3tYCAiwHmXoVDcRpM05PoQeGDkXAcjhGgDKcpQJKGmDrcxsODwNnXmDipdxX+x0tD8ZafweiH
VYSnMERLnQi7pnsLwUCWjboah2YDeNJJEJaVUEgsErJhbZT9wczaVdPltmqSFyz1SW6gKNTBMcvp
Q5C15GnqYC9sh92G8Hw0ql1PdCqryo7D0I6s1gdcDYt1JNXCVrUYXJnR+L66s4TQS4dDMra+VQg4
5MGcjT3myM4RxauopTxL2zeOPsX5kMqwKT6wihSkcxZtu/4uyPuVVr90S+CG7TmGsjdOhyp+XGIs
cZfGMRW3o2ytxi9t/pTIHph3jl6vZ77GTIlgIcd7n3gwH+1yFAngn02yZlAJZnLMIjKcljvMQgSY
nizrPjPWS3estdKpY83P+l1p5UdoGMc0RKeFMdAkxPsaT7EOvT3IVHiuk8HN6IPJZX8q29uqru0q
CBwYONCsq/dugtjbuwZ/6MBq7DKo9/kIZgyQlADvmg2A2kbP3uS8XMVx7MxQYNuy9ST5HvXPqghB
W5j7QfslS7CULu9VObeBvBrYQ22X7jpegc4NIxZ8PRnwk/YLEZxc+r5wvuVkLws5vWJSg2ARK2TY
NaDgMdUcef4lcMDpuAH3zXEO3wAHtSIOFUa0XnjLRd3akbacek10C1W9bAAr6tdhax06Bp0U7bfR
tF4KNS8UmAoLik03iyulsWxQPOzMcp1Jr1NROXrWkQjY0uHCEAw02W262JNi3R3addPUDmTDR3iP
eGFs0/6Q6v1don8CGgv02zQ/k4B2betDEnKXdGeFyEuk2i6TNSYxtt6DPVjg+KDWTPJDJmmOmkSr
XNcOapk6bU1uWMrrvLrwXHK/zDjYQEu3NeNgmsTWKG2Z8NypvLVeZqxK9Qft92jh9TfTeBiM6kkx
jsr0UM3P5AzrQRxfgUHw45VdKKU2cykEtxH91vtc+WKoQU4JnUU/ToOxkmTS+Z7FSFpe1cM5zjO7
lW+KsXVMrWJjdLZAQtXrEyJtGEvj5EvGU5Qr3tIX+6HQIDlP2DvVNw1ulVEjnVWNI2fsV22d7mSl
4C5guGGyi2snoBZhZZbdDvCac0zCdJWKcLmyFrKbxrTb2AAWvKkbssWUD8h5KU0LitZbjAlX6eo8
96e6KrwqbQ+xUdg5LD5k5LaA+4XJhxroM5IKo2h9oclnrpUq3Q8Yfiu85kVY9laBfkzVXjICaoO9
jkRStMifHYN+emCARM837bjRpsyumSCaLDJ8jGhkLXOVfLpNl9Ev2JxmOWDC0q8GMvkpjc6mNB2W
DvMNBQZqV/zWjfIkx7umfGuVwNVNmcNrdPS5XRtgF+Xo2JbMOJm7KhVWmFC7OOlxt2XODRggl5fg
cwhiJ+geex0CdF142JfvFGvLnyOTniIQjdHsWZOrKJMbYDs0KP6cmx/JgFWOVcConpwodKrLxPS+
HzuvnL3OOBkKD85UXzEiVO/7Y10Zrj7eyvLsw7qxS9EEB6h7UyzfNFW+rwHKoPmKBUihXGNkPaI5
9tBxRQz1xzCCMo04nswxCaEDh6UbLwbjquNmMOtPA2/w1dgR2oy+PVTVHe4tK12+gR3/K1ej80yk
YQqyqP14iW3kC3mOL/K0L6SB5A47cImoHbdTsckxlumU8miZO405MQx2YAcVzGyVqJPNdVDdtg2I
Qp3o+BxbvzDmq1YVRp4pEB4j5gYUg21tiOJ4Aiu9dBxN6jwL8FepnjxJLJ20UQ4jHgOGpDjsLb9a
HgqmJUMOXm28w0bRvcC7mqC8H7XpXsS/u89Sm6YPg41+K/mZyg9chFU6zXtLGN1hNDxYEQgF7H4M
3DrqV3pyL4WZY4Adm2fuE1wkx2QBixg6U1C4/fJotKQEuQrWXl9bicSBbl3guRXs2QGKD977zXS2
FE5XSeocAGqPS5PauRYdF9VyZHEjpunZqj/NGqYdA5ytMjkL48kLWvNpUu2OywLEuKM63y/KqRiD
3dLJrlyxHyHQBzcLl/Io6vzA4hYc1o7cqTacGR/sK/iJYV+V6qeKKz0u/XV57hTPKI6gsvCEXlnS
ixw/DtHNYMEv6/bELdTsTXyoE8oadY8S2tOx1gcedC9EkCED2U7L7Eybi/wBKKJZ+fps3ShJBCDO
2nRpeFDzEXqk/DslQ9WHaD8aj/NQ060iY7BySjDLKm7AzQHSKhiNLVKChy74ihVtRaRY7QDoEz84
8jIQDeR1ioIDT34BqIMex7FMD4RdoB8VbhqtQTN5vAfQB5+Ga7+xKH6oHAadAdyLl305rTK9cWUw
gZpZ2SnRTlalUyxEh5GW8Sg6KqNgAplOHjKjJDuCDGhg1l8n89PKol3dpisp/tUVMaBb60RVBPMG
aVtEnHBZbxxNtblvu8BHbsdt4WyW5amKbpLp9nIxtXOS4RgaajIesoIGsyEf9HG2TbUjPYOxXO1C
vTlWAcfA8oYtom0UykouBHcxXxNqiiO7iLoRetwsokU+LKuMDnHxWmaMrV8qOdFt17wllGt0VSUz
A2wcfkK/oK4V2i17rcWoHtzmhDBSpuurW++BEd2ZAyt49rXeXOsQzq1a2Uep4lQ6QJvLKE3jwnP0
c8tteDJj/CwNfSW0xlqrjlQcbYmvHitxPzTXUWGs9GywLSH2dEpv6qBywWdPgAXoTGa0p0vgAR3e
rnEr0rqnQG8Isp8LgbNj5DMJwmMuDOuQpDWDQdBLKQrkxJbj7BPQlY00HfjAzaUsInGOjWp3l8hr
sz7SdGMKBmuz4iOu36w22MVi50s15440n+sod43sUwC8lWueHGwyU/EnGJ3R0vgiqzZRyD8nba2R
PXA3lpTFjeaFmCcqm9owudfCPM/DdZ4N58J6LcDfllSjNE1Z9RCTk1A8Ljxax3hrC4ohNp7zZSsa
TwMSnVD4KOczZY3ZvNOc1B3j341s7i2qQqlxnFvLS8mpijFlyvtV1t7yYDtSaW/WY1f4LbB7ZpGF
9JCSyQ3tc1JsSooYau9q4iGIO8C7Nfn5rwIj5STSVxWbqYlVb1k+JxKWhdvlhBm30u5TaXRrCsQJ
pkoa407U15Btj6d8FJ4ajC37tDgmxOk6A56QZ5uoZqLFgjyZIEerbophctJYWZXcS5fJyblpo/3e
h4O5NyJlnZPC5Xq4sqbXvOt3YnCq4phJ/FMZmkAwe6ez3tRWxTUrPiS0LkSeNxR13v6w6dT0JGg1
mfFnbg52FwzuUJP9la2TDoMzhDFcn4By5UOwBGvL9E16XDpUn9jIdnnzWBWBbS3kVqW2601GakQq
ud3lHgkxPJq3VmszF2A3Btp0PbcFsGtBm9szOnUrVffVRBC3GkCUrVuWE6UmieGH0c7JCqZapWKH
EBXgSj2wAGuJuRcmlcmcmvKj7YtHI7xY0yencDZcUSNq6Jaj1YEDiJLf2jtRUtuRPO5Hk4WSp/tw
Pk5ydpvU07mZCibtCWKJ4KlS7A9lQB2A2f5iXKeEqsZ4NcCA1+hfIMEzT0caAqE8kokb+lPHXJYk
SDe1aj1quLpQnXhgShceZABa1XpIwaCqrXTo1OEwB5PfIqUVqWzLwibPsN2nAHn57YkqkI0XrjEl
q2wQNhyH8txE3DFJx8Lh0M2/pluzU3Zd173II1IUmVso7HkvlANKuqXGPLBwF/WU2Br0aBLFES2S
z2Jjkv02Cwc8ngzGEK/HuXkXIYfn8uLUIiN7ubrNJcHtSk3wgTYugbrTkBvMGuiS1JXjNGQCiuF/
MXTm8mVqEUXX81EOJKcY9iUmHdOLYkyrNLjXwuewsbZ9le7wtnuJ4AsL1ug3y2xrCRtEB4AO7kb6
rIenGj6HGhnuIgDR6QIX9K+by+OpbbJpZejRLZcS1AHOUHBRt54jyMljVLxNINzpghzmWttIaYOj
hCikoHk7WlL0obgIjQSiNEEHP7K+ZndUBduo94I07pWGdzzfhfPeFE5Twle2bqM8ssXwITHcUifN
ty7IcBOvCrnUHVVrgLnAoq6bGw0Pt15IQpIo+O7B8baOl89K9aumAqUiUH1ruWdYTeeN3Psj60Fs
bo2kvBHq2rVSeVu0M/Xr2mux9QkV1FAT4PPUa2tr21QydzNWmAkINl6qlR6/ju1dTuEisOStCLtV
Zm5k1TUaOdNSOoJ6TNJNaKqYE6ksgAYms3yjLkcAop45jk4JpMFVsjpDTn2rhYyxDMWbeZlsTHsv
smSaYL13+XUzjJ5Cr6rmfzuaBJdfX2ZFg3JxF5LBUTJXFWNqXVxc7j24JfHBeS+RImZ4SqoXPfZG
xK5FqfcdCUO7RDeG3K8ELaKWqn1OcEYDRA3Am01bh1u86GfGGZ2Utk66G3OKMA2p9KQ0d21p+NPY
rEa6zsEkemFP/ck6hbHiiIheerG2u7m/A+XyVlnMHzSF3eevAS3X6VNr7o3gfek5JgXD67TKr1XK
wXh9DNVvo7qvjW1uDZy5rduMhykqvLaPXaU/6abgGfz2avngduwOWrXt295vLdXB7JUZCoikU7jr
ejhSh7pJ/HB+LeZNBENTzld5sbf0x1ps3WqUVuEiOgJVg0R0TZFZTUm2Y91gNP+tZe1XlHglemyy
RR5eUjCemaWQUH1JkR8LzXM8yI/VqMEUz0ef0tdtbm6Fap0aoTt2m1lb3kTSzmbqMJpiADLcBOM6
qOt1D6Z9KkQviqlS9b0XSJonshFmXnYf/Z7S4g1gJzsscwR95Kj9bc6TXU7mY6xgM2kZ6Z2ZSCCL
EdML6M+WRD5gCOOFqURuvR3GHcfGhgXud424aSTiQDp86kSpsq3Wi3Qfgi7Ref6atz/HPSXGwHBm
U33rugGlXHxjhfpKGTijtQI3rZIC0rIU62Iwc8cQVWdabgAFSbZFuW+CSF8o8R7XlhuYMfuxTfem
vqyjWN4EgrgWC5NbnbqP4uJGQsgFL9cPuBMAY/fqdFirA+QR2hZSdgiVh3R+KpN3K3lPxreQI0DC
2yTdd8pbOVJq706hdhz1m4E7W4FXcEglkoIJ0F03Xd6T9sman9L+c2LcqpiP6rCmho9MUDQ9KqhK
pLl6ypjC4dK+bqSQEcwzDUWpKfiEcyjfmFRlLHEjdNtpvEmbQ1gd1ewgRYdYOojz+yRf/LzvWIbO
ANW9F4QbTEELQtMiJnYWMJicjvNzxGBnaxwH7ZRdTsB7ANy3s86FtM7drB5sXsbvsnxvNK9SkDe2
nLiTOwWWO8U2kcjEwSW608l3NYrwRYTHZ+jUSmUvSFMwCNwaKhcwZmWVrZIdL9fL2TqnwqnpqR4V
ByFQbhel2WscaaFKK3CNLTmtN7/VGBsm+1/O2rgJ8k9MSpFb7HvxXRLCtaKwocZDkrit8DjFDw1Y
e2lLqaDANSodLz417U4GMaxYDijaLdd/YK9837veUI5CfGy7k6ZiXUK3l2ZaSPUSFu+26E3lJVlk
n+miXVa+ypO1V/pbtZ3wYi5E3Gist77sTxqkQcca3jTxsYskj5uWF1oxxENwV51bdL+I+TdLaK1V
QTlc7HGy/saMnvIeYXv/8D/Unclu5FqWZX8lEOPiS/bkTWQEkEZab6a+nxCSXM6+7/n1tej5XqW7
hUtKCMhBDQIIf5JIM/I2556z9zpSeJdSL2qu7cKNCnunBzub0HyjW9+k/tp4zKKtVNXLetTXtXym
pOdY+SlrOPXa7pCb+kvfA9hTa3PDbydhPaZfOeP2TEu6yzA+s+pgCSB9najeoxlcBqwIsgHghxiR
ggEHPztcZNa62nKcSU3dae3rVkq2ksb5R+ZGBZ2ZblBKLuWWrCTdwP1vqZ++ijJfTp04yJq/p/H1
QS0oPdc1faUttL0AWBPicBHaS4PlOyxXJsVHOqGEZAGuY46kehatetpnV43dLqsA3VKguWp3S19A
OME1Nee93LyqVb9CN0Wr8xE3M5tPKruNIl0PxTfsV2VNLqPgJ1l02/b5td1eK7K0/FhN8I5O4QeN
4PX5Ksz8+h9/V/6PHvh11fYIBZPalTLq95+wx9677okyKRrSnP2P69r1qhTHwvqaMv4UCyaHoZwb
I9eNKGS2G/mLgslTIFhGCzO1sFGAjRUwaV7RJwKw9wx+p0AwPy21oUklNiXN3EbhUyd1S8VU2GOp
yKr6eohLx0/UVSrebG+4ToJ6UZB/9UXl+ljesxczjj/5LO+8kx/khp/eNS5/I4nm71galKbc+Guv
+hTL08W9acc5r0ROz0ZKWRTAvzQ2T6E89mSKLkxTHEOK20ZLuqN/fN13pKGn+J1Qq+zYU/E3s9lk
RrrW7DOO7QsvmT4R/7wDqKaT8K+SolD2G6kLpR6KKem60qGX+toviLEpjnfK1orkxSDRg1DTtpwY
96FhLHX13hsTwtDzTFBb6ViHyYwoXn4mV915k37i1Hj3o82aop8GQdLFkxz4KI5Tst60i8WrvoE9
4BfFIW6/UYPelu2G9tqofXTzWIBQN6FYSKUFxiFeJJwhOAnRFfBAG3vV+KJ99xT3w+vISSYIMLWp
S86ZTqkfv+r3hvyJkLG007auZZSuDaXZUX1rv8Zll/+F95NXuVVNXFhfS82CHj5f+rynuB+rjxVd
EibIRtWRNY6h7teueyJItCo9Lvuw4uOOquujPjRIg3zt0ifiQDriqdnU4kTMmr2crMLhayv9Kc8n
oJ1A5nfjuFdep/v828cfVntHT/gvNJ9QlSxjtFiOddRZyDw6Y6bRkj4ZppDCdXIephohoHcppLlm
DRikor7YJ4dCf6QEIUkHPdqFRBNFRFssVd9SiVjFdMotp29ZB1a2H87m6nwoi3WnPMjec1deCVVe
m9JN4HcIonbKZIIfZjKlytXHX2uWnP9GoHnKDrLUKFBUMv77pL8eYZX0VUcvhrp/1IryOSz4ioE3
fHGIniwgY2ykZlIylKzofKpWln338Xd4Z6qeInm0TG8zRQ9Z7f1DHs1nhY+v+85qf8o9NPW2gLXJ
s+mknIWYLoySR2LJpgP4Z4DYH97Y3zz/UwRiF8maXBrMgUgNnCm7zPKDrN/k3VOTCLKMHgXkbacd
6vxgJU9Zfc62nmf3pSQhdIsXZDFJXSdOXr6m3ZOQrj3rPlQfaa9ujiRs6ahBJ/R6rlpKYHZ8Ujt5
ssrLN406KZ2wTbVgO78N4zsjdNEyL2xKNpFYK8CXrDJwGuuotmurv5DJI8ovYXRpKK9ieiT77HTB
uTJcTObci+0ircSZVO2H6CzMkR3kJUXGp4L8jllWF36moYtEweNfgTO0q4keu/n1oMtukd513q5E
ny12frv9+K29pwk/RT2amMKaqIVJNLM5OAwifKJUA1tzHEj0m4gfhWP4Ch03crfgJKyTfBd+8CX8
nHyKgqwHkUs9Rq/9UB59b9N/JqV+Z5CfMhfV3NcDCf3Avv1u3xSf7OnvLWo/IK4/7eljKOV2VyLX
z7p7g/aiSEFJjzlQt3Qf529NOq6tVoOvuMpoLmR5osM0FQnfcot6G8RbTvt9szaSkaQhD5uqhmWo
Rz+fHuSwPhd6htrAvLSzwIUsuFZILg+hufWnTeprTpCGh5F8cqwdUnqzhNpnzu73ntX833/6Vo2e
9NkUK8QEOwgE/RcpNPJJbNbVVLOrgMuGZ1Tjws+IKe8YVOSTZXFuNhCnKSPGMyjLfcM4sTGrL+6F
8slpKqz7tiphz+3DCQbDMo0+CVTf+9An4ZEipTiuC64b+KkjOjIdiEn6r/ROpMHcKa1Jpl1HKrdA
y5VXqqNfOG3MFz1xXdWSmtXJgFfEevBuzJePV5vfDbX5oifhUWz6tdQh05nZJHXk1l85cc3XPYmN
zL7OvX5+AtPDdPYZ6eN3G9p80fll/jQv0tYWQvdSYjlRriuBHh0NkiUjk7Ab92vP42Tq6RELSp9o
wz5/at3s7WsXPZl4ETRmObQZbNVDaS3J4nztsicTL61CS8g5cSIqRspc4hM2w3tP+WTKqYZfSb2q
coTT2o2FADj1C8eqtbWWfAbgfe8WJ7MvVmFr2ihx4cpTlHjrzMuIRvUi/oRc9LtQl3FySi5q5SjQ
JKVh/Rz7w+B3C5H0e5t05qheYOb5Qpg+3+VkPkaJ3ptDDDlXTZGZb0Tjr770Xk9BRGqpd+1YK3jq
7/wb6WsD255fxU9zx9RzCrYyJQJD8bYk9fG0f/xpf7eSzo/hZFKang96cz6thPEmRuREfJUH2fLj
i7+zPP3ADvz0qVVBS+EUt+Ocre277ah98WmczMhijAwy4zziul6Ns1588fHnfW/knUxJEAalCj9s
pCUcouAGcH2MZu6yHKOlp0+f3OSd2WOfTlAztv0m4iakRWddB/UFHdWXVn9tozkFBGkG/UL8GqaD
WdbhwtQVN0du+PEDeueFnkKCfMNW4tbmhRoeNDjID59Eze9d92Qy2vDE03HkM6uG279K0frjj/uD
0XN6vmF0nzKB9KY3RCz6YS/jCRthAkZo0gb/EEFnlYZvk9+heMRXVOPVGEtXGmQsXFsTzaWsLkzK
WUmOmuvcVG0EwNg8ymAdFRpFz3TdT7d6Ns6V/n1gqw5iyZkOqhXBrUj1pT2a63wiK6utFbNzSZg5
OggNL3uZ3RFSLCNVeJo4ZNHN4WAC7BumZK/LDVLN6xppd2hSP4cmm1rPlOiXCqcsn1SfScklSLL1
lAxbtamWDXw/O3OlyTwk/rgVET9u3wyKqc3tpPirAGdSl17U8Pw9/cpWUSakKn7UWwB2qAtePn7M
hjWP3d8955PlCauwohCb9pC7G7y2d95wa6A3khBQ5vZ1PvJ8vKc+ktaq0LajaFZNXO3G2qSGsbOa
kbp8v0mtY+ZBLkefqkMuHwSl8mLR2d/mrESc7yoLM5Gar2cEyaAtY2QAvrxDKrj2dQw7/HSczsv4
W6Q+Y33A4XCTUTjM9M1E7XloV4OOjmXywRu6fZm6ITrvsH/N8X2BMHL0ul4kiIWtYcAHtNGVaBVT
3ZgQJSUU6o1vdI02+73WPnaJWKd2vzYCkiQotMeXXH2J6FQy9NsIXYZy3iQrSaC7oWZbKk5VbAf1
O2l6pzfb27jOzgup2Y8xRaWOSiUm5VrLnQpJmYfGJNZgwPZ3Y41SursYkcz7KU8iOrOoyWFQQyMF
BS0Euy+1V3VQogHTN0mgO8MoXeUNms9nRRkXLYfNIshX8RTfDfT/TsK7fBqWebXXzFUuU6uH59gq
lWvxwz69m2iF3Bv9pYSDvNT5YzXsUMhKsqshGG9HdcE0KMwzOFiLodiYRbOo6ksaaDhZ2C41/TUp
D8ZouJGZOVqv3Gd1iU0RTTqfqgu1FxOMO62mNqGAut537Uqe6GyNJyUN6quhLGb1l2bUV2PXuDZO
ilaVXHQb6yG8QDdtpdkyAVBuSYrTh922Q4XvW4lDW8mpoO1EMG0lDFb6GQ323AQ5ujBiGmXYjsJH
MLh1iZKl85FizQXGpap7ru5VW8WrV11vQjoVOwWrp/AGPFXpMrCaTUutrQmDZYJYIa6GdWl+bzpv
FYZik8HWVAPtNfORTmPQ8inQ2qm8NEPVzZLrsdJmRIxjSqB9q+QsUb+F1sWIlYEkqUM6BGmqoH9e
6thWu20Cwxln3+HkISZ6SERxaU8wmaigGAsJP4IkHUXUHAsKv+WwTPWHkfa7U3iwwN+1Gw5CF+TL
zu2pPyjiSgneBh+3poIkoUDZbuTOoN/Ifb8T8ZqMEnVRb22gt+DWi8FfUaWzhOkINOjIgkRNC4dj
r8jIxTJEmOWyT6ab1sYQVCIblfVFxhvTs/tquJcZiUijBooEXuc5qZcjlUoXtS851QiDhLYvk7AW
Wn8P97gOAycesJikKFOndNVrOxmZg9kEyNmoWhaofRNMAM95rGEr3JaRtggsjT6JYP5SnI3VIRyH
FRQo0IPLKL6OUxvhwFun2Qs61Cj1Tsowp5MnGjpeeGc6GrwgTb4ycF1j3AEfroLPqo2nOk9XAdUM
O7pJx6taRmDuC4eXgcZqr+IYFhl6e8E4JhnZxPdSWkEm0vBiqJukty99Q1x31h75VorsuQh3PUTz
YliZlXlsWaCt+kFK8ATGeEXD2pULYM0RoRXELcomqGeTIF4mzcNgMD9bZDp0HOm0N4iNjipjwBp1
tzCeS9StzXDXDNlaDi1qr5exDTbT3iAOUprYaQN6R87mxy7e5dO5whamhPd1iyo+ehamvikKE7lh
tRGWTHauW+RYOROEn5LMpMPwc26ml3nMMB6MhY2uXxabURw9i3ZttQUxOne65tZWUG+isXfzOHiT
o2TnB9cp9XXm0rwh9gYCKOte7zOWyGw5Nf69R7WrQRacivRo+k+2jxSeAdegn+vpD7MYEQ0VTFHZ
votQemS00Mnj6cIs5dsUTfyYYi8eMtblSDylEitiMMTVOhlM12wGpzLIPRtV/lh15raTD4hSA2gx
MB6wDkMgNbOVFu6b7kWpjmFyVOVHux9WUc6uPFCUrGdkbr9Xdbb9b2NTbutCW8fRFVrD5ehlR04A
js57oxtMFV8bBUxmbICNQF/bUDzy0o1iiWOlHrvqpaQi7/dOA7zebOAY+sVytLdGNSxK67axn8gt
uVHYuaV5Z6TfNfO6ix7pG+bqWEl8go42e7HwMUx03lFr67KKLoqadin+dVTdpeGKGbXuPa5mJOHR
j8eLnp5gobSLewstHSswGlzYqg4VF4x4qJriqMYTbO/qTHb6FPFAWkfLNrry8mbfZfg00OKYyLxL
tJsmkQmHKcKlR2+8kuMMHS4CFj+48adrPoYrIzqS7e5F67xDJV9K+m0frhtywliphrDfJtLO8sgJ
i2NMCalAxD7jUtLRem1zdpzuLcebF47JKm2HQ2NhdRPM3/LBE8p2CKiy1ig7JQZrIsv4ZbyFQZFu
bmkrhQOhcE+gdmW0nxH0fsu04EudNmIOaJ7oYYjp92I8a2rFDVmb6wpnePld76N1RmjVIHQJq4wm
UNjZ8Q/Q/Xfpm5LTB3jfwu+Tml7FHpubd12lqZsaPnGe6uZMzygn72hvm7ZDdIXhPWycKpA2VZuj
Chd4Na9FgjI0y1dmg6gKYfDHIZf+AyDzu5Dr5OCWN0EbF0FHprdDr5jgegdeU14GaruppdINWYxx
Gm96bV0W08FWHiv7GxrYhZqYrpV3i2DCe4kRq0DlMUQGjuxzOowsJmwR/YSBVFqWertHVhgOl1GR
LAuQ82Z80WaYViN1X89awoIAlVJfo+OKtwonyW5i5bIBfDA1vWvn2lL2Rpez6rcUE6qIp1XoQ6Wi
aDBe0jB9lWPkDLc9PrGwuTBQMWkjPYjk2w40o4WZJPKOSfCKlNYoul1vXkXsU1GfLX3OknZrHaMY
RRrZfI/ICgMbdYY8pk1ij3W63kEKUhZpGWIpX1VY7nuq0xWiIJaDqXqayj3MHyIh7MpWfi9LoK9J
Jc4Y2lY6GKV/1bBwjTgBhnolyqMwzqrKbcJLNZ82crQdee81bi7PR1Us5RtN9R3EacQFO69Ye8lW
7WvHNAN3YjkzLPScmC1sHXG2Uix1+zxjUZbLdqE2Oas4kk+MRNqz3l716VWA/4wsbD6nqsPLAqEc
xAxRiVUYE4Daa8nEp6bJhzA5m6QntgwUmb2rETkV3dUYUSf1V7J3nNg8q/LanmzXV9fSsOivrPpY
DtPCm2st8t6fLtXsxlIujLha0ux4oVMkD9tjaz3U+DKT7cCyZhIuGwojedbFwxOIee9T+GQDm4ix
/dfXXn8ny5eB/9JV+zC69/BWh4yFlPGnGWeF/yIqvFRcOLrJq3DueE2swYJrY92npEV/Bc+3LwJc
OIOFbplGaMsWI2KVyjdDcplTV7foPIDQdmmn6laoyso2vSuaci9jsacRhh1Xq6JAfq+qhyYPthmn
Hw+JeJ6YKKd4PWKkXFDe5fVT6l3X4a2Sih0mIYCA2o03tA+SXOwTpnRuvU7mcNnR+5POC7R5czMa
n9Xkn9r8Rm9YIWSMDEG+81B/aiEPALd0KPnXCLycGptoJ7MJjJd56tGqbFh03tlI984CpVv57ClX
nZovKowYwoJfoN8aAGrTELesHB/04rZL1u3wEMWjm7c7cGVzo1DCVlRYOgujoh0zpqJWXNJ1eMEk
wwOPj5nWDUz2ZyW6agkvZN6+uMXfRd+Rpn+uvL1GVVi9IF1CuL9UERI309HQD2E3rG1buBBAGnk/
sn+k+lOE02EQd7r9ptDSzwzzpd/lV5bu32aYtUMwIzBQGjDwbushjQ/YgWLOnz5s7zX/UUmAOozB
OlVevWZc2gNhAKpwp9I3erAe+xIn+16hiJmYnH3r+zjKMUTH6OZaTO1gGLr61pbqvZzTNKYMGs7M
preZCK/ztn4IAGSbosWDFax1AciAKpGJB7Fr0HmmzdLHdVDr5Y3Zii1M/bMeV781ompN3NQEn6Zg
vFOE09NiJ5qP4j2hEO7/1rwwMP8H3tnsogGe4tmrZhDU5ljGfdzKgAXSKVhhaCo5A/RzMEdbPSEN
qwC5b+YPro1pwqp3oXxQ87uBBJqWjBhFJif2iMjxciimfVVM9AmZ36cY11m3qbvtvAmpSfk91JNN
5GkOlnPHrjBE6NcjKYSUbJOEJWtKfBfDB8iKbdgigzY3w7CrI/vc0lOMteFR04DkJogKy2YZ+OsI
6Ipdp1eeoq8bnDB+1Z55uraDm7YeA6RTPc3eqmEz6fbWauV9nTAeWZFsQMy98Shh+/EyFqj6ykfg
X1VPXeWtrBR98w09e4rRO4yZdZ3E/UaxUR4CwvlkO3snfzDnhX5KFOJc4mHgmd6PGAvxRQfV28cX
/qFr+d02eZIq7JXO7HW1HPZ229yymJ15YHoGkzhUAwxBj6iR+N9OEX3ab+AaiEFMB3PZfpKU83iw
t3I93QX290j4Z8L7/vGHmrfo332mkzRjNYkS/bwJNizRFzFB0CxR7ov8k+zoD6XJ765/kmHUY7vr
yoSSXiFrbjPJt72/y1RaFfXfQ+nabxUK81ulR2nc7Hr2xHaMzhLrrPy0/e4P2c/vPsFJhQBAeW4y
BvmG5FEmHPbqmOIHKZcoyXZeL3Bd0GUyPx/ooxDidK7Zq1KVXSY7NMUeqesAVcFW5a/l+k8pygFG
sDCmML4PpLXS307hJ/lFdtffv0rzJHFpmRn+DfarPeb7RUmPXbJx+BI3SCOuOTxjDsn2BEC08kic
jKp/Fr6WCaB6xZWn+jpnR5kC3S0xqbEXLHWs0gO+hSTj+HvZFY+ar68Ms13pk74Lim4ZSI86CvFc
s89F/tAXnTP64TJN78rJcvoYN1yxreuDN95lTelCNxI4YpXmvIoiJwUqUpFoLr0Lzd7ZrKasaU5h
HnD+leV9LLek12Db0ExowFDG6l7nGILiybGKR1AhiYebbdd0ELllFxVIm1oEj9jkpeY+YKEccBwN
eTpnEhxPqhczZaBsC6KK5zggWIwR6gLQSBqcoYF9bMxhK+ko+mdSx9JODkJeYmLVJ+yK5VmQb+vR
cwxShCp5iEFLNxEgrphjQd5gple2ehEvALrhUc3H26jJ3aoNtpawIW09Whphe7iNy11Bio1WS6H/
PA3fs9zfFxh9ygD9NC5GCC2qtjb6gwBXndPXgBLZYZrCsyoM2Y2J29lVeyVirqSuP+AA77Ez+mtv
5RsKtCmLV431dXiMdPWY5d+1vNwk9ugm7ezu3xXBTVhNj3FP8GPiGzSVJUdOpwjZcbDp1dlNFx/V
+IhQFLiTF63E+KKlynKUoyureRPBq64GbtEDj0stEh8RZ614UamyM2QbqbhqrMKdtOJ7X2ebRpo4
sz1a+h4hOXbX5pBq2hKeCQd53YGqtOjM9GLCTN7jN6q6YdXnHgmk5IDh7UeHcT9IHm2EBUGS0zP3
ISZB3M72SkCK1hSRRrL2qXIWTMeG6LEa/VtDuh+jai+yNyvAVWuk7qCVyxFfQduLMz3Qdo2vvYQa
GQiEG0J+kzoN7zFttWoDbG1Bo/X7CN8WdLG2WAn4GlmqX0SW/Ekd5J1ijnmyp5Rx1DFkvJ6ooyNr
eD34gSvZSEgC3HHTZwqHd9Zy82R/gdaaqUCE+n0T36a0GTbqg8DW+vFG8U5ZxDzZKMSUcUghktrn
8ibyaZg3jJ+dH99Zt062CMtXQp3Mbr8f6mPbXbMDfHLhd6pbp0xcU2h5n1lkylvwEJ03QQYDIkez
40z+bHt7p9hwSsg1rCyp48ngxeLkKOKGHoIm6bJdBLIkjG4DeT1mNutM6Ajd/qRY/85rNk7W+WxS
ZGucv1YVPGvWHBni6QMB8PF7fuehGfMQ/in8seMgSKeW9+wbMp3I94PaYEAFQtd/+/gGPzTtv9mQ
T8m5kdegpDU0dkBznFfqbViFZ3Ghvyg+SXpa84asrI3yanUDx9vkLPUe7IojydwJD8MdlCW3LQCH
+eMmLjjRyvmLMNNtg9+S4t2q6pRlFCX7jGj6k0/8zls+bSUgm6Mve8VAqRGHoRlQVjDzQ59cx8Fj
Xzz4QwNlzX+cQHLpQD9EDNPHkkCaNQupR9VVYO2sMSPZuUxJ6TmTXiMg8B9/tvem5Um1q/YiBbqc
TS4R3SGbyEh+8OMrG/Oy8bv3NI+/n0ZCyTlYaXVGQpNFF6kxrsvUX4qm36rmuM6xpUlKsajzxAVc
D+UHGkeW3wkMQgpJbT/b2FHvROaTEqGkzLUd1aaFF6BJjZzcevEjVu74upxBJaQ1FYUwg56gMg7h
HhaUX4PTkkG6efGmtpulFjzG3nNsFEv8cZtijO/ycdjEyI2T8EKjmJ/RZrUVT56nO7VYZyHoh2l4
0Qf9iq7RZAm0T57Ke9Njfg8/PZQxFoFfguTfK0lOEiRxBoDBNHujkvunfv3fXod/99/yi/96xPU/
/4N/v+bFWIV+0Jz885/H8LXK6/x78x/zn/2/X/v1j/559txhfM9Pf+eXP+HKf97ZfW6ef/kHvrKw
GS/bt2q8wo+eND8uz2ecf/N/+sO/vf24ys1YvP3j7695mzXz1YBoZn//80fbb7ihZFMhNa3+NATn
m/z5G2fPKX/8ny/t345t/fz7v3t7rpt//N0w/pAN0xQWPmLdsMUs5+jf/voJTdFM08LsrAp11qFl
edUE//i7avxhC0tj3bd1yzTM2QxT5+1fP+IyuqyousEn5Mz210P45UX994v7W9amF3mYNbPH69d9
3tIsg24ohrB0SwO5qlsno0Rqp7yXcmxqZePvNDrULMfI42yvTcTaqrI0AszrvRFcC1KcVMx7+E1+
42pQj3QjiOm8qIybwTe32YQJvjbsP70c/wtj67x4y66b6u2tOT4X/z+MsJnw+29/vbx/GVy75+L5
1xE5//5/DSrF0P5gJPH2/hpMiqr+ITRdlXWFNqU/BsyfY0k3/jA4eimWbWsa2uZZOvPXWJL/0FXV
0oSs2kKTTaK9vz7O/2AsqT/UmP+9/lpcX9hMGaEpdMFk/pws8dlYI+LqqI0IRu/epgnUIoo9Or6G
8rCaW4QC+yIl2Db9rS36MxZWb1xXj6BD3cQwt2GfY359xm+wkK32DZRFTy+tWf+9i6nvrKZkOhu0
7Klu+EMc0SpS7dHqyW+xuk2DlCJwTgfXlw3PSUIWUy/tM+ij0bMemdLCmmiO3vtVutCZXYsiTXEF
TxQabBFoTkIqO0weILiTwozUb/44pjR2rEzYnee135CmzV8BxcmrdMRdNGlYyv3iWpVBvLWBDumj
EhqMUPXezkfOIAgMRGwFZ1IS0Ak375L7OsrSo1YrIDerZh1fRBemLTaN8A9TCs0UCl8sbwVtLWP/
CqyHjYgfKUdWKcAO6TK5nHz/AXrGBAsH1jBuVeSDVo/leG2BItCFI7RVFGCBFQt71F9BoBSrNDDA
lNQ9dmao3o4B2NeDAehv+7l3i2RFxqIPc0QYJnonyTHV14jCLjQARdayxTSgqwgHcOZlTdqTog+0
FqvRvhe0LDr3p5Zzo6TpD1IlPacahNmsB92k9ZnmpP4UrYWWfovq2uP456nLptLyxahP/lqdneq6
11VO1tFJwZvy164dbHfyc8EZNKp39QiqaTBLuiTqRg9/lCqxnMnhMe3rHhQ5InWhVCpV9Lq8aZIq
Om9tenVhyAbsMucAw66yOcPHD34JK86SkpcukcmmwHtdIUkAldpFLT2xeeVNisE7zOmyszRITKK9
MQbiJk9d+G2m45+yy51meNaF3JDprINR32d67z9qvWEtB+D5rhdmGuCMMZddK83bp6CMopWhd/B9
Qt3cW2WGDj/hmKhlMhVGf8x3UZ1ZVNk92Hsd7ZSl0tZA0sFpwgShH7yIUr03UMsMKHBD1G55hn1c
wKalJin5VrcMoxKtA+y/7rtfAIKp/UhZigmybDNhpo97L18qtdwvbGsVKiskG6RvlXjy3DL3tfOq
a0yuwau1JTLycWgjNphyMq9Tn5wpukaA66VkFnLOn4k3UXjQaW+nVHH5kAQKFSdlEk4rYybQhNbs
29qm7BHZVOjDsVVdtrneyXMguW2M1zkzp2TZBUPjRAYUUTtM2i3kF2rolC8XQ+v5y8bPte0gAFJI
XaE4o5Z65GkAGMVdRC9lv7vNhpmT2Wl3UHmhFihi3On2HJ0N5n3cqHQrzBWQlFb4nQR87TZg/pze
0FH9tON5VhVIgCQSP6JC8xJYTCQ9AzXt+7BQQMxEhHZCQbNg2usxn8lyVV4eE3BU20pEI8hsigih
MqRLtfPIvQgAHQF4/12WZwxTq4cr4fvTEvIEUoaS6ZPF1KtGn8O7mYbPvYTcPI6tHNuMxxOXqnFl
y3BIVS9B0dNOj7YOpSbSBUyDbuLYPVQx75Eil60Z+bIqoFR1FCJXJb6jT4LE+SR2unLPoYhqsnko
RAK/BotSVuAY1KrswhLaPiXLZVBikwvbFVJ665l+QyXA+0S2+MNl/ctNDXYwoesmO4luE279etMx
MVK1GOXiwjJl21sqg/QQBJmHR6VWOQmXT0k3emAjKBErZTMeNDw6kM/yF0VXsFSP1mOW+DWrGUGH
UQp1GWkz6LgBMaEmxjVrKAw2emXt+szI8PDbxsYS1uVo4DlNCtr0lnouOzpokksB7eGTr/froZfN
0DAN3SLms2xhyASAv367VqXB+GTW7UU38iyl2od/j7LX0QgHPykAnARxtmbKtC2wLdPUCAD4f7/e
apQQ4FSFpV1UcfRU0ui4mbqdHwJQ7YQ7NNr6pzjkz43/56Dx1xMF3+zkduLX2ykQYoJosLULKYwe
6K72IAUeGMxhV3Drj2/162FxvhU9EYVG0EIScn6Kv94q4itzty66rDCysYXdZ1Z99fEt/uU9/XoL
6yTrbgxtKDVmG10qkXLfRmJLb6JH6KGfzLDT2zAUGAvCUlTLtBjsJ4F2hExR620/vBihBKbRy+jf
Wd0nQ+6Hu/HnGcVNhKnSQdCSbV1VTm/S6ZXvMdf8iyyiUt62i1G+iMRlmBwyudulUCxsI6LV4t3H
j1D79eDN0cYydSI+VG+qyf8UAtWfz5oh4uZxCqLoYvCRsTVdlx8rDSVBNVDUVmWvXaZjpi/qDloy
Co/G6UxZe1JbvQX5lj+ocg+LrUN3p0JmvEyzFNm7bKLKM8KLEHow9PLGWmeabC0V6EKODfTVrQMK
hBHr1g+sH9EDSPZFEcMyroXhndudQqsCHVammXrGJleN/pNpN7fn5Iv9+sAtldlAsw5V0XT7FC4Q
mVokQ+YHYBqrLVKOTAHeHIcb6L7DJofy5yZsmw9qBNWjkYW+7kHqzUJIQYJY9HCNFD8+Ejj6Xdkt
h4iO5ABIwlURBq9GrZkXURsY7D+y5YHNUR9lOQJbMyg2B7Yw1LdVjtzIIhojeO7VMzmMKOm2KRVk
VPmotwx775dgvRYtaWl1a8hJv8wSpT9r6UJ9AQJT2Y79MMNLNf/7UA7pesqKqN9ZSLKXldERxEb2
sKqwNTlDr8WuL1W301B1EILS2ofRwnaJFDKf+l086clKq9OCDTJoXNMuHosBvXtXqKlT0PaLxhyD
OAvlIIVcRQ4sH8xgBNxC2QMovnevBagOI/F/KTuz5raVM9r+IlR1ozE0XjmTmm1Zlv2CsmQZ84xu
DL/+LuY+3ERJHddNVc5DKglFEuz+hr3XXrqjCr30big7Wgdlmwc9O92XsBDNviay6WdQmGFhvxKn
iMDX7pvX4dtMvSq4hEHS781QRzt4cbjT3dR7y3hgL9qvzQ5IN1t3gL+/h3ictoj2AJG3k9jPNAXb
RctkrwItzlpz5zuJmg69Xt6rDL3ZUNsfYdqQDV+YcR+VCH5Zg2LIymAMuEn6RbiM19K6wLg6B4e8
rfPtpPP5JkHbuRs7WwCLVrPFyFvyScVeewc0sAbhZwmY0MD4KH+Yx1ZpdNeUMMi6zGKw8RFxmKrn
z+xhbXRgG44mC0cKN8iutDLm1Ngi3UuOFuRSI9Laa9o0qFMR3nXI8s5dyRotYkPxJEPBC+Szm5/W
enyRIzkNnZPDTlNZt3EdwSQMS9kZ+WLEyAg8lOwncdsHkI2K0l8vmaejox+nwDBteWUfCeT9deSA
8B5a7X3kxr+jels2ayWA74kC6bcnPB4Z432E1ITePtW9+Riq9bXWZXyedT9dFl95t2s8kIJuo/VL
o6LuxlT19Ccx+s1Wst+Kog8OQ8QhAGz/mm/BMmocl/WpmMiV0Aj8T7KOCuIAZvWgg1nynYbqgQYC
AgsWrkPaBANoOzIxiKtg/ubzP4uq5CXCJXVATo/qZZzTg0IQ+ifSCtS+D6G9MuG0x0cf3Mz83M6r
7MtLIZCMJ9XSnusGXCygXPwOo+cfhtyz55rH98tsZsivqTcoiNNIaoXR61Y6foW7GsUvFX67L1d/
PDAwYn1eIBwdFh+JceL+6j3IhXQSQKe8djgZsRATkjguRVheHellk4/QljBGG5VCfK1I1igQkq1A
QvUyaugm4qkJ1hpFF3gwsB/NvTMTA1p4qQWDvPinAt/YmUJvue1XSSHZSnWWQZ3wXw7ETjbjult7
hvTBYljaeetSQpsi14Q7BSVgF/bE28CBl0nPRpH1KxkytAhtUzE+xeKHKSG7dIMXoHZZLrFDI/2r
Cr7Ritw7YwZtP86aW5bYyW2hUDQWHgq/hG8QYfGARuRZT/4uInicreG1hJ6yvVXFb+60r6MKRgCE
UeP9BDGGAH+w30AxNoQIxGw1Uyzy6aBBFGRpfMqq3lwpXsPFL0JnH0x5eu6ZTJyqBplZuXTjnVla
4IGTauBaay02jpvQJozQpfrWvAOdwu4Qj/qR9srbwcFFYKwACGZDoO4WZ87PamRE7imTn0zpREi+
Ezh/8Ge3uu7trgx8iMNzNiMSmUL2iT26EuhxjvjlBP5ws+oZ2h0n67FPR4hAwN62ebrw04RUfG6C
K5esrND3V0lzENSrG90WzaOcKHKrTJWnOqiDO2v99ZB23e81b6PbKHeciwKYtBVZhABINiAkm/jV
+NFPgot/YK9utkHGHkKWWXbwrUw29Vy/uxY61ep6QJ9HzflYlMXbvFTDaa6r5kl2k/2AIVPgtTIe
mJLA2GfbdvkNJ2GHlzyGxtXK9iFpmDRMRZ4dlyj7Ik3Y7lsMN9t4cb76CEpOdZKEh8agXaQLQ0x6
nUcYaGPHdDXz3qmb7GAUmoq1z5zN5PBRGnIcfmRL3e+bPKlwwCztyQvm5AeLBPDgTTER72Dyxylw
9D6DNIwUcpab1U/M/TJZfOstYGj286mzTVrogbXThs9Te+XxNvFAqP315os54ra+xgddOtX4KkFe
wPPQzsQJz5Vw3VO8i475hXZEcxZGFV+jJtclMuOFHbmMxWXtZnE/lo8o3whGqqZweh+qUDwXK51U
n4NdZZLxpRPNelDuYg8yRakk0+mjbhT7ybpGyphXuA4Yu9x5huyPpO0Q2AQhY6U8/WijnKc6WFkh
xbU4OWntkjpCTh53Z/Y4h+qtyYbkt2snZ6eGeHjQMDPfcrLdc+CL11gAd27vw1y5nNh+eayUHc5L
6kroklN+M2vBR2coHQykPzN7MFH6QSofGdhQPKU6QGFKakVyLOwCjpzLu9uJ0WTAT/OEgtZ6dsPS
dT00thnvG6qDPbBnSP2jJlsk6sNjOTT5QVTpOx3yAga8cy+5432f+kaSs5W8Cd7EDnoPI5qFEU29
yeOezIqoRsqA5LD56nnMbLqs5Nqu26bb+nEwPtUh1HGiXSHIZVDotUjSvdD+cmW1YocRwECIkKpG
74InhOikOXQemxjVBc/88DSXLPiTuGvvh5qrXOti2KWeSKBaigEvRAxnubHZ60S1ea4ikJhNn/J/
7bs/xTImNyJoCApgjrbHVi8Pkhp4Y2067TpreoIZ8j85fplfqS8/puu/J7/f8eCMl3QYI7PtgZLc
+cn0i0TYiacBb0mp3fI0Qyn/YGIrKSVwW0kl3slj+NVMyvllWSQcjAddDjOc+7wECEKNz/4QF9Yy
3oPsZ3gZ22lXRio5WQ8rQsjKbZtFKRL3DOh0phcg5DjC9tg4SmQnGMIMUPJHU4pfSdPkePqS/g1o
9IfnX0MKsTtBPHLmBb10mN3MZZ3tg4rR3RQgdkcvtSHQgcNjTB2Q5KPhlnTsdB+Uib9Bmax2i2tn
zHZto4+RDR4mkMGK4egoPEIOXvrkVSeM36RGXMhRuZmsNz94S0r4m2n/ONX60TvgHxNDwo+QCqOV
m07IIv0GiFoA988E7mZh14aPH2NKG4TDRge93QIZ7vZDObVH3SKRtcyhiBULq1Mz1MVdw/Fzz6AY
b8y1PfcIpTn0HRuyuueLYE4nqKh82R8NloWjjfCs0QfgC8/j5WAiNzkjIpRbvxAAtAFOL7nBYZIF
jAoLRVYewTaXbgwEFyb5JszfQZpkiz6Us78evRVy6Vym2BPK4F3lhPopwZpS5ya4gSHgH6Xfpd+A
/9pNq6jbi7EwZzC9zMuY8CLEiKLb1Anv+wj8M9GAzktSLt7eMBh5yWTJAL1mUI/DwWMqldd5ejE6
UIz/MFg6LWrIpIKn3XWe/rJoBmSuItUR2ldCPtL4Xtshvp3M6mEI8X4Fkqorq+SMqWilNsj6pDll
12hTKqRmt7ZeuxtNWOzn2vinpArGt2WuY7jQurtNl3baulUrv/Qetazk/OeuTc/53Dzx1Hk7MUT6
Ide2eCwHytdgbr7NKYBTNfQuOTNOf6579b3Vo7cfr7lNoqyJuPFH2LrFaxpxBmmXSTC+utTsmgq/
XdkF+Tb0BoIK2gzx1xQvZ9nM6bAt0859GTy1HiJP0sFEDIm3A1uKm9QtcJhJZQhjUbbfTSg4H2G/
T3c28ZM7zrrlhDiQFEI/7w9ex2SXerA5SGRJPMIlsLoCtcBd1uFMUn0bnIulQ5knRY122Ruj7gsY
Sf+9qot8X7VeSn/SGsxUwuPi7OyxClv93PCo7LW0XEreNfGr1q5/bgCabR0apcsYCf84DPwSO+mN
Fyn079pNgn1Xs8hoEjc9Dt2VBWRVcqBQgHY3+84m9vBqel4W7ZbVpb5Ar782rdoz4Gvv8ozQr6JH
gOt3HSmI3fJW0Mhv8rxdyH9KPvxKr3fRwOOOSjw6pxmxDsvsE9RmsSSGPVWj8qxzSKv6mjaCnt+9
mmGYF0M5inN3/TpnWfcQx5aR8bpE084aT5xMFyXvap3Hg1IjmOEVpYLfxvmpXKR9Y5q+3gWiSfYu
+rpTV9bLo1bp8pLXmXvpVrvsPGfFr5gsHXRVhwZ58bqbdrFYAYMu/+Y40hLvMc7TLsWNfoS7bY+s
kMJ9Fqkvfro0pFsE87RZY7/4omR76inGWwYWPt3+hoarOVKxpRdfqwrTVUcxN9Txq2WufODYrI++
GqZdPaBBVjVydHdyoFavptuM6RIfWrF+pfEKWN4s/oZPbsnYVETpaYkZ+K+ZnH7VQx3sDZbzh7Vu
xo2SS37OJJ2xkMl70kVf2VQ4yNeqYRMT2AgYKvfvLKL+LwHPzzmIu+To4WQ9UpLm96ye5/tu9b2D
VPOPbGAKX1NU7lNDgEoU9O1+Xen8LSL1LXEn1IEFwujRL4kCzcywwzg97MUSqrserHhAJh0Gk3aC
YoYPYsIVc+g5JXe05U+ZTKYzynL0DOXU3wRiLg52IESU48y9DVltbel50/umDvqn2i3VRda1v18w
7ZNYEchdOZT1qW/5/rp8Jr8mvUY/1KSib9YuzPDSNNGPNs0+nEYMm6b1/VPl6Jh5efRzrID1Ikv/
HrCCO3ULYWWiiIYbV2UpbWb0QmPFrspSQNkR5407WDK81k7uYls38MaVh6Cf+jzwrH/OXXCHnms4
GDTOA5nxudRehvM/xDutEyl2aRqwZlufnQx/k/a5GZJ+hckbWWZQgx9dbOUH37xsskc/Uf4xi1Z3
63UNUGkTtNu8QOExR1hr4xW7pjaO/20eCZmvsxXnyyR/sz4rti2El9sqL9+W2O/PtljsVq3x/DB2
yXwUxfRhQhPdLy0GpdyPrsdiM5+T6ur06znfUyevbxoVRqcKtOw+WaiUCHfj3ovxXo2ppy/WhN7r
tKhwN2eu/wPtnQZeTvgZHxym/nUu3rsZYFpQVD89S3JP1ap7fifBbVO6BSxzMe7d0fc3JVRinB2B
IjCATjQlfIU0LbfamWYYD0bTsnkON5Gqzbhlt9pvkxBTsx0LsiMs1h/HpJafC43zPGIf8q7ZJnOM
ESyw40fc9IyGWkNijuDJ8HSi94OJDCgyk5wiWY87kwT5pUmm4qAzIh+wIziNHM4EEbknfiLoor2z
Zwr/QRVF9YxyMUBu274UUR/vvbpFbBOv8IHTLD9AMuS9yJJJqU8yVugM3rnN5SuUXOKOqpiEiXAQ
m7UtGBPU8bI3kTCvRd87e5FXA8sbNR2ZwroH5pfk4YWNOx+ZfEUbr6lTPlUa4/MkCrIBYqc+KgnZ
3Yw0EtbluJPltUJNPYwQFYWKWgfWc5Pw77Nh5NRuXF7ZXm1QbuKciZb7owYfmEtviH8sYQkPchWb
QlcBsRJe8aXJqZ3CbqiP6bR0Z2dahuOAqPBUmSY5BZ3VB+tF/R6A+3jHW6j33QxJ20snSeztPP7K
c/mDvdu41fOY7/0rpSGZKnHIPUOlkIbeMe9KuvQYMRsDKxr1LGUftibVbTSk7XOT5M2DkBKKNU2T
7AqzDSzL+3FiORt5eX3i74yIEHUpTpiW7u3UEF7ZMmjHSU4oXT+AsvfMW8i/ON8YlpSEJjzQvyys
iXVyny1rQRHE43XuiqI51M4UoasbmptkZPI7jcgC0piPuxy6HLNSFb5GiXDZh6pl38/YJ9cBT8rQ
qfAEzjE6kq4acmKHHXjThFi4dvYZoHEyb7zWYuTNXeyOud0N/eiS2bZUoFxz+cCwmh+CzgmgyDv5
1I6afdM6CGrKODtOBKIRvCeCQxKb6GBHPWwQ3/BuOq895qsxpyAp7aHL9I/Oc8djzQjssVtwcUYZ
mWqzyyM7s8N6yP3MHpt4BtUgr3cVPd0hzHq5ZzlJQqYfAB/vglfbX4MLrI8XgJ4FwfqSPiWebM7K
0cEdm+phF6upO5OuHLB4teVBjzM7+JQlYtxmxTkuC6YPuS52ZnHZdydZcEo85vhNZdo9zyTH4liB
AAeffyD4qf8NjDv9SogtpDge1A32eG7S7Dovpk2ctgA2D2vKaGM6pk5L1iMsgWHg/jCYj6bBeADt
S/e2sCU6yVDS/LfwdNie1vVN5QuX0AL5WqSd2CZ5rInjHBHtTQQpNMTUb9KU3MbUxXYRsD29dYU7
XwhtqY6xs/Z7VLPtrYs7G/6RV8NaIdfX90i6WEsEjyMJJNsuKORjytLwNCVc7KtTf6xJUZFTNZlD
UzObWyuzXHKvYHw7YtsKk7E88kXGJ3vV46f+EO3a1XdeoZHrXRWSEZuqYL5MAMAuGcwyAPMczquT
IJLSqThM1fDGnJw4kZI0riQkpW2pWpiKq5v7GBy5m4wDksN4Rb4dp5CVtlu2zID7F+rdHFpGpyAh
5jFWdGAWiYrkF/JHwEjijVycdtoUlFAb6bXLFjHDgkX1Ci1paNtLuuHv1Upebquc5yBkEjiEsdi2
ySS4INjUJyLEhqAHBlJr9+6VzAwsgUikEXdyU+dr/3gd50M70NzTbrh8TOkIDqATrJhUQ+mYmSI5
FZUhoMnrnO8xXcKt2zOGRHRIzUBTj5VceIeesdyXvHgU9U2Re86brmZ4Mt6AiSwr+GwlpAxmlimj
K75cTznLXSqL4uBYnZMlYcLzXIXm2UecxuEjzM2cCfDxKiFFba7ttui7a4R5ed0zjAtOiqzdRQoH
jx1Cno7AZDdTEzo7WykCrLxr2kKBlqMvZf/VdLXG+jtovB0lCYpEfzg7l+jZreM05OzOknBNQM6c
XQ1ezICNMpPRKtvHFfv8CNrFWJaPszN8J2eQgf+Eb61IMQyv7tTDR2BgUuup/01Ku32IZU4yaEMb
GxLVctRrRnpxjOc8xh/YlDVAEwbPDQP5DLdEyLx2X7vUOp5Jmm+eV7t/vFhoQAYTPv45BuI4acZt
o9+I+3qOfi0gZ49dPkkGUiV1obimFM6LvpHTuu5cDrxj7qICn2jot0xYsVI5CwbUPvEucc10LA1K
8hoGXy2bxaYVYhMsdTOO9KQl1KBOfhh8QayQqLPGeVVbEZOMwy8Hjwx94qEGE/ZDRRUKiz5kUMb0
INklqW0IB5uhnGfBdI8KAQF0M6zfB57dh1G0VUpnqDVb/vZ7Zwmx1bJvn72ecZE073ErA3YT3DbK
z8pfOhcuJJJ0eggouTZER9tTnK7Ozh8y+VNHlfhDc/jDx094z65N/IzmNX/Jg8Y4WJ+z4bstdXLu
mL8RuCqeySu6hnrSILQhYbHRoO556F7UABhvJydTPQsDcM77Fx7EXCPLm3atjmWHeHPXLGWr92tL
cI1jeE6qvGF63Yf+A23lbw5D8xCrTG7refzCqjA9ldwCDHQpGazLVtQ2jMQCBYuR9PdgF42IsGn4
e85aL38ymf8mpqy8oZVkf9PF9qEXGf1nBwohHZgaxqlHgmY3vSFHCPapX6VHo6Ql+q+Uzu3CemGn
kYztBh6Qxxx/FT8I39I30+6D4KWCyntonmKxv1jt15vS8dwfYRK8h0Es2DFUdn7I+sDZtyp1L1Jh
ERUlTJnKYUw9MAvtt1XKkS+XSPxZK9CdpWjSS28gglgUpXf4p9IHdvw80VQUdieHaPwxsqd1w2xf
/nTkvHKy+s5NpK+UgGkm3TLL45SbKTNvoyy9M3Pl6bEUmidSTyoiBYuwuoI85u9RhnNerWa8mbgb
t11Osk+eaueuWczjPMjx5AbEVGvWWns6sZ6BlJPnG78h96lpXXXT2nY4ks4zYm4kAHpeY31y6pKc
Sgh6yzcjdY4SrGMe24dpi5eaGLFRj/KI5BaeilHjbm16/eFA4TkETXy9mum13Os/6qxxCIzA00/U
KNHhRfszVqM8STf/PativbADfJ2j9UXnze/QEfz2TKqVYRvoCOrB1O2ftYm+kuRF8gRPaXl0HAHO
Zx6HeSsYDbx0jvR+5527YDROiGKLi1RRNTCqwgpfcdcTEjSUjXpayrVig0WID8aPZTJ3mXbJWyUf
8o6/ad10c46U0K26YuuEmpS1AsnfsMYTvRDPC6v2PMH9uRbzchz5do5Q8OyPNFf57dK1AGkQ2B9q
iRYqAxkNAUnk90w01pZADpvUe82ecceClosWeN73JnDCLfNlgiV1QihRX3cHKNriYGXNpjDFSR6E
fUInMjgXxsT1hclMfY5Z2J79BUWBtmTzNJN0NkxVeBpZfxDelNpT2y1X5E9VfKERQznWefYwRyiX
fUnx7JEPvs89LzxUY5wcmsquLN/5+ZtybXee0GzfFnAFlVXxTk8uxX4CZNcmJJ6FEMkwwMXBzk5M
kURgfma59Y9Jo8u98VJGbKq7RiNGPZ7RCOt4nnguw2zYj9v+WqKpOoFMX66/vK4Xv5lnXyOOuMq/
2p5QHmOS+RpAOR7SYpxoFiqSA0Ta340xMfVimQgC01N9CIcQ7OxM6qwXjC4lHwPxech+01+7u2lF
sV1c67IhqvpdljCuUKxjkHOxYBLj8kvLlNa6WknBuJ7pmYafhexuNMvbJF2Mbr0IGPAkX7nqvJf4
KoRl1Fp8n7MQlDTOcSYkHXqEAnBMPAHhYQXqbDjM38sgLB4VC6V9NZfBtkA0/mUxkf9ajNX84gz+
1V85lyWjm9LdDRbvREWOC9RApsVhEbz6Q6MI+73CqAKcZ51r3Zu1BihYZg5DKh2yaqQHsgx3sMwN
UEoEDr6JMPml6VKwNbCjdyN4lt1czD+n+Jq6tebNeI6GwOI9nwq1mak7yGqWSIBdRO1CBv3B1dN4
cuIValJtLKRjzL9ehAE+INfydSEUWZBICN+wicKJIPvW36lgSW+CRImfTulRIPkDNCe/nnG6BxPR
5co155B25TmkW9qmCZG6i/HREmjZfI96fW3ml2W3BB62+VhAKRfsqU065ZdKtC4rxQDLOYvY7ego
4rg88CqAH8Yjf818XByjD4GIxXd+OEzBRexd8sVrv5Zaes9JBY0gzs3IypvtYzaNb/E8AN4K6mpb
tFdmUmTsTdoO9SGXY4UoNUsvzurxXeQuNVLITposbdMzaQ3bpXx2ljL/zQJQv6WxBzkonu2fts0g
17RmOlazLL7mSxydpOiyt7koGNb3tC8M2LDWxMAG1rgtnsNqMV/YJbIstQ7qOzKNpVug8BQP5pq/
NwmLcVOt2fLEDcgSVgxESoNOAMDPDICHsudbM2FFUbhoCAotyauGxHnNrMPspaMww3vdurMpKJTM
eMvBV+W9ymv7MDutzzGjflchrrpIMaKeFCkGaq3y88r0lm1Tc5XVOP67MNWV2BYKxoD+G9Q5QQLU
BFmwrcRHSpm/mRYn2Sq3CTH6N5tVYArCP2UzP9jYyk1pTmcE6CP0712TQHxNeXC+FOWU/2YSR8CY
367ZI7tDNK78VI46dGEXaKSfJY93uo2ku2wa1af3Jbs7Ju2rgBfFJFw2ZXTi0x6egKFAU9DGfcyE
Yg/ZBg+WIgfsC2yKK8TBHmPDz3R1kYBQ84q9K1R3boqy38ue4ETSpzL08QRk8SNJyffeBYoQtrUk
wGbThhIzuWAtcZvVLic1saOEFMfNb7JZUewujroJGjf4kVosvktSEmRTXms1ipMDs372cmEi9uyB
o8soR4/eUv/ylD9TRZmFePeeo6SNMDvnSYrVNiavnp+51yj3gfWD+6Oiy/J3/UqtPhA1t2WVgSig
9DPwx4Gelpe2HYeTKz1mDJCG42OVKsbyvXTui6stzw3Tfu+Mg8+iCo140xBjeYjVAvm8H8s/Vnrx
K6FnxKblWfASFeStg0uh8nLacR+U4ZdJ5d6wpdAc/qIE/B8qPVS0UqB+lR7LifCT+7UTXiJGP+ke
M0g5IctfXNN731Q3frc8eKr+NibxT4G+oMG8/s9Kvc96Sg97hstmAFCJi1ZPfdJTgtIWk8Hs/CDm
8q6I7I7kmr9INt3PmjhkmsikQolmk39Qsv+nGLAwy+InQd/duzKRzGEcklRbBFc3ZT+i+g4q0oxX
b90nA9NeUzv2Lhai2LU1/aWTD+WHsXqlxbOpuNjEAJ6IXGhpIzjFztL5jkzvGEQaNjjcqQzPw4YC
4C9fErmnn6R9vA3toocWig/MDT5TW4WTJD4jyvE+CYYevXvIyA8+fYN3Hm7gm5DMDkrPa7e0O6w9
8vT6N6OU2nCHMjhaqUO9qBp+0GOjRGO6fL0SppcY/S/WbaTv0BoZgJYVhwMjgINDHMlJ+L7PYD4f
qzM6iOAgM2LIlmy1W3+kFGGrZ3ZrJVmRRMO5pM/b1a4TbdmZvljX1DtMOcShR9JBN9CHp8ZZmLvB
08QzwLS67utv8Rz6lBxCggJMXaK0JWIZahp+01g1jnG9IvAihHZfmnS8CbMR82BYFfejkvLrYkx/
H048N/XaPRdzPD5kkhi6GjAAKDfZxuhw5qTbxKhR4OnNzm6e2ncuyCucshtewslBKIUPddcjOtgR
nqvPru4v1HuUoGnWTBfHKz94evRTajWb58Cud6GuunMoo+kVxwJzUmOD8LAssuX5oLFZPErPjc0x
G6DF/oOuvIQiJWBhuqo8DDWzkM4fAEdcbUjzaOF2oFF4atuk8A9zVaznpaddqpH679UcVJcoWpKW
PZ7MnvGrkNZknHlLQfPuBl1wXq/ynAVj1aWKZTCCMAsx3cSzIme9DO7ScuHIoCDnXssgBUI1RIeX
xcULN57dTaG04HJbZHXVEH/oANvJ1D/IDvxtBv0pSW/QWLA7AIawm8XUPAKPkR9uUDNRndkOQTsN
rmNMSJ1EYY/LGZHJcpu4bkdmHAyM1gEFEzkRAAPnOkTQ1Jw3UUDaE/PBpygPgV2QJM7KCT6qJFzk
vCoXKMMYVUd6Ty7YpRgwo8QClJs7lE/50Cx7MXQscnW3oOqwfuwdFs3wcCP9ytyMTN52hM/i8+iC
OSAxk3DMow3Wd+vwn9U8f8UmnciK34QuYEs8hxR4aZvhbEmydet6mXnHt4ziRg7JfTeKeZfnPTHt
oc+c2rFit06jIri2aYl7zhWARFrMp9b5sQzfx23muusRjSMGkD5Nv2nVPjp9c5tRsVuC0u+y1aBX
S0vgi7vmpU4H9bOHZfw16YbuuBIjcm5lNV2MNOl9NLWa/D8aWOo0lMa5n86C2jYMbrJlBDbCuvY7
tKX1GyanpVqH0xJE3bDxq1HuM9TPbDPC+UmEbJ6SOv4B1vM9HlT75vQwIXJ53XsxVNMQiEHoCNzl
LKiI6uhYa24ROJdnpprTRUCYZcdiaFKH2qwkS/v62HcG1K8Lzs2FsLoLcuuSBIzgUYwa5ey8SlaR
fZSxio0cn31aFKsDCwj3LrVLckkC53cbEUKH9+gjQQKzG0qkF/wJ8R+kHu1hdsB2TU5vtu6CLW4J
uz+LpVsK0pBRbHIVSpYiPJVtS2Pvu9PF5WznK80C5FvSfdYuvSN8+F8Bhcdv2SfuJSnCDKdW7d05
adTfOMEC81J5HbCxye7bYYpum6GkH71+hpOPc2ZxnYIxNUaeymuZbI5rnvwFaPPZLuELZPI+Lgbs
BRGGiU/3b+BaLxtZ5N3nPstDNQWMCCNQYvnotjd+Pf7sdO5t//ni/ST/Z87oBloJHUlOcNeNPrkM
cIwHCvNj/xTahcXI3iKH5iD45xf5dGXxIryMlFzsLKa1/9kHMndVnAl3ap+EP+3HbN9ZgdbrpULx
9M8vJD/d8bzSdbEVMVESWDD86JOboW5rd4CSrJ6CknjMjGDS3kdl7o9IAxpTPVy3vXR2oOYRW6/z
/RpNL8hQ/4Lf/+RaihSa3IA3KrRE2RLq61/5bxb3eZoRRniapqcFQz4WN7TqO7SKW1xy56EAxubQ
2P/zW//8mnx5AYUNVhu+SCq4T6alLIohGWgF/2+Nb0boYb5nLqUNrxsOMsPJrqn/Gr71v17T00Jg
EvcVJpjr9/5v73PtwZomoDAf3TQN5z1ytfVBxHX2NfHa8G2EJfGt12g+oYDTPv3z+/3PivFfvhtq
OA+Ph5I8Xp/DaHKFCtizacbtmZlDAorqPl9s8v9lKdIy0tjZg1B5/Cixg31Gzg+FHFohuvWRvSe0
y3UpjgVsUYiMCvGeCxz4n9/Vtc79f76N6+sxb4RXqP71PUaffUVyAsrPBB6eb/odDfQ6vYJx1sGj
O7xi5kSJ+DeD3aei/79e8bPNCDlLnk5uXWFb7mOwe/ltHwXAr9LfxTSwDW8Zq7BMvTjNcFO15umf
3++/Hsv/fsN4dDRHgxv+V2iUyka280n1lHf9JZ67V7MiOmMHZLMs21kbB1RV6KmXNrhghnp2mIL8
5U/4X585RhU34qRT8JQ/9R5Z0Ss5MnF5ch11PzvjnS0Jgmff+UeTPRW0LIyj9Nc893fN7O98HF8k
wodsavJfuROc+vyqoJDbmQx06fY3qFX+cnz+zz8QJA3HKM+7+Bcr4d9+ZsYm2BdQtj2VFQfbOrMS
iMAaemz74OxCUiE5OBjf87C4+ctH858gtP/7cDBNgmpIs3E90f7zBz60AwEa8LSfCiTFwzUYlKz2
+f+Qdl67dSvRlv0iAiyyiiy+7hyUtmVZ4YWwJZk5Z359D57bwLVlw0Kj306wwc1UXLXWnGOyK8zU
Q6me7P5FN1fG+Mny+WEV//OwH9aViUZEWJc8FL4cqRYPVf9jHF6m4KJCbxONT76PkaO5ZYqEHSL8
5Iv4gRbw59GXz/Qvl9ssogLZdZZdjISmHy6Nc+qSVRtmqHud7EcPi5aWNhzmIUTMRwP9lS7ke9o7
9yp113xsd/DbrkqExapUR2nSzRxFiYCveh1CUMVdaN4pY8Ku0OVEy3OMes7udGVnbEdpuXgELVuW
3sHS+lkQpEGyekDgO5YANlkiR65qONs4xwjFYPkmHOVWzvMTIkzoqUzD9IDhmeF6VoS7CZy1bfPA
BHx8Bms8dH7JHtBOH1I/+Ork5p2fQHdt+GuIYZmsEYFR5iddia2cqvvB8XZewdQDjPfMjMRJSLcO
8TrTSJK4Wda+yijLBajkwtrXjvXeV/I7+mMcGEO7rTMCLafiHKGZYDKDIigIvlYRSXpxYz1SUp9d
/Z7QjWYb9s2Ri9Ck6/flzOs+IApYB4NgFthfTYX8OhrDVR5XW9In5LrHalQ2wZdPnvbfy5T/e+M9
Vl4B4MS1Pr5nrAPsOtgnXNiB39HvBNvujSVzNuM0At0lU2SrQIFj/dzbMQmRo/8QRsNa0D+nM/Q9
74wLksvPVkjrj08CMgxLaEfiWMPJ+GF5sgu6p5EsyktSvSm+BNwnyZDFEA8VkDl6/sb0ve2/2h01
6mfhXh+Qj8slYTZHJwgEi+0s//ThXWDS2ztTQuXWG/l5Zk65sw0QTlErZ0QUo/mzZl73Y/ZalIku
+eVtOv9gChCeZmGaWyO1nRMAOZiF1YSQOgpaIte13JkDMb//vn32n4sVv1VKjW/bciWD2t9/q0Ys
iHpAFZfaO0b9W1Q86hkPoxfTHL+TjFPi7jowX9BVrIrqxnbNHzWYCTXnV/V46+PWRA26sfX3PGH6
nP8caQmmBvhEgZsnpRGGwzGwr0YzYrub3HnxJ67N3yvx/7nUtE+1Wu417s0Pa20UByXtq6m8zLI9
+1Nyl0RVhJnO+CwG7i+ffByhgroUbgAe0QW88usCB1gDRAXj7EueIiCiDRO+MV5KwQ66b2M+ZreR
J8drPKTEXqLH3NAukLt/36zfK8f/TpYmlvaWktXDe/zhJzhulA1+15SXqPo2DepLDmM3Y0SHBMpL
X6WZfvKR//MTyinz/aSCU7aSH1PIDDMoTJVwcYPcc17lMIOJl6AfArcND6oYrYcsqXP0IAIRXvsp
3e6vp2vT2iSigS7bxwxxw+wYbVd5eWEGhbuIPuIqKPIvUZthAJjMowyAinrOJ8XrxxKZl1db0lPs
Cngj7P84B798yBoz9OmALBc5hCJDcKlB4vC/7+Pfn6X/PcZ/L+Uvx4hcvzTmvi0v0tp79P3bCUi2
+obEBoX3uOk9kiKj49TlnzxAf3lbNOdETS5tnPgf68bSFjiBfM0VFd7XXgtGov3DzKD4k/P78zjs
4hwGALQ/2eR83ABUEcofK3frSyPUbePnDwY08hE7TBDSuGNYiPn8K7bPYyvrXTHMVNA1TBtcI15W
fiEjZvPvH7QsuL/Xy7//nuVJ++V6YxvJplnrmorsVjWsTjw5SIFWRlPvhuTrvw/25wdxOZhLc5JP
DyLqD0vSqExzRrSNXhr+qlmgvera46yzA1qwTzY+fzmUwGeuaP2DCjD/c/L/cl7RxPo3MXJFVxLf
O6rwLokovV0QWz8DHy7rv0/sL3eVo7nEVrJXX6hKv19F4EwduMl2ORrFVtnsTDffZtYni86fb70S
QqgFEUGj3pIfjhJ6aNjbcGwupaq3TdZ9dzG1KVuzCiTbuG2ukE9+8lr8+covhwTjsLz0bFo/FAvG
VLvpKDhkMg/WEdG8cTYrY3j89+X761E8abFpMk39x6bN9mBa4WFpLnZJynQv7207/OTa/WVjqNh6
WzZDIRs+nVpehF8eCERPEony3Fx09rO2IAQOE2qXt1GzBYSUS3td5pcZOXPshZ88HX87vV8P/eEd
s5GRBlov960pD5VoGY33KFv/fQ3/8ggiybH4+uEkt+gU/X5+eYnGFwmWunPBe8MBsJ1r3FPZeY6g
if37UH++W1RupmLjyLPo/HG7jLj3msmJo0un3JkHD9lRaGPen2hcE6aQzJ8smh/WKMa10uOukc5i
Wtafy0YSCEd0RT9degE4yMizcj93JuyndCq3nhl0bCoa+/+peappl5p8EEDa2HjWFuzH79fTT2HO
t13nXrTfEKkpPDY84ZScezW4u5HrS96OkXz2lH6oK5aj0quh4+7gUKf9/mGFtCtaJ+loGhcLQdLR
rEWya1vsiV0h8Lc3gbg13Gh4ZEOJfZ9S+aSDBQ9f90nyRBwCTgErBOfpdUN6iUrMm1naWHdzEFGp
jIjVCoYH/08PA79Y8LRBN9LMDpfK4PfrJCs1JwSCGZfB0/dmWRb34FiL9RCExpVpFvYnC9IfzwLF
lsVxWCrYV+n/6odfXmMz6fvULYL6wihwGy+iiY5EQP1o/BcX/1n/98OTbjG7XpqCCPOXYTL66d9P
rqQEg2TQ1JcxIzo+34J+WffFU+NPl39fxQ9v7/89EL0YJdhveOJDqx6pxhSLJq4vJgFYLuF6TnVL
5OH/30GWdeqXa4d0ZHSAINQXJwp2CLvvk97d4C76pN3yt3ORC1vLEp5Jabzcwl8O46etj/2OEs7p
roz0aaxvWvFJmfjhS/jf5ZIWnCEpbE0j6cNroj1UrX3GNhLr31fLq64MUxM+svBWglMawX2Xy772
35fvrwd1HGc5M1bYjyvCnNGCseTIm6Rh2c/1Xgu4j3pcKZx3yUHZ9/8+3ofPxv+c5P8eT30YpTRl
7aRTwvHSbt5k8/1EXOS/j/C3x1t6UMc8pTXF74dvhlI1zcXcLy4Gkv3RwmbxVil35R7/fZi/Xrhf
DvNhieirQJGjymH8PETKuw/qfWXtJzveYB5fBRz438f72xrB18kkpRJAKI3Y3x/AKnMKladheWny
u8QnXmqbuFc4tNPPWr1/u0PKZOmDUwrj5WMU/BhHXh2ojCcCyocT7nvrk0fgbzfofw9Ah+P3M5G4
AnXvsM8LnHJlZeiGInTQknSC7LNUY0fLDw2P/x441h+2k8xAXPVxU+uaozP5mV1cTJEVKAk9fZPG
WbcZKzI5GgTyx4Hv002CzfMc90iq4LOgcnYZ/quqjjclsBja2PwNuE/6WFcCBV3WLIK31Eijg7Tb
AMuRNFZ4ryTEiSDXPyORO4dicJ8xMBNMVs7viWG4lxhpzSaeqopEodBluBbZqsU0b5GwmRGhAC4w
YeyV+bvCzgjWS+ZFbxoKnmNBKqoaiLPA7ICB5iFl0DvBo9rgHyv36PBedVuHuKBEsQ6q6IUh/duA
ZHYbj+TkZFEDu6WB9BDNg/OOHIbztBKMtAwJ91kCkUnRBIE/EYeXeZxO+ZwdhqYltwi/LSF+uLaR
nBClA5FP4sUecLOnRKA75DOGSzRrjVaAPLIlxUy2q8jCRmglZK95oso3rsJlTInnQTUAtpBYo39w
VFzeWUX6amdE9SJvdZ9d/FV7G1bKnvDN7hYVNUo3C32G9AXOD5OEtYZELEiVnTplNRkHYeTEW8Np
1ZfG7klSKvEjYV4kkMBAKZEAKCXVtZIHIfzi2W2DZq+Grtq6FiYgr0AWqkPbPeUCsfucpsa2xle1
cW2sln7dvzQycNa56sRPX2Kitmo1PEyVY+Hrm8YODgwklEnWFNrzopmsSx9xuLaTbdSTWDJXhJ+M
khyoFQoUdMYVfA7Py9uHonXkJslygn8GMDNXZPdaV1aQ/awEeHH6q/rYd31BVg/wpHqOAYDleDPR
ZBM9MvHSDJEeX8ADQsDA17eFv+hsJ6D1h1JibUFYSRpkovUpG+r2oLwJfWNoptxLh+TmoPrBg+Hu
Umuyn4PZQeJtNQgfu8A9VojPVkE7pdu4nt6s4TwAu+zz6Wvl+sBQQvrsZRj2N6QLEqoa+6TAerM6
jN30hkSSgEFXcz90Xm0cfMfpJkzhA5Vom/auEPFWN3l7bByUGEPp34roijDPqCL2CWUIqk13hbnL
2iMTDA55M8iDX3RgaTBpoyBNbSwFg0zWdtL9rAfjpZrgQuLU8Pe+W1s3jSQxl71IyHIyuU/gECZn
1aQZNrcIcG4y1vO+SWsXWSSJiCGYmU0fhcZdPhT6bJUFAc0qHle5hT6366LxPMBoQEwF3qkNq+C6
ceW74ZnIOTWZF6LCctCneAll4r6MImasxfZ4naNu3KWGT6ZBK8ajiLKRCtuOrusk7I+NL/wvfjBH
BHEW8GDHqrj1QHajIoHrhgkHlFgObdSwcItKCUUgwX2zzdKIxGSKhpuoDZHdoBjf61C9OjDfsJ2g
lEkq/QPqF1AoxPFrnVjoswkgvORFWZ9xT1Inm8H1gGX7mPuaEQ3GJrqm4Z02+3ETFjr/BvvBXdn8
Kwm5ndqM4JZ2fTy7GCKKmYmGgQcl9vEHGIO1KxfrmCrzclN1JCtH2IXgtS0OnBHpe0ZMLh5cetlI
7oIrh39dRw1oj7ArIohBdfkaGBjL4NcABpOuQT+zIzitVe57SDEHlh8yLdrEEGp8kK7tJXS0jZMR
easDIE2Tp2j0QbEJW9NBV942Z8eP5AqhELEnQdXdB/TUd+1iJCM7tDiFmsKmzzEvO8VcYSKdGQYm
lb/iT/h3Yo4GzLzlc9xF9jqZAgzRTST5yQQhGzZMGLzXLSwkwYc+BI0Qe2CY4ct62yJC6DMDytll
RoIbtTaD164m9bzCG7COKvelxtJEeHXyNuTNe4l4nXFk/NaTJGOXHeSw0X7NfRZ8aAL4FNBhrLg/
r0rR5nUtn8SYrgM2aMfxZu6Y9WZtCc3d0cnKd6Ek5K1BciuhHEblpAiUQrRIGdEzCaIO3uOM9yar
sSbp3N47eKFXxIAncBVlwJgWbEfeTygPcOU2D/xB3sQ0GrGqRTWtBFaMh8ht0MarKv3mZtmDg6Tr
seuMjFhnszpNM+FCAduoCpMXdJRuEb25i20Yu4XxKgNN9HSOKwcLzQDRJUAE5hnI9ekQbkToOac8
cN+lruGW4Um7alwPgM7QGCv2zSZjs2bEMklXKKh7ZCpOGe+tQcptH2e4vnlPdhh/icjsxLBHnNBc
w/ABo1PK+FRnrL3LHviKzXVCyGk44NRSP1mEyk3vBC7LHcTx3mlROyY63pU9OXWgCki5Yz/Doz10
9JtxQWCKwKEk7Ymsy3g+WX03bOamse7LOHR6dItdB6gT4NqeXETko6YXf5N+w2fdol57NUpM+itQ
NT1FQs3FNIfgQuIwQEmrx4niMRf3Cv3di4mqguiGk92b5Q2OkQRMR+qSBYVHCKidTK6k5T65jXpW
XfdtUlAOajuNvkBlSwA0UDqpHiiX40xEjdW89mlnBHcqwkLr4Vlbt41NF29M0N0O/rggJuoMqX0k
pH3w05ibMAWqPuUlwVDMX4h+VUFwa3HXGE964c5NcjjkVIa7NkVany80ijzl5ac14xN8DprEdTt8
/GGertI2n0+jK8edVdvxscF3ctMnEnVCIGEp+vI9qxiQNxhuTmbbtttBpPrJh56ynsopPJTUHms3
w1GtMRBjPHKspwYmECQPdChoymf1dZ40Vr5OxujDA9F/yeBt8Myb+bVYclAHI/1ZwvZahTGymsZ0
akiBRnQ7F+gvM9UnB4ap822J4In/bTfBlXQGJINYm87TMmmBp0IS4TSRoNmmch+oZgkYzMZtit8S
tX1XfssretxdVmkU9rbYGYhk9m2OO2hdGG0NVrT3bnFW8hxPlfeqa0KBdG2IDagh7w4CpN4S5IKc
fmx5W1OKJ3CjIQau8puVG+13B2cN3oOEIDlFhjj7M3NmsbeIBJM7OZgXUVX+V78LsM531bhPcuFv
Ai+fiDBlDu8R4bOLfA3pWxlZt5/bKfhqYsv/IkM+gQgisd2SWrkpg97f0nwqv8rFeQSEVW9bg8UH
xggagtGOyb/t9T7SZryJqx4Lm8c0LO70PWFwAFR86sdw0EMBpr96txHIw5FLhwtPNs+CcN5NycC8
yilnmxpNgMnnNyB+PCl+gBZUO+be5so0EKZG8UwQwDTXt2bbo0+MPc51CejKznEk2q/ESX53GrOh
+uneYNkE19No1+RTW+YmMcXbqJabNtKNd0oLZ8igYZ9j1saazmM1juyfGV+jqNYs62UVEu9lcvkM
MlhJBY/mXVkr5onYv3ZyEuO9P07l2gh5GcM0fRjQwm6Ygf3UVuxiCR2jk5Y4ijKxsfJ9lO1eSzP8
aqLugtVJVw8l47QfKhDxA+7qlTkO3R7VZnQY4ylh+OsIIPYBCdD2nCIc9tOti7N57TQBnAVNDUxS
qWD/EKftKYrS6ouqsvhQjY5NwFgzXANfbb9z4ae91Se4NgZAvtvY/a+/VjVcgjE9g9aOMfEl/ldM
kzMZ2/yGXCucV4GGrEgJIlAZh/XZikX32BYaSCG2zI1X5voa3WtASgilk1067R3gFzYDJtDelyZm
47FL6mm4lFiya4rVvnp20/pqHNULQsYSO5YO88k5KaIf7Y1fMhte6jiooJjIlueRthcyatveZ7nq
t5XTLsD1XHnrtBvB7kmezfFbA9/j2hn4MveOdFcZjtWjavFFZa4X3iW5dLaeLoslpMdZKWE8p0su
ISnI3m6uMvt7Ugn2LjoLyVpejGLrIMoXC0xsUkh5pBEi129XfqrBnaStTfhzSZhrn8XhHSlqMaIS
v3bvw8iDSlnL+35A1x6EzMtZ7vWdEyHI911od1Vd4Y0Ae+u2z0JZ3bRiQqpJxLOjo90b0a7CKn3E
XI0qgap6k9pNCeJ7eMNer9ZT2KD7bRIYNRKMHs3JDFYpZY/pJB4mrtI+xqX76Dkub4uuOfuhxkLG
grbKQ/859ducJHdpgT20YjJPl6UQy9SqdIhFgkSnwMRM4XXWurDkLFKHbzJgK/HGg6FEYa8Nfil5
tlDZWNHDWMXTNVADSEQiVvO1FuVdUqXPHVgiQv2wG606GyORkXr1fmA0fu+OZr0JsdhuIS1nhEyD
sVmYkXh+eDJxioXfqARoN4PYe3PCYHx1Tb+Hrh6rvRJFDv+hDW8gjCGwDWYloJa6vb8D+dZcZQVP
o4PdDLxiwdqK1CIgIlHbED1G92DNob0yfIA2VCH90Yo69zbxa17+fOGI9YClYdZU2aZuJhAT2vdu
6X6DB1LNc+C670bK2MJiU3IaydV49Cxt7OvJKL57k4+VmVn4Rkq7XIdty3GysMX14xuIJ2y8UiwU
a2VUxJ/3ig46koGVCVl5U/lBfeUMSKpNm3AITUuKxd2gYoA/wu6qnIy9HAbCGxyoRXdmM+oVzUtr
K3zIGSqIZ0KGgXqRi0Gz3HZn2sEUd16Yv3sBTvmygIMr8kCucoq5TSSJm47DaNqEWAE2lTLkpvC6
+c5Sk3WcIzhmEKmm68BOHLYdXkkDvq73UpXBVd0oPKaZ0rCtou42yVRH9ofVvUzWNEN0NS36t2xv
qMuTCdhe9JiLc+FmwI6gP+0yKNaQ/wdN6KeXbOIxAYjIA2fdUfliOy9CYE9e0d2DN3rvB2DXYdt7
Kybt85UV3ncpCcR1vGZ/xM2xEvFMhduz+lAYzfMMeMi2u5u6Ld1tyPE2VmCplWhL9oW4xZJNFIbJ
xpy09yQLB3+mitzkx+y73/FhDA8pYodjYU58eMxsKqIjo1LYHKoSwJh12Do/w0SNx6QeWaDGON2m
JsqVsvTRYQlsXpDPm+Kmaa03x7aNE2ypcZXOS8BmgweINy/CrNuzMswlRvJkdF5yx20PdlrQRnGl
oD6scVkWNsqFHFl6iT3vm2dOjy62BoqvCcJVU1ICGqmxdztCWJKMzuGQU9Ki7wQDkhTFugbEvXPo
dK/cum3wCM8X+hs9gmkkaEhYnFu7x6MTuQgIRJ/w+mnd7iPpBwdd5fWX0NLuPSdlrxyXBzXSqBGb
4QUMDw4fiVfRpMpaMRvCJd/23XZIMvnYRWW0ndrUfmlDy7rx4sQiEpoghJ9zm5LPwXp77iVavrRt
wGWY/iN2E1RXoUE+AwvtpgXTtcnT2jo0Xh9sMOH+mOuk30J7wNKobVZWhOW7mHBwPDTljxEWzgMN
KBAOpG7sGPxBKJLc4mma5JfcDR/meCAgCJArcj1dYM2csk22BLdKp3sfLDddlyIpD2FHspuRcvdM
EGrHYlLNF9XnxrlWhXuGGRreuDKdd1mik+0M6ZNeaMlpiKUtYDx7hV3cJu5IKdvmNa0/SW8j8HlR
1SvfnXfw9BBfEFet5YRztDVGrCuD8jbOIkEMosjl07pAkx3d3Ua4tq7cnG9h7uF+LoUTgoe3qm1g
et8RpFQ7o8tHdo+q+T73NCnR5lOANcPOkkV2Q9nYP445tBi79sMVu8oCgJeq937WJYs3n13DXDrJ
84wTc5fnPYXIpLIt+x2Y3OaEr7Ns0/jQFvCEA9f6WZUTqt1yntdlpYA3Sf2zLM0KxmianCZjUtdo
EvONbAeElkFg11+qrCPM1UtbPD/E+azsIQBChLWPVAy/2ZX4oFZ2nP1guBXy2tZv4QhqAZ+vsE9O
ztPfzeJ18bauEMYVO+37TrJqwJu/Jz6ZAUWjxG2Gt3ULLpZuneztTdcuBL1YX5HCGp5sPAEnT7Mo
0Pbq7tw00Zi0cXejqgFiY4TGt3RqzEtvi/BSN3Z+7SXafcJYRfuKbeuKiwvheMbtCy9BHaTbTBtc
dvYW/nG2lQ4QM9OK240RdOTVJ0WTPbet458hcNWHkLicgy+a8A4uWbPJCc7Zj9yWdRcP1tnuuTWB
E1gr6DJqWwzAZDI/nvdF7FlnCw8w7CqBG80Gd+x5otj/h8qvg2Y35/N3I+xc2rLl6BzbgSRgNO0A
V6jndqLBpkxI5XBgug9LRofcjnQAzE8m0XEY5UGX0deK9Dm0t023TWXLjs0M4yNym+rGA/17sthE
nWdof3xkaiF/MmMsnx3dPvllGp4FBJx90oACGaP4LWjGgZ9PW1jOS/qN33ZqN4On3/FakaesHfpY
FRsG6SbmLZBl3m+F5ZcocXObFXZ74OW0d7D8JXYiqzwZ9ZjfW37sPo2z/uHmI8+LyXqD76zdFS4M
lNHI9VGqqmAtqfKvjaGbjSUpOcycjAmRGNFzb7ntFYlS6VpFBjRQysK1Mc8YzMoUZ1NmlARbtxDF
aVsASnZa37/nZgi2hWnpER+DRdkV5bitHSTFonHU8zSr/sRMtIPTNVpwT2tzeODjJ5e2r3VExGXe
hiWdC4qk/jD17oIu46MJQxUVhQSBkJXsEBQd+TecDaEH56fKXsMABAHZwtlP2rLoTHXNgjx1o3Ot
CbD4QqaUy1dUQgiTqv8SY+UnJsiHwU/M2M5gSeS+82DfQhQMT8zwAejCRVtrf1oymdteXXcOnbrZ
guJVNOIJgx1io7F6tyqS6UmxgDTgmK48tqotpy3TC9AXQ5nvbGGH11ZdDDASXWigHlThurLkozPJ
J2byJpVc+aKSsMFVXNEXgOHQHmU1PiW9bdF1kYuvMfNEgLgkcRyQUCK40h5AlnyBmLVmWz9ZmQUa
os6aTY9708qfFozV0NxbheTT0Obqp2bRv3Kz4RkleHkiqmKVNzSi6G8+R+TAEmtJegV9hXZNPAV7
TpIQtoBAWX+pjJ9jF0KMleGH7Fo3vu9FUTM/qOg91Lm78+M8PAylsNZFiMaM/IHs1DgIN3jlVIio
uqN4tKzOO5eeKJ/VXNY+lOHG2k0yeui8kM2LPTyH5UK7laPJ5sou5L2mlbDKHDmqdVURM7PPskzC
PM1sf2XG/pcyHIZrF6dwQqSEP9cPeTe2LUj8cXpwai22ZeuXmzKsiamuQts8we3TxxHq4aNfm82G
1xZlg9P4x2Cio2x54TfGDOY61wGsf4Fl0MdjfGDr4x9xZImNIg/5QReEX5Cq066NoMH11g2097y+
WFiPalPp8kdm5j+SIhNrsHtYeJVL++3cs82st6nf3aUaAlungb0SUxCznwqtbQX3hN5v8qMTLIt9
maVLzB6TFrNz/cfKnArK6tGrDqDct178QnOt8K/yvIM5Crh1ySbrycje10hLbmZ8gggpZbRHqks+
H+wJwrRqumCZAHXtGM7bnEC+zAe7xS9cvPppsLQsv9WPWXx2qp24X04AJ8WG74XjnCXYIDjXBeze
EWe1ia8wZs5fVdjQC5+UA2FXYu8IMJAtkyYYLJBqA0fQ0ygnbzuVXXtyscjMQW+spjh5wI+2dONq
sYtTrb6QyvJjssR5SpKvMy/83kQkDdGfhn0KRpkEm2s5TILkjQbyvRm9QyfFIOee3f4uw9ykgLrR
CbUyhyI+S/2nmWrs2soYAq3dyQh/lnLovsaObl4EJKaNN2HHxkcqZr7vmBW3cdb2F9e055O2ohdt
N9+C0gSInGJSb0VPi8w1wByPRc0NzpeM55IlpsCvvpJWkt52pTmcZQGyiL7xsCoig0Qng251HtG4
6MiApzXc1uQLsm2FR8IMxYZfZ/dwn7GRD6s0Jy4jFbT9aSYRgdyxCk9crbUcALL1pdWDAO+iHYQa
vA9NRvbAxNQ7s+nliJntg5sX/VevC/MNxaB7hmf+zHpu8d8dvSZu1LyFRRxvfER3hCs3ncOLj810
ZSLrAvfOA7YSBkW6ATqPFhEfn1Wa9c175rJvshNdbIuGYg3HNlkrQ/A+umNIWG8251uGIE8VC9Ca
8QtcF3/8Do08Xtk0kRjVmNQk4FB3lkE6O1F8o/kmjKY5ly0e+piEiVVAmwcUAeFx9KggHNNLuNhT
0X6JoxAbSW8K+ws4ypzaeC6r9ZQPLzbr1CaFs7uGEPKdpEzGspZTTdhBUpqJwexnt1agxTVjneJa
sZjwS9SPgu3yOQ6cCb6iksxVPMwejQjxHAomt5mfsHtPn80gqA59FXsnOtM/2rAb6BDHdA7jvFpM
yOh0Nmnbt/eVZ9LN9ZMa1A8ItyglgFC5Qfi1L4PuNs/q7/Cfra2sPETNMR9rKrl0lcBy7KFVuvXE
jKZ7lBlYcBB02bXR1Vl5zqwkuzYZNLl4VtoRuGUf75KeyBoD5/M2D8zsxh5T67ak1Q/LKqdaNLv2
YRANdXlsjGCay4WXbn0rJO2/ycIr3CkVn2bXS06OuRTcNTeDeSv7aSuodlWQhJvaY/Gse7c+MM8h
LqbKwx1VR3o0Cs9i7cvNlUf3fePH6knk6TeEo5rXugm3c+RbB2Js1MEbLSo4vx31jknm9KW30Y62
7mAfMd2P26FpsqtirGHeNZqtLX8ENh9Ao8QOPNKAHKT10hmvjdnTZzfgb2jiN4oG4tiYCMYFpkVs
aFMThkD45pqdL6sm3MhLKOqw3pi+U3ur2kyC6xqyMKMb11oxbu93aePfsZxIYmB8cXJEmhz6VkaH
hXzJ9oYkLBF7bBHg7m+TEW4rLptyPUx0uWCqIBBXCBHwANWMJ2Hg94oYgGgJUBlp9O7agLa5Scbc
i0UxxNgjICZaVM15xC13NlVkfU8IeFnBJqZbU4PzAUBYHDQRlxdBTbYP4u6SkNO2j50KsrtMxXUb
LwYQafcbcILzGSuGPDmOKo/SwDVVaJ+MnjqqX8IoKrf07NK1pPokvTSz+KSw9k+5nRD+YPb3ds+k
BuxEcwbnjb7Ib5utyudFNSOwiAhFshHNwnrlTWSjeMk8HzwvcLZ9L8P9kA7MnufHuerrAwz+Yos3
v/vCAj0xR8KDHVdderCFH12VVl2ewUoAULP76kK7UTPuIp3dtWfGtFUQ3zb1cC8pNg/GSG2TtoYk
MWsZW0vzu/Lq5nqS2LRyt3WODd2P+7Lv/J1JUbF2KWRycEB2GGe3dejoreENb1HiDE/BkJNvOi3m
eCdhKSiH4C3rJ2eX6MhnxzwQwVya/IV+IYDlg7ywiQi+t8rO92Q2kSrSJkx7gypeJ7Hb3+BDgGJt
VibDM79CDxp4JyJbvBOrpHUMkrjEO5BB8ygTqN98iucmmfY0XOsNdX1FjGA5XOciSw6u1t1SGxpr
kjAojztjOgijzNE6ONTEUwE5dpjClROrh7TsvD2zn/pUOs0SllSZ7Hh7DF1OCyiPgMXGLfy1EQ3j
TTkGBYDbhbBrewVRHN5PIxWvNfsQBtevCinG0dFG+jjYMrn00zSszTrotvix5S3hdnKb9Mx8LRXk
p9hL1AnSUrSPs+Qhlm7K5lOY50ZZIxeghViRJ6AnGOUwh0If6wzIcxlrTUdL+cFjEkxveVs9Y88L
1yLLMeoVTbRjtmruXJP6SRoEEixs7s2oXPM28LE/eG7S7Ao1WyuiHqxNxNpznadNSINrYnLujA99
kaKNXPKLC4aqN4PjZ1BnhfEN/OQRVffNVIhox5zghsA4zU5JvfRWG27UxNdVCx5xWE/hlcdd3bM3
EzceCK8LOvhkLUdYM64HXtjvUv1GkSYA+bkFg6QE0Iqh6+PUwOSwJ/UCSaU8oFVHZ0JEPb2C0V7l
7Id3oacEr4L9omMmf6Wqq3XoLfuxynya5RBdebnfndjI4I5iSh7xpTUGFF10BCL8O2shcx6XMrYv
JCAl16KEnDeHmA3nMKy2oCiIQfs/JJ1Xc6NKt4Z/EVXEBm4FKMuWnD03lLcDOdM08OvPo+/c7po9
Y0vQvdYbm954NO9kgl+zEdoobTeOoDysnOzqJhLhYfBW7wrAdMtDloZgXUS+GIOzX2MfXl5o9l9M
AsH9ReD/Z88ISJYhWtfVfhyWFcLk2k9/JiAjVVJeCg7rfa7x6yQWqE872G8oDNK7wXGl+oAAUrFW
N0+t47vgRwtBpPjGdTM+aRSbhcWYfqLtIfTURj05ZW5oJKl68RrX5bcgrtMpAJTIrBkP7eiu24GE
E2+c3poYljFX9J8Yvcw2E4rtECYkDrx+qiI/NcaDSZf9VerxuBuKrH4h28gK6Y4wAyOhYT3oGemD
uFPin2Pqw37yFusjMZbxVWu9hIC7hpowiBQPb2kJjod+KBjYpyIvBSBcOsYgAjoJYW6FvPVWvT5N
04RZEQCKhHFqatFLXyzRDV/U/9RnsCgb8t+NX4iW4d3tFIFxSR0o9gRYT0gyVs5e/y4GjzUHG+Z/
6xhT+2t4635Oc3drpRaQIpxko9lB4yPb6mpi6fLfsVHvqZa80LFDGv1duTOXYIBEn3jI04R68xL+
BaLJmqgboBbTlevYpr780clV/58+dtMbeUJTkLPjEoK7yIjthNrhkYt1oIDpgQ0xIQ9buoEsVLJP
i0qFviuNKPGRJcxxnSAyE+aLIa1f3fFzvEI0R86mlQeG0cU3GpLHzeA0xi1nINuMAl6DwHQqK0wG
HYTshJnCYuwNq4Xm16b80YrVFNCwRZ5i1edyMxFt/IFAytxmk/vqDcJ8suzW3LNuodsRRccJ33K1
eE5Mj3O3bhdV5bQjxM8ZeX0nmMTqdXQQXNSLV54NcUQvRWtIoeXv5N+7Qdu4VPY1rDy2h8wshcl5
sop/yO7BcG4kLjEBBPQ+BzqIc0a4S4EcQL3l1dZAaAS9eOnq78nIH+KVguHxSvnn2N908wQ2s6GH
nPqmH1KXuSvBe0syaO9sv0cj2isix60j+r0tXuhyoI7HCAvnuTVOjgMA+ZikRy/bk5iawSzpREv6
3t7pGOzOZMXHhPb7FfXFqb2pMlpho8rS+Hj3a7kX1Y/v3ti1NpnOujCcQR+Nlf1HP43gnbWMsp5b
hYgYvq2v2r01+qvFIlU/ptlucIH0nMPSUIRR/lZqX4I8DVpgDvBWzXkBSsoOxny9U9ES0rGc6JhG
DFZwt/XjH1lDDAm/gxYSkNvL81z9SAzVZvywJt9G1VP6QnWEj44l7bdJ85LQZt6djTY/OPDYwr65
nb/l2js38V1300QtnzyZqCFFeyddbufhZwG0cAoUjixTunpbgKOGJFITwgO2IYuJCzi7VHsjP9rL
yUuhX+0ydOy9Xt7q9qXm1enZri/eCLpPNB65pmFr0djqBd7ohc30c//WRPrHZkmjHjEJK1HzkeM9
Nv27zoGZtMWxMHfKONF/cahKQgLZnDkZpP6dp5SpIVA1BhZJgsLUc5zgg5RgqfMPJ9CmIqJNAsDZ
7bFXXDzkTBeEpuj1WyMOIiPN1rQ3WayIRz6maJB4YrhIQn5qkL3OuGp0RNqfSXMtjcOY/tyDlHEq
BsrhA7xoJhUqF7+6k2CfACvKvfnUAA1oL91v23hZ5jf8lBu4jcG+xN6uhc3CK6Mh0xmJ4+lQWUSj
8VPmRI5yrZLqm60avT2XJn7IbNpiUHEVF4+LXNDWYg96t23YccmZRhVWNVoPsTvZr+nk1Acg3S+z
MIsHwvEid2WhKi6qeknv5e9MX2NPdbRlXz1HCyqLRtKSWkoOHaKDxTk2u1NKPJ1R7ku33ihqh4iv
IrKc3goiStDtwijdHQrzxaJYxebI81+njpPXh14rQU/jjT29ks0bknMSdIyDebGjapy1ib+VcXJJ
MjzRz/Ny9aqLoENiZqt3ho9ce79nKUP7etalIHfFL4iEGh+d+VX3n7p4lyPNXNs/QMmd1r/p65Pp
vyIkX8s/RdQ6Da1NZ9wzLPb6lKNT291D/E3HCNLlM+teM2rMJn0fJ/NBKD0oSHrsGuz3PonUIPVM
C9AGhwU9jo0wzieju6+fB+NtsELL1h7QiESNeU+OJyU/+7WlD4lfkYiNxZcyvHa6w1//zYSkVfl5
5duS2aFNwHGWOECKDoikXZEbheTizbgUfP/H5NRY7KsrfpAFBklK1jS5DgYo+2rupM3nxnG7QNUf
7vpIKMoqvfgLte0WByLPAHtSqJV1lA3a24QwjQDLjRffCuc6p8W+sP6ZqMSXmgBOxA5J+08lbHHj
Cwls96twvq/9Nop4DYFAu/FpXMhLRtLKQLnyQvmiznJIXHu9XFhyt62iKimNjzF5om68GTMynKkM
sCItP3WEFHr3LL/palAwOPUw49BDDKsc+F2omvXUUxazUPiVOmFivdUN7b58FDOrDgKBRpCyvIXi
5Jt6EcmAZ/qBXE6bAIDE+zead2Xq/FAsY1hp8X/D1IYgyXSxXMRy0Kp3qb4dfb9UO4NxqSD6z/9q
nCtxAkFGjGZhNZzNx56dsHZ2NRUoikKawiBD4MaFmhU74MRSacHsfq8ctqr77osX1zmzWGyc9jOR
n6jLIgcVAYoGVJgPa46ufa+0izfvyacYPV6Eq6R+pvrQmk8wqrC12WfdL214TnhFxmxbVTszfxum
b7dudwuqW8QHSN6ebeokOiSHtSYp8Mw5q8lVqr5otXYH0habA2wMmSDPQ/u+eKeKFPP/ZR7QX8Hi
x1+MsHH6r3Wu93IwX9s74qmc/6A6muEHye2emF525Wqjmz/VQhGav1u6c95xa3J8j6TAuigXrXy3
Vi/SQyq7PgrnyrW2ZZIOSEiJ/zrgkT8yPGnT/B21XZ285dNNXz4qVCPGeNKYrhLXH/d3rTFyjYyj
SBA+miNoiuh0GY8l3SQ7vv2R9MWGUmNLpKfOKq8KjyVffLplcAmEuk0KMaEEEaweDB+8McfR+pYp
qu6cb3f+HRCk5ETpOjPppytx9nwlPAzBkv9qsAwe1SUjcmuV2mFt/7c42g4okSD+d1RmkYjJP+PI
XWfxGFM5C4sdGQVJF6ifSiE/F8PaDsmh8j6gB1iiy23lvKfxr3gYfSpGq/3w5R268VG0/IcTW/Jm
qnYj/Bsep4NKD2JCc0iGabqe79qeaXm1OE6LisPifjLYPxUXVDzDUqRXt8JhSqNS8+SRUN8WfMmf
nF4+pVrUMdVFGQqKSTlUPAMP3/qZOM+DPOf+L4niJU3385l2ro0YL/c3Df6Zl+jgM2qbD1n7FJvQ
744b0S3E3/bblNHCeAcuoob/fNAvOBPunD7oE8Jfs6+8uLQoDQhPWUUkMdA5D6b5uBiHfmCJ1ff2
7G4n7gvLOxoa7MOwtfMHASWi1ht6VaTqD0v/tKgv1+CJ+Syzf1pKgzIB4TqVGK12kV0I1x+RQBjo
06dyT2tzJZmvgQZs07PK6JP7AufRagrEy0PVvegWQswv3T0J+ylWr5R0NMlhdbZ9eqqqp2rdkU8Q
2NWDDwzbqMcyv9qIb7PxX5mNPAQnx3slo3zm+soS3CuvjvmS5Fc5nfWE+mVUU+NHLo4Ey8jVY1CJ
MmzuPKHETD75JjV+txYMfXJ4Hz9W49GXEStc6IzfXEQw26HFLSbi31kUW6s+e3R/OiW54noZ9QRK
suHb4y0tCEc0yUfN7Y2hb0WHbwadVMytrN8rdy4VdTNJc5DuU66r82T+S2S8K00fYJpenv6BVSYg
Dp6Fh8px+IpZ32FNpoysjZjPmZRBqhn9NaHTMso+kj7UrGouN69XP5GbgB71lXJZTrv8OJMPXQ7f
GULqiprupT5Uxm86uZvOfM85AEw9x0WeByDQFZP7DHeYqF+5pKGWLQQBLI/5UJElBGRrcL/x6xvD
G51JA8n00r/e268pqtiuNBEtjBqzG7kkZbbi2RQEwarhSSbkZK82p0wS9vHn7KDjV69xeyljJ9A6
em4AqVbnbxqqcE2fVftF03lLxnubcx40wJW9Fmb64+A719UvzmNL4Z/NVZVUm1hDO82HrqjY9E30
ioITT5qvtGFHsimJcE6+bQt+Kv/tJurKHVT8iGe4CilVlscJayxENmcu6daAyzV/ZY2SJabd0gU2
yvvnafqgyEiMj2RBI7XgxI63ff1jQaeTPQnB+dd4kZD2zohj0mZzVvDukLpyOxk/XdcTDUvtliDt
S6L/aYE7daw6G/Mu8dU+tHw+NLU8ICwBSZ2Tvz6mmHVvoHbTvGyzzFxk6ctikjfa9BGQ33kkxGDn
rg4K+7/Wo62ufxuF9WYW3deqC3rIh8C2frrqL3Xck0MwfEKAT1V+qD5jNUf/BucHs7xOlGRdW42L
N33L/NfUNCLZI/Nd/5tRgcQv9fLndxTtYMAxPiURm5KfON3b66HG+rKwHpbiX0JvYR/mq76f3Oks
xYvqtiJjSCHEKtc2BgQwq47e/9DYJrsvx7p1dN1CrqXzqWu2pfEoXYJTD45rkOYeYsyI0EoEI8Oh
qLOdpHZOofIz9dvYn6R96iHBRfpTWU4wAxeP2sGEF22BcHPj1XUvk2bsEIFudJYocmoIleWbx8CC
DiDI7qsYkI18m6l1EJISwvI2ez+U6vy3EilvV1Qz2A+N9YKAdZM1M4jPL2e8HT/02slwD1W+kwW1
ePxskOTO+uQ7f5IqUxD/st9W6bty42BVnEY4k44aTxHsACn/Z+hmy/mtkxbV6AvcSIbODS8LcU95
+afPF717cdCt1mcj5+HMeaD1B9Ei8tr35NN33qkdWHqc81T9WdDJCZn+PUhV9iIk3BKR6m13jcVr
oZxgWh7GLobcZyx7N9B5LaQLuYDqbHs8AEN8cUmhbernaiKe99nrn9Sym3BR114A7gtefnRK/kB7
7YdPk9XF9k9Dph8aYIxiYQKi/aYq3+igfJyzh1Y7YROEjXoq3VMlPnKi0dcFGbqg4ZCumpRgVxqj
VgMaHkueBaxasUunzHV6/jeRKN/KfUItJ9VwWcN+y+1d1z8+yfJUA+8yY0dxmGVShExyb7KEXY5h
JGn3MnubGtpn9B6q+jtTX/7Ib4jGQLM+avO/rp92qbWEln4gJB0FF8/x6smb1CjXJNRRNHNoEENM
B0eUkge+0pohOiwZNt0whfrPRti36AU5bfKM0esIzhBvsPe9kbIfrJzUaKyLY+yD6mveAybCYC3q
c9kssOM4HwF66D/IlsichuNAACCfh9uz7RTIAe3+ahEZJQ0Nh1wXVTH5IJ0dFIn+5/UIkMw5IkP4
00/wE4HC1hQnT1W9Q0ZxdMdlP1LJoN9VTNToIJfHT4K0xkYwvX4bsfnYk4hGbjK7l7+zhpGa4Xt4
/hR2tb3vFl52d1EHr0k+5Nx82La299cp8oR+bhoKBqmIBwfbiKW8gmRG1jQfQfc/HQZE4U9HZeU3
OsJCpZZt1lLLa7oN8XAi8mL9MHrauSqSU2pp2xqun6jm6bfXxFZW81Oy6ND2kFPKDFZnOAy8NZmP
X7+yPtG5MEtQ7sBt3G+yQgvI/Hq2XfReqTjUVvdvLjwRmQ25I37pHw0uXLTfgS6tTadZ0Ur0c0CQ
Lo6/v6W6jcOzsCdG5LXemP59jSs/oIKuKiu2xox7wF2O65rs0b5dSx9OyPJ3dU8xOHrkwRgudQWV
V0PJy34/x/HVzCaSm8htlOvwINfqRH47ZbZ1GOtUjwAr0wx68jig7xzmFf3gZSYOrE6cd7MdNxOX
5liYmP9Q4ZjJCcdSKJf81SBcbzbX12EdIp8/o6OFlEsS+HMe2RwcHY1l67Iix6GaIvHDglQ0zTHO
Q1PtrYH3FAGlSkXQe24ETfnZad6+aNSlN+agwXI5UAAFg0lLKRW0b6j896Kfn8Ah39Ukj3YRh9ZK
5KdBFyYpS6w994VWNcx2A4A8TRjeQpq7bT/q8kfGzs43tX3GfZLqTuTAL1P5BEhEg3S73jSHK1jw
9o7LekpLpvcCW9wojKulT5H4X20JwZ/2EKIlC9K033fDSE3LuJP6TFUHvU2wealaDq7Z0IFTY1e8
vz/87FzM6Jt/ffqelOEeB2MNyXt7EA0T22Sq5wn0aHTbbaIBxulAPrMzhyXwO5jUr774T7R/t4Ez
0RLMDPfbN3zfXhWhRgJl8pl/kJhZjJCUlVJba1N56cw2UhqUHmrMD4UqQ78vD7peY/jMd91cf8Ig
l9T9pgm/jbbte0iYu8LQrIkkp6YidNVMnmi8hSKmn5rsjjRPiARvKAiKuQ0Ee6kpslPhKTo4kl08
zZT7+hoaoi4q5/bUJJzl3vpqo3OdRgbijnhz2pwgvqZ7kacPDKjr/Qk10aFYSMjH3Rf7KQsJLc7N
ekAnJFnraJoU1jN9USENLY+0o5SbHEtC1SfvHQ8vWfLkZ8lbbbmEfdpVSxp//myNb8XEljdgLjcE
ZkE+To6Mrn12xuIzXwTKP8qYnXo/VwmZ+kxWsmWswyOK3LFGYlaFtNUHsVGee3iwduRIZvrh8ci5
PzrZPi5oJIeUl8KoAw/NA3JVjNxIwFdO+Tij24c3oe0YMFhwnD491vG4yREF1Q08Nm4HSpgQQBL7
3XAREZCI7BpUvo3S3tubIKuEvkb5NEfF6G7MwtoRpR+aTv3AmHnE+MumxVA8akFC+p5n4mfvBfYh
zJcuvsisBgizqdGDGUBYkDeBU+LRGrujT/lfc9/ZUso+K2PY20y9vaz+yNmnkMlaPwwF0TYtl4nN
cAWPbV00zh7Z13oKPU/Gb82JKbAT1bIA0jMx/pFufDF9D1VtF81xcxpYCEn2DwxNbTkZDnfl+TL0
oYkSz1flWyvzo5xzPUAd+7imMRVGdvXUOIgSUUywGWJmy+36Y8Cgxr4Gw2KhgM0N/dJNoOQeP2iJ
Woq7BGKWkezeHpvucGpFKofzXfkWQUSxLIVxPAcEGG6t2N1I4aEcoH2sFLjKqLdUCMFdsPiitcBM
sKjyfS4ImjKVq82A5DHo723Faxy1hPyVq6oCoTngGnkVCszKba9z7WImSr0QfVaQzPd9vQusuj7r
HsZjg5OF0nqkSSbNteLHwmoSLIUdpDZkv+6hk+Yq1SnBKgUG/mH4bRjEW35ebVV8oe1pFn0Ur3pk
geu1hnUxwPw7eoI3yUT2cNKbp9peX6zc2qPl3lFO8Uwq8A0++NLy4Uyz2Ektmv0GMDRX+5QG1mQU
OwxUIdayCErupo+MqjCQHmZBonxubqV9tgpFqAfnZ+i01OfYMkQKZ+yHlE0GNjNcKrUn32J9U/Vh
ZGKn9W2ZQ2cmUJuS5qHH/Wy6O3/+z+b2mlp+NdwPA4pc+nGnKhwFZgf+q0HkQjYyCtvJitLd/l6I
+kNe/8WzxwGLndhGazy640fpOFurzB8VAN04p9DBNZ6v5JT13Q5rP9zOGIi5eLTt5mBIHHLNtDNF
/oQdHCAUXhbK/qAL82DY/l8nMpotC8w4af3ckFB8J9ct3QeT4aWY/fEgIcqr2L42xhjiqOenHCq6
+dAWWhxIjvuxaCDw4+A+MHt8KoSDQax15JrMM3wQf2Ftwij570Ubn1eJY02NCRb85MWv58tYSsyE
SP2dluBxufARWVOzA1uGz8hwDtLQmOVwC1wONl5FZNZ3JkUjWgDT46waChOXTzOn/NWbEPA4LiGc
mLlRbJaSEXrUj1QlwAHELeEMDurtHmo1SseZGh1kajFLqumv+7tQc3GHC5WsOyLQTq5c5B5u7ceb
ra2T5ecZlLGyzahNxLueTFsZ9/aDUg3woUewReOz03ihC5scC7pRJnJ13c4Lk/vqWC3s8thUddYJ
0Q8PXRmzgRtnq83+Gsv79amn78kJbimCsu2BubA+qr6IKNEjPZACdzpV7soXZt5w8ZCf3UEgMCUB
EGOYPZjJvG4sh6Z5C+S90bix6RofASiT+2WomSYWLyqL+gWhEaWyXZEyytFElQvSM6ouiZAzbGeT
htuWnjUI++1UwrgO+MvruW8OdmoHJgEL3ewwdNvAKyQorBZg+Djt3LJGUSkRmOe1XUWSLJUnbcGu
n+Ose2haQSZxXnAwW/rN5wVty6qn7tG780OTeTO8pvW21PqNuypLcXhSavmdD95/eq/7D7rTQT4Y
BBm+rRb8lemchyF3+9cGxcc7OT7lTi3cBsqRCKEFyiCLbOR97NLXsemagkZoq3xsBJIvNENkVu/i
NKnPtiRQFN+CxrbjfMjJ7k60bnyvxSB32A0zPOS1wB3XF9R5pfGjZxhYPpM15Zm2UhP1HUCeSXiF
7r21bW9+4O/3rqa9VEUg597c2WDaAY3v6c6oQRyKKc6Pk+kcWx/Plt3jr15NZfyvEG4/NxiJsgQc
aVhtPG/YMfdQsGPUFS5qpQGF3kz5JPeCRUNIjIcJs9oAdv9Lmwya2px+DctzzS9a9lBoTSjgk3aE
5MuT+DhkLPVVIWfsqb4J54Sv+gkVWnrIexwFYCRZBxrb5S9NBUwn8ImnYeYDHRu+RaKLiS/nlhPK
4RFmkqirajP3W1QOmSWLBPH0KGUkacp5NBw7pq1l0BxETsszdP82SWiYcxeXwIeBOpfRtCCwyZap
vj1jXbcy54vTS8I8sCF9yVlTCYKoAVxnInoAN2WYlw5Kd6Yp2qynJb2569j8FevIepvxoZHqZ9Jb
EqLfLJJgxMj3SJ97u1dSf65m9dPqfX6sHeNSOSUxHanLKJjXxRPpNly1o4fl2CFq5epnrYv7bsQp
2SvjA8rZf0GKPL8R+kIdRFOQAIGt89QP/bRNKH856b6Qr+NgQv/61YoBzMXAgxbrlhfa+lcPZfmh
o4ncdes87WuYUiJVBQLyPI9hc/rEYjBXlvYjBjT6viZfrARXkedTd2EUGHRlxm6BkeB/j35NTAVH
W5F3eJk7nX+4Vd+FTkTKPZptby3Wc+Z15s5RyEeYX9pCOyJV0QGoB0BrJ6k4qAyAYTDB8g1P7V3t
udbO1s+q7IwoxgzpQJHHFpMqM1k9zofJrNB8CClfp3nCi+F74IC637xS6MWIOmmc0wVmFn1T5jb+
uRwvPMrFwUYP4oy75k71tMp3//OznlJJLF9EBEwdrsSCFGV+6ywsW2cGzEiYqrPUCwz6BgFtOYJq
8u+e+Sc4okzo70av5IMp9YRDdL4T0SLBVwe4sBum7JcY+wxBswIaqgsfe0IH+ZUSEgXl0dKhVjb8
NIY1eCRJUxhYVgvX7kAAxJIim/eARPNcLo8ahVDUcRVHmSnKoChitzOS+3OX6cL1233bFN9WvL5U
xYxz5TJl4uqlxEli0ySlw58XdH7oavZJ33Ccm+1zzixF7UvKcVrdrdFO7NS3YrY8LiV6R9hK7fhA
W+A9asJwXrVZgmzS4bd17t3vRezjBhnEch3diqajZvJQ6QIzhLOpfU4+a6xkBv4oFqPBbGlOB/VK
qEA6bfnR+0M2rB1HABgsU6Fswoq6JJoZy+TH8pN/zCjrxZjr5qMEHLKX16RsAb3pJCdrIybmANd5
EmBD5ZCr4viv17vySZde/DsuwkhgxOPs4MbeY8w9+KyU3Z9sDVFhpdG6RFSkz5lyPzjK1Yhmh9L0
mDQwxlrbw4Va9sN0IPgNWj+xgUOYfHIn0FPlGyS3SyGjoS+JN8AA2+4tLEQBqdrArEuywJLknd7j
ygVuzWcTpSPgFR1lSbrla00OWtallO5wOVu5wQO4aoZzUqQ8oHliWziX/UfVf2yxjISKsLJLZ6Md
NpnRVo9+dPTlQE2CnqRi1BicRbd+aCtct600i2fC+bfMPC2jmUUTyUooYVlciH2PgfM1ZOw9MFdr
Df/UPa2EkLIh6Ho73g1aT06UmXdbuQxkinRezNihjIrxG9HVmBmKMoiS8Y5eCwZ1HH30FOhkWaWx
wI+L3Ic3Xy+2aGJ5h2SFfwiie9ObGRcSpZIooelLlQlNu03FpJxo7teK1yEsdUl9bkGXDZOcD1IV
YwKRY1kHbbYQXXQXBcY+2Sso7bpgSPsE5YK4JXhFKM9uEUzIfow3AFx5E+llHPfhtLaXVo2/OiHf
05NgMkODEOfXXlnlYehtyCL8STZoevpgjWilcSma6q/iOicFzDL/o/rtByjLj1pVsWIx8ReBH8P+
+cl0nNz/EO8iLqg68h51zdTQ1hJozq1evdedY95wNcgPwoH0QJGkgOzA/DeOTW5FWakMhr+RMLKE
oLMDxMF48FbkNjZRz9fuLnvMTYAql/0mcke8oWXCTYwdC6OyPfjXrjSRMA7GqSzm4W4/ahFXZh3A
jdBw1rTlh7eWxPV47Rfbq0SUlBQtrz7TydRTwRhAEGDr9/K0uJBd0MPMtl6Q9kPx2K7iL5bZfb51
5m/UvT/tgvpp7txHX2jzJU5jbLyGz7bk6t00RiTD2dxnrRh4NjBXAVUB7s+zuLPmvqbvrSY3vuI5
pjpOJMTQL351xTnpnCtJnsNG+SqFBzVn561CBRuRBgB+QP+ndjFTlI+eonB2dFx2lxkMYzVK3z81
QuT+LUt8OGubprgF5whAElyJIKolmf3PbkSwSXaF2DpO9piAbnfSCBLzIx5ZJwBb4iaFIqDo8JcG
wSdSwp46WwISttPVUtq57ovuLY6dHM1DBzAgJ4t7L5cwIcP0U5mDDndsv6qR2tfard7oKkkvdprI
V4c9hF1+BrC1MKlT0Xpb2uYJQ9VL6eGasnFKcpdzkm7WrnsficJ8qHImQFtoJBxlhO0UdqM+Owtd
6jcmnJcVY2D1qLflW5fc3WGLC61VK81w0bpTfkx6UhV0coUg8LgtPBCKTTWNf2Vd/ep2XgNKoQ8S
DlR0RzYV70qeyCloLY1sBp3HNN4ZGf3OVEzaiPgtBm41YpqemEuDrtPqncjkP4cgkx35Gv5pGZN7
MYuPiMHOyXLrUwDEhS0pIMCLNLXBMvfSapDsZ5PfGOGcV5YB12pTKe3lwx/lulVUFhPZDSuS63J1
vzMQuW3dZJ9tW2MjWViA2lJbNzmxLYFc3A4QYYXz8EjBiOolrb7bSq++iE67y7gL0MnI7mHO3MRF
ei/sljPbpB58Y0m3faL822C719NuJXctfwHWYPPkBkOWMNCVmTXp1O3vxptiG6cauGruzcahyWvF
oB6bTrGVo8OvkCARf2MHEYe+xbE30ZSOrMvIxZa0B4nSh06ATUzV5tVIlPwuebWLSPO096nU/q31
7O7Ik6u3ZPOTIuVOzu9klbIJalM9qmmY3hzDR/csBgRS9+jQqiCvmTVxeIHGfdFxRoZlrLnYkMxx
25XQ+YzeKcYG/Y3ILH8+mEu8IubxfiePC4KFxyUUgw1625HTdLCcFd9v6S3V47CAwXWuP/CHHDYo
C36ceq38khbDbe0x9THHmQxlRWffqrSGl6gWHb6UuWlT1BLbPyYMaCi+E6ruqjAbRhccpXtdhPJu
GmVG2ymdqlMspBkx1HTgnRRReA6VGxvXTv1tF/v9b3HPa0N+wrA4udpVEjX1Q2bWfB5tezpZ5tAf
ktmLQ+AfoEp/dPfCXu1Qq/SRfUSXZ16xJihtnjXistReoEq6TL7oDpmXeYeyp6HSs3M8q2psgM4M
G7Jjrh97xdFSTYBswJXWHTjGaNQTUwKkp6HuvB8cxD9NH4Tc0KrtSuehqc3us9CH4dj1fnEb5jy+
mNaUv9+77/DtajJQRbZsp6WAeyLq6ujCaTAYUlOO7aRfjrajf69I1DRS4TZ6QxdDlfvaYcJlvrcT
U0YOCFmQu1a7ByZBtGDqHOceP1qcWuZR1Zn4kjrZq4uTqdAk4SDUtfy1+H9dF/pAvAtY9ujPkdGc
aeBsvhFvjcn4XeX4IRa89nquL/884JuTNWPaho1vjvRlFM+rjqBOL+f5jI5bjAGGFLjnoXpZnYxM
GAFOaWtoyDSR/9fadJfbDF2bwR/tP3d0eCcZowP6gJcnrFtmMENWbWxUwhsIfXDW6pj5yz1WSGuD
uaBmNUdhyeG/qjQakP0T/8NoNsYYhoakNbbe7FOyqEOvymFp9/inETmgbamcMeLtJ/Ejbt1T7xrm
nzLxNQ+zZEEaM23dZszfPwUZTdeFUOCwSTvGf+J8znI2rqVu/xJiRuN6OsJSMeP6DA2FIIJtquPt
7BKUObed9ty6hRMWYsYkk2kzvDyifPElZJu+MWj4H8rkDs/1zOn3eCLVe1/Z+a7BSIPDDw8xaFDX
vKfdOEDXFUUwEFW6lZMh/jLxZDfFPhaOunUlSZLbKoEibP2Eu8Jc+mNnaTmBALqG2ZJpm6i18sNW
nR6xRaLPpEQoe6fxa2EBwQRJF66k0nkFy7kHqp6EVoOopGicmLdZuEFNjrVWf5K8V4SUi76Ug/Zu
+PQzoaWezgRY9a9In4cH6GgL22ECfmUU8cnHxYdZsEu+AXBodCYNGvd63H93C/khJvW1GwnM8Nk0
qw58pUBZ1t4583y127yzfsuud3AOyGqfVvYK2lni5HwgYnV0j0uDcc/x/4+0M9mNXNmy7K8U3rgI
mBmN3SAn3kvuaj0khWJCKDr2fc+vz8Vbg4qQBAk3M5FIPOAlgnI2ZsfO2XttmbPCus2pcwJJ111F
xxoh1yUskGGf9faAtinOv2QtVlInJeazjif6TmJSPXUvRiZ/XbkqjXfKVzHWzyxB1UG3pU93dTYw
KrD06F4HTTzQoJbmsdIYH6fMnw4zkvizZnKK8r5Jd6SnEQGF7+Akk5nhZmwXG+UZkvQUDyAqEOdt
OpfGZnacwaHPJFC911NprhzXhtyUCAu97eQ+tREd+USZQbLJzfnRnE0GSXClTNqmfoDwc0KWVBLK
foBa8ZJh34PLgr161VTTzAA0LuuvM0na6OlVgYQgG0O1VmUHSMeR5q0r657mu9LXIXmsd76AzzT2
SGXGjpkcwK95m4VNvY+HYLmC9+C0aftdSfpuTYMvQKE92zA4yNZtp71tNifpT/JK61NSxkRx5346
2OvGZB5YO7a8mXXpYumurV3Zxu425Qh3mZVhywSQwVSzxNqbobSuyd/y7iphdeB+WjI0DPp2A6K9
KYKPOs7p/ACRtzjMxSBvpWnYa8+N21tc9/muVHO2nho5HpgEJOvS1v73tKf6oF9J7TCbYo8DFhFH
w2ofERq+HnJ0cz6Qw33qFhJzOx12nOPotlxXEgFmUcA1w8sQN+VNnGfWD/ABcN0sWvoZ/MeZP5mJ
3zxWxj5snHBtUz5s6pGBqj3K7ArrMQIGM+lRFYbsbMyiIhZ/BiT5JCMs7IG/aR07eDBjpnLsH4b5
KGoju7C8sjm21vJGsUvsad0xFW9EtovGXN7yPSxTKLqbWUhnFDAa6SZ95kEQ6r45AY+6mfNhaeum
Wymi8Gl0JnGZia7+knXlhFTIypBZ2sQRGwaz0lQLAxVnWMJGBYVMcgA0j5nBWJLX32QYVT+HKRvP
9OS7A9aS5FgFWXmd9+MPYdvBNVVFxnuFpNmrqwqb1JwfPLscbucyt49jBnRlYhS5sVsLwIwZ5PgH
scj1Lit8WTP3KPqKDN2AGZ0X0QAj2VVu0qLBnlPBBkbaNw8IkuEowygmTTafVhNAh13Q8LFJWvcb
WQtKzCRYXmCWtGmin9Hispm/JkGnH5qQwo1AOWhtfWsDgnS9XWrp7CDoYq3KzvtKhPOCwK8jiBy2
oHdB4tLG0ap8GMeETYqyhaEQ/Bds9ONew1P8HSInW6XF4B9EhnvUytDi9dA9GAZwvpERIRzaTvCg
j160Y0Jm7rsBbitQpOJmWcFWDq7LVc7Ou80JX8F9XICs6upvk0ChG1n+tW9jZvenPN7UAKdQsIS/
I0rXlS3Hr1OPyLiuffMQDukDVVO7doVxTk0KuFU26OopsMV47VWBOM159FOT28Mf6QbBdeEmYjeO
A++3Fw63HB71jiCv5mtVpnSrtYlYrpSMvMLoVza7DIoJnnws2Us2ilCdCzFp4yLwdYNbOWQaJDRg
PcfJLuH5ISYJ50AxpsMniarVFd85ytJRMg0UK2Nrqq3B+7EObQq4Skt77xYciAdT9o9BnPvXbtPV
pyLK+y0HJNR9QxadGXDgH69RCUfwjMPVjC1qNdfRdy+LimNf1OkReQZ/OgAlWgABcumia+UpTUpa
LYB6qT4C8IZUBzo9QyYzD92cyzsmQui8mxxVWo9TAeXO8hwCGVOIzK3V0HutzG/WIPJr3jmAC2H4
C4QGArbILG4c30QiERWEX0ZRa24akz4qTY+Qsw7OGqs01IpQ+CcKQ2/ju5m5HTFh7/uKRLqgqpm3
OgVNdpVXa54u4YNdY4JsVOo4C5Q2ZogGGR0nkrC2wHOBTGk1gtDaq7m9T2mn0B3JzmOnb9MuKLcC
Lvce/qd4cRZhOdgvb/l6KCG1VSPUtcSV3RvfZTrUu6jRYwX/tay3cSz7S+gjA7ka8Qsma3+dZQJF
r3Lx8QaV2HleNR3DWdNm6CEWwaDrd1WnBKcvqLlOF77Atsl2ATILoGfJeCrygoNG6yFsMjgKbEJd
UtcLFBWerbJ9NDfONpjSut0hT2NIzTFjbdoGh0iFjsutR0aaY3v08MhOJ3fKwXn52guXpT+5Den9
f4e5/0DTCv9XMyj7WBaFInYzbUGcM0ZF3c/0rTko4Ga/ZNOGd5Hturd+iKK4Jp7thozFBUzl1z77
URL32IenokC+jnYX+xHnr3ARmHcxSelo4pry0s/H8Ea6eAJzmsqwTCBxqTL9JUJGrfSzMfUx4GZW
DkQSHIF+rMiKPISAS/Z4Y7H224E4lh550UMJJtUOZr2dqNL3hsIP1Ej6t4ho7Y02g5cUgSX59LI+
hY0VbCBww6nsqmg9sCyvk9Gzj31OyJwz5k8Byc27wMPpmylafgaI6J1yC/9LXczYOEi131jQcHdq
GhZNJs8108VzHLiog12DF7rnmzJl85PjLdPVWblbaVTocbOm+ab61uPjFos7AUE+Hwi4oqHpcXFQ
91iaDnLqA0IdcYBA7ffS6MqisU4RmzkgnQKmJF9MjPH9tpmj6SvOjmbtNTidAS72K99eiOZyouyD
kpIyDaTKGdKEMrId4kvPHKe1zrtzXtGB6lKKV2cwGAmDizoop3dPg8YcsAIFyFCuKhremjhQI5Pu
WtjTMYsUONl+jL/4ZfaTFRjSeW4v86Eivu8mfzxbWVewLJGzsnYdpOJ2qL5OcNdOepwSinxEPx6V
OzDKMHrIqxhY/4yow3fGcBcKOvra9gVij9ks9ogSqPJd71fgZC8tx81t1spoP1eyOJZjRQbq4FDo
lfXE+wH8jr0vQiVA01E8BOAoVs6E1lcA1cZrMwcbc2QStYoZNGyCao5oLBtmS0e1yuRamNyydnbU
GWunvDezGAWIyb8TR99oHngcq7N+kxI3Tfos/h9aRf5hxluA+Bcp3VjSwjN8hh5xz2xX+KzYaWQc
sq4Ov6WGzeiAdtlBGWN96RFHs0F4gaA6h/Z4mWayZV812pFHQ01LZEFyIgUYqUrfWDtuEjGqlveL
RG8U4VXgHVOz5tDNNwNdvJw5g0cGXVwvrdn3fbjhgY9VlXZ2Px3TvgKzHxXBXnII201TT/9yDBYS
CJwJ5spxBbc7aLbabIp97MbWeTDt9DxFAUQFp4wXUIW5shqslsHAuKejRHGU0+zCWj33BG3eTPBm
QWxLPMe+ZuMy9W7QF776NTRpvxF9ZwPdswN5DsaweZRugjQTZw8N9Kalh9TwqxoDLYRou/qy1kb8
RbsUyao1bVomXbetc3RmRZS2zyNsyfuiDWB6soG/uBGW1aTnmAhJfFwnAzKBRDcK3i50xdlF75f3
trlnIEBlXIOThO0zMgmMxzuw0vLSsK32xa8sayGLjfVtLwGCGG7SrGVa/qTNYP7qO8l6zixua6uY
87MLu2E2EnQcmAiwxGh75XPk3MkuzF7sNDG33TC2X/OOUwUUEorswf0hQT6SuuubO2oIpC6uVdOn
b8buLqyc6Fh0tE0lmrXR7Bdvi4l7qhMyeXaZ7HN4R7TQTpVxW4VudpO6dnWn6GjRUqUlbEqN1cee
kWOOk41KPokIZoCqjx9kcPKda3IOZP7WkWoxOJtQqPnas6gl8AvS8AlgnBSa1aqrwDUAuuoU7b54
/IXMPD+4RuvssBNPe/iD9aGvyBkQyLReUjUMMwps3RwKVoyNnhvWUz0mpwlXMppYSZJ3DLPerwjt
S1OamSYyjysOzhDtB6w4gKlY/Qr5i9qHKs1Kl324ri8bg4piJptyCy2S+N2GdNd730WEC2EtvJUY
zSUGrwENiRm7TAWt8GAUTrf3q7mFwOFMLzWJETts8qwX4ABZ/jGzMi5oH9NwgqClM5txwGIyoT44
SGZNX8YWDbkYxHwl2EFBQNh6Dw0WTrBg/x2kMq4Jfep3nL3UYajb8Hvpz83Bkl22novxe2+R2tkW
WfQ7B7eH8HFsdjIeyt1AevXOotu1tdCc0XMywV5qKtyMkICdJqcDeao1UYvLRu/TiX5jHKn9CK17
NZn4s/vAYvIT++12NhsHoSlBGkXb21/rcqBXtyy2E66+i940/Et3pAm+isb6W2Jo95ueasaJhV0W
F0CB642tLJ4H8IAgeM46JIjI5/Itcwj/4MSYb3yyU7a5KOIjriDjkIRBvI2CzmBxDfKtOaFPrpT7
u9UGHKiFAEanB2hPmAAykUB02rmiaQhwg/9Il4FxZ2PcB6LQxyU8/H4EWwVqARgJDhQEC50lL/yE
Id5gK/eO0Q7bnWs/U1qoExkBxtGGKEiVQkNibUJb3mAV/sWIbtFRESy2joQDcqkpSPRIkg70Y+LF
F6mFjDsFnWZ7x4XhgzU6Tr86uQGBsfBLsgKx4ITeLI9GUpZPVgdrxsZ5tu14nW5MaqDLGArAuraR
pqRxHFw5jKROA68+m1Q7IIDAFpAn5Cv1BcTA0PrOgMi8xXb+A9UfvTnS0ff9YLebKjDtvcf575Jk
Cnl01dTs2H/LfTqz+MV17uH4zAbUyzraRUnjPTOOG1ccJMWKDDEUpTZhFsR8NeuopmfCC7gGWkbD
JENUWYIMgeuUxd/pvgJCwg1wRY2YrDmOYz8zmBWORYH40oBbCS9bL6Wc8wU0ABYJYEFr1wN8iLsl
XGzpU7gP7YEo2Jgkttg2frDJRxqqGAvTEM96F/tOcELuiiBwpk9qED+9qWWhd0pkT/S+gm1FU3E9
9cqg4jSiI128cDsZ9NnbrBS/59B7qPG+PNipwSflQ6K+c7pRXOEurndUOcR+4HnDSm8S6g3NGJIF
wj6yC91NPaOuCbPROgQKjUkASqEG7uEwhL1mAuk+yQCgNMeS/qgEb8dczOUmjGdgXiG2wVwE96BI
DvPk4FKxKwZ2RAxTg00pfTCMjMrI032S4a2mNMAs0Bhi26RggUNHDOtC5OKCZi9YijQqj8JhHVp7
SwaPOUzOjSGQBrW0hOB/8YEnhbMXfkV+MiaerzJtxAke97yOJP0Bz46Kg8co44DeFrKBpJzZZQpU
wBjlj03OrJwFN7wwoSc6KP0nquYSnuVqdFtnMxBbszXzKnrS+UQ4CH1DhJv08i9dwzKf0DlZu2ap
Kvq+L/etogFNK0wfZ4zkhxgK1y4bEdNGUQ9wY0BBPOqseEwiJ783LIy3nJknhFs0wJO0/OJNo9qx
SkCAYwJzaBPh3KWhUeyQcjiPKDsheaQuEynUCYw8C4l/lUHNmHbQ5ouu2xG8R790ZF66cZfpkD17
5gzCNUHDnMsKmUfj0Xd2W/YGFKVLCqowHnSSQatIw/rByEawWMwKrwFGc4vbMrsD7Q6VQwOPbOay
2fjWUAIIF7Tgkzo9+Wk5fykowE5WGN1O0Co2cd79YlHhjOwFHfUgyHifsBOIIlS5FpqflU2hSIgG
nWbIazQlBlx5aX9Rwgc8+Rltm7qiKcnN5NztV9N1X5QLYK4LoRuj//LTvhQbx0p+Q/kseEvhEmAS
rVAnId4FxyHvxmB4wVTyrQFrcTHM4fTY0ibfMI7td1PAPxblrUchENpXDNSKfeP3nEhwSUNSIDkn
IA/pH0EW7mggbB69ijUwGW+VJMwUs9Iu1mZjV4CF2XnqMXN/JPAeT5UbMTrsKWOFmMMrznIVhxI0
b/elm2R7t/f0xp9oCy0yHIy+ZGgAWEtvkPoN64EljUIZtU9fuCNATnqYTR4hBy985zSqErNscpqr
u0bAOoHqL56tsrO+R2rhZjn4gmxgK+t4jJor6Q/O2u6SaZfPvr1zhVc/xUNDH8HhWAxvHFa8FY4n
1ObyBx8+htM4dYijSUjk4EhwBbKRPZSTGDYdRtBp7mUntKMZBVVB0VGVxo96UQ0XFdScHIHfPgSO
fkxSkBpqNJsfftiFP40C9mSc+NFOVlFPkOuCuATDWfAWJcVFa9LG6svuMULf9SSo1dDgYjR1ejpV
K88nmyguu/CBebBPNZ4m9wMhI3eej+QWc3oLqWogWcyq7N+2Rm3D/4kfB8fUBwtRxEXV0adcJzRp
UMGnKVLYKK2rU5XkFa2SKrtgkZoflFkal4rR/T6tOlYWahRJ4g0lpOZQGDt47nzxAp/mqRHBXQfW
Hbo/faXUeyiHh8Khnydp3txUo+MeA7TmSDMQ0yFyBftiog9MgqQgVt1ZfOOEhN57cyEuVNaRpkB7
dm+qJPqiFiOYcGR4okWW/MpMRtAC2di1KJCY1rIbt147pkdOF8XtPGZ6Z5B7toPHQkKBnTxGhlkV
6+YQFyS8QIbz6My6NNSJR9lYAbTkQ+ZuTWSO+iLMrnCtwiHpfEYiZatwdsS0HlwAPwsRpX2M+oWq
4YIzrYcMLQkKTxr/qPhGM5ph7dfFlvUj2rbkRXAJ4i4GTqqbiYReXgWzRmFf+PMPv0g1D3+Rc+RR
dRk0QYzA1YDPLpbxUOzqO2ueze0EiGnj6dbbuyZPyq7hEAgflBdYn0c6yuKFeCPrYMfFvaiaakeH
9/8p5rBoQ2BeydEj7SgZn93BLa9wN4U/2M/GK4QgyHQAgOIZtTBSdeQFgHTqslvawNNTX7AUMHst
DkPqPFTVWK9qh3+kl/4Pc5aqIvqGAx2MaaQDenqaOHivzGyO9tD53AXThnXOVBAM0pa3he/sGHfc
CzjwIBPxoHQcQzTswiVwhe5TeQyQ0q8im8qK3Jdt1/jbHNvsoIDdVS10X48W5rp1boEUVw+FBsGz
CoMwOHpjoi/R8JUbe5oYegpzuqpiCPY+MvdrmdMeI84v3Qedx1vTOx5CIEbvTAKJ35i8+lTRbL5l
jhGt4bZ/x7ISbIFEB7d2WMnD2AONi5kdoiZS2SVdVay3mSr2vQlSzu/q4Gas7B+g6PNLWfT4es3B
hbG/DNM5rF0TNsXegpSc5YIzuhwL/9620UkGTgkdNYfhmDDEpPtRMzDipHM7OlgLIknHwRwAD7Vx
6V7XfcPO6emlMsPyEY8ioVnIo5sE3qUkmeIDb7yxJWYxOkQugioObGphO+eHjs9x1eSsVUPrEXIc
YUKx2rK5tyaXHCr2ySsjIIkJCaOBCwc6JkfViE3ULb8HS82cV1X/y1V99yOzu2CXEv4FUQ4CS2j4
/Z6eZX4W/RQQEKNbZlpAZuMYdY5jiokuNbxBH33JsXWwW5NATMSEgiugJ36kqttj42ATsDw9PTZO
pegp+voSJQ62cFs+u6Ak4pgmE5TD1oLZ1obAuUNvb5HKew22K8KPhYyDpLthQ6RXx1iwpIGWIiM2
MFJLH2+Zm5ZkKuT+COsJck/rpYKURKkvS8T4O9vsvYsqm8u9IdHPdLNRH/j6qKMb+utt7ESbQGXu
MUUQu6GgY0lqu68lYsJDg2bmvnJnwkA7ohMBKMQ7WtDDBWhPvlmnoVKfhPvgS3HvpNawiYtJn2bH
+qp6C3R8ys7a5swl0Fm69x1eulPSst8VLe9HZSHMTo0uPDBQieE1EPgzeRonbIUCi/EqHwmNUsot
w4RVy6jp6h9N85CYGG+Aa3OawYzdTM3Eet8UR+lhEjA7rKJ8oR3khzw/wNESiL67+JBbVvVCqUqB
gwYVBkySdqyDWrQXcLV4cWECGaiVOLVm37WuBYzAsDpYsRFd8V6ZF8S1zQfOLt2NCgHqwu/Nf1L9
YI512vKZaCRMw73ROSvJmRShosJlUqP+oJPHudwxJQsmKqMxqbEiJXhmDKTn9yYfF+ug1Bt7xrDS
6xqHVeQ3T3VdN3eiIeExqNxkH0yj3ABYszbocl+Y+zMJBK95Kth3tnYbQFgvG8ALmLPXSHqcQxrD
EDA7jxV/Ut+60alODYN7/EVMfRqJfDlF0b3qyS/aDHJ4IT1N7DHauzs3090vsovsS+nFDIw88QMw
X7arIazee4P3EjoueraangEzs5/IeuWWgQ1H0yht6B7BdXPLASWI7gjU6m26faLYW5oqTWIBh1Fj
+TtnwgyoyfHa6MDAMu+RzVWMquCLL83s0BlmcKusNrvXnBQRjbcjvXqa0pe8VD+qltFEmRUcGdyQ
3cjvxXZQAiFpI8XKcYx8M+LfJaAkB0pICbceZ/yYiAGLbRew/QGybsl8AiAUedG4H41QoaGjBUP/
ZmoJzoJ86FlOexmTb7HhUXD4DsW0ddP8tyJMcQPXKf3eTuVwZzmd8VINtIYyZbaYD/V9RXF5zUwN
7pTwx29UfM8IzGzarLhhCD4dN3VHq2joESrEcfGTH8cnXYw4PJZwkSJmAOWWYXM5plqvmrqq70KW
nUNYQsYkeoahBKNUleNeR4BDoAqzC4UTLrHia4sk+Y3M8M4yPy/Xzkhoykr5k3+BEIDQp86ZEBOz
sYkZ6kxHxAc6KcRMjVPPl57XAzYO3eSp9elVu4o5Q5OwNVhi4B7S+1q3hWHQbatrqPh1gypneCZ5
kmZykjpwRQTMfgwk41gcmMwY6yTB+dhLc9qioGbXFHgoxED00JxjmvQIftq0fWuSzNxgTK8nkhAY
Lx6xndzESeI+IAKK11VeOXuULcwBAHqsafCH2AY69n/k9XhlBDJjx2hOVmtXjBmQ1zAY0BwtuqkM
tm7v/A68rg8Yio7jcsA3QFdhlMI8Y22KYWJkWPkIlKHfwpmL7am7tJGnBxSAcZAg2K+SmmRZ26We
ZCIqnxAbPVUnQiTpRJmSoHE44BMnK6tnumrBXTSWHl/kNcnzAN/9oGwDsDnQQuRqgXXZlAE9FDQa
P+1h7H4HNqRCDdLXSMtfLq3YPcqbck8a3LT8ddlvrAV605vM70PF1w0fAnrgAisVLMDryIXWnYXg
fsSXClrmqqgZSrqpHjZ8dmASmE3vNZUVWYmUbquG7Ra7m5McalKf4JgCNYtc7Cqdp+AAJ3Z9Ym41
P9qEIJz5/yWloA2NbdZFxlZ34YSDD/kRIkTx0+gQX9KCq34mthlxSEgUp9KKW2Mu2APdM4e2TZd9
Pjeto2Oj2muwrlxwDu1xFcTNRdLR1AEb724VUzpQIaaz7YrYulQyiQgHHXdmhQO5ZCAKm77vDfXI
1BpHpFbuvrMd+1L7VJTsENiZpBlsy2yqryCFW9t6ziq4EGQBOHWEm41lLhtNgEAW/4hfU0iWxYL9
oCWN6CyK1rruINbYFurNADiRK/toj2CGsQEOd8Y7Zv/caN19UWC5oKjSS7qrTCRlJBtb67n0gSub
vH51BMKFwMlHl9n3zvFvPOwLlHVL/IiYEbZWBqIZi6PniXYgrGFMYWg9l+Fo3ulvAeXB1yov+D19
Kk5DmFu3YUb71UBlfy/KEm/a6HkY6xGyIoGs6cBbjHEZdeO4QubtWFIe7QGjJEDy57lbRJIK/qyI
MJFzdOy2bRs9a3bCVdrTmqCRTt8VKwvYz0HDn0GhFhlY9eDXoYkQINgWDqthUHbEwmO6KnEbUb55
VxZxIyhgxvqRw6/c9zjC8UATiHJZScmnEvcUwjIeD4o9C/2rMV479LLFYaxQHhM4ljjlXTFi3vXR
ULEE0RFTqnZXbpryvZUujy3DThN5FrB7K8+eUJE/Oq3NKtNn5BpHZArbXlL/As6LvonzbgM11k42
czYBEiOReOVV+GGnkAXcGKGTtfyh67gyrPsZGRQqvKh+IgZG7d0yHc5JaNlsJLx2jWJsyrhsZnIM
QMaNlD4qhYad7VqiTTE75qf0rbQGhRA1ebGfW9P9UcQtWZsuw4DARx/1cWD62xxzy1SmpyyTWYyl
xKsc+E4HmkPwVNzhTv4SzOW6kNO3jy/xNsmcS1ge9bOpbEuLV5nstL0cZsV9cSfn0+Q+Yl2zE6zD
OBI/vs7b7Hd+hHQ8pSXLM/HT//k/5Y+X+4gi/b/+I/9vRIaENWVeflfGN7QSdBlsLBbOLnqucP59
fK3lby5gLRb5xc//+o+rhPX3tZbc+z+uVeM1ipYEw7tpfM6D3x4AV48ZtKQJnmbIv44ItT6+ojTf
XlILx7FNvgIPne/yJP+4ZEDMpF6qkLtigBuAfL2b7/CDosD7hcZ13Rm0SmnQDz897zwmtAibT37z
O8+Rj9o1Ha2lyRzk1XNMR3ofTJPzu+9p8a3HO5Z7bGibj3/mOw8Ru42inyKRT5Kw+PevZOxtZpBp
8jsHFDYav6T0tgEH4rQ4+97x42tZb+/oX9d69e7Hvqdmk5SKO5cO0oDvTQOXkNPXj6+i3r2MZ3q2
xb3z+AT+/kloKp1BtFyGXZvUhzsgYjv7t0U4wvpLpb9Ypr/tu4fQuiDCipkPzUuNZeXGK65YsCKf
M9RNCpBrvCDp7uM/7c3H7yjhiEWmakpr+d+//7IxrVrDCD11b/XN11o9mLn9++MryDcvzXIJpB/K
Zj+w2Zj/vkQv0e4TTWTec2BBMgBIQvkgQnqTHKDhh6FQ4QTNnRrTb5Ku+2hV50VzFcTpngwmWisZ
dRh11P7jP+vN5+tQT0htS8cREl3J8lf/8S1VRRjzN1fNOWFkvhtzGg0uHjISHWZx6yXduWksWEt4
yilzM+rlf395PiLBgitt7b5+I+g/hcj6VM1BH0VYPcOyswnKvC6V097EJdGCYo5iBgzCumj4Hk4f
X365538tXvx6zf84bJiC1f/VY7cwak8M5evzKB/r+VwBcSNzBuud53ZbI7j4+GpvXv/lakD0sZQq
9oB/1rU/7rXLfIQGq1sTYojvjy5NZf0yy+yTW/pm3Viu4lqOIKXPpvB8vTi1OYrUwqrP6Gv9PiKZ
/dcwEKnZbSlKP/5Bb78a27MsWp0u+5lnOq/2GfqOVeUOY31Grnhf28HlYJlXH1/ivXvGaJpmj0J3
IF/fszqPxtmNazJLsL7dA3tRt4lsQcbE8ME/vtR7L4OjFD+H71QK/WoRDDg8idgs2jODZ5KJza+I
Xw6Djae6ZTiZOvIG4vj242vK926hw5LAmqC196YkQOLaMXzmohmdRqp2exfSGEh/g4TZBVy/7/qn
Ie5uB9RQvQcBIzpknt5VrXP/8V/y3o3+4w+Rr7abthrqkDq5PbdQKuz+biowSlZPH1/kvdXmz4u8
usVAcBok33V77oi/NG6S6dJy6JvhMhFnovsa4+vH13v37prL9+ax7kq9/Og/vjhcVVZSTvwoQc+9
bu9i31//767wav0k2rWXmtyJMzO1gCoaG+nof/KZ/XPvXy9TvP006F3XIavw1XfmOZ4YtDU158a4
pRFe0MKP5K1XPUszP2j/ALxgRZzOJwvJuw/rj6su38sfN893miwnAro5Iw+km3KR60cfpt0MGoqD
eZeuKnrCH99NubwAb36pZTqCVdKyzdf7sI+0AchT2J6J19gIeZGRs+bflv4e+EYWXvQRMyvjFwKJ
T37ruy/KH9dd/vs/fmsQAYUqg4jrhvqGbsmTT5TcJ7/tTdnKwswuC3HcEdoFC/H3NXwXxUbE5w4m
uafNADrGu7ObW9WdpOesZfO7cL7L4MboH8LyOgt3H1/+vdXNFdKVSrNUs8T9fXX6p0maIFg+dxNV
sw9pZFPpAPiHI9t1tkwEw3QKz8bMyfXjK793b/+88qv3SIdQM1KXT6SA2DwT9ZAVn2ysb0sr2+OH
YUozPQGx79WWJyd0mVlWcmdt7ASPbsP+DS7258e/4+334AhoRjw9Ji3s468Wk240qRZKi++h+soR
i8WaqAlmw+kpaw5Tde3Kz3aH5Zn8/TVQlAksL1pqQhytV78rjsU4I9rhrYSSEsMo7xzOGZZaKZjx
df1ZMfbO1/fX9exXe8CIbjtAs9uew+De50FFxqUoAyAMm9Y9OPxkg3z48XKUn2zyb5/f39dVf7+b
vdXVTDVYplnfxvg5iE9hfc8L+vHze/secpXlVKyANpmm/WrzKQpdCGyx7Rlg5Dosrufmkxfk3Z/B
5MGVruA08bqAYCxiTsw367ODtTGfH2uqWaqjbYem8eOf8u6LgbbN9ShY1Jt9rXNFZSAhas5yoONj
Bztp436pFTzYtmOcls7/fgvi5nn8LBpcio/s1auYtLjrYltDBE7J59ADwOQe9NTedC4Th2iFhTSF
8tr45Lrv3lLO+JRGNpFk/5wo/1iXHTrQwBs4HwwJhBakzrq/zrNn17r4+Ia+rX74qjmWeaZpWVQL
r1bHAEDFhK+MY1BCZaL9LVkrF8moP7nMe6+gchStH5dUCk+9egUN1+oYgpnt2cbMAFRn2KfR7P0P
Xo4/L/LqayrRMrYGIVLnikNMh0CaOWRTPRf9rqw/qX7etmLY0P681qs9rXYqRtixw7Xy29D/gjya
MdVuybk2xFk4J8pV4P9TKvC8+5so+2TheP9+erS5lhOIbb16bHgi6AbWsj1bNE3nprtCR/X88Zvx
3huI0FsJ19KatX/57/94A0NiknSjs+7smOE6he1rVNdOB8Z///F13nsD6dS5SrPDuG8Oh2nluEyZ
yL2H1UQ4coCaGMJgN+w+vszbMgBNvOexcLAIYul/9cD6YTSDACfiudDl2kb8OcuLobpwomtFWmh5
+fHV/qlMX+1gkl9lewpZHsqRV+8iRkInNfqZy+H8MIOHGGVabt0byZ12rlWws4pwsZSvythZA0Lf
oHVaa5rTmIKBzdOr/vjveedhSlPr5UDJLkBJ/ffDRJllOnGUTOfIOtqhAR2VgbR3qT87Sr7zMGna
cfqmeWfyLF+9l2Lk0Nq3aj5bNoz7HxPmkDj+pGe3/Buvb63lcHdxE1kcj1/9lokJbz5GpTjrBlyd
OgckJMbxwXEuo3785K155wTiSBt5uLY5qyKufLX810iAi4Ct4Rxo/E/cvTyRArUh+jMHwzkJ5oZq
viPQuZzj+JOX6L2bScVqsbPy0Ghn//3Q0GibLTqCCRBrvMUq68fG1uj//UZDRf7/L/LqbqaTArgC
nOjs8X0TAc5U5661wOWanzy2d5YsLuR6uII9y9WvxwymAoc8JP1EYj0ObtVslb/51y855Y1j0S2h
FH6zVUOqHB3kO8NZkFojC3FlQk1KR2tLr+aT9fe99V/xQWmTXjxtoNf7cwZiHHl6NZyxsRBR7iEJ
Kwomuzp3sUerLFrDLiSNysDEV+nSu+uasfqibHhsI4Us4mox9v/+I//rb3r1KCeLyFgiUQb2pGjd
Zj97475S1654+fg2v/dN/HWdVx85EfJZJWQ9nE0GYWNyJ2IsWtFqLG8r9643tkP7oO3PuntyWTFf
ffaKbYIy1uUgZ4nla/ljP/pv0s50N25k2dZPRIDz8Lfm0uiqkmzZfwirbXOeZz79+eiDu7eK5C1C
fdoNwYAABzMzMjIzYsVamsTtlXp5fQlgvYPAOJRzWlA31MnSdm844ar3KTvHLxDB5Eq6MLUzMUdW
wCXIJoUfPmK0FQUrbCzBNKqLZP30oT0iUQzsIE7ubW1h0w+LNBkmpR2ec8Q3wtz1MAtgy2Tp4/rS
y39CwEhDkigFUOOnCyngmegiky6lg4Ak9PTcNRTowxN6nC8VHJ8cHvteQh5GWXqizu4UWjg4d0jN
GqS7rwdEHbYHoNVVlzC/SNrWqY+K/2ql+1p+oHq9LeW9g8ANdCYNBS3f+HrbWWeO/WGT4i4UNsms
jOJ36ihxAhVadpFp3LZq0JfQvmbtpXVB+tBg2Afb2wZnPIUzlqWj15RWsHHKSqdYzS+s9CJFgCLs
g+o+Cjm4ahgHQDMsuOXw9SNnuTI2jP7DnshMxQYabKaoSQEYiO/qaicUJyf8FbivRkD3TKusbw9v
bj4/Dm80nyHbsAIJmV7sOHxDIXtVufKuLLo7BKGBIMDB2DeX2yZndoRKUKdIApuACFnd9SAV0Blx
ZUjppX4O26+dcZSCvRW/3jYylwK4sjLed40FDEnBStcdGno1VO9bgSBJZf3JSU3T9C60extlBzVc
WMOZGaXwhr8gNSfJ+Mz18OjU74WyD7NLCDJplQvqXYISsk/XBZyHmxxAWSAs1XFnzuIrm8PvP/hN
YGqWRb99dsmi37YgbAbahtvzuWRhFK0jCVy63DCqtIMiMELaNl6wMHcMgSpAutRU2GzyuE4Mg0gG
HRyumBfHsqDnRHgNQYBZ+hfVfo5qKEC+aPKS/8+Oiws9h4FuUoYfrVYgC1lYmSrOWJdvmZI82Kl/
+BdT98HE6HitEqgDYgdPTNWspXzloOdZ+sVCYJRm4j8Ahv+OZLSTE420uxJBRWrBj+LBQdT0cHQg
ybyRFQ/ladNO6duQ97YYHE2hWkH0+y30xAPtaLTQ0XQKqe332yOfO+M/fJM0viP2WeSJYcDs2uDr
6auGEcFOnWoTFF6zctOwp3FOOwdMzxauNoi8PTpaKovmTofi7X7ha4a1HEVXvsbgD3gSC/2X611i
panUm5EOWauSnw1AK54Kfgu4flZIW1UGOq5au7rV7hq+QoZejRN0n2fi6fZ3zMS/q88YLVQvBj1v
Hvw8qR6MmnZTaJDaEgQRcIXblua31H9HPA61gR00sR1znmQJ3VTSq548ZdGTJz6qKe0V+8Z579xu
4cCc98P/zLI+ikWObJZpWA9nmPWgFE+RyVHy5fa4FmZwXGxHykGHxhUTIL63qFefNN0ZtHZ3eWPs
bpv6/7jwf4czfMuH0NqjetO2mZZeXPepRHxRfTWMrwPVgIhuopX+U8uvVvcj1PaqtbR8szMJ+Qzl
YpNi2Tg2pXLktyDd04uSH+y6pgN374Aluz3A2bn8YGQ0vqIJYB8btqhUnOCRNtzvsrM34Eq6bWbm
GqUpUDeawCMU8hby9TSCEi8p3nNvM5FGav4E8V6D3UA2fgBMXzA1P6L/mhqF9Jq+F6/RnOzi+IdO
/VbWbxVltsJYuNgvjWhYvQ+OIUNyHcRoiF2akoY+CPERbKCduDCRWfo3EUOn41yV+G+S1I2aVEAo
bdjGEGs4yoMZPybZo14t4AZmwwVZOY1LGe956gvXQ4Ip3gp9u0l5QjwE0XuV7EP0T7z6XBonrQDd
H8JAuWB0brU+2hxNY1Tqfl6EBaejZV+ikn6ALN+FEp3PQdz9i7ihkjQkj0cdikv99fikTGzRU1YY
n64/aGl6lsxmD4n0FqzL0uN97mLxwZY1msvK8SBm9Tn1UVdYidnPAuTs7S01P3P/GY01mrkqgtBY
d4bRiAeh+qoHX/L03XOfb1uZvVd8HMjo1IQvJagtm4FUQYB2G11AwVeX9ECc3gvRF7WNdmSjVqbx
rrYoHjy61m8FKg3t3wRDHn6KweMWUsBx0UsEiUb/Uk7Mj2oyFIN6df5up/JC8Jhdtg9mRsuWeJLc
6QruWORfcu+brS3lPZYMjKKT10EN7iJacGlAqxvlbz15u71gs24BwEIE7SxR1Bh+/zEu0fGEXGfP
NRqSr1baNtr3hNgUGktX5yVDo3utVcceRINMFQ2LMI6+qPFLDa6ua77eHtDsjLFdVQC6/G+Ndm3X
lIHR+/h5D20vbUk8P5ZQE/NOzr9tWioJFBzsetLgZ+6iMMh4LdInnwHO0Jt7T39qXGknedYKnhak
O89G+d5rd4FN/xAt2NYDGYoF95sc+SbHPXU12dAouxrjIx/ZCrmpuyJ5DVLBO7iJo9+7jWEc0063
FsKHNIzp6jr815ZmcR4bwBrGO6oNQAmESZ+8RrCZ+z5ZzxZFqWID32hVPFSQviQA2WkhWydlcAav
6tHqJ3mIqQQpfBvyuvACUtniwhRMzlU+S2eH82ZVhhLSaIPkYdV3Qlpnr05BY5peIkv+kpBVkmh/
MRdyZhMXHtkaXO/DXgnr3MyMCMZl0/zmQjpLl+ba9VHPoQfithPPLezHUY2CdSfqQZZlTfaqOzbs
u/QxNtG2Wcyqzk6eSfafEwt0wBhAYrZtpFVJlr366i8hhWZPevYc2AN6Ae21JWD3ZGMye5Ao4aY6
f5tkAjPDhg9H6dJXILdftdK7pyN5wUmXTIzCMSBHXRWMJn21y+Q9oIe1Qs3x9spMb/gmwF26JYAh
KBRIxxk+CPBDLzAChtE/a7TW0x8KPxcRMy82fXJEF2vnl+VGCd19RUNWkC/UHmbWbMggmmBjyGeC
EL12QgQ/JA02oIF3097XvgxxRdPTIirwNCygJU2KYOHqOjOrli7SUaGaQCCUceqdLk1N9SHWeq3K
H+iibGtrCYYwxORRbMGCJRlkivUpggSmUTrnEjF59WjXUOHB1L1/Yg1+15BOMzhyJXPbLqHyZzbz
lc2RrwRtqYSAL4idtEmW6plGN7iS11q7v+0ws3aQ6CW/pxscGcPvPwSNCCYKaqJV8qqQSWnaPt86
fupum9SoYYNafM7MRA6LepSuKoADVLLu1+bcogpDaBmD1x52bt0Ktw1ZlAw239ujmvMJsAeaBKKO
lRs/0GQ63CuA2P5rGuZwu2tqemfo8dLbbDoYjYOcviReszrp0VHxgD5nWaAw476WjbuDxhbiNnWb
S/VC2JgebToHGqUlFSw3aJ/RnOVKm+gGDdWvIZy26AN2wQ8DWTUNHaddHL7fnrnp/tU5PIH+U8Em
6TvORtQGjDoN4qPkAeBCab4m4QM8C7AJ/zCa77dNTRcJU0we0EsavCYZAUeBw64gW/nqR+jHm4IO
oQE88p82Aj5qOIBFEERAHq4driARB5Vv777adiM/5W0cbTXTSxfeFVNPMHmBcVLRsSDp2jjb6wWN
SA+hGb3GHaLZcKEpHQzP8pKZaR2AecKSSrQbrsPjN19sqbKtm418gQB22zXafVRna1hgvsDnv9XB
fwmCvVM79N/JNYuCurk9mdOb5V/7GrcZynKaOkb2xFnv+GYWyZcWxodUkzaKcgi7js5bVNGhXnAf
6+4B+me6lPY2AJLWO+jlGZHV298xCVp/PwNAGIQQVO3HUSTMXKKxX8sXI0FpBshb4YYbo6ppxD3c
tjQ/40O7nok2gDHJVmiZUJgm6j0XDUZ7FBNXycBn623RiE1orpY2qY7yioEuxqffiMMgP1ge3eLt
Hs6HsFflSyHe5f1j49yb3kIqZuK2A+qSo5pxkciS9SEYfAj+tBErrqfE6kXImyPaRw+eAoVM1u9u
T+Lk/BzM0NFjijSYAZcf7cEgd8VSEnP1oiXfK/WoKX9KMsW29VygrYmgO8Lmn43/tLPx9DFEi/CP
juLIookATpgonvMiNPFZK9u7AMTF/83GeM/HlP2cosFGR6q/gWjZSBbmbRL4eb/JBq6HXgilEG10
NiuyF7vEG/OCyn0jw7IciWuleioH4joF7aJ84S4wif3YG1BLPKAMRRfHBQ67bwunR7T0IvdodncQ
wyEmiy65/UTf9addj3sqz3ru9bRTM8Jr10M5KoTDqbQvoSb+guDsAKvcoQvD37ddb+rhw/nMqQlO
Cmzx+FlYJyB+HHQELqETPwVq+CArFdwi1sIddBqQrs2Mbr2a5kLoK1vqJe4RSPLgRoTt0UHCoFyq
4M8OiCII62Ry5RifzyV1WD/xIc91/P5dDKzHokeH1l9qQJwxgx8oQPeBD0lTZEISprJYevrFsduj
YNh0RmQruV5w8GmOlheCTKOjOoCuqI6NoO2JZIR9D/r2QmPjVoRIP74XsyfISTwpWBvKRuQMMZPP
LxZjkngdDQgWhnntep0iCm4P7uNiBEBTq/wRlpNtUUePQAsWbh/TaWQrkcwG1Em6B/zXtSkzkBwI
+Mv0JbHSn+iuIWo0ZBrUH7e9fBooaCqUuOIMt0P0qkfhrrIi0+lF339pkxcTFYYSkkPIB1e5aWy7
Nl41wqfHZXEN0dm7oHtl8i3X48pTSII1PRFfGlES7hIRzip80eQwLvNyqVNlvLkkAKqGyXsSRBsP
9DEGQZe6pvfTrH8xEVV5Lt2WVLcQFns9EwG3h/BBLIxualDi8CBjA+5hyAmMHASu5sLs0LQ6l3X7
I0sLJGEFONyNXbTYpz9eOarIH02NNwA4BC8naVOd27xBi0BYka2lG6eAnPePlB1Lz1k4tcYxfjA4
9LoyPPpXJm+WTk+LvnJy/5w6hv1DMlvQW246UOSFdnff+ll3F0pNuIiHGO8E7A4ZSbBO/1uvGLmo
kPqmhcCCf0aAS32W8k63V72FGrDeNDn1LOsPynkVvMd69pDWCexfsVAiktDCqbkT8grOddtHTj0w
6YXOoZRZuFJOMNF8IG97uhlUntUg6UYubYVZFPpwxp2hpcuQhQ6h49JLSUdYtoGvTx4EV0yIusKs
rQ6ZSSYglCRaPAz7uwIy6Hcd9iB/BMR1YtsUV36IJFgDv9fv21t9Zh6vPlO+3nkSjwyYrvnMonOf
KjX+LahwwdfG8dNmTFpfRR64JFZ4dl6bQVUnTYbc7VktimNYgYyz6MLujcNtMzM7jY4LkeZTcje0
go7iv5/lXZmIWn6OtUPvoX+YnxHQWlv++207f4t9H1M4rC4XeADmFvcAYEyjLR0rNixJUhmf+RqU
4Uq0yaVYR74zCeWdK3jWOjVQvAtxj3sYF6CwDluIXMhQ+L+4vuYXw22/KzbERH3n+c/gK5oXJJkg
1Ksd8zlDMHdX+GxbEVIYedXmirG0g2YWHtTwkNHgMUJAHB0ljYA2iGPG4bmumqMKMvqQ0aWyQUHm
7fZczRniGasRdgeY/LgXAareyLCQwToXaVx/6eNYvIdyqzv1Urr0MJguP6UBeAYAXQ/RYZxAgStL
1bsCPRRNfEI95WDCu9IasK7n1e72oKZxllYHelGou4hAPcelCFRPQFfUQX321d9J971wf6X5eyj+
iNo/mrR0YM0ZI4fMaaUT3XmqX2+eNhUR0iTLejYMZNC9Q27lx7rPIYSnS9zbJeb324ObrtjQHj9c
crW/L6zRLhJRogsLySroDtSec8HetGn3WsO8fdvM9OiQSUJxbogWfohrXA9L7UkoCI6dn8X8oXD1
TdN9qcwHPX0us3JhueZGRHcZiTvuFlOccZyqduXIcnEmoatsezWRV+7QIDsQIi6MasYHTRGg8YDe
HCDAo32FtHUCNL+pzg35qLcY/dyt5H5L7EbZyJmzVM+cmUNuhCLdgWTXmMuRNb2hpSbSOe+FjGun
t6qEO1M+uCgcLDX5jLNrEofY0GdAzpDQSvPj9Wq5vuGq8Glzs3C2YYmuCtS4t/1hWO/rmCoTtWH6
0SXep9MT04c6MBHi5lw6Ec1kwcrw2yex9g91Zz0HRvKoK9BSio74eef42+1L4OBRpYx7pmXE1Hsg
ZvUZkqOVUb018MM5nbQwuun88TSQeXTzxtIGSqHr+Rve5GYaW965roN7z3DuUVdcQItMvfzaxOgs
r5LCtAsiAsl9sN4JnKaC8QhsZaEuKA/7/3qhhlcOAV2WyfKwXNdDqbJW7ZSw8M4hjKGgiOjt6G0U
b4y+ejKs5KhKb05WbAoZ3kD4Qh5QP+p+Op4fv5tgFHZWMNCaN5K6z3XVGdJ+cFAksbqpYtOBUV/9
bFP8QDxDiZwkIxsT9pth3j6kpdCMadSud7yz50d7B/5FU9rHfXeszfaoy1uLWtJtT57kNf9a5DEI
zAB/mryqqzoLLSou/hkub2mt0kORyA+rTTlwz4tpszVCp4G931I2vql3q8RR/skztUXuJKi3Ddwc
C0Fpknb8+0Em+QpDpcFqkjLri4zrKkmEs++/dpBM8kLNgvsE5Y3m0UUmJ5TEbZm/W/pne5gHw1wy
oETgLalPMmduLzd9ZgTBWaNY16ftt4B7+MptzBxleeUUK4vkEtPTUuEOqHIx+1+Gl9Fqy3KaRn4s
+WeTnoCuuO/TAD67Q+1qG7X9Vpk7VXh0Cmh+5buQEnMsvSFphnj1wOuNjoAcvd12hpldyWEKrNai
nYeqxChwZrGPTCwcjecyOwXQzBRVhlzsUu1oJrxcWRkdpmmgWQHpw+DseNo2zX5Ki9CDSSmYpRxe
edA9Mpopr12jofKhC2pw9rq7BvFKBBWhauKnoR7iKNgEkLFXJ7V/a+3PXxUUikdDiop4Y7Cy1zs4
1uRWg2k6OMvWA1rZHrKeBsec+GxbzqdPA0zxTOdiB+YdeOm1KYpLCQ8LzT+jtYQy21cDlbjmeNsl
pncE0v+IGVK15IFI0/u1jTind7yXivjcW68ahIoe91Sn7VaDwsRtS5OGJBbN4navgeqmcR4KsGtT
aRTZnmE6ydkP3WJlNOr30DVBdEB8msYvWZUcdLIEgeLu47RclRlUuYq/LQx7oY4/swvg+uXqQCvB
wFo1+o4gaOGURv/lLIfpU2rb/wRWeYxab+EInJlZrncmPspOgwdibKZW0F7MSEdY2aFot2X9iFLR
Jk/0hXmdCTIWYDv+zDZY56gToDzo+2e9fPBb9xjDRtiAPUUCSYrO5mLv06w9SuoUn7mBieNCWVFT
ckY5wD9n0C1TkLszgm9y+wVNHTs9yqhu3XabudWCdGLArZCrnWwCRxLrqK1D/9xF6SY274v41MuX
2zbmlgpOo+F8FEmRjBMkRYHKt5tgIzWgzQcAatcvpMpgOxYWyozT0dCTTj84iQEu5FTwr/cAdOAW
4ZEtLQf5Xo5fK1miCejP7eFMA/C1kVFGoNPRpUDHDI/Q23WovKhIfNy2sDSM0UFit7ZQqC0WwroB
SPhsWQjgpQs3hVkjOv2DQ9VZ455/PVdS5/QFGor+2RB2fS+tGjLmlvx2eySzc/XBiHxtpEWikrcT
Rhof9Z9fub1wQ50fBCcGWMGBlXl0GPa+qoFm5rYjyME6p9PSBOPO+iwsyKTcAJsb0Nr/2NFGk6XJ
de/B++3DyQov6SD/mx3r6EGgN9cx9om0CynwBuXCxpmbPZ20PDU8cJAE1evZ6/LScGAQ989lA3em
/SS5/3x6eYYXijlcYDk6rNH7P4rI1yLX7JwdCd0m997o9f1tC9MFojUeChYR5gQLkOVogTLA5n4W
JeHFN3/CcbPSUDayvCV4wTTCYMUASUMqkDPbHI3Dr8M2MUI3vASmUf/qQMee1Qx0gVak9pY60hJ9
zjRIDw3/ClQQkMxQAleuF6ZVNUHoydNeNDRdCNZIPe8T7XcBW1ysvOX9Up/21BF40YhAhTCGH4wf
/wFUnT4Q4/CSCz+9gg6L8svtZZpmFyyNBObwbiKDx9+uB9Snaa7GATzPSZ4+war+2zL8O6pSG6IQ
Qkz+5ra5YdWv35VDK/hQlIG9hOTqMN4P7zTNH3wx1OtznJwU0cmPrZc/wQj/m0rsH7Rl7iq1dO8s
97P7iczkUJWRaInVoGwbxVVXhgpfarPiDIQSvbNq07lWt14Y2hDSrsY25E8AXUEWQg5UG+PiKLGa
HjKa/RkB8v4oiGm6kws53NhF7SAoikyFW5h71aze5FBofmVy76OD3gyqcEEgS2fYxOO1qgaSuoWi
w6WqYNJhVRT+0XfhPk/lPH5yC9f7lQqR1a4CVWyEndxY/aYyGv3O7I16V7tyvGdvU/nvkvBHm8vh
sxc30GC4XV8+Ga1VIMxnoDVjNjQeKnJR3qHai0ZJtimVLtPWSKGb0caIEQRE0BThhc4RTghMKEjy
Su4e1GS4ScWGdnP0voOd63jOu9y6zclutR9CgUy3xtN35Yt11W8RAiRPJSNnKbXhobfy3kfAxZce
aFUXVmXel2iOC6rxzUXQYau6nnufB36JDnlYnNKk6385qlLfJ27D2wNVzrXpSe7aFApxl9t5uiYL
kl0iE5KdHPF4gPFSvfMjFcX4SEawC+T4Lkp09dwqad+sJEez112X6M86Iov/ICze+msE0LMTPiM6
GwNlAm0l2Lb1pfFbf5cZzjuaK7QR3PaUSdAaQgeZFdCaBunR8VPHAXaQKoHWn2FpWUv5LhCeNPkU
t0uQxglTMaA87pOAnYaOpuGwv95tLWqVbqD79rmVeucnQsr2KTINBFIF5VtUu8E6UBKZLgwuTauo
EvrdkP5bWb58b7vIdsrius6E37kGvKMzXz47CQQA3ppDcWXgMZrc2FrBkVpNPffa79BUVoPsJpJj
q9LY/gtDMMJQeyZeTx6WtSoVWWhn6jkwL027V+zXrnszZX9hUSfn3VAZ5cw2JcoTA5boeq71epCd
5QA6J1wU3PzOJ+Xi56+3xzKJ1oMRA8geDYsU0ceekwXAXvK8Vc59q2x6RHiS9ilTj1L1ihrabVN/
KynX4QzOeVAPNEcMWNXxHQRVME+SIEU9VyFd292fIGv2KkR4bnBnmb/k4s7PHhrRWQuIu6cINpav
pMNXmZ5v+/gsxU9N+RRnSITts8WWrMkpwjT8JU/Au62hjnE916JYwYjDlxPAxLUxaDzKIYoDL5J/
CMNiLXfhJhMeDXOHEMimbnZhatLG8tumZuckPxIIu/PDIin0dFfLTBW4W6o4ZBbGH+UOl2EH1j0Y
7BN69btLmaYwcpU/8nbpBj9nyvxrbHih4nLX46846GyvSnSqxc0Tokb7IldcNEMQEJadBZeb+jWs
Kh9sDafehxM7sQPN8ENsueWbwgIDKkyXjuc5G8B6uOqyaBT8R3sndv0oRIFTO7lqS18xBDF2s2XB
bnv0rJVh4wDqgl1hfNXRfbWwtbLHShUC3hE3gV+8VEK7cA+YJmJhZuVS9R87o9Ux5Nok/SNqJ88c
pKTJY0XSVskuaJTl4bauqzVibasielPMr58eISoDoL4HkmQY80bXHMHRM+T0avFkKWDK6q0PPz2a
MbeNTK7AEpXkD0ZGF3vaY4VSRIjk5PWQA9rvKG2sDf2LlO1871AsEU3PLNpHa+NFy3OjlpDnEU+N
lz0bsf7TbNCUzd2FQU0D69WgrNGadTnZi6ZjUD3i9fbeK86i9ygj0GuiVXx7/mZNDZAryeQFBqPO
9YbqZUFyFCRrT3rwp4u+9XK0adp67zlnxMsPt23NBApgmTySycJQcBun5EiIF4A+YvFE6XkTI885
xEgihfTz39jhENeAy3OnGTmeEZlxKuqleAqdvWSgveRvXfWi+L9um5l1BhiC/5+Zket1aidXclmI
J8TJ1pHgFShWCqtGchaGMy1/4eNkbnkdk82k6WT0KlJDPc/kKpNOZRHfZ8jglhWXWMVo3oysPugm
xYQ+3ttt+S2qjI2PXB3hbSt6iG7pwTZQS7QYY4tWunbjKtysC29QDFxIgcwtLiRCUImbIOsmXUxo
FoddHjvysNuPPTTUnb6vGhpxmnrh1Ta35am2ULaltg6ebjQdclVoilOIuFHnHw0r2krxwB1rrhsJ
IpWupRZhLnEYz47ug83RNtEi2njR3xVPiqSvBOvYx/eykq2M/Pfnferj2Ebnm2/rUReitHXq4q+U
azXth+MskT8sjWV0vtVSUWadjQ3uLY9V0z1Wkg3tCY9B21tYqmk1YHDdD/OmXoeXKKgMu6s78SS2
Hgydz0nwAKWcp1sbs4MAB/FFR8+h53xL2q+pSMC+3J7POV/R6HvjhvYXzTIKBWqCzIjgYb9xHwP/
OS8fhfqlcF8o/G/F4tttY1MIHqP9aG0UEfxMsaF8wxplmDutt7YeQIJWzdaEva0kpsdMqw+Jl27M
PF+LZv+jbcNNmTkHUZFo9O2/O7m5LpFiW/iuYUdcX56vvmscQNDTK10058WTESQrC0oA+xgYpy6j
xSY8uIG1EiV/azcLlJRzfvZhNsZHi2vKnmdn7BlZ7Tapq37VGwGVzIIGvSWY8myI/Ghr5NMNggKZ
YnLXsIXg0ZfanU0zFlqTD1JurzoHRJZDot/rzloc7sow/lK0+l2XBYDeop3v5IccKWffDTYKVIe+
3+brLHIOC8swBInJMpCpI0yCdZ48MhsvtQrfGpwxvEuSg4FYo6Qeq/yhy/1VHNkPyMutI6TtB/q8
27Zn98GAfhqe4DArj+KXTnZE4PBlH4Z/LI7EKIJJBNqGtvyhtD9duk5v25u+iehOhGWRtycFK1BQ
1/veDQOaGt1IPOV69yc3ewQakbMyvbNpi/SV1dGGdOWuFbrdbbtDPBlNMXY59tmJJEbHfZNcs2F9
V7FL38xayr5V9hJDz5KFkad5Yp0bQeSzl8BRUGcHSfJZshLek6Bz+DlQDwyVxevJkx3HCSM/5E7m
y5u633r+Emf9zNWFUxqsCD+Hptnh9x+eUWWtuVVgKf0pztQfQRNuhFr8HS8mOmfNDAw5vNh4vo9f
Un7u+mUEXcRJsJDC3qOhuOopUNxe8rkzxgKczVUPBlMg/aPB+KJSsN267uTL8sFGZdwLqueK1GLt
G1v0KS60oeyjovpTKsW94avrOo/WJdKXt79jJtzxGSR1uETTEKKMjjpXUmsy1EZ3UklZh9tUfS/g
J4/yheaPuQcdyHfqC1TYlaEic712pl6Usm4JHaGuXoeGf8iUaJ0Y94Ei7KjUrDrpSbdh7de+iMY/
nx8iaX+JAx0BFxJL16blELHcrlLUk9k89/ZPvXoOJRKn/lL2aor8wGl0CrVkeni6whB0bchrXEA8
iaieEjkU94VWIYuBqvaKSnz0oDi1u7VBGO0zPfkpF4204gKQrgsyISvLrasFB5vxYqTlcOGhD4uW
7NHCVmXpkNBINVRV0p+h6jyYVgIkVlvwn5nAMlyUqLlz2k9ppXS/tvXac5lcs9mgT/4gG93x8+v3
0cQoKhsN1IcCyqGnxE3MexqbC2TRaLQtQBOsUjVe4vee2xJ/WxipQOCv4ihWku8q9EqMsVeqG/oe
Vgri0vSlbAp/ofthbo0o64s4AC8CUMTXDiMA9HAo6asnBZ3cDqoYSSIVt789fTOHKBku+j+G9+uA
jLg2AspELWPFV08wrdSoq0YUEh3tXVa+puaXoFoiP5qdPbrYpeEZC1/daBMkvplbYGbUEygXajJf
9VrYeI1PR8mC5w3/0OjQZFz/NTSaPFQatTCTMdRRf7sr/PYZzWQwOm74NeJs35iZsrTD55z9rygi
2Hn++bGCVtU7ADVlWT4FgGdWnqT0a6vMljpc5wY2wH8GfQWgkeP6qOilitIWnnwCd7X1ev1ohdZG
6QTCv5vvFOPTfVds20FNi9WCRZvH6bWDyHlu9Z0UyCejc+yvUNko2zzJB135ThXWltZoh9seOef2
APUBqCH9OoCurg3mopXGZSTKp1CKNpn7xXZ/S/4S9GjOD8kkDyFfpIltXEvIjUoGJK0zqlRDgFzf
KLa4U4NnpVh4p8wZ4uLG9RjBOrBUo9EUtW51pkcKoaqlcI3G2qvcyMVKlkgcKsjzrT8/eQM+Eobb
oS41BlNIRPVAsQTpVFdvRvPD7nf5Ejps5hpM8pN7N1xpgFvGDpGmAjKQAg4RZWV3FPVQu/hiYWw0
O5KOWmtx18+yRt9wSfJFZDhbY3N7jLNTChhh6OIAXDW+6GWmGdiuGcknyakeszx4bwsEzduS9rTa
/lcTysE9vDAGGYLhYz7cKsMAoZFI9OUTl5ZVIf/K40Nnvdwe0JzHw5vwHxujLRZ1fl9Y0PKcCrq9
163Wf8vkFoqopP72fzM0Coo1xMC+pOMdJOb2uot2rVBvvCWk2ODS49D7cTijIyVzW79FWUc6scO9
VV4YBwhiF7bV7JQB2aB6NvwZo+dDK3ZgD8CGHN7F9vdE9VZis8RIvWRklLhKSzmUSsVmM2nPYm5B
2bRVPX1hx069mcckvfa0kSGyMsHXZOif5GXLtVBJO+fBaaRXaLdIMYbJ2cq9hdg6XRqyNLAIEMs1
IF1jTBe6YVaagYM5SVErvaSe1fwQWlddsDLzeuG2RwkVUA0/SQtcbxorptGmLDvpJLSIr3PRBYDz
s20N9ufXTFMhVoz2uXdXtM8dNGh9+iusFu5OM7MKeQZ1jb88dxNF6D7pHTKBrnTqpG7nFMW2he5e
zoWtbS9khKZTCp8W11vgzH/1zEab13HtsE4R7juF/qvt+uui/HN7006HggEetgaPWpCyY14Vo9Ko
2RlCfVLCZIdLrLNkUwi70FwYyJKd4fcfIl2qRaUUQJF+coh0uQCLTLqztUO0WL6bbqthQDTvkMvg
/jI+e0sJ1fg2kWtKJvEmL8V/6mqg4VsC4C2ZGRbuw3jkoA06zZfqU1yqOyUPjmGavJtK+PPzyzPA
uwamIbhUxl33UsxJ3KdVdfL9kwG/UJJEK1/rNkX++RrBIDcwIPHAf6vIUl0PiMJqqZcoosFFvY+1
L7V10J1yZQYvjfOz899uD2tu9jQu0MNlAmjLmCQBgSM5rLKgOrm+ukrF8/AoNtPt540MnPEwYnJg
TBR9RVeoXVql61OYvpS82WLxWV16Rc25tUkWZYCOIKc+Dnl+XiGKZBgN2fLgzkjVJyvRdmmdb1LN
PN4ezrAA1wcfD2pD489wWZhclaH4S7k1he3J7KuVER0bbwv91UZpXvxFea659floa3SU27lVNiQj
25Pa0IjwNU/A9ngvt8czP3WDBwxcZ3R0jBxOcugAKpk6FSULyan/VtoM+Uksvtw2NBdDeTKRExnq
KhO0SeNUlpsrRXvivUQXXLYKl5j5Z6frg4XRdGltagW+lbenXPmnTe5sn7LFkkTGTBaLVnbISyB5
BNJMivh6vmK7zM2wi9uT7X9LhK+RfNcHOqRUA6TDXzlJvBbku1x+yKtsf3sC503/VVodGEDAX16b
Nh3T9WtDbk6Fnr7VhnJH89YlSLPn3lS2Sq+vu0y5B2YirnQKCb2ef/9XH2AOnFKEp8nDIwUNUjcy
vmLCGyD/kep6k0e7TDiK1TfT31bpoZQeVGXhGjjnoTQ0/cfq6IaG1mtXRDpWOy1dZfVJyDad9+4s
cU0umRnlfNDkrTS/05tTZr7p8fc02aXB3aIQwFz4oA8UhBuZC8oZo/ieR33i+F3DGuZ+uhbbYuP0
4V6wzK0nOt+BlH67vWaDz4/DFUnAv6EX0O74HaXYmdG5MJqdbPCxcnYc5Ieq9ig1cFdQPwuThWg/
Hd/QtzuwkBpwzE80X/tI6xtXaeKTa3SryJNWQf0dJRnJ2iRcNz47NugseVHRNEkuAYzB9X7Ia80I
3LpJTqIXbKTqrujfNCPlsKy2XrwTxCVWsLmxfbCnjBLYvl61aRsWySmT65UUWqtE8y5qZEkrMY0O
DqTHn07gcruWAQpwdvEOGjNPwGlvabEqxidf9Ghi8gmd/roLrd3teZzGTcxwOnOm8eQH4n09j0Ld
RWbUCPHJlM2V1Ri/pRhIdWs3SyWomTfDYIlboaTjlIzq2pLSyqHbu36C94erMj0K2ZH24pWot1tF
OOj6sYhe+kriI5KV3D6HnxWQlqi2fLQ/PiFUr6riHvt6kP7MVekhsv3/4ezLluPkoW6fiCoxwy3Q
k90euj3nRmXHMQgQCCEh4OnP4vvPELdd7sq5TjlqQMPW2mtQCXCqdS6bW6855072zZsNsQiWjt4y
7GmHh1I7zDUvxSHWxTogclUFN8O5afn1YIUDBd4ojiRgTzAO+/xSayP6DiW9OJT5q4J1ihrPKBLP
DbD8+19FNhl6f3AiDOAET533Edt3P8+/rzvv5wdY3uJf/3/ZD4XxlRGHidNk8DcjzWJ4rIrnn4f5
ZvnClRmAI3qHSy7FyXtqDR9a8BbbAycSBpnSg69aUxzgWfNEh+jZytXx5wG//foR4Glo6TDhT/cn
NKLaWkV2e/AH5ObEI2jZXR5eWrH8V9dFzOuFaIU+wqKcwHX88xuMaVVzyOPFIRe2uBgnPh5bXZxz
wPtuHvw9yvId//pOTTENYPFjHrTEuqiMdyX0uVjAr0ME8K+OQGVHQwRGHScP4rl1aDrgtocY7kAu
MsPBozqDGnz9KksDEsLXRTgA85uTPWhihSJcG/sQKfhzBKsyJOsmOEfs+DqnMUqABABMNgBtp32C
DhldEbU659CFJmnDnTWtxHQg5/znvh0GuzY400ie/uLQBmP/cIqRUX9o7WZLfOylc15fo4pBAzf6
90Yx7nGwisKV3oPFiXvycYa4h21Ym9uHBmwc0yo0WpByIHhqnSNcfvONwJaPFuegBUY4JYF3pfYR
+VzOB7io6ODWq36N5eO/Ls6l3YEqBf0HGy/w5GH+ywawWgncr4zggtal4XThjWdK12+fAyufwAUL
HfZT9V7hIaQrqEsQIJ08qcbDiMCHcLj//3gS8AcwoaHN/WLaIdxIW6Wk5CD4DVQgdIBZ+Tmo7dsH
QfMQTS/ce0CN+7z0ddnj1PQBtQXORV6pxJ9vjHNOaPO1VsXmDFdVZ1HoLRXd50GKuoR+qAbNFnpX
r3y0+l3Md+4E+ze/S5pzLY5vthrslDA6Qtf1m9uUyasYNpQgq9DBX4Umfpr0uc//zY0NDdClgwIi
ycKAPams6AAZYMclOThkepPGWWnuF7j8im2Nu0zhd9to9FZBG6wc9KUkcoD/uYJEJu4CWi4GZuCd
nlwZO0hp4B0VzwdpPfjTlVvs6mH38/T77j0CdEHtuHBo8e0+fzWF1E8L9NkZpJ9w7w7qmsbD089D
fLPLLUqA5XTDpgrVwechbGoHuayXIbo3h0PXEMNZc/KT/w8cCa8L3XBASLBh/2K+qvAVfNGBv16R
dk5EE3oJmcYsYC5LhRj/fQsC9ec/g3m0OED1+PxYEWtwFHYBOfQtS/2hTGp2R1mR/fzyvpY9C8Ho
/41ycn2OWmb5sNEgB275V7zViWo0Rnu1mNoE5OHnwb7uE/+dQoCyIUZDVXeyTygpc8nGYj6UGrYn
0k5tj68c60wl9+0oDlDy5dxDDsDpsiqCJuI1GEs2tXIwZ+bb2TSgN7f5mf37q24d6nqUVf9npFPO
UkvYJNDjxEi2k3B+R8OnmH/47L4HKYRodEELN53FPxeO6BTBKnTZBNFPPrUioU4wohs5Yr4zCZhs
SqS8jcvfP3+qr+v28yAn69bXXS8kn8Bx0+Rilmbvn3UY+joEwHLgREtFaiPB42SCuwMzoiVKAlje
i+mym895Jn03ACSgCwVkUUKfnhhOAWiomP3uWExVBne3pOjPVItftx7kJIDnsWQ2ozNzeucPtGg7
IkZ+nNwLEb0W7B6dYrS7tj9/jK8zGlfExc932XaQbrj8jL9K67o0sAD3uua4IPERY+BctEgu//d7
AoZBVY1V8x9VazmB/xpG1kM4dxFpjjQm0EzXq7o8l1v8zZJZxlgMfBf79y9CUeIgQLwv7eYYESux
9daPaJaLP2VZrjiCoAuUpkaQRJyV833d6BbDF7BmINUFwnBK2oTsWefcwFQm4HFqt+6vMK82s9+8
R52TxPm/kwYWWh0YH+BugWJyOjM8VfZt31N+HLwgcUWbWB30af9skmhjFEj9YS8DQTwKyc9fbMxr
q4RYpjlqfulTZM12POnNNezvNz/PwG/eHs48THZECMEQ1DsBt4zjNYCGpuKo+Pg8NHaG/hQsBC1Y
8Q6r0YRPPw/3TWmEwxxCYtzEQWL6IqrO2xkDylgcy+AtD1M+widB8bQa1ops8hiq+XLVNtcUOUY/
j/zNiv408MlSk0HYz6FLxXG0zJUKTBaO7r7ldAcSQPrzUN/QQZeHhJfO0jgGw++koiWQ43deSMTR
BQkoL68j58obrkrxwnW8CqLXIL53oaqggUr1uZ7112p6qZbgR4HrDfbIUxtF9MNyWyLt8yi8dyUv
Y3ePOIhViHiQbpub+dyjfrMVA4xFdQYUEbeQ06uO7OJR5KMRx3q+DeEcKBB+TBD6llfwa/b/BPnW
6+CWhST4ApTN7jZ2V238cuZ9fzOJUeog3Wipd10IOD+vFiZgoOc5Rh4Rnn5jw8k0wfUrowVbO7l7
j1jrte7dZ0RVo3vHE+6S1WD163yit3xSHJVRk9kMtDfptq8//7Qvr8cBTQEnIa5PMPf/AmyMzO0Q
O1n0d8wHaX3sYFhwrrf/5YODRb44t8a4QuFue3oY+o0z2bMMhjvEfFTNHbz8idwYC960QdJ4Z9bv
N8+zxEnhLcOExCOnQI3Vm3pAAY14+uZFNX2qbW/98xv7+jhLfw220Sj7AX+fTqjWF7Nls0LeFfHV
OOLwCPbGe3fDy2neWv25k/HLroAdDzsRIBvg31D9nqxUC47IJmpLeWeKILG5gpxl7YcP1DqDpX6Z
ocs4cDpamHtgw5/eloQXw4WEanlHVJSNbX7TdTy1bQ5VVQMfiXP2EF/qCiQWIYcS7COItZeEkc8L
oo57WCDNo7kDqpbY5k8eQsx0xkkO9fA3T4XLLcy9F+ubxTzz8zCd1DM1NHDv2BA+OoVurtAFarYj
82BHEVLnSFvV3ejA4alDQ3cjkY7a7gxA6ySe+cjTeCQT0iPjoNuMPq/3nVJvfRQiZyOEDGpA13Xl
jWPwOtsFe4BhvsUBPGmrSepIOSzxjPs78MbmduSdu4P/RQgvrngss1JaYmV0Y21iGYzHYtTj0Zri
4BU2KNXHzBFqSK0mWCtb2CAw5R+iK9Y6LFnCGC5kXYfoSkCiMh3yEAVZPNo7Rsu30qqKtVCQBlWN
ugOiedvMLVu5dtH9qUZb70c5FZcN3M6TTjrsV9EUUsM7Bmb2q0Lh49e5t54lmmVpV/i/JFcIiC1C
9iw7FVSJlbd3dmQea9O38KeYqyeOjJtMM/iy+HXsrgWHNc1g03nLIFhKIm1XK0EtLAxVPaAHnu/7
ySIrV1tvMwSmMhnU7BRJmEf8w5rGItFg7K8QwBlci8l+gAy9epAgfW5tIZ008nVYp3k9B3B/C0AI
WOmkXDRJlYqfDcrsfhVBSLSxhX6tuuHJjhHwZreTcxnF+ABJE8PPQioxvpSiDWUStv7cJZTzh0m0
OBZg50p3k+v2KXdK7zZkxmuTSDa8zprGjQ6edkyirIKnea6GOZmgkbsM3Xb6DRHTH7Dl+zWyIX41
MEkVCS8df0xkLniYIC/+0Yj6ceyjJ2eepyIBFE4OCqmMCVA4UHOtKc/IjCj7hA85eGtBPLYy1ZbV
vAcREIU6p3k69LQ5MlRlWy+W9wCMf/n2eMibsnAyA69E1pM/yjYyoW0w3sT9bFTWR9pvr3qr1Rsj
mw/46IZ03SlbQiY++PcBGzqdUoGGZQa6IViM+RAh4xspEOzOONNzE6gm81srGJPJMcdKsl92B6lj
qUSfWGXzbGzxeyw6C+4uhZc2lWBwnMtNSj0WJkwU0boXgdzFlg5AGWeiWdUCqQoZAWZ/qeaCdYlw
uwdviXpOCKPDKghKtmnLOUfPRYnMRk/sQ1Sj2FUVf6inMU9IW3krBH4+6d5yH4PGaXfT1L93geqH
JBB5cwHbHyvVyv+lc3cOMytErtyWs9l+H3xGk6pHGKzmTK0cMFHlAWH3oLZ1YAFxgzBhGM62q5Yx
yLpznNOTCh6BHhC1sdC11hcTbFq8G0pgCjz3ck46X7UZrKerdBziIAtr9hGUXZOFfYkQtjby68RH
oGK9jsZhxlTyncQxZF9OLmkSWEF23a6fuJeAbWenQYkcxCbvQOKqW28f2nW1JbnIU/RyVEam6uAU
aJkrb3xj3O02Qc3z1FDPT4vW9c2676Xvpf0Uvbuz1fO9QaBnBc78VWMaRL/SVj44nO+n0jrUYSus
zTyIhkPrQwYwJNk9HesXOyqDLjEMHqeZz8yzAN3HXCBwudz7g4RIQ8Pl2E4s4T72o4NXh7LVuxEu
MW5axZV5aAjPzU75Vr41vsjvJnTdrUzaWuBs8ZuksnJ3E80033WKN2xVWqGmG8zUm0qSjaLI39ZO
9RwStHohuIOgeUbiVVTSMdGV56mESZvcQFHq3Uh41WZmGAbE3/nm0pAOi69hgsD2chyj346KovVY
UPKbSnhcrQdJqxUMLjD/2ZjfjCUC9IBjBHnSKBJdS+ZwllWtL58i6U73qujewFsml1wNt02Nj9E0
fHru/LbA3sL6IgWQaver2SD6E/HGwT73o3qNDKvxVStJN+6AEEBijQ9zU77Y5SB2kdP5e6cOYDba
YVJgDVvp4A80AaKEaFaLsAw3IpqwsZnW8Lef9laFw+DSDQbYb9V8fquDuLVgUxo36t5IcM9fPYXQ
j8qMJtPY4pO68ILMAQyW6aCDYR6Q6pmkddDGiTEeAp+jGv5YAqt0KGuEI7cD3UGB18DIbLYH+JqU
vtWDPWRx6KhVZ0y1HpuZJsqB2JQ5cP+21HjoZoakZNpvXT29tFMdZQFHn1c4M7/MZ0QCmAKGtDAh
hTl1/RZHBaBlUdyocHayfpDuCilZ0QMxgKt8M8C31hPWC06Kj8ljjKSqbXUWOTBBSOYBzMSk0USI
jZtTZm9CHHxVNtf1WG2mqeGYmEXeJt6sXCQdaVYnRRMfpgApsE4/wbhvrDjNXEXHbCTdtgytdK7R
LbSbJmE5fiJxYYBsauNuWst1VqxA9BPTUXnl4i+TWtcbAf9rauObqAE/DOC9vkP7gdw6Mm9StDmx
Kr2hA9GjhHIg6WrVPDa+Xa/FRJyVzyqa1R4SQjMagqmLu9GU+PU8JC4o63sAvPmmHmc4kijzMeFd
pjhjRRoBa7kNJkSULXeqjMeuWbmegSSPOdS8dLXN1tCa37Z2R1eNVaoX7Hzmpa6mKcOm3F60UdEf
Iwi3sR2EEM7T0FTXTj3Nz6xAIN6VpW3zS3PPQdKKdFNAv7CAUjZ9kZL/tvvAXwfYBpDlxJx0GB2a
CktXuwCprZs41O+eq47E2I+O8Lqsj63oLhKlu450EciUjXWXuh2FRbcX0K3tInGYiqJFDhphqQeZ
1H4qApDTgqbfDUTqtKsdTKBYc3PwBGFbv4IJTeVgWWinRYAaR0W5MZWnN9SpzGWMFLokKsbIWVVE
zdBDN91VQG3vxR3KJ+VExaNRZZv4Y9Rd1jkKMqcs0VXtUS6JsMOSGVHI3UZzF4uVNYxukpdu894r
EkJfD/tXZN3UPJkoec9rVTXZIMi9p8Z+3FrBUKmbwYN1Zw9/vGRw5YWMnYPyONt381TznafLqkps
bx4kvPzlnrDwCON8WEmCFZoEvnzJI3Uryq7dWjFnqVMVG1RnkT+CmDyuy4JuZK+HXQXL7sy2xmAH
fp9K0TjpEkkGZK+xFgQ7ac8l2J44oN2Jwx2rQadd+/w6n918Rb1CrkYL/vyS9Fmcv0IRwVMNx84V
pgf4SIGbMSGggYujeYPD9cOd7DcjDGKM8gZ9LiAgVbzxyijrqP+euw1J5oqi0YaOONw62JLxwHGz
YwWM5QweIhAKOW1L7xqU8cU4H/kApvgjZVmvR1FBROz0T27VsbR2gpd58tlFpfwb4zpFFkbig7dN
dF3mRL8jmp3sYbKk7+eI0o1dw1TSt0z50MA8dcUpmba5CEy8mryalFeQl3QJrBPzS9LFMyjqU3AZ
haaNM0dqXyVQgKLcqsCLWMVmAkoe4QjzG92iYLMgxOpxPj6LCedbQjq3uPOIGqfUYp37qk0oX5yq
/wUm/KvJg8X3CV7cfChfisjc06kdj51UvpsU2GH2pFeDgCNMUBPsrQbeBxFOofcxmqPNGJXDK8oE
meFi5yfcYwCSSiW7VZFb3cqn9bSKK6e8jJ1C3jjckNteBWzdBcLHpwiqKi1zREQkgk30oVICrCTq
9HW4VzpEKEoOj785y0PLWVsO+aCFGm5qOCbLIOAr7Ly4LBDWbRF1ROu0ae0ISdw8h/loo1CVykDi
7fRxsWmxIaXGrsNfniXbS1wUoJmcrWI0+8bjnXNfi6BptiBqM7EOUM2m9UDLdVV3sHJkxX2n3Pe2
Ql3X+mXq+npCLpHGDSKeP+J4UNjFfew2IX59hc+/4lVUPdWeG+1n4ZSrsUSrBvYw6k4FM2r2Fj5r
zPHVveVZN50cYAkXw3N6yCedNn3HYalZcxAjkY55DxA3Uht7KlmJcPFmyK1LZ+JNAQX3AG0uylGg
KUp3HYpExIflhiyZIVbwMuADvdA69vMrXwGbCPvcbAkbW28nBvsaAOUABu3gtin3NNnWpe/qVRFJ
3GDzCQASekzedRewKCuL+rdT+ihgQRK9tmNmwI82xcWQA7VPbFy1Hy3d5jvm0txkwgELB5c98PbQ
r2wvYuSO8UTUVfE0BnmUWGGN9wC0f13j79Eotd12hd7+a+DPFUHLDEWvN0a3QvUCQUlFlzr9zNIq
L++JPcGFQzZ3nKiHFn2KCy8WqOnyWSVTDLUyLTi/aQlv0nGm8qkJmttZLCk0RIcppMZY1fDu3Nk4
MZDACEub3FEOFrMbZejSNBcg3hJ5hG+gk0Qe7Zqr3BQdvwbJ56gC8gvixl7vaa686EAJAbluJrpO
aFf/5r6+J2794HTSx3z1hqeC+OIhQm6RSCxnmp+Ep8froZP7iOdBBqY4eKEijn4NbH7yoremaHAK
Cots88C3fpVNSRJY9cdVwsLOKdYsNPxIwXN7CnL8eq9tw7dh1lGiPfcAsYy/mibx2JaapU2JdQFH
oj/9gMRCXrVPnhlhd4GYoaQYuzYJEW4IcXzdpL2LrrweY3KPYvehiDz2BKlP+Or6RXExIzkKR2gf
1kk90vaats6o07bGrbVGr3hVD/W01+AakjUcO+mxjZq4ySDBasR29vSxRwCZ2bNq4U/XAS5yRQx+
hjb0jz1MfyqlL4cO1hV9wF+ncL5rgVtUuCQJJFXqIvrt0gZ6fVsjNnPOTY2LGLF1mwQR+jVR2HQo
LsB0BHytWnxwyJScXazaEP19r9v5LXkjo//mxbpM2wYbpM/Jm9ODUuNgK0pmhpcBb3sOHHws8M46
qh5n9GzSKYLdUajr4aPzZsQvIoovnWQ4wy1SFvleNYO+QNqWdpPKiD2dcytlvY+2S+kMCIyu8uBp
FOgn2my6HesgzHCdx/XOwM8kgNxREvpkCWYloV97m5khWHqaXdjNmqhYtyXV+GmsOwSmQT69I5Z+
KC3lL5C5EMswo8DGnZSmOpjMPnZcPIMBsaaaa3jVm7l+raD4fQaxpxm24FzKmzJckAAcPUNqQu9u
pmX00EHEuw2NZGXqFKTag+rqP4gK3rjJEEiVdD2UqAlKRvdFBK63mx3ER2W0tcJu3bQ82Ay6W/ui
IU+4BJuMo6F2jcJbr3re9vEGRfZr3SIMdDvkFU1wYYJWPMdOgVMwTmJF4HcUxfNGjNEzXj1NUJWg
wxuhVp1mct/WntlWDDf+cNgWtr2OmYoviAxNWtYwkrxWqpLePm7h2Kt95lywPpIpoHaZeUY9hoXv
bgPLeYkLZJqMbfxQDHgwONgmQeHvaUnuDIXz+lzlv8NevBi3Cldz4cY7I3Hpi9GpGMPK3Im8UGol
JalTSYysU4uQJoODE8tkhOuMmuhbqAea+lbNU9ert7x2tk4XbFtr4hKuiQ78v4J51aG8ioN668rn
yN2qAJbGk//HGXO57jthX7oFfHAS7dM/PtCO1yJUuHM3JNeI6IPcYaqbG9wvH50+h1fbAGccKvpy
beKwTyrd13vPeHds6sjLZDFxyXkYwqKPilfbms0G+yp8HIs5uKaeZw4VXQJ/tOdnJCzvuZp/l3nr
byoWNeBhOE69H8Igeihn3b4ioiC6H2L4bnUKpim9hMoaiXwDYmlmK62UHe+62uJZCdplm1CcK7+Z
afwXnMem3c5l+XvJ7rqs0Qq7YnnQZSOMAxOCPeZyjoRzo2zuAZ/hFkkGj0JMEVnPsWNuPbj8b2Tj
mVVbKrY3DvQeFESRhOnmIyoWh98W+0JUIt4W1s0C9XIWMfJGaQOiPR3GjM4s3OU+vAkuRoj/H70Z
GFfpmshOoeuAgnLEHXaAl1aU+rmtbjxZziD0+QK1ALKXgJ0C5NL2ILZuX4oH1uSLb0j4NMTOkA11
ZB+NccUfpruBJxS755ygSnkWOBI2ysWtdj3iJghro6X6DwIhfvdu5SSm747SVg4kI/gZyK8tjMLF
qblvqmC8wEkLfH+K63E/1Cxcj4N4G/MKG1IwGH3QvdM9d+DqgXcv+SqXVnxdNB1sQXNdZyX4T2Ei
KR+BDca/cPNHOrPi/dOMjupNMMIyKI0iOuOxUK5cBE7HCDBVGq4NnUxKdAlZnxM9Tr1kf2LAnLfg
oD4FMIvazs7kpgUcT7GBFJO3mmnwZAOnq2dsrAFUdKCRF9VvLR3kZ8ZlD1stbyhZBuPNCY63ffUn
JLmfMGqwCca5+0vhvnlpzVH3TvXy2Yl3i9/dZ6Okk0o7oGKZE+thRQFH3lPkUyb2EB+doaDp4LVh
gk0Pi7HhJqk95qUjNp218tr8taSkO5bCd/9EHg+f0DgudWIcttwsrMrDLHLHEbsr7r+uMOWW9Ra6
vKXx4ZgoAD5dzG4wbjzCp1uQeaIrz0DOPXEfFuXYI45KLublJWmipI6tIQGqjD577kK7YqMdFqSd
7VZnmjNf2yXQJUTER1QOGu1fRH1di3KtKNoQC9y/qsbM5xsPkLZEEflzF+hrAwMMXTB8IhcpCw6Y
BZ87Cyqw3YGLGHujN7P95Dd3nWv8G6EH78xI3zySC03fIoOErORLBygvAKo7VUTubPsPwLbUjBQ4
IwNp4VzG2DcjoXW2NIaXxvcXCaFhIP2BOQFr48mBXUln5HCJtogDQyuGW1QR0TPSO3fheH1SATng
hS4ZdNB5gux4SgOUbohtsG3cOzvGJSC3/DrlrI7QkpX91cznfAS5ScCKA9hRjvakjaBTINiJmu3u
crajagfskh1ttCeSHOfzBkVseI1lMe1dPhFrMwXwVLIB716746+p3bNBBdvK9tW6JjnSxSUoLYwI
ZLNSv+xvyBzmq9EnFqymKvtYlpjfP8+bb94xlIZgusDOBA3pU91TDNUTCWbp3kWAi+L6fnIQDjtv
cE34eZyvLX682sXoCaAhuq/4rp8n6FjBCkozz70D4J245laDkYaqeepRAANCz8e91huH73DO4B57
hsvwtQsLDjNa+zDIADcS7cTPg4cTMXVABbvvWnPd2PzCtc/0K7+OgHBYODAsafHgzAfLzPqLMYQk
Kjr2ZdPco8uIONDpgtb6zKc6ZQyBHgswAGQ0kJ+WyXnaSx5sD9kcUL/fqxB2gg7umM6FpR9DCGy1
3s3xlAHew4FUbH/+dv9RIP5aFktXFGsQHw8ML6z6U2N/ZC27dk5H934aAS2AmVB5SY7770M8T+6G
NYC0JG0fmfLNH8od/ce0QXzZCEM/eBxwmFIQOCh57Zo7NE4sFybEiT8AgHQtfHrV9bRAmVRExwJe
mWmsneIm6nvDExYrNL8uBjcNTWa6HNfQ8cGKYATdiH4VMxlvcAkWG1u7aAIAc971wCqgV6lGtCZ5
XNV7tBSKo4n9ezAbSPbzi3FPVs/yYhzkP4K8DCszqM9OyECuYQx+VJ17D1EbyNG0qq7z0BYPtmrz
W+J31YXlz1ACtbT8H5jVr4R/hXIYB+pgQuS2u9q/EE4VHHnfqg02FOcjMOaKArDbEsdE2FqtMutK
S+ziubc3AMLRfQw1Gu92Dxwv6sV6UIB0BjQ3N7ZXjOnE0KJPcdXoE1Fp8t51eBeaLvFL0+heAhc5
x98+OXyW1wC0FwRMRCMh+eCUfCUUjWIeUfcerdnEw61kHC/QGPr5Zf+XmnIyC2HYvlC8YC9AsBo+
LzE+h2qs4ty7D6cwa+sN7Z/jzYDN1/sFrA5dILfNqj9Lwwt+O9N7YB+C8NeAUBNrOEd3Xfr0X34K
tEpggEG3hiX/+ac4cU9BN229e0e3V7KrV8YrbpE+DQQIgqxivoaDUuojdNNt7ZXTnnN3/GbaLUzR
/zv8yWYD4EHrkmH4oQfSWiVo6FviMvfOGQmfks9gEQBfLRCEoEKESyV4S5+fc+51jPhh27vGUXyD
KGw0M7HWjajWbt2VK1NWN13EnkdrZffVLfHO2Quf2r4uHgX/w7Jb/Ng8NCE+/4DKwHAXaGp+4+hZ
XbU6tlPHIgAUW3HPO1JfgcXZ7oqy8pbT2Nlh7igAuVgiFSwHfLLVUZ2n+RB/zKr0sxImcsATR5DK
5GC2aHqdi+U5lW7+94sRNQweyULvRGPs8y8mcqhG8OCLm15Z/oqNdndkcpyyAYr79YDj/3oSdgNH
jCZMyiKIMuqatQAqTsTwzhpdndmjTufKYpWCMh/vzrVdJKaerBq3JLWsec0OJneanTCVugpt5qe1
Rq8CYWPnpJwnByEWBMaDcBAjoobyopO5WTpimlvdlmCCv8eA9eJzHkGnm83pACcvWCKDq28YBpAU
PcnwwR6Oclid2WtOF/gyiOv+RwjEdgZK2uev2PZ2IcHWyA/MTJcVa689y92EFrB4uJvcjK6ztn2a
UUZvQxuNwiZ6+PkHfPeQEBBBK4JjF3vMyUMqFTEABCQ/1IXOcuZu+vBGTM8/D/Ld1Ph7kOVT/lWz
hGDnuDa384MzIUSWlSDeAKy0DnDQ/nmgb58GWiWoleBIC6fDzwNp38SAtuPiAGz6rWDtexCAmxAP
Z06IEybcf1MP633xA4Rg8QvL3W5G07LGLQ4lYzzRxbDtNcAvZt+J2uD25X509rkd6rsxEV2Lwhku
J0uJ+/nR8HlaSGnL4hAHb7G/Ldk9ZxeIh0w6+NOa8B+lpcsjRuCoQvMAZSYkzCefLI9HxGvlA+ZF
3WzQQXoNZfVvlez/HgIMv8BDhhNSrj8/0UDowCH9zA/BNG0AlF1KcD9+ng+IQ1v+l79PUDhs4lFw
K4a2FCOdirEHAVQC3dT51poVW/fI80aXnYc5rua2BDBWyZQiGIyjZ3s9V02XWWVdZ60fq7RCUQa+
qh7SUfRjogKK5K8B7WuE0nrJ3OhmwX6QalpD8L0d0KhOarfRd7l2gXroWm4Zd6JVbnrv2psMDOBG
7WYKpKirdoyGbW3nj67ozRP33PG95yVqUiuECMAZZHkMioqv+rHzsnDogcn7JgdU37yh8QVEwyWz
4JludYNIhpFThJAJvoZkut11bAy2uSeHROlgzsCo5pcxm6ZVR0AKCHvQVryu9Fa6kNZNMfWIjGe5
DaNYAUSyEOJKz228mXFWr/tahxd0AC5pt41AnxsMGxAmCQiZC9ZedlEBRYHLcFu2bCQoBdExklwf
DATdN7EHLN3z8o82IgA4fVnf1KOvEKJRBCklsHDOqxaXCzRRUKkS+xaJZR2yvYdhpaV6LV000Dyf
20BRJzuDJ2KbtAW8zcM8INfcacix5x6829ydAL47NSN6PJSvGELawYGQ+Q5GTRPA1OoKlcf/4uw8
euNGujX8iwgwhy3ZWbKasizbmg3hyJyKmb/+PpzF/Sx2oxseYDAbzeiIxWLVCW9QdjBzOVQT+6dh
5PMmTqCcoysUbrIklreJbLCaQyJtna5JvxYMTjZhl+K+ZBQy5yLFuaubo6U8tnH8Ed6/BqhkDJCf
cr5rZTocprSvepYeSUGULQvnIOldBPokenMmwSQdIPZXZY7tAXSHHnaeEPMbYu1G4yHblp8lW0Kq
F7We77CMGn0z2KrzT2yH8pvats1WGoSUeNJkWa/qpBbfA6x3PjHGKh9hTkNiV51fQi7aL7MGkIL1
eWFjTNsgb38hJCa9zIxjfPZH/GrnpW4fWwB9yyxMmBvdiG2XPaiWB66631E/mx+HhnZjHDo07O0p
BPdj9l5Pf+2QtBlcYzmxQYkyOfjsoAT/Pa7i3pOliKNdqMO3oHHyZ0oOaRMMdRR6iRWB8hkz64NW
Dy9xRuu7REKQBrrehXvGWMAJUVYFbNmHxzHPxVNctfpWaZPJi5ZNMhkgLfFC8Cu97Fnn+EeqTck/
RWh350gD4FKwGK8JeaV5DJiG7ui4mi9TwNq7phqFzxagjCdJKcJPWV39o1pV/qWp1Lc0MA28aEHE
9/pM93IAeM6c5ussjcaOlzSeWVvniza1qlfYqbJhDtRu6K6Uu7TO7U2Zym809gwDmFyjumXcIRxt
VPxLUFACm3A+60xA+T7yYiOHWrO1RrnBhUPH4M+x8vCDXrcdD2qjvIFQ8zh9t5LvvRp5YVAAq/gV
ZsbMTCRFSmVAZL9WK/5Dgymi2VgJIKik8ezB6TezGZQbo3WSXQsgwCvoPXu5HCs7rRf1USsdndZv
ZL02eiKf+hg8ZRZOIeNjTfcm9pw7zKh8wxWQvbluakRiLCAd3SAxRTGZoDHKZLIRQ3DRU63+0vS6
9J12bu/OOt3b3Kp6T40z6cGM4mE/Z3bu5TTlgUX2shcbCQjjpivwbYr15sXKAJmqQWzv8wzPNdFZ
428QJPKDQIXte1fG2RE8hMHspwQ/oabgvicRTgcOHtmD7zxsMrlXPgNWaUpvKtvmEYBk+t2QQJCD
jQsdT0vEvGCL+5OW1Ma+GiQLWUel/6J2KcXsaFcKGvUM4sNpsA8qMnVeNkbqF4ooTKVSkX5S8zbe
i5g6rzf76KGnP/I8Bl3F8S0xoHHwh0mYNT51aWLsMklqPjI/QDM+a7pN19o05AqkbTs7Lf1eas2T
pNjOocWGcAtqI/3KcD0/JNOk0JAGEdhmMgj6uCxPZkOTO0jbhZOl2NlDm+v6I+iyZCPJyM8pDGaT
wHkOJSXYqEnzMwsgRjBIaVw9y76QRmKbF0o0DmGvbHoAFjtZAjokOcX8lA5Y90g2yJ60rrkYmJN/
aGrm4ADIe1fNUIksW4DLQg+KLfhL2FMRo8qTqNVFTTZtH/uk7XZxm3YfZpXRnVzaYqtVVr4F7zV5
+iSVm8iY9EMYysouKEJnO2pO7tWh0v3DrZttpyiJt/OYZ64lVXTjYynZVil7ui918ygga3ijqdN9
kbKU4bPifKj7LvNMgeGQGRaBqyG17As7FB+rpMr3jUZcqxPGDieIAj5ZOn4u2sza1AOIKAgZ8hMg
ECB/XSIfUydo95XUVNvI6saT08bDNst7cyeY22DdIRtHkQKNlURqHnWaOi8dkhR4AGLSQ3Zcb6yK
zdOklrq1ot7czDlNEGnCmsJjfJFsRq0JN2ELgBmMkP6YTbZ0oHctHYzAYlAcMdJ1Shiq+cCpMUmp
OAF0VraAZdOPOHmEe40J30dRZtUxF3P3WmOGuFEmW38WwAK2XGc4rEl9+y3tFhC1PdXMu+leJkY7
7AtMnMQmYbVc1QmLrZE1gMfgZB8zNdA2ALXrh2qZgmuTw4yPXcw3HQOTH/X4ByJKyQYniv6gIkwK
pAYkP1O9nyXsU5f+X4JqMvtsTEvlgW82QJZBUXcLbnpvMS50p9aeD7R6+MoCO9wkRat5YM5nV5sz
/dgWUo/3EBX/iQpwGtwoASyjNeZLmoQIozAfZiovs2nNOdpkQVluq042T1Wo9bs6NyzX7tX8A/OW
0DObCkBzaeQ0/EirIovWhzZWpReExVtayLMb6DOmkeoC9EYCaDfYOr40cma7U2E2kJ6gQE+V4Wyr
EcxJUZs/7Ln/IazReut7uGYBDj9e0qnyXvRl4oIJwgMhroJDKyr9AZPsEDx5FO+1tCs/p7MUeKrR
tfs0KzQvb0A21SHOyXIeWTtDLsW+oLn2SFrAHpz60h074A+i7J0tbZ3F6ssxXMVSwYOBBNnHQUmf
ElNXxNSW2yZpUUtMFmoAzSj946iXQKZTSRae4jBV1fs485C9GuCqpeM2aJr4UDRR58+Mvg9l0zVP
+UyfSgIl+8SHNAEtCsNz2aTykyhKjL16VdolijTsy4GuwUTnz3Jz8GQb5DmqXZK2QbvpOqt7mdTw
V2aUXqYZ53pBoGE6PHwxEZ6ZvHKWxD+aNTW+UnfpT71q06/ObIZbI2EENsjRj1RJAWpJA1j/YNZA
Tzia1/TksiqmJYfS6J0daGF5i5FJhJjcImk92+MWJOvoBbkQ277Sw10ima0714N+AObRbjMJB+xM
Rx1L6cu3qUTxKxqd/Gzrc7LRioj2rY70SmhWtjvKqrYN9VLaRoCCtqYRRjIAr0o19jpmP/1ODHDy
in4MXD0Kv4SzHrlh2wrm/VVkbPVchH6kJ/2jQX8zOyVOUlVks7oEHrPtNokutJMhnObJCa2fg0gH
tyrZ9DqAzx3sFlLTIbQPgTNw72DJ48WYTm6npG+Plqx2L0OpRDsLmcI3TQXMRt+//WS1UnZqmnL2
TSmMTVD7ONs/iHA2UMMugtpLmmYm36Y1dm5GDoRIRcK6M5kVjw3tsmxKgd9nRuo39NvhYheg34Iq
20WIaD4WY2+/gsQMKi8Zqu40MjxO3DaQB5giGHD+yvqi83XJyl8ysMYPbd3DTU76EFyNnY4o3psV
LoyDtYdEJCGOO3E8GEg01zPoqFlVhkNW1tGhdIZmo6fW4p7cnlJTp14egvzzWJvJYx8BBQCZbHjz
1MevUdJNu1Ez4dSgnehqdS1/stUq9tVQAtFlxBH1UN3t837iPeZ5/anPauzQZ/A8TkWeXjjgtsLe
cE5ROxcYTVdfpEY02yIx88cC8YMHNTbbD5HWhwcGv/XZyMT4Ypl1eJRFwlZh8I46ZfKb/yvZRIOG
LqrKt2mgsbR3QCsdqbdqv65qUnuh2DQn9SHYRmnYU7eUkisNVrLV1DYD2kihkUfh8KoFhrozhSGf
HT7sT61sltsoCvJNkQzRJpbzHqPbun9AlKbYTWY/fYz1vP2op+gza7MO8Hvomp1IA89O7CPo3c9p
oEubLqE7GaoDiMi86J/UkYqp4Tj0ZL1odmAz9N0yVvS0Rh72kdErG2Asv4JUAM0x+/pUilh5KlUm
/xnY2NGUgfDNQ08f2W4foUy137KC6TzwDO0D2Dmm2Bb043SoTe7qMT1F0FAADUTVJp3lfbRo1DoF
2LVZnU+DbtrbNkjqE5DDcKcZAc4WM0pejtarHtNBoMetyB80O3Dwr8Xh2gbP9KhUSbqpEsehcxlz
rYuy+aQrxc8kbu2zrHHMmU5F3jLAt4klLTtOYWx/U4WS0zQLuo3aivZs5oX+oBROe7I6+ZdplRzQ
nVBOyaiNbgPhwaXFnu1mI+h3EU0HDxqB7hqinLZmBxoOfXtzK42jsgenDcQus5Pfutqp3qCFoC/N
NDnFZZfvUqCT6AEY0bYZgFlwhEtb4IfxPjYaIABySxaKXNbJdmwBQN2ABQbny43Syt6gjAgkxomy
I+NJ42FcuAFYj+KjHofVW1sn0xZJ9QAkVZ97s5zNJ0ed0m+0+s2dLZTxEWGI31OSZq+6JrGWRvp5
cBCmLrvgR4cGxovQkspvMwgjqNmrfqlavUs+Gm57xGz2ZOKLabmCG1SlDuA1Sw378Dk8djHgatWs
pVMXxrAAaZnIT7KjASBrYVNlGB9HyqAcA9wdtqEzSWcdD0lIO3r5UARV+aHXk+E5j+F7AE56mduc
0WEl585L4OhnvFulV8lBfZJvtYzdOnEiP0oHoFfR+KHUnNJL9OC3U6TdA6KZ40nt6+Koc2V5Mchb
t6SLjqyHPWTPhQrWu2RxJMJ3snU0FyhpmiQQEAsUPItYtt2hEaEXxEb1oNWKvO8L2fbqyu53eRSk
Xq0Zn2Hc2wcwdcXvtIdmNk8AvXoNs/bUQHJ3nER9BrAC3Uh1ZsMtK2X+aDKhOJqdkoDWhxIPeuq3
yFLn0KtAf8cQI4QxbrSHWp1xZ5eUx6gacs8OK9mvUeFhCXHhaR3J2cRa+i3P03ifUX3tEpF1dBUg
UUEWWQh3wJdpNwvjRN90fC1HEw+6WaakHJP8aypJ4kswxuYJsli7jzUnpEbMJF8in8KvKgg3dl3T
1+pz5VAOwfzUS9boRqVRfqxjpheUrsEDFvHqNq9G6aC3FpA6zDEisgsr2smhABGaZTCNqtzZFg1J
ZtjVv2wwTG7GJw5kvwJQDarItUak3eeqqp5JmGdXYh7h1jI7KnSMAd33Uflgd2P2GOUi/ny7sbe0
H1ddPcTZMWIBZGaDeFm1JwMxtJLoTdmXhPqPSvlNh+GO0MiVEAtEQ0YwAy9uorxvT5YkKWnVVIYf
yPkZIdfEhY7y+/ZjXDbGHUfWFpo4YlC4py0//6Mx3umlnphyafgd50OjWi9G1tOYzP6xcP52b8e6
bCATa7GkRzUfhMK6gTzRZannCgnzNhsPad6f5qB7hkP8CbzgD3nq6MXcG9deAAlovoJW0GkhI9cC
GmO1hkblOFkB7sMvekvZ1mpg0EUVJyMw90MZbdMY2NtUfBo1aTsUgFVvP/HliAzuOFx1gBILVslZ
s6CTWRVyC9/Xn2nkhmQPhV+IwbWq01yBSwX1JrX5VznQ9wjp7bHP9vTx1+2/4WIX8ScoTDXtxadx
oWO/f8NCGgMhTY3uozWwwaiblOXOPr32lKhPqxq6mIsDzVo/0ehD+sNBNftR1m1yCrYk2lMzuFJ8
KuoJ4sdTPL0M8ltobEVwCOo7bfzL2S2DArjsjE/xRjXU9YfSwyUWkH9mXzEAxKubaEnqxoeZghPU
xFmIDUPR8PjX66oxeuHCVhjzqGvZ5qAYuJt0efQz9aeixdCE7ry4NY6Ir1EmwuIax0ST73uZNf3x
baohWMuwHkbeHL5S7QBAy2PMOLRnafZht78Zibk1Rnq7zT1/z4sx1hJ6kSixF7ke5lnvQyNbW8qY
u46+1jmf+6n4mk7mC12yzd+vobrIoJiovjBTWk3L8kmJUmSiJr+p5X4TdLE4Zml2D5m4/JZ3RzUP
w77QwUURCPDV+4eJHfxC+0SafHvBoLflgy7/kmnuGjLdoenj7Ue6PHGWaFjELye3hXXWKhoiHmxV
yZh82XmxM9D6Zrbv6rdKGehO44k6MURpdnJzx8bj6kMyyrKwjFvE/VYHXT8w7wa4MvlR13BR9Oan
EQBYatKcMLo99o13ProrxwooW9BSMqNjzVirY6RybVC6OZNv0RVMo/xx1pr/EgKNXIxvUDIFevP+
vVXUH9TP2uQPTfVbFsEJN/T97bd1cf0tL+uPEKsNKMNpCzOkJ/y0/aYUipsX57GAwGrsbse5tlok
dOgUaiiKMA98/ygRB0kCf2Dy/21OhXrujjQO79yv17YeNpqLQByHEqnJ6quVJzRm6xxcumigELoT
AjPbeoRXViROg6U73rhwp8rsYRrV+LWEL7VDl/377Ue9shHBRqGqTR8agfK1vkguoYoAJYWjg6rc
MhPXRrpBBdKsKY3Xp/eAO1fDEUVBqAqd+TXYMmnoti3UDh+xm61Wfh27BgWQxmu6L3p5x690geCs
DhJ4cFzm6LGxbda3uSU001LKcfDHUf6sGuEOap9AYMAeyMymBCp1sYnN7Icy39MOvhoZCS4ucMbh
8vpQGXStEoGigCUFAzV0FoIZ6BUUx0B7VPpn+JMeysLb2y/yIl0D2gKox2LPouBCBrXasz3unj2a
I76ulmgnTPmTmVdIHdSb0m5NF2Z3vc1V9R4U+lpYA0ssvKGAl7KN3ofVm6ZDDtsZfQNzLwg8OG/C
zFeptBT0/PZldeelXrnq8N/i22RMz2mw3q9QZWGiosbtF1RhthMhRkCnsb2XCl45AXTAk4vyIagG
wNzvH4sdymBebUZ/1q3NOBtnJRXH2y/segiOF/DxJlnQ+pBBwNhKRT/6aVV2z5NN69FsxvDldpRr
78ei3rGA+xtcb6souRMIw5DK0WfHMDQ7GFA86uxUdZ3XGYexf7sd7soJjY7j/8Itf84fSRDUrH7C
en30lYih//jLVj8h1rOb72lfLuu//rYtFUmuBf176U7VyZUThUYx+vRCPhpBxRk5IVajf7YaxcX9
3XN66ykHj3KvRFiAsxeBobZQFi0eKuv9XsJMBA+cTH5cAmUIJFoHkJGNhtbOz9p5LSlQQu27rt3Z
LNe2PQLhGk1uar+LnFmSHKNtYmX0zfkVjilNqN+V9PP2u7tWGBhgRpF/YrMgBbcs+h8vz5RjBl7o
WPqhfDY4IFWgHlJ27gITAjLkMuRMi4Mmf4jU39JwBEdxO/6VDwKl7eW8RP+NZ1x+/kd4fShFpsWy
6tcFziN0CcP4HmD8yjJiyKryKfDNUeutDsm41+m1x8rsO4LSpp465bUGy4AWvmLcOaiulTlA4pek
SwXdqP778z8eZyqbYlZKefZbhopK/IatzizFu6j8rEc/UVKgsY96NPAb/U6Bd+WTfxdYfb+OiZFq
4Wh0sy+S8EUyrW2EP8Lgt2qzmeNDl93J+67lMcTDDQcgLppoa0gi4tEaqUsz+5UafjdT+XulVlva
7fRHIyzRk2KPoMMPDKMQl2Yq/9ebBu8MjgI85RGad1ZA975I4ylCnNsny3fLetvav/9DANI0GgNU
JXQF3q9m2MRNYg/d5Oeh9LkbkXVBhMu4kwsuv2R1qgCl/P8gaynStpcT2RlqyoGAABRzH4sUEoPk
/Bwjmqay/IYeANQK+x7L5toHsXQadJRWQOKu77nSnNq0jf7NqCnpMjv6J1ObJ0Xcsxi/E8dYvSY7
ihp9Rl/HN8jFRrV9CpmOuEb0lx5lSxGO7wR5F8g9lAf/her/8dE5obDCGmFpH+6iu1CyjWR/ez9c
ueG4c2jQ6OSUC6nm/X6QmHWVTWJSg3ABFAOkpM6EOHsaVPEftvbS6qMjpKP+vb5qrF5Csr8ZZ2RX
mLfKLXo5tvH6909DRQWgcnHqvUgP7CwIwPKFso8AyNZJxCEJoMM6ytZO/r6mWpD6XDBUPPDH16d7
uqSu0oS2qLD7vZKpOWIGlnyHAHHt7bBYiiHTQbsElZs5k5hgNmZ/0oCphLWXWda2Kw9me+d4v7ah
/2WV2KQgl8YAalMYejQEo8/8wO3TbwXjxCI/3H47d4KsvxrQTo3WVUuQMvSq+gssVRfNqf8QhCt3
aVwh/rjOEFNnRvoDLR3qduHl0m9iuXX7cjvIlbvdYqFo+C1V9UWHSqUUS+gIjj7SZM6pmSt1H4Td
naP6SnH5Lshqi+GUhi4nznl+jnpOVr8VTDgq7Y0345T/JRTThIX3Q2G1TiQGvc+d2QJkmEA8c1VZ
PPxr513OH6rEfBUgrv7D+mEEQc1DTxhH1venTpUJXaS1TpvKwB9NOQ6VdmcbKFc3GyMFRZch1nCX
vg+B60gFkJJHwiao4Sr4MJjoo2XNF5wb2oegqxmo0UOiXM/xWkImAtCgqrk52nH7DkHAMuphi+f3
yIXXshmIfVizk69x4Grv/6y+zJRU6ujFVLn4nivxB6PqImDPbey1YKxcJ5f7fV3kd/oi1zbsn2FX
e2kKq4FsI5p8YQwe6ITt/dbj1RBLr5g3Spfx37zqj7vKcmIMNcHb8mTBQB3LvLqYkA0Z+8Z8kCel
eZD62HkCAQfkMmZMNhZSvk3ytD7WTl2hMFPWntTpydvtvXZtI0BHopMMpxNqzmrFkTvrEbBnIygg
RVK0RwPptWyGO/vt2kkNVxQ7NxjbiFyvotQ2cK/e4WzLRgXVQgAf4ti0oCKtO7nVvUCrNxnaRdH2
CCL6wcT4Ty6RnazPYz7CLHH0L7eX7tpmhYxG5kHGz7R7leYMcThzztEDLSTpgzpMKGRLez0un2uF
Vlo2JF9kOf7ndsxrgwcuysWnGZdIuBGroLIzJaqYyBPSsdiU4Hgb5rnOiDpX+tnKHrSS1J/vJDn1
mXysWnVzO/61bczJjk85Fwjd7NWLjNOxjs1OZcYhVHSHkKCzJ8ARt4NcW1juWYB/GrNV1V6df3YS
WyU2WQCckN/ca5I0P2p1GHiB1lJrpJm1TfQhfWny6B4l5GpkbkfyCah+9rqXp2UAx1lzqqnmsChR
CBobs/opRi7bMX3FupPAXPn44AhxCzMY0ClpVi9Tb01kJ9De84HXebP4Cd6ujT7fXswr1QbjRbI+
nZMH9frlb/jj4GnlPmsCvVd9PUutTYdHU4DIkzR0D9poHITRpt6iSAEiO/16O/KVbxGGENxNy8Fa
4mIKp6WBklhjJPuZ3MUuTNUjQh2BFznzq6nlf5+p0/dFRJ7Gib4s6fvH1AcHRibTZL9rzI/wUl8W
qLEr5cl5su/Nka7sknexlp//saRSA/RdHVPy6P6fLPtHETi/bOjaM4/L4VvdXsXLPGdxL140+g0a
oBfSCIoaZEkkEutsxOA/wlPofI0B6KOPuRkT/3asK00hGvUMQxb6FeX9ehWdajJBwyM8COopEpBr
5nOH6HaHE61xrJDaNNufyoIplx4U8LbK+On2H3D5QbyPv1pZBzYzqEIUQyTntQbzLeJTlyt3VvRq
EPrKSyeBJvp6gNo7Q1HPKQ+pxB/rDtRq7qbW8+0H+Xfe8L7IXwZvQNYYCiC4sp5HlDMtxYRz9Ez9
Wu9En5uDN4aa8RJ1cfKFVQYVXOYfnalpP3eVqnGaVXHkSpkSIMFaQVBoneZhVC3xNCR00IBoJvGX
TursPSLH3YMeR6GPN1R+xHov3xuhSPeVxpxFnuirAaBXWzxuuwY1hmIaTyP9/ENI4uU2dP2OU99m
3/o6Dp9zVRuRY7SVL+k8Sl/CyZB3qHFUfh/BVuwEemWBmUXo5s1IdCZK6lk5xPch7ZRiz/eGPHI5
V08JEFBQG7r2OibOS1u2v+NBUl0pkjOAhHPczjsy9ugopilEFNeeH8Rkd0fkYWM6+n1t/h4ZaPzK
VASRb7+Ja98PJYjNjB47h4tTqCz5O8YuNM+yPCDgc5jrX1WOi2xwCoE23o51eTsu+d3/Yq2271i3
ehYKYk09moBMsk31ztV4eaZqJlx4wLpL4+PSktfWpSoKHfOsIN39jDQjdBejlj7NmTY8Gb2c3Rld
qypn2ft9rEOhXvAbDLeYNa3u4qDrwn7OREGPuK6fh2o6KjaA4i0apzNsPxvJMaV4s+Uq3Q5z2jxZ
LZxDFEgiF+t1GURj2Zwau3FeSrauvbXNrN5NQi9oMNuWpyE68c1gnPG8MAW8EkH2vz5RdJP6hqng
wsY1LwYvXAs62MTkbMm1N9PCb5CEhYP/ty9+iUJexvVz5ZAuRFSqCUYEZ6l/UJzIG+Z72/jy0CKC
Y2FcRJ/rEqAVheE04i2dnjVU3gwLDDsg1GH8/ffPsYzzgVGS3l2sFvUtIjXjnJ/VIvtgge0Fp3A7
wuXdCZvX4Y6h8Y/x+Ho/xbocxY6GqJCiNsmHXrajT7LUR6fUMMWjHvTDUZNkyx2j4R7E7fLjXCKD
WDBN/GYwQ3l/a6MRD70hEc0ZIRLPbI894Mjbz3YtAr0oHovckVCr5FgLFR2PwLI5T+JJQvBWu/sI
S0L4/ms0VJPEWMZDHWfXdTKnoEmThnaI6h2xtmExGF4goJt5cpZbziGcu/jTYDEkNZ1CR5QakrLn
tH2tguCfYrTjRkP6VgaO8Fo5EF45Ga8suYIVQwiMv4jMbifRunlOe9XeIHFq72onkwC7T4jDZfDF
Rk19CYfWeLIDQzokCOCGLnz3+XVEIQsrllINDw0ogwq+LMIyMoYFD4NaD685wqfuYKL36haNhM54
I+RpU4jKujehuLLDmCxB8eekpIWwhmYleQtPuRDKWchpfpITHTBf1/fPEN+UbW9m2uR2TY5VnzGW
8gEgp3lKEOvcNWWokthMxqMxO+1OJIpGOT6JLczC8FNoWvEOCUP8TW9vmssTnTwBZDvFhozZ0Lo0
LpKpDnukPc+G1k+bVqu1J1WPpz1fRvGIA0qt3Ql4ZZcywgccRFKig3hZFQQpmUAYzgyiqkh7Vqb2
4ywVd26pK+MwapqlgFMoE6+w92ezDWqUn89RBU01k/XxB+Kqxn5IcLNcEswHA/W0A6AXqLY6LhsG
hjQbGpP1vb/k8v6isaHDFmIjwLxenzd1NkyiUqz+HCHJvxNaUL9qWYvssVNW6UctjdRPc2X+mKag
3PU56P6owhQVXkguuaUT3LNfvbYy3KS0xi0yBV7CavXl1pIYIkvDOdHTbgOdLdsWdk/fRcD6Jz3i
o1Ad0KB25HQvYHiYObeN4YYBF+vfbwRmJ4h5adyMnParqz3BjHGCkjSep+JpAQRJ/ffbW/vyzlpQ
rf8fwFrezR91EtqycJ/TYjzb8j957JvRvig/3g5xWd0u+GuAP5azvOH1kRsF7ewokCrOAoF/HV5j
jvxB3snFz9p0wh9mg2arqJzZG5EBn1GFmv6+mli0I/h6AVUt0MLVKmpYJ0VxqyHHMoC3caDRKYvY
3sxo5fajXtk6AHnxM1lyv6WRtrrAGNa35azF7dlRPyvz1ogemvFVxfgq2ttps6nNfdyesjy/E/fy
vHgfdvWA0mR2eWMQNtGM+ZhHpnGacpTebj/d5TFoKojJkREDWkT1cPn5H3slD8U4C0jS5ymVai+t
pN6L+yJ/lfJ02KUBhM/b8a48FQkbbw3wOco2/+a9f8SLRTU0jbncpNNLrn/RjW+3f/9l2bEkhP/7
/atcoO2VpMh1STmjOC37g2ibDwrDMERB5F6DUxGpMRKAcn0nvbr85JaOJKh6m2EFx94qrJ0VUqnV
xXxOZYQiiiw9Fir64qYhXm8/39VACA3SLtABma5Rk6maSU6STvPZFhV8JPWhDyECJ9NdT+wrC0kZ
QeUGeIrcd30/dgbpRCAaniget/b82tBCUuPigw43CgWt2091mTsw7kUtgFEvFQPp4vtdGAVRMyyE
I98EKR9qv43geWy/mt0xhi5m1fZff1rvwhnq+3Aj+r4AP4PSl4zjYE/Q0L7ffp7LXf4+wGo7JKZS
t6pCNT/1yb5pd3Dh//q7JWchewHAzSTpYh/ARIPllZcxWONBRo4jguOvDW5YWbtAR7D/r5/nXbTV
EahjVNOgWxH7sTlsLTt5ioy7WfzlzgZ5tRQ/Gs60CCouG/KPk6ErQDnWSAj6siUDkj2JClO8e3po
V4MsNRCHHjDntbyRjFAdrrt97FO1AgecnpRSeqI7Wt9ZsCsbekEuLCBtXJEvOsxFPDWAYpUYiN5+
TB7C7IgjAEZTtF824l47+16wFVoiqnutsxqZm15/o4cnI3uPEQatI9nTjV8BrlC3d8P1Rfzfw60+
nwoOMRZsPFyK6EKAkBwTSaRp7jTpr3xDLCH3rsbtS1G32g85eiohZ33sZ6ZIXzGmEScLf6DX289y
LQpKdQ5DeRkT4TWgftaCxfIrTvxclZ/V/K3N1M+3I1wepIC2QP4symfIGK6vBquP6zHvWS3RfmqL
B1RCISOrrolbFcDe/7Dv/gy2vLo/PiL016wBbdbYD6SXESeLZMThsXDzKtngCQlL906f6tpWIKEG
b8DA6PKWsMrCQK0mi/wZjQCNuRB2E+6s3cMDXVtD8hTyLxOAA4Oi9481TCHVdx9FfmLvHeekyB81
ZdhLKqoWyc/br+vKx0TxCjONZt8V0csyGYco0KbQL3DhiYJhh9TQSR6bV6XCYEaTj3kq7gkUX67i
grJebOwX6IayvtTVMbYlU5c6v1JMbC3xvbXt/lOo5nfe1mWyRxzmGUBEFFm9IEPoOd1wOtu9X2I8
9MR0tt9QMmE6OZYWbqP9cCfeFdTiEpBCkLEiyLe1HKQxy70sRtj4MU2tAKpRBOip/RHjD1SdRThu
pXb2WuWvc0xSCKDyMv0I0HbrGUDWQXfV8XDzC2s+iLI4Y9Gwvb1LrhQFSwwYVFzBEKjWiEWM4Kx4
ikd0BoreDeG/I32kVKholW6GLVaHuEOMW86I7aSeS3cO4H+7p+/7UYuqPP9QZDOhWvMQHFtva5zc
Wx/WwYcxjjapsDeKWeywYz2ZqBK6DozhWtO2U4GOSyi61jVzCS9TkJVV9auK8fAy5U1d93c+n2tb
Gb1RqsOlGXRBX5Owjixno26BN2uSlxuJ8RBFNuOPQPyl6TvNcRaB0wAiJ5njRdsvsbWsYZ7W+Im2
KaPU7bDZUjb9PZ3MyxtiCbOAtpauCjSe92dPZHcZqkhq4+fmeAQo81GRsjtX3ZLerl8nbSguCJkD
+sLuGCUphdaZ2vmBgR569GvMcD6Mv5W6ta/lZyVbBJbuXBTXnurPkKuMDjllB1cZpfO1SgEvoXzK
te4/fIZ/hDBXU/Yq6PTATHiqsPiVaz8q9b/8fiCb7DTwWqQK719MywZsdDnt/R4BvyRLN8U9IdjL
uwAk2DKEAT+E6PT62lEaYelRrXWUJfEh12W3FR0ZXf+YZ8FrpCXfUkXb3DlYLlvNxAT2uggII2K6
7qzEoW5GOKoRM90749csegLvhwGPDjwp3MbtW1qLgy72t8Ne+2xhFulAYan3uB5Wa7kIqGkz20EV
nzFqwc9mdKvpDpzz6nXwZ5RV4mjbWqdMisw+t6fsWybp+jEPQuNTXQvpqZwVUNjoN7rxHL3FThOd
VTwE7/wN167A5ViCysuAGKbH+we1jDRWJOf/ODuvHbmRpVs/EQF6c0uWaV/sljRS64aQa3rv+fT/
Rx2crWoWUYQEbMweQANFZTIyMjJixVpj60ICCeHePjXjoy7fKtUGYGjNdUxFF2GEnnlhlyAlBb6J
/+c6opnetX1yrGXrpMf0iYvxydfkU9BuxcPLJGnuTdCfBKbE8MxFiXPKvQot1sKNDbiUuueoum0R
8xVbD1rUrfL5isPMZOxUIUgkiLKLfawLqBk7ry5dK1f3fdEdRXl4yAr178MUtVqg85QHKK4sE4jS
rFqvaMfS7aB7QKcyGm6uO/6aT5IoQL5gzWwEFziPOvBnYaOidKXoJQHPTHcCHc4ntMedRHgsgwTl
gVckXTfOuTyXABYxn8cuhRxuMHHOIt47ohebo5JYVe2GHRVvObN1wHKlF+2D4XPl3U/+UfK+dPpX
DzlMEeFiiIGk6IPZfZqQRpR4cCW14fTq25AMtynibEX5qHYbuJS1j3z2G5dMEUGipIUOUtJtk8+U
GpQysmvx0/UPsGVjERMMmtJBpTQ1w6rPcv41VRp0CjduipXDyF4zuE/mqzJgMv/52atIYBC1a8uo
dqGB65+QhxROCO0pqCnBgIbanrJDZ+HTCJPev3jXueXFV5YLxt71JqxdI4WhRr1Riyf4jfZBItuz
pntziAt3Cr5c39KVGDcze9BgADOvUVd7v9weHTuuXblwYb90wvJrrej2IBy68Od1O2vbynNCMmaU
FAMUi08ngPKpao+AA5G+rUkvJoLZ0PRU/wX5bbj1Ddei27mxxaLUMUThrsWYVDxb6etY3vj1zxr2
AFXbyMbmv2lxMgmePP8ICIAOl2AsyK1EA9YrJvTCzyW86Ig/Xt83aSXfUyDKIdkDXGCSYbz/QKYE
TXFa67zDkDQ4hGr1ofTqz0pQPg2d4RhhZ9dt9eCNAkx64T2SVT9H3k/oIdm0fG+i2HLQLrgL0+pn
oeouEKDn6z9wbQdg7Z5vER6lvNze/z7oh/RhQHzWNaAfnMHJTbyxBStfEx4PZjoABzFcukyqURlG
2r4SOkYt4cwbtfKD2aY3JcJJBoxcu7EedteXtHImZuIQKowA+maRgvdLqmWQFVYX9q5XMUpUt9P3
3iwNJ6zi26Hu3/7eGMNyIK4hVpsxQ++NKUrRmKmUdC6EsicjSJ/bCBTalLwM+dZDdG1d5IoG1AYM
AuBL701FtWDW+pR2bqRGX5BA3zVR8tEcTLhtlX8IZsgi0NVl2J8ccSluYTE8Cj1R3zOVBQ2e2PaP
g1g+Sop/UwJNuuXmPHRS/KRFKEEm6YZPrtwTDM/NrPRkG8xmzB51FsMBQYhV2o+9W8MBnAffRPXk
RRsYhrXN5H4A7QMLHK/LRUArJqZQLGAxZMHRLWxpUFPE3/q4+2hRR7vuImsFBAI0XjJTZV2SNMBN
KwLwKkV3Msr0S2+hB5+ohn/0IfizkQ/P9rzKxrtmivVdz9jILs2q8rkaLGnjZKwc9lkcixY9ABq6
gIuNzWATAQELtFwayb+txk6r/cZaVy6KdyYW8S6APM0A/Ty5nV87zfhZTJWDAZZllhcNDkywgoh5
gRf+MBPhlQpy97WDrrUtake/G45Z4uaivvGjVr41YHoiPEoKJkjRxbINM8tVtNY4OHL+kBr5TaN/
KeH4rofkv+vLX1k9rWpwGdAPgPsw5g9w5rkAAPRoSARCjw9nbsO0VOUo4aOZ3yNIs4uHjVbkyuVC
45jxJRgDLY3S9ntzDbx6zCjADuAPkgCvj2LcxAFqwvIEwTPAFAG065j69/4E5ekUl8HGIbo8qMAV
uTwYIgA0BfbjvX1B1Zo+7fLOhez6YegYb8HT0UMwN4nMLj0X8AFkUzTlAWZJyw5BB9tl1VpK40bQ
lo3ac6F9TOo3rf+SjjciLMN+U8KEHDsFvJntWO1Gr9onf1+FoEdKbYA2BcfnoqZKep8JM6/ESSh7
2zRLR9c2Rs1XNpSpbwYV9N+fdPmug8ulHtq2MU5yAQlrW+2zXH7Rkuyv4wDPVG5iBpR5GF80fMW+
tdQiKY1TqmmOlDLVOTQbQe/yJECLBE6XlyODHgxjv3cNyPLRyvEC6wSw/nFUhdguQ6QZdEH/EZrt
TWUJt0D5NoyueMk7o4vjRylYzOsqtk5DCSRaENHXPl4/4JehhGlBCrHy3OUB8rS47s1QEL0M2sVT
kGWVnfnaLs0zt26UmQJ4IzldtQXH4m9Npzlov99CSQ/Rpa974aRZ3+v2VVM+dPKrEG4U7lf2bKZM
+v9WlgP/MnMxfZ1iZUKFRYcrWyxur+/ZmgUGRmjlUOwiC56d/iwo1klT1EpXeKckyJEfFx/9XPp4
3cQcwd/n8cAQgXuZwOtp7emLDw9xcylngWWdyph+A1qaTqpLew0ZFUP2YUiu042y/Nq3McDSWLgU
ykrLyAsdBDSlEmuSBNWpe2TO4Q9VMrcMNj7P6sr+GPpd0zjbvCkdkrYbMCSEL3L/HOT1jhEt2I6t
k+BtgQpXjNG/BhpEXKBBtbwoWw8RMQF67JOCsnR5UwLQC4IvESIgWv73B2kG2ROGECQF1LV0itIU
/Oj3zI2Cskf6I83yO8iWLKhvr7vGStVnxkLTkrJ+8/ktU1nZaJTELHr9NEBzBBVvdB8H2V2r67sg
Hr4PfS8yNKV8kjWkD/Rs/w/W5+Ijj/SZZGnJMKr1EJCZHrNFlZzt4+GoIeQnuuJ4l5cFktqF3bU3
3hZiZOU7Mj74x+gcnM+chifvIECma5yGdnTEuHUabuWgQOJaUvn3jcO3cr4BmvO6hbUK8qWLB55e
eYEE5R4uetKFr2W4hbBYWw7ggHnOBwZPujPvl5Nlg5nTXRNA5el24X3S/N7WtOEgJdkhjsvD9U82
/22LWIJD/rE2H/2zzYsjz4RZ2RROviwxne13qF/E95X192MTVFJk6HNodcvQoSyukjSDmyQB4n0q
qum2LeqHkJ56nGxl5CtfBxDM3N+mP3uJrRCnEiWk3DRPIBtvq7zYp2mwkbVcpqEQUIAKYKZhbmcs
T9gkwTzcBY13slTBsdRPhf6c6wfFcr3kq1c/1dNWR2vFIdCpJNajGE3vd/kS5tpFobmRfHeokH5o
G+Tug+EGWUVBKeaGxrTh4SsuMaNT5pmN+f+XKNvRS6G+Qk8AajE0F/Sx2IVetxcbtd64VlZmj6mw
4xbQnoIfucjo5QlZB6MG/ZAP/qE2igem029atEhSU35IMgO1llTbUa1HKoBsOJCQeAFAvwmEndOz
xSE4/x3LawepilaZOs934dKvT3DzawiDKPKzZUH2XqBssCeLLe7VgcvCbLQvia839xNgZLuoRvmn
WJobgXTNx8425vcb++xUlvNwnIHCugsk5iBCbdskH4F4+z4KBWCf0F3qp42rd6V2N7c7eLTBoAzy
btn4yEsV7U49DVzLbASQE1/pMdmGVH4YaBTbatHVR6PPC0cyS//QxlZhy3nIlHHbdnZZpcNOrIty
F/ptuCNlUXdRFCb3vFSqg6X+fSF4/q1MxaBFCkfjMt9uEEIbC3DSbm72z1rSvzARePK1eGdZxUZe
unoazkzNEefsU0idr8dCEwVuaSjExm8BL3xY3a9H4ZUEi/kbJv9ngpuZg/G9ER1JIDE1Je/U6/d1
MjKR6Tlx9JyoWw35tVhC/xW4FEURODEWq8k8tIxk0/NOmvcoWLe9FO0QWGZW++SpW+SOq7ZYEMVQ
HhHgh98vKlQGMesqVWBRwaMVUPstnotmZFAC8eCtKZ3VHZwRiXPZA8z3YgeLMhEtTqpwAue0L6J0
X6je5yAXfvZ+efyHj8XVb4KMBre1zPDDrkQGURW9UwrDneI/yPW4l/2HhL7LdUNrrjeTwgOgomB9
kWoUatOrVtd7p0kIbos0emSY9qYe/Y26xkrFDi7CMzuLD9W31CY9q/VOxmB9DOLwWx9SGm9la6+k
06MQyk7O6FVeK4dGFI+Nkn65vs41R2E/DYY72dUL7ntfE5KMAQVu1BgSk6K3hQLiU+FTgmhl9uG6
LfMShsBiz4wtFpvrQ5PLo+6d/IzhtATFSCK88ROpxvZO8brwWBaN7ihlKDqCIiG+g7YjOmxVGiEK
WY+23DWosVAg2hujnP8MA+OzgC6I6ekE6ql+8HRU4K0xkR80qUl2Fa+MQ5MICKOL9DZz6t2OwPVh
a1Nj7VKuFWZMMv9Fj2Pvtqgr6z5FPsqxkFqx6fpZThbX3k0lei13oeo9BdD7Ot4oWfeWn35Djq66
n9qm2U3NFB37AbU4FOr62zJT8yc0Xuq9l6EoaKa691jFydvQhoc2bFuE6vu0csRI756Epi6cKh4N
m1a+B0N+3dzKLU9jSpjqiFhWch9NVgfPwqg4uQdfsq9HPkqafnoTd+GXUWiCHaOs/GB9+s4NWiHq
h2SHB7nVYZpUy+7qPjiqU1pIjjL0byi/9Lvrn/XiqNB0ojIHxpDweVmAUTw2rW0wagpu330FCZa2
G54zh8Z3ScJsgumzuVMwX2CLCNNEjPIpliecxDBo7QmJScGsNmxIF2Hst5F59gdyUkLZfFTObpvJ
q2UKCBGZyMDcEQPu2YHnsndnQtRzmPw++MbeJbbZNIWTp9F4yES5OjKGGjmaVIQ/xKJBWzVES0Ob
4ni0hdLa4nG/OK2Ln7h8bnWZnFV14rudVf6g99zsy3Z8NgTpcSorB6nvjQt4fd//bMli33Vx8CYp
Dn3XCIO9agZO2P+47jyrK9J4mvNq1i45aOQCva8iEISTrn8eLdFp0ntN8ndT8QJO6bqp1cVAKDI3
7OfBpMVi/F4NU4RlfNeLxk9Jqn5gcu9w3cTqUfhjYlmmhgpS0Vqd54IWPFjZf4LuJOG/bNiZicVj
DoreKupzERcwwXzXP1vUvA0Qo+GXUDX+9hKc3Y30AVob8paL55bR6JC8NLWPtBFAkexOHt8a7+36
lq06wJmN+audnbqC9oim5C38F4OwS8fOlvrveVXYdXc/KFtsnavfZ+4y8uAhkCxfwrKRhKbBCIDL
ZPDOl7/2qXwoRe8ftk3iYcXLESSObCrvlzTBfqvOIetUpYheier3Ohy+iUNwe33n1haDFzNxMs8F
kRC9N9ORHcvFQLGiK7rIGYX2RhrQ8Cm0rV1bC4wQxELeRAgGGLkIjAirgjZpOaPdaD2hDXKDevwd
5K07sVedf1gTYzpcKDPD0fKBT5QAGuTpBHrpVQ9+esYNqlH/YILa+twflVWGdt5vW1lK6gA4SDjV
RRTcjswqHnUkAY9ZXW49LeZwvLi2ZKCk3BLcjjzZFo6QmIyRNjnteqkdP8RWqtlt7n+ZsvADceJX
NZGXD6a0NVe1ahV0PB0kUCAXL3vE7MRJixvpBN3e3hePUTbYWvlf5O3L6X4C03x9P1cOMMORUE9T
EqeJvny7aqbnC11uiScvf/Mzw65Cz+5hFVSM+xLc5XVjs09f7CjgjrmfxAD40uc9cWSCNcqkU5z1
3r2h8AoYwy45VBIwMhWd2TEzZiVHPbTVCMnv69ZXThzF1fk9xb5elpJBUFd97EfSqZMaR5S/VNWL
FwgbS7wsI/MeIBvn1uWFTZVr4aB+VARWWEvSyZSfg0m22/5OzkXb7w6RsfM9pHRvrPj79ZX99vrF
xoLypKNM5sM8jDIv/SwMNx65f5KU2knN43LPgDUzI4oQ7MOyEW9SsVZ2cDd9iqe06myjmupj1zSZ
M01N/cuszGGnh7n0ZBVBZVuF0dqxqDdHuQqq106pmw8ZIui2Uo7xY182vh2rgvwil0ghSj75nDim
OGo5hM/VqL8OY5neDMYgO6LYdgey9tQxwA0luzwJ871eicFBmFBCrctRgYrMgip+4NVx8iYBOfQK
YotSKrb6PiuOR+9llvsA7wOD1+KaaspgYry/M08J8vG8HiTlFxLVQ3kqCijPy1dgate/yGWBDmqB
c4uLL5LIgpDXOaKIXmIhR2Q6RkSjyQv3jZXbXnovjweFN5ssfR/Sfav//eUCfGOejiIXvuSWHUrD
L2QhMU/lrF1Y6vdeWH/szXDjRK05uwp5F9B0QM1AcRbOHlQjYnQCne64zB0LeduyhmiKgCXkth58
k+O7TNVsIA3Xd3flJL8zu4jM4RQKYTuV5in18x/KGH/vhnA/pP+QQPEmIuCyQFiSl+HKCGlOF6Ns
nMDs2IX80oUfE3MLzrxyPdPtBG4C7m2FxlHklBnBQA9G7ZR9NiJJOclOkX6rw/31TVNXLTEdBPiU
i/iCUU7LlTaLRN840cdtDkME6VMxTd0nJbXASuhh9cVQQ+HgSZBxNUPYHzQGOW8ilICPIwSP6Bda
SOB6gqDc9WFW3kLzWzitgpxqoQXxHfqI2Z0eUnLtBVV2JpD6r5qeD45eFgglNhy4dqj1Q1SaWsSb
vs98O9ei6qXpJv1XhBTt/aAlJuqyWnyoERN2yfU0cHme+RCEAuxpZlgdotwYnqQpCm9HC9XJoW7D
pwblY55zUm4XtS48RlVrbjjcyqVMUP2zdfOfn8VXdaqESRD4SGX/iUELtX6odLDC9V0xPffp4fqH
Wv1OcJfhdEBOKd+8N5bHQ68TdvVTFzExlt6k+TcWaPfSy3U7c9BbXBqAE6j4cRdTI1um03Qwqiiq
Vf00IRodSF+tv+erIAjOandUTfnfBeFbL4ccLaSiTyVzfnr85AtbNG8r6QuDhIzqwjyPntcyue0q
lM+p1nonpiOdout+Egxv89q0lYDbpSqajW+zZW/hCE2Xim2NoPBJSNonpVKPmd/e+DIFJOi186bZ
ai3MkWz5jc7Xt3glVJ7lK0I1eievKSpn4m387AXGL1Sy0YgdK+sQVglEwZKf70SjeuuE7JUJDP9m
MkaYI2Gm/HTdZ9Yir0G0J3oQFHGb974ZiVGtDQMtPM069cKvrgXO9fcZPhi8PyZmtz07awEqdEYq
YqKxHhXpJWlecnNj4mfN8+eK6VxLoGez9Bo1Ck3dKkPvFA7l10iAYMI0wpvrO7VWkIJ3CZAEE//s
1XIgk8Hvesp0yzt1UAMy8cmg643DeHwAJ1+ENnV+Vyf4ahgdPagci9G61YVm3xre5yRRj9d/zOqC
qdP8ftOCmF24UZ8pYqfkCZXFQIL1K0o+16jyXrex5hozspkRWLpgFzQuQlOVvprJHA1thuMi3Fm2
6mBPSHD9gyGAQjzSqXjzPFs4SDMUJmrDOIiRPraScpDi5Emfgo2jDvP2yuFj9vJ/hhbZjaGKkt/X
E9X1TgnvSxjmD7IZJsek9z7zdp8OImXZSKiUR4RRy8M0Kt5t03bFfvI0/ZAFdbWHRgv1F6kr7baI
JZsZ5B8KledjAtXYXTYZ7a7xqHoLspfuwcGo+yBMJVCJVsdrsxKwVejWq9bnBlPFVroL6pyyNfnE
MTHEcF+MyONVTVLtSjmsnaSUGOxPKIVnVtfdJ+EQ3lqNNeR2ZaqlbXi5vjPGqXK6cNQOWZFnd42v
WAc1nFB1L4cELKGW2cKQwMEG9vAY50RsP6r7GzGIDJsm3PTJHA0ubkR3j0MVajeRBE0q0uSG3deN
+KIaVDMmyqt6HTNXLI5PouczTKdNn1L+q6e6s7L9ZEzTsU7VV0NPvk+xahzkQdChxIgeVDFFbjnu
9kKppKcwM8tj3w+Jo5R9Zg+FwsDl5HcP4RgJwFWT0UlM5iDN1h9fxJLco4D106mKyNvpxsQfUBHZ
Q+zS7uDryz9pWVDtWtSBdq2eJ8eqzVUHlp7BAVLSPAmhoh+Zudf3rcl8FeD1YRdWmoVOZPHRik3Y
+SYcf58PVYrYeNOiz+SVtCHqguqNH/qPRlyEuzIcJnsAOGInyvSrHI3JqVpJ3Pe5XAJNqRo7i0mf
aDS2T12Wi3t1gNNvnEWt5VTt7us+lMCltR0/0vuKsoL8yYs66c6qjN5yIGXqvjWZL2m7DIH1ncbc
qdXEsHiSYB6YEn1Lu26wQeunb34rfJP7KnucEtK3xsrCl3YUmNhq+96hl4lAQ1AYtOgL6wWF60C6
670PQ2ZabiAgIjdpjcdvHY175IjbnY/Ci+NbNE12eTtpD3EWpo9pIE5O1xYW8qpFs5OztPgUyEbp
TiZa5LMrZbcDp8YW+0Hk4ROSpElRYRsIQtP1QG74IIYiUIUqflWT5s2oqvTJbFvFoZ4lv6mlbx7U
1PePSGf1D1akmLu2UovDoObFLmlQrAIiX5+Ssok4RX5xyMq6uwuhW2LYfaqzvY5Q3s4gNbivNfgF
KSKy0CENd4mY/Oorrz12fRA+CxHiZfDN+J9kvZdm2vaOerYPF+OtkcfjMS2q0oZWMriTIsG6kcVG
c4wpCJhWlcxjXkvDLpf6bl8WlUoDGgHhKeuD21Cpi2M3vXWo0wf4bU3ZcacAqt0oO6zlJVQRobIj
22H4YxHgxb4zej3PvVOu5zO3R1vadRbAlC6+5V7zgCz7z+tBeC02zm1wAOXMYFxMRA3gPiqfUa9T
OVg3SgngJB/qm7zyiAryFsxk7fpC5wpYDXBqlTTvfcRvq0jOopAmf6q2e7mSnmumLzd2cMXGb5op
ENt0ElEGfG9DEKWpSM0pcsO0tnuDSsj48fqWrXwj+PE0IFAwe9DdX+ROhV+hfh0yNFlo1l1o/Qeq
MJoGpzGoyTQ//sEWj0ooS2bGi2WnfTAF09THPHK7xIBu88A/kUM4kIfvsmLjolxd15mt2VXOErYw
U/SiJ3a7CpAxmLWjL1Mn0t1o9MSBc1Czi0j9fH15K7nGzGRPyWFONC4KzYI4+kozRpEbZOFR9B7G
ML8LvdfrRlZcnHkfMB8cq5myZHH9y1aoRCSQEfNhsOAS/Bvxh+T1e8/aGAzfMrRwPbMLTTMpcD1F
+mmaXzJBtb3qo5ZvtANXvtO79Sz8j2EhKQszEQ+fvua0sAt4eVJmMTT/uZa//cPeUTYHUksL6gKA
oY2pngWMTLpoRIyA3tMo+Ag7QvBS1iEcI0qxJbS84hEIGOok2r8pRpTFxxJbmIvh0Y3cXvaATUVP
kSneIr218XLYMjNHkTNfl1QWBRs8e8igUlHSUlUfamvjQK0VD1kM8RyA38xLtshwc4ixG5hLI3cs
pIR7jWlPOaSYlmjT+NjmSudwDcYA1lM1daI2FXfqYEW71I/zjVx71WcQdSOSUM80l+phfR8LctSz
3qF+TuNHuX3xYlcJbyE93rC0En8Bhv6xtIgiVSrok181ERKRTEx4qho7Mff8dbecL4rFcxoj9ABm
RiWLwt77zzd2QuvV8EG6aULWNTiB8H1qvf0M5Kr9zm7Tn/WW/tqKx8wdAbZv/p50Wt6bhGu3kfpE
CFzdU+9gWv4w9Lw3tWrrS63age+e0bWZhdVY7J+sJEzSqHC7inW1q81fDUny1oTGlo3ZW868P406
I5sSbrBmqGy1g6AgLHjSbhQ95l+6+EiU6ufAoVGtQa3kvRXfCFQ/8ZTQ1bSJjslb3JQHVC4qsDbX
vWHNEMoTsCbR56Nds1hOpDVl3kpaiMTkKVDehPatGQxHHbeKVFt2FkUjuTKovEIXS3z/niV3efij
6nZGswUKXjlBvztr3IhciRf5hdhWfqpOsMr18rjzrMDO061EbHUlsPvOs1omlZPFTTVJSSXq8Ri4
IcgrWxeLGzPKPimGcCMUf00nwrARquT/s7W4ruSxDOOK+8lNOvSNrFl1qBgFbydr3rS/7ghrAZcx
vVlHm3wWBq/Z8c8cW0giv9GCLkC+0NxZJM5hPv0ya+FOzvKdFgRvci3uB2qotmdY+84Tf8Wq9/d1
r3e/Yd77s9+QNZSYoZ8M3E7qdKfKzH0dZs+8eLbeCqt+crbYhdtP9RSZXi4SkUz9IWl45ky1KWxs
6aoRKuYUL0kDUGJ4vxrJaitR9qvATZmlBxAXPvS+tUV6tuqOZ0bmH3G2ZS3jz1Lft4Erlq6ifAt0
5SjLqSPJH677x1rcowM0U04yunJRx+bRKRf+CCNkoUd2qkmMkO7T/Mt1Iyt3E2o/f4wsokQuJlAC
QHY7X7Va7YrhnSA8CMVNnHxry+9Nt9Gh3FrT4k3VxGXtRz7mcvGjBw+kIR01ZSNb2ljSMpKnwpSZ
KHOzJI2iljDcQI93U4rt3kzax1pNX6pePVC62Yjr804tL5CznVwSShclqJB6iDErfPWV1o4815Ld
KOuPQ13aYB2uf7iNnfxN63PmhVY/trqIdpjrj8IxF6YAyL/sQebSblyMW4YW7t633kBswpCe//SC
Z92kOrNFfrRqYx61Y3iZ+3fZKa+MzG8iXeASUVU7HJ7L8XPm/f1DZBZB+5+N+TecbZgPMXozmB5M
uFbuZN2vSftYtwdxuk/8t+ufZiV9fWdpEVMVo/Z7LfdJ1/t9M8GIBJpYljonolRVB9PhurW1cHS+
rsUJBj+hJZJghu4gPUTedzP6D1JNRGp//IMZZr9JYJELEPVFaC3b1iyNCcUxObXcPsjvc+RESmFy
olj99g+mmKWn8zkrSCyLIn7pl5rRWaE7pTr9tVFuHkJ9ao9qm/WuyTTwxslduzWoXhmyQnH/stAT
540aiVT3XTOYYJ0Yhd5WM2PjGK0aYSSb7JJ5NATU37sf7FhZNcakfWr5PYLeIeu+X9+11TN0ZmDh
B4Ctcz2qYNwNfeNmHqmLLf0DyiX762ZW3W2WnmIiBZzHMn2dtM7ImafgxTT9lLXRGZB7qvTP2SRu
GFpdD7wKQElgA8Tj3m+YVSt+wbUYuUAL0J2lghtLjtZvIdHX1kOLA6gdLV3wFosbqWiH3ovTPnRr
mI2otaRMCkzarq1l+/rGSWsLUpiuEZHDBhG0lNtQoqKQ/QG3roLuGHjZR6EGitYJUUorleJ9Di1A
jKxuFhz7ZEKpcbTL1HiMveHIsNfR2BrKWrsnKWYB+IM8Dw3t+feeBUQr0PU49EzfnUTlpLT9uAs8
XiG10t8Vjbqz2sL1vfa17fqb6zuxFh9/U/rz+JHhXloY7gURjSGJES2OyiHth52Sy4dBNm5kuflQ
9Vuc/lvmFo40yelgFhnmAvAMRT8cYl3Y6YrsaOl4oqe3u766NYeChgNmoJm2ilHJ99sadwXjl1MY
8CCKXkslplcdUwIVbK39a6YMNgiGaF5FoKB4vC58t4m1FPp7XsZjeR/XXwLrv+tLWfNYKt9kn/OI
Bu/V90uBzzf1TS2M3azkBlOHe1V6KcytFu5aZJxpz2GIA7fBs/i9Fb4PCa4Zx67mfc/8L8N4vL6K
tcTs/O9ffH+/jaOUInEMEcZDD1tAGf1KmLX323tekYWwNf679v3PzS3iMIwjo+Q183LU2o7q1wDN
xSk/GvHGx9natsXH1402qMKaZZnFWzVl4Gdfr++btGFhOWabiXNbKU9ieDytm6a7j617wbsVvE95
+DMSB6fLXprqh2LdttJBkYS7buvLXfrfzA4+z3hQKkFBdrHEfIx4nBpT4hbFaze+VMqdrP31+5c7
H5qtuT3CRbNEdkd+2FulICRumNR2I2TMPiENlW29fi99EGltUPdoBAHpvnjL6X6pT7EWJFSmn1Nv
T0PyOQmfB6DqaX2nNu71L7eybyCTiArQ2gHCX344wxCmsFCjwjXauyqw7LYN7HDcyKdXjYBUhzKL
Fyqx7v2xzY0wFFA9zF0DOeqbOEy6VzWM2k9qX1q76+u5PFKUSagyQkVMZ4RJ2PemYgluFpQDCjf3
YQPWb8fRzWkqb1HarKxIJQXgahJRV7pgYAUlbBjlgIJ2J9BiLik2a1JV7axJam6vL2jVkgbfGlnU
bGqRTGtilGoKfJ+uTHEnZhAVekWnB7563cy8L++fpAi8nZmZD/jZDe8ZIVPyCmbi4r+yGuiSWbas
nTzxXhBcRWicftx4JVyGDCzCwom23DwZrS4WBpOHmKeTmrlh9dNXpl1j/rq+pBVXmKXKDNKVubK9
hCkyIjkYctMJJ9n6oEaMd+rfG6O0p35/3c7KQt7ZWXg3mBYrbWvsqHpv58lrWWwYuMxKeNxAB0DM
gTGRdPr9t8l8lFl6tJUpEpR8GNMpUB+sa8mh+Gcr1VbVeQU0jT2aKTCyza+cZaBr8loVS3nWDJYY
1q0Az6QHiRnypvg0GF+MBAK47KNXbNELru4jJdv5/BJmf98xZy44yW1qlVbM6FkMBaw8Q2X+/ixx
QdBeoQcH+cWy1UEQiqMkZHIqSUUo8a3glhGa+lbKxi3impVTy2EFdM5i6JMtnz5o5eWBGke8tP3u
tWnyfaxY9+z4RmBd27JzMwvPaNJebaYOM6Ugv3ah+mFst77KmvPJpI5MmjEuwGLeO1/dKlGeK1qA
MMU8AiPvqsjaRfldHoS3kvLh+lFa3bY/xi5E7sW8sLLcoF46xfvA1z4zxG13vfrr783AHcQLjoI6
MxeLEysPTSbmAwVmtXmxjOoI2tIBirYRUtd2jnE1+ITI8ekWLXYuFMOuq3M+jiEDsamYPPXSl0Yc
biNL2AdCtJU4rG3erO3BVcHxvQCNau2UqK1c4nNmGtl6G9zIQvFoaltjZ2txleLB3GKZg/cSYjuF
ZmSM5oBHVMIu6j27VZ/bPtgBNtrYwXVLBD2D4Y1LsuZJTVCwNdC18XtSSNGyS0rbeV0fzeG/6x5x
SZSAK0DBY5hw+/K8X8bY3MvHBoyW747E1ozntVIddMbA7PAAEWO9Cylf5f+QRWCUAQ5wojpJ3/xF
zyKeVAjMEeaMDFvWY4iia1beB+YW6dSaW5wbWTh7J456lDQYmcqPnYGQr3drjFvpw6oRpECQp5WI
dsriYQajpZxbkAW4rRKe2mG8netvHbP6G59p/nsWaQq6mbCgQc/FjbiUfhRGuTQBmmOnEGrIMlFm
L72DIsTupA3OOM4vDdXJuxZub2Y/vH6nJ9H++o9YO9fnv2ERdANVC61K4TegPRTlr4KaHYxJ3zGp
byO3cd3W2r5yE8IbA5rwshAEMSVKH9GEspOUPveD/ijAnVfTnLhuZu0e4dYlJjKSBcPh/DPOHLGc
uDckSnX0zcf6EEOl+CZXGjzi182sJJkawPWZYkufX/Dzzp6ZYfJ+ALHHXVKpBNxcOmbFrYVujA/m
PIC2Tss/tNrWkNRaEDk3uvhcQiOnjYxYjWvOYOYsoGj2WgaeE4j/8rF4gc4LVGYg0yLg16mX+XlQ
U84x88dA4JVo5aETWu3fZ85ktP+zs2S6BJswtUpHVxHOgR2MubtgixlpNRxa2ozVgIKJj3XxpYTB
k+spcAdRvy+m4oOXmqesFWyx813Ahx8Z4qDCqrsxysRCVG4csTW3p2ZMnR2uMllavuZFsxs9Mfbm
bxY88dx2YfA6eqayxam4aseA7I0qKy/gZTgB1jZQOe4h4ypGpxnehuaXUWzp260YwasZlmLYEYDo
Mg/II79TEValmyRDmKQJt1ONDlw83F4/XCt+jhkdtjUuZvjkFp/MB5OcKjJ79n+kXdtypLqS/SIi
uIjbK9TddrnK7m67+4Vw37gJJEAIxNfPomfO7CqKKaJnv3SciBPbWRKpVCpz5Vpp72K6oQfyywlj
7Ry3P+8bml0P4EJApgAjfjOrIXnSpUwAyDMyjsfS2grDDs3GWejNzpoBtgwyxiC/v5miMJM+E6ZC
+gRp+sBVAiMwP6T515LMSNCwlP+1MsHylF1XxWmeoqZvN7ga/UBzAHUvly7huTcVqPUxaoYpdlSn
poOoWg0Ieo+X3Clr33yNbioZhZTwFRjGA4lxFCN/NcwKotPn+x9r5rK6sju5mGPoXtq2SIBVQmc5
YQkg+58jti8HTAAkS/F95hpBMRy52ghDuC0yK9kPWiVBwYuKxTdalGGTdp//fj2Y10PrF/8CjjLx
8lZADdAhg/ZsiPcavNJ686z872iXrDS6QEo+c6Ag9owvhiksEINPD1Tl1syTWRWfshhpoAfimGg9
tOmuGobw/qJmXH2Mco6PLgAQomSyKBITvO8ZARZFNet8MHYt6pd+Za/vm/nDnTfJnq7sTK7C0hEt
Z7GVnIBTeoo0OwS536bXm21avQBcvrUMGpKoDSU6z6jO7BqPhz1b6m7NZAFXv2JyTYoMnCyYn8D1
BbZpIlhY5Kg59g/58OZHHWb7gXUcXu4vfVzZnZXbE8Bq1hjFYGTIPFynCdL2GEOaqG/FU1ubW5t1
J0csvGRnjoKLNEAHwN0eQaOTRXZlVomSewmCvrXKebNqlp4sCxamS4I2kCUt4SPbSJ/QRQwc8ev+
ns16JQrDGBHE2BxqdNfZGu98cE9ZoAKK1Dq2Hlz6Spbo8Gei0/gIx06hpI6SzyT6VlqtgbKkQHrr
uPHOU9EX3pPPqSQi6JQg+0yLl14qcyaR5xIkoJjGvakBdVCm4W6PLMa3y/gY87o41LFmrzGLVoWZ
HPyN3+Xs999vJWKWrxsoodxy6dQNMRtQPMAoWHt4/R2Ft+9RvBCv5r4XOPdBkjKCbPHP9fdqDNA5
YFIrBsD2u/A16I59xqzDQgo/53X4VGBjA+4br7qJX7sM/X6WlcjM9K9ZfUiqJSzq3CpGTsSRb2Cc
apgYEMCEtiVItZ8rB8BCxdENBaT9se2ipYGaufh+YWlabGJDYomYgfVt7K0PzVkWIgQRXEDthR7L
3J4BowK5T+BUgL+ZLknpkSMVDpIXsxzCq8p7SCAcuHDTz4W4CyvTeFDY1G+L8anoevSrackja+0d
xKJe49zb4TYN/fznfa+e20DAAfEQB1shpIMmDucMLEdnBHVisx0CQz8WBqK32wSesf57Q2P5h4wI
n1uiI6nRLusZDEU2P0QsjoKEaFuMIKxiNiyV0WZWhZotejsjnQLAHuP/f/FIjcHeKDwJuXWWKBoI
+AYzIXAVy19183F/XXNZIZpUY5IBslHUIieeUQxZ3kZOA+lrGT16NftlV22YYMoWGItdHA8nWWcH
n5O1YHIp8x3/9uRKvLQ9dX+H9imJGWwPKG1Z/WOBrk+nPwitW5f216oGAWq34KIzZxtjWCByRacJ
K54OmDVl5/d+VAOE4Nqh8uOAdPaK+ksFylkzaASPjFEIudNqBmYC+1TPBzy4LOdgtAaUqaNdQvyF
4vvMgUOIGkUTxicKSl/XjlJUkjf4pig95UVoV9tI7oDtlY4XMMaBwnUXssSZm8vD8xGJIhILA4Ik
1/asomr0prRy5E0sVFmOEi/QiebOTeJd7S4cuVnXdMgoUuOiQHkzwcZEVFeZX+UnncVgbeVhQv0g
kUYI7cnAxJSs34IA4VdhL+UEf0C3U8dEuXfMusHnin+u14nnq5s0Zpmf0A1yH6AOQIOkrsmDoH0P
SL8OdQ+Leyj8MRZGeIliBL3NA2l36uA5xR9N6ccorTNIwCVu9gJQYAOEkuOvK+b9SlzFD21HwCSM
HtTfP1m9sfEMnm3ABG7ow0rTa22v4TkCYv6JEYW2DAEdFVvqycwl8peGprHeyRmHSBA+TuX4fcD0
dN9U6aObP+kMvHNyZxD+WHflCqzmK1BvbDSb7htw0NwPX3PnDJ6POxTMvjgKk2eLVVcWhbMWp7YY
DjUk3ABWi80f943MnTJwzZgE/W10aqbhOK2IlfA8Kk51X21a2q6hp9ZB56f/jfLVoav1IlCFtoTM
mhm4ALc10jCM3YC3xSeTw9aje1x5mU8xW8lCC8S8sQO4cf7LTstAuAew3fkSpKJ041Y/014sONLs
B8acL0al8crFrMy49ReXEFqHEFzM4uJk+U0AMOsOfFn7KKmA/6PmvvPRgh1r28Q7DKZ8K5X54PXZ
E3guf93f/bnL0PPGxjP8baQ2vf4dAhxtbZGX+MQVIErEr/laiwVfp8AUBUlssb93KShxjQOZ6GEh
rk5iqlZCS7XxoUQk+jJE7y5M3RdDfvrrRY1VH88fGekQMCY1EV8vi171CNxNhuYV+oCBGEV2QPwH
WaeFyvqM+8IMIJPjI/CWvNxqwW1p90DzZNZLatjriD8K+ruiT23xDfRRC1fELdP/SF74j7npHRG1
dV3HEcx55hlKanW1N0DtltAnWwdrXv+UKsyefnCvDZR6FfGL6vtVCYq37kNGv0tno/m/7+/1wvr/
nLNLR7ZAs1BrOQWAE5Iaw1l4oME4S/YSR1+o/u2+sRnc7PXyJ+7jlkYjHT+FNcz9qeG9jh+4+qZr
v7j30EQi0KIHypogAm82y56p2KPAE5RkIc2ZOTT4CIBroJiDkq877snFmpXrgLasofSU2y3ImrWN
rdNd7pvP6HPu7q94JgRfmZrclS1IP2y9gCmdPhRZA7bKvRBf79uYyTuQ3dtjFAQHN/QSrpeDFiVP
SxuxiENYK3G++Z23Uo80bOIFQ3OLQacLIRfyO3hcTvaN+s3AGTNzILbIisZPbLz5Fzm/Zq3ghkbP
FTnbDXSLtE1mV3qHSzouMKOsh1Q+EmfBBebuj1FjD/Q/GBPA8OZk03TDlKqM3Rx4RO+xNdI90yV6
8UPIMauPB01oVhpo2mIjyKrytXbKEATtC3M/c34IpCKEVkf69BuEVUWg6dF1BQUJQatvQCVir0EZ
AGb3AnwhwpFLBPzG3GFH5RdddCQ/o6D7taeMwA7L74vilHXuY1c4gRcXR5on65K4DyO4VU/yVYlH
RuIOB4ube1liWJHID1tkX4VJj23K19xynpzKW4j5cx0teBQAiMA0YVhkOu83PrRMXUX0BNmSH04l
BG5SoOla8F0c4lyXGIMh0PbTVbotjezRaaotRuqWVIr/j58BhxhBb9imyYFNEIW4Vdn0ZKnsSQNJ
mk6NrZUgNmUlB3FTcnR68lK76jkvys+Okvv7h3nO+9FOxkmGVDSwZJOcLWVFVQmSl7BfhZY4lkAV
6unm3xmZHOSGgIhHp2l5kvb3Uuw0+WMwF+7VuaA0zt9gaB2V+ZsyXtUo341jpziZqE7q1aPS/FB3
+p1GD1XtLKxn9qtdWptkDEI2PalKtzi5yTfUcgBJgoa3qwfSAuYzS8K4xuhWcSDkCZjDhTt97lBd
2p7cabwiXC9M2M5aMJWSV+knIYaDAgfu2mSfG3Ah3/96c08/NOf/2duxnnVxf7lIsPWk9ooTeN82
fYNxGv3V6Mt12549KDipam2QIcBY68I2z/mm7YByHEdDvxUxlzWLXTpKGNPeCT3roOiH0S7BAeYc
B4UW+AxeLbhwJ4vruNtwFSNGVUP9OtgQ5SiNgwCfcBD37j6NyOr+bs4tauww/nnBoCAxsUcd4Ysh
RYNR2i+S7bXmJcoW4vychyC8j/HkDyfHJEmP+tRkiYSJMk4wzmWveKudkcwD+zKcrFqui6F4ub+q
P4CeySMdc9P/2JyciIxKF1AzNIExjrmhJTQjHXcbj7xlTb7OMYYV4yXeFnQFANeGVaBlddIVnq14
rCJz8CAwSYcQbPkbT0DKWCSPAG3vS5uvsJowEcnPjOTr1GwfRMRDraigZSTAm+k/WJG7r4iz1oth
4UvNnvJR9Af02/CMG711EyCwWKIZfHJsL7CtvapVYAu6cbQzdddNcxbaj5qKQPeWTM9+wQvLky9o
gUsAeBL0ulsNY6BVULuf4v7Em1PERPj3qrl4JFyuc/LtiqhzzNgEIKEQ8lVArE/m+VJxfTYVvzQy
CVtOjxYYpG5Q2nTyXdk4gaztIHfqIE3J3ikIdGyGd5SlPxOz2mSFd6Y2QFu2FSY9RkQ658t9hx2P
2Y2/Xuzw5BjKHAUhj+LnuOmjLQQKR0t0EEvf0LmOmo6AmpLbYlczJsOIfFIQGIrpXuVyk7MfkPv5
dwuaXORNLmwOtbL0pLUPVhEjjVx4TM3V4eAmqP9hrGYc7BoXfHENxGABTQZQ8p1iEEDK+j3KPiE3
16Njb5xLefTsF21ooC/2WfK3glYBZWsCWjkCuXAqt4y+G+y76MF3t1B3nSEuHf33nx82yaFS5RZx
pfDDcucoGWTOAJyI65Ou9majVtwCtIGdWvP7wH/q5YesNkn0O2v2pVx4r/wfPv6fH3JDgwSAcmmk
lKcnOhhhpTnHHg24IDXKjQ2Zq0HomJAEQwypV1ovtiCzDwl+rsqznRHpB1trft73idHFbpzcQw8Q
CHeUvqfJnVRgzuAKyNxGQSBB7AE42XVgJGn+Wt57jCAXhiauMUBXbDB64KaIqQ4lisJNWT+0IJ24
v565I4VuJvDM4GyFDP14t154YJ9pUZJQXGzqj7z3uXG6kNvgdQFBUZfGWxotIY5nfevS5OQUDyqJ
66FGJKaNDNN243vfetQShH/OIRvW60Dr5Mmqb977dANQV2hq/drpjg1DxuIvqcTNZmLgdx25jNH/
wrTM9QYYPgg0+QgdK4c3xbfg0AqKbtfyZxs6uJJ/EPHe5wvdytlNv7A5CSwlayJjyGHT7jhEmbyw
5F99RwuGRqwM8trG2/sfeS4hQ+oyqrGg4HkzuSeaNutdhY9c83Qrq37VRTaKVN2TM2J7cnN339xc
PgbpUw/HA50oTKpeb2mZa3iB6zizZtYEttzawAqn5ea+kXk3urAyuf3gCqRtUZM/cckDql6I81AW
+RaDIH39WsoXkj1H5iPY+0BB+4kzPEabl15simLhuTcboi6XO/GgptVN0HnhhyTJh0bP0v6JmJCm
77nioBD9UtknobZO9g00ttLlwYj5BZXVwm6M6cs0LkHPBL8DTXBAPSa7MYhy0Bgmb05WedbFZ101
YSZ2WWYH4AsN/QjkLi4JHOecJQtfe66Qjlx/hHABxwrWsYlpb+BDGg8jtIp21VoQw3sRUn3LbF4E
UA7/5TgVXeuJEW1sBwytJs1+p8qsX9u0/N5lzdLbavZwwfWApxlZL6ejVW7Xu0UzwvFqUq+rWD8l
qbfSkDKndb6hdb5q5VKqPjObC/nRC5sTj0dkqSGaAuihq9tHdM7WMjfXtAT3s642mpArUmTPTdF8
9Fm001m6MmS04iJ9lJa5kGIvLX/yNRxPmmU3Zp4EdMyGC3C0s89BZeqkdN15O52/3fe82cN+sfRJ
1mdostSkidiiN+mOA9rueMlv5dKP+2aWljU5ZJ5MOj1rx1ys3pWWv6LtFy4QVqIqjHUIlcPX7hsc
M5ybA3WxrsktZZeVUMU4XpbG5WtUlT+Lvt8nEQtKJcBIwknYlnKN2uDCcZq1i6qVbgFojCt58k7x
NKujAtO8J5G0TwZtHkudf8Ww/rqg+YOulfs0HyAX9/9AYvpAAJuQRcLTDM58HbOZ6zDNKAFtNv18
lw5sX6EJLNAE4/aSGNmsx1yYGj/1RcrBEoNFJMFhsahaS0N7MYZ2JbNiocE3l6lh1mgcTgWGFazq
12aKXqSk0mEmL0XQpA//LbNTL7XvRv++8ZMLMxM/KVVrcs2HGTMSH7lGfkOdZGEl8y7xz0qm38aK
o6IbENEwmPqUWMmjyaEpDQE8iALrgD7S+m3I1ZopUHjdPwRzi0OfAGox4OADp/8kmIhOyww5AMAC
BPcxjeszPGThHp9b3KWJyWeKHQZlOrvFNS6iBz/yR55uMOyp50K1oUHyXwjhzxoI3e+vbM47wGw1
VtIxrXojscZiEI2WCQAsUYoKxCDWltV+ITQ+AqmxsMJbUyZEGMEojcr8SKA0OdEl6CdsvP7B1QSQ
k5Wl30ae8iZyz4x5zkL0nymwwBgmmQGDB8eBOW2KaBDI9LORzQU8ABD3+glS+2BQ4I9l26Z70w0e
RBXezk66zrSlzH52oVD+c5CE+CMLyvWJc1sxmCTioHZxOh5ygDJCvePWFtlBbQQOd/mSxdtQgtWi
FYKXErrM5nSGpofKUMxNPJIqCB6DLQCEazkezgvFv9l1jdwNYFQFWnLKDxB1Q1SB+wLTmApkZa1d
r6lBDrT1H021JJ94exywogtbk+vUcbTBt2vE4dzNDpmtPeSFuYJq44bX0SotirUuqnNdyAVg6+wS
EfdHjxlJtSencMgd7mB+ApLwLVnVZQ+EbtwFfioOeQWyp/tnb+6rQVDDAVf9WAicvqGHqOc2KzEu
ZvKfPsinBU466EPvG7kNXaD2xXPuz2iwfgOEM+vIqJIGD3VbDT2KBFUOruYldpk5I+YIRhpJS+CD
k8jsmq3qiMBlzbxXwMYCu1hC8s/t1aWFyWXZdXYeuRZi/4BpsJKhoYTMI42s9f3dmo0bYEkCJMQB
IQHm0a7PrpnasQ7mZdQBWBb0/qqpvxS1WjlQpmm7oDPPkTiqvgkM8um+5XEB1/enCQTOP4YnW4iJ
aoMOFvLVzKrXvCBBon9NgEjmA+jjcRU4UBu8b3F+S/+xONlSTRhxLW1Y5Kn9qS3qbQVlwgxjrwt2
Zl6o10sbz/pFopO4DZA9CoaKYlvFn/SsDH22M8zfSfK9pvmqog8d+YIBwYBYhwLMFqQFq3e7d5PX
+yueO90XezydZmRujYlaA50EF1Jzgd7ZL2bZHvKabtrK3N+3tfA9/cklkEKsw++ssaTpHw31iFqm
DyGACAUeZ/jqLuGjl/zWN6/3OG1kTJiNd8HgP+fpL92sVwnadeB2Awr8d1Ri7KUc0Vw/jCWk7aLp
SXKUQi3ONLtxV6uVzt56uUn5r84/SQ/XbfTVGp5A1xM4HV04qwv+O22vGQAl5omGJftgoJVnbuz7
9nz/I46H7s6hnBbFqvQ/hxIpy5ecmHuw+O6yxAj6lq5aV1s4KfNh9H9PpD8JPoPfWxHxsJPS+A22
kEDJ9/vrmbtVLw/AJMh4iWZnfg1qNs1yAmiVA7fqGSuZCkzFJA+N5h1bIk5du4hRGX3gdiPxskJt
BuubQiL6mmVaMTK/W16yzaG7NRjFtpEy7EoWDnwjio1IzTDKxv+VWQ9et1DJn/2SGCaBjiBy3Rsi
9cEwINZWIAb5+rGHIFKUh0y9OtonBVzM/U2ePfngC8Dg9AjYnkYZ4qZ6n6Uo+0WYZDK+cCaDQWdQ
/nw0yW+Xvdy3NlO4RXS9MDcJNJVdZLldjnR7/istgVAA0zkBnoMfdOtn4z4V2a6rFl5is4H0wuYk
2sQMTCQMhQ7QBLnbyns0KztoxJPtL6RjS1s5HpiLm4NkeI9VJuzUfb1uuQnlXXftSn+lfG0PbZ1V
UqP19S83dHIKy4q0elqgjmkPw3MJodi4tM+NlR4wr70q8H7hur5FG2tn9Gp13/bs+cQQHLpgSOdv
ZuFL4Mx1jLnjfJZN6JaPMZrW5SlPXiF6tfGi7+zv6dLgPCj7jxrbUBqclksBnDKhsobEzYuNDSv8
j67IVqhL/Lq/rtnAhtroCFgHYZo+uSK4waBrGiNUC614g6RnUDjx9/smZl3lwsTEVTwtg5RrCRO2
rQIrffEGbxtDa46Js5F9If1SVjN7BC7sjbfThWtmuTvEDXScT5WJasCnpNOCzt8sE7TO3XJ4xo6X
wjjN4k2OGjTK2iRXHqIJ5nX81kPTk29R1r+/e3PhEdDvURXa80fM1vVqhpa7mSg1UF3rZWDW7Vp1
X7W4CQZihXmzkBrNecOlscktxPBIycwGxjBCsanTZ81r1/eXM2sBr55RzRV9nin7lqi4X1PPwUWa
+UHRYtK+XogSc+6GQW0IJaKaAfj8xKMHIp26VxhOTItfvOBhB8k0DDwHOVwBchBWttAqm/1Ao6oP
HiWArU5rCpB86FK3gz2FrxJV37hBwsx7ZwbZQmn8/u7NuTZGAcZCF3i4wPF07QxVZGmU5ngyOp29
1kS/GogLgps0rLqf9y3N7SLIHZATQNwCj9SpJbQ/zFZHqDWlHTZdBgXJp5I98Lobq9nHJMkXPps5
axGP4T88TyDGnwxb+IxGUcGy/JSpVge+jKI/EUOTFOcPVey+G1Y8xSQriuxvBjgKv8kSUx+JHVVr
OnR4icVyCDtbGFsIAXVrDTOqAZDgHGNLqntOIf4VDDGNg8g3fhKmGFC/nK/AwNEEjeb3aApY+opq
rfdV8mhY8JE5r0cFHIp3UM8Gfd8kJPFMtLYDiomTloCQSwdjHz7g35dCwceB5AZNciQ4N8Utq/Tb
nid1jkkcpznolc0DUDFkC328ORckHiYjR+4890ZvjKiaxIAUYOpIzw461YJClmvgL4OBL4mOzwVY
iM0BheWCOw3Uh9fe7nojL35iZyedcLXrHcrAURC5ge7yJR3cP6+waRqMlj8oWsDM4YBT4tqWRV0n
pxoBTFoA3WgP8J6id61nm5Sgk0q8zgs8q+zReY/aNdRWUWfoG+8dW/1VV6IMdUnYqsE44N7VJAk6
Sw7QE+EQFdP9+ugTr15ZuoYZNFF37zRl+UNa1+oAXH0dxMR1f0RKlxFmIWvyXFHxVZcqefB7WayQ
/xNIUaQATpPWe/JQTAyHxHNPBUJ1CPm8dwzS9C+1Xg7Qxmjf8U75ULrKX4wYoOsMzdgH5Tn5WgDV
iHlEJEsq/66rKt6KIRunxNCcLtWAd6DZv8qkznbSas3H3rUj8JundgBGuSMIUpwd9F3tQHSMBi4t
0kBI+lX31bcEw1khelDDJsm/FP0nbzizE/RIhbvFBK3a5HUL1rRyCJIo61YderzgMG0k5ghVyGI7
jBjo/cCDvuXQ9l5VDUDXFrMA/id4GzOLsrAxhXfwRIU4h1rqJuOsWjo8c74GenoU3JHhYZZt4mtN
z/SWSsDkqROdYjd+clSybulSZ2nu9KB2ih4WMA64aScXbJux2Gh9AeT3iGApAYwmq4TZG63d3Y/f
fwp7U4e+tDSG24ssyAFlbGR3LSw58XPWdnrQauY+ApOnrdKQmNkqH5mLIZprucO688UxMa03J+lD
S/GdoMVK68xV1y3Fj7nrEuMQI0oVE+MY6Lv+XaVlKGgUKwqakw/RvMb+s8k3Uf4SY7L0/hbMftIL
S5MdoDFJE7Pq6MkmKvCLvehHnHR438j8B8VqxmAIlNwkbjQDNJho2WD2Bs+6qJehy+MgdfeoaC1Y
Gj3w9oP+Y2m8Yy4+qObodRoxWALuSg8xJlOHWTqA4jrK0k1k1QXI1MCXGnMcGF2hTnd/oXO76ePN
DKeFyuTNnGfL6NDmEm+sARNyJqwN5I3JhXtyzjkujUw+GWup2dA4gUiNqYcgqv5iUn89FCBF7OIN
QuKCh8wAY0Y+U/A3m8Ae2Zinvt5TKrBWQSHnl5lCBmUadSc/0dieQRH9gSHqh0ai+rWrmf6D0erJ
a1MheoRc77snTI44G6vK6KHHm3QrYrokTDS75Rg+BTMZyiM3959jQf1B+VV26v0hpDpbpTrg1fnn
+x92zq+g0YKgh6sPqnzjr7jwK1pGUD6t8YwBVRgdVXm7T8hpf1BvgCC3IM5zXLRyayB9eXSc0l5w
q5kvDlDOqAeMaSxMYk3OTxFFHFQpYKXPFMBIduE9DlG2j0p7V2VQCSFLil8zw5GYLcU7HnOYGEXC
7Of1ciPLTwdfxj2axeD4zPsHJ3nToO+cNUe0zjQonDfJe+XXgVv97kgXpvqB1z886xV5XYDTCVmR
9Nnwlqa5R0+7Pt3IOcDa9keybuT4vv5Z0E3RkjiO1LE03mTO1071rlILbeZfQ0MOUL6+/9Fvtx3b
TcZsB641spJcm+srJ9c0AqVznr50xfeq+Ep9fHsjX+nGx31Tt/51Zcqe5PWgeKmZowZ1zIsI/bqN
n61zYGE893Mbnyq1wkT3fYMzZW90scHJjkoP3kg3nXPK7AoPdk0d2/6ZCPDGmXtNvdXeMRebhpwK
8ot2Z2WLhWhyexWABWUUAxw5ZK0bumeZ2jThGWBUuahDUj2k6YiD3mr1l4X1/UlGJs5yZWkSthxH
tUmaZ4APQiMosFBv39id/t2Ka+9zAb7eIB+Y8157brYvKCf7nDh81WKM+1sZDfV3sNZjusDGz9N7
t9mIUc5NKEttCr35gpTbPqJxOYRDmjtr4Ivcz3EU/8xb127DdLCjH4OvKxCU9M3Go1X7bqXup6xl
Zsgbp9zGNpGfCqPP+nWc+elzzUzzd9rFstk5uDYegAKsPmuyrkIOOoaN10XeY1rw/qUqihqPNU2c
E0/7kri5f+5NrVj7lOlbqnq83eIyT45d7NRb1HHtPAClkrV2C0xXhlAnlnvZ5CBpcRINuXqLVj41
4ziQAI1sLZkDZNZqYJOKibXhTdQ+FEnP95lhIwGv5HAAcXu8h3wFC7NBJFtIRRKwAGHIpMFgz0bS
ylzFwoxOBqI/CkpAaZpEITqKpglNKwVVfmvr3ntXFtpzktWqCuzOlt87r6MHfdh4dfs78usPAghM
l2q7IbNW0NkuXpLMqR8aXZ4TTZBt2VftPnNYv4aEAQF5xShE3FQqlJyI0MX45nMkeX1sUaX8apup
9pMBT7hJ+0y+El/THga/GkJlCfdb5WRtqKWieLZrVW9zR2X4wsagQkPZybe6NbwzQ1ZxxCDZz8G2
o00zUD30HJJuCl41a9NP3M2Q2iz03ag7RFKAndUqol2X+ByvgdRdo72EJjwz+9Aw8mwP5KSDv9LJ
sO7N7y3zSozqqGE12F6yQq4pQq1Edyb8rKdGmGt9/qILt/g8sNp7yU2WPSWYlw0Y2OgfSjc2nmVE
vW0a1QX6LuD540bM36qibbfKo25IQT60dWlkPxlWDBgh8GhgIMIjTZlQYW1BH46xGVcEhk1dqBKX
1oeuLO23IZB9+hlGh6BsTPZ1kbdryfRym7Y6NrsrwJrlddm69XRt7SkmNq5myJVpN+3eiZhx0Ky2
3roxZQD34VmjKaMKqyaSoZll5tYhFVKxwrMXwtpSeJmEbBJp3K3rPHsGvnZj+u9VuvXjHhKqP+6H
F3cmYKOKZQBqAU7UkQLp+m5w6zTu87JPn3srcT4q24XgVNrbzSGynBZnAO/9lkTe2tXFsEOu6EBN
wfRX3Knqg2vkftAXubZq5DcUOkIbJGRPfZ0Vodl+5UQHrbYr1m2KyZtuEMMpKfTuu9fAY0wn3TSi
M0PwpJkhhrPJc5k4dOsJZGBZB9Q/NKSbVVVT9iQiYb2gilhtNXOINjIi1ao3h+6Utpq24g19U35T
71IbT0yNZO5KQpVq5YAAZpsVvP3eClpuCsf/oUowvcYVWhXukPoh8yPrSVV43de+tzHttnnRFbQi
PN+rAGzIHfkKhSa6w9Szs65z8btoQOlPakwsWUpvt9IpalxyWp2EBYVD9LZnozui43EVWTJwm1T8
FqlBAj2T3TZqIE2b5OCmrmiTPhdGy8OySapzVyr9r/MsMHIiwwVSYxxEnEK8msJrJDon6TO13CcW
JSUawOYX5VYHiNds4yQ63/eiuUvYwfTrSAsG8BMQX9delPdVUZa6mzwb3GWPTir6xwpv4nVnt+Z6
KO3sECNNg5o1M/1nSzj+Qzsk2gFVz+jv6OqgMw1FGzztPaQ6yPsw83n9U8wIDJdNVmknzQjKYWUv
1amukyngDkGONEIQ8adRMEWv5vrve7gbJKsRVIz+SOmzbDcuYlAUxnwB5nVdRhwNgWgf9L5oB4Ab
D7Rt14aSsuN97pDsVKHo+6tchMeN//0/ecWfvw+mALAvAJQOF56KbyiAfnujctFryPfU3vnsaC01
RWeWMJIROAitKCACVnm9BMrAmt450Lp0zj7Kr/3qvtvd/nmUCwEEBcEeKqGgEb/+802R9YnfVe2p
Y0PgfXLZ3wEBxi26NjDxJdQ1NGqMBno9QO4Fhc6/XcAf8haMVYEuBuwJk/1JUqPSfFtGz+jEo9Ko
lgiVr2+RkXUYyakDaRcUoZDF2eZkgyIRWYlOo1cMWoLkGGPryt2KJXb8yWcYp2rQYNfxZgWsGZoh
kxOhMafmGnXNV9q80+hN2//VJmGOAyQ6Ou4maDXgIHij+Ysnq233RMONpL3Izg/Sc1lGC6n85CDA
wMgmgIcnbi/UqaZluirtqCSRYb9sVP5FT6w9mm9/d5bBCwJJd5w1wJrG6DRtUxlalYiutuWLqQ8f
Nrffk2oh5E8/AqoGaN+A4QRPEcyZTBGTYAKFgmCWszNnAZrzXvQv//70KJgco9gp/j6lZzydI769
/5WvPwL6QCNqFkpuUAMyMKg+BfzrWpR7Q9/7xwqpWbfW6Ubk6/smrk/DaAKErKN6Oy6FPzTP145U
tkVkKCH944Cs5Wc9rKJm3crNvzMy8dahoIzg9vePRIW0WqXGykpDO1v9OyuTyAcBEZpBl9Q/AsI9
dMfIDE0zyJfEnScbhgNtmOhDk7F+i7bMNI3gOjVbMA9q5yH5yNWqzTHKdsrVQo/p2nM98Azh70MO
DJ9kHJKbgvpzXbMqvCqrc6vAV4WrdOF4L/39yRepGloYle5X5+qb4CFZGhhY+vOTT8H7gbmFhp9P
1NqlWxat7n/q6Tzbzf5MTp5pa64eq6g6+8PJ++Ib51g+dikaVnj3hpJsM7Zp/IC8DdrLfctLKxsz
oYvAK2zSM96S6qzZe6Nf8XZhZUt/f1LY4LzoEmQ/+DDDGtJIZAmNv/T3J28oVKEGTR/wZcrhSMiL
vgTcXfj701qX67fCZdCXg94CAxD5yLW/i4n/8+XRD0XAQrl6KiPRxKJH2UT7L9KubLltXdl+EasI
guMrB0mWNUR2bCd5YSXZCcGZAElw+Pq76Dr3botiieVz9/DkKrYwNRrdq9fiF9t+5uW217ek/n1/
jWdud27iPbD/sMa2XrNmQBbhMgLVUu4gjSY+SYdyY2IWhKCm5+C5BBOh5UGpRyOHdo1MY3kl/m+i
5vVckoiIFA5MmBGUgPAk+69cyL/fn+x/mKWQoO0/bfD9Lt2JPGif/3+LMHMhRNFjkqIB6DJmaED3
c+l2a+nKtRmaOZEuzTN0XNro1fiq9fAX/v0RLH5+Ir4DohPtInM5A7tWoLhjCnFxrLNiFgBf7O4b
uH51/eeSQOEcAAHIqqCj53oFQDcq9UGlOApbm3md6YHN6mFco+2+ufCmqwjySiDbBe8oerGurRgS
0NvCxCzpBHyfj/Tv2Pjmt/sjWZqqCf8KJVGIBYBJ4tpGroGIDAGCuCjWUdqbKlvD1qwZmLlVkzaN
GE0YcGqv5T9ivoa5WpolcDrj3QWt2tuydm6ICDM4Vpf8Z90FZb8l0F0tV4DCS6OYWMuAtQMdBPqc
rqeJVa3kkVJWF8P67WrOr/uLsDiED1+fLQLYoGiXy6y6DLZvRg9h7DuG37QrUf+iFRS9p9fR9DSi
12MoIDmB8CDilyFg8dlmv/X026itOI/FiYIGCx7aBlB2c4wdnmNNW1WkupjpvtpQcyU6W7ogUCz8
v8/PvPeITNKgKmp1KaLWTbQL/BOYBe+vxhw7/X5FQOMbdS/kInHyZg7QavJRa9qwvAhr11Rb5jwY
9qaO3RgZIxHkv8jaw3txVB8MznZXjHT7lLwrL43myuTMVC8vVzzW0rrgUQ/hchCcoUg0q4RZpuwg
Zciqi/03Lg9UX4FkL43AUBGag9FiwgfOTrlq5DkBzzM+Tze2uQO4MqIrI1g0AaQrzgmeyGBQu96+
tS6YtDkpL+Xo8eQ3QrR8VTFz6Yigvet/bVgzvz7VcAqc//IyUk/X3wbd53oQ0jValcXFoDZgcnhp
4CkzO++2yLJBxE55yTsgcHzz7f4Gvh2FASk9C02ESCYg6zqZ/xAf6MBKpDzuiwsBb38M6v4T+jrG
tUFMS/pvwm66A0GKg2cYLicHMtfz6nlLKjEYsVJc0J5l5G4fB/W3wdll2m4VEHo7XzA1EaYAn0Fw
pc/ORxQCg95Cl+OS7y016IqVnbUwX1efny2HQ6ta0AHJBLU6xBz58a0S7StzBV9yu3+vBzE7Ikjj
g/Abyi4Xnu8jiJXqD63+8/7Cz0lfpzVBOhi4Y9Dn4Gvz0noSGYNe07C4pD8t94+0gAb6Ymf7OgEA
a6+3px61U+f1vtFpdmb7YLIILgcHZJiqMRtXMVo6qMCwDzTntc79sfMV6aAPWPPsceWevNkHSOeh
URwHlMLPoI5+vbEnfVRFYY72RMtL4Xz5e38ga1+fFvDDsZECcB2W4OuCNEGX+orjBPct3Gy02e+f
/v7BgghNArZvWLDIARW8KEaR9zH17xu5HcYkUqJOdDco1CPnem0kLcMeuISKPbfOm2m+JCtNPmuf
ny23PqZN2mn4vDADM9+s8dMsfB6CjzjjIEbSoJA088A8jSvKeiN8Msdd229Ryf/07EyCkg7i3QnY
O8+uxoWIZKiQ8Cm2XLCt2599mlnQhwFqSpt4twHsmsUnWsFRclJr60nURwEU10r4szQ7aMtBahg7
aYrXZ2ur0yQiQx8+tdF+2Ij+82uL2ABuFtACtJ7Pr1hSlUaVKFn0bNISTESl++kThtgDhRxgLyFP
QensCqdMr/tMsZSnWIm8qPzK18jul+bng4Eb0YTWJEMhbOUpGtwk2hblZ8McLC+IiwG3QvJ/Yse4
nv8+QtqQNmX07AAGQKH74A5rGnlLQwArC/gaUGHAXE1//+AjKrVKwKFXK0919I9z1Fb7u299EOIz
0HFPOHrkU+e1UUNpGmWojBi8m/4QbVLu0nHnaJ/fqFdWZueAKINoBKXxc1wEzeDx4vPn7Or7s7dM
NgABUUt8vxEPTfygdP/P789WAb8c8UCsx8/Dq8U24Ca774UWFgGUCGCUQMgMaQ975kRjww6bsafZ
c1n4gPVlj2BHUGLvvpGbixlbFKBGFN11PI1h6Hon1UArDNCwzJ7VFvRu9ktYHGIoMkSbaq3IPbmd
qxAA8GMCqSp0S6CLFjHAtaU8RqOYlbT1c26fAJRPFVd3Vh6vC8cCmX9cC4aGYveNUG7B1FHVFSKe
N7z/lirf7k/V0gCgdQJxI1RlJp286wGwsqk7pQrrZwDRhHnM2bZZ47lZGgAQnzYQMqZDQS59bSLK
FWfktGieh95XW69Z6zxc+/4strCTAYSUOr4PobWs8PT203eDhZL2RBoPTlz4ptmWTYCSAGO8Xj+T
jUKln2md/9k1mAygKg+EAd4u8wkarQjNPVzCQP/WhFtNFWC6XDnWt+sMGzgVwFYhKwjKx+tF0Lus
TzUW1c9dseVpkGnbjqycutujDRM4eegwwGXhzHESgEWFUkeT5HOJXE7jq5E/KkGarrDP3672tZXZ
audaT0WrK+I5178l9OzkwecXA8kCFCmBAQdWeXYg8ExBDkSz6+ehA1KCbqwud8FH+ikjFA+GK5jO
7JJIW2NsiDTZeSI4LfN6j5fY00j7lbtotiL/MQPoBPaVhZ07u7RJaySWTA12xq7zkGdxa/OFD2jJ
657uj2e2KDeGZkeEp1wZcqKzMyLvBCTaGSgF7luYvvDB0b5bQM0eDALvCIF5/OGMTlknKpBUowJo
oT2Cjr9whaK46C7zIQblaWtiaEsW4RVB/g0+IjDuzdxWPiBtHNcVJi+zrUcQXliH0VDHgBTcObHK
tFNXzWr2PDaasTLYpelEmgFrBiIydIHO1y0uM8WQBCiucSih3AGuyGL4ZNXsfUbhB+AQ8NOh/zr9
iA/hVhgnygiUKDtr8hzqsVvka2/y6cUyXzPI5hkTARLerPMeh4KRoWS1ws6cjic2sJes7eSOJd3f
Me4uITPQ4qcdweN2qFn3p+L9y/098x70zn4A+vgxQAT178RS10OE1myit0kcnqyxHGKXmbmzrcHg
/GJoOXU5ZC3hqOpsJxNj8OvW4geRZ3XQVR1k73uefAcHMjla1AjhMIfEG80qeimJlfuOxMIIEvWb
MFSdnQjtcQMg7F/g1fiRO1n9EDVRJUCVQLJNanD5VGSjeWEgs/NInQ2HjmniGe8pbN7Y6n30QKK3
b3TS/vuAVbmEg7QuEP2J/obCLr9GKhDj9ydnCSr4nrUAEyrKBzdJ8WyQqWqHIz1phA/bpKPaS47b
+8nSxvzB4aG9NdEUBLlUs9pECbYf47Gz0UYS/b3/S7QpAztbJseBMAwgkhMJ8ZxVZkCsSIY8Nk+V
laUhGEkVC+TmMbRoQVLaWTywoHaGJIttD1seN6WPls5qr4RgM6hF9GSTyAXnHd2k0ioviULUQKJV
6GfKi+E7j3ECXI1P3XfE+GTogXICLm5ceoBFoRAD7Nv1BrMLXNyh3pJTm/Z+mdQHAL/f7s/O9IkP
kzOZMJAQABwHLRV4n87i/YGWZHCG3DrZTGtdp1EYoFFhB+CubFdMzdzOZGoCasLjAQGCZNPMFAhA
lQ7bVAKaHjm5mzG9/RUrAOR/ekTYeAh3DOhnIaiaeTepoeMUmGJ5asG9lpex18o3Rtagt7O7730w
8JxIA79rWs2DqpgDrG4UAzA5PQ0y+qK3LDDVQwOIwP3hLBqCEiOA2xPD4pwqgogm7NSx6U6EtMVD
BX33gAkIL9Q2+06wcVfuhin+mO0HBx4VrWNTsgKe9XrLaW1htQALdSfZcVePza09AFTRuUnys0bx
wdEFGAPSFWexsAmBJkZWCpuCIrk6u98t0BX3hehhtBdur30xBXdj+rk08fuKWRP8HRQVaECfx9mR
ZbV1x1J5YrWzocPgDsBL6+af+8u1NJRJ0xIvKQ25qnmJS4AIOeoN6NCz5EWLTD+TP/Ls22dtTP1P
eIHi34mfYnaQKqmmdiLM9uQ05b5q6qNZP6FP/L6RaaGvNwLehO9COnCZOogGrzcC6Ya0bdEnf9LB
GS3Nvy3aSdi4D3UZZHq28gZaNIbcDMhQdCRP5qlVmwH6qUZ5f3JI8ZAPRwdSMoMau2pjuGq9MrJ5
GRI7AY8gZEAn4Tvk8m9yiSMtslQo/Qm9PV+ohkd8bVcekItPYHWD3oZwXvQ0fVZktG9o93J/Xm83
CMosKFhMEHpsx3nJhXe0CZW87eCeYq9QT0L/oY9rKNHbU4zakYqRYZQQ+ZhLE9kgQW+zpBxOiVCq
L+h56b1BqAI9/pbW7Rmwfm+prkdP1Mz5ow4N4DVWp4VR4k6cVLbx8Ec1bvbM6aWI9Ja27akl2mtW
qV9BePOH1uGK47i9UkCX8q+ZefFVN8UIvp6uPXW59VcdQEiM5oP763Xrf2EC9Z+pLod7cr41U8Jl
A1nB9hSNPxpqbwbugBi19sEBu+J6Fy3h5YZbEhVfZw7DjGrAa4hdtaeUDo8Wl5EnDe4xoVM/6+sV
3MW7I5+d76kLGahxVJXxrJ5W8GN87oQVp1Zfn6qyKzew1HlqzsWlI5H16HRaH7Sm6unpGfQXiSvs
ItonplGhP06kzwMkxQOmxY5bVeYYlK2pu6GUzcP9uV9wC1e/cZqxD79RH0uSFVLWJ5GpQcog/5J1
xX4E1a9Oirchr4L79pZWAAhYvLxAYzxJVlzbw6vZlmirq08R15Cnj5SdxmUAAq1jk61SJk8OdL4A
qLnh5YCqDOLTmYMVrVGovKzqE9H+jN2fWPlm0Rc5fCHQWynQdLRXU+XBEHgH8H96upJvX5rZj8an
g/VhZoWmKA5reX2qixptTlr3k1vdS5+qjjcW5o7KNUqyeQV1crrEQkIW7UPgsVHn+JU+neRiaV2f
MrWop4YxsgMcGCLx2iAAOGiTxyqjybnVFFAtCCPyHIFebkOQ1sNduFYMWPJPeBKg4ICOg9swp+FZ
nkk2NifRgQm4rpRzKrM/PVvjd1jaUR/tzCIbqNWjZKOiVazgR9ImvpIpXpIxrymKFe+x5Aqn+gmo
7Kbn8Pw1bEdZZYehaE4tU6JfoNOt3TRN2D/3T8jivKHZDEQfJoLseRXRlPXYmwNpTkBJfhmKYWdV
fRDXbCUpvWgGzT46HgrI7c6vD7jh2g67CIMxi11rDc/CsbzODtfUFhaXxwDXG7q9EH3MnaCCBkLL
GdrmxB1WoWutfARXwKbAe85VhbWSWly4lKeAEAIh2oR9muM6nCR18rFPmpOVGz4aXY7Qcf8S9ST3
QhvZHnSvbNTC/kcrFe/+oi0FPJBIAb4HMQ+Cxvl0piQ0mkFz6pPuPKvKDl3iOGKFHyqpPxQ+U95E
F8HjrATcswzX+4lHMA/SNlRU8U6aedM25ZmFdsD6lJPKR6OzBI0JdJUKxYhQnne2wNOzbR+usQ4v
HYQpp4bgGIjqm5pJ6iRjp3CYlXAsLDWfESL9WpnQpf1pT/riCI3BOTGPr2rRUJZpFBM6yjFwumIM
0FiEYlCjULcwG9uP0F3tRbTKvsoiy4NBt0bANwQBy1NluFwj4AUvqmaft6hZ3P91C5saiXh0dE/d
fhD7nHz/B99OmN43Q5zWp8LSXHSFujTaK9peGm/37SxMNMpg9vRoQ8cNEhTXdmoDPbWxhB2pvvX5
HyLWapFL+/bKgnZtYQDHZNJlOUg8+k0FrjerbF0Z5yA4ehYEDF7dK56OoLgaV2Zw4Xa8sju7mvMc
Lb8ADuJ2rF65Hnl2DQbbXZ0+JeHr/TlcsjQBbPEehf+5jTjConDq6R420p+Q2GT9SRZ/6u6kjk/3
DS0t1gdDcwCeo9Ys0UMY6tH4rTsS3c9rmYrF5fpoY7ZcyGbnOVWmoKI6DYgNrTIEeV+6yZvXUSt8
LKWXkmQzWCtjWziNuCkmYAVuvlvJFc0IlRZcBDUkkPIhaEu9CSYW20NEoTB6fxqXTIFO2Zh8OJCS
8xg9rvrMKQmci+OkB4vpOxYehLESnK0Zmc1jkXeAu0RdfUItG2qrb7X1Mwaj3P2RLO28jyOZ7XHT
qh1V2oitmf0QTWUAc6drLwb9qn+yaWC6B6C48O+cTcP94I8kHRUNVWbcA+HwqEbGk5XSX/cHs+Ty
PpqY/v7BRJ8ZOVg0MRgTD/mo+BVT4mlgx1jj7106RWDJQmpnAlHdVE60hluMZ9jhaTIY+wjNyn6v
jGVwfzRLSwNhM3SrggZzyk5fjyZPEeiY8fQMyXLnSQokl0WqlqBFoLbfxAXfN3IUb/eNLk3hR6Oz
Tce6hPVhgZ1NsgNKKIyiKnBQipf7VhaGZulA4SBxhXvzBkcpWGpHkI5vT/FQjhdt5P1OzUr7wQZR
ui/tobkkTrtGR7X09gDifOJKAIkm5nS21yX66sqBYHuMysWsfwrLfBRoPoWIsQeKsC03pW+wY8iS
Yxj2vhhXnrEL5xkCdcjfAnUEJz+vt5WtA4aepBGnmhZuF+nQo37V6IqRhZmFEfyH22Sqwc/GCGlH
lec8FydGnH0cgauiEgeAIl2Z7Su5ejXPim/ToUZH/jsZE+rxKH9c71E97po8jRJxEnlyMbJQdbVE
bCVLfxp1lPllmsZuJPWXXApXmMzrc55s7u+lhcM4pZYmAggE8DdMajJjoRhyh5+qLPnh8O9x164R
SC6EsB9NzFv/8O4E93pt8VNKdpXdHJPBhBzvszYmbmU2T7q+sohLOwXNT9MSAmZK5hgHmoEjM9J1
foqL6qfZ9i8S2B+lR9hzf+oWDjvOHr6P8BXt2PPVa3tDE2Nj8hNJdDy+j3n7tW0uZvz9vpmF4QAo
P4FBJ1nfG3kfkNdW6oCS5ynPjH2t1N7YQiw3XYOeLqwS4nCAH1G1wBmfzxrogNKCZ5GK8kH/p2L6
97Bx/mla+5DnSugOyHS5BH/y7g/u1upUMgNHJB5WgDjNw9/Yapyhrwb1ZEDoyh/b0fa5prhmpENs
Mo28IQQvKhnW8pHvo7nOG012galCmgpwz5tIritwN1WZeoLGS+ZCuKnyBhY2fttnJ8i0B2mub9uu
+a3F5TdEuT+FGDeVgrwSGQtPyerQH4mx6Qf7NLaK6zDtUlP9SxLSXWL3l0o62AdafcxGLn2Vti/Q
0vraR5GnRdW2tGVANP6cFpUKqlcwVkZ9ECJ12IAsirbmq4AKHdIDaFsum9dCmLu0MzxToR5pyGMq
5Ra3wkrtYF7fhSuaOC/w0kM2E17g5l2NTr7ETDv1VFUsPY+p3e67staORU/kLmIaeYoBQJAu2KvK
M0CDvxWlEc9DlDqma7bb0DyOPzrWVpmvxHZ6dEKz8M3K/i0qgTRv0w7B/Y0DWB2c4/USmurEzY/4
AD70hgTB4unAhrI2joVt5h6P7cBIhm91O3qUdAEUVWOX8MjnobkxC7oBleLeEDT2G148IFvxy2xC
3FgiRG+h/dDrya4oxAM+5ZfQ/VTT0gOzMGKGodEgbzy+FHba+kOPF5Owo7PaNOkefImQaM30P9pg
P0alZrmjJr60VXTIM+fCSxE99qU4tqxEFjrmgVmCOSyJtwkd2r8R5eA0CpPaF21cupVVmG4Rdtu+
st+KpElQVu9PrC86NyV1oJDsUZtuvRj9/27H9NRtnbF+4DGkrPNOR2eWnXVB78TUj9PU1yzlr10l
Xg+CNjsuQNxWeqxRuGtJcIODrD120yFuNiHyz9wNWfa9t82DLJq32HD8rrAf9IqfDVIfjSTxKWVP
TcMe+lB90BvnMYwNL07qPaSh3kAc/MB0cwcGOYgitf5Yj37aZRt0ARzzvt4lJf9qhQL9p9FhZNmm
RK5rbL6XJfG72gikpRwh8gqv1jmB0VVfimjYlYP1lZjhU8ak3HWOUP10NA+RQFd6zLufeqG+lbTz
kX89mbkW8M4BxVl2KtKOPeSK9Km0+0Bj2AW2hm5C4xckm/dq1LRe4SSRV4xO5PZDxjYlQZeDo8Sn
kSbIYHbJU9zXPm30X0phWBsdMsA+kk3M7briB40ssedxsjVbaIYjAWFW4H+jg5+2mb41ovxBB7mB
X0M4xQNRH1JDdvgziZnYZ8IhvsVVF/1WnW8DCeOCeJB5bVT96BsICpihsQIrs2eADRxocDshgwm0
H7BDSPZdxxaAJ1UhoFPG0RRWAbTXKLaa3T4XNQ8Io54DTi/qtKk/qmO3cUisbbQKHbxCVX5r9RBU
tPXDlOVB1ILnWkpUvRxzOvgPUkmf0Lb8re2FD5a37mHsswwbNGKHpEnBsNc3PKhq0AOmI3/py44+
mEriiVD5rvLq0ikqSEK7p3ykF2UooA2gH+KuS4+9JnPIPQ9PplMEstW3Gs5PW+nfwjT74eTsLYty
wwVJGfGIEHCITv+zSOQPgzQHTa2Og078WFZHK6seom70UuZQ1wbL9tDEP5AhhZs2jEOMWstmiKIS
FIjaoWEEhNv6V3Uw4Aq4p0vqqUJsdCbxbkSpnknyGOraLk7GZ5JRw+0S54BExPN9b3Ybd2KxUB6G
9jMwXzfZJpbZSGPG0jwajYzgC3jlVu3w1GrxU6kqbmiaK7HLe7Zy5j3RfI60ItQzkH17T0N8eOzh
/ZM1dd8aR9Wp1ROGGEFKpdPeBqUsBg8Uk/D6BvWJuglRzRj8sxTagxonaiDyv8AobwuISSkQB+v/
cO438AjHsq1RSafcPOWqAP2e6Rd0kEGZ89GH6uH4miakPqRQ5t3en73bIGLCG6L+Y6AEBIbY2asr
BRg+l+lIjs5YgKeXMTvcD0XfPHepw9HHFIegVGdDcyzqofx0/AwMqoqsNyCIE2fOFL19mEdV8Co1
QPN4TBE+fUE2Pt1AbbBbiQHNaQjXywWvANoxEBeBI+wGj2NryHBabdgdGdQbDpwK/mLlTf7QNhy8
JnhIb8Hjx15QlVO+QE/T/JUBqbEnrIXQS6TSPVQHxd5QavsVnKHGQcRNurGbKtNdw2IA3PU8rlyw
AKKloMj6II2MX6XQoud2KKvU06o6+tInqnyaWvwCI4tAp40srfqqVVT9XYcQE9FlA8cP1/GFGCPQ
PFDq+B6qRrNxSst5sUMNAfKgFMgo8O5gjXV40OtKPnKbxUdFibmPJFezGwj4mGQbNqD5JfFjW/eQ
atBS60stw+FrGJrdiywqbDOERX+IVoOjFYfZi8HRGbqcmUoOZg4QWyShFAF6zegWOlNrWZ/biBx4
BwMcbUD8TwzUs2dbJ+O04SrBgBwAj3mqKy5pozfVhIjp/Z19+8SAJVT/QW33jvea7Ww8/0nVTVNn
0diFDvo2o9+bKc9kvHzaEGC7xlRkmAix5ojqivTt2JREHlPDkv/EuTpuUwjNnuOEagFB/nqtaHTr
8WwAR6YeOrzo0TM5jfzjuTFGfchxRo+yNrWHsY3HbVFV/J+cOf0zbdTEs/oOeND7w7yNGaeiBhTd
Jvpj4MenX/XBKg37tOVKJo+GLnggBlXdSGv4JBUNrl5YAaDWfi8TAal3bcUA+B1yJ5U8kk4MX3g/
pHgyRCQYWrpWsHyv/8wcA/KoyHNNiRlgLGbXfKqSCJDLVB7ZKJOTzHWw64DB+tyavP7CqpH+Todm
PFqWEZ3EOCo/E5bGOygBdQBh5MX3ZrTjfQhPEFQhG72iATJDydrkyZEOgsqShHirQASSFuPomrmh
tV7U5FmQQTfP7TMGrt++gYYUL/mml5ntd2KMDnAirVc5jeriMHY71te/m0qXgCIpcDNtyYOhB0eP
2iNmkhWUiGgBFRCcfXcw+0AwcNt3dhrDs/WRCxSMVyVGtNF7A6mfzHIeYtrg4I1M8zUOwqW2gDSm
mejZGzDDf0jfGH+cfjS9umqaoNFJu9dIFwYxa/g2KXh6VosWZdAWqaY/Yxgpx8xutMylJAFfsinq
7tIkYVesvHUX3AbExCCujOcu+Crn26LKI21UgXY86o0aHruyrH+koKk+kKYcVp5z06rPd8WE36R0
Ui+8uS5GEaJPVabdsVbaYjOCCu+chqBO5Aq0xkGoToOwKbODpWXhH9zH7L8Y6aTnA4gWSjJI1l0f
gLROFcDiRHe0yfBbtMBxmwk0aaNsjbVqwT/iDT9xKuL9iuTkFBl8OM9xyFQAEuGJTbPy6v5Ux0DZ
VM92xIL7jmNhQhFGI+sJSxPV28xxpIneIQdkyyOtm29CYwE3pGdz6heIpXODb8YOTbs59e+bXYhs
wGCAnlp0rk0I+WlLfRifXVuKHWtxd0QL2LGN/5bxC2seMgbsA1oqSuPnfXNL0zmxZGDnOEiDzkcJ
bm3uKBmVx268ILfrNtZjob8R5Z/7ZpZGZUybE7lrSKvPqboGNPHavRXKo1laXhjpuZsP+TerT3+r
qd5MDOKvI3iUV3z/0uAmolsbHUPoUpknkFnWATudyPHYMFTUovNo/IhI6o35WhvXjSEA9hCEWlPB
Bnty7pKBJ3VM3vHkrDsHiFqGzbcC5TtrLSScH3FYAdUM0GfIC04C9ddbg4TAm6emEZ+l/NanHaAW
BG2UFqria52aS+NBadABtBSUGjfMakla6cgHhvE5MeieZGyry9Jts3Kfmfbu/s64cZEYlAMECQIe
oH8B4rse1KBVWohWRHYWSrHhVvp1wPPerMcVZMx7avbKP052Jv7ECVkBPPhs8npHxQO1h4yfQ3Of
Vhu9QD7mOU6PYfsEuHbSPFcgS1eKzE36J3C4r2zFm+Dn3TxwwRNK8Ra1ZjdlmjdqE595Z02JoOeq
V360au0nYbUfgRL/L2YV3ul/zU1R0QcvArhMlTEDPNqpZqD7MvUIOFXXoM43odVsTLMpVfW+y41B
xueiq12L7p16ZcMv7A34CgpGaTBfmli561FEDNUnvcMo0C7iOTnxcv01Lx/uT9XCyqAqrQOzDYQ7
8JwzP4+NoXKEN8m5UvEQUZC3fiwiXf50KtP0k8xCXARdhhUvvzgycK2C7BZZAED4r0fW5XY0dgQH
DF02nmZzb3AeGMtWLuWFY2ypQLNMMFW49nnV3TS4UvXRiAWizG31S9G/JvWkkbEyhTfeHdcHrEy4
Gfx/8yLWc6ZlsWGl5+Ydp2D36qapQsdXO/3Fhmd0O2hgenpSGdv7azfvlgJ4BpYBVwKBtorn8jzs
UDgH5EQm2ZlyFoAocIt6xwZyhz96rX6QZfVHGMYxNUdf58VBa//eN397AJBr0zEClBMM/Dsl5D6c
skJTc70y4/KM7L/x1HBe/EQ7r1xbxiUz+N3vzyZA0+dVJ9k6GR9FUZ31BJx1SacLX626NRDvwlwa
gJhCLMZEjh2tRrM3DO21JBVEVGc1y06hqkFEgAWl80qTlyLRD/ZIfEZMIN+QLW7ylQNxM0b0uqEM
j3+As7ttexs60x55QsZzXUvnoU6UeuMUUG68v2CTw7i6BGZWpl/xYcGUSXEutye95HAbD6gzjYmf
D3bA84cy2+pj4+JmuG/y5gzCJB7ywLwgX4U+jZkP45DfNXKtUM+W7MNDgUfVOe/DxNeyDgKIVCSX
/8IemFiQ4kMbKbKL10N0nKIeExGO517ksddVRmAV+cGpkt8t4JP3bd14sWlsH2zNptMpC0pDh6ln
6MOcbVpvpejBk0OC/8YM/D/I4tAXO68YKlWEIg4O8Tnjg+aOovGy3i5cLrqVW3NhrdBgB4wpqMJR
F52jdPWeo7M3HJQz1Q5j9ZaKE21+1glbmbZbXAU6nND1j+wv1LMpIFjXa0R5k3KUGpWzWoJ6ifbu
mAINOT4WBjTRc0jZSVL4QvTGgSlhvZMosgS2VNaSWjdue/oZ8NqAGIGC8UYGQ+mHEv2tUOgZW+Kq
URCVgYxDaGE8F6l0qzUpqoXdAnO4ZoFnh7LavOnE4bFi6GGr4KI9Kek3zdzWn8YBvI/oXxOz5Jkd
l9jwAhMr09IFIgaNmZmrda/39+PSvOE2BXgCD26kQmaOUlfLXMkVOzw39DezM484X7rmgSiPzgCd
hWhNJnM6RTOnNSWWkEPGTQMypFmAUiRMo5Gjhedu/B5Dd42LNd4DsrTxP5qYRvzBLw6KrFotgYkK
ebuDmdPXFA0jXQKOAiWr8l099I6bNqUQrkHHL5oTpW7fDj9pb/hQ4vHCkD6VsQkhbrutVk7L0rZB
shAciLYFpY9545egSaVHYRies/GxRLN/j5KRs5ZVQFp9YZbhLicXDfZZ8MZdT4FkYNepUeU4a71N
zkOGDF4hIe1Vdagc1jZyRXlf/a4Sy9lIm3bfSpOXQd1T60EiEwH1JPs7SVqIgiXRPzViBZ/UaJ5V
gYPxDO4kvswNuS9hYq+hoLXjqtY+RIVUkPCSSGU1miW3ilqXW5LjfEToAm9dW21NV0e79wP0yRIf
NYDYHSZkUGoSAlnSinuaHqtuaMQ/LGmSoG9lgaSaYfo1So+ZiYpp3dqKr8c62nI8ToBrVp861Jbs
QZZeJHrmVqPj5WoG5askUtwhKi23ERBlTmSnnSh0EN1UI7VbEVpBo7wXhy4h+UHrrG6nok9jmzhm
eYgbJ/cA2FKOShF/44VVW25p9/m3WvZICfZxVvrIhw5oGRyEsuVj1QSSJkbQpKz6Ag4xukNTi/WW
R4xuUe+h/tDGzb4TYbwvSjNDE4jS7BVbSVw1j4fHGpxmZ8YsFAZlBcwIKDW26E9/ZTGEJ8POCoNB
s4q9PtbJLnUMsW1ztQocBggiw7PZryn0KsHwkZ0BuA29ODQyD+Eb5jMHR0qh4I4JU0kDYdJi06Hj
aNNY0GcZbQhl9X3UHcqG6fuYIgcVtSTd9VpYBcg0I68Nznb3f0g7rx25lSQNPxEBenNLlmvLLqnV
LfUNceTovefT70dhd6abRRShs8BcnIEgRWUyTWTEb6AzW7jNDfJutFRcRYph2A0wl+xgMMb7Yqxa
PlDb33tmjFCl2utH1ITaZ1OYa6WR4bmVEXmHnge/WxtGaGshivYJxXKoxfQ8VVEwD6rmPSpek+xr
LwYrBlgBf05R/HL9rFs7Gah9kUfMCmMXwN0Eh7au8XTTxYbEMQLwOb2U7oAFvUSt/Ho91tq5Oksq
AbHifX6BEg1NreAK9j3XGjLTZpPeqUn8IMgD/XszB5Ua76TE2iD0zafn8nSljjf7CMF8R1L5476n
XZpYkzbgMZMmt74SHJMy2mWW9oQQRo4Gln66Psi1c4YkmzcZZVJAlYv8zDT6aOqoRbvWlP7Cl29f
ReEGYWZtSPR14MfN9bYLhNXIG7btlN5z8XB1GlW8N3J8H6WfpdbsA8H6W9Q1dy48e9A63Ic8nxfX
E+BXL0pzycKKDaoG1LBYiw7JtIX+WbsG3odZXFFR1HdoY0yWOxluKJe20N9wZ25UadZW4LsgfxAW
7+7Boo2moTMJorTH3jj3+Sc9xYIvUDB0/11rGzWpjSEtH1yT3ghVWI9E66wvihAdG3288zhhrq+4
tS2MNK46a31SoF+GgeZbqOY0G4v5ntOJHmLkt2YeOQC8rgdaeV3RBUM/mFoyjihLKp2HnkpWGJhY
C8As+t8hN5MS3lbe3gq5PUHYAXT4/0Wch/7ue2FmFrVeQESrLg9FDhm9OA/aG6bidp+fArkASbhV
yVtdI+9GuVjves/tX43ELNXUibOUC+lFtwBnFemhTkqnH9S/LePMO4yXMezEWXZoKSlQjE1m6LjS
uUJ7nHCl9TXQSd43dcucdnWhWJQx5moG7nCLLTZ2jR9TisWEvNZ3A0C3snjzrfrgNRtIpctSAyMC
ekp7hfOVMtjy0NXURKm6QXchabtZqR5TU38u+4FJ1D7V0bin/ZzYs/0fgjPB0YqUn9cXzsrWo65H
Q3i2tCKfWKTwQtz7mhSmuiuNiNqknZ874xQB1CqFaX891MppTCiwyaCzAGYt64txXIttzvPV1YXX
aTj5PZlRrJ9CLEH/noAFImYe1Uzjozi7vMwS3Srr0Kx0BMw0J/DMXeyNR8Hw7jsP2EISb7JhVueR
WaSnTwOE+vrHDShJjT80U6O7UWjaiTA9q4L4MFja7+tzuBpmbhPQqKLNvjzCxGKMKJB5uiurpWAL
kvy1lZXmmMtacfoXkRCPpuEHPB7p6o8D6sUyrvNR1t06amzDUw7WaBz6TY+ItQGhdjK3FpGyoDX1
MQwma3WRmwHwurZ2a1HubAUA+6FTA/94fUDSHxHbRYbDVlNwVQMucOlpPkP+xFDrNbcyUfQfBaNF
lc2T7NCvALY+al3n4DgsULYMympf6iFFcCtPbKEqfqVil7+CLh1KW24q6QTrDoUuLa1A90nquYz9
/o5EbTgIZR7u9CjtHT/pi8mmpt84mpprO37VrzGWaExLVffZ7/JhB4w3u+nLtrgJg0S3a6vScYr1
rfug9KiA4DPigH+AgYmae/noC5byJHsBUE4/HR2EudAm9Sbt6MlN4Ho5Rmhj3/h7NKCrndbm3d7H
DsXxAS59wsRAvylBDtmVqHa7Am0xW9fyzJnUdnrwo/57hvMLmEHDv+3B6jk19zEgPBFfX3WIb6GN
GE4hzQatfmUdi1JUHpquxqW57J79XhyOQ04L2Nci884EknAM0IZ3gL8Nd34SN4Wd+SDsIv80qYeI
jl0ulXcar+nQBpmZ7UPIVzxXTOO2oHJ+ojnaHSMAA3dSMYnuaKjjOa166xknA/mu9jVxLwhihs9E
LNrqoIi3qT4YvzKPAcWVMt0GIB12CZavtzj3/sH0Wc9xhes30Nf6OLvbH0wgII7RFdIN/zXZStz6
TltgW5EoTQYyUvFtDgzfVswa6LCPUH/UzI7LaiPvEoMU3PDwQmLzZI6UR81OAu/+ux0M4Zh5oe6I
SmjepnB1H7pSU2+RfO0f9QG4gY9qxn1ZQWT21Eg4xV0vvcSBiOyorAwDVham9CVLKm/jqlk7faka
IvbDyXjZTu8jr01CPdEoauff9N6bHC8fRtsLxRetqklQIn8j3VrJD2iGIDoFcADw3bJL22tmoaa1
jjV1MO2z5IvQ/uqGAmQtzOX+e1FvUoouYL8c+u8DLpIgJcDeXQB6BV7TrdJvg/I98x7D4KQpZwpi
di1OTreFNll5xSBzxSacq9pAkBZJUBi1EMc0Dzcjudl1nMl/a3gIHxZwJ68J/h0KFhe9+9jHQmdg
dbud8lPycDaf0LbWtwg9f+QUl4ejpkv0O2ZGwYUK7iC3ZClgWtw404QDbuL5qSqQthDa/PvQtuod
JsjKa6LqkTOikudovVjtkioCYhMbxY4R1Ocobcy/fxqQiMFCpyJFQ2bZFQdgmmRDPP+s0vgNxMG/
x/Up2itoQG8kl+raeiW7pNEK2YiuwaJB4VPRioNpMl3seMpd0IMNx1voVWwT2RFD4ycA2nTnySmm
mYgwgYCJ4mOTRTOjHLGXyVL9R73Fb4NKKFKMYR4eKmkS7kPSO4rK6OF0Y2wd0jQWbwQzUmyjrCjk
4epOIcUanDxMpZu8gPxDzUS/8/VaP1rh4O8Bn2YvIbT/vS4I7UH1T2LaaBB7qTXt2izn//OKoTgT
D2C3gJVR0hkojQzqnpMMlJ+IdIAKKp+jp+P8r9FIMyuYhNfv143pW1Ld9EFWxsSTTNfoNaja3mvf
YWupy75t6saxGjtHylCTvR50LX2Ylbgwc57FcJeonVzJ9QZqCEG78X4s8he91J/9CLGP63FWt/m7
OPPg372vLF8shwy/erfnGTyGoa3iDXo9xMqjw3o/lMXyk60EsgrJnYtmgJzc1RqrXP0ckAJcj7Mx
ZX/YUO+GYgAaztSKofjlC6r83Ihf8u7peow/advFafLf+Vo+K0oEMxPyHdMt8minhdlzogu2rNaP
bR3+jDP9M6MtYUKqp1gJH6JItLW82Y1asXHrrQ+Ww4cGHUy35ftKqLORN1xtup2QOAL0iRTSESIr
+43xrl09wLpmqDJqxpTsPq4PbQiyOBF60xVjb+dBsE5yze4k9aSOyrdKU382EdSeqb/BUP7meuy1
IeJ9oLJ44Adf6IvJVT6luVWYrp49in3KCD9l9dv1GNJqEKAhvIcNA9T3Yv1rglVUZjNScSofI+Fb
arZ2PZw0416MH01v31IY6q1T3+LDpT20xcMQN3bbb7xVL/UhuAq5Bf/zKxZbpEwByw8TdS8xfRSH
yI4C0xHUfZxDdTWdLPgleTCIN55ca1v/XdClc0U8yGABOENdI83dPtFf6sTc2JLrAwPNxg3LC+UC
2FCmgdrJQWS40RC7ZTnemUUcO2peuJD0vmph8g8PJRwVvB+RbG7M6p/G+3Kvzu9JxPbmOuxyjwSG
6NWalJPCtEopOg0it44xefWN2artSS+L0NFNP/uShKPnYgMa78HLZ4iVQtSTPT+zhUL4UXc+XyDu
ul3oe8FJ6mTjgE9zv0tGI90XlvzPOFY6vSCse1pLj1DrFcWXTtfotoKJPMSjOdheplSp3csA366v
X2V1/VJOB6VCnxn5gI/7MzNrWuqBYbhyzDHT/tZrIbvvel0+GXIhHfIojZ02h5ZWTjnpVVNhuJjK
Oa+j0WI9C+kZoXLhmAZtd+6hVdKEmAxIXXGo7aO6hZk8eqllU272Tj7JhYPyqXg7DF51lHgfOuAL
BYeOYXnLs0q9t1ATtiO0Bp48r833hVAq96VGMyTRx/LFqja27+oSpmyGoM9MtZcXo4fFV08Vl6Ib
IjWhaO1e/0sLuD9JKuWI/0SYf8G7SyVs1GzUJNJgsQ13aVzvhBTWXLbRolgdBxothjWL3rFaP0bR
ggB9QzyiXbMon+U0v50MeSPE+lb8b4xl+7PoJbnKWs1wc4y5klan+qZPv0xUUu0h7lxVivbDINxm
Xbafgi2++1oOgGHH/w3QWlTj1Ea10oit4w7IiPrKV0M/51QYkE68vh/WJnJWoAHpR1p9oSSGGjgI
3jg3Xany4NBayLEJ8cbVuxoDVXXW29x7WeK3hSLwA71TDApIsq3nEByFTt4itay9auf7aK72zZn7
YkWIpQibLw8s1xdPlvwdiM4+im/VajrF/sbKWDtC3oVasgaDURFiCsOWO/oPkpHZdWs3yud/8V0o
bIOSmrfUshpWWmJuoo5suYY4PtGleBob43w9xOqMYYEFYA/M5UWbzyukXtJTD1JECdEoTiyWV5+I
OynNRaeqWvloyIhVXA+6OnfYBFJkpsYNdOPjxu20xs+UZGZiIGfQaXd5dzeYG/f0n5xyeY9xMtAh
YP4oWC7Wgt80Gmzkmh5IRpmstL5Xo/R10kDKNvkno4kpzXpn0WxcKnJnSagAhinoBU8+hloT1Tnl
ayrGN40SdXaplveB+TvoQpDQytZ1v7YzgFfNeuz0iLiPPs4GedRYFUpjuVE+ld+tskkOZWTKN9fn
fO099j7K/E3eHcmpaubgCpgOLVDtdjLg6T1Z0ylL0OzQkW3YWLqrBydgJuD4WOmoF62MngylBIlG
HurJJRcn0BQdacZdoBlQqwFU2mZS13cZ1P2jJJfmDbNdPV8f89rifv8b5vP13ZgpcNVm2LWmqzWd
I0dTwJe0ZhcHmIryOdHK3fV4a+uaTh9wHGQzqc4s13WOfqBQJKarlvU+ixAd97xdhcXZ9TDrc0vd
mvwX12keux/H1YgUSDqPOIOfPfra6EF5yO8aS0nsTgme2tz4J8+Ht8bTHLVONyZ1Xo7LfWW+C77o
BIgNxMncCkE+TOZDVEU3VpRu3EdrQEC6T/DmADvQcVgeEHGpClmMrJKriU9Wlu8m77YfkHdy45yK
c7qX237vyZYj6f6xkXzn+vyuXbtkvvJMh+BEXE6vZTY173uiAyk6KFP627Cqw6R5uzQpt17Gay/F
97EWsxnrAN3zDj2BaqKuTPn02Pjqs5xNz02DDoM/5DdF0R6MQTxOjVJvrKTLBYv2C/sTB0HGeVHj
ouJEZWboyW6Kn1nTo6p00oRffzubxCDNNMBpz3iZxVtRH+UcaZROd5VA+JbJDWLI+b0g13elXmyc
cZf7fZayma3HZkunC06rUPdQnNWWlmJ69AN2+/Q2FIrdFXeKubXXL7fBx1iLYZX5FEadT4dPzma9
gHqnbZmQXp7YHyMsLrAAVdAh0BlNVJ8DY5c1jVPz+qAIq7e/NmsWa+OhWIEIFxcR6M3FmTIlRhMY
Q6S7XSTdl551nPqNgwNTgYujA8IgYs2cT3S4L8oivsCrrlFH/0nP4ZQcYlPJTqlctLuG66J2Bq3V
bnzFnPap3FfPvdEFuwjg001RgwXuLH96GoRSuxFRW37KsiI4+GasvkZhNODP14xHtlD/Cq5P+0R6
EZ86yUtOhaJ39jQBZivFOtpVIcA6VCRkbQ9huNzHFMA+I1rNN/QC9egNCDCWTdmhJpt0pySTk52p
Q09S6sDcZ7URHRTIpPYkxsFtjOp/ADm7jW8xrvpWVfpvg+h3tZSIT41eQXWTY2sPNuvbVIrNsUqi
bhdUcXEvtOp0GLxYvYMArHW2V3aK3XT56CaD7rtaWsPGAx3ilJaqHLQg+j6MNVilPJAcv0CPRC09
4dEas/4+tsJ4TzGmozcWFwerF9UdfkWYVSN3/lmBCWyXCTIs+dB6thwGwd7yIgXRTLn45LVB6kCO
NV48Qc8PXtSk8KE14ZijuXZXlJGOWs4g35SG+rWgqEXj0lRtlPb8M1WCzhF8mplSDYrFrKT0DpXc
734vBbusFqhUttMva8sH4PJoZgUBq5p5T+gNLPsrbQdOM6iQYIi8xs5F+qmm7xRGbsd/T6FBlJEq
mjHrJlIIWaKZLSQTxkFp/Cc5kk5WREcz8O4Ks9jRdLKFSNzVaX+udPWfuEkfvET8607Hx/CLi6H1
2zYcqPc/6aP5bdLkFy1ojn0nb9wAa0cmHNcZEQer98JJ1mj0UFXR6H/yOu1gJfEd4HyArfCTxvqY
Sd1fv5qAe8zERnjKlA6XF3tj1JLWS5r/ZATBIYXZ6NX+XWJsYZHW7rVZDAvsPsiuCwS/34g6CqG6
/6QOUmvnWXDPbnL7Vj9cv9vWDk28QYFl8qaFe7o4NLsoSBVUaT03N/MfqgYTv5G8jWRoLcbMjQR3
RFp5wTmtGjkVW6sWXHmkZq7A6k42nuYr+SSopv+G+PPn7/JkqU3VatRgIHR6oaOqbXV2nsYnv7G+
yGV71itj19bjjT5w+ghb8kxrWxqLoPm6RjTmotgZR5OphUbhuYORHKLkn4KKYjL+E00b87gahwIH
5hQzJXmZnIfNoLRiOsH8z0b6+V/whLFb45Oafb2+JlZAXGBXRGQkDAUNOaoRH7NzLKgsk56/4LK3
ZKYUIaVMQDMbqpr/0CoxMnh1aiLD09QnMPXSLusH80SnPtxd/yXySgaBpBGFg9kDB/zT4pfkatUr
A1Qkd2xoF8qhPjm5ZnWOliE4GSVS8nXsMQ5AHRj3NN0onKrzomMRihqHvBf8bLjlDkPsgx+sywi8
R5sclWL6ZlY+ECq6zwctjke0+QR/nxTt79DS7sJO+9XGrfow1XK766IwpdqJieP1oa1scEY2d1Yk
/L8gW32cY7WkeRjhB+cKRgJoQdn7iXEWs/x0PcylFiCPAC6c2QAYsigSYh/j9H6R9IkQCK6H+mKG
B/OgUgbOFeMpnTTHbDJ0eQS7Qo0a0aWjarRPnWbejTQ/fD270bXWEYLqaA79g2TWSCmGJwn22fUf
uXKE486DDcYfASvUHz7+xqTS+rEQJcEd20+eCFgk2cliSQdaO6Tjp+ux1lYUPk60XWDOktXPv+Xd
SaHHKqD/MPGfwsKz8/KHYOq7ID624XEUZEffMmxZnX9eDjqqqbOtxvIS5vmOe7TcC24/aBJmCljI
BJoC2bOIgPtMYB/SxpLPE2XRe88wG7iKRrLzG+8rTwQcXVvF26eztbLuJd6PIYEYUaRqZ/eG0ByU
sjPuUL/xP1+fpLXFCTNnvhPQ40DW++Mkldwzcp9YHADmFx8FJgWSDJpv++tRVs4ziYcbqiIzOfWC
4tuYWqkPWQYpr0ankNQ6RcsZQrZXpRKQBBTjrsdbW2Y8SDhLeCvOd+vHUU2J35P95YIr0K4pqKX0
1u8kfmxKKNTixjJbj8XTfxay52JYLDNEFlOrzhmbMCeoLYaJabvLkbEpJMFGt9G+PrS1VQ0I/D/h
5j9/t6oTNZcLLWFoU6TZvnS04OMY1ksjn8NKhkLy9xuWYwWE7/z0nt/eH8NpyJNVMCo9F6upk+CH
b52nHHsh3Fd1eCySaSPnkuZ/72PFBjAxOB7yE1JZY4m8MhpRqaWZWjHW6k/Z2KH4Nx21joN+z74N
YhulY0fo9b2YWp/lqHwT087WpISD23gZ+v6+LIqTJ4YbtY+VWZ9BzogYcIZDfZwTn3ezro+DLIY5
t9PkHTpscpPyVuhaOw6C0+CnDnDdjc+8sqo+BJz37buA0hh1McBFzzUFZK9i6zbLGLfFLTWOmD9v
GUyvoB4IRwnpjycm//DiOwMF9LIYNRx37LSR9lf7oEzZQazfdPzk7dJRxv6oeN2pmNRjLKcRmZe+
cUiszjFsWgWLHRKB5UYahSYwVYxzUYrwbFV4bIdjVxz0xrWs1yTbOPdW1xl8CqqcYCsuMrmqQCAO
8BfrWsx2aqLtTeneH37muPV6QPNT0/H0jaROXf2ms0cRpKGZrLs4KaQOr8c2rzw30D/lA1BCHenL
Bl6KKtlGczaGr7iwCmpg83dR07PsDqBhgQJ+LeWOkNVO/IfIQkY4PcSGuLP83qZD+xiZ+jEfTk1V
OchzOrUm24N3EnrZiVTM1O5CceQABA/XuHkC18E7mtpjRIbu949h+I/mnbT4Rpf/EazXUbuZypuA
5vf1U0ta+7gsL5SYqFQyAYv1jAsxiRvMZNcf3upun45uhjyZEUy2NP3Qx8xupZOsd0+C9pj1Eej6
gDfruJetAcQlPidihKzRlm6NvPZF5p+EmvQfVeLFPeGpyahLKbwn3UfItNkN7atlejYYe5iEyn6c
IFNKhwKsW/GmyBy0yPaq5TcBOKamTXs1+u7XyI+CDZuGc4f1jZohXzZrl/72onsrV3deufUKXgEE
8Hs1khpW7YykX2zVxiuNNoo0i45Ua2dRsQ9YMqX/O+unnSzdCv1LpjYkz69N8ZAD+YuVfcdrTw6O
inhI1Yins2LX6ZumZ7bn3UlCcoQ5OhnPRXfsVLfOz7X10qunaXjrmuRGz36mJbTJ0DwVwc3GspAv
j/v54WsB7qV0ga7gx2PONKesCWpPpesh2V3wKNS3aXw3VmdQHSROL035Sw1vqFrGmyKN84pb3DQg
6snVZsdXvHwWK1Kt4w7h61JzI119sIbgqOkULZCPuD7ElSfxDNwHxjVXZy78FwzQG1ZRVppryhGC
q/eN9NdOydyX7yMs7qbBb6eurlvg0erZ12o7Ul6vD2Fl71LHkmeELV4DmH98/EhWOyqdn5U6Einq
gzq0QH3ML9FQPMM2342Gfxq0Ot3IO9a+Du8YVOh0QMoXz0Gjl3upi/g6XVRzLNdG9TnvQJRmnbpF
GLwIxdIDfT0/Prl7qI18HF6k82YKyzY5I7haZS96d5jaDTbnVoh5G7y7zWU9F7quKJNzkI3dDbwX
yqBtkLi5bG61SS6ONEYDYnB+8sDfu4AVTH6eRT5GLWexR0W9b45iFBk2/G746VCwWj87Xl8dF7n9
HHDG5VOVoYK1zNikvtQQECnicxy+Bjritf9UdYLg9+l6mLVxQd6Y9ecQ2gbL93EKfWQY07a14jNd
qApD+PRQmDVgs/4H2fBJa4zf1+OtfTLYPcC2SQ8ue8LlpPS+Z+nxuR71xhaD+Ln2VbeQ1b+tnTJ9
gEB4MHIE0gtdrL4EULZkTVN8TuAfVsivFD/K5vX6WC428CLGYvlFfhiokSfGZ3L8n3jfvk6Kfkuf
i1YNXgl+/gjPeUvxYj0m2hrwVSkHLm+piTrdmA9qzEke2nXwWe+LXaO8UbhTuzuz3iq2r34uJB/+
N9wS+yTAK4awosTnvvN36YTWblc6/taiWFvrtB7xjQX1hj7P4rrqzdGT0LIoznFtBJ9Uf9JeozJA
xPk59DgLr3+11WCAmWjrzrJ3yyLgqGV+wssLuldV7XKVGmce3szSxegxb1xSa6EwZKbuhm6lTJv+
4+ZK1EIJ8Y0vzm3NMdG/jDmck+kHWeT1Ia0tCjq4CjuKI/firZxqeRsripCfsSyRDkIs+o4waQcz
kn7qcvSZhOZebNTm7yeSkwOmHnK73PPW4oJsq0HJ2qjKzpjOguJofOHeiKvRRv9b2PljJG/E+5M6
fEgtZqji3DzUZ8m7i8qTNkqhLnRBdsZIL6LhNESC09PTcOjsmUbxVAXCPsp75IWtL00q7DGldJN4
1FCZqOO+fJI1Kp1FKEW41cntcz5BRWtNhBtsufOLz+x2abJHM1FuiDPYeoFKTtGl4n2haOGuKHVx
X2RhZev8lRsvw8Jer9vwzg8izxmqPn6qS923GzzijJvW66JXWG+ARnMHA5ddwsNen6A98UTp7CQZ
EvJc3zoFojjdV50v3NCn9nZMXuRi0pVJB6WHcCZ5kW9TX/JwgCnTt95sJVcspTcz974VoTDWByg2
NNTDWNz3ggG3wjBrZFBSQ81gcJm/JYx3XxRBlG1r8NFBIbN+1guMBxOIJWdRCqxkF+nwF7wpqG4i
SRntQPKlW0TyvX+sWJYBcEOfcIQ4lJ1EzbTbNMG2Qa8hzErAYB/TYVR2fR73+DalBvPSVxsffuUQ
AudCZwoVNCo0+rz8313zOJYlsytIdo6rX2nx5vWPXvH3R/mHEIsTyIwlhJR1QhThP7oS3iTW0UTq
f7DoQ/uHNtjCl6zsWMAlCGnRG5jVBxZXR5BOZiYLYXaGhWA3E+jgGjRk2u2qzi2CH0K08SJYm0KS
TWQvueYppy2uw8rHhw1jnejc9+XebPuz1JYg943j9YNoLYwGsJNaLW9xig4fv1TQWvJgBT23bjcV
RzOva6oakbeHOyn+i0XxPtTii5VeEmlDOcZnRvxk9AFUypup+3R9PPMRtjxxNDo5lOnmWftTeni3
8ooBJTn0peIzBLefk4BApCf1G3O2cklgM0mrEmVjJJyWCF+tMbM01tT07KNWHk5vUvwQ9rcd2/f6
WFa+DXUoPgpoMSpty+dG1E9t5WH1d07GwcZqEvoGLb2NCvFKEIh5IBlR88OZe5n0d0GjpMaYpud0
8lFbylx4RSdvkN/+eiyEobkGch365rIHwcWG0LkapudAac/Uzey+l0+FNh6uh5nX0OLz8z6bU/5Z
W+yiVe0DTEwV0a9ghve2bIGS76O9KqEu7+pw4L2ut71k402zshxmuK/IquNleKE0UaqtlESJV5yt
ZPzcFfsxjOhaCyZCePvro1tZ3JQEOQtmVQuE0RfZidqWqaojg3quw+q3UnMhytlGbW5lMFyas5cL
CYIKGenjeYDMVxs0kN7PfVDfxEL/hSQPe5/wRH6+8a1WRsODSVXQz6MrdQEsEsIqDcBi52dVz6lz
0igQrHGLXLg6nlnuCdl61LqX2XdqtEKueznjUcv9VNdvtaoe2ibde0X69+sA3WcccDQW39xz+Th1
Mi4EcZAznjLrwsehln8JoRc+NbGP65SCJPn1xbByIZFccdAxiXSSloshr8duQGYhP/dJJj1MjRE4
ctxZaJG3hiO1TQBLOzTfEiWUt1ovK2cGocnocF3k5Fg+1SrKfpblhcVZqL8KQ7Mz8k8NLPvr41tb
Hu+DLBZ7IEwAkTWC6Ar0w+5TvNlaWB2GbMwpijWbgi4iGBhzI0A35ee20++1sbhF2BoU3VaFffVD
vQszD/TdlRR3pOSITuSUVTDi7I4T+e8wtKjTParStzD49i/mDW0/eBJInJGCfQyXoQudixKj6sPG
Ab5hy/Xn6xFWB/QuwmLevFzj+VCL+VnKzJOF4p6Ewgh4g8F4Us3IDtOv1+OtfifQOsBpqJsjZ/Jx
REhFRL6IWdl5kiO4XtPvsS9Bp3vCRso1b9DF5cFV+984i5QrHMq80Mo2PxtyPuKv1el7qR5LJxta
8KhGI2D61ad/f/9yK84VqtkZ6aIfoA1ATZqKl2AEALL7hZNpuCWGvDqudyHmM/LdAizSKRUQZyvO
eY6tmHYOETHU9Z9B/FOKdtc/1VqouUbEMx39e/7jY6jMwwMK3Yvs3AaWI+fJg5fmO5w2arh2ODGk
mrpxSqytDdJkShHI9nDyLr6Zkglioo5GdpZzCYOUkOckRnjxFt1jK8xiUw2cRVJgMC5B/smD1VbK
H9pWirQ6d++GsthW1GrGslJNYiDzVSP3pSXnsCvtBjVbfcsKfu1efD9vi0NJ8CEc+wkDsvg2avWC
9P2uk3OuxY2EYu0Yx80W8gHEIZh9i6xflFMETVAOPcuZdgei6l4Jgo0Qax8HNIWCfIc2ExgXE2f4
+khljzUQW7mtjO4kvLTWRrKyFWP+83d7SBt1NQskjY8TQhubULvuOntT8nftq8ysLhlvbPSaltiv
jppUqetDepYGmQaoWzXFTkl/5Ftc2rUTXJ8dMeY0GUDuvBTfjUYNBn8wijw/C9jBBsWpnd6U8rYL
up2h+Du13rrL/+Q+y6OVDzQbB9HDMJYDA3uVgLRO8vMQadOdIWiTEwmVshMHSThGJhoCetd98URk
aAtZG/dI9UT7rm9Fu8oxPpZKfXRGRakAQwu5E8pWfuvBWtw4vdY+MqKPoC7m9/AFMhTV2b4fG4vD
JHuJ5cKe9K9yu3Her079uxiLxTqB//ZTi/1QW8WtIfdIZk9fclm5LaNih0kfqqhRvAEmWR0Xyhok
bCqeicsNgjoYXNGSzBRitFN2N0H3nfbLvziJZzWz/wuyOFEGpOiNcaRKi26iowqhXWqVXUfP1y+Y
1aFYmsiDCwbOBQzHEKTZI0Fn+vI75F2Ok0yyi/TT9ShrRzEXMn36uYrF4+Tj/oiKUmn70cjPVgeP
KXz28mNqVfZYPgfJz+uh1gbEfgerjmqrRev3Yygj0xIj9pT83PjJvW/KB6n3b4TA3MDtzLO/3IA8
GeeHFmKF1rI5ZXgYJOrdlJ1FtQBVIApPgml+vz6Ulcf3/MqCDkkrl/8tThUrjwSMJQQ6U8Xv3js1
uuVYAhq72U1YBDvABeW4sbBXzssPEefN9u4ci2PyxZiJOw+obsXKQ+mDWOEhqQP0uD62lc8Ea28W
BLWA711sIYSDUzGM6bo1AiLH0aHCdjg1Ny6y1eGgFzx32mZo22LZKWkaTAbucWfZ/6qlxRFlxahG
lSzv9/9iNMC3UYoAWo2N0Md5ayueqHlrxGdVeDV0oCfm16Z8ux5jbTBzwg7lYxbrW76u9BxLa7NS
524yoFu0RHCc3IlxYbfjxrq7tNJGmwyPeepKaKjA4FzkGELUdFPVVsnZUsP6qdTbtzL1shyxhgiA
Fo5MT+j6umESHoRzhDKhkGiHnMvK8YJCODWThHuXJMZ7q5lquyxg0MTalH1NvTE89ZMc/06UoDxY
yM5iv1Ipt13nj0dzEqq9Vmj1zkA37IRA33D26iKzq74fjrGgRju+cneGQNQ/dCAF8Sbu5Z950gh3
OpBI8Hy1Yv0Qi1YdHDkz253StvJumsr+d6NGlaMUY/+rmsTwi59q0Q8/z61T7oXSrYZk/85sk+4I
yPpL1GUg//3JP4WCPh3FPFAPDcIeTidgiCjnmF1JHk2zJA6zXzg4zoqIsFz92eqVtu+WeeTlZ4cq
xt+jCkdvmk//cWnp1KcytWZpeWP+a9KkfVMlr30g3af4i19fYZeMU/B51Ftm1C5v54slhgf3VCZS
G5/T2YK8DmouHfrVTpUDXeibWz8f7oZKfBs98z6JpyMc2K9iFG88G9dGPBdp55LP7GqweIKIcVaJ
KYT7M2DO8xBGJ7Ejp9by+mQCJb8+5MvsYR7xf2PJH2dXG/L/Ie28duNWmq59RQSYwyknSbLCjGR5
2z4hHJlz5tV/D/0D+53hNIbw/k98IsA13ayurq5atZZHZ4vubjtVqH83W3O6j6dmX1SvdsVk71qg
uL42sMfjipqgChHrMqT3bWXpbUHDPO28feErj51qHm4vSWiCBxxuA8jgqgCtxJXT2EYHbELmHPi/
asR4b1sQfSCAQcxdM0NCgrIIq75UqbnR0UqB+uUlQZtTiWLPDa3oY2VbK/es0BYlQOr1gPw4BJcf
qJdVB9FmLzpFTOnepxVsopVVD9vOGrJt4JTFShVQtHszGzZvBbKhqw6r2ZZmlEOJftIH39r7DAju
WtXrV5LW63wIcS/ubrjNGM4iN75cVZ4oehy2GV2iTAVw/Mkov9vTXqEi54MJuf21hLYsaOBo43Cu
jYWtuqnMxmiCmIJI2n00eRRvDJLmnDEqzztAM2Z9n6CzXznE83e5zI9Y4ZnVxcFyuC8UL42434Ph
bg78G1NrlY1sa/nK+oSWGEoBcitisPUR44jryAcPkn/JBlBq/atqrpSiBTZwc3gcbCYZGGhaeKE8
5jKjPWV0KnrEzRv5n2JMnlS/XUm/RAGYHhs+QUuUys4y2A9jWk8qwhkn4GTjY6JKb45ipPuKCwvc
KPe9NeTfK8kwnsyu7+ikNxls7Yn5WDCwvKZbKTgKOA3QBmp4VAmXb8xMGku7H/TwNIBm6AYkhXvv
/bZvCsIvcGxqkPMb8bq8NfaVUo6SE54S7ZNpBttE1g9B/VhGzlZBzLdY45IRfUfSaWdmjQBUtqzx
B4WZdJmVEk286jU1qmd0h+4gS/x8e1mCoMUQucz9RIFGUERjaLZtQL6cKq+68zv5a5B79w5I3rDV
v9w2JfxIUD+hmATGkCrhZSQpEwt+soIdhDI3346SRrIeJc7KGVuzMi/47F2QNl2V17YVniYLfUx5
OBq5vxLoRSZmskCyVwqPVw9RHo9RMyD4cuomad/BiMbA0goi7nooUQMjBAKAwMs8AhD9y2VURT0m
6F4Gp0Apt3nqbOJa2UgwyufJ8GIGElN87fALqvsnXx/ei2LtQSc633R4mAsAgyAYY+WoJs3Ylv7J
j9UXozsWzfdMaqG27GO3YdI90oxD1ig7lKf3pq+8xcp/+JLnv2A55ToYslfqGb+gNvWjnHvvXeis
hH7xKmfRTHJJJgaX84JmCOcQYwr+SUqd7ItqwXk6jEp3J9mN9Ahpo3/QDbLo3PJALzkk7gGMNEDg
QQDFWlXtbp8QwZknm6UmOvf1kD1Z3H99kauVPBjBqVGOSfrZKH/5+co783p2WLMZVOeFDkyQTvKS
xj+HCZ1LKAtPnJGflOB+BGiUx82vpmz3MEt9QJD8XYvV1g0aiMtvr09wcCAtY3QYlXke78s7w47b
rKmlLjxBWO5tYm1AZD1J1/oCa1bmv59FgCbStazosQIVm6tTRW9X5w8ElwELmacqKTmbPDwvTUDX
mTsWuoQ8cMsa0u9RCt+Qw6k+TFMQ342FMr44cAZvNWtYe/kIAjZAA0TbqOiQ+C3rt6U+RQ6U7uFJ
KtsHc2geEnv6qPbduz/qf6uIM7vKmal5F8420hto9WY1pmiAeW7XBsWzCgnqxpajNdl10aoQEEBf
Hl47nq6LDfVChpaddgpPo3ZI8uHZ1h6VpN2U9RoDwJqhRbKnyZNe5TaGquTdgxZbql+bbABCtlb3
Fp1lEM2Uk/+fGuhi86iKFEo0FsGpNRR/a01+8T74Rv9oVgDIbh8rYRQDj+vMEAT6IMsibzEWdVSg
cnoaawnBr4wG3BCj+mh5zVAALFTcAPWRwQy3pPLd1oiQGiti2fyl9e2aDpVw3fOthUoIrfXl0Yiz
qINJ0vZP5mB/UBKYNjtvGyQrL0fhZ7SY81ZJJ3gqOJeuGaRFFiA/FZzkvPlhR/lhnJxfcUlFp6lX
Ml3hgmClYwIDnA8A/0tTM0eY0dtRcFJAi+/6cixeWqNEVZC54ZX4KAor81N1xujOEOvFpT9KEJaP
Id8RGqHhpU7oChjl0ajNcesPivpU+aW+1apyXMs2Zq9fPIEYfQRfNBcF5wLO5Rod5MGgExwCejTZ
sQgcmOENt0lGdyxArFPnSixkNSzYXzeIVSA3W+29EUmF234s+qh0iWCgA1cO5dCi2V94leWpdpKe
hvaQ94y0mqjIjfdaH60cGKEhSFTofhBAYaC6XC4PybEaEfk4JUF3qMvPkOK6SvMJrqvbCxK5Dsoo
MzOwwvk0FjHAV2Np7BC/O2nM+HnU5ejvSzQTblsRrQYiDs4/wm/zFM9iNUNeoV/bpyfknNzKgNZ/
+BbBppVJP28bEi7HRi50DmqzCPClIY+KbmWWdXJqlRZJ0ip9zrXma2vEKzmKyA42GC/gfUmStTgG
UThozmAxjJRNNbmX5peu5uSHKa3fby9IGDjPLS0+EOXfrnKUITkpWrlHqMCFo+Kxl9AITYz7MDS3
pi/v0RR4m0zDLZLwXc+Vt9u/QZStzK8vvJEqmL2sGvl1VDN9OCUn2BC+As47Qoe6v23iz/N3ebzB
Lqt/elpzTe/ywylwQWVjmKUnpzQ+6uUE+UW47UuWF+cbYhtwA712rX541Og5xIPzkObRPTC27e0f
Ivyw5Esz9w61pGXUtqNJTR2wf6dcLZttLZUQPtgMuQb/odBCzZLq8NxZ40pcHPA4jcOwbTng/RBH
HzMj9PcQbvip67WMtt5e1OyNV5sLSHcGxFExXeJeqqg1u0z1gQQX00+reHAAM6bZgzYZu75udreN
CXfQplpFagbNybLgrDh+MzAqleEtL8BtXNRDE2ttbOmaLv7P/87dykUEocOSirVxcsuXkzo71Tpw
XSefXgzPPthhhHpFt9chMCvc0UUhV1e36iQ9QXOGflEA61awJuk7x5Tl7hqAk+f+GyWeJRshhHpF
D2YTVFECnAjJzWYTaFOxV+zM3lpWl8KuXEIMlDnvYGfXeKlE33YejWYCCYbQq2JaCouMnylldrKT
5s4ZlS9lDpnGSG63GxA0YXxxjSVE9IGp9vDgp1mrXz2RIrnvYq8G+D1Kj2lRIzn4WVe//b0TgZN2
HNIZRG/M+UI5y+tRNpSCBNW/Ezwuh7JJD72sPE/JGp2RKJthPhs1NcjDbOpml2ZCTyFjchzg5coX
B252z/8l150bWJ9bM3VbZa1PK4qkEC/zqKXUzyzr4npKUxteTt2OT1bJsA8q40U5rSQOKyaWJQlq
HVPs27S5s6BJ78ehTJ7VwO9XrAjf6ND5UyKjAMMhX1yASKqPlVzRVjLC1PoyekN4J4VSCp1f198N
sRcfujRQ7mEe9mhohPo+a8dkrXUi8kSLNwVnTgGmuryF/Y5x4MbsuIWlCdLE7HOM6l+WDCuLFR1w
ypwzXJXK7ZVwUaLlTDej9HXq9EcbnD5w501H5Z2QEkiPToRUkbJyH4oSpnOTC//3yXDC3KFn3HAj
2PmwSat7NXdcrbu7fdCEF++5pcWHnPSGxlna0AgPrbusiu8y3dy1abRvQ+OhZ4TJTRBssxlVcaTm
nywzt5ktfWy9aCXBF/ktxWtSHUgDqRxol0fR8i2UIXsyKn2ASC3pUTabVtYqMgHEhBoa961AQqWE
kbJIaciC9go+2l7qfbAt5JVv76gopiAiP9+2QLcBbF0upMvhDR9tJoUHNJIC/12PqBM85cZjAyun
Jb3etiYK/7Mmiw5BLR2OJY7Blye/HlI6bJqJPmrROXdp4twHcfLkx9oHJ+nWUnlR2Rcc0P8szrt8
FpodqTYMM6LbNkb1U1ekwSaTqwf0gkGepO0HyFX3Ume6IzOIrm3pKNs1azQlwg/J/KvNQAvlwWWK
YXQaw3RKSRj1X9Xkx4SU9+1dFQUWsEL/GljcC0YTN1JUsathChM2Iob3rZz80PQ18L3omAMEpJ2I
ItA8rnW5l8lAITCQ6Ov5sqS4xtS+KmgJanHyTQ+N7X9YE+0T+O04YldPFjsLrFaGA/vEM/DJGvWP
oZ5uLS37eduM0CHPzMzH48w94sEeU7Nm6wzTcwNfRRwSVJ8v7eI4Qwdif9ua8EOdWVtcqIqcSYOh
s6iZpCdoArcIoEg3V8BCt62gN3i5ppYImCbQV54kZuLJ06uX3FrpiQqjxr8LMZYDnEWVVg3yP8Qm
rX0cAgUBpHJbpcZJU7wXy+/fanUN0S10PggPmbxlxPuKjRZJntbJAxghukKluOB1975s3A0t4KEq
u7/9nYRecWZrEd3LwKbHm2LL8pzILYNh21T6YzfZ9zFRuBuntUxLuDiDtgnFDYN/F1E4tZtilCuw
d0H3kAAQKcZNZUnUHf5DIWAezpkBhcw7LRnHrNgE5BOQ0VXON1l61YofXfTp9t4Jox0T6qD7IHah
bnnpfbmvJZ0/L6VJ/V9oaOxyyfhx24TA+3jaw9gO0T5l3+UDEdyEJ0vc6fMY7z2/Q0WgqKncsjde
68F+sjLp0xghY3HbqiCvurA6f8OzUJHTvzMtH6wBDaxnsGMP+OpGN1rIs6ff6iB9k6Cpz4M1uIjg
NMPMRWeUqUj0HJf7mRVG3yV2zKSv/aEqYhe6YJOO4e21CfxP53n/Z0IaDNhyOhaoLGICEe1+CG1I
4HxGJoK7MeSOLNfgwEJT4BwUqnjmPJF7uY1hOhSliurbyZoJpjJ/W6u/5cF3B3WNwkjkJjNlpk39
lbx/yTLoxVElZ0Eb0jDIT1pi3skNIzujw4xGIe3UKDxEfb3i/aKvxXdnaZSerotPU6J1lACK8KRG
yXFw1A99Xb3341q8EKU1YEFBZ/IQRNpliXRO7b60UCQfTpJxHxvGvtCfB3VTVzZEkQ+d89GvPk/w
rGr6yrUsiIzwyfCMpp/Ka3eZ96aZU/RRrPVg2BLX6H8k2odUuu+zu8JficGCr2epEHsSRnhkXjFY
W2mnZbLv9+DsT1L7YYygtpu+qtWxHP+R83Jz+wAIvhvWaEow504IXhZotBQxt07SulPqBE9SZB7r
zHgPm25324wgOOIVwFfJoaAjVheZ2lAakyF1TXdKks4dg0/OGopIsGsXBuZ1ngWpyLNT35p6kLL5
R7mHtiNp8PRnU052dvahyNZ4CAT+cGFvERQbrwl6wxy6kyNZ7qjy/OJu5Bfs4+bIhP3t3RN8JLBe
M3oOhD88KIvF+Q6yAHaZdyetf1aadFtOn3x1rSIhiE/QjNMvgjJau263qSkzPnqltifP3HY50xe6
4c41ztFeoz4QDPLAqkw/GKI6iitXA/ZjnKSKkqrNydY7oGvo/ZWfM++7p37qk/e4cj8FdzxNrGPw
S7I3gbkHsGL4d7f39Hq53NUQ2MzsmNQnlcUHLGonoPwZNCed35Do91GwmxrEc1YSxqtPx9UJvxFL
pRkN69Dst2d+adLdT1WnQd+vyuU9+gW5C7Gd/ljwvF4JHFdnDFMzMx7wSibk4Iy/NDX6SaD7ZSEd
Q6sNdq3S5R+STFojKBMtiDwUmgeggVTfF9dYl8Zx2/N6PNntcALW8sHqtYNSJ3/r8izGZrKAuf6Z
gWFpJkRmNO1D1TuSuh2drn+mnuk6mbES/q68YDYDYbsxI/LUq55JoRaWlGqSd9SGikDRb4wmfAaY
vpmibMXhriIGppg2+kPrRgZ3RWdTJbrXxY5/yrJMfkuc5DdSeNq2HPTRtQOTZrrnrE2cilyChBdA
I7g8Ss9zanfmfTo9ZrNUKv8UjYO9czrL3E5+5u3+8ijNK0M+BvUYk+bv8m50lHCMG8vwT476ux6/
jcXXQv46ZN//2grkGCDIQcrAmbJEZibIFESNnQTAjeZhhE3TgMkx8m0TrWVqV3fJnHeeWZp39WzX
2nCKBxlkyqlGEgZwzqlTx8g1OnBrRriPVOstLdSft1d33UCcjVKKAiQ3M88vO7yFPSm1Wln+qRli
4D6OOQPjzGJX65LxFkpq79ZjEW1CJWPqUUYfOZ+ZuJMEYtU2CavkbxPj+ecw2clYBPxiV0AQJ4qz
NJBr/5Q7oHCzV2Y8XU3/ojm/b69bEE5A69B0BjkHmnn5AFSaUVUGVAFPiunBlx6mygHGFX+TFWGz
v23q6h0zL+nM1CIUN4ltOl0x+qdphBl3HLNNPiXwa4FISqppMyHbOk3o1HbVSvNe6E82ZXiuV7gB
lp6bRsWo9rokHWMDyuEpLH7z7JlfHC9A0D/BYvzVpiO+8gGFG0vZn6oV8lu8ey+deCijLO31wj+F
WnlI+wLEfbn1kOC9vamCADpLEOhgS6ElvAKaFLmW6qUZ+KcEHPdmGmvlOR5RV2rLcYRhObQPt+2J
PuJcCOFRCMCRaurlsvKZ18yciDWITMJuC30FmNExf+7aJ2nYReUuUxhNLMthrQIv2k8IOf+w3sET
sIQsZIw9qkGi+Cct8w7BGMZuacJZrPv/YUPnjvYMa0ZKYAmgIS2gwhD7walEAbn0f9TWk2Og9fTx
9j4KbgYW8z8z8211FuMaMkBpKCT2MZAQtE3ib4hbrVyuwi2bS9DzdlHMX4AFElvutc4GwNXYzW6y
nioa2Wm7BvgTruTMyuJpUZZJ2460s09aXo3HeKqS+8ymoX17v9bWsvC72lOmohs91uLDLDoiL9vl
JI4Nr+vbhsTLoclJ6KUetnyQ6YwF8liav//gnHrZOChBvRKPRGthMpQeDthg6KIXayljK5pqcLNH
m/zHVeos3QX9+GINqrziAaLF0EG1zT9r4X156WUIy9gBnAreMfGDN2injqOvrgQE4WKY1pjnvujq
LxcTtAQDqcm9Y1qNzrbWx5+9NvofGAdb06YUhTpSXmtG6s8k14sjE88YcrUIvGNdJ1D4q5VxyFGg
HAmuGzOx7ZXrSrQwrnn63XShuYUXX6kakk5rKyJrNeybFIVI866jFnDb20RGQPEwRISSDsQniztx
JPcGR+f7pzbO1E3q1eVOH8zBNdrM3v3/mVpcSNYoxYaXh/5JJtBYCXD4X3J+f9uGyN+4ZWdNFJRK
wHxd+lvRaUY6FSajuo68idpwk6+JP4uc4NzCwglMv1JUf+Aun+L90CubcCp2iD1stGElDoi+DOcT
loL55Xh1sfat0aFebfAyKaStN6nPSfOeh2sAHVFqwhQN+CYewmR78684uwZaltCEYUZqkhVIfyBm
Zx58C5mdcZRqFhiMhyTsehAQvZ2utJKFK+TVAB804MmrGzWOUIDtq1g6FpYJUjOXvYckyrW7tPaS
lbMk+mozvc/MZkXqsCTGR8axyLpiko7GYGx7+bPOcyuMv+Auf3+eeBTb1O94VjJ6uLjy1EkZmBCB
eGFkCluaxo03aS95//O2m89OdgFlgjf+3MriyuuB0sujLlkg/LRPqZPuc9QCQydPNn7aQ/Hfr6xK
aA8SCzon0Etc4WFKGfh3Zeb20TO8vdNCEN7FbjZj91HOvlcbKkW3Fyg4x+R30PHAUQiMdzmaYFiS
lgVBZR+tqP82OulWHst/bpsQeB+RjTHUeWKHHsMivJacr8aecutoeU9q8AbjT1euoKNE28ZI7Xwt
Ucq9qvjXXj+NURY5R1PKIzdLlGcpYMaj1dN/DMvreE+t8b3+qVotPePc5LyxZ+e5VrUSko7QOfZt
f5CS+uAb+S5I7eeetpAS0POP7EMQNZ/arn6Rp2HXF8mrOQaPkZrcGzABM2ewkgNcY5DwVoYdFfAi
sP3hQIvfNASTBlcNkaz33wopPPVpvIu69KHxpu3QFb8UeAfoiPRbLdBWToogvqkGLy/im8UNt8za
B0x5DJ86Rw0I0kE3vWbTqElxCCqfGecUPeICiVVmB9eIbK4bFfOq+Z9BkGEdeZHLVUdJbNumJzlH
9Jf0x4k3+t1Qp/JTCIXpY1caESIzcfAInXbxmsIvsGvortwD8fl128+vi63zD0FwAj+k9E70u/wh
g2mFTVjF3tEM4dCo4lp3/alAPjYalbvQiruvaZnErtl77UtVB9VjVjGJmsEi9tGr1RzNqCjbeMVQ
HhQ+4+AGlVQ+MUwXf779Q4Wf6ux3Lg5kqxRAz0PPOVKdDuCTKkY35y5/b0YmvIrGDA59LRtbJ8jX
vpUoFJzv0OLQKCUs92UbescGSms7eEiYkpDi7e3lzf/J1cnkk5ObwMcLlvHyM8QWKpt94DvHStP3
DvLiQ7j2Fhev418TS5hKX/htRrZgH/sp/pTSDFYQXOj71aRBZAfmJPJ6eFepbs9/PwsyWW9LptkE
zrHzX0Gdu5Qw93776+/3i8jMGDa90mtJqUht9WRSiGQZen9aPJNyv962IHI46MQ4FTy20MtZ3NWW
k2VGlTg2E6EWbB+FGzlflfYnyPIdTraxwt1te8Jt44UCagQFgquZzMjRPS/qZeeY2LqxYyi7IEOo
QIFZUbIWc+fDsvQ28HP/2loceiQq/aJSeuc46PYvI3AemX970p0RCaOCVodx6msYzz3V7XP5blYR
HDv1OFjq3+dd89wF8UdByJFnzKWndEENVf048hHhjKlcPdGMH2gFgMks4vTHpERrOvB/ru2rhTOG
ToJkzhM5CwxQ5odNHMGxdKxbq78HJ/FpKlRlA/I1eeriJN/JdTxuq9I03hGG1O4TeC2ZqQPz2jH1
fwyDLpvFmbq7YErbg47W0L7W2lk41ek3TmPo+z4OvG3eleojwTJ3aagFd7cdRZQ3zE04mA7nQapl
9hM10thUk+UdYy06aOadYdwZcrlDaoARuJWwJMiMuZf/Z2s+JGdnWenR6qEX5h393CpebSXx7trR
D37aQd5siq5cm3EQ1blVC1ITe0YLzHrzlwbtelBAI+reUQr98c3Mm/hxtCB87blMN1oVfOsmz3yS
RsM62lZmfx8lWfbdVFa6ExwGazOwohhAegYyCHpJmp+LS2ey86gxykA6BlL+tfQQ+yqyXZNDnQkX
j1ulxe/QW4MSCG1S7DYBPM3XzuImsDo1a4qGLe+lx6Datvo/RZlupI5M/lsp/zWvJdc/870yZWDe
WBAnXu53QWXHtzycSZuOk/oj6iLXVv/L5WbTETSRPUbR2V7coExxFdw1kXcMBu23HVovVOFWHFUU
Pc9NzH8/c9Sy7yMv9TExKi+O8eD3B7093j53aybmc3lmwm+1MLIs3zvS/Xnwa+/rlMnPlmyvvHuF
qaE9q64zjTIHx4UDtHx8CAgK71hl2XOgF24J61w3DG/cVI1b2lx27ZT+aqdh67f1JimUlZtPFGDO
foC5CJJDYUjgxvgBaca7xC8/DJnx2GfaW+IPW7SQ14qnotxnHgeFmRDk+BVfR+wAX8jRf0Kqxdon
4KtHc02oS3SowDvxwJj5d3ipXn67CUpPhFRsTIRmQkYbae9U1tS9bDXKg9/GzR2vzWjblQDKbnvN
/LWWNw7jYZwwUgmQzgvLWmJFaWCTPWZd9Jny0EmPtG0xgNeJ850zpupGsiY3q9eQ+KLITVmVsgZT
ac7VjGvdaJNmtRO11Xjs7hJJI2hxjzGcLcmbyqur/3CXk4cxwEEhxaRgeLnDSkPkjkKecaH20Q9/
B85z4n+sivfbuylyTQeNFJBPdDqQk7i0YnVKlCS9ah9pCu4UAnGfv/T5e1SmrqKsEFIJDyJjKWQJ
DGRTBlt8umqwNK7aOQOU/fs8VrZq2DwA3nuvc+nVdvoPip6+KnFnbvNG/Sxna0NhItc5t7/I0qpa
Sxr8yj52TeEm9ns6HZzKcrvuuUBbOehP/fjz9vb+If5Yeitz2fOAIS9CUuvL/fX4gGGTJfZRkssQ
IeAKtI+fT+ErKiH6T0dNvRcl6ngPFqEXPDXWOB3qyosokcQtKrXB527sYzjptPLF5Om664poekkD
jxmKJPgnh7PpgFZCRZ7ZDytQGqFrAPmbIUqAGZb19650EOy2fPtotOWeCtih91B7zQ8643yA5N3b
OyWKWVxloPAhIYdOeXHfBLlWKl2S2cfS0e69qn5nmuHHbROiE3xuYv772X1Tq0iRlVZoH3WvcBlc
IB3c6N6HZvh4247oXnPItRBNMc25gndpx2+hM4dnADuSFW0S05AOVZQNu8KRkvvbpoTfCAwDfA18
IMAul6YirWskygf2US3qp6JN9yRYD10SvE5jct8Na7R/12NRZDdMBTLKBeMHxFMLe4ZUyUbYVIT9
dox/jVTVNrmFcJQ7yL10UBpHfZh4E090UplrKBvkNbOYQrBbRkwNBnWBbK+WyCuBRbjhtD1BlRn8
NGMRKhMpr83OpPA3qfoe5oy9WWyrtZEiUfQCNc8IL3UXRkuXDaIiz9RamRzyZGV4MaLgp8akiJnA
GBpKUAzTArXSegcT0WuZaY/5tAa5FBX2aB3AmsEjHQ7wpbqU2sVDWeQmZWjTdi3tSUuiTd28MTNN
g7TblwYTtpm1ka2VG1dwbi7sLsLmpA5+ISWwLubW+N3Jx8+FYt8N6Ae6jRatMQ0JviWVM0AbzOyC
o1hOUE6VOTKjQEW/8Is3A4Hn0ZBrt5bTu9snR7go3q3oO848D8ucDKjEkI8WNX0U+8z7IBordwom
b6tb/SdniMyVg6oKEiZQNzJTTTN7xRV7k1+qrdVaKUEBFORHwwj8l0RtlVcr1ZTf4eQ025lc/p+m
hCB9ylW1ciHOCp8oMvJ5u1qp7os2tJ/sUOu3UWj592Ugt5tCqnu3qPR245fy4DZVbG2CuuofA2NS
ToNe+W6XNvXGcjznc5mRCvKyS9jOUNnd3k9BJPoz6MHYOd3ha9JRUgypCXX72Pb8hO6DPvXuoMNc
/RuhtdumRC4yy3LSqoDV+Qqe62iTn5pNbB/DDmmtko3axdbfx3AEiBhJpm9PX2l52HPudK9kUv1o
I8zjO8M+LV+M2l659ISbNrP4mXPN/IpGtZK9FlWUyOaxWLl9oN95vv4MRnMfxKHkKpa04vTCGDZD
+mZdBzq2yzt9skO9hlJyrsFJX7tQezPD4sMQp6dxUpH7SAMuEc+VK2kXRvpr4mQrOYXglkcO4X/2
51NydgXHmRfLIaQ8x6FpH7rY/9AY1srokehgg1eceX/A2F+xOvR+M1UKB+ro1Zn6IDlq9TbkLePy
Zmzfa8Ggr+yp0BuZM2XWlIgFMutySWOKlmSpllTAtKeofo70U5R+u+3wwl07M7FIXDwl83LGMCgA
y+DDoZ8OVp7IQgOAVjVQpTALLINuqHadrgS0bRT52YgBPPprMtWC1JuHDDAbIDYCEk7VntQmL0m9
E/k59T6psJnAzlei1Drmn/vpe7vmBqJ4S0cTsgQa3gIWTsnJ5SElJ8iidE8d41GV0oc8tQdXq5BR
aGLP2Em0p/7+S51bnTf6zL+dKgvSWqLrMKTKR0S9PrcFNcvbNoRbCWs61M5Ac40l12Dm6VGYApk5
6lO7ib0e7abIlaYvaXNq9de2jrbj8B8irgqvBVwas9DzstNRNnUPBFe2j34UfXda5a2SnckNvDUi
ZlE8JLOBsgCZG7jB5r+fbZ+RhnoRg1049mHxQzOK+6yLg42lmb+UiJahV+jy4fZmCt1kJjScB/zm
GuGlxYJXG77Z0Wq3vAHEdjNuHc8Od1oQpRsZFt6dT9K1HXWv3N22LIhT8JqgR8/sx/w0XDyGwddr
MDX41rHrhgP8re6gGLtsAI+8EhAFAYoJB4vEld4Ayesi5la0pPspUo2jbvTHUos/9lL1sUnWJi+u
uWeAvFNtYqyPBs/1lSmhU1IUfq8flSmVnwdvcr7YWVK7jV52M6t7sLV6s3q0M25uLc1ksNWKc0De
KjzYrU0wqLTsUDrm8Oj0q/NDok3glQTwBXjXPBZw+Z3pAJXyZDX60e/tN6mU7wyo+REB8NYmHAQu
jELPjPNjomymA7g0lCZyVHhmph819Icx4hqA1yoyFSU8WOqadJfIiSDfAOtASYqez8KJpgTxxXRM
9aMqHdUq22qMVNr6+6S+3XZWwTHhXUXtFaqyGSmyOJi2ndW6H5TGUXXeAit1Vflpkt9j/TGXPrTS
l9vGRN+KdxwCa3B0XuNYiyDOzdJJjKPh991GmoHURtjCeVVa/wEwyVP2f6YWTxvbk02VCXbjGA1v
evGKNvFKsBa6w8y2PddJryMaJczO7itHP/aJDdbPHsNtUsjjfWQpaCV1hvU4425WgprQqDMnlAyk
ElsWPmimSWvDxMaJl9Wtl/i7WN+Rmj822WsQrVwNIs+YFVRpsJCQg7m/9HeDwkMW17ZxzNTstx4U
m8zK7rtK+aTbzbexzz56pbom6yxyENJXBvRg6ITnYuGNKHeMvZPijUxBb8r0qKh3mpVtb3uhICei
9Ei/gCuAFH2Jpc28NPP70tCZ0HwuutA110TWBPc4BpgFpTEB28AV+58SVtZEufnYQtQxppIrhda2
q3931nOX0ZbzD87w+faa1LnTsChH8mbibT3DD+cxucuvVYRt3aaw0B7RlW5epqELHsIgNg+6Aj+l
UVD/NU0wJ1M0yZupM+sPld3Wz1U+qpsgjn4VVjEcY0apzWCf08InUfSsQ9HXoPNTCCBd4OcMyN/+
0cIPMRPUzHVI5aoyqHdRRg+YGOeXkRulVB51ZFBWjIiOzNwyn8uP5E7LmSpVzlXJKlv9OMn/jCon
1XLcrvyuVsAUlG7lfIpWBAACbjRQagzBLfy3ToLUl9TQOEpF+F4h6Z7Iaxgb0cVwbmJx6QfBIDdS
7enHuFIn1+mkfWASAEgEdn6XrhwVUWUKSAecAQzba+BtFteQpkmJ51PzOPq1b27yMdlqUvMhiLJd
32pfpUR7CtNyp2bhp3bKVt4uwpUSCkjUuHI5qQuXnlJJ6SsZ23lTbatqqHcS03HHXFf6vZGM5UrA
EwUfXuryXKBCLcRefLzC0JsmKSaLir7itr526EcVKMuw4iMiZAVXBqOyFIzg7FQXdpQJPR49Yk+T
1EgM5B6j9FhOo/mCLLcezf0C7VDL45i6YRCVh9qTo61jpp7bW4G0KeU0OSD/HOyt2Oo3MTjZrQ5F
3WezqqITRTxKhxX0yfmIQJFfgkXW4Mb+kieBd3/7+Iq+D0hAciKSLHivF83PCARkoCS1fXRK6RR4
5ptnFHc+MN1IXeu2rJlauKGleVIQpwUw1jRnVM/YTnaB1jsvpPH7f1gUuclc7VK5Zhc37Jh1JchP
ykNtZDyUDEjK1q5tjKfBl1ayd9H9yivvX0vzms+eRFA/a/KA0tSxbr5lmeJ2zg9bH7bMrLha/TNK
drcXJgpN5+YWXmd7QR5mOv2qxFShOJsj/N1tC8Lz878FLbmCwYx2VhBgoXDeB+OrHOqulax1k0Sw
F6g2/922Za08LSu7qkcg1Fo9cFUV77o+fY7s6rGDB1a2mzfdLn8VnnRAmWmH9NVTrq5xMIgXSpDn
ngWUtSwhJhBQNrY6WFSyneeotA6+438p+r/W9ebZxczKv2bmL3rmIH4caDqwLwrZkDzEjvpDV5w9
YIgVPxSuBjmhP6VK7Wq0WXGGQrWl1jqG/j95+LXwfyfhShtHeHwpcv8RnaXLtPC9KLAyM+hoOAbS
k5EzgWOAnYk+qsnH2x4oqoIyevE/Q4srIy7ahlFNav/eWG3LetjYtrep/4+0L+2RU9ei/UVIYMDA
V6CmHhKq091J5wvKdDCDwQwGzK9/izy9e7ooVKjP09GVrhSpd+Fhew9rr9V/riGASdRXMMJ20vFb
8JupLVns1fuFGMOe+4I4FQsXZRYYdE8SB8sYO28i679CIGnjCq9/HloofyuSaHCYlyfCbpkwzILQ
KNHfkoSNvibqLoByROHTtAXwGQxkjvrMK+3UQ4ZsBHr19gKvRbZIPjCgjqIl8CuLj4yFXjqQ0nOi
gegQkdR78bPTrPJr1TnDk+bp8kc5JcMuU23np1k8bUQEq5UIXIgZ+Akxr6tyZoEuCMm4cCJjpHes
yg+AOYRdLAODNM+e4xwUU79Ekv02x/YEvPY5K/o7l/cYPO/vuHT/ub0c87ldBt1AHnl/q6szBO1y
P4YhmWRfxTSaNJn4Gev6h6RKeaRnrXpqmWcdEiL+A9bhrwgqprLgeq6QdpgnLwvgAmlEQBkF7jcB
IJAl/azsn6Z+0neKVPvEkEc2/ge0EyRKADsCmBL06csx1MRzU72ZUNjqyu+d9QuNaQoAAfWOyt7w
SWvjFzAFcmykT/P4/CKd0eNimgpp0MgpBBc+11I3NFQD7Gbaih8Tq1/xBOQ+qfV2NzC9uAMvY/Ew
2K04y6HvT13G1LFOTREoTdFdXdDz7a1f85rvfuAy+KEs0yiR2AVlZnddBXXLsvUF/fiAKTbYmLEG
FNnqMqsrWkuPmQnfDFqe760V38W0+haDuOb2x6ydY/gUoA080IReCUQUaIVRjeJB80ADwVuBoQH1
qaHxL6McvpmN2MKYrfnK9/bI5b1xOs/utNFAZD/pITTpP8X1Vvl3dX+AjMWbA/AymnqXJnplpsou
cTVF7vq0+kGNOiDW4fa6rb1rYOrA8QSbJdQmF+7QysGpmqQtMgZxqiDNM5bNsc40sNZuwUFWPwez
L/geDAFfkRDwqRsUtwd06s3xl1CoB07OF9SENz5ow8ySpB1MedlYNzBjWCqqrfSILHdn0q13enX/
MUDzt2c0yzBcbk5a5mOTYqI9MuLxT1JUD6SwNvqRq0d65jeZqdSuZyITJAoJMiLE8R4P8sn0wS0s
GOAsbnJnYSzn9kFYWTe8iiYqVpBJRGdq/jXvQjVw7BiGmGN5XnwpysEnPfK6LZzilpFFcKMnueyL
DDV2wvjBmg6qR/Pa2wjiV7YG4GBkpSgyImJfOl5OS5e0AlgYT+9fwHQHHQK2xYO4YWPpO+MEw53N
BNjJWMZfkk49uPn0cntDVgIVTJY7iKARLgFMuvAwNUSahcFLGvWi2kOz775vh6ex5GFvAhPvTj8A
3X7DfNTGu7Vy6uAJZgwPhd++woKkBmbbWygWR3zQT8j8LB+Ta4+GknuTdUdzEhtA67V3cnY9YNSb
BSbRc7o8eDXLdam5FY1iTp4s8hWQjOSBFlNYO5Q9xXrC7rqCAd3nScxxcyPiPN/HECndMavQf8hc
5yeg9rZ2eO2ooluK24BLDingxQUnjawFQbcmIvRei99G6I6bbGvkYHWxoXNpQ2dlRswvYgSWmWAQ
6sCFYABNNKPPDpNevEyl84pduLM7c+NqrJ0poIRRdp/LiRipulxrVdtahgDLjtqCd35L3TCd2jfA
LHflXzVN7Y/h5jbmD7aigJVnBjHvv4YXq+kNHnJdolCJB2/RkMugt8EqR34NbhzevjZrNxMIH9x8
HCUMpS0+kbak65UczMhyGjdo0cY82KCk2pBvWvseZLYOGs9olF4tpOHKwSj6ikQCCctoOieXE9B3
am0I77Z1FGevuIjRUcoBPncW45pfnMtdy9DuHYFNJlGrzASYBBCtm87XWlZv4EI1/YJCZqxB1nB7
IdfOykyKjnozENHXTEW5lYxWPproq4v7Wh92rgBYwcx+gCNyCKCP/c30NNOXBdiBb1te20I082b4
m4Ny+dIjAOqWYyggMSNdymfGvft84hteZ+12I8uG0PFMUQqt98slLVOILDCXmVHZHkH/5MdaKNnb
7c9Y27aZZxhF0lltYfkOYawDJVqvslBjQUrlGwP/xaHk7JOSlv8QUHsdCwyBhnEFApnblle/Dm4L
5wV49qu3vKxa2xS6ZkZGO/bfhduMry6UX0NBhi2myFVTf1tF6BVgdn7hwYqJKuJotRXFefWYuvyY
G+wurrKN8su6GewTYDpQNVpeASNz2mqkDVogzWOt7mT8wzVe/sOigQcS0TbwFgALXB4JVyvTtso8
M+qr5tW2hqOXxr9r6f7/mfnbrngXZ02ozMZDQ82IQ7g2rAh0mRSUuJEasi3R5rXXBb2y//dFf+uQ
70y1Ri5TXSUAPaS0Jj7SCe3IncraqVbmgc7RjRjMcSu5X9sqwLRAvIIqFuKP+d/fWRVSpdbIdbT9
p+LbENefzILvbLBxfXy73ptZZEfUSDizK9OKlMbr5zy10tDmXHsbJkNumZpDraUDBjIW+StcBWRU
F0nSaOjcNFliR6hqWH6fWv2+zdI2qB27kH6aZNUDn5TaV2VdhW4b00AIbQxacDwiqlHACeRdfuxA
L7kbE8OW/qDrxaGVYxWQSm/vXLCk+RntBn9yZHpHq/qcAUz9Wc+aHHw/dnxMgBHa65gBDVUlfZ4L
vAPUgNtq6K+4NSH5YU9dHAxDRX08gYXvDYMMBkaSPxonxE8r/but6do3RH1kpzHVPrRqRLsSFW/A
0i1AblEVM/zc1s0vdpwYfpayNLTKvjs1dpXu9T7eStnX3lBcaBRH0Me2r5rYVZ2OrdUBfuDpXmia
GOqBuo6mgMLPt0R/124CsnX0q4BOB4hwcbeLzJuywoH7qPruAVCkSFRxAtYu+3PZuxC6sbfm+tae
MGS5KKUClQ8x88UlkFaXtFKzzAgJ1w/HUXukIB8v38xsWv8zsbgAXprEfV+YeMIMI1SG/eSNxnFu
m92+Z2uv2Dzej5QdDK+AaF1e56nKR62UjhmBP+O1M8Td1EwHyi2ADhhUHDFO5xf5FvxgZflACozO
Iiwj/FhWJcHvCQVlKsxIUTcY3NRv4nQjyFg5fYgwdBvcOdAthie5/K5qjKVWja4ZUdf7lZBO/yJN
LnZcaNbOGgy6ETCufhFKvuhSIJC7oiYburYfZQ+Ml2Nmu5jYYd1vhDSrH/TOwvwL3vndAXJ/3lDA
gmTxU2l7R6mx+0ZCZUmWHxZbwfOIwAlYSACvcCoWfdOcKsTxBAGGyuIfCUULeBzEV3fEBb59+uZ7
svC8aGXj7IE3GdI8S+gDmKqGpohjMxo68UeLDea7k8l8Tpr/ZAl7jcuKO4ux0cvlA5GstKCna0VW
271aWb5zeYn2ubuRgf1Vl1h+0cwDhBYL2JmvYPUWmZoupQOJulEvfKVzdY+BNXvnuq2M0s62w7KS
uu+1k/lkpq18tvVR+SaebKhYNRn4salTIxvuNPcBMjTpMUtnxpY07vfE7sZvhTvSYMxa98EUDToI
rgYSdJPkgZHE4gvWM7/nEzyGlbZ2oMyaHbs+xtgFBEX5vqjpcKyHDuPImcgeHYGRHYdZ9Aipk+Yz
JqyKey+JWajy49TJUwMEpZuEbhEC6ntIxiIcwYKmBWMShyV177Okth7xciCl5aIJdYyzPDHw3AWV
pjf3htvbZ8wtJP/gxXR3tpe1+yYbpn1WDyoUNoOSRZuUoaR1GgAu5PyjKieFcGBGfCKkFlpWO+7M
2C32qCOlT2NqmndeTJqw6/UtIaq124Uq3zw5D8o3wHwvjwdPLDMVyDojkO76jfHkuo+8/J7nz7fP
+5aZxUMVq3oaTQUzvdH4NnkynU8jPKyRsI2LtfIiesBkzsQLAMYhBbr8Hsywlg5LBYkyUMqpmh8q
aRyFi1mdaqp9EduH2x+25v+gtAh+dSgQGld9Juggp7VdmgRj5l042umnNss26qVrrbVZ8RS0+BDF
xUO/eHQxXNd2sm6NSKXUfo5HL9k5VaW/FGMzhJWg+SskEmmoC0s895pKTqUgKsiIjEPOEQE1LG1e
ylr3HjERlb7cXoC1BceckYcSO2IsPDyXC95MvZkM2WREzMwPqcfdUCfykcTN6GeC33fNZtlgbclB
Pge2K6Dq5snwS4suB7hPa5Dj0hINY+cny0nw8W/C2CE0LCkC/qtxd+54nZVCXTnSxiirvhuJGwi0
TSfrTg5bBLJrOC5o9vxrbBGINEM5KrRuCSQVoFumKdDzazWJ8WU2AThe6Xu7K8tjlSmByhYgXcYc
Ft/+4LUlRS9rnjg0gL9cPkc9tQRPSGUC8FL/I83+s6y2uC3WzgmASOC/xswoNBEWuzbV3Bgh8k6Q
a8RH5YZCd45V+aKas6ZvwTPW1xQ9OWTUqHCC9eTyiFS9AglRwc1IkG6HGPkZM0h7DKse0Dc8GrL/
nIHT2KI8CdCt3nB1a/O6MItGPPg5kdbbiw0duzanaYUA1qzzBogv675j7oHgjc9AUT21ue0buQD8
1NXeyGhTn3nJAcnW6PN5JOH2zq4vBUBt6H5gxPtKmJIwKdmElzWi+V2Djndsww0mPwFFDWNw0xEj
D5l4TPWft+2uOXwLZWTMLYN0AHQVlztgVLlnacAzRTST1B9Sbh06ZYBjSNcwmOx2W/Qb8/FZhh9I
GUB+aaEohet0aa/mztSUEyEofNkhg04JT/Sgz3e3v2rNCqDrYDZD1/d6lE8lgpMx5nbUsZ9QpApA
ERYa08aTMj9Ry0+BEux8SQjQ3culc0STMGAd7YhlL0zsWLsD/2qeDUE6gslYdKELRMPt71rbLXQQ
dYw1wIVfvZp4wdJx9Hp8l44MPK1RN2fmcRqyN80qNp6zNV/zztaykQlcQqaQqNtRrhtgoEp3wKvf
/pq/N2y5gmANmWut4D9Bknd5GNrRqQvuTigQDSX93JUOxmIBzrV9ok1SQNpI/kp6UR6nWJ98rmgS
pEN2l9uPg2mBb2GAikVAa25/gvYvRjRJH1sB0pCm9itlZJENTYvPLWqROww5oiaSqnaX92bT+bGB
QBtPLv2ldIedJtbjJCqVp3s1UvpN6JgeT7inAttS1a43a/Ik+qz3EyKawXeq+JMH7yCkCJLkoHWH
wtHlHwZNhDOZ0t/EbpJXVhrlzu5HMPsLCL+6hSruETTk/jBVw56MU+97eLuOepwVG3d67fRj2B/4
fAQjKJ4v7hjPpDfUZERpakpsvyBjASSRCnWTbdyAteOIR4iijI0GEgocl/unCQRrNqr0kYfpsyez
gCJFP8TZjylJkue6mf7D2AE6K3gq8B/m0pY5M8a9bWVYEGEBLQgUuzu32Q1DU22kSGtfBZ7MueWB
QaWrigNiKFD5A+YRaQkmjzWLPWIU4KAn8gEV+/D2FVi1hSolQns8RfC/lytojgoMPahjRlrvNgFq
EfwuNeLmMBU9qnEEJKQfr9qglmKCNtzAJ1zVAbLeGMbSGm3A+9ywaTVAE+gpA8ny7e+ab+7lzTZQ
+AesC1HwLBKw+C5DG7uhKDCXUJiJc/IkGjUMLVw1AYNddO54n46DDBsx2LvbhlcAfrCM1gMKK/gB
Vy7SpkUNKHxmo+jcHyrdCoZa8+PGwWvWdg8cAkG4GboPHg4vMPrypzZ9nGgQlnFCUDXAxPMVwg7o
eE1mA7UivREnE6+rDxG/fVPyL3HdbXzufMOW6zwzSRO0eYDTWXLKYi6ZWZyhxzOaQzCLx2eJsfem
LdXs66dubsH9z4y3qLekXMcY0yQsoE+LzjnUdszBoGuUryMrSZSkJEc9uOjS01QJ9Y9TjuxlY1tX
PxSRNCIVDKVdR748q//v3FtMnmX3ivkmQAMxB+TThAdcqQD6yX46On6Gx7c39pIy/1O2xQW9cqyB
WMZ4g+0CuWkv5xuq2gbFlgOeqxQvT2H+nI7ad/BeQrMLrC79Vo688s0YyASUBIcIJFdLd6c1pV2Q
HKPtSR2HIj6UrtgPsbZxVa8Dfvxx5IXAXKBbCFOXLsjtSoymupKf3bQ/YWw5sIwoLc6IrgJ92m9s
4/zHFuf1wtgi5jaGwdKMruNnWf3CSvstYAdm/Ziq5I6ieZcUKK71SswFJL/tva2JwzXvAPwXFhME
RCjvLpWNRivjleggo6TXezt+Ie6DXQNPfZxpejp2EtbOTh+tLaL+1SWea9cEdTe8y/NGvyuNQpTK
lAQaOOdMe+zpFMTlMwQBjjqoeMZkAz+zcmhwPYCiApW9dY0+ahpUm9PRxQYC3Gx0EDrp8Ia93d7H
NSOohs5RG6j00Ma+/CCR2o3KMHpzBpwqzIYXF8NwCNtuG1lbtfdG5rfz3arVLh/zWFnFeVAyqPLf
7eghAPuVZgfqbnzP6rl4b2v+Le9s6cqDWF0KW+5Uo9ml7zSUKDGA7itwgjOp9p0rf5CkDhNPRVqB
/tT/37cuImEH2FvPymhxVm0a5JDWaLoH0RyS+mhlG3fwOuQAlb1luQ50cHANlk9GkQJ5QAazAAMO
qqfmp8YJBmNv0w0z1+nDhZnlk8ELozLw7OOIMOJ7We13ZCNBWT2EEMuDvAEa81epZEo0xllNsGbj
984Ez5P7k+gbbZMVG5irxDji3CaczVyeC7OtK4wEFsW5L0XggLGsnJ499mFwwSxE+q+RxW0CZlXX
AccozlX1KU9/j+Su2mrOrB1w2ECpAxR+kDZbAs+bApzHeS2wHUh/bPmtiu+65L5EZiLpT+q8dfpR
00Od7W6f65UHE88lAjG0TxDeLqkFOlekbaxA/Y3cg6iTY53a4UfjiTAFxredNhKflTAF1uZAelbf
gSbX5W6hktrywsFCggn/aJTfrezVw/yw6H/b5dciuyvj/3I83hlc7Nyo3B6N8qw4g7Z7J8SPtj2V
0Ia8vYZrZxDVTRuN3DkQoAs/mHti7kb2+dkev/bsTav+uN1G727LxML90BZjm2BJzM9Tu0s8Axzn
py79D+HMTCaCxGom+0Ln83J3TKoMjqykPpduuzeUHgr3vibdxmqtuDe4NtCIgaBqHq9ZnIFeiwWA
xG0DMdw+NK1j3hWYePgN8Zjbu7JqxwNfNWqImFVeVn+YNtRjVaIsanmN3ynPd1MZlonyW+3bbUsr
m4OBITg4oP0wU7kE4pp2x7NY6s25LvNQZD9SlCK7kmys20oBEtJo78wsFq4eS+KybsAHGSJkWYai
WQVEYR8k5i5X8ghiWX+oTV99XP3k0vDiEqlGgzYJ2OfPxZQHA/3ELeKX5PQfFtGCfhEoGucobHYd
7x54p7YTWk3YrqYf7/p0OEzjS9xsOPKVNw/6lJjkRYVuVsVZRBEQnTa90cHZG3J18uwiRH9zI7zb
MrG4qfCmpkw9mIBm8S8gJH8TVK4+vFSofMyVUwJkzNWI3JQSyV3B6rPKimPT8k9E1XvL3QqK/yZL
i1zgws5i34uCoFaHFxw63Lm6Q6vwd9M7DmhauPmQO6lxmkDdHphd6uyUPcR+HjvuY2c5f8xet891
ottHMIr3L1OSV36mlWB3qa1sN1DnjyYyiaFtZYeNLma+PV6cGiv5k0nkFpOlPdO6toLWhJpIO7qv
ad/DGznWl0nPzINWO94RfKTx81Tp5NFNWPFqGWUa0NaDSIGtUJFXBLrusi4Dp45j32j0NMgM6QWl
N1VHRstmXzMo+LaJax0Vr6d92dtjgNpmciTAlYSytCuMK6fsucry9jRxyN2xwbBePQti4UCUOc+F
dNoDRInk174uZRBTKncJazz8q6d/ZphbvHcNgdlM10i+enpC0Y8GH65voS+EBt/8f5PMKnZVumPV
Hbgn8jsg/W0gdT2Iq1RWeZcXNbBcGNj3RyfTfXsk2iHNqR44qklDVRJAwosa0EBpbQmwrcT2F3s/
+7x315EmZTZ5Jfa+zv6UyQ6KP76O8SIxnJi39e6sxCDIhf6SzOBmXlWEEqc19DqLxZm0JKDqXGtf
zSnzAV06Zd6DsQUVXbmhKKyhcQY6pRW0tPAsaDZYVnXOGifMjPRT1m1hD9dNoEQJ5IsDlPJi9fhU
gInEycV5qKd+n1qZtu/KzA1v+4GVFw5U3uCvAd8oqkvLwgBLDU3qEuOASdvZYepU0ADtoJxRxdoD
UogNa2snAowfgKUAJAf29MU3WbixKURpYA36VBM55qDn7PRzzLMAkoobLm7dGLDXKOJg6GwJ0rfS
0myLphDnsj4VxYuNKCTx0NStG791N+ft58Bm6ehQC/yftXk73x12zR0TqNTA2gAgCYsnP9HCzn1z
63NCv9T8LQGJa7/Fi7h26tFgA2IE2HnwxS3KOgYbgNgZvOpslSBi6E+N5H5saUE3HtPxwGkT3D4t
K1EKanMexFWwqDNd+uVHqpg4k6Hi8txOyU5TDyOkC8hWc3rDyBL31SVNJ7URRlir31tJdho047GO
p4+D8wCS+PdjlgwJRt2NFWjPq7NTvfX553Ya/RrZ0RZ1oDXHVMuTgYwFsT3q5DN74GLRWJJoeF6q
M7cm5xhbUKOsUfMPyhpiCLY5aofJTrWQgJ0W3a069cGZwP0xpcZdR5vunHU8PZqdTB84KNwCyfTp
fgT9624CB8dTx80sGIVpBanSUW2HhGdIkq4IKiifvIyd7R3KdJh8Utd4AmrxQ3Tpn16W2WEYPbnT
dJeHSe0mQePZdajb4D0SCqVdFD9d8KGSMjCQi/kGGc5W3Cm/LBvXb3m/xcC5wsw0Y/zA6AjwPaoW
S38n8oQnRuGUZwDwAPfiKTsIlYJeO6WA646xGj4ZeeXuaqm/ZX3OwVxOzzrLinAW/fWNstROwOWw
kJfuF92y8tCUSRZqmAm97xP54hTVVkFnhWTj8jcvsjaD8NY2uF2egfY5lFL76nXsPq6Nr56W7huz
D8pG+Z41HoGTecjiCjIbWzHv2jPxftmWp8uL8xYqIuVZn9407c6EqPnH7zySEhA0It+6xuZSz+Wd
QGh0ruoytKdHwZ+k/fEZNfzpd0YWC1lJ5bpAiZRnPnzP5AlsXDtZP1is2gNdtPFBK5iQS2OLJXM9
rhMPXItnS31vtXvQ8QS59lqOc5z0Unmfdbvat9Y/PWiIMYCUJfvbC7q6Y4Bk480FDSOmny79wTRV
riVdCv/mvOT9m+dsJChr7x46F+igYuoY/eHFo+CxIgGHCf6+cD/3030M9rmseoV2xtjzjaVce38A
nAdBNCJ30E8tVtKSxCytHO+PM5dtqyQc9edkuGvVr6o7cvv7xsKtNBYw5QSiR/CUYl5w6UnrKc0B
nsXGFXHX+3QQpA8yaKod8dugZzECQMBsTJ1MZcn2o+m2IULFAWL0I8UUg1YcPc01fFASpHt34OyO
QqRxn9tuEQCWXgQaExYDexQVT3XdqReD4pXLMs/51ELN4Elv62eMmORgy+l+2qqQz7xIneeSQuYF
afV4Go3UCVK7LWvw+rpVKBNv+NWkWReUeh0fFI0hfN71ld+IqXzmZGg/Dh1BDICZZGiZICxFlezy
aKEHTTuiyfoMUwEmeFX50novsVVt7Pv1EcbZBbQHA2fYC/AQXtqpUrxfFS3Ss1X8k3Due8mHM/lL
A4szPDqKNl5SpmeVfqXin75pAn0LWLgyFDwbAZUDJoIBj1oiG1SmmNBqjSEA6JGZoCGVH2v6mJUn
Gb9wpKUdtGa975L9kfS35v0p0yOT+7xpNxzCHDVdBggzFBwCN7isLiLIxS0a3KKcOjD/nAdW7utO
93OoRLj2D2ntpHOmelRUT7dv0uxOryyi64imIKhgUbW93D9ZkdhqBxMW9Tt3Qt/F7weQQX37sBV0
Gy0d/2FyCEOKl1Z0K9Zz5B2IEQcTaO57L/viDEcu641A/9oLQfP0nZ1F6G2YmtuXs8JboX1HeSbQ
vDPxqpB6KQKe76TaYNe59q+X5hZJDHGTkXgJzOnmN55FMTso/gYm2MxUG9fsOhKeZ4uRr1PgUa7x
zEbXpFpZjsAaJ3Qvc/sJVLdHrdpiY7z+IJhBZxjTzEBrw41f7pPIbH2a8s6ArEZ5jHl30Brx2wDf
8wCyvbqVG8d99avA/Yj+OkDDV4ntJEbFFbSdIq71d3Ya+26p+7r+6/bhuz4UyL/BBoPZaTioq8tt
mzWINRguT8PGe4D9n1qnKfAyTL+G2L4vp+mLy7Ze3utrBZvgmJ73agagLw48Y72H2YJCj3QumD/l
HFLSzm+zHo6NmW+lL9c+GMZm+kVUIUClsbxdUHJSiWqkHpXja8zfOFBgt1dwbZ/eG1hcqyo1XDGl
MOCqwzDrl2vgA98S8ls3gugSVEyosi/Fgomb8Yl2nh4pqwzrqQsm7clqw//wJegXQNACldsrXInt
kNoEQ68esTSlPij+6AGoAQzGguVi43Cv7socfQEzCoWa5QgHehYkmWoXx04XX1hWfbGNYuuV/6t8
dum+sfUA46EqBKDFVfvD1IchB8UnvodmCQhU4OSY/lDX7YsGDgvHmKwgado/GLIQPmPpsafVER0T
v0U/jtZid3t11z55xjIDKQBXj028dB9g4HR6GdtGlJmMH93R5mEtnC0upJVcayZwhytEqQMdmWXt
gWl2ljAz1aMUaubGl5LmBwZYLvlE0uphBkDYXRz2xRhU0+d+2GhDr7lIQJIgPQymFHC+LFwkis+V
KIxpivIRojQ+utVNYGu5fB3hnvc90cuTbap+46VZ8yeglTXmMS4dPHKLckuJanMrDdzAoQT7AsYA
pke7Rcxbdba8Q4gvN2i01uyBi0FH1gBsJGLey51MFagUm6TVo9agB965x7Y8FXSfxcePn5j3dsil
HYWBNLtS9fxd8bcpb47gV369bWJtwwAixdW2ZoaCZWxX5zGdPENNgEBWB5tlj7Yegze5Hx8LYt9j
MjrfeKtX1+6dwfnf39X/CmZkzNVhsGy/2f0dCNxDoZ576+ONYjgqlPrQYp3Bscsp41SkaWJP85kY
RICZRYEJ7Sz/eXv1VrzyeyNL5iGg/BonYzBSDcaI8W1rJ7gjMSu2BaNcNzSrPDoAMgEEd7lqGR3j
nM+PmNcdW+133N03w/Ptb1nZGIRPoFFBGAW+4uWhrgzI4WgamTA89Ni030DVkjMbaMKn22ZWvgQA
zbnEBzjf7A0vv6SFyoRqqTVFJkQKUz48dmO8q5st0fo1M9A/wzP2Vw59yaBFNS9PmJshJxBsrzV9
xMEiC+j8xg1dNQOnQ0FxhXVbTu6pwUFBWw5YtJ4clNbvc9F9A1H6BrRizalTC7O3QD6AwQQVkctV
A3tO3tAywa3xvNiPiaYCs0hPyLD3eWt2PvgJj2VinKiYHsqm+tUQr/Vllny5vXkr3gI/A7uHxhFm
L5eOdqRMoZySTVEBrrChYJ80m7/KjH41Y4YcTH27bW4FqIOZelCF4xkHg8UV/1UPcHIM8PcU2UNG
9pMwst+y8fpjiq5fyOqx3ylvKgIoqxbfGolxwiq2BjRlHAxJ3f4pa7cDkT/65XAoIGRdbEAClmBd
m3/JTJPagKRGxR6mIvLAyaLbllawB/hocx47AzRkHtm53Gtlow3cFvYUEVrJR5bkX3NthD7IlEt2
KChwUdCUpXd6Y7VBh2HdUGrOlgrTSqyC1gWCM2AnQQG8nK2DArtwuDSmaGzZznTFuTO3dJdWV/Sd
ifknvHsIyiEry9aE+DWCS5+Oj5anhU2Sg0d6q5C5kuLM2HcMCgEGM5MAXVryMkRdPUlVZBQCJbDv
aaHvauMLTxIMRz8Z/fn2Bq6YwwZi4zCcDOjDElaLbhpGs8sOMVfdHhrSYIC3Dz33mdg9GEfqoCdJ
eNviym4hlAYS3JgpKBBUXX5g3gsoMNjgjSyn3znKBqm5VXdetTAzLCJ6Raa4BBIZJWgP3bJyoql4
a7U/nvh4RDULdPzv7y8Og6ilQZlXgmjZ7YNB37XgaYHsrVAfRowgoZ4VMQGHMmYEzOVK1bEkpeWC
xlPv3K+Mk6MTyx+3N2PlSbgwsThtmSI6pBc1cNV5zlvd5/uk7BX6MuPxw3bgjMCYgf+hxbisKVOM
Rpdtb+OYCVR3szpgzYPZP3/UCMh5gSal6EXD/S7d3kQhTARieSNqAfdEiWpXkfyQMLqxLdfvCsyA
GgmSqYCqAa94uS0uisFVY2CcWI2Qd9L21Dlz46HLD0R/uf1B117n0tLioLGO6nnVwJI2fvHqO04w
15qeq+LjtbZLOwsnLmim8arwSGTQIbDMz7IufNFhMqWE8gTkNXYf/yyEO7N7AwLvCtbhegD0FCCz
jhwngYgHg6DUY+8YPpk2wrdrR4Buyb+GlrjFSonC1WdDsUt2o/zeoAx7+1PWzgLKKfP47cxDuQx1
BgCGME2FmRYBOafJyjOfZMNP0eX7tM9/kmn4dtveyhfNuIe/MBUTIzWLl12rQd0jjXGMnMH5XVB+
ks4WGcK1S5iJEBC5I/3Hy740EVuqNaRZoQSV/HRZiWpr2OeH25+xEjaAwwTpPohg5rB36dqKwowL
2SOxEuJR2Wqfo4uilxT61adEPibVXdHzk6g+7Lhn5hTw6WEyB/yc7uKcoxvqspEga2hzL2BT/2uo
rZ1eWt8xTrgRGK2tIlj6MHKEMtg1owRkcLihywqxtncs+z+D8Uljr7cXceUsYIf+NTF7j3cxSQYq
LxQraoTZnRbmg3ps23yjY7NqAqUo1D/RT7giPa81btS5liKkzXpo7lbdJ6IPGzauIxBsCkh6oI+A
dAGH7vIzALYzp7HFZ2iDB0rf4jOv3YDy/nuB2Snwy/R+2tYbjmH+m5e1NtBhoqhluWiUEKjGXtoU
aBWTxta6CIrmkM+EWEdmVH7ZqU91Rj65SU393LB8kG1stHFXFhSDNwiVkVFiwveq2TmypmKylHB9
wBgy8K5tFe5W0hB8m4mWKiZFEJQvo+FK11DU0piMTGDyZLXXW/qoa8emw5zWdDQ6FoJE/5C4094b
t3q5a8sKR0hRMETut8Q7KxMYT88pZDRR4FdmbGdRfzy3wbbhA0GYB8aFK9pxqEtDtztHjlxzd9/h
VBqSnszEDadi45Cs+HY0uJBFgWAXDf1l/pgApjpwXvbR0D7Nwg65+JFoiP7jZJ+Kt9t3ecVdgMYC
lUjUs2e4+MKvWxanVtlh0whzjnTsqoBn1W/wdmw43jU7GKIDIAcXbta0vDz4Q57yvvw/pF1Zb+M4
s/1FAqhdepW8xIk7ceKk05kXorfRSm3Uyl9/j3Lnm7ZpwUQy89AYIIDK3IrFqlPncN4duik/jFHy
SOvmyfVUNa6l8wUmfcMG6aGOp7c8nDLJ9SGh3YEUhzL92+pfI3Ond/vKDr30L7fYXJ+9+bjKxxlr
hAwKIn4gHuWITDObAlDkDuLIaVDEILf9yQRSCqp4bAFkMhNb/zE0H+8Tl+sPMxshnw2xexOStFYx
7oWgN6ZTvdRmF5CofbCycsOA3Qmt/FcKbC8WIbw+3IUEC34G2HlmqbsZFzDv3JOfwUnliZbAixQG
eiDb9suQFHjfk7CxHZRz2lXL2Csh2Z73BQTfCL9JPPP5+o9YnHMcQrzkgDK9iHyqQfebskuxYzsr
YPmN1z+6LpqTVFjW961/sbigCcLpAKX9RTzSgyNu1CiOhj24aLos7sppfK4gockzMDqQyVmx1Fol
xavXRj9GcJ2VNnMRSxZhQ7yf6ChYGeV433nRvatn28rMH1ymrzlRwSeWjtbM1zuX7tDqLN9jXREh
GZNgQnLnpqz3GRAUXqZKFC/cH6AbQHrJxlbHpTz/iJOVF+DlpHaRTYcyS8IaATtKCNfXdeHozvrw
uEDQsDITjJ9bQL94VJF6GNEraYYuILVT/dhOP037OSY/6HTn1cfrBheHdGJQuoujqvQhJYGQttb2
GjcCTyVOtODHESWh2RVYNAR+Mj1vZLRe6dakP5hN+k0T/qYVLcjggPnPSo6mZTtWPHYXjsapwffg
92SRLCvJ2qTRe+i3oMF83AD+CQqTI/l479cc/v07sPdI4MTOWGboWMlhJ/P8L2TybpsYrNd+s7m+
QKrhGOc7otEHoygG0UNkOAs6495pnov+bXTX180snB9UcR3gV+aEPgDy52ZKcOEAuNuNBwtC5twY
gxwZL664Z5c2G9Lf9iyKYjugmzg34ljTP5utAPKYZ09l+fHkAJo0UTMF2+8C9L7wWlvz4nI4ODZo
YqwkjJwpyNwnIiC/0SlGszRlIPtCfALsHMhB5rN8sgEGkCFaDvg4Dp14qzJQNO5B9HB9VZbcwYkJ
uRkYJVE0b3v9cBA82QLYOLbAXIRNeZdXe8dJ0Fem2AZLu+3UoBQ6NIWl80zAoNN/Z/ndkOzL+i3X
FXH48syhLgAiKyTWZK1SCMtZhUDJ/aCheWAqUESM565WVUvj4uyhxIs3BrChF90KrEog9hE1w6Fu
yHCX9X39xQe9SgiqyeLOHUHUwDrS37h88m/ibLIVjmhplIgTINsNMT0ALOe5PtkfvAQuCCUYctDL
twkCt7p/9FHCvL5Dlt7yM10BuAtm9M8FE45Hh4lWotPxDr2J7DoAC2rR7af85wSlu9L5bnlF4Caq
JO/CsxFnDGlJxOYLRL+1ZY2dZwJw1OlvYOBZV9BFrYw7v1jRRg9nQOb1YS7NJdruCbiF8O/Fy600
48nJDUEOLQCgIRxJfj86Vv8gKk1TzOj7O0kKeWYkCFpcAM8GeHD+LafrpqHKREakYLx+2nD+kJBH
PPU3JSiNbXCU6iJEC0xgDjxo0HKjkY1Lbh0NbGLrAiw9lv6jGqCK/ZN0KPNnu7pWaUDqS/saHUaY
j1nB8+KN6VX+VDQmMAXC2tLWDUuqP5gg6kI8DHT83kq2Dl+hqgqA7nfb2mX1Y0bz0Brh0c1HKJQ5
dbyqchXb+oK4rA9uOhxnvIAXmHi5W9DMywmZw3OL7f3EC9AdT7ThkZU/tCJ9RCNejfY95u5HUJeU
P0TMUM3pg0o0W2r6tx24y7QmWnvpw9Cljx7Xw4gPCt+zvLyYvjmBjKYp+bHHs4L2hY7lrdHl7sXB
JO5J+yTqeqMjaq08PP7o2h//ZvbGKvbMvK2KQzyCuzgvwCbYrJvcCW13BACcBkLDqNLHD+91lJ8Q
/80pGRRQ5lv0ZP/RxhvAweeh2sWh5TeVRrSPCrNeO8WkygUvHGM8ZIAxQGYAKQv5KZNGvWY3HEtW
abzaZ5xNmzHtp1t76nkI4iL+7GVd9dRovra7PshFy+8Idzy3kbqd9/jJIG0js/UUJbHD4BmrziHQ
Ubjn033RRJsBcFPRKE71xcU2N1eBiwk7E73y2Pzn9iahWQPJdOScShvtpl0WByi8daEtaHIDwL2q
S/fCYUn2ZOcP9iw++EN7GGZeZbT9BQWJv+R4GCsGdhFfz4bmbBoegjh+Mj499wzgTIexO+h174Tc
ibw7JK7NwNOSF6NH+z6gxKoazMLgTDw9IdSDhxDmVFo87pg5yAJEc3BFDPXtOn8qKqGHpk/1b9e3
ycKyzfRZkEJBWApNZCks9ZiD6ltSwBJ1vhfceUAT744O+brPOxVJ7MKoLMAzUCDDxYx6rDSqIhG6
G9V2fWDWY9mhu3pH3Ofrw1GYkN8mQDS5IFKCCV275VEU1Pr9oEKcLdoAsSZ4PJEzxjV2vtMZUqdx
UtPqwBPwQvY263E75/k9o8L9+N5DbhrINnSeYtbk1WG0wmPVSZuD3zObBWWrj2Cvrw00diNmLNs4
v3E6kSjqCJcJmHe3OPdjIH3sX8iQgvG8S8yoagAtuW2nQ0XvKvfB1V94+WAht9Z+y5IHWu+Yiu3I
wsydBQazXQNhASBi2I3yG0l0+TBpRtkc0CmY7VLNFSEoNTRFqHMZ0dk6GijeRWZxwi46gGqXjePg
iPIQde1zrhuvvaGHYKFe0TxboboCQtuuWum1PYV+TBQvjsvdY7xzGCPHC3QADt757tFp72YjGRjU
o/pVRiKgXknQdoqNczmTZ1bkc2CZrAQPAdSh/IK8DHjVUqHqlJ9/6PlinZuQjkFsO2j7GHR2cBj4
5586UN4Dn7y1ui9d9FcVH9wPF4SwVAAlIDzFWxCEcFIatElLyzG1jB1GfdUYbiBi1Xvm0tWfW5hn
9eTObFDuMtqSsQPc2GbMsSlYfFOl7lZ36L4tPUUcsrBI4C6c+xhQZUfMK/neOOkcCFJN7IBPB4OZ
hZmuSqXOcyItEqDHiHUgzoPmJ/nyIrT0hnQc2SHP6N3oJ98iwfbU7lYZI3dai65rJ99aencb69pa
F2M41lCrclrFSC+CESzd6c+QJtZ0C+6X0CM8CLvPwiQZH6JyWvOy3bpofAGy4XfSiLfrV8Flq9S7
URvXmwuGpwtkcBlb3NN4z0C3CzlKP7+JebJH09+mMdI7EH6u7R4MqvEU6KB9MrkIszFFJjkFhQUJ
SZOta+DZFL5n4fTroGUCzRN4VdHMJJ3+rvO5IwySHyB4HFj1AU11K6ggK6wsHE1Ymfl/wEIGWkFp
Y7VuqQ2T6+aHItlPHropH+L0KS7ANNxkQTs8NR/WDp+nGsEROARnnJpcEAHIRhOsT9mhKR7cnoNS
dQOukiCJv+BMBbwieHZkN9fXd3EqcW4IWnyBz5PhnppWij5t4Q7M+qbL15MOpk+qeMsobMgIi6jM
O9Y6GFc8q9pDLHVK/kqEigdkwQoKsrOULaAW8+vu3O14AgkWh7nFISpex/o1Yy+Z8fLhyTozMf+E
E8/Wzvy2pIGJ2NiDxv7Gsr9raafwNpexJECZJ+OQQvKyN1IdLUzFodVfW8K2JgOpdDyFUabobHh3
9ZJbO7M0+5uT4ViJY4qssIuDI7owy365OQugixLQeANNy7Wb/3BrPNILK/SGels4eeCwbTHQUJQP
4PwNc9z5ZE+YCBxtXwtQRZZvIFEMh94NfD+7mTKoOhp1MPLfebEz2MZI2mewSGyEv0ZbbeAbvyeI
LxXZa84nNNIWeDuualdfRWAPg0DY1rN/kf5rBuqfLH2ayI8R75O2NFDTePHjL0RX3VwLVwmOAs7g
XAZAbUNa36QfDZqzopqrDI5RrrmdKo7bsoW5285ADH9Rwi1tKBs5dlYdDH2E8hRQdP76+h5duCTm
Z/m/FqQxEMfuRsuABbAE3uHZFUR0i+sxcKqNpg1rv/vxCXvoBYa6Ax4k0J8630R6RnKNGEYJ9AcL
qygHffqBOJtqoCtDu4s+DAwFWzZcP/BAyP5D01aKl2w8TKx2oOVhFOadxd9ypmI9X1wipP3RMQbS
egC2zgfUTqQFn0eJTWB/s/IfZfZ0fcIWzreNbrf5MQIesYt8q5l3AgriBhYIPW9l95QYX/MaySRV
h77KjrQwEN5Lk4zq1YHqbJ243bbu7qiHhnaVG8F8SF4E4wERPZYDt/G7ItWJF9FZYvpRifGAcnxT
MbECl+Gu557iNp737TUz0r4uRMW8BORaB41uvQqKYMWqTcUnjGAMcySJqxB74Hzt5z4wwi2/OnhF
s+p9tO+37bZJk831LTBPvTwWVOTRKGhAdgxUNOdmQCpJPStL6gN1qiDrHrwYNIO3zQRyZtVTfmkX
2LCCfkFkzy5651yHmhm18/oweRD3NcD8WKCIkfb+DmQRivh06eSgBwaBsg2WhguI/eSkdW9FWX3w
2hcC/26bn5i3UwPzDzjZaiKGKJygaQ0Mv7by+js9fbOgy1P/rsztx1fIRpfyjD+dm0OkjVDTfmLR
FNeHyEQSvR3ITZLTVaOV0FCz7nwRP1+3t7hMLuRGkPJD/CJnezUnzknZFzXkm34W5KdOSrxmf+jR
z+tmLi4HNCjN0geGjiQqYNbSIapbQJls0MQehO7t3UIPIGTGaX4caLeNc+0uNT1FNKO/R3dnmx02
EZMhIQHGYFQDpLgs97pJVBjfwUjRMKk3jh6WHMydpeOybd1HzlrLiyiMO1rs6OSCvmhqyleP0f5u
SAfQ+HTCv4WsW7KxWCRWPcKWsMjQKWL6eboBP2ILDEePv/p96IyFu7J4/ppFAxSHYkdD84XXQ21U
MyGQkRrHvnKjNRe8RTNwM6zRpVff5k4qwrHV+6AbJx1sHb0TiDYu9kjHamsjSbr7NmXuW46rbp1C
1XNqWyOMsQGrbMNBH8K9NmjyYznu9SF7akp39xqvRezsPLcO8ydtp+XDo6MZu6Q38jV03sW6Ej2g
HzqpAhf4sbAzbBYmpMoDAU+yymL8Xj8l4Csz3CrsGv5EqvF32jddQBmvw7SaSGAYeFzHrOQBerbM
bYrm+rAXw4upae1Kq02AXnxebXgvOowsMsKkbeywJDbfWWAuygrhbBJNeOgq5VCC6ugQEj367bb5
uKqnIl9rZVsEFTM1VCBjGrQJbTZaD053Y8Qf7E5LVzyeymAyGzOoKtCrjQ5QPiXxf4O7qQhqNlkb
dMVBRcuz4t2QIghpImqtzMw0ArQuQN0216dtNeTNhlhTHMRGYoSjHSch6aHKodWJDZIAkd9UnaCB
aWOEqYMIMHPyfFXgJ3+zXTu+7VgPEc/O7zYQ6dMeADfDK4N6AvimJI0DLXHGLffbZk1Gp7/zeVzh
iDlmkKbCukmnhq+RowRKpszT5MBr8+c02uQNZfp2V6eQ/IkHaFyOeC0qwsFLrBgOBxwmMiKoil7m
6voaGkzG6GQHd6p3XntnoK4Q7ZMyCUE5Qspiw5tvdvMypHvW3TmjKgl74bFnJKEJYABQeJCXkAsr
SGsUY88NdqDuoTOToEcT+XWPc+HYzi28c3+duOzRK9u8NZGziIzbGPyadRwHCTFXJYSvrlu6CBAk
S5LL5pPZj2aCscSaQFOHs7bsEk8UFbhqcUBoJANjOFK6F8KuBE/ZTIuQFUgBbDDK7834VJJfnaqp
dHFlUKaEs/acGcFzftVZNOJcgDf+0EXHtLjH2BUL884tI/llYE8Q6MzI8xllf25BoCGO9pBIOcS8
2dtjHUAr/LHq37jt7G3bDtJSe6wc885N7yt3CyrXbUvbp6neEgK9MtQ2EPgFzEnhfOgX1virlIPe
Ds/HIobQdJUEYspWA1gKQDkaeONbx34NOgkGawwFbrjituqjdeflATj+ouw+GmzcsXlg0ecItWha
PxixHVh8m4A8tLLsJ33kitN3EYZh1mZxDGA70A3kyTifYsqRL0vH4sCrX2bbhkC9rqn4EaEJVCnt
t7Q7T21J6+m2UQ2vNCA70e2NjgQTvPGUqtYUS3axpCcDkq73WLOgNlXCCLdf3fzIXUUycGlTng5i
Phsnh5m0eoKbFt9HP2fQJd/98fnjZ/jUgBQY58XoNN2EPdm5NKzaCtVIsuLaj+tWLpU8zxf+Hblw
Mo7aZx2IAQA7ThtirTNLA08wjgOUMj1z7Tm8D5AfgA6gSxjSmZoNaVlc1CXgw2vgor/XGfupx943
kEGrVnBxm8w0E0AmgF1Rhv4zq/Iq18cERPResMfKfGuMj2bj5sHDdSHZCJ64iyidlSLuLDBsgT8A
iSVaBZbfBnqpgogu7hUQFeBWwTMaRfvzvdLWVpe5WlocEi9eV+POdApFaGksuWJkOv41YZyb4F2E
p0iXFAc8a5wVb5xp53HLChoDlSBQR8dbEzRoQ6GlYSuq4UvmjOzGnga+MtIGUs9T6gVCj/9yMwCg
hY2mw5rHIMHMI9AFJWAFm+oxWSN8ddbuACTo6NFp5Q5WF/ge/BrV3ewzB/hkRFKsPELuKYF14OGR
Yh74Q8c/+lifFx+d/cj2vif0pQPm9lk+ZgDsHlL7eztB2LncESNXLMzy0v9rRC6b9eAq5aiUoU6h
Zzpyg1AaiqxeYeSyvPo+FGTL57IEXoVSl0KRlUM9cY0dMlreJYyuMkushZk+sVpf2WO+hnLsbUaJ
GxpiXMcO3gNWub7uSRaPKzjh//cbpE3uml3b0QpqWXn94MQpUucvAyrM140sTqf/3jmPBAta7s63
OY0AM5mcojjYFK8c3Iam/WF18nkuT0xIjt3KM0PL+qY4EAT3I+gwqXuLw6sYyOJsnViRMlLgFenb
qsdAoF8YQjAt7BMfst6b69O16BVOrEhb3BdNC8HvsgA71mvmA4Jh3frlcxYr7kKFGbmoUXgMLgUK
5gewctyPpRGIKA0s48doKnAEiuWXgRLY+Vo9WBhPY1LMVoJMu/bz+pQpFsaWHGlCgc/gFcbS6NW6
z+ybFATxLPUUnB/LZiBEC3QTEtRyBw6DmZn6sgDS9IsQEaQrn9GpfH0oy8vyx8Y8mydXu5MNrUlF
XRx6wwnS9oumuWGUT2trUNWbltfljyXpWCatE1VTjNFQ8ZYS7bUVeHNeH4zKxDzYk8FErt9MWgcT
5SQGFP+qp7Z0FUHwfBwuYkb/zzCkZ0ChT35uObAB7d6XqDmY7rAerTdkP/rECv00Ds1BAX9fWiPQ
GFnoHwEw96K1mxbg/sgM7OhM39IyD4zk3i/WUa6isVu2g6oEuvNQ/JNft5U/RL5TeAiHke7pOoYy
fQ/p2H2VKNAoS+s0M+b8z5A0h7WltZ1dOfDQZN+4PCwmVUPj0tE5sSA/o2lD0F9hwELr/iTGq1nf
Nb1iI8w/Ut4Ipyaku8xIdFYhy4X9XG56hhC49vccb9xOewOPQlh3vz6+uWdkPbKeM4jHkza3wIu0
d5H0O/T9qw1xaqtQNJouPe8Q6KDNFI2Z6EGTrhu/bzWw6rDyUOgg0LG3ffw97rNV5/8ooHVwfTCL
kweykvlBDcIHObGKp2ot/NJhB6jCr6gZhXl1KIofExp4teFG2dW9uB2gGwmkF+oU6NI8dwxWB4G3
xPbZoUymoIyeiFYEpYqXXWVE2tVG4vkaOmwBR5ial77n9/lkhzrEw69P3ZIDQgwPNl4LrTYXfG3U
KCENYrLikE/pJkOWsPwFyBWQDyUU2VnI7WI9ZVRhdNE1nBiVNl9GACEhfYYgoXqMJ7aaolUFIguu
fyYrhcsOFJeI3IDeMc9XqvH9nvbzxmj1e5sjsbBNOoX3WRwLGAuQjPJB2CW7udFqy7YigJAVeLNS
f9/UbZCwB897vr5Qi14OoFwAsZGRcuXqOIkmigbJjh2qWt+P1vSseZMi1lnccicmpH09xJ6NW67F
vu6emH3ou/3wYVAwQl3U9kHtgEVBAkxaEFBhJFapAc/U+z9I+nWAmE77en2ilnY0MJ/goAVAEoR9
UjilxSR3vAhX6tSSncMHYPf9la9/ney/y+Elru/tLv3Efj41KY0KqUKtTdEvdEiiet+Dq9UREB/1
9NtmTF+uj25pjXB3o6KD/YY203n0p0EJaPV6iOQiRTEWQW5/N7kZaB9GXmKVALwCcACaaHAMkhHP
5JPDS0yhR8tHUjm7yEP/1fWBXJCpQpMRUQGcNdoKgLqXUxSj5k++OSTtl3rQH4wq2kw0etbNYptn
31kEluD0kPvzY1+/1bSvtvmGQkocdKBIU/yQeUOcXr3zDwHkBBkZMIGDk22e8pMpzRNe6qPrdV9o
7T8y4n9vC9oFWUKtoMvSLYiGdqNl3bA02ro1+WHGaAuwhdMpYmd5377/DNQ6TVy9kBCVYY4e92tk
KPEz9KjfANC87bkVr9ppeBmrGJnZDMkyD1xugSk8Fa7j/RlzPgfotrRAZgwWK3/WSDifgwhcLxDi
65ovApXzLQhs2K3LC+jbgnfATehWc7SvEKT3vlQTv6Wp/Vdj9r+tqPmlj91LHyFhm/j0SLwEOjgG
I/cUHNqbBtWHNfRDntAIYKxAN1CgBiZWINfexTYkA8ZxU7ri1vTFPTxF6HK6yrsEqZ2x2HZOO/9P
G6Ad9K4WZRkklfsbWoF7u9fTFWTa0tCLko2o7G2CUmafgeiZ19GGpGTnGzjlpDsyw41DDUiqSO+y
1fVtIx1ENKUDOY9di+K+gxWTuy713hz5lLv8GFcPwt76Pa6vp+smpLDmHxNYDPSPLnRAUpBwjX1a
tMdkWGnt2m5ClEatdDXEq6RSvAqWh/PHlhRukNGL86Zh7bEBntUAT9Lmo5JX8nDkPZbSesR/ZXs0
9T10f8BaZ/lbJWpcMRBH8sVVayQdEDHtMdZufX+FkjrKw9fXRbqKLwYy//3EYYxODZA4uFqPnrVB
hYur1LpU35ccUtONraC8xhDG15GG6Lz6xO8HHsVHdA7qK7lFQUtjtNXWJj+y9DXepNXXT3wepR1o
HIAH66KjthlJ2vWDzo/WGJh1aChOxeLsnHxemn3LEKYnRnyeGNo62Wkd23z89yNHj6bjuZ3oorXT
xHWQmZx1R+GlwYGipnb9+1LE+L59cLuigx7l38veQjKBEh2Kit0RnfYBBAb8KTQMiLV3CjsLE4Xk
Pzrd0XwOwJsv3eJaOqJdn7XT0Yl+AaVRfP/wMFByB2IGtTsCQj/poDWpM4GXwR2PJF/1w0awXSu2
vaYYxMJkzYhQRNbQZgVZvZRnLi0CRuc2mY4d25ZiDbYOSm9TxVt1caZOjEi3H8msXh9IOh1rhDkv
pVAVFhZ80tkgjHOHkfQ0zeyomI4p3w1RCKy8mW8/sRonQ5BWY6qi1u5NhiGkP+erca/ZYQLqpetW
VBMlnb101CZRO1iNmN+MqKFyRQykWm3J81ntqEfo5sBEoZsDT/n+i/D3vorGYnkU2LXzEwEU2JKV
0ujpROJyOgJ3o6NAoQIYqr4/j/LkfkA7g54A2zEddQE1pJs0V/jv5e305/dL7zSae8x09WY6RmJN
9U2N5uhqc32hF01AGQfQUhDlAJF5PgTTi1gOTNh4BDWGWa2HJHD09XUTi7N0YkKapdpsRsYB8zuy
5h6clqJ++m/fl2YpbszMjgcMwe9Ct1/hPHz8+3ODuAuoqj+reJ5Pkc4rgL+Glhz14Y4TLeRgZb1u
YSH+AzIEdWIPlAaoFkuL0No2cAtxqh99vh6KGy+9NaLb3Nr4dG1Qha2l1QApHO49sEWZ6Cs8Hw1L
hgnSvZFx7CwCDPHaadLV9dEsne1TC9J6g7mjp4D/GcdhWEX36WaEgpViSeYfefKKmW9WHC4T+GEA
ayDyJi3JAJYQ4ZSWfiRsBQhDkd2k0c31USzNExgxycy/NDcdS/PkUmqNwo7FsTS0gGVFAGqFT1jA
dnpXGkEr6cW1rVWxAE7giJ7mIG7T4NfHv4/MwdyZjRsVhYDzlU7o/Kppq+kISB81AWNc/7fvSzPU
5pNIax9hhxltWwI4oWIfLawACNUIeOPxTgVVsTQ/ac5FZ+tdfxwAh2RBLBS/f/590iZCyzrBxYDi
3syedj4/xJzQd2rV4zFhKwiAcutJN4/Xp0hlQjoKTZNkbtTBBNT7EhAZ6Cj3Ks6zyoTk/QC2hdST
gAlT20zJ3cgDvVKYWFqIGb6F+g4cB94R5xMVM1FOPqwcrW1KVp728XOA2PLfz8s4hthwi4qY+Pzw
1bPu2+zjl+jZ56WYz3JaNtIOn7fbdardFW5YDApfseDxzkwY5xNEyqgnBK/eY/S1aQNRogqGdqtP
HIfTaZJ8noCCHRC1zXjsXOD9oO6c/r6+WRXLLDONJHrMe3c+D9b4l/YjL/7+xOddHb4buadZT/l8
kmJonHq8HIcjiih5x4OUfiJoBb72j4V5gCfhmGGhi5wXsJBUobEzs/VnBjBf0chsz0+t88+zyQBP
VcyHYyXqkCQsVL1H56N64ZDA7fuPAVc6Z7WX954FuPzRc+9ziFOY/Qod0CttDEpPIXy0sNaI9UD2
DK2BWaVQOhQJcpD+SPTqWBjB9KtUuD3V16WFsJsRVB0jvl51YYe49RMe4+zXzz7xZKE1zmsmany/
FmHLgkj1oF7wqRAqgWAHvBIWQ46RaMz6ttcptMW8t6TeG2Dzy358eDPBBBhKUQsGX7ksAJQjuQ+N
z7w65ntNAEf1cZ969nlpfYmbmsk0sepIpqDvv/Wd6qW7tMQ4AqhQ4T6YRVbOl6AbiG5pmlkeJ+ve
5wfaOIpLZ+EwAKiPYhtKH2AblVuDiombvZ0bzTEpy7sxSTdtyoPMroKIe2ujUhFBLbhwUJjh6Lno
Csd5kK5RPLTQgxaPzbH3nrSShuDgX3Xk6H4MmzMHruDRQMQ30w/NlE7n05YnWhVV0K89Jn9H6Dr5
aarWZWHaUBpHU+3M9YLCtbQubPBABFuz+pg16GxPNh2EV5stLwPXeb2+gxcOycybDQreWU7ckFva
QVfgjgON6qM9Hj0Ud2jQ2dvrJhY2GToAEP8BOY4mHZlTEa1aTiZcozpa3op6W2Uvg+L7cmo/aQ0c
EfSIHnPvi2Wu+Pj7+u9f2FSnv9+XTmHcg3nUiSzoFLbz+93wVlm2Z70iwFFZke6lKO7LIUpMWEEZ
P95Zxoq2IVUVdFVzNf/9xOciI1T//1iqGA3bqO8oPJZqFNLJSDSHW6WJUQh+m/Rrrb6NtECoNq1q
FNLxoJS2pCaw4kZblodGtbq+4ovH78+Olbs9Gl4Jp2f4fga5HrI3tKeEbNIUyo2Ko3F9upDdl5aj
1ClNC1yBJVvHRdjyffbWqt4Wy7OF1Me7Mv1l03ns+PVQ+9URDWlg0laWn5dn69/vO9IgitgcHLuh
WHPrq4jvwMJXxDdldNeqRFUWfRWG8c9A5HDHd2nTdb1THXtjlYEVMwnQpnd95ZcX5I+Jeawn58Pl
UZ9DkKo6cn0LcTXivxR0nX1Q2vf9/kAjGXKZaCuA4Kq0f8EDDRIWoOyPFvBvyWPadaFiB89BphSE
Iqvyx4I0Do/aRsoi+ES72fndDZTN7eo50zZ1vI70u0mFlF/cYifmpHKk2Td+57gDDowTTFXQq1Ze
9X0ppq5yUGgnQGkc62z72k6KU6iYLDmKQzItI5OOyYr1leUEDXAhv6Fe6pb7KPxM5u50ZUzpNsnd
pAemAEOxjTgYIXobP17fwoun5M9amNJFUue6xZ1uqo5avkE/nE0exn533YRiOeTEXQb5vzjtMGFl
MwVPfToqosbl71smRGLQLwBqx/NTaI+lD93m+RZpbqb0gGa3z/z+P9+XbqleZ7wrSnx/sjd2smMq
DqzlJfjzfen0uT4efV42//5ondoggwmiDzI8/ONCwN+DbsSZF1CaosLV48EFWd+RR9+cMtScuyzb
XJ+l5VH8MSF5qaku0MrxHhr6AUg3BgZ05icWGmyD9kxqCOip3Mk/uqysunTEYYB+5LglrgImseTO
T79vnm+kGuQBY+L11dGxN0UR0GxjuGvWvF6fqHk5ZWd7akVaC2hSxZnewfsZ2ms9bVOGStgm0VdC
JQM7u9FrhqQVcd3OZmULQ2DcjbOQZrdo1jHG1UAOnoq+STV10h7WxwgJyZ5XR2CBpgQlnxsxfsnG
T7ykTqdOujiKjnBzyrEBOLhwQIk24YXziSsd8Lt3mBRq+PLzoOxoNOqzw2120Q0B/A6dR4ouwSV/
dWpC8ulaMQkDcpnV0WNbvb33rE/4q9PvS9tYjO3YpTG+7x5NEehv17ev6tdL27dDLRz5NlwYrATJ
9LpQefMlP3L666Vda8dOl4J9uzpG5YFlX0nypKnos1VDkDZrAua5opmwjcZpE5nhcPxvMySFHyUH
rMyNsIU6NOS3AK01CgPLh+1/exTJ+XM/FVVVZ0bznW3oj6MFfdvNGD/o6df/MgyU3M6tUNwXomSw
AvIC17wxP6iu+X4n/Vlo8Mqdf193ElBTVAgLjBrl1R30DD7x+01zlqieG/3lO0947dD2I1wSG1e6
QK/FZzzF3NsOZPjMMnERFqTgZJngXnUWpk2QO1swVIKM5PooFo8DHBGUWlHWQ+LtfJbASZknVOA4
EB8BZyDoa/NBQPD/L8SJCWmhmdvTHBl23BM/BQva39cHsHjYTr4uLTOdNa/HCfmQNnqqIaquOAuq
z5vn89NojVUbBYInzd0W5o0yAF88ayc/X3J3tDWNJnFxmAtn623Kt0dT9eBWrbC0j6KqZ7UzJ6Ts
PJzSe+RxSpXDWJ4ksN1DCgwESPKThUwt0tE2BoGcVDaEmeodvDgEe04JzlKcSJ+fL4I5tHXO+woR
MgUwf+Pwb9MnIAzArAMDNQv/zp1H5yaKlLaF3Q8MuVr9xgcRv8UVG3VpEKcWpI1aUsFGv+vZUZh/
R+W9Ve9MoiIYv1gIAAORoQVHnW0CjfHOnnCSMICyTm1rYEF8aTM0w796Bf+oU5IMSLenwVJD19Ky
ejFSGmTDLYawGQdwQn743AF4iN5wiHiCKxCpYGnJoeLg9mU8lC+mKHYgMMo6oojGF+YKjFYoKSAW
Q9VEbsTyNC+KUxpXL4UGUiJ0/6pc68XRRnskNLcBO0QzBIpikutos74tgfgoX2xcoOQxWOnJR69Q
WMCBm1vJgGbA2/R802pdVmg+9dOX2N5Nq7LcfdC1olYFekgAGQBTAhZUimO4wzrhRLx8mdAUCVqG
KFHspsslgHQNujhwi3ooLsgFn3FIqrap3OqFOQF0empVze1yBcCcBz5eAAw8nAe5YUiLixR9PG33
AlFMUm2c5gYKJZ5K0f1yFBAlnHPyOHXEJ3LG0YZrEg2tQX7TtPbKX+sNt1YfXYlzE9JCeyTWBh2Q
umc7fmLjUcWmoxqB5Jqolk11G+Hz1T61WJBnKtbnBQOQKPKhi4EUowU1jvONahXQCBjb2numfb2e
7iNurT88QWcGJL8EOdKuhxCT9yzASsS9KBgV7W2XWwkn7GQE0lloTIARnez/SLuyHbl1GPtFBrwv
ry7X0p3Vrup0khchy40t7/v29XPUg5lblo0SnIs85CEIWRYliiIPD/EFY9F4SGi5v5wMLXtzsdvS
zFkAYAUOU9Dp8JQB0zgUE/oRsxf1XEWjp8u7EVA2MrwoFCKkBEMiLtSlKTRMhJ/rwUlegKZw7Usv
i7Ioq3vuTQGCSTwc0ArGD6UyDUISrZOSFyP9hDJxrHyn3fWxtdfGYOSuuOlMkxXxeL+XN0qRJXaf
vORT6xngxdMPLZhqHFF313rbLvVw5yJWSDo5IfQQw3HLHzR23McfIlLAGcPGgL+ymaCgHMlxGvWD
QvcmA9AjgKkAcE6YooVbiDsYSVhpk9Kbww1A3K6oPHsWQXFX9oYGcAhjuzAfiz6w5YbKbKcY7XQY
b3rntaEXWsehPu9cpqUKnrADwUCcmzFUKCfN+OSI0Fyr7cSJ57xr3BIrtAeIJ8pz9wc8XK5dPhei
Mt7K1kwLXB+ubNkCGT/nQVIjAePaBC30WZJTdwBc6fEqbX0Gi5Tw6IULWeEARlD3NFSb+9vk9+ZT
T17I9NpFu/eTCqAV4ho0kKJ4zifbq1mp5aia1KvxisF2soiReL1IS/Hs3+8C2HlQ9CEtIV4bxmMt
n6O22r2XoAFQBk0G4grIa84MgDFUXRGp6pU2bm8dktnbawXAb2ACeCfkHFYMGUDtkbBEVHKdsmNb
XdJ3TXVBI+FjJRvLhBwimzcFpAwIofiPaOc8d3LNuBY0OtSqP1afHytY7yX8el1F8gERGuBKXCZ0
rq16rEhkXpvIH/rZLb7XSLeXxu2xmo3vwAXB+oB0ANWVN6LDO3Mb2mxZRSoZ1945qdJBE3yFSDz3
FYnqVHitQHwj+4bcusm8NwcE/gvwKLASGrqkVhM26sqhtUyIcTXrwv1tJZngSK99K8CHSMqwaaMY
9MjbOXEImJ261Lwm40tNCYBviudY+480ZiyyXYshacwSyzPnZHNSSsVoXsHb6jog3gx/77YyWsER
hCPPwUhDmJnurDypOcZkDpV11ZVTF3m6qH1pw8x4PWD1ZZADADzG3UC5Kg9aNJTWNUN5HI/7Y3zc
+wHogwMPDYpbULKatGF2TpWOaLK4asRr8kOVCqjd1h+wkL+63wg8XopZ4FdZedf+kxanxz9/fZg1
h2UR2TkGgwIP2s+dobFaUyHXIaMuZrp8dMbmo9V/t/Td23WpiNtJem1HvalCURwei2dpPIpoyLa+
BKOrNFVl88JX8PoRLdl9WKXhTXfyAyjETf0l7F2lEU1g3zAIJtTg8WjiYYoBjpx/bQFLUmK9DG+z
fsjJu0gXBLDb8tkoSwzVA30wt1BpOapV07XhDU/qpL/EIvD4Wj5qiQjwMXkR5wGx+PLEOVnsSLmj
2NfWQ2WuFdl5U7zNOFEYnBLzOJfi25CWVa9S5xrm9slsnZPAI7H/v6gs4lmCq/P/5bNtcOcwTIwd
anIQ7V+nGU3AHuk+yPs991IFZ2FjSjNNSaBCNU9S65bq3twJPgG8OEgtAZsOjkF1+QkjTdJ6nBLp
ajcBsg9OTgVnbcMGyFKi2QSd2IyknQtaidVbTikZ5Gp/idGqKUe7OzQAwVUQAABMjJcv+PSXX8B4
Hy3Dasm1eS50B/SMO0eDYvbTUgH7wjsr19lYNTVpyFWJk3PYWc9FfzIyr1Y9U20vRLMFbnBrxXRA
cUHUgTG/wBkv9XVjldc0g7449bXivSnIEGyKd3DokDPTrFXrFYabUORGS4L21m+5cwKk6i8sjnkQ
jGxJwQAA3uIDVZrKtHNyrXtkqU+VujuY0dEnLaPkxJiwVg85qndTZzaOcdUwQEM5gKX98TW0tUAY
k83yGuBsxhid5fqPUV0MHchprnXjyb9kEQZlU7zJqIF0pNlX2cq+bDurGhLzqvTtoSlOQ2oJPmDD
LcHfoX2P5bEwDZvbQGWp0BLwZCzQPHtVWaFl5ojBKX+xSndKOMeky1mqDz2UYCI8Mll+Rve2aeDY
3X8FFxSXcW4nYQgF3YQxBqBB3v9aXyrgwjG5KaqYsmUCotxzPljO/nCM4dBVHDKkpfGW5q4fGVT/
ekQs7aoV8xOm3x7nUvBw2LD0QgNnaVXvO8LYEa5Eep0aDGS+CLbSxmZFp6yOxwOmnaHllLOy2lB0
KMjEvJbRe/2T3u/3RQbe6GjHBcId2RmuqpuZDRl7NTevQ/zF/iRpr7v3KJ5roEZT8ZJmXnx5kqNC
KfKhg4XBOKt9p9PPx+LZ6nLXv4WJjXibW4hZVzdPqDlZysauX83vptEfFIzDLjGKtHBEmfsNM2ME
ISOhdkBniYzo8jtmtZalKpmd6xC+VqZx1Mvykoa7Yz19oYRbrFCT5zhkSnLjU3FKRcysbKdwi4Ue
EzSAMCIsE3xYy29IhjqZaUecK6M5spyfphmQ9En7Eiu7q7Cg4oS1QfOHeTAaiCOXmmQTM0jgFRHS
9NO5RtSn1Nopa9TzY+uvj4ZhYdQZupjQooO4gzvdaNqMap1M7S0yGzcYMEhlv3wdtw/CXxvVP/61
CE54Yy76rL3l2u/sbJS/9otHdzTL8ZkO0qKce+2K0BrH3G5uzvjZjg5K8R/lc96VlHOh1Q3kh/bB
etlNv+OY6IFn647fj6iSc3yDM4/zSJzwZZKfauPU7L570BONpcfbBCOIEVwut5CTEZT7LFrf+otl
Zkdw5B73rv5bfIQwSWcj3/nKgKROBGmmrLpZKkYXH2Wy+6W+lM/FMK0cmkTHTC6g15MPmUvzSqBg
7ftQ+EYuHRyHWB6EMcsVikCqIed92tya4Vuia4dJwlBHFAaySpSoXJ8zaGIzvBVgXVEcZf9+F347
dR0NRtninPXnynErUfONSD53jmnTSxSjOdob5kqPlkt/77X08udzO3U07M5Kh6a9SW14ML5Phggo
uPH7UftmxHYAhrBhssv1MYemrIgtt7csj9z6SRlEyb0tBbAA8CZvW5WHnBQ55mHNU5Pe4uxre8z7
b7sXyMIxcFhaDwbWuPWfTXsys7KMb53tNWhTF7hp9t+X9w4YGO/Ec+tPQwk3dwHxXmp8r57y7j/+
fO62SbNGI9IA+Sqg5D9KOzo9Xp6t3284uPtNRsSBbM/SvNOkqPMsJfEtjY76dFbIcRSN69gwsK3h
iY659XhE63xjpt4XKTgQo/gmDzJG6zzV/e3xN6wVYA4hkpJI6qEcijBy+Q1DQ4Drk4z81ic+cfV2
dxS8FM/U33mIiSYxAFMQj0k7J2MEXbECelpMCP1vX8FtVBzApkCKLL9VbhF7s4jGl23E5UZdfgW3
UWeSDIiHIT7VJ9fQv0jHqfuKEZ+7wwrkYWzQviGORIss31uMkjtA0TQdb3WBwXApZprt5RkDVQZy
0MDXIXWxLu8VqWkZnTp2N/Ogd36qXndbAUwcSNGDJw3hMP+oaiQw4/WZPIDX/32ROYcozPfbmUXC
KLxhfgnKDNyJpnlUT1PjTDdKn8Nz5OxOX4BA4U48F3hF8RhGYQ/xqvnaZTfzuG99kPdXAToAygPc
3Yi4udBFTxHHZ5U23yrl6XOqXPZKh2TQt75VSFCf5B4JnW3NIJqlQxB9LexjWAmwbvwZwBW/EM85
uwgoqBiDIYZAm0Aa035VdU8pTtHepCevhvNHiRzVSmhATa8fSgzoEQ1I5v0dL59zSAhdQ6ehkJ87
KGRM75pUEJ/ylwIUAFOC3Ql4zMZ4A4UkkdyPQx8o1U1xPFvGMfB3W/peBV/rCbVISmpkeAJFdevq
sHMEMlj58QXwRJh9Cg5NVHyWPjt2tK5KtKwPOvls5++dval/Jh+VKOQfWakHcIOl/E6qlaKlUR8g
yYM+rNjdvzyosb0hMsEPich0KV8NaWpr4BkIYjCiUydxs1+P1595mfvrAB+ADC2efbgaMQhQ5Rao
pX0D+v2xCYzySSIAsGLY5BNug0S6PVa0sVkxpZU1kyH8WlMyA7GS4kRj7h41XRJ6iuByFonnzgIm
QYE/qYT4IX2Vhu/6Xkz32zrd/XzuVk4m2ufDAPmy/E2pgzh4vDobJw34ESS/kAREokfnvHWmZRqS
nBlmaFcnpf+N8WxFJ+Lu2fB6Cx3cXioMsPdjrGwXKJFHMI02PToVBooKAuENQ4BrBVvWBJQVZSvu
RMRxOzqTiiVSfUs57ualgR3A128zhC8qVg7/Sphpa5hjrdZBe5LIzSkFdtj69TZrakVGHk0YfIwa
qUpW6U1VB2l/MFLPGA6P7bwlHxlzuFN4DIRF3KWfDb0lV33SBDp9F1+67Om/iee2EYkbo9AaiJ+M
m5G9VoJC5MavZ5B9ll5DwQV+b+mNpoxKLZXkJqg1z46PoSV47Qvk8wnIqpFyGhHIHxJPJ+4gcKYb
BwCFCpSBAUQHFzGfp9XsMaVZKeVBMl665CksMRjIn0Ts3xsfwcohjFQHbxGLB9LPdl6GA6bPBCV9
r9inRIRO3nAVC/mcjateQjxcQH5c+arzoYo/2olgoUSfwNlZqzA9WqNQIWOG9Cez9h7v0vWdAz5o
3GbA6MPlreblYGalGrWmNgZUd1X9G1KnsnoMo5/z78d61p8BPbja4Cc0jT0Ll9u1nWlmGWBuDor4
Qo9JvTtIRXs3GG8BqAe5FAKkpfhGrSiGNDZzMHZ/oku9FyYE/gnAFhW4ODA0YS9xrmLsjT6RQ6cP
GvAQaK/57pL5/ypAZwwq8ojiV5667wGTNdIhGJrfqvV75+xENhAJNsbSAG0LMBUvvgYHalZJE2L4
kBySM/rkBb50fRCggA2ax6wF5F40bpcOVhKi6l+NgZEYblgHtnwl2V5IMr4CtLSs+gXaKng8riaS
Ar8YW5jdHbRgKMO8hVbwjF37JNA6MeZyHARGw8nt0blLMa3eyMzAeN/IX+wyPSZOcTSU18dH4Y3h
cRnnQQ9GYSCJiigDd89ys85EJ21UUSuoo0D5hVZoST/Vf/rpN1p9LmEheDhsnDxoY31EqOmtiwpD
HuH1OUFbF6FpPCgwlfTx92wowMcgMY+EpIW8Nmf7OXTsQh7zNkgV0/2AaR9/JR/pKmTDMGKWv6d7
8H/UUdS2AeAmB/UIdhvB5mXOgbMHK9ci44ap6ehc5cKksZAtCph1G5gRZk3TTy391BTv7BeMBklE
LKybi3Wni9tjeSZFTkegSyrwxqIHqdoLNsApQT8IYAzoZgGjL0+JNtZphpCvxjPoR2ueQ+u839oI
J+FOHEAa0RGy3Lzh0EZSGCcscnU762g2u+Ma/Pw7+dwCFUo0Gx2JuyCf32HEbmoJ6s9vVS7e2kAH
oYKHyGA9VM3opWEGS3EXOGCpzfWjHF8af0K/Yyu/munBSZ/y9Ln8WVWHcjoMxIuzaz1/QAgKPPPj
pVTYQX/0U5hDustiFoXjdKqkdcFklW4lfeyl7xP9Hksfk5SxcBhtMEefVHp7rHbDV2Onoz0FIAXE
XxZ3V4ZaqdVZEuG8fm2+o/yBIsVjBVt7HPVFvDzQU8D2+vKzhjHOK7Wc6wBjjqTyLO0FWWCHYyQe
IiukuxC78Bi/RiE0iyarDUhB3NHyonovgo1pQKkR4GlcNACbsyW8M0wKOFPYq3YXJNZ4+SaZ4/5w
BcEQm3cGvCheNtwKKcNY63Mx9kHyR4pOsqgVdsMALEzBuw8wCwb6Wv78emxJr5V4mNEvys/5x17r
sgI7qMXgiYE24vEhSQZU+Ez6JLCSUxNeQtF1st6eC/n8ZIwxm8zQmJokmOxDXTyN6tkS5d3X6wMV
6J9iEEgUk/nHR6iNlpLVUxL0v2P75CgCF7b5BXfiORfZoCXJSecBK6S4fe4OaNDay3uJvlF00cC0
yBih7MpX0HS119VYr/AFpRcSD3ynhFwS4pb97mfgUhHnojrVqHK9hCJd8e3yQ/O0fzNhng6gumhA
QhKbC+nGoe4rtU3fNlOXnEQ0p+wcLR0sfr2p4dEByAZSINw5q4cWgDmjTgJJO6TGWfqo/QCrTS5i
ztkyOLwp4muwMaNUwUVAJtWrMtWtOJhGz3I8FfNg+9Pjhdr8kn9V8KzhcaFkam+acRDmR1i7UH2b
HnpyTIW+bx0FY83uNHHRaUwmMoAJMQ4cxW3jU9qfJnBOdYJreOsI3mvhzkhdNpWd93YctNQdBheD
1h6v1+ZXoEsfXc9IOWOs3NIFJrI9SLIZJQGZD5riNqObZ09GETzWsvUVaKdiHLqyAQAS52h1Jem0
ySjzwNLQH3nq91cVsD8ZcxnOBhCwfMMqTfXENmM8/lVyrK2TLRrwuPH7GYTAwiWqARHOp+TVrEFd
JG6yQI1+/TDin7tXZyGdab+7Relc10Ds1FkQqZ8TK9hf9sJvvvvx3OJrIzJgNUKZwJlfnaOZvjz+
9RuHGm01aGwCvzDy/jw//ADqk3BqmzgwOnjxm2Tc9iKa4MQXGrgPmIEcUJuKadCPmX4cXh9/wJZx
sXdUAyUF4Hb4Enw8JZkxzlEc1PGJuEjrPBa/Xh/W/YUXLINjIQfMnTCzaXIzD+H0tPoSlU9z8U4W
9aVuBMjQAYwCIjCAp0F/t9xBuHw69ITDF7Vf4w6jIr28Oo/tyT4N1qF5pdRV9yfmlxo5v6SNw9wO
IzT2rLnDK6eLhRmVIl7TtWl01LJRB3vjSwZkcfldkl4XXUSlFPdS5CrkM4m8x8bZVIDx1xrA/hj5
xvfqz2RwbB3E2IFUPhNH8uy8Oz/WsL6Q8AlAAmNnIX+LiafLTxitScW8GDMNutZL9fRgx+/L9nmO
6cGh+z8GrYZIMLDyGFDJnConnDGUUBrCoPhYa8fSElytG2sFmA0G+iE5gjwGHy1LcRVPZS9HQd48
FYcy2R3i4CGBnjBUJllLEn9H5PpMFRnU90E1/EjR0CNwshvHcCGeXYR3ThYsTWXUlBCf0AOJnUNs
Dp4pelCsb1MbPW2A5hvIwSCVxDbDnRJUynpiN31xlXWvyEtvyiPPiC+tujsqWOrhnqb6mJSZ1EGP
VV+H0p2G34837drUeNOh3oM5QRoyfPzL1DGzFAnvhF7bX6b5bm4F4cDGMmGjIguGrcogqtxG7WJr
kHuUcJHktr+Z8nSKP0tRfTa16tvj71gbHU8whBto0sOOBR3e0h5hldgTzToSNNLnvDuF88ncHxrg
gYEGQAvJaDxV+W9RC83BfF4pvIbjsfxZiGAfG5ZYiOf8rJ7rVaE6EC9Vr/bPshUkPdfeCehspDtt
dBkgBcGXJvO6ydVabdIrGIg0DVTxX530alKP7HcegGrjAc+KDzgbOvcdBqp81mC02bXEzCbDlFxr
71Q/tEmgTwJxCNw5klYGd8B7XaNmp9v59RPa0d0RfEeP99KGJRbyubNdOr0upSXJr/p81IdLPghM
IZLPnWlUQQcA9/H71fGSjCdbEIZsiEflClGIBmwYUJNciABCzrzOlDK9So5b/NpLoM+mMNxL5050
ojd2kZl5egVSFRSyjb77coB89Eawri0VZW5u8ftqwMo7NL3OQA3F3iRCUm84ioV8bvE1hbRJakTp
1dKPdX+a54NwzrhIBRcHjrM0tJhanV5VTPDDBGf7rOwl40L3PNgkWPwH8grm+JburuuiVFPLCqtU
+2b1VA2nvUdgKZ994t31ZhhjWExjkV7JfAGnmzBnvl6ipXzuCBdhXM2dgz0aZl6peb3zMd3LZIkl
gnNglw+muwGhz22knBiDNgHVEuCxi9RxIRpBuD5mkI+3NPp5QP+EQGa5RFYUFlmYhWag1h/LiylC
t61vTsTCSIYiHYr+C5zkpfi0SrtR6cgUpF70s4xOfX6YHG+3lZELwo2A7CWuTb5ykaHv2WmMXg6S
8vM4HjVntyMFru1OPncpVyDLVFMJ8iMtKNvPqiaQv1oj4DzRdKaimgvwFiZoLtcoUnpMqY3ULpAx
PLHQXaOOXNn6Eva/H6/Tph6k7YFuBk2WqXOnrda6UbJlYJMoMElN72WVV+qlCE23OhP4CnQkqyy+
QL8kHxaTsbOqLC6QYs/PSGJGlqeJhr2u9ixUgIoGeRlGl4BW8eWCxb2dmvago9BBzll7+fJ4mTak
A5QEfkBQoQFZwtNA2g0aGKQpm4LpGTmysDr+J/E8canU932TzhA/2O+VcxfvvZUZWvLfX8/XoOOc
aGbdQ3wrncKjoZ/+5tcjwYeGcwbM4JY+TUsUOU11Cvr3SnHpw6fH4jc2D379v+K5azlVTdITC+Kn
5GhjmFH8gYo4jjfMi5cO6zlHeM2O9XLzmBKdaFxUckAb4mbPkyOq/m18AxSgKxInDXNU+PRMW4xq
OUyRHOQGcUNJc8cMQ3QG0dNt6zugBQEGe9siB778DsPBewpnTQ4y0ytHzxZV57c+414+0393d469
7JTRCPmN/Cmjn/PiNFNBtWxTBSrzKDZr8El8tUxVy7CSEzIjV3ykw1OouVUmKHNsqkDfMAavos/A
5h+GkZFHulLNc0Dzsxoe+uSye2w9Ss2M/QzWxlQ0hHvM7d4tVE1MDGBPzDlQas/8PYso1jbsjGqi
hnIlkJ7ISXNHghYYgUelGgCP6jCnnrm3JQw/fyGfe+hUo93C0I0VJNkRM3gxkUUX3G9rG6B6AjXI
MGC3grGPW6A51duyp3qg6ZGbk5NOj8T89dhxrFdpqYPfrUNX1TXqNYFCPedjVO12exDPHsx4sKFD
lW+RtFFaL4rR0gJzlJ6bQ1ElgtLi5u9HBgyBBnpI8TRZrpGkF3XehqYehLiRbTXo4r/4ApRFAYxA
bRfZY85xN4U8tHI3KIFW3Ubpc39+vP5bNgYrDzrCkApj5C3L3z83na2FDsTT+HM1u1OGEeb+YxVb
S8SwTsBvweEB575UkZpjnMVDrQIweZGnd/PnveIBQkPpHq6CseryqRfLnG2zQb7El+P64CZCyl7m
BhYlS9CE3Mvndmip9DRuYsifqj+DZh11tT1O6ZPd9oLjtl6npSJ+nSqi6eUARRrmcffgmaazu3+p
4OhsdKyxQgof4iXOMOiEEsOvLLC3ta0r/40ClPgY6wxqljxtjiSN05ygDdB36ugguxJoSXZ/AaQy
PhUMIACYgnNJjhJHhtKbsl+FuKJdRxGctvVxQPx7J58zdhS2o1mNkC91B83x9ORAXx9/wcZ2Wmjg
rGzRxKFhCw2YKq5gvGvvhr9iEeBhYyvh6kGcreJloqJZbHnkelxtst0Nsm9Zn9Lok/wXq8SKDSZr
FEMWnVslaIzNsKKKb9mXUPXK2XVuj1dpyw73GrhVAi+wjnHQkeK3FnWd/NIQVH5+PNaxtUj3Opil
7u5/sGLOeTZDR6K71uRlIuDc5jfg+gSyFJnClecOJ4RhYAVW/Fn/oafvHUDZekEgtvkJaJhgEQbu
N55AIguHwumjXPHLtHf7i63vD2JQ575TwD1x1VxOjKxtFH8wXrtT2wgAvpu/H3cDpmYjQgJ3/9IE
0zDT2igdxe+jox16WfQX7gIV0f+TzwOUw3yuJpKYik+Vc0yfqv2xPJYHeUINFwSg4vyTE4+ENOwJ
Rt/05ovd3l4eb9AtVwE+HkbPh1wzEMPL1WnlfNaiSpP9yXCzDlzGLoiwelFz/qYWBflyFZkFNtCC
04KMuZkms+y30ykfPpeDV1QX4WSRLUuDWwBQd0zGQ+WKizPspKPmMMmyXzfH5DmWjo+Xii0Fd0mz
bmpg+FACxeOQO8tJ0juN5MSyTzH0sjjJf8rxPGknQ7mFotzkxrFGWg9qkNNDTMzThpjlENUki2S/
D89m7BnRYfekd0boca+CLeadZ0pzaRjUCV9DkmuDcbQiur4NkzOqSjgmC39pPJ2HlFegsnS02bet
0pWK1sXMyFF5n1CBVbaW6l4P+/fFdwx57CT67Ev6MWoOTnYuRIzibN/whkeDKShJkIzGo5oLCEZE
OUWrO7MfKk/T+Ix2nP7LIGKa3vwO1KIRXrKX0OoxWrdmZPXy7E/Kua7PdX4u96fGWL8eSKbRs4+m
Df6tJTu9ZOvgX/fNQ5wmB4BR90eX6MUB/Bd0SXiq8M17pAnLHvHf5M/tAcFf4j0+gBtbCnilN1Zg
m51Azg4dURNcFbLmN+aptX9ZZYScwElE0rxhbWS9MTgI3IMoevPwwR5JprlKFM2P0/dZW3v1RIEk
+5MXzmEIBS+7rS9CogzvR7y9Nnx7repRmo66b8fNUTeeMcNc69x09+AAHHb0aPy/Hj6v2DA6X0zQ
1v3B/mjRyu12N6xxCrhgsJRavFI1KJCTZ2A20lhg+o3TgU2lYFOx5lyEhMtTnhlEKzBzxPCL9n2l
Xqr8vdLu5Gt4WyNk5t4eLgDPcI5kSMJobuXS8KneHBV78Ma/CHTwEf9q4C6QjNotNc3C8NP4Nh5H
EWPGxv2EWgSwDgCXM3gtJ54qc0TzUtF9E0MoyDudPjvmKU7egTVA+GDdtMedLu6qnZpR71GR0v28
U91UPdil11l/8ZRcfBBn9K6rp7h5U9Ie/pH353rhZEFshY4WRCWg0lhuKWsqR8kpS92XqksZXy6P
fdVGLIKeOFQ7AJQC9RefkEg0M80yJcSBSF3pRyZCum6t/714ztZ50ZkTraju9zpmXR3a+r2tC4oF
LC7mbr3FF3AmtsOMDH2GLwjzMxLIRe5F2iWXjgBuFO5o7o+icbAB+4Mh2B/OtxdOM5TJmOj+yGjq
jrQTeNpNe4AZkkGyUJngX6tFMgJraMy6b0TnMnUdEXnwlkGAPMaOAnE9alyc98CMh8pOy1L1teHU
5SetchMRK/vWZXGvgrN5Gg1DihqL6kfoS5q9UX0uokOyu5MMnhwhJ4N4As60Yt0dSCiZhRKqvpEd
otdedIdv2QERtKahdG2jE4lbp2GWCkXXGhUP1vdW+dEQMbJv3d6ImvEEANILiWVOfmsYZpx1+Pmd
8S2yX9LsRNBW1b9oztfHB3zLGqwThkU6zOtyT5pKRS587iXkJ+on6hzL+UlvnhQRmcPWIbzXwh0L
JW/sOCvwOdQ5zOMpfAda7cE6U+Jqfwj5i0uWQVKQRcWDcNUWHlYoWE1SCtPXx/p3Hl+EAP0t67Mi
M+Yk4VXg8DzwmZHOhcM2V28EFGOTRRPiNo0CYOIbZRQOIeezsn7Syh55bnyBF36Q5EP9YRSBLrZO
OqMJ+T8d3K1kgTJSkhyDvce/R+OpVS5d/+fx3tpcJuBekNBhf0zO6nFX0UwziOKr0mcrfsYkkr3y
MQsLyXIE0wilQAKwvPpII2Mq/WAgkC5St/4xyKJTuP4AgHZB9AeHC+gFpnotFcyyive+hBh6fDeX
ppu3u4GKrAUKXT4Mgs4QtlxShyjTWEuJAXcey0d7TA7RLLj+1o4ElAIAEQIMichwxV0QElB3J12m
+1Xrzck3tJ6j2iyH3zXN228MVnpR0U6C3kDeIzb1FGFqS6v75MNoPpP86W/EIzuI5kxgI/ls9tiq
TW/EuPjk5F0PhtDm+hfyETOjzsmmDvNA6joHbY5EUVFopkPan1vVfyx/fdywLnh6M/IlhrXkwrTI
Skc7diID9QS8Wi8gL0pEwdTGbmVEIexliZ6G1YgkQGzK0NAl2T8RXT4XdC+DMJ52LArEWARwpKNO
yB1no5xrqcjhMfRmOn7sqvH4eIk2fj8j4YNDwtwfTPjkriJFz+OCDonmS/a33u+q/RZG+GLBCgCl
IiTkzhpgBBkbWqr5oA8uhy/6/jw88hH/yl89TsM0t8za1vwh+jMV7+OxcJ3xvH+J4JAYhy1QtQCd
LR1SbYDXxlAGzU+wgej3RhfFr+ttilQBcisInnAIsFeXCuR2BLdsGfe+lJ4ytOpRl4YCR7GlApw2
uDXBVKGtsiuN0Sbob5Vav5ovkeWnyUUT8SFvqrAwBga0yGiJ4dFyTUcxgFvXW19JDzqmPSquYQu+
Yn1Fw8e99RADdrGG2NRRoo6ksgY/HL+je26Mn8v5YO8vEoKVgnF2M8ICG1CVpTnUqTAieTIH38FA
gaikbrS7qgAFQHWAOgLZG0A8lgqcTItR1A5Hv/wakxddBFlYx31L8dx+xQx01e4LiJdLYP0jzwoB
llPdwVTdtnYzp/dkSYCGWRuG5f/hQFidfu1FtDqiiimFhY8Jwc6gunp8pKF2KPcOCUZMjrsIzTGM
LxkvAc40QCblXa8ruV+4JnDtjhDbvr65IRyhP5rsMdFgxXwKtGQ+xvOU+xG6vI/mH2dyVeUoGvK1
PipMy1vVDSMNVjO4UJWJZtpDSwJEpqtVkSt677GFWD7AFxr4Prgi6VMD1Pa5DxIrMBDFIvqeTfmg
QAFsBSgrUB8st3DUaE1Xoj7po1swO2jh7osbXgrToMGhxLIrfFwzYt6JZkRJ7kvD1Yp9Kz8KYWhb
X8Du7DfCPtYwuPwCHaNDsg40WX4x5+7TFIkCgy0bs9FPmEKHRjGFz6hhpnhsN1PY+FF6yK360irT
pdoPvoFTv1PCvVnmLukaOkJJLntS5ZJg782H8QXg7EPhAtZAGLVco2bSup60We0bLh2PuuT9hXjG
loEiFYJx3sqRA0ppkk8l8lwhcMOvxbe/kM/6fRG5oqrA83vWEonHuIZ8Un7JznL8sl883kKoJQCY
ipoI9xKairKKcww/82nnTbd8cHeLRxYUsRncEOYY8Mgn3SQKBsSprS9/H5vnMd8NS2KdmP+K5379
XGG9IgrxnelFn2d5d9AE8QjNAOYFQdbqFYcG+Li1wNTgh9/17psG5v/Hq7NxvEC+hGoUoOCAa/O2
jUtbqqIp7XxZql0Zj9C08CxRBmXDR0AJYDzI0yDrxOPBLSpLaLjJOj8zykNyJFRUn9+4N9/YZ4Fw
wyxHdPYsD1hRgJemM0jrT+a7sXym47uJjbgTnLOttQJGAqEZqIBtJDGXWpwW5DSxhLWa5swN838a
9R9VEhGMbK3VnRKbizp65DUKs8daNcbX6tDlgrO88Q0MAsveEUA/g4N2+Q0jSjh1JyuNL5FzrB7q
ef+Ns5DP9N+VgpVStrPCgHz0JEvObdAOs4iedCO2QNCHni0kyQDH5M2gRpmjjHbS+g0sXCuTp6tf
mzwY8yDsXh+fjg1jsD4GULjh+oFj5e4FuamVbszL2v+qOH46CdZqLZ21PzPkEDoZMeCde690mKvW
qlTW/fqkNRfSCgi+N8TjtkGqD5VN8Cnxc1uUWTXKKB81PyxDt65jdzcPBHs7AHsGSkC0KK1rwbJk
jbExIT0T/vPcR7/3rr0JmgkIdwAnWWOG0r5qFSXuDX/6kDYfSSl4Ua9dBlprkQVFHwmUrEZvx7nR
UD1XVL+p3cg41I5H6ovRCQL6DRuA0ZAB6BC74ALlHJNth2A2JI3kW25ev0bky+M1Wp9mFBnxBpJB
sQru7RX2fIjsSqlK26d9+9KBhiivNYAlpZfHara+4l4NF+PR1NCnzKoweE4tXGV2+3H3Sw6GYJUn
QPWxm/h58Z3ZohVTga31+peK6R6C389WeRnFM9g2kj8s0sajhHNKRItVMy9Uw8/SX2F7Kr/KxftR
PcnziY5/di8V7M3gNuClAQCUU6XYmLeeVBpSZUc5fN49xBWTPXDWQJmAdkwTgx84lPhsaNHcy5Lp
56obl5dW9KLasPRCPueSbCrHk6xQy1euNUlcO+wE8caGAiT3EMwAqY0Xrsp9QJxIWTOVlew3z3H/
mUy7AQTmQjz3+3sVYwalpJH9xLWIC6D4busuxHMHodQw2jsbIZ4aXhwdqAhKuuGUMDvXhlfFcxZL
xO0eNCKRmCQAhMn5n0J9T6InIp2cWnAcNmyw0MJ+xd0dLU8WaFAqINs0459C/pyQ0+NVWn+Fhacs
8pH4EszG4I9bl0iyngLY5g8pUC7HqgMMyZ1FT2e2FstDDS1IeWIeM8uU8D6DDnE3Y4bL5FvOOZs/
SdOnTtQ0sV4oVgkHoSJSJaB649+ec6KCkDBuiuCTXesu/Mruw4A+Pfx2lrhnzoILLwBlRKHciYrA
ILlrK4m7v0SDbBKoW8F3hIgVDC5LS6u1EWeZTfOgS0Edcop2b6SFeD6uT0iFy9WC+Eh9YVQY0e3x
RtpafwPVYiT58EDEZL7lz6djTZXYVrIA1ECu2v0Pad/ZIzeudP2LBEii4lepwyS7NdPjsP4i2Lu+
ypGK/PXv4Vy8z7YooQn5rtcBGIAlhioWq06d0rxqNyIB7SQt8yOFBQdMpFLSoyJv56go3jKPht+r
ave1hpgO8ITob4euyXjALb+fqWVtO5PavOklCHSph9rew/0VWt9skMDpc+HH4OoUHdTSmLROq7QG
XFl+rHqV+5xqnlq8lCmaoO7OxiFyj3wuchyItsJlWs6m75SSqQVr3g7U/ey6h773LU+bdusEpEAd
eIUPrlGRmKEAJTCNRvQ0MAr1EDLXp/sL6pYSBJ9scnI8qidIyPvSHxP1MDbn+7uyNoCQgAQHhxPC
rdf5ub4xsC4Y17PKVeu3JnsqKoRwH2j/1MngLmvtgLuEzf9gYkOCTjDj0UytmkFH3mhXo8TEQzmr
xJBvSUBW6APw91FrvZyHHafx5EZO80aSL2UV7OagBMMe2I2QsUEWHK9GwfwpYcW0PEmKtzkMptQv
92s3xkfIx8aBgvst4oFqZINsNw9zNFsHp5hJvE552L3R6LYObwaFH3wnhMe6ZibMmjvOxWWcauWT
1T4BcJs3Eq9j4zjxyCdqiVGgyZsFLLchtLQ8d8ahfFO8rP39O3P/lvU/3TAjiAChKw3H7cPYCgc2
Q/B4MjsYcsXMXtLRPCijcWjQk2BSvXTyGvr9/rptHKyFPGFGedyEQ5tC3hDPR8vojqos+bT2DhD2
hgbC0YSrvOpkOagpm7IJBI5hc3LC2DMcrzEkar41CzR3QcYXoS0k6wRvkDR9bjh1X73pP8bR3++l
ISyHkKsNlksOdBFGj0DIXZahVr318w9d/81k+JCtFUI4F20+4XHycNDyVGm5bfe5o4NC80o6z22f
k/z1/i5vnVtuAYE0gxuA/VhKaDKgiVvQ2L5VxdEoAyW9IpmpSZRjcxPAfg8rhdA6sjVLIagpr52i
y8q3xv1dXPtUclK3Vomn9aEdW1g5J49BacXM4q1mv4n7RWu+6vN/7i/TlgjEsv5bkKitCk2qNB7y
uQmLt2Z4cezzMB30UOLncEu69JWR/0EgC4aKY3bE4mK36QiIncv8zS1eVUwh/VLrxJvxWw3f789m
Yz+AmkKTKOwIyltWpmQq4CYMJkyi/c1CeatkPzaHRxcK1C8hKITo2XK7w5mFbZeAXzF/T3pf2h5q
Yy8Ai4MFhF8OBKyI1CmNWAnVpqreOv2QhwfTPsy7K1l0FBMBQYCoPv6F4NZyBlHhDDGDkOs4XRAB
82bt1LZHIz6r0e73BQTYnLoJ7giPlvLFvPFDyFSPfdv29ZUUhX+uo0yie6tj9TH+x1sVZHgrunNr
VmY9djqMr4EYeT6AEexA/6bNz7j6tfNU8aVCAgRPYigjJrWcSZ6lHZlKo71agGAeC1nj19WpQkkD
evoCp8DLy1f1JnqvjC2xqvZatg+K+qTtzRFxkl8kwgGs5v1TROAzLbJwMPK4vbbkP9GRlBIDsvX1
KPYGjtCEY44H8XJx2FhaTmbp7dXVD393u9mV8PG3owteWt0XVm8npL02xU/fIpIn0krhhNG5Z3Jz
RI20iwY0jGivP9L5Tfkx9l/3HhxgaBDgRWklavmQflqOj1iWWw1R31615FglRxnP+Xrpl8MLGjap
ak7LHMP39CWpv+QyBpaN8QERRXIOVWNwBMT+RyOLsmwq0uk62uPBrNqD/m33+qAfHtwMFMOD2UoE
lkUhzWMr6cdr7Ho0/hQr+8dHjpL3z8TNtib+tDSrmR1UjF27E3VrBI9lAUV+uBdXGximYEuBDkCM
BnhmYYNZkeWzbsfm1c1+mOk1QTGaepJhmtenFDFXsMdAiTf5Rc1wRqFaYlzpGyHToaPFMZZx2W9s
9UKG4MgMnd3hjQEZSaIfkvFrQ2QPX65L4lIhBW4gpsUfdeID3qj6vkg0SKjjQ0E+w5qc8vK3Oj+i
bDNTh8f7J2tjzeBogL8BjjFH1fKf32i2CjbZvAQP2dVh6kOmHkC0iLbs5/1CwMcCjk7e5RdylkLq
2tDCaJzJ1R6+Mfs4kIdqN5s3Esp4FOHSRun0GuCCppqhHRUZgQoetPQh6rz7U9jYdyTRkE4GYBH/
ia9UE3F2EtOSXAvlSE1f200zyrMeyKLxiAR6v4oaXmRq6GbUda6d+Wv8GdNc8v0b+3w7vpiSsKiN
vjOIBV/zeuDNMAzwOFoydvCNRVoIEZwmrY1mJy4hBJ2oG+tBkRyjreFxb4IZB64l4qX85zdnVU8p
A3jUsvFAefodORJNWI8O/D0ecuALBjcRku/L0dGUlSgk6cm1a5+VR6d4uH+A1hZwObywNpWRGTqN
Mbxav7j248Aex/lsZ7uBCajHvJ2FYJ/ygo11rnTkWrK/2fSe/Lo/C9kiCXZcr2kd4XYg17p7KD6V
RLLDm4sEe4R8AWwfAr7LPQCiorSS2sTXqycn8+baM35X7t6MO5YIT1Bgj9FeHm92weSFtRZndYrL
rpgMz50rr2wkyra1SgA5owEpYqN4kfJp3hxUMBSVRZK65hUtaLwE3Qt2N63jU7gRYC8FWGnF0hrA
hGtPBm90DqHaSR4NW1PAWx0dgAhSQ5C1lKA0A0GAVDeuX2t07LZCWVxja3ykVXgpASLvqzA1+Pez
hNS9dR2r3G87zx4VySbwNVjeo/AD0E4Tb1AkD9AabzmDPjNi3NOdfR3Gzyw6uMXjeG7f3HK/RizE
CK6xUqRZ5DoQUycH4xDtbk0JlwkZOrx2ETQBWl7YB4eFM+qYO+Ma0yMdjp2s0vrj7l0uE+JKiI1B
I0AehFO1XCbilG5ZOmp41S7UNj29jLzQ/Ls2vrhJ5Su1r/Ve7e7N/wLpCu3j9KYQrItBrbC3Ksee
6vAaR9E5VJTT614rxQEvvMgDeRegOgT9q4rOpYDVJO/97HXdUbEkgZr14cX48DG5rwlIkEifkplW
XPQkS95TdEsCn+B+5cD4aH4B4kv+txgtc/u6V3MARa6a3np2cQaw8A8W6EaAcKpoOBn13EBArZ7o
u6rvNh7wY/A+R1j3o7RUGF4dOpAQ1JFyRUgxqwHolOS41uuP8bEDgCpyj1IMzmRapHTVGCrXwn4u
tfMoq+xdO0to1fqhFByDtzIdutIhUKeZ2bvDHkv3PbVO5bz7ElqKEMxGOTWm2ncQYSoHBPiKaLeK
oXMXf4tyCApUQLjkIgBGM7N0sndDfSyeKhkdx8YOAONiINqDOgg8qgRvZhjjfCyYkr6Xf8edX+wm
38NjAZczbh/UCIEvSlidrCn0opnd7B39X1BgUX3be/yXwwtBdX1orc4eMHxRPjv9p9aWnP/11bMY
3xHcGHASOtlgYHyt92u7AO2Dl1VelrR+4uQSv3LjrOJBhaAJ0pjIoIihkym1rDh3i/Ldtr5U/eBN
01ljkvms3TKO7vtXBj8NN/5MU1CgE2rIUI71CDbEoxalXnjcvSkLIcKJddBGIMxDCKlACcDSZ1bu
VwkEc3HxoBsPUtZirfBIQ6sMw7x8/0rnT1O6F0OIAC7GRCxYQ1ONFVIxy4d2isrYvhbZr67yye7e
Lxgf8FaUzWEvkHES9iCvhhz1fqF1ndRD8ihtV7Wh0IvhhdXPFDQTRfdr6zok0ylPrlU2Sw7RpgTg
+4AXwJVviP5YricWG9iIBWptLwFNhjlKJGyoAhIauHRQLsVZDQSjlIZofao2jn0FmePQHK3sFMr6
DG5oAmo34Bfjqf6hcktNqBLT0Cs6OFcAPn0j/Vwpz3XU+vnucggdqQfEZUAQjq4EyO4v5dRFkifE
6Z1rlNbP4VMhdWE2TNRCgGBhYz2O23mYnGv2nzI5dsnJTHw7P9iyclJhwYD95ohaPKmR3ke+RmQr
iXR3KMDWRd4T8/n7uSpfsu+7zMZ/BaBYB4kTJFFWN1FOaQee/p68q0N0sNE1etAP/5sEfbkXtOiA
HYkxBZR2KOfwDyagoyICDzq4MvBnhMsoLvHQqqiG4Q3lnKTxwz5nlS8QgtOcBBYPLSyRqNkpUimx
NRnvRP+P+zMiX++vjrjB6J2O0DTY2OAwcc0TlM5VaV+0UZW+xvGh1rzWeiXZYSSS4Iyg2ihbw0sR
lUE8iAggoQi5pBWhTjQ2MSqfH7X2PW2/TmTnOn2I4LcDVswBe5qgcpk2NvDKnOg1bE+Odi3T4P5C
CfaPT8GG8QOdB+qSuW4vj1GJzt2zy6IwaNLI04x3fWfP0A8BcLkBk0eSDIyIwgTysuwVnRpuUIxH
9WQPx/3fD58VFckAyHMG7+X3a05tz1pkukE+fH4ZzH2tzT4+HqlvhK54M9oVGnVSSample2iIxhu
hm9jIXnxbBxT8OMjgMuPKBSNLL8+tZSUzPEYvVLTC9O/ieXrrtdGEq9+Wwq6h8NpRVxDfK0XEUBe
bFKj10h/ImgraPpxee5kz+cNZeB4NcR/kGFH4lhUOTLUzYA0aZC3pjcTgGcedzIZ8O3AAw74Y1gl
nCWRjV9zwo61SMUGXecb7YO0L9jGQqGcBmFWOB1w8cVga6EmTjZ3Ks5qBb6y0VPdpxok2+NOgBHm
gV0HXgoIRQsL5QiHdsodM9LbyA3Y3112yb/2w+5zCwGcT5iA8gdQAcG6RqZTtmbkOEEZvYDS1trn
VX58P3A5WCreXRD/Wh5bTaEIY+S6E9jKaf5kphKzurZJfKNR9Y/6KUR/xChfO42WyVyHBb32aOkv
rDrttRnYAFDl8mb36E5BhLutpBG13HJiQdd/ntLHWEbkt/X9N+OLzdDH0FYcLcH47iUP/WmnQ4nV
xy9kLcE4z8sgRJd1sh3EoqeQBQhSekR9Qs5yTmX0r1tzuBUiHFFqFuZogUkzyMBRpng7Y0mrOQhb
4LLEomh4zwLb8I0KRWB/7d9i5KtQFOygYAQZ3uUJne1mtrJaYUFBfwSU/Lw/+trUoWyK45Q41yvC
zcLX4ynhkqTszUBzLxoN2vJ5Tt7vi9hYf06ygAI5JA9R6SeomForoM0xGjNAHzIvf4qjf+6Pzz/x
JsDKNwAlwRyohMsZpk6w1rmeMRQOhHagl/+w7lwksweSDQ/91DxVO8A7lsS9t+bDj6yDWcF4i1my
Oew6XrBgBbCv/jw+pZastbFMgrDlQ5tn8YhirSDCZV04HrXf7y/Z+nZALQGCS7Ac4FhbdVOrHLcE
YrPDlhTm0XJPo5F4SNl4Ub+T34vgEkLnPCwXkBsAh9r8S24iGzMaAJaj3ZOAlq4fz55CZQH81Qnm
ElBagMI2PIVWid3JVJwwTxo96Ktn47c+Pms7Wzx+zAHAR/yP+5QDRZdzUKzBQZdyzQiK3BuKx8LZ
a8SRA8LK8MZwvF2VGG0dNQXP1FCfAqs8lspz1l3v7/bGCmFU8DXifttI3fd5qhhFX8+BmqOn9CeD
PinxXt8bU0DdBaLpEMAxAsslsqIqN8o6YgF6AT+Q4oB0+x8sEjxXjrKz0bdNFay4mmSOU4X6HJQF
mFrqxE+NvXrN/SUkE2FKOLW2mFTM3amyWptMAYkKrygr7w/OEaBFQCHCFqKhuEhQ4XSN5nYm0wOn
oOi2dVZkBGVCzIEf1IUAYRdag+Q9yIb0AOVCnkZOcf841pGfpn/1+r6s3H9FAVcOPDOPCogNE1WG
eEGalySwrb+t8Ge2f7e5pv3/4XUhwDtlLnPmMsfwXq2nHst339rAMSFwwlmZUKECMrHlgUU3TBOE
LeocoJotrL1McmlvqBzPDaD1DC/QXzViatspQawsZYFGv1ujZ3VnspO9iu/AQgS/RG4sq0Etaxpo
wYLEPhg/W+1YtA9URgW/uok+hIDHGaX/eFKLlHdUK3RCGYQQdjBnv9wbvfrvJP4dXwj9hLMCmuuo
hgNYnwb3HGmnsXvQJ0lgens3/pUiGHDaOXNfDpBCUI5MvOQ7kc1jUwLKMAErA1XjCqAYlhQMyL09
B2b1qRz8iQaJ7J7b2gqcVkSnEbKEGRSUO+ucZJ4VA26s6XVeJcMjbM3gdngxuOF0llsMGD7u7YP+
e3gdUPty/x7iX7hw1HCY0F8VCoEAAa/gXp7YmQL+M6cotUUdUlL70SObfGtn38oPtTBQdA6KQ5D/
r4olVVtBF+xExYmiJ+U4seP+OSD6wzNnwEetENgZnB2KIM4cuPY5VQ4s/xQ5D6FM7bY2g7sDIHeF
6wTA2nKlTBZWcWkkc5COz/H3vjmo8R/Mg7fqQ+kL4saArS8lRM0Qh07LWJCHl8p4dXLVG1NfkaHu
+K0sbvmNGJHbo0BBR6jo2I1SO4CVs2XfKvqkmYdCR+vYh/tbs3H7wRVEBNxB9omfsOWUWicZ3T7E
Q8xUXmFLivlUt88IQlmymMeGJvJQF6J06LmOeJegiVTV5my2ezWo2HvITub4eH8im+MjJ8FPMRRe
9BPqKiq0YWq0gLr+NHuNLPsuG1/4frVlUdmTXAt0N/UzlK42u5/cyCtzzCvi4UjY4QAvt0LtYr3I
Z6IGapx5+oG5O4GQXMsBquE0sgDOo7OocHxrh45FgWxI4HyaU+KhE5vEGdywVZxIFikouCFrIta+
zNRS4a96VnmoarO+Ku4RpYf3N3pDzVEZhJg7An08eyPcS8QuHbu18bQfGvi0OggVDdUbYlmn1639
hseJ8AHYa0EuKzhTehYadsgolJB0vutSv9wbRMNu4IHHI4CoUAegZrndbWSYpVpbcEXAGmc+p5MM
3b49g38FCCeWWAyBpI6wwGhO1vjU/d6/Dxydj+6uyMIjeL38/qkd7W4ONRakf83qk0OCUMbMtTkB
3hkdJaQIuIh+lGuPMUvdnsH1/6cuPRMMdfensBZAQBEAWCcn0wbkUtC4Crx3ppbM1qXSnpLnJNy9
w8vhhdcXKH0tjZUYvnxxKt9N/Ptfv1YEVEby0lGemEByWVBnu0yNSi1M86I1aOB3spOHdnd2BaRr
NyJE5CuhYVvGNUS4pz477S2dgkHiOEgUeMLLBNWd+IbXqqgkDXT9og2n+mhGkrttbY5gR3l1OETA
YIgcr3YEMKoWac5Fm649LrTGpCgieTBkbsHGMeI8InBtgOPg6YmlJtA0iRpFG5xLov4Ynkvn+959
5jEatOfl5UI8C7gcPsq1blAKVlyGylPNwbMp8VpJimg9BVChcC4rQLP4NSEqczWbRkaq/DInfvU6
J4f7U+CfuPRolsNz8TfPrlTrxng0MXxo/sWSo9K9HMfwtenOaXfWduKccaqQ5LI51wTiK/BmBZcG
XIV26nQVvdT6gSrnqpIcq/VacXAwf0yg5h0pcsFqxEat07xr6KX7Z8i9nYyWH18PB4nrNFCWq5Sj
m+VNk7KMXiZPGWcvRXnk/b1Ye3wogwTfDN5dW8HrGAX7OfjStctctX4Xe63bH6roSNHJVD3eF7Wx
UhDFwaL4k89sue0UsRXKiKFdiPWYW6/aTjwKHxGuEg8wIoMNhJNwapmbKKxB7cRFR+9sVUcrVlnP
wLWNxTn68MrgHiPCJeheSGdK2pCQi2GeWP00s9OcnHYvEkTAZ4WOw4qL6RyWYAFzapFLOpyr+DDL
Iu8bU+B3J/YApnyd4TezqNDRiX26sPZRcU8ReSGyGN3a0H4QroAxEL4SAkSCr5SxNNLUEiJQSRfC
H3uwme+O+9WOs7r8nxBBrXUThbYTKhovigtyLi+V1ais1wm5NAtNg1FgDQivWA42M8bMLNT7i6Id
tPow56dJVqa3Vj2cQiRkOdRvA/xvGqjtGME+eYFiD5lfFj4iOOgc0e+sC4NioFsccoOcRxuBWdG3
VLU4MQat6S+hUQG1+K2QcdmvDTquJHjGeDcCaQ6UzVKzHUfRsizrIOBL+EUrfGc+oyFh6ZPy3I67
3ShU4IJZBK446ChXLYc4k5PC7Ey/oHdc2pxjV3I5rU8vr/BFsB9kLODdE61IPWZFZcOoX0b6kqYn
QOg0epp/7dVyLgSHC0vGm0wJC6YrQ2yVRaxfYv3QEK/fr+WcnhiEYCg4BKGFSGyKrkwRK6H/l1kF
xfVzoR9sGVRoQ0FuRYhaTiO1oiYYkS8ZcoSRn+jAC0nuJpkIYZVmoNpKt4AIMj1nP4b0sZX1r1pL
wFVkwuFH1giGXfRohz5hVdG4VdCzH1b+WFWDnIZKJkOYBajrp9zUlSoolU95+WCgQJp8u3+cuEu5
dKhwYAGh53wccAnFe2nohySJEjsO5uJQOcFA0UjH7+Hi0tc5+nJf1voWt5EgRP4FJgWOiRgiMoa4
p0Y7JEFHHq9muNusows5J9oBHhJIK7GENal7PTbMMAlMOOmT79rf73/9xmYsxhe8NbUiE0IeGD8q
HtX0oVbPSbXbQPEpoBkaIje8Fp4v4I1365gKbr9ETQLVGg9z5fjz3/fnsLUDgG6BKghIQGA++Bxv
BOjhrJW4meIgfJr/yvf7y7ze7d/RuX28HV3tqgRA8TggiuF9rhuZUq9vveX4wg50rJhHzcXXJz1P
lh/16kem/hyiy/4bfCmIK83NRJhRFk7NBV1G5W/npOQ//7dtEJzBVCntJDUwfkm8ZvBllMgbJ5W3
4UFpI1xWxM+EXdbCUm0a140CJToovxx6lj6IN84RapNgOfAq5uosGKascDolYW0eaGb0pSCPGmLM
u5eIx99R7Yt3FyoOhLNEiDIqiVFFQZg8RU/uJNG09RLBF0c6G6FqZCCR0lnuMCDbrYoqty5QzKOG
zjADzUA6f9w7h6UQYZWc2G5xC+Vd4OYvg/6pl4Rt1pvA3xMfqGdAJZEiXM6hy4qwAniuD1T2STOf
yp08s/D9MD7GhSMAnV5hSvNcNRsLkfYgbV9dP9xZ5PsxPKeiATTC5r+EN9do2bGmpmofmPkl/jnt
5DVfDS/Y0ng2tbR3WR+E+SHtfmZ0LzISq4NUB7CFMNWIEAirb5TgPeyY1QeZMXj5yQTK8/7p2Tqi
NwJc4Yg6g13ZUW70QWUdUv2gO2ejPd8XsXWCbkUIB1Sxo0SdJtIHRpccdaoc6t//mwB9eURx1ydx
1mAOnf3L/BWSPxkezRY4iADpGhH3AvK+TmHm1AfRg6ZnXu/IyEo2FwgROUR/eJxDLF6wRiBWmh4q
oIafkye13lfo+XFGOYu2jUZIQIOpwha7wLS3Wun2gfuQgGG0Z/vj0nDrMDgANSjAgLVbrr/axHo/
d3MDJ/XRTt+dRhLt2zijIAPnOVINnjB8u+X41KmGzuo7GtT0WCuHyn7osuPuI8Qb7qBOiBvqlcsS
501bguKSBkaJENOzVv9zf/z1ow2pLA42BwwFNlTsRNohrDtGGqkDwziplldYL4l71hJJ9cXWQuFG
BjWQwxn8xFdbjSaeRdOMddD2flc/5uwY7k+9YyKAsaGUnmfexTRKmKq5yhwXE5m9WvMzWdXz1kLh
TWsA6AfkP67/5V67LV62IephAhL/BD2uX+KhkJoH0u72UVG9aILsCyFkfm4Fw63X0+SME6VB2Cke
qLtlSfENnUZqETsBljK8esRKw6xQDfSeTedg+K5rz4mMpWlzeGCndIvjLcEatlwmTjcJKrRqDvKX
2PphG9/uH9fN4WGMOLUhKrdFpqkJ6Q8HTTWmAFxuvgKIBZV52ZsS8IbCKwR3M1pxLycQR6qGGAMZ
AoMgTVDXnixMsiUApbDIWIJ4g5dwLwVEeh1nvaX0QJe184tb7YYbAUMI2kT00uKMRuL5IaFZpwZ1
+oDVxzI9jcrB6E/7NwEAQuDLEIHhtk+YAZ2LcFbZEFB0ED/W+GP/+Eg0ISRt4lGOU7ocP6vyEQ/F
fgoM/dUy33YSsvNrBwWFiO1win/omXArDC0t56ZVhiDqrMMvpZVh47Y2GHlQngBCPRiClMvPr+o+
jxhLR0BBfg7Zgx5L3JYNY4r+ZTwlhyOKlJ9wgJJQm1SHukMw9y96+0ySS09f9+/AjQhRCZS4bd05
g4jSTT0jLjxH4rxvWFPCOZt5uTMwu2KYrZoVTZk6C5C18OQUn2f989g/qJKQyNZCoSIZsUjERdZF
1VFm9dPU9XPQ669obUaTc7s/6oLUK8gMkHgAzSeegsu91tq5QdUwnQMl+aL4/XS9vw98K5fhKUAb
eLzI5Q1zEddZDj/1dHSsSWdB055o64NzI9ReMtik3iuyl1E93Be3cXINMPYgDgb7BE4/IcJAKBKn
hRHCX20H3wRhcCLDUmxsiQGrB9AJmCvW0NTYJciZ2bBOkeL4jf4pVz6rbbV/GsCv8XIV3sZmVes5
EgrzSLMBhOY/c68avu9epcXwwqakU2mndp6gcwoQa/Rc5X9goEB8Alpo2CnAQsSim3YaJjOp3C4A
aC09aTtL9bn9WwzPdfMmvGOnM0maGsNHKIlQL4O5k/J2JUA4RnltJXadh12QMMeb/2LSFjAbpwih
ZzxIEEiFhRWLeVUDPvE4xWNgxf7keGn53E37XfsPrnc8bpFtMMUg0owmbeOcWUPQ1sm5RKaBjcfq
Dx5wJh4PUHEAgNbvhzlJ7MRMoiloUErqlaXEyG6o82J44aKLOiOfmauMgRYdqtL/EzVDEAmoEM67
scJT5ANQiKOe4Zru6oOG35JLaGuXeWke6G24qRA9bjuuGMKQ5hQA09yhqWbhM7Lf08DTk1eeAzjD
w0lLVRjiKczskU0B8vjeEe/I/eODsAIXAwDBcIbFR8ngREY/WN0U6JPfo/ovlpzSjWuUFy7yp62N
Rg628P14MbKJhuEITfN/qT/p4NWyht4bhwjJVnRv4NTGqOgVDhGITwYVkOAx6PITK84729fAVuCd
AFcMgUgOkRLd1cxVSDhxd3tMfquaN5n7o/JLAcISFX3XmUABw59/nfXneHrcexlgeBS28/czZ68U
lqfUtInQDM6ePYYeM77ppmSL11qwFCB4k/2AAtIQ6OLAaE/TcGzTy6RLHMr1FnMRqF38wIGgu8xS
C8YkbpyudYYgaz5HysWUXMcbMwCFBsJIQKxz0jBhidoWdHFmS/ugUKujXSRnFb+nuTju3gnA91BB
Ba8YKiEW+7kzTUAdr3VBd7Em96ir+589YOi5ESAsU5fqamnkBALAQjs6oRcTyV5vbAS8SNBuIeYP
TROLSY3QoXHops6lsGqvKoifq5JAzJYEoOtwVkHghrStsBckcUdVAR83R07wXOEgSSzIxhdOq61U
oekOqXsxZr/LD/Tb7j2GP/Tv55PlSU1UexjnDsOPtT8VJQi32G6LDfJ2G0hKDi9Ajz8+wRvnqIk6
MKyiav7Sgq4ffbu8XtZMe3OJbiQIBqlt52psdEiIy1f21ZZRbWxoG/r58Hw2bk7+Pl9OoMv0dnbN
zL2w/BSlaI/3mOy/1cC7ydPlvLAWXBjCIZriNKMUIcULQPaeqVae+3X/NnNgD6CaGm+mLXioLqlw
V/ShfRn9anrvIsmran1rYn1uhhcUuTZHZuoDhi/nBK11HmLzVDePmbP/KKEeC7ge0HtinUTYbBIR
ko9GEV7UyteTz2b5c/cqLcYXlAG93lWtB8rjwojvNiey332Ew8NrXj8AsyuojVEypRlZG17s6S31
ivT1/udvHNTF8IKpSCM8csoBwwPq1veeww4yWqENTVtIEBYoRwcUg/WQ0PhOf8y10/0JbA5vI8GA
/jY8DiO8Awc8pNPS7sJLYareo5Htr/RBjRcYNtDABVm2lSmajEJJSD+Gl4NV9L4Drpb93387vmAp
5jo21dgZwksKHsbombA/sHQGSsrhHYEbBIBMIVCFnIySDWCIuZTKTyf+KQNDbx2gm+FXPIzUoOGY
wQxp03Nu/orMX7oiuZA3LAWnWgBr0QfIV5yBbinVbGhYItIdrePwkLPn2f5n/zbgOkacExxeqOIU
QkhNGPWAx+I+QJ0xPGyvZjKC/o2DaqJqHfzvH0w5Yp6w6jMnasvBuvSfHP1q9n/dn8DGIoHOAZhC
sEchHSZm2aISzR+SLrYvw1Q+xcZD/NmtTlGxk9ibvxRQKojXJjen6+cgMpFG21cQ02vn6Nj35/uz
2DhNi+GFS4FRq0rDFsMrF8v96njO+PW+AD7AMpaHhybgTVyVwXshwv4al6CTSOsoFz3JvTBwugu8
r7HzkHzef/Egl4fAPB4kcAPEyi7FGrOcGqBZmI3Gizo/cyU7vrFWnA6GqzUcJWAklj5G7+Z2UhmF
e4nyg+l65XzUZsl2bJzZhQh+6G78MLtsdDOpSziSr7F1HtPT/c3YGB6BCzz5AeZGPlJ085KKTTC+
sN3ddwpWb5xWyR5sLJGLlDzPOqMwahU/iuBi1GpXxgEYhQzlAc13FSJxY7bmgOgFCn4QAAAhnGBe
hzEdy5EQYISemH3qy4f9S/TRrwfJf6CQxGdbo010Gt0iDkbnefJT/fEPhgeyiSf/OZRbcCIRPUom
o2/jwLZ/T13que/3x9/aAIz7f+MLl39VAqPVFBi/NvAS8Yvcpzt5jLlFQrYRCw8fFVFakR3Mnpka
jZSFF1rqvpk/VKXsFG1t8a0EQQuUcDLDGtGXy9AHw3xMHYlNko0vGL2uzdI4tzC++rtID+bwB0fo
9vMFD2lWLeCQWwxfhvDifaPefz1jD+B5IcyP+IXISjCaAO8SpoaoW3lK9NLLu8fK7PzJlrya+TIL
phsJC9BUcdY8+PLCMjW9WqYpmH4uw+AZ7PXkD/qP+6d1tRHIOPNeDDAYQNqsUqqKg2cb1ZhyyXO/
Yl6d7d0JYXzBYhszXMjExPjKdXqugvsfv1I1DjlGTh54eUSz8d5Z2moyJ07hZIZycTTlHE2PZnZG
oZHkQpAJ4St4cyEoycBqtTGVS+18mTNUv38u6r0mic8DzRlxefJwvJh3MQieJLbRwgE4T+bXUpPs
8eYMUKCEqkDkI1dpqRi+JErT2ygwsnOIdhL6MaqP93didVDRdQGl+yAjw40Ap0ywF1FH1JganXlJ
NXKg2imufKtIfU3Wj25jKnj0cNAQullyIMZyM/LecKupRUWo6TxU2nNVnhxZO8CNqSxECLajBuqt
yCuIUDSPACQ8PcVokvXP7vVCHgm0DR/0VNiT5TxSVmfZmKDi1MnQdughbfwq89x6d1EJLxzj9GDg
D+dxPUFBChR2tdnYOhe7eh/acxr7biwJvG0t160IQT36gla2FtUOKj6+VflD07ueqp5HIjlgG3bK
APwJMVbgGkB6Js7E7NN07iPnEvstam9cMCzc35GtkwWuYTBJoZQBT2v+8xs1L8K+M8A/4lya3DOy
Q5o9qDLGs62luhUhKAlxQWhocBFUe80iz1b9MH2Jvt+fx+ZCIeMDJg3wF61siZmns8FS1b605psS
Bukf7INrASWGtAO0XcRBVTNxKsScwkuM3jeqX9d7UUQgzEMIFGVivMZuVU1il5nTujSxUKN0VpEA
TY+KjGhkY6cXIoRtGJoetPQzRPTVySl1T48Ur9ztgUC50cMCaAbO+gw41/I45XZYaSRO0sBFZuyp
TSWOwcYuc4ZVDYqN2ngwdiyHH/R6Bk7GTIPC8a2Dtdv943kZ0MOjeR9KlFavlEJTYiuetSSgkd/G
CGKddh/SxfiCsk1a3VH0YksC+1tqnCZl/32Kt66JhxYAk9xHXq6OXoCZw2U0CabTbFxV9W3/1wPk
RlDxi0MKIcvhQ5vM6jC5aWC4n0204ZB5fRsHFPACsLygjgS+mSN8vuIAqJdpehr0dUDC81AHybjf
qYGJAEE89BjsVCLrthHHnaHXmEKWfO+MY4pG7Oq33auExDbe6njuolRPDC/ZzA5bndE0aI0j80ZD
Yoj4CV+4xkhW3Q4vXAhhPNBujLo0oMxzwh91corrUxhKrKlMinBPJzMo9N2wSQOmPJk1emW+VxRL
5f/JUqEVFxZqo6zHbSslqmItDezwQOajsptF8mOt/h1fWKsujvGIsNU00LHPh7k9/MHnA2ZgIF3P
XSdBmxGv1yhrBuiD8nsePLY738A/H+qATADe69CJpb7VemxGblFkoIj3iPlaGpJnxIYx5e4kunoh
pITXlvD9RcXikmVuFhhnVFyzTFKxsnWGeJCV9/bA9oqlnjWNG3eK9DxozZ9G5Y8nVz9Zss7rGg9b
iPoAx5s3r0I0FFmB5SLl2Rjqzfz/SLuuHrlxpfuLCCiHV6nTpO6W09r7InjXXgVSEpXDr/8O5+K7
22ILLWgujLEfBmaJqapYdeoUpIjYW/V5SHdW+sKinVLvCDzZvpm8kfiNvlYus7h4gHNDpiuyc1I4
BRAXdLTqJ8itX8MvfbVdlYOOHphWhDwE0bG0N+irY6GxeM+uaQRU3SFJ/tp8dsEEDYgjNh7fKp+t
MTKbydGT5Bq2n4wfZbm10gRo99vhpdWhdMz71MXwMfdSI9nFQ7v98gmOYSChYItw+6S7zSsr6VU1
Ta5lCS1Lviib2VIwBRQEwJoC+AaqKOlg5TXLmqkxYlFCUfvNGiB34fzMhhe/v/G7bWscIjQIQnGp
s1Phaqzsrzgf0rWAlUZ9icgGoWhMGr6Ix8yse5R8ojnq2By7VvPc1Pa2HyJgPrE4yJvhwSUJsRMw
SzclFQXW/8T9LlJWNMjSJNCIRsRbYU7vaht68LbWLHWwRvm+YDu32KOQ5QNTuBEh7XKcZxNrGES4
5T5Cx5vdR4YXLGBQEcIvm+9yXgzgRq7S9MqsJ2ofycrwCyrWRWbjv8NLWsKONLWq1Bi+RrRPklPJ
39wSDIKHD0wCiV0U3wKqcVeJk0ZJYtlDkV4JcEQhTXfNWkBLHBT5tAJ68F8JYp43l0Elep7xFj1i
7IJ7/Y8q21yYhst8K0CKn1hjBUJpQtMr2lbkp24N4LD8/cBvC5ZCXDppeDdtLD2qSXIl9skCqG6N
MW1xfPCZobgakDcY1fn6JIxV9Rjh89P+oLjemG+3Nrhk/44v5N+sf5VMRjGGOKb0G5Cx9mbUp1h9
gFes95ZSd4C0OrabpKqz9DrSP4zmODYfucQ340u2YIDPTRvC8fmTH3UB5vGBC3AzvrT82lBzy4nh
DTs9Gt/uP2IKUHkmzBlenjBn89WPIt5HuQM/cuxPP5rN9ENY/NvRpcXR87LqunDA0f+ujzt9rS/w
ko6+HV5aG2MkvIromKJM75DXuzFH6v7H4+Vf0nJwstF0GKEXwQo/Xx9wg2d9XwI951LD41/slzbz
h2pcMWYivinrIMDCcXkF29RdzoEWytA04Em4hhFKe81zY59ieuqLT9x1QUm+udRXbMuNOCncWlnV
MCIZlF7V5KuVemrz6fGiLe0LQhkCTQFmPwRd54uWkKo3m66Or9TadeVxSo/tmvVZESHX4igcBGqN
LTJ++Q+1+FZHfw/ur8ezWFJ8gmEFlbKAvd11gMo5Sc1sxBMIYFw8eGm1PYqLwph/x5cUHwOCPNRN
jF+7n9MQxMv/KMrfFl0J7q3NQizkjXpF6N6JmjinYKm+jK9m8z9OQrI+ZOSdrTWYxND6PfWK8JM5
Hle9gKVbeLNU7w+xm0modjI1LGX0GnJ/HHZRfIqmgxp9wBIhtYhwN4JAopv5fKliZmuk1wp61c2j
ccmMleHFUsiX/HZ4SdVmtVuVmo3hs+Jnah7o74ruQ/WYxD+2nlvQG70zsyIWityWdPvi0WVZNyGy
QQsATjxX6Va01f1ugAUFIH5gNlGVCMs9Xyec2sGOnYZdEw0eU/K9bvaV8jywNUK2+zsOlwOcU5aI
QcD5ky6IYfOmVwSHEviRvQLVuZtpOUDCeytAuhu9MeZ6kUMA2ox7FkO1+maEMR6JpuiNhqAumq/J
S5WqTtdMcZZdX0b+teq/bN5peGXINCFPDbopuWKQ5FZlVk7MrvRknpO1RNa95kBqBnW5eIeiMBEs
ZvNtHjQ3G8oo4VeCHh/DJ6fZHsaYC5DMUNH1dm81EOCku7raDe3+8fIsnNPZBKSLkJPBViaO8XP+
fTCf+8xH5Vhqft4uBVA40Q8S+T7EvufLlKRDA2q0tLxCi/NTpz9V0Yny02MhS3sB5wwpd1EIf0e6
zCs1VF0U2l3Nv0v3m6F9fTy8+Ma5akJd3c3w0k60faIUg2rxK2edX9R+1u6ccK319NIcBEAatSGA
kwNFO1+ojJemmSaUXwv6ctXISnZmaQq3o4vDcGMiMmtilkkxemM+VwlHjzfuVf0KBmVhCgg14OPx
mhZ1wJKFMMkY2jayr1dDCXh+XePZWxteshAElajoWoXhQ2w0v67dt4Ulgrf8TgAvMExyPres87yJ
QPh1pUPmDTpY1y4k234bhGOpAgIv2hzKdXwOsXLKgH28avx1mj6RvD0mbXFS+nrFCC2t1a0gab/t
LHUICpEAsPAT2nj5sGblFlYLiDKU9QNwhCi1Lm1GB8JfdLEbAXTRfij2ATx+xlqgbEFBIe+KMCgC
1NDjcnF/gew3zXlILpT+UZlvbriv42O+1gxlYaVgPqHBBYIDtSKSuaZplNY6ujNdW8vPfgxr/Y2E
bpB0x2x46VrXpkJdtwLSBUkaMAoXR5L8ocRey/eh/1hLLU4EdYO4feIxJodddbsgA6sE9Kg66NRn
fEWFLI6PzUavPXRoR2JirkL0wVFbs0fQu/pbGY4J323/fAEFRv8FBM0A2pkPH9pmXbV5A1LF4mWs
TmuNgZa+HllpoNdRHIoundLwACeqBbPBbtk1z79TZcV5XR4d8B8wRiPUJOdrnIjrtTogIj1au7p7
I2sh9aXbBuTBf8eX1j5H99UStEsx2hp9OZD4D2t7vFgkaMB+h5oyRERd6Zj2uct1O8TqQ3155zZe
S9/fe/difBRj4eSI0kfJ2VAyhRlJKfLfzbPVvTnqTje80N0lv7afIghCCS2iNdCyYqNu7BzRY70a
SsyDv9LO8ZJ2cw0wdhgcePgRQTNQdc0FFOjyPnJ1QL1gFe8dFEKkxso9XlJ7ogEoPBmhWuX0VVSr
Tu00Y3R1VV+3M6/zKIDTq8TRYsVlxQTaRgQh4ISjzE+aCAdFuDZMDcSg3Yl+MvuDob6y9Gq1gIf4
YfUB7XErTj4AVhmnsV1HV535nO3I5k432Bf4f4iDA8iO5Jk0Pjo2DD21YfAK60fTfRqN0/aDhZAD
nEuwzSDUKy2XpSVmWphlfAXfuaO8jN32ODgeEqh6Qdv3994nkkFtB25ztPmFem1OE32ynzZ/P24D
uEwAMgc3vEwRmakGAC6A/1yJc4ri49pbccHMweTAOADSiViyTOE4Up33MEvRVc0vrATj/D5Sdy79
UvbHfq0p14IugSxocSRfAYuTy/AHjcQ0ds3oOqHHaHpg9E3hJ+Nif8AzmMmRPAPSqpERCh9Kd4OJ
+zz76/GWrM1D0lUs0QtB2YIdT/a2dqosv8797re7HXuEM4VTK5hzBKRamoeZg10ITQdA9Zui3aXJ
vbXqvKWJwD0TUBEUR6Dr3lwnonlSTbqaxdfCs4eXxH0xyl1a/LHyulg6YiB7Ai4cb25BajuXwnvX
6CcFRRid9Sux91Hm63Tn5p7G/GGtTn/BnkMj4hmAyhcEWGS4VouiIbdtImSYyTPZO87KZVww52g1
L+hOQduCCyntSKk1ZTVaRnS10SY5brxI8/XtEBLh6Ag6EjQWQYMSyaJHrtVFLHMRvVE1P/Kora7Y
qYU1mgmQnhgugo5mpzjJtTcVPxp2RfeBXYAEEACAadBWgEaf7/jEo5AUkZFcqzT3iJJ7vx5fwKUZ
4NjCXUMG+B7ZyaAw3YjlACokkVeMx0HZTF/kIs4vYPRwSIAVkjcB2F6rIAJVqNunGswzaxxSSzOA
qwzLJ5L8CM3OV8jKy6jjxMyQn2qOfUxO8XZ0rQBd/itBm0uwB95OrQ0JrPBq5aU1jtv3AJhdPLcB
qQERs3RMOdhaM90JM/AvaF5JdmzNI1y4a7AVCFqDWu2d/3Q+gZZ1uWmGNsKx/DWs3H2mRwen3u7d
oAgQb3pRcQA+AOlCT3QwszB06FXNDobrrTJuLuwzhhYEAEBrIeAr7bPe6lOHkDK7Dt1hCtRuuz6a
DS/E33jNpYqS1UJJ2JXUn1vuoSnatJnHQHTaENwnSBXBVZMzqXRAjVvjuOyKyl7urbYGX3CaZ8NL
xzQ2mqbS0C/6WqanhO0U561GrdvaI3LhLIH3RDSoQ9EKbJAwhDfrJGrUG73R6JXHO4U99RWKCz5w
kkRtBB6R6LoMJt25CAU820av2hQo7cR+jdhKQmrpIMFPQzmmoKuGaZgPT5y0RZARRUMlb73hTAEW
fnyflzZCYO5ErT6gQXLRQme4uVFxll2T7tUY97l57OLvcG0+IAXmE1oPpGfobzmfhqqEk8bTEKdp
RNXCtwnEGxOpvdr4+hE5sNVoxQaQk8xqzOIROanIZFd3+KwPnyLdUypfoyuzWUBKwjSgbBXJHFHD
IJuJmqmk6AG0ubbVISk9YCUm1Cw5x4Si/M3rtIBZp+YDIUJk1JF8EX3UQIMnHQX0cmx7fSoAESM+
PRba/vHSLZ00BFOB58ZzHA2DJJXlMiOqNQsPZZBzeBl/K+vtLzLR4BlYTJHbQUJ7fgaaohlSRwfE
Tctfsu4PezNRMzQWVgbOAWz3PfOK041TNLgiJNI9tWBrKo7ZdnAPRMDmQW9g2xGwmE+hIyw1nYQj
5tXuYDbI5vYPYgr/ji/DoIsh7BR7ypKrWvfeGJ6m5pO+mVQMMgACFCX2IljhSttgaTEDKwS2wXST
E/fiKf7APuPyAZEBugM0o5e8QF3r0tbQACclDYp7Tka34oEsvCtE1bUDL+S95FHSJYh7aSRsyuTa
Ta/ZN3Ti7WpP0feV82rZh+13Aq8wEE6jc6QFx3++3xGi/11fA5FjVtQfkJIMy5XJLN06sMjjKMGt
BQBUckR63qZqZ4gylvypOfP0fxxeWiu3ImmSiOFJ9ueY/AzX/OUlAwvLKrLBqA6FapovUK/kTG/V
CnfO2SWmn3V+vDaFexFYe8EYDNIGtOeSUzCRFpr92ELtTeFzSZ5yyxv6FX0u3IB5aA0ikNYG3BDw
HvBwz2eRRynvOt7iZWS9cM1vCjRDPMbWztyO3psJkl/2ox4rMVBkuN/mvne+lcOvx+d1ca3+nYhs
l6LRdXLQ+uBuW6cY+EZwB+i7xyLEjt6tFerSUBoIyr07ZqghbYzOyVkCv5D7vfuTr5UuLQrAlQCv
IvhL76JFcdghhz4AxZC2Pim80Fm5EotrdDO+5LARpUlHgEiSa+v4Uf8JmcntkUEUjcEbxJHFUxjP
gPlxquMMazfamEFi7Ytwx1FAsX0TRMwcVN2i3FROHfGENVkJDqrrF3f6mtrfHo8uLIC8xdDdQMNA
x4KIXboOod3xOGomlO55BTmNvW+b/rD2hFnaZpTi4h0P6h0TXQTni1TAlzGHfIivpfq9eWnHX4/n
sDQ8koRIecIlh5smzaEdna4sQ4QKinyHJi9r5VZLhwhAOhRmAuAIb0MyosXASAnOI9Tyk1NJU89B
y85+MwcY6iVuhQi1dfN6Ge0qoWEGISgudQ7D2uNoaYkA0ARSHMhG0d5tPjxn4D1oGgudoMY/4FGG
Xx/vwL2Z1lC/+t/hZTeAqbFhTjGGH5PncngOzYNtHjq+15O/82Ql1Li0HchzAowhgNfY9vlUYk0B
nVaIEp/K/tsw/nTb3+bmfjjYaeF340rgDQNLPRehMqLFqRmDukE/pN1ujQ33fjMwPNBJ4FeCDbrz
Azgb9XE02XSuwEtUqP/o4efH27EoAAWboh+U6NopeWUcsHST03Q6F4NvuZ9ish1fhdo0JFoQJhVl
arLWG0uXW4XTJhfQynoEtHLxWnuLezONYdH7DrEnZETASTDfAi2MOC3GKb5o/Q6su9TcTyB+QX/k
teztwloJAiTRJA2gD3S6mgtSnVHvo3bUz5yBnCUrntvNLjI4WeCnAteIyARO7FyAVuaURmNkn/NX
1bzkbKXYZ+n7b4eXrkPWkyGpdWKdm+6ZsVM+rPhL99dt/vmy9kMDE9We8PkaP+TdL+L+U29uiQMJ
ggEUIV0YOPBcz1cotDrgYydqnW37E32qqpUVkmYAIhMEhBCmRmQLbyCU4syHLwu7mTSr6c9otO2B
ZWs3TNHeMH9tunPvUtBqFC6AYEkHz8xciqEpjV5bvD8bie1N38JaWwneLE3jVoB0I6yxbI1OgwDl
WwwkjIGU8FpDE+nS3c1BOqoIxI6MTRARnRQwaZJf/hQi+P7X45WSXI7/SEHixsWDFM9TOduZK40T
Fi2kTJ1H3OPgNdbBWlutdx1349i8S0GGBcEHMNggAiHtutU4VUnVrDvn9al2DgkqWbtTH8eezV6o
eRzcb+NG/sI7kcJK3tjwhPCM61HRncc3vdj3G4nO7oaXbHhvtGmpObQ711HQTBe6Uam/j48Iqgg7
IVmP0qP553Mwdahxm7Vn7jRezHetvjGq9R8Jwq4KTwe7Lx3hidojUAK0Pdcec2zwbJFtyuo/AkSe
E6YV5k+G+jR9WGearXTnTHsOuyfqHpr8+Pj0Svr2ToSkrNoKEKO0VbtzUz9342kj2SmGB5oOET9Y
CjhUd2jZISeJmjfDcObNc5ocnOmw9fOBG4cSBPgdyWbdlDcZUAYXN3w8Rz+5fnI21jyKz0fbMeD1
QBy9UB/dasjJs7Gtz5X2GiavycrX3ysoRB8AVRIFcYjJWpKCKkezazjr6/MU7xLbx/mpTT+q39Jm
WyG2mAeirgJ3iCppqHRplzu3SgD3qMpzGDTmm7MW6Rf/fa6c0JLyPTyKOaA+QLoIY9722pSW5Tkh
+7586bqfte2Z/X7rXsPpwEVDLTbcjjsmTzZMfUlyppy5ujO+durmmyBysEAEQmXgvslOIDFatFFn
mfU2Ot8r5/tay/n7iyZ62oNtBNkWhMFl0FCWF2qP5jjmm0HcP9Wi+CPuVtbnfhdQ54U7gBJC0LPc
RZsSrXY6px3Ht2wCT+uly55S/cVoVtyP+3lACpKDMEIQocjvldLuSh45+fiWlgHK/NYM3dIkALaB
b4lENlAL0ttaT7XMHiJ9eFOHz452yCsPtIL9dsWKp/uNFOnAkjKmY6Fow5tS/JOCZ6l4UdYIYO79
m7kI6W4PmjOYVIMI6gKxIFKEpF9JsN2rDyECtSyIzL37BXML11AjVJsMIuyaexbdtfHPsvHrykOB
9uOrt7AreNoJzDISksAwiC+5cQVYUVRGywGmjMCpUaO7mgEpeVz54bDGcbcwKVxxeJw4ARpKpiRR
rcpi3QQL6lsceiGiE9HO6YIxvXT54fGcFjZoJkjyP8DjZdqNPg24LqeC/EZtVryxKQDUrmBW+f+5
wF2fLxsgzB24xDGXZPSn9AsvD+XadXw8CwSj5iI4WKAHDjzwG832U3csyJ/Kmna/u/GqgQwuSIwQ
j8ILVt78tjOn3iqt9DJmL/aBTyuneGF4jIw+OihEQe5FxnoTasetThw8vtmP0Pq2xoZ+t0ACyYBA
IAqCQJ4DKztfIGXUmdMqSXFRgnrwURkXrZEaL0rAtUDMDq8yhAXnEqo0CvVYjYrLMBzyX0P723KC
jUcVfj/gGCCTAU7sPn1KTYvghdaQS8KeU+dZC7+2axV+d7swFyHXWDA4yqZR9YIJ9dDnB7qWd77T
IBgfcGzoKQSgoEqkRaIVM8Z6VNC8IrpMT1/CF33tXbw0AwEewkkVJdUy6oOzpKUdA7e09qfDvXz/
eAvWRpcczUp3p4IUGN0qmK+lCN60K/fgTvFhhQTCVHhQCEfJvNJNpvew3iCkV7NL0T9lKJwaXnm/
09YARHfnVQhCdFlwkcBfkGNRIN5uNJsN7mWcfNB5IM1CNsJA4TKjvSQQs8iuIT4L8zS/EmjlSomu
hO6FV4qnOfukLbc+jYBwM5DxQhEN5oBuVnMJpGUkjerOvETlP120i5qdW/7evOUzEbJq5azRBxci
zNfaYV4ybCTdFKsEKAHMAkqPEG2WyzrDbIqclpjmBRYo6naV6ZnWViMngIAWeiej1QH8NdkzN3uq
sSFEzxXT8Qql80sbnaDXehsvHChBVg7HHBQDiDBLd7tRcr1DuNHBXvhE8Y3EMz5t3woocPjmiGgK
mq/5bitho3R2OIHWE+2fukOzVm++oJ0AWBaMnoA24vpJ53Uqx3BUmWlfSsfvEFNpzkW509Zekws3
XDQURS9mETS4Iye165gg95I7l/ZbMfGdZfl2CUq3fJd+ZLluBInp3rhrKTetru0z5zIZPqIeg7Nd
Gc4mIm1HXFl1lzQY/3s7Ft4YFd7j7V46UADhgqERvHFQhtLNUw20pouo6BRU75TsU/S9yT+wQuIt
hpSL6Potu0112dawIqp9qbv8NOnNwbV2j+ewYDAEbTkoJoXXBKU+3wONxomWUde58Kg46PXPMHJW
VmlRwnv1KN6r6M8hSXBra4xUEyzKyMx7pPImIIs/MIcbCdp8Dki52KyKeswh8+vEKz+gnHCfhYmA
c3nXyTIGKIxm4eRcqPI0dL+r5KRtxKi8q1hRpgg9i7g5GmfPZ2BZTZuaJmwdGQ+KcR3XPLP3dMcs
9AEFK+iGgcAAFOaOk0nhIHPV4tq95JlfqX4P+mTjqRx9anxGaL78oRQHrntN4ivaftoc1oFwSEeB
pIYYGP6Zzy6Ow7DRUmJd4uGl/qo32whL3hfvdnhp+5WQVVMaY3ijpN7BxF9bj9d7FklQWiu4ibJW
r0azGW0bDXKol5pP2sYyKnw+hkf/JiwQ2qbfoTFSfdK0Mhqty+Q2Xspij/7a/v2IhQAlgfbNgl9n
vvxpCA9kNFE9Z3voaOoBUPaBBXpvh/feogCp27kAPjJeo6NyeAnZXqdvdGMdrFghATJ4DwpCCco8
AECwJB3qX8JLm31yvDz7tHl9AAwTPQ+hyAH+lI5nP011m2uUXLp6Z7+Za6m8e/2Hr8dLQrQyRZBc
xhejCEKbABgiF2D6PdEOulxJdd6bIQjAww6a6R3FLPk1aH1UppGK1kEdf7McpLYjrxw33zEg7BEY
xPogrHIXOk3bvKxRSkAuw3hO01O5ckTvHRsMD+uDSBrCENCy8xNkjgREDAnaNyjqZWz99M+2f1kl
RpPgEu/HCJQVwAzBfxKo4rkQvVfdtOY1WizlxzJ+Ux2Put7RMGNP2dj8WIjCmYXlRkAb6BV5PlWP
lHbsDCHeLt7UnNvs++YjOxtfmgqz68weLYw/FR6Sa9laif7CmUVJO0A9Ajl0j4mvq7GvusgxLlYI
fus3Hmz+fERQEKNBdTsKh2VEfG1Y+TA0eFFoXeZ5dr2WUV36fMF9D6pmnCpbLibTc/RqqaESL1nt
Nafs7w98/c3oQvqN21pVtau3DUbn5ZdcOzugX38s4O5CA7cA5x7JeaiM+1BTR2hEW1axgAFXnw92
YI4ot+w38jQizIFaTmSEwf6NpA6oQubziElaK3ZKiqDRXlXy6l4fz+JuE6ThJe+e06TNkzLiQen1
6c5udo+HX1qk26+XXaa0qImGWEfg/FmUmp92AN1sTUdJM5Ayy6lZsdYSM5iSPakP+v+4QJLe7lOj
ykAeyoNWOZGzuta3Wfz3mcuHrwcMHb4F4n3w+KQFUno17lA7xYOGTMciex76A8++p8WnfDiZ2hE0
1MfHO3KnxGFBkRHBSUJ8C81ypPkM1VSEZTvkQe4e0s8w1L/ztRfdwqajlSCo1qA0oGRlEEOd0TwF
x1QejEaGIOmpYqjczlau38LB1UW8CblaoKLvUmAjKFx0q4t5MJoePJudPRb7xyu1KAFlCHg3amAb
lx1iEjq9pcdlEZjhISK/e3sFrLc2vuSQpdygTT4URWBQ3dOG33RauXxLAtA9EIA6FMnAqZRUR4tu
10WrkDSwdR/xILbmci/tszhEosUyUMqy/UyoopK8ntIAWSkgCgjZl/pWrwmnFT1YwVQGsApuh3Q9
Em4lio3ml0ET7V0Ek1F2vJG2QihYOBvIDwmkMqi4JA1Ydo47VZ1Cgzrfp/ppsjyUSoV/bT9LyK2h
rTnK8IQun2txEFaouammLNBMZKFQH7Byq5e2GmoClkLEIdCecj5+ancD02GiYYTa199ZrW71LHWB
QBeJbCECU5iPH6t62Cu8yoIsfgo/2+P2qwAKNPFsxz4LwOF8+GI0p1otCQvs6GtPQ0/nG5seiV0G
fAYkrABgLPhKLudKQuI8D5LSN9tv1rj1eTIfXyaZ5FkyZmGH8Q1374JfZfv+3n6+3K47cmloKiOG
t18Qg2vSFU0hrpFkhURCFpVEAj18x6lSjyyqYspZMFlgpuftk65fcCMqM3lSyOanFpbqVph0Vp2e
gR3VLVgwqi9O7una58d3bcHCAbIgpgL+abwYpfENmg0WiI2Y0BkFrb02LbxM3RWHx2IWrpwQIGgg
gV64Q9anRo4VU4sqALVKlu+r4gP2B3lyBNuBBsOxlRvLZHZaOXZRlIHOL4rhmfnKOi1sOuBCokIe
UBIoQel5khSuTmmj8cDUdtmnT8O3atit1UUtLRK0BgLU8HAQvpQutp2rRpkOkDFk3G/xs/WNgqcJ
6hzBmIRaxPsimbHGwuVKWgVjzPxxN4wfmYDofiQqWRxw0EiHSSHQGuYQV8Ebtcsdw8/2U4SsDSwP
rsR9+QdTC9fuswoLBCaVtokPuvr0WMLCdcDr7V8Jkupu7FKtHLAtBFPEvMjWdkgv70n3V7E5hIy9
EG22AVu1AEqXI1hxMo3VOBhlEP0s45PLP3Df4FTCdoIwDFwF4jjfPOhs0kXKaFllUBffxtLX7DV3
Zums3gqQtjrtKW9jHQKM7Kgqx3Ar1gneC0JAJmrkoWSRa5x/v8P4pPWk54He+tz2hrWqgIXPn40v
XTV9qMdQjTH+WHlK76lfHx+jBWdvNrwQf7P8RTtpRUVwjOzqRBwvRLxhMyZPrBD6LQOQjnIoJNDm
IlTQD1uJ5vAgpa/TqV2jzF6cwc3w0v5aShlrrWVh+Bo0Vcq+Vvd9RVdu2+Iu3AiRnleqlXUDyox4
kGcHBw7r6fEurAwvM5XCh+lLlto8sHKfFuuF10vj41GF9CgUtnkXJB6q2EGUMuWB2+zLwtM2Y+Ww
xRgaYQw8P4EckLY4ybIuyyKnCDL0UPrBa4+uONpLm4x3goXeUwgigppgfobMjpZdZA1F0PeZVx7b
8DlqV5zVNRHSOUrKQuWkgQg3IZ71HH1J+UayPuGtIhUgiF/wB2ZTumyV2pNQ78w8yIYdr7xI9bYf
I9wy0f4dlWJgOpivUh0mCfgpaBaE5FNiPoVr/NgLNgdGAAENxMeQyXekXdCzvnaT2soCZTo2jHtt
XHgVO/56PIuljQC2RUMfB7wbYKTns7BarhBVIXmgaAEp0aUTF2LN6qzJkHYiU7WO9ehJFFTfM/tc
Zbuu3P60Qq8s4ekJDmhkH+azSEEBpFotQmTD8K3vzvrKIomlllx7EBpDp4p4z/0LmqOTrUomWgS6
usuQmo4PSnzUUbKs7jfvBiIBmAEeWXhGy4WsVRHlIdFtGtDmb5buS/VA7ZW5LGwGzpJgwRdRgbv+
WZFm8WiKIxag1ehEdnp8Ufrfj2exsFyAbaOuTvQau88DMS3La5dqNBjHL2kHeIuXo6z1sYyF2wEn
SdAoI4fsgBlivuN1alCWxA2CGuVRId55IN5WwgOhQZDNRWRGdMIG8610A4uJ2XrJICPj9f6s5NXK
botzPz9WSAK9d9AC8kuQpcznYBaoTO/QeTkIj2GL0M9mMyo4K8HNASUu+oJKzlIXkzxpej0NJoAp
nqu1eMP9QUIeF6oPoC+kfu4S7bQbQ9ftUxoY2pE68Ib31loxyYIIDCyIFBDugTBpk/vB0ccqdpMg
0Q7q1IHwT9sZa73CF3ZhJkT8/sYpi0SEMkVTvCD7aTjgLkw3J3VBLI3qQxBOALWLEI3kziCg0tYJ
0yDgm1Z/Jcnnxzdh6fvhVeI2YA/whpZOkaN1jYW8QAI7RH3rpCHV91jA0i4IHJagssN+y1fNqZPc
LBInCfBws5WdXZz72n8sYnEONyLEJ9zsQTVUkRKVNjaanjT9bG53+eAoiSoPxChN8MNKW1CbeheW
WYgtyPdZtUtXXtD3Cs8Bqg/GWoR+7jk/Ir3WQGniELDUnDTrRXM+uyD6Hl5sffP7DYKEhRDuPSAa
0joB8dG4Qu8F8ZcCHGF/bd+F29ElK8pcdKFGU7kYjqtf5K/w7R+Pv3CQECCGpyHeJqL3x3yXI8so
+77SokBxXwfyliHi4K7sxLII0foQlRGwbtJljh2rtJluRUFiHursedKfSbgyi4WzCmQoAukiYoVL
IVmFxolTqlMnDpwu8Yc/piReuQyLc7gRIF1oUo2TgWYKccCnV5W+Jhxe2eZ3NIJJCMUgiIjcA9zL
+U60Sh+qSs2hM6Zy3zeql5VfHu/14iqh7BogLLhNdxmBySx0kuYGlEZ7zD/T5rR9eKA0RE5XQE3k
UDH6pjVpXpA4CNmx0k7jNiI+WH7k0/HEwg3DIxoGaL4+Y8RoNnEMX7vn/mtYfuCUgnbbFtkSuJVy
CUQaFw6fwJMHjco9qsde9KP8gEoVna4V8TxBFFcG42hO26s011ig0JNt+PbGbhbvSySYEEXZO9gX
ZasA6uIcEfUuC6rxMGl+4jyBpM7YyCj4HymiTg9Mb2Dwke9zpxh5nkUKC1J9Z1d+43ph8XNshhUT
t3RaUQsrSOPha9y1N6BTFTVWk2eBWh/dc8M+cJxuh5dudBbaodkO2O9OtbweuNP2j8fX4d4bBsQE
SUr02AEh3h2wi1tT1HRDlge6c9ToXo0PmnvUN9LsvG+GaO0LhSHUq5xhMvQujUHZi1ViPjP/QS3d
B7ZBGDdQwSJJdp/C6hD1KU3KglZ9SqIXczMMQUSfLeTeEIOGwy3danuKE3XKTBYkYeiPPPL7tTzo
0jm6lSB+f+PHjFGdx6D1Q9rE9VCh0Jjb7T9mgHw6XHpRviONb4a1A7JW5Pgm543t2uEDZgEYCuS5
UREErLRkFrRsnKZkypDGRZWnvouzzVEfEIOiJtzUofSAMZVeJKAAizJWYHzEP7X+WP/SPqIvRC8X
2GZRsCoDKK2YcSd1B6TdXI/HR1ocYsurt2cSMQ+EGgQlFJoLyAcJ2MqeOCWSey75Tq9O8YHbLF6c
0HsCjS0X6wx542TWWGOZdF8bTkbv9ea+nDbHTDAJ8HJhrUSPNNkHiPSisbQyY4EzPKnJia14MUsq
CUobRABYKbRGkS5byHndsgTDN5k/mU8p87rsNOUfkSL4cpH2xqmSw1ckTNyE2sAE0NEvUKo/eejz
G6/ppQWPDISEiPygpB7YdUubX+toMBIzcxDQKPXjNJ2Je07WCnoXNIehQHUI8l8VNePScvGmZTma
p9OAMbQ178aVdVobXlIcYPLjVAsx/JSgPOS53I7DQfQQRX4wDw4qI+XEUtPFI8uNLA0awGRGP18p
xVv6/NvhJQPaAstaDxaGj7I9S78O9sYOIsK0AdwDpnkV9w2FR9Lyq1rBHSNJk2BC6m0669uXX3Ce
6OJZAiyonLfqJrSDzFttCLTq4PxINjZaFl+Pa4Z3FQINInQofb3rNtpYdm0XVIXXFgdjDQS1cP5n
40unp0YQzDTE+E72V0R2g7K3o1+PPZiFHYYXj1AViiYQE5MZ3hK37RlyAugSXX02j2r35fHw4oBI
obbZ8JLlaVvFCDMbw4/My+gxRXUiWGJMH03Fys2QZewG6GRFJxTEDO+48IhDU03hURvEce4lxt/T
t8dzWVqqm/HlpeI56YwhYm3QXGt1R9cQ3UubfTu8tFS9zjMaNfh83XxK0pdpeK7LFT9gwTYANYm3
G1p/wqeXA6t1PSiNjarXIFGfs8Rn+qkAF972FxA4blAugPpE+Ht3b0RXR2Uwidwae257ZVF6yeYa
bSTobyVISwVMRuGWQkLMvbQBXfdu604L5jURVNJAmARDPbc7JLfLQkm1Oki+gRBhKH4+Hv5+pzG8
ABygXkbAAaTP10pWdVxJm0BLT0bio456O6YOYSrUO+BJBbJAWDUpWNKlzYinT0mu1tHtEi9DLefj
OdxdBiEARI2CDAHvUNnh42GkoLsYDa/stYh8bTNZgTS8OMk3Dn1Z5tnYmRgeTIoI43op+RWZW+P0
kgxpjeo2MWkTpuE1bHUP5NBer201P5CAQAxKXeG2Cr6y+SxcvY6IHrXutRh/hs4+i9fKEO5OEgSI
UIwIcYust3SScp0M4A4r3KuhvqlK4Zd4IfabgzIQAlJ2NBxHoQkCG9Jt0CcVDee7OA52Rv23Xv/9
+CDd6SQYHoRuBeJaFGHJWfU+SS0NGY0oGLXIT+CugsRNGf+PtCvbkhs3sr/i0+/0cF/m2H4gmVtt
YpbW1guPVC1xAXdw//q5KLetJJJODMt2t/p0l4QggEAgEHHjxmNiiYoRVtYKE0BxF+hwAVji+XrQ
KGTAmYAg1dgb/VPTfW97QXRsTYSGpcJLSEU0gE99z7rUalMdR+cM7UjMJ7RnJ/3+9nKtiQCaFSgE
xkCCZOVSpbSxJOakJJhFuDO/hWRv/HiDAJR6IQoAzrgrGtZ8KAy1rCUpiJUnkt3DCFLRwWMKs3AK
sOVICfxbBOdVzvb8WpAYnXPHK8ld1T852R3VXB29A0EvIHoRrZgqiGNPRtZlEbSmyyUrNHtUMSEp
yN2yRo35mG29LjAflLKzowEHCq/4pQA1lBoUzlMIKP9Qqpdpu6lFuJupFB6lYKPmvEyDyFmrmJkU
6KxHhVK6RirQ27UVgg8LM87AS+AvWE6AtuVs1ykmoMU7C7y4G3tK4ZLDAl2Mz+0A7ecYZSitFDjR
g0Vdq/54W2dF388fisqQ2hL90IJ88J0eDJf277cFvLYt51X2cgacyjYhdVrKJCS2p+SukrjpJ+lF
O0svyuvfveRLutv81Cp3StxQO4qof9kWXH0AYCJoxgY3/QqhICXgs03CXsJltQNcFGxTiogHasUS
A6iLEBSiHwjF8lf6GA+hmY1JGOSZa6m72N6XvTdbgvDHmhQkTDVWps1SOWwvL252c6ayis4VuBPn
Y2Ufa/N7/qJt5OhnCgddZhxBOPJw5DiFCxWw45WJ4gS1dgcSH0cVBJZXJ4GSBagEcBY4mMtJpGmj
z44xYxIfZy1zS/1bIruiqtsVrWYFkgx2yVrz8pkEqeyVFNQJYYC6KuVrRQRzWB0eJhFGBVe7wTu5
hlRlRUnh/tjk3gwUsjXoiy1A+gkZcmQd4UTLyyVqo7CY63QIYVN82fCI5N8+kquf/9q7EzledEvj
YkNyaUoJNewwkFvilnHubobUsoyyjNioA7vO/KvlBIp0aLUuwXGYdop2skvBW2zt+y+H51TUckg8
VwqGp09y/76JBcu/Yi8WX88ZrDgsKAryozBIikOo+WHnCbtsr4pgfQLBRA4gG++KOLTQiqi3HJBJ
+LZ07G2f6ttddARtfongZlG0bdNSChFxfBg0LxFhCdfOMdwonC6UXIAwi/Ofc2Km49j3YTAAMx3B
B9k389daxBu3KgXpIaR+WQU6j8PX0twpLLkOA6nz4ne57tL3uYhfdnUzGDmuCb4piGI/vzCrKaEj
AajRCdrE7aaDNHuaJPBDmFHjriB08maOLfCV1z2BkBNUUinVbFxB3zPUOqluFXoVisOHWnDdrp2N
S0nctqiRPJj9AEm96iu212x/li0mwpkOMjSm1ALNHaT2t6H+sjnoCMPhvD6McTAAO+KUViIZ7vHQ
tIOBuBE6iW2GmnPjM/f6Yqv7VgKhh4TxleJLWORukor8tTVl+jUDJHSWEkD1EA1DZduBWT5p5sEI
d3L4hpP9ykVjo6gN1zVTgYtJNLRENGpO7cDo7gaAbMP99usBBR2s+QncAIR/l+MnoQ6vvCd2QPK7
lJyIKECxqqLA+SE5DsJDALSW40eSpGUxEBLBaJ2adDtdNNtjFKOwFjosvsKdAMmKUprSzAksu3Of
2mpjD1PmIGFbmbNvAp511S0p19u+lhucMPkr6kZzUeB6xeLhs1FRw6hxERznVj+3O92cQt0K7MFr
yvxpV+IXS9TyaWUPEO5l8Q8k7MCoyC2SPKWa0seKFQyeHH2xs6+bVQj5UtZNjwVAwPOw3OKs6nWp
xjYF2rhXzZ283f9CdySsEKAPAAPx7RTjcRydIkbsps/Blz917s/bn/+aO+HsNRJnrLoMHUBZE+rl
90+S1JSDPTrBUBzM6K77aRX3ir5LbLeZdsP3cNpVpZdZviSw3ivWA03jkODEoxh8fjzucrCS3qpj
ww7s4l4nB7M5Zdnu9txWriLk6hDyAo4KgSk+ghpmdTipow4Y0nxqVG+M/dY4oB4GPQBuC1pTMcSB
X1ERQGLyL+NkBvVHQsf43IAxRvk5ifLma+ODKQb3KXpkIKHNPSTmvpXDvmris2p7A0iqDcFra3V8
lGPosIMaAPqcmSpsgzbZBGihXt5Lme+Iij1WDjoIawFlQ/EZXow8wwfuokap+8EMQnTgKpX0JI/z
qdMfsjfEWBCRh6uJNQKyip9IYtS6XMqtEXSp6Vat64D3ZvNWI46KGnFoFWwXv9WjTrp2RmlLkA73
jXZSN5M+IM/M6noRekRYHr8uj2NSK4Dnj4kR9JpPpkPZvr/9/cwcccd9MT631WlEKtWYMb487Mqv
OSU72qQ72wYLttO5W7svsxsESBW87vAEBhUvj0NrVZPMgHzogQ7P+ViQw+3ZrBgRvEtZdzrWEeAK
5tYBxaeNkaUHleqDOq5W3cQRuAgrRgSUewg8o0EQalj5s6cbvdZYw6AH9ggUvdtqR8fyYsvtdf/2
XFYOIeMsxvEAsyZwPtw9pWZWZ8nDrAfy/M62TqMIJrE2PuvLC2AmmFTR75nTrLLQFNCjWYFZB6H0
mJ23fz7jUgKLBdhK4P8vhx9rzYozkDgF+nSo/UJEObqmtwwRAwQ94hBXaVs1oqqTxLUd0GGXF758
yr9IIPShHsBib5jIL0k8EYRSqKNUpo0dTIafVK4kijqt6SxgVqiRZbX7yBsuF8qQw3xyJvicJTlO
5l4dPmeixVrd6gsRnO8fpVPaoHuCjUjns9V+10Wd4VenwPhiXvsTX7UwM2OFdFWS2EERPs75KdG9
dHOtLwwHazr5LxGctqpEMZOyhQiA3Yz+ENcCMN3alQQsDBxDwOmuIcoo+LDh1qVW0NVubfjmlwxe
TilQpTXbAbo9lO3jLwCVuUlIEwhkRpnAwUVzMe0e9Ssk9nT9OGfH7ToLFxHQT+R6kLbnbo10Dmuz
niQT75iDFiIc679lfDwBXhsuA8q11NmYKERCZTMu8BxXkq+Jomhrp5uVaKCVCKLKV7kROKgtyixt
E86gl4Y+rfeDuUP1r9rcC6O+a5uCahxoLZi2kShhyn3xpqzbAoELcOIESu+qhmeTnSQ9NKNXqYKr
dk3FGKswrj6k768DOmoqNzSa7KAqjzoaTt0nIMcR0QetCEF8EJhTFoOEF81ZEzMxok5vcNSz+KNa
fGqt923xaXMRE56uaEmE/C5L+4C7dblkktl0KXJmVjBiyYB6FJzFFXNlg4EPJx64WQtlG8vho6iW
Z7tvzGAa3WLyS1MQRF1bI3hrNk4hq27hyc+BfhuHxu7MwEyBr5Ncje4VlG+KOtIzq8q5VkAfKoyG
Ck81IB6W06hqu5zTCkockTs79200HaiIl1reZKdu0nvNvD06gjcBWDUY9TKeGNze59i0pLVGnHrL
B2fOZtJnLNnl8NwtMrbEKmQZwxvdl/FOtp432xRc6Kw3mwYPEaTry+Wyi7JvQL1jBrl175RPwuKE
Va26GJ/ZgYtzPiS0mmiI8bOTquxrUTOqteGBwWZ0V6yQg8+7kGLQzayzDZisT6l8dg7bV+dieL6E
ZqjzYlBrDJ/KxGsSUHYJ3nxrhwJ1j4Bho0wESRjuIdDGUTNHlaQFan7I5v1QH1V63E4uAx1iOGMQ
ewOhi0Ox3IRyKsemihudXRw1CB1EyNAVT4TB+RgnNl74VwnP2JS7OS5sLahaLwaDamImrmUKrvE1
IbjFYcsZSR68z+UkZhpm7M0EzzzfSfoxjh5TIjCBqyLA9Ic6WrxkYEaWIuIo1mtniI0gcrzMfGzK
Xazut2sUnjBwwR1wxCPIvxQxS5FK+mTUAjN/RvbZ6LY/ANBJC6lU1hFMAeH9cnxHAoEKOj5qgdW7
tSXtQkMRzICNwBlYFMPZ2ALWxhj4zaWECi//WZ2w2dKXNt3pn2gKQV6X+lWxm0UF1CvnG+8w1HPC
pIMNTuGmQ6IyV5xqVINR9QA/cnVibA8lXEpQubORN5KF9mOyGhj9+7H9aIiK8NdmgDpOlCrgqYGX
ODcDKVfJBLcQMzDu6n27sbMte9rDJQD6B2QCr6xzy92YcotWphxBn2IPecRjlpPtXi0kIGwEGQDG
8cZDqsqp72mqBZN6pzY/oqISHOy1FboUwDke2ZBrLakgQB788M6cBPq6cqhZ1TQSGDh0zD4tV0gq
c0OplUkNcvtenU9Re0d7gWuzNoNLEZzdqHqlmo0BWiqXH9vHLAk224zFDLg7dO6KqtacQQ3i7otm
fdkeNl2MzvkvRl0pPeI3aqB+MsbWNyPN/+8+nzsBmt5lE8oRsQHjEeRILkzgGzQInSIZBylY8pCJ
4baYqBGJLITTKmU3+ZGI/YBtH2/xkBsEDgZ+0nUbqGaosjgtRiOo6YMcn8vynjbHJLffYIlg4xgE
FfyXV5xFpKozK400I8g0zxzdShYc5LWDYCAoxFhsQFfH3259TVNSD9QI8urJaj/OMzo8bPeX2AMS
8Sf2mEepy3Ij6rZKe0oziNDfqw99KjgIqxvBeukg/Y+Yjc6pql6jX6cZYSPKzB2f68gv0p1AWVdF
IDoHuDcLYSvcUaZhE+sAbxmBGe6sHHh4XNJ5+tJX324fitXNuJDDTQV1oVpZAgkZOMM+0V3QgkRv
gJ+iVhdZQ1SjghyZR+uqSlKjwnyGiDly9fKZBSYAhrs9jzXTh1cDY+mH23GFalblqVXnCrFfU99X
9fvwDa9GuEm/xleXGmWVw0h0K9SDeHrAXxLC1+reSQS7LpoF51vG+qxrLZtFbnrFc2cJFmlts+F9
IzfMeHgQ8VhOYsT7bZYNTGJu3dH80BYf41ogYnUGNt4qaNWKreBfKiU1xzafGiMwwg/Gozb8/oZt
vhieu6M1o5V7e8TwiuIq96qIPmX16xFaggnHZgMjtlwgfZ6c0tBLA9iek94cU1Fka318BM5AT2kj
88Xtr2oWFTxZGI7prpQit4l+vGF5kLb91/hM/sUrl6pTIYOqDauP1uaPTil4Ja7qz8Xw7OcXw7dy
qw6NjuH7z/bkGvIhGwWGe02ChUeojAI8QDB5kGQyURrOMzS0sk+VctAqcuiqSiBkbRcuhXC7nIaT
ERkahJjFfe2RUeDIrM4BWUGboVWRouWGrworBLdJZQSa/U4tH6jqTfpu+z6z+xn8OCYzqtwxAB0I
0oKDbQSNfTK9qnzLDJDnQpgMSFL0iFnuc6jMlExmZQZy4U/Jx6R8mjeTIjPUOGAYyF8j0HuVq9Oy
zmrLiphB2t7Zzt32lpxsfKRlUcaJFwNiYsspgGdWaxMDl45ce53u95t58rjxuaMwqw2JChXjG/Av
+idDPXeiFkzXesRyc7j7gZ1DnouHC2XGaCskhzc5y25oAGVvpju6uSwO6fFLIdw6zVkOLEsGIWlz
yHMvErXtuz5ry/G5dbKTKtdCNr78s2/eE/p+60EAXg7EbHj1gKMA0cPlNg8J0bJ0brWgpafEPm6/
jzE8wgtgJwKW+ooymuZS3KQ5wmKh7cvF6BV08t8wgQsJ3JXcS33ca5GlBfGHCYX96um/G567cML2
XxNI59QdKy8rRBAItsLLR8lyiTgFKislteTZ1BAZib2s3it0NyLD8c3qt7+uIIkFDxH2wX7zAYBq
Kklc9LkeGM53+xQrm6FbGJ414WSZWGgTp0o5mpHVTdzjuL0UOhyj5+07gecIw3KAEUTm0w6RUyd5
2BVGMMqBlH5WRLHPtYPG8tSgmQX4DFnx5UkgA7VSCoseDNGpcGm5XZEwLCOxxYXA2BWWw8tTpUv2
DICW5vZ17VbDdnAkkrt4D+I+Y8TgfDivRsuFqisldFyoP71MIoqrFVvKwqmsLpeVRPHgwjZBm2lS
TCDdCV219wvtq9N/2LzBCxHcpVnmeRoZA0QYeykPtEbQ9mflnCHezEK12GW415yhYEU2CZrQ5mcp
3oFiUco96ZsVP7badouKxCuuZHY1I53BH4NxmqQ8ouC7Qisp1+oE01hRU+AXQU2IGhW8nXl2P7h+
9mgaeX6Oh7tqZ20ml0Vu1cSzAw358O6/4t9vSqWuoiyCFo2e3MmuEXfe7W1e0STGFoD3LHwLhpJc
HoRMbvqhT7TsHPdeqngk8WfRUb5++wMedSGCuzNJLRd5nUNEmPloPYyQtoE+TyIk7KoU0L0ZSBiz
0C0XYdByp0UpswJy2dhPLC9N9uhxp4j2W2Fxa+5+QGUYUnvscEASN5kCr7VKr5DsrtqDaT3Ijosj
SJV9nHiWc29bv9NUoGLsoF1LBLcWkk1IJ17BH9Dc2gpZPwzaZu6sug6qtEdPndyh27XqPtRFde0r
K4kOnDAu7B6HYnAqQQyHKECWkrOa+TTxwuGQzp65mZERaV0gGZGjQ3IXNdWcBUbXrKYuU4mADPin
In9UQO0pqi9a0e2FCM7GFEOJPs4lRJTNvkte0nwnjy+bj48l67iHYOyRTOETjZLSg4vWHtEMxbgv
wkOvy24hKhdcncaFDM4lyTNKSdvN0OzMKyq3Lf1C3m4FACBnbOVI9rKueEsrUCgksWOAec5j/JwV
yOy/H0RhszWtAoiHochZi2Ke2b0dJhXwT7SCciSvS05qfSz7d+G4uU0x1AoJG/glcKFZJ97lTNDV
r0fwridnAw3O+2MuC/yetc24HJ+7T1CMOBhDOpGzaflp95QnvhD1siICSBS4JgzSj8gydzJyszOj
0KD1WWnvauWo16cp3hz5YEhGvIgZ3hp5U26/9bYF55DZNufykyzjWjyHiMnePhkrNyNKBoEPAp0b
wwhxC5U2SZmofViem1MaPaSOYAai4bmoxETjqBoT0K43xrcHp/h+++NXlBWLAnISVhcKB4uzHGOV
mBXJo/I8012euzF5jCcv3dyCCLA5xuGChz1eAbi4lrpq9DhycY42Ad0nAzQxRHCo15bIAvYBWXcm
iC8zblI7axNZKc5p7k2mF4veeit66lyOzx21pKxKmukYX7e9dPan3FNF7XvW9uFSBLdCo1rqmRxq
xXlABFA7ZuldRvx5EOQZV6Wg5BsFR8ByX7V2AftTWKNLQHGeMy9VPaU6kM41rN1tnVpdLlQIAAIG
JhFUBC132wyRoBs77DbNd8DsOPW+pIJA19pEbJw2VJ3oGpIs3LFGQyuKhwdFy8PknT4eNG8eD00q
QHNcq5WqaKywCfkuULzyiV9ZbeNeapL0XNoe4vpTL1Db63Vajs8meRGVRdajjccC46uGO9t7Z9w5
xWbjARF4FGCpkMfR+MTmaKQFkRxwcset5VMQZsbbQ47YZTwKXvuZg3+V2+zcrGSAXorkXNv3SXoo
Cp/kAmK6tXW6FMGdjT6SCN4keXLuO08tPWLsou2P2OUsOH2aAJFrtRizMOm+zXe5iJ5eMAWbM7N2
XSHvkmH8rvbk6ZBpd/p2I8WmAGVF1a6ONpqcNjlaT8NCCePzrPqdurdj3xR5NmuzsFAEByYH3Bio
olgqrBT2w1S1IPCzBx+lon34vkkPW20HvKYLEexMXpwJq+l7i5A4OZdYqOjUtUdp+yttKYLN8kJE
GOu0kRqISKwvCqBgxdGqPdMQTGTNeFxOhNsO1ioiwnscaxXu6HCs5f0bFgrMYqyaHR45X5KDEPmE
KiANaAL5VKe7qjgIqeRXp3AhgtsLLbXbnmZqfLZaF6g/uzjensLq+KxeDU8KAMH4FzmVFFK3iRmf
I9OVZI+K3AK2xMv3JDb6Ynzu+x0Wl+pjjN85T1HupsWTDeCwCEG6eigupHDqVCA0mDQI85+NbK+m
9wQ2yj7fXijRRDhdGqbWbJocZPXWFxtQd9tz0rtiEAgR7QZnZdE7UImRHo7P47QPrV0qsk+i8TkT
22tAl5kjG1/zbMDNiOCWEIzPJ7ClpHDsxML44OekPzJRuFw0PPdW0drUapoUyoTARP3FFLjhotG5
+0ElrWbD8sXntr0z6n0v6gG/qkGMIRAxPOAH+Fu6HahtTdoUn8EqZdSHPHlKOrfQPt/W09VZXEjh
VGgcYmtQG9gkYntGfgwd//b4q0ftYnxOhShY2MrIAoKKzqc+SPPTKKJbWJGARxByFHitMMeJ2+W6
JQC7j1F0bku3RjFJdRhbQZRrZZFQdgoGfFQYwObxUIWpbxO9ijtwroWh61h/1PK437pMwGfh0Quw
NoIQ6KnFXXB1nc8TCeXAMI9m5FnFU9sJduJ6EkwEPHwdhdnX/rcZxVo5aIUSFKpnRfqujUWOgEAC
nzSa7Syl+auE5HfH9AbRC2JtfFARs8cQesDDN14uEtG0xkjLWAkcemrnd5WIQEUwvsVtQlqYUjeH
2ARq9m7hW9V2pjhki0ykvID4W4HVGmZvKIg8KAHR3yfJS4a36W01Wp0BKF2RiQezwJXNQBsZADsl
rJBuUr8NJ88Q1VBeWyVWBQpXFVFmlgXm1khNul7uxh7Qac2rP0kKqHaDWtTfam0aiC0hRYVL+prJ
hjhD1MtUVoIEqKDoQw8Sle3rdCmAm4VdhX0PRIkSWOlDMt6/ZZ8vh+euhkY3IoJuNUowh+4Q+yIe
fNHycOegnnujL2UML1nHvjqVsuBOWN1jcGoA6g+QOTqxLM9ZV40FyTtdCSrdQxs56rxzlAd1u7cN
TbqQwi0S+k6hphKV0YFTp+CQTfyf2/cYrCNo1w2IFrgVOCevbGfwNtT2HNh24SdR4W92hZFmAfMY
oMfo5KPJ/C6oUlgPgOUFqoH2044nzyLG6bV9Rr0kTB6CP+CyYT+/ePVo81Qlij3JQYZqaKM6xIoo
nLEiAQcML0OEE8ERwQf5CCAviSURDdjdL5HzIxP5MNd3M3BHQAazRkdMnbg1QvZaKcFzMgcJurG2
78wvQGrd3uU1CSCZgZVg7Jtgg16uUaU0uj3ZiRzM0qM8U8+aU6+pBKGrlWViBAQg0EKPFDQY4VVp
LGatBS1qEJZP8vSU/bg9h7Xh2VlDjoMRgfD3Zjw7Y9gp2Rw4mheNbiZKoKyNz+re4VmgPPKqypMM
YEmx5mkCD08fPVmywDtaMRcgNUO7euSzGP+wtdwCdbZipwibKbhXrc97T4q2myNw/AEKwW4DQLS4
1e9qfW4L0k5Be4xQqxA/zepTEu837wHjfsM26wCNoNPBchKInIxW3U8AToM17UPafHzL8ICKsoMA
7hJ+jfSoMyUCepQi/1qAP97ZjslmdX54J6AYlb0ZOGsaE3uY5AQo/AaQheiQC04AW+Plu9yGW4EC
ZBCjwNxd9bEY+qagTWsFZeQmUKNzkfq3V0gkgXsodEmkUogALUC4U5Sd3PhUoEfrEpDkQ4oP/+dR
L1qoGSVjqgpiegcHrCQPqojBYuUoYJl+iWCfcGGxpaKWJzpNVlCMjptL7Cjr5Gvx8fZSrZznhRT2
FRdSjMxW52bGRBL5aGUHVRQeYcp4tdng10NeDBk4EH8vx3fMshjbPrMCI/5mlnf2eKiSb/rvzSwK
sa4LgunA2w0miD/ZLR3VpO9LEIQpyE4fw9jXyT787nS72wu2ui2wT6zlGyOD4w636hjShHeXGUjG
90zyqP2OgDjjDbsCM4XsMYBheGlxd91YRplNJ7AbSKU71X4Ubj8gYONFLf0rt+NVUWE9O4kyTj2o
YJ2DkZ+6P6xou0eDpnV44yLRxNpR8cuk074d0Dc86ED3/ZIkgl24Vlv0R8PbhHVIA9kVP7w54PLQ
x1QN6OhNmutsbsMG1IuBaxRoJwQn0ZdoqbaKVuo0zfQxSI3neK/Hz7eViP3x5algHf3ANYtrDkaQ
r3NqK1qpcYThrc+ke2jix2x7xcJSAnfuDKvLxzzUxiAkxO3a95PIPK3sgAJiFyD+HfzjirZAjm0r
0dRiCtJk8qrWdPtIO21fpUsRnBnPI9scweI+BRpsXzv74AmyMhGc6rXfN78XwLNgMoBUY8e5rY7K
SVP7bhyDnp7AulJoblGDQ+8QSZ6luMa060zfFMWmV1YPLwkZXixMImgNuTs86pucNG0rB446eDbt
/EG0eGsSEKEx4SAgK3Q1LSKluGKLcg60NnINrw3/2Lw5cGLhQrFuWjB4XLCvNNGa1azCKSiTR7km
7limbp9sDuqy0mEMDjuCUBbPjTGEo01AvjIFGdqop83s5SJzvrJMCwmcjk10ltJegYTa9uzfOxER
3PVtgScjzBywnwxmxvs6WmhOejfFHboWD65BHybpMA6u5gjM4aoY3Hw4LayqhDeHYD8FMYBGuqBI
Pkoz8bLubuoQscmoe3vX15YLjEr4H4KX2HduuUDIl1hplQ3gjf8sEddSBBvOtIY7jHhc4N4AlQzo
LHi07Ex7Zej0tAuSn2ZEH5sX7Ws7lI/1i7d9HvBGLLyHgXG8ou9qyzTPtGpsA9L7ravXgv1YWybW
BxMHA9uOi3x5fZh4CasD8E3BTGL/R6RsblqE/pEAfmFsg6kWH88H6MwxCpNMgS4/FspB+bZ5dVCn
DN+WMdMC9cuf7VgFHVGljkFSUrf6bLyBChOF0GAwBK8nkn9XXBx4cgDAHMljYOi7xvFHEWXXyv2q
w29i/ZBUvLEt7var9caYRsfsg8hy3Cdb/RgrgkfMyg7juwGZYmybCMJyt4ZqAn/S0aYP0HFpNh5C
+mH7FuBSQgITGD/gU7kLwomrRs6GZgi6GNqPFmr/3fDcDje21qXlTIegHv3Z8ojoAFx744wR6Nfn
c3ZCTiiCHAPGt/X90LphcVCUu6raDdvd/oUgvjxjaEpTSXUI0qjfZG5mn50JjXNxh28uM4EgBhkF
1gSFpjyxe92TMEPICIJKf6b6wZGG0+09WVNaVO7jzkZ4Cyg5TqWMicApGJEyKMP3inynjX6/PSvh
INWO4BD76zqGZo51YeZUlYMC+G2/k7faDVw9qHjDy4L1yUB/kaXZA7o21as0b9E55V6d7n/eXp+r
S44hFBm6BZStuEt5Ds/SybocWIg2UMYHqiuuhMZ55UcqAlNfnWxODHc0rNFqe3WEGK0wfFknaHX6
++aJwDZZDHSJuwHV9ctlUqN6clBE2cDn2M32yZiPtD+O2ffbUq7ngSZhUFlYQARZ0Eh3KSWuNBDH
Z2oexJoHBhtXUjYjX6FGuIKQBmSQI1AqLSXMTlVTu4WE8mdzn21F33GDc5+ftnZhkwmDE/V+Uvw+
fL69PNfatPx47ooG2nIkNFHyQLLv6g+TeczRoK863hZydaRfJ2EzjLODX3la8ch0pMigWh6k1l3U
PEzxvWkIPKaVbWa3EGIerOIRvErLTaCFU6CzRZwHMkAbbp/ubs9gZXiWS0bllc5ogvh63GTWLaIM
RhF08vEHGp7fHn1lExajc7dc3TTNiJkVgdG5seZH0hHE3rmIXXFlF1ikHfg4sDEzLPhyiaIRB660
kioolQ99eEjGz4a0fZkWIjht6lr0RrGbrAoU+7uqPjSFv3mhFuOzbboI0/VtI1cywfiD/JgNh8g+
TWD8EDUWWdlsON94RCAjjnYKfPJgUrUo7aOqCrr2IbXc1hbMgpnOhXfP2pKbiIvjQQfoA5/CkVJK
dDk0q4CYbmd6dD4Wiluln6XSm0UBqDVZWDIwQqAQHn4gp1r473GV1AVYkg1Xqfwh3wEDpgFbA17m
RJC1uPJ2MC9EQMD6wpgEcfMtd6cOw1IOZcgy3pPBr3ovKvdhd5rHD7e14Gp/2KsIlUTIHeH6AMfP
Uk5Hxjic+zkHw4+Px3C72aBz43MX01yVoV5MGF9Oe3+eJVcptx74VwmIO4LgHfUrvFubynZt9CYM
Ykf3dX+OjGMaupmI6m91nVADCbZZxuHJJzAA5x1akjtZMH+RUq8XcXBf2RNMAm9gVI4BxoM3MKda
sj4ojRO2RRA7h8HeTRQZBsE6rc0AsRtU8CCNhKJIToQZ5zRUhxEiULQyu5UIwHNleNkULsbnNMnQ
iR5Z/VAEY+Pb/XMJ7uTmAzWOt/V1daF+SXmtMbywWlUxD2YuQQqpPVo/9/WnUBccPcFEXqN7FyK0
1hhMa4aI+qdiu6R8kDpfFZEhiIRwF4htkdLIJuxGFrqJtleSd1njmfL3/261uDtkRsuA2Bm6grWO
MlJPL11JFOxc3xCcCpBTvcJhlgYECUs1LGKlCIbYs0tPGt1S9m/PYlVzUSeIXj+IDV7FhcdWniTS
99DcxCeJGynuG8Z/pUpGzTHMOncyiqZr1bGMC9j13n0nI6x2e3z25xd3FDsZF+NzJyMNwzatKCmC
Ch9fHEZ7H/pDd6cI3gCry3QhhjO1shYOZRdhGl3+PUwfDOfn7Wmsjo/gKYLzuGrR9Gy502o0GaEa
V/CsZh9sqoOoYGlVkxD5gG3Cexj+7XL8qZsrlUZYJvCcodwg6Q8iJINIAnfoInlO6KQURYAyovGP
uNm3m7lssNVwCFGUBmJKEK5zezBO5tgNpVkEjnE3TriGBNU3bI15VWJNPJGTxIsYxVDLNRoGBW3q
DZw21bpPqW8krvQtOmjfVFUAXFnb7EtB7OeXRjBJqyFVIQgNQGLwhcy77cqEDAIiy/A9EAZhW3Ux
PoIhRCkLhz0l3Sr6aGV/3B5/7cxdjs/s78X4JDdBmVeE8GsQTJO8IvdGZ0/qdxV5y0SA/UDGEDWb
V+8xx0yjbCqnPKgk7zMRxaLWNJahYsEuaGKV+KfYkFizUsdtDrdDjd8b8KHNt2w0Dh0Cj6w3LF/P
BarTMpSUIUeS+47k36p+62MSJwIgf8YeiVwYyrmWG2FGXUcy1AgGxFXng6Htb+/zmp4iRgbqYlYd
fUWl2ua9mrTwbcAE88Ho3m1moMfXM3OHiArDPvEBtD4Hhr4D00xAMzcfXSLCq659/uX4nJpKY5Wl
WQTtQamHXbjm1io0ZCJMFBvCEKETHOK+nMUrlEahsTm0j7GErrz2d1SvCPSffeGlReIlcBZJS0E+
piDt8UiGo1w9mc7H5gE92LftMpYf0Tl2ynRgn4BhWCqR04WzZs9Z80g/5dGdFv2ziPV/Xsb/jX6U
wT8/l/7jb/j3l7KamiSKW+5f//GYvDQlLX+2f2N/7N+/bfmH/vH1R9EkBf9bFn8CA/8p2P/Wflv8
y65ok3Y6dz+a6fkH7bL2dXR8Ivud/98f/uXH6ygfpurH3397KbuiZaNFSVn89uePTn/8/Tcgwi6W
mI3/5w+fvuX4c09l08Z/uS+bH4jH/nPAf/+pH99oywaQ/4oSSaDB0RAUiG0ZGz/8eP2Jqv8VtZmg
V2cdOZDexk8KNt7ff9O1v6LXHbIwoNbBix9wuN/+QsuO/Uiz/mqi+gF0taB5hSGAKv5r9osN+rVh
fyk6xPmSoqUYeKF1korDCEoXJKqWigC6laQaEH15diwE1+ooUg6xPcubAoW/RudslWWGskzDWgJ8
zPg9b2nsTmDAv1jnP2fy//lydo4uLiSqdKyVZR49h0X6zskrtLsFdveNg3O3qdZWbZ2DMQA0F+nX
CvGEUxGVveCk/6c1Z//94stRBZoZSYgvp4Otwoio9xIcE4GPvLzofi05Zz7QBVuvWimLnnVJgds3
SOW3rJAdP+rzbQRov0RwNhCdsyppniFCmbrxvhzI3kKodtM192twzmm1K4eMUWqHqH83Iz/U9U94
ruDM/Q+n/Jcq85/WhgMP07BP5ylJnLMFPL1LGiJ7KNDAMysWlX4u3cp/fz3vrrblOM4F0ErnyKpm
RAGr6tgYVPFGI2nfjSTU3ULpvkuyJerP9h90iQ83ZShjGtsst89p1z3NUea4Wahvq2/4NRvu+CLr
XBQFmuGc5cj8KmV95pWN8fn2Xrwuya/77tfg3PkldlN1Fu36M62VnVonu2EuXTs8qe0ne/5YNrNb
V15K3hGUzkqF6WrRMetewvBktXv8WjovoRwKDs0rMdPax3DnvS4Vqs8m7c9diF5n1bCfo3spfx7S
RzMivqF9B8jFHaXZ7dVTb3+x0Eq4wJHN6voulB9yh/h//qPuDfZ7ciV14/7/OLuuJTl1bv1EqiKH
W0KHiT1OM/YN5YhAEgiBJMTTn6996uy93cfjKc/VX3t+Fw0CLa3whXQniKvJ+CNs8hfu9KdI9e/u
9CJ4eJlqxEqNeQgJPYbhF5eBGY0VCddrNex86wohWEFUVm3TjmhZBtECwVpIdg35FUOT58+v72fC
87v7uIgzPBc9UYETD55wxWLzwmLlMrHs/QQrtJVYBJs9NfKhaXf+uBZYn9EBrWWKXqkSdsDFuiwH
/GMGCGgQFhAU+/Od/ax4fndnF+FJuJR1mkjIHQjTw9gqPdrVe8qmqGRhD8kiANUwkg4KKuVbn3Bd
8NkMD03cfzCZupm96Ucn8xuIaz7lYfcmcORW593TOrfvyYxMRIvK+euVhfasou4688ltqlVbrBQs
tSZ8n1j1hQmvsg3sGgZ//TQZUVM+VTml15q4smuag8r6K7ptd8myvkVecOV5zV7r9JrQtqTEuzqv
WOc3laPubjZ6v0X+Q0/mT90w3Q7S94oQmkW5UXsK9a8ugaHkRLJdzLvKcf7BErvjK6tBn6PlYqdd
wNeruJNXaTDuZzNdZ9zchf7whnMJTXI2lE43J1hYvHB6PhcFL2I4ip92ihc2nQKDA+7srFskTtO9
xqjz1puH6J5usFFq9N8ZcfwbSy4D+7rh6Hc9nkHJXdCpXT+J1x3W3kWm3Nugi3IRyFNk8UFsAFEG
Un7886f6TPC+pONEo2AQMw6n0zQFsqBJc5dl3Zs/X/uZs+6yO23ILHqZxtMJynHzXLgzrbvnqr/v
pyT/O37dP+t+Tml/yWSG0KVR6+aTszlEevkVPJT+qpz+99IXETlVs5/PUzqdyER0sfHxDZzRXnIC
fW5xLoIogfwv6cN2PpkcjtgkZhijzMzbs8ULXvndXMTHNc4wek98dVqIA1kJbVwolKsXYtxzH85F
iNMwmR5Mu6mTTXHe5HGrDlaxvwMg/bv0F9t3zdZ+ziI+n/jKP6ZbVyTJ34mp/3vpi40qcuo6j2oF
ULvZysZtQMeFf2c2838Xh+DGr19jmhG+GIuwwxs/KnPcOdpU6av2KpRyf714H5JhjPJlOrE1/7rx
Li/G7iUi5u9fJ/qcv16bB8r10dgtJzFn+0EBgDX7k3ghGD938f+3R908sQwXD/JmJ+dgK23zl1LL
/y75xS5t4lVpFmaIMtD3PWBqGFd9o/gLScb5xf3/kxxdzV/XRRjBYrjLLadcRxDB2sad4eztxPpr
sOd+2Ki7GhZuTlBQal8YWT23WBe7dk4St3nsvFiS/cD3VIZD83f43H/X6mLT5mPaMhst6hQoiWgP
OncxwqL0z+H+mXwM1Ihf12qBzWrbSSJPBpDyz4OIycct3eaCmwYIpmn1dgyfGUSqp+AOKs2qKSbX
nJWa/DdIGab7wcTNbkudfr9CcfqOg1VTDBJ+hwQKXwXsfeyNcvobS2Y4mRg/qf58388t+EVAwAg4
XVfiLTAlyL63q+cX2iwvXPv3aQhUeH5dkkaLRuULoG5ByshBxCotdJh+8CJTJ5arGy2orrn05uOr
nuVSNmJbrMgHMi2nlXuFrzxW+At9SRD1mYW6nMpjmtdgrkZw1LqkKYmC4M+cITb/+dZ/fyCCEvnr
UvkhmTau3XKKM8wE2y0W15FdRDVr33/VgY6Z/68/oft4xu8ydaJkRMWwJhFU94fthVDx3PKc//6f
nkozhXLp1mw+pYsLCgC6viWufanYueCh/LN1L+0CspU4MKfVdAIFIjp6y+hfL7b7CpdYZOKT3Op+
NeSYZdBmdHOQl7BSm2pO0/yVT3cROsaUI8pCYOi0ifkNUInXevi7YeS/j3YRN0bSRxAuWpbTmEZf
pRd982bz7c8f1U8sx2/id3axuUENCXWTderUj6s++pNLij4cctSrJMDkVrWmkv0aVaxPHxNKo8pO
AEAyBKsrsmy6TCgf9vnWsDq1uX6bioHcii5rdjYXI6obR0rSNKKUArJ5Y8PUfgsSXg/Sy/ecxu8m
04jK3+xUEZEFtSHbVNCMxgWielsafxGHBYK2Vb7acJd1fCsjb5oeMhfLI+WOF0uiuzuSR0MRJs1c
iWDLnhj8F1H5NXQXOha8Hd26PDXMuit/is8YJutql3lftZv70rNpXzk2y2KzvigAgvf2NsmfUiPW
2gbZUmzKyKJbzRfoh07lJECc//PiP7MhLtmvsyVwZAM167SIlVXOsa0gi3gh0j1zMF+CxADbyiLD
jDytbQc9zy5Pi84bvsP2BD2HbOBt0cuGFn6PymMbabv/8zM9E6XSi4Bu4Ns1tx6waQjl9AgtPcAv
cjEd18C88AvPrdpFlhdozhnG6fLUqOaGCMBVxkC9BI84B9PfbIdLWAQL7NgYL5IntOJ1SXMFYnWe
EnQOiDv6gGS88Haee4iLYL5uTEgv9efTLKd7rZpP3jC+e90buAjia8dE5iY7AZwiwo+ZCsWbAUIY
9ZywvwOp/BOQLuVu3TaxIe2cPHnUu7HSfetZ9kLP8bnv5yLWKemC3rbIkRTvgutFy6BwOvFuYxTH
L2y7537iIuTpMGAp/NKSU9B5+Y2ciTmEqZKldNn6qg455ne/HnWa6NQpF8BkW/pJsUbufZ/bF2AR
z3w6l/5KW5pMnZG4NuFKQx1f3cr5dZ196CL9et/MWd0C+QtbIl6qeE9fVwyDqvnrdVOWEQewHOyn
zXIUuf3chvnrcpZL3mmwrsmkZi85pR2UwqF8z4rezn/HA/7nS0/OL+E/OYvKydY4sExO4Cl5VT6u
Uel8+oKe8HNv8qKSCe1qppiL5BSTsQftZrlrHJjqfw4D51f2m0h2Cd5U67QEGqa0p8kz8s42GKS0
ueoOOvdVCWsHC7tgS6o//9gzW+pS8A3sbJXOJoxP2Qq9t7wfuyLLFLlLzDrs/vwTzy3Wxa4lec7A
8PLjk5VdaRMIXQX591ddOr7YrW0HrXmpHF7yBDJm68GeYY396YW1eebGLxlPWbJQ1huNG3eNKfxs
eGuo/7pj5BJowmjuTWGXqNPQjwVoZBQd8+jpz6vy03r5N19QfLFpIYec0R5MidPa3wxLuvcyMGLX
XTC8a2hTzfJ27cDs8fer+B6EX3j46EXbdZgcU1hRn/9ruuo2ttuaF+Lez3nZ7+7n/PH9Zy9GdB0d
60V6yhpbJOtaZiuvfHCmXR4cveYGg4pI36dTf2TmbhhUOTaIj1O0Xyc0m89DjOkvsSb/xIVLBJHt
QftLEj6ekBzsRg5NN6d6/cLWfe6LuYgLQ7R0EqXkCNut+DYdpysbkJci8TNjtCgOfl1F2rDEel0m
Tple7NeY9vooZPsZzfluJ7cQPdApdse1k19oY95FvvwgBy97s7otLGWsaSHaBMpRrO1qAxZZMRq/
q0IZ2HvjR+3DOOPfzUuWHsZRfuxmzwBDFHzCsOE2nCb+yhW6yBJWDP9j3ShgfD36Iwhg45ln5iWt
0vP3/bvv7CLSbGJMJnA7BEid/HZ0CxARKOyK3InPQfsSW/GZd3zpR24xQeqMtfyUtutnrdsvif3w
53373JUv8uMtncdwIoBvNWtei7w/9Y18ad2DZwL9peFct9BtotvKTxozyyNdN/+tDMf+NiDwVJW8
a4+5mKUs82xS1dKS9W4IF/5m06EqZxg47yxbuiqzffKFdqO5ycLB27UdWocLKkFgIfx3cbDCpWax
31cVLlNlR5tUIkbVIrrXTeSh//jrHmj51ixAuGHxF79QAd2joqhet/oXQarbtiHkqmUn7KJ9kg4f
4oW/EJCfe7Hnv/8n/qVZjMqVL+zEsuF7LvMn/yWk7XNXvgg4nl2hJq7H/tSquK2jOVE1JfPr6rXo
IuDEqQKPZbPdSWiwh/x28iunp5c26xll9bvd+vPv/1mVcCCx3PwVl093BuYCyGrQHHsY9BEjdxED
Q9Kb2hs/h+ejvfsOFY69iHJU9sfz2IT5W0V5XC0UchLJhyyiuxiYxzanRQNw/+i/xT4tN/qONegN
yEcAG5AjAxMZvG3MVM/oTuKXluzJ4q/xsvvfn/Xb9HVdpegiFlmPBL0fcX6Cc/EXNiK0egA1vupT
DS/SHkyj/T5kIzspM2JWvu5gwPK6d36pfNDlrIW22sBOzdTejMF8L/XrMp5LPlrY2p6yTZzjJlo+
GUnqduXvX7cgF2GBI8BQFycApiZH2ONOrzzPL0UORsEH3yYrO4WGB1UOWNlRapXuXnfXF2GBNWwQ
KDhx9XG6bRv9hL7c4+sufREXhnESTKgIRLaNxWWrmdwTzl4iZT4TdcKLwEDjEcJEJmCnLVdjNY/s
LmqCl8Sun7v4RYYgxyAhyaT7k+Pto5/QuZxX/cqqMLzYlc1ms9BuIDI5ObBdqwroa/2d2c8/meUl
7BfMTuDfkNWe/D6fa2MzZFx5Exxe9UYvsaQbuk5t4nfiFE3Ro+iHL4NEqf/na8MU5fex+FKOCa5z
jOlk6E5eQPYIxDfY9nHyAbE2nrKjx1XRieO8Hs8xet2Wmi6PCXqxgYNHdAtHoAgltiAPrdnqUId7
BSslO38L2TtcgaMxHPL4JsBVksUgWusDer9FJNwx9G+6VlQsxEc6Po6oPhPE9pB5xbKoQm0nBHA5
xIdRH423O4fqObWF9Po9/rLhsyAwPMf5MYX0OCSf1nFMS7Xc4v8MWIQEIQSH133Jmm9e9t5v/CKK
7lHs3uAwCLfsm1qPaUIrRH+Cl5WNSTn19HwsjHoqfBrt8etTuryN26lY8SCdfAPRdYbnIfR74yTe
79dZxz9/B5f00QsmYNua/hb/DHT4GvcR+yuQW2jhiv9dRkDzPRXuF+g34OflPJfC3OHZ+ua7htkz
FgSnmfHkFdQ2Kt15lUibYlDT1eLt8qbFf+7OZ5yDNJcw/H709TU6Bo9NDqSlfAziI7PtjUZZ44uu
boPkEffQor/ScnEI/Cc1B8Dtxx+7SFw3w1ILGFskHq038NTm5TZIblIMkGjbFgk6qHrmZev59QrR
f6L04byE/uqVKMq0t9MqqXDny/KxH+LCs+568OaKU8AHZcXk8fyMgX7KWHKLJkDhbV41vbKpcGkC
SS3GvXka96e5b7vCb+JP7fwSi/aZBszPFPo/iUlLZyM8iTIiXey7FNbxmEDppQ5HvMpO0aXsnIlf
2HrPRLvg4gzIRpUoA0zIidH2xsTj+6hN/kqp5994dHEGTGySbNAzOyWaRsdsbNIiWtOXGJXP3fjF
GSA15IXac6mLic2TsOstW17yPfrpp/ObOu5SzWvC0DqObdhBpaUBwo2WvrJX2GBUxzW+/3PGM7MH
i0/P0APd/Dt/eaEEe+7VX5wPfF0GvvZNf8pC/gMzL3Jq8lm+E0nGfoRdnN9l+kUtqOce8xLPrFwT
JXJLOmgE5dO1hbXRwzA3kN9rYE6hNVlvh6zvyrafdBk1Ot+wJ/38KMM5Kwds/GOXtv4Lx8szD34J
dQYfh3PFxQDm+yhvwYfgd8uc8acOfDhETdfWuufz6z76S4O0jJEogX0PuJmr/Tzx7Em49vOfj7Jn
DrKfyN7/7F2+hJtQALGc/JbFiM9pCxtVk5f9EnZHj6n8QHLuKqjFjC90t57ZCJe6q+nqn31BGT8F
Q29KAFwwbfxL2bl/9vCls18Gpp0A8xp8NDt+HAb5WXjBX+k6/Xvpi/AQUjWTLNL8NDH3wU/MJ/Q7
X/iYnluSi9jgNNSZ+yjoT0vqfWjm/nFS8UttsOeufZEejj2Ukz3YvZ5y4z02LN/xaXkhHw/Oj/6b
uONf7H6/yUbN86g7qTQQYMTCMNOLRfTurEJc0z7o2oIMGabLI5mCmlv3cFZH64ERFH1Fdefvx5EG
Be+JqIibTG3XsYOCdD5VaCr4ByXaqIhMm+wYHqKyYKyyijZT88IDPFdSX+JpFSRzrS9zetLrULCY
7QZEkh6z8oFlxQrbQwqi1lbjf7xZFMxgnoBUyyaPcRrWPRzkkVFtIBLhVJ+3U8DeSXHVr5Be7tke
f0NRvSSiZim0RMZHqqL6nDqYrCnP2VYXfhLsjZ5NFUaYyc/RYTHfPP1k9Otmc5eI3kSknox7PB0S
387t/Zem+QFUxn7/5i8BvSoflUV3tD9xX9K3rpN6h+bp9j5KbHYwHU9qSP6rmvnCq33L2/1AAgI0
eZ6Fez/zbAm4dYMMRw1lHi9NUAJmIT6wgKJfQeaoLYbZF1U3W3VnVYem95hAMDbtzT7UdEOcsuZu
HWN2A2q+D25GvBwGE4yikMni7xZp2bVdhrlUrQiuPCWRicz9YHYUmEO8oYi8z8b8jce9Kl79e7oo
JNFrSAseA5CxbI5DOFaqIqUSkv7NkI7FMBhZDV0X3hCah8jk3bjzoC/2PrLRtnPBwOqQk+4H0bb/
nOU2+W5GI79T2c/3WziyomM5q/MNNwEId1xM2tePDciMNXYIPE7XdEBzOQvKrl+9mwYg/l0iV34M
e5JVYxg+ZH78paehqxufkDJOuDr08IO8As4OfnRDADORLm/3bJo+d5kyhbQmus0i8R188/YD3ejH
fJT8cRJRfB0Fc7O3UTTvYk+K0hM9gB9DaM394PFlb5dVHxzcdisOgEq5+V16Fc1zWAFbgUzVgnIt
xu4D75S864nsKwIO8AfUROmA9rRMPkeTH933cNHFcV0uhEYHN0VtjWsPhe8tbsec9vEPMJW242zL
Xo6s5mna3jfQ2LrvpIEZgV5Iobv+k12lqB1DGHEi3w5GuKBS8JcumTfPb+EBjn0qox8ADkX7LGiH
e1wWSA9F3msOQDVrV6AETauxVKZz0EHqGg/T5IR86Zc8qMJBy6qdu+UQ+hMp2i3Uu06kQTW31Byg
WOAfe4iVD9WqoD8fLK49egNP9xClWT96Ng6rfIryYz+s3n6BzUXBXSgKM3Y5VF6gZ00yPXyhQxv6
5QxA0G7Usr9qQCwvgO9GVpY6944PfKOFRyj6+2HuognaAtlcKMRWwMdkUuolBwIJhpy01H6qkwIG
f5ZDr7XfbnKcoQ9qidrvS9KMtWl4+CVqIwX1ItaMX5jR/S4nsap97Xn7sQmyyuVkuhszOKuhyAgf
BSTHWDmTZvnc8zA9Dla29ew4nH2pBxWCQJv5hxfF+EJHj11l4Nt97lRmysihutSGOcyKCdvryQU7
k7R92YWE1+jgJkUWy5wXRq/LYeOzPKph1J+bWMVX0qZDW4xcrtgRS3Rl0/Fo4OdYhBolVTj5xRI8
xRPE6AJ6VApeNmJN4IzYpRuoMnn+4DgdroZ8Cz/OXhfe+pvOROG7vLvS2JhIPXl7dMQtD3SWed3i
NNl7Npunul9S8cE3Q3gTk0jtx85EmJhxl8Jfi4ffY5bBvrUPPb0DwGS+VhrtGjROO/+O0pw1B+MP
iUNVvbLrLYwhewQuj3/MdDDcZ5PH8hoaZsCOxrH4YIe43wswat4vs4mg6RBOY17kNIN5qy8YLcap
A4NmG0Gg2iCj2hWTEttbl2PjrJPdvs3xBsZKxqVLqiVePbcb+xEkhCwTPsCvGcHxE0Tj/BAmstXA
ga/L156kzflCsf6gc4amFlP2h1QEwaPX/gq0WRDqh2ybk9oEgdhqnnOoO0aTJZhOQNB6bURfWrqB
OthoeTcFwuy3ZQzrWGqwq6J0FtXWBsNV3wUbZhZ4GqjE8ELNoSx8m4Ht42h4I7Z5uZ5mn9RiVGhi
jpm31Fs0kipJ1xbutVY/eGgQVmufePW8ANXGjM3Lbggb9LAVUBksHb/3y7J9noGNg7g2TI2E7Uo9
TWUzhlB/GG6kDcaxsBtAZQM++LWwDN5E/ayDKiWtrVySj2XTxTYqGpMEQxVglvYlMxOYTNaLT2Hr
JxuEQG1UgVsALp1cgl0Yw14ybQ2v1yBUtY51VBMoSNXcp1vpmxb562yDUtKFF1mXU1VF/bwkdzAZ
DqDGMy/QIV70o9WbvWkBxT1MqV5lvTQZe2umvIHDbmfQNVGeB3sdnsGDNaekEA1YWUU0eGsh+gVi
Z2SKgSvjS+F3if85dPHyxcHaEe6a/nS3ZFODVL0VV9G6DseQrugg+ENaTiP20RxPssjnMLlPXDdD
3yAZkd44zOWHJmivqDLDngUmqr1cDO/JpIYDjeLuTjpf/OhpApreut5nc4O8Bfqs93iqsKRitd+b
xrkHA5BzucjcfBF9lO02Z8hjtPjkaLUMoYztc3xduq3WsENsg4RB0fbeJ7/rv3oivae9gA3C7IcP
fIy2InJmAv9V213Hm7c2wAEgIm6KbB62yuRxX8G+TuLLW3Wldfx5i1xUBAI3lAUr3/HhLFBEyVaB
wCluAZNb7mdh52LekFYaE6bYoxtyLl+ImkPoErERLhmS0rhWIXK7iZGgEBwQTbo0canTtCTIWgsn
8Pc2/CyHviRQ+4YUgygtjowH5DNfvSHxij4eE/y7nNyCOa+OAujYiss4Q9K6AusSwNCaw6hedXuh
zk/ULu1OUd/fZ62RH6H5PuyzaEnvFPxydzmT3hubcL/G4I7VLGpCoHo9Fu47KD3h9xXk+YfBk+8G
mYchnLJ9jjxLk+4AAdSAVhM80o7N5g0Acjq10zqxcB/Pk50Ls4/KaGgOkHbvXNDUfGQ4xpC716Ho
SMXDDB6PchVXDCpBKJ7TtamDYF12KdMUDLkxWuoRko87M7TfTS5d2aYdj4pcDaYrO0G4AHOyU+8S
l0kEKxFV1M+b0pMJg5HX6PYIRujhRbO3h6MLXv+Zm9n5ZLsKfZNmpbRgjUrV5kfDp/AG2LU3Ucez
Iuriqdgi0hQw4ZuBdJi+nzPbOxB1dZFC98wraLq0cZFFqCTGAE49M1V9QTy4q3axjPckbKKjHKgt
0xF7Wuh+KAROkisxBiPUhhNyzUn+RLc+OQ5dRG6EtO9bzwSlB7Tv0Ux++DHJ+7bqI/ZDOZMe2DJ+
SGXYFhESObROGfAhaovJ+4j05DM6oB6soOJhNyCdexSu63cxhKt76nY0zvTHGTdYQpR2uOtI7B+y
cWreJ9qqmw3HZ3Xmd+aDe4tgYquFrOb9tHn0a9YxdnTxuh2DqZ12YYaojR07Fmuardgcc97tQz7n
+6GbRQmSPaEFWcPgZrBm3E1D2tZraMAUztVS5qH/dts0EsUc3Fg5p8nNKNL2WvawWiX5EF71yE2G
YlFDViB9WL/nggcpnBUdPS8ZRAMKEq0NyGpgksuIWwhAejlqKJK5UtuY301zMN8k04rst/UNxM2z
NXs3KqV10QZd+JUGnr9LjGqvzSbvkTMG73pjPpi5b0oL2H/lttarHAnEm56NyDSAF6l7G+b3qlH6
O7R27VWbQ/k9l14dyi54vyUjMQWo7ePBtoF/oMkmgezv01s++oA0Nx4676Om7qaZUFKUA6fT+cye
ilEbVyBWNlgYMlSenTxSI5QOH9mwbKZMGGNQ9+0YYiEDn7rPs53u5js3ten15sbuU5SM/R4k56TY
hOBV2lF3WDPxAz181Dd6ptcMcfdag2GyW5fEq5pm+M7jdCkBw1grLBi9g7UEdr6PjE8GRgF16rud
6uOtnJIwBwGCqQK6UfzghyHCYkQjTG2t5uh+bV8h9ehcOWY9HE4ITJ5qFi8IozQP1C5XXrSUNFq7
DQPvpRBUPgmvyW76wUd2iCQG1Fz2dZzMtpNunOqAtSO+KG8DkstEG5jlg4fsQuXBtaVnc+RMyLo9
c3vH1K016dj3yLPJA2wyYYCBBu1uHdJpKfRMxLtcRgIUCIHOOu77m5bCHLumJUUf9OluVTLZQylC
HCcO9fU21sMOLkeAuS9WfpySMfwkuzgrw3TzShyfSaGabj2AWzdXxFi9F7KZb2znt4febMOtXv3x
oBbDSr9xc2GAiS/7BJ7O2oTRezUu8iZelClnQAGKfMEnBYkewPgowpu3TBzFAKX1OOK46YlTiFJj
e8d0eD7nm6zE1CE9JqEcPmRWnvOGxLvxcAs1n7sE8HNkxIlTtFwHru582i6oYDE7m6J5qSMI0VWD
iiggiZq97R3uAJ3z9AgKDe3w7kj+OC8Edexqho9iXqKwzsY2+zAt6QKdLueD4x17y61q7HbPkXyU
XKbRjw19ha0IqBpW1LHQljfOC8rMW5NvbcP8wxikqmQwNAGSLKWAJtB118XJ06htVhoP+hNRTn5E
ELDcQRAm3AVrEyGm5qmuJrCm3+UtTj3KW3HdRjq5dqPnV3LM+2vLw+GAx9t2thXnIdGSXHmDD1iL
HIIv49o/qgGUL4WKAeVN79/bbc5JEUfDcoi7+QcgBp9jBkfJwllOa/gMfbMN7WrhQ8eSB74+zDNO
7EVKLJSevTtUwhtg8KBUMjXFO8cQoTI9u3ujEd2chDOA7Vv3BqVU/sYFpCtpT9daE9tVg4cXBNZD
Ug182TCF2oKdalIwMKJsvB3ONUkc6LxW6+AdiZcldUg6dTVmENTMfRe/5RlKekQhFHmOGDic4+t7
I+eR1g0IDkD8mBQ7IQnfDuFkvAIlp1eGagRjLRCkzADK2y2+H+1Mg88KJk7Th35dgdtAIC8M7X60
rVtKs0hIiEN2qQJLie/g3zHs+0Gb/WgSv7Y9mMFDsPZFa1Z5ZwLVzQjJ8gcdm+6Js669xkGZvh9h
TXwkcXAu16eo8CErsN/apikjolA9bno80iBzdxBJb8qQb9EeMl/ursFV96tntgNyg6nyM8Agm22B
YY92YwGqkX3AjBaLP1ICEfJg++amMKmIhxGbkDm8Fh3GP/BM/Sp4Rx4SbkgtIbn/PttEc5BIv68n
dH+LbEMxAb8hV2TrdnaWzrpd1IMjBbJs/E5I3t5uPGoe4PymKhOD/wD7jQxZPqfdrR798I0fLM0u
Ar7p2E6bAh0wNu/BaUZVgUrjaCKj6mSyTzZKQKubBzSbVJphUJnOhwUHVEGgy3DdYKRQdC5N7xKL
Cauehux29vRws6yxBeEmdxpJZmsOzgfkYBDRjO9igDeBQssqaU33FAgs0wB/sRO6HxG0DfSnpovA
7ZOJ+CiTeN4NSrxRJroPjMv3q6O8ypauv5tBxyvS0QanhE6nMRNeUsRkja68keq5+h/mvmzJUlxb
8ou4BgJJ8Arsecc8xwsWEZkpCTEJhBi+vn3X6e5TGXX6pt23NisrqxyLzdawlrsvdyN8DhKVe3Jr
TfzMEB6XrVy9xmObEb+0uW/Xn+jAXitZvOmhqn/FtVBZP/Jc8dnPx3kkS8pMK7OKze9+0dJDjDHw
jTaLykJSx5nFPfcINlrkFkDOdlBwz2vl7DAU5NR5oR7GkDxsZcGs2WCzfyxE6hSYBcWeSn4WsOwF
VFZNm8Cijx3DQR0BdN1pqPCAlazNRmneY69ahlhJVEWbUcLKohor+tiTnhzbBqdV1Ez7ZTbjfbDO
3rZSn52PfjSGpHKno+UW7RHfo/F2Gb/YE41V+1JKcRPVDiu5HyZ0Z2x+sYPPf+gBGBj2XBffazDP
J1J65F5GCvOV4Vg/972IbgvYYqc8NHPqur7cSNFD5a4DdgRwElwriga59XkB7VHyOozrdSijUxGB
x4+Lqs31TMRWt2w5FVKrfIJNy1MNuOHKR2n6oxxL4EgejKucXZLUyuFKt+UT3pnKq6j7UdnAAE5C
vtxUMxDSrX1ebPyAguwWXgJomwPyoZLq0dZNeYCYl2cXJ1yXFjRGm1vgqpknoBBLeI1exabYLFc1
zpdiKpvNOq3VoR+wP1NECpVXo/KGs4eZHuANzXxrq3h55zMCIibaB5m9JHAVMPI1Ld2qITknYxml
uvH4sXTFiD9Dl3QdF7ZF+eRvhFQAu5NRPgeJzP0yPtuKhBtr2Svc6Z6iiM7PIZbrXgVtf2a1ZI+A
+tXWa6TdMatI2tdFjK+T5sU47tohrn+MYgxU2vOpxTL026NkFdtOjfX3URuyDM2ASQXsNkU6NZCf
pLSGJHvqwjsv9FK/ieNN2Kh+58Eg5eiFAxwH0M/nba3EFgBWl/syifZ138GXpK/pNoqbLuOmlpsK
dVDOPI/njY2WLDBz/WJkwo4jAd87SpoDJy6R8jksKeclmgZfHP1uyNt+kLhHg2nbYBrvPJbau1uJ
KZ/CEm8d33RyikljNmNiUQV45IbHATpFSrG94hp+YA06SFQDX9S2QLYRF5ehwr/BucVyg8vzyqzR
aSzaMw9UcO6EgbiicX2KXty7KcLlwy1aZnWHIoVy32XtXFc7L9IOFcD6xS4oFNR+D7xHGnBnYcbO
4z7MwSsp2G30X0FvXj15kSX66trNkPqB7liBkgZ3c1WfSFjAn0CEz2vNYdvSJakh/GwmDAuRAYFz
fY9kWyyTdBjIeWijMtWJGzbaBV8hrjYzdxn6vRIFIyJIimZ8d0BTQtSgwVzcRTRB077Wy96ve/XC
OPDr0jTypkNDcZiWlpxgKofIMThkZixJMInWySNfyZEN4HRJsDMh3QVAPXlgnqQh8W3cDC2OFh9R
DIkVmUfQ580eOj7iOVzLsZ9rxsYtAvUOSrbzRkqC01ZjNft0Gu4gMC2/ghFBTp3/hBWBK9BTKiuo
5WlA/P1k4ZIFzxrUenvmqvPqi48hLI6maq9NzUrEa84ntd4NK8u5P++UVAb0xAS1B/VEHlPWb2Gp
vDdkrTPuJelqmkvd9wp58EOomiR3C076pb53a3GMY0/vkWPbAYUYgYfodWPC5GRxwVkbbxdog0Wz
us2KNZ/Kur8pu/Dcew058np8Anl6C2+dU1DMd8OAb7+JCkwLaBpldbVOe+emWwEpVNqWaswXquCu
rZN2O82re4gFAyKu1lfRkG6rvI++Kz/WELh+BLeDjFEQI0ZPmBtduNrGvGeftF6P7eLcXsqiTFWJ
pSJRppk2TarueRzLxwqcF7Lknqqoyc0gULd6zRvX5qcYKiipcVkUTRVcpjLPChe9x1Vw5TXiHhRL
ttbrHen9+kBIX+dwbvbw7hYBSZB8nr3xV+nCfcigfu0SxN1E/T3gAr0r2RTn8drIVMzujJ7uXE2+
zZs12M/QwWZaFzLjQ6Kv5Ox711zi8YNp3USlfzJQMuPoqXVGG5k8rNaX0BHhnQXgH+YCvh2rjarM
GLqBtdEDHZcmG1UB26ikzpMeSNIku73SAupYUjNgkE2VNtVoXwwiOTeRLOBuMMizNghM9ddXTFX5
mylAmYQab9zPYkgyVxVAn5b5qusg3g3mzz6yexSSXkrQyK9V+cX6xB1XK0fgYP0+nptd06m30qgz
+vMTXXD3F1Z2j0UQngz/gRSwl9bvj6Ev8n6+QWkAb22AISzR6lSWFqpgQPPoayZ/WjPWDOqlYc3X
MOG4SAK97UP1OhWWn6I5dsfYAvNDCk14VZP2HlguTSFZf9RA2NN+Wo+D7S0UqhiDhteslxE+vSmC
08WEMA7tQIdSexst7XFoxRuwzzZVyUfStADAukxCNm/SPqjPvkFL3asgOMie2GwKr3TRi9wpDLe4
kdwQD3J70Qf95WwqD2bErEayviDJfUijqdsh8/66ga9VNoJLy3jUGawzEh3XVWyFeICpySnwboMJ
fe0cv+O4vyrCn9NQdSlk1aj2xtVezbwC+lrNP0WUjDsJ88t0ibxfOvT2SDIyB8yoHNDyNAcovUpQ
LWP1ORVt5R0RCRjTHcZjSgDZq+B9Dl1YBUa7ohqFfDimaNOfOi9ZcK/EocCRyecEWjbevw9k+jF4
oKbAcoZ3krin4rJVWVK1IBE42regi1CseA7Kni4BQOsK9VNjgN0z4/XSo0WvDSoItPv6Efj+T6/y
ur2HqVLDJMkr3d35M9pfQqtUK4xpSgReb0LH3gCNs5x0wa+hSu4Z5INBA3M4ISubAdQ0m7Bo650p
PhUiERZvbHNv7gfAj/plCVScRVV91SRn6Mf9zHduowfsWc8NIuULvfdAcbmq+zmi/vMJPM54ERhU
sg00cosP5sePtshS3HiWd6mj7FSNftYKNFfrJCuM6NQnh1fkljHjvjrp0T/xCb8V071uX1b+w+U6
I2Y+jX7f3MxsvseozEaGdsej8YUniqcNt8kPOH3ufIYLr0AjBE78S9QBz6dp+VnqIfVrCkA6bnXW
DxhYW2CF5lW3cS/ufYOWuwsbDlJyPpWs2Lq4LTdLUe7rzkPwZ93IK6pIuUuIfZ6GnmcLa67AcVY4
hkCThA7GJgUKaqAzn20FMdyIu3UFazGKPgYWXb4B6gI2xqSGMx6ItnE0+eCFKWtds2FMLjh76gdv
1o9wtsf7Ga5DCoFE0b1brE9EJNjHeCjpRjbjimnT9d0EyWel9DtJhk9wjOvGi0mXBc3c5LhgWOaV
7cO4knPp/wiingMmpUgxgqr6PE66SldhaeY1SfQ0o1jfhIM8BnDHy5sYpEbpheZ+MZTmnW33tbJo
naRyoJ6BixclaCMkRlU/1NzTrKv8l855NvdKgA5mqeuMrhCnmRAXFCdNdz9KNE7CFsiSa5f+BV3g
fQEXqZ3uQkg8+axxKi3RPi68PlPcdRkM0/Weje6Ztt5w7ReqQBZWACkqbexWzXp+qCKjn6UrAQxH
cniIOaA4KcV0BeaPbbw5Zg98dPyua8c3I6MF9QfMjfEhEHo6t7a4QmsTPdSe8h9xE4T3XLQo0vh8
V4AsgONPH28JQQwNvhj+6q/O7Hg9NHjXOMsLfwrvTddMm79K1cRoEeaY9BnPHa7Ac6AaqAmHpX0M
lzbaUFret/EI6xQY0qboSpp8DcbkbmJrfCKmwUkCJ6pUReoDo6zNrkaRnLF1gpVBABoLCgSyA7Ow
gHqmYr+a+nExyuLkDt1d1VOD6rDRaTLCr0+2AL9FBb8Fb7hyKA1OrOMq8zC3sG+9Quc6GAtMIXXz
fp3a7Rpg9S6y9DasD8UrTmwBPnZ4n1Z4b6atBaWSYHQ3p7QlG58Jcwp0Fx28mZCNGuslgxHDqarJ
kDUlSa4rkRAggcWIoROMzj3KIGrOhKwK/iRwpeR6uSMjhwpA+xi4C4MSLo20xEVZwDOvKsMbCBPm
O2m8i/rG/xVafF+6oeFjFDZVTj0L4rEf13yuvRczgxuYbNWjmwBJPyXFA0eUMqAVHJxdhu0RGmzB
csmBL3hPcM0AsDRjxhkLqER1ONBqP5LR7AMHzADoIqO5iuP1NEu8RLfQ/iCKCSsZMhlB8ghXfD4M
kXps9LAcW+p1eTXR6XbiF8ghmng2FFWDQspTz9MIZ8x1GZI7Mk2PQBf8tAeNHuE8L8b96lRyPa+x
OBNr620xV9ATTFO/c8qsdzGZiEHhBp+sDrb3V7OdywObVfhhVLTma5GQsyoJxPk2ApPVRZdLgUq5
g101yzQ4th1YX6QQ0q6OTioqFGDYIk4NslZ+FEMEayBXBygQoSMhUIivfvE5mUIfGGKCD9YM62Ei
Y3SGnfRKYQxY1l8TttUNfnMXZdL46zNzFu5NlW2vFjb497y11XukSXicpwbdqSy6lyiewk+QZAwa
mKLelmDyMsi7cFcAMY1ytS7yCsinyGYhyHUT90mKQJ0aCDIDmKowAXsmzTzvwILJTac4xuf0MBz6
sQKct7h4BxY6fOlrP0Auc6QOxDb21KO6edSo5O8TU/Y/hCMLx+S8CnO/9u2FbIMeP4DERVlIZ4LJ
ePnqjfJ2Bmj2K/JkvQtWwK3ZXLSTy1yhAXxXRdLkbakr2MUYD0i+HQv0czhmIK8ut+UIWUIajC0/
rk6X13PH1x/h2ljskR5unq4bP3rfoL9om2SvFx8no1btTogi+olVP56diOot9Ivx/erskMUhFjxY
plouwKMpfRNEyqu+j5utdita/KCF3W4KhhaptENrZ7lbuMQzTJIN+TKo/jyFs7y1jQjOfBBeXive
bsrIbku/BGUHMDTeGXxOaHNCDv2bmeOPMWL1PhgAXKtxvNgN1GvgAaAm5J2xuUO517TLz6KCNhRs
IchS0YgP5/Hp4Pshf+SmKgdYzERTTsgwg6/BwQtCGhgf0ADmOyyABDBgG5tfJVZuUDbDdcnxZUIW
F8UfFFzrHUjR5oMoNv1qExenZVkAYEO67a3tOQ56M4tfM4v0vbI1z/kYgvYriumYSGy9qm/B5ARh
ua0jlLkC1/25igZM4CzTqWJhf6hYBOnErJl5WVtcPkn1KQUXwwW5qfYeMVM2mR72rElU7DXXmwkq
900xLy1QJQ9zA+0UY9I9ltfgxZ51h5sz0RFWiV88VEnZPa39IjCmAVSj3dRDzb4iMQFa8vC3i2mu
jjDEV/AUtv2WBDo4N9T6GZlAB/EKMp4CaPeH7yXiuuMONJNWfQbal9+MYQSLE9O/ebY3fVqiQ8GZ
KFf6M6orh/E24Cxl6SSUWIrfTQFqNDEJq9MOrMltC1nedhyIfBiGDhIB5UEskOB3o1nDUX8Rbm+H
uV63ocPjeKNoDx3mVXMZU7LxtEGrztvw1MSF/Cg1SEhfVi+ibby0wUngZTAFoyo3AeJUuWDty4R3
suF0xu2A+WIYq0ECtCB4YUmV1+idkcPHpHsBKrR/VzGfd5idHhD/hOh2lOBkT+BceV1FLHzm2g77
SC01WLgQ0NTcodIf6IL+pg+2flvYDXcVlB4Uke/12kGtJiT48ADFrGmXd0IXtlv8qdiCxYnROsd8
w8slzJsy0FDjgy9ek2neJrEHvnhK7NWwagbCBNyQKGDBHEyhTQ2Imx9dAX3dVJkkGyH8SVWFmZY1
ieUuRP74TvtCXwlOXZ3aMBQ7EkZYlArhoGxInqmKsRNwP1dvMuz7m3aOv5j1+zOZBA6FofFxs5Dq
CWe+20gGzNM++jCBeoiWDlBB34aHYuRVGkmuTwswsnNDwJrbxnkZgJ5fdc1qGFHZ+jxNpUF5W8KT
c5rswwR9Jnh1Oj3TuShBcPrgN2ARjoFkDaAmbNrhaiV6yYOCoBMssPVZBRs+AmeqGxr1b1j+/LB2
y5yjY6v3cz34bzou3HGRE+hkDu3SYIX/VPYelJy6u0c51mXLRGq8P+ndTHSYc4KQ2RwKtQCNX6VB
M0IMqwqrUhhaoq8WAz5+CUlnH63vo5hWCIJYiG3RNxsu23Zj4x79Wtcl1xD9l1vLUU17YLezglU/
ZNzFO5cAtJLSr/eh76CKYONwYriGWjBtEzm5dirP3RyRe0WW6DC3c7ELveIVMU5kN0vtnWc5ko/C
9PihsctZc0cPEmPau8hX8qD7tt91rRP3egYukLqJetfKuCmLXOi+bF0uLT5b9JDMxMBv2K3Q10jV
7TiS+J5M774QpQwRMbr9W1GVSwdmOQ7OVPAyWygYKYPQrWMEsU+X18PYf+i2mPEVjugjqiT50mPQ
nKohYrfw6YQwX3uvo1iqszWgJUlE6o0pADh53Nmjj+G9HVC/5XotEXMm6qbJ7GrX11BInsuah1kY
LcND3Sf9o5nqfjv1YXSAJSfJJ9wNb2pqtlC8pa5vHaATmUUKKgvPH+8BpAMGH8IoHb3e3BRzoDeK
MCJSENr4u9u2z2wtcRwG5AYE0A8Bvm4TOeW2nTRQAtcHEOH5FC8yjdahOXbIhwLt5btHVy1m47lF
PaoVojEuyPgVA6MC6Lb2R7N0dMOXAj8UCE3Hv5F7RufoGX90OFLcuXs4O39JqCjxPq3bsUJVHyt8
8Z6mSNstDobi3I9OnhrIP2E4ESYbtmLsYQm0/Qigq3j3oiFm2DlDkdfOfx7xqXZ4u9F9Idr+AQlX
RqZdP6qNaVeTF/OQi9kzm6Wpi1PgYDVGLFkeMCi5wEMuCnO+VM1dH3SQQukOmnhi4vJGIIRyDzs0
1N59MB4hXJjvV2ravJwXmztikqsBpNQLWmV0mDIK6y9vlhi5Kzr0QV3JAW2PBJFBgVtu0EE/8bBe
djBTpbAPFqM5i2B66lb0tcSsJnNh/OEUJacefthQwQBYBvGoQUVCFYlpw3t46LzTsv2KC1ECClDA
V2HWANiCddMvn6ygfnQ9LjhUG5ujV21w4KPHgFuf/0l4Ee7qlpaHqEs6jLaBMixSIkRoMjWQuYcN
PH66qlpvv1Ch93HI+LUnm3dvWqABXeFRt2eJas+1WqCLijHpyLuhBLPcNeBf6V2omboNihYMF1f9
3TIgKlNxmNR1YOswcgfGXNZ62unSe6/muMygxKJ72oE60RfvyB1cE8WpiqnMQYqGeShwOMB01Jlr
6JefFo+2uz7qqkMD38zMNSsGuVf6RiFdOanaha/Irq6h3nFym8zFM6vmTwXzvlzXdbSBIALDgAjf
OfVFWNy3Ot779HpaIbhgqnv3WK2uTdw397RnuCjjPod4JViVh7lBucKjHqp3Ae4iZZV3s1bIkauj
8LPDgZzhdv9Vxmxr6U6YOz8c7DWx7XDNMJ24jkxsCg51YixkcuVXy+cQBE0edA5g71DGuLvGBrct
cLuq5mhxmjqMvxIDJ7bUcqip5BqxzRL6w3ZWBr58wCk2yEf00iGBGg+TVq9uaKsM1T9Md/yCezlE
v+yB4Qi8IYOWtwYKiLdStesvsrTNI/EhxOB2DO4h7NA4iMYGeLuHKGnhyhfqDSEU9WW9ojz2lhyi
e6g0PbIvRq87egk6wE1DSXVnqxlaImC2BrRfwc1nQjAfC7lOt+kgwtoHoGCh01Ywy24jAXlwFWTQ
weL6mNpot2A2FRSX191KQHOHOSFqv7QFlrMMhjN8wVFSIpCgGKb6VFUTmUF1FaDdhZgeRgjvdhB7
4caaqmKTQJX4aPy2ylHVL/uuKEUWAGs/S+WLDLIJID4ODQ4Dn5L+ZVJbeIAlRKITQLThZ2wLAG08
8AAj6tVLbqYZhfgkymSXQGz3w4BjRTu+QuhEnN4MTjXPhkUt9Ic9sJBs9JMyp8yQHaYI/PgkYw36
rkJvcaWXAQEQGLhUUNsweqe4xV0JjweLbuLXABj/eoxKVeaCufgXb2JI1EbodgoworuiXtk1UrcA
/SjVPEw1IfC/T4BK2nL5TKBMPbYexgk7DfjQUYzjFKUrnxyEUwCk3HSyfQchRJG0bEt6GGwFCAfC
B4EC2FsS5DhBuQooHtGIGKPl99yvISnxHEnLGWo+VCr+riPmFeCj3AE9xV8qICFfpfsBT5H6M/Fn
e40evHiqgWvtErO2x3bVM+4zhaakwwLtFVv26IhIFoR1f0zGRuUjGqPnVa2IbxicxT0UwExTMnFk
rR6Orp8wDMBLaDlmQt0u1rW4boom+XAOqF7PhmLD67nfS41qpnXtjPAKMBzHdXJkj5ENh+KVoZ5J
0KLJBRrKWYu1BDwcm7eeRutmxlmYslLNZ64wqIiKiMk9RfmAwASwm2GgoDSS1P60xJtVFg1t+wq4
ur6fB8g+WuUVJwP7ow0PwfWugVAPthmn8zxCTAlTUczM1OhJQusScGAVu+eBfJC+KXZ+U4KPq4M3
CGnGMtO4DOOwL/ZQzLa7ZiqCg+04FFyRCMu0FSx6CEVszgsUc1j7vc4M9hGwHZpgq4PRkgUDku/N
LJ1gIfyCTV5eI+e3ztAk1882geNASia2AL+JB7lJxnC6IaYQ7wK/npWxQ1dc4vJsuwI2HotCGGYd
l5sBFsGbLhFdDu9JkVUUqIaAMxscrXDmAq9/oJC25/DPBI8olPkcEJmBfqCc9gLC7SzwlvHkghXT
62rShyaJh61ak/kXpwX2QoIbdIfrp8taXOUgVyekaXiDw0zKUK5ig3EcnMuDqgDViOVliDH6Dnz4
a/XHceNCKCv9UCwyg2+7t4+YeZfEgLaEwGgD4Q4iESBKmTAjgvwN4KQY8eBm/jHRtUuFBv05cifz
clJyZ7ADr/1yxbTR6NtXUMbVptWYCF3RrB78JWbHqotLKAmK5l3r6s0FPoBOiTMk4hjqKNrlzfPa
FaMxEYU2fPCyDnree40JBozQV9jKC+VUQz2CsBpE8GE7RCb+16zp/yg17bGt8c/3PLTfAtR2P9tL
5tjw/Tf9fxmahpnI/5vM9I/QtIdLktl/Ck3Dn/p3aFpCfOScIaYiTOIIv/Lv0DQw1FEcQa4N+O+S
PfG/Q9PC+L9YQEJgZSFHui29TNj+n9C08L8I0BDAIzTEBFEC88xvuVH/irH7z6Fp39ziQBrh0RI8
3SVLD5MI/rdpTAodi0C2g7hFNstyK+lcZY7WfUrHybsuxrUF14hzsY9tmCqBTZ16na32SAWyZzZU
EvlWVRSnmOKerjos/hzlMiKcioTLnUfgM/0HN56/xkP/PTb61wMjFS2KuE99xv3g29hr30kE1Nle
3GKIxLuDhARAG9HjtuqJyNhYv5o5AtLbJJh68gAm7Ay8dv4w7P/7/PblGaDYJ3hj+Adf31+WgH+b
f7YQSNmIw3bIK1l0U6ycfNQuMAcIfcFTDr4e8shY+fK3lXX7r8/498yvf370ECHdIWUJCt0oQkIG
5ir/9r9N9DTDMgx6SA1+poLuOB4AnTC5KVkgUtzwn75Ziw+Id6CSv/x8M9o/2VT9NWn9+/vHKiFJ
gNd/+Y/Lcv77Q0g1D0aQob2VQ6PYjcU81hutGbleSKt2sLLi57XrxCN8di8THK4NSJp0axxDbV9o
ta3nJr4jdioqjNyIZgORafCHrL7fx9IvXw9cy4OYcJ9FCQXg8/sj1kU4LGPXVLc2WZrzFGFiRibD
AGMUyOnM3jc8OGBakV6HTs5/sov6awF+e0FJzDlhETY8j5JvI9+D35chT4ZLNHV/XfqdfIw0IN0R
nnlXHrj3I4wRgc0i0KCAtjroDwN0G3lSqfKoFxnkf1g0l+/jt8cJfR75cKPknJEQ83a/v4y15Giu
bKtu0ahgX7sunL5WjB9c+8k81FvpCczFoBB+ahNDQKthRDAltFvOwmsbcaUbUkPa4Bb75P/5m/oP
SzoADIcEaYK6grP422qiXkkVbD/iG9P5LfiJdr2OJzK8BYFTu7/w/HgEoIcpHHuqytI7tkGr//SK
fp9Ex3oJ4yAIqB9DBY3xl+8m714fYHSli+mN9uh4QEUg9k1cNV/mogQPSpoHC4lufOizn90aN1dk
iR+HBH4RpZ7YXmD68A8L+J+b7PJEFEc8Cxim/ti31xLiLunCjrEbD7n3T33ZCmyisBTbjkKhBXaD
/4qikmeyh4IGrrj70WjklknZQARO0PJAJ6o+J19MX/DStn9KEfh9gPuvF4a3RCPKkE8JVci3x+uA
K3gi5PEN2FUkAo191B6GsZ6+Sknagw70/GUFyF9MlTabeV499qev7HIt/b6qY4o7IKYBRRBy9N0G
ys5tlCg4ldzErlzuB3GZ6yo1irhFn1pq7akWgKMDyNr3ap6rnWZR96er6Jvz61+vgfOAUuSXIk0n
/D4qP45dy9YSTgYJHY9oXporL5jtDuosflshX/I1RhAuJirBJqfERfCGVXea6fEUwlC+zKteg3sh
w8co0ICj61aQgwbjDfOCNjVw0cL0N/fJHy7Qf9xd4aXWiHA8IZUtjL6f34ByI0QMW3j6TDE9QTnF
70ZCMN3dMRzJPF4wMUOr+O6/P4ZQr3z7vrDFSYww6SRmIUYCfj+FakjZATIVww1Yhe5tSSrY9EGe
3x5AFHVvUTPQP1zR34IuLl9OeDlTUNcgqhYr5Zt9n+VBPVYenW5QteAighdwf6wQB4PRMeTetchj
zKlSmCTzuUtH9GP5jLEZD7r/f9XEKGj/HyXWZTf8vlbxKLgosVg5ZpO+ZyMVYMbg2B7PN9KH/ZCN
h2TbjZj0coWQYdpTX12B9yo2k6712TaTguZDQWLjWg42G5NJ61q611j9KSHoH9dkiAKSXVYv6kl8
PZdf/1s5gZgH0aGU8W84m9QumF1/jEgoAa+37C1oIeeMkiVIRbuqP1iW/IfzDanNNMR5i8xgxEV/
O0ACOooYg4ER5kQ7/tQ5V6GTbNom7WEE/wUcM7iO0ITdhtB5ZQImXQhsp3pCZwaWTku/y5dmmvaz
XNp9LLid/7BJ/nnAYcmELAxChiMOztC/vxrjD+ADzeXQDyf7NNoQXZ8Zx3ds8v4sL0mofNXSYQQh
oBDnVOzzv98u/ywiwvDybpDPDVoqRIPw+wP4DJarUEuhuGwT72VYamCiCMHLAyJgRNlbteMmUFei
9yS0luUinp0oSrgaBcn0BJ+N/1mUwV+76bfn+WYIAyFC7fQkoxswRa/Qdh+DpPz1h898qUS+7RPc
wViUqOpRP31fFHHgyj4WMUTQ/aL8LF7tiJjUuT00GN06j6IS51LDT7rxYZ0MUJzuxeqgrnONPkjo
r8YM4dP2R4s5xk2QjMkfFu1/ejwsVR8FC0op/3uwAAJx1sQxqEuwSexTP/Vmt2DYuE7rfoaxyx9e
xn9YgZAeIGkbCkGUst/LNo/amTQxJkAwooKzUnWDewbYJk9xPcxfNU0snB0w2pmGHqBx1GdugwF7
d0Yd9RQDZYbdqqBmKzAKnYPSh+N/IHpMFPti2F0mDff+It2fouX/Mn769hWiz42CMIHr4T/LuZUm
dKJkCG7MiEzutATNk/XQ+5xBGeKRmoRhBqnrQ3viECs+osv5kXRoEEZITf4XdWfS3DbSden/0nu8
gRnIRW84iqTEQaOlDUKWbUyJITEDv/57QFd0fCW77eiO3vSuyuUoUWAiM++95zznR9O7/d4s2ply
mBJ8X2vysTPq5ukvj/bX655FpevbFLvowvm0/363Jn8yqET4kLXSO4gFTGOPuZfmG9uQ7TaUpdiN
QgSPpAUbRxRWPVqdeJUVkLmcLv7ukL71NyjObx+c7dgcjFzgeITz+fnf9mJ+JgYsxdSrnhznUNdG
8wR0uFwFceE9AFOPD0SdDTtpJhPScFm8dU3HqaYhYfH1xHrQmta6TYqmeXLoWH7YUfR/9diu7QrL
Nj0+6afjAooEia1IsCn5euPIaEyenSR4EX2JmLKuEeYkpbwB8lAcdKEjsS7ZySfX3xnl1Jy0MPoL
oOjXiwxlsMUnYnI/V3yfqrwQ9TZkqt44ibLn+pLH5WsXlJQ4MkKcNHpmRceSh/mX1fPrzZMf65Ok
QFHlil/uT4Ibmpxl9KcwF+FXs8VZ6rTkSnOM1GvNnPpLgurtUInSu1jmhGPuWgj/+VNcb2n/ftG4
vbkup+dcaLJF/Hu9REkDQAhBxnlAyr51nbZ8MmjI7npMKpc6JxJ8wRYBiSONuP1nkZOilugifEyi
Kc5jFDGt0BLpgaoP5fNo2w+0b4dF6US1WmQttB+tbpwD06T+I+gN7zLYZFmTbwgSIB0e1dD2WG0J
3MKRiB49SNSh1/miVy3wpnjRh3n2nAcjr/Y415a6PjW40cfpQNO1WYQN3q1oEsUrtk0+atKDAViU
yWispjQ2b6oiHk8izPuPPz+2XzdVumy0zDxiGSiF9U/XjqwjvM0euPvace/eOrmewq4Yui+RbRr4
HshFiIrIAEpRZugu6/wvJ8jvfrzj0DhyTdOlbvr0kodCTpbd9/G51iJtj5wrXRkQlQ8U1tVN2Re4
YFBRqw2X2o8Shvb5z7/9FZr/70Uj5i2PvqLFOWZ9Tvcbu0AgZAjlmVKWVdFFmMCUcPiShDP1H4Zv
45yeL+VA2Ywj5uL8h1H5eIRzJQU5UhyMl5LdHBwQXphVg5W4WpRtbTB3AQi4GEmaRmMSRDiwGFSo
nRYPxrFRerwNMZfJhYFfvl2idymmBWVV9RBow/gykcMCmgbukoEJhnzVVewMfCgty41jUoD/WnAn
pobKp4a5Q1Z1xpFMKH1Y5m3Ohif4d417zwd8KOeATiD7EumdemrQDO5dhsWHn6+gW+neBdp2+ZrF
86Hz56f7uy/XN3lG7nxfpLT69xvZObWV95WTnjVaoxhAacucS8MKd6YTGzBdp/ErQRFMaa0xWmtj
aP9lcf2mlUI72DC4LNJSFsbn1UWCd+tZgzmdWH/RoSimAriRb3+ksW0cvaAvELDI49STsI3BjKYP
YYbbPz+Da8nw7xXGZ7BZ3TZXZ4ID5of0344xrzdK5He2fhq44OPVdXUe9nyMhszv5CJA/w1fK03d
TT5O0dGOlPEw5Kr4XrRxNK1c2ylfiShicQJxa55SRMQ7rbPNiwet7eDMZWIYd8WuMtyaOV+PzkyO
jBKxssh4g3mOcrloYlaM77GOrw1G4Pp//bJ5rL9eB+camlaswUHAheLTDV3mHWrttv/nxJaMj462
V8ZbNHXeBXOwQZi95qyKUL0nSK/uUdP7F4JznQM0cgrQ0LG3sW6Ot1VuPoSxa68HDXRMIUCWSceZ
AArY/XfcqtaRIduXyupY28PUYyIh4wWrZv3MNXVGTDCS+tnbGwbLOqkJecyqEzg8kXcq5oiRDYXI
HMZ7OBEKIpUJ+SGZYLUYcxtwSB3qfq2wnIMY4xRzeMfoatIOXZOofVvjqRRp46xTvc+/qCxkVftR
vsbbXIAgrtKLYw8hHWmDtZWiDW4MYaBp5+lrfFU7F5/WHuqLehxF2f6YGpiOCEyQMnVmeBdxC9wK
aU7IBzXQKJ2mfWVqqRPUM1fpFv9OZYipi32mcDrwGLm1TSJP3QXSH7bURiwVqh//0vV5sfPpyl+U
AJqRlSAwpjTY26H3omMqp3lnb0M9hCqilW38UbhYUqdcZOtuathmjNLfQ9lK9iQ1xVuHVuiQJdEm
RZe0x8I8QCMw1dYMuuEw9SaSj3kzTNquRzKpxu+5F6XHOKFpmeXBgMJD9gdlqZqkGFt78fP+ez6l
4kiSUlIy7g5gkwVg+yIre8/SVuypfbRN26SQfhIjOvkCc0WGIAbBTBuP+FudsyGTbsXc/zZONVB1
fWsUOwTbzVOmrO4e7hMHKbOcZ8+QCtFKbQxkPMITWVz/kq1LoFdR5TxURgqXo8Vt5yUE/tg97v9q
EPLnzRF8oInBgLO/arBGaahHX6NEObsscYszsTb61nJQxyyUg8eBe0WbLcRcpMVz6+96c1Ct4jFc
vzR0meYyYL71NUlT+46uh7fNa4bkbSdyJvtjqG7GHpN6Xx+aMizerKC7k53hIVL0sRM5ebDkuulu
7NpBhgAcdyX1INw69tg8lhMhRxHWktvYqf19lcoBslRVLFJT1Wg97Cw9XO+G2GJjJO5q4iTTcutR
2nZ5Z4wpcHPb1/alLOQaObl9jM24WI7cCL72hSrOOdTlXeho3SoekAp0uQGzMe7LldeFzRZJqwe8
RgArsLJa3Klc3HewiW5zoYabCt3YKtYILQ5YyViZQuSGpR0Zr6iS8UfqIyCSNkPAtmqwPy5tW49Q
Y3nU8GOsRSsDJcPSLCv7pVYx02om3hqpR9B1BZIOtwRjgOhjiZvp2ag9k600eM9Cmd43g+e99230
JahDY+3ndrYNIQ+eJdP/ZVnhnL/uihGv2RPzoQ39fz5YnLcr5MXZkpfxfWJzPiqdvbSuuzerihjd
D3nRfVR+jcDftopd0uDKxVLSYRduOusdC0P9RBHaPNnzKfvzQjcoySLUbRub0VhE72nF7qclqDb4
PeeWqOdvDYWNaQpAlo9jFd4G2K22bhdMTwpO8lqgVd0Ms2+/bvX6nPSQkEa7CU9a1oQ7pvTALJw8
O2gGg0LU5Rq8Cd9GBrHw7GlcI/NIyB/w1Yuf6MExKN2I5ojH9hInzrD2mvGeSAUCpHS3fEVhyEbY
DFxOSXJKW/zxLpMjy+GUqatEvUYK1cji2pG4Pj05ui4wV5wjyZR9BCoukKyRGLXFQQvTdo7SBTgp
P/D0Ol9Aw/XfsnAo7gYt9k9uVmgP2EbGfd2bzqYaamune3W/M+wJ9WLQ1OspzsoN6AkIaARrwnhL
SjAflVq6iWyero1aAJAUsFNEP+S6lY2D2Twhc8XxCwLLvIlIY7+YCWY01Q7OniPHfHYzdnVhFY9m
rN9NA6fslBMVtSi1xlmYMRbbtoCQqhnTPhtVsQX9kN7WPhyjOBz5aeNolM+2hudsQPDW83sWUC/b
BhP/IL5kjV1+L5uAIZJXouHFnau/Fm58n/fmiEAanwp6uIMfWuGNm0p7U8nJv2ss39rZhunc+KD8
lmaHkHKmcBZx2TyMJk5iUfnO2kQRcpdF2dl1++TQtY1z8efaT7Qe39y1kwyo3iiX1GfeFiNR32fd
g6lbJOtOYk2JOH0HRjrddaMsfrb2kvlylMSajeKVeUrMV7WVnUUjzQq1folcGmtriMHA1SL9llaT
RNwhaji9BZZVlYScbVr0Bcrcras5CUCbsD/oPRLIrC/0x4wB49Zv1PiRM5Bd2YMMvVUyAStbTH5T
P+GsY2baChWvysD4ZutD/WIXpYbfIUEqawWGuYS6SQusTsa9KWxCVysvw1dUUVkFKr2rYjiJE05L
sJ/p0RhaC/9qSnIAF+YtPBnUsln/vSAP7s5APrZPKUzWlnKMo/Ts+MFMdRdjdjvDaLtgg1MjuJfa
0BxMrylOMh9ppdmBmiFpvPWIZ/UnN7blCVQHcQ3RaHRvkKVq+Fy0JK/XPdBL8UVZafZ9CiyG4XPS
XF6n4aLWXHdVOHaw8FM6LkbPx2Fog87THpV38hicLnIbVV4j+vFZjpq2n8q8ntV91ZHsnXhLk6HY
eXpuLy1d+TgEeZBAL7hqrkyrLnaCF/wlaKFAUjuLu+56QqpkIlPDVhDdrXlWxSypXNRtwls+tYLT
rJjA51plj2tsfpdNLm2hKqz7VnjeJRf4oYGlrYvE7cJVKnlSre/Tik5oyFi8Zr54GK3ePbS4sLdc
g4wnXQMHlyLyYdk5Pm382EM70SX+JQ+L+VY8j7370HXfdDlo/Ppp5F8G0+CdEVI3X0uuFUz3q4qz
W2EhSmAc1Ow8AHb4k75X9HfmeyTu/vIV3Tr/Ccd5whvg+u19UvOnExLCQ+iN9ZewDlmBwse/DJ7P
3jMvj/ZxYrgfAkjfsRIpNGofkdUOBVN9QMFrIoCaavXVthU/TlKho1Kc8J8hUHkMS187+UXsbpQ1
DVATjCnfFddC39Q8mLgdlBicOZ072mcbGb62HhUW/GMSIJCL43S47/P4lAaWmpZdNwuGY8frHhjk
1N/0Vuu+NNRLt3BwoV+4ij6Erw+Tt7v2XAHJmd+A92tfdG69iEuVVV+stlTfi8qkHwGBS4LdLemO
4SZvkdHXTQxxx4xR6JobzBQTyB81vLLz4D3vXIfGMYAgKBoMVfEI6G9o10MLk27UH4bJfKr90r5H
XHseE+fJk654Gq3B37GPdojrez68oWvcunLesoIKOaDDYnLRWI9uoq1Y6+hLua+E2tLNyBUtCxMj
Ff7vheWV906gpzs6PONa1ZjjJbPe18gr+1sj9e1NZHX9xvIC90D89N5OnJxLRAzLx4veER5wc4tg
Ip1GjDVLE3E4cnKkMGkzqq0dQaWT5Gd4GLas6mPwyxmaE7oT+tlcq76iklbojGUTHHMiIPJVM1j2
N9ZeIHbwldrkrohSv1q6RIPfeBmWztwtnSPOmPJHLkq332hjHEGFFnbyIkd9PgH8AUCZMVjVF7+L
au0W4HMHOTAxM3XrDZn2huvXW5VGLcLFMIxbWUt/GeDdW+CfOmW+tR/7rN2bfj8cexe+nJlIdZcE
+ncVg7PFnRTLi8x9Dm/OgfSdHdEacaYPIlu6MZvZ2m0d83aEcCsWfSm897rjLg/IqI7qfZrn9rMM
yScAR90Op66uRXvGOxwpgbBYqnRLFqT+bKC65//nD80TY1RuQI41xVsgw/laQte5wFMJllibbKZy
kgpg0q3cWV5bED/vD9JVtb8gJiU4lbHVnq7dCtqpxU5pWEfpf/BPLnWsOQ7corNA4/02s45Xx8wK
Xp3rX0t0Ix5X4LiKnR4m1EBWZKCgud49ynmrTTKqlOtfrQPuW3LufIRd7/orYWfAwiuItZFrNWdy
dPwVaAzjyKHJlM9tKBiyWL3GSdV/sJ/3eBgo5TiG+YnBXDWHWcmlANT5i46/GYK+i2t1SW5f+Yqw
kXwhMcTuD2gXRE5f75IynwuCPGyTg+UWzsF123QlwbskiMfj4rmZC94w65mS0ImkoRhjMWHXN6jT
MdxHcKBAHrI3z534JrXZdobSbeYo+lI0SGSbFKueP1wwItcnzfaaJ8vB1ueKkNcwCsyfH6Moa/6H
Wlhed0mbp9bPHS7MR8AukVf7e6bdmL6wUxxxNxQBevacKYWhRXM/m9+cQb29iHylNrWYhpsxi360
nY80WA3jjuPg3Cu4NZ1R5bssEsENu4P3FPZk+ERxyyHFr7jguhveaGkg91onErAi3K00X4YPdZGZ
d7yzhMMI0Q3LxG6M+6Jpmye+dp4ft00IyEMUrpsU6Bqwy+yS2cE0La3J0vdlpG361oHf1NRAMnON
fwjl+7UTYvQOxXiNOcHU02AlJqoI30jDb0Lzp7vRVwgKRKhHX/MYN9KixgbvL67tP8+fl1hed2cm
M9Zh0CywuCOa459fLO6rJ2MwaOR7qXuTcaJTnchuRQ/KuU/LDCoaX+2U6DoVTKoHcp3b1PZ93WRf
PS7eD+Cyi3XcZy+ajChX0cuDN0qMbG0bifuY6amxo/4D9jTpND9S+M4FosIjBHEMHtwQHrS44bBl
H2R9hEGMLzylasj6KKbcZgUnKS32EKgI9Agg+IvrQfHzRLWgXC0VE+6dmjsWEeyMHXOrEX9x8RRp
8VfPsp1TogCkcALa48o3KckRbre3fQ3XyWBWeWnHqvrAzOnf15FKLbYGHpithPa99ph3LGVPTxdy
Ay3y3k7LYzhiKdTcCd/tlEArBfWgI+uvG3jMekyTO1PDVwOOI30tnWvi2AZyg7UHEgu5Xjd2JPWd
r3ly3ftDepqqpAphIMZv1wZNKCEUovcpoWxMyhuff7bPPRf3XtBJ64k21ostZzBliqD4TatTGFKN
RUv12miWoZ9/k0MQnK/LXYUQpQvuFiQnzG93KlOxpBtiXZpBPqbzNEl3C+KwTEPhKaR1zy4S0i1R
vcZuRLJy/aRcDVePZgEy/rkdGSYebA9f1pL3sfEWfRNPxULS/6crbYqtnpjVbI0mVwgIAB2QvLrE
9sgF3tH6Cny7lAwNJ8ruDMtgA7ezCvE2DIHisqMDads0hMOy0gMze4Na2UFXtqLTdXezUS3cmI7z
EFexf+xqrnyba5fwWiLR6VAxxnFpnAOrdJ6q+Tp5Le84j2gWMlKhKEWfcgHsAUiBUzK4BV3vX3om
/k/TdSOudH7pPIgOSVPAw4oGet0tU/c9qpruABWqPA4mtDDs4/wRCFQFHvWrU7nB2oqVftb1KiIR
WUtfnXisdvFgr+H9O0eaY9o9QVIUL3Onr7RoyDdGDpKLtZbd9U5ZvUq7QtDOwAejcjvcX+dMAvzU
wc16ipoh2/TKsXcNZJ5Tfu2Sz62ta0OSIUzxIsmI3rt1CNyhH7VlVQbhWivmFlHdFfV9CsTsKNGv
XDrRQb0f2u7YosrY+kCQ/EXpOe+W6cmDPh98mJDaYyQwi056gterS3TaIniI9GqwN46Fe3GB9T2A
bsANesh0gPKAsG6yZoyYCFriw5tGejaIIrvca8GT68S4jcXRsCYDX3ZDwITQA25Fhr/RaqZaXuKw
6BzFrbzzxxJ8j+1ERyee0A8NNUvkKjmrISdQxTcyXjtsUuOKDhm85VTI9puBkdzetyMUXk6cpP9o
nck5pNfh0/WcB93OGeVNcyPAUzprzfUk38M8ji1EHCwL4XjrvInDCwTzYUv3yKN5AXH6upaQvRqb
Qtg0DUCx7KGWVNucHuyuzUv/xldOuVMw8ndC9esyD/RbQ++ixy4t37E7RLdcaLiUOUl6C6bxBle4
+bUu7eZJznoHv/RsPA+AMWDTRXcG1QF8zmF8TE0xPAJeTY9CcDFwoWJunYRkhKzrzE1h+0ePovpW
FJr5jfUUv8Lgdg7XFf/n5v88//1371/o/qy69V3ETq7xaQASYjygsUbmdzgE5q2d8iosohgmK8aD
eeeTusDAzXTA32dDav1lLvurwIytW/cRIyLNEObn3G63kWqSyGvPVe+yR8rI5QYnff3ogfRfeo2F
VP3Pv++nACM0MSywWZHtzRJjhrGfBuJRSn5X5rfJxYlltWyj0LYwjRQAMAuui1eZGSrwktQao7mT
XlMtpXKac5W32tors396Nmbl6Zu0FmDlBqhSkcfcpplLTya3w6EHixmE8fR8lUmniCMe//xb+J/n
GKgOPA8Ru+sYzJJ/mSR7IK1K8GTtiTST8lZUpjo4toJEV9sPI5vxgkWdAvnugN9i8U8/2lQ9VQZv
Hc3bEAIlveIdPYFkBRYAX3URDNGKmyiUA5HdFUn+JSEQjOuGkU5v7CnFFssTZ7nlq0c/svrvKZTc
83V+R41NEe/G0/3AFPkbkFlSrfUZc50OzvCWTab5kmKZgaIQUP7G8Jx1v+IT+sq6MUcFbgv/30b1
HZHYPS5kQFniFADvAkxFTHYzOv6akrQ0WJgi2xY9bUefqcc7l0sb4cAoG2DHsDe38ZDwExK9P/se
sKVpKp81VGC3SYPXqnPa9iGzGZtOzsm0pwRD7CQWTHi09wxi0aWm97x2MzYXv2mMdptWegTzjztL
aTbpj0ho+dO1Jgib0sT2P3TFk5mX+iHBWHvbMJ358CPTeI2zwNshZFGEUjJqzZVjxn9ZxZ/fGxsh
jGdQ9aNqMAzxOUHZEX0+Jkaln+AH0e4fWkb9zjx3tZ1sLbpk+MsI/jfSP7QjHlJrn8sIlpNPczPw
WH4BxhSJkNfIR0Zs3/wphvLW4wvuDCffV4Xub/sMAG4cdS9d1yFdMjXfWsYiD77/FKgrVJNb6fbB
X0bkv+5hCDp8Hc/NvIF5nx0W7QAWSJbpdCLhBk8cWrf0uqhtOzJx+BZpcmhByUB6L1Ug/pJt9xvR
H1N53abscX20kZ8TfwPp5G7vKdJTwxjjLS618vV6b6OXTSJWnKo7PdKf+1wm9Bqa0jpbZRF9T3VZ
sL9k8ebPW8PnpWFhU9B9utMetMNfJ9pxRV5WG2j+qfSo2iA1M93U58aS7jE7SG2ueH/+gb95AJ7w
DRf3hkXmkel9kl1SlHdJmYXaadS44UomD+liiHXxzTBH/TSWhX2vFTPSIPTFHYDfGRHHh1v0qqn2
buyK5z9/oN8ovPlAKH18JFn4sT4L3c3YpnJoJgzWuPsvXhCJj2piCqSDUt80df1Ddp3YspdhPZ8G
InH68DI2fvlD2D3RA6ajt+DdSmDPmp6sh7oKDnoeURfHsf9kcy24afs2/ssU/hpp+e+TmNhbQ/cM
pN58eZ/fab3D3Nz4pnXCCpqup7psbjQV0V1O4YSoPnhDI9OcwzyBpA2xp1sHea7dekkgl22BTmtO
R5qg0wLXCiErniu9qW76EHTI9Vbp4yb8izzcmJU3v3xkFNK6YD8S4rNau7DTHFNr5Jy81JNkeNTW
povsdBvj2NkwdnIOTU8N7oej8zoMVb1Jw/6VFDd6Z/90nklOGcfob6/kryIzHiX3SkwGeGj0zyIz
jGAl7vvKPvVRnTwTfBxsEfy3T7UHygkOqXnJhmSVVKQtFYEr9h7DYHK4OCbujHZy9/5cLlnot1eB
5dYfLdak1dUV8eeFasx6r8/Pj/6Uy2dEWOR91g/OUvc+BN54Sq9z4GunPB7T8jWmGbDgkwF6IfBo
Z1XyPY+TdIVnl3nMPPX/8yf5ddPweVDzu8IStLzPwmUqM66mOrKIq+xDh2TyTQCo4LwPs2Mwz5X/
/PN+I7tBiotYCMkwdjz/kxAO4A02wE6aJ6sIEp1xwwdD23xblInNVRCHQ09uyQ4kcceollvVn3/6
b04zX0dsw+owdYH67dNpFgODmGTOqzYEBpkNjcvca3T9Yysko66m2zOHTG/9zI5BA3MXTB2lLk4k
IBPkmfYxFOWjD1vjgoL4b0/mN9+EgZyUL2HW2hPTwJL5b1qcqogKR+9r9xRLNOzX6+j1VoOspHyF
S1z/RVf7m2+CPcdDiDmfF0gy//3zRspjm4u9cyJaLrlxCH3jPI+Lh0wWDHszC0NyRR6WRNi4d2zH
+6m/+n9tPb6LP6qiLn40n73H//8alLnE/O8NyrfvRY0VmZq0GXff/uf/4Ez4X85k3fsPXhwLPSBC
VgwHfKP/OJN1/T+c/L6HEh+LiD5vJ/84k03zP+imyaRiuRsmxjiW1T/OZMP6j0D8jYWOzvhsy/L/
j5zJVI3/2tR+huai0P5cyxHSjZKu1eROTbCHXCsKi5VPEs9bbkM+ge8zDQvXHrRd3GvtHblcNqyN
fFLdbmqGbFg6gw+npA/H5IcD1Q/cT1Yphr6C+R/hDxlE9CBzLsM0OaBGie2G70xmYhdWzZdylAYj
zrhgtkDvklzBVJGJEGaDzAkGLSTtnQpJUUlYtp4m7soSsjuqRAHGDBCLowBoM4njVbRoBQqwP/Sn
JuO5hD+6kc6U5YvBHhLkAnlIFOiIZDo0evOHTjMsXcFqyG/6iRZxVAiKRi2D5zfgCAa3lvR3pu4N
ZOTmfX7RiBgj2q4t7QeRpkgg2G+B+CQms8IFB319ayRRxXQ09LbwH1W08hMbXk42iFudGdbLyKBF
0Ox2NYgNSaCd3cRoHySBDM84U9Wb3acw7+C+HPDMeofEntqX4dpJ7qwsKggmgfSz0OgH7lREwsmy
0wowjbIzSaDIpuguLjAkg+AhM6x3q2Zr97qQSwYX7sZRow3dAAZR5xvZPZAr2CaOXm7krGleJHri
qpu0psMEF9a8z0UAa84Ly4KLU5bQcdMBpdJ/NumzTTNxwosPJRPWpWtE1GGW0g9arrXVhuqhfPBp
kfgLI7XSNwVQ/g4nibaNgth9yzkmNpBLkse6Ib+XaYEGnli+yRxmBs2WcmNBLrqNM/BZK84RuvIo
ibzFIAIyviKyXZ0uje+BN3rp0m8MN0VsNQBrapgDb1qdFlENxDPftPaj74k7M0JGNJZNygx4FOcM
fuUqFMQHhDlBIgjaa30Zuqp5ZCg9Ln3ZC1QFgX/jBoP9zFkTnn3g9u/JZNV3ojDas4nQp+Zs1fdN
qpJbv66gdvj+wSVc504BK3lGuZJ8KA5IghRLI1hZtcpuCxlo37iwQsyy7Z7EjwJ3w8ayBvccQg/c
j00OlkLF/lcZJQXZaRUz2zLK0PE23rAqvGnqlgko9iWCA5vHTxKB2yqo8xPMVADPfF2m0Ahtzio4
sZNyol0Dav8HkXLiG0S3YtdS/04LVLMp+Sw4gF9QnyjxEtW3uO4N5CgUwZcEaS+r2dR6uS1cyvhU
UIjwfoGWh+TzBt8r/KK3IOGR/OsnTmrtQWSatWwcQDShdIBRt2X6EhiWepxSj3EggxqwUXkIzmko
RH6PLLC5TKBuHrSx1N99VjKOM11HaFapdCNLKfaB76rbLIN51WfEM2SF7p7Y/pyWeUnb3GRi6EFx
9flyqv3oqehLd5XSoz82jjlAIUcahQR/kIwEDDFGlG5G3q9inPM4iev+DlYXI+fGUqcOuMFl9CWj
5LgX5btBomy2xClXnPraFCyxOq3XIajFHT/dPjbSNt+NrnCfAdQGW1Hb0z3JTdraUYKuve5PCGkK
QlV8EYU3RpeSJxQa1VkFXrcGejK8ICZxXnXR9TzfuZWSGFO2B/febbDNg1H3MjQBoe4/UCWpTZ81
cM9iomXqskZUOtBf1WLE9gsNivhhMpP++zjQxHiAoe7trMyaHv028590P3yicbsWSXOYslsCw4jq
0SsMLlE/aMsp56c0Q0PIWjCQhRtRjS4o04dz04zjEVAr0yBX+xZ5zTnIxuhBJU6fLmqT6rdn6j+t
lDTnGQj2mHWKCvneY0j23cwth7fKPpQddFizbeyVh+5u04VJfUoMrb7kZt3tsSB626KL4+94/rqz
I93yLoMne4MIffySNKSixm5nlo8VZSuJghlRUwl8VXIh1EyRHM3pSlwFvB0RwVosyl4Zb2KALbYk
GDXaEXmc7+KK83ZR5qqE4jW9Tsj0HikAG3vr63m3SwwfNLUMaDtkmtIfKf6rXeeBqga+WqyjQI9B
1AEarEB2nZksYKNwp8GgvAwBVOX98KjLIKZnFbbEnpblJufEOiLYDMGd17zkPXCo2xxn+b2l0LXp
47CXHaA5NI/H2JLxQ+nlxgIqUHWyCLTaAspr0NEV/fQjL83uNvFHdl6kXeVamU2zMDEs3SkyFmPL
LLWlaJ38hpuf8U6kmdjliHy3ZtnZr9EoxZPZu/U+lCy0NVEZ/mOUpv05AuS5qymRDkq22padV98w
69WPRD8C1iVnbFgokLtztGwdHgy679sOYPBNWzpoYlVIWEA4zDl1fvxCDqBYd6pSDwgSnA8bcFfH
+xabjxlQ4RXuGMJxi7DOb62ps+90lU3fO7smOy72RHHMVNGs8NVrK2Cf3WsxWNoWdbf55pH6taxU
H9sLkhrsL/yVjGkqnXRk1Kkzngp9sG/SFBEgKmpZ34DqtjfAsuS+sZ1lMYFk1CvZrsEJpTfEUkdn
MiLk96YQZDUFlQe4CF0iSlI2KbXsEdVDrcUBd4+yThyQ6vOJE0jt/ThVZyMy9L3fV+bO0ir5gPfK
uoP9Ze+pjLylg2KP/D3CZbapaPDuMvoztiUxb8hgUMre60Xrf0UXMd5bPY3mxZi0iBZVpxmX0I4c
Z1HGfvSc5MrcG1ZRves0NrdeSYjecrAztntmVshfczMslklVWZjYVWDusbOoY6LQJLWJP4CMDOYM
F2nxXGq3OgNMVd3Cc4rg5ORNtE/qqvlKDi+ao5ZLzOhm8jumARitENhewrq3lwPQ8aNq02qFpzC+
j0iG+EGQRtIuqiFAQGpWWkv6DmBN1EkTM02YZYdp0XBFWKoRMUjciWBVTwEDs8jWnsMs8T5wG3Da
VATXvlc1O6Cnjca6Jq1gR0/eQEqja/umSd3LgCCQDHBciDs7RNqn7MC9iZhLkuM2TpaxLnxXPxit
EjvJ7W3Dy1geAa50W2+2PXSp5RPOZ0bMbwhVJLw8q1e+n+mHMhsTND4G+EI3y6znKKrDbQLicF2E
Y3gnpRfceJJRtIYg9G4wRL1rUDFhqplJnzSVesiMrixYOAi19/gEtBUslpz6KkrGxzbI1R7von9r
VcZwX5KlvS45jFcBX/nBQch7Ao0yQHtXIP44cS4RlIBwEei+x6SM5OVFAip0j94mHbf/Rd15LceO
ptn1VfQAQge8uRRcIn2SSSbNDYIW3ns8/azsHnVVd2h6NApdSBEnKrqqD5lkJvDjM3vvVarttKlb
07hKkG9uhZVnPgBTLuqpFrrdJJtC4s35zJMbXnXuhiyroL8tJqDLlmeJknXvcR6Obr9m0W4eqNds
GduEP3WVSVaOJDwt9WC8x3hKnla2zVeSUPJA0cv+C+YkZaKaA35dUoFbPFc+CLrMfVMDldiYE7IO
MjOzjDNdaBTCuBESFle176ZADKV5FxsRytkeR4zfWyg5jUqUt3OXTceZXNzGkVcFmgvvv6eCAfCy
QiWKeY7F9DtH1PiQCWH4BoDAAgyrmkexg5VBGl/GQpin4VkQeslVIYZeEr0V70AbXCl2XNVta+Ns
Dq+ZTAge2jjyBigRlQ0BFTG84NVAxjUKCdFr5IQZG9XIuppsuzbxk0gSPRj2lNa448ItBMLpFCMX
umCPN+9thejOeiMdrSg1SB2G3YwGSQ0X+gfSd0YST/2G/QoLDHQLaKQyEsarCWk5cWxlEIGbY98I
AcEpSwXaU5Tdae0IygR83b4yLPollJaQJLV8DNZlgNFAHAvgUovHglMoynIbtczYCxZHhK1V+bQr
h8VyUSNHxOmn1Z58ktwDMMBpn49AReulyG4IARo/zlBQlkiP7pVx1wpezN4XJuBEfgfhIU6JNCZI
Ufk8iC0hbsjRa+FRMqNyFxLRQ+Ciqb33s1g56pqknmXpKdmUheV3EpntQyEToB6a1TnhEt1Wpch3
SNgpBKOhcac3A9CcpEJTC2Z6/tYyVvFc5R2TmnFNPZmk8gNMXHFjCj2xf+1qqQ5WN4TGQJCFVZvZ
3tchCSIyloNQDKp4Gi9jrxkn9BAorc2QGL8o03S/HTIO+0Qost198PKpFHTOXA8EmGrcXE99n07f
swlzYQo14wFcOfoRIs1/DJiwm34Y9NtcKVTARMPB/2rLL8SP2WOoFiwkBrZEiIvyA1Cf2QPdlaMT
55HvF6EUPedC1P+MURU98BywNgrEzCM00O5TBVa/467QfnNismijjfWhkczmK59F4zZpKVQT0bhH
fzBBMm5WJ6Bmiqassdm3r47MXrWzFZI5fTAF5YlsE7bpkQB2TMAgeWa1THczCdx/SPlKp1utyAdB
OUF8uKs5SM3Uv0aCX980JWo93nzNGzsZ2FlhCsdF6sdTytzyZnR5QyQz9F1cSZCxBxZHtGADN6C4
ggYZxXupQK96acyKb162M6AaC0UhmaQCQbuaicMDo/SzwAOUVGEEuLhm6vjb1LjAbT60xFbK1Hq5
S1MqWxGq3s+rvngWyPTcDlZoPYcAT91OSgFXko4PiqU2Fx2q3xjT9vXa8EvbOhPmnSPrU7Ok/Obv
IhuFpAam1OjCfWhIy4zPvhIP8qrdO0btkrLKcART6nQUmWSVg64s+hvobPMzGoS0ZRNPcryjLfMe
okjGIVMj3sIij4NFaKLpMS8GXIOtKNSeVRqMFtB5JihjYvmEDFQCP0JvXYmC8buog36MsnLeMSo1
930jZKjGyAmlG5ouea4aHw0Rjq6iZj463hZ+WkrMNANrzk0dxAEmIMXV1o7gzFodz31SNMEAwOhD
1gbDLyjINIQUnPZZaXnrWmnvvLaCzrYEkFAmcoi5AsAgMmPjOAgVddwMqrljnnGWNaFHnYpI/bwo
Q+QsLTA9bGASQsOy3eC10j0SArorulnxwLZzfunVKm0cLKTWcSKsfCcbRcCPZcs5pT+r/twHrMeo
favR2NpaO3Mf6V32vsBsL+wVnpLfQoR/Con+QkVZZFcmrarbaKBkW00a/VWsspsi1OsvWDDuv8gA
pYz8x9ENGMTMjov3CYkJgDWNw0Po6mKvS0Xqmne8V7Hk+SEzy/SMFo1ry1otFmNjsTpZhPZ0Fldz
dIZ6sRaOnSjby/woG3UWB99KLOVG649KOomEYBbnJ9Q469UsGzWA3w78cyzhhmYKfi5tGnwweiTZ
3rul7WjhagH6gMCY55cTSXJyt8IO2DDgBnyaaftmaI2mewhAh7dYlFY7aQTxVc473Dplr/VQrGaA
bo1Rvg5deMVfQh3USMsRoaZJd9yBw4zXsgq42aByYaTogOog2pmgcQvrp2FkzwTcEfWpQEHxe30Q
HqQhE45V1dUvoyJ1P6lQqt9xdv+hm7GDWVuJoS+W0+IttYAeWjTBh9dr7y/1QiB3ae1mCdrSWhVg
edO//t5oWOt9oS9lMHOmB8uiC0cNsSZKO4ZBPIhlfFpypb+zjQvPYHwatJ5kXBRjy1ofZoZPuHaF
9VjPNymgiyOpoPlpJLOLHPpJvKPI6YsZTABYZqQ0KXfucVNfSEhXm/vZ1HFi69JuZIxdkbAcF9de
yaK3GFHcjoD30eWOKB9z9AXfJD/qSHjjOj7ocjxi3ahjtIVJpmDAG6H/AlSVKQvC0TgrkOM3rJXr
I4/SxhNr6SUiiMMmKDX/NOUpkAUp5E2oujnyZwzbZNrHonKoF86DQCyp++EnrJMz3485nwrV3Pa4
SydPnpXme4gLYtRJwJ8K2rMJTTFDhjRYIcO7gkQ4rF8ZrYDIJBStoKAhfE1FYX5MoLUwdUsUPupQ
yMRtqjBpazOY4KQCoANHfd7GnjFIiHmYkPCkbaP21eB9kRhnDbkrhkOsMAFUQNmZdTIwTCpnvdit
cyH91kmWv0wkQTtVqkqml0QZKNI2Cbsf3Zgj06ZdbY64z8wLft9EcjMByq51d8C/MhoklVI3Q5/g
ennit8h0JHGMb/kB51jBuNl0+POaRNz3MkaBBelfaa+cr9QvTThelk7nQkAN96TQ0PpdOerPROUU
tmQIxl6TsmJXU0Di3IkpXGueKae6icuNhXGTndGaaKNfrmYu22pVTS8svoiNJf9kyZ2qN5JN2YQa
Dy1SRJ5ymEWYmJm4jd6gd+WGxlM+yJGUC25iRiFGnWx6yEZ5dgZ96r5J1maQlZorTsgcnpppcgri
MtSfJs0SHYLDhvOoWTzoyYc3iRPWJUipiN/tpR+Hp0np9I08tvGpmKz8Y0Q5w1uTkXtpLQARa0kd
H+a4GfmkqwbutAwiPR27ZHCace4f+mjVseSTfeyK+EkUpNjtvEkthHyVMHTrTjNXIsh6ZpcdSefM
8iLk8rZm8gR2i7KKfHhALWeQsV5jpJ6Y2JK78qoUhN+urayz2A/iLwxh6Kqy2H8XGfPnUBGWzFnA
Idr8OExmxNo8leugbKe4r3xAy2LuQEBZ3805ri9FrxMJD2nse2K+63WkfSc0tfXMoT/lREgs+huR
6A2ykDB+U6oC2qqSkaOmxOFR4TN6axhdLjYHPMQNABeWI0Ff2Ud1zfQQe+JlUCVsksZQKLs1j4db
ilRsw2fAwjYu4Icl85QSvUfLmTLFpg5HEAntZV7uj0IiiJS4JWonrpdPmj7GMXGdF5dQl7MviH8q
h4G+rO+rYtDchlOEkmhMVF8dwKAuUzY/64h77kv26RxpiH4jlalMpiS/NWLOVe+fhoMJHqWyaKv0
jTJKO1xpAXiOd7lPkm8L5N92iELzCGguYi6ADtvOhqZAsh5CE0xpcO9h2ikJUnceUE7TtUI7JiWP
CyXTbg3aU2Y8fV0+d/I4AxwxCHaAS1BsCqVQVWz0XbNF6MVbIbWz/taOvMeUvDlyDCLJEQXjkT9Q
psVf+AeoqUuzU1ykstN2ttr2MEhmvKWDk7MNE8xh4bNtkOSnfAdHvVtcNUNpLUcQCa+3mUjntVcg
oNgLUU6VF4pR79eqnL+mhG69t0a0Xg2YQdcB7xvZ8iAwFgTIW9Lta38ZRGU3pPCebKItewp9OXGo
bnSLEPc5hlOnG8OTCEPKU1fotYgxGBANLfnjMF5x15ltf2tXM6Ob7XsvrAE43GNgPR1JyiULa+EC
N60MLEJev1Mpr09KAg2Ucg7tcKSiNG4lBczeOOwYHFSnasz1m2Qib7tL/a1A64j3Nsoxv9WJXD7H
oUZMQr3yRCz72vL1oZqZtA+C9GEabIVUxYIdOJfiK4CP1OvltPPY60QEvZZEDdpSrMtnuHVXnaeC
qxkqRA6cYydagsnFgDgzrlL1kzYVGo0QwfrxKi/Hku7kI0eP6QGuxJ8ptylkeaUodqPeVA9UxHBs
4yw66IRI4eoxwBTjzl0fIRpLTM/REBRBU6uRu2h1zlVE0tIpQkQdw8ASx8k1ST79oF4oODsnkJJu
Lo3mUy6WK+ZOnUy5tRUEW5DSSgqiuNLJ+cq1pHGU3upui2FMB/aLLCuETs1Zxmjdor52ZL0lbjup
FUGONOGQLSQO3G3N+UqlVysZh9NMPJGjowdHVx63HQZKRfpI4E/eZkYDrsKGfR8PZfW1kkgPcj0E
3dMPRUN1njR57WjqSHmBwqBjpooX1PR7E9OCzcSrp8vtislZZY0yKA4jsCgiAu/rPYeY8AWpD/k9
qxKAd9IJ4YeGEZK3pl9FGrVGnSw3XfSWKqbl7DUgXJ4qhV7RMRmFgqLLYE1sx7bDyCVodfZUqW0o
OaoAt6UPl1HktNEzMBEjIueAtPalppPhAHPUCIiibVkVo+9Zv2/OwkUxX8aULHjw9U05B+xRw02F
rj/aL4AltVerjzmUyeO1rkoq9kvQ3YcAdhoLawVKMiU9YaR7zrBZMf8BoCNx+QlemZrFT9bGcfrI
zqM69y0JB1+qPudaoItRyRIoT+cfca5aHLJW39VenpGRRlWBW5C9bMtPHVeS8TWLdxdwPDNqByFv
FgqcJVCIGaqN3F3jyXgUhEHcFCZVrdcbUtVscNmAdCEbrpU2uDVTNmuKDi6yMNWAt5fVpcgirbS6
OtrOsRCmfqMP8mHFv/g19UunuiWujm2pN+2uBSv5QM/EDF0vqBEo06uX0jDTdc92o35s6zz9Xltk
qjk+3Yu5hrzF0RpQI7TgTFu6QxJulH476X3jM5PgcYZTY0nsepmHk1Kr+asqrmkfdKYyFe7QC+x9
8jDqVLszYQgCU6D494XCqmfbkoFxmZk+MkRXaCNZZjJT67ouBb+md3DcB0ohBIfpI31948Zii7e0
zULDV0PZAI+oKh8MKhR3QAvuKeQynaI20vaGmA4va7+0dA86g3A8mONOrTPrtxxSmuZoTo593XQd
iZ+QYgqmfC8R4wlOhMzMfwexKN76WDJAqacD/zVXZ8W7O5+BgCC5OYqVSf+MsgOtfaUg0VSynAcl
owpgSRPuWVbFxvW+/4JsKJWQsrGXkv+zzC9mkainWTdXbryofGD8lu7A68qbMJaHXZLHcqCZdywi
I8znhXHsYTGWdidnBltboxR9VWfqMUcZVZcC2wLHl5zf06IAW3arMtsUN4bpNdqCMxdPFTvchoFM
iTfBqqnulTatafMVRzVQGlpCpsBhLqcb7a7Z49Nt4CT2hI8IiLWfTV2p6f2ypt8yI5LQ4XYTeK9Y
ETO/ka1plwkioKVczAefTdfkzauyMCVV9Odwxc7gZmJfnHKiyp6HAiB0zg/EIoEU7/Fwf4pCQ4Wc
5eKaD7dyNKlHuLqCC1da4ZIwWXchAlcW15gH7QuxZncuwolyUYoIvCA6AQheivaLNBVitevzgIz5
bpMvJXL+o5xkir9KR/5va2z+f4r31xCM/cfqmePH10f1367/4/EfJDT3r/n3cH80L7pIeKql3wOP
MFr9XULD/4M7wNDR0JD5qil8zR8SGhmZDDtMUUHrC17r7xIa1DUScjZVRD+lo8pBb/hfCfe/Wy7+
UAX+TUDDsPefE2dBS5g0Ms24N0bVC61TVinPLIqm6D56vIRcIlP4MrDj3fflIbOUtz+9R5e/vcCf
g+r/KvX6X73uXZL2J8mZGKtdzzpiRDLir8Mul67iVJ3K6FmifRGJgjlrffsR5rWrRzrFBebiaieI
3qA+Nn2Q8xeIfQBZ+3OvYweyoy1IZ5V+njBGTKoZsKgDwYIL1aEQ2g/qai/z57/+2QlC+w/etLtR
4k8/vGENY5FGhFNkyXYWf1INJvI7FZ1Kp5cyv5z9pv4qpV9jPo1fEvugyF2ni5gutjWfrOUyWS0Q
xpPwlnzyb/dZRrUGUJMl+QCjdNcUV0YnmTXabeHLym68K5RIRsAjvavem9+MrQ8c9XjL6CUoj+U7
nEmQJj6KXb/dLEHogVB2O2/wZnd1BVs7MNuxIy/yTBcyr5O6mVeeBfvTsAu78whBiA/pQV6cHqlN
+EIMMAhl6p4neTrNcZA221B608Ek5s9MDIFUGspz1qz2BGc+f8Hia2cdqWx3sK/m4v/txjMCHTOi
WnSXfPfOQLPaMSbWEpQhdvOI6sLoAp1xV8UfX+tIvglPPRuCjCOZv6E8ZMu5yV0Qm4Ye5O0TL0gC
ad9KLtNRh0SblKiF5jAVJ7W/NSVp+IGiQe4JIOJIajCPl2Y4mxHn3kYct8r4jT3dlQV7oMOtAKMg
AAZnvjxCcLKt1CHpqQhE1as/ya9/7pSNltEwHrVjrvkgvVEiWq722DHtZmPvAWPpb4J6vD90+8VV
2zPIS/5Iu4owHnyDDTOm5G3SdVue7PFD/RK/BsXuU3AwBG2ZM9YfHnC6y3fjgpEeZ8OBDshAwdG/
WHyan1g738pNxxvb6WBdg+mavM5y7zeW9DLpaJqiUxdulu6JXZPDZsHOJhBKauxkfOzCEba7VO0L
7Of4VXBjSpHTbnLN5X2KvdmAUGanOkZZN2aFZuzL0lVuK/+wPAomWFHaNlluA3WKkmEF3/XWjVK5
8WWftnqrePkuf7YCeaf5lq/5okfJGzqiusnwDP9n6fb/qEz941j6J0XqzPQ07om22gvX/BLump0U
xGflpB2VXXmaT+WuPEqX4j8RCP8T4eSPV7sfjn+6nyn6icrLeLXyMNyaU3uZr9V7fCU8yktP7al4
W66l1x7NU/V/+oqc639+RXkxciD05rCXzuKO6MHbum028Tk76gfzrO3yk3jQA/nFPClP//rQYrD/
j+rbP35LHjN/fs0xJwdslpAikfzWOCAxsWBR1Ukv1inZzVuoQU8zm8nRLm7LTto2ge6tfhZwC+xA
uu74bz7N0bbblQfrC9H9ob3059pHSHJJEkfDDd4FzFJ6y2aCIiQuyUaR20jEhvly5kQymy+GxKSo
24xIDKCphUffyMakym35SNTK8En5Nz0ks8sIzRrsZnHZSaYeECJ7NVjsOIdT5T8YHWgsf1i2GrFf
r/VBJqyNe+7Qj+wEaeP9ut9oeiChIjlZExDJQ57QrdmsjZbfpUSGZHe3bOFf5oJgF0aotv6rA9WM
bWYZD+KRjozdq/nRPDYna//UbYAx0UZrEvNpJztSr1c2sSvDK4br5bIINps1gXASZ+Alt7zAGb0E
JaTHUsJ0a22D402gTeMoyV0DTUpEes6mKXZD82Nx+laYQF6z7gtfda/c5PI3EretEZhpMH/Jx2kv
vKHG0lJXUl3qb31XR8EA3/tH/EyPyhYaG/jm3G2/os/1jViBMWUsYxef80V8QArIobWfs3fSNKPC
bWkc4VDQbOR2G9oh4c7YpkO77j0uiO7XGOz1KzktXhJEQXNj7W+p9+eI4vAhWUG3X/bkLU8v+qP4
KD7k2/hJeYVlbid+zC2ZH6tgcBjl3Hr3m2m+q/uZG52tC+++NHE8+mRRR8SJcq3Ibs3Zy4huq7i5
n23KQDu23mqrzurLD3cRkmN6it142alqHNGpD6MPPPcs/saXfeQy03USlw/KpiG0U8fY5q+NZ50H
2IlcfLbkshsDnXjkobc1PKC8trnjV6y3KFkdYB3Ee/DkBrT5spwJnXzvsk1vPUTkEC03VId29FTG
EZcm2TGsIMtP8cfaN4/1W/vGRdDwJ/PUdNOubtsFpuWoHpen5rWFDZL5V/Sh9iXP+V4XBN8ct2a5
6Z803NjxWWoWu3pG086X8g30O1XQlh7F5WoyCn8QL+bEo/RRM33lUdwKD+1HetIemlfpYTmbB8Hj
hPaUg+w1DsNRt7dTd7WfdCcKqkfh1fC1w/3NFJzYCXfv/dbib9PjOqULaNXPjoZT22+So/vDE9DH
TewtQeO/zc7X7CHJPGTfKUuOt/4jueSn8Dq8jhjw+ZXQoFyyXRPZ9++m2tJu3fHMcmOHyZv6gWih
T5BVO3HjMrDuEG59Sr2N9c0j8ljV9yOI1xodLw9+sWEzT3lh6zihQ3vmGZyQBEE1Z1u25Zf+uOdu
U79Zl1avooUJeG+yXKdSdKRydWiKdb+71kc9dMdlk3HLusKmOnAnrpviUIBuj2c7O2iecIoeEuFW
vRt+fxgTex6conCn34nINlK7ufDlozBucA+RDpso/mz5sulpnZO9q14UIJPyU6olfSu9SC9KoHr9
ViXbijCaLXrd07odTs1J3xU3Yb9epofxS9Zs6H5djALM5Y7sFpZjvsxacrTTL/pIZgnks9EhVpBN
N/cUnnxLdj0z4YStBMKCbD+wmxrcbn7QlKDt9mt/kRVM806D9AnpjJG78noJlxP9+7qZJW+ad/VL
ec320b4/dBm72BtW0Nr4tLJ3XXgxXqM1e+tEI2BJGSZiDFLS7p6i5VcgbiX10mdicub+qWOjZJSw
jyMA7OSC3E/KKUiPBLBToJKwopvewmTizqS242/hFYbuxXoZ87pwqqZ5Jyj3YDCWrGVXYMzGL8MH
z1Trp/gx34xH+SJelnOBEn+g3mOq8dV/RG/94/gQvTZsm6d+I+oja6nGQcwQI0WrZG9omgCwdpi8
R/kGlynDBXuoYaeT9PastkRlb/OSnDlEWo+lAFjyav7036puUzVDMsfGPpz6s/qmXylyhuVVJWnL
IL2jm+WthBLsLraaDXv5SJLzOG6icWvJQR756mP1nYb7sQx0VjxX8yaOn1n3vUhb4RU24av6gPhM
GFEgM9unuNVNxyLa21VgbvP+cItXhQM5vB5vK0yC0k/wPcPznak+65Dcg/lQUwpHenS0um/UNVrm
qvAXJxDuTqNs4+c6H70KCVH/ggb1yIx9XRj5OOT68YQhLlO3HgvJL8O90l8aya+VM4JIOqN2T/XM
YlM/oKU7N1fAv2Sj3jQo5i3aO6cgmOeutHHv3PCaUo+1AjoIxoFuFHkqiRSZXxbeRLrs+LwWXGHM
xN94uvGrhQfVtR7Cr+gbDbnW8m3r8rIUb8zz7Big2uIIy3YkzGGhxnWpMidCIRibSLbCAaHYxQ+b
qLjbaNLjaj1o/R55Neccn2n6SwBVdpEPPWpmArGCuP1QlH0eHgr101JtTO26hvJzR28ntc/IYxnm
9ShGgqx38hmrKUBjkIauJqEq2s/5pxSn0Lt4POtkCupOnN0KpuX6/J2ETzw2DQoYoizPy42z8cHo
GbV5mrBXhpM2nLIH5ICP2Yd2rl+V6j1/hUJavSTX6qwwpCH/p7+xDqy2nTs/Su8XziSvd+rnhPwl
r27otOKcnA9us6BETsfTCc5caS8w3qzAJNWMGLgQQfcivQxpuY8kiaS20RG3sKTXDXrkC9PofAmW
z6h6kK+a5YHSwN+R2VP5NFxjvltvmy/SUXxqLjIPs9VhyU/XATmb5nJ+mL4IugLezkXXJN6Yb5Ef
kDfgc0FmX5WnHdLBUV+MJ9PvLjlCHOK5XSCqC/jYa/9uhnYi+oK8seq9oT619T5RHYt9NGFUbtYF
aVC4hL0x4nvGdmLuh2v5kP8IlTMfucLZzuLj4n9Un8lvepjZgDMXtvXn+ICs/gSxRUCdqzlSFKD2
X7+bF4uaDH1HfS9sZDloDDtnxMvjO7ZbX3zkYzZFRxad/56QS5RWYTbukzCdCMVdbHFQAt1MH4RX
3VGfUcrzBMh+dOIfYXuIp7Q7IrK0wx1ICYrcmzy7GlWOPwmjA8zCExpXFO+SRcFWhTep+RhycnSG
4oii0qOdtqTXqW29ufr9a/n9XxqL/e/5yk7gssvf6p+9Z/8vci81urN/MRiD/Vblycc/zsX4kv85
F7P+wppGFjX579Ovv1nLTOMvhqqgQVNkSWYCptOW/ftcTGP4Ba8Pe4dORj+xGn8fi6nSXzSTvFk8
8bDiNBIr/itjsXseO13RHwMq5E8KISF/tUViVTWxTf1j1xT2AtohbOzHGGO/Exlqz0WJ1ajInQZ6
43TssgI9hIt1u5jYIGF6ZOqSZDGMhM6Uhfo5raxJ/NHvsWxnvdbHhZX+Mn1CLiqMj8wi3yhAAaPq
H1ndTZJdkdG8+mnUreuuK9FMXPJUAzmSWWrrdnLLelLoc6i8DZkTJKbEPaFMdd3ivkbPhCUFUZPe
IYsWkqe80xQn1ZqpeOq6vp4uei+XxUGw1PwRLIgubo14Jf8mKrPuoS9y9ZaRGCAgDAbV/kJchVJE
LiqgLhCEUFNTdi8FJR9LXEPBADB1RXIEFsNiRyfExQ9na6Fty2cda0Y7D2l0JTreQAow9Y35rdeC
eZABys/OhDKOs3AcRo56kom9cISoYrdl2ZfHDiEbPcuosftiNSguWbBOzE/3BZL21UNAWvSvxZTJ
BjmDsN22cqtVHeLWWu6+mVGy24mFFPucMEz5e7TW/Uj6nzCdJZTkbBErsq6fV6NBm0DuT+3IZr18
6erUbQYMRxsJFjIGnVRWnyaxN4AskDOA8CHHZRhHGtjzSKtxbsUzxEMI6hMZzCSjR8JPgiiXOqlU
y9ktSUIHX1F0hPQm6yTX94x1oi64KNrG8leYwaeoH0JkTcyMlYM+TmSCoyuWEtGrO1R+jNUW9t6h
kxARGZK02Y6tX5UrZ/bc8ZM+FArhzju1H4lZw3ooBMac0jNNFTUXVx7Nex7hEJONOVMbbynhhF+L
wkSvPZhGQk2uT0vVXjSTOG0cSIV6v1j6sdYil7Rx5A4kwRUrJVZndlN/yslLzF4aRSXG0CTTonfv
hAPSimI9ttBrqINpfsOWytTtZKXIHuh8snqxx2khKk5KpXDwdaHQDHe0ln7ifDf7wyqxS32TuBKU
l6kWKR3Gsi0GZk3zfeNqQ7XWSq8cM1l5RqYkUuR2faG71j1/0NbGMiy2CLim+ALFTVm5+rNWmLxq
LDT8DWUkze+qEiNDXut5Gq6scXk4L+CSOs/SIwLLwlEVEmcScdkEVpiwH4aJuuTeTIAKVbdIdgwA
+Y4d6sgmBlmGwlpaem3NoUR1gN6CflbiN1/cOe/IICSML1fTI6AOFE34niJzKVyydOp4pxN/hYWy
x3BOxBBpO3Nr4Oer07VycmTGOGxYk3IUsP7sNOvFGkULX8s8ZcnyY8RzpX32hjq1nBGVlomSnSK8
ijRbbEat95K0qrVbba6KZVKOWWZGM42C2TjGLAQF08mxIlZ+zW6p73fJALut2g2CoRcsc/O50K76
mpCUPy9Tq7zXykI3o1hdbzr3jAX9KSwkSHSN1Our0xfWmD+P2IA0/C0YQb0cjX1/B3GFj+R+UAuo
Mhu+IDHR5NqhooL6seRMo0dctIRWUhEM6xJVS8d7n5r1dzRTh7FkVoW7m1MoEERiEnc6svAb5sCq
+lQIpcndQyQBRXUiaqxYjS5RXnVCYjgYtQTK1rBgBXudLF1gnTaKxGuRirS86olAdEZDPkjz1AB+
pERFMok5YKjU1wL1hdvM0rwlC9Bq92EGgL2bu/SIki6Dkg0dB4lAQ+9TYpHSNno1Sn1mq+S5AjyQ
kvFxRdL/2kTRelIqJGWS1Vh7LUcX28FXI/mVHflZZZVL/89owUnKZNadATu+Hdd15bNOF95AK/dv
GbaGbZJImMeqvDWUYCKn81sssoV2mK/FimWmFJNdudMniblCXYIBkOoQlgPpJDbaxehmLgbxw13O
4gEqaeMlcD0fJmliK48e9TWUEoS4haYutY/0dta2w9qSphhyESuArmQI56S/RVDAl0k06Rta7aim
cfWZIfh7zWYUdUy6mugoY4dYrrJA2QRVGPcl6dX1dilRBiC9VcXlGHYD8ZYOJkGTrSj+O0bQdSjo
x1AQkQbofTJcK4kMki1KbZFvpSmgJ5rYD2U0oEOctcwlyrooNwu6/9QThVy/iCuJgxlpizRxxhO6
H8m0sxDzF8vWCElPqskaruhW6J4jGW8Nosok7V+WZspukTa2zKvmUHRCOLqGE0VqfWxqaXkryqXZ
TkbWnLFtcC5Ek4aOTYof5z4XdnkyRAfkB5w/6ljtGxXS3FVVRwH8wModqaPAPkZam0wO/Lt8O5HH
3W06IuzJqiRNeC8uivCGKofp2KBaGCgGfdeRvXKcSKq/EwlI6e1yNMIS16TZk2JpY9Fq9xh9V36D
riMzH6WO3i7C0VyF+N+oO7MduZEs234RG0bSaEa+utPnmDzm0AsRUkic55lf38vVQN9UpCChLnAf
LqoeKpGVSbk7bTjn7L322iI+7aQkVhgUvLxkVjr4+Uwwzpy1KElrDrENqFHBu8zsd7Ty+AOe1T5O
UHUubZieG90mD+mY4FOoErobNn4N/Lt0gFDhuq/ogrI3UFlqg/+fd6ct4yM8yfBNLC1VRr+MN9aU
zadgxNGd47s9yIwDBIdvfHRxvlG0Qqgn6Ucg+tRETvsILultxYO+V8uC+6RWCDswlykI1j0zIN2z
b6RY3t9l4krcaWWdrETeGIhlqp43FC7cA2Lc5FZMgHHqyXZPY7KgPAdMtcvxDj3FBtkJQR7QeNSJ
d6PGjNeyt8x35G9sBogoHgJPiXGVDqn3auGPoWIJCb0hEvZQp9yeZLfYvlfa3g1OePc9VPP3NMvo
KwWdRggp5a43EVpUucVIQgvvjEkM40VMnb1IhzbWYBn27YDA8CaL8dJfwqXrWOKc5qpJ5RfEfsBl
alWZcP/6Qnv7IY2KE5ux4dvhHO2GUgoSDuCltUE0nxLTsZH55rV78soo3k960I+tCRw1Fa26wmun
zwY+2hcrDYoj3AKsPAFtcBwCd7IwK1xdzrJVOA1fQkJCLl9oSMAX/ZW1sMxHwn9uwAtTSWMVZ+JW
uMW18riSdv2yS8wq8+1avjnd8C0KZrELlR1sNfHK+9akR1E3vblKRfitIwLm0W2QyhNHGu6TPMnY
b2drA1iTRRbVx6yLxVXVMUnw7PxuXsb40GoqrSpObrSdd/vaYCK1uEG1azUJRCCPLop04Kv0T+ow
vuOdsBkWxlAUdjowlX1Xgou7kX0QfpfaS77YUATudY5Yui07LD0qmq+SYKooyzktJjY7AG1YsqP8
o1jM5rmWGeNBR3p8+eIOh1LIJ57aB9eKjXXBTgMBG3Kwu0T4xKioSWop/HwhVhQhev4F1C6guNJA
fLSOO5nchS6ylNXU4RKvuBNe2YFyTuXSz1sO65CR5YKrpc6wqIBmHVy6RI13Aja4HApvxNpeqCfu
vcld18aC06vPoj2hxJchYC3nU1711sbqhvJazsuCDIs3Fq0MYoNVUA/2TddNAXqWGBpwqQt8OdEP
w1DdbrFNzp1wnJ2HLmnx3DuDYbz36ApOIJL7m4ZoNrrZS9VvOV9pzcJL/xbNDM6lK3I4hE39xGvt
rpsJ8zbqJRq74Jj9vIsCyqGWMfBEqEirEB0uEw11YjHK69Lh7uZwHdoh5A6/WzBAiSj2ElSuFtNC
gq1oPldcy6iHuBU6+XTJM+PvRj366ih2T22Vxi9DO47csJE3lsourifWHG4e+mKFbA9YSYOtF9LL
N1qbtozAgOW3xMVTgVBYrAxLOV/CoQ62o5X2JzwvYjsNg/WGQns4iLbg7FBF7oeWLn5EnbhJEzkj
rpyb67zIOj/SOCEt2edbt26nk7nUt500zXsYiMleZqk+5N7ivqqofSoiiAbI0LxlFWU0oBdXBH5t
FFclV69DaBfZVggP1pBH/wpOg3yIFjfaeYyQH0xZv/ZpTsy7xc2+h8KA4qtnw5mKhPXYFH4bTTag
5Ly5D8Mk2zt19DMngWKBMOCbus7Jv0jGYPYbj4AWWB0FSWJKbKzQu1jWmU11QT699mP3pfai7OSk
sTpGYa5Y5MVbhxabW+EiSFcqGZ64OMLGiwhS+J29VFvSDNwrYCnmiQC++24wL8gFCFYHM+UlthLr
gZyZ6rGIEd6F6Cxf2X6/FHhLsIVDWJGKuw1kVr+usYupzrW3CN7fecFmkIyUc+D/y/u5rLRfZnzX
jU3TdFJBemd64Ff6ocivcWhLn8tAsyaP+kFqohJCW85Hp8vpnjWX+hcF8o/MZhC4mFMEXIIGo5hp
P+VDS0yJwTGuJxrX3IdXoNCyZBXWTnIqIAjvO+Ja9/NCU72dK4eSw0LAmVZ5QCgIGtw1Rh7iLhaC
u80MGyCDGwhRWD9xF/S6wZDVhe8ACKprtxrTQ9GqcWNDQ3mgykdSzTXj8lqPOaURwyVyiM92UoVn
8h2MBwRxcrcg3zx1AmtXGNgFkQrspWtEp09k/3nvZAdU5xhgDBybkRLZW3KIKrNjvHW4B7cEM9Lg
El2EJz9IGdZk/YNs52+t9EKoclU60Eqo8RYSxJD7TkhoAZYxkd5mTUm30wuneyJo9J7NNTksUV48
UewOb7M7izsSdmDeysre0GHPb9tIJce55BKS9TZtAYR/u7ZARqgJ1KL5Or1I6oIXr4yjL66F4pdp
s96wNBndcsRsQtVmR3Bx8lyW/WNpdmezSVGDQo48eWKq3xE3LkeOmX5vikq+xT1DtCz2qlsCkabn
isXyUg02rjLk4tYqivr+xOXguS5NcxM7bXadJ2y7DXX0u7pk67gzVu8M9MCg5bArwR+c4CDQmxUU
2gXwzqOtNVYjAD+g2SQjoC4lQsiat+RIO9vWLtUrFcqEPdJUGAFbu9l17MPHSrjzdRc1oBeYmSyO
xd4ZAmRBn1iukc2e0GbKqy64ZI6kFd0OvPR+kAW9X4U20HWgmdBKgg0E16fKLupNB2WEXYp2Qtx0
t2zY4/elUUR6mWFV7OIQk7iNV2ZdSQ+Dt3TMg566O5n15k5bcniOoeduzOpyqChv8pNLKFDs9vUu
wH3xWHrqDDAYxwFu/IM1c0dG9uyubdfOmU8AQ6jSALew2dSrcqSuN4To7xqtayarCdHn6wugdR2Z
jULTGdbNgQTGbDd79o0uncuSRUSsTPFeE2CxD1H3k79FE9dKBrVPmrjZLzplylujy0JfXxw4z/sT
Gvb5vHg6PgdIM09AF6g9TTIooiByjnz44pi3FRhnu6q5eFqPTtXaG08g/DRTvWpL0T96XZExSIiN
x6Vt83shMKy5KZICJ6zllzGdl3VRZbUfF4FxMqTVYqoUKt7XbhjethjOd1jlPnCGRaSNFqRAOZVm
ANba31Nt235glimGThqExyxvRiSfXNpg2gDep2npbSfW4kku7chts5evlrtU79lSMwtz6TT69G3a
3Qyg6K5pKqa4lEHkgOv0Mn2LQf/rMMXHQePzq9CLwzTDcIiwKRTXG2xjioARbHFzMxwFl+h1F5WJ
L/AorCldi2Mm2v4lT5pqbXMPuWshFuwyE4Ok0E7wzJEcMG5V6XsCvm0TLAhzySAT3OXL5CSwn+wH
gQOJgClsqq5dMObuEUBwA6ZgdIrsKorFcJKjEju6WcSu9YtxHM3kmjnusCkw26B6wvRTWHFBglWY
Ld8dlYI5jwO+33aZsE/24Ru9lHDbAjXcZCYdO3QGXn4XT7HJNC/qkde0zewr23lvosq8ckcv3hIG
QQ1dLrZLNDfrNk7q4hXw7Hwtqj7dW/hb1wOhJHfOVMTX81ywUqcCyX0xk8tcRYinA2f4gosekb1Z
aqZKnTvfTnqxXgj1GLeFFZWPklgvsgRE1sBDZWYQZLFzW8/2vOMAQTKFwu9DZbZF8gP0BR/bW/pW
uDjg2sT9CLS1XOXTMh6siLbMqsIwtdN56G7jbGa05sbO6lLeX6uGOS+UhWFrFCh+VWi4JPCMwIRR
hhfuJrEN40zPlD6Ypcazk8zxQzTQ86Hr7OxEJ5ebLoILDgtLLH6l4CBh0BPnsVm6kwEd5T7ql+nK
S/GLZAAMViNuTSxMA+ZXwr4ZfRechvDAcKpSt2+navDWOaB+VG8JlsgLSKdNdINAZ0nXfVDbnHyW
zSxFIQymPh3AQFkXLLHbjU9gZTk9Qts2MPO4MAOaPgrOmD/njdFFC0IW79LmTCEwcibZhvuBOyyt
Lr1dehM0dBRY8l5GPp72CmdX2TfEM9nCHxzT2WAQ6B+gE071noQYREAs32xDGlu2s0LK2sXKu0OY
RCHFUdRssHqhjZ/10H5VOcAnrqG9+U4cYfSo5lQyYbKX8QkUJwNIq3R3ap6yUw1G/SCcCx1MNhO3
6FrR/AkmB3V1jicGccr8TuytddOP3DetWXKjNNzpwe1FtskxA30v4Rd9iNiU/DG0+QWdrHFZNcNZ
Ylm5GljEJoU79gNXRc5zWFKpw42zb0WtBybqU3hQiqy/VS9pGJuiNdZpsJBU2Uc4UUGgrDCNneE6
Idvn7aROdaYVUSkYfAPrS66AMlQxl44hFMVLO0wTPpK+XBMV4QKDWK5wzlGf2BBnusr+SJNk3HO1
/e7G/ZWREBlA1+ib20BL4wfHRKAb827BiYAg0KwR9I/LNkpSgdxpSeE1AGxJ1dJsFe8jVv4BsdTc
q3XAlwEc61lObOgThyt3lgp5fnmsgGWTFmScge3SL2uKx0GhPUF7S7LRG74Vbk6w9N7ypP4IIfvQ
rHBNbiBJtUX8nN/OZsVYWPKNc42oV5JmJrN6u3swWpzeK690s/UYpKii8MZsceZT8qqUukrl1Y8u
M7MXojT2lsOmqWza4lFPU2cAw7Q2yjim7C/shqm/Y77PNdsFhbmzY9t+mCT9CBs/pk8z7Xrpau6B
ohXGAQ7IOSYMmsqnc3mTxWtThNNzHdmd3wilLg3zaK0aOh2NscR3zRhVV6HjBNfKtdWmNuU9PfSn
mlnvtjKMJ2cmwSFwawb7RGCznmLfiyf3zkjcExan6Ya2jcubRi1KqMJ1Cu3gWyfZEHtdTRud0FHA
WUYZhN3jUIVUpCQpC4Dw47AhiiO/d5PU/WKaExcry+Pmhtn6gOu5/WIPFtrowLIotZ0Q5FZbPNhp
Q2jUnOJ6b+qRnMim3gcLeXWgs0jBMkbvTuFJPSmdB9jIUn1bgAH3uWG198LpUb5VyXhfShbluLiw
0mXYPQcEeK4ohXDyppdNVqagaHJzpLvm5JgpAly98YrkygY6lNXuxZwnq6kKxl1Stdi8e8yjqziS
X1yTBms5I4EYwZetarMwvra0BM5KGw2JP7zAvUcbrRRVexeCvti1gByv3cAZH0PTg8qE+QelrB3T
RZuVvSVk4+d+Hu1DIIl3oxv1G5w8zT6hPH5kEFXuKhp2R/Dt8b7zILQyQHMOuUkzOCDqcFQweCaX
jrQsl5w5cx5cNcS6HPuBy2TBx/q+uBo9Hj7tJAt0C6M/xgNpht5mMozkfioj9rWkV1sjHoMnlN90
ahPAictMxNbaXJrxUSMORSRlON6pzeyOWmJgJQwz+ZjtTyxfIJ1rCI4zCNtgRDKUL8mMctoUa27I
CtVbUinudkazshjWXDMEo+mSF+5NljpWuKliJNRh2b7pzi7PHCSkmE0uuYUup8pGTnSRoBHS5m57
fSdsl80BG0KxCkIv8Yuiui4alOiB6G+klT4EoJrunDYwTzQkAk3nrMtBXJXxDX3daK3rPn7sqhnL
b6ZxjuNZSjfw/CEJ9HTXcafFj/HQPRBtk98S5dbd8EG4H7VmwF07mwYYCQ7dTRgKJaf+XO6GGIyg
18ExHypMteiNqOCZU127Q17ceZ0r363IoONJy4PgExmDDuxIJgYJMOwNvK5XTF0wJrq9TWfWi74a
c/9ODGIKpgyH7jONqSRce7aKbjuFMsu5cN+qiqMQT5DDTK4ENZAu5BJQN3n+IsADNpaDboPm7yoz
x+SMWxTJRshNaO/W1hnmxPitzosROp1n0D1rXj2LYmQlnLqm7d5+XSI9EpaK6LGOuCRpLztjS7vL
Kqe8JqPGPAAkRHHVK8T1FKvztLGwvyE640E0bxpSEmKcsuOCFLvILaRCix1UFZlQKr9PyO5RZy+V
9iOFvZJXRV6qlznRQROv63AoynXLsWmiLZqceG2BqOu+5SQL5HRQRmYwrpNoEBiAwJ3Xou4ho2IW
k/UerFlFgSUbs904fWx9w27uMaTtiD6+k4PJvZDArXtgdlbj97kew+1UmmO1nRwCaNZe7HRixShj
JMAtw98bjpZ933ZEv2xboyufyoYTnk5lSX7oNBd3TOKKbTmp8GgwBgsPcV3EpKBMrZr9OYrcL73E
KoewcOSvCyL31pw9anf5oV/6LkReuhjuke5Yf2bLpL9AQgk4wtyqUezU2YMxt9E37XjnoVr015nh
0MaKSBxuCvcO7yt9yCJ2M79l1nEf58oeWQTBfGWWC1CRwmztR8Oyina7BAw7qqyR/ZWTBQSWF3I8
C5Ig1HagYhsPRqCdc5OG8jWORlsc+qRKzgkFLJohAqeQOGZu5G4Wrxxu5DhEC5a0qPYeU+k2dHWA
lBGvIw0EUGMftO1GetjiyXplrMD+S/maTTZfIjhLOjuqk2RNtVFn0JHCAfag6wUAUaKlGJ4ir22M
A1EWYfStM2RPkWbw9jjwNShRYCNbQyiTvZJ8r4ttDbfDHMa7NOBqtjeHtnibOby2Kk0Rk+Wdg1Kv
hHaHMKCPyVaO44HOqTE8xgSebvnCrFNniAZ9GKgSlVkfcmRDv2yJTuONW+q+eu/ipbtxKBUOUzf2
X7nykvlrN5cpc5v5kGY7KIQRciknbeDF0C0ulxFKZy2X6zJO5LqxJHlAgz3/8DgIHnKLnBI4Vp16
ggcmz5js8GPAnXlcxtF9EXVQbjwjBgBGjFm9DuAGXwGygfTAvPpb6VSwR5ICU4rq7XE314xqGb2T
MM2Arb5SBNXQ9arp/OJ0pwWkh9H+GNo63w81w6l0bF/k0LOZ2vXRKWsM8W3e1o/dVFUrHOzTD7qe
wm/by/UKhOBbWU7vYdWWp1iZJjJNp0Pp6IKmCKCUreKQ2y47tFinEZdNK+loCTejOopgcHd1wZId
B269OW/R2sWAf57J+d1HhiK4Mpx4hY1pNiEydIWvyLJDrZtO1zGr8pBr8yWbIusLNm0iuAHHbfHZ
Ro/TMKsbr0G/VnnMUuoiUP5ABtdeL0n6qNNhOTCbeeDabSGGz/S4Q5PATxwv7jW+ZKZY/QBFwY5t
d8/brx/6ohNPhI+nZ7fs1QtWaI7ZGH6y3xsVJuqQ9NNNXEOYYYsSN6hmbGxQ5fDiVm36GDbRdC2s
iVy5SyvcVvYTO5L1eIFnHntCZ9GTddSsVlprZoY2SSFe4lkMZTrs2Jf29KKcEm9VfxSj1g9G1jtr
wOz3QS0+pjkcQX/FNB1Muq3HQiywGG3HY7wYmxunhHkGR9Nes3ZJg8lpxNVM3VbCFKeWtqifEgS5
b4WKDinGeSpuu1Zbosfn9cSm+5yOwbLtNL7yEO/mZXMMV+6grPu4M8u1krRqZm1rgDQDtgSuNpdF
l5LgVyIGUCqqYBPZLK8QKDO7pa2Yv0TRdWPW1obG0tfGJreTUXVprjO3mdZhNzDcnfEGlLnT7lle
1p5RtQORiEt8xot421uLez+7gbeBywHYUWG9svv+Ocqy+EdXTqaLKHVoPrxhsi4u4PLrVC/2w8gW
cElyMx+Hoht+oFOYftTEZe9zA9ADI757afc1yI5gujIslpkXWvehZd4luneeYi/YcCrARLXs7JAG
HnJHtI2uVaM45M8AKQV+4i2jqNo3HPQntmGnq4ub9T5JZtw52fRtTqP3Qds03aDIQRPN0kclVYnl
rK3v6FuSiFo1XC6C1rwKXVzaG1mp4ORNEyriWhK9dOnCrgzNiDXm/Nw3VgHUaNAt0+CJWcA0QQIU
EnRSapfRKQ2TVzeKInONRKR7TsuMzrNMnUdeDeSItUzB0Cq1T0N2DKCp/JGGRV/16Mdo+jnW1i0W
BPA5mk4hFkiaQ24DLK492HqwT71rT3r2XZ0nZEC3jT/bYnznrTf8hRvaQ1IS+Nh5KE6ikX/WjYJx
D8sK1kffyfeJmcFe2RcyzwCIFp92UT2ERho9MCoaHx169Ie4DRDcdwM3hDrF8eKAzMKcFhfWS9mm
8T7JvFfRBuqoA0+emnKQWJnD6DvdD/qxUW6k5ppDqGC4UpLm+VFKYP2IyvOluHIhcO66tDmUJmsW
M71MbycjXNorVDhqG8Y437dtjPW7SOMEtzQ2Nd4yxlXtUj/wtgRvXQf0fBV1kX3b9KqjnSctBveG
HQF4Y3i89xZLH8wLxzU1pNoTm5isKzvprpSK+/j5khV3FEuIv8ZtnF1ahe2mJfvrmlzA5hpGixPs
GsYtM/wfUZjHVKcRQQvIesIakKXEYsnANJH+YIE5Oi41yo0tExJk4EovV5mVoHSGCdjAjFiUHb8l
gm42bkFjisddV8Rm94OALyx/gYm6aTXOWZ2cyYG2OnyCtfNI9u6ifKD0PWCkgaJGPEus3u7Z1HNo
XxlgG6jUGe4O8cYj7JIPanUeiJcynBzjcbRhJ1/3hFcWJ5nbkDKxyeNXaNIo7752syWNW7RkWXhm
lDtCQ6il7L7N0htSZGCxYeSvi1EHuCpMF8gjym768gJaEJGjpAR7lTAJmwLjBfDQZBTDelr2DjfY
Y+/US76aK9oacqhzXxntclNY07IWLsrrmObyA/0YKN8m0sJT1hTzjWDN7yO3baLDHORe7Xcm6pnJ
q8KNWed6G/So3odYeH4vZPDQIf4lzoieIjocMEtXCaPyH/SSmi9azfa7YziZpnlmqdQvknn6Todi
/liq0Tx22K3fB9Pu9HHMyyq7K2eKrW1BVK48TmXNOze3jvVB0CuhEiXGBI0yipFN0CHmDFIDfIQz
zj9URLk0SQmBfJrzhnQ2GY/uBhFNxiUZACeYHJueCfmsZfy9XBg/HdIOtOAm5Xz7YQtrORjcRvae
7Pj/eh4x87tS15eD3YPxkfiWtjzitTU131ZBUZxX7gwbF6SO0QTR3skIzLmVmdECA2yH2CS+lF4v
Iu8hg07+EjctBE/UCU6VfqAEjWixMQVV8/BiGCP8Ddq0aDmbW+6LCbdEB5BSyizWs7qNrGcj/dp1
edvvqSVjwuddt+vvpVUJO0FsKBwU/KhGQgYAUQ/Ggq8pisvdHE7Zi26s1vW7qp9aX+tgvKHBPbYG
T88r3Dt208FSCb8wVhjeinLRCUiZAJ2B7dFTmn1TB4ydN+Us8/CFrTJLX9qWUkwI2WZ7b5qbC3Ww
DMr9OHgmXYbCgMi9Iqgq5AQ1bDvsNoNb8uUkY9akjyiK7A7fQBUMxv9Eev0/EGffVt+Lh675/r27
fq/+f5BoKxTSf5Bov2cf8fD91/SPyz/yPxJtDbnA0aisBUMcm17s/6ILtPVfkAcUeusL3ojm7P+R
aOv/QrVqE9AEnoDWHa/0/2q0DfFfkA6ISPKUQ4SZ5jX2/hOV9qcoNolIW/IUzxWeJhJGfrLjx/M0
x6rthM+9w1P3JbezNVo0iGUZhgJN/uXJ9P4S93QxIP9DFi61a9rowWl+u/QCrM/BWQHM9gLtJzPy
ukh9M2OEMBestX/8DL/BI+jfPkY6jjA19271OSnTDCrgWmMk/As53yJx1A728BknzP3AZeK3Mn1J
s32FUDI7kiVfe+sYElnKBG81h4f6CdupoY8qu6kMPwAX3K07/FXYTrhuSYY366Viz6XI9qkYuM9m
XB3NDYoB98q8wZeuy804nC4i3malcPNEmEjXyXv6Yb8DWID6ahgbAfwJwTrG8W/zt3pEse3Tm5UY
iZXlx8tJe1dwuBbAmNPILcyv0o0eaKH4wfrP39a/3gN+E0szjnNhaUjHupjJ/2HjHhvOdnPgPSDo
CcxlumyiEZoRjL371MmStbOE03pe1PnPj/3dbyS16aFT1EpJ+9Njs6KC3hLyWGCR05aagW6A11Z/
scLbv9q29c83TlsWHwzex8WK8OunG1prnqCLL+hSQED5tfZlsYva69ErsZ4BWFpVADlV854Xz8R+
m84tIfEYvLYur/+Mnn09rRp5MFHAgiG6a7wX4g/WhbjV1tHUXIJv44EB0hIcpvFttp9UTtNseAv7
myn9OhR/WT+//TgEYinJV2ddVtGvH6eZIz3lGoJg6K5NdYv2AyRGso3Cq3EWmPxwWicXH3e2xjPn
TyVR0eNd4vCXvMlIFt1dX93mYhvVp2x5d+IfRnQYaulnGpZmS4V5lTXtphoPab2Jel8nN570HVIe
0JQyWjqrHqkap1h/+PPb8Mkv8vNncpUWjmLPk6b7KeYL20aAYFstfoZ/YWXXy5b2PrGkbgDzqB9Y
LbX8y3tvXpz7nzcjjxkaiXjaAdX26bu0HYKKCstZaMZhpI/fszgNbiJHol2uOENrFFdx2u9LoL3o
qu1o5y7a//PHvrzkn/4IUkullOOA+SbP7defs6TfqJtCTT6wU7oz1pXdNhtIQ9/GuRO7//xZrqZ3
L9RluXufPq40dE8OPRuIGyN6IjdFuFojvyoRTY1i2P75aZd/2+dPRsSk4qACsmaKy/L/x64yVyTs
WA4Psjr7Cs4wSmx0YqvccuAJZM0zWTHrhKwVN3H/suR/s7FwfmpJXDHxp1hRfn3yNE01NCmCU+hb
YLqXXbKbBxX+5Yz5zVM42D3FOjSFiXnq16egirMKyWf0o46ueV/UNPelPf/l/TB/ZeX83L4coYno
ckAZafHzpPvH15jGdlnYPVNsnAMbl5ETKqJoY/cmHm8a9NCZbwsjRRs5MX02uvEvm/RvzgYHmxYR
pVCUuK5c/v4/Hr94I11O9EU+FetlqPxedwhlxDwgMG/n+Rg6sc8b/Jen/mYzcExuByacJp76+WZC
xwyxWhYu6PimdBdZJv1sDxk7WBaG4rRsg2r157f1t09kV9XCYvwvxGWr+MfnTM2auEtYkX5SMieR
TN2o7wIcvEturiuDwduSEPjz54f+ZvH/BFg5F68c/7n8of7x0CrIMeUM0+zn5q3TAL8IFSSgwSt/
zGRc/F88Cz3vZd2zGC8YrX8+K5BjZKQpz2LAsR3n2NiUExwhlYAbmQ3zL0vwd5+MJ5E1yh2X3ebT
1xl0BHdmvCB+2j8NszUykS6ZkcxMKBdcq3/+aL9bicrByGYp/stG+utHs0U4MfujZrJiZK8Wriao
KuhZ/vyUf38kS9iaRGX2a0CX3qedug+XMRRAiX38tJI68QuxyV9nci6kZcd/OZn+tXcCO3Ok9KRL
SrLkdPr1E0G7DipWpfATET81TRLsSIKDGpGK57n1MOcMqd+aI8B7Z/jLL2de7kO/7Ns8W9FFtDRY
bTbuT7tnNGOdZORwuWDE35YGbG2CZ3NCROm3JTIXUWOXADSANHOLtzPaCpLahiqJ//LC/mtF8ufw
hKMtB5Q+N9NPv2owITJux0b449J9WKyOTSXkbg7SXWohsIsNZjd//oV/+9G5jnIRIK0RD+ynnzip
3SWfBlJAbJI9Vhelzlh75yQpcI30zjVEzaNlhc7aq+la9p78UQweLSP4lH/5g1we9Ok3QEjuUPwB
nAbv++lsEaQZmFojZ6d10m/ivLvY44yjSGpkm65ze2kwrDLXdreegD40jcZmEO7R8aIbQw5/i+j9
1xlAvUmNyMTUFpLt+NMZAH+NgaKZLCiyqpARSnTZjNc1NMh6bBROleiYV9GPP38H8l+r2qNN7FlE
dlEbUOx+eg+tUJGTEruzL8wS5+yPgfogDF/L6jtLBpCBs8JSEWBJjzbkHXrLc65uZHoj2i/Z8Nz3
B8v4EkFouqQ1VatzfKFDjfsQUiyZYbrYIXRPne9o4sFnSFA32UMQYTPZVNahDJ+T+W2I6Eyex/R6
am///NHMn9vfr78vF93LvQ8DN3dn59OLthjKTLDicNo0eymOBsWndj5m9y5n2Nu0b3WB9lfdBvNj
mZ0Cl6L1EcwJI+A8ooJxbprx2USmHNZniZAh7l5Vv+v0q1vtC6racoeHd/a2db1DhIHFf/CrbI03
kAyxcFOTQDhumu5Qtltn3AbJIbOvYutc9Gcj/LCy68E62dV7WVwDoHqb0r1NV0v5vTrbJsAE336d
3jJrS57gED1k2Q26GKe/Ak2gHBAGTvQ6xa/DglqfGd3DIg825JuY7DKsc2xcm/n+ou5eVmJET9wh
KbrriMkAE10/lRCcGQ0Vj+O3BMNJfF8EkOx3RLgE9AGfNANScRctN9zGMRYxImoXIvZ8ZKNU2Y59
Qh3uOlgfgQjRdB6fdPBQ92tXX+lhx+3FcA+Xmyhqg1qf0BMSUji84fObsGcgkergyvlgB6+cYK36
W2Ft8xTAxKrCzmYcMUUlmJ3NuyhIt3F3WIavefR1KjazXqHtEMteNludg70AzmECxHbtd6Gu60OK
jhIrKAng0wkCo+kAnDtMFx31f7xf8k5p1jydJSGoeH89M1wOp7wA3+1Hpc0gzgTq0YTJJjRycMUZ
6Qts6385En+3RBXXX8eloyNd81NBgfi5bAgL4+Dlf6zzgeGHm2F++cty+dkU+rxcuJgJMAIcTKb4
tBVcBBa0YsnPGodbtFiYK5VFts8Fk7F8g5Loii9V8zj395P8sOX3FvvbAF0Kr5slDlHr47womETj
3xv83t3g5uvijePtxosMPFqbra/c1wTzdNFvhuE1Ol/GZvfGKW9hz6yIBjxTs0hr1XMLhBgUHvV1
jpBebaNTd905Pq7Wkn95vfZ2qCVu6gcLTFW2VlBdYp+8hvJMR6EkYdbchTdDdlX1+9zeklB9gNlU
FKvs29A9uvFDAdlj/rFsQ7FhhAcdBzsui57++2qumVHH2Vo4L9XyDZuWE5xaoCCD7843MaaeFkvP
a9P8N3tn0tw2lqXtv/JF7VGBefgiekOCBEmNtiwr7Q1CtmXM84xf3w9U1ZUiJBJtrnvjjHRk4hIX
dzznPc97m/s7WUJmbfftAwEB01jhUFb3TjPabXeDG8KIhRA1k8VWNQ9V9Y00bv3JHZ+y+DFR+5XK
LGul79hpI+DtDjUw+xY0oy48I0JXc8zNiIYhTSyL+zY5ZM3OIPM5/Dr/xd8dtbgyEscmxMESOf3z
eCjXWR0bBcVbdqeHha0F7U+thKUlaOrV6JJM/vPWJIk9BlaGyZVjNrpkPVVbHLvBW3fU8asE8boC
Dg52Q5KdUjZ8vrX3FzoivoSiTAsmBjPWmh2Ny6iagvPDQM2eSdY9QRnvKUiJEZZSsMPI0yOjp3QK
o5BKekBCoC1sP1PvzWYTp2SOsppk0r+vUZE3t47QyDO/iXjfHiepdRQHyNNkq1qYtR98Qxmahayj
m586dbbFyRhRKiq6QjsxNEyHS2MqSaIMQnJJwODHsdCt788oU1uEcagV1Qg5zE5MYZFZSdNCPiwz
HYmVcLBEAlzcQwCApbabIpw2TD9fWHPnLwk+XiWWTUCeeDyKivmam7sY71IbZytp9y3POupHzRt5
/FFUgbDwgvMrAU3RjMyJWOFATLXO8ZwI8SnwkGsTcJas5oadL49QeOiF9TjlemX30AalbSjBsD0/
XufH8Cleb/JqRO3JxvErjtvFkEiREZlWFMewCBZJgxEADjGksSgWNzq8wwRjocl3U8SU2MgssiIk
iXUu5bMpovgiZIgW69pcy8mkCuUNlUe20eFt0QjRBi/bVRTKMpeiAo7wKP3h0KV5i8uPScSFgydX
sONXDnB6y4TIymyLEhicNdHgZ5xoyoEoQD1an8938PsxpJHsYf8kjMQxd75vy4qmI/wGdIe7W7MR
UYxiAY4OFnbOhtzuuLBnv/uePJA5gssC4WNySbOXo260HjleAhk0+3JK0TIdEaPaBaUI6zJvfkdJ
FiyM3dd4zdslx5QVDiREAjiawx7SZoOIIjNBwng4sTPzfgy2VoSaw702y0ejAMNWCisx5xyHiKhE
H2RBW0Oyk1zzL+Qqx+57FG1HAcIZTL/vfvtIph0J+zZAWqDl1012w59DFm4667EIcEEFDch/a+X3
jfTIM6js4AEalfWceDHY5H8VMM6S3Osxe/zDb8l7GibRAY5hUzx59p4YHajaYEYplk3lg9uVwrrI
VcrPehh3mp4rCwP13ZpAYIVBM+U2LItwwSxM0Hf5oPd4HaAT4HKGjItt3UKZmcubOI5/jwpOl5UY
3Lepen/+RT9sWaJ5jpzKFMM6niKjhM6uzgqs1sPoxe+lbmNgo4vrkS84MNm32ARg94Xc1lpo+N1s
mV6ZKB1hbLZsVZ4tDY0cRJVShAGpQ9EZRI+6tcDgCjTgO5QnSzHedxkCk76lXyV1CogQCJ3NlliD
i67VI4bs8CvbsrLxetB3SYU7UqcPt5iIbVOrTW/JXnm2HleZTYXcwux5jVcfzx7CwCQpCQHzW8iQ
HHe2khtan5Q9vmqIFxJoSqKA3O9RajkjysC51WAjIl7ciZL3pRVIaZL2DPYq3MA03jPgR9xYXDFC
RLoZItRRcKxkKv2oPkE9xgRJH3zSRbhNiPq9Vey5bnM7pEa2kVy0H6hQwq1bPJMRAafJZOJPJiGe
6GtsRlugUWP8tQu2NdVanENWSk5j1y6PhrAF9WNhzH/0SbTp67OOkDkkwH/cG20ombgfay2x4dtA
6pECakl9FXM9oHRHWnepuAJooNmlp33K6orqHM33Fz7J/LQx3Xc4Q5HZF0GcASA7/g2iqwUUDXFA
l9pYWI2Qp3oTTmX71egNj1pUOKOesD0/5d6PfDZhzdTk12Qt6+hxm7GJMqoui8Ye69FuGpiglOxA
KFAJVqjiwi5BZoHHHQ06hQAUEVx0CzTLBnXcXJc2lCkKXW2Ln5Sf2WfWFvErmBJ92ETeJwoW3GHD
vwo/U+o5yDGWGMtft4RiqlWPgTLO8epKfByvsItJbSmxE1A72i/+bPqnxrpDNxMWjilBTaxZsCnc
U56nimiGkLCWNdtS9yDvKQeMy00qf86Gbz10TmxeqAjJSFQK60Rcc13hTxShlBNRYRs2K7xHqsQO
fRvtVKERE9ho8hpTFzO1jWY3Fe3Byld2QuBUBBj8LVXshea44VqBSMRZ2KVsYpXeK3fjfU1lZLiK
vxhPIHmRBfhgg4WdlO6AD1uqo3q/UpO6QIeA8HhrcdFq1yQlCDXJD7pnZ/qOCtPYus21bYlDTLiu
8RER93m1rSUnFambv4VCidNNYVF94/CXMBQgHYyyM9R7sHUTArPbht+r8E7xDtBpgxUgWv9avu3/
6n7jk/lddoTr9AUmWhtpG0+7AwLTDdeZUiMd3kaAN4efMCjy6GeQfEqo/YQ/fI+SzJMOCMjgjGMM
Zf3yb8aFFfrd1jANnAntZ4mcWEmNHQ8cIZaQLLkjA6fCAy1UGpNYBzVXRYz4OwByM8LLWweG7NmA
oPT9+Vny/uz42jyijynzgMJlGtdvbjeBlvVUlUq1rYnpJsOBipJ8uxtaR6ACla+lkWBpqdRDiUvW
vk2SP70S0L5Ofp5IjKGaRNCP25cqi3rN0mOoYeCd+H6NcLR5oLqZWEXaLzT2bh3iSE74RWNvEqfl
aLYmYCBm1EZFSV2olt6uGtwbwubbnDq9lTLEz17NYHh1hj/fyfJ0eZstDrSLgsdkXzSJzx+/ZBIF
RYl+vraTEIGo1OLqq6YIT4Egqg6rdnIVaMokTJDWJPX7uzrGlFhAnbcmcTnaCce0TRb7V7D8Kztt
5BfksOaBc5sMWV5rMT0NBKJ+Qe2u6wn8ev7nv+81jhAMzulwr4oon45/PaVHcitYWD+0QnFVag11
VwgyO86MTRVPdcbZUxcuXLqnL3HcY7QpQ9Ca9A2aZc52LcoszQooXMExrQBZq/WOrjeHtpCvyK4I
LKvJkgbq3X6hIGwgwmzJEhJJkgjHb9nixEhgA50S4Yj6EAs/YgBWZtcIt91QfPnTHp0SNGi7pmEo
WeJsHAZZ1lZGUGa2wF7kFCIxMrAhrDNw143GTj3LOnAsThe2xPedytgTJXZg2dQJQM7uxFYw1Rqm
GbWccltQ+1Zt0MCITuzKA3XzMNdCnMXOv+n744fCgJkikeSnyQea09R4s76kWiUBkokyW+pbAM01
sb+O7NdKH3GUT2UkwrWOcTscFFxOGpzZU7Pz160U/fEyC6Z1kk5xTbVUeX6Pa/Bu1aNCwfQykoEn
US+KjS/kwiBZuwVuBgVDuNdBHGvjp/Nd8H5gHbc863XK5RoDHA0tG7bRm+6mxW+ZGkrN2HjhQne/
30yO25pNm5yosMFylthVIXwfTK76fqOgTfRWSn071teqHBZbSVP9hXbVd9OVdllWWQrI9iLDPP7K
SUC9bt74hOago66boaKAUEi9hbPsRz3JsZ4rBhsFUsXZFPVGDWd2X05t6nsngw+d+oUOqJsXUDzo
LykAPhi6lor0h4GrGBrzdLY1hSi6rTGj9Dns45+BHv2mdoAiHsm96dg5MrfYZJyp/dgw9uQDvR0J
yv35oSO/P1VOP0FjAVTgECM3PO5XrySFyOYIDKT9nvtTkBv1Ncn0ML2mJBqYRtkGVxlQvFWtSs/q
IFAqTXge2BeW1Kjhr4E7QuRU5GwjJe3LyLVma04usr6AdBpO4h9vsPxeUDCMM25e9Nrx720ULVQk
pKq2Hwp3eQuy1FPzrV5GdqwPWwJVHe5M2Cud76Z340Il6UswCIEscXBNnx2hTMGlRqoKI3uqpN1C
GfwudP3aUo0nBTvqSxoDFwFHmos8IZrjV8xck5Kwyo+opy8nO9aIREMkfWtygHIkU//0zdAsAqDm
7sb4eyf/RUskdqVPFgK24o+ywHE7Ny2HIlc7lSAm/nljkwqMo6gyhdtnb+ZWDdWblITaRC5xRtUd
zVXbFXCKZNUH+u/zjb3biyisMQjtcxxju1Xnk2sQeoRmVLraYCyJOYVQ9AvLfJ5KIKXEaPeJj1zj
fJPSUpuzvUgA3mW0AcEQ0y3MFbQFJ8sh3UdpI2I9D2N/7MktY3YQSXq/xrMVP1jZOkSc3NcpyIeR
u5mOz/mV4ZpQJxTjcP4Hvjto0Sdk8AnTkMXRxbl4rB8oGycaCaohNwWsc5T4Tq5/FJkLC7bBSzLy
7824yxcWmQ9bJSgvIeGg/XlsSs8MCHCmictNDQk/jmyiNJHDUbmAsAHGZCi/SsLD+Td9VcX8fb4z
iQ0pOmijSe8/jeu54EmMYfZZBY26uosjSnxVQ+/ZFWFrbJjnj5SrSbtBAKzVWNKvKmr+GtTxyvcB
LQndmE88nGdQvO5CV0wbyPxXUYzN8YBAHSN8tpCA6S07V/CxQM/1G8VKbuvCBYlReeE+53ZrKd/8
wLsOQMktfHlpmltHLcvEzQmjTzx5qjfnMXQ/9dSGHBDTIah3IcXn+AgOu7KI4y3sbNkRESlXGgJf
V/KCzdD7mwBWY7ZPtbL87nXj14Xvc7zx8H04IVpETqYNHSmjNvXUm2NbHwqdIYJ9tiGX6LZSYLJh
2oJnlBurIs7uZZkz1tZfKGFw+gQ7uTBVj2fqv5snXKRSbMH5eC5oDNwGw4qQ5tsKlQHVxV8EiJmj
IN5TMUdxcyv0Cy0ez4L/aZH7mUYSVXl3Rct7MHokE0IKLWRvnadWf4cbypiZ0Oz8QdkVLSgTCur/
teb+Xy3QP+ASvhlz9nP9/P9e0jqoh9vn5OW//nHzHD9D3X4+smuY/pe/7RoIXSucJNDzWeaU0/6X
XYNl/ZPNHuU7KSfWkNdg4r/tGox/vmZpCWSAkLYkaVKHV1lT+//1D/GfJqubNBUR4fIwHU3+yMdU
Pp6v/zK3Q4A+TyumreHHY+Qqe8gRAYB3GCorOLvJZ2No8C61oI4js5CFJ71v8WIqAcWQdCmi/eiZ
0qd+FDJggHUJJAnWXtwBh4SilIBU9etavkHFaD7nTdXtfRHcysY1k3Q9SBP1R+2COoAbDcXgTbff
/2uNeWuN+ipH+3vp+ftVpld8M8WtpLLQVDZEDmNOuqsBPPpLZYDIX7maoPaEAiehpg5UAVcWpdKu
vTLHDxWLew4/vd/kL6COzK9jQsBm1RR9aELxq0lXp4C2b6B3y986wTRvqb0zv/OtY8cPFJxylLxP
nk3YsrjbtEnxbehqc9sYovDUtKZ6PYL/WVhdj5f1v99wtt93XQ3UWgu1PcD12FipYON/ympKEDQM
ZeFHqGTxkzaOBgF8zzLR2lNc0C2sK9Pt7qPelY97t9fSuujMbNzjoi3cc2qWvmFk7v7V9gUGPuc/
4fH59+/3m21XrpD3ml51I4NL6X8aCvZxQSmID8ag+VCcgz5en2/oNV300dvMooRpSKY8bFWg8fTe
bwOnA1zVSvGxLmVzuhMZwy4PG+64MK8FzL4s4y6yepf679ITH02rEEmANOYPqkZbYDURwWqzVlFF
lrlMzEEg9rlRgdj+kgAWXbt9HGULfXRiws6DV5noA4sC/eOMgeak1niAp7/grnnq0dOW8mYCNWVX
yu4w1s5A/MDz050U5Qsj99Sjp/3xzaOjugTm0jW148rFnST6n8VmaYs99ehpML15tOUXSugrBb+6
ilAmF7aSsUj/p6jzgxXl1JOnqfDmyYY6eLBbeTIama0/wmRPy4UryqlHT3//5tGWHqN6SrLakXEg
kxWoEmJjX/arZ4tEJPfyaGCahRmviF9vSNXGsDBtTv3q2RqQpEmQEDepHKtQPvly+FK66oUdMpv6
AEvrMc2gW2em9SOL4SPpxc35Djmxcs0LddK+M1XoTwwQ3D0ANI4G0EI5rr70Reot3AJP9Mw8ktM3
xAvdhDZqvwUnoamF9axYXXLZNzVmMzMOAel2FiMxGSx8R8EpoFGDfXK+g079+NnkTC0zVqUoqoG4
QeU1oSBgCXLZo2eTs4rVpII3xlm/p6DAwwZmVIuHy549m57woksp7rlHGHL1kOQaxRJLNWynemT6
+zfT0ySm3LVQshxw3nZG0W8llAudPXXqBzuPoRw/ehQCUCt1wqKCBO/JTSJp55aR9TVugTgbnhZ+
9uBXLVSNnnqP2YQtAb9F/sis6pISw2sPtO5SPv7Uo2cTVgXI5cmeRxdxWUo70j7+omzoRBfNNmf4
LxAWrLJyfDxzTfwkMSu8aMjMCz6T3FVliBCVQ2T/ay22f1FQtJDoOXF20WdTdPBV1zDrvHIMP9S2
iqpBkcjcdB9YWAkbwIt3l73CbLKGcospTOayBsOEgCABUqsxhH5hdJ74qvOiGz/t9AS4OftSAQ/W
fenSf8Mifvb/33vJ/veb6bycw7WgCQ3ITJ1CLuFcu/1TgjHLZYeieQwzT4M4KWo6JZaxuQ9zJ1aX
RImnemQ2X/FJS30pLyqn1MQSPxXVApeAM8RlX3M2QaXGVwZEgZWjj+YVyHMnxrTlskfPJmifQZmA
o8dA0TAN1/XsUGbAvC57+GyK+l0TDxnqGke02rWpN/YAmfyiR88jNZXne13bNpPpafLVKtQfOXz+
yx49m6NFpckpWLHKkSkxj0xzXcpLueUTw2SeiQd6mEGm5kNGkB1yvDIGfXvZj55toVmspb5fsWaZ
qbJHebCphs8LT57e+4O9aF4oLSSm0qcZY7tVDAVtpsvBiHPuuuv8+JM4KNZ1paMoXAdtQcYt8kP1
TqK4YmfUnojNztBGDQBHT/urMXvzm5/oWCADeLQjSzLuM9i32KcGufGMN4HwOQByuRN6PXwU8ZkB
YzmhP0HC9pLV7kcF3peH9HlbFlFMcVbh73I/6MRVIErJrwlOuK2iYdh1MmUgvQBFViCybK5w7cNR
owqblyDWYAp2ZoVCOcxl40uv482MjYT4WRj0rKZsRKg/ywA68a7N9O6yE8480Cm2eIxZKAMdSJnQ
0HEdKfULh+ts6akSCaISnFMnt8zP2F1+niotFz79iS8/W3dAfAtkzhmubrCP5NjWs/iyLVabLTt6
7Ll1DuTLGXMqi7Wg+YHb04V9PVt1pDxLKI6IKyeMUhj1VVStLLd5uKhL5noJA+T7CNGpcpTMvcrU
4JDJ7mV7tjpbd8Yc3GiSpoyRhjxepVJUEkkA7C774bMTgY90Jm18ZjGk/k2oD1djtUSIObGqqbO1
p2JXsoj78TEbpH9AcWSvv2xZm0fEfSXqgQHi9YZ52abHTLuLlzanmRbsP3Gkef2Q0FptoYhi5eCr
6j+Dd8P+RR2wwhld60vMWkBx02i2txI+QAe8INqVIrrFZVNrXkQ8QQXHpg1Zr32puxKVkYIzjDwv
2x3V2cQFRZ+qBvFNjt2WrfXXHU5jlw2j2cRlz/WHrJb4IPDFMqrELE+58FvP5m3QdDhYJgwjSQ2+
gBHEaDvoLuuQV17Om6sa/oVRE8Np59nCHf6WToII+6IemUtgo0Ev+9DNkFHL5X2ctRuhZG+57Nmz
SYuCvJS06Wf3KJcKBJ7Fy2UPnk1Z05DGsdbw5JXgdNRyglfB0rw6sRooswt33qYpOXUeDda98PCg
KKqFJWz6cR8cRJSpxTcfUZJg8TGw6ykjBY9fJ1usDRV8AUPp73Il9i67DyuzHZUU9aj5BV8UKrKC
BLT9ZIbkQc/3/Guq/6O3mM1NWUjzJi485uY46huq+MYNsRWX+F6Ay1peJ2s5H8RDmZbGoW976PKa
GlMBrYu/VavQL9tslNk8zntMYwcleZ0QN76YxtBGF9/x1BCYz2Qlz7sMiJAzYijaJ/V9LvkLF+jX
gqcPug+23dEg8KKmRFfBPlZ3EcBngoDxbQZaeQ3k090GZM9wKcMufIPGgcxRB9oVzxthbwaV9VDo
bfkNnF16KHKrsuESWfeGMGicZekKIM7YNgL33oyqJ19ngtZdJUbpLnz5E70yByTgLSsXRsIvp27U
5jiLyefSoDr16Nk6EWchuB94OI6CjcZgfSfUfeGPni0UQ+BHtY43FAagGOC0A4xnua4XYq6nfvZs
qZA8gW4wIq5DlU5xfPqgmlCZz8+zU8+e/v7NYgGhIqYInjFYDvjRmXWK5YL+67JnzxYIfL9lIFWM
GJa5Q+t2NVUC/Z+JC/9zLJlX+qmar1Etmrf7ssgyWOYttmXklxbm/auq5qP5M5v4BV5jITmnZl9Y
jbpB+AJ9sBGwpBOtbSU3wUHqiRPhMiJeNYlcIQeAtiDCdl03cjpckUNp9nUYmDupx+SyhQFjQy0P
dwMSuMvORq/ywDefjrtgZxba0Oypj1MckSG4HliUFwbGNCc+6IA5jsBF66Lr+VRBMRr9oS21ZB8K
dX5Xa+hyBE/ORmynQb+fHyqnWpsd6hM8AqshFGX4yNiBYpGrX1t9oN4Mklnd+LoypQE7o1/A85wY
9K9SsDc9N/hBLpQhMXrVyMyD3ACkbly+0Pl3mablRz03Wwtckop6i8RpH1txPum3xb3X4jgwtH73
43wTp15gtiL4Ir7SaWtKTjlSR1wnEWTV9LLV5lWM9KZzKMVrYsHn6oay5bcX5H9hOnNZ4nLO5xNA
jGOrxjVFiLem+CIPF3aHfLyIadYACTwzGatp8p1TTnRrws+/sD9mK0E91n2KZFlxUmZuXacdLLPh
wlPg66XrTWcHSaeRhOIGAjf6irDuaqqruWiMiLMTQDimZd4ifN4LaS37K5HA9kMb4Ih62eNnM9aS
e1evh5Fh4sm3HRcHu6CAdmEKzZRv/1nd5zUQZVy7uSCGioOJabiHVF2sTRP37SaT4abHKoZDfh38
DDn5PRTFBOsvTeHKSnNhC3lc2FSd4YJiT+FdXva6s0kN4z8FdxQrTh0gh9HbCvNWv96ff/iJFWOO
ZPESmZ1DDqu9X2alv/K9tvlkNKP41VSD+PF8GydW2Ll+V/EA+feCVVJWgZldoRXx5+kMh0fCABB3
IjqqmVw+nG/sxPokznZ+TRpSBVdSxRlK7zEcO8eto4VHn7jdiLO5nkKvIVmpyw4z3HJyDGdWshje
SmPgbVKTlfyyN5jNekUetRJwouzEivpb1JId6bPLVkFxduwfU6EL06YtHSlPxIM2Sq6tWZVx0Q8H
X3S8FpbYfUZRiesqdjdr0HZrrRO35/vk42EK6vr40VLXyNaQm/iVC5n5oPZVfcAXUnnGv2kJ0PHx
wEFDd9yEK9fjUGBq61iU/+/x4x03nWREC5P49Wr6fmuGB3f8+Aju3ojLZOFkPerj67DVhccki6nX
xsY7W/mhXH613EC558oXXAvtaHqrECXsavRU5b4cjThdafE43MCZrH5LbpNuB9crbxs/Ee84n6Rb
YocJzrTCt9C3/G1i5lTBUiK2jsMaf7pGTf3tiJ3AdRMaw02Kyf1WTfrsaXJrW4coH57ESBK3Bmaa
xcJLn+rS2Vkh1xKhGEKvxJqnChzZiq5wiL9MaQLo77hD01ILRt/vCwe5SbjCM32ipxhL6f2ZNv9/
tgH9HSays3xzKP1sTy5YP0QoQjehWkRXQxn7Tgz4FtSYL6UjBfgj5tTm6Mpw19JxU6X42bmZJ4y2
zLE7vUYO6q5kH7uTtTVSOxfqqXiZkucdqGLsYnkIx6BwimraemLKjrQqLy/8frOVqA7CvMOTRHYm
UsNnX7CaKwlXlIUgzsfbgj6v8PVNqaqFxJMdI7D67Vjlyr1fsUvohYsHWV8Yj0pfpU8XLSBzuZ1K
GNlqO2vcx3yTp9ZSuqt4KPp7PFMU53wT01r0wQx/BxPA9zsPYmnch1i0XNWdoX5N5D78UolqvM+7
nnt/K5fYSHvhwjXsRA/O8aJGmMhtHUjivioxb1kV2G0BlugxLJ8knYchycYvAF2KxYvvtE989Iqz
RSxsKtFqWn3caxoeLis3LSHFdWKwLzCvCKmWBwwoxbJ3CBQyaE2LF2vetNAn8C1wsI+lQiWqsw0G
SHgydXFKZ4QvXZHjvBwHbbIRoyT5hke7tMqEsb4FHYQrJ0YZ1XUf+P1X1e30O5kS1W5dJXF5b5Wu
d4dLU7wu3djccm6LbobaAys0li6GelhrrbFupT4e0ObGD4LvdQOKTemAgOJPaS1sTidu7ACHjpci
PG5dUUX3s49NZt96pErkN26olCCoiS98ZxZ5+7SUQKAG1EirShTc6NBQH/zcir4KnZ7f++xmONyq
WNr12Anjjm1hQgqi83fdJEslBSeWY3O2YoZ5xs1N59auT/dqcoc3aSJ5CwfJaQh8NDRm5y4fwxJu
hW2zbwpvuMGhS7nBJKb+nqvQH2U50uzzs+zUS8wOYeXQikLo9s2+60vcjgq3twdCSQuf8tTTZyue
VodZ1WDEvPckdShXrjLiJKyVQ3jhGjE7gHVyJFtZUzVYRQnygI+FKt7WeRl9ooKoX8eZkm2guQ1E
q+RhaReejl8ffJm5pjHvaqXwUkiqOMtEPxTJx5gSR+ho3WceFNUktn5GVSdGGFMl7tWQ5t4SlPtE
b87lji7qTDdjs9vnovW9L3S8WIthYW+aVcP+Z4M2pkXxzf3VSvB87j2/AQyZuM3aEsP2qnaL+Kea
NwneVV4DjF+0XABZJK6jRNfwNc675xrvowvPjJPHy9Fv4FSnmoGYOszUv1qWKJusWL30htOQ/ujD
zZYVyzVbxSuMet8VCjFjJboKDa+U7dyUSESUlRrv9DIor9w2LG1SRdQfKxmaqTTFfrUtIJ+cn3Kn
zkJzdj0HRt9vYil1kgT2EPJ9aWeWxcCpFSkGNWlFtEuzMN+IpJive83H2UwZcDH1M9lBXR/b4HAT
/LP5meTMoU1UPtbCGH8t5A5P3A7mWkwFzV6aB13qeCbwfE+p8cnCzRQH6HiJUf4aKProY8zWnbqq
cyyegnbfuRyVTbeSaztOcT5ZaWmhkY9ozYMyIJMIAZX0m64NOaH7mJdussrnozSt8lD2CGyWCghO
ToDZWhVHeadVPsk2wJ7jS6lb/lfKkKRw1ZR9Z6te9tknKGVHMbMjlcOcWvsu0cqV4AbiUgHGiTPP
HNeICwWBntIf9mX9l9RV28gd1mo+2KbxQ64Np6uXfFNOHHXmis+qdat+gL2Hb47gQOlqtnEeiXvJ
1711NvrBxshADJ8f7yeG01wC6o2Gr4P5kHYypudbYOLdIabEz6buoV3YxU7slvP6+XFMCO2ppbjr
MU/AiA08ay2bXxMNIQMJRndz/k1OLMBzGehoENSpxyxxwgHYQg/Bzltaf089erY44eLc60LLo1sQ
mZa0780L7zRzEajZNAPIKjV2VGzP9gVFv1gpjEvMvVMDaXZOQWhLYXcwxA71v3m3ivSpAisoS/WW
WP+w82LMEDaJkf86/wVOrRv6bN3w1TJXkrCIHZK3ulNFrfELg5zyq65zcunDyIWzV8VgawLkFPyX
5R734pDCaq2yW5iA8BKsYmnNODWyZ0vGqJamp+ll5wh44Rrwx1QcI3t3KZVyQrCj6/PjTTUko+9W
sSOKirD1u+nYrZhla636xMNuO++D3BGb1L0XuARH27wu299+oeEyfb67T9RBQug53pHjAQ0CsdjO
ibsMHG4srZqhXVWGyOl62Fj6HX4Wm7JI75Ru2KMx3JAVg2M5olNw8Sj0fhNpXZehcFVDS8cKJk6p
nnSrGwC8thzqB62IFoL7JwaiNgtpgQv1Yl3KYqeFxmNHGri+IQy0lKhZAIRaHIdbU/cWc9untou5
sjUQlTbKxzKGeoajh91ojfhT7pTspzB6NTdItPprWEPaT6rBx19SJ2FGmPthXx1wui4X7vzyqbee
nZhiU/WTUNRaZ9Cp9V5pphce4pjyZrfVwh9cezxHj0Jpj1zNHi2QQ8bodBaJbSAj3s6Imjy167jq
VwLImE3RdfiyNcHgrVQPgkyq5MojFuZTARlX0ahvMKYurLz4Wgu9+xAOIqE0sZdetKzui4W1/MSk
mqtv8wzKbJYPjYMHdw+duCw2IRZJtjRU9e78sD6xXczFqYUApLSsxcbRCwC6viY3+1GLo2uj98Vb
wcyDhdXqxKI+hz1j2SWmkes3TuRpz/Wget+CvjAfL3uJ2UoYjXWYKyUMfzFRggPwmLFYaUbWOBTo
xPdqNdQX5VgB5ByvAX3iVopPBtSxjGrLbd2u8Gc//w6nOmi2wFlpUo5u6CXOBPmJWrYLbWHlOvHk
uWw1VIOgVzSxdgTRaK8tf6pCrobxsiPNXLmqdiPxQTHqnEISJKcp25SVTc62WQu093zXnDgKzrmW
Jcu62bs+TXhVchcmubFVmgJ1eDWO43XbNNoBs9tkHetdt/ChT8y8uaxVEColr3WBsqjRxNXa03GU
xpC7uPLSoPh8/rVOTL25vpVtBOsqwa2deDRcfLZj7QY2oSeuRHyJd1GC+c5CB57aPedy10ryXK9q
KAku2yqT14rQjBuslfsrlYvVZnBLw27SbEeO4mDmT/5YXBhTmUtdXTg/rmWUCUqOXtwHQ1rt4KON
l82ZudQVx6qqIOCUMh0LzHPj51Acns9/nFOTZjbTU0ELdD1tU6fzKoUtvxcPTVgufZBTT59Ndq/I
Mz2zBG73GvCwMg5UxM3+0/mffmLszvWuWSi6XeBzZw281rgZ1UBce5WqPRSRIn0/34T+emP54NI6
V74acF8TV+fiHkoJ+ZFRCRsfb0lp2AK3jPa+JXlf3TiK4A6r6W0u5SFG7zjRNKBxElvq6u4JckSz
Ch6VQ2gQVVWEuyzCPiNz/ey7aEb11ogsPDTSCH6eEgjmNu7E+iUcsXdJ3I5rgdEEz2I+udjoIqYI
lWSNLxRbkPIKQgbERiGOkK5UyuvFlRI3gl1oQvsrHMJ+qypa+xT5Sv9J9gSBOLAc2pUfVru6dIdw
7WUFds2CrzheI0cPTWWwCFTxuKsIPVbFEw4T4qpvO/8OQnpDsDrFqD6qtWBXqEUrrYi74uQ9wicL
xS/tOIgY5iYyaXvRtMqnwGqCBrj4EF0BNi/zVaeFosgtzYNgTvz6lrtPunYbPXqMs8y9Fca4f0jF
VFgFrQr8vREHdeMj3AW427Xig1z1iW2iaXwkne87VhYKvCuImntdlvVuk/lqeJf4XnijAcDYuVXl
KiuhstL1dKc3yUWCu4DqUclXY6mV1UrLBGVnvfqVNqZhW3jL77zQ7zEr8arhJY58+RCAaM3Wli80
2koMcfRet0Ni6Z+0AtOSrq8TckZjWtzHw6D+dBu8ZhJxOgwnlDrcAMLKYOnCAn/UlARvUha7HscR
fMg56oAyBZQtCCH06cTK16YELCSsCusvwYj1qyZU/XXaNxMFWOvyVQTMR15ViVFvLC1S7Kbzsx2x
ssg2C6X7EuLbl257LSd/kFAfhVcIddKU6aXFlVrGSu5gYNi35BDzPF0FqTsqAOVq0Gpa0wTJNvSz
rPvS1JLaYVGusgRUUo9mGm5otlb8avgyJQg/ywQ6jauuaqThk8GLvLh5az4nXs2JOzUEbc+ltr2N
DdGnVdgijuC3+AFraG+wojG4qje94BVrz9dKaV0YkSTZJtG473HkxViNGHH+KBSCdmNKo7pLB/2/
KTuz3ciRLE2/ymDuWeBi3IBGX5C+S65dCkk3hEJScKeRxs3Ip+/Ps6obWdmZVTNAoYDMVER4uNPN
zvnX9mnVvRlPBBnFBE3KuA0mM4tA4r0dUnrkscSHDmI/s/F+WHbSd9FULMQJ18SybuRKZB3Ryf6l
BXZtTDd280AQLNiTIjzxnajhPGr3EOiuj4EorKthdRRxlnabukShDqq+nvFJxbLVrDmqBbrb5DoM
/F+tXTcZQEo7Rp4udXbI1qXcJL0YD+3gJHNcpI3ahYaVTvDOky5oWxoJsVsqk96Z4tJm4wX6phir
/OCFXUar8Rjuao9qtWF0luBIZGkQbKrOsOj1mQoyS60qyG9zKg3OoeicqA29npJ0o6c8ReYXjxHN
mAfthtXVmOmV9PHS6vNYqTL/zM0hUTdNi6P6lgio6Wee6rXZ+0XfDNs5KD8rzLqnqvPs/CyXqaGJ
yrM686Ufwl9mXWT1puGWIBdnSmi+Ikrfu9VyKQ7GvNjfHUE3t0p4xa1r20U8u15Nx+mSrnU02cZi
EUidU+vs4iR/KYZS3YLndfe8fPU1pcFAIjGU/eNshNWTu1SEeXgBZdJDTWQDef6E1IXWYh1l4ZH4
Pk/dyR01PfOsXlRTCsHvvOYW0dsTw/x1apDeY3eL9QR9H9zKduq3ab3oh0mwrwGrlv498lMVp3lq
G5uK6LWNlF54644Zc13ftSRsanWqrFzFfj52zNV+d8YqXW0aTZUQIYf0D4rVvAeJ9bc54B1h10Yz
RsZkeBtj4TPwECsf8B50t6Ghs2+zq4xdECjvuxKu/4mehvE3zeqflvQ5A8xckK9N+048ZQ4LM3mO
t10jxS7xUllvKJDk7PfLAKdmuk7bxmjVSVmSUOd81Vfh3Jb3ppibrReodqfIACTqmSYaHZW1unHA
q3y3uyg+/bK9npHceFWzJQDsGBTsjjjWG2fbrGQBR2M5JddKBNNXOFGvNkoqpubOTTdzmtCJXQi/
Jp68oDRNBzLjbHW9ODX1dNubajzYsm0eZeHYLCWc/EOUaeHsZCFrHbdYavamN1TkkA9r+SMg2+mJ
QDQomtCXZuzIIHOjdM2a56wdGjhPTsQoT5PsbqiwR0VIVWjwahQleP2itmu/5jeXets0ArX0n93Z
V78mCj020NTIaI2VbrHBa10y73MuOQT1xqPoKna/xK38D3vsHZrheqM8yrJZ49UzwjMphbSiDW3+
MgS15tIiFTkeqZp5NlXSnoIlcNuNaa89x+JIRVQspU1H/DiiyuK0rAhpp5syu3Pt0pObMSdpLXYz
Q9+JbIZjI+q4irBu1js/LUXczHZ/o9bUP5uKV0x1RG3HaSWa81q2XOiF29d3cnXwTyRWeKctYzpm
hETR+uUGBRNA7mwNMkTPPUBIJLBa0c49tU0TN51Z7g2vCN5Rr6AY8V31uQSiPJNToF/ztBhPxlim
H2GSOPswLCj0XpdpO7vpHGAjLPAy+N1AP2kx29+m8tMTxYb2dya0PAjmiodh9vKNqOjKDitbwkNM
zl57fjvsqkA2z3CAau8lg3NISoN2LWkF+4YgwisVQi4Efs+1rYlgGxjeAEgqM7LsSs43smu64D4M
yb3eCCl4NrysDCsCK92SuKoymI0vD3HhRoepHvbFRRMXCVcFm5xZ7F6nYfnsBEn7odHBXqXZNDx2
gEDPHKlk6yeW1ehNG4a0knMucvxScn2Xye/SdbpDPXH7TGY/UH9nF9cFeeEbx0gL4vLD1LsuaZZ0
cK4k+tErM0VmXs/hXinRnfKumu8XW1c7u8jSZNukOvgerdLZjqaXBKe5mOurRjKTUUUXdvRM5HKE
rVfCaeOQxI77IV+sEu2BZ96WhSl/Gm1vvNLX4D8MvS93lra9o+oNDMKNYV+NCT55GtAW+EZkoepF
kO8VABKGjFiOpZd3kpggVdZQ+2Ws3GZ6L+ww3Wo/K4m2LIuOokrfaelokzyxeSO6u7RahmQrp9Hd
qzZccEGr7sqck+WQq7K81UC+zS4VwiCV31BzNMPHkzQrE9rUfK88eWp6GWXgbC507wRI6cvrxvUL
h0bGxv1pWugUcRZK8TWkXUq3WNITzO661HFQ1YG12ZqDs8E0T/MalqpLofRzJ4x63CmRGu2u7AiU
ShMa2fJxIRegy7A0RzppcxIDWwQoURu02K37nowxGlpzaW+yMSmCk6b/q/gambZ3zFegZLKSxtXs
GXQwkmNQLJHE2F1FhVj3tmNIOgj4dsnYdoqi3g+GQ56zEFa9Ja2yWFGC5dnZD5XeF/BGPKBF1kyk
R07uCXFj82m4lB0kXmv8zB1tZJuU9t0mMoxkOhP7ZGyMzC+nmMEzzyPHsLq4JvJkU7tB1W8rJGt9
lCcViwyGuG7mdnN7kpBFNm3x+qJaHbLKek5X4X6lLaFs4RAMFylrN99Rnho+F91i15tBS2Ybzai+
SkGxZA88fBILZ/k6COSiGkGkX/mguMPkNde2YTk/zGWg4Z6zDqX+YJ4JJtVBZA5ZSPJb6VRtDE+L
ObQB8aC9rCz9XWov6OucoE4PYT1bt02VlVTrBbs06MvvSs3dfl50csP8yTdJFePWLZdvUv90+IA4
3RMHp+2Vc2jT3vtYkrEd46XVlr0fCkFxomqNLojXtaCx0DDz8qbI2xZ3Kiz7zFeSXpRd1uCql6ze
h1BjISP3OEUik7f9FLEHrjbTWmYZN3oc6vQmJYC/cUmx2i7MT/M2DDsXNR/u5mHXj8OVXfud2uO5
Wz8Jrl+73b9eIC2qgP6cg/5jCGugB7vjS5Idls7gL7aQO33VQD/f5Cofd7nlL9txsMeTa2fB+zgX
vRN3cpyOcCkDuco5O0/P1973V23GXde39DdcnP2WO0JyVFkto66wmBMWX09sG0ta8LSWC0V61mpU
Z96Q2TzYRuLVsZOkkJjER080L1aDEflVVUOaOIQp2AkxFjvMA8VdXsr2Z2k4yTlsZ2FEhpQMClkv
DOodExuhlDOs45Mtm/Ilo2eBDGgjoPeEG+C97TUNp2Af87EpuxqFZCBek1qY93zxxuumZzeI8gAN
02BpqmvVZAfXo/bKlThEYKLY5RQlQ27xluKUzavB4W6VXIweWHZZONU9CojwuVLe/GRwwjzNXpId
fMNf520XCOSgdOqRLmslLg+X73XH2lbZGcXCZQJt686L5zXjPS4vPythI147+qiaWOpa/1KVG/4i
6XFOInx93rWd08x4TvCbXMnZ6t8xD9lLnIdSHBfXXh7GzObwSTsG2ojmep1snVVOH06x2odK5uab
gpR6DV3U5mqmYXPX5mXzrFVvvduTzc6a+/nOcZPuVnDQ5ZupxB52ORnmEnEkdZOosk6KouM06ojR
VbBtw/zSBDK8H1xneWFFfklmfMqb1C/Lz7Cb3GMXDM5zHYzipuiXarPmzsJHWNHbxEwuPDQHqk2e
5sWjWCXgPD7rqjChcdzEwh4hTcWwO4tjl4ZOFduIT6pIri0oeW0OV4G09KPpOWqj8fmdK3YUSpBc
q3DjoWPN30jhXNCNydQ58bGpZ+5maqGu0LjBEDEUvLlDVvxYgrqwIjPx/PekcgYnpits+AIUkGzD
OWDdETYCKQ9J/saLbwxuFfGh+Sh2W/Oy8olAFFe2mMq9AyC+0AJkJs/GYDMjEdw33kywfzNVoXSF
xQ2ZIazL0rQWzsKiHlG0Ofo1Md3qvstL60pWtTrpkh+LdOh2t5RCsX4HFru7nfeUz/n1KN47aphK
ZD9+a0d+aqQ3RGqXfPaFTq5ciuSOCa2cd47QpRurcppRE5LreYsKST0OlWEdlGXr69Ry/FvyunKC
kL1g5EKRfMFaw1qOc0F/YE/t6L3KmQ03E9st/cdpdeN7ZHmWzH4AF33w058L+WgWcxLb01K9+40z
Xip1puYJO0q7JV1VXfLSnZH2KnwYUQ2qS/xw2xdJVM9SpBvLSNv7ABnlJ1an5AomnepLlTT9NYW6
1mmiY5XRtK0OqvcXOoyW4DNMwuTJ7doBNKBdQ1rPF+dY5tRzxzQ8WE96FOPtYOXrC0eqinxCQF8J
HfBfuZ37F9sRa7e58Dx3YWMkPWTTbN8YIYXiTIBm20fM1cNm8kNxMNjmaFXn2g2xvjbZz9ocu91i
ud2Ok9yaKVESlH3VaWP/ctJ+ekEk6TqbrrOCFy1QYMV9i+GY0unpp1tUrhEp1ALbui8Wiu/8bvmh
fcNIUYgB0RiZCH+Ea6e/6Rpkwafz3IvXJbVuBnuwv7Q59dEyZDjHKy8gznyAHnW4sFn1fZ2Ez7nI
3c9wHKorIls82p1zWpulXYpn6YwVM5NWN347ho+inWZeyZyHP92elkGlgvyk1sHfYXxkBC4CAdCl
mir5ds2yWwkom4edRFFeHaeCO3Xbug09T9Cp3gMeVUYFovD0L50Z3qG1+pFdoRTbDgj8bJSqei50
7quNvQz5iwBpL7YcgwuFZ8uSMGs6gCNJUWG5H5xLM7hpjL0RddLW3IJmqwcWv9rEGV5CEO7Quwfn
IjPzfN+yevXbCaTgWYXaPhTZZQYpFV0Ugd2warnJ4uSMEXlxbafW+j10wn0p+84F6GnCPArLon8U
fc0Jl63Wwo9aiX7OaiM9992wnrVIMOD6ulqOk0ObegSvtWDIZfbY8Ba1twA2+bU9e24RkaFDN6Y3
eZW3JQPFeaorzQU317nmpnKH2toUM2WSAAiU7EQCDdvZ9qZ1l8ssOWHdan76Y+nFltmY6orDcKFq
a/Co906AL/ZL2UgZl33qHILGGB6brpSS9u4iOMxeqFfU6NK5K4VYd0iCxG3T+PWxanvwKSkz04tI
WLdepY2IJyL1BDyrDJdowaIX40tIDj4m+aOTOfbD1JbldZPLnnw9sz6W9dLAu2X59brM3mHJEqoW
mrKCbTKp4p6EeaVGs71Vk2kdsqFtS8BM4X9UHbw934Fq2YICLCgmBpTAQ9Cx3Ou1WpkfpOS4CSCu
8pGZIc1D/7QKerlnQ6iNmhvQkK5ZHy16ep61tXJplm6QRIuXZ++FR+sgyz0P8jjaqbzNZQO8kI21
iancs/Jd75D8fiQopbnhUsP4aTHfAMBBLRdbN9MkfCeqsj+8kEa8jhLiE3lK48kf8YhpsaZVDITu
vDYBv4FMjJU1hkl243bU3cZ8aLrekZDAHF078yad1vqmqZkcfIp/nnOiSwBIW9tqNzyK4bHj2Xyt
3ZApQ0LY3xhlZ4hokl25K9EIf1eJ8h5ozkm3NKeu931m+0eWspzH2Vo0n5G7LkfkrPoiDJ8Ql5Sz
8FHsYX1kbetuVGs123Fe011n9NbX1M35XWEE82nxKqDqdkin20vfwJsCMo7XFGWSj35stzpjcxR1
NS6cVPhAKW4l6EkF7O+4run7rJyIODTzMBCwzLJrDtuhG1wm3AkTo0NV/bh0+Z7IhPAH9cXiUcmg
fwztJol8Yt9fG3iXA6Ev3dbTnBtBqT6Cogyeq86UxFFXbbdBziGSuDAz86FXnXkjw0uhTBuoEzc2
t1of2gwfXSVGuRGtPX+srmXcqbxd8m2Fu2crwzTZwIzkeZzpPHybfOQ48WqmImDEFcnWAwSsN/40
d/ZD7hXD+LRMamT9SMzV3y4L1SqJW1D+bLRuRoW4OaSC/tVgYmSUoiv2gastn5bFUR9HRS1zZNXS
ck5iHtSH9IXRPlIxmO+zUdWf9W8ffT1TDLzRVVdxzzWZnqKMPuYUR/9kPI6pOfQxtKMUzyG90+NW
j0gBtk4lWLfMIT/07jBuAysRjzID/bLWrFsjU4T5dRmEFLAG8BmRRyNIwPzhgiWs6NoisHj55khr
2iV0aZ2ZBKxH3QSUiQOxbfug01vGM8o5wQLOtZ+Z10ubi5jlMHwd/dSPLF7eIa/BrX1V6IMAjAQi
yOtPDOh+nDVN/VCNXXBbBUO3t9a6/LGwJ/bMa6p9XsayvyvzZvjh2+A9BnkQ+9r21A9KhR8N5vid
3WfusbVyxDEWd8lJ6G766DrmaL8rbrIstN/tgSMHtMqIC2vK3kctYXW6edkZ67S8Kg/BgWhBGaOU
U/PWz4PVjoY+gGIZJ/solJ0+w82Ez9bQNrseg9Qe8x3mL/qKxBnWAB2WRwJsHompXu5LV4mvdBDd
Kz0NSka07a7c3gQjb2u7yJ/XGXdjoVP5DfDOXUV3hiu3zghRkKvRvfWay3NBfY5vRN6Sd3IzEC1y
S691cu4tlbtbOYTt/aKGIAD9M7qTn9kmCA6qGQ7B1NKn1bDtE2v1eINrMrsOe5Q96Kt0A8QTGopM
lLm8s3IzeIAmSK7qccbcS29F8CD1HB6FSwB8ZZXZj0bb+m1dk37bO6sCnrPG3VTYTh2TGaef8bb2
EahD9iIN1VHfbE1briAsCm0vTjUQzxf/rt+Ag9R3lVeHZ6+jBk6orNsQRl98pambAI54xcZPA0II
xjQ9Zjy3+8Ep8cFArlKSnrfuyZnG7Koz65AxL/GrqNL5em5rDpA4o2joxgeQXiOuuRJslY9k20Kp
1VtNXgQRCKtD+cYEMNGbbf2RJ5l5atWgD40Kvetmaa3rQuX4TVQwHQNisR9zNydNxacyQ3NfqvKt
bVP6UEWZtMex9/D8QTfMkBMMFPdwbSRzNj4Vnb2aRdTWRc8iA5GwA0rwP1xljNt1lv6dRrcYojmj
0voSra9mwhSL5ivvDR8+iGM9y5LmbYYkPRgohzcZyNkarVaHC3Pxq5zQu2IyLAx/dvgO/uKdU5/a
t2HS0PGJhqkp5k4iZOvNZQ80Uv6QYZjxuoNObWbfK0iHrf29UZbOK0l6PBRrVaBF4hG2djyLOXK7
GhhEoDytKEAq9EuXXjjELF3pWc9MhicxL/19wLt327ZGvu2MZdnPYsw+WLqL59HJytdAj/mn5SYc
TQDl86bJoBgBuXVzFoXd8fBU67QJl8Q9e3ZT0PKd24TkDsnjMmks0y1jd5SCQO6HpRVbsSx8wdA6
bLiQ8kNYGt4vHsHmSJUg0q8xxDjI83CVAotuZyfojHguGzsWybI8daE9XPeZ1UsuZjiDOF9DtWcM
fWfrnC5hPWvG5Oibp9XOfTY24Kw0kAvDnlHEPWDkuS4GvprU2ctDZtVlyY5qBTdqmK0ukvVonVm5
KjpF6nCHOtM6kVKzvC+9CN99Ww98k7w6J426y1qLNoJFvznhGnpbg7/cbe6TH8Ti1Gyd3Jlv1Gxj
xHR6uzqW3BfBtk7r4Z6i4SUyrXHcZqkbPhRYJI+zcLgr6EE4C2JjrkjOVOdZ9/oEU1c/d65mtyhx
FcLxejvbutwYpBRFKsus2NQZ8fVlLjnDO4h+e1329jKnezuozJeUaxc+37XwSRDKE0aDBZwfQS3M
7yHoy1dJkAi5i20BBeg36SFYLH2sQbW7qKEVcD8GhbUDirfupqzJI4YnemG5nk7YrrOD5i9zF1ZN
y6A4lfme5iDnqmB/RIZXsSLVugpPruIsg4xPjwsA2J2Bfs+OjG5t35uyNO/TIbFO5B1bx8q0hnNC
49Wt6xbqq2rkXFz37TKhSvAGcRgc5b2UYz28Ucpu/5xVQS2rm+KhDYblR1NA4V6NVphbu3rpzTRC
gDadOdxBToTgYi4QJGg+jzdtkzux7xPX4vPg1aqdi9r/e1p6wuXGvEGO2PHNqUL3EttdhfNTXYeU
2TU6bA4GUZvAPPX0sGZ+YEVAc2qTiYlERs8NroZytI5KSGObkPp9goWa3xw/qXatgQV3MAsNTiCM
XTIgtUzIgfukJgHyXFmh2kKHyY3X2skv7SbhluiN/FuuASCyKAwJyjYFu0mWlh3rfhp3izOJT+FM
zcEZqvEsmilltm6l8y4L19420Kx31uw1OMyUsm8agJqD6dvGdTZO+oatoCW0S4B2ZyocbtF+0poR
LEb3MpIwxFO+BMZB5Ya3H610vjbTqaii2Wroo8lleYtnj+b7nIpHHivKU1qgdAjiiBI02UbaHKYx
GnIFNVa3jvzB8YdzmSvsWHvVqqjdBcIgS1A+orqwNu5qt/Q45AYrcxc4Mfe894xsQnhRSnwkiNYC
HbHw6h+TUNQPLnjsTVe35rZcV/feCYsC3qFKTwyA+QlKjn66ELUGTmKgSapvHxZR9jwAVb08cPj1
R+bQEHjSKr/WcaADGJ1FPMI94tNaK+uBsvnqoXRl/pU2tbjqcF18luMF9Xb16j4ODfm2EohyF4gl
iID0ki8CPH6mvhq2nTkx99YjBB5jxHbI+gR0vXYuX95xb+IphoKD31f5VO54qkEAi7rf5FZr79iR
2duKolkY5Zr0BfFeGMQ6GODyk2J+IjNZ3xFci/W4cpG8qLEyDyRw2Rs7IO3E4EuEagP2fl/69EBT
DFfdKMNLrws/KB806aSg8J4o4A31dDVlg/WYEwiexFktqIK3wO/zIsif8rqebyrTu2iHW/B4zfHx
4NkazKZJ122myzo4KBMAl+qYloOTLO1vywv842Q1htoaK1lVV0tYJpHk/F8xnbe0xpbAXpu5BH+x
rIWAH6IJhgOHXWaytpk1EZ6JMZ3rxiPAtp+91MSnZvvPHmzhM9KS5Ia9wJ7iLjN+JMYw75ykMQ6A
ffPBSTLHiaa1K04FcCQXhwz1iw7n8keGMOEoW0udK2I9ri3luzdBgzMuruyh2qZemtDNzttQ75uy
z8uo9fLynUPV6x/sManzzewV4d60uYw3ROU2zs9GpWpTmRKCtCEXd1jtHkBsIuEqrqt2NjdqkD+D
opsExW54yF1nTZ68GWnU7WDgLrGmOe+fHHIBwl3G+FbEuNeKZj/Rm8mvoRPLSx/5M/QvH9x/QxFC
MyFr4G+3GYIw5cZd8x82p3C6Y1QePi0EObeW4YG6SL6ehGH4M7V28NNV9jKQmXcmQLOIlDCmuMG4
GeG29SPJ5RqjAu+OGhXtlQdLxidtuQ4Uv5jPhnKzmKpiaoA72wvrw5qUCY30QaDLOSZJxE/S4+UD
o0494Qu7gSVjg2anIYyg7AKwd2Gl5871k+bBcnL5nHRtlW18lYX0WS4O/qFMFqqKQuIMvpi1RpMJ
Qy3qaI8ABfCVJRDz5Ccsr07tO/y4mhmClsxbjHhlph9pAsKGZhd18jw3Sz6j0/Hcee+ZuplPaVem
MkpJkzPeJfjMQdlQ2tzD0xc6HuG/NQXsQJSFrcHYV+duwY2XjkPM+yTEHgrC/+wWMzC35OOWwAu2
rNa9ZaPTX1U2ik2+Kvt2hRYCRSkzc4m8NhXbQQh1pd3S+7Apnm24SoPGjpyVIosERdF9uSTeU19L
FCYZoibHtfTGn8flVAc4pEV40X5I0MM44Ahj2he9m/HRYRdgsSQ5rUpNa28GXgXJlBVNDaidTDuz
SPFY4CFEZ9PMb3xgwU6NyjnVF7NUh2D257wMGPIcILObxJ9FcmDc1ea2FlP3Bno6fIPzNm956rmP
rukoOyrQVV1B6SCLK3tO7dZw140aUwZ0lL1udVPlWv/qhA4PElAGbJy8i5+5uTLs93aa7VVvm2fM
W/2mB6TjUg7ScF/wYL+HJF528RQaYlMk7fiO5668zZB0PfIoZzd9VZpv9iSDSDpan+3EXW4tR3vU
C8yL2tBJxS7SLd5jYPRGzM3h/aqGdN2JQnbcvdJ8WuU67vj+69jxCvtaMN5+i+GCLPmBWf9og2Xk
oYK15q0FXfVTyqwp9Zo+jTKHjO6zAZYZiMAfShjlRLbygGim+5iQ4VzRSz5ciSD7BQeVXC8kP1gR
NGf6isGIXtuyLoIqHvKSLgSz8N2P1r0T5cFoiD6wqbgXkKcqolySXrfOaq/ACMKTsgO8rPU0M7xk
gSxQCblpeoV3Zf2ag2yBhbTw2QCpP/aUdl3XWAO+3NGo3wRUI8HceaumeMKeEFkwNFeKR2THEJ1v
J8MI7/kChg+yrZLbbhR9PDLg7fRiNZtKLcDX5HJXIZqPlO2bUAn/KSza4q41ZPMxGxUI6JpI+J9k
kPcV+4mIZwxyzt8tD/9fRXRPsuZ//3H5NZ84KRTqouE//+Of/mn/LS/9bf0ff+iffk3/n7/9ZwoO
LrVv//QP298q4O7Hb7U8fPewh7/9/v/4yf/X//iPIrmnpaVI7lOOzXD53VJwxH9qk7skQ/xPb9H/
KqC7+1Afn9/V/zn21Ufz1f+vX/nfPXT23y7hlza92R6g/SWr8u89dNTL/c0KhRv4lzY5Slqhcv/R
Q2f5f7Ns00dMETiUKVOF+z89dJb7Ny/kGxxeilYFlcnB//3vd+Du70pi3jze8T8vh/grp7DzB3uP
kfBmcLX0lxn/pihJSk3qUzmYN6UUm1UzCjjGa+k3NxpVsa0cQlRs2kwcSooTb4xmp/1sdBIb7T8e
o798Rb/Zqf5MAn3RX//OJq7dwZazv/SnojVPgdGlm0wCsg9hDa2XjbsRXIDlsd4aMNbXAeh41Ime
8sh1/OoK+wU+kuFarLigKDLGEhZZBnJbv7fdOK99EN2mevJDmJBqWFiE16KMEdA92D4GXEvQKJ4Q
tVSN+Ztw1tO6yqe1Lm545S8kmKURjMV8aKo+PdTKwEYcyGFbdLzAUazfQNdHwrM2xZremURNErLw
1NXjjV+XILl9piNEya/ODIyJzvJzVuaLBRm9byrzccGkAJHJ/42Dd7uu/eZ3D+U/PvLf1/P99lH+
2Rt6Ucv/7g0FJsNx0enpFLLXYTMPYnTDUNwZp0o4c+aFDsLgDAWZhRykBTAs3mTjH+VlzxQ6pTqz
38Nvkm/Fzl2n3jdJPlE9vY++xb2o74bCNTZBWaW7oJnrI1odCpSJuYlDSlO2oNFQJOsEnS4I/lg7
CN5KeE++xXk7+dN91/n/JtLC/iuN/kUU8bu/qqeplimNcDotyXxXVdmVaop7Tzln3uTDMDVcymKq
Yu5a/0fi8Pwu/vxGblqxpVlkiNyhg2kpdnmbPhZztXdD+3MMhmS/chHCwlavDpNrxMPekP+Q3o0p
kO2//pTsv9Jt2P/80tniYdkMszsRkXJYiEGr3VNu2puQqlbfobdVJA+B2pUoxiM/rN4mz3zxSuoc
6mxTAl21PqZULOYoNbqu2sw8tBTTW9ehQ4qRLx9SPT/+65dq/YXD5o9BxwzdmQs9rE7jOMZW3mya
NNwCsJFaOXrogdJP5fL4BPKpcopHOOQpTrLUPIgJqFm219Dba6TJYv7Xr+evPvQ/uD48UGTLdeHU
AyjokdHfHflm/bsMlt9CYv/k6/PHdOQmC70iNZVC09Red1V33Q/s250HOOJOdhhPfjPEsG8lM4i1
b0ae9izDBVzZ9WNaI96E9rhN0uFq7MEh0woNgUv+Ffjhm1mVj5bdH2Thf//r9+Iv3Jp/DERGlKE0
/TDoC5oKr/B3iDK6LBCEI76gXv7fHCnW5a39s/fk8sf/7nvmcv7lNWLlkyXno43Gw+tq3p90j7om
EpZkPWhvRoG60f13JnP7YhH6sz/zDzdVgkmi0VXTnQiFemRhv4JjQgsnMlSus/cLViLZKHi0Zwwx
cY5WvPDcnbZJ9TLUMPBgsDvpyR1gB83XokPS1KvpZyj/i7wz241by7Ltv9Q7jc2efKgXNtGHekuW
XgjLDfu+59ffEcqTJ+0oyYFMXFygcBOoRCHtc4LBIPdee605xxxZywCHuQRM5+6ff4WPTLNv69Mv
98fQZwn3slXtunF4rk7dMiWmi1JrPeAxtGIOKs61EdqfFaVdRTouVMbxT40SyY4V6pxp29CfRfcl
x14ThOFVhwwhh4wycr5PI2M/TvG3OlbuxrlaHGoO4VFW+m0uLlidP1qN3tzav3wBVDb1GGlqvUNX
wXxSI10F3hF5iQ9iUZ50uhK10gOISt2BQzQh1+SuYqHRpWsMM8c5i10iu2+JWnYWpb+DXL6nSv/G
QrvhKI6OL6zFhYXzI07f21f45VKLQsrmPLDrXdJKmiv16LtO2BhnSePhCruN4YcIAxkb9rMzjOiZ
Qzm9K41KXOtyaDh5Zi2OOYjYTZkIYo3C1xB0kVMEuep3adtuMgWtz5g8qoH8eaYzZ8t96YynsBxS
iUUrR1QiyItx4pUe4+e9lZu9Z+jag4pI/88P1EdQgrfF6ZcvGTCvskpNrnaIfl2jiPeMP3e5Yf8A
Hrwpi/4qbb7wc6EMUlda0+1FYayKrLiEzXnLLX/v5Tv37VldwwRer3a0+wTOlTl3h5yiB6lPdFNR
UtgaQkm5yGVXEuNrqmrfUFR2btxzNjNtFYG2hqPJmkMvoztCs+A7A7DamXSZFmNL/KGW05R2q6ZG
+TfVjLOX7pb+gUaH2jVzksOrZp9nw15Dd+mARjzNMSzdt63aXhW9crCqMV3bUrjJAuUrsmGL0gz7
DoatgAKQakqI5fNiZVu1xZzOpgSevxZ3RKKPK9wHL3qAfLjWgxvoipqjltIVxtTPaWY+kZjyPLCI
O1pWHnLEGVWEvHk0mlUdac9//oHfQNzv3eCzTcwU7WgZA7pMcYo/bsP6oR202qsGrXJ6VdDSiRT0
mY3KBLPvaO6MheIbLIoeO3G6gndbu12qfbWjivK8IrUpCsLID7pu1+AbI7qSQvjP1/rmQX7nWs9x
30OJim9Q+2EXaNFVMxzN4UqtihuNrJW2CZm74hzWkR+i2ZP9hrqAoOfCsTnY2hQMbZitp1x1ymj5
mRTNdcpIM8yOpmSt6woxt1VvEHS7I/bH1tQ2zcJ8Vwv5rsEusBtKHMNr6t5Py5eAmXCuKjI95eYu
Ncx9qQ5rY0D0Gsi+pNxmxoG1Fzn0IR++TwoiYgPwe5T5f74PH/1mb3S5X1/KhXUuGodmp0u2RsRQ
nD2kRWp6HWPhrWw1Jo0tRmelQLpTGpbLkyk8abFpxuvL11hqQvwNeOrjvMj8VtSmh5wl92WFQZiq
RdqmnRGWXbjYUx353o92tmVLsyULuqPdLslTXaHzxzQHocR8DIoooFa2rsOsHhm68gIKtTddrcSH
FtrlQTPk8I45Rn5SXkbxjRUn/f2YW3Tv4JMckVsqLsGdnVssQnJ5ZxPfaC/UM8YHZfFbDfrLPZ4Z
zMeSbpe7FtGEt2hoInCuGht6vPJqsKvFV3Hw+I2aML3VytEb8gLBRE8KZB7WB1CbdyDnrqt+3uAJ
jtxKp2ausiRCj2Fo7iACPAlI/1xmhZ2fZWa2MlC1OBjLDKcyc4EWxyQ6So6fezu86coclWaooK1i
bLvBfKQ4tUSeAMLokNY7ztpYoB+rug7gF94VPaDoO1WNQFZKL0rbDRrKZ6uJbuJRXldalh95i7Z1
EF5ZUuEnAUpGx+yjyg9VjHuqobVbLK0p79GpqhfFtG4H46lLO4pqswz9AT6Xq2TZ6IP4v5Qb9FHR
K+u/F3iYO42ew2u1o0PP/WKG7rTtWLHv5cHkDl0auiGdWRcaxI9JUxqnk6oFw2Rb+XaB7KYk5t2v
S/lJbvVduqi3Q6IeVCQunE5U/XpShoOGdQj0s3ypJv3gVPKGB//lSSlPOTZmUmW7NLWeMOO8dNhl
HV2MoVcq0Y1pG0+KYj7lSnQ9ZS14gLJhpTSkwlmK07RTiW/aXP4K0uXuz6/cR+ekt838lytSWXKj
ySzoZNRyfC2fMgtI9FO6+0AtNugox0ddsWuPbBrdp2vKVDspxg2Djh3Tx8hcB8us46KgZ3QMgyVe
N30QXnivPur7vEXp/HJtyjCbdGtFtQsjVEVCrekeqm24VjMmBRRR0zZFnmJKxjV4TuJf7A4dg6HD
2MnlwZ2ySbuO0DivpLFX6Cdg2q14EC/sMB+dL+SzckNGgmBVvTzsCi3dKou8RlXpCck6mhYzVF51
q19Wum65uRzd/oe/1tkOnCu5wBc2j7sglteMW9Yip2Ufx9Y+CiymgGLd2uhddNNLkXoFSfAZx/da
ifGNVXi2PFQtN1bUXSDkfYQoPUfy86PrY81IaGcOw2c1yQxX7QbsQ+l0EyQTpzrE9o6eFj9yydwX
rBJqVN5rnPpdvEW6r3ZS4s9y+K2MNayiTfKVbKcLFI+PmE20Hn87/vFciqqXpn7XR0xN6OGELwE1
809ss7TAh7LdKGHNXJ1iNI6HfUo3DD/Ri9DLQxPTDRhk1IaDNVQrOgbxrrC68bYLMfmpcnanD6q/
GMmzaXKgww7g4+i5lHT0wbn1PCogyCSdzp/V7+R6+Kwj5PLbZHKmTrKcqsmf5bR7GUM2CG3WdprW
fTVZn52wgkmEXfcqN6RjGzON0npTXYULzzs3QXExTvwIC6raC0/iB/xPcXbSxc61RNKo9ztFHjEj
i+Qo11Pqgq38TlQMp6cyvGYozjxpqQ+WVh7kku3OFDh2USzjz1H1h8Viw6qDJ7OhOOtHZI9Kt367
vv/bjf5j/K0p2/Jn97+h03+C4Hzc6ccY9CN/Lfsm/K3Jf/qH/tHkNz7piqUZjJjoFpiYstg3/9Hk
1z+ZqqZrNv9RVFMYgj/5q8mvi0+ypdkaO5DJgv9rk1+zP2mawb/LxolgKzKDiLOm/p+a/DgAfiv+
TCFrXIOuGkwfeBzk8ziBGe1rqPacc5WWlojaT7OPx4HavMyab3VV2e5UjeQXJLl8O9tB5eq1pPqJ
SHIPrVXiDinOhjZoMEY2lrI2ZNt6tJUMi8HSrRd5HDmmYVAix/prnBtfKzN4LBvteZlyXhLVXFl6
/JOx+IOYiUYxIgj5MtXbaa5QuZAnu0i3d1BG7zgMfNc0cB6tVjHYXmoT20ZkehAMDFdB+7MvbGi/
dRS81owHn6m4Zzr5UXw/4VQFmpj0qPIAFyATU9m35lOPUoAHyJWe2VGJabNqKwduzrKyQjjPUZlr
1yIQiEyNcTrYzdjSIG/BlzCrZWj92SqClzAful2qwP4NSMZzBFeJaHuo1wn+DOSWJ9VmbBouIrQX
01ZuFWBs66Gov2GlyXZ2R2gWGYn+JAcMMljCg1C1VkWZv2IAU9cow1sXTUK9wj8bOCMZoCtBPC++
2Yykwmpo3QVvgVvm+mkrtr6OnaHQ0Yg7LzGibjdB7Nu3nYUlrgndyWyU1xKtUu6BIdI3mpI3++hk
40DxoDBPNz8XguFzIeXzETsuhbuCggE7ferKUtM4c7ZsqfEPaBzkVVY39dVYIvLpLM7q8TyPHgLw
OzzaOrgoct+qwshpcinHTG8TLhSgRxNHhlNPbe7qVfOozorJiRuhTVB3CNrsml2NLUwL59kVvf5o
9OWDGALLRYm9eFk0PFZU0Su08UdQuTIi1qm/UoK4xmY0W+Qbm5WTRdAeYgnfMF0yB1gVvVd5eOrG
0vI0pb5v5RovQTscO63vnBLOri8alMEIy1dVoa5QhOPFtbKvQRU4qNgOek1E6Ym9g3UhuloGsOdt
oLyKOTT8vk64e1W5qjTx3BvqgpZAYpoPrIKVYJ916eKgpuucwpZfm4E2V1Ys10QM0HYwVinGX4ZH
EgZZ/YkaL1h1gTGtZt2qMcYqaMWrqXEbhWN9jsHqYazExlIjpMcB+mXm9G5ZjE9Gi8MsKYUERHnC
nWMlrW83/XOjhg9VBDEPATLybsxsnIuitaXaJ0OvslNa0sVUC3NrUBnbskYKyZVzhIrLrvDtTGsY
GKOogoZsO1bcICXINDKdUcfNDRitpJ9xknfDTgz9tBk6dStwgW9sxNf4hJL1wPP1JLrmtUPPTx+o
7MHF8yOEkTquDEIlVvFgvYg+/GYN9edB5Zw0GSHY2Tc6CdfErIKDMZ01w0WTh4VjyK4qe4rchSmc
U7bmHlWevR2UajlMUVjt2kJZvMI2bC/RS9tRp2hwSsAurAmRSxJERhuJ4zYmuqfGarJVrKUyQ8Dx
XtWTZ1JQ/Y6cZIwbsAQkFTB5EKE4H+Q527I2KmutLU3smhamm7yOBg/Ds7WypO5KbxZ/thQNvRCC
Wqtg8EnWcrxCFUOpYOJhAm+i3c1mqz+YRWF5aThmXo8eDXkvq7+HaGqfqwAcCRDhVTNiP8mixYF0
g7tjiG+Fou6VAj9zIsWYiL+Cgpvu6jDbBmpFJGOGyyrIl9CxF2E6kAau7HB+bQK6X1K30GXQg+B7
FMY0syr+LzY/g1zo3ZB+rqMggcHSvnxGHv06BPkhG1Je0ZI2aJnU6ioI6qdsBMZYjNHJPBT6eS1e
l/Akscfa6rZZEqyChLcTwTHE/34GcC3pHpGQCAgDrkdm+rMJYvMHsTIQ17K0dix1OKJb/17O0uQk
MfbfsS23ahibvhlAgPh/W5T8b9UoKKcj+seVy31chF+rsuF4+ONNOLH9/t//9fbP/KVOENongdjL
sgi6USyECv8sXGShfgInpyNd0C0h0MP+XbjInzTT4i/bCKxlzbIEk+UWkkr03/+FosHAt8Yf8d/w
sJgR/juFy9uB719dKy7LVLGCUgdZGHuAySi/nzjylDCyuIHs1tvqt7K9GZGm4UMnzaUaJL800wz6
XiIdoKBkKNRtDHAtNhEM8MFSR9/DxgCSk/1kWi2cqdZdEY0o0icDq2FSuRj6Dnh8Nouc+WDJBc4T
sCZWc4oz1V21z91W110rRDldmrzm42JuJSkDYdJqHnYkTEmSvony4sa0jKtZshh/WOE+TMXgpjo+
eOSWrsk27Fqqdptk5kphRHD6VCPBiRFI/qJ3x0ED1ISTp9Zz1nTbA8R006iQQwwUtoW90LAOe0/D
LgW+4IbOwgpKmMvY98WwtBPYcIv4GLn8SSg4v3Z17qtJeQNcax2qdx3cd9JhbmiDbgXW/DLSN5N2
V2JoJeomeMCFVazrBteZNJB+0kzG1rZZhyEN3RQxwzKI8PZaF2CCQHeBreipLl5pj68kOTuIdPAi
9U7YuWvkQHr4f9P8KJvSBhHeRucywkxc1ctpDID5k7/ddRkdGDqI4VqY8o5F8X7JSmgt0HztoP0y
lnjQo3i5TyXqh7o7RgWdb4QWbs4NXUTgk/3qcHDD2ys9CX4Mrggs8aMuG5yU8DDdFeWd4AeNrPGx
lm8DEe5OH2zH+tpo9L2iV3dZx6Ry+c76/kL/TnVUDH1qo29SJoG8ECsqsi9Nkbuo1e4lpXDlIfMn
M/NPT0Un80t3IOgMCPu0VDc5UY5OkQzHui9e0oSA4VLJd0mpbEueNZKqPHuwV/psQGgLV+XIb2Bi
6LBSDFvJqznbD1EnHt+em0zj38bfMaEezaW0q2P9ttCZscmV4HnL+k2X6muEf+7p2yaFeOwa8tXL
aQ2mD50ny3UM8q2V/FmBBGKO+OifFEjOdtDshskfeAMGZL55HK2lOtiDe0SFXLDlzPqaCY9rscmN
Nh4Nq7gfEnwjeeiPTUW6ZuZbffxdY+Lv4CQHcpd8r7A0pP2dOvfeUkb7ImkVF7vxlvSlVTDH2j42
zNIrZ7JdZma3Xp/SYs4T8yWPtPlOA4u7RZiKKqA272HbmYeCPwPdYzjpXJr73IgKbxGx7mWAbBDo
EovVRKZCRkxZeIOiwWHhpLuqjei5CvlrlZwZztsfNhopJnEBdkdLYafZTQTYqmo7YM1TxE8xo/St
+i/hZP9ABwfJzdRuoJHmJxZd62MKm+9gC7X+6YJm6DrbEoOMK+cohGGL/TSKnHVGqMae/j+9WisH
3yOPhZvoUKEjzcjw+HJ+0HI73nY5JFAjKKNVpCrSOkbznPYdhCs4xziVh3KjApO+CTXZvI+tAs6i
bnjWZK8quEeptaxFxVy4iVeCyYdht9QQqUto4ZcqC32zNHfZZNOcy9ywGfaSckmX8v4KrFi6zPHW
1lnSf1+BpVi3tVAby3UANkCy7gYbF6XxapY5EteJ25DeZQiHhbQ8SvYloKf81r093wBUzs+McxQN
4tRZR1DNjcHM+rRco6RbA+vaVcE4uH1lraKI57QMqPfWccthlSVpQsiN2TtmeIQJU8JO4cxTvVOF
arpTR8cmFOnPNO3xudmQJGHFSPUDYKEBEZl5Fffa+vRvSWDLifxBCrIdqKpbY4q/VBibs1PLmIOB
z/jHH3AUCqjlGJeKe1OUKwzK0K5YHjJr28U4UOC1c8TfQgbwpcH4mmftwRwUR+PlPb04OPK3hRzu
qyEkFmT2hR15cWxs2npwrT76xjnNGoDHZY6VlVsoz4jw73jGnMGAZdD0r6GqYdMsnJOnz0gMaL28
hqiMzdMoQpYd2gsMqqdH4sPvbSv9qSfalaLqV+FkAGszD3aAMKxh6GAvA9C12HClnHbYKPzFVjdd
FzuJMn1m2dqiHLORkHZR8BOU4HZiuZbi3Mcz6FvM98bsdc6r+9MX0tlYTW3XTNYEQTI/dG3xbJbF
Rrf9ctGvlLbZVeqFvu1Za+OtQqAIF4Yh82bwpPz+fLYZzuten8t10qP9AWYBRdNqmLvZK1HKr78U
T+9o6d7qjfPHkXaKzQdZsm7qZ81i0cZDH6L9A/tvXvVxy6qX4mgeo1tsS7yDVY9a21hJmvALBti1
tpqCS9/47Sv9z4uwLNVEGapo1lmf0G5DrbBio8R0lzs1tESVnoioA6qKNX/AMlS+/aCn7ayeHkGO
uSYHw0wqM6czxtdqNFaVzmYhKR5acjbSxAHiAKhKRTdvrLGN+obG+HxmvTI4ckriKrAWQt/GzalA
wCSOjmksvyrqlwGJha2priFZnjLQ3YnVh0DZYT9w5emodSXkBlo6r3YsbgTifjNTvAQGw59/F/X3
xu4/6kRbV0wKVvgoPAq/PwWFrCjRgPJyjdGV46DgnCHcyejZ2RZ3yCD5qeEqZE4dPWHeXWk0ppTl
hgaPN07slvF+MgKKMWBfibYx6/yAvEPwaBfrMmShG7930nin3iwyvNFJXFXLcDdfzBhR3nuWT840
A9uArarn8G/svwJ7DWttPwHmq8vDNGtrRcufpQjwRDZsCnV4lUdrn+kPhAJfCUPaYEkCJqh8LWaH
VSCZsnUZKZuqNe+VpruaBmpOGVpNbR5PtWcx9pB5L8X5nA0r/rr9hipsupWqDAbh99uvYkEtRn0q
12Wvvs5StNcl000Q2CjyeBK3jpkzs3J2s7aJbA7nY3dd15VfzGJxCJEDu7S8LW5V26OTQuhx4fE4
DSbO3xhuK31ZzTCFOM99U7NaNZqwLddTXFI8dp6MnMRBJf8STTiVzfSgYlMRtnlVaBoZ5vI6ZAOR
Kb37mPV8UREUqZ+xEK2q/ibBmyq3d32a+5rSU4bVt3AgkSZHjyBj1qnIfDazrREO+KKadWTi/lHp
i5TqrQb3XE7Qc7Xpt0GNNnr0/c/f9N0FyjZVTZgaO7b1pqL7Zb6XGfh8YACXaz1Rb0/VmCKGjRIc
hkyscpF5c2JssJAeTzvKPCubJWz+PXnoXw+DydlDVS3qhvN4RZ32XTPLXEJF07YS1pbV1G2m11OV
LWMsk9vM5yjyvaWDQFOa5lj5RU/0Va/lP09VNnEb/oW7cqoSfv/9NXicEIlMDFBCF2dVxKKMxRAs
PJ+6OCxmfRck2o3ZGCutKm/II/pe06dBX3AFr85PtQtTp3d+Ez6dX0O16bybyjlXHTRFIM2NztNH
4WlKz2X7WS+oIE3JF4l2yznVUprNwrUYdbgnZvDCvE491Wj/4+v/cgFnq2OthFNey2wYKT6gJW9d
zdLXFWcXfhUYR2/VTEFT2Sqp6ImYToHZNsozCIFjtMybXp+8Amk67zOvzLppvp1W/VDNndNzbeGT
Afq0JpLXnVvz6iTRL6mXrISj7qi7FMG2+/Z7/v88gVJOwL6P+zgPX+Px62/mlLd/4K8mjqJ84sES
bH00ZXjvebz/aTHRP0ER439U+fuqOE2s/po+KcYnlTawKhRhKLZFP+fvJo4iPukW25Dg/ZUtlQL/
32ni0Dj67fGTFBkGFu0lcXZ0GEed5CKlFYcmGtKbzpwD3wyTxqdSa/zO1DmF53Yz7bJR2sxK2277
OQ42YyumVab00FqSmpq/n0wwTwn8L4gyKPVIwa6DNPaUVrU8O4eqDfrMgIBbQ34aqmzVnTilowba
bFHIuutHGQqznQjym1APmoZm+gbMZqdv2trrI9rlcmNYT5ac6SsFk9s3WXTlT9qhhmtWOoqfus89
KaacGwSsGRztqTOz6kMPzCo6G2Z+xJAqADXcUfBC0yEDQqcB7yYgATaFlVpQKKR6y2zQ9nkTsxuR
iW+dpXM8SaI+uVfiWkfJZ1v3YUNVP/RM7rt67L4LEih91qp8nSeMX2jklV/qxFKR2zXVWjm18PXU
Sq/QGEHEM/OS2CrlK9Ahad11OHSHrpWPQ2RAbMMn5kthTJgu/NZDOsDuxAOkEr3a2nwEbd0uz61v
ZgqJB+KPcHM4Q+4YSeE2FSbhB6pe72kYjRiFxhkUaQDZLAllLH5N5WeBrG4TtX7O5Xg4JicVZiHn
9fqXR/6d6vsjwd35+NKczbCeQaocGuiduWMcwXxONycdqtTv7MFL7qJirzlgDFmKwHJ6MgY99AWS
Q53252s4W8z/+TDr55npiUQ8LmJK+WDKB0k7xua+WTYRILKptTykGIZxO8Zby96GSNX+/Jm/Vy//
+sgzuYUdFHpUSpl6gEI1MpZEbtbNKcyI/qTARYK2Dvpp8CWwGhc2zA/03wRI8Sr/Uj7YhlXrtmQv
B6vGJBS2DyNcwqW1vahOjkxm/SK3r4pSpceP+zU1zWeatokfNUsJZU5jc1nHOuMJ+SkilapmIJlJ
KJcXs3wepWrPK3/h3ryvlWCx+v1Cza4zYFi3yyGrWy8fbkesSZpnAm3kUKZ/75XNn3+DD+wHuk27
/dc7YlihakDfXAiCZ+d7GEZYmY6y9M4XTk6EA0AcdFKLVIi9uRuJhyNHASXGZ1O66fpNk99X6c2f
r+Sjp4Gm+68X0nYt2IZZmg/amgEb0o5CPRjVK8g53FzbP3/Gm87vXxXDvx65syXbIhuoT4CHH2Bp
CwG+1pGNY97T92q98ici5MWAKL6DI0+TwalfL3zs73Xavz72rD7DulIMi54shzB2T2dasojoapW0
ZvX2qvyMa3zZG1ZyqTD7/bz198edV6g4MSnUjG45YA93Fv1rnFxzPm6s1cjuEV2NY+Ka+kOEOBSn
b89gk1QOPCeacuE2vz0879xm6+w1M0ycqMFQLofCxKXfZ4+WoCujagglEsc6zeMxYNr7pnxpSf4t
AUcXqbbKdHNdR4bhJVTIsbUO9ZFxbPc1a1QLjodJO3qfFs+o7j3LnlfIjw/V/IIiyKUG8NCfrKJm
WKkDlIt2a/VbCUZLeWcVD4o5oFXdo9ty+3InVY+tuOuTU3l3G+tPydyDzH8cBU0G61bhCkt59NNY
+IES3skzCX3QVI3Um2OIKJnbBttg+dJb6yxV9pwDbpIy3OFe30cMv0dyRVTAUovlMeXGA0/ns9tO
7Ui/1lzJ8TZsj11hEC+BeX68Y2Mcp+NoEIgZiC1ID34obXZ1496Y5KfO7l8mlGQYgdADd/qVOkbf
Irk/1ox4Lzyap/f8vZ/qbKERljRZQ8ez0re4CuRhPcloYlJvRB3ZMuvIn7t0A7HKsY2dBRrdBAhb
nsYp+YUkvo8u4GwBCiCaYVrgt4Tl4OZU4iOH1UtZYGeth3+9CmerCtxAu2rtWjnE8PlepiRaNg3M
AaQJYP6Sxh5W5hDoK1oqJHwkkwLlTJV3UMlsvi2s+lRbUmTI3ehYGG9WmIPNTQvcwak0RPtVOPYc
DhjltMBvVvCWen/sODwrqjVZazyZ3beU4J/xwq7w0Yt9dtBZcsmArsm9YoWch43FAhItppNO3/7D
p+Gs/wcWfoBPw24QSjfK4vK1CwI6my3NDeOxVECPhf6S705P71wfhfoyKbd//ugP/NHoFX9f/2UT
2SJYMGQQAIMWgPGL0FBwsOP1ZLnxBN4sib61R8SAwyPBmp4tcV6zFFfnRvcPYVt/ae07kjyKpn2J
UtpF8cJU6wHwh9Mz3xcyCqSUOAZQGC1tTOFnyGqqhkUCK8ekDWvio92+IVppHHwrjJhlJUf2CmTO
eCClyiWawjfTqyU8yMEubBA6pc/NdBDGddD7lXof0QbKy82sQYyM+kOvUG4qDkjSC7/+2dDg74f5
PMZ8jitZG9tsPkQhXovgBcmeL/Jbyteg4be6K2zdGcD/AmVq9mVy3agXPvmD5848W89xg8hVNrNt
1sWa0PZM6lFJXDcXI6TfTKfvrELm2SJgDFVni8AELCQftfEbmd1yuakdM37JH9vbIV4Za3OvKdgI
nWYt7fJhFT8kR0msG05QmE/ASvzMn4dw0zK92fUXxMofCIJ182z1wAMYMjZO5kMiI0xJXlLrsUtW
+TKsF+YsjTuGk2vX38A9jWtMZEvvMXlU8EkENsePbTt5eruD/Dabx1iBeHthg//Ah8m5+Pd3hXOv
KDJMNIc5e7KjdYfqqUwbOBm49aic10sh8bR6KpNb0/Ki6lu2SYLHhZxfhGlbOLRtfavFzzaxOQ12
pFerdo350F+oKdXT7Xnv1zxbRQD/R/lk6fMhCAQzqGN33end1TLvm9ZF9Z2dwCk+wHE3GlZor0ha
bXwdAC6RvPGV2uAJW1npaioeGS3q6o7wBgnRflaIbQY2Td+NOarh7qYtrqIGKz+yxz+vQR/d1/PA
7QFXx0y8PGsQfbzGmNam9ZwvW8m8jcVmHoXbq1cNqqxiTHzyrtCQHeqWSVLH+CxCuzR1qzB5WXqW
5ZmxEHBHkMOOblBykSKr3o60jcUgNRdey7f+8zs32jh7L1OJAenYWPNhYdNmcLyCnyqF3vJaXyWg
2vE/MGJ1iithfiZ5oLY9dPd/vlVvyX3vffRZ3ZBXYHB7kr4O4I8JLSL91l12xGYQucOoz9qWnKkd
2w0e26f0StsgpbOd3ikwHonr0CfgOl9WyRd5H3b+dD/7xn1+m/8Mrgzppkqe1Fb2rQs/6kc1v3H2
ssT0gsyYLIBT8Y2YMze9sXlsHek4bci1VLbYx7s9ZYFBpJN/4e6cNuT37s7ZG4DjcSIzO1QQXnoV
6U9fZmnb5CuohT9JN1Zln+rPR2Na3zMFtZ+/splY181nHqPEZcA5PCbOclUxfqXGiJ3poJlIaNww
ffjz9b355t+5vvN0apgiEU4M7snUr6PVPPdu7g8tqiFPN/cJSlA4Ho5xv1ifU6QtcOWeZGeq3PEH
Ql1lM25LlQf/tjSuJWIAropLB4ePdrjzLGp5LKc2JkrlEJHOa3saiYu8R/e6yqRC5yx6HR+mem8K
H7+Cm77++W6cjXn+3lfPE6nzPhCSqiGThTmNhqNUVu1ieGH4ZQTDJPM/qN/64QbGFUKJfdaj0FJv
+m2FYCpflRf2mrcgk/d+krMXCjcuKi7j9EJNG6NeAwQoA1dmyru2K2BpDgJrgM/ST+VGrPQU0KwX
hx7jJH2t4UY9JsPKHn4KBQmZZ2h+bN8ypIZeUFUrGtklKZOwZqINNBCL3K3n/+zOaWcXHWaTIBX+
9HsFr2gWlvZIWR27rad0Liu3GnnZrpPuI6yuMKCc6Cgta9v784efqf///tnOk0sJnooseF3KQdhX
fUqRhy+VeDVkTQ6JVgV03vyIta/rVwr35NpujlJ5MyIMZX9+VMZ76B400szQKR77aqXcTjhusTjW
vlmvRujobboi0VFLnom9DzFaw4zTbxaOyvYGEu50gmU4pC6J5EcfKK6J4AnnG6kG/U3Y0ce8Du/g
fQGMbC6KVj6ow042jF97JKk0SXlwWsqqEKa2eZ1Iu8W5UYN1xFBDeGH7VeZW4GF34ZVrdDov3OqP
dvQ3SMEvfbOojxdDJl7joKwlKuzjiTX5Lev3XeQv4Qbujjve4CzfwnhHCdXozrIZ7gbM72jWHOVR
3qYZdG+PQ7S4gQzZrpgPjVhDx5uTfv2iv+50H955h97G6L9cZpJ3FAQmHczF3Bg/AvW+r29TDhCZ
c6szGPYqSmSnazwt8uwLS+lH28s5R0UZsjbJVEs+zLf2Nct9Dvni+9C5k9MjBseN8tLwVKXm3Wwc
4/hCBfjBFz3noYxIu4Op1eWDNr3I+iNxGewc84Wy4oNO3NtZ+pe7SEZbUxIFwUo0ZyZrMHFFdSS+
VJ0AuWOF67IKeE2m5PHP7/EHflL9rVn7y+fZk54Zsc0dDK9sAlIe+hGKjmOgOMe8+UN5Uu7j3oMl
bHwPg8qTL6xdH93Cs7IAV4TWB5lGw1sQRDncRfVj3+oXbuHp0PrOg3guGJD63rb7ln+5oX8hdCIz
X6buLnwWSOLwoczrP9+5U5n33qcovy8HWjsYxHJ32Du6L5llMOJg2kxzLxGCMjO68F3eqsn3Pubs
TvV2o/8fzs5rx3FlibJfRIDevIpGomx590KUpfeeXz9LjRmgT91WFTCvF+d2SWIyMzJi77XDRJSk
PVxFX4wAnAP+PbRguVNSOHUwI4l5ECdfY6JCPhRm72JldpwG5XMz3JIm5Mo0Pc3z699vxDjx2bSB
OrwZebUi1pYxU2dL3RHDT5fcV5SSsdleC1zTlZTssuhNZbQP56dgjw+monfqWfNwkW4S07PU5yF1
x8L0A1F+zbhEZAPDqU0SPpDup9O7ptFJll+T3DXSNoAtVWBPj3AHLP1A1pS8TaUAVdxjWp/SKLQJ
1yMutHEEdeCE1eLfatALT+q76xVytySqwsKER3iboLMKE6IcjFpcBYism4orfdq0B/SdBBzNtd8L
2YqSMONem8jez4vlwtnx3dwqdui0y4CP0Ddw5NJ9lHiGbGwI9v3lD1waJZytgH+fTlmUjQuRl5RR
8nynzQEipekOGKw3zpqDWYNjMTnCFllLZmUvs+JOQQxO9mNm8K4Qc1mNAI44IrrmRaV3GhM6VjIH
/PnrX2CoaWdR/9+fLiegUe1nRdqDo2wPyrOxUW6HU0Kh6yj5i17uDSpggF77khGI5va3dKzhdUOD
uA9AYtIAHVf5488f5vw3//FG/Zko/7Xj1QWB0T0x13tzfm3MO9jyvyy0C/vO95F0bJYlQVokDdSz
DbycSABbKh5IM2utey0mCKxxf/4GF84I8duekCdZileGb9AyQojOWjJFcBNj183o36NDO339/Hf+
/eLgJv3vU4vKQWIayJrKshdl/NCuax+CcTT8co7++0H8j9RQBHcrWDUFQzqhZa8UOxt/aYKo56ve
/z5jFCf//eQJ6RhdEnMElJmTPGOUSG8UyW5OgfKczzAPVgnhtoMbLLbWUZPchuqNJV2zpxn3w3gn
b4JdkR37E2PInqTPawkjquqGX+1nFPMyQdz2uJChw7fbjTZxUbz9+Qe/wChQzfOV9q+1mSdKVdVW
cT4X34PcIckHjwTM/dLBpt8hYIush19H3xc6GHiF//vXEvKeClXgrRwkp0r3DVkvUGIy0JHs5VXn
x9ZevjXPKdVbcmM89aqZU+rzTfNLH+PfuyJCjv/+fZP4F7JDGb0H47LqSCkbhCM0D7xiv/ycF1aY
8e2MbvsQlEJqifsM1Wo7XddKDbLb7fRjHKE1cBYuExhRtSNUTe2u6K9/+bvnx/WP5aefv/Bfj7EV
hpY0yPlclqKelXp7GIHjr4SdtVqWG2wFGbYLh8jOn//ehff0D+fmrz9ngq1vJCFAfqa3q25+EAA2
ag+aZlvWL3OiC09K/9ZSiQPNBBfHjtPMVzqduJiibXYFw/qlzLmggFC/9x76cugqqyq5PGQv8R7i
xRSsjZehfghIwaWw4MbV41v55Ty6cG9QvzcdIOkJpGlP7Gz06RbXvE6SatVI/nKG+Tjxk3FKTYe0
x87OHqLf6tI/guF/LIs/d+m/npNw9rG2E7tSPb69Ko03yt6ge7WfVMibV+qmbx6DF6Lif14VF5oa
qvZtE9RlIifh15B8Y/qL5WvyF0aTuHDV1C1xqxGnTgDNCgrKCpD1qla38rIhmo24Ok7hJtsKpFzk
cED3sUV7G4uYQCLHGNl4Z4PEsFPZqZlFEGXqRsKejnZCAofyms9uSx+nrp5+/hqX9sTvsnirHZUF
nOp5l8JvPPAX/aXwCQhaSoKBiE8hGWL+ZUe68CZ9F/xLASFdUsaGQbrqBB/7NsieJ+tBfvz5u1zY
j753bARNr4ekK9W9rCZY5IrwULbDL6/opTNP/fa4c6LIWANcS8+59knlF3ei7AWvg+orFvlS3mCC
2UcF+jBifRJwsLj1jTmTtP5Y1g/mwkQ+fzITfzK25yS7BXUldVexbAdOz3A7avvhTLXypzU3w1DY
yFTKRr6rSC2m61wPvzyBf9c2qvrtTCjhECKWY+tcgATdK90N6YotfHFUAMkvL8alc++7ZrZs9d4g
MJnGWW9c92AFpehe5gaH3w5YxfylWqmdjpFb1tIzTNKbXkOGI1y1MpMarYRGGdz8vB7+7Df/2BHO
4sq/D4qekLWok0UJs+MO3gOcQ4Jc7ur+pp5POpJmIZps41E9yfQ74wTR2bqZF6886tVa6bZ5hCAI
CmGRnZUSgKlm2kHiJjnl6meVZB6qwiTh36RRNnlwaaDfA4zeL8Jjb5EWvo5BVPVYCPla2EtUV5c/
RWYEEumBanZIDAokQKaKui3iQ1NPTh9CUORCyRDB7Pai+vLzr3DhrfjeSpzVWbekoOEF197F7jkI
f3kjLhxaf6Ynf223yBJDogX4cZf8JGmbMtpY5UzY7S/l6/m9+sez+94P1Eu1lzAD8s9jmtOzZ9Ir
VkPv///9Jt8O3KgphyTHHb1XgYIotBMS7e7nf/nS6v/eM5tAdGEIZfWTNnVIlZaKLuImSiqegq5H
m1ylhVIQ3E+i7tYLAaCB4mgCrVW03XrZ7StVcdXh6+dPc+F1/zMM/OsZpVFdla3cUlhI6Z6QBbud
Sneol10+pU6j5n7RTr/8pP++nqnfO12zmQxiIyVcN4BsglUQN23qtJ5UuWa37aNfSosLJ8h3jmU3
pD3WZG76inGvqA9D4CnoEIpTFf1SXF74xb4DIiHe9IYw8Qdmad3fBIw5LU7smma3TXrlz0/lz6f9
x9r+s3b+eizTUuCj6vgjau4iPOnL1wgDL0XsVilw0B7JcGSMvWasAeiHZfIlWw5a39hCOuD9/Bku
zP/VPx3Lvz6DrCnKMkp8BsJRGa53+cnA2z5toJfQFB3FB9MphYeS8DmIOH33ZM4bnZFMfiAMC688
J1l1gNIpOh8/f6CLP8q3o6mJdGK9R44mYsW00m/mnVgibUYJs+gvtTmD8NrEGEeLHHwI02d5W5qb
WdgZ0534enavkRTz80e5IFpW/1SYf/02QmEY5ANSp0DQhxjfePFzXMww2THgaB4xc4dEOcTK9Zys
9HP28gMaslzyxY5z4ZCLjFF2IDp/WS2Xlrz87RCrysgKaj6MgAWl7+i3y8jrDYYzCPuiX3bbC5v5
HyvxX9+YqiAfDFKp9pWxWRaakdpNHXlsED//ohc28z/F51//fL+kyMwrvkPR03Un9U9Ajxppv5hl
Lnz4Mwjj72OeAK+s6Ad2uYEuRDr56NgtCD9V8ssF8N+fXrHOe8Vfn14ulhYq06LszVj+EghZrMw5
touqeP/517lwPVO+C5WNGjmWptHaapirvSLLQt1Pb5G4bbwlNsHjqyj8zVj373IAX9N/v0xvzoO0
xJ2yF8y835jyuNhtWje/7M+Xvsp3fW6qJv+36YDM2tw23mKc8rXlFijVUs9I3Mapf3kq/37qynch
bitNBJaqPd0H6qxFJIRdP5q9tBKK32Zu/z7SFPPbujISowln+XxrDjzEb43gzBFaKcCqkVDYDYqO
5JdT58ItTPneUZux1ODC5v0zxtuJALvmtTdU20Dc24fPwpMwPRGO9PNq+/cJp5jf9lk1sDTgzCw2
gsq4a0YVnIOP3vKAk0xt5vz8Ry49HOW/qwwyuKmJQa3sAymSXvWkyu1sSkKPeNeoX1W59St58dJf
+rY9DpEchFLVL/vITsZ2FaYYotunLHD6Hg7UOYTXUdDglDUsMV9dnGF4LpoI6N0vh8UFhQXT0P9+
VUyVbWYkw7Ifgu1Y7vqZ3E3YlHhSGYIQwBM0DGTW9TYm4jPw53fe6j78zLN9lYu/LJ8/F5r/LSgU
81s9GwClsNC3zntsDsxAVlKVECfyLBpupOwJv1wCECbmcuyrI7zMGcJaSsK0VD7lsRfUJTbr+n7E
TquKzIlqbLWzcZNkGwWVnzWFbtPXEM5qOw82VEToruDagGT5AyTbyVXl5snryCWnQMUIhUCO71rj
Y+69n9fSNy/k/xNDKN8lmqUUkLktKWju4o0u37UtBVlRnEBjrbLsvtWRr4ZXKoi9erkrEm0d4YfU
i9Ql7nevGwt+5TseG3pYVki3ynXiBRTaGxFEkwnawKmfnUotIYkVCG8nQotdtQcUo/+yQv4oj/7x
dIxv+4hppN1iKCM+FFheZ0YL+5a3wKxJDMqGO3NANdCybDWNuTpBstFHKhwhQ32gw1yF2fuSvval
tJ7DTzN7LCDrhoTXCmSXbLrkUUhOPUJMBIjWbZCuU64RMTNlLRl3OS/BmUjYwlqDildLj3pGdLBW
nFQcvpWwEsRrJfoEO2tXhErLkUAo+tPUZIdBWGeW20qbbuafA3VmKcXBIBHTaFyd6d1Y/nI5vbAZ
fe9RJ/qs97WmzvtzkjDg4BjMIYqUkvnlfGcNz7+soH/XUNgp//uOxjzobNRQbZKCecDKYHnpV7Om
eaxt5DVHRrvidrlIxCytk73xNEgubifMUEDXx2ol78ldXLwbiEXyqt0Mkd0Ddty+AsQ9dqR8/F8g
2sUcrQtqAeV7Q72HsYKMn4XOPpIWb4mDNe60uCJeRyd9MmzYirnGfMWWEke5+uW3Oe8R/1qd3/Yv
LdA7MZwSUufJqhjH9lpdQhsxZ6ifYuL6nLA6LRJsw/e+9cTrOrDhQU7mE0nQq7aDUQSRfVyF732w
OArXVzH2hvEAIDLKnJzKWTskkb75+bNeqi6Mb/tcIjODFZRa3EvttiZ20Er4TUDZywxb3TZ8thht
J1dl8ywSZPHz37xwUVK+C2cTiKNpUTFGGQiIXY9sckfiXmbTH97UOy5qiJHRfu3mnXZnXRdfw01D
YtaVhB51Xe603wpo+U8X8x/P6X+mHqZKW4iMrn2UJ3eqaF2L81MlpG/F0F+Xit4ZdJUIoyF0Hjw6
Q3apf1Kkm1gLtwCcnaYtDiXBbFCGrOJ6DogE8MrmeihvE6hd7JaEu2Y2LlGCXiwnnEBWo5SM8/kj
CvptF87HRss3JKc9NNDX2jBBxihjMUtbTrkG1LwV2HmN4zZudktA1swwuiGYoxGZXBa5SoDQRuxu
BMmaV2TGK/ZQetBznXoisy5CQiH7BXDDvj6M1m0NGkwR/XbkPSxMgl20kxS43WTaAkEhZeQQHe/1
Zvnax76oDSAZ4Wqbz0mi0tJDpC6CW3vLS+wtWfZMuL1dGF9ha23MqbXTRa4dNs2086rpUcw9UsSR
QZpNYmdhuknSIV7JM/gpoHGKVB3DnERKcx4ndJljBfwndbt+2nIimo2P32uravpLAJ8Ei/IjWc1k
/xb3WjQRFKA+R6DRoKm+RdN46qbIlwiSAN+y7QoRTo9FJMhGbhMiL5rcX1TW7CyfAXm6GpND05Ya
r7miu8WCxB3+qvycputc3ibhR9mClUM+K5rqKiJ9RCPKxxjGk6kCxXL6Suyu61F/aU3wF42VrBuj
13OXUJbkHaBu/daXdb6J4xrRfGFN/IKGVuCAEabCCfGp+kKIBSCvW8JqF/wmQ2PwXw6y7s7qsCJV
11EYxbuFhWBUaJ4iCB1PWlk8JvlLl3XDXoN1Jk2aUw6pucnU+UUCfb4pFa19iggiAztTfC1lvV5g
9s6zm8DXj05jf9/opygC/1S4aDtnLDqQUdF6U7YZRXQVNXZKQLcSrgH3JMF2LnJU8zlmVdPqaQr4
TYQ3/TqtZ0asHwHI5PhK0eAV75LQz5NNV22n5tRS70RpACOwcoLYpccwgK0DqN85CDxZuhG7lu7k
wnqqGCLGe7Xfi7Pdq9fIdMG8cdtA9GYKN8O0j1rmjzpYN5urp+HiyVfsIH0QlwO2g5z0zrwhk1ha
AZHYZWJ9CFC95FzdUZldmUt0Y2F9nYHiltVxTG8r1q3xNIt45Gr80Lea2e/hQ+b158Q7R87rKpRf
q4lFogw3bQcrNlUf6d0EemhQdwqTE6sJnXwxQh7a21zFyPltrqXqrlCvCEIGalf6RiGeUMucskY6
NHLj1lii/LkLH3vJJG1FXGnLTSod88Efp/FlScsdX2MeaVQJ/VpqH4IaKo/V7WYxZDBlbUclsPyu
kG+VWb3Bvq/cmcHYbnJc/0LkCMqU7bSkdjRe3iovcKIVMbApzVHpmTQIxpJVVYq2mj0qdeRMc3KH
uHWceeYRLvza8Mr6OCxLbUPH9g3FzUn2ntIKM5OXT8vjUJfkWss7Am2pqFZTeOyfs1nnR81Pwwgu
QECUBgsWijVzt94bhJDeSecKLBUtiz1qcAb/OG/Gu0lKvMZYnFJTwPyRTlmJtS/VDnRfUqJa1n9T
7guijNC9HgTDgc0EOo23Cjucc/531BiP374gbaCTSduFvubVYgskjtwILIbVc12pV0TeByQS3Y7j
qa8/uwSIr0jHa53WdyZPXY8HH8YNA1nejlwvbaMX7XNGtLCBMAdcvz8uSH/NuN4LUebnTeIAHsrJ
NLfuAjgKzsDBpAj6rdwB7beEdMsPPK7r7CBRUoUuktRmD8FOOQHGLIyrodPYXZEGZdciKYnZCyNL
07rFhCIOb7pF0opgrMOXjBjueYMzBD0HqKIus6U3/p/14pNkUmEYMVfSaEuMQhj8EweOvl2PjyOG
p3IvgljOb0rpCk7ZUrgdZTjAbFPadQHwnS8QnG5evEs5Ahs8HQYi57QP74cm2ghJ5kMcv+8SgpCK
tJTXbb6NZKafbb42h8jwFIQHmgXsgEDOlvOqV2Sk46ndAhSzU0wAKIk1jjSNXfAsX92Fyh07+TkA
wphRwb1AdtFDbWdxS1CLcTq/jLYGF1RcyMYpK/5C2HWHujDiN+kWkt+kuUGGvAGk+bkjyLwmX3Nh
Wc8BkjuRDCRJJwumJbm6JdisbO06RjMQXo2a7CwG4QMmXmDj0ObkxodsogC7v7IF9RXz8JtKsM0U
L4Lf6akN8ZylSqK02vanqcNogb+D+y3hCtke310Kwa7F9je4vQSaDZSAWyu0KdGddfxd07IjOOPM
nvnVXuP02EprK6W4H5GBHIrFV1JuROqnIsZEezpzeUzE+3wRiI13m25r6K4EaF1t7lEjrrV2H6qA
oasNYQbXWnmsBreNXipw0+yMCVrHqbtdrgdk5El3A2q+CBpshoWLacY03D5Gq6/ezyT2RUQx64h7
WuhL3TzB5nB68cVMPgxp1ZE9CHT6szfZJMaVVLJPgfZh6Ia3RPJLS4Ej70kSpNW7JrzXyq1y3ipW
+nAoi53E1SE/6rPbLI5EDJ+6ggZdVexzz8J0my93JSW+Ctcm8OXQj/p10W0sfR3QyHlaiHuWbJWX
Y4leset5pmztLb0+tOYMAWGkG2dIndvXOftQMt+Q/uKHPNEqFE8qd6msirt9ggOsaAiIChi22Wq9
uNYybZMxmN1QJIU2mtOTjmmd5Bo30fVX8yVq3LhYWLQJoUHyJmyzHVrK7XD+8RFMmGPq9Vjc6wVj
SukNbPQVz4LreTdNxBSGtlSDBZuPQBztoTauGsDz3TaLOkee6vXcD4UNBH6vcZvVgYaoSn2qu70s
EGYDTk1+BcVRzEGyKrrhSomFqwnLX52zV03aHXEZeyT4uhAdghrJ8jTCJZwAgyWHcaqJAqsJFyyU
stn1slHa1jJTWUmEiDz1Bn2BnlwfUrRaij2Ksoggrzmf8rdl4MBPDMVJco/hp2S3VrlWQ92b1R6d
ZAt0W1n1ikR9sYgHo+L9TX0OAUNFPFUu5FWaHrh1Qs5JJK/H0zQ+0eld1QRriwiQm3x0ZAyrc6kS
GLu3Mo25bjHvLBK7UrPaCBxssX5bja2HfgizbegJ3GgtgVTzXIyeisBYC8GryMWXlgoJOlvLuMam
v7ZC0HfheTF3UAELdWUC6FprebCtLPNrVkLFGRLhKi/8oBJfpQRLX8yj1ggakKuRX0x9mO67ZkOM
vXnLIJocnJVF+BktC6qQpXmZ52lN2trKGh5y60WGDrs8qDNlnVtl1wvuJakjeMUD5qgGfjRaNaWA
LevJzSgrn+TKsl9jK0JK3DN8y091XB3KM+5TKQRfr1ixQrMxBk8u12KevBOx7EZWh20gjSnEFzg5
0AWaQnfHTCdLrOZuV4zhri7ycT/qJL03RRf50Txt4cAHK0tKboZSOujdHG0UcXgmpV3coJOy1mXz
Ki0J+FXrc5qABJQkUOgPCYi+jpE/zdT4CooNDmYpf0sTLiZDjrl31DbLUDttxixv7rdUs8RrkRgh
JZuoCtZ4sh9QhO9UVVjPIyXOUBBKYWGvCFt/1OD3GJDqZ4MijWWnA75ntxT3VVkcOZx3CvP4ttkv
yUtsPYsaW8XRSC3i4nnhiwEHND6f1K1olbRa6wokP62GCSlmXMq7dpnU88ZOe8bqo/3UmZsmUE6V
0ey1isCJKt8tk4W2h8tAE3hZmDilVPDzkQUAQrGn1zPvpzD34iW2tflRVPWXauKaJhW7XOKFoq2W
aJ9J+xxRIXV5BZgGJYFbawRV9+1JjjtbVLxIfmsDETB7cStIN1W3qZrxHgP5Plezq6kLUSqY/Et1
EJHhqr/I7YxLKJsp2pTHtimfZ8XalG36QAjjg0w3Y5Kv6n4/FdEnmHBgCJho8X4Oc8C5SJM+J5mU
ErS6OwdJSazA2y5YRbwLqZtWR3bYsnTldpcGniZ5s7XOs1uL6wC1xvndVQlRteSNVGCD5fSvR1YJ
LJY7o6/9OmbbrTVnFkI3lV5H8U6fnR5yY6JKn3LWP2njB4vQ4T7G/mEHee42UeIE6eQE9bt+Brco
n+XggoLbk4fltmO8J5poJXSfpCWtJNAjxb1iXuexA107PfczS+SXEx1BpXgmSODKCiD5CULqz8hR
an1mjxtWyVg6sv60RNl2Nst7wOWrpM03MjAlMXSIqltlmmOQdEKdqLwnBGyzC6cvKvkYlR0j40j4
5fpNFbtqfEcghlY8RQohime67t4UN/kbcxbAmiH2oeJ5VJ4006dKWMA/tzQVpG08YkVso60Bb7rm
pOaastOm/moZzUOIUBQpkdgWjhANnJOUtLguiGYeulXdpRgvqIm6j2n51C3cp8pTMK8TMLdnRmwM
B1pOjmr9qqNMMocEBzpXu8ET9QMJ5zm+Cny0XQpmeauXR3bPhhNmSPYKIjbxWsarMPH+VJ1jivgm
MYWrsLvMlzAEnhC4guwD5jOC1/k+qu2sPvtZctkzlodp8MAF2h0tmsVpJR8OdlwfAxI8goNpYfez
uelUVHyd4PTGsVNI8BiI5OgwRlgk63Vw02tXSjVYBOu+IaIi7fEBsmVTZbd56IfcuBQrJSu2JIqB
11pkcHIzF7QuO6eawwNS9HXbcaOYuq3QRZ4lYcOIz42EGMtl7YbdJ4mxqzibvZrc0QZcedysh3Dd
aBlWhvtGRcW8ziXXyAK+RLNLMoLpEoXaOHZ0cTqNpeFr4cJJonyIYbee84YIY/1KGFVPyLwgPXTT
U4DeuCkyfxZdRd+W+ZfB1gMktGtdieZikPgyY/YVUHGuK5Hf1y+G6g9oUsr5ta2u1JRZAoRKdNQ+
yG8TDmxmp4ObzaviE4cgWRD6Q976cnTshCfwNGthFOzcRAurnr+9bXYOYA/TOkgZlVGwszhqhxL9
WVKVtKxKLf6AcDxzWzaM/joqx/FZq8XpWQ3qlsae2atbQSg9ZZzWSdG59CdqOyK/VAelEXTcfGXk
qkn5ZfKuhUWDCW1UtxlsuDGM14TluYa+QF+VUVylXjcPsJObj0XX4wMl8J0lhsWGmaptjONdp1Q3
dT5+hSEXNwZVqyAgU6+LipvKRH9FeOiNOFv6ajrzxSldwJoI16U82y3sDr6XI879m5kN0ToMpC/B
lNyyDz7m8Satj0trVy9K/c4gqE99gztP7yjEr7/rgrBKhsadgcrRKOp25aMgE9hO3Mxok3B6HhmY
3MjUQxWj3XMNAe8pHFSiiFxp8rrytYz59GRo36nnsJkzRRxVj88bq5ZunG1NydPa0A4aD4s2LYY5
f8JBQiFYoP9wOnF3jlqFj7doPt5Dy7rKS3SkX/qbdFIflGdh9roDzh6pdyTdqVovi2/75NBrrc14
ULvqOKy10KFZgYATlxdQvLQ8NvyvwIOziW7bqs0OfeIX4TYabJJfajwp1klJ1jqkERQmheHWuKK5
BYdbuMJJea8j2w9uhlp2cTcN6Xusg4V3UslXD8rg9eWCH+LNSNJVFjDXeqhRvbWbRNnleeUn+hqK
EQrPsXuLekeO/SD5FKLXYLkLu3fiqPxK8hr0/pXD1a+gTRg2K5mMh5L7jGtVp9JY2E5J/g7pgaVb
Cjn4ml5ivlpDcsy0VUcbimTuctZOFVcPtQHkPiUsjdRPb5WKsE/lpk5czpI5ceQCk0ESHXJK57qN
9qq5108aGD0Zgvvq7IqpHOtdGEhKUdzQeMjpTBSndvClBaRRyjxW49mAE+x3TbKlTBDQM0N56tFL
Wve55VfaUyQhYMzGG119N/B8Qf+1oSyNbGbFk0pi5SLorlrvQc1H4kcr4yAr3qzGkfKvargCN9Mr
kPlLFyuOpNHgOMj5M32mjgj6yq+12yI9NNq+RFaMHihHVowERRRcDr258aHVUhAs5UcRuBmQlyx3
DJp25KIi+pfpVSVE5SFjxGEYDbpD4B+bCUSuSb0vWpVt1usFGi0wVvoD5UgFceedGs+pq40kro3H
nICHNw6V9qH81GqPkONM91XEyoCaJIgsqkPdtOoUazgFeXkNDGOlVOfYGbbjGytYA2aIzHu+i1Fe
F7dq9BBOJ+xrwnLfkJMlRiCv4+JYwZPUuFTrEYh1CDbEtcENOwSPhbCgFJadXPNV8t7Tis4NHMRs
bRQJb7xkx4Afoithq7a7CM7/vM/r8kHnlMwowmRSn5vsQSPLghjG/DroWPIHnetMAda6qVeRSDST
CE9itkPzak5vrWWh7DswPh2ak2zQJjD2c3lVKPd1cNQoaEtmRpmnBKQYbPJsR2wTj4/mYerRt0oK
v70p2Qfx+7UyS5Z7zW1VeIb+0i/bXKDHu65f2nQDDN4yXqHq2iKHpuSK0wvfy4jWowghQXov1A3N
zVVWbrXYI8kDOzIIsP6Tt0yw3E7dMMcjtKBbrggLqorPPnvV6/aafjujZqXdV+Qhpjy7Jz5rkTxP
gEfqhgGbcVMKK4ijtOvFTUQvoiqvp/x5jo9LdNTDpxZ+c65cJ8G64D4ergzrXp0c2m7WMWnogwEZ
L/yKu7LBTkWI8IomUIYX2niU6p0eE/Qb7QZKWfYR3W5a1vs+4dzvda7zEnvKIji0higpmsKnAuKy
HPM+YlpnLRBSW9SQjVZ0vaxxS4wCtL4ufFXL9zF7ahtbld0WW6R1Koh6wUQHy3OSdi0xo4p+YlI9
FJjh10Zyxd2pkDk29WxlKA8w1IbALhdbTK+E9rrGKJ1zeHyl2pVSXpG+oIfrUPnQrMzR9DtScrPE
j5p1r24YcnAMDwRbL/SC73H2JcS6ycJhLm5bWEHVsU8gqz/CHi+rXSuMJPtys8leJstXxC8quloI
bZ0qRaaOiQjVRPmZOsKE0IKwMgzHq4I1T/UiUo+sIpDPY6DedmXI/ITvByQC3AhpbR9jueFNqSIn
adZmsmkaipe7Fo5FG34G+o5g+SVAnOIY2Xr4qBNKNcDy8r1ISO0DWRXdBHL1hO6YWrDlgiffWXTc
9wpEHZMrCs0lkXc55ggEVxMhBfcJryIx6iHVm02XM/DYAX61KaiF9nUxDVuPtzmOMrBqorEp5g1X
c15ShdfymE6gtR+WTyV+lEsbQs44PQYo4NmXyeAQc54+3AEnJHeDHSs/oBcQtI+WduvdrJr0tlc5
yJmGfTQD+NJ5grY2m/XERGD6mFS322FwJUEuTGkv3nECGUGwquSNrL+n01NzVXKwRJsYQwtlWvCp
Z4/jQo918TK2WpVA1sBBiDHolOe0Hel/rMbWnwHjacZzqBxaFRJy6o0RP9J0L487VkJW0yO0FcSy
tWO1R7FDnkWz15HVx5jmg3E1TI5I5hD3SOlBYDoMVtMTat0ZJlpiSAqMlVF/lsGROK/Y8tVnkHhy
RNm8mc1TCY+hX+kmloKHUSidpSbpfv449wOfi4GE0L04XU/oRrj6V+V6bt0q8cTRLgUnaN228zGW
ivGLOfhpUjjgY2lK99fKEBBCDGYwxLrcXhcTbxjXT+1YD0ixTkl1Ew5uU23qcdvc1yA1MC1/cfcM
UISpjyFpwaYb3PaTrT8bX30KNc8mOHgpN7JFbIhjjpth2zE/6F2ZM/pTSbbSZ64S77uqyD1W3T58
MbunSbpW7xQcBvJw3T4pM/BL3jRCOBZalTdFKJGfQuxNZHOLD+KXRRFtBV0OvgitAKJYE2vRclvg
d1in55YdW+8p1F6lmJ2SEMwdzXpL/oxCJ2vf4owokRWwJXO6lwQou0T+bgIRlvqV/qWmht08J+pH
1b/S5AWFtEpeZErq27QwWWTVWQGglOucznt2DKbab/TDlIoreGQqp67Q04X1KoX+4ASw5bXHQWBe
i19lecNVItM36jnCddoRlkvYL/dW30jfa+lD0W7O/f+SCp59I7/601g6LzkCC/dxtNGvJsvWyg3z
AaQ6Io2haHnTE1+EMCTeZzzy8cztnJ0mhTRckPfHcr8Vb5mbtDCHgDjV5HxktwlrKqqw+/4fws5j
x3EsS8NPRICel1uRolzIh98QCkfvPZ9+PnZvBoXpnlU3qjIrMyTy3nN+a6Iivum7tjyV2saaXH/0
QEtQ/eAvxyabIWFjl+Htwvi1qeVdpXg8b9b42XEtBE+tQb+b0wUbv8xdAlaK4T6HWCYOdnUHKh6+
u6Byinddv/O1y42b4iU2N33tAVUPw6r7ms1DTM5wa4IldE7FUCNVfGvTqwE9E7020u9cOyoPjkVQ
nXxYvO36IlZybKoaNIrIFYyj2Q9uEStYx5e5ftN08BWFmxDv+LsJc5tsmaLLad2j+pG4/olJg42P
ThQZEgZjGxQsbOJkmyqOzexK5IKQWIM2QnBGexSIL6cQCVxSRpfPhlfTzDwQbmneLjk0qSfbr+Fj
atnUM7gp1elJ+rdOClou9dhWW1v9HviH8663dpQP5tKbX76Uj1z19378AnOyLD1257tV3cEDvDdH
HUi/HjVHS6+1eVB6LnMFtf+L7b+NIRKKJZnSY1ZTGLRnw42hxDiJGyZnE4a8X8n94gyL3KRoUKjg
j52ZqMpnajAovmBp0z0crGqC2n4lPZumV2S/uqZ8FIoE/w6WN0JkIOitaZgS8YFW1dYsj9a/r3dC
AIq6ouJpcEICMIrioWPgp4zGvFqV+i4BQKwko1s4bDqDmhrWnmtIgDwbGfX2lJeq5AzXWrVvpnCn
5oVjduW2Lv0/mX4GuxdfkhptKqjlVWJGjt5szSTxskFfW2Ktmj0XyyoPPJ1t9oLsB5XgSihuEf6o
4ZeKGkE9+GLDCk5ITa3tlPKwwHChK5t/UPbZjy1p20ijsxOZeHGuSEQJ1t301/Wai0Sk4eICc95S
gMRlsFZmrduMbRU6tT14vbGuFW+myxWqxeiiv9HcU1SKsKX7yPU1y3i1RO1TtlDNG7/tD1PLS5yB
iamxawJSq9GpuNnNR2DIXjwI+rgSL7CSKxCAl3RLZIl66/tlsQeoHSWOgHqZk2UM+FxBYz2ug4rj
tZyPYGr+3H8o4h5p8bXw6bBAe2RIN126D6ASCdcEVvRLGB65N4eJKE5mrCfjLxh+B+S0AQgAqcZO
9tJblGMcBoUFCBthgNXQ4ahdhl6YYbJbzf0E8N1ehmCb9/sJJBayCipBC652Dn8Bz7MzlMNMTYyl
rsuEU3DeFxMw0W6eYeOO3MJR59CMqo/3PDozVfrmuuhdyScYY9PLza6YTsWPhUIpsfoL4DIoRd9f
iPqWbnNLxCJAJvzGhyECPl03VTeZtbWJxI7UXxOrVXFW76O2yxJ8truAVKWkOaScen3nsXDr9bNu
31C7EHqDnEBS7yqPPnMy39FAq19wiJkyZAYE/F4CjymEUTA+Edkx9PxCwOvmK7U+umFrqbtpXBFC
po0/Pcq2DALv3HOW6x3TWrZOoIn9sVwFFH00/TmLX23zOA2nBJYVoNfY6y3qNMDdagkEGisvJcnW
6N8jkpXt8c6Qx4iiYEN+6adzpdzbP/uHfjcqSdam/12OAFgRxcdm96FwM0z85i58K8pHim7KHg79
v2LKhsiDFNVaV0ohqemWeqp6hVHiI2F6ZIxMPfA7bVzZWzr8Qv+cJps0v9v9U02weHqW4Za75EAO
nNDE2/ROMrP0K7Nrg3tuyp/C/zWo5LVZ+hGkJlTuUBBrnAhSNPi8R2f4o7+e5HklcfJXulfzZyVb
h9FHWR3lL8Gv6ZL1mP34xWuHqVxPLqyAkJCwR7p+nIvYbXXuT0KoGmUfFM1Bp0CKvNUGijGTd8RM
ajnIMVCfx7vcMjsdzfR16aoWyFk6xAFp4+l8vOkb1rlRn4g4BiYwXbslEfCcVg4hVTnVUWHu6Qff
WqKx9PVUfYwyPL+ja7/TIqdAUWOv2T40ZCsVw8ay3yRUslK0SOdTAeLHyIDSx8ZbEn80zwqrCb3W
2nYklfhmX/r6tXqLbYfnARAUsEIJILekvzT/xElcZp79kTNoKu81MEsQb+XcdqlUC9B5UjG8VGDL
rnqJcuhwd5ndPqaJytYtan5ZfFXkdJ1Bz/HbwBSdba6DQuFDHzZ6uy87NhqbdA71UHVfXUmIB6kK
+uxJ0Jjzl9+jlsifhw+JkEY+EwmVRl2Gu6ClH9jhah9ZlYoZB/Qx0NB2LvfM0jNYrn0iaINTMn1U
0XsQUoz4SZMJ1tM3M6Et8mmU16MJ93hIQeBt6B+iNeTIfKEg5avLpENQcdP4mNQJvp5XUvluxhyz
btg9FGIm+gd1j2FCbyUhZStFPE0G7lWTLwc1tv47+vssljYy/HXo7+SBDyi+d33l2VmyqSw4HIi7
+VwqVPBCgBa7sH8qfc6JwDV5tcviOw5P9Bk4AdXGiEiCeitoZaPVbWBhCOsvQ3rWsgFx0IDwunIi
3pDAYnhHKEgHYTznzBDg2ia3VGWSeDusJwM9ThoAPGjJuU2HValYxw5Gfz6PkqOp1y64E6sF1x3Y
CKRWzNs9fb6NmtzCEntYnxo1GigQE7XcJmYICrfkCKdeyK4I8wxi0r6J8iEUGpZA3z6AFKXhWBeP
1OaZiABcmE5FWJwUodJgepUad/mo+6venjP+wCClgQ7rBIpCcU31H78kJeItpsbSV1jA1WeJeLbQ
8Ma5xYTJssuc7KNt5qjItsoffdemHXogI/QwoEz0VZ1GmDcyfzX7UHIUzo/C/mqCYPktB57/GFWM
GbAmHHWLuZsEcv02jAS9UmbFlS0U4ETLXPUIjTMr+WxMINR09BQUPAMvfIiADGLgXW6e8vCvgYef
2Hb7v1lv3H8JVc7UyXVQ6wE7Gt11vAjivWAkiur3Pk32mkCTFcZ7lb94IKwDUWCHbFTuHQa1YZ/r
z35y0dEyBv6r3BBtP9vKuWt7f12ry7RZfIRpvMkO0vhhK+DXCN2cjh+le43sm6r2HrXuzQxP5V/z
AERJu7bBvlBhDm+KtDUEFXq+a/a/dbEOYVdMa0fQG9MuAYmR9BKpPZP2t1l86UBMUbujYwQGIa5J
9c9B3pPSy7JbO7SnOFNvqQ5WrcP8Z3sjuZbZt14jl2gnGdaZJMx8fgwNF2lo32WbOm0x1l80Fr5I
Nlx7ORtervTwTygftbrYVR1veNsZnGvWd9eClHADK4Mktl0iHn447cfJeg66/ai+WIhwC4TwUfVm
SMG1AdSuWTAiS+qPEew+cJqQnTyC2E0YWjxDk0OvVI2bZQbRXdMRCFUBM30+FzvdDu60mq75Iu28
+FaDZK0a2k6qUDNm89ssLxAQR04gE4KqntIQJhchlE5LCyIrhBB2/ZbZhSdJot/rQ4+iHV/2Ss/V
bWeHvlPFFtHUctVvwlb/Cmor8GBCUS1M4VH4CEh0rSeWTWG6z8++5LXpVqfwHLEY6vlBG14l7nff
uEz9M+tnHR9sgQOgitwcRVL+ZZhUSxA1M6+MmnUqSRnxsDs4dfAXSTeNGCGWUPwQtjZcCVGChFMQ
NiQKRqKx1aglqYpbKqRDpUiDIyRtbWDSVHlRbVe0986IaE7fTtrDEPBf6iZteRrURz2y4meoKUpK
RdEWNmIh6EgMKTTHwv87l9WpDss36vCIauxhotQ10m99HyvGuTcOBTDBxBQrgLBGQ2IM3kYmXIH2
oYdEM4Rhv6ub7KkfOh1Wy4ftCp+SUGyqigBN8hw6xxKZ7/hSo6/qihDNMODztqgfXHdqPLkQPMcm
ry+ZajuCU0Qay5PWfNqx2FMajOqyK8hYMtzRRodqaOWPIT1RG7qLAkq/CKsB3882sn82ei+usbjj
vdFSF9L5rAmSPmySmU6xxuDsMEVaypaYH43bYgyOmFEips4pe5lMqgY91d4XxiYY77046N0ihFrx
trVle+WxDrx2jPfQWTptmX0sgUdqaMCoWC8Uul41cH/FeiEVkWs+745ZNH82Y70HX2EbLVonq59L
cokCtpsz9LZEznZ4M411g7uRougInAmiN+Jm6dgs0pkadB5yhgfXp4eoQ/+vrZE/eAXJHt1kuRQR
xnW5CypB31HodSgQOpXFsnoNh3XVddsq1XaV3upwb4xMMZpDRM+cv6/VrQBO7Wjp4dxm+G37R9ra
uJe1j7L+ATjz6/zUBtGJbPBUHZ5m+1cXgN0ZG0qt7iej8SaTz6GUdiL80ohh9yUXjxFebhL9m9Kx
c/kh0/EsRrcukb/Ytf+o84po0thHRIIab1R0VyrMR2QpM5MPWXNN99Yq8laNw/vkJ45fCeLadNro
I5QQhYQOt2+mTVNbMkhr0dk/fV3K606eaM1RgmitGP6vUqBH5aXWuqZfx2WLbDiW/ZTKZ63gX0Af
hCU3+ZzJSDobMruswD4gwdZcGEDejqbL6C2Lt11lH8JxhMnT3BYV0wAhX4xLB0FpjE7YFB5QW1Ho
SM564BvR5/EhptOHVuxLhXOpAh7pkvwoQcZpvUI5XuiMHdU1xMxGIjkjzz0lUXz1FxeaBu7UMd7P
uDwyVDemacrrpT/FM8tFIXYajYOsx+I2I+0sBvpI80W0i86dWqXgNPnhzuxXs8i2NrFDBgOVznYS
47ApUClo95ZXvoJe8rOaka2V12b/6OdPvdqq7J0acrIapU3IeIIRS3ID89aop9GymXVKlzRPXzVW
astf8a8pe6/3zacEBULNoJxbTOnmI5EqNhjJdMfsLS+TF0VM5nmC5gZLSFnNF/W2kmhu2p+t8mKG
r1INSr2X82J54fKI3IrM/CpNHjTtHU2L1yWYqmQUxKFW/ZVI+RPapt+jINhoEWRFBQqXyLrtTK3Y
JQqy/favwYbcjMw49h0JR92f+/wn8b/CHriTV1hMv4gMBibsLM5WRgtKMcmk+dKf23mNfc3kS69v
LP/qKyfNb8NLgj1PQ4V4N8b5Jyp7qmqaV5Fu2tT8NbLoRH/rxkAuRtqeh1K+0M7moCMFSiFW3LZ0
kvY5MlXHJPrFGpwUNW6itdt2Ud4RBIQ2ZLTR/Ip11KZADJeiOk5Ucw6oV4VKS5eSuWZYb006ZHCO
QX1MhFfxdK2o89WWoTaHn5Bh9qStnUo45N65fJGdIOGqUYHIbN3lZ0R7SKZwvOrrOh9O87CL/IMq
zo0ROwFHTNK/9vUN0glqmYDlDoSHpisb0amN99KRFMPrZa41GBp61z57KTwnTONUHozSZzfYHof2
NaKkWxpedE0nUGzAm6C5eSIZV4NZL6PcJ+0bTtr0GpjC2Lb1XJ9oaCvWhd/BmypX/vu9GjqImBiQ
eWmLpH2K2MSybD4GChFG4BQaIFDbx9Cq01lQT8zZqGwyeZsWj3lSaULTSf5VHUX5aP1ib48pPwdW
x+RhWWin+I3NAgfCQ1Jd0CGAVRv6DoA/8GoUWhq5gOHzZOIrBOlI571NHqo6u1kZQpCQcJSJYEBX
wNobS7+ZMFGQom5EaB/FG0rWS5zdBQB2Em37chLsd7uKDo1RnnC39E1UEsoCoZ2nENd6y/pZmVhc
mgnMQfP6/i+sLHFDGUB7eJh3ly4E0efYH+G1glCZXFnG52EDVMVPchdXTl/qrxYyFAwehWlcylyj
Czyq9zXWU4wrUr60ldx7icG7mwQv7IyIclT90F1CBN7LkkifaX5L5l5CvLFVWplWpAx0pI7ajRoc
R7LySksXq0qNz7m0ThGIdJQecE6xLloSzIIs8O6l9VbtJSStIxggg9i1k4J70NMMOmriqR2nxyiB
G2qGTIuQinq4sOxbpeTp2h5vIK5J/VYvm3KjBn8FWcZtpFw0BlG9HBKnsK2L2sAqp2fVf0alnq6T
+LPSvGR862ouzbK6++KqkduEnrCTJTcSr2Py7bN81dVbOHwoHG6heG7Nt9EA1VVeZEDDeFEEvcU6
ZLHGn+Py2FDIinfAp4Dtic6h+tU3UmVrRaH68PFcZhCnwQwnV/i+azNcyUvvETNPB3HuzxXNTqm1
G+pEf7RztR5IDdJl/3mM+q3mW26WjMqzLH78TnK4Fowqil6RSCl7w0SQUWulhSJ4kL5qOcCBEj+a
JvsNqLHw27dybnYVXRIS8ILcPUcjkGxoIrhp6Lvfhtao8vqg6i1kN+PxW3EOEb+vYAQInnRzSzHg
FGp4fzV0xdp3Fokj4EU3Cxk6mdkEWw7SN85xo+DAtDZ5/qflJgRjKwqIzO5Awb1C2NB3MbzRftyV
YPK6bnPfJZtmyrYmKF7QPQrz2HbhM04s5O6oEHs+bo6H4aUbkIbqcs62ErsGiIo6ww5ZerRtGaNB
0MGmhuWniWuP3lto2ZRN3hYfjSXfgtz+zJbahxr80pwyCW3B4uBH9LjJsvqVyja3AXCLzf5IoFEs
eejGg5YWCQxRKJh1CBHh1jXbTh0vMnWbbSWUoDcgtDMN1YthIv8uY8N/B/jlAKt+TbX86vlm0XEo
IdJRkleSC0FIwCTSTepOIqOqtGG/cKfqzYoZKlKN5sIBlJO0pQ5bl7K0UbDMZYVxzfhfJZnXbd/u
OhkRyCwO5JCuMMeOCqKWWjhpG20i8p1tFXhGepsCvrFKOZY0qpfBse4BvoV5UYJii3w6C4b6fSTp
Ne8K/EOo1UiIslr+fw77wbI8zRvdQsVX82IZDYlsf4MPkFeM9nuX1FDPIVu3hE83M3VwGZ2wetUd
iQY6IWuvdk1qi+1sV8Cvof6Ux6B9zEIEnRd2ddQ6lGaCtuvRl/e+yjAcN25M0W4RBzyFjdwzl+JE
aQy06aENW6j7V3MwAZAs4yRZ4m4llaP4p4IaD5OJXhOhR9lhFQiHY+yQ2MwrEGBB81YliFOGcVvo
2nlCMYr3Ah5ywmOxGYZfyqcPWWyvdcE3DP/Fn/cMultnwzboq13EX0tp0PD3LxSLeUb8ycG/nYrs
ENnW1m82LMdhdzRefDQ7ZWkumyaUh+L4YLuz1TvIsPeh/+HXnI48KIhrwojqs8DwWthtfRyBYsVL
SSpJMUhHxbyYSL2liMoIxKHV/Kuj1Gr9blflnzbxk3j8l8lpQBuX/9jdm6TfO+sHHVgYPQIZIgUd
G0U20mMg50s3bX5UEI2aTL2EOvGSOkojRj0O5wbEn+gXLf7whwvjadGCYZW8xYguJMuTCf5Xi3pr
h5pXkwznTAsXo43Bji19owkU8FOx7aW3oaJkggAoOzqo42uJGUntq72iy46ImoXmMJW0dtJeAoxc
XvqBgz0e4GC+bWMIt7rq7xLD+gxJoO2rdDNaOknVGN5yjDcZgjyVplO9QJhgKoeIOUjHvOk3wbHp
78MQbcoJ659Z7jUsBJgC18T9LG7uTueTomUh5YblP7liR+4xgRegZaxJgTHuE9QeBihdFt5r80uK
7rTQ4S9CvvYxqV9q+W3ByytVydz/UeQzHtCYaqOxwCFe5h9KEV/KiIipRmsvymi9hLOMCz+bndKe
DlJ6KG3TtZoc0+ZOARWL2SqXzyEI+WtaWBBrvicMLXIQ/iBK4j4+gB3zbnF6FlayCQrk5wlU5rEr
L6F/Z5kJC0jhQxYstkmv6uI1RfffBsDpcJ+kF+b9qPIvvQF1NWJjl4MBsbXfsm8AybP/79sEHbgx
DFcZSeqM0tae+m3LciJERGmkyE9qNbmzke2n0FBvvgDugBDGMxm141p0KHAVJeDsTpVNaUzfqrC+
cvVhpZdZdE5aSwhc1AZJVmbTDWCMDxTsRWKvex8RuT/KoMrFMh0Vfvai1KD5rMBuELcdz0W+MOFL
RgGTzVhO7LpkK2i02DoTO3EZWFtZeEqdb0SEujQ/RRUwiVo7Fm8z2Xrk4B6SDHK5Ff5+TLS7Hode
QptDYI8YMTZlvFEklKVI2zvdVetNHp8k4d8wQ7TR9zBY12B6N4IfrL5Q+WyhpiG5anhTjGssaZcG
nL22ypM0yo6pC68wZfNmjQlKqNDSPJY4ARI5eFgRP6MB19VAz2smYv1h+cl8ivqKRuF0+Pe4LqWI
ShWKUjNRSRBnFVbgruN7MkZvDtEcYZgc8zchHij/Zu27hCygQEXuXaL8nYIDpXwV5vzMzrQzuXVy
BW7EDuRTjwlKar/GOaEp/DBVMB1BQXFhirXCQjQ0bZNx2oQiOEloDaoxPhpxuVcDA4/MSMF5qaou
/p91alSgTvK+8kENojJ8rRN5raNow2FL7jmK4aLx2mw4BQ0929ArxTyhy59jlwQbNy0GNHRNpTxK
CvVCoBXyvqS3xqqdzuZE3RLOCHC9UxG3DaQJmrjV3DQApKWp8YODt1PexLTTfb40B5slw/5tpvBh
RLV+Y8AugzvPh25f0XOLZmezMvviucxN2Jj7bHpj8dQySSgVoIHebgbh33m/ctncz9JvgUheGxOn
1jvekrREmGiXSKXiUnIVTbROFDR8wEqe7dNmoHsLkDeO3ZrNPYjcCr6mGoa9VZo3gnJLtzGKa9Pc
p3Cjaa4eaYcShFjRXtqqYIQOWATWReprq6rCklZ4NOLBU41OukTssK1o+Tke6ahBA+hHO0rBNoGS
UP+lzN+jeRuYzcr5Yks/2fgGHc6KvjhCyTsnpc0Qs+MXlJlBw04Guk2xr1A+iGYrh8pX35SIjCn6
A4hR873ofwJtRn5OA6aagoVL3H028UivbREdx5h6mb4UX+HMsuZr80GHwZ+ZJbrxjN9lSexfT1zk
01nixe4psIetX0Xd+I5lqLV/Iu1PMbdz01yoSIPJhCae8BtLFf1euavhyI+N+pjOl1pPN6Rqr2u4
Iy271vmHFb9ONfcgXnNxSAe07DVycVq6CCBKapqplYWv8AoL61TkposKEX7WYGhFhdbM1rGW/jRl
Y6T4hs0aG8wiUuqiEm++WOMgCsmWatptgGsxiyg7mbeTgv4Xx62H+Fk1KWXqe7eYT7qZ84th5HwI
kYi7VaqAFhGiYknM0+1UPmXqk8p8I1MOuiemDGB/NRN2Y9HYFs2vC/EVrItyh0M3ApU0dgBGur5p
+3NFOxMwV3DXg3WVM2SjztZ/qyU0GGBEJC8S6g50EiiVwifE5KtE+xLsz7AJ6KukHuK1xqErnboQ
KQoB4wliPJulXNX4jmAHojOMpmRwvaKsqHxKW5rcG6bhidr7JDhG3aGZPibdjWnoVJNDG1+b8Wgi
GFWjcylLPJph8lFm+s4Sgk/v2y4vtZTvTQuWt7ZRZWKNlL4YO3as5cB9GLXBkdZNGrpzK/aFTU8Y
TZw2K27RwmuPxqus/xlZjq7L3EfB/BJXD1vpMnwrWB2qQXFxp7qT2iJ/SDZSjEBW0CTGT9R9sabz
zaOXAp3G+tfp/jpvyxe5754i6JjOIkWwPkh9gE1Motk5eA7i5amIroYd7Ss+adVXPFgXR6u7Xasd
hTwZjigYYeOgoWUo2cptQ1HZMtw9i6B4x6iBAABCwIsbLkp15ydk8/UGopJpzt2p/zIMDbioAx4I
yg3hR+CpNZv/0CWYJh3VnnaKPE1uNejXuc6fijglxyRkCsv7FnTF7IPR80VLCHXF2luN3WYmOllL
atydIE/d2LxEdcHb3gQyBcYGiSR6q6qXQFLMlyW+THZN9ns36I1uZysAB4ENlqDb6DbFiEwUCxSW
FGl6q+Yz0s5EeU/qwpkbkgrQw1dwzx8WV/sY3CtIIAPjhF17flw/9PZSm5glJvxgw5j95g1m56nx
mVE7lP1K9WoRG19nHePX0H6HmvpUV8peLFkQZUbX23AwCxFti/5aAxzDqc1KsgoAwQTEsaVwLWKZ
GQ3Dq8wfcotJ64nHnU8RGRZlO2SBC/2r3TMm5WIqz3mNSA1/fc/mWUmygbdvUM7+sj2WUCGa/JEq
xjsBPlLR7bI0/tAC/Lh5Nt0skj7voKZbRs+WXs2hv1DnaQJUpfO64V2ru5sg3AbZfhR+T+1OjaS1
rK6F1e1gVzYlcUVlmt3Dcn5ibpqRqkUeUFVLoCnqvkn/DJJzlrkB8mxUodGEumG6RERcrpizyQ9A
+htK1iWbZ0cbfCdu1mHTfKttueFdcvsmPHRsTloiOQbso5VCXVf+RgUZCse7PjGYmXcB6uo2/jQ7
VpYyYpPxJGX9X7Y8cJFnm9ZGM58Q7FT+fdANj/lhUy7jBahbVX5i+e0GT9DYRMhNbIKR87NiPahU
DxGRKGCpSf8prLOMhi9mv1CogpFN/Mc0x4+MElje8C+GUerOec49Pjcna5AWT+QVdKeIn6vKw3iL
F/8SQYZObG8v6EXJD5D5qcdAxTcGyOAF2bPo1v50U8hkkXa8llhaS9urpc+hRVgTe53hjPUnuu+g
uHTyrfH34fA8Kbve3yaB5I7RxY+fUrSntjuq97TypuEnz9Z2/ohg5c3PyICcem1hUaOPkLNieJXT
tUW+9HBUATilPIkQXdH9Qd+ByC5jBmIulEXkGT0FFoPNOeHQsPurabj5eFJppNWp8qMPLzA+S+7O
VJyYgV25P0FNNnL3UoX7zn7TGJZLcPC094t1Y5v+WXSDozZ8aREej07FBMayQha6PnTW2a5ItGtQ
2ReppR+0xVRbVRQlddDiTk2sZqY0TKLNyTaQ9sw0QMVzBsaYaee2Ro2lFdO2kwRMVNHsfavgWOgm
ddMjwHIqbFdK9lbJ3zRHbSq8JFNJMUE9zwTg9BG/yDhMmr9T4npXl9U2lXBLpdJGwQQgSITJnkKq
texxHc4/oXCEH5/lorWBmM19qVAqbimop0E1dzakfwOsVw4fYZI+8lxlgDHhNpSNZlv3vmCKRw58
qA0GIvpisA595n35FMos0QWe4Di89lbO8TttBBk5Y7ZpzbOmnlWNmu+DDAMpW08pq3ozHYWhrIyq
qve6FfpuHBrvcBMEjkBz1yGBSxCLId94r+jfgSq2MR6vZIbRpj6tg+UIe41XXFuZKp4s4qTk+CsT
qF5DqJlJ1TfAt6XOUCvmfa0lx0xr7pGO5FdKX6QgOvhoMwwpOBlNpK1EiQmtjbe2CLfqjCGCnLCx
mFyiNnoIwPxK9s9Kq1/LGD/DsC6kJ79La3fKDKdc7EcJLPG141HtOVy1xalsJhx0VWWi7jY1yuOr
9ga6DTVf0DiLcUUdMQtETbbqKvldqvwPKYYWhpkyTdIOQuPH5LKu07WCMN9udiO9uhHjSjj9BXF8
yG0U7BgVmKCMApBuWpSd+aazu7WFjC1U8rVvXsMgOrZocwwZlGKZz1McuLlp75X6mETPqkUYmoUW
KAHYhVlrKzfGE093h4G7sJFeA7V2bZiBNg0RbFwD/kbIumOa0+YZbjeffiobGYgEJUPoSz9hiBLZ
E7XcqxqBaRchKUIVuNLgA7M0Xzd6dfOL/GymIQ2N9W7MxKXsjvFAqFLX/SKkiaWtkM5BYrhEbrwr
fnjwM1N2khBzAlM+NKS9AsM6Jj4ap3hEUPzfQ7H+QyKq+Y8MyTKJe0NWDbR1uhdKz2V7a/3X//6f
Vpbcsf8r5+ofWW2VHspTqqnKQZYHKg5lTa2PkxrGiAQNeBtlKquPLhkwrRq1wawdwob+doGA8NHn
EF3A//P3+A/BkuY/giWTVs3r3kY3M4+nJb00xWkOOefNLsorHETqukodylRgI33pGIMEyP/PH239
p4/gH5FsdauZs2lxZo86uaakapmBL2OVG9egbOiY74kNzd6qGF+p3zr02m5Qdmb3GFsiCBq+eqna
tDYuQnwaEX2NqbqOJfuH+6UJt7xZQGY5n+ZSF5mgyr2qxuSoEzOUzQ9V3cLpLeeAbB5apWwjlBmy
jf07DsxHOLxwu2FLwizpCLxffkk/z9xtY0Pap3qD8N2fnLlj1sTSziOn4ZLPVmbwTHC0RVmkXfHO
PeQew2O+rbp6qyTtPg8lVEJ6A9+khT8UDjpqtVf5Z2OKJ06DX/3vX6lq/ofv1FiSXv9Xkm8oJLWR
rEB7CtR+S1aTjNZBqt4TEb7XFn3mtgZMF6yBsBYyCHUn6skoHnDq0NGMIngGxafRzYj3HbRNzwi2
rTSn/Iqbt4gZNSOf0rhU4cVW0q2F4rkLyqd+gm0ZiKOUDfWE3PMyfMvlS2ocxj9jWv4Ai+CqeZvl
t1h7lcjWK9eoOoIz1X1hsdDkJ3UQGH3eenRqubnH96l3a2R/V1pj1tYddHYOX+iNk4mJoDw6Okpc
7J1rMQrBxPIF7oOPVkEZjSwGk9561vEee/n/cPYdS25r2Za/0lFzvAdvOl7VAJYECfpkKjVBZKYy
4b3H1/cCq+IFdUQQHYq4k6t7hcPj9tlm7bU6pH4tetufprZC5Cu/OwmYD7TgaSDVph3uE1Rs+aFr
3jnYJ9hwbEUSbWIUPsZ8j9pjn6PfnbIBTCzlXu1A5tWqLjiRUuQBkF3prtIrypgCt+VgzuE3Ne0K
KXw0flXdWgR/TgPtZDQnJNylB3Mo4FTsryrHkUMs6KKsLozA7Mhj9yHwwOX6DfRKxx1a9WBpfZ9V
aVrEsfIOcemhN4a/xix/CELHy4ANUfYJYHhozA+RKqmMelhXLA8841lmd437BR7xut9zfWEIxceY
btBag4rttUQvkliqUY7rAEIhdIcwyOiw5wgHmCnOJR80oBmWz2zeHsom/WAjSVfg+zN4+pIUsQ74
2sCRMGwiQdHgUQel0aNjHkEXPBlVDj9YNwURQW76qDVCDCf3Von7XtG7FA4lwtecl8FECgooFqwe
gPesohh3nNvBlo/IUnOAoKb4VVFnAWUJeNoIWVw2h7PEgcqfex0AikfnUli9lIPdpBsWlfYSmF9g
yYoQ7c9BCGslNN8yyMtcGm1/fKdBs0YcERVHjgssv9QfGt5JIFaNpL63VkRQxQTQQNU7aVNU6MeK
0CHmvVVs8EP2/WuUrlJaU/KXqD7mKaszrXei4P8kbYvWXzD/p7LmN+iwqDjf6rNIBQg4BxSwSbLz
8/s88wr9oWoEFsIYUjns1o2QlAko3GAcGlSyM5BbPR/ixor84DUSJkbRO4uR0grQjtA03CKtCXQ9
iKtKEBoBygV6RUhHqjIQVokXm6jOOilqjhD6ogIoR6IG7Y6AP/R60u5GIOuorwi6PVEQrb0KydKS
MuXU9iNsMYNsSg7MZoUoOWl1IVF0DmCzYELHFqnlImUOvwW8VFEln/z4k2HOftjqiDM1XOiScSrQ
63AVkgtR8NakuwyQR/SfKzHOK/OzhOpD05sKdc39Tyaij+WIVHmY6K0PTAsDrk8lRIqLaiAEcC34
YwvxmTrZoUDZ52CH7n/mAQhrQRTdIN04KDaloDaOd2jbpZ/9+MKWSHP6ya7sAfqG54TKQogkbxDn
0gIBpzS3zQR9LgxBKytDDgAruGfQlAOeSqp9Dyp49cBmtoDtiqhv+nBPx5g5Uvw+YdDjDp5MVP07
v1QB6ek59FlGyPDErtMV0jfFA82d1FPryXuOs0MjiEbU0oJB3D8CZg06iI0P+DY6SaIGcE2x1IBa
LST4bjCC0ZqpKhSnnI6y69ihZLtNbEVkACa5xKgvxoACxdUxH1ZDWB1apL9iBYWJvKmteFKcFXz/
KATKZ+YKWib/qtyNC3ATjWaGpD4jA27kdX+M+u6Dc9sV3w8aB7aAPgbFL+vt+PFnn6652pHGRe3l
GX9DmFb+7pDTNUIEQayQ9KwtnwLlFroEf1C898J7gNbbbgIGTLTntgvv8AyvukB4j7B33YBiL72p
vVw8S2VU7ZE5B8A5yTIF7MZpClIDyPMCDhKB0EmWhAWu2zmCXYHwLWlqpLk8HbgNVZWoOoxuakaD
eKYavEopUCyp1ENmNtgLNESOQdJd0EZLVcCfdXDzG2RlMgT7Ch3IC+blpjv8yLwQTmbnJ1Xr+QW3
8buKQtdYXLscOJxT6i3IaLDPBKhS/OpYIEv5VkJKWmRp1GUFUPbxdQwyAonvP8songr9cb4WwacM
Pr+0Sjd1hxaeImLLYy/hXWIzt7p0ihgCrdcxqPdNZg1tywHAQ/EILopGrtyF4ICbYRQWCPe1Ydgw
pMGU6IiNCPYwCRFiZmYggUNbh9a4EsoFSCrT+U8KWDxBzpwhAOfIsPe4YMoeo8pcBV9pk5zzeLB4
ACgTQHV8CKXIENXwgIIry2bVlUguo2+uK3OkEkE1JwUQKxOXdLLm5kAwDfe8AtXdSMlAVdMhqQ4E
gEa/u+/gxw2RtARpg8yhV0leCRzCXB0grhzI0i/hnB+D9r17oeAhovrw0e1wrUAvYo0bCuAKTB9I
WEwITPig9fgQS5AErKTwHdkV0GGyqvJaf0fxFnBYnMOvGFJUCAOBMXwtwSzPG9QnPAoK9WGw3n0B
AEFVRmRXaHlGLyZ0LyxgXusUlE5q8RMtmCWtJgew6sm8EVVH0CqMvgdE0wbJv3SBv3smWhNpwnS0
HiNTdE9DOGTL7PutfABp0iFCOL+pXyjz+SP8mL1bpAl7wXsloDERGJjFY7Pzr2pnUgvE4DO6CyJN
GARJiQKKGvFpbiud3G37ig5ek/7wvvkFbZLHBOciTd4FHuUZ8JFB6sdBcKCj/4+zWB2txc+Xhn9s
ugWFmADDiArDxNGw5dRajzZ79MxvQcmoC7vIadeCiRKhlqwbPdM6A6yUKsjMzF7boZPdUo6FeUYF
Zz0YZ0RzO3uiN282S7vGTDbsT9smKMQVqhoqqasGOWN0fa98DYB6Fcy/mD1ng8Rp4Wywjy8q0vO/
v12tJ8S+rGAUcDlazTVdl1t0smroZT8rLyn61JFe1VwDNIYGtQ4XfJKZh0SQCbvdy3GT8mU5bge7
2ykmiA4MaP5pYEswGOOb+hWYvp0uDMbO7LFMnCEFCIS6GUG3JFvBRkDs44BdZYXWPojQHMDRb4zv
8iciuRfxFUxBZ3ZbLfCtzygvCKRygdK1Weyh+rBNjOInbchvn+Db09eMKl7NxJY2oRmrIP805FWq
HgAD0Fj9k9FqS9Kbj+gj1KRfz4/5zD0VJOKYFwDvhE2IHwI5g0Cj3sHka4BD9VXEpj4fgp2syYPj
KhFbyiriOCatCL9xi5hx250qp7A6VFA24OFfKY74oziEK/BQaMhCW8lV0FFXNZnD8+HnllokznEq
pWhnliFRANCXLhuhJqiIBVRJBw+lXuutDnYDjVJB5qEmmrdG/WYt6hYUEzSgamwccRVqqksqPo9d
bkEkrHrCQQzUlSmIXVpAw+gAIJjoxdXQLqOK+0hH4GIISy7QtIUP1p3MJcITl0NETkAm7eo1bwt6
fMm36EPBdQKP2QWJKotXJds7IHK64MnbKLq0MPa0to+GJk4VsLTxmLYYGlmVLUiR9N4IV6MjLSgk
zjyOAplCBOTIb9sC31fApnPpz9KqfaXA0acyDmpd8sITM3c5SPe9pty4Y6cVBKT7BZzl78xqeMvQ
YLYLjeenc2ahSI+d7ehGZBWMIB8Z/dKr/B7SK4a8ZOBmbDjplksl1XvltA/hmkfD0zbbAOpmtmtO
r5wAiXYT9UNFwxlYDwfGiHst+Xg+r5ua5IMTIBCX3i2ljlUijDzEqrcLrpxZnFCpsVNrWOU6GPfM
5D0+MBvIl14pRzxkVvCCQOiq2ODD3HlapHem50hWsc7OS8vBzFgi0n+uU2VQUI7CsTmDCkDKVPD3
ang6cfl+0Hq2xlXYNwsmfvbwEK80S9MZnU1nFBkeqtRFTTnlVxCAocHKCRbuGfvYCxJI4V9wjIIo
vccgrR4ZiJVN1gBrspmbYKS0Rh0FM9U/Det6w+vFttZ8p7bojXAYrJ+xkb883+u5mfLTj7uLclmv
FFtAv3FNTOAcjC/Jag00X6+XLBnz2E8VeCJX1LF0E1cMBqjNQp3mVVmiLl9A3KQid6SBU1CnzF/+
wp2c80F4wkj7VJR2ICBntt41e+9O47r77rfSSjzTn9kFpCfmeG3O8dfz1ZuJVAV+Oqx3q+chPSWX
PEaD3Iol2pfTqKXw6E7I0uOBYsw9VFr3CNFUkLXplXH1dFeTF6Y6t7CEnQ4VVh6VEmMD12IkGi6j
sWQ8ucclAYEnLEA9VKEsTqeiNsGYylujifKDjq4eo1yDQOQE3LuGaM0QNWHFmYxaGiFO7QHi3e+s
DkiYSu8Fp9/Aqwb4Wl8qAd3UeR8Yppu/f7fcPBeMdfjvG4PKj9lvm2urtjajAh29DlYorRi8BR6M
yKiuSN+p/Xe2dfeNmWx7o7ZWwFKvWV2yWBPpKKNbAYBuSkue0rQ0j34bYTLGOEL3xXTOS9NbtdvG
QGS5yg1UExBioGnDKXfBgf8BXLPjW6Ila8GCsz+jESqQmsPI/6VCi6LfttGgxbEvLFDnGJHRvHjG
K9xPq7d4kzYZG6whC+d+zi/jiEtN+UwlRTSGRGJljW5G68pg1o3R6qzmwyr7Jioq6hfY9Y+VDrFb
NbcKo9ZfeiO3GK1a++r5+Q2cEZoTbif47kjkRRBmA4dfwuyBwzFEC21ke6D8dRAdrivd07q1dCwO
uRMu5OnmHiKOuPPIlbkt2o+ZbaZ2RrKL7ExbC0eD1WPjvHSaZqdFXECpBc8L0wP5MX5SP8YLSq01
+nJ/gQLlHUkQHhyfOiDrw5o7d2v+o3j9y9UkgipGofO6nFaz1JPT8D3qOY6wP11sRkPdD0YMJJ8q
uJ+XFnMmimOJg1RTYSSVrYSDxKAlRGUd75SbkcOf6R8ldvH6fF5zdpolXgVXEtKERjvAFvA0aAbt
mp17LRzoHeFJ0ptLuQJXqx2sgZr6rlbsChhn07PQ7ffi48l9/hvmXqZbiHV3UrkgHEeqwZZ234Lu
OvDpuB/hIYQulYUKVv7N2fmp3PlH8fR8QHZ6CB5YJJY4Q34qxWMgY2337Tk71dNkq5d43+mQVfpW
bO+cWi2WfJMZEdSV4N0V+/wlW3Ch5lIQtz+/m24BOv66z7DkosXa9RrIK61Sp3BtRKjmv7+/06vR
GI3JDucLHhU/4zLfLOTdmCgEe0Pb87iap3rrh1t+XCE3mcCFBSnXIfmJzm/ES1q3p1/dV8muZejV
XqG8c0J/DqrvnKyiXAs8v6gB5PzNXWPABmz5Ixd0dJ/VWCr/mCwch+nkPdgcUlI7C0cP1BT4qUhe
GNElWLjB7ExQcjt9d0vgSWlCdbcL9RmcUFpfcyYLYr81KESBi71wSEJeBEfeg7nlRdTR+KbniCNA
gYiERe2AkcKi7HAhXzzn+zHEtRsVyueLCmdgMJDnw877Gq3FpmC5qqh/gSpz7xuBWSwduRljcrPY
d3OnhgCd/oD4bCU1MAI8u6PpmyIyo6J+QFOOhl58FRo8dqtjKRxv4dTdDP+jrSQcsXioeEoasJUN
6v6TnWZpgLK0aDexoWyUU7uBRtSGfQMpjRMc0I50LD9BzPszP8IdQRUfDWDAKfyo7cQp973hbtAv
+NwEMDMm4Ob1361ILvo0gxIlXsdPkATkuU59eIlanmubRQvjJ+1Cx8XIFs7enCNCE8a877KJMx2j
lWarDwZ042DK61X7QRn8+jM8Te8+8Pwb6lIvqZLfjtKDxacnD/ZuhnyCYmYK6PeWt9Cwtus3zCY8
g9NbZ2zRrC1UKIZNav3dctKkj1dTYuhmxS0G3Wfvhd29eEfJiN/lH+O1/RktLOTNQv85KV6ZLvfd
pGRarIpEgBoxyOp35TZe+1qsy/qoKTjDIpJeeDVA0KDSG2BmVpFOvy4d5pn15ElZ75bqAYH2MXR5
4CBiibwqHG3vp3RKV73NfnLvcq26/HLO+HEQjJ6g36fKlEH/b5Vv0MrvIYdojHq/8s0Y/hu45q1A
f4PopgZ+lIXbOjcecV5A0zJAfAjzA95xragXaEVsl+oOM8E0rxD2jpepRohpfLxGfnDYgYRRDVc9
CgjKwq+fyXrzZGUD0FNIHE3HvTUzu1+V+8Qu7FAHte6u3bSb2oDy2x4oV8O3gZvsNmGxYEpm6pe8
QngTQlt1dchxUMheKz9iMDKoSLqProX+DAZCNdARAu840lIrKAcIoJOGWiWoAt88qCUAMbThoJ0C
ggxkkIZYpyVN0kGVeFi4l9PmPbovhNsqdWGRux3uJSgpGBN8r2v3VwDqz5OySzfKkdVbB5IVOkh5
FgacTuejAQlDUAApLxcMDUfjOm6jn2BnAeOtKTmgxUR9VlXW6OQVd7UVvCXmwpCPfRueLOmgC7kC
xwiGBMvNMVpNuw2Ukw28xV9aHVKlHnXxPnJZjBCvEUN3x3qd2Nxrv4LM7ha4gFW+AqOJJthAdMNp
Aw/+ZTHcmZscYQWkQOq6wkUjrgBW9eySWdBRQdNyvgHTkb/xl/yRuWH4340N77neMEyXvzDgC6ue
FZrsGsUMSz4t7NLMwSBLYHHRxZGcdTgYxlgZ7Q9pz9rRqV4DUrEej/7VPdfgbFHz92zhXMzYM7IM
NggtsBp0OLlYaKFG8zAUHNX+aymImMnW8zJx0nmqHZkha6cyc3TiXn3kdnIH/N1HVv31fM1mlkya
Znb32NFtxNMFg2Iw/FTwa55bG4jIJVTNTNQF1qvfv8549ODn6Azagrlw775DwDPT4oP40p080Cmp
jNWjpQgsu9CC+Hg+n8ceOE+WB6E72tPo06O3Ldgd4Q/iqbazdQ1W4UPzV8EDfwOF3S1ZiIZYn5rU
lyuj/4g3Pr9g5GdXi3Blc1DuKXkv01vIFSa79CIf0TXnbpVjq7lb9EFakKXcUxd3oUgzt/WE3WZY
sOIJJeaB5PMLfyidYtFXexxfcWQeWKnRF16yg7R1FXBGFdFOZkHOkfZAYTzf5sdvDkemfmu6LeQ+
6qQtQ01MqA1yXEWIs+VRphIXzcL1nnEpOJ7YkZRTSqgvj+N2RPNj3jU6P7wAbIcuZMnsREh+Vxt5
/IiVJWzn49PLkZnfJuvawo3BgdU2UJSGUB1V2An6MKAxBS2FTs/ZRhfSl+drOLdJxP5zaLTk4xgw
BaCxrJF+50D7LC4t3WTU/3yjuVuS4O6SeLyYDxHPjVvKk45tAYZOaKU9/923POeDb98S1HfflqRE
zkS/QeW9zCBgEpVosI18Raw10KlB9bYXR8GgJbDn5mi23zM9Gj8DAZoz0PL2jUTwAZUdxwiatxwo
xBs0H7hxpnhqP9IN6IJYaAQM4EbJedDqlDQVbMSKpdex7NObBgTyel+Dza4FsTO0Z1L5jWch2aaC
OA2cE8GoSFs5YSD357pQxIlp5VcDzUktznswecV8BhpzKFM9X4mZW0DmntEMWY6gGxm2dAVFDEjt
9iPaSDmAAYQlMNXjGJYjc81BKYjg2cMQPhcFVgnCDLgGvmC0EvgnBEaija6XKodtc3cf+GVjxwmI
JqGzGILhMB/1sIn6BQdi5rySyWZ/SNB9Kok99q0AjDWwZfAaDEGhPV/Muc8T7knVunzWc22/DeIS
DSQQTayclqWN51+f2yrCktB1kMQFyGO2otzxKk8rPyvoCLJV9xG34cJxmDNXt4LB3cUAJ6s/siON
QQYgdwFOAfVb1tphwgPI6G9kZdyP3CCpkAaGVAi6tp/Pbeauc4QhKRqvKAqX7UER+dIkb1m4/6vv
3rJsd9MRg7op0mz6LoXmStkMonTh+Zj5xbei8N2XS5CpS2WCL09CP3V07ugFfMXMIbqlwO8/XCE+
pFim3wqSr0JR3WWhPWw9X46ZI0SmsP3E9cY2RiszzyK1xaFtUATV9idQ4M+/P/P43DLZd789SLvR
q7kkc0RQA3n06KqMJLFrvoWcUkBzsh2luPhKjG7KjIXu2/NRH3sh3B958hiN9iOfZk4TNB9ZxAno
YOESK4pBp51FDTiuoKH4fKi5BSS86TwI5DwVstCpuWzSvSsCyPkV8kcogZYjB5HxUubvcVjA/ZEJ
7wOF4dwKinjgFwLlWRxcpX5DDeAHrH60fr5Qv5k5xWQWu0iomOdBveG0tBy8FNiTjatk7ur5as0c
5Vta+e44+F7oKV5ehg7vmW1wCds9nS+c5LlPTxt092m0DgIgxMehQ0EuLZF6SBcaRflX7jl3i6Xu
Pq7ECDSjDDJOg/Laxm8xygh+8vl3a0KcoDoRFLcPkgRMxYcW5JaQwfSRfHj+8ZntpIlQjK+btm1T
JnGa+gpREJDlLXx4ZrnJLK3k+nmTUvhwFvrMWk5LE6R4nN5PHHHPf/rcCNOf3635kOZy7neQ4xDG
HkJ6nxUIGuu/O+UkHpqP8yGVpTFyMiiXUOyei9fPf/SMOaDZ3380Gqz5UgyaCGx7CfYRoHiJRycR
aBSElL0+H2OmBsCRYGuOQSAkh0HkdF6Yo5MubYc9Q6UNGDDQ7MD4QM6P3iRmqGShgX70zlDGlEM6
r/+IaplaMV7bLVyMufNFHF5FcP0mFfPYqfo9xW+5ful8Pf4wS2at85FpfDkpYicEHUohXetq4bo9
3iGWTE83TDqOvqhEjjxSFg/y8hJNLwHkZ6UlI/f49QGg9vcz0MR8SeUpRmgoIOtqsIIfXOq7LqED
xoX68zMwNwvycnhIejNCgOUBMWjDnyMXbZDo4MzGeuH6zW3A9Od31y8Ss0Fkeh99X2yCsmkNboul
doS5TxOXpObqNgZDaOzUg4gMUcK+AnG14NDPLT5xIHsa/exF6MVODtViNPKhc57lQUY+hqIh1BC4
c2Pl71aIzN9KeSI2Xo1pgGDJS3YNOIGfb+7M+tyaNO+Wnq8SJM/A2YaGIRaUxB9xtWA5Zj5MJuZC
ihZp2aUjh0rRXS0ZCkct/OQZDA1LZuX8zmWHeLKowOu5EKzP0CgswOmCiga6uCoaPJUBdHjTBGF0
B54wnaolwIjEqtnVVcZbWVxnyHaOrvFXaygRx1cpMomG7GrsSD5CV8TSWVkuzHVuFYmwy89pgGl5
3AwaoX4iMdC2dheinsdvHkuC8+mEG0pwBMWOMmJ7Ugrsn1yb91CT6Qr9+cLMDUEEVhktgUJ2bNE2
A8Z/cGmC9ldEXmEpCpr7PHH/kiYdMtDOxWiwRpJuMwRW5y/EEjPrTiLoiyappD7Gp4saTOTUqmmE
hR2d+dEisaMhzfSjWyBMbymdYkotot4yEKo/X/C5n83+bki5jmpGBUx52zoHQFZCBzRzev7luVS+
RCw2JQtQ3wBH5xZk/dfwkF05wLs4MFO8R/slv3oG8sGTHRtxqTChkMbM1l/zRvEibaQf/Tqy2VyF
TmEMPQDV3xT7uFvJHigEFxbtcbTDi4TfKnnh2NA08sj1GiCn7IWx4lXzATaZ5yv3+JXgxenP7yws
chVhT3cojEloHzyDMBAi7PxHIy18fsYa8mRjSSaMRRF1qOFIYPP9EJwOHWehCnHPowuLaIL4awts
+4IP9vj08uS9GOpUaukKBZ2p0A5A9EKsdku1/JkS5cm2jixpISEYSSjj2ND7MUA2Zgd2fUkP4Emw
wDR+BM/DvgJOGcxsGo3eHNEMdAi0oEI+XiEVaEAacr2Ejb5lOx79GsJuAV0ld0o4YXKAUU5N2mat
CCAU95Jvmi0AT9pg+GZtQ9951a2aFXjbdQgLA5UrvD0/MzNHkiRVyTtQAxYUGAEUFR3ku2AN5Z+D
u3CVZ9qyeLL1BGzLLpdJPXpDtiMw2j3I1k6SqQBnXG46EyJ+FwDLgBaBluq399a/B3vwyJTX6vB8
cjNIH57sTelBjxl6Tcdse5O+Ntdm59ncDqAyXTDAFGeDcfQT1NZWegKf+kIQNlebIrtSxEoBn90E
fZigxlADsiUT+lGbAGCyWqPe0Dh/rK0lh+CWcnpwgMh2E6icg02oxTVhzGtrovzp1JfCCk+BI3yA
4Wmdbf1Vtk5MoCxKy9PCHQgMF571GXNDtmTkBbrBqwqL63Y60FpQoaibE1g1kNF/vn1zt4PsyUhy
rx7ZUsDkdP5lXEMTG6TWlnvgXqcqH4ASaAAZ0JzBr0KcJTucJmj9TFEibRZ+wtxjRNa1xJzqEJkG
zJa++hduhbgHfWYV6FQdWISFhXycTuTJClBcjYqQ58Cj0Vp5Fu2v1k7t1gqt56s4k+vmycLEKIas
kKJivu3CteBCvba1ORuy9eDGwl1fGGRyKh6cQ7Lk0PRxSEnIyQDw05qQxVPzNbNK1qHpmsARKId4
Ya3mMGckrF3JvIrGimGxSpXZM5CbgvAnDEqyKtdAUm6A/YC8gFqu0iuw53Z9La3osogUnTGX3DT9
uyeWlcva5zN/AtXHCdjIVf6abuRtgF7OCVWjaIEFhlFjIiB8kxZM9JxFIYsVWQSdTFkoJ8BLa7pW
ZbXb8BJsoLapQ1/dBOu0/Dlspb/dSuJNGgYate4Ux7Gz+z1y2Q7caP5AnWKV0ehX5TAsvA4zGR+e
rC24ZVWAHwZvT613RnWCBpjzVWMQVpdXreMvGWT28dEkKw0dT7MTUnHqh+VtdH3YgHmqW8qCRpUp
LGTIbgj9B+efRO6zyPMrUlBPsDPWADsxBvGMyGHfwLMG1gCQuZYbdi1Z3jm2whfpQK196MrgJVAW
fsHcNSeLHmMOlY1smmaDrhKIzGoQ81HRb6gt3vHHPj9PFiDKUYhkqcccqVWlurfFBIWPjT4mtDEP
erRfArDOGMQbqvDulo3UiEwKizteVwbApeDQgmMSHMpj8vrcXM08XSToX3BBmRVJGEC0QdGnjcfe
WWoomGFO4G+I1bsfP7iBl+Qdvj2eIa68yXasERwtUHmDQmS32D84Y2/paenuRkmLlqqVabfR3Gbl
W0gnbbgdWG9N8NysYzyDzxdqZifITDuliGydyBimNZt3cDSpEwif3i6FYXPWnIRigwCs5Znp6WMH
1T94Z5T/95ENfYkfyXv7yv5AYAmues1zQOgHYUIwqOlePIlTPZ/ejDmnp+DjbhXjEFxdfjANj67I
Yoc7A0JtuGnPvz4XZJLcJ9XoUWJNwXBDRt5n1e6amvIZPCKGDIEtfbRrTboMcM+EY7wQ3sw0ZPFk
DaAZ/REyFBiS7XRZMIMVswLtFaRC2FCFZLnJrkpooEPox4oOE6nNblgYeQ7ySxYJ2LSmg4zFyP0n
epfAFwtyWPARQnDM4vexSWnhFc3BmKniRBfQGOMfMFUtnNOZfhKerB4oAUoDERp4EdZ5PzPsJiRi
NNBZKmdv5erDW2QNTuMAjA56MDU9UeAzV6Ea6YQb0cxWUDEBSdHXwrZPD+WDt4CE33s+8mgsBzsJ
DVM9NdvNeKxMME1alb3U+z6zzxwJvS8ZHryXAqDEyU75kbZYTa3d4qpcwUOlxZti65qCwZvgHhPQ
0LQQkz/Oz4MD+ffrMiDa8DMRE1P2PhrPqu0SMnomUOTI6kLUlSEUVOEKpFv2HcEETu5r/cmZwCiB
hPNQOMELjpABkqRDtmXLVQx1elt4Y7fDwtRmnCxOmR69O1MwVGPhlwICqRY8yCB90vJKc3/RB6lS
R3scVO9TCNXqtbM7W1xy/GcyKhwJk+8linaHaRfrH8m1QDdIqoqfog4J03Vt0JvIXOzqm5Jnf55J
joTFtznHjEWP1FNzotDbrYIhEI9F6hSwDEuO1twY05/fLaFciGADYbCJ3jv4HyB6BH581dNemKUE
14yN4cjiBJKlg9+AQ3ornb1TmKvhpfvmr/2xAGVSAH7uqU2LOQx26oBmC+JkeuoscUHNHRCJeHGB
6wiKHhDHLRR9bfY7vSB1YUvaYMY7MOEes0saqefwZcGGPH54ObKoEShdyoBrfIQ3561oEKd0Rg50
tjd10INFwn+HmwzKnlLrVH1hyMcuBUeidSHMVUS1IAMjB4eC0akTs0p1OHjXYu0j+0QtAH8ev7kc
mXkd8zrvIxp7iLb4U2x6a3FVHZYs1EzGh/sjBypyShZX0ySOoh2+yRbcbYdZQ5PebjfxPgEVuEqh
3Tv5xW8WbcfMypGJ0chLx0RSOjAtqbT2Mb72KgrW2J9jp6KtZGF/5sCcInG92jyKsySlAbHd+9u9
ntjuxGiifuhX0M3WKm2BpItWXyktU+VfcJzsTj03ugwKnkDzrG9P+/TQ1E8n6lL28rZlD4wKyQzC
DkyRjaXHgthJMblVZEOQYzuFHYDfW5R6kfEi8Zpow8tGq70C+U+VwpOYmyJMHdg14M256OwEHdYK
Dqzq47SlaoeEDtjAsYTvHPiaQLup4RnfQ8B7F1twALeu6kIW1oIMzjq2mlWz8Q3ZRH/ugk8400HE
kXktUfbcUswwK4SlGnpSLdaij70OBZUaaYVODzTJENeg6QN5Bg9Gp0j7envx9MgEz/8GaKmlPtEZ
9xHK7b/b02AEIhS8rCz8COjt6AoilWmJRLRrBVplAkNr+kv25nGQzPFEeb8EvWQUTWO5DnVO1x+h
fhg+Ww1q3cbSAZ7xHjjC2aZETgzp3hu2VOFEkcX2pqxYwdLNnzErt928f3ykUsjLAkBFjwH8zgCd
LdQbGeRffUMcF67gzAxIFoAG7kHiAnCyhaAmzZkDo0POL+0XDt7MDMgUAtRqei+cvq5A/JxGT6Mh
M3BVZV7r/rLzD0T8vx8psWkyIGfG0IGearSjX0akhSFQd+xfOHVY8MVnni4yAO4kAMiZFmA70KwJ
RgrN1EF3Gd1LtVHUAOV5/lzNjUL4awIXthBgmiB9ICBvrfIX2KnRHdO4ag9XeMmVn3Fpbqmru1M1
yEzdDjFGCTMQl+pwCytQVIODXVQbynYhDrjUuDg3n+li3o0UBXUEBwojQboL2negdUYNUq6MwVVL
fjE2mTljf6QNwq7iWOivObzjCZC0N1DAiw50YfDZwh2ZyZhzZEifip0rNDyGGI4hmGxA2fCV5CYL
NY1J3loTQbSYLQTYM2tGxtcpVXYhVCMi4IV0MdFpAUJQKjpnuF4vUKZbcjtnpgTd59/3pvKHWC6m
Gn3eaKitxjxUzSD8rTaf7o8K+r8j9NaN58d6su1/PqksGRH4yEgo5RjFzvjZXpiP/Nv9AbnXv/s2
cflrFx3oUgAcRvPNG+MqvIqmf3z+6cfniiV7MtNipMDngJ8Nqcwq26CSeVDSTf6+BG2c+z7xFCpN
JaSyN0FIYo25IJdB9SpcnAzxUrlwmGaCMVYmnsA2zwKfvi2PgKay6j1HzhtQR+4np3lv8go8pCii
PV+uxweXlYmnEDmh/+wEjZ2gduJW+M4dRV+ywDOZdVaeHNU7Y+IqVSbGVRY7AqtmOw6JGAH83FoD
dZ/v4cJDfwjULq/eQvfB3GwI00VlXd8FA5BdETyga3mhThCMndzs7C8HIA5uL5cdEKgYIIW4r7wG
ox5IKkp6Pb4vlcFnV4xwriOQ6MlciCG89/4z/Yy++e/qSJ0gclQzlvxZO8zb862fyQ+zZBwJfnuJ
BY957HTf0ahBxwTqwqHKnVjeQFajtP2vJXrAmUtDdnjyYpXVXM5EThGrkF71f3gvwqSRoUKBa2Ey
j99HlowZK7qDprMI1Fj6CRXkHnVRWY1f2U/p6P7Aa/98lBmbSEaMCY1cmoiuIKc7uqwVWBBq6t+T
8/OPzxl3EpTTF4FAyR0UINBL2l/aA6QY0N4g7uuf1b79WX0sDDOzUmRgGhcBVMQjTCLGlRyNAXK4
gFJ/QOMzQNcir1Lcwp7M7PpNPufu7veBq7gBtFwcUOL7nSrUIDawOlcNPvOlh2Sm1sSSAW+piBwf
chgD+rUUp6EUGvswyYZUmmCi73xV/k+f539/9v/X+0LSLh68LK3+9T/4988sH8rA82viX/91yRL8
8z/T3/nf/+f3v/EvJ/gssyr7rsn/67e/hA//Z2D9vX7/7V+guRnUw7H5KofTV9XE9W0A/MTp//z/
/Y//5+v2lcuQf/3zH59Zk0LU7vTlBVn6j//8p/Wvf/6DFWDH/vv++//5j7v3BH/vGnzV6Xvyx9/4
eq/qf/6DoZX/AmqNEXhOkBTwKeC16r7+/V/Y/8fZtyzJbStR/srE7HmDLwDEYjas6u5itaSrty1v
GLYlkwTBBwgQBPn1c8oxEyPBatcEFt60I7KgJBKZSJw85z9JDsAUoTzmCbt1accJ79L4xew/6JnF
oEdL0pwkyQ2Jqaf19r+K/+T4G+c5QK4Q5UvQvv+/K/vh4/y/j/U/QOL/dupGo//X/7wV3/+oXiBn
6aVQaL/t0yEnd62hWryz36M9u3zng//zS/8/lr2M6TqaLHKW27U1259Z3/8ZqebO5OZLi/ZuEjOY
GuspGt3VCHaUnUre99lg75xdLxn3MjGwQFwCGwFpZdIOZzcN/5V9nT2GOQWf8/s0z+eoL7a03a6E
raAplniHldzeOUdeWrmXdAFiltOyYuUYIa4fsz7CpZrfnd9+ybqXb91oslilGpQDAFiXouDQAcf7
Qtja/XnIpmuFKfARr6pRYCKal/qZ9/t2DnK7j1vY672j9UHXa1+Adq2QDy2G3P/d9E8P76LwOwxb
31lX9zse1VNIiIDsrdP66UhFr343mK6HkMle36rf2kbP+Xgbb/z3333hc/gYCVccwo27W69jt31r
yXhOJv01zLQXuWk6zFIP2Xp1yczrd+QYZdWlR7PdKQ5fWvrt79/lO26WmgkzY+kmeg2V0gft7Mew
pXvBm6zJOrKEQRGPsZ2WgI6Ob/MDytdh5r3w1RGJ2arUCj26WbyPZZFDxJvdg3+/5BcvfhuZmzaG
nPAVoqO81OAcPMv6eBe2dC985/lo6NFg6QvPOBSv62T+g2dJ//u/m7/li5/kEX8stGVoR85xDfq3
JkJhFMmtvmLsYnivDr7rc026uPr3X3rBS/5kaLHaRQy8Xa+ZigHGMRNAwGs7hYWVPxma7mZJsT/N
1S24idk0Q4G87uewpfvJVtaJ3OvcXKnturfDMKjXC8nvvIe+5Bcvaud+LUiXjusVDxuv6yWern3f
uJCZhwIE4j+GbAHysZWusblGg+PvhWzXj1E0hFUKfsvOxUfGNNFwi2jFc1KM8eOwi3viqS/5xYvZ
rjAHbbYMupdz3XVPSnTdf13HIKce9lG9qN32ot50DNeMeknRnWO2NGr9M8y4F7VQSmZQRBvMdcaz
3JcoSvZfMZKY3sldL7jG7y0abkW399jsM95oTxtfIIMHxcx/X/pP74BF4QORUqmgAt0wfRUL2f5S
kqTP43wAR7erVEDCvoZ8Ih8zEuYpv4m50VnpIkdSiS3mG1z7F0Ssgybs8E/x4nbp0mY0G+JWFttz
xouPeTp/+HcvvfQJvKjd1k1AbLAwV27bVyK21T40T2Gmbz/5XZqNOR1hu0HRQydQ467RF7Ls9y6U
L63bS7Qt45Odcc2/mhVzfEfSu6dpS+dfwpbuxeya1NIZ0egrX552vB2mU38Ks+xFK0kFnrJNulwj
AcpevZ3rjp3DTHuxOiYsS1t0uK+jZP9dXfdpKpKgT8n8drbDpTIS84FVG0hUDDH92DqgokLWzfwR
57hNF6i4m+WqIv46w4htuS7yU5jt2+Hw3R7Mm6ZpD7YvVynUI63deVcuyN3MByAZAZXZPnLL9Rj1
LxnjD5HRd4Z3f765cbv+cdXTPE9b1mHVpk1eDwaAhCUPynXMBy2Rdu73miTmms3p1w1CYmm0Ba7a
C8mDmT5aZbdcE0hvoltTYvg10NdePHY8BoUiHZdrw6bfeWLeK9mFVb3ojPzo7HnZXTSBjOPqWsya
blMPzep27R/CNqAXlHOa0lY5OCUj6oQ3rvMq0rBP6UObbIHZgmHslyuZR3amLPrK2fFX0LL91xlC
mYQqOY6pJMt+a/cJKqlLUNJnhReS0wbMeV80yxW+AS7jG2f33qpfCBv/OWaGnhZosuHrNjrKKfsT
zYKwr+i/vhSaNWMDAYErG5uv7dqSMtvu9XlfWvXt798dUTu0p8WaTcs1dU6WZli/1UkelG2Y/6pT
5Hi9U1LoK9vTJ8OSh17asJTg84FSPSfoKMrlOm3xW7vQX+uhW+8s+1bX/PMyx3zqz7kApmFmOKTc
Oqm4XJXsoVssB/VtGFIynHNRLEEXC+azgO4jqC/ihCxXu7vXRKe/sZS8D4oh/9mGN/0OAWw4X8+Y
u+czACYRSHnCsqYP92v0FBtMViAl87GiBTR1rQ5qbzKfw2A7eC74gELi2As05oetL/UA6fMwt3jF
7CTcgWFtkC/uyf7QgJUgq2VYmPpvSwMnSXN0SBMzA9WF4/lSRlP6OWzdXpyi4Fw1iC4W9O+Kk3Yf
UMyewyx7iVPzI+r5AsvLnJ3UTMqJ3QHYvnC2+DwKTWyjwiU1fE0p5t4o+zjJo7mzA2/VyE+ilHmJ
M7ZZ3FC36WudAAYK8ESm+PuRggXsc70S9inMOV4C5QtYDqiAc4RrLj14KFVRh/ndfyVMW4nLDuOg
GbfqbB3UQ1GPB63afyLsNc4tkxbqGuuvOsbggAjbhf6jYHxQHU8H1gx2lFcq7y/dDFmPsEV7kZmv
wpJxYnD12LJysxgF6EVgCec/AI75tk0ahE1XZg9xUTvT530SaVg28mf/V97xGpT/6lqMDFSkWdkf
feCn9KIzSq3b2gked4V4XBUG6l0d1EpkPrMAnGtixhCeZiRPRmavElw5w76lF5y9zugGxRA4xNGz
0B94fI9U8IUzxQcVJ1uzslbB1XpLz3NRPI4iCksNPrVAyrImizv4Ixv204RZWXS7A03fnk++q7Ji
kKTggCLqusr+7FIcV00SaNoraFU+yt7s2CAZju81la9224ZtEOJFZAe6m1HQTF2jQ6Tv82zdyyUT
aaD128H+nU8SvG+xtMhxlmRClMnCPmp+7zJ4+8f/JDn4PA7M6fZoVjQOmZVUPeYrmsK7S7K5zB3j
X+2x7+7k4ny4R5P3wrb0iRuWo277dRwQSzQ5b7n+o06MDDsYfYKGvla7mvZtufbLIR6OuuDlsYjA
5srtjf/7z6DWJKJL0UFzxe3XoVCVBHwz6BQgXvLcRRKzLIfpaXXv4jH9APKpO0MZL/jbR/IPC3g4
1z6Bvw91pXIs6+GeyPdLpr1YLfphBQkHanLOGgMNGMn5o2lrdw8d9JJ9L2C3adlqZzTOxuHg5dDh
SkdtoMt9WHy35DGJeA/JgkPkJ971+swGMK8GfVCf/H1JmKqzYVZXctTs5BjZy1iENWyZT/yer4dz
rEUITbq4QnsezEZuuAdgfMnpXhrFZb9P7YH8z+Vq0vMRLwtEFOU03QPDv/QD6Y9hhEGvNBcDviqu
RifVZeU83QNIvWTai9Co1oweAmHELNjO9/6tUTbsDPaZPOp1Fs3OhYJb1LNwyxlPvGG3IZ/KXccp
34TBTtQRZC0oGNXH4V3QNvTJ0SFUuqRNPCzXjWh5amYJebBZpuOfYea9ABUAY5Ba7oBKDF3y3rXE
XfRRkG9h1r2kWqQ1H1qhUNCJ9JtY2l+jogjsZfsTK/thaLomUl17Xf9OowWSKGuo7dvu/C5dd60E
bpZgF4KK7FvSqxMUC+4B1l/Y4T5LSWxXOuUUH3TCfGn6wB2f97ObSWEDd4wXncoU25hyHFx9x9MS
wx5PVovA7eKFZxdlck8mxBDV25tjqKtc0aBHbebPCE2Zkk2bNCiRIrBzkuK62nv3Cv7zCslHHIHz
n0b1vODWDwEk8i5RRonHIouwX4Y1sZDvag/yWVjDxENBZpOf20xrG/YP8xFJwI9kspCTunab+qtn
43HKmAoDUzEfkxQJsRirb49chndQokyqFjyO56Dw9YFHBY82ni4G4h1q/zxmxWfUlr+GmfYKYpGl
brAzWlN8OuK/bLex800G417D5IUg+3uU/bsAtofeM61W3EGYOJkYpe9gbBjMAIDwH0+HWs+16ke4
ZdftW1vPX1rQcoaVkT6NSwy8RTvO2CxFQS9rPX46zL0R8Jd84sUuBaxPGTyRXF02Pri2eTaFfh/2
Nb3i10RHN/fHCHdnAoIBjZWlXQMbPD7eaLSdzKLlVvrGIyoNVw46iFcVKrZe+avnRkI7GFfVLia/
phZkcPIeReIL3vbRRXwdJRTkN1w1mvxiyTac9rG9B+1/ybiXVyU66YDVMZSPafN2GerXur8n2/6S
aS8wZa71ZDtEzjFYDPOuipZdEv8RtE98bBHqmHw8bvd3zqffJFcD6JAAg9tPYea9wMzdTtg2ol9i
XP2uq0EyuyVhxePfAyPfHSgdZAmW5FaX5kmWl4vO5I1mPSzo/55++M54ntQ0txkyts4wC0Ao+TbQ
I7Ad8/eYwHfGVdSYNVtidU1Z/77O3Otx7sNedHxQ0XqYBKNSMO2W7jrXKNZ1E3ai+JAiWSyWov08
X7mpP6dOvE9tFmjaK3mjbc82UyPoi1W8qlf9ecSESdiX9OFDTsveZiuintjlK86AV2oYw2ppnw5J
p32f8AUxb1z3RKPmeSjmx6C48Uc1J0gegzoMHUx69A9Mglh8mz6EmfZC0h3aCJH08zUW5qtb2Jvm
uDuo98JRhamIH6p0UzjS8QPLzrm9gs7pDVDlgd/Ry5WRMS36rYhI8Hy8Y3P7nvPoEuYRL1cW8w72
tAwHbLbGn9ocTI80LB6pjx2auI2zww7zlan4k4ohN9Skc1jVA7YYz9su3UR/S2iYXnncFxg3Wxr2
HkJvYzHfX7gIAYO36BfcWaYieliPhP8asU0HFZvUxw8lNclZDrHVK8nrJ7eBIAkvriFfk/r4oSFT
gJw3ar66qPlii/jDGMkgBDr18UOWOJvxAyknJWDpFCOmahu7t0ExT/1Z5nx21Ng2RX0SYWx3HUHL
OWsatMfpPwiNujXJOkHmK13HD4XhH03rvoQ53IvMFkcTSOFw7d/AJn8SmGXb6VIHhT1GtH7chmxN
RdFs2IYzRCXLnPdrSQfzELRyH0TEImmn8dZ8jlz7oPv0PBRJ2Mf0MUQCc0x7BMbOK9HbDt5vi0n7
GCiosIV7wbnVZjM92dW1BolbSRx/q5QOa7VQH0k06pXousFxuK4ZIPK9KLsuDgPlUB9MRLt0PuIV
39Np99jk4tPS6KDERn3FDNv3o+Udqgiat3OZMvoBGjdBqBDqY4maJKWUrLjxiA38AnIbjoc8NvfI
LH6eNqkPJ+pk1NZ20vO1Q9xscfsnAedEWAD5cKItroU8WuDCkOFAMTj3bTOcTVPP91o5Ly3ei1Du
0hw6UPl8rWv1xHb7USQi6JmF+iCibWgNHW5d7Ui1Q2natTlHTmVhQeSDiFpJ2FEjXVxbRV6ROKsY
DTXtxSdgG1kkJcbd3JSJUs3t184O98hMX3C4P6deO4yQG+ZQUyxQY4/s273hYaeWjyEac6FykwND
ZJc0KttYgoJ9J0F4HOqrsRzMmqiY4JRYilfFsbyRrQi6C1Lm1bRoaEdkVPzWoxF7KSf9PKWB05H0
Hzgiuq+YEsBhu5pVnJlUbw/Cw57jqI8jWuKDyD0WwGizDE296X0aR78HJQlfGCTb1yhTFOd4Dv3R
kkVdctJ48w6LHh8/BGli6Me0t9yZ5Y9Lbz5ZRj4FLdzHD+HKnWUpjeYrdBQ/2JlValOfw0z7gZmm
6QgY63Kts7Eck+nU36WieSEsfSIBqHczdeR4cZID0JQFhEUex60N64sh2fxYB/Fo5lsst/m6ptET
hii+QSzilzCf3P5B37Uj3DLQaYhwnggDNeWxO0XChRVYvqaONArjq6ZBX9awCSxAXVI2RgVuE++y
mcRT70yK/W1j+SUb1ld5k4ele+qVtMsOhaw9Qs+XZ8OZz8N7e9Rh1xMfQZQqoVJA7VAAsVb+kbUD
eUinrg+z7oOIklpvHHOIuMoWR/I4MPVmXwwJyw7Ev29mcZoPFoV+k77jafuUaxlo2QtLlq/QF7I4
v3s1b5dZm62kE0nPQRvcBxLxJtn7ZcZG4XR9Gu3x7BL1FGbaC8tabkosDBvlIOKRpPE73vOwK7IP
IjrGnQJCDYwJh6y3c/3jyMNaedSHCw0TKUhmccAyMc+P5tDHU78MNuyq6QOGGpLOEx/xqrE48iqZ
o+ssm49h7vbisuMt4I0KIA1C05Lm3dNOw2aDqI8WqmMrWKMROUubl5Kj69beE+F4ITP4aCHk4DE9
HDZJQ+kF3fXnOg47An3uTcwDNOMc4UPunfky8GQ+yy5vwjK8z6fJk2IyIF7C3m7j05TJV3l8D/t5
i+t/AuSojxNCl1BiVg/Pv4fiNP9tACz2t46kenmMbU+OCy90/HaP8+weW9lLn8CP0wwKaXUHRxU8
f6ua9PWUTGFHrg8casH5X+Q1n6/jVAwnQBV/k2TWYUeXr6cDLWMDYQc03RmtH+Qo32RsD3oqoLmf
Pmu91pPGurVezrFmquTZGAapoLkXqMx0qyRQQMWEavfXaLNPRnXtnRvt7Zv9bPN4F86mbfm2QVbm
OsftSY50eW8zQX+p9y3sUPexQxgsGVLu2IzSdszK3Ey/CyvudVde2Po+egh9hG7fE7TIB5aO5ZFJ
822GEMB4aurCQLoB1Gpv62kKPCH+Zkf+rrjr6mURkwWaKBP6l2RPX7PVhHVDffYis45zw1e0FA8+
Y7pnWGQ5djZsxIf6YKKpW7paY1dex41mf7VxvAL6s62B7W1fFynJFjx9oL993cm6f4prJ75ky9CG
ha2PKMqkogtLRrhmo1OVJpEoJ8h3vg3Kgr7AkYtmJw+LRz5i9YiHJw7W8VRvYXfpv5UAv9sxR4+p
MJPjptFah/kq8jbKbNiR4wOKOC7+G03QocMrsBhLkyu7QPTiuJMNf64qVFAfVTSSrBFjx6frtpqk
h+V+f2OATejOzlmry4Kt00f0YtX7pU3iT6MwLkIZMbCvRT70z63JmHgce8OfoWMefSqyTLmSIMe+
A93s9KUvJPRjVRe7ryYi0fyIpKghrYbS9dlGCrbsbOsbjtyFAWqRSX68m41Kz/mQHCO6d+p5UTOI
dfmddszNxE+OUR+npLdjZOja99cJeb09dV3TvHLNwp+PLVVAelo5vcfYYQ0mRDrJsGTp45dSNaTJ
3i242k9G/JrTY8cZ2CsRVnr6nNCd22y+Scsr1IXfWj6fpin6MyjofPyS5NO48B6m8/Q1QPbLEegR
r3UFyipjuwV2GydPRYuoAK1l2JK9DG/rpKNQHORVLNri3S0Df8D1avgtzLqX4sdp3XlDYX1R4uz2
5jx3X8Msewk+afpF2maGq8G+7+rnYggbd6c+cKkW28xpPfFq1A9RLE9sDRu/pj5uKW1pnDoNyySb
wVZZvNqARgtyh49b2rKRqHWC6YSLx0wfZzSWw1L43+Id35317dzlmA3C5hvJ2pyaBq/HxTFsD2EL
94pusuuuSVPFq745knNsx7d2LAJb7D5wSdTrMVLIeVZ5tJSMPFJ+jyr9hbuCz4jUtDLTDkNvFRuz
MylUuYmPYQ7xApIcS0pkMuJL9uIEypKSb2FvsD5eSQi3FRYsxhXLiTwdBrqwyVgHAg18wFJu6kiy
QTBgi2N9Lta2LY/WybCCw8csASNeN2DxppUgpHtmhLQP46G6O0XBC1/Thy05wiIq2UwrbjIIDE6y
/qiUC9ziPvERV1Gaa0dJVWxDaUnyqEQaFj0+cEkscnOHtaRKYntOp9+65QjLkj5uqeNFsenE0Mos
cznVX9URWFX7sKW8XuMM9EGwbPh8bvLkvUjmIqxJ6Gu1geVL9kudk0ps9r/14V7rLfDp2Mct7dkh
VNIQUsUKoitGQaB7m2jgVcYXW2tG2uXk2Eg1kOzDbsTbRZP3QSeKr52WFJgMiXuYRm1SLUlzXe4J
OP08boiPXNqsmAugIwgO7x2yeHpdL7Vsw1B5xIcuLSkTCQAupMK50j5C18uczTS0Qfh+4mOX9C4y
bQeEjuUY7WTkSkwYoAvvfD8W5NsGrCIZV1LNGz/XERRs86CDivi4pSZXIjm6nVR7UkCrVqzxA0/y
MHwy8aFLM4t43a+wXmxkfpBTl51iVFl3WjIvbRaviI3QPNXphm2IcaVX0yp+mY48KDsQH7hk8jZv
9YCo12shfseVkW2nTYtIB50qxGdA6s2mwICaYOnz3D5luOhdFpMEflOvkj3agnZxG5GqA22TqEdz
ykcaGEM+eqmQFjCDFManRuVlAkDXacstDfukPoCJKzqJJClItTUCRCi5qiNAMLpGhA2EEJ8KCfOW
DE9gS14Nx3y2x3JKUx508SE+gklOSaHiScaVrutTktRVtqVBxTjeSX6M/x3Y6g2jFXHVWQxaOnFq
Ux6U8ImPX4LygJOjbuJKRerDnMqPargnIvdCfPrwpWFsZT+3FprwQ/oZ7Bxgyeu3wI2S/ugRmtnZ
sKPYKxBS2/Lo+C8bc+9C0hvxwUv9sNhDDe1R1RiJTNG/6exH3Q9hHADE5z8ae+HSTDBX0ZW+puPw
oHkcVJCDc/5Hr+ztTMCdcbiKT/Gl1enJyCFsC/q4paOO+nypHVYNObly2/lHTCoHlYbEZz8ajyUp
mmR1lSNz+zD3jXo0NZuCGuvERy5hDJKDnUy4ao2hBmTkw9jWYce4j1yifEs0EudWjTMafXh57Mtl
z38N2oY+cmmi6I3F0JisMAcNFBB5Pa1h4/7ERy7V6WzaQ0drhUb9mem26lke6G0vMNdZrrqzra06
vZd5npYRCWpAEx+0NIFrzrGkXitB3YMo6kdbfwvztJcwRb7P7bTmK3bItr2nhJFLMWdhUz0QfPgx
KOWUDS5r47WyiWLnFiQFD9kWRiBAfNQSBvuztBN2reQG9SCSvG4CR53AP/jjuqnIXVdMja3mbH2j
1+kMJFoQxJL4qCWbqSYnarKVGrQsoRRRRbL4K+hj+pgltTkldzBXVy1h1bZE52ahYYnBpzwquC1A
KI0d6HIQHchxHx/b2ERhNacPWyJOJGaJkxXAs8w+RJxDl5eb5BzmFi8uByXAbxq7terG6P0htseu
p3+EmfZ6sgxkB47EYq2SqK/qdHxXHPJzmGkvMvcc404dMWsFeqy3dco/Q8E8rPDxQUtg8LQrrhBr
BcnWJ7ntFxZI1EJ8yJIW7e62CKuWadyUI0ufG8n+DPII8aIykaLGANi8Vin9tYm3h2TsAh1Cf4z3
0UgIC1MOy5iEP4b1SZF71EQ3E/989SGE/Gg6HWUOKY5trRhkhfgDGxbWPdh6Sb80eOimJdO5COsz
ER/B5MwWxxNfcZhn3XMKtkwzR2WY770Lp1hz3oLswFS8n081RgniJQ007YVnfWTznk65qXax1Z90
PHev6oGFEbUQn++IUsWQhCJTZUMbl6AMZs+Zm+4p2b1Q5/sgJtZasQrS4cQdb7wJ/Nw3XdiJ64OY
sjgvtgw07NVm6FPG9SsQQj4GfUwfxTTh7RVU0pGuDs0hU1hf5p6F3QR9DNPR4xEs21pT0d8K+5Dd
U9J8wc8+folRJ/gsO1MlNjoRJiq31p/CnOEFKGcCpx/aG9UaMZC0iAuofe4hZ15a9u3v3z33ZLmz
cSvhjY6Z+nlDFF0iKnRY1vSxSoOj8wZ1Il0tgnzK9mIoR67XsKj00UrQslIxkPKmaiI8Rq9L92lu
FxN2o/LRSsBOZBx0Yboq+PAoGLsIR8JakT7FUdsy0dlmMNWRyA8CUnxEQnQ1aKv4OKXIZVB4gHRT
Ndj0r0Qkv01rEtgv9GFK1BRLIaTRVTp9I64/97w7h63aS5tEriqtDZxdT8cJEI1HUJqE5U0fkbTt
ezovtw3dDHq70LVfHkhh9J371G2BP0mdPiKJR2OyMpAxIHWK7LoBsfy7mgeIHx59p/IHE+kmKTMF
VuXA7+uFa7xD1MHqWVdtEx/lXKzqBBGbO/CPF84CH6I0GJVHhZW6GqNjfpypmM9sHMawa4UPUeoj
4wa6YPtAHSh+JROGLL0EcgYTH6LUYg68BVh0qXgC4bx2GH4lRoYxhxEfpETGFDzqqVqqibM3o3jX
NfRD0M734UmNUybHPM5SZb0tN5597dsprEPh44RM27llFDC9TBhRwmFZ0m0NGyEkPlJo024TM0ia
qyGKlvMyLfGZyjB2eeIjgjaZTN0x50uVJOC/kfEro6ewhOSjgbIiKza7TktV7MU5ZtCeh1hp2Kf0
QnPjMaiS8mGpuql+POZvaVyHnWE+lVHsCtBsxyDCTNLsDMKAU2EC71k+kxE9urSNQMFULf1YrtyV
xTyG1Vmpd/Hch6nHeNKhqmFqml+LzXVvj7hJ/wjztnf35FNb1FA4U1UDDhYi63KAoHiQaR8RVJi9
HdcepreiNed+X8WJzbML24E+KmhapwgktrCuEvHUT+sF0PCwTq2PCgJ1X9PwRg7Idak5Q+plvLQr
YMRhbvFuoPNt3iw7xqZKgAZCKfeumAMf9BKvwO22gXR17ASgKgnQwvUot8+DPoYwHmXiA4NwnNS1
bmHfmi05q6P/bY1kYAfRxwblbZGBYj8iF6v51exZyUAYGOby9MfivO2GY7F5xy5TtJ631EE1QYLT
KMy4H5/gIFmjOaeXHBLtB5BHNAmLTR8bFJsuV6rr7EV1Nn8s2uZ4Mnthw4pFHxsEcOTCGtLYSx/R
V1HbPnA7hzWxfWDQVOiEGDSxL1DX3Mp44a/Tugt8PfVxQXLbdApop710y/5xgQpJOUc8sO73kUE8
GtCV0DenrA2U41hRgZE8dOVeeGZQLcs3x9cLb0DIWqQbPWH9YU0EHx801K2NpGMwXtcfQF3zS72F
FZw+OGgZ5lHvY2YvkZxPiWjPzLKwwPTBQUmr9qjd0hW3wvZs0wL4oN+DotIHBq1LMtic7vYSE/FF
RsPj1i+B/vBSJpLkvrTTZi9EuefZdo/8CGP/gwj2jwfVjGe8tG2VvVgx1I+8iZLS5lMadGGGbMGP
1iFbkgg8cdjL4thZxeJTfahPIe7OfViQHXr0VdRqL8Ykr9OmAXlvmoRhDnIfGITa28pxtdiARL3h
nE3oNi9BR1XuQ4PYGHeTant72fRxwg89ZcwG7ZPcxwXpJe5J1+NjHkMclSydHiJyhLVSc5/RKLKi
nlUs7WXSeObY+4M+gAX/a9jX9PIlpCksWTGPfJmcejoGWsJJQVkn9zFBcWEm9MlhmpH+JHV3mpsw
2ZXc5zOql2RXrIdp545Hbm8kGzzsU/p4oGVVMYjFETkQcjXlNIpPRbyIoAIi9+FACqNeZHGjvYwi
PpFsfRhpWE2V+0AgQeLGJvjvwrf6LzxenVpFvwXtER8I1OVcHKNB4GRH/jjFky0LdNsDXeJlynHY
9SJEay/DJD6k/R9TxIJg+bmPBFLjxFM9wdlZ7JATyFOjTFBhn/tIoBh0sJPY4OxOg/BGtk+YVQq6
7OQ+i9GUgwQswVMyZNjHkkIOhIJfI+w7euXrkiBS+kHYS9Md555VZp6CknvuQ4BkaqfURtF6cS1U
3Ne2hFBx0LNG7kOAYrXsKh5x+jU33c2uwLTzEai7kvsgIN4I2icN1s358oc8yAcrdxHmbR8ExGQc
AScP2232ak2KU3wcgZa9a6VM2oPGuChc1nkv9/rbXPwStEF8+I9pWkqMwwYBnuYMJHe5SRWWDHzw
TzzTdtFjsV6UIxRkIEApml5HgdazH8udtuhps97KbZ0k6xnglF9yK12gu70Uebtgs23B0nW2P81u
f9qmMAa63IcAJSxNHYOu2gUvvKqcbtQxvAkMSp+5SHesRnMjWy9L3vPTOhzqneObvlNN/d0J+Gcj
P/dhQNwcuC5Nsb7E6MjGl3hvl+hNO/O1PpHEyvqDFIko8Aq5bO0TOBsWiPWQzS5PC3eTeJLx0OVl
vHPXv2kPp7YOgpgyD2st5j6OqLaE4gB1+pLI7JkIdwazVdhh5+OIChsXi+AapvmWlhuJqh7j82E7
2UcSdUNDbBdt+tLH64MT+AEQzYbRZOU+lIg22doO9aIvzTgOZ2L34QGK6VlYvvXRRHXN4gGYn1sR
zBRKpyHfGsz5mjqsMvPxREIMbZ/EI1aPL1t1QrWvuNloYG1GvTBf+dZAK7TTF2U/gcfpdb+KsMuY
z4NEJGonu0l9mZMatIdJ8hd0/f4IOrJ9IiTbR6QeILR5OebhS04agSeRMJm23EcU2SnLW5b+b86+
rTduHc32r2zsd3ZTEnU7mO4HXarK5XvsON55IZw4JiVKJCWKuv36s7ynz5lpTwM9MBAEccqlUlHk
d13fWsqdMtecmi5rimD4HESRfYQU7Xs/qAwzCad1tmExDPNWgFg1+5zJ/ggqMlQ06x7gWQIOroo0
jd4H0PfPMdGwj0xIfh6MmwasuYdfKETATTll8dunHuhHaJFv+QyydNw6j+UznZaLaCT/pvXK4A3/
hcX+iCSaw2aXM+O471BUbI1Oefq56UP2kQtp6qd+SRy2ShgYVkJfKih39bkuOvtIhUQX28UNTOyJ
T+YPs4o72LB/c3zes4x/tSQfQuJ5SUKRZR2qUjnTl2AX0mefRxvFXKlLv3/uiX4oIgUYhKMTjXGM
dJoVi3Y/+Ww/V5Jm/wNQ1EBPtrMh/EXcHkP3x6qzz3mij3gieHeCAVJcmeabKNuIlhTKJp87oB8R
RWKygdU7Li7T4ZoPHVovw6da8uwjqihZlTExpqZPCbOk6hN1SwT/ZOHho3haDwKgkS6RO3XvvVvM
fX/vG/XJKPYjB9IULfvYWOZOW9tcs7Evx6n7nAv6iCriA/hy0ijAHhRNg0Kp5CWo3D4nnAgQ/Ifw
e4zMbgKsSmank5ZRhZz+Uw069hFUlBjS9gSgolPedEee6DLrk0/hldhHUBE1a5NsoG2DMBjBHMVc
yOZzvQX2EVMUry7rQDiCbbIGBeAgWfKpWjf7CCgKk3FQI8GFZyg/XRORN4Vrk89RNrGPNEdt7jMa
hd6dUt4voprsoEVhpcWAzKdM4UdoUQh2zwy8hO9P05Y29l+j6HMzvOx/4IpiO2zNgIC/W/uwCuV6
WnwuP2euPvIcDWNqoRuNkL/v2HGZ8kLm9HMb/COCiAQd5r46XDrq0jNKKJW0n9PXZB/hQxzkIvsc
zdjgJJfXivdY8w6t0c89yw+u8x22DXpPqk8sEsFZEi8PfTZlnzucH/FDe8/yMRgGXL2RDS1M50xf
rr0YPsdPwT7CiGKy6TburD5x3XfFgBjObuJzHv8jjqifwnHganAnP+4FgGGXqpFfP7XqH1FEsnW5
G4J+OEH80h8WGe8loRAM+NzVP1SWNtQHp7HL11OTowAem7uknT7nlj/CiPaIxKOy+3qaV9JUYNsa
69XQT6bNH3mFgPV1Mhm39WS67Emg7FvoeP2c7/yIJeIKegZBOGwnCPk5EFvN4dHl6nMMLOwjnGgM
2YiOK19PfbpNfQFMR9SX+bAtvz73SD8cU6kNOKhWPFKCW/ZLWyfDv8OI/GsoJws/BLZGBb5ZZzxS
NF7ntxyPl9VCL+NPM7AObGEgFG+fyJ727nOVl48wo32ldktzup6S6QtxBERPn3wKHyFGu+4FA050
PcWQxph8V0zx52QJ2EeIEdkY2MkzrJJc3G2bBsfgk7o47CPxULrtpJ+aYD0hxQCJo9m7ohk/mYh+
RBgJxsH+7sb1xFmjviJfJ77YxjD6d1ldQP9se/2L7OsjyKjtB0zgqtyeNIaf2SOkieV5TmYSX8kJ
A7RfQNcW2EcnVAMt3m1XzrysyRJt4Fnjtpv7okHXSw/QX2ZmP0OtBpQ66y7k+BD0STxcBmPnm/M4
D9t04zbR5LWimIG+mEDlNVa6C2N/sU3Jkl0zqJQFteYRZB3mWIDloeBxLp4ZicOs7HaYgKrjgxkr
Fyd+LqKcdMtpalAAuGOhJ/FBTZSJY7ICN3W32IyVe7yta41O5XnuQ/aEIMr/YNRM1/GTvde1/IIU
XzqRHRzQzj89Pm0rY4iFJCfw+oHdKMpo9kbQjwQlDrIcAdKDJhWHaDPMPARtOL/tK+jUwCvXDxFk
USAfcWHWKO5fA72j6xWTrjcn2abt/tRa2a2HKUvIdkgxdjpeYISpyy6Jy+fhOu5jHX0HLfrmTxGk
FpoyS6b2qxNbLEoeA5JY+sDY7qIXixhverCGbo8JFEebShkM+JVK5DopoUwQ88MU7Nyd36XUZUW1
2tgtOszNUuQ8JPmPDYs+XoCj1kMSs8uj9lvTrpxekAXUBtWayKk/ZEkfijKP0B+ok3Qlt0u8S1aD
n2HLSsY8T263ptFflrBtTS2k1+zegHICdzNp/U5HZjJaDsJ1WbFOrVYHCsab6FbJcOzKAbzy6E/t
M1hape4xfpOqBYD/hXlBylynZqr2FSj0ki5TAKb1gSegbAqYMccsB8CuGFi+Py0OcK2ijTJLyoUq
wYp986k6gHCa5nXvvGjLbB39N991AXg9JV38MYoTkv7awWAVnSJuA3GMAui2F95G0PshoG/yJR/I
ck4pT0HeDciMKPfBhi/4GAc2wbSbz0j0bVKA/9G6Z99mThUopaX5qYkdnUFEFKKSvjKcomLSUeLv
fM42LgsXinkv2t5EWxWvnOiDV9nWlE6ARxjiN/vOS6MN5qaXKM1cPdoQsFnWUd6UYSaVOHTcsbUK
AGJ+WVqxzgWhxkCXQ7eeVxlV+fw4eJZ+Q+GAy8oucT4WPV/4cnT47+7ks2jai6YbWHaL1kHiCtAi
L+bI+wz/HuSaxrIgydBNXaFA8LNWo/dyew62XALHB+771vxKm3zMK9r0PrrqQIX5K9yblR5JRtaf
IyRUvm9ChY9BplWCmkVDxi9cqJ2CYCZZ9stYLiBkLFs22qCeeJiwu6XfYnrwou/0xeZ5aI5ySdVQ
uNjPt8PsO33A2Yp8aeLRvi4NQ+Wcg0Lbn6AfRNoj2WbxLU8wwm09ZQMoLMc+/brEhpzVjP8pGrC6
pN8mm/WdrcGV2RlVL25m3X2T8E6/oZsXJDVoZcLMA0vMo+S8ThEoJAs9i1jqUqEtZKMioVGzlfiy
23hjE8rm40BYmF3Zxb7vAZIKmCVhBR4X8kL+gDG2JnhQnjQaoqWOB0NhB4EqWtL29qsOKG1esyHq
xauDCsVQ0ZEjxG6aLukvG9B3rxc6Cfbudh/b5KlbFYlKReclPoxGencDa0rWkjXeJAd0TtOwAP2i
6r9ifCTKvwoT8HNm0dfHSDR34myTNXnrfNgDvctSvVxrrREuhP3sviVx7qG6Jn37NnXzdGfkytOi
tzhRpHR7qPqH1u+EV8GOGKMAQ9sSVQ3ipeFILfYEJYnMbtacC3pUxA+ibhGqkXLIUhHVKabMROWy
hphCpi4mdUvI8pLoTA8XRu1VtMN2FAv6ne/L+yXMZ/iaDAGk5KyQfAO98Hi7C1fbxt0rMuZ7DZOQ
4g6F4rDOOuOMHqaO0+CCAJhhgirChMvTsMWolwWJy1/GIEovs8gs18lIWnPO06aPjjE0LsIDwyGY
ruEAz/1mywFUkH5trvMlaTCy0rL9Okv0cIWyFrx7BNxIWG6p5u3BqHSRxcbQcSlwQPPvYOzcbnLJ
urQEtfMfYTvkr3E+iB+hpVbf27TZsROaQAZlQpusWodAwSGCLBPUaxsHZ2EIFSzVNT/YnB1mpvxZ
azrUaEDJCuQ+ujYTPzbremK0NVUsUa53aXQco4AWebDd8n4di4jvfZGDHK6QoHjCvmzvEUb4osMk
bulXshQ7OAlUnu4VTxNfcJOaqzYMr9dAVXE6PvOFzIeQtk3lIYhUQaX8ak/HDaU8lZFqgqpbxfs5
L6Uhc14E4NE7rgL8V7DOXXqdZ92j30YPe77+SDmfDiBnZVUyq+UxnYWphhaU3WAWGIcyn9bQY9tm
AuYnXtczGO3CAiJMj4ohgyCw8HBt+uuWEdhDMeQFw8MtgaEIChZs18HGj0G7XufzSGvQ3q/QT+1l
OaWqKTdHb7rE/4FlTOoBzI0nFLJ+SMb3OoqWCrBWXvVb+wY9kqYmHh3lDEJnCADW7iBXedx6PpQi
p1NJrYdb8cEd7bNbv6XnyAIr2MSA+MRppotU+GPPhvzKsu5ayHWpkmS77/Ro1aFZyR9shUNQQl1O
834dCG4KHrivZlHZ2SXZWIsleVPNfMMV2sWlxhrGnZlwEsxaDjS7Qsq5v3sA0LKvs4EJ0mSCBFbI
R0RbURy5g4wSVWSrnMuwk6RkdvgiUp6ewomDE93Qe9SxItCgdGUkQ1soPxatpXhPqjGFMGMyqe5i
pi5QrEhEESyYMVEoOhej7uI76NWn8DSiwhfiutqh6SkLm+7uLuRB8rYkYhJVPjfhY2Miv1XD3KHR
E4Staq+COIhRO5h9sN1AbSitFqq5PPKsk6rE9wvCMia9CA4pKlPrmZoouE4okaZgHLOoxTqa7KfZ
Yl3ZNiLZRdaJ5Jvt+3gtom1an6ETmdBDPg7i29J1i0PMh7nQcx6ybMXOHMHLzG2zf80Zuk91BmLQ
st90+A3yMGYsxrYZv6V24G8jR+f0su89VscrnCkcpyGF4HTT7nAgKJTdJGTtti+jzrk+p5xm4WEM
OQXiuicTq20w9qzKOs2BdtKLuHGxcP7YRUx97/dJvSPWJdMAIktsq9C6bUF/dst9xacO98owLtPd
R3kT/HQpxOW+SkM7X4QWxVbUSJfhmXb94BFUZU13aoTVT2bamP3DTOnyNiVALRVjEgHJPyIiRu93
0QGrQAoeZnez7I2pQ9+Bp07prVOnFApNDzRgQtXWSGzIwWcY5+TNBAlV6dPxdloWviM0GScFHarV
6zs7WN6WvddRAMPS0qlAhTV2h9zpPShGxbehxNBzcDuA6l89DKCbcLejo3Q4WOqdPLSBQGyYR5g6
Lpc1xDQwvoWeDrON2ooZSk8ImsN8q5AKXoHmzQH/HARn0Hq49BIM7SHisXjfx7qDnflGw2hfX+NN
AO5p5oFMx9GCl7vCXHDL7xXUSaOLIcqYwFK0SVTMcyBlSdOwh11J+FoseJ7dKQbPNriKV4XJvpi3
rb0netXtbRAkuqlihLxBMRnQQt0hb4FKOHM7y2rE1nfgWmww1UQzuNJ93ra98qlMLtuVxfKcBXwC
viZJvQQM0GWimNt9eFh9Nr6wAaR4xw44elImLWTTS6bk8mZIJsNCYjb4q94IaDj1kHT8BA5/RCXJ
iiGKap4QuxfEZOPl1BpSKzjyF+aj+NENRJ0hPIeEotXrGaYwkDdxNLG5UGpe2TmXvGVIAWZQgrN9
f1Nz7J6Q1WVp0dlRROUY0lMouKyJWvqpmkk2sGPEyLqWZmbBej8F7bSVkenmCrYue969EmAKhyqx
xhmz+pnQNFvrvkMscDXA8u63CuFq4SG6eBCJNvQHnVy0l0h2Wn2cyKZMvecB/wLgYN7UOyFzcE5X
dNguufXbI5Qn5Rt66zMv3WB0cxwQbrXoJy1DUO2su5rmfglvO/UeGGkvoLgDrkTzmoctS+5Szvba
btqlJbp/pxWUnmvhoLlpCkHYdTzuOTJECMdoSJmIzaHQxiJW+YRxWspGKcRjaRTfD40lX9Q4S3ii
SaX32ZJKf7vHzo53S7D1P/Si1xBzxUaSYpMh3JNz0QjGXbuHN7GW813jlIX++9I8y3Zbh2cRJGYu
I4ExsyjPCKlwAMAUwDv3buG3Ycxh7bNpLNd9GZvjovbwPGdT04K9bmdr6QxyYQrupu4ZQV2XFJqF
LcTUcSMPe563v2Ipl3uUy6OvTRovppb7JC8cBHARJE3J1uFAJoSeGyB/qnYN5lqkkzxJdOoKue5h
e6Dar+JSzW7lN81I+ddhjm+hlc0KE2JoMpSTrFNo0Efl0gDCVyfR2qhLZ6MFzGldNIFnj2+YcuE2
l/W0Mt7e+DbayRGyKPQqzMblm1gicq1JyqYqSjqDEgJGktLTPiKvqIMhisZr4UL5Y221VAVFJLvU
Yxz47DIJ+vS05aoDmiqcB/S5g0Ta2sYDedpUwAoUEdJSZ3F39FE/vEMbftqZ3jBvoeNBsmRHTNGl
pNJpEPEjF4Nri5nv+X2+dPuLiQ0/Bwufb5REJljkax+01xl8+PYD6rPbXO8bfOBx0rM9rcEuvlvt
N1MPS6rhbeRq54MWAbW3qMkhKZ9DhIdQH+WvyKG7B+UmIG2bPTkN2Tw/jDCWF+EWieSSrlOj7lDG
73/xrM+H0sptqsJh7c9RLBDfqHG8mXIOAjaQAcOM2ZxFzwNwW6wIwZq418O6m5vJthOvRbyktwFU
VaeT4BPS0n6j8U+c7PdiDU038mUc1s4joc3tle5We4pDz54d8Jg94qt8Xuo+MCN2FZxiWyjX5BcJ
aFRZsbWpIeWaD3N4yVXM82pI9btL6JqHoDE3amZRpdR+bvdtKNrY0i+QY9yvLF1nfx1G2fq4w1cM
dccXjJiPIEKoh8CkyYX16xqeNffpo3SQLcOiy16VUNYJvmPVWHRuIqV3Cmj/EGoHq+O2tRLLMN8l
LIUdbQLi7qXMBBSHZZ9fmm75BdBnsr84zLf/0uEMNl+0IVWh5LaVKwER7HHh20aLjWL6UKfTJd3X
OmZd0NR9L9drEbanVfR3W+/YguJEmF7A+QPmA4ZAquOSYB7qdeNZcJq33T00QehViYkjiIgEXeCG
C9Zn4JXPHNu/kF37oPAdC1+AnVd/zKGP2In28EnlHMXrcGg3DEKpDpoPfAuXa+fnEeGXMuToY9Q7
ymVcdnmm4Jb2l5tDU7ZkYxjaK6JohsVfJH1Ugs7uJo8xNnIIMZYyPAAmbVzZL1vvH6fGNG9oMkym
ggueUYYxwuIqO6Z3QAHp4/aKrFj/MFqTu9j0pjuYYYfeL/PjFp9iIEjDgudgLS+WJmC3bRaauJxh
2K+p4cuLbLo+PabKAvQDK9SCZRuEjUHVisbYA3iL3B9MrujyQvQO1mYCz4YqDQvg+aDvhrNsvQyT
k031rC6aDWf8ArMo9iFVeRBf2rHpsKmZaapZM90WPRyaLBDK2/y8RT40Bfo8HgEu7b38lr2r0Vbw
GZB1iTfIjx2Y6pmrxrHPu0MaadfcGGE4sp5wTmztJzn/mEDHRctgDtFnnGXmszIYmuwBZGgtLweS
xM0VjVDReEQSkG8XkY+24DEU0C1+TSVQ+jdLpiZ/jgFmC4/DLLrxLut7G/3ahVbyCII//jZPkLC9
DJCt7zi5aoxvgwYFgkqOTUPuRLiDIqQIJBoROOkuG+FEA4z3Vn7rkU6vEvIKTxBoSsEEM4XxTYTq
ZtgXBFaH3YWxpmeq23SulnToo8JTLMZli+GY6NiG+aAOrMcKPi29cmG9inVj1ZxCb6RUy9TrZz9t
sG5ocQ3rbYB64As6IcNW8ExRUYI8feIVWGDnhz6C0lVluE6A2FmQThdwIvJb4lvIX3lOUDnwk7cI
dhMX2BsF2bew4kuaNg+rpsSWGK+kS2nHfZ3uUt8Oda890kakIL068KwJ8jdUkeKl1mkXD+haIdAu
HOpR9gvQrbMFjSbecNFlNAlVIYyX84GnqGM+D4GQLChQvsBwBw5ZRG4HQ2BoeyczcOgQnTdbkbLe
zVcKQZZci2QOQ/4iojyXRU6ZGosJWlgvUuHfiJDaeCn6fsf3AK3++IKidwKpevRCp1K0Ix5Qr9N9
PC34gK4yK8XQXotYOnmhBto2p87GLv6SL/3C60Rgjxfhlpo72tFJ/cxGAtIn27WirdqNyhSIghAj
H67qmV7ZdxfvJP8Zzcai8DAPvq2B/CVIn3o1sTI1jubFilB8+xyK9ONs8BRJ1Tbc2JODnuZJ52N2
i1oZ+2w35gNUZQxsYGg/2lM20bXqtDLFruU/lDH++nP9P+KXufvP3oX7+3/g559g+BobIacPP/79
0fT48x/v7/n/v/PP7/j78Ze5eel/uY+/9E/vwXX/8bnVy/TyTz/Uemqm7d7/Grcvv5zvpj+vjzt8
/83/7Yu//frzKo+b/fW3338ar6f3q8Ei6t//8dLF699+D+Lwffz2r//9E/7x8vtX+Nvvt27CVNRv
FxNOif3tr7/VkxnN5H+7cN2Lfv0Xl/r14iZcl2V/yfIwDWIWs4AG72DK5dd/vpL8BeRaDCqtIMuI
/sS6aDNO8m+/s/gv4FxL0amgERpq+Tv23BkYSLzE/sJQtk3zKMpBt55g1vn/3fI/Pbb/eoy/ad/f
mUZP7m+/J39y4/5XawqXiZER4rMoRdsK3dmPY5pbr0dDuuQror9XPXdQOqKo04ytVNdmz8M6TNo3
OWh+obL0Zg/6/cBlfzWhllA0wXwNg8FeFzYIXTR73pXQWr1feDjcO6gG3fRbtl6k6zh94W2ojyzq
4lva9vEtlFtQbdr7Kwd54CLtVlftfhO1yPPt0u/8Z0ej+xT11arXw3MvA3UI04lVKRWvW9AIRBc8
K/LMPvSbuHBt9kcwR/fWsuYEg2jrRc992YNwuIj76F507Q9vuu+8R2a6ZU2L3kf2OJrUFUFAdAEE
81DwbkcthaIKCZan73AeT+Egvoay/24EWDBSm4EXmbzIAN0S371BFg/xF2U3zS4OIYnA12ImlAdD
920bLUwQSvDP6Fz8aILs0W3sBIdGCgryz3J1yQ1n5Ex9Smqo6UUFovBLFJ3f3WmYVXwAdwpmC2KE
XLs+0mm2By9xd20Ahrl1pU9c4DahuvToEyQoAcFEuo6wWIPu3kAWS6spp08wA9txmx0y/S2YUMDD
XwtrX1OMtxaY3tEFhmzsLQ9FUqIdk1VjrO8cmtDFNtEOlRcjX0VEabE22p/Y7Pj3xcb8WbSpPHgw
Md51cyfv5g5VTGGQZwW2L8zaLVXuEfW4USAxnnbw7wwMfZhB2TpI8rhsG3x+ulP7I4lN8OwhNl+g
87cjTursYdhHV6F++0o6dp+nBMkCvnQK4oOSGPmmiXxrIvHW2CVEWKevzLZmlbJYIoGiNPrDnl/Q
dSOnZiZrjW3SlFMu6Eks9kuqMHPmbBCfNrSoCo8xB+xaBuFhCKNUdutlAST7NbSVNvTONKsw9TUU
Itye5kwiYEERoZiDebxArq7OmaaQW3VN9K3bUFmG6/rOBXfHnS5PkELZytTNsoqD9N4xDm5QHkdH
QZMb4ub4BjjI4acmyBcspi1Qq2H3aPTZmqbBvTLt69KuT+2A+1ZorF5blFO+9n5oC0hmkEKgAlyC
eOMxgWOtfUeaU5rgKpAIvNNjdA+mqdUVKxqbBYsmV+WYFiq04I98aH8Ar/OgPZ6+abEGyrq8/HPN
tXVzAQN2TwI9F0M2tQVGEC4XZe/oMl/PSXcVNIGp9l2DpqnFSUpNGpdKY7O7CbszXuMjC40sWoOt
G7+P16MRIa7yPrvINcXmNvpuiNLmfm+TmxBPsxg3+0zWsCvInKDmaOKTmVA6Q4XmhGTr++D2J5Fu
3Xv+8MQn7JNt0R4igtlUNZO+6kbNDo3wzdE2GtuOIU9Hswgnosnco6MqrTO0Gh/tBPvSvodrLIvr
joxAtuK7j9Rfi6y72i3uNwVDtgvtnZmxnyhInYYd34mCq66QEsgyt9D9FIhpqdJwmtEta9+I9dcD
ZOSrKBQ9aN7DuWwpR19yJCiEJgP//qf9Mw5jxwyF5xotevAkUOyiju9PJNnCkk7c1CgluTIZJLop
AZ7xADxLySiOSoJmhQvZPSUoyYZZYm5BvsXKbE9X9AjRfmiyiNSUUAdKMVAaoEsWl2YMVuyoGVW6
IuNYEhPgdWGm7mKfUFDvcxiPdBifdTA+v7NEFKmHyd/yAT2TTT+kox2KaGXuC2oacdnHySGma1iT
ps8q2NQnhRCv0C57RAIQFRQ3g0r3+OwlPIXlLyyRb328gBqrQ+qf2nmq/7y2jkJVAStyMSMF4moX
9egpOON29WObO1oBAecqJzB+i7E8e5CLlsW0REcttydUit9C16Tlji7UGfnz9RAQUy4CR7bTcVMa
2V0Nm7oaerwfbu8md8t1xPla7yPcUsba75qNz6Pvw/OUyaCgZH+yLsHU9oyNGMYZqm+LH2SpkyQf
IaNMWmSMKdFb6dp9vM69wl6jSGYXDBqgVZDdRDa6nxecOyrsQ97r7wNpv7YDsjchsRfUgL4chDSR
AHIgGFD0aMp4R7NGdclNAGKBU4ex44dI2bQOp9air4lnGcIdrN49o2umzhBAfLWY8EIFeQrLxZOt
BKI/OncYojqJkK01VHqCR8zZIU1coricdna/RCpH741AmirLawwTOUhhWDxbnjxC7gBiaZ3FGr9T
YLhJvgEp8LAzcwcy9O8rbqvcBH4Z/KA/BOp7ID/QV+2wPZEpuZnNMCDLmdNTA12JImJ4oJMYn/u9
g8RJi5WYMvILmYiqOpFe6Lz7jn3wrFds6pSlj3mf/+REvtIsXesw3GG9m4Wi17DzL3zVd53anoD2
f+YO+bJd2/E60gPKOw4MN3lCfsHTuEIhxyagvDoMPXRXu77/HhB+3mzSlYsUr0S8L71JYIFAEl40
OiTFsrrndbFt0QjcY4BlnjeeX5B0e1rNws8KGja1Wfv2nigBVwqOsQSCHI/o9ap6ZCNuIVavoGR8
21aBIp94VR5WBsV9fyK2M6fN8hjNH9xdtsDXLY1EdxtNkiOwUWE9oKCE84kHC4clsVsWVvUoPFQd
QYOswWkbCZ5dsMAHQosPd+ibH3NEzj2Yzcu8J48+hin3Ps8KVAtwN4CvFB7zYkVgGxRE+qUQC6yB
3rKsoMBQF8v4voISCfo8iQT7G1CGsWQx367HOWBPgcRqiAlGN15QCEODoPkRR/C8E+nurEapltKg
HCN89bxFCT8iK+rZfkCpDZ9vdQhzpPijZPR+AjCjyPfRgkoWB2MHde1x7HbkcqBvLMZOytsuR9X8
3VKW3q1PDRrKL+Oc4Mt07vk9vnNN78pGLfrY7ujZUsRWZaYR1NgQJidshvyQNoZWxsHOcsp1QRAI
1mHXXbk+eDGbiqt2Nt970/gD4ubjtExhPWvxf6k7ry25jSbdPhG0gEzYWwDluto7NnmDRQvvPZ5+
NlqcGbLUzTr6r+bcaFGiulEFJCIjI75vx7c4bVl+hKs0JfqriAhoVpI5SsTDe2M2GworltxSFRab
iEPhTkGp4iYD/xAVS9PSp8xNaDlvlKEZrse66mjoqXdqYm1lKLTL2OKtoSjomkUwoz+sboeRzzer
WYRyqUwpZA1sBi0xMo643YgcvjQ5YSfL2XinzqC/MvOTdkc4o3TdupkVPQyK6Ldzw0JNobEy84Tv
bcrwW1mln8LRmb1hTbGjLDevOonUnJCV+hHnbi+Y8tGPAvsR7SDpNI0BFGPaIWyqxjOG3fIFiPOA
rmdWvoS4r3y9oobbKrzoWYAk4jUYxgCsNmEgLvLI+EEhdtwkpT57JD3PQxV0e2pb7c4JZLqJaTv7
jpE526FjBQu6xsewYH9bAwtke/rOUwiiarYel5Z8eVoiKsaxqfuxmOhVN+xETKXjNqamvFCjqPvb
CvavDqpX8dembMsf3ekx9LeT67v/1//BwyqqqXV23/uH1Yeq+dxl88/Dafvr6fTnz/48nWrmX7qF
0k5Fg/LzoPnzdKppf1H0E6huNHgv2mpM+Xk65W90U6j8kKrZaB9WC9/P06n5lxQWjTBTkp7oVJvl
vzmdvlLB/vdwqghNt3A266dzCpsIoP6s9xbewIvWKL4iZPJzESDq0XZKU9KBR2Iy3vShc8YLtuq/
37rgidI3h6KRiVZMh0WVdNidnejVGsFI/BzP1Rkr3muF542LnFLK1FAbo4xm2CHt78dF9/Wi80dg
AVD5NsP0JaDvT5v/2MiFoNF4XUc/NDjnddXWAtBbVz8hJmVmzkhdPVUY8zruypzNJ1BIFRdXa3NY
oLeqTpbEiD+ybE+Z8svi3LCY16f21pVXefWvPGlHoQlcw6pWbH1nl7uuiQ/GgPIw5KivDrdjbR2t
1PQbpSZ8nbM7v7eITvlnKTWJmrmc5WEmS7rpr7Ob7gM9ajr7CLDO+H3Wm/fWV+NN+PWrKVTWu3Yp
gwPD6/1Kd3ws87u5uaFg4Pel40dke7+8xz8rOL9WbN5dPfrvl4rnUXWYlTEdRtPeLTMHV5sMLBCu
Eca3mSFJ9ZfdZT4c++IR0YqfY0A4c+lVSv/Wt5S/X9pclAkN39gdaNzsBvW2G62d0YTAYTj0pRRX
W+6ofqxtKLvmuXGIawHqrYueFDJtZ1JK1Vq6QypUdx2jB+Vmpwz6zuGV0Sc6iwCo4vHcGJx3V+mJ
j4BNfbbrzrYP1Uv1EH9HvjtOHsWV4ENzxaDH5ey6fO9unsSaNGgSW6ayPjiK5ZbyMddIr2bndfks
RDTUArXSb7VEPqlnA5z2akH75/2k0v77QzTGQJnHoCkP3da0vPhZeymuyugqeohrexvdFgfBPHTL
TRdv8IevgXnBweq6uMJdNR3jwP0aJEeNljO98sv02ui99jm5NZTPw6XiIhl27VBe1Z/L6/I+6zd0
KDf1zjCulI3jtQgqr8u7JDl0V3alfchqqoQfSMHdr7ZbC1rk9O/2nbxodc8RHGk/dvfDfWtfaRvN
Ky/tzrN27SHZzHvjoByD+TBtJ1/3ZLCdd81FuenULVKcQ7Fvim3Qfo2umut2H+cX3b65du5NfiMu
KHd6zO+VbX9T39aWW8R3evAl+SAvw52NznQfHss9xCptsyCt/IZylSy98Ycvuk7AuFYuRtweu2ZX
7KzkCCfljMPsnTWHGuH3Z6KNOWxWZRYHCGD0dxyfw8OeFhBc5iG5tUrb1wLpw213bf7M4fNM2Hr1
OLy1GE5CsiLHuk4nVRz69fVVhWtpDuU/mo/iU8Qs93JVhTSfYg3yKmFl6KrbPBa7mTJWd/YNt95+
E+QpDC81J4KnGIKDrR9VWVJxBOMChHl0kot2CRYkUC4q9w/ZqB4DTACb0ggvloi2cNv6BrKHtZan
btam6TSMiMIR+LQcF9aS5TzS1Q2ZWV3H9T1ayyZ0UrfnbHgx2lq8zfV4U8eNz57Y+7XIbhSFvvWo
cDoWnXaZjz1SUVRCRjskbmN7SRZ+sOaYxTY/JaF2YNJStDWkJr2hnz/GRXTDMGgy5AzVf6jfTppx
NReGDxy/3srccu168WcOFpaVX0cDWvgk9/M4eighRIRaa9CCzPcquuztnOg9kDrjuijFjVOMXld9
Ce1PWnem//TORsJp6PdFhw7Hod1UBYcg3if1i+OEX2xF9ae4v7VAVUTLpjOr+9m+shckijxx4vCZ
TeztmC5PMYI9hPrBSOklaEH9JZKaz6BvP5akAIHlx6F1LFmKXSP/PgT81qz6f9gzpXOycemNjQVa
zYNDXez4akbAiZJFvu6ablneR8PstvE95E7Ce7i3LOvM93wn95Cn40gXOYl8CpXgYFJYKbBcFRU1
PzRmEaUVJ6mO+nIcjLuivD+zRa/f6K0X+mT30iU6c2k0yUVxqBznImubJwXR0fpQkzLcpMrV0GS3
hsZObYrjEl44hz9f+e0MSJ6SCmcFLnZbmQkSKudY64Ky5HBsHYVMYD5W/PuaBv35Uu/d1VN0YamO
mU1tXhzKWb2NAvXCNh7Xkm8ftk+IyMmMYrfCgiGi7Fzqs2Ybb9zXU6DhtLRNQSdOOwxBd1TixQ3G
exsRJaieDe6ZY0w0DGbrJiC1Nfgo6WydC9LiFYn31sVPorTeziayH1K+aTimo8Nk5WprszkkJUZK
DT8AFXP1Wc8IUWnaXaLkOuaZc5M3cGya62KZjks2HrI6+FjJ8lIKr41ShvLEbi0TT+nolG3tdpvK
i7rdluVxXghFu7TZopmLtK3SBV6EFWwWeyZfU+5ZkHATZRH6EbQinixjU+upp2AarRu3Fy3Une7l
chyrLzpVJJLEaDcM8LAOhb2nlTGtArS9xRimaVPiB3WVeGeS0CnU9YPjnL5IcT3mx0B/MfT7Xjw6
04dK/9Hpz3nxoA27VO4GC3XHnuExQ3tQja2q7fIUic9Om9YPjQq2mXYAmpRhH4WH0DgYEfW5bYJ8
I8ndKtBoNFTicrBnDiJDMnlWoewTiXWq6R8Zu3IpmYvQBwvV2fToAGSHlbI353oTismT8bBNe+cw
hH401NfTjKA7kQ/Mr9j180FVl2vd/iDNJ8Zh7+J53mcheyive1fpxyQztpET7yJ7+qbBMLLs+cHJ
qIW0Eg9cod3Prf2kd9dowg4yMx8dWVwVMv/aOdHRwrOh6SihGfs4t+YGhYQf5jg30HhrjrLR5vbr
qNhbhywnbxu/SorPi+ogII6ju9imBbjMxBz9Kc+S3VIXFGq5GUpbUHqx1Us1Sh+T2mKOFW3Q71Fc
I8It3bb+1AY/4nCPCTtz/AyUltvI8Srq7U1iNDu1RPCdFaisR6R2IYc6WhbTUvgGsvtRikOoVJtc
LLfADT2bxtJQjZTF551hXtRxdrQr+06Lmn3RTZu6l75Tx5sq8haYfEok9lhgHrKpuEmGwU/QHFqa
egiccnStXTDV66254Uz52KUfZDojFqPtTqWd7sSQ3Kf5+LUqKKYVSNeXCoA8c92q9spk9secJDEm
h+l6ju3vupge+uqqRnm2SibcMm1Gz6KkNsx7ocYXY6jfp5N+1c/mwxhaX/C4MsQF/L8q9lGWbWfD
uOzc1Jxv6xTTTW3cDeqI/DLFfWceRrXfGdQrZI41IigPhi7ostp7M7pFLLih/3+0u/qY9OkmEh+V
KuD9ne6iEEk16XaQ0LHT0/gzNcltGFERwGIi1Rciq5ta6C/jW82Mz+2T70W5E1s8BrRGL0XPJMOZ
6VrT3q4HatN0ySLbZ4TlbvmRI8/qAlIqEx/qudPzK8TnrQB3kopYtNx1q5XDwcYTTu/0Kux4wfNh
WybqtewN1nPm6W2HgRDFf4mk/wG/nR+S8KnmQw3GyLZszwprv8pMjCQgfLqeATXdZshrrwz2CU7n
UEM/JBc/sxMvtVI6cY9t8VFVyXa+xaPYOIGxHTWdPRLDhq3sVpfYQIpGE2bTixne2F04UBO/T60e
xQEy/Md8PIe6fB1g8tYtODnWL4xbpuUcpgcZUXIujkF2kYnHQv3IDuManDrtqaewjhQ8hC8437Z0
BR1yViTGwAXvmMGrFh6TV9zCrNj8Yt8R8pLM7Tqvzc0dtsYzm+9rUv7WBz3NpTQ9WnQjZbzLLA8R
m7CldD6tjB2dv06/V53rZkk9i2J0Ku4aKuN2keOH6C4Z47TNR8tr8On11W0srga6yiwycczU+gKb
56aPGi9Lvb5HsJq9yI7l9qWvMYtlwa5lImPKHNYJSmCLbDdMC98MGOTJK77215fVAVNj7FE2GHbx
MNC2JmLU5WMebmJn8XLZUnX/muU/1iOAYeKVRF/dTik6ZcvVZnSS2DLsRmVCIK2N7rMyftJCxseL
y8qgpq3Mdx2eUpGqaDru0u6QRQeR3Oh0rc0lpXzGKsQpyFzHy/LDVHXbUthbm9YfBD8Pu5s3J1AV
+PWNMNwpyDZhbmLN+lh0qptbjzq792rlIuj2jDf/c6r0CoJ762mtb/ovNTfFKkKZtozPSi7tRNuV
6Hp3mTBv567chWnrtunB6B765DkcsadMH+vozsgHb+1MzWa/WRBmMtbrEc/w1s6OCf5CPF9N8nrI
uhit+cEAVjvRLQ0bmnRBuulTuOC4SGcn2CVpc+OktA1BbRP63NwUh9wIaGAPfmTPvpwpH1DtHLvU
K1I6MsOy1+vUS0yDllB+gXlun4raT3L2VaPYLHW5SeKQ0ZmhjzTKxZvi/vk+vQ5Qfus+nebNkLYr
uw2wbGcfA+Zvp7V5xeZ9VPES62G3xzx0XcfOHertb5USP/bqLrLUK8GDQ+V+LZv6MJj1ndYcdJZ5
Mis3i1lm+HWe2kj/IPL2gH8L6atA2VN6dGk8o1gP0UPImeSj2TaXUBmPtlLupYAWmn3uncJz2EuX
MKUZr+zsRN1ErMa5UG6UrL6pRvOAF8OP6sar+36vzZ90FAhMBXGHqdyY3XRVWbj+42oPmXIHOnGD
xGBXq+ZmaMydGvV+8lyvmIz1xFw+BAmG02btHrsmMz4XNd2lBr1iXNtBcC54vAIb3rrNJzWvMhQ0
DRAoXcS16dtOQ57e3vUUMG0sM3N3Myn858zeVaHh163zlAcS2c0ES7K7rWdnd76sKNe95Y2Pcspb
XuYh0CkBKAcbxinBSx7V+aadS41yJlqPFIqBpK+YWeMj6fdBLg9ME0ztI1Il4q+C9bO7a1wLm+oi
dNWb5w9z9rTQj41Mygpj/iXvlwNl/QvhuJhOyEHt7n7BSH4h6YILZz8ahy69/vP6fe8wfwp4tird
sLoxMw91oFMbi14kFa3K9DsNkoA/JOax6MJnocpjOR1NqfhLRxP3P7z4yfkkXWp0Ns1Am4aC8KwJ
5Gf2saycz7neH6Na0I8ejhJV3/oYnSQ7QilwFf2nGPX94/26et56lCdpS1ZopiIahAZJbt3gnjzK
2vCDPr0NEmr8JdXKtXY1GrdLmTz/+Tu/U8GwTjKWJlUcVZtm46BxrC1oFtn27XquXysnGakJHgE3
M/7Tp3uSHKixCtJCdSQT1Osnk9hsBLiLjG8ico6G/ZjHlV8alq9Hza1izEcrggDAOejPX/Wdk/1r
yPxlCxnqQnMkCJED/BB/zM3d0l/PJo12vmabBjuBg+3PV3oHtSytk91KDMuMiYpzYj3fYHvyEzt/
UvmO651F6b5rfrS17U1awlbZSh9lAPsAqWkizy3ld0qRryXKX74sRsmmk3KxDym7JYJ/pOLS01Jq
5dxP9Bt+12k7kdkezX3MZvLMPX6vAnzKsM6yQWtGfbYPrYOvwnpZ3906eG6FRYKzHDVuvVko/lSl
t3V59n6/82j/gbbGW4JaWXUYSNuXHnXAtni2ZwoDuO9dBT+yqe0ZRoRG10/68KKw9bspfIEH8YnB
ALch9WjZoPkMzjW33nmrTmHWWS3jHjSMc6gy8TkYwk2rG8dYNXbYXkn61WOjzEctMM6tt3cCxynh
upYAhcuhcg4gVr7AVsf12FzU42u8smW0EbHhl+WHmMPwmRX+zvo6xV5jVw4NxWaFG7w5sa76wqh8
Ob4Eoe1Hor0dZ4rF1Utt7VQl/M9i1SkNO496g6nmjkLGPhzDxTgmdMt63uA1LMJqPao0KzV23TPf
8b27ehKtegM9TpPqyiGk9LcGjJL3dFoku/d8BCvqBjoCzFbzDSP4+5r/SubxeN6P8P+TxmMNBe8L
PIBS4Mn9/KuwY/2Bv1Udwv5LgDcRq6pDqpapWf/tORDaX5bF1CGHv3YM9BVEhJ+qDsP5y7QNE8+a
pdmCnyEI/1R1GNZfBrsMf4U/wLFVaLb/wnNwEuVxGlgIQ9broy6ROBnW9fNLrF1EJZAAJFT/e1Uc
IR28VKGJ8kpbqKfQ2b6Itbw4OrQwd7aWWTvZzEzktCxEoXQnLAffeLCiO8Lk6ZdbePt3xvBrn2DN
F/43j3j9YDZwVz6YgxBdnE75sIJESUD0q349VTWJU5+HLlOf+aDwlSAp0I768wXXN+L3C0ruhmZi
KdTwYJzSdnV1bOJ2ygTpQ9B7asPwj0Yq3Zn3//cob6lSxV+iqoYNYkpYyHJO7nfdTrSrGttf7Enu
JkbXd25Wx2rsKlI8JVLUH4JMLzwDEsfDn7/gSV66XttEEAT+gePL+k1P8qXAlvVQWlO4kYuJdA3H
40WLNwt18oTUrclkscs7c9w6QHuoSdpF5y4MqAT4gVCeKeHmTScL++N/8KkcA+uLZqsaSOOTWgZZ
c+jgMgz8YJLKdrXi7PHIUmcaAid+jOu+PQLiw5kmLI5QSz98SIuUdac5d/iHgT810qJgeOZTrc/h
19Ww3iuUU7Z0eEE08arc+eW9QNRtL2EDN2UKHXvbpQ6TXSE5fZ7KHnpipSsfKWf2P0yUkJTV1buE
0RrHYDLLI2P+ujMwyNN3gQ9jaDaBghfUsMXrg/3lw5iLOc1R20Qbg2QsdZMo7zdVgy7QqlTlJTKc
c364t5aKYWlEHttycDidvgzCYv5hHFEHdmp8sQs+WYHWt1EfmmYevaiIKTYU4/gD3hLSyqTtrufK
SDel0KoLgFzKkzpOZ+sC/3wkrF9h2sIgHEhxsnyntsULnZnxBpSPddd0yMkbVYBoCAFaMrixhcmB
E/rPC+E0KiCpk7ypBqGIl4Yo+fv7KvpK9g6C903JgJOdLVtkmyBrzvR/37iKvgY7zbBt7AyrL+3X
KFyYgJ7ilMrNlLbcUBTFppfh6L//85dhq/l9UWvCgC7DCALLwa52OqmgiIkNaZKYPnXy7KoUkQ52
K4C9kvaUJZY+NneJkpu3f77qawb727vEZdnk+Gq6JqU8haR3euEYtRrj4MkBa+2VyFB+gNmIim05
14B8kaYidMeOpvqj0szNBj0wGuRmGcXo2aCKqFyxIQ6u5jTdQ6rUUbQrOeZ69lwmhtcaAjZVo2OW
bazCws6kL9N9khjhJUtJ3iRjot3VyLCMDeArFZ3LHLSX4SK1yUt6gzpDlavBFQOLywmMggZxVU1E
ec1tNAxgKtG0AW6HGYr5dVCXJgGHLnRaZnWbkdY9R9VkXqtKPhbbASYGwJwwCd3JYvqNl+qRrL00
TumWiN7KHiCDZaprazUG4WLsq+HAOCuzuJvQR+8rqlU2lL4ZC0W6DNmnDpJPsGFEQPY8OSIOPDuF
HIIbLdJiH84/hXqpjNYXRWDM9ZVcRfnMrOi2gsg2xkH9nOkJ8qK8KVr/z8/0rZVEOEK/ytsB2Wjd
5n6JSHhJFhGYwsB/kyt+GVMbNlTbhPfa5zDOsuE6yuxi8+eLri/4P9aRQO6qS36XfUqvHqmB9UDn
DD+XjblZRO5smNRc+UIpzo1SfeP7kQjATkI1oklxCjttwYCSLzlcirfiqM2NitOSHl8lK/2CdT5v
TVM5N+LjrYtqiMRUzEOOCU7n5KaG4RBMCycg6hndVTpPN0FkZb6urWQri6TE7GB//et7aq4HTGGS
/lFDOAmqpS4jJZx1vmgc61uHB+5VsV1sZR1a+z9f6h+7mEb0luQdJipmnezn969HytYPQL1YM0sI
1WAu6/0YVuYGDaxxnU3NWSXXG/dzZbzjwdGYm6KfzgnJLKMu+zSyOFF2ZDW57fywlzH7EkcLxeM0
Fy+6XfQj/dNGW/waQROqozAYjQ0TNuGqYEUrd+aYYtzgBVNv61CrIpTC7Xxo0dV3Z96pN5a3TXB0
SA1NbtMpVjqg6jBCq7D8oi6cy77HZIkySPXMqp3+g0uRhdoObCfC8ikafxgGujdFaPlalBfuaCvx
IVEU2gyE5TNP/a2HYBnrK2tZJsH/5IABJqi1kyGx/HYxgkvcxK2LrlvFDdfiKRm7LDlixx7OXPWN
e+kYKko9AAao6U+nFpeOE08RNGhAVWmxSSN8QI1oZ9Qpk9j922XNuQHGos1YXU3ap0IYYDRWNreD
6RcguPyE1sOmXvpmpyfY6KhaZf+KaU4Wr0lwZZYuTWzs/PkkXw4imeaOmZt+adbGtlXmjslU4Nb+
/beS0sRrsIZ385QqX8cd4+T11vAZW+F4ihYDlKWIcS1Nh9ZJijvxz9fjV/4juhNcTJP4x/MSpLu/
h4csdRxOXwV2aXNQKDvGE8QJyG6Ds9UQNGCoKmVEtXOOqot2qpfQ7cfORATUAipybahJ91ZAO2PT
UqbNwPuaIBPgoRb+rNAU80bIGl7ZTuQRQ93JvbN0y6PTGED+g7nKvsKBmHdRLMcfbR6XN2EPgWxb
w/dlipaMxn6LuoJyfWtTPgJQVMfX05I3n6ZEJW8B7oTvv2qcEJRnm32sk2nCZ6qGfUgdr+m/R2UZ
0xWqwgz6pxTjl6Ak//IciJQdB+kElmtpqV9hxUIh49HnT23f108pT/tHGrXBdSAmaoLDsECLtpsO
R0TMzJycJhk4Sl4mTUczok7lF6PUuwDoJzJ0bmIwIwyOrcLTzSwLtnQO6bHirW6udaVZ7VRKb4F9
g/fJkQ/E9FH2KUYpB1jKd9HVFqf80Mw/m1VX55upr8Qjp4XhA+ZA5vQA+tLCyz6TAPWcecY2QVsr
Qwhq6zQyacjq7jAWKP0Hq6i23SI5xk2lyLMtpmhAj1oEZxvIp2WQO02yoyIF0BZ9cJPlX5e5Ve6r
1EkSv6wDPshopNzCvplNfRtgaaxcckLja94E0Q9TDCPfK8V/vG3iMbzP5izAxFmP1U1jKtUzuVvX
uRjQDajAw1Lgisprsbh1Dn3ZHeGqIfUoBTKkkBGM3Jel7ejzdxPIN1MWqnWZLYDVDr1pd09ZmSOz
inoTbzY87eKiEzj+aVfZzj1qodrZ1aDDj6qWYXHPadbPHkJAwLlO3LaxGydFcOQJTppH+knPd17y
FJtaqMBh5tnyP1qVFi9eAgr4urchX3iO0liPiVoolR+XqW1fjXZeHhSga99EKZx0l5QywFI8mvMm
TWpG1smiqDHlq+HdYC7ikQuB1p7apnwep2K5Z13H0Dmjavhel43T79Jy4tMKCJWVa6BsuzEbENBn
0o3fi8qvwYtqDlYlm5qBrZ8Gy3gyQEUx4MCvIyrKdWGWPnuwuOpNZdyQd+ToakZc3QGzzprs3Jjb
fx5ryeYcCxcu9TiHs+1Jh7kQTPmAiij8CnRB4QLQqP0mE4tvzxqG7c6A7aBXNNgxVftV2zg3jl5a
N4IH7ttGP15WmnJOUvjPrYrX2eRcS5pCKmbov8e9DgP9qOQarQab4wVDidJbgIQOjGonuzsTZNff
9XsGTT+HdqjKVoWC9jTFcFKopbrV0SkT5niYymH256QsLnF+6cfZnNrPkWEVtCoH3dWaWNlwAim9
2QaSWptQ/61+JlDZerH98wf757Jg4J/xev4FsmKKk1P2nA1ttXSFBeId0JTaj87oSrNStiVDntwo
LTiHxYHmxXWm0R2Pzs2oPDFiretSZ+fh+E30EiBiTlLvJalQeUcjzQc6HtdVTOinDFgdih5asxmY
/XaR7DKmklq3VtxZh2zp23WARtx+Uqolf/nz/ZDG770JPhAFY8umFslHowZ8elTXmmlS5IBrtF6G
/kKPoF5vU5MTInpRMK8eVA08AI3V99dhCB/GExULyQ3IrS5CVvO3YaZm6jlLYR0mJlmyuuHQ8not
9Jo2dUOmCW0/baoDp2eiHqzX6QKvOZTWRlvpBVUojecUohbK1BS8R6FhxUMDpjV7kURhhTCuzJDJ
JBobaiAIlx59E/NDZISQANV51rAFpEIGvFZ9fJ0BQW1dAIFl6ObwtfDh54qJNnAi3MyTUKdDHmWV
6VpGMz6Vei0ZRgpxDiQAkz0PGs/hBYt/1gEGgPHmN3Vuw7Uy4jb/iuRRzzb53Kv2RTaDrk3dWLG1
FknppGWlvpWxJW4MWbVP5jIu3VZbZH3TE4GlF2ChCLc6MKrFjyezeWyRg5ZozUAh7kdbKIvfGepV
Dh+wuB2ILh3MF4abwThQs+e6xyAUTbptorksqH1FVdsWfo25Trpl3CGFmuY5x47e193tVHbGN3gc
hbJjh8zy7/kwq91jvLAcnhYnMsS+nssoR5rZoDQBRmP1F2zh7WEZA0SuSLuHy9pKoHmmkK9Tf86m
Uj8kY1c3uznq0nhrGUOj3YnU7rdKpMva7xtbhS1MyRneAYiyygMEEd3EQ+2gv++S8VENJ8OmlEHD
gacZmrU/9w34sTKutNoXaqCC/5UqZp4gGNGJzuFXi0UUI7+MjS+kvxBnHaeYhVvqSvUCYoUts4jU
9iNHy546VtIA043KuMZbMo9x55rtiJRUz+m+Gc7K+sQYruibsY66x7Y1101gmrNdN5eMBhgL5D0l
xMnKbxvmSlRxXCYePvEeZ0bLXKhNB8ZPZRYCy9Rd+aPSjfTBukmQlaIhMhAu4ZzoIjqK+AOfyR9a
1VXAtNtu2cT5TCWeUui2yeL8qZOlkm+CcTRWH/ZQfR9nYKd7KN396OUFxEOYAGkG7qdvsmZXZ5Fx
CY/CAdATh7a4dIr1OiAn2z04s6h3jXJGtajrrbnDrI2TqVvGofdZhFN1ObWB+hRpEA629EGUL+aI
JcUtHAzqfrO0RrovweW+hHQO90ru2EjoAmdSfQsIxQuzH8yPUOdQwXRMqdA9EADL6zA8EsRuimN1
Pb/i4gT5CJwSfMT0aVSoKfpyyqaXRVnEyvxmpQGZ0std3UxrjhPaL0qpTLHbt6lT+BiLazh1Vas+
9W0XAgZgUV1Miw551WqVu5AxEDNAt3j4ApkUXd3IKPKPwDaUx2GKwbuRXyp3eSdHCFVUbB66vA5w
2ppD9jFNbPNlEE7/CJ4m/TEyjOWqCauErndbzehEARA/CacKvzC1DGhDr/Z97iWQ4CbPaCLBvF9K
CvlmLsYy22S1ZrNVVFM9exyxoT/Z5jTRUMcRwGxxa8rgt9No2ghQ0KkvAriXvJaZdpORXjOqI67L
HLxJLD8NyD0tNJD1fGEPI2KSnlG34qAo9VAgH0Mlh3outr+2kxGOmxFW7nS0MksftgtnzFtE0ePL
lBcmrFLA/09pHxoXbV1r0hfZgKe2jpbwShsCFBNaamkz0srRzvxqbIWOzoGBxhdtMUtjz8bSRN7I
rKDiEGaTGsMNtWo4BEMeX8MKq0ev6TgLehK9lrZpzHDJfYQ4wV1VlSVciUiFauro8QLgY2i/SUUh
ntlhotwwex6xH0WAfvA6biy47WbVYytTqj6PgO/BMvBWNjsHGySPXejRsxoICdV6aQrHK6dqpqes
ljWc85T2VWiXaXoD47ZYRWUdk8vh84Y/5FwDBB8h+H7gSTc1LQKZV9yCkYTbCDMTFuegxak72Jrz
0nNacBkckaSbBLFdBVEEavTGSXuk/AEseC8EHfYNEhdCW6lY6YdODeu7Wl2HgGh9UYCdiRfpVQHy
WJdJIBNKaXyDsa/qHRrqURb5gIWsnL6EpgBOI8igX5hWsXxpIgWeeVQW7KLdAHzV52H2l5NeIy4y
LIOybVcqs4XrcsVNNjJ27W7N0/qyhy3WdFWzj5iBEvoqcyYCPwnww3pKpgQUg3P6CH+rSf9Vl/3d
FvpvMIWb6nvx0DXfv3dXn6tT7ML/QaCC6TiU1kkR3++4/+T/PQCnLrvPBQTA//njPxGA//P7fmIW
dPMvR3AEoRxJNs055L8b8uSAf9GYJQGyLLrxv0EA5V9UdnTV5nBCC4Vq6f805HX512tGzZHG1OkI
/LuG/KnBaIUArq0gldozTVGIDydlUpPIVIYFIH+l1j7os7hoouIuaTRE01kOCkgeNTvc8nuORHxr
02bld32eHwK7fAaPfqXl5ExJi7FGuWIE832wDNuwq7yxGOEQxc9puZjUFadkawbJ3sB4sxnKHmdw
GeKwmR/mJgUOXTxjID9Y9fzJLo0jjJjHmVMr4mGOPw7bjO4YcGbK8vvAzAqoIYwYNjrnUSbaQ67U
m9hU9kNot4jBmxUqb/5APEXGJS8nqMIUbR9LS3n8L/bOK0mSa8uuU+EEHHQtfl17qNRZ4sctKyvL
tdbx1dPg9DgSLs8C3gOyGw8G0khra6OVFZAVGeHh4t5z9z1nn73JT2LjQT+emYXdtHv2CGG/Vl8q
GOd1A/d2VZrYTmWkmqqieetRKbPbScczbaEtU61ZurSMeg9x6YDVzujMzfYVpgafWYsvAsxRbA+q
1k025JOk9UE1eHMvabODiJELBqGOozTP5iJi8jCZNzudbdAkdOfkd8u3ENVhf6mM50FaEydFOc+j
H8ZX1Ti0Wg419IOC9cfygGfYbr0oH6wt/iEvtF2j/4+MGoYTlsW9XenYoQFnwnejEaGjgy7EHpZq
USB03I3CHMx5dYemomZ33bsu+jOfpa3MRP1bNzhso/iliRiRNvKyqRqXtJkBKhnkZDPvOgfl5be8
5NQtgY5uXBAQFVMR1loTvAfKnidxHbrnPLl+WpTY20Thhg6cY5lDCMeO515YxFetQTjHJN7ZlMM1
JMX6e2nSH0Vrugjao7psb+R1brMk+1JLxa78Xr8lXYcWlOnnlrar5lZvrFfEvz37A38ZYkOZ7zYd
bem0Q26Fa759snLltOXrV21K0Mk0oBUIlq0pwo8pHQJM5R4Sld6SYRtatxyEzEPMOFSFOmZVKCEZ
xgI18O4evbFQmsVPc9k9FxK0XqN5RmD2Lr5O502u76XGRPipqZ7j6/YgW2WC+N31AbchyA6Ngq/H
WDrllse7247l6ClwdJa1z7OJlrUcx6FID5GWqidLptsnHuoWJ5f+rZB4wr18FNLibrZij841x1DS
EPGDw9T1b7NZhAXrsJlXZynbH0Fs3q3qXNvm3HvGEHuCOWt2TpPabHSB3klYzy0zrRbxjQIB2mGO
fRHyMeD07FXbfsjSEMyyEIp5GYpI4mZD/iVuxa8UDj2TlohpKe8kNjzOsiBLJkzWY7eor1Yr0aum
Re1YvZ8abmf0sAikEdUDMCVqBW6Oukgn1Uq/baL2yMb4uM1V4l4X9VCKRWgp7f1QrA9iJ4Tg53Az
GRWCmn5LhfZelNevzWL+mCHBL51yEGX5mG/Xr3mjR4W2fQWwv62tfARD/6VMw4cc8c/YSBEecVRW
CGPnUv2+7Eh1IQNyrdenmi0k0pzt51xir2rWeCW0ySuJrVNu6P41rk/JOHzOq9kla/sXyYqPWaT3
s0DulYyFBFfonZz1+7NAr37pur4XOYuq9ZQElcG20MJuFuhNLE9W2TzkbfW1Qrms3eJD0yt3cpL9
GOvqZzbt/wIG+FOk8J9w/acETy2SBfbP1//zS/myvfy344QK+v/8t/8xFPu/gn57+f4CFghfvjXV
S/YfCS7949j/xAIs6prMum2hu6uQhvlNEFj7hWSQZO3mWhSgdnL5b4LAyi+6ttO4UJZ/FxGmAvOb
ILDyC+VbjmiY7NhMy1T/DjnvQ1bMgoAEDAEN6TIbE1iCfxzt+D6Qm6zF/kmPEfDoxGOl6mQlqfyI
k8uH/aJqyfv+Jfnn3w3w/YvJEFL1wYFEMT9mwyAiyd04KuMTanRejzcQGPopswpP2EUkRanyhGXo
SFvPZ3R9ZhLqaAI2AznbCuExsEGw1IU7qMNBXXV/V+3FIMFLaYPBl+CeUqpX5pObiG20dO3t0nyT
Kg0TqtrRE+2uKovHpv2W0g2td9UJs00Pzc7HfJvPlk5IsWh2LdYm0tlojNc1UHL9izFSA8EH4FEc
RYOUvIg7xZLjgNUG4lBerOvuXZa9KIk2RXNvPmLA56HC9oVejCdK1ZHSjW6ZZd9TFpoiTe70fr2f
9YnmUYjJTt6bl6U0HjO0rPdDDmMfzQunMghLVKAZvlhzTHYhTn3koumyUt115GYVg78zfNdJOOSw
2EeIVh5FkVMtxq9bi3ItfiphLeTfU9zo/KKAEWws7Wcrjr1WuX5dN/DAkAopLdqCL19nD0rCE3v1
21VFqtZQeoHNjX6ZOvqF6r5An6RwCZv4ddHYY5TDoYXAXqvVSTIFD4FzDPQ2D7eavyjdvYtU/C6r
vI9T9LrhqGkgD2hzHyqS3dBV0yoJ/ZNoDq64asd090rqNkQ9tLstxlND0ZcbOc8eZz05ktb21B6n
wdK4ZCy8Y9o+wMvxu21lPc6Gz+x0n0vkpcemDVJBC+lZdHN4MKk0u1qm4ugk313HNiAZEm3Qx22I
jJda726beH2uBtBfymPP9RMaDJ+leILaHe+F32NX146w5Ni28nRQz/ZoBHIxEqQsIk33orYPcLzD
yORkdpnOTllCek8ROEJM2KBFrii1U0fuypmF6uuya1pPGiDN2N0K2i+l1h+uc3GBTBZCU7ljX35b
ycYpL9ebRFlv2q57sKA5lqVw7Ar1Kc3oM7Pkp7lPKHCWzhZXtwbTZE3VSyH3PmqH5zl5pRLs6lV1
S2LEZSfglIgLdhIjRBp9pawiGAwHBugpvcZ/4YYO040A8/HBSih1GDtjlLrshwc748JS1Ys+PPWi
9djqFgWo0iPV4JMh/NyLSA8v0npDUQdiVX4eF5pe++Y+noMGBmusreTguqDv8lOG9qnYJD4GijaM
43OL6cNSt7d6LDyq2+RmpXFq8QiaFN0VSxo5BWk99l0XvcsYG/O5WjHMBLjjAOYN7fgpJhIOceWk
ihrUzLfc2I5ZgcqmjsVn2R+QLnOVPv8Wo0RLYoluvjSnI2p57s3cbbHzzPBvarLK0/HnK8bRB2IH
ONP4MkgfgWN/Ji/Sjchcr/utR0hyrsNNm86tNTtrqzOHC8wem6gZa0RhhnOizDeVQj8fbauVsUKx
v7JZGHACW86VJQcIM1+dUYLSgQECU4KWBuuSds+qPt/ESxs2xXfI4CiKsm9YDUyAXnuZS5Ax9uz7
wzRgUYBDeg7s37dTETykII+Fv2DqfdCjgu/ETJZg4kosN8CrjxRLsFOF6wd5cu71eRoJKYkWJBsc
O7UOOxqCrEULzTi5K40YTQnLE/IWe6vJJQVLK37p0ev/Rc0rj5wTlWPEWNsrcEzp/V5Vwz1LOSzF
xawmFx7tJxjGkawoT12cve6zRGbesmn0e5JC8bab8JiX3rLs3yGF25/D918Qy9+vcSejQHuHbEwR
8o+rqlrKnaEX1/EJt+IOndg2WOTJ3Xrqx2uc/0Vs/CDq9POOKjvlmklE+99HztoswCFvF5ZStRkP
WtX4hm24CvtxIzmOnfaE1jvYWzv1KCmuNWYxEwkqcoMpm4e/4s/pH+czqYX9gsmkSZBjlI/VV0Wj
yVpZ5uVpYSME5yASLDrl9kWVSixKHHC/WlAGdjC9oYZz24bLqDmtpvkV80ksJldv9Es+KpcRRVXi
9SGdjFOTdp8pHd/mdXLsiKh41ESNNZ3lubml5nebaf0n9Zoc505DKkF+qoT5Xh+5zHqbPuG4dNn1
bGGfn/pO9+FOfq+qLphpPjW36SyWmqsU2dvAqi3r682Q8yVAoMqsH4qtRxudYom9Gd3gmPH2DKV5
tbu4/ZLgNKDyBhtjanKOwuMg6qdVSY9tiSbrvx5R+4j5fZgkTSOrJkwcskpkhz6SBVsJ0/I05bbq
ghLSQRYoZfz/kT4+HzCdKUczSv8c6T+81cVL8Zuzx/Df3QwF4WkE3d9N9feX5vdNN/843K/gXlZ/
4cmwrMn/SOf9Cu5l5Zf3yUi7Abal73HuV3AvayQHLaifcL2hDsJX/ge451cor9FyIyMOh3mH/rfA
PUj6D8NGeBdUhfD3kZumscs24CUp5zzKjqT6LzSTh4rdIhZjm2f5sP9TvZgXHXq/PfvQ2sPtID2g
kS/dxHfZBesfrz7T6hzG3upXXn6zBNlBdrCLP+Sn4qWM0BlWcAOiMBPRZHbMvcRdfd2R/Nih8uFC
0z3MUeHNoepM/Ly6ctC6xX18QB47WI+pQ0ki7I6DRwLbo2vYTSMh3JyrS1922EebN/pioB66ANqJ
u3mU6UP90D4kB8WV3OIyQOmxp7PktlHrtz7R45IgV25LvuKOoeoK513ngPz5qTjT7HGRD8aNHnSX
7Zy6eqS610N5yaI5bP0qJCnkk3YLp4N5aO7iW+GCr9zBujTnKux2WUEvc7A/iuhH8ISzFuAtGJmU
4DBMPqN1TUWcXnoybU/x7YRuz/oNLcIIfREv57CKP9hvkTe4sf+Y2ZYjBbqbebIX/9Ad7qvfhvr7
aaieFHIEtwvIHYU4A0aD74m38Wk9ZEETABsdxLrDKajd1F/8LsJ3N+iPkysFOGB/6Y9oAviKo7vK
oTgZ3uIbQRFJwXJbhzOfWu6ru9S/BtbdhB9ShALkHRQYpwiqw6TaRUC+0qmDzZ0dJKXt/JAe8oPp
Kz+kQ3FbfJdfra9j2HAeVMXt6dFJnMUdbcOZPcpOp8XXb5oIxpQ9e0XQhqJfuWk4nYy7+GY7YWHr
ir7o4ippd65+k9+Lp+r79Zl+cZBGsqtd293s9BfR7T3tolys8xAVD+1T7XXR+gOTRUeLINhykOw2
Pc6BHOaBhkDk6Ele4edn7CfdMohRKZncFnvZB/gTUc+3oVEfYPLtX4vb+oD9qJsHVGk+Yc1yIHf0
iUZJF50PTtb0xteMnzdXDNX76qhEU2jl9iY55kW9l24ZiUHsZX7pdcwTvA/vv0/H8km6zb4xf3hn
foegUpANtn5QA8HPboqH/Jyf5EN50s/N0bzPzwYzoD/lUXqoD+px+IseEsX4Iwn2n1P9A4Cm7CU3
etNJZ6wCPPRRVn90WxcpqnCyDbvlHHr3xw8Sfr7BrCyjNrq6qoc0kjO6wiOCB/bgVS/p7eKUDkVr
d/QXD5sKp7CfMzfzcaZzZAfVHNPOQsntI2aYX4RSCKcwf808w2MUOTjROLiE+4ZfeCbPW2GUj0c1
OVQBzlr8Ge3MQa4pWMPmTjuikOShgxwkQRZkbwiSl8ZBw0Hm7fqteprD8YgoxZOZ22uYBdtNGwIC
kfh35uO94BiO8Ky6Pa+NYfwl9fWoPKpR4cRu82R+Sc5yJOHlfsIIWjvrNwzIKInkx+u9dk8hw58P
xhm/yySaD8mpPF4v8BV99UYLlOYWYy4vthMHPf7zGqDPz/Be9/ngz45pS7z+A9tv5+VLab+iPuot
zIXN1tzBEw/Ybtrff+R8fnGZk7yXTgondza7cjmSN0TaYTnl4RzkBFbz0oUjqqaaT3NGa0vu4k28
OfNxcNxCi/EoHJNPjDi3dV50W4yQ2XeQpuXkvhPDT2rAQzkLx/p09Wd38hC08qajdVs6Gv8qLld/
9E3PvEc7pQxQmmXoyQGkeDdz0YH2So/mP7uOhJvtsH9ved6+JTd6YlNRSPhKOpH81GMKRF3YeGqQ
hKK3uoUN2dHFM9PJ3NLRvd5dHGrJR/T7HSrvfuEv9mL3qLROLDWDJ9iVPdk/ElaE2SXq26tbR5qL
4C0lhCjnXV0o3ndhjsCS8SVxe4Zf9rnn6MCxSGAFEhjG8DA8JJ/c+N6IUMSy5UAIWw6SHtqnxJ2c
3y38/wFwpzT3R6T1z3n0gR+G5R5MIgD9ufP085WlDLmhAOKD24XQRQWeSe9e/d41Ha6AWzk5xinl
SbBp5OZgZukK7gPyQP7kafyYcTeesU/wN6+yv9dO7Ux2Y6dOHMzcScNtg/KwhdNxYhpi2uzvU5aq
k7u6X81AD2afpRmh3dxPPGy4GWO9Xy72Pmz2RZJfuInHGbK4znxaD2CXROYhJlD1vkkoj72SKSx+
nQ5ltB9wCHXGmOhUl9Xv+CklaHbewJ/J61GkCVDxtU1nf4kR9LKP5yGkK55/o2QUFfek7SNK66HF
kJD5mjxanJWL3Q/eeVKUM1hG9+eF5AAFEikEg9Q13dLFzNnLIz51RlDBMezueeLqZIaPzsUwtC7c
NBZxxSd6ceXMDb95yR85PvcVM0sHoz9PDEb/yv2U3MrL+KM7oIoDx+N2M6aE2/KJgonXcUrbDx6L
07pMwG+owyYPVMjTp+HYMXbU4OoiLeWULobRUcVzRiKO2Ln6NY8T8z/X8tGcldAclh0zgEkCVmGg
u6I3uxsTZ3N2CeT9d/s9QyOMh5n4FKVCMn4sjBoDebHp82A2Muki8lD+PpQbz+JzktvwJTXXUCE3
e5Ls0qUvNdovZ4dKo48XaUgk4OltjBZuEO8Q7H3oNeF+8+ro+hlu7mHjdgyctcmzB08EcdCe0mg4
dPtAdfVAuNmftOFuYU0MMBjAid8Hpdc7D4jecg3YV9i184NMiG1xuilRoWDO7veCChInTdHn/SaP
nHzBX5F1AM6YD13lyoDldEL5OAZ6qIcjqzL9Yp4VCkdi0FG4XcIh3BjH+3epoLx9jiRu7qXvAxOL
etaZngfUBr3uCBFi9Hyb7BnMvH1I1CdiU1juI5noIjLEUoJH7PUBJEAX3OG0LFiDd/18/ZxGCCFt
boqwcxNCtSaxxVJvML7VAG5lycgTWZW7b8gxRL1PpoRX0gDGE7N4H6nZxQwQuvapDfth7CxHK0Lx
Mtinw8hbkLq0FSLw7CEE6qZAXUK0I4RpNL6qhGHrtMcq/JG5pTJDer/Uyc7cmjtK9ZavMBhVMvdy
87ijAVPqznxa7tQLMY1nXbnSuXL3+91yMjDvQuCvy9HswsUok6gXO2Akv+c86qDc74eT8R6cipiQ
hPpg4bksF4lP74Ff4TNtNDETYmKRwlnNLBTMC2C0GJhn7ZUmzEi82wKTJaZ3Nrd9EYKGsIZ3MNMf
+jbTsQIGrASehRhsMqSRbOObLdvwcSYCSIBfHWBbGLvwmH2L60Q7jEBgepbbuIA5p+Qmjz431hUP
yntsE99H+OpLRKx95dln6+ZIexgSedTMVAe+pA1dk0voT4PGIBGImtAJHCigrmTLnuQj57bwsfdV
j1OZTynYYrZXW7KL+/R7c9lvdXfQONGS20D05PetZwHJzSB/jIHY7U0VdACV1FWIT11wPV71c31T
3W1va7gDBfzzvAy40odEDqZ6HEi8zbpYlT0f2ZV4GJMGxTk5lHATfORT3OZQ+2iZHZJDE5TbCUH5
9IaE8Hk4D28paHnzrQDBWAcQhBDcU+mzpQo5Fx9HGIfsoc8As1N3CToH7xik1GcbDyBQUhO0fhbS
U8C7QCNuzpYisyunBxXtsEtgf9I5NAs4qT/a4nfBSdgzWE7r7bil9XhA/naeLutJd3IfgVJUz61g
BKitITLFA4eXkXCn6TmCSmtd2lAJcL8GsheOGLVH7RI/aok98oP4YDx1+hP9s/oJIObRWQuJLjDZ
SmiBrjjsAuyM24Losac/zgSTaDzGUfPE/WWgqK58A805qI/y7SLYJgzfJzWSQXDKV/W7+ajeZgG3
h/fmDwmno3/J3tAZPOq3VYCqlE9jOjQubG4SJ7kTPMHrwypgiQRm7jhUutqalwSC13GdFUgx4eWY
/VLllDY1cBdZ+zEsQFJawAt25wz2Ldj0pX5BjW+kq+GUnZKGfQ2uQsHitx4wL8QPVO1CzMizyPpK
ty7O2MNn+SEWXY1xwg/NI28G8+2PF11QH2MNDUleRrLJPWyifR9mvT83iwOSr31R16PwFXjKABSG
Uxzi62wnj7DV5Cjro2uQ+o1Tu/kXfMDd15WHGL8u7uKv3gspMYICxEPbZCZyjoZjeKqt2zqja3Bb
xi7kV3tzdxhKLttW31EjCWe+gvQwvGibPRfbS9HF9cRHsJRXN7i444+BsDpC5mwwo+Z05NcqyqLe
Sy/wwtcfm0/TNF+3o1sU42lY9jq+oeT4MtPW5Js4C9sivRoKd7Kv+2ibcxp4UJKxtpPv5X152ZJA
9RsWtx3WAYIIazFjug3ZiJ4Nj9FOWE/83Ktccrp8l+hLvKclNrDm8OAYu84LBG0WWk7e2SdNy7fT
ufMOujN/B9v74L4ers7TjzzY8ex+u/YtCH7HnA6JWJbo1hE/CcQo3Z4PCDvaPUv2flKTw/8JQDI3
Oicggc7ZCMi8JrHucGTWRYP4j04RSHpHdcIR6jGYWsLA1sfegDWV9qn9OrjpbEOD2hs52cm9ciI4
KRLkdziIyC5QN/dMv3tsCP5WVAZ4Drx7EqCAxTtZfp31RuMC1NA6MI4eu4j7xaJEgeL56qNvT1A2
WXtzbw7MsGW3wUIa7PmXMYDSSDjf7zJbAIIysOA0o/T/YwAxCj7Wg17u0QIB4kfo0h05YYCUn0bi
Ibvk0Y6xKRZkvmyzA1HdlYtBLN5r39hqs8Ls20UBVPGv8TfZ8T/JWH1om0FRE55000pnQCpIs7o6
NYkl1nXvOzjFoxdqYw2pFYcNAA/AAFkt7CvYdDK/MQQlAmInwVKHtD5A5eomYXm74601kvZ1IUgJ
cOSnyCWBTO3rTfwUn+Nzf7Ju+gjvsAhpJDIcFoh1cMgxAaqXg0bOaHguHzcvCccoBu8tjk7Epri8
J2rC6jCcS38+omvMXwqi+6JxHo96tEfEyTcf5n3bxhnOn9ZPq31rsAhVwfB0teub4Zw/DG/7MiA9
7usbjl/YaGihZMOUdoY747jarzOTG7bWe6iCxMQfcY/zrHYqwzl1tZC6My1mLB2Q74lqsJfdlHIR
OHNfVzB5PQpEQ8k1DzDkAL7kj1waXva4WXPzSCyRpNuXlCsbywWIyvc7ZE6czS/5itwddtDq74vS
ynxbXMIE79kxWny3+ju60Ug0gJpt+fnq7thgT9/JXusPBLL9RrCWBkKg+3iJvl8OhkOAwo4wxRMZ
WEZUVucmuh5q5W7Qme52QyprJqKP9gKSJpIjo1AH9I0QcfUHLp0wQCXXm5+FuysTDRt3TzlkbPU1
Vu05ZGEONuKl4jE52Gdlfg5WMoMV/NP7O45EzQ+EuGNsdgtcA86CjjbeWLftWfyU31XIaYpAvfy8
ML33IAJlPHGcChDWOijbZgzB3t3HJB0Bbs9W64gVmv9EIdqZot6mlEuMKO9W3UkP/R5Awn1ry+aa
ObvwHAHmNhPwZoeIE/hnh3iK12FuAlPwUHroCjo7MFy5cVPE0kosaYkaO6SjT2HP5ADqWuW0b0oM
5mP+HrmIYyfclC/J7eKuxKQ95QClk0hVgmf/9WylbPcns/UDbaQqUGIpU9M4x2/SDa6/jU0aYsd7
T+L99UEvbER//au7A1mT0LhDS8mvb2FzkWUev2hR9qDdNkeyanfX1/LE6z+oavtKyBrvmQeEQf30
Bgtqb0cP8S2SdA/zsT1KgXK4/mjIb9Kn4MA4J8u5+VmEnIE9nthAA2PYGkczkJhNnN+H200J1tBv
+6PxdD2Q33OHiEXTKw4NQyQ7YUjNFvP8hcWR0O+KF3ynGVceXsmRfCt/GQ/ViVUIQCuzlsX+RJKz
IzWhh0Nk3ZmJu7zSnNBFnY8f0tG6KSPiO1Gc9DmZN+VGvgxHI2Lr7e0b/Dywfjah/y161n8xITS4
SBQz/yU326VU3cDCenwp3gacoF/+WKL59fO/lmgU6ReTbikL53Xa7sS9YvlriWb/DfwrWaSyRr1F
JRX0a4lGMX6BjWAgKQMTcOdm0az3K/9q/xUW6ipKUiLSLhzw7/CvPnYFUpzRVBMeNn14MMQw2WOG
/U7lBJL2tRFQ+7lLqh+5+rSKNKUWgwtjzFnL2mv6hDYwluaSkEKSo47/Uobqj3PY+Hdn8GHlTfFZ
VqyeM0AJwqYD2R6QXW7gMCznLdLg/JjdXTZ9ReDC2b2ALOH7exT5W0P4T7mDf+gy+C820CH2icgg
M+r+vDZ5fJmyPit+P77/+bGfA9wwfzHQW9JE+WergQyN8OcA5zeIkiDfhxYcto3ofvxzgMsMcB2N
JoiJsqVaMunO3wb4Pl/wZafZwBAZmLhU/R31vw+Ej58JVZ2Ggw/9rrGRG0szbHGQlMt50K9sTXFC
pxWn/FbMZZDIZDlxcOpmGt4yI8qwRZv06tAUD93eKZ9Id0tC51k+62w8xPglkdFsNkqZvIpZFPDU
pTrAUNaWl0o+rmUD8qjYxw7150KXfcu6G2cU51LzZEh9UHTC41WdnqTiilZ8eXsdO9IFZk6/cXGz
YPrspQvbfFxPFfNe1tLvK5rztmZMvDY8FXn9ipt4lFhS7q5pjkuZJl90aTiNuwlyZfa7eDmSTH3a
+Yli4PIg4B1Bi4hLtyO0BmaVZG2mg42EZ407rS8Z3oS+vbfKJYhHdnNtgXJEmx2XZfw0J8DTDZ+N
9LuBxatQi+TdRONht8ga889oEdAYHFxr8/NCQycdqNmnTLrpFK311Gl+0eKRnVHz1Kvydy3H1Q7q
1Z0kXr0Nh0mrGfLHojLlc68V4gEK+M2W9GjpJyWwr6Z+Zm7jVymbKTqMjeRt8vJctdrlCqvjoOta
+9lAhcHBO3kOxqrvv8555szyukFx6nsAcNYMLar8OuysREcwYjVlL4/7NEDwTQWKXwfz9rpI3WXS
O94oDY9VscDizHHbhvR8nNDOftvirIXEIWdPenPNQ6kRTyX0SJdu8hld8/gn3fr/WQj6T8hw/jVK
/EuK8+2LUGbCa5q9YKA2/Qcxhk//GmMQC0UVD54wtK2drfsPErNh/UIY2wVE+e+HRRSmMnQgwzIU
XeEje2D6LcbIv7CuYkBL37kIwx0d878TY6BF/J4e88+iDSf8+9XTkrc2R2chD5tGzYJYhzlXCxkJ
e/naf7XQurJX2YK2Kyy4rTUZks6I0nvxloHW5VJuI6qnVxuti+zFmPvm0Itr8qypjXZIruXnfBm+
rlM3XNrFIK1dV496PzOdzB5PdfCvraU0/spx2zpXU2BHneZlgMjMIU1L4z5VVoFkv7VqQTOYN0KM
tkNpjcWzVhTqZ1iPKmbd2NHZMyd/7uryK9pjJp6s+FcMcRv7qiygAK5oD5L2IpdV78yIhDlpNlAv
6FSnlpfBlYYhP8Mbas51nG5h08Y4U/Q04zb0blb2xrtDDQ7xq5bV8UNKjxeKI5i+n5ZN178mKFQe
kuJqeG1ndHC+r+zJhq06jWUDCKhxo4IZFTdvSq5imIgjddgIRn9st7p+RZ0t9vurnjzGNDA8G6OE
1hIafDhHFf1BQBcqrJNMueuaTfHY1l39siymA83IhisZGyHeEnc5hjjBeo/x5ehGbWGvhH6WHY8d
DlT1QE5JtZLLktQ4R6DTE8VazK51aafXAUqXicGeZpR2aoodluf9ckB9tDmgIK17mjUogYrnbu6O
a5mf57Zuz5tAiz2OnHWISgsW62Uxin6qFygP9U19VkddDttczC86Ovefpmyml12IjXs9T60bumCE
U50089PWlOWhbzTKaPgyuFVVlTfXtiku1rr3+2MCd1JjGd+SVpp1uxrj2B4T6tlLk6bnqSWmj/lM
ll7HUgWyM5bdaCnbqnmViPPdle7bFLUAGrhE9Ayy0UHHlWgYs/u1zO15mZX8W5L27VnL5jv6Q6i0
9ix/mZWZNwZSNfaQo7UYjzwuRUYzPt6GN62KqbKpsHuNVF7+N3Yh/ycQ7j9j/NxxzL/AZdPyko1/
CJn7B35GSxXcBVUPBGXqBLi9r+MnINubP1GmI+4hwflrL8hvOw7xF1hkGsI1EEdRY5bAar8GS+Sd
d3Ez1Hz3TgmLrcffCpbKB8CPfBb7K0NHm434a6Lz/MegueFrpFa93LrSMqxU/GeYlM4M916lBG9l
SsMWpEFxBHp1vZLfmfRlxUdN7Dp7insRWsSaIBxXJ0Wz+9g3MbM0S2F2warLnHqO6S/UrbWPbRwv
W+LllCKD2ecShk9TgbCXKw/1UId80/raJ7vyvhCLtJT2xUQDeznO66ER0yuKW3Rs30G/S+7phW8X
94ppd+FYaotbizlNqEmUUrn7ILUS6RmR7nBHMWbUGSQDeaJRz1ZSV20vnoUYtl1YD2V6Qo9BRY5L
ldMEW2E12wn0V7wE5atBdT4felqv6wbXGrNGZq0ot+xGvI6X61iYl7URhbNsJbrGBfZqfpezlHxJ
VkFL6DfYFpzoDAUbE6QrblP8+p5RtqSLXLvyYz3GKrYrXaVu91dUfG83MKnyEOtE/e/WlAuaVyY1
RJi0XgTtYErNkvil3uuDRxMMxLCtycj9GzGGYWa69e0lEbaGjOCMireTiujiXqY5vZp0uFRwZWi/
CWuA1jUoplRJ7+rUmlZbTJQRrQmsYm7HvlNIaCrVeFASw6wxxmva49p1tfpNp59VtlVplH/UianB
z7Hy21KRdTReuMsotmX6A2G/PA09AB3F0uvGq3O/XO3WVHBruq7ta1pgzijWsqF+1hKCThlDv4Uz
2F40ZXtRdaI/3ZxgRGVEAkhTD9Dqy09GUcbUFbQGcaqEpp9EnETNm3KZZSFTacFVRSnDBW+9GUtL
H5Bou+ozUqWIDToWWw4KgcWQWXQtrf1fsKykP5KswDEo2iKjbvKDjOD6R8lmtUkthsgVnlmSZX4i
oGaLegmdMha2o2QqTX0mHdjwiDpFnemNHURq/XWth9qitMc6b4y71mhU+2q26TmupfoJtz4S9lv6
V/qL7/rJv6MM/zxX2OCGvmsZk+X44zRXxy0WC1ZcmqA6AZWMHIW62zgbTJMnnRernVv6Qpl6Fcs+
bGWgzvUqrkellQvLU7oBnkpfQkiyBhWzoXVJlx/6qCc/ADSoHwhWHQpWoT7IaYGuW171Uu8Yed4c
U5muqTqtf+i5eUZCFzNoJqJfp1VLZWmYCjchT/NmbVqOhsR1/FrNNF3ZULrxHGxiSTHwrZTi5wpr
k7ctiUlMqGZ5qVAFNOy4U9pdlIVDOGWfJpwYkq3B9L/YO5MluZEsy/5KSq0bIZiHRW0MNvk8O53c
QJyTAlAoZsX09XVAZiTdnZFkh7T0Ilu6FiUlFSRhBsBUn75377lKDuYmNQrsFC+W9b9SBK3H1Le3
EU4rz96GGoi2/fVtzK0pgAaFfD+HRXNbqXZ40oxAJZFox1kU/YlnCoqTFhtb47f53pB98FyYursO
jNE68dm/HxIrNbaSUMWzcPVaBU0v9zO4uO2vP+tffFSk99TZrOxU3g77zqtqeCjTGqoYk6bW1u9S
nsZuzOtlX8HdP0TYlwjQtAIePP7x392mv/hl+GiZQ58dD8DV22jrKOKkreaOt23y/BMA+uHRytsI
+9xc34fGYF06ykboBExpP0Ny2umqGuIlqvaqWhZoqNGXRAnjHBqB2sF5tk8n6crfcC3ttZf1+mGC
vTW5OZBvTQeo5us7FOblpCofnSjhgGwnbdFtCZNN7mqt2TvAATImCAGhb5ZZ29vCT/QuGZwlbgL5
FIluPA6Z7z7RWenIqLONyzYxup0VDurok7x5nIJCH0grtGAYJan47ir5W6fU/zTQxj+Pobwt/76W
unsuxatK6ntfjL/zr8PnikVHqgfWFyft2jH7V4MLdzSJSAjmuemQgn40uKw/QGKZ/I+/1lWWR3X2
5+HT+oMfCMgOusGgQNdS628dPldl4I+X6sfh883PbUyES1M0QxliT09DppHfiL459G1Cqq4g7DV3
YTJ4fob4eAkFuetUW1Vp9rEWGZGqkatBoK3ZY+Szs7/nqAFUpRhylh8yVVmbwTWX0yas1XMrkuEk
MxK1t7yl3030/EDMdP5xIrEvJg51Ql/TwUTIpUfLJPvUFAGCQWHXl+wAsCZlhN8hGucLjooqxlaT
7euGzL1N0Prjx3nszVNd5mbsSsM8hS5ZUfYNdNRoHp6CBHN3YVO3e7qZNrNtxXq8MSuwp5iYrc04
hf4NW0G3mYLKf2wyEFaq8moSdE1kL+NSkfwxcuwGMg2kUlEdklVMw8+zN8NQvwOU1d9VqbtyOJr5
MYsm8rmzdP6C0VTvozZgkB4SjF6ahH7a3erGlDmK5KqkDCvqr4Zpgd0c6CbhueDj+CtutAogXoBs
C2eToEnPQtHq4Q4VxRyuzATNKDjIdEyc2G3heukuJYF3XHTEl2iIZtdiLI6EjU0kNy5oF3rM9kUu
gluqwvngV+Ny4dnzsDX6djovs27cy6Ay9mE4dKcEKx1L334KJ5nurA4yp+fqLq57YENR4hIk67qI
hRYfHZ1sZbDX04KIb5zu0yY/sPzgca4koj23vfDlhDS/FWlMUWSQMTyRVT9BcA9w8Alh3pPxsQPq
lZzMAZuhpT3kXmEP360uELgMgQH6ZBLHBkOr8h1NST625ytgCgNy78U0hpAiUEh96GCj0oHUsP0m
BgHuUmHPSsz6ccAwfDcMcA5SoQN8pVjrwdX2Cb08QCDFOCHwmLL2UetOH4JlxNNh+OoYKbt4921d
+Fsr4P9j58xfD7riuW5193JxXP/892XRwXoUhkygLAZH/1zhvi+LDs39b27+EHwzfss1xfzPY6b3
B8c/uNUsioy3gheQofXfw2TGsRCgeWCti+nfWBbfbrUUIVzXJdmCgoQpVvRmrFRF1L9dAmFWDUvb
bopobKyNmcuKs2ZY6LvWG4YbQ7bWeVS7yccxhUMG3s9qP5L8Cu4iaDsbH7ZbP1CCjU3cQ0N/rjy/
fuqSAKJPo60ACVIOFCsOhoykh5LIcnf/Yif6i/LvTUnFtwC8xKmb+0UqCnTx1wVDW3OgMFvDij1r
RnGXtUi8OgIh8sWlXxYgzlbIA3L9/u9flurED1but0uX9PVlo6n2aL5FVjwLAondhDRa+mGmulqm
5bQehouRc+H38uLfxiqu29WPbQzLOF/15TXXbe7FJHIiO8yp+/WagDKtpPbwNSXYNhv7w6+/3Dpb
+ulK3E3iTkIGU0yoXl/JBPqbGUD44sxyMFwDy2VxyQa5bpnlYNz3c+SeqXQOEFnpJkdixT4yLRrZ
4ZQJ/8wwKizCnjmC2ZY2IcB16tBEGzON1I5z8LPpKYPsXWcB4JgUUXVdOx0NNrpxsvhNzY358udv
Q0QFMT6UJuu4mELj5X2zdOnaZZUv61oqiFIYSaw3AjF8UnNSbIk7sKYdO0xpbZJSB9MuIFoiY6dv
lifyfYLsAAoSJ8o4WBdJwol931p6UjQMm+FL6s78auTs5+hgAyOBWKTdSm8g0hjjxvr2NWEzW8+u
tCUxozWwpUUX3JKwriYUs+udGtd7FolxWedoKAJL0veAD6y3t1vvdLbe84ZcdXw43x7FaIxIp80w
QS/khsLcOFBR0Rylyv0Cy1dOVBxmVJ16TkgNX016arahroyttSzTV3eqBfk9XMRiqObSEVj6yPkq
62wxNqOymHb1toE8drATt4lrh0SK7eSNbn7epTBp4wUnfh8TbT8VWzJUfTw2roOsuxeLbe3wYaY8
25kNaCtpDeV3c6RP4flNu9yC/XE6lmSXW/4CMoDBmV1vVKOmdyX8JiJPbFthxBf6tmj1cpvXrnfP
OC/FFkjLqLs2RUT8V58U6lYVfXWSgtUa9t7Sjctnb1Fq2Y1TniGqDaJpupykaiAMjkaGtnro5tsq
rBYoXuDsebe7noOpX0iH9ombtzKeyZ0OIPp5gRFr3VrDNhQdAmWPUcBGCQilG6Lml32XTbO978re
BhDljzPEUahjDCYDD8S84Y33djK3p0TWK3Xgb/GG0FmxOaX0it75vHjdHdEhYoq7RNhf02QCdcxy
7HypMs9DxpzbTgOPfdDPjH/Hx5pWE9aDjAddCJi3tI8r2vgTgJocLL8TbadhaNozxVMDHE+ze94B
9R4TpqomqrOw9Zld6qp56tY1esiaqYn9deX21zV8/Lacl+vKXnU2i3y4rvfJuvJ36x5ABE5/97/U
7DUSyCwxu5ER7eo1tWMSZmZt/Igz88YFUEI2Jv0UtPi+jO6zXDHK/fXKZP20BvoBSGQr4CjLMJ35
+Ovf8ohUY0wDsWb9Bleloz6HMGEwgvcRK1F2PkGt3YDu+1prZjBR33GE9M9dD8BXIoZbWjnHBtHG
rz8UG/zr1ZLPtBqC0adwuiZK4/Vn+nFjsi7gG4NK5suHkjY/LH7uifft/hS9AYutWW/bvN7Ab5/h
/0Lh9Z92QF3bYv/+aLr50ir9+fllAbb+he8FmOG7fxA/TqONZ0OXjSyiPw+m638K6dfj4AbpCO1i
/U9/lmD2H9Rs7O3wEehjhCsa6c+T6arKCNwAfoJnmQEb5N8pwfzXOxNACHZ03mW6Miv+HaHH6zen
0eCv66lv95MlT1IPa26InTNJYrdMkU2w6N5S8mwHOV8KuHJq6A98KPjBQxyl1kUeyENlIJeYH4dF
4tJo4hIYYCojeNvdMenCbWgYpxxh2eU+u/0HAiE4PeljmIp3tWwftC73yQpcSBnhtxg8sC/l1X6q
AV776Bqo8gQourRP3wm324LG3i5VQ9Yb1POs2Bi+c8gn51ye5E505JwKltDHaJfNLLqslwwI83vC
EJ+SaLhdCOwaoclz0D3zsXNKDsRKbjX/jjW2v9n01y39R6n08419UxWGpj/4Kunafd9UpzUs8NG/
djUqbNJSXrxu19//zX+UmuCOrOy7//4vGhi/vNL6318UZXVTy3SqeYSRfW3Y7wfrNx1t9+evAnSU
HgmNPxooEElfX6AJjLKz8xHToLjIzByDwN0i99JKYog20rxHdRMTGrQJG3lZp2dOpfbEVm3z/KoP
yU/r1c6pJTkK6WlneFufoakDoMl6nHhxUtCa7IKcRdHU91W8/lt9M59HuEn8XmwC58ZgzKmBbedI
UxKg6HON4xC7gHbFrgXyvRjyWBIW4pRyw1S+qYz41zf4TTrp+iy5AZYdrT19Z8Wuvr4BJrkJST0O
4GMwwIIQP0yfcmHGkX6nK4TEFuwdbCx0TVtQmytwubCTPUOY36zyf/kcXnyMNzsPE2vHnwXPIY8S
tjyU7OAVrGDYUHH+5p1i6XnzTr3+xm862lVN3k0qJpYFB722RU6vR/az+btv9G3A8PpXsl7nG+CO
xY5e3Os7GzGhLqgy2n1n36c1jn0o8cWYbwyQckb6ro3OfQtgkYvqQt8uxiUN4V23wHBG2kszqKxN
xgFkuhP58ruzzus99c+H/uOjvTlfuZ2ehi7X7Z50BOD6qBBSii9tbsoGd1EHG8bHXjSI21+/bH/9
kH9c9s2CHBnTnNQDD7nxC1Jtqw1pMHFXD/si6X7zXv+8cLy++W+WqNLLslpoLjXTdOxaxrzqN8e4
313hzcqR6pamfcsVxvlDG9x3+jdL01/fLASK5KpRZK4N3JdLH9hi8pYCFlltXfXzJx3wdgiPDtqn
Xz+Uv/w5MC6Btkkz2H1LIsyCPppUx3VA7W+i4VDrR3O5+/U13pJY/vnG0a5ZaZ5s+d8miy8WcgLB
aVUr3jjVSlY4zGWIdNIsPLEX4qggjQJA3oTLstFq3Gf+WeeZm0VASw+cx0ms/bzgK0fdq4yRXdiC
cUFh+DD0GuRE1nYbK+OPhiifJIRxA4icmh5yCc2iYBZrMZ9K0yvIilulcS7W3sGsPwsC60yNxTBa
Lvvgk9l8Nlz+fkC6am2eWuklbZpNWFFm9hj9galBG3M+d+6DVcVLe9JDZ85dQHFLdDIQqVUS4FIA
jjcMyO1ZuRdLAtgYoPNSnySc6lITE3/Wkzrw2BjWqTPkR6Zkx3481LW5q0Ao2uUXvEdW9TFrg6+e
Ozz63nIXJtNtHxx6+3LMphtdBF9zjfvfwPxjcZ7NzbsUlRdCzrOeG9elwdlSteD00k2mo42rzF1Y
A74Yr9tCbIzxQys9MLPOwRuRZdVMq5WMpbi0G2aeXnStenkpIVvL5rOmhFiOwU3ffJLLIWFvXL/C
WHr7BKPhbBBv9Fz6n8TyQbvvWlRfTfXsZQo2P34ygHPuFG3luGyXGuf2CK4kinYzrMoRxdYyhWea
mLgxfYDzum9kdepjx+PsZUJwNhfgIfO4t/vqfH1djOxzk6n9ZOYHiMu3PJ5tyJ5JaOyG08FWVN45
GXifQz3t3ZBYzklgLTMDTHeWPHds+6JyXfpWYrx0hvGubsajDrrD1NyBriNUi4MdzkGCeLUNVsL0
zxTDCteg0e8fTUWwwbo9wDbJp3YTVASN2HisyIucTIN346OhAPRgOXINsnM+T/yhDGBCW6Kg+NhH
gD7EuMsi66Tp3ROIZNWqmwvSkzx/dhxcdSOAF3lZCurQ/sI1v1cENPpJdTgGApKAxHuTkehSOzum
I9t+iO7VcNV545Y6JJq7bbeGCOmPdrpr83YT2ZeV3o/mtYmRZmkwP3UpY9thT3DgdqoVOa/DUy5c
dj8oO1hxF6m2FRlqrSj3dk7PREesx/ZFlA7bhpAeD/QjrLJnaeYfMne5IlDqslrG224MzxWlrOl+
shJxGnh4eihCe/1Ju9EG+d2jY+DtDx6GhtoFDb+oPvbzl9FNY7MeYnfCERSQ/NXDE2i7O3spd6m5
AF9st+k1qnCO4Z/BfiGOYD+0rB3htlPQE9CJh3IErzLUB7oc2z7KLifDINQB7uEc+8u8zS1jV6TL
eV3IY2v3Z6qp4tSuLyZRfqj517Rt78LqCmQZn2CTWzChRH9VYTuo9AhaGrS2P+wzIyW56bHwODs0
TEQMxQsJ06H+QJbddaKdXepj5hwxOYo67qEzhuHdaFc0mZgrmMFhALY5e/aOiAdkfBDPO6QpxU2r
vJNxRPQ9OydSTLusLdG5GMSRo5dxsdERHkyIy36JZjJeyNzJdm4znUdzcEXSASWaufFq8h3qhddS
YcMJAKPP6rhUftwW+EH5hjLs7/xuOgz2h2EUu7y8gwYpeTj1eNlV5XWmspO0VB/C1rjJ+vZ06pJz
G9xPLsbDZJwbPvY0IJ4dyGlbbh2egsdy3dOAHDzygpO7vq4gasKFquu9q8YTNyn2beceHfLbpizi
JzzsXR3tBvpWBE7tQvOaQpN21sJZASu3Ycezyo/C2C5iPHdCGkgubigZnKWteBexQKEjOFf2V3OK
Np15jXgHhh/GOZQSszj3MnET2MOl03zwbHHb6umEpnANG9WZgeXIYgOifN9CpzfLk5IeWFXIg8Ny
N+bTpZHnj22CB9dKz1rYkFagLhYpjxoteeIBpzKKk6y7a8Vw/PUu+C2y91VFyKGWBgvas9WQgFjg
9ZZuMPhPM13hwMsqeLWcAjIWAxuRJW5m08b8VXIkBEo5zS6scbll5Ltzw/QMdcfFRK3UhsO1kT7K
MfjNR/upIHzzyd6U34EMSxRHfDJfhVunTa7MBGVvjqEc/yfPMkK20Pe/ax7/VHq8ueqbStzReU9U
EINVIlGQtT32Oj+4NKp/fdu/wXF/uu0Wdg8bJRBk5fXLv6g90qBDhW3LdX6L4l4jRjKotnV/rc12
h6B3W03RzhrHq7UAyFMEZzayn0WDUwyfSO5l2rerbTymM1ZMfWb3dex56bczejp6G5f3ytXuA4Fa
HBr7TevNW4JTto352aNV28/+yeg/9rd9dt9bzmaKRCw7a+NYGE8djoRDOMZMhr0UE2Uld5b7VOMw
dqlOBDAaHAl1OO7n1Dt0/nzZOv21Gyz70PmSSXGdGt31+pvzreHRE+rJ6OTWW8R10UW7IlIXyVDS
7h0fU9/ahdF409X2h1FhmEzv1iQbYiDB283LXWfg9hz0sZyTx3n0n4pe3C4cTUy7PRjo6wpOY3WQ
f51II0B4uBWKiVQFgBoodMZG4jDNmFPnN0X82gp6fVRbX5AfT+6thoslMGln9Fm8lpcma2La3rl4
t2njhEt4PnCPl0cNurU6sPYm0W8q45/6R6AsvzejfI/UQH99fV+8N10TTl7rcvUK8Fum9yDwLjPl
nfel/v6K/q3+4v+Ju+uVTezwpbp8Vl+6/4AcGiyEL37L2+f++R9fyj7r5/UL/Pd/HZ6X53/c9W1W
v+xAfvtLP2bABNqiJsaCAVr+RweSaS46RSIYiYxBlvFqBmz9gYYG9QsLMY0frBk/GpDWHwxraUMg
jKEpBLT+7zQgnfU8+2PhIW9yjYC0aaSzvqAzXv1nL1+gsuvX5orQcecVaL+0EZSXBA5iQsq3CRKG
UyNxyiIWNbwdmyPqyP+LRmt7bCtyvEmObhwRd3C5LrrBlmcemV/z3hrhugKSXugSTVN+1TlztQdb
LSCyTQy8trUkoqrSFEVXndnJk6RYl9e5zLz8UHZs60ntWxj6bS1gGJYIbQo2pmr/7Un9rVf6f0+r
8J/WMieb5Vcv7Un73Lx6Xdc//v11RRhPBKlnre/eKtdabbX/lCxgYkRciXR3FWR9k8z/2S4P/mD8
zjv+53/kJfpTGI/3iDAlWuzYC7+FKPydt9XHufv6dSWa0+N846z0YoTZ0fo6v1jvgl57qGxMwhVT
A+FC2yKwEqVXwX4q+5OUnvQxqchQ3wqsbEQbTu2YHtlt8vQhiMYBdfWUeulNYDVK3q+uqR4fbdmu
dbrt2LHoKobqZtf19aXqzSjfB+UsxMFEhi+A2Wepj/jbU8Gpv3ROCiuoaynw9DfJeFLVtY49tFLF
aV5Kw31056LrCuQ9oqdn7ysrPKRFar03J6wecUU3CwxgaxDPlvhjgfReQCfdtZE9NlvRFijGal2Y
tF9ll1+HbUdqdJs1JekHfWFAMkOZMj8g2qVFkCANBkMYqYo/M7M37iKA919z9HrQ8hxfV4fBnHvY
28Mg6+bC04Erb5q+ntwHhrxrgF5D2gN8mCqr2GlZM0boGgLLEuc6mjJxbpecMrWeB3c76kAEB8Ke
rfvMWUv+IQ3KDAmEJCZoIXJ4l2g07RsSHNOQz5zOV10xPxTSq1CiyzJ/DuuJsjbPhxnlmaSNjDfR
oW4PjOqzm4zGWdG5OXjGBZZ7bDmDBxECf20Gvp3Moy2uDow/rZdZ6b5rfA+oUJ3lNUwNRFGw3lIX
i87IF6XksQqEGTgoLoaCY/SJzKXsd4QiavG1UIG27/uayIK904d1GM+6SKZdExK/t6Gpif5saAKI
3AETjItROK7ce73bzmQqSV4nITRsTBkpLu2WwoEy07UmJA7R1fmJ15fiocV8wJGH1Hi1E45N/6hO
hhA0k9Elt2lA7B7aVVTpFD9F+JnzBVZSB8scWI/K6VOy7IgySvN+KeKA1NcvUzjPjwgXWqQ12ugB
MUXR3MStmiy1RRxYIe7yFEftRgPbNE2owkVrqkNShn57GhnI0g6+8HnFbI2sezMPkwQ0IkMugO5h
bW1N6UKzaBKQwiajgQub1Mu01dZS8Io1Q0RDsSzCW6qw4MKZ6rrZRqgSmH+LmhO9RoAAtm7sOkZY
xLkSrTjn/mZJmua9blUInqicKxvJgMT/lnuq6Q8cm0MoIS5Ogk03JnZAgJNpzdsqwcl3UquhfrZp
BOexY4n+a5gRUbr1PDlhdli65B0ndHpbeLDqhyX1UPIlXm0ZcTH042WOxhlemVVITouzm1y4Fn6J
m6xNJIe1tEfiWDND5iDciBDHlz3nnITTIXyOLKFTdsFpDODgVtn6c/e7O9MoWmTbSesCCOp5yfaD
jYY6zh1Wj4tRj93AgTLJJGlEhgfoyq/chygP7G7nhAm0gK6NGhi9yCQdTqRGyAxsnKdPiW1ieElb
b+w2zeT212Wm+4/SUtHn2m2COTbNYbxoeBV67q70EdUYwqqwlyz2O8kIH8iTxKYQd0E9v/ezJvA2
q/+Blzr1/evCTIeKzM0kEOSaE/S7MT1yasmzyDnq57WjrZOSb1bHaOQtyfwubeDpEgrm7ol2I/sJ
V48Cvpj2y2VGODM0VF0iNKSgR7PiRGIqt56dIhuZXb9VR1WJif4Na/knt1hTFBpL12WcJUORx1Ej
RhgGdae48SKiXKV8kJeFSyQcpbyNgTgz6KiJ1Lc/NiDzIeiMrvMUVBGEg3DR9tk8ei39v7Lpbt0k
MHBNsuigRMlnVW0dxVIY16hL7F2ZhNYtrnSwzkXY31JxYBEVDjJLhpfkdnK+DRKia1xrOeokD5js
mAW8Yyq6EFkZap10W7gqeeIgz7ys5K5BOZWOlcauU3UiJqeEd84hP/7ExhxKiuga05KnVyU7VWYr
PNRJmm2cLH2o58w5CSDKposN8z4LhnMel8D4bd5IT4xXeAK2QpKkVxdC3k6+Sz5b01xz+kUF22VX
swpoRBtnVZveEVu87ggQHtd2z0jnIiNCN/Y5gjvzqq1pTn2JNHUzitpUxDH31VGlDmZYKsvtSBbJ
TeJVp25rnqRiybYcoWnjOd0jexws2QKiaxnmD3JGgSKmDNF/eeubaSxbrT8LczpYyn5EF36SZGlA
SA1TVpH4V1aC7iTyPo7LeB/0Bj2fYeaJJHZ9JISen6wlL5YmT/ZEix6yJf9Y+fKhQzEYG7o/bezO
/VJb035mMbnog9A4nZyuB1BqqvzJFVDF/XSAjUzj5sQf0/uGf8GSCRPLZWaujUPMxJM0l7zvdAp1
c0xb51KOtrVpHYiIJhiYHlyfTwA8cWf2FSJhONqZ8pHLrnGo7uCJbWJP4Q2GDPu4LCRub7CHxMht
noOAOfscVNANugqSQFacJWN12g9oph3gXW4HzyZTN4zVzo1h7tFT4eL/rFvvQtKGPVuEmm6Ckh3F
byaCeioJZm+6zHWm6ZlWYHLUDPh9zh/GNisveOx47NBsnyf0vJFsTeMhLAV98iYsr6Tp3qRlBE7J
82fvEMn2YJdGcDRc+dCoYm1tsvNmBcmnMqcr4Cb3ra2iY4NtI0HnfNehGoKro3BDaOw6o+fcTC1p
poTRl7StCFYIVRNeJwbbyeKbc1z2bNXKBjEcAiSJJV5EAr7Lsr8jIrf86gUzvtqwQl0/pDMBMaZ/
0RtTdWW23Wcbr9hJY5Tbai5Zd2ZDEo7n2R16han50lXWFWNuGw6S62IFn0V159cjPUHcTxvVleUG
FVl2nYtpEPyoiuGyatJgW6eMB+qor/HcZeO1rEnGcdL0vp3Sd2bdGzcWpWoc+TaM+Kx+l+gBaOMo
PhVF/8F0GkoakAnunSHM6t43PAc5hHQ+B1bykJtqeSgUXXbTdKlfFryMGAgRe2bDzlLjwRkightT
Wriidj4UlBKbSbuftQG/MDA3DYUsbXVh3AV5wa43FP7Wm2kMWHlyXtumPJl6uJ5pQM2aVcwzRu+y
WEoV2850QcI6v+bUixgoSMc56d3oxJAoSpnG3VRluZzMRg3frgvwLNOWQzFVXGtfwJNwittkXJ5m
O/2aaQMFrzHO97Yn8w+iJzNIozPJLdRvXrOQau+XtX1oKrcrT9CUebrasaDaFrmWxGB9TMy5Nq9x
2Q3ywrb0EIIRJOjY+0ra+oIE0pZEQW/JJSerUGm3627b3vbNU1u1eKBjNyVX6WvSGHYRbDB1j3DG
KBWWmuQXMy/Ly6YN00jBTQ6GgO1VGl31ifzFvs52VT9bk9pSE6AsuPQWUquJ5WLKAoCknvUkGPMr
ixDNMByVvMlTp2/uHPyk03tPKRGQyayoo5xTf16GLD+kKq0s975VhmXX16GvzEmCksxMQkvQABGs
eT1IzBP5c9K0iOxIFhqSr4jZggzTWwD5Y9fV/vjBRcdIcnHXLrE9+Ra6ysH1p4N2av82x7+xUWYr
i71PS4yN3B/gCl22Rm44D3kZ1k+OYzNMK+3UMt/VWUqq5e7/n2r7+YSgEIQKvzrVXqnn8tWpdv3j
30+1XvQH4hEbGyvh3hFdl3+daj1OkP88xto+x1i8/FTiq+8MkeG/jrGWv4b9uS5+Us6kLnKxv3WM
XZvGL5ouyPr9iNk/7fUI+Re+8den2KwPkEbmobe1SBqj10KrBP60yExni7PGuh7Q4faMC8KhuTAQ
dHE60hMLx1xxWN0adevU5EM59dfaSAgsMo06ucztiikrGWwUwuvbmRMIb0VUinXifQq7nhfT6NfC
ngD7tDzzpJINDd7IuzPKYXgkHR6idlZX+bwJWrt0ty6aIk0qfGPe9CgXn8pl8WhqpuG69SGHnDbD
Impi7SvsqEfLapFI50uVsgiiC36vVGS1W3tqab3KKGjQyDZNa+09z/CLXd9bjADtKvdOvTTMk4Nq
8EnERJouy2nrtKxP7txZcheRfo4Xl8xiue9kljn3USWHM7LbqDhYGnL+7ynnOJWJmWkUkmyP8rDT
y3HBn+Vu3GRujNOgShgSyTF17gaLLxlXs1zY7oP2d2lpb/pp36y8+DIQKpkozTHvv360RWIxMs99
jshJVBPsoTkBoNJXajz6SeHf5AVB4olnMCW10+DS7MzexyKV+T5z1iA88g+X1y9+Bdff36uXArU3
PRPnm8IxJKUywGsC0uDN24YQXah0jMh24KB9aRn+tK2aEYtxOvWndpOE39tq/9al8BfXg+SGsjJi
2YRF82ZQMybmUNhLw/WmbtlreqfviaXut6qvuk+WnbeHX3+/9fO//DWxta2dGhyGCEQIAHjTE9J1
J0MAWlDsBV9NMkQ/dZnmg8Bl4vfrS70W1BAWtl6KZQSOF5pR12OFeNl+6qqoW72M4daY83BXUtl8
ysb6tyLnny7D8kPDjP9tA39b+XWvLpONPWYFkQVbYdgw4dOl2VOfB5tffxmbVvGrO0fs0Rp8FNH3
JaeU7/Pm68hxcseMIKIY/Ek3RDt/8gx6umJ05tOBoXbzoO3C9N4XrmEZhzKws6+izG141XlThQmS
ldZzJ7Tz3sAqlMppuppGGlzZpscR8z6nWAf9a2NHgMCNl46jnq2IYcxHU5RHmkHGlyj3G3URCccg
A2da/HfuaIB5XnrNCyRZJDm9lC5V4qZsO2XFS+9pJx7DcVHvU8ttUJmk0TKrve/lNBE4pxtBtneI
/b4bHYM1oh/oN21zSEIR6S9d4t6URsOYVo3MQDkgcB5S28UbBAxrJuZjQgdPG4W9oTYeQi9OFFlf
VWyq1JtPZWJMXiykT81mlN4s9qWlKhpUpT+oS2thbUU3q/OSXI0OEMSZrsBw8W8oae4EJsh8PwRZ
DZAcCsGcnCuYHqRbN8NSXCajWfsPiFYHmOAwcbyPUAZL8mzsrm4OBKF25ZlZlckT5bfRbYESZvpp
iuzw00Ig4w3IomxaNlgNsv56of2YP6oImtCNMzd6IMA7qPNjmMkqY5Jc1sOmK0pV6BhlJa0CEuVt
x9q7XTIj+FnqoTlf5JTLR5HNbn7b2H1Tw3Bt0+xy0aVhny35pOePNGNLPkofNtHVoP2EICFIa+me
K4YVlXudhcRsu97HWRbFxWiIedykQ+0NGyqirv6ciEKi58hB72hGnnPEeR7emO9x7mgN48HQRRQ8
SH5xREBkOiz2VbZEZBW0MDEeulRX7t2wWClRoXkmStRn4TQdRlUMS0zc6TxcFc1SirU10BTJkzsg
FT9FZttC4KZ3gom3LlJRHAngDiyxpWMy2M82HkqjP3AEVc0nERbBCDcfZzkSrTBCv0UXcDA2iZNZ
9jYY2ED70qf7EBqjFFvq4aE8K5wkpF+CcXA+SrLNQRFFTXDo0tHxD7Vb0e6op7Wt0PNww0M36NDc
9IbhwAbnczNFLxfsck1Ln+PIiaZ6PzPyt7eLlqPY6D4qp605VhTdRScIis2kJjIyH+e6j4Ox/R/2
zqTJbSNr13+lozd3c9GRmIHlBUCyWLOkkkrSBlEaCvM849d/D2j310UULxn2uu2OstuylRgSmSfP
ec/z+u211Wo9PPYSsAl9QgC3HMO3ps/W5Ae3ItdSazOqOn71OK+3+PRYDWgoGnxAm8dmqZGFGkmi
S34OcKYjYA69jFNJshvzCVBFZJfTiPIjnCbHKFUR3KroP4ItfYv9dIWORb+J20iBq51U9veIJjxg
saDnMGBXlLjcVlVkGnsjq0KqO3O3nBcA24IOJ4uzHHet/E5Jejt4QD1X0/4TjuhgCrUTPRoakd83
vW6WrEfwnLw684Mnred+3aCS2Fws9hmOhHIXq9l8N2lIXCWvmW0VDj4dvbxcrjxFtmstqVvQpXOO
OodWFScbyaVgUM++wQqEWWGNsU7XG0pQXVeqUik4VnZ5mgJ9saKq8SRzLjNtFw25LwcX6sqrTU2j
rEt4yIYjs9fQCLpS5ua5H4RRHYdeOOTagz0KcOsdLmbqLEsXNjV5WebfbKCHsdBVsxOwhRLerrYB
4rSST84MPVFTi1dTiu4RhxdPUwr9y6Tb0cdSpd84spTg3rckpICAc1B9heX+/I60ihyWC6FyuoTn
cAEU6pvH+55dCVqcD4UEbTKNKxbx4IfGSoPZgk/jOI5ROL5eeNCrvVZTEa4SqomlRmUsFdrjMWMI
L5qkacDpK3RSbc66lY5oHM7f2ftRCL9g7FG3QmVG5+/xKP1I7q8EDofMkE79oAziXW+L+cKOfmIU
haoYrq2HaO/A+XxTHasKIoo0iyiphKQTETsp+0FqzJ/n72Wlxzd5ZJpJy5eO0TORLkTB45thd2vz
PvEHLxxReuaIEBNfu6+phCWIQUy7/DJm0jDvFXIL0U5IgfK9ZQW3b/Oi6tvbKqH3eVflo7BcuaUT
7z6MK7v/fP4qj5URXCRFbRjAmkyfDr6c6w+IbtIBJUgaex2gBVBz4Pj0MpW3Nri/3WAFIwpVLfpj
Mv23ovxPjIDfPP93MogP6CLqo8P38u//efhW/sWxmxMvTDOLJm2NX/mjpKyLf9FiJbD/BPC8YGyZ
0P85jCPC5jBOYzpSCFan/z2MY+gJ9nY5X/xZiv5LsLXVN6NCbFtGNnUSBPSIrTuwTI2pKpc+GtW6
1O4Q2sXXkVA+vHkYJ45g7wZhfYFUzZpOCxrS8tXn33HclOAE4MeWAg7Ta1lffJT9v7Z8klbgt1/A
O7j6ojOxeGRvTyex1UgF62vttZUvbkYjegpJ/m+jXiJuEpJ8df6m3mcxlkWTwBHGgYa4ZTVco0V+
Rwaz9nzIuBAMaTobOfpRU0OAGctTdK0nHcYonZrv/s7IfNt83GDylmzO2xst2iUtqQpGTvv0Nq4C
ez8a6GKDoUHXRssvOA9t2sd6M13YLVbb8uERmwxrw/gzOD+tdot+otCQpYxsVypE/4FSdF+Kxg2t
NriQSng/lAw4hz1xkVss8+f4JqPA79K+IW8cwJVzC0EMVdkNIrx2mrzzz5OWR36zNyEA92XSviHT
7a9SR4ULcTxYxrmiaSKSSymCgMGtii67jhQz+ESB3cg3BIL1d0vwfMniqDLOE9bQ7VO9A7lS+Sr1
h5CuoTiN9btq6v0vgGpD3BCmJHolsYqgMM/NryMaek8rR7H1qTXEisW2XqsCK5eCU5g7U1b7Os1p
8Kz1fv9dksPoyQe/oLp6Mnc42vhtKzwFXQDOmX6o6JtQG4eCrjgysRk2grehpUc0xc0+stzBN3Ik
j5UGcSWW5i86YcdPf647bdPbEUxqOVaIK/pQsV/HIrIxmquaCXf4qkFyFOaGf2PGsumWvW3d2bEa
vPhdbX9pG8V/NYuAad6lZf6LhFUl74e4oWkb8Wn2OQrTOfUsDoRU5rr5czTr1tOkT9rnsC4oS+W+
MXLeNhXUGgGRx7fYkqeflKDkyMv0IcbhRM3i+8gYJDLJsUkhdmpDOpYDDiydp1s9es3c10cqrmM7
uvmMWMXTW/QQjoYoBfJaL6IX+pA74flGKDA4HAzpprM5UXl5SZtOaeTBb2FK1V2fxFW3E3UVfqWR
PHoSAw3MjlrrxtPcqgPRbmymvyirqHR3Q+26G2Kpulfiad60plhaXiI7d2caOx/q1hbXWaloHX0J
kpQ6dW1x6ieK6OmIN2aJ7gaVdpZ+6vwUAyMgSW5fT16nqxLom9S4l9WmwanKju1fdpY2HyIhonIn
FIi9aKNrMqHhTBE1oEQC1BVp+Re/Kw3KRWXr21DU4Luhx8+jl7JMkP5k1ajfJCqop6089bS2TnmJ
uXzTm7jryBoEsyhQ5qsQEqwX+BXGOrAxE5pdxvkXum/KbuM0t7g3yimwMaQO4yuFieIL7XHTSwNj
7lkS9VyADpxRELAq03s7yqXx1dIrZXJAFUNNj81eeebgjS0bAoRsGxUtXsJlbaFQifofndWqH2tR
Nl5UzP1r2zbUfge50ZA35eKD0slNfnv+U1/nfPjS7UW8BdQDkACMtZXgrwTerbbkVr2pgt7Y2PQO
W7vB/pwHigN+chNTD290HkdnOF1OK8rPQb1pUqr39r1u347ZwwAFa1LvLP+JRE2qSNuxSf9Y4P8b
R/0TCNqbF/YujvqcR+3vX//4f/XLj39ssqh+aX83b8Oqw3/+Z1i1lCs4GVommZmlJMGx7c+wCvWo
Co/WRDK+OGMsdNv/hFUC4wDW+QXsLdtLbP9vqZ7yL8C36EA1GOJEamCM/gJc6H3EA0ZVplqiU+qE
W7PaUGZjimMbjIWn6AZCkRAqA2TO9ELEs0zW1bbF/XEKUSGYc1ZenVwtdYhURHCMIvTalYpB/S51
XUE+R0S3CF8l+FpLy3obqsuHW1zIrL/fopfDEH+YS3MytPTjXTOdo6zwjYlkPwevjZQJFCdyqNKd
gGnfm2lwIoI8sUEv5y6d/Zn3zRHveCg1TUNFkUbNSyubdpb5aTBS3c1imvFns4mcHqgk0Jbo2/lh
T7xGni8hOy+RvzmAit+cKOu+xvkkA3I+hDGtbL6NtN33+wvx3Orcv0QfS/i/RK0wjJEkH98c6mFj
tnwkfkIKo1sg3vl3iXFpmcy0W4Go8Of5u1pnPJYB+V6AEhLALpWK1ey0y6qQu8Gk3AbJ2JX1NttL
sU4SZ/YVehNRV/qdayQZ4Dfa0V9JNn+PyL1uy1wuP1+4liVkXM1hrkXTKC1yoCaZfHzzTTTRXxAG
mpf1PaZ2tCBNY/TgZ7hvU4B21RlpGZLWO51r3luq7HRRARc+Rj4lLa2I5y/nxJQ+uprVScXKGhHZ
mqR6uqQsefHmRfiBuBZFI8ILU/rE3NJVTbYpl+Fuwud7fOOtlrQDPe7L19MQwFfJp7RslAstyifv
h6fCWYElEZ398SCpOUF/yhXeNF/qNUhw1R3NOLyi/FdemMWXhlpNKg2TkNGIkUMImgzdwAyxf+zK
uzZo/mI26Y/pS9VGs1leOYms9nASrrMGZ171Skqtm8IU1c2gYkzwV6cCR0m+DtY14GrvektIzLda
aVqFp/uq2OfZPO2Bc2V7NFWXWuHfPzqOkEx+9Oacx+U175x07ESq2cQ0LZ39p6gKkRtZaMsAv9YX
ALPvZx0t3sw4dqYFx7Rea1pQFlVti9KbBnLIYYHGyUjrcXP+2S3T6vij5tWoePYctgb2huNpNwFX
F2ohlxg0KvJvo1EhZ80GTYfgkXYDVgo/YqX3r84P+v4pHg+6rDRvFutuNKvM9IfSM3zZ+mJR5nKN
WFAUk6FwX5js7x/j8qooKDMNOTstUc3bsYoKhaoO4c7jpJW67WiTItda/0K0+n5jsMEKHGafzbYg
rxLCqmyl1MP0xstl0hdqU5pXRLT0cg0Zj1GW9PvzT/DEayNbuOSBcWtalCDHd6WnoxkiPgDP3FQK
sf1c0PdmjjDX7Xy6BnTWbWwf+9nzo554byQql4eI5oRm79XCYRZhoNoZyOPEVuGl4gpynRZ161mx
XF+4wRMPlEwcWTWgRrYAOn58g3hh4Aww9tyg6PqHQq+7T2KmSFeUY4Wtoc2Z/Py9ndhq2WXpJ5GJ
W5Bs66uba4KkGZUqqj2as1HNNm1OE7RRoYpIB1IoflQpSPCKWn8p6UgA4Nh27QdbHqoPkV1Z/YU1
bRlt9V0S9y6hGvxtOudWK2cEVdUEG4ch5lKic8Y2lfON3LbohmlPqj42iIdNBwYA2JOYtutL+LIT
E+yAseElLIHcoj56+9n0kHzkIWT8zm79rZpL4AIHDvBpI790sR3uq25oL9zzu+lFLYUQQlnWPaFA
SD8ek1q5PHO07ADJ5PGm6bHGTApL4hCe//6rL5uhWMlhyXBvLOSroUr8TCyjoUw25HKdepmp+DtL
+Pa+NlpVeEM1aLup8OMNHG/NdBU/NPfWoHXXZjpUkXf+ak7cN+QgCMTWkkm2DmWMN8shLQqoCBRK
5Zhg0fgvmdVHPZXRC+tFfGFTefdZgTqhvqNwcFqm+eHQ/WYofL4mX9Kz1itFAeMgikkcQff77EP2
2wZTZ309f2vvVl/GU9hVwM2hDkHTc/xKDamPFxcZ3FZD2/6ZjDN1DRqJ9udHWRd6EDMRDx2yuzJH
D8pKx8PEvQ8dVh+4rTLxb+TGTnAnTorUa6VIka+prdabZOwW7oQabumfiDdmMkbXQ2m1jwhngwpB
bKDdzlYbbc5f26knoGuL0orSADKr1V5noP/FKIiMui5UgVhFHbcz3IoL0eNyg0fLhYHoD9XgYQiU
PcsUe/Neo86XglSfSZYkUYmpL5C122hOAh8YR6fsVEnEdw1LqqcUvnSlR7YtXZjEq/5ic3kHGkd4
6m0knWF5r1aMoJITuaATyQvCRNlQ8sJnxM8LdygU/aajrwLNfxnHjsj88Ctz1H5sBrq5rIQ2a2Wu
5auS1N6FbfnkY6HfmAe/xO7rFQVFj2ImeceX5RcRjnal4KwwDaLF6rwIkysRCd8depFeo8Kfr4ZR
L7QLi9q7hZTHQr4a/STsIUtbxx91aiFVMpepGcvVQ8nTcIxkSvYIKezXWbJG5ugsX/jM35mLQBfW
ScWTaVBVFAnrkofRgXMMihSbWVN91ur7vGjJg0leDkrNUCF8aMZeNQJ3DCe0kNs+T/aq+atHStEM
YBQCmKkYB57/Et4/CQpXBH4sdXhMLtLUozka2vIYitrAMb1Wu1uM+jC0LeXqcUbl4knxXD+Yk1n+
OD/o+wWPKWkf1LSU6c11yDJV+dBZRgFTCAH6zfSa0HQ2ltmGrS27EEGcuD+2TF0G32tQdNGXX3/z
DWaDlnfWnMweGer6A8lxLITxa/mUpLV+5aeRdTujb7tQfHk/w9k2VLJkpDzYP9aVdAC2WMZYPNQI
MbqHX0qM3VzTXKUT2GfIMVZ05Qt0G0Czu+m+Vcp5f/4Bv9+8GFcjYGJjUclSrMImIKE6mdgIdk3d
+S76pODGN4vm21CnyoWh3i+lKhGhgfKZ+0SBsQp6sedb4jGgNGOq+7+y3I++5J367fz9vB8EbDnZ
HT4/HRLzUh1++xZLf6LHrhWTNwHK+S0VofozyilunB/l/bRc4Og2PxbxJAHe8SjDhG4Ji7/Jk7s6
3RuNVsqOJEcs102q4ss32dZf3ofQ6chC0B+8gMnM9YjWPOHdQh8HPWbiSq0r6U4Zev3Canfq6bHm
LCctSt/E06v7EkFNf0HKNy4lCDRjugrnOEu255/eyVEIjemgIxuFDOd4lLnro2GMKKGmMmFL1sTG
DX2W44XpduIdLa6S6HWobdISvvz6m++ZpueexBp1zUEZlX1RVMYe47zqowYRzJMp+V94du+/JDQg
pKJJLqK0h55/PN6YdHEW6YyXWZF0rcbQzxyQGbmJ3mu8tDOeujlw+gBiBZ3qyAqOB2vSloRzI3VI
59rQi0Oxi0XwKkT8yOzJL8z2E++LIxWHiGWRWral48FoY62NCisJr6Jni+MSErg2BO56flaceH7L
tyRjNKlRZlgzIsE8kJ2UdNyVtOB3hr8XcY76rWU12v2dgSg+cDQlN7ue5FKHgkguVRqluir/WA2Y
haETnm/9+RK7/9QtYcmg0lcBPZfs4PGDk6ysjyxf4Bpvy+WjWujqgm4vP40lLffnb2ptskD8tqS1
/zOWcjzWrIVKYJmcuKvSDG571Ig1DnhzNLqsf/4HtW16Y0tPkty4NFbPmD9yFm+RR5nEfOqE5Nw1
fTVrHAzYULVOg9K2rujM6KYd2/njmNdj/oQ9cvm7RryqOFOSTaaXzUVieudv5ZBtOY6GUVWhSKAN
higIJfzxrUh1GIe9VPR0sQViE4Zqc4cApP065W2NwiqzN6bvS5gt03x/qzSRfzWZWvk3puPyQDUV
lSCx/yrc6SbOsxOdiR7tuhUW1YS5pTC6Hdkj/cJQJz7mJcwj0KEtiMhqtXJMEMSQ8wwLY65K7nJV
RXkwBVJ5SxPlsDgaVJfEiCdHpKJAZRahzrtWBj1nNvVJ29PH32C/A7bhqrYDyI5B58t3alKGj+ff
6YklBNOmBflFjES5br2EYPXMC5+Q8tlF4Vn2VKDXxw77/CgnbguBEAUk6xAD2Muvv1ny25QunH5A
Y1nFgBHjIcUNIInrq1lE9YPUYNZ3frxTM5VFH+Uf2VVoNOuQJqON1FCKdvQQnPdOgAJ+Owfg1nrc
756mKpVeMhUtg2dRQYQEYNs/sBuq9Avfvnzqvqk8Gux22LVgtHx836I34YPgl+BNWufrjqqF3e2o
peGDmlv9DQ2ailsYEDHaeBTYBswarVxKTccsSo9ANqu9pQXZXZCPYJvZT7Yc1bsLp4cTS+FSeUKE
R+AETWg9xzmpiKSQBq+0sFyGniyNV3Y2yI95Pgw/z7+WU5ONyc3Xu3RHoRg7fhz2EEhCZBnS9bD2
N2FRVg4ijWD7N0bhu6WgAJSGuuLxKINkW7NSIpCnVudfpTglXJd2H16YYsvvsloLWQgR8nLmQoNm
r55bNMvpUKr24DXTlMNWQA6GibvOQTw2h3GHC3X2sRpHH1xr3NsX0hJLFPFu8EUrvXycOAutvqcx
0rUxLXiQ5CdoBC6j7DYNalxuZjrvBxxYnU4utR/nn+vJmQJyZ2mzAg+wiArefsSVrehAVIqRPq7k
ucbZ1RWiGpzAnrPN+ZFOzpM3I61uryE5GYuCkfI+R7M0xeldOKfDhSTG6ftZPCQw/EVvvtrNMkXL
SfPW3I9Ol1IdgBdwIsD6jmmm4uvfuCNgESQtFtH0+iuLE7+jU4n1KBkSeTsVggEbUV64o1PPbcl4
kqVYEu3r4LMyR9Z6vRk9DXjnRp7CzknK8ZIE8tSi9naU1feVyIIeI7XkuXEM+9QVeu+NPs0b5WSb
+zKQMX46//DelxCojqhLhpWJR9vdumgxyNokYljITIVuoCHc6iGU581w3QeZ9TzUtgwhwqq/jqVI
PyuJLt36bRfdaNlkGRc++9PXYqLj5TugiLiYc739CnpshmxJawZvUuSUNRsqRibC55FW0h1Kydde
jQAaRcF11DazY2CGtJ2sP2Xm/98Oy5MvmlwPBtWLFYq5OmXEnR+KccbUja6i8krvZfreqia7cFA7
qJLXywxlKUxW2LlJaq/WOPqALPreeeRNHQBtzoLkAygQ5Z69EmMJxTfa66gJzE08JfkPfGUy1wd2
91UhI/cy9WR0LkyEU1/s2+tZfbFamZgDks/Bs3wLCnfNA6AcUW4KDFcuDHXqCWPqZepk2GkkWKcr
koSwgkoGXSG4GGHIoU3AfGCDnJ/ZpzYRNoUlpciJEeva48lUd4PV67j2ejExNz6/c5ZowGcpHX3Q
RJLlHvSE8lZMDYkm1cfW6cLR+NRdUqahOZbzKie81adMyTUw5wBMM9Ks7LrqY8wfk6z+eP4uT702
llia9DhwoS+zV3eZWGWu+zRc2F0u70nf1LITqIn1OEGQ6C880pODoXvjyK/CA1snJvs+plOPmoU3
k7PbzlYh3CI0lX2IbdCFp3eiPMIKgPqLNB1/aOsCk1KFSddaJGRqdQpfUkUPIg/drfQ00RV4Ixdj
k7lj3Df3UZGHP/XEHkOs3NHs7OdWlp4HQDcUSHyJenOUhVl64fpORQnMlUXoAKAUfdzxc6+SCsJF
LwYSLUK9ygIxOWJozcfZsjDDLfTCAbSiP51/2ad2hyXexQ+A9mhrXeCEhxYpScZaPRVptInC5rGT
FhC6oX+TW+nL+cFOzV+TJ091hGhfW/dJK0VnjGJiGaCOrVyrldViX6h3F7bVU7fEA2QhVPjJcf74
OU55ONAUzuklL8L2OYOk8uQXbQApO6yuR1n0f+eu6BSj6Y/1nWl8PF4vJ7qZRbw3dTQ2QZtnj3Pb
15/OP7pTS49pwDSkeELjn7aaHBFoQg4dlEmqVqBijuVMon0C771cqtvvvqTZm9hXwc2IQf47zxM1
h71ATylIL2/1zWmQQmUfF2ilPDWQsGKL6vC6KpH7bzIjkUPwKVny+fzNnpwnFNIM8rMoztZt+1UB
6c5EkuMNg217wDY0TwIJsz0/yqmlhztCUbhQKskJH98XGlfFGiJ59Hw/w0u7GW3oW1O7FwBzLnza
p96ehf6LhY58GULb46HSWgNVJCfw+wN1uIdao332zTa/GutA2mS89z3gt+Frrvjq33iU5J/FkiMm
/jiYFb15eaUwG7LUUAIydYy+REWpuhnmeBdOpadeGMkdknOcE01O4cf3N6exEfWpysra0EeS2ZB8
oBwV9t/ZAC0ch6lkLtrLxZz67VQsiWZyg15mb7ZHeWMPNsbBEzjD8xPj9N38Z5TVBx0EhZGqAaMI
o4VxLbJ0I892/TcOhZSICf7RS/FqlmXszZupAuZ9rZFs0OFn3nU0MYebAQSMUwu7NmjGySTPF+lw
QVF0MtdiEz0w9NJWsJ6LZd4GrZA5DwydJgZHzyvz0W+n5jNrvnHl92O/bxDc7uYi7h8GO+S0PFcX
jG5OhuU2ESVpLBJn5LOOb16boXzJI99ePuOSgYgH2r4hypcYf9vdNOfaL2wb1W+5YjfumDYtfSRx
qz8GKfz4v/6y317JamGNc8PAEAxcpmaU3Y2chwp+UXV14WWfmFIo9NnyyNtQTVlHbnrZwtbQC05D
M6asTh+oM8ZuaSlfeLsnxuGIwWGHeIpgZ11mLzNZKbOmlT09bLLbMS76HVa70YVntkSAq4MGJXWF
MiRBA4XI5SreTN1wKHSNzjrZA+RCYN+G+kOXmOEWktOIIWiuuN1ip1mZIIqAoUmX3tmJSOlo/NUH
CqWxqnU1lD3Nkmq2BmP6CbEj39WosSj5BpD0FdQtu/Mz5cR+gSiJJC8tBItAazVqHdZhEgaB7Nly
Jx4zzq0bM6+nT+Ygvf6NkchBEuFTdGPCHD9fGORzkFq4GA2NNd1UtMVt5qSSPgmVDrLzQ52YMOiS
6N9fSucWGtHjoaIhxnU0smRSngnsfhM3QKUIfe/8KMtatp4wHLQPLfWLzHb1kVm17tegZ2R6I010
Y7bRAPtrsBbZia5PAlKmeZJfuLNT4b71dtDVOcZImtDAykXxuqzsXxNaCx96TWk3c2T7eOxmWr5T
uyHDWt1s6MqwRnln+4b2RYmkG8tvN0VkVQvitvl5/mGcfOTk1xE0UmBHK3T8yDu1Q1FHetsjT1Ld
TNmUeiRG2r++4iwookU8yXGBI/HxKA2IPkpKiuyl46LdTNJgEyHQufCQOXq+e7WcVA4t34v2gUPx
8TjChCwrNSTAc2k2hytzmquvs6o4wFm/qVPuJqlVJzv9APzIxyp8Kg4YkEYObeTcnZ/fB1Iu91g/
+HQW1rPc6k9Y9UjBAwtdfjd2uLmQO4DZ5/QAf8V1BSandSZrtIw9fGbwJNEBVWIE0Iu2xUIw8QHZ
1E5W+wVeGdJEX6EfjhNk0A4C0ERPaHCbHWAoXANglOEASQFgMyW7zEca55msIbUbHaAq4gBYkZWg
Qay0YFfG2sIKQx5ScCzyAc2Cp0RwO+nl/Hko5pgcaz4z/ghlBx+gXsMuxzpAXpID8CWiVyanHJVI
Pr/LAoVReFdEGwdYDP2WmeJVC0OmPuBkcl3F+6s5YGbCMtbNTd2jmnIapQFFk4JADamtLYia9oCr
6YfY3MUHiI31B9DmALdJCgqPN43apAGmR0MQuL1WGp/8kT4ljLXagYavAy6noLqRuHqkKNWXpZ1I
3sVxxUOSE0NhwW/mD4o+TLTppuOsAngUErSrLlp4ddR36BGOlOhZIQNFg5cKEK+opPKrrjeA8xT4
bXh7QnIbDlS3dAG85eSzcBg5cN+knqjMsRccHI7GuuzEB0oc+gaIcfqBHpfiMWA6Ud80Hxs90lpP
thIKE0GLUmCXdkaC4abvm7exYda4lfmzMuK0MYpnJchg5bU6TDXYcyFQ9lAJqz3ZwFh1TcA+igtI
O61uwWxmyhYYWp0Bk+6qGxs7FLjLdAqH5ERMUhSy35vVVW+JsntQzFz6ggdh/5X+6Q47l0FOuxsL
1PKPicn7Ylj58FDLeXljZXOGrkAMisOpTRjbpI+HJ6FlOK3HWj2AvbPo2kE3JbeuHBQtHsnTmI0R
sz2w7kXb2BLW44Cbv3WW1epOPCkqBkRtC99ooJs59tJeqK9jrmHvLAkVaIlUS69FRB7OoV0Kj7yh
ypm8Ik+njyzJqb2Z8zl7xi87lRwcw5qBztcx/A5A2tqrUZT9Lpo6ehzksY8f/MDUnpOoiltkVJqs
OEMYhhinaapfM3ky1NeZ3aoVxKUmbfaZOTW1k+pT9Jz3MDaRwAx+8TgqOJBibk5ZD2PqqP4FyQbf
xiTN89LxzbL/3kbhUF5VrZUlGzMO9OdQSod+h7WKjyVM1akPOLjaOtXrMdyGaKQwK0vtuXFCohKW
iTzLuo2W2HA7zdpMA1eRZvshCVLJciSfC4loNwNHykvDEtee5F81x7b73Fb7H0EtcP5SBsweHd1K
tOeIDg1QtWY5D0yBGEr4iLio3qB/k629jaeU8CLbImzMbex13aaZo0eFzzpwqwCtkdv7tI9gcDVi
xCTHab63tUjTnKjMseup6w4Qbm0obQjGBqqKowQxzdSdpKAKGLF2ordYwP/yBkvv4ztDkQawj3MN
CN6Swrrj+nuQaxXuBrXHMSz/qgyCLuGuz4p4N9k1Xyeccgv0a9P7mJcNRlc7lRJ17Do56wOyBh9Y
M8nO/MM4WuAlw6FScG6c6wz1gjHIzhwm0QCNsKlwlEVXjcn9oiqn8VwG16sXCQ5fRo2FcF75xnyd
9U0ux15WDTY67k6HFJ2Av5R8ufmB9DEfpQ8C3AyeXa1QIyn9XIyJRft9OvpKE7r/N6/onbRQvnnw
/PN7EqL2J51V6QnAMTTiHqrCxogMTBuqNKYpf8C2mO54t65M5fMUyjG/DHjhs+nnJTMqLaRLPIt3
Il/rQOJD3gtOB/LoOhEcIFjt4XxqXmwEn3hcGao13K2SWqQeWE/Cz7yuIGgnv9igEreLJdMtEFmD
ZGexKbvm8yGk+G//9T/JCb+Jrt71X98X/4Ai+3+af6Qv+a+3jdeH/+6PxmtV/xdKcNCWJAxIMAPp
+HfjNY4+yJbIuLJYwf7kfPu/jdeq/C/yXSibwL9gTnEg0P7ZeM0vUXm30CFRuSO3Ah/nLzRem2uR
skI1gWsi1AdZS9C/7g5M+4GvHW8El9bHfRzdVuDPg7L4UZQcrkJY0Sg8H9GWfO5867pU02ty1nfY
laZackNhD6cGIb6ZJfALCd50qI6/g1ndTllwq7mgQ2YcU2AqwJhole98hJOrRQVQuiktXb7oeotO
9jbXAWuje3IVrXpRtJ2iXMWfbJyAkl3N2qM5U7n1rQ3eHsW1XZLm2enWNaTxh9YACWfeKSQGw1vy
5d2u0jYZxMdg47euIjswaaV2O8WO05ibKd6wAArJGcuN0Lyye7STDxHp9OKjH98QvmGrqPteglFm
YjrVTknua3tra/v0U/op9tjf2IReq8+q+IglinCywOWnigFpOt+m23SrP0s+pAQHH8JpV37CpJe1
50mSXVq9K5wcot+h/DH/VFvOU5XeF9IXJWlZ52eMQVwg7So+rGCqy7sq3gmoDzNewtK484PILUHy
hdns7dPxljLeldF9KCQCWNiJ5g2LZIrrEtoFR97R/dYqSMrd7uv0U/oufZ9+isNfxeGvy8/wpX39
42f4ovxsX5Wf//6zf41f9J2+0372r9pPfWfYziAp0ACn+77Z+tPW3lXJrQJFXLMTh2XKUTuKTddp
CdrlPm62YrAdpfhWKfSZ06LsKF/TF011ezxnkid0Qx9HscdPJVR2juwW+3DeAO0egp1dUzZ7oKFL
1rdDCPycJq+HGkbG/MCuRoWL38uUd/zsIicrHqz6ylQLZ4YoCGCeH7i4htKG5P630bV60lipo07u
fI2F3fLX5NPoYmTa2Y79HavOB6fe8O9ZL4W2yUEYf99l9VVc/lSsBx3383DaqAKYn2uaRGUw7rzp
kfsMfbfiSNF62lMxONrT9BiCPN/azWMW3Zj59ahc5Tc+fbZXYae5VrP0in4MpJ9B85AZt8o+7bbB
jv+8CL+M48dR/a7n14+G2MbSV6ZqoFUedT9Cr9ZDRuaKmCvECYseAro50J+aktf1+yShWOJG2k2t
10BdHsPuSu13+IxamMdJ4NhVt9C3kEyrO7Y7F78Qxy2Dne7fqf5deZtCKtlq10V7a334rs/Yq5LH
CF0bJMs1fbRBwUftTspTIz3CmcQvRXLoP4vFI+DN4TV8iu7vvK1npdfW67YCDSzdDy932MZGjg24
2c01AC/bKPwApaTX3OYe5R+wrBl/odsalP6T9NCHG35HZdrowaaZNqMSOq1/nWLRm7360TOxjJNM
HItvMSluX9i4N1ifuKjnd4qObY6kOzr9I5ATnCrK3TrCfWiWruzwJm1jV45+AAf1xua6jm8x3MwD
2JnJrV2zFUtiuTYbN59H8YIpAuYVyhc7cqqPWfWaEFEEk5ul48ZUnOLjbLRgY9B8YsBjscA8KNp1
3Iir/FdU3ChYeeAo4eYRx5bWdjlA8v+tXw/bIOXSeKOxM+45/GIQQ7hufk/8yQ3N3/YgPQN1TfWr
tNxP6s2igcTcwwqeQvlZs3TudJeLbZJ/ycUXkW5KZF/31ouCFXSDnzleJ8p8PaQ3qgJA19p0xuDk
2y59FNMTdoUa1jLBbXdnPg+sh7JTfMg+2IKajDNhvnn4m/yhu2vuDv+Yf/bHrwiWVw17XwekZeB2
xZ//0xu3+V3coTxthj0L43wzP08DpreLxYIzZ7KHlHh0rMdKu9d9V55+MO2RM0jjD/gvTt7c6xPo
HgXwzQZcQdTxTVWI17BnAFzqpOKHnM8giz+atQQwdR+UkqNxFWa+bwjxETMAzMr4Aq59ZQs7stY/
ZxsfTD+g3wmT27mLWKyNr41gXQ0Bi37kqeaym2MkhdAIcxQn/wFPjJE9O3NmW3GtrgAla++Kxvkf
7s5su21kydqv0i+A82MebkmREjXLKstVdYNluaowJpCYEgk8/f8lyTrHklfLXZfdvtGSLBFAIoeI
HTv2rqeN3qC5/Ws9h3vKWCRDkUTfaZN8DW/L1wlRq2rY+t1d3t6H2UvLmZgivd5cxeVFFBGT7td7
ieQSMoHrVru/NggTjKvYZsraYo69K2LWjs1B4q67pXIfMSbhe4go3dfeSXbNdcCiLcYvfqB3kupZ
ghGvG627sk2xN5B/ZUG9lSVbrI/n0dRi4TVfVO7n1KleOc1/K2scifEu2PiwRYoAXVODCcKrTadw
a/vLZl2f7Naj4KO2GTK5MYpYk+8chibcWbW8qUMbWi7GqBgaixafvfmvObuNhy+VNV/iMVhtCjsH
iX60PLrDUE4u8C5no1iKpyJo/J0VJzuNtu62h96ycQZ14yYPQj87md7QS7urXJ8sr6PdDkNkF0Xx
zazWvVVdTpb+PXDUfVU6tzqoH6JavyDn9AcS8reZ/5A3X/95aPq/zY4PzNXgWP/v77Duh7DzsiXe
/K/n6fWPYkAP/dv4feh5/ut/B5+gYzYKn9AoQYxPij+EpKFpSaNbnuI7/OHvAk/vX/RwhsSpUOop
YBuNxb8DTxR/6IwgkoXbH/yToJOug7ewHUEnuxn4IFUJ2m6QOX0L2xWywzsFvYptlyZYNQmM5uoE
PgnNiAdc6vfIvd2ukfMFqZXH3sdhM5t2SxvdoX7nY/Ux3AQixDEKrbBVPFhWeN0q/x5u9k08Vy/0
Xt7b+fpZ6VBzDEbX9TRfqn64cirFEnZfFzu77n37U+tTDLEqRMlgNvwhckIJmk02nvNXGGeFsxlw
banrWl62ZfkaVVX4JzjLUG7c1XU+6yaZLoOgI0W02uAaj7ZxiyCbd9A5JlV2HU4vYwVJ2HNr/bu9
pO6F9oTcIo0e48ITvlbDV4yb2geYmEQWMvwm7QKVUXRlLha0y68zDAj3DejEAzlvfuWXWANKFNMI
NtG/PoQeMmH92Ief9FI9Z3bQfgPIMMAN5RcLzcf7sZyCfVt7DX2/4N70o3YpVmNNHFzZTfSlE2yD
C0Jv29LnKBNxnW+XoHe3ni0fwc8OXoljC9Lt1WU09c+SmsRGgZx/Q8V717f8zhDN15UYsif87A5j
h7YQCuGI9Klt2laXiRIE7NNNibFWKcKDAVWi6gZh7Ju4bA6x12978TKM46GNvU1qN3urbzdxgFtY
0UEPJNgq0/xlyRS/0N7nPsdN0o8kHnJ4DbJo37jTI6/+Ny3X3YzcuBP/isIzLuPdpvCbw1pfDsRC
VvQciWRrNQlSCc0m4Zl8dNrKJLzFpAm2t54em25pfpNlyAh7KhpR+0sz+W3w1gChc0JUx5fDwXGb
6sUbXbrvm/QeetehX3HS1Y39u6an4zMe6s9DtthXOi3LBzoAPKu9DtLyT1/dDHm5Z7HtoxJ7IMtd
K5wngmdVVhET+BvC7fUjsU1wNUzFdUk7WJVyi6JTFlVShMQ9tewrB7KX5zR/MA+s7RppBwBfVqAr
qbzBvOmhTnH9poN+JK0KbjVNBwfPX/xtYfsrVoBDtEF08sFfV2xZqxy1w2T+Nc3Juf7vb7g0KyHK
ZeQ7/vs995epef2vw2AS/eH77fY/f3vWWQv+RdcLhR+KG3/b9J511gACvGOzIbsoLEyPrfU/Omuu
0WGlREXNBPYQFarzrovNDN0rNJV40MbpZ2Ov/vtceDzVuIZ3339v7vEDEwRdHsrenAfUfqgkviOd
OK5geQSgepE9bqvJHzZzm/9aetWrmPL+MqEqvgeD/m6gzjfx/UWdH0qXXBUWCZQ3o3GD2cvb3Z4f
FAi85RjYyLHdjOjsgBMAoC2FuFZ+cb/0LQFj6F2Won6kfBptB0FGVfU5JkgJ4ZtNkGU3pb//53P1
/6ajr/dh/LD92nz9g0Dq5ExtvJLM75/mrxUYYT9IITEdKHQyUZ39O2ywkMX695SNvX8hkgrOShme
F4vJ7r+nrO/8K4RX4tHKgoTxP4wVQhMK/Kd4C9sMbiDag7RmEK0Y1Yy3k0csmGk3fpx9ccKsAV2Q
Ky1w9g4RkzgiGW+6LGs21oSp2CtuGytyqQWoVaP3lZRT8aLQRqXbH0Q97ka0PZy0ERfT6CKKsMs6
jTznQVljBv7Qs99jHhSPE5zTbRWnXuZehaJC6fYSrkMXGZNFMXukQBlVGIxMsqnrsl2ZzzX3xRGM
ldkus2Y3Ty6HrPRCwvZOpK66FhrR43YHh8mOnlAjMlBXtTgq+qNv0Wv47FNh4u4ayzYfGPbI97pX
Os8UlndLONb8ehCIbHSvcM9Mo2fLq6JhuIi6FC7NzeqhcRpd4jbS+gHWbkkgTRsQndp/9DBxpnm/
jnOrI1oypxREAw8fxedjq2ApdRujn8cgVOOIlcitX7bGHgl7pYbH7qQD/WjTG/kmylu6cAC6kTUw
919MVN2STV66Qff68YZhirZvX3lEgzSG5rRb0AYWvXvlfTUGITaj/cvq9dpEInCU1vnaLmcVBoid
tuGY79xshV5+aKd2leuzNVbzWF45Ig3C6urj23m7aTIDqccYbiqaGmxkeBS9nYFFkI9uQnPO5wGe
G1ND06SraT4O58USOxlqM1Rqxlk5f8K6TobqVuN1Cmr38X28g2rNjbAsYdKha0BwjF3S2xtZ4QuW
kxyiz9TW20DcE9M2qrzs+6oI/aeEF5IiEzwxH42HcbV2bU/CqRymVrHE/rzsaY41X9S8JKBsYpLB
6DxEpVo8i/StVvErcq9TVt1p6uHVHSUwJ3z6+CnILd6+3JA2WRi/AUIQIXqk7w4DtJ/8bgzk8hmd
J86ETahWj2H0p7mFT0eXaOcpfIebodU/U86CEfD+4rSrwytHfxPMHVEcjuDvqUOid/wpX73scyjC
aUl/oU5VRd1+HMKOd5h6tbl4VCizBvy2pzNwa1uDSro7dHuHxrsHFNesiLzIzEpVNDtTmJtgk5l5
kVESGxHZcaIyeWgn4bogqBM2MD3yJnnLZ4Z9twAvuc4aIZJMh65KfktFVWr5STZJySr28x6nHeCP
CVItyCPzOtkg2ZKG3X7BYcMsXFzCuc1FLxGfnHhyYt9BtHjijsSA/nKysYrC7En4D4W8fHT0fH6z
x7qZuLKI4rxHcaijhYmA140o023j06eoDu6hurbHEqOnjcbmkVvSmGbywxgbUvN4ujHPXBYJ6163
Q8fF/Rbae/4NP/VpXqjy08gmN22Io+wrm2jDCDcDzrvZbrUH/F4QYqcoSTQAyLA0IDKCCGQzAhzI
4rBkM4HVUymLilfS0Aat0idZUdC2vmI1boa9jjLk8H/R2Ehq+ZtyxpofwvZgvL/YVTyCLdQY3FXV
VYlAZwnuS813NRvsqkZ+dZa1uevYTyXPlZSANs++IquKtuJ0nx18WOsZ617m6kUbRFlebl36iAXt
WDUVTmdTTCiqJpvGpjhv7+Qwe91rWGJfizDa6aOysRiX8CE47ah6zFr9SQh7mHcdKmcKSLao9ej+
MrXULbt9QTNEWX8Z1RwD2dK7gu/nNYG6eeB5nJIQR1Z6O9hjmtTFr/4UC/23TUJHpsybTZdmYdYe
RxBHLYvj3dLIw9QeVqSXXtrJR7Rom66Eis32vOdZXa8ZslBVK5NmbmCAo7PddDN3d/4V6vVDR9mx
FNioQsIyh7XXuj1vEb+kfn5WfWqL4WKq+4pZBf/BrDLZh054GQgaMehuqDx4Ws+lo4MiK/CnH+ip
fh7bAMfsT7Yuh+zTrMtAh7ddtC62swIFyy6abrzTAep6Q1DdtXaEbc/l6RuiYTO/29Nsd9Ti9M59
SQbKbQW+shagwkIo5kG/BB2ot3Ta2qas1QyqHfMv59PO0e7CE1uZLKdk21kQ3butJVEJz584Hkue
tY8Q4R+hbJXYqO+bMp/c6Dab4n74ZgfWzMKFXORyxnrOOknrwkL9YQhxPfAzFMmFcNZGX4rAaTyo
GRivMtyBtPB93ny8Ab+j4MICD9HOjeC9YlyJ3LL/7k1jQkRDcRJUz1G4+q29RzMRwaqt2zA53S0U
HzNEKd0eZbFFqrHuoBE5Ze4EN97izezKa9vZxc8kmt6fbki9JBxqyA3ayFb9GOithXSDYin6z8Ho
zjz8qlrzpR66dEjuRqkC+YnNN8ZHGWn/Qc/fEuy+5HKpIdLn1rfFHu0SczhHT9hmwYFQXbxt8Hzg
dBEaizR8WPu09KM7K8Zy8dBnZTsUP+G9Gfbcd6sIQjP923DQkeOhokuzydsDRgezNUm8n56dpe8y
a1sojTVfSWkkdLqSWipiLN4BGsU4y8t+sV3f/eXj1/suWuEOWMfOMc1DaekHb4a1xy5kXrv5OWtR
Lwy+zLbWwbK3Ekcw5avIqxTqhWEPDw3IxDdvN4qEt/xM0/TH+6DFNzBdFAhCG4mdtyNRdUDXYdfJ
59Pe6AaD2ZBZ+Rz7eyw5NK+F5uPELAhWPeHImAsT9348HO/CDbIY6IewkUPMCwN6sN/dRknPVZ+H
3sALwe9EwBRyEkDtjW6nxo3/CsdSDNVN6esoyn6i//XDCHBhIh0oVUwFRuFd3IjUT1+11Sqfc6sI
ZfPIZhFxnChksfly3nyA5/qlPXi5UstLmjpB3f5kBAid309KdGthJBhIwiWSfT8Gcx23QyUS+dzm
k2Ztg2KZlZWXDW/vqh5HtvPLGIoePzwHMUIszaxuc7iisw1oGKxeuXdgILFlV3C7qrtiKjjy8jEw
B4Ivg+MznT7YI5DMh8NcLyl293OuAyreOV07o/4F+mE7lQ9jiu+atbOjiqZ5hAtyvwpv3EaZQIP+
ybB7DazYBA49HuGwrGsXBnv/KcOXglkskbkql2sypBoTdWxtadjeI5/jciuwt0zoMya94IsVUkTi
pDpt/6Vi9r3ixWyCnCGZu3K4VQFuWzjQO7Y5NBy3yOhOpp0XvZ69q4a1/dzoteeMoVzlc8afTsDW
7peRilHQVSP/VzW14Gb9NiDVullXkybubSeF8PDFCoK6um9oAnP0XVojJNtvxzLjGfeBN5LT3PZS
rD0umEua2gVEByTTqbv7lVQdHPOGpsBNDLdwGeGwhZb8zLigqItVonnZe/LJiltYA4CTbt+eYpa5
p/PMokd0xNN9y4Zf8H+ri6dqcTm3vjmvpFpp9SCPW31uDIW8lTQwxI+RDwv0ggcszNBjqmqxuvjN
8x84LGsmCvwxk0wSs5kBTr0l46MjmFTEiCJ3CKkQhO4pndul8rW44qA3EWAzEy4Qi0qd8MU9zSjK
UibQGnVYc55iQ2hiDQfWNn9AQGDOakdbFpfzIYz2kEYKxirfe6KBKlttGuFXtfpVR261ZDdI+hfj
tHXrMkq7XTG1xCP2mAQrnsCqGee/ujQ6Ru/OuDBGVtm25byJabu3vW3WqJFkysoa5njoFdgkbaPT
0ljHEN40fpeVJ0d7k+ZCxdatwPivoKM4G5bOVheFVcb5X4J8wIX9kOCHNjz59bjq6LpPaKDt9mXj
r1F2JeKmbgcKnYgL+cGL5dur6q6xJMxKQ+ewS4JsGMCePe3TAR3Am7DNkJW8F+mik+WZFbO2a3ch
Uj9N8kvqDYUJXyHQrNRgU1JZcXBO6wlN55HxFJkUdN+Xymt5TsI0cMyLpfAqLhRlvUkUztnN+X07
YW7Co+YUTvlBZD7lfCpjemp27iRa8Gu7OoXQH2/cP+yeAKI0HxgSuQ096n2qhoiOg5Zfm386nR8g
BoR2Hk+kn4JZK04vP5xNJuJbVU4e2WKe8jMg4ofDAyiSYwO9O+zD6JQy9/hdpwm+k3Qh9ZZ6st2p
1k+53YbV3dKQTLxYDez9BdZlXnOsffzoR5GxN1EEVyNOw9Y3ptUMxa63143lalstLOlnBDoR9H8d
8rzJDSGxUd34WcTBFGabCPSqsjZ1OzkcLmWWJ7zBuswYr72C9EVmNbpI2FBJWMUw+wefBsrIvmQW
e+VXEkuzF6y4B1OESpTf8x4p/TgJG3dfBERSXpZWcbON1wgz0afQXePi2V5w0eXwqqwF1CVtgJD3
Ke20JqjGNJqk9hw/ZirXBJXn2xqWAXuPvY9ENTtCjaha3z/HC/6e1VZ3U4dIrNMMpb3AQ0gG34Hp
SURfIhawxqsDe6Fo7D79yfl8HMY3w8w7pZeGRj6aQxLaId4OcxmKGRHWsf+UF2kSZ5eOSIqkBFly
pbZ2M+IB+XDnYI9OodJx8i5qd2x5FYz+hArNun5Ocqufsis8nVlUO4F1YCz3GCKTH1wN2IExUvla
OowDh0cKPcVy6k59yqiz8QK7EvL3fOlKv0fmA4qPnMgyyaidGmoAL9KDQJJ6uf2TVM9/i8cTDTGx
QmAYo3iDLPv7eMAJu3nOwnr6lOBw6vRfS+2jjvCt6IeJZeW1DheljD9PTJCmWFzzHlua5nqoxnSt
/jLqzOdngGUGEEDhg/UgSW35BdTI5qi8oN7ZjTCdo8lgO+Xpg6GFl2V/PU6O9uddYvVMNmRYbbax
G2ofoSgQBM0IEw9hmixMF6i8HYM9NpY59B3Pwi73zy7Ckpx++bXgTjIJXby/GAqQrPlayxnn4J1t
Vb0fb5yZwz7dypy2MCk2mNwlU/GkkeEJ5BVASqKsfUSQA5O8G5LJibNNwLE+VQ1eTot5y1hFrcdn
HwvH3rNFClzCPl7q7/MF8myK6qYCjsBR8AO6XQ6adiCqsE+eXyglfwU4qfTTmnuZMe4iNOSQzCkJ
Mhra9c2K+vj673c4AGfaZkAUKdAcZQneLgHkFNcMDbj4icVW43t22lIXr46YAm5eK65InsTW+4+v
i7risQsUYqz9HlMNJDbSs7/6T7ZvcV0KrAYup2nXHEOD9thWohqmy08hwHcIIKU3qgmJeeLEFDne
S5jVedHofoYeozA3wgPMHTvhFdtzVsA5kLvtdSuo31m7BdBDBo9dTWpcbLDXXcQAkuCjpn1oc905
ywbK+Fz/CpITGxGdj8foXQsZ69SlO5XXQkqHHAan4duXY2x8p8L38iedxhPJeFzlZiL4GCnEvxNq
lVly4ZYi7T8jGwE0tm1oGy6/kWZPpBTnjA/H7mSVNM6PddlceJ60OpRgZGQG+uP7fQfbc7ukmwho
M7rIoPwg5jB0domJmwgeg2XRbCRhkZtZRHV84Tt5PJ+Lma6ki8CdXLHAcS0yDnAMfVLSv49v5oeJ
jXQYfYUk4+Yfwghvx85EYyPOj+qpCaeCtWRP8LPRUqQfgGsN8UocMTT42b98fN1jZ9v3hwqsfHoZ
WVSo2iMm/n5zpT0mIwf32WmizhoPDfIFZinTfJZWWxc/emLatUUnMzYhft5WT+fQNhs8c2CMCa7q
82aOF5O/BA4sK+CrE/ApZBcuE2iMNnizqxb0M+6dLF9poYi0aInP/HauguKvjx/qKD335qFQY+Gg
5N3S2WvwmbejmfhLjul9qZ7OwHci2yR8mBz0RPNdEa2hlFcKzHhtLpoq7Krsqmgwb5Db0K5NWILK
Cv0Ym7F3HSJuRXpYt8xjUMFPq/Sj1NoCfhtJbLqMQAjQvsOqvtp3CHbQGRSJHG/QQzT6YeVd+sjJ
9+NnRXXbtnanmIyOGYOFF35uCjQ92NnxC5jD8Fu+0n4KBBwNqNPuosWWtXcZWoUfLJu0CW3V7OqK
lo/kesJv2Hpe6Ynzx9fz61gXZYC/dVrMixuGpvXIEn2nzXi4rHaggKgT/A+QKZjNZ8i+1jlHIIaF
UrQxKSrKWstt7bXm/jq4+Mt8STpNT9YIPzX2G+uQCVu2DsmGJunYRlg85v0/PW1MnZaiGo4LRqDp
/dwMgxwroKgan1TjmRW6tgDcr3WeJiZwk4UZw8ip0/EwFFXw0833h8MOHgPoIeV6tLkcIJG3s4hY
qyippsinM2KMxq3N+YLta8j1i2Ml0adDjruos5KX/pPHPwquv5nGdOvQkBVQVDZkivfPn48+Lh1r
px6zMDPJa1kTvwFFe9lUTttgTledXHA7KylwB7LDC3RXnzmys5KuJXc7p8BQ4g08O7Eh88NUWqZa
0pxKL+esaWkT5lI6BL0NF7vJ1AT5Mzhe9TyzhF+bUhJScqMI0D6lcQx6mj1OZXgxOktkQVmOU3YN
epOKJkeP4eNF/cN2bdS1USGlLE2Znkbdt29D12FFD6eE/nTaosj6fF75OXD3QAW612rJ2cNCrBOY
LUuYN/ppFv1P86z3ASm2DKjdIdwRog2PdM67PCt10BLPllr/IhrULHHf0IJrzNVUs1UndEMfPn70
HyBwJiJPg16XKUYiL/nuZJ2tIMzadIJ37acFJl/IipAXb5wFkJCQEYEr9XX2I4h84zCm9J/W7HU1
6gI2UFAPXY+62M8W5w9ZHwVehsDEg5RgfjyyBl2PS9uK/JcsycxOsniVx3FfUaok/D0FaDO1OP0k
rYkxEaYVEDT+eM5wrPnVXZAvKPpvWegRwxiuiNfcDYVl3t5poxSZJ9aXqBzoXL5cUZl2P3VzSpV/
C2nbVLVPAWhH7MwqHMKFaPRcPiy8wUzzUAimRE3rUik2+aDQgE1ESD10IyObztcuaRBu32ZWJIOL
AfonS7uLion0EqU7QbKs5u4IJ/WJiWcxV3W4vXiyTE6vTxjpx6/7fSzAoqd2D++BPirsLN/LX0yj
U9gJ5ZjncwIv+mhU+7awVboHAcB7chNIlvfPAiKzn/1nuwlMNQ2BChhi1AOM7NS7FebKBd3oqNWP
i2UnWv7ZpBS56hdqUKKCnvNvMtrj6UPfcKyO8nrfXYw5YwRwkLYyJF0Du79dzr5e3bjlSH2knRW2
yqYCYPbsTR5I2TcIcvhKt1fCHQ0sWAU28yfLJNrw2zSYzBdZpy2/mFI+5o15dq8tWrBMaVQ53mJ+
7/hNkMKZCbYIGpHD85YRPfw9dCePn5XsMmR7oL4mf5xGP0nzG59gtPSux9nTNloIKjEfxdG4chsx
VQjr2Rmof/Vbp5wm9UJndrnqnSpXWWJ/YYEgpjRqHG/UyifzYBEtvPwxPoNRfZ/XpO7uQcw9APiF
XFdKbTTKrjM9Clp7Q8I1T/XVhvoR7r5YnCdJ/bk5DcRMVqSXL0IDxPj0i42T7T1QIFfFci3KIQyn
/ZjowO9uQuTZaD7PQJV5gMbvusGHqVPljFkxCMMEyRMSpmbjdAq97itEKM1BpojfQ3EV6EH6OQW9
kCLmFlUaG70zL9CKu87dtJuq24xiKi9sNRiqfcgJA9b0sfbDwin30JvrdKXFZDUAeV7PYK9PKUXn
8Pe0js2tFF4TUCarQKM4ks7voForAMQNIVbXpJ/O6zixqxDsucH7I5e7zvNWz7vHlCCWepsINwMA
8ipnhYxh9Zm5vxUwFLqTk9SzSAloR/PKLW0eGXQUf9/NYIMlexf5UFm8ebZ6E0ggGUcN/TSF8MUx
gZ/bOMlk0Zq3+Iu4aKlB9vlOtn7HIPqOHJihw1R7wrqiYSbjh+c6ke5tx06v8Xj2In0FX4LC2UU2
oZyR3dnKhZiw6VOsd9zLainUFN1LGzXd/Jc8dcXQvyD4GHB1CRrOaMhoQkHgQLGWmXmAim7mex37
5v+UtyR08hRydG7PQQrECkKmOz2WXXBllYnOdpnrD2HxUKLoxz1ORSD505+s5+MR9GY9H+WRTLyG
PwB5zLvNg6vDBkK391ERCfi40kJQsrxNL4KMRuiuaTWhozeGFDG2JzLGmbURn/hZ6Lk6gQASbl3D
K3FDifrJC6rsAB2/zilTh25BL7QQJT4D05BDKMV39oKLHo0dAHLtBRmOhfdB7edwOw5aDmjJ3yvq
fqaMNHTmQDjz3xI7BxzVQcoxVLAhs9+vJ8ZewEfwe7ky6uFwqwvtdLvc7y1LbCQF8ewym3F/srYU
chJSH/IGj1JEnC41fyYsZVDzehxM+eBcwO/KpqbYvmlppmEul0Uj02hHkXqW403tOJ5I/v7Dxa07
K96mIzMWW+pORUtH69KK+gnabj5t/pvViebmyzmMyzyphNxrLxBKb1qLWQ+R5hTi5W5lEtZTJehM
vHHj1JBraKVL+4dVVpDVNnFaSQgqDZ7GOXfpnaoc7ZAXrbjpzU4M1z5cTPB4jiGHNUutYtxaYjKY
GnunaLOHMBxFz+xEkXqkRnOOH8+kkDIY/LV7LP01cLqrahlMkcrtFlOII8nx+vQiUCBaxSUQwcKf
n7kt6Sl47RpNB/39uYB3Zhi5knCJc9+mRCK3Xp5CzqNlqwvL3wYHRLLZuUOw1u2hqQhg8G861Q0S
ptziQc204C38xFsHLOztMeqyLwGPsbQpYIJcvg/W/HwMib0grzdZSxVxx8kUN+2eU4kR2A2gEQwR
RUWz6aw1NaT782pO2lyKeLMMbGbi4MZdRZuxtKdpuh3TwGr2KbY5/C0jh5P56ilo8QgZ5OvLABuD
0AtAFuRrqgvDO0R1xFzBVA/1U+RDAIIPkwjzs8RPTSXCgfnPF9mOOBHTuksUuezUBOIIwWrqzYeE
kyRJ3VRD7nSvvjsSjAlfVHxUxz4CMtHEkcnMSvJeUH1IhYa9Z+wJCZU6tFX4FWu2AYLIoo/kMxIt
7rG0We0PrBTq7JuGPHmhSzeBEHsTW1bPXl6r+khx05m3TNsh02mB3jPejnW+n1xpcD47GKB02XNO
sv/kUYytnuUMOfZwCgO1qEzpvjAEFcwuBVyddT/1mWjF7lw/wIvAhHTLZA1UjTWvAdmRI7Aofds8
fqAtQ4OIRR8W7bWa2fraC8TPyStaq4rzWW/sFTxjusnoMOQyQ5mYWDGsQrYV35YLPwtrmzCCgvUR
DTtjlX2nKmLLwamzMDqUYWeC2VG7NqdUpLsGe5XWr5OrJkmdZLkunf4IPZ1uOOqcmNsa+9jQcAe4
klzTtqvBDJw7pBHSIk1d94SwebukNP2h5WrRJlp6SJg+BHYDV/cynu2ydvcIvfqAx3PlG+y7iHTG
fS2nwZuaRHFyV0WlTXcxHMTC2rtFvRikvY0WYLtx4v/of89QNsqeCjXLrD+4ZRvmhxxmMme8XKeJ
CzApNUNqW7QGFZds/h2hwYIKSPeqJEVaes4LO7P6/qVHtJA5dT7QYk81XXWzIFDBjTkt+6t7dR5M
iCn+2u9iSkrruGd1x6z1fkXAZLk8/7lrTwONOh7/6RdbQcG1fUijntJ+Urum1IHHCXZUFzoWpl44
aoMxb/UYRvIThH8dhhenJCZqUsMBYb9kip2/aet14G9Jd81bH31daOhuRwrPuZBS0T+V2Ve0qa2j
RkbAkTLfqxj49FkCplWEU4Hbm9pU6BoGQ2u1XePdBBnaerQ8nKpk58VoF9imRBuJGCLOmu1im/WS
nV6YDn0zyU6ZaCKpC6FeMtUGt9wMp7k2qdU/zEs5iPjG9ddQZctFi86LOZjOBwbqCqaC4IywR/eq
xu5R7gF6CxyZ6Any0mcKGM6MqhQI80JrpoSu0F6cnziYe+QS8UTUsB/v2xaxQmoi4VTR39+GEw0r
9XEbmVmW7AccA1LrR87kKKLdnu16TeObWnKA6csozyi30dUp8upaupbfYSUKzVwl9yP5CHNyVIF5
X2UcdtTg5xNAZC00IbG8A+YiaXlMyREq0cxrerHHFU2mfHuu1SiUipm95+qfuy4o5G2AEg3MjLb8
SpmpwaGVHy7UlXjHZw5y1SPBVmytinonnGqekZs4j946WgOPnMnOng6rHOJHmBgB0lFzY24Hv1WD
7M7HkEOkYKPgNBEilsQaUdO59q518BKR8HNThf6TsPqiqTYDxlylfI4yXpm9qxAaXJpdNaHrNF3/
jVyDDnLfaWyZFVmlvTQL+lSc6NLcbExeg/bVvhChTr76Ve+yO7kV/pObMUT7T23KYYgYVdz2VKjo
Sz8ts9maU8sLNsXcozqdbnTZF079KPk1UtKNc1rLKi5C6q9FW5kZ7IH2B9GhQNCL+4U+a0N67V2i
ePtv6mW0UkOnJzyo856fSpUUZupjizAW+6gg3c2SDZFAPh3o/oGViwy1QUirpRNsBRlPyxZyyuz7
QiWyugkJybrmkfZMs2F1mGNwR5rcif87R2bnoo0V2pUS21a5ZR2/LOimjYecUI43dL4fcTrT3GOh
EAVrX3qfzu9rquHYQESbSp8UiYzQMht2TkXStE3Q5O2P+xm162a8O5PF6szrzDZ5YpApiccQRLKm
J+L51CYdjaX7ooO8+mc224BIaWGKV7nyADL0EbrK+8zwBeYTCjHAjWZOsz0fB5mtn+/iMmvVfIuQ
09qXV1KT8tg7FYWAQdtgoDWBJulcmEUnVeEyGzJTFn+tSQ271yVZkTyBK3pcJucHHGPqTcwaWxyp
lnVjtoUB2kP3et5iALBZAF5SGgDsfFym9WyuDGXIZ/TPO7aY5pBHPlESqhNo28nYrCK0A21uX4UQ
TJtH5Tclh6BqhVl2zqnYUtfYkOQXUqM6J3bT6YDsm9a8BchOJn45V66LPjX1iGzNDS30nDx2lTQ5
ftAoU6TIaB/guzYkcGCZl8Kc/kamji/nUmJ12gHXI3bYH/Gk5VTdXP3pOOuiaIGhja4WQP3exRiA
zSGYZsNPPBdASzfLmZ+V9sG+3BP5Azc2c5WyG80SrWs6aKNDFNaKlSr8wPx1SHV/fSl0OqTBYWDX
tPU1ekgpvJXzc58n0Xkwzis78FtT8R5OJbJYRw0z6/z45004iViG3mYkEMP9KJvB8QljHEjL0TZ3
IZIdXFUzfvv5FPw1E66wyd0SgJm1N3qUVlTfBr2okKeBRp/Of4LGslle1Cmdnz5BdheFv+PaYmLZ
E5zSqdTzhl1Fc0wabZoRWR8LyZDJZMIBhwegBI4iJpWFqhLzZ+lkXg1uYmAEgynvIDKJszFfaFWe
uQizuidv9du0GZO7GWE1A2XgW8Un9hhe8wWtMEhsYKB+qr96ChLr74ZayoN5sTYLtUeoqL6nUsXt
jt5ErnUBXaZG/iUs3Up+rqfCQDZeHxvIZli1mbknBIEAYuCbM2aQnRAh2Utz8E+o+PH7o58a9PDj
zPp9NkFJlSoAeDOOWTgLvZcyz+u+b5oRQYe54JhpN3Ud6XK8QMWHtUgXipk5gzuvbQHbTpVeeXOa
dx/fxdtSCJVvyNdYMkcuXGzMtt978vQG764ww7nP6tbwYk/VUbsm+KMUz8lEhH2q/kc5uvw/K/u/
xf65vAvVgCQ8cmA70Ln9DlxQytIokMb6Ht0FU5+bOhwB6IU/lQAAqYi7skLY3EZCY6a5GxEd94b/
QcnUNVf7Huo4GYnSmOp7THLcYt5ClxBMIgKzoCQZZUKLu3ok9Z47dJk0RKjtJAavnHdK4v6YIbs9
8qLyQpq8nPKNoR6dc3D4g2lUPlJ1Jvzd5PwdkW2SVobYWB5Jq1l0pINOFsn216mNM6E+VVVjErQz
b7QAVgwFiiWORIz945f+w6hD86AB1vhYmqrDeyn7yM6t8P9zdl5LchvLun4iRMCb27bj6YcSbxAc
ioL3QME8/fkKVbNDHEVQZ++rFeSiutFAoSozf+cag/0YOhV7hN4vi5QtgF5zx8fzRciys1a7dKWQ
cchf8q34/cX8OhRnCQDSgzWYvknKyr+jL3L4qN3gxeIx9RbJBl4EpTXHyt4EbjOBNOy/9SxFOL//
4n+9gJ6JgwimBeAdjsxa//Vp22OIRC1yp0dPVVlBzzituNcQ7uR28Bl0ASiyKUrdn4lq1n5/GW9/
v+RWcKQjtsZKjbi5N5cxzZYYkmouH1Efqall6vMYGGFnlES8IIgKTnrV//6brV8lrUCvktABtR8o
FlSASIpf70AnsgROb2w8pNUg5wZlQASAfw7zru1HHCs4d1/gekpYZFFDhyns5CHMSyuPcjcOkviz
RY43fPbfX9vbJYrwgnvh8UoT74vk/M1d8YcNGkAQmw96rEKCrCyWximiSVNLlKRNNimNBlW+LysH
7/9nk9pXwj/3BRuoGLIKSYOAtXD15CP8B/2yJ147hNPfPxSicDe4ueqeQLkU5sc1GTt3Ok3WGJjf
y8KX5Yzl9LX1vZtQPiTHqEMIwxg6IYUhJ/aoTB37Pxg6b5cyjsWuF9q+DWxJvPxbgg7HjICwHwWP
r6I4tVBbg9KJkVSY0yeFmUdzgEgVSpO1VR6X+ftH5v1KaQK+tbFywdCZVxlG1L8oTZQCQk5z18e8
b0rOZtGRidY/RsQBxc/Jshg+DlvGiozvw6aUgFrcnPlwxzFmAwHELiTw1ra4tltnNn+38ZgU31PD
Qs3kHPzBElAtwokSHS30akhEvElCsKEZZ2L2YUabIDkulC3uuK7eu4o9HF2eSRB1Bsa+yxSbZBEj
vPmaGW/3Ag8iYoqo+Rp6T+8QJfGR04xScz5gdelhgRGGDRrmUxd2dkpInokge2M9hCFVqN4s/JK5
06cEZVOWHhH2Bb04M2N2hlDa8OVSminIfGcWborOaBN+QTpN1bUg0ZUDLsGvjZVc2tJV9hx41LLt
ibAcHEru+i6FrXZmCpKaz79/entM8j8XOQxwHh0xeR6TLIve89dFTtpK6s4gheR17uqKVv18Sj8a
4jsOIzMO0YHOZQSK1wMKIVhTVGx9cHVKklrkkzzGzK2QzP3NHSV1UGng9M+ugKWaL+ZiJ6TFdOSV
x/8FQsqN65ffAgAJzCoxC1IboYP9+lscJOcMgM3+gWaQ5PMfaPNTp74gBKI70hpMrZbbakOKEJBy
0o6qLS8VgWQw/cf9fVtpkWnElSA39mEbcqvfbCImIRbCYE09zFUYbulXx+tHzFvgVbjGp5A6m0Iz
gBhd/WGzibFg8RqOaD7HZCEc8mkJ3GqezzWVQjAd9MXPZSMbHui+YfiNHtoZbjc2VFYRysoYw8nf
/4Zf6RHUZzBVfGRdPiKxALLGG96MWOEvBUBtD8FmjD3EgCGunASnNeZe6eH/VB0EhAkRFQmaTLKi
Bbn+1ycJZtLRk3vVgwYUdQXfqfocH4GMZqHzITr/V7782+fFNobbLxESMm3Z+Vd9XohOEjfm9iFL
84DNsqL59r+9fn8ZQBR9H0SDRN5iSyASv/n9zf7X90MJDx3PkuUoQYLSG+ufhw7W1Om4hlZ6r6UR
M5ua7Kl/UW1Vlgfx4bazUQb/F0vpXxfAY4bwxL6AksvkiPn1AnzGxz6WBsMdTLp9B3T3Jlsffokx
yska66/qULD22RB8/f0NkD/wny8x2RZwwmEucLBgV/P2JS6WGfN8mKT3ORvk9pkQ2SG8pIMfM+Th
ontjuPg2YuH/eFH35Jdfv5fSH/8bCLqSnfW29Cg8RzgbZnT3KIvIJX8K3LZZn6OqzwktVWB6jVmG
83W0eolq897Idhe+vGxdstjO5fy7yyca1yGAqLcdkcow8rvghSSnXRqtpxOQpxTYZMUaQohlUnAL
h+OxxwddCr5AVSUj4ve39W1lBT2WhQ3JFO4d1f/bJif24nZpbCu/HyPh7KeunRXBAVuAvujOU10I
L3/VfnkrMMnLhIhOmLLH5oD8j4f8dksh7466n8xbroom8G0rMpdjlDjjmt8HO50nIzUaatde2akx
4O9//L+/jp0L9A4hJKRYSrpf13SeeR4Y5ubdYUsSMCjLbTntdUtBATu63X83uHj7v1nGFA40N2xi
WHeYxAi++cphiDE0p0a80wTgfNcrLknVbs/TMEusTeroRXmfriNKumNf+4PbPtnTuLXlBZF0bPb3
bgtPQjzoaaUWVHkJrHVmK1HPQHUpY6ZMmlnUxIRC4RyBsuu9t01jGR98PlUeDCu8DJRx8SohrHYe
ZM9BpSLXbulXEhxLY7AbRFjQOpgK7rBZqShe3iQknBVklQTSxxTU1cPDfmdMNfUsIcgcxiCj2SYu
mZFlqg6ti64ByxSVlHFVwqYaDaxMlqavFVcvss08lnEHxHek0ocVRKykPMhEbUiB3ka8AP8eZYsc
S/Zo4/gS3RQ0Se0xlhTtJH+SdIl4lUgNOVmRjH/VJC32NvnCNcRwUmD1cSlHh6qjKGUL+LImlT9c
wt5wE9Ize6Nf/etQociJbvNuQ3CuhjOmOc/87hyMBIdpL0Fi/17dLN2s6O04VxpjPTjTYEGzOPX2
rKctzDVld2fvMx81G2a4JufEOwfVrD1zza8x6sDVOirKnO4EQzuSNzPohJQqayy0cWfp8ZHtQ+Z/
8ux0W+DWeO5/KENWEhoHJpwulRljzPZvKuQwP/QbDiDfR3fO0ZV5SZmNB6RaHsKiKuVXMhvN9uVa
WzY30JhsKYiEH9DXl5bXKvLvKrudo/tsCobpc45HBFJA8AVvi06qtEIOVFOImXE1VOCh2AMkzjHv
XZdBYYfS/zvEpyw4jgAufncWZiubPgJNgKendUxBrEE9jAQyPcRMbI0tj8HmuSkLJDn4L8sJ5ljk
pnftk1riqjUjhag8wCdZvD82hWqUvjE675LCRxd80kN4PeqyFXCux9DxBC3xpSpdIUszRhDuU092
dJEeu20qti8z4WTbs9MZ1vyzgsWJXUaab6n3vPA52zPY+jT9YJhhuc+A4mJ6hz1O1doXw2iN9Tlw
t8UY36Hek34z3uZK2LhAMj9AZ8w3ayhPg8KBNUKAu4DkXyIp2tGmMJOdZsC8msVKr+xblIVt3oDm
BOCOGAwrMgC7oQyI26rI78WHICxGvP/0hJ2dV85aerUL6AIuWn03+1qFrpXjniz3APIqeWWL/cUV
JjP25LSJ0B6asxhNuQwVWSE2wDtuWsM2REHew87safdpUoEolIWpOJ25beeeCRcTX4vt1HaxB0aA
qk7iF1rR5efFnPRns6u8iRFumSYpQtE+Fk9B4SQzRC/N56yXlMNW/1K1xMLVRwZmlmDZSDMXZ8P7
RU1T1atehFFofBVeL5xzpLYujf0ReVvL7W9XV447j9Xc9Zb6NmnPgD4vpUyk4KjiuxVqwqiXuYQe
3Jf4zG3Pmrrqwh5mbCqj9MznZaS6ADvTrgdJ0o2f2soO0nPjeILgEg1yKITKDxc56pzmreQBMq2R
d2hb0FnATuDORMlJoWibbTbADa4STVXdJPlKEQAG/17SBLsXbfRDvI2ExHt4Tmzw675MA0btsC1S
S4IsnZV66aOXNf6G34zaKEnGCNlEq6XxeBmLJjUJlyHlA+uNA667sFQ69bLN6vN2tKN31jX8gkcY
T/cQ56vMIEIybZmsAsVhUo/mdW3vu97AXWCTD+DGc8vUTolQg8uzwl7SkThk5SmQj6nEvBR8r0kF
iiLj1r08NJJFIsNi8vfDTY2ONNbu7D2g3h7UkHHKLfkKulhF8Fx9RQ3pmf2yLutuiEuyU9o245lG
nUESC6Q3mvjpSHqN1MRYED6432oTRwvtUqXjdCBbyFT18q/ayx19/5/FtguA5nUbeO9FXch/76jB
BbZx8gbUqqJMSpO1pR+QaS5y6GFvZbplH/MBO8Macsp+zLnBSE0zh5s81/Tsp2jGfVyu5urr5sil
IdwEAOjRocwArCqURdGo9pXWKmHyXSaJQBtnOIme2cByGCXWSZ0OoPdHG09yVl/aMNgoE9SfiICS
f7mob1e1G3wi2TjoAX6BMQTrqGBD5cfFU80eiSZVEooCpc6h46ysx9wIV/Oh83eorR3b8FuPuir9
mgAu14eJMYnxk4iXUCuty1LIU12Dki2YBQeiHmnPbkI5Ke0coG/kk3QGELZgxWr5VQRCZyADQ4jH
oC5OorpwLoYPB7A5uorCPrhYgDFsamd5njAzdsvwiBQnTuqTzwBwGs6TaWLGcyZ5SBZHatlGyodA
VwL6uMcwiR3gNuvsCSYgPnEbbrBJ16AuBzKtSAi8lH0jny9PiAvXG7IuHPVCZxggZ/bFKklQGp+t
ew7uD7pDLL1qldixoiWRSiY/kPpRntm6xp1UUaU5Xkh0JN0omhO5ZaI5lCsGxIz3zqvxgy3u8fCT
+6yTjxMLBmpMunwawZ/H5pQp0U6vLOlim25O5vICfGKP4SRVShjTzj2BBCarSld/IvUhn8iJLmej
VTpKup/mhrWdoOsIFYvH5CjgqgYwat58dR4RDQ5Ry4ATDACjdidVPPWqPIQdIncLjfwmCmfHugnu
i0J+9fLcsp3j2M3SYkEVpGpQNajKFt6xj3ueSK3KhlUHI4k7ySbP3OsWi1CYI5fMCKUrkFrNUwIt
FO6JeudySXDuDkAbDtzOfoA7FtyGY9012SUzidh7qdTDbny45s9jjisCTgYpHMMPjm9KwN0RSTKI
z3Eiaq9BkyAF/5gwSjoYLYAkHChGj0FWFjfJU5A0ExoZH5BzT21MRlyq6aPG4NfBKwXcuRj9F8kc
gysRHy12yRUHzaK84Pl3Q+l1zXtzzhx071UGlADjrYBRC7K779b6HYM2v/XTKQyzrfRv9bDCSOax
sHChJ53JP3S52CdZnJLkG46CzWg+riZALii9IjU6pcd6ld+DEcSB4LmyHNmnduKArl6LxZBr0eJI
ZuXom6wliJzQ6GGPkm6WLk+DohAhSK3H8EwTsjTtyc3KZMj//H0/+XZGgfkh9p4gKVgi4mfzdkax
ef7SZEld3lVlCzkbIraq5zeJF68KydIyk//VF6MUooVnPMPY3wO8ejuKKwtn7MJmS+/yMu3Cl5VO
gaQ50eLAghNFZyxVfa45Ktjmf//Fb8EQRvw0tKELbgbqgTX6m9mqYYSYYVZ1elMT4xe6twxWRz+5
i/CYgcINxWEKSIyx3d6CR7NN6VBia56tDm42PmdqT77GvrWMJs4jxTsYgdPcvv/9Rb5FcoFvQ+JB
aR9grpAl9BZUW2G7BEErnKsmCyo64qLt4vpcjnyJEW9L44LtTJsSJBMvYRB+WkbRthitl5i8EahV
9Yzy+yYzmoTsnBSuMVELru3gE6nM9boUz2t8h7LSqMvD5PXlgsUQlapDMDh2Lsxx1dvi7ajA73+m
tY8//zGrAju3fJTz0o+ZR+G9HZ+YUHtYm8K+jPiDk+tGdVK7eOZFkdVhYzdiadDhNJVR+x+3OVri
5IzZbtq8s5WPnO9QcdM/BmSYvVgTmwrGVDugom3xNB+b+SYUXKJf4IGnJxMfEINYknRr+kcs2ufV
PFZBmro5ullT6j7quZwCPEFwu6Gzm8nGxaKQzmVlI+x2lzroUxI4d0UrEBhGKBhsDnd5RrxoX6Cm
bOvOOMKx2yxxbbHUGTIwncFrHxvKwKK6MvQd7O8YjMJdOK9e5QTPpCp6iGwD15iG4hyLDUbwfWfH
kIeu24THwRNsLEKhThRQbVseaq/ISIgr16iOHy3ZdcO79SJj7k8QdNpoxRR6CJ0WOXQmpwaeEW4J
NFqB4el6aw5o30iEJzvWKM661vKGIVyMr+uKfVBzHJweZ9ZDg9DY+OzOpulhW9hE/VpeCvxv7OCa
hR4xGOd5RQyA0HobVxlSSrIjsMDOMagUohKjdAp+YLeT5teEFqRjaFfUiPNOfTfOLLtNGXFqNG2G
40zomm2svMMnsQwByU+js9LJEw3Zw/q8JQJ9nfrP8IY2pFFmR+Bu9gHuVZ51uCU1gTlg9zu1xfcp
XWbzherXDm+ntres5FgscTmBb0F5ADnT7p2qacrCdOKB9EU8rcWDCFtpn6S0CtrSVNcCBo+UMkH1
bWJrpMB5LFpZTQuEQKRNtuT8TYT2UeGJv9SLlOQ1eF8a+DMyA3/F9aw/zU4jsLHLQyN//o9XLHgT
7eoxA2YIzNaODbULZeAtMIZkj3Bsq/VuRZNmDtlBbZQ0+WcLWiW+mOyE8Q0m66BRDNCaupQRPwut
VXAzl1ihnhZryZiHjagbTy32SA/zPLbM5iYr+VyWE7Y4kVsl86MdVMNwTBfXvzO5BxMvM+dlUtxB
dmWOVxBMMQ7maer5/9JrZRdG8y4vsNW5M1pcr64TsojslDaZ+B4PxZpfHC8j1pcqqv+IDULWnLuW
0Jtjv4XeijbAt+dbHw5neWkcAmhOHbmW4zEbFwipJ2ssFus+iur2yQjWQBxM1D7BYarS+TTTDW6H
Og3bE9OZJrpLPBQ1eOrUwQOmAXV0nmETh/zYIvhU1pP1OPWumFGmOPY3y4+yO7J4B//AlCh/6it8
1fsxs56XaiHSZ+y/+2naPRsWoWelayzkLo4uJBASIZkaCey+UoxJHxhXgYWfFs/dsuiYO301mA9o
cIy/IlLFr/gbVqcVMcQZXnNyDLwhvOG3WmfTSNmDGuYfn31MVQ4DBBCMuqLtYdxil2SdMli/mKW7
XUD13eYorHJ4J7KufR87bf+YoLu5FOvofRxDw7nGkdmcm7yVToYMD+4B8+qrSedwspjdSmuZ4BHn
oeSmxdD0s9l63p+rHaZf4mHsP6yg8w8J9mO35dCPxQEWontqssaiXpq3s7/kLqynLV9uCbye7hu4
UO8ae7DO29zn5yJ3bWzLBLmZELvWv1oSRz51kzu/r1xzvMOkLH2aA1NmTvZ5dy6rfrtHURV9wnWr
vLOS2HtPJhCBSzlurgfY4uG9Cfn1S+lN/ZcIW7srjBvjyJwkvvH6qeU0Yeh2ZFxkuAxNQ/fGFX79
qR3nujlKDv7FWYXxPbGz5iFqWiYeNI2f9rTcue2dK9m+9qPtJERJbGL7WZBK/JL4Gd48a2ycGlH0
DKVi68XCQe0maNbixsm89d1mG+Ojnwzt1UqFILyDSCYn3lb45FmYk03cuO9xKg6XMz7HNd9ixWeD
3vW+bUkfysOwDy5hWcR/wzR+jsgBebE43q7wFIkJw+gBkZfHfpgV5meXDfhsEML5jlSP4MbZsgZ7
soG4X8bC3ueQYh7p/IzO9kQQSP19qnLSxlBGNw8sTdqEqJ15T+wacRemZNQXhfWQYDDzfclcA2p9
j/qLdufWYzv50DSki3Bm1s94zGyHZhP597QusvI42zXseW+umZTEFqJmrOBgCQsHHepc1i9sqJVz
sPmfnKw67iAGwLZzWG2j+2M1gunioVm9LaaWFF6mBMUHLArHDzOHDWj8UF8nbK4OIWPoTz5kS/sQ
V41VFEcjEykdMvPzRVzKpBr+tIKxfiLT2DkbM6jzibRfMyO0QwY5b9XznOMHuEzN13Szx1sc7X+I
wXn2mfvj/V0sF2MKCLuN7O5C49Mat9bYFdEDs7rqhh9WEg+Xz+0TFUUakUQ2xwIugM2RnBrMd5Cu
tWyvNZP7A2CV+R0GxXKcI4+MC7c1/jSSkby2tidh5cBVlX/5W+3d5Knh3jfb2n1DtmbcFbQ0vFzu
8pi4znw3ZUMO48P3qhPOFt2fM2fHvbV6/hds6roPVdyZ7qlOi/Hik/j6bFtD1Z/i2OjvgtELcOun
IP5ppFW6wolsR/w9bIzEzqk3ZI/d4kyY2sRDe2oLj7CpKEB1HP4BaB8e7YFMZMKOM3E3CWKtzWaG
mr75w8cGE7fzZOdpdmGKYX5MQALEoQ6rmB/UsJdA5v2IHJ+AWTzgfjbOyvYTZc4DWhTC2Ljx5t2M
H9o5JB/rM/JMpmzLFn6PnSb5UkBpGA6NpKgcuAvtJyvKvUu+WLiyZ3FfXpMmzL65/jTcBMaavrgD
/AE3HgMcUWa6Q3+zy8MS18Qak6NeXTD46+6Ita5PmGwxBXOL+JRnbfZX2KbdkcI3/NAzScMezk1u
ynBbaOiHEWGNndxXm2jvu2x94sJ/5INf/eg2qwb8xCWwKRz27s4Zz9BzyXkrwejuCneMnhAtuec1
8/qL081JdfDmrCUKx/Ae3HbxD0FrfsNbx71figUNYOmM1zmyJOWdd/eU9W35x+baKd7fHhlDVTFG
N60r+s8+HkQ4qRVF9mQkhk0w7dB8rPtF3PiRsd2a7GbXeV3jG3LGPHLWhGt8TEMhMPdj7llelrzI
6muRhGn+U7HrmRJKRvGWkV50KjZLeoZkWycHcUoy1m4UakSk4TBOFWlHSYZeS7eLyllCTT207Yhm
tQ2z5Cd91Ez2gg2Ffk6NPcOxSBkcosvDIPU84v5XRselTOYtew4QzlLH5mRA8E885WlFcSWbUoXn
bfjFTPXBbCeEUweGCOBzSzYm3dfYi6pFvA5athpqB2U/qrTbqCZx7YeevQJdYAVKPgqutqd1EmJ7
hF2T9Dd9DLyBO1XSroQkOrNfP+XVNIrpkETemJ8nzPzSszH0Tn8yjJqBhhHXa/jTxHI1vsOy3qoQ
MRWUeAb5BvOlA36vP7hzF+d/jB5p4C32JUOTfcTMM7YsBrNFaZv3gL6L51+xP0i67DBhKYvZ8YyB
/noeYTiGWN50RUNoJ+6T6SWecw6uA+YbUg41LCBuGuHMoxKJ3mRR6ZzUxCjandC6bWtXcsiHrBp/
YjhcTBAkESR4f72a0NltWDzO4MvJ3Wr6vGJh0LTXuIgB2Zm7FZv/nYIsyM5TPk/GFV5LUb/XrvzV
BjTe8DgSsEGFkkQQ4EgYjFNuY5AKa/ibnlXSbMx1lu3C4lVyFIPuAu3xkyqNM9OQYzQNL8DqBwEi
1JFd4IO2kNOKrih2S98/xw6HX/9ELcW0fNZiJgWcOJO9VflxC41hTa44fLV8pwIWjQ0LwVs1H5Qg
CP5VO1aiucLQkCR/lXUuKWJwx6W0VEESqfo7Dcdo4VUz29KTPDVnCQgr5rnqI7QcQgldhRKCEbUp
R2x0QXJ0bc6oVbAKUhoYjSGpqymckGdbK+Kynh5qZEdYEjlDMBrX5FTzDxfrNg2EJ4xbsD4nw/0m
4NY0V7rvtbffxaLpm79HgpL7/J6+GCnaQYAAm+3dlhDBIY42QtAWFQs+9LzkKrOixqp9gGGYKr1U
2ACLI3M0XQldxAEMFIbWsWVgB97bAkYGjucFktCrVo00XSjVmF06M+7VEKia1/lmyE3XEsLRrlKm
zolNdzCewwwLx58YuCcNkGUcktvG6vHleHFnzkomQhqSSZ9iNXpoSAzBlmCbN4xXrlbTTytG+2rS
2rn2skD6CAxhY4u3T4+FUvoK295gQxtNwfj2UDvUROj1lABGD5EdhcPUTSsxqFcOr3pMr2NZwGoG
qFXcbEBSIo3kA40pWErvIS/clvmfnjoGO0tdS2npLOTY0F9Sa8mv1YzemtonLvqVahBbSC7FtdF7
IcurgQLBuQcDAAxtqVyOnWQ/vKzKwXDaAEwaFEVzmlTScKZzv2AFKH0jR/gzZnrMcjoH1GbeEk4Y
N+6CO41Da9Gf3wlBj7K4UWq2ZCaP3vK84As2vGgZZxNlKIY1s2JgKpVxFfPQrQOGJzsfIcrWaD3h
/Lgu33K2BfOziYNvy+4cpXl1QVoqxDe6tux7LV2GZ/DyyCo+mmk5YTm8OD1z+qHvcvc53ZK8fMh8
zN0vPf2Y/0HtJaMPsg+gts/Vx6RCc2B4iEbTA/jt/0zS1UunYUYtxBBKFleJTN5RuxzZKLTQWWus
xc4SJ6GJJVm3k8TrsXFA0wZZovIx5VG845631vs2ExcX/WhSSumXwhtlo98r6pp+aXdxhJoCDbEp
WR1I7iUQNLaI1D9WaxNX31sbi7LpwEBtWWWmLIbK2VHtR9qKSHFssDCWl4OAXWzXtQphxMRB7RLR
p0DbNpohfahb1BdFW8lhfbjGrAXax+UPhYxaQ5Nwp1zlDb/tNpEKP1AndgHRio2rXlx52tvhrpB3
GKjwl3NsStRI8ZnUHq2P+TUAsGmjYnV+Dh68jQqZN8kAH7R2GWWQ5LkoGMheAxkoUOLMai+nBHK1
91ltZRgTS2WdRsMV7jyoAYqJPSL0glnx9qtxkP9w2qGOmNAeQH0ltmfuJS/RWlb5prYCd7npnTbf
6StMzBomozu/k8GP1AyqZcLYTB4/TdfKH6+siEk8kMeP1mw0tb00gCHCrhYST9RG7EMX4G1HIiyJ
cPDtpTImE1hxpKcIVjOPS62XUcFueTZL8oJD+Nb27IsVL/vbZQXuwg20YABcUc83Re4HZ416dUuO
2OJW+KXcCRgNyppHIahrG0kdUQ0ZgIhIq2wydnqtG1A+jK8+q2sscV2BipaDbFZEC/XctAhKP2wl
7Gswu+dzuz6R240/x/J4zpSiImiCHRDYEUjcEyZ2vBqTPwM7egStEcXvbu3Q72YO7laIqb+Js3pw
pjOmMU1Z3jH+DLv+ag2kXYFHR/6y4FjpVyz+K+5dhYlqNWCaI8jATKXqUGAtCsV+gpGAndChcEpU
vDcaE9sUPdhxe4nnwIuWVSkSfSdtj2S3t+OPobSayf7k9G7lZifPFGswXyxrlRZgJtaQ3BmFoTci
klqQVw4dBbxEz0vKxw/+fuQY5SAPWuXakNCASknkzrPWmkZKYvmpuBHKG4g5gqwA2h0Ni6Ehcq9M
5ZapDi9QMh/5tCP1tACJyrRPNFsdoBjDuKNpb+BzYCZ3R3ygy6VtOyXOHc1Nap0rgOfyJAxayhO0
AzKYnsjEoDU9JU66BMSZK88vreWKQnwr7C85XkdlBO12f5P1MlYvdJ2KkSzzJDOWDU4QPqpN922w
4FKdG8JgxHoCPnf5FbrScdTzzyojcMYXEk/25bXT1ZKkaVjaRQTViLjSYMi4V6bby11Xa5i1EYDS
xGWKAYE9iiRk6RtY9LmkynlzKQlCzdTLN5TsUgmsZUsgj9m2311AB9ATbmFv5Fjl4EQ55PAD8UBi
uaS7ye5EKidya02T0Di0pgkBfErAXSv2tPuDNnwzBnxHkSspr1PNy2lRDvCYHdekdflQFFhWOU8N
RR/heHWOMgJRMEcw/13SVBt2W0VeTozoFzIJZGlgxgmA3whhkltU+xgyEWAyUh3h1rYgNSaGtIDU
xcQZVmJFzNReRmtqISJP0oRuheFkwXB6dbQjDIvnYql4qY6ihQtTMhl1IooI4ZV3TziwtAjQomlv
qCRYvZIFBA6Zr25h99+Lwtv9BlRpyxCm5wEqRmbTrwOLTK+ZvrUlEA+ZR9rdjHGPe/41jGIwhmuG
PGsXh9eUY1Rl8rVRJLKwNOVLpu8r1t/yTYFcIF/DJR7l22vObCfeIRqw8TBPS9/OVXVUZxujdMm1
WBlGzufAMbe6gbbo5Pii6jWjOw/M/vcGZMAF8lZv+5myw9QkS3IlpNBWt0krNr6DdaoRF4N/qI40
aQbJTxvzdOSeqUNev9PkwanfTk+cXzpluLdaAfEznHExri8X5QqgN2xD6c358dI/QKeHVYqEoNk6
gaI3hKsjd12NsborsT49slk+EQOQ3ToSja08cvSWDRNJ7u2TiYcbFE5FTShzbE28k/KVhNDgtldI
V85s3bZ79a3ZgUbrkJx0n2YWO995wrGMH6NutFpyEQxF7pH6K1vRgpTni6309q9PUzEnk36QD990
F+ZNBwjglFDbgHME8vtJClExoeeoXpniTYZ/WLcI5ubBxMetbg8JyBZjfEZOJqZjeADxq9RzcMZQ
PnTFberDRGp4Fbs6USW3Psgjeie+KlIWDPpPjA/kI9IcLciz8oC2Bi8NiVwI3cTD2kK9FN2Aciq/
vFqEKwYHRj5yudZKFJ8q+m+PmzoVFLxNg+97ZdGpSx7bhRGAJlwqGmGKMQ4/RnO9FIWHlAO51NU5
4KuBBjPKPdNr2yRhaXA6ee/NdZF2EfJmSsKKUofDI5RbbYTMgfud2I3sxHSInSDUmj/h9yW9NbYe
UwXsVRlvYCEspkU+jJUtmg9rmGDzKdqMXHtJ6KZ382BLcBHKa39SavuJoBE+U7Zr8lr2GkZXiyKa
IeudpKkvxLgxnpMByo0iWdN/wWshUEZu/uNesamhTeKETDCPHtPBgNgFjhueDc2o9B/Q9gaVwbLF
VWH35ZwXWzJ5VLGrj26yOakyXaXf6lLyoyjDFLEULjnVfcdUgwXj76MRxUPUJiqqihp2dnClKv3E
bSUVMlc7RZFPomU2SnkTG3eWivHC+I7+RzNj9LkA1LZPy9Ra1/fOSJ1F7m37uEW/carWXKCE8Du0
XYNmg8D4kNRVVT7FaKu7F2jmtPwBG5l8vGrcZRLCzp/0GapzAMy2EDUFXjEY24DhaDoVT1jVmNt8
7Mwlsqh6ZDvT5L0krKlSG0xB0m608s3ZwnaVtlwmFkRQf+VpiqRblrEW9HZ5Mqn5nOfksiYuYotl
rjiKHOSr9HVOyGR61j4b2tYBXqjc31UrEKpdXt9qdBTyOE+ZYvHUA38n8wdLnNrLY8g4keR6XyVY
Wja1vHfSJjmaEakponoDIupA1iVq/qUaIGOBOPBIxo3lMSOenLkJ9SFSDbZUIr+6UvwzbAHS2v7S
KVIiPCN5iwanQIBZg+9BW63P2IhLCferTlcRiejFZK2vG3ypiuafvPJ8FB+R15QuUS0HPcIkznHF
RoqYADSs1c550yOXNsnHwCaaYDEvqW/I81Dz99RCVmbSBLmN3DwMmOQzUWpA6kQPyrxjDIM2WepR
XA+PFdt38wFBRLW+Kzuc3cODYqxufS/Js1ruo09HlQejAxK0aVvW0aZYZ3iMWy/urLaiVrmgdusF
iThGImmfet8L5kZyDLVTVacsyl55rXuNlqC35C3X85SGpk6Wlb2Qr6pulRx/lmVDo4Jg9Gal7ay0
1qFWlVvjhdIRLIXcQkFlm6P0vyCXywkHDlL0Ze0VyoK8IozWpLzA8sJ0XHBSiQtmTPpqhyhDi/1O
02VBluUPSvx1Mfsr3v6htZ6Y0Ulf7RIqEe+lYvX6svnn9imDLWK3WHXMxnjUDq59/CpeYpm5ocj1
aiyg2ZrqJQpyRv80pZ0ry4ze9KXBDxp7+alBVQPvnDTNuevYyjioh11ko3VrzEs3fq639XIp6MJE
KKuYTVVSkHAliVjag8jPNMOJ/2BQZY2WXxgkhwYgYmOOZ/FRyULiDect+2b2xoDSUfeSmlOu6gNr
b/GnCTphck47yx2LT2x3sjDHc1ne8NB05SO1VoARhqGEiIYxLI8Alazex9MScQ7/cES6x1RCWRdo
bbfryiK6LUihaw7Q3eTmrmno+qUIEnz8XiJmurx9mvAcK2ONQcmf+jpdA97MwhmYl+sBhHLR0vzy
aBmS6VyFI5o/cKe9FNUjZ826l+JcHmGqqr5QOdfManhYK9KldhCYUS+45rGZ62EVz0bKkJeOMqwt
a7nbLGJdCJvwq3LaHlto/4v3hFwM6zk5K93itkx/Lr1JDXUJitrOP44F7Br/mtq+8EIkTlYyETMU
YKl88JgiT9Mx98e1+5nYbSOWEwrGrXii1bbKk98SMTx9HbArccOTjeAFO1lv25zg3MYMh66bCFr/
JKdR1uOQY+t1LzpIUek1KunE36+pmJzbeq2b8rlmGf3tGcC6z6U/ReKC1+4GrplXq884HurUXTN3
0x9m2/XNE6q4uLrGguuDReXA6G5473D88s6YILhXZn7p9H7pWVuXyo5X89o25rzd27jCnIomt2HU
N3ZAXZCw/UI3caNmPYyovKeTOS/wv5whne96T/gNkxr6O+uh3nDUQODV5v4Fc5sI9x97m5v7MCs3
s7+4QzSOgCUh+WfZxS1ngyymrDGmR4NUgHI9ws2F0X/IgAAX4+DV8Vw45JyZtROA1hp4BB6nrZ9X
qE5hPghCySCWucuxyUj6yQ8ZuVLwt1P2B/9k8ho4COpd03uIoRnbzcFICxFEdzhFZaN/cIRlLttJ
gFnN78rGr/rvjVfDaolE6s33qEin5oKRr12TRFeaNxl2FDg7o3Z51xKl2952TDzdx6gcGuPea/DB
/BGyKbc/WtP3c2agBhr1b9UG36k4p9MiXHEYoJm3TIZxO3jxyxnMCQPyr8hQgK8Onrbc2tnNLBFJ
qfc4uNORWaO/ZYd5Cpzmm7dRXkmJ28K0TYfmqMFhYCWJ8QAzxvbfQ5Lhzhx6N1obh3yKAiwKq39A
qGytPPcmkW6n66FCTYp7g9qWDUgs7Kua/K0LZVXiKxVChnRDfA2ZtNMcqBKp+X/sndeO5Ei2ZX+l
Ue/MMRr14FYDQ+EytI54IUJSa82vn+WZeasray66bz8OZoACCpkRGR7uJM3snLP32tHJErj9gZ+R
P6KVfnDZf6ipZ9zr2fkPOfGPH5L+mF+y+o1szj9+iqquFu+JTCWmOj9nGWmhTTZPGM9BuPg/RMo/
N5wfLc8fI9IQ8tP3tRm+FjerhZJeeENFKxv9P+gTgmLkuhr34di0wr6c9bVU7CDrVYYXSWKdSqRV
Ren32ZESVSEj/n4Q/aNmOx2OZrVhdevwXlR3fW2H5VvSZ2b4MZEQj0FSjKK47vNehyvRnXxNP97t
8rPv9P2vfqjrk2VK6DAbueglw6Auf7DYyZagors42GAelWjWfLC0p/5E9oORk3w/lUS8SYmGg2zq
pDwzhrS2t8vcI80MhSRx77JRhyjH58s0mjScwaCc6IgnVqeOIwXu20tTK8P1aeDgQSaZiZBy9HCG
0S8ItD7DGfIqc5mqyrbq8gQ63I3V8eOtZofUR3XGY9wOLH8KXsolrhxg2EkSEVrpNfUInXouhFEH
Q9u0jYtoSipY2Ygjvahnp0H8tExRyhHAsLMN4Kt2Y/RTnG+dfkGeBA/AchCux/I2E0ojLjocVv5o
NDMjozx/zjCvPgDvznaVtId3Np++9q1VLEHoGCHenSXmRXMr7o80ESHet2M9fY4JPbgddV11E9PF
vCjSUTvY6TgGw+TwIPb0l/WPmvTi0u8Ipmy38ZjP762OpMy1Vzkl3tQN9VsT1fBZFjRAPq5u67bF
rHyEg6qfAfHQSned0njZSKNoLkxjTt+QizeXrG45VznVYwCKhXYf162ys0LWeRyjy7iTuTrhxabI
Fi/IolnV8rrqHznLR4eOi5+3blgNmuVHaD33ku73B86L+QCMNUb10Tr4VRhB8OFldSffGEFkxrmk
zCuBf0+p6sUMtBu3bRM65Ko5mtvI4qTnJoy1zL1hrEmGycWOUsRgsntbywIFUiRNDVoa8zt0FDkQ
kkVixJKpaM6JTmBaXFq5zPyUAom5XVPtrSLR/FTVprM0jNQnW1TWC9Sh5D2Js+GA8lG7nGaVu8wx
w41TS4F+KdcPcuoy2+vp28+uFGF7ALVRPbO3sTOMmJaeFVUvN3HEc0epdz+gvH8KqYdIo57Sq1I4
xaaXvbM1DDFvNKj7L7KQ8UOYGKZnOFmymZQ1vIlTtDvWJHMmsYOcPZAuzUWpayypiRKPPgq7otlq
hZV8zJWi3nZ2F89BNor2He3rbPkoG2kA6rEy1m6dRawsIRRLr2nxQZK9BDsrV7L6wu7ntgvEIIvC
H51SQ2gqknGLTXx6TR1qMb+MOuFJPRwRhsz6MQXMfG6wxx/XaEA3GC/GrVo2+WZIQ4LjIfXvwd1F
aCL7aQr3aDeHKGBdqm7tYYnOgL12dlBzgrueomT6kHUfUb2NNhN5La271ueNaLfaKfX0SszEEjGJ
Tm3h1RCRz3lZTKtRuG6asS/ecwXE9F1qjyR+8y829mk+8JWwZ76WiijDnVBGc7h3FsRMxrk9zRaO
Qsrv1THvDJsrNGfe6VuSaAtAHUEvgnUGqJiclCGWA/2aKlS1YF1oBeOz7Iv5Ej9U1p/LCQvJHnlO
re7po2Xq27KQQ5B6tjPZxkOEzyIdXEvlaWNtkbSMcYARn11cCiELaEkoRkH2F362KKazalgAidBL
LxMCAVAS9VQ0nAcPwH/Y3/N2mfyiDAfrfBapYBJdCSHOpiVitFuO+Fi3cknWqwr0iOWKzOiuktTB
406MgYydFoEikjQ3FQzYdwt2uoosCWZFPlknPYaZIWrEntsg167SITfWfxln+KvRH6IKlA6N9oKF
SIXI67/QUYCQLKqBkmunfbcs/iwQe3a4n3Gg/+N9/p/RZ/UzZaP7+3/w5/eqpi8Uxf1f/vj3u6rg
v/84/Zs/vufXf/H38+S9rTqUCf/0u7af1cVr8dn99Zt++cm8+s/fzn/tX3/5Q1D2Sb9cD5/tcvNJ
KkL//bfgfZy+87/7xb99fv8pd0v9+ftv70Re96efFiVV+dvPL+0/fv8N980fWSSnn/7zS6df//ff
/lf+9lomkIJ+/Kif3//52vW//ybVbyeODDYJgSdEcCT87W8IBfmK6nw75ZSbDsEGjgNmhqtWVm0f
//6bLr+ZtE1PTDqd/+Ml+e1vXYVV4fffNOcbXkSi1YGEcLlxAP32n+/6l6v3j6v558yUX6EUllRJ
hWa5Rl5OyroJl+9XKEUzNElT9iEGxDQer7Oyz1GGjqmCrx0JjPunD+Xni//5xaT2K5CClyPJ1oES
BnePj4J65i8vZxSpDvQx9nrEs0+r0ydvJEzF7M3dUJ3bij6AurXLBCcItre3Tit4uPNIjhdLupja
riiJAKG7Y6SXHPiiPIjibnB8Z6jTa33QTdVnAJAIL9Sc4tjpfVF5RVlP+3EQZeklhG2gl6Ap+pSF
ZB+5+hIaszuasiWsJ1QrYuAxpz4YcctwV21T7Toz2+rKmYqR36VB9Uglb42eTjra6Cu4Vp/asI72
uB/RTMBuLWyvI1h6dcOkrgnca0vpeH0WyhdH46DkLYsVP3SOYaqeUHPoAGQF4p4gmUMRHmAjrWAv
thQipbN6vIjavHrs5rA4VlOd3kQlIqBdqi36SF8DwYPbU8qFnhh1SYTz0DRXI0sVfgf6k+NnamWN
GfTq2r9ExIxcxkjStQ00GOPJ7gZlccc2l8R853IyPWUtmwcx4RfYKV0xji6L8HJNTFpZ+OVCzerZ
NFaeJXk2j4lDJAdYMDvn5F0KuseRWJvF02BTvOgi6VRSM1X7US7jjD5m7os3otSTaVPpUEZOWnPi
XzpcVKMHTFm9npSo0HZ6b3R0Dld1uE4nzVRQqgxF72lDYkNBtfRRbKfZpI4up9Y+ctfWwrXJBgXO
I+Oa+4Xwbmq9GsGyqVjmS0yvU7pFL/VX1n2Uljm6iCggFSBuN2W7NFfL1I9vaTsNuosIvx/cKqFe
8gq9GxsXVYm8py5sVy9bZ87dTbPG2z6a2KaqaVru+3oqS96/jq4XbNV4OYYxyjtII22D1roC4Itn
ZlOaDIS3GriLz6QWVYlCqJ/8THLLnJEzPjmc1WzzI0oVIq+XfBF3ZSS7xBcxc/lgqccO0Lvg/BCr
GH6f9MnITFcusUxdjcVRkttnTS/Y8ucGsYSpdW5btaLH2mslyPPB0aL40ien2BdLp+d7UwfuhDi2
UL8yyTzTM3tZai6aRflghElxTyvafE4bWvV+WTk1u10cwobNmHmyh6qcQl0HvPdtlCBwJ5aooAIe
eIUMxQO6LXLWpX1F8YWlyuYYnXGiyziF1oZss4AuMQJwJ1FjzcWQuVLc9j3QCdC42lcfonx0G5To
zIztyTorraxWAiI0OyuAJ6lrbkXkcuxNAk+dp5GPl+z7StRA7crQXANNsxkpGxVY4rXI2gP9XhV4
Fpk3yJW1cVg9NVQH+iANbQrkZUn/Wpu2xTFeRJWFY37KX6bl1H6QA50XcqASKwowdWufE1Eo/Xla
L1a3meu2q7ZrrCbGAc0uAWpU6VMg5xIYiZE0/TtKMrP30FsL7bxfuqwBKDDaTFmA5SAi6Na15RSU
my+rqZzQAilKv960lgcr6cRdnY/lTYQtrfNEm49XhkNTMECSKUlryTTU4N+X5X9rS//v7deX9Wd5
27efn/35a/1/waYNR/CfbNrlR9W2v2zafP+PTVv9BjhJsx1HwK80sHOCL/25aX8DvMKWCbKYXVuD
IfXLpm3YnL/4Ekcx7vM/Nm32cw5o4vSD2PVsVDn/zqb9ndv0D+slp01om6f73eLsQHv5rw5cLOgK
C0qGcTSsxBtKY+tKn6vZXRDue6vAtdaxdeyR09v3o5X3u3BolPuwqc8aTUS0DZWAwhrJNhqpYhkv
LYazrj7OycNMbeslhm4HETccHBen9NJ5fC9E+7JG+YiGZbmm+0n5grY4mGHTeqskrjqHt+4JiGPu
GOntS6smL81sP9fTmrKOaMdlDu+FGWuoJ5Z4GzbtUbULWgBzeV+b6nBBkfwZsiFCa8IjhQ1MIPt/
bBaqcQSL1kHKqt9qsl8CtVDJRFc62yUPqH/XFXHDrwKDCX/3VE0tdGTcvyW5GTBpFnkZIV/cIFVP
SadcWc2dhH14MqnvaBb62dQf+1ZVNuTIloyZTdxXUxuRyKV9kPcd+gltRDcziu1gx+Ndmtc3WlR/
hJnyqI9Ea7ldYnxhFTvYcxLfoQXVdyzIO6eS+U7JnMar0Y4cQNaUx3//qf1/8SCO3/KfPdW3r0X1
yzP9/ft/PNUKxdE3XcVU6UB8o82n8vD+eKz5kvx2mnBYFlDok3n7j8daUbVvui4A4uGNIiZXapxa
fx7G6TN8o13Mc6hjgjaAz/5bD7b+F4ythaH+VCqgfuCXOC0vv56Po4ZxT2Gv6p0kcz5DgwHwx7PC
tf6okzAmGt4wXCVSo9nDv5RzKFPXsPSWBHr4vhwBRG2Sqi4VHNFOF0RwvjmQoLa/0rFoW14pGKwg
Xlyk5adyqW7TVXlpOWHwaMipehPaiiODp7WbgnDVlBsQ8oyCQj0e8cHm40L7ThjxR2HWNgicssRP
DFOWyIKiz+urRNOLTdNPY4OPbJyHoE5woz0rgLsvkznqW05j4bjPclIkOKkx4mmWef0X9vtTBfGP
pZFramCXteFCcB3xRH1PPf0zL5kri4okV+/Q74ReJwcIHwWH9T/dU/9FJfMX9sL3V1FV7pZTGx50
/V/KprzN+6GpE5WwVr0LCERqN7PWDRsFci7kjELZ/PPX+y9uDN4KhQl4eLR8MPN/vTHoHZUrKuDl
ziT/6RiRVfE8a9hAN8xMG9PFb9fmjD9SZ9tEIuZmIM6NtUmrG4+kNT3QmAnSn4DC9k5XpP8MReWQ
+OkQOXNS1fYF8R2VfqtjbMw9iX/xfrAWI/RmTVuqIKnLwi2XiWPoAMtr8HTDyCp/XRkWuhl6JQz5
tVWaLrrN9LJTO6fxdY3F1xVheKFA7lF9U6/rI9bk5saMw/kljnIseko3aFhTzPaLALC0IT6ztgp2
Ik6C/6L2/D+umAmSV0KNOO2bp0/x1w+QLUHth9mc7/qo/ArX6hgpfDardFilw+TH5fr/J6rfVD63
f3KkGjomr78sv6d/8PNMZX07ASPAUALb181TOOuPtdf5ZmhYGhyWVp4nh4bEH2uv7nwTqokiG+YI
FGKTc9N/Lr26+U3jkKYLDViq5EnU/p0jFev/r2sv4UCoWFSWeMPg9fjfX+6QNELYinEQjgQTgkM3
FJ6TL8E8WU8h6veNZjUHp+22QttqNZO+We8DfX6xElKzodOZp5I8vnOMZVgYjcfZ/ZRWgdJw1ohm
d4rvFhnD6IuNLf5IMka1yKN+MD0HF5Wby3mTJHfdomF/1/v9qILtptxhahrhkEuY3I77AYWszJ56
NPtnmvPWtsMBQzeSpzBDHtJmvk7ZWEW036nLork+zObImiDleVkCj+js68YRpLY+Kmrn9hgScsXa
N4hePUq+y3hiCsSiv5WhZP2ec6hWSqC050ylgDMqPs/nQeTL86winEzbbEse0qZRUpihPLFd+DQu
yk5mPaOwdAgSIwT19oK2xGUArNYvfe8QPmo/mVmg1/Rmteeh/MAgj3nhcQTn6C+Z1HaWQ4u8I8Wp
M7tDO4j7Ji+2ZTfdD5n+vjK0dTMnu6/Wg1xsP3EyB9RUf5Z3gsY2XnBFm49OxhxlhPuiOptBZ1oy
SWp4J413+nSjzeFhIsH7wWo0r7PvLOfSalrep2ETsaFin5ovWwbBXqkWwzYrY3dNrfi6YVbdxmKn
kHvfyOJMsH5ByL4mAVo8VLXd3JGYMJyLsHromdpR070UThWIyX5UMQ3m4tQ5qQ89W17V3qZx5xUd
1fkaTbkLfyryTTSDbthWu7ySgeW84X07z7r12Ofz6NdzzTh+OhgneQCujT2dBne0m+ShHTpEFgW7
PMMPshPim3Jdbic9hTTeDNOnXT+eVlJjXl6pFvwotK+GNL9q5eTlzTVViqtgsFXy0He0OfKLgj5P
UdNlQrS5ngF6o47Q7yzd6R7mobxf8gyPdlEWu6QC8tCkYckoQ8CeqdTtrKkeaSu+VY6eUd6zUweT
eg6Y6Vqa9dEMldFjzu0hEAWk4lygXcH9HfndkOwws1/XTvhQVXykC7HN2UHPpdtluaDXsJ2qYh8W
qWtG57W5D80UE4CgLaHvZqXyIwX2pCzubXoPhvWRRsRwVcfMKi67IgabWvu2cTTksKGUOJ6MB47T
3dGzv03y9zU60uC/l/WRbz03tWwI5Kj75viyFihVrk09PWjx4M/VdgBTge2LBuCRsIaT95zfX12O
k9K/ER3ngk2n9xFfh5K/1wo3bVoCZLuWi1y6i9J5ZZPcN4u4atf0cYnsC7Hqm5PJWTU9AndVvHqN
Z1sHBCj5GbwXt3Hqu8aMrmtrr8353gpH6ReGuiu6yvQijH3M3ZralWM0IMWdadspX3NiJUfDTq/U
rD3XmuFrSpIXpFYx85X0qYJitz2B/ZtRuyC6vId5A22lTI3lnajP6GnF4HYN173c5uQh+bRMJcwL
lYD4cTzQBOsui9XhkFNjQiTHZdpP7Rx7qWJjG3faK9kZt61W3cChOs+cdpvmafmVod95AOM/qe4Q
6S44nDsC2fl+kpBnr066myxCmtbFh0h0uzFWzodM+Jix3dbqXqib6BVz3oR0/YZveJeH/bFdlNuw
h8Bgpc943D24Q30w22O0KWkjeyD81CAa7MnXIUR68F+i5jWcMQFXpeVB5b8stS88GP6UmvPTcDLt
rwxXh/HR1vooGM0o/iAbeHZP4gbprvQYl93MBB4rQUeyY4sCuljFyzRk1pnaxqEXlzZnpK5Hn5YJ
Z9uV3KYNhgsiTg3F75rLLO2W75TtyCVU4gRueCqkfYdGWWxTKHnsE6t4H4kG9JwqJzaVdmpgGlbQ
NI/Sap7gINPFC5/a4kCQqX3TJB81jNYozC0vYy678JClu5GHo57d0vQV6zIRB72PaGxue+29Ikcy
4tGoWSGb40LZX0TjC4Au+M92uEOtdcg6gbtfdeuKW1Z7pefmQusJtGTxgFy52ZT76H/oY+nn+ZRg
zV+RAavxVixPHeuZtJRnQalvNbjzu0LPoMrSUssxIbmLPd2ooR2kU3sm7fWsLtKb2DBvKYQg3Im8
yo91YV9YdfLSzTPBhcN8ZvP26E/To75N5BmN4cFkphofpFj91b5GDf5cJAmxY5AqEtsfujNdvz25
rIk89GIRvRAICtt4pL+YwRo44RucSzJQXLvad+1ZFz2FffOigEyIm8OIdMhg8DFA4kaTHThF7scW
FCYlumAIurUqxrFz/gwSYG8290XePiHBXVxWwaNNJLg7RdoSlMJqQUcwRKjNfBM7vXVB3nTs6S2j
gRH9wdqrBMthKsAafy157T1OYsAaUQS5dl4p2i7KaNrij/WYykGgATM5cpUX50Nf2k3USEh3re2m
Rh95cZ5vhzE5zmmzH8BRRAxvuWMtD5XRiF++i1DhpYtf69kz+Z934VS+6Xl9nFsrc8kw94tUklxq
nSmruan6arwdSnUDQ+5Dzpnpy0j/6E0HzrxT8/b6g86T70YdOAcS1MzNgtTqSIphCMWKW8UpbU9Y
K1vJ82wqLHjzqgVMW119yp/UaJn3c9PxLEp7dm0FGVbBmxHjHZa5feU4vdcryYbCPUit9snQijtC
lK9VMA3Uk/UmbkLHBYSzePWaJ1udpSruV4xhDhwr5iurdkQ0ugnn7aClqIVqtHbDQ2+O6A9gdMR1
M7h4C2ZXSE4maxVktnokxu6S7HPqhdQVEwPexuLTaRbXLLMDmag7GuunzvkR3AKnA7QWyZ5NTHpZ
F27S3DpRjX1zTi6rVrqDUD5HrXVrx/KdJblWi+a21go4O8OlNOcbJa6CGa3ds6Zn4C3N26zpn4X4
QvmxHaovHG6HqTuq0WtkDB5Uu/0kBm9Wpp3V5FvARKwIZ7XgWFeex/X5aL+E8iDGB5UnOix10A7B
VB+M5bF0yqARyy5Ldw6EoRLMBepAX3EetIUAmem1K+wAHfkGwlHCPxznyONycu10fxbM+XODgfy8
m9SY7aLAE8wBrxelfCStzZeh4VWaTV+fkZU9LzsJj8nlqH1EHOVZY+IKZbhNJ9sMkhaDZph+IWb3
kbgfI306S0DXwIceL9J4T/1+RM2HW6sQF8wu/GTQ39uh8ZxZ6Jxk4L72ykYwsBFhvasJfqEqTWAO
lyqP8LWZgeW057eybnbTCk2iRXak2vIgE3OfRzlBn+u8Qc9+jwYw6O3mRu3OZcttEMvrIflCbucT
3cpqK1DTyIO2lleOKhN/LWxkc33GOj/AFgaBY/ZBmMDC0dowKI1pQwzugz62+4Sj04WSwwf3ulD1
UKy2sKgXvlGPsyAC+wp0cGk8Abt95lqkdmVvejG4RXfQjPMBuzCLjvYFCuq+mngLqqZ7iPysG4dQ
3N0JA3PyN15VtFHdsbg26vbNtAWsVNhqeNCrY5IqN3npvMxLH6yqckkK3GW/ZPup+jCqxg8NCoci
1qtDLjAHs9t2Rno7rPfliTXV8oFW3V7LHB+GjuZalX2OjhrhY/vQ6+sucZZHI54eMkue54l6ZJ+g
q8O5phJHmsh+IuNzWVU7qcjZVdfhOHeNRBY4wk9rZ1cxrQICgr6JwcmzEMs6wEJ1PKW31vrAOMZc
cK0Clq8GYO3rzlEyn0LnbuEjh/jjdwWLCozas7EEtdX1cA7Nsb+3i5mz7iDiAE78lm7B4ooIa2Ha
v3aMTlA/ineOru2zWbL+wxETFwCUdBaPsdyumew9tJkLiReOYvghmjgkQ5ZcXEVpjoivkl0koV3X
qrZjPGDs8zTykz68pbkdXeWzUnpj19b37dqy4sYVkY+XZEpllzOkLIDwtdjoIwNTx6jddRU6Z+kt
+Sx8xbR9s3Q2GD04+jd8GHGpPM52FV4pklJv1KSbr/28WUJtv7ZavbMG425WlAubWRU3PI4Or64Y
Q7bKpHqGMEdXluvulJvhoyoNbCtWHmNSSry0tMIXBC9XqVBa4HWc2MGZXS6ptW4kSXb7POtt1EpA
3WwdgXFVHTInvLFaTbhVVV/ENBBRxpRX7RhCUi8/ktQI8raXpwaOFjRJpnhpUb6qZpqigYm6D9VY
u51N3qYnhepNCUc37GmrB8tA2dqV0p0xvQW30+WcDBIS3Am0OzN7NrI2UoBBCeVgjPqdVMDXaKZd
YTkTO6NETDfL11F22qYqh2aXMOT2pwZuIwzgApFCq4FssLa12rL41SlQV2bwHY5lLtKmBgLhmusl
3Kc9hMnrTjiXBce/OAldNRs/rLVxifkeXLON/LBRv0w7R5psXloD2uvTwyIHy5MFp0eSZ6j+qsT0
VqSVl3O5dttKp8btey5buJamVxtFt1laDTu0AeKtF91L3cqnqVVvtFruls5ClNUEvVZeztzZxyz5
anT7uRXDbnKsL3gxflZmny2Un6QLX3H/7mTxbjsP0aQ+aGp32+b6nTEX8QFl5TvT7Vej7V4qOFmW
MtwkZE55ii4vC2hkQQvspY54FEQSLE7MkXnu97gSfQ25X5J8FBTxx9isEt9GpO6OI3BUJu94/AYU
f8yU1o6DRDqsjy3gvU2Fyp8+bU5XAR6fotBQXq9lPcc7LX+pETYx/B+RYxv9ZWWhNzBAkvpgnc5X
grkvrJTZsrHYXmFXmzVCViDEA0msdKWLu+5UEibDW4x4ioyDtWahMWff7tMtrOpDFUWPAHFu4Rpe
hEZ3AYXTN3IOU/X6QSiiq7HxenFLNmuTxT6yYAtpB4e2ZQoWWzA/SrdU5Td5PW76jDk0CrNXJmoH
C0LqGcrGr4Rjjhqlx7wZ0QyOHw6eC58rS9GPxy1fyyd7tTYMrWqPeR+HdrC2rf3UwmdwSVPs3bKm
hwpDwrPgtKXqS5L2V1g4d8aKcvy0kWAMCXI6qqRNnIrVCG75esh1Z9t2wAYYGpWqdhTTcELP3Buy
UNy4sLbhbCHzVf1MnVDQQiRONPwvwPYcVqrMXHYtqe+QEjW6KPJxTSP0ijrtDbWjzK7d9gT4GkyO
UtarnlS7wu7Aj7ET9vV+0GhpkD6du86QNe7i5GfoRb1lDNUrrdYuervwek15QBw1ehUdUnZclIFu
zLF1F3X1cAYeL+YoOu9HJLhUrWnfP3IiGs6cRr4zhHR7ZfVRFHPSjjEMijEyLsZlmhl71yfWjbYk
sAFPhxO81ya66tqer62JxHh/QjN+jWQf47hob7UGxlwqtOWpr+UBqwpNKUfFlTjG5Yma9YaiO3Dm
D2Ky/azo7+JkvhgT7bMq9Z4Vc2ouIq1Was/Q2+U+Cs0JViliBemTyccRg9Dg5aSybiPcQU21Y6Ao
bpqwPPJr914qulvIUNwJPCQBnp7ZnbX5ktSIYCwhk458gppZX+ZcecUpmDs257FINmBHqq3o7dJH
2mX6en/6zNfct6fGi7CsxHn8EBpVYOu0ZQaITWcGzZwL+KMwwSiRtXR5qnN7z+BS3zBaYOBfT/rB
hBHWEuVwBqdlCWCDIJJS5bbocapobMogyGakKGl217R16zPSFS629sxX6syefVpB6Hrn96LqAkOt
ezSI2FZOXYrS0qlEdlN/IuyNG7UQEQEpEWFM2AlrcNmRecEinz3aksZeSi3Aev0MhoZ5wcT5pTeL
bUuCj4s2b7kYjG6+X4pkeVVyEX1lJc3O4aIplF3SRO8Mb5NtVGshHH2I4jZRUyNNkUNet26mmIcx
fzBU6ugq9CI81C5Ri7eDFXuinxmpmuZ21Pbo77+0hN4Hos6gMJLruSo3WrrCSIgoyJxmPUdj+qho
Yk/S/c3EQ+yOTXzTiTF04U5+9XG7PZ1RcKwFJHzG6RF6g1/hYNSNbqu2+Z2tvWs9Qty8Dhx9uHFg
PvlFo53Dz/iQU8Muiq55bLNjYhX5TqIjTvXmvJHqVsy0ppaRvx1BnoCS43OJ8+SmLcQ5A7l5I6JR
dxVktI95+AwU5QysjFPcNGa5q9Z2H4ZmdEljCpcjfc58W6ez4VpWo76sHcieLjXKYBSpXzf5hd7N
50n4Vmu3y6Cr3mhcJK32xIAOdZekLUdLb14Lzx7Ti2QGUsCupPSx4itlGOhNN3IUWZ/oeRwsC32R
SgeEueTBqtj9cpVaQG1uQZdRvyXGsyKKwSWIDR0+B3S69K6d2TcJ+ra0N1+W2UDBYjqB2crEU/vC
orHSHFPjross32At69liB3oJZZQc84pJuUmzBwOfy+BxF4nFQ58F7nqiiyD1PUbt3eLAqZvwmJNC
9ziHaXuC47iTohNPw2ZTKwi0yv65Uy47mtJL5Nq1DEw2nsWYtygNXLNLfd06xSatIVElgLKmp1JX
vxQr+jo9VeaIw6ZstkornnoY0dyJ601NzJCu5Yep9NtyTx/00FnG3owF1DdS1sft6DzidWb9FNdD
Ub1kyMO8cQwDyJF7p2c5nvrb6rRUKHcw7v1qNbyJDz6d+/Nx1LeAlVicnW05v6OjeukcTNjhEz4g
dxg3IJg/UyocheZnNhR+AdbDxHBlWsMhm/tNTGb4EGTyNp4/ZfGa209LPpJI9MGSfYRQHKhoqc3s
uUvu6WiIggQEWu1CXxGXT/gljE3XUTKo6oXuKJtszGmpld2xiL5ImHMztThvEdtXkdjag+OS0NXi
9wVJaWgc2AxPFbhI6tTeKPGjZWYbilw+QD06yPgllrjP8mKvjFe5Sgc5M4ddW+g7uNRuY5hXRnlr
a6/5ADh0iQNwYzdFTkHf6sp2kGPvomS57OAUh9RsCNG0QDVzf4bRV650qBtluDbX6a3Qo49KZRec
u/oqt6WfNtG1MdqHlRWvKZM91EcGE0VcHlohH2s1ds3msRkvSqYg4fSgasmmjkibuh+aDHzmYzld
Tj3siuKhWmY+3M7TzbW4WpUBrqVe7pX5JhsZRcyduTXn/83emSxHjmRZ9ouQAijmrZnB5oEznb6B
kE53zICqYsbX17HIkurMlK6SynX3NjMinE6DQfXdd++5HUa74Ohkw5nYNYJwshnsH9lCV5gcX0rx
sxxBvg7+09A6u3yuV3jcN1Z8StwPdqr7Wg45Oxf/tXcbcAtVfQaTsMtUCZz5RgauebEy8ASGsVe5
v7Kw8lTk6fz4Ocvjk7A9qAYG7pd5m7tJtBS0vwrBoU9Gon5QKUVXRswh+DQ6L3UP/U8I4FVZlHQ/
e3GcEXu7A257Zm/4JmO+HswjOx5Ln5mjHOtUycti8qtDnEyPRXAAnncwkmPN7TgF9stFMYvq+q1c
bqDEtq750+AIz8+yOU6Jv4cxvE6nF2fIL2MWlSbgnJjcKMsybHhZkWwCpTYlj8x9LHSMZp8t37E9
bUJYAGVTrdT0HjjYbwUB4LK9oC9D5UN2Xq6Wywg52luzTh5EiNPRsne5vU+d7KrVxS3YYDUFTgiH
axLKWhYMG2j8B1+5t3ugKH7n9Q/tro5MdQKQ7JYXj8unsW86pKKtnVmrRv6e6je7fRdxlAnOP+k/
qYp/1GouhEVeckw85eBtDQplV5Xxpq086jIWHUOVwSAVsGh3s7T32HPJJWIg1VcteG6THVyXDzsH
qQHZB7Hcd1b4RM91vQuyfo083Nm8WDLeUWLrhMvGmaAPL8Fz6hOU0tXD3RnOooL1B0YL4j8niq0U
LOCKFaCD1akEIZyGPqD3kQqypd8XjF9cn6KiWQ7C8lZsCjatleNJBlammp5nzvRJzIIGn1lo5HKJ
V0MaCF54PfualMOnBP5sBtXBmVvGs/IsLSTbsj+3S9fsa0PeujT+HL3mp20w3nb9Oy4x9Z4PZX3E
Kcel0CrkZQ71RzH9WMylXZlt+6sps7OuFmy8xZ3Ms856GQXppjPxjBi3Iu5Wd4k8nOed9g1ex1gZ
5hv0NWLIP83yKWuhlRvYTiguecWkc5t95zyruNpO7Y4agWw1s7W9i74vBasIAmVuVOVZVPUs1iT/
5Pw51lEVvs3Wm8qvtohXXNJXiwEmiacUnNw2FmcIGw9W+2u0jQNEy4MIPjGmP+XosCJ7iDHTBr6O
/AV8h9tFXBXGAgpkeZjvnKwfYjzV7jM6Nzxxmxt4t6wF1NmVayJDtap7Xso8XWPt/gAgvCnDj2CQ
Z+nZm1CyZ1NxRpEeMHF2XJAwL+Zsf9fJl4N8vOlRKkOBrzeN/QwYaX1FMbBRo+S0LpzhPJj8kK1J
kGV095XbFjdwucWHt8QenHDxwDesi3I2JRHO5QBNIjQ+mLT5Uvnsgdr+o1jqdVosNCvbj7TlyJXp
Zb/jloqzUlCdnSzHbKqjDmIP1CSNNFfvk8CAgpvzPBMh50gwEBdnfz/4RshquWDHq42vxgiv9cIm
1zCda1mEAeHebngZFufTM/me1+H0ZKEPTaH+03fqMOexsZqLpGPxheYfIlCudcdWZJoewxAAc+ca
3r5d+uDoaYZK7CbK/ZxZta9Cx5oQixBZksGrDn44X7CUqMjyE28DXm5CFUzVo+HGT0vP/NG76Wso
KP5Di5QkdaXJt6pN9nll2Y+VtY3JcnLBvo0pKNfZGOmMzOzPkEQlQmoyM3RO5Ch5K62Cbh6JGzos
0hOsRu+MhiGPULiccivpdnifjSPsUcuNcFkXWx/xfeNUei/96T2Z+DTU6EyRo9/HMdjjkfqk7moL
koBVtiPecNQzhIkt8ONVIZabN6gDO+JtEqitbtMDUTmA9+YVPOuqzCH0NGKajvliYgUK0/NUaHNT
Loa5C3mSHkiwnqyGRpxVWSfJAYN1uTWlT2BvyMvyHbezk0cCnWTXtkCLN8RF/Z5BySakCajjJYPo
LVZ+myJfFil/7ianG3L0yggQD8B32/Ui9jj2qXf4O1HOhAyKZBXH6xg8wDaOZUMbSv3k2qJ+aixW
pOEc+0SkBfm6Ou8iSvrEq9/KSzFWdsSwiY3VJ/9oSaabQcJ5AhTOwjw1u2eF7hKh6VsPY2mmyRri
SAcxvWRb3U8VQS9PZPOjAg4Jo4BYzlYKpmPCOcGqsq3nIpa/+qC3iiuVWHa4LpPG/hgrX/0Z7jJv
IqxxLUnRb8pC6T9LZharMFn633wHB44Tu7/RPOJHdqHRV6qcdTDBiEvFv4eXYR4YrO4sCUaYhJQo
K4rpTpb+Bk7Trsq0FA/a89+GEJEMfg3Q8LjYpn1tf7B0ZzXdyP4G/daIHOIhq7YeLYhiZglWPQt/
JEXKVbfsxp9EHn6ntXK6fe2N7lkRH/7UYNxOCY6H39xj8X7Nisu9aeE5GY19GHcVXPBFobV5ac/t
Y6n3o+nUZ89AdmriPZ9Fx7txco+10r+7wZI3N0yZHVlIcurCuJYcUKg9xuBwuxvNQ2pwOyP90V+t
cnZ/DHWomrXVtuEfM5vshgSFMexEiTOORiY3yvKGyktmmp1MDZTfOFWtT+N8oJmEy7n8rR2/eO67
WD4N9dSyQlngaI/Lzy6uq61ZLeXvMG8yvWmRiljGDpL0Z5XV+SPpRx/sNhc4wlchH3LIfDcEEOgJ
Ea1DNYoPq+7FTZmx+OgYbQ4SPy8Bw0XthHbFtWKE4J4juVc1HDACQz50565QDnn7MWYDSjusx/fa
as55HiIQjmmwk2rKIieoofCEmpVKXEhvV5sXkhIGu8TJCb4lxYoRO21qQjz8LTfyH+FXqQ1rh/PS
jwap3Uvsu+bW5JZwRKPmKsV5emshwL37wzQTDiGn31ozfdOkApArpeudtLbDa1AQ/h1khxeGjOTK
Dg00iUkR5uT9P3yVY+LqHflUJpcY4ri2dW0edRtwforEerJgsa64ovkNGWkWusxgMw0QRoM2V5CF
SeyuvWAKcYhiNXPy0CMBR4yaw0MBdkWtugDkf27BZwyJrV1ci33wHeiIQJUxzSG176jLdBMiueZ7
EMeL3qoqm/ZOVQY/h6JLhrVJkF9tOMWMJ1Fg/PF945uejQmhYY6/K32P79SsnSihsqIMOxVt53Ar
r5DB3LMuKe/ocj/gY8ncA5iwhylWEPhYY2ZRTBwXccOzGBYb33p3ypjkJSQ7cPKeLK2rVxS9AaAw
rpgSpLWmdq+P6JfKLb6zglaFEafGkLvDxneoGRaNQYg8Dx59mcw7WED5ydT5EDUjpqHE9/x9QLDv
KS6n7FEyZdC9V11zrpPYPsb4TybJl4KNSYKLbLKHKZTzjv6ctVVrcwuwgVVuvKATSwGsaJDJj7Hw
nWM+uu/QedTN6WhlECDBeV0LO+KvJfhdx/EeGak7Kdg0P+6vwi1oxOImQDa8jubAh8AzAdVfuLuZ
UtYV9n6eIkebB8pFMJL2HrrLVFncCrHRZCgUj6YW/SNalTRYvpPYWgXApb0NzRfaX+WG48pN2VWv
KbuEOBipZiur8RTTSXIEW6T4RlCxMQVW8NvJcvY0btBtG8nel+8QaxWIHdnK4rL/nY/pfEGS+2p6
duZtIHfhAotvBbcKOXZa6qtPK2a9yimT4XtYOYdUF+aeJDqP8Gjv5hDvDOj6g+83aP4BybrGVEfF
tP0oa6e/sLZ0tpaa5os9t3NkwNzfmjk5fnKV3hO9At7lXml7mwd32leNKt6CJkdzkqFweowKU3+1
2ZMQqaItj/vOUDxM3ZRt07se24n0aa60fZv5bAnhuYYdGYnw92U6vdHuUD66XtifB8eP3wksmWhu
xQ8LqWFdGYALl2lq9rqptuHgQDcdNJFubo2vQFN+hMIkuT3e5dFmLvu3YLRTH9JtQo2T8joEpcXv
5F6Do1m7UyEuOQCBFRFyc8v1h01SObNzcVhVLqxIb75rYcyqEILYJdNUMNrXVlHHpYvlJ1oPEk0z
Tl9xbJtrAIC4L0avR0QXVjRJvUBAYJeOxXuORSQnCpKUYcbsiysS4kMNTt6nE2TDhaHj0OAiUhet
3M79cKjQ80i5E11Bf/kpksJyeGF7NaWtcopBbYbFp1Xz0dE+3h3tKnTNFfUjvDVBxRKnS3CddKqK
f9eJFZxnhD+Fu2aDJR0vT15uzBDbsmmO5pEHFIAeabqvqggxZ7KWvGHjsPmDtL8rl5QWxNESxtUU
KX/vptjHXU9Lkk4mD4T7wBposhMG6LmLbzxtTOdZq0rcTnH21GFt5IoZDE2US5HtO+4fgJFw9ZWl
bvcKb90MM3jgY0kCyx82bStSyoV8Quyi6DuEI3xsVxpGrQc91tMhp6UWy2dPEs3x2/xdMiPg+lKZ
2FAVNP0ZK5XdnHLx1o1HawG1hCRZYrrTjvhf2elQMVJm3I+XwToHgVQPBQnWr3by+dU1EDhvc2mo
75nqtT9FWTbHEARGEfmJwa7AHu472Cn5iQfDvRm8ybdQI8qjGIaswR7jpo/GXBOBSazuNPYI5SOs
sv0yDe1HlywJ/FKX27RNACYkNXxByWqiahTcotPpAyDivQy2MdAMO2weL308LX/KAnZ0GMfDFuZW
SIZAGBkDnw98xbz3oDWTjuYZ4YJWA9yxZTovG70ofKzVGOgb6dA9fRcQRTmSDh5opiPkK8pzxqm+
qFbWdKnM821qMPTozH8CnmlvJ9/OP9KA7Cue16U79UbfbOh2i7SRLj9VPMmXFp7+ge4clq7+1L2Z
LQ/VaspMjUzX+ScvYK+Uj4+2lyAattgRzFnTEZ7bu64W/W0yYzbUWeGHr9rr5b6B0gNUxVKR0fTt
o23cD4ZpKDmF/Io3KRBY3GxBjYFpmYMrKA36HdLOOKfEGL40pREX0EMJ52eiWLTXiHkBy6HVHY79
uOQ5jJbBMwm3Si+v1xNQsKhwc+udl8lXz17xwGKYNjsEhmgcDSDP2ZRfYlhOPrWyOd+F0V3GTy+c
w8cguZQxy4/0FLoPcZVWx0SH7beaHE6n+KyKZYeivfK9jiuAhgHhW/fTfDFOKkGtdIhIhdPJHfAd
6m4FPglTbXVy6qzbdDqkzSiNl4kvfWAnmk0QagMXFPcXWwnng5Mj3uFWLMlbNr77i0q3+A1GQ7ov
kTPYn7Okn4hImgYX+9zb+NJynE1ZEikzHQX0N6B6zNJ7IthvUCtkvyYokzwEMFt849THNfqeHlkf
N3o5lH6JUpOgxWSsPcUsP3o3WdFheo6D/o1KRQ1Chz9NoOW78++/TO//lv3//8loFinJ/z4csPpd
Jllf/SMkQfAv/D0c4P0NI39AnFEANvjL5v/3bID4m+vcEQmhKQKKJrH6/1c2wLX+5ppE+kNaI+0g
8HwyMf8ZyyI24ABNYCtrsjIgUOD8O9mAf4EW/BU9AFoQujStemQN/iUYQGvGVEJxpT7a5TDHSMcw
2r/3pXOCnNZtBX6Af/i9/F/SRfdfwz+EmPy//4mEzTB0E3AgWvbPYZWsSZoxp1qU85AQulVgx0Rd
NvIXFq3PIuSOJnvJwWC/h737y7T1E11IMH6oXNJkgnTv/k65I5PeX3uq/dHYM5M6xtbIaYPr//yz
8vH8yw9rCeAR91JWz4XsgMXwn39YiDOxh+QrOFNHhD7qf7ljqwInCe6DFZ9pza0zzfdd0IkXzeT5
WGTFTqd6ZApaXueG3FCZ1GwDbZrMsFbxvpvYDkGraK+lnX64MOUhRjGHwWCwf7KfeNQOCCzCrisb
iMxxCW6k0btI0aDdjrzLdOfb0dAnwyusOXvj+hWzTZztCfbybmZV+DWJ7jpxQ2PuuRtZDYv3gUVw
TqDJJS3Sv+CVte61rXZLyDJbiyk5A2HwNyb35rX2G6htQQ8ZrkR7alMwfrXXBpuUF/Oj6gbjMYkT
bxuS49uGNRJxfx+e1eI7tEWYtPN1wPe8YBtXXJywYNPFQKS0+N3iP9j2iTFtOsE2xO2NyGTSQoHM
4A9pfKVV/Z52TnjwA5+GKfns4jFvOLPX7VSyOuLmvcMgVex8aoPOJJLDQz7Gb9aE+cKceM2qiV+Q
GfICJGjGBkZncms2irjgYBzDQb0mc2U+UZk1RhRn1ZFlDGQRxlJ8sQ7Nd/Fs7/j8wr1qmv6WmOoO
E6jdCzTWA+DC7zEzqocyjLMzaAhiXzWC2i5j+Kd8PS12rLh22AEoDu2U6R7cEIFoZdAJdApmcBIw
ANNnJfCdN3ELQJL9Q8fcscpEjA8c/YpvoPOa0b+az0V4CBfxifMcaEZjLesZXZFEV00zNZwdJBMd
9XeUMmDzfpWl8A5dg/3RUDSov/I+EdEDsqHKBOMJqIp1HcR/ci9NvpHnPtu5K1nulRQRZdD19tKr
mseFGMKmSmA84bBifAysZqOwTq0Ty8k3ekiTLQHxX7W/ZJ9gFN8gmNk3m93WGVpAuxPSsE8pLk9/
acofymvN52JG60xNH50mceN2Q225c9E9F13xl0kCqM+4rn3JUiuW1xAzJLFqjlUmb3o/guTulPOL
g0FCDyHWIlyjs3GtpXdLwW69dBmFMlbjQn/QuJ9AcuXXOMZSS2OX++WTzsB6Prtrs59AL07pQ+OW
uNhdqH95FYaoZnnyqszpCT8ldDY7Kbe6m0mpxPssxYolPT1utNURHaLxLMJLste6mqKAyeipdHCZ
ur10d4IuvathhgsVlP740VN3+VjOd+OWTtmkzEMa7wROyhUzaFu3/Ul77B8rdx4v6KtOz2IqwDvj
x7sOFiF3WaP/osjz5lnYGGWpI7NLwbKK+ULL1auDhu7YrXMO69HftU3QR25xX0gQeegehyqmWtGQ
W1sHzs708LKOI5DTlW2JNmoziieKflLfw4SkTRub9xHH7VsFuYTNSY3lPJMhd1iJHywZCfw4df+5
iEperYJiSl9777kt8ldGtvaxtfv42rRWcuEVRAnOQIMm1W111FouMYQubBhJUOqJnQU/Z6POdxnP
6qNUkhVBVpcPIi+Gtd9QcRd77oxES1nikNXWWsTyE5UPJ1redH/Q0qxVNvvJzXXAojiwpjFrds0P
JdOfczXxu+y7p242rV3aus6pcgfgYYZ5g2fyYgjnfXLNN3rFKo9RXSaXolTpvnDQntYiH6yn1jan
o1sK60C4pN2UvCB/W1ON75cv8F5aMQYTrmuIBLWsQiwXeWJR9KR4Eoc+O/lsjuYNqK5yb/uS73Vb
DQ6DgLL3pl2jDORUrrIKKTKqI2Ylb1K5ZsopoOSGlpf+w+/gCWzLuHfwFqb4idd13Jkv1FZM/GZ1
/ceRfbVfAMZFJmGc/Own1q7zYyxuIN5EN4tNRmX5yZFjs5+AkiB9UaH75VpJs7WNLIbLRrnWairR
jqrO1vTKIlHWpddt4iaBawY37ZHawoLprJz3yeQYh4Sx2aZuUvxaskxNkRv08Uvr9xZLLkrTNs0s
x2uspvTYLW39mOSg3HisD1YQ0o3MqGyvTFfPWwMi9qZPJ7FNPJtRs3J9d1OFiMAdyemHRsdcftuq
PPb5uMFyBiCX9ASCH37iAQ7MpSA79Uc1zvCg0VTCrVVzA+dbszV7gyFe5GwxhMN+BXtfz5aHXFd4
7uP0D2zV8K3RbRgZnPGf3eA3J0GNK7sJ5NQTWWbodbL35I4LOfpcYxGMWKBD3mQeO1/GjOM2tsdl
PznDswBleYTf27Pztp1IogBFMux/p1VSXtupaqgWGa37QuNIsqeIcgSWh5b9ybZ1q3fNaI7yAJGM
06BJ93NWm+ukZGdST0F+oYkiYZMKpRBtfwS7U4bmY2MINgeTgbcMVjEmFKnun6ExfbgNOrlrLuue
+pSwUjc42Nm1GHHGDUV8DjiBCEWOJDWossMsM3BI9nlebAh2j89MbXJrdBmOsWBY2mscFk9dBUKW
L0R8NrrQfre5dxBGqOubGyhnP/cs4KiRJQzVjXgcOsNMWQr7wVmVtnUoHCv+0/tEWwJOjJPR4sq0
HKlZH+V/sjawDyRBm5OCCPWWtTykvLKNCbh9289KH81cDtMT4ynmfBr1ENvIiO/nburBdtlpSXlO
ix5GN/cGa+x0cRT6rPD+oL07OPSahY7TanqY3ba+u3tan/VrctGphZurFOGm9bB+GVVObvUvUVS6
RPRMz72O2mV13xvyB9WY8V4t+L1bZ4xP6RTrczJM+XtiZMu2JQG5Ljj+TnqYYP2osJ+2gdL5EduC
JHaSxaex8NrfxnQXXMcqaSJRNeNlpLZoZ4PbeoLv/NiNPfUtdfI8tlZ9GBDo1otjil0I4XxN+RY7
1dE1Nzba8j7g9UOfY6c2ft7kp4ZS9huxBA/2ve2cHQ/PYx3O3W5x/QfWOqx56EPPnaD47Toq3oJO
N/d+WrM3xxbSk4NbJR0llnCh+AJac0Ph6jivx0HVe8pOras1lXh/3OycOmwSa+2/jGxcyR6x/XYG
8V03Y3MEOLby3Mp+k+gIj8mw3BXBBmlSf+sE7viCJzkeRpCctGxzpuWPPtsU0vVD/8hKCr4SbP/g
ykmavw09h2drJw1vR6VOnX83Q47JuQ5z73dssyprJy2g0ybhe9Cxy3bzOVyTKMXvJ6lfe0hFPT6M
xD4yiCyYURbPD8lkjD06XZbLkxsiLDRZ/gM/LJdHQcDLRolCNS711ZoTLoRGmfPubh5iq3pxWjKM
wqpNdgy5u7N79yiMOXtm6XFRZYv7QOio843yDDHgR96ig5EfKg+5hbmp0R6ZZ3PYutLHwIRPDKhm
GNFVi5Uizf9I3S9Is/Z30XufVdy9zI18XJjFLphufrEs/yQNkb7Al8e9nQhWLNWL5JJ9rLL0R+lM
nYeUTiYBoO8GeS5b05TKbbLi4RuBjcF1H8ZDnsVqjf2RsimKpsGvd+62mudqA8e6WPtqkrelWp7h
aAZboIg5TLqJZEzCWi9zHvgk70qovsjSlE8I9bhmK05Qp5d0jTbxt+Fl2Uq25LgGrptzgLG0mFMM
lyZgUMUBhlsOGzW6PS7fupUv0OfTc0EwdufijkkwbbiJGg64Juhbc/FTJZLm2KVX9comUcdlNBAP
1A1Tm+2kzhZ4GY77pdsn9yVMLsfg3pzsPo2T/MaOhzN9prk8t+E7mDllyS4pq9GzsVl25tUKnXFV
syxFHPR/+tJo9xMk2JtTZawdym6b5MFyqolq4BE1dHqe2cPUI6XgdqvddVEaxNJ8CwMP78jGc9iS
GM5Zart6SLOyWlkdDog8L7sj4iTUYqOAZNe1QO7qbDkX0xTgtm7eFyqlTbWMG1sx4KxshNMVUazh
KwHSuYKqWD6LLumbFX4vHtTJ1TipdNBjvWicNS1v/WYuu7tPEBsLSbSk3/cq3Ie9sadQqyHVYvYs
zap8lDx6jJi0h/5JILVHsEV5HWeNl62XjmW8gGu00a35odo/YzJhb66CoCSxPn1Qfx3eplSEv5CP
FnSuhjUhN6RV2JJPttBtt1PRVLvMdZ5oaerWqJCPugi/WO48l12aHJ3mrgovjJHd7D9neKb3gqXW
D1rNs51iJJ8q77ULAwojXfK6pZqvtIuaGz8k9pLm5NrC0Ad7XznYswFWoTpz1afrvLIOwSzLdS58
Vhui+W77pXouknuAvnbNnZMUUMu1t+Fkoedbu4SDqj5e6YyfTPXhkZ/pw5vfSjin29pqbgzr4kn7
0323Xy+rapqf3AanBo337UcjCqbkIPHYVhUkP6EM4mq6j5qTe3e3saDX9+JWfr5ha4JiwmTBF1bi
c9mIjA6tNZHGe/lpfoR4X215gGioyItdOHEFNqczKN57mQ6hNT9+CueiuIx1zJEVYrzwhPfa+OXe
STo+dGhvZ6hucruYIW5v3osLKHX65VPjjTs3yxfbmw8k1eNfPqGANemO/mibtP/Jon3Xd/ZwgR1N
Num89kPg5w3z+cZwR3nMPbT+tWNL87VlF7djeWpcFvSNA0txqiR0Q60js+zvxZ7lL6As+VbnxAb/
v4T4v8Gsiv8R7oSE+AnT4J8kRP6Fv0uItvibj3JoBtDibTDeAarZf4qI9t9AjtjcYT3f922cHv9H
RPT4v4Tl+pRjun8hRv5LRERfFDxVwJ0Cksiu44X/jogogjvg5J9UPccF1safIhDJAox7/wJ3Glg0
FVksXHyhoBKJSHI5tSbFmqpf/Hu6IiAW5xM2RTbRvREc3DK50S6W2TjAlvKkyszf1U79U4FoxBWI
Q3hpXMIKs4ESArFDSMyH6KHhqm/NxzrpZ8IfTfmMvEUUm7jTPYd8VEVF+CQ3evzXGFlIE+JMAQi6
cTn0j/gZdl61TK9xYAzYB7EjxV674Z9icTUSmYEjNEFGwXPPSCx7fD4oKZVvYRb13eoRpPq4Hyr5
IZ0WDSxPabJqi02ctLeaiie3GJ2NjlNK1wXLf0W3wYoTO41Mv+PKKOXOs2UKNZQ4bDWwHJNhSAiJ
T2iVqGQ8ES74BuARRI1fvyTlFK6rcrwIs24f8sFQvPESmJuWbo51UtsH4A0Q52gF2nthRccEa5aN
NhWbWFUa+yJu0QQxPUDGSkkwFj1s7sJP023AVL9rxpiYn7YXY81w6HGuq/zNCngj0da0vGCr9E6Z
IWMsUayYRBhwath/me6Xs+Nm/Z+uD/YdLIenOhmOjtepdVrBXtGBdc4V5vCpEWfbs+ZjXtFus+K/
nwLt8smYFMFvhfWpxMOAU71viPWHYEteVeF8wy/X3AfbZovtxMP+TECWYrlP11huxL6HNRljsR1w
bGKKKZh9OIew0rn30wUyLaqpTaZNP0z2UFCq0YBsZc0GLo/HwC7Dw6waVDF6Rij5I4iWLf3BZvTG
68fVcWgyyjsoHoSmUEruNdkp09bPMFVGJA34M5BoiINy/ZjZkS1GahDpJBaVB6H+aZnlQrRdlfuU
TvVTolwiPmWc0q8VDJwn3mdO9uAeD6Vf65yU1sYp1YYuJEzffI40MZ3palwryzvDVz0mdfXuIQ7y
sPFZoB8TW8219Tq1dyO/iy20SvEVKtSPxNkPQJWJALJZtrS17Em/qIjKlvpWTxnWdCorXb4WsJr5
ejrtWzeVboBKQEC4zEZ1IkWhX4e+AyOLGMNXi1g2qUZ++9hxOOAA12I/ZY+Y92I3oIqlLbYShsNg
39ZZcOMqb//Kja4m9yTyNTU2beSYvdw6JjR+/NJzt26E0Z0tc7KPrascLhha+VGDlTGq7g64brzr
VsXdpTXCiLCH7JLHtvdYdi1ejDD1vsdivoZVR807wlBmA5YvDWsjAzFsKDQ2CXCXXkSYtXp1Gqwx
FWsw0lVJ/lBJqbCNu/NxhEe0jgeW5aPdT7ti6Zk8+p5A0eJ2EyC57OxDVXtekkTAJzKIFKGPkzlp
7wmVbg+UHYZJaDPCzjFRfYM4jwqw4A9wz489kGV4uvizynHc3Xs3VySFoIcNOT4A/9P3lH8aBsVw
ltHNIVBHL1r3MHVmPyA/Sxn4prc0ljxvMR4z0WK/GHJeQkw763Sc4khn3quXzh9Lm6IgiWAXFlV8
SAY/KmqKtL0gfILIO2CK8sHksbLcIAH4WxKDvFtzRP6sNTC9B3F4VPgWsQcllnttZIxJKeVNkeZu
/NBIXKhsRUniEmTKPINIe/hHchGtJEiLISt+utqzLwsLTVC93sX0sei2mDX5cwf3bKBL2cReeGip
L6MNaej720B27EzGp9unU0bSWOEgYsahm7hV1zRwy1csBsHasAKUEtCeKB0SLSX0ZaSIDO9su7XO
JCb8nclRg0Wb0GM0VF2P1OcQaExLJ3JyqjHWAxTbDM5fc89eDCXCWgsYgPX8SBdXat2qsPqY5/6Q
LstLwRGRaP84SXrWibrS8xE5vc/pNa/z0EPwmNdYtgjdeu2q99ovD28w5k5+7OwcswXuHXEtp+Ah
CbOj62Kbp2aYJ+8xznG0d3SWrlyLmDX+h5EcDNXdXQ/aw7h1w/vopM8oPcTg50cHA9ovtNKSWcAA
hsJfcArLh8SnsWpEmiGbTUaQlGfvfCOYMHd+DXlwmZmQMPF17FJw9KaPfmqbt7Bp7DMoCfi6JRri
2hZ9t5knUDLh1ODrRkR7ob7nu6moD+hMemHkNO5cFQ78sLDAVzRRkDNy1XAarIFBZxiJCZvpH56w
YB+6eSE2rpIZeVmTQtYJoSnunJl1TjeBDc0llqJCxzeIzg7bJn7ydkLVs9n+zzXNBxQI2SurHWlK
7YrsIojfFiuWk9UunVGF/FEFT7IJkk/DK6w3L8D0siI30u0cXWVIcgzXl8m2iiMF2+qy2Kb1oyM4
MXWz/ZX6MJ+TNve+dIGBskUQ3GGY5LpgT1gS2064ewNXA8xTcwwP2LnnvapL9QLuMbzOvilvbZvz
tkiZefgaevWukJXimbv/b54AS69xn2Y4LHQfotl0Qeo9FDmxNKPlSu7RG8/74JhCg/vALuGALAM6
TiUfX84S8VvjVYta8z8oO48dyZk0y77KYNZjBSONEujphWsd4aEjNkSopKZRq6fv41kjULMYdG8K
+KsqMuN3J80+ce+5TOFxkn7PM+IWTqYaCVPU5SfWKPHHwKm/AUTxqLFDIzFuv4IiRNVfQCLJMxCW
Zj8b+xCBzMbVfr0WjpN/9X3kn3mwPrQtgwVfUUgQN8KjfRVniGqIkXiI8s69ZOCdllMzOzuUiZfA
i97zwGz3Yzm/F3Z+c1PXvBCdXNQ1i5NhSuXTkIykO6R+tutQ0GwKe9Svea5tgnBmny89qs5i6BWc
t3gO9nM3eKcxkkxdS24zcFtiw1CzxTYewZ0t2vkU6rzeDjOKGoavd4kPYQ0VvlxyTAxAFumHlgmz
8gQmxA7GffbqMBVO7Zv2ldQXfM5xH5CXgpp+Y5XeeAhaRI+kfsAAaSL8cIlC8t75drY2lXdNWzfa
1E2ebjs4TAxtfTwkWRFvO2PIX3LDxCDScnH1A/CQuK8DkEZlvvXrbAVliOquPjchI0fG+N1qsOyz
aIHtzm307JIB5Jr2Y6XzD/acj1kqF7HEEdhiFWvC9Rg5wX1oBJBVPKxY6D0wTWFCXUdyeprn1H7t
bkD2KZ62fqaTb4+tChCsrjg0BGDf68a7cybNIi4lNggvefuVzMFwmRtDDEC9jWxtl14BUCC8b+s+
fXWRMD4rpOR3TsneCT4sPv8S7xMxGPop41M8+aHZrmJbVrB3yOXu+omNsDkwIbJJUysMPJRtH4w/
aeABwvDE5pb0u2hBgKMmzYkeGtEHYmG2/ZJkuOFS+ybEDhyJzoCbxAHZwENql+WDO857K53ArIR7
p1MRhYC1bhxvCZflYCbeWzyOr4Nd4q+VOKZt6roxZF/VK95MXNzedFP+wXcia6nf5UH0kmCInuB4
4XjtrkOH8yeANWLH/sGYJKuQIVgNaGy289w9eKWDiChjXS7WVfEtO3fVRPJIrg0qehXVH7nwPjod
4HOBqtB7+rn38j/eZG5QsLF55G0tBu8CeYAhbSPORQ/k3msPDJ7WkcajRhhNgvbYALnIoNwABmM+
hEOY//ZD5qz06I6HquvsU5myDkemlxwbIDmXZsCUkHnWimndX3cC9VLoUh+5UXMWoRMTiQqkIZTv
ouH+HXMUs5Zl8m1x1vErxdkOePQrCRK4WAxOsRkdKRcylAtDb9EbS8ZEEywPWAgjVLUSa5sskJRF
TbhKkyk7u62ndj1s1/uSOemO3SvazzliKT9cBGJ7RWTBu4FD4aO1rQujoniBXtTcoqYC2BsXwxaf
WviQI5H/JDI028xpAtdIdr8qwnZUjO4NZBV2K6PuQA8F7nDHKnta+0lVLP3ZVnfMeS7K664jiiks
aonx6cZZuaGAin4TkPQYSmXyBYbiMsL83Vcur07fv8oiKZ59oIzw/6CNRFt4lDeH3IJLgdE5NIGl
m5bjhb3cj1MYJbj8usWnw02qJLLWIkWsXtvOb2SgjJt6yEqytDdDxRh20pnHmJO9HCi9QB3iQv8G
HZuEeZrMs6/C58asj3FgaZZfzVeSIAnGg4WVs5xQoRvp2WyT8NNPvDIitaJJ5qVGpboMDA+6yOTk
n56UDcKyOt703rxOVTysKT3NZZ9mMDcadzO4uSOY2Hj5bgKyDQXz7Ljz8IhT9ep4yFTJRbxqO3ok
Ke8N5vnZuWESgjD+QlpYoa2L16AsdyLRB663aCFkFx/A61tnTNLlnuMoPkYKWJ/XtCQD5tIBZJmd
AhI8d35VzNjGMcQh71Wv5KfLVW5p57OoVPvOlmWlWoBCSpDqDQGKgnWtoVVFpf2Sk0CxpANCKKd2
mR0ti672dzX3zzazean/Jo11t93kED4TMiEOozddzSz+cqwA6yK5XVvcyp+9ZneArsez0892wCtd
jsrFmGPKjW1TRjclRxHuJSIfELwZ2P1P0iEqokqze1jpd0EgyUds1c4Qn/CJmY0zjR8sZxebkEJz
gUvXyT7bsXfQuiTZ3rMGqllBlm4Ysm1Ecpru4sFWT7bLA2zYtbdxFCy+BpUdDjYcWSVppI4yv7u4
3is4cEdTyuRizdm49t2U/Mui847AOB/9lI4GsYNPwFj54UEw3nm95+xSv8jocm4Q+MTgbPXneyXy
Z2aSWCWs8syCu1/x73NQcfXSWTpe1qKHb8JYOiVFN6+Iy3Loqqjxyc+eLSyuvJ4k1tcJzCqZUyzn
1rNnGxlWI6Oh/DLFvm2yBnuAW5yEy7arbtiMt27eXlt2bzi25hnDfB/hJo5vxvjMYOtTECZ2H5co
Nisj1uhkKTlau+hPmmv+18cVxHZOAqyU8XTKbecZ7165U2aWfwXaqJ9QR5vripC+3zpXgA+sqdi4
o5WuJjPIyeFEH+qjLV4pAtA4cxQJ9UDJ3ipkku+lyrtP0/V6WC72b2J2co/3s2US5FYbkdAeovkJ
kQmRmtITH83CDpKpO3Lr6CEqD9Kb9CbIVLpm2TF/pVEptpVwYGeyrg4WQSbKB74atMyZXxKKEwNg
mJyxX3ZdhZGVLKxHZEAk+KHpuuLJUA+tcnHl1GLMd22P3X/qxoJvZqpBb9jdveqr8p5G3DvpQhIh
DxfvOBIiucymNFumHokuU4LatRobChDNLlxEZbgu4C5uMteJ914s5BM8lPhM8C3cOnJAzwmorilH
9OQFSXMgWw5MZC3y/q3q+Rra0Z/2ltRyP0kbzifOBMf7Y7cszJlel7w6N+B1MQJ36woTbhZaGrtH
OMYCiy3wQk4tXTN7iS/LrcotFUwBSo2VrosB+KGL5jcl83M4dNVFZqW3VjrlwQxvY3PdGj9VUAfD
wki4/R0by98iLcBpLvXYZI9jNn6VqQBIC1roMWvUje/nEvvth8E7uEnogXDFhpVJa31r6fnViS1b
54WemA42DF8wn7iXyWJmbabhuxl7bFRjFzgo/c3ZF26LkEiAotOstd4DgFMEI7c9B1TJx2bFEDNL
jF6B/ArsiaATPp0j5SbprBaipbbMHtFqvAtQjei2DUZGfb6qekyboTMdBLbslWxcRSXaGxYtFR7R
iTh6DKAJNp9UKITIo8HmpBbWuK+GLPQXw40XF8BXXhlIYVbjxOCi7aW3c3SXvRKBG+2KOMd4Q0rz
sebZPgZtFN+locXWGxjvK8nhd3VVgi1ryoBzuZqJpvIayTAyLOK1sMugWZQYeQc59zyE83Sx3dSm
pSuiq9ZVfpAz2BErRBsZsSZhteQnFu9D+8t8JoAEN84HmM0mORmiXiV4JZxEia2E6nE3gWVEMb+s
WAsqlcJIGMfgqSz0H7b33iroKBOWyZAi8fahO9ezmQCXgWzFOBHvpmzEvjboe//OpRcOEsalKUJ0
3E1QAmgy6CMR+bMuIfK6sBFvxa03AHj2N0HtgJBFYJeAaKqkS7mdAgetfIU+XpTjY2YE4Yl8KHPT
iSDcz2YGno425J3Q33XWqpmQ76g+5gNWGirfe0calzRys6fSbmiXypjpSTl4e4fkYg9hucKTU6kj
QYTcnmMjD207gRnJ4ulOT9SR9KAmIrY2XyVmyNjTqncoTNppgZ57Y2OQXBl5/ylN9ydAcJ1FMQUu
C+Mc/DGKPLErfaQkLjmgiHgMxhJNAFoh6YGKZGmGosWKPkbTRtsE/jEGRn0IB03Kp2FBHU5m42qN
+saRnDfY/r1FUfn+VhlszRqjuvpxy0C6vQOmcpZzeTfcQkUnieS1IlLMYtKC3tzk2Cq7tZN3LzzS
tI6Rfc170S6IenyjLzv4AzU48psBUu9GGjqLqCCwHPriscjdkLq1Cn8C8BSxlzmbIrKgkQGDWwwc
4a+G9A9tbz1IG2kPZug/sO98RKl58YK52sUQWUAemdGLVmr8Mook2BBe/IBL+WbcCYZXCCrppTUr
yUYvwxzZ45FwjOi9ZJwylNaD8FgF5wctcJ8JPkk/83Ga6Q2zkSW7SRMZn4P0J2qOrqNq2vqyvzit
QaSodPODquvl7NknwDs4FpOO8JVuepxmo11P4fRm1TYECln8MeoGu4YMtnFJRlUGxD8Sg7cdmEST
b0z49EjCxLovowNEre48NfmwQw7DoQLk5Zj67rvrDMGPyYBzgG2Iwal6Cp0Mk0yMGOaIaO2L1tzA
tsycoCFfnLV6DOjTnpaa+hdyd8++vcaVmFNPxxHkMmEX06npZFozt03w73aDYBXttvGdjGfOnHoy
VEPUktSbBucazAM3JdepTztcGVPZR/kX9hEClXSeaGhF0DzN5aRCz+Evn93bLBqRBN67eIbPbgu6
giEg/mCusvLHaX3ropNQpIfASwC/oVn13o0eEQZQXkN/42P3vVVl1vFXmxTjwWzCYdkLA9H22JHH
VpKr94JdneXtPH60IYQxnpVXiQXrJi5IogNJDixa5wV1EpoA2TBrk5Z1krQmj4VbhUtrVHKLQFjy
srb+JQyb/HEo0ug45zEbUIF9Zy2iQK76oO8YE1ssboo0MTYdjlbQlrR5ngyjoyyhq+EjcfYEEq7s
KEGVDOHt2mHxsF3ro4zsjIkKiTXSR94J73xyf1qIq4sRrWsrp98uTvLXjpHyndtg2ROCYlx1hbsp
sUstnAmqjj+Bagtm9JPzTY3qR6W3nEDhbnELf+A0urZGn+znEk1YOA3hA9ZVyG40Ntj8GXAWc/oc
BAnFSNm6m4AFmUkFxvE6JOh5mnXqooZNrezQp3R6BgKNriKP3DeA8BoB2LfRZMWR5Uy4kzbwVnZS
PRiVw8wtuhqj9L/7vhkR+ArYSDMX4CKZ7X4xzfD6HWJVV+bQziA3SQO95t10n9sJ54a6FSupc5na
eliT68tbPOhsoJYztyqeo30TJs/0N888pOayxr2tlXyPAIuAmnvqvHlfF/61iAb1h6FXxVdmA56S
FW9QVKTZukOAxWFj108e0bJ7JeVPOMC3yHoYj4tBJTttxfxbBXjqRre84NT+tWauY/g46q5mu2M5
SFIHLGXM72d8tAuCB5YdqXgfTN3RcY8oLQMQ5ytNObJoTFGsnO6m0E8Ne9cBtdFOgxbZwn0GLu6h
Fu0+aALWRD5NM+c9NJcei2E5RhbKcDfZimGO4bdoz7lv86Fb5kHebZw+BM1chuAlxzpFU+w6b77Q
DmeMRASHcoRbPBdvsp5gAJnc59PCgGj2kFZd9sbGjSR1Clpa5AKFU/xnLpGBZ+IbsJC9Vl4RvwP2
w8YVdGTRFz8eTzf3OiJHsZgr2K8EEkMHK3S1CzR9dDtX/pbW/8k3mP5bNbWPjr0f7r8M3RVmRmOG
0BcU50TZE9CqAru+bOpHC/vk+fYNti58G7tWFra27IGciluA4WwBo2IsOWQBTlxBEI+AmAf8eb7L
k7LYlk3TrFxCb3HT9fvGIThS5+k3foNnZywOQzQvSAbehYoAnY6Qn1OV1y8eOyHUwRiV0dFXG+UH
bGQrce9a2Nh5F6z8zhzzni473sGbnBYQACfw5N7wQUF+beM+u8TkOby48qb+UUmwIi1QPxQ4IylG
Uus2OU/W2DWjE0vG6KGakhrdVOxd0VTDeWm1C0zUvyn7/U0xhsYyi6Vg2DOX2VNDobjKATGvxtwX
e6/1k0cY7M2Gx65rb+C6cYmfZdrkqCdXHHsKJZYD+NepyJcW5jeXpYmWbeB+r1lj3pBdCcADJN1V
/EiUjXNUub0RTp2eygi+11BG1LNZ8xLOt+EbAEtcJb+m0e4NUKmbKY/L5zryzsA2FRok6hfE/CbO
ZR0A4rXNz85x1LoePUjXoXExQ6m/C7vDU4OsaIkNDceGSyvYllLveRaLi+fE9pFU0XpVSvL58vAh
4Bc/hI2/nNLbCouscajVbI3pLgvr6BPnxx0NcbpMXlsQVOyyXK4v1Z71KKxD5VTDroR6IMa2eKIr
hDA1mE8C1vWitPV9YTSQADG2L0K/saHZI1jqJpZVESgLqwZeplTAaDfv1nRIBYxLM6BFEuO306Gn
WRQEt14dDbarFIXc1ox8U0f8iA5XQMGfxk4zAeuUVP7ZLOrqLxfKYjtc3SSibHBBDL+0XffbDmg2
dUGLTqw6P6XfvHCcuPUZxJqZau6jeVyOdXTwg2HdNsEaGXu0ypkYL3VlPlVRviza5FhVjo+/m/TT
azgnzoU7X69nE3dEIsGspwOcCoOAcYPjNKhvYqg8hLXTBSvX4SlLW9YRNQqxXqgGrU1Gb9Zd/d4h
rbnRp7gH6Fg58TmGl8A+NE8BgWJU3wxDzgrYtZ57diW7cBDJXVAVYgVQg8mtSGuGooXyDu3ISNmn
PRrj6T1nYxHygu75hNCNQtBzYTbSlKhlbOY+8Cg2fxY7mt3QBNbWiJLuZ0rgIDXkWD2k/lxSs2Ic
XCd65BU2g3ZtFxoA+mAkI1Iv98NmHng0MF0x0XA2DdbnkUeGubaCQUvx4enaevR0lLC3Hsud1WoH
znpx4092yaWKjZYCibQuGC4JE3Cw17Ji9Euca7grc+O+wvdy7Cauqwg0/crHOcOXSKoqARxWi7I9
tXZIRd+H20mXBrB3HbdjX+GwbswLE8yTxjfhGmZ4DFwC1udCbIuI+WTqvTeYNvmtIi5W7FJwXDq4
vxyyQBfVecAzApxuF0b1T4PpvYFS0Y7VNmmzB9eBD9Mfma8tI3N6UhWveMy213DwuJdvBl/QLYvT
T7Iz6bHgoo23rGSc7FWPAp4XFgaeT9HQnzH8bZ2ZwXuyGUyGq5W5bXGdO71xaUePKNkeRIzpD0Rp
1IcBKgxmLHimJYnhjbPovH4tp36V419KeI+KKl2XECnGQd5ef3bBGSHlbToB7FQMErjGmpJDekZq
WOXmvgQ3Hgvjy01wWvCmJB67QXK1FgR/4hOx1xV+HWjB8B1bDGIDYAC/xz+k9nQDjBfEITJcl/Vz
zmif/WCQbQ3qzP2sLePOxIvBM5NDtNLuSBQOUvM1bm25ZE56T0yot03TbLxELWTBoex2ic1yiKkS
n6GUz/MgtpEei3uk1+3S6DyOK8uL7kwYWavSR0SM6mZamW0HMAG/0i5lqng2BvPDdWMkIdpI97wb
Vnoiu7W6R4VvLVswc/u26ij8NZcZEtSv0bHFlqPxbiYZdiXYiXJtW8/QBjm84ih747ZAI1DoeUkj
42+jmpyBhpUgIvwMDFw5r9xG/nqFNd3FLoq6eGw6msd4WllQg5lYu87rnHe8wBlrPUbptFxbDACL
GpNdItS7okMB0r/1TTjWtBeFxwBCDeWqq6CdMndephyLa1sbu8Alb8xBeml48Q9ty7quNAGVk78L
4+YAhqNae+k4493pYPg0AdEHjiI2STEWeyO6fq9i/Cf9sEp0d3Mvl/4q62kd6/Rewz5C2PA7Vf4m
giI89E7EURvP5Gyqs0v+hIehOm+a6BH9CVYn3GvkIMT92XGsjS0Z7AM8dA1hXBuaOpob7yGF3igs
aDPZyFA2wEoAPgVEG9g5Oh7/nm9C3JX0Ce/KaGi026D2th0u62NsNbF5GZj33JYw7OS7lYvWq/yj
6OrYIBImvet72SzFNFn7NMFob0cM/kcfEDD732cW4ccmZIdvGlxriboxzDIvPCGYfvQHkqa7wEYl
jX6exAM0rkkQC4oY2IEqO4Z0+DohcDpx7h2SD9y4ephF/AKPczs24darnfvYch/MOL8l8EYC/C9e
/tDwH0OzYlvV9s6ajDrM8+QRHgurQuEk+b5QJ0fyD9FhCJUN4davhoZ3KUkJ9pe28pJntKl4D/so
CpMNe+jOv+QeQ++5UihlJdqw0L1qUqUDQDl52TGQMbj1UJyHgOJJIsGZ78BqjmzJDNqtdGQtsLVC
Ret5I1ezWc3Ok38Dw+sIuFbdh/J5xEWfrGjzbR91aMLrbOvAe7AzHFmFdBAUt7O+okQPDxSSiM58
dZthSc6lHlHwbwSHHeKQt5jqeaXbzMSTnhJqUln52r3NNWFZEisxURAJq7/YjZstG2ncuRr5OCKc
EuE1ZFo/uEnsb0esQqVvmeHejcL6HKFzhFMGfGyEI4EqLoKx2L4iHKMjUN2813UeXqeMq9lj6ZBA
QUTW9Sthn86DGQNi9Ka1IlmVKBsFMsvv4fI5CQbYppTY7G0k+NG95BgaW6DMPHBY++sDmZMXOQIW
SfXzbf65aVxD7y0Pg4Ua4FRJxXLAB+IECiL2n6dxrMG4i0udmhwKDhMGiL44C+r6AYEZ28x5PTJt
X+gs3FjhfOel4XJ2bpthkqJX2lAPhphwJ4EysGX2RCBXuZW2hrIazCyJCQxxQbvhWagYcdGx19zh
DMwwQotL2bTRVkR+J6BzYICI9PSVixF+rotTorJxz6iIyVrSVqfepV4tqpnghgb14eBO+oF60jm6
ney4fQpxgkdlbzPz7ytF1FBpVSZg+iRcdv74WEw0b62strE3jms3kNUSDxiSPpNBfSlCVuC95fNK
DQiejE4uXRXD0gHevJni8UBdUh3LUottneoWXn6OFVZl+XuIvXnpwsg+FTEVX1UOb7ghhl1iSbJ8
goYY9hD2ZDfX85ZlnXeJm+q3Z5eAES8c1iB/4nvRN+bC5nyGYCrXjR+QANlR00UhgLym2YneHzZ5
f6tcLaoy5jPByZfDB3vXZoeak+vTFWolVO/jzpEhgRsOo/l5CO875rFkKRj2Ku1YtwTakhdkdOit
zXJ8aqhaDvxdz7GKUV5HE8DHyUM+zRApgLNq1Ws74XwAmSk3jtunT1T643JidIxHTfn3dRTX10oj
gp8ggPCtYjoLazkcbWnOZ1Ay4bx04EmsfS+w95ZTUhr5Hbgyo8PySczQVWW2eaQdGs4l+kzyy5G3
gC+e3HblOdjqGHxN17xJ2x/sPCXtcxJ4T3Zv3lNGIggvWszCFIwtO1JQLRihpqgGqpiia8tWQMvk
SrATZlvBCnQl+O3hJqGFn4Bt/dGlGVUfZQAObJkhB/5j9pXNoYaSaxH5E4rW0rbQ8EbRaBwb1Wjq
o7I5123Ux5t2uok+8KmEHi4FFd6npp6vpVkwlSFckWJMQ0eJiHmPyhtQEbwY5UZMIRPPuSSMJ3FQ
rdbVulSlu+F9rldk3H+XNp4oe4bVU+cukg0rpmrDnN/swPwBnPTuzQKPuUu/Enezf+0co1kheZVH
q2Y9trbiAhhPag2GTzeJHEQw3lv56XgMlPlUaj+7BQnGZK2lp8Hyy6vRk7wGRfRTV9Yd9FeS5qFP
LXOyzA94AMQOFhPvqyZXyAyZmkUWf7LDDBGGjXEmEQQetMba6xn3KiFxptd6rQr3rvAYvbv9W0RN
Cz93rcBrN21/lHw7cVJ9aj98TWo22FHUrBgEnALH349dtpYmYz1qwzUkOqddGL1INx23I5wdR4WH
KgSHip8hpsmZxHEGDbNK2sjaUgV5IKYHdQwTm78T7e5tZ9R/mM20KbUMCEYa3I0R4UYkQSxb4z6T
B/J17IcKUiu1eRQYn42bAG7oy6B/mRPh3vwNyWebJvRHE1CaVa0CEhwU4T8txW2EYqQOTkZWtm8U
YFf8WeTEIAMBGBk2/ZagNcxAuU642brk18ljbJVO+aCVRUKBPd1FpvzVNjSbUuwxAZ1kokn+GS9V
2S8bkrLj2joJXT8Ghf1FGghXdGHRN9a+IrjFC8RmTET57Jishheoty9pEmMCq7CBYAyCM5Dba6yJ
XNrI6x1z1Xlj5n1mtctiQOGiXdZzAZhQ1Pn72FLZRWEMiKgmYo8mL9urobDXpgnbTBfGXTfU3QAU
NbJPzsDkeUFzH75HoFoXVqadlxSKzSIdi2wfpTlYt5hkv4A70R3auzyS5nOeZhT2UYzWpwJwQ4wW
JObeCDZKCPOdKeuDZBd0cDNeDxoE8ZN3tkDzHGv/OS95TFI95Qez9JLdaBf+MsjV/BbFJmMPVsa/
CCj02cqn5ClGLctaQoh9YVZ8HqXx2dvmd+lT/XoACe8AsL93WWedaVemV2mawQ7xdH2d0P5sG0Qs
Xw49wr4rq+pOytK6R1dvHk0SVU4NH+4dpzK7izoDQJDyTaZ1MezdJE2/YOygBUaY4Y8GgPOOIZ+a
6u5UmHN0ycWUr8O8Xk1OmKzr2vAhHfvyNRndryTq22M/MG52MvTcUPONS2JPPnx265q3YTrsUqyq
H2HRjCs31tEj7+uSLSm2otiRe3TRpzQf/hCAtJ/bsD1OAPURlfQJMICuhFhkW+PvUCAAi7OpYMg0
bXTQ1Su7m36E27cY60t99bsSMX/axtxYRnZ1+4nRovTArmoMvbRpk/OYaP5g4IWkH0lNhpubYhNr
7I/WSlPizAC7N63X/bgccESqoT+mleb1YsbPkKqZjXIbu6Z5KQFRrA2VfOlQsEcYLNixUfPb4EVt
4adhP9Kicx/pwEx44yEeRfzZ7NTLj6RnxTiImNfGI0ekzKdnLdSM1jG2l75t703h6QvzIOvIjI3j
+PbuT8n8TgYPjHw5+Q2CxeIRpgNXAfHb064ZnI+o8/1TfttyeGNRPOeZY5ENiV1g7vlSixTlieuG
nN9x/6sdNREqm78wOWUGPBfS3Kj2lm/TgZHcqqCNV4US82ZoJHr7PMrcXattxi+kUBfwG/p8p/re
Zp+OsX5wZ/ed3oONcevsDdUd2woiEhtTq9s50g6OBqjLrdsKsnJoZJl+GMF+Isp52d3cm5WfQMR2
vYupW4/5BIlX6Q2sUHgQJSRjHTtNyQZIIu8+mFsDlYkrtrwRMxuoOXgyoYF8F56PbzlCVUm5kO3m
mfjGwUVzLSm4PpEAIoQ0GfW6DNWp+4zpVCGXWtvwIYDDGK892QgA0H3EvANTRs5tMv6YmVAYObV8
zFneL0MR+svGcZqHrPEPviJnFxTWWbvRdzyDi2IZmZxYhvpLAxLeOkEsAWuuoN9RYBt2gNxwrKOK
WPZj+m1nwwvplF+YrFNUclW3b2x/3LUCPuA428ZGNzAUDW96GSNxhwCbeTRAsC42wRZq+d770GkC
aoNlLG/a4crfO0VxKTLr0ffxkQ1uA0cozZtlj/2H0br97FBEbIsikOu+0g8m1/R1aNJmmxOztzYi
whKUcIgd9VBCQXvPhmezKK+oDWwiMMl7b+RtAzsxjZV4gW80zgsbhPVQER5U/X04SGx/UIg2YNxN
81pHVGqmyQSKxDH2463n3ZIimmElYRUKSfsa4x30OwWS3pDtHglnvKPW5thxZu8FDxbJWmXFOE+L
alcR/bT0nZTskwAeWCSEvbPrxD5FLc+kF+IuQHDb/uXQq+Ib+Yy7i1PrPSTRdNnr9CxFLC9dJ4xl
VFkBnwtZXDl3z8aXmCu0TUWDKoS2vO04b1DgjqpKV+GMoarr6XHhqeCWNMr7wazUXeMhtFch8RRL
gVX+BdX4sKv7cjxRetUs1MT33Ee32ZChCCMBOtFU1DpTkjNXutVaYY7vclbDiTCJ6Z/UpP8SIeyu
/C0e2/r3tz1/lv92+9Fv8AYoTaP23//1H5t//jPS6dVn+/kv/8CUKm6na/dbTw+/DSkr//5v/EH/
6//5n/0f/9vvf8aap8je/v/Qvbos/Px/sr9vP/FPb57p/cORGO946f5a6bz/E/5tmv8AGWVYvmFa
BrHx8v968yzrHyZp3MqTpgX/S1kY+v434AtvnrIdfkp6N/SX8V/y5rGH+Fdrnmkpm6fV4HfkL7Kk
BUqs/P58iIuw+Z//3fgf1hAHQ4c1fzmEYXLXgxhY2YLqfOnVWoJSihBATdw7vB+dNg3SWchuW6aq
yw000HTgjlc5BktxO73UVhw0ywmVFHzCOTcC7Lnt/GZY4pbjVGusFySQmdxb/Nfkt462SSyyOdao
7eEMP8yKIp9rN7SAj/zdkkSR4V07YbtiYYymQ04D1BgEuGaGEFz5IZIjg2+Hcmx8SaIpOLXBzF/L
RjvF61uWrty7duYS8xGwQAEI0KXgqVk2V+i+h+K1zwEsu/adqfK7yG7fBAjAcfDOwmYZzTzbzxuU
w+nmtlq2MXqZ4bgOzHwdleMuKLAmNAaJkyOS/UT1a8A8iFI9ejMUdaqFdivVl22+1L5mzSojoKXM
LBGnL8uA0GrX2THA+qxa9xIIACdeciwrnzXqSL1EXLNIbumG/GTnDmiBicIuCE0eaXFGsMUNOsvb
f6yRX9VElnhy6KmJ+BGST4JILMvaX7idesMospmKfN96fmlsRMV82QNcEnOXCMYrZmWI32nGG2GM
+UvMmKlN62vs6K8Q5c3CKZn/Ajvd30gXDt78ksAJL32y5moTd1aEbjG6NrPcEFS4t8v+Cup2ycf7
VjsvCZYMLd5DT22SRiNFMleZIsGjdc5IvfiQRkTKGgqWGsI3j+OcNGQY/JA+iIN4gPz23JPXbcbR
NoQvjsqCwQF7gxXKOdQ+5Dc6BZkZKegJxhexjcQv6GmZK/NISPc+n6x7K/DXN+PVf1B3Jk1y40ib
/i9zZxtJEAB5mEvGkhG5KFNbqUoXWmvjvu/89fNQqvk6gxkdMarbmLWVVVd1CwEQcDjc38V1ol0B
3i61B7qg6p0y03s9WHAJlpKH17FyUQ7oM9vQ1N1GGhhSAxXN4q0k93P8h5mme0v1uxHCVNTZH7ug
vG9a5zbwUmCAxmdV6MeihBqeVF9pS8ImVxSjudz4apFunpug3o21fEcz60eH9eI8Nn84ZPoOjbWt
S70e+YgdwihPFC+2DaDOGPX3EayCk3l6N2EzQz0qggIEr+udS4/C4PXX++/8wUBPJ0egTafPXm8m
H8MB/PcIOST104NKehqmYNC1We5s07hTflT9VVePHd2YG/BTEq5U/YfB/8w2gAJOfveUFeEGf1J8
4pwPadbTqXdjROZ65DFxyjNgkeaTCafQLNHfr9AIzQZ05CyVg5vM9laEDXeFYWaHrppPGQPeJN32
VB8lmiMWxWH0m3hXg2IyI/fNQO2kD6JHhJwPZpnehS7I5aFVz7ocj5iRbgtz4sr1ISqQXdIIaqDi
Jm8gvxzRLThQqv8xIstEk2Lfs0NsIzuaA4hDhDxsNWA/jWbNs5iBrjUw47O7ka4PWqz2tp/C94ma
Fxn28i0clHu48wN4iAGre1pyQZ1+V3UFwdjfLJyGFsNWD4wNLe/kr8msEdrrIDw6izugMsEUIMxE
A/MQClY0pbdME60A0Q2n8DYPwETxwEs952kAIdGG2IKCVB5TEAhR1kFZBt6tq+R9bKn3Wcv+8+2P
EpFsP6nxI2fqbnCnrYx2SHMTGRVPH9qJ91RanscseIPj8CP0/wezG6E0U6mqbMrY3hGVG8qmzsFG
tj1MMI4cRI9aP4GBdJ+D+2OEGYNKOszAFs9ZQvvcbazsLakPrrKAdBH3CPFaGu4df3qym+pO5Vhh
4PpdWyaidWDCJFhSJz7S7+TzJOoAJhqxr6kCdNzicJuawNl7/ApNUB+Uv77QsqcC5DIlj5eGUjXG
q4A64uhOG9ajaVVAtfCU08n3OlHlp1LgipL4wd4GVEB/58E348/OQgiNwmNGLaJy5veQKB9DJ9go
DQEFcWPKsXdA+NlOebVxOrlPHYVTQv3WxHJ2xoxRTjLbcq2Nh0mRLJE6jY27cyW680m7hyxNhSAc
HnSnjgLTWSALdAQGveELRBukt299Q9+1untbONXDEo5GP9zKpLKPo/Pd8D0syah9C/0NX9itiW6a
jp6lOfb7CUu2CMp5rasblCHgKONb7z/SurhzoMF3bvxAW4LGOk4sneSzi/HNgLg5z6HkafQnCi5Y
as28C5omeh5GxPecbsAE511U/plV5fhVh8jMF+/dGvKCF6FPbj5WrYFSnp+BE/WsbHLv9FigzOOO
BZQo6L2EPd2i80EJ0y++tVSG/gyHtvwENLjDKKFGiheaofAoKMYDdJ+i4WrxlIWwD/DyP8bZSz8B
rcJUC3qnfB6p8iPdIlz9mUYGghNTJr9MOUPfkAFOPN7iJn+QIqalWCWLVgoYSQlGP54kTdHc+yp4
p3C7hTZFdC/rMcrN9OJmlIbNlyaYO3eDFwR+S7Ff28UOHK4X7VOeYP0mKr0Bf4c2HnbjaKIo6WjY
AtRjEUkeHN/cwPVn6r05EVPSknP9gOV89p1W8PBVi9oM33jKVfDkJuS0Nh410NsKjjKkDG2U3W3o
QspeZDB89wAyDUx8PtFDhK7n+DUuwJP4s1UtcyQvopdW0U/CDtzRWJvyNqC6MPRZ8ZBmXRwdgRuq
5li0OnEfrTzDe1rOCaoyXQ0hEzk4Hga2MlyAxhpdz5uJjq3BIygIILrG8G5vh7HNMLglxMK2oNjh
w/3iVQg4wTSc3QjSzkd6gCf/1o4Rxr+hxwBXsrN6GhYDag2/NMe8Ler/gMmz0KMfkI8D7uuBRUKB
ABf6DDdoCIlDLKomvXOskredU5jprqIVGt/piQoFgCnwCQc0I8P3Fe8QXjA2GKANXSd0yyCnldQ4
mwDOTciNUe7awUXBM9NwQKt2gQD4JonIIZ2yadyS5imMfxDqFwd3jpAWsAYa7Pcjb+iv1gyRjZ9V
gthG+xsgAdiShvOZWoA0iMIUV+WALeWD0SkDX/nOb62Nl+ZxuC8H2RIMbEfOB/onY7zrvc6PN1YB
3YmC8AxDnKNkDvth9uYfliNU9jS4JogDdgRm0lrACjkCGG0wJ0ej8o7KjuyeqLmLj36x1GOSsi7z
fVlSMDyogT8KEKI/qV3g+Bwe5RpRcDQ84dIu8gLPvtWljHiuZyidI7VPq5La/NipreFSOLrRhZ8/
s5Hn8g4kDohcCcHornVrtDfzqqDORJ+yLe/FPMWfnAkCA7yzQNQYsNr1J/iJ/YNfofF+Y3vIv6BD
p9CFNwXQbx2UvUWVuoHfMo/UjWm+UO7A5YMj2phtNG7ammINP9bs0gVcqwGZqBH/Faokzuc6j51g
Fwe9iRi9OdX0i3O4wiLu1X03loBTByNRD0Mj03hr+iHyCbwvMIQxrC6BKdSjt4DVTA3QhzY37BkZ
UYHceGTA/BNYnOW2GjWG0MIdbL0ZwtpduCjIA940nmg+T52Gd+yV/oCDQAT1d+PGfqK33ENI7fsO
qN4b4GchaC0RUpZUvgKnogvESndBOhffsqbqv3SCQjco4E4tElO+fIgo0H1vqgAWaY8m8wQXsfe7
rUMRvLHs95XHH25lIa0CMw4RL5WCrxSmaXZAaE8KytekTLSMhk8O8Cm8ytpxO1tNXGybeLC/SOrk
GIf6w6IhMVgRAM6guU970j+Ql36e3mZFFkUYGEjj7WRnM2SwoAj+kvqPgB2CeobTfWvp4cs3Moy6
t0lfC4paAUjzG1cF3lcHDLpDHtxOT9NktNkm7AYbXqRV+6BpNBe1kXY01Flg9V6XDlafRQuPyOZk
dFvoKeVXN3ebeofkYiFuM59u781g+oLMxHLNYwhJZYbunlGPB4GtN+RMqK14YKx527vih/QHtEd1
QH/JqEbx2R6ERMLW0UgFF5OC7o3o10AoRDo9o2PrWj/o31HFF2VPyZTqYkLmPhfYPZQQZcgXZEUf
aE4K/a5oYFbg4ZM0X1G46NSNHjo+X1spPBQpOfGRhLK5nRA5bneYBULdQW4QNlOavhN1VWUbSsqA
4wo8fZAi0bPPbtIedzBIQFAOdrYU35p8rLidZ8u560sB6wRgU6DQcEiG/VRqxNUUzqDjdhBF9TYE
HgDhpIvDz5WqvW+WQQ9oy1KjioLtcz1QmUJz5kaooY8xYgrHdymuQ2+XEu6/jWkAB4gmLUWqDlo1
DTECud6FoV8cQSfV2EX7No01jC4Qa5KuDDBDzmDk3tAum53dbFKlvrEg5cJNpGH2VBZKgtZQ1Mk2
aVYDOfc8GTmbn4WN3yrePEZfa+AsP9rTSs3P6st/yjj/v5V47EWJ/L/XeN4P3799z0/Ul5b/w98l
HudflqLg6VmegBElXfV/5Zcs81+ea1vCQ/sYvcafdZy8oI/5v/+X8v5lSs9T2nQs05LIN/1PiUfK
fwkSJNqyEkUn9MXd35FfOtVeIlbxA7SylMUfhr66tdJegooa5h5cS+yIxmnXlp1+mya62TohvjsZ
JuI/7BiQcoNMiv9LyutXme2MmjtTeCH79GtoF9EAF5F0foOziL2/qC3ZWVB5TVIC8ET45yazHZiM
CywGDkR+9+Jz/D8PJfkKLovJgp4ORWkrRFYpRyaUJyXVZcQIowoTb6M3hiuzOq2Y/ZqVZ5IP2dqy
bKyEToeygjSpIUDgDBuFzh2RCFxX5fxdJ/2va3cqvf/3KEIslUHbBc6x1pbPKMdhHkdSPCvv0IrJ
54Vrlnddl1cA6kMagRJvX+vXCf+9YbWjHGWjOcCOPZ1cV9kqBTfL08qgdo2ESY0fMFoh+z4TgNLA
X238we2ujHpuo3h8OMu1GNeTq43ipdwEtWJUmvKLqSCI6qqL8kNZJ83x8kZZvk6Bil+RH78tp47j
YJtS8BpUFidTLJr+L/ak21rRZGVYWdII4iWlMkBtMWJRb4Ffjzj6RP02dFMfYAUCPH7ZiN3l8c/s
HvbMEgpspivt1XfN0UCEJMh37cc6vrcLDwXPphatvDIOMefVPCkUa0rIthKOXI3TUw3wgjiWm8Uf
8Fi2AkseVzUPJby4bV2E7uHyvM58QhuBNYrSFjJrrlyvq0HFFayYs0lMSxxUQDFymtT0EaxYfOUA
nh3KhQWkKYAr4YrTT4i4uilKlzfTOFRf07rUtwE84LehTOwrI53bLIKBEJkEHcEHOx3J72MP0U+a
n2QD5Q57HYscABX8R7wimg/ZaFKMRagi/ANovPVQ9Wa2vbyqZ6KAjcebwBFBYg6iVl9RG7kVG3Yo
wTHYxgeo0dFG63A6whHDiSbpPMpTGr3oy6OeuTLYohayuPQnuIJWQaAYJwBGNgtcRNQxq4CKYObi
0Um8Me6S0uhuYfLLPWjD+sflkc99WqEZ26OrSmNkFVuzPhqBCLvOBiMEmCJWJ2/nFD6rW3nGlaU9
O0nePBisOK7jrDcsDISx4fYDAqw8HprVHB9HhRlxCXL9EfZT9NynhofmWOmgGPvb0yT8CDrMcF9N
JPxO91UUYS4AaM3Z5GGcHho7orVvedSwQX9eOZfW8metAp5AL1hJvbSY1DrgNQIIztKZQtEf+2Gv
wqxZy9jdSSj3VO3gOfqRfYuJnXqPPowJSlV/Q8S7uBJ3rVOzlJ+BVyjWGS1KwoNwloD1IvDCze/7
GbTzJuTtBaQy/AjwzttFIWICkAowVg3lovEaf4YdWe3xIv9+edHPRETSM34IgpcmwX/Zey9+QNvl
M0B2B/24HPHsEdj9PZywEIuWMd8nAgnzy+Od2ctC4+HjmktyKLzVhMt8xuYOoYlNC3d2D9gXXpBE
iyMwDffKXj4Tp7AK4rxq+TPZW00NBdgaMANKyRT9g02h0Uu+caxpeK+Grj76mVSHChLrd10O6VPd
o4L521N1LFJc7lM6k6Ze7eept80mN2BoB7LLNp1jqMNEmKKTPlW3l4c6M1X6nuTEHi1L9u0qQpRl
2+dQsxxoK9J8KkVl7oMAgSkLuaFdGjj2BqFUPE2d1r2hIVPtLg+/hL7VaXo5vFpdc2U9G0EBGYQ7
e9mygZnsqwbR9MujnG7Vn1k6ImAWyZDQ/De52jom/KQynES5y7FluIFMoT45ZqW3qZxj3FYhl10e
73Sr/j2e4MuR03LfmKvxhAFse7C44tyOlgNk+uAAnCzbpGgbXDkVp9/v51CuMDUasZreteOubjQT
OqUZa2RizJLKe4ySA/r99r+T0vEhMJvWPdjJAnpmB72H/PpKNDy9T/8enZvNsjktNk+T0xhArdOE
zue0O19S9QwFXbDEVs1dZ0owgelgIQPUiOfLq3tu0OVxyK61HR4NqynD+TAm24rxfLHi7JjmA1jM
BttpwB3JD+3GyVsNA//KJz293n7O1DOlyf2GqbTynFWS5Mdp7CYUJXdGtaAHo0IeonJC1R0npojK
SEFzOwChGsyluLLIZ3Yv6ARJIYesyeTxd7rIHRgYnFf6Gj8RGKStYQQPLdJqUCKQvYZwYB4vr++5
qVoWLz9FksQVt5zZF4Fdo1gf2zagTsuEfjVGgb7TckBAd1TqIS2wL9y0wqjflfQbruzms1OFNsU7
jWTUWl7+L4dOYQpq3AzwctQY46LDJG/Cth3/6PgRO4ih15bWsvkD/xN/fn1Wy9MEN+o3BPxV+DN7
GyxVAH68LAVUVUQFd9DIqHkGci5hVanKBU6m4erOjhdile16z7HPbS78hSPe0ye+8rVXCcavn0T5
hOqCy6VKreN0DRJjRNxvpnSos+Ej58vde+Dnt4CF203r2TQaals9xIEQEPGpZmHKIpAZDrsrQfNM
EAOda5tU5NGqJXM9/R22MPRcZ7Dkc6mnZ+TIxGbs438jk6OfLm+400vg14ylyebmtkMMwF59dcND
NJmqXrvLAu09wmwtbnsfpPLlUc7tLcCF4IaoDi1PkNP5WFxy4aSKdufVVra1Iw+5UnOyPpqd6rYj
mme/l5X+PS1qiYow5aL6vey9F+eoxUtJR2bVglRI830343wEc2A4QsEPb39/boq8SCmX9zh7+XSo
CrWxKe4ctFrSCqQ+5OHDnCOn4iDrhyxQW+0vj3dub9DUsszFyND0FhDWy6k1tCGHQiCRVdX9sO+0
bA+lQuXJh1d8JSSci0YkfIpukmJ/2KvA64wmlZMwbHd04+xtI+f8A2qNuBE4gX2TkKrD0EqhlbUj
NLzLs/xZy1tHB5wkTd78/Mc1V0cRtoxWk4qanZsp99h4VIrHyEZmChzy3jaM7kM0Nf5X6uPNIcSX
1jy0QZTsDRiNEDr91H9qQyh02RggRaRSnGqgS4X+0bFamC3gqNwrt9SZbID3l5SopZqKE7UK3b7d
wG/1OvRS8sR6REf8AbUP69nL8/CpiNrwA+ZI6HQA2sz3Ih+9a7HrdTj1TJNql7ZAwQk24+m+SLGO
oYAJGEuHiYELb+crIKixDLb4wSuamXNDixq6kfdv9GAV7ceuBePsxKgrp3n9EYad+OPKRzx9KC3H
kNuTR/eSzpMv/Iy3L46hU5ZVT1+4RGzFb/c67FywnboF3ORHe2gRxg1dpCzYQCxz35az4z+HRhD9
dflXvN7FyxUOUROYD/Xrn6+5Fz8C0TmBy3FD0UNiMS6rxNuwUOLWbjrjDpkE9wA0HdjPVOdXjurq
ofhr/ryWXMhJkvqqWuLii6Fnaina6QyGxrXgUGJlfMu9ZYrbqgzKH9qYFboSQ3A/QlUPd6JX9pMF
0vjj5QV4HTEWUCTxXaifQMxV9IXDaM1FjicSwuMaNXagjy3Ugyf4cdPxnwxFKMUDljVcb0JOc1G0
PkMlM/x1SCNy5zd1g2WRDtWVA3fuuwIaJfumHwATe3XgBvTrBVDFcgeRrAG8b2RGu1GGPVAT9MRX
F+zPZ183PVDgykN+5fJMz35b7k1CsWeThbirK2aMUe9IUMXZ1Ulo3/sqRPTVRN63Cdt5h9NZee/V
ZbwJJqShQTzLOye3Hi7/hmX7nMZIBE94eVB4+Xm1rtKEGFSGbu203MWdm7+hGw6WEhVW+35G0vxg
pcnv54geGTgdHdabBsX6xQourQU9gJRdrOrgEFVGDxBllNamRQj3PsJTs7iyzMveXE2RNMh0cdxQ
i4/H6iOjEK6B9XrZDjYvpHGu70fA3egUdY1/H5eUgnsvSf7BubXZUBSbGZcH3ury6dECQRspKXa6
bf1b+IcJUtxYUOG/VL81ZKfvkBHH2WAI+ga6eZug0BUO3y5/3TPHlnsPb1eKtjQU1kWeBvqJ1wRt
sasRLf0yWX12K9Bd29uyrq9EiDMbiduaNhANNmqI1mqVZ9Oi6mJANERrK/je2F5+l/s29LPWhP2D
0Gt15bOeOz1LxskjZyn2YGV1GhnRYCmCyc0r4Md2L+mzt34G5SD54EvDn27M1Ok/V0RUMKcUg24b
qYD/iMDHEfy3V1ks5SZ3qRAL6a3OEP8GFpuMqh0RHOfZ1KtphI2LGKxfUWS8PNiZ3cxUJbtKL6bQ
enVHzy46mkXXV7tkauVjl2XieVZI0yae95YrINj1sCcOl8dcvt3qBAkNNF6DyKFzqVfRX0rDGqKJ
CQZJZT0PIPq2xO/s6+VRzgRj6juMsbzRKXavZhYX/HLQiOWu89CKmVqBzBrQr82sSc7AMfLvbmKo
m+Xt7IbxP9i+JMNECPpQwn3ViBKqRj8FfYhS+M1DVkY9hnToe29ywBa3CvNEdWX/njkw5BJLO5Oi
Ozt4Pd0Wl01onlSZNKjXcIoBwLrJjAxMqvTbvujz28vreyYYcCwXXgNFZxzTV7dN2puzmU3UAEsd
jUfEoNw37TDn70pHun9eHurc3Jb3L9cKe5R1PT2aomys0kjAGGmRJ5uySpC38zPj3opccD+K7uTl
8ZajvtqgDuKoUloO+aK77kzxnXSMTVuzs+Ow3MQOh4Jn6QQuR4SIg6pieKjxAuKSaf1xN0+Ihf2T
H+DyvqFuyB5aTVj2qBmMkh+ApXH+ufbT7sHGx/bGzfEqKD1MbuVI5o48XvFnXNufLo9+brndhTDu
0UolVVmNHncplpBd0+xIMWZUQlwIvE1Jc7rvbVQIZZ1d2UqvCy9LdxOa3YJk4G/cVezVGaU2iSXH
1p2Thb21ZCnjaG1NY/yA/Lg49mEHg382kD9F0O6PCWfNTTx6wNkMt//dAgQ/hs6uplTrgC1ZV6HN
BFae57Qe3r5D+1iPMYqviLHsLy/yqyDIKDwYCYHC0rydV1Ee81fwrYNytwIA7j5uYyyI+/pag+rV
IbVt8l6XjindA2Gu75KCOdpzACQfnS8koKc6O1q1hKaBJPnh8oReDyUoDy4sJ1oVrNwqqqsaW7y5
NqFry6r8EbnxiIuSSqG2gk//7aHI9Bw6tuTaJjiR03jgAZSj9jbZ2woA9YQQxi+puABuwlg4U7y7
PNyr80DVnt7P0jhVDtnXqi2BJrnLo9ABhzipL0bmwxLETmBf95ouSDYYVxbyVfRhJFpoy7udYgoR
6HR2VjIFYoY/vKX4GW6jXFVv4jhvn/Bu7B/hLjd3IH/Q8vabcD70NbIW147jMsJJ/FvmymfETk5K
MtxV8qXLAvys00HkIMA2uND7UJm0Pzqfwt7t0A1zaoHfzAwxoMiqHqh7FUMS70dAnDcCB8T6ygdf
Lq9XP4hHlWVqMGDUIU+XZEA0O7FSNLXcxnA+/ySv1W1QPYPRfDfh2PAeLEn7HcELeaXedObTk4Za
lIIVzpl6DUfKGtUYbUUzKi0iTKxSobYVnIj7GCzgPsYW+UrseV3vJeR7nB+aqaBp6C2cztTrZtGB
VEbaR6ilcpL6ydHGaKFHUAfSMh6zHWIq+MTzykSyGwcuMMdWeutFPu2W3rSp813e/WfONb8IPIig
feWQKZ7+osnq7CwnQm/tCd4XUF+EzqEL7TyO25WhXufgC6iGa57PTB2e++90LEQbrDpASn6LHle4
i92w3w2IoN9PvZPvM4/CXm+gvTbPw7SN+hZk9QQc/vJ8z3xyMlOPV86C0Xr1BXrDxBwvFxOSQlZ1
LHwrxd8MhhsCZOVugK56JbqcOe7UFOnbCwlUgjz8dM5RkyLTkCwG1A5qZFqGqKoZ+DU0bm58txoh
kEcxvOotaJERUxTSWufKsp+ZMciFJd2hNk2dblVURYuLuioWJmjT98mdbbawhvxm/piP9vx9KCAR
Xlnic1PmuUGRgoqMpdanKgAE58WEQFr2mRu/SwIR3onMSKBUK4l8Dh0ht8JILINTivSC9RxRZ/18
+TOf+Q08PbhFTPIcpr2EnBeFsBC1lSByQ5R2XNq+OAjC+0MbQ6Fi3JUYgUldv4fG4t9WuD5hKhD+
g/uSJMNh0eENv14EJ41r4ImIeA0D4nBxh/RfgbHEzhXhcOWRdya/ckwKwAt6jPgCw/l0smPQp4lX
Yn8zdnkNc6TEoXlg/y+i3f5NECf6ryYX9dbFT+GQpB5m0KOBP91UQ1YZcJp6vLz4r+M515qg+ggR
m4zhZxx4sfh4zFtWTz9vK52gfAwiNaKw5GDq1s/pXY6LNTJXdX9LpfraUrxOu6hMUfrlgqOl5pir
05YI8urRG+V2bJzooFPZ3xkcyyuA2dcnijRowR4vu0uachXHook+dxk5csvRst+7ATKTcRXiPiQq
GE0JQeTKEX4dpBd2OZX2BYAj7XWX1ggbIM8CF6t+TlBp9cd5h29fBHFmLveXv93ZoWibUejTyibb
O91LQ9q5hpvmi/lzhhMlEtQ3UxNqSG/Yr1we6uwykoEQlDwBfGKVh8xBjVpm6MttkYiHsYuDPepl
Yte7fr8pozi6Mty5XUl+Bx6Y1tlSNTidmWmjPI0uvuKmq8oPoILTPUe3hETfxO9KTEdvMkv4t5im
xFcC4tmJIma0iA/YvN5Xazo7fZqLfmBNIzQk+lIkwC9D8zHHRuZA8+Raa+bseDRnFu0E6rXrzjrm
BugRUwfbejQ6D+jqZx+8QPK2S/38qKKy/nb5Q74OthTWlsMOvAd7HmcVbGmuoCtbMJ4oBmNvL5Ci
cJL1wzBnzj7w8BMyOmTSYGAlx6SQ8e3l4c9NlzYoZS7iPTWS1XFsxzJDZ53ltUu0O31fitvJEej0
ocB/N4+YZl0eb/lcp+mqQ8NNuTY+LJySdR+gXAgoQY/GicIkdDNyAaXQTJDEHdLW34oG+flABdeS
5LOj8p6D7YDxNHWL0+0rZo+ysAtLEeylc+cF6NSEMDd3pQt3ejL66nYoW3t/earnvqzmbcnDneef
7a4fKyPOnxWCW9vG9YsaYR+8ARsQKvBnwl79SMwg6zemhYKYARvWvEHvLfxw+Sec+7pAAamVco2y
lstPfHGZtJhXYgqI/7Xpt/KuGNGKmC3D35Z4iGy7DiGB3x+PYhRPM+4RquGrMOGNLsw0aosI84np
q5nhhgDus/jLAmQP7z8pki+XBzwTcal9US5YCgUKHNnpBBNUb4usg5I2NGjKdOEU7SV57y7Q3dfL
I51ZSuoFiJVwULA7X/c24hb5H6uY9bYEcQ2X+N/FjGRdhDXDJq7UtWb+mdGAXwO+Ji0BwmWt8s4C
0f5xxrdxa3aCYpagLoGkhoUXF/KeqGz2V7KO1+MRgiDKANlfigfeary68kO83iJUQCcr3WtuaIQZ
Dex6Y9wGR7/vr2QBP3kxp3FAgd2h0UuCz3vGXA1YYrIwC5MXA6oO9tfRidyv7txkb7OhN9/gHeR8
ztKyf8bPJTjieV4ltzhjh3szi4YHehEmnYa82eAj4H4ig0X0+vLXXq7P9c/jieNAniIb50uc7isP
Ow8bMz9/q+xUHTiZJc7I6XC8PMq5VeekOAR/bnKS/tNRmgK10BCph20UD8VtiYDrER3SD5n2kGM3
2is7+HUQpCfHDeMBIbKAEC2/5kUwEDT/SB0bf5uMTb+xAZnDfkUe0gzycR9Kne1gbF1DlL4+oNSF
SBz4ytxwnJ7TQR0RN3GoZiSkzNTcWEgUb2JspvbkGb/dryG3I20mRwEXt1TbTofCR2EGSoqdapyG
410baPx/VIUgfopFWzKYmNVhTXtlo5yZn+SBSPiBJ7FAg08HjcdwpO2G7QQ6AkBdzKzbBIPukNNo
2ysN5Nf3CYgAmkI8Qym9AmU/Hcpze1DOgR3ueoWcX9ojMVEZQ/aXlfkeUJXAEvtp8Ntqp+cWUVNp
llfmeu7QSq5t4Co8D/mb1angOQjDfMD/S+dj8b1Uff00DDNsbRQY8O7KRMnl7aABM2If/NXs8gLp
IBhS26GYgDG0XD/e4HQf0VEIHysgOFey1J8w2tWxlVRJgNlyck1qoKdLhG6t8AOs7hAznlJUNS0R
3UV2aTzh3YuofzMgFxHhYPo8D3b5Bh7G9OjD09+WMNw+VaKYnrwYaUBhgFpFeBLVygwtCIzPsOF2
Ejy+bmyc3tBYABB421TGeG2Fl2+4msDSF4MwsdTAbb06oyV6rSrDi23Xmfn7ojTTo1VBw4ZLhY2l
BiqEtkV7m3TlojGYtLcG1y0Ehs59k+bYHgEqKa+s6asYRRSEa0ibkCY7f12lTguYLEeKxNnEgw6P
AY5O2PBAT39OEEZ5h7Fztv/NoMiAHCSuBvpaS93n9Bv6bY5M5Gg4Gyr0iMiEjbgrOxsVizQvjmhO
JldyllcnGEIcw4DjpbamiMSn4+lq7hyJEsLGiaD2V1BaQC4AVZgHd9z+9tRIshkFyoIAKrdaS/Jh
I+5ljhbrUEko1RSRfiBaiA58tuhwFV5zZcBlrU6209KAJBMj6oPwIT86nZvB66zJSnRFIbZjBYA2
5dFxuu7d5Wm9Ckz84Rw7yoJ66ZWvO7qijWtKU7AwVDSgcVjb3c6a8nRXZos9hzs02zRD3Tu0jX7r
Btk1xPnrwjDj47DDmYFGQN9otWNCw69Eq2LGh+ezlXYX3HuIduyFbJt3pWGIccex8Zt9ZA3WB68Z
psdEl9UhSPxhc3kpzi34gpyFZkmJgwb36YKX4CEsJEUhpNjoCVWlhUBEkze/fybJGthFrlhIa2sa
l4kqpO3rwsGLAhnVzErxbuu/uCVy4QlKxFcO5Nk58WZDnoruC+/i0zlNMEb0OHb4hNBdOA55kD90
VZ9eWblX2cnyEXk7oD2InYy7zkDxPQcuMjTOhgDrf0NXitdgpPIvCQ0UtMZa23meQB79UoX8r7Tj
M9ENUC4vfSoMMHSd1QMJZWy6PRPumri/qD8bO89QPVClucfL1kJGQtTXakTnR+SgUOOjsL0G3dV2
1SsLdfdN1c80GxOoEVOI7jTSx8DWY7+9sq6vv57gJuRJRkEZLsi6zZmhlTPbOePZnW3cQsBrjxN+
i1f2yOuvxyj0G0GseKRfa3aN4/lBSKkakh3Z2TNWqsFW1N70ZiixtNjIycAKojAbeQVV+Hoxyb0E
jyTOAcFHre57HcwWMkkchLZCdbrz6/jgxIaJaaKuDlghDlfuiuX4nsZTxnOo1Ghbc0vL1V1BBz7z
SuRgNnHrILmsx/zYebbeedZIUuRTOy2ki+1v5lxjup0JcgwN08RdPiW4vVVkmQIHS8gMFLe0E38b
tAiDja20d3Wjs+0EUPkmsPp6n3XjsJWZPeLrhcOhKcHzXg5xyxzXa8ChIOOFDUKyvQoHbQ/2ScWE
OIToE2RbMH8wrVbfKYlKyOWhzn1e9hXl+UWq9JeG6IsXSxMFg2H7SEgEXSu3uhQjEnDoUdlS41rS
tNc+79nxJGu7UJCX9+lppGswyxwAkDobZ6ytHSrWLGCn0oeOrwpltpmuvILPLSUgEk6mBJtEvnM6
XqcGxasBRYfENTuMTOJ0O4UYKXUWjraXl/JcGFiY3JTAoYaCezgdKmoQR0LjSG5qjeedRxa3Fbn7
20grshsF7ElQsrOpEi8TfvHBgmEKQoR8ML2C9Hvjh1jMhmhmbWo//qJ7/XuiESC2l2SKXgznn2Nh
r3s3Pg1Qu0TpdtM2TUU6FVu3aZIb0D9rVDShem8aK1dXYsC5UMc9ZQqYDlT61ZLCv5ijVU40gjUW
TgGa14sAZSOfBSWKCZVoWz4a/eL3NSbm+OflL7h8ofW5g0BMXsE1CYt7+V0vxi1DjDjHFhpxHRX4
gXVVdGsZnveBh27JiyX3tgaaqW9L1AH+wTGkVEtWwy2Jkvvqqwq0jwo1sMxuWuI/47QVkumYJ3tB
2950jei3l2f6czOup0rXFz0HJJ4oFq/S1jyVZoKMG+ewwZIBm4pcwZwMOvfb4OKXvLWz1M5RCvFV
tsVCQpo3GIrl2OT0OHrwoBuxEixLJJ5GvEp3xVgi4xtGbTNgDouN2U0kLVzv7K7FUyql3Nxu0K7M
mgOQ/6SBqZhj1jDBzKfnjL78OzeyMMKm/g+EQ8YzhhDl3JdX4A2vk+gFcEThlCcIO2uNLGuLkP71
zOetRphC6GbizuylWGsgXo06d5dvJk9hZE2h7iZteY9eWfMltq3WHEgfxRrEejhQ66OLxJlXoh8p
0H0xo78m4bT0dFRtfkXnDpunLq67960FIPXGQSIUBfxI2B8qa1KoLraR82fhOgFt8rCu5G3Sdv6z
jLoKnyAq20CT67SaN0mpy2OQyaq/AUWT/nCGUl1rYp4JqbSGwT39VDngOXB6SrB8yzDeIaHTuKFv
LW9K3w8jBqi8uqcrIfXcUJKOMcgEen5gb06HErgwlHj+CTYP0Es+H60aq5m5LdL2Snn2TMxZiEL/
M9Tqzs2dJcpFzErKzrrv7TL9c16eQzc8+sL0ps2rEQeNYv79rI4kZ6k48UC2yetOZ+g4AcIqETNM
acBhD1LKeoJG2SGdbJZd+afn4fjgO7V7ZdwzK0v31F6UxiFnkWicjhtSbxnR4RQbsxbZISkidEtb
t3rwbfPr5W1/diSUs3jCELUJNqcjJRSivHlKHPb3mP2VlqPee05VYzTjJN6ny2OduYK5Ef8z1iq7
GHOAxrhLkSM3qfm+RxXnc7n0pS+PcnZGiERROCFZlGv+tWMWeOTaJRIfVoCZ3Fh579BPz+8ilB3/
wWfChYDWFmwE2BerXRmPY8RhppzRWUH7hA/KgFtRA3Uqzb9dntSZ/U86QRuEBh6vwzXutM/0ONih
zyNmwvhkQNNib7gDVd2yD26TuLLeTWMm/7o86LnvBbxt2Re0tHj6nu4NygZuWHRo2ZlR7yK0nqf/
h7TzapbbSLLwL0IEvHlFo/s6ejOU+IKgKA18wRfMr9+v+LDLRiMacbUKaV5GYnahqrLSnDznq8bg
89f7Vvb2i6yaOILqLnu28SIUSkd3aVla33Xmn0kn/mmE6X1y2+JfHHWWQmwCCxVVrM1uWZ4Eoyoh
763RlHhbO4jIKgGoJlrXWHt6/aKIogOVm4Hf3dbwGsUcUQYMQg/gUSOA6wMj4+uXuYyt6L6lvU0i
hIbdBT0BUq3NqtLFmJx2wjPCeTlf1hrJc2+IX411pFyn5neZuuYjceSvj0IjHH9yIcY4eUP3F3Sp
7bnzwPnVENycDFc2j/9iUar8SbSuks3NolwtWOzGH6lKUA19I8aeHCsu0bg7+Hg7+Q7L+j876mz+
FlKq94bpdexYE1NaeW2saDUFK8QYQflcNnZwUCjctUdRF5u8l3SEru1RQiycBfVDFF49E+LmuM++
yWwZLm3qeW/jsXeyg9B173iQkFDecQKHmF39ot9WmBtFn486hz5FqgEaE4jERaKbr8/j6KxxQNRc
CxwAm/dq8WU1mW5P7NSgZDyszAMkU2FEi3c4i7XnCdV8mU61jHLVTZPLyEWVDaaFHNqavfHQHTgN
ZYa4wwIjqxb7L1MQ//e1p5ECi0lNBwgkRErbCYTcGEy0Fzj8JflBFDiN+8mQlv/lvpVbIB5hG4U4
kPiqMczs6/VW9ZVEJp1xWyZJvPIhbVz7UaOkwtT6GVJ0D8W1KeObImTYnKqJkKCGk+IkEJE63/8l
t5+YHwJxJjVlnBeDZNc/xB6VHmDHekXlybeWZmXfwDmPL/XQwmlE1nfRVsc/aO7dPgPUk1QBUsFq
mcvaXHmKnH2ZchshD0Hq0peuy3fwYZQss/HAu9zeQmUKZCd+91fp7Hp9Rpa4MPlgaqndDlboDA52
HtNozoefixYfQcf2zOE6A6b2XOqPWzqqwcnpj65c+kKO7Ukh9CI3hXzagAHgazFW2kFJ9/bKI3KB
f1EjksQkW6B0ZsAdNCH9AaWXm5zoY06POgzqB/u1d0hAZlCb+lW72VbB8g6GPKYRwZwEffaOJHh6
0KY8P+nrNJyyrPUjpuhEdP9k7iyNrhFEI2r2EczE9mRSNh+Y0GbntGR6KU0ktQOJ27lvZecokn/C
+MwxwcY2JrZbz62GEis0P8HceiINM9vt30MCVrw6ryHmUVUU/lsKqtve20QtSroVdx6R1xi90zkP
/RQ9XdTe65NhC0jPneRoSnnnQLo07FWziiNy0/BDczazG8Grl9rjn0aRIE1gm+IbsqJa6MdVcRAL
qU25TqzV6CyYC1pU9DS3gF4osGnSrmhnm/4yfbDzaT4zf+ydSpu0ukRf9sQsPAohSVp98lPziMnx
djeZlSCQ0GnTMM3qbEKXMpWlHiweSP0qmb77SJq0aMqO1Xmtl2Q8eG53jakaBhuKYsF2OhBFllkf
V8FwMKKKDy3i8m+6dXEfSFiNh/un9HYgAmoa2/81TU8FFd6GazcmNM8s63FBUmMqJbNAcj4j6oEK
aD4uL8kwF2+cGW6kOXWYEdbmN7b0uw/3f8PtfcSuEsviwYJUZgs3AE+judYKSQ7cvPOTnqE2kGRr
evkXVtS7S/RJLGirj/5bDENizhlF+jWaqFg9ok7EKDtdvoNbf3srVOTCZI0q9LEq89qKNXSzVggK
alZPxdvKVvlkDhKlbXdCtcKoh/5gA/c+Hj7MIm5yGKXcAsETG377FfhAhKR492kwCvetbPz+1Y8d
KwIJAmrFBAW5LWtVuQfp7ZoKkHOF/ZjOsAFAxj/DgTZX4WAkR/Zu34Vre+oz/7ZZS01TmUEVEXmL
9rYEGfWNeuzymDk18lGr/30I0uDg0t3sHBPGtL8UlI7q3c3IiB4LtCkSKGBnE30gmY8Ibdhe92gr
ELqR1UcI/ptLjj2mAyhI+TCJ3tCsealA8SOXnBQtzS5p19D7sYAz8CuHgwdvqxIHBSG2LNVJ4JAw
Sr0JCmfco1KCR0mmk6hI2tOc/MFZmt976yihtMsqtDfjpTwt1Ric2yawfuiZ0rDqCj1/M6yp+XU1
LbhGlxye3AJxdpjAJK1lW1Q/YAHh91dV/W2prP7RcLvlI9VsCZWb1c4hMr0H7crdL4fPogfDC0vD
9PpwiAbu55nrFGXVjFSF7qGZLUl//L7XDg7FzTlUHw4z4DEU8+gWiDDOnjVPpOEoHizfnckXP6a4
Wh4EysoA6Ns+lye7zI4Y8fasKlwYk5H8czMTKIKUmNJClqPWjOUcrDOSW6WjhTEUOpdqoDObFqZx
vu8f974qhRPmkZkaBva38VxrkY+oiCh1cAeCsi43l6if0p6SoTiCdO+aoucDwgyOQRK+6w2c1n7x
EkAC0QACDIV3pz0V2RRHKYXw1/pjNhCmPQjfgQmoItS1KZSYJ3tC+Ccapsp/8GisRdIZ5Fkr0vRi
BVX8n/tf8fY9VQYBMNpMI8AOsQVgaLPq7IFdiQxEfFAIs+vgAuS5fB47rX4zJWv/oqF5Bk9vUf+d
BZ159hC3PnhRdw4QVkB/MMZGH2LL5RJUYAZr4RdRLzMv6jKrjtbZbkIHVox3QYyimFvZ4sDozq7i
OokJqbDz8G0BLn01MLvo20UEt2F2jvN4+rIaXk8nBrDE/a+8a4piFehNRj2Iy653tRWMMC8TppJO
Tx5QYUku0jfHd73Tla93NoB2FNuomny66dNnlSVtS2iYkm0Q1vHqo8HYzqdadEf1j5sQl+hHkdwB
8IXwmRTuelVJlSucUlzACVMFkZ4UzkMDgfnJkUHw03Xa+SwNKFU7BVqAZeooLdr7qEC0FXcXqQRF
imvzLRGRq5OYR11qlKEcNRhdG908GU08HlR6dt5awKVgH1SzACew8eCrl6dt5YxlhDCQzjBZ13wu
Y9T86rhDZbCyyof752XvPlBEJfpzQbdQhrlemjVSL3GLuYyKxGyeK89pz3VjigsUQPTTjApdtjRv
D1yPWsRVxqK28zejm0c3o0QnO9g1EZizIOQaq3L5zIy3+1CLwnsqLCu9BIWHzs1sm8Wf9xe8a5vS
FvAL3n5gktcL9o15GaS5kq7Mg/WCDPeAdKvrnPTeSk+dGH8UgTCex9k9Qu7tHSLKyIomFyZXICfX
hoNFCLSyMsSlBtS3FnLfr8zhIu+ngz29v8ZdU0Rrv55JxeB0bYoiVykaXZQMFxgf10pHE116zC+P
enxQpdizhAIwQyQMIsEIsVkUH222Gdwr0DNDQ3DtV+08zSAzEajvLvcXtbdxzI8yBU+wByRxczME
NUK00HA3cIeKp6XKkQMNyupT23bag9UwwMwjqaHS1s1f71vee7moS8IBi3mPITrlnn6LuUGdwls4
OUqYWjOieCjNE1P46YdaoiM7doiShl7mf5NtWnehqTrrUnP8g03du6n0zpm1wi3wam/Wv8RZoeom
RTTYefA0minkfbZIT20pfhh+YkW0dY4Y3m5SKC6qApvQOSLuZ+XXC28ys5JJs2AzYxJ0tvvxIzRA
/kFBbW9nGU+ByUjVMRj/vLYyVCh6p31Q4F7H+b2w2U8k4+ILr+V3L3aa9dQOXvNucWG3OPioew8L
83pMd9Hd4Q3bLHASElajriojW5pdc7KHDInFvkgeUe3qvuVD4//wg2ROw86vllO/+vqRWsOewyd7
hNlXsX0QlWwWPyIpDCtpEbk8cifSZ7Ai6ZhHk071Jhf20fz/3o1VLyjRO3hqqvzX9rLSpZeqYc/J
nfLkL8EaGa2bX9KgKw9u7N7SGAQi6ac6xLXdmMq72euz2iLsCTIzDGrfZao/7h9LVyznCbWvg3N0
uzT8q2L1pIVGdXHb1XftzljjJCkiOU+fkq4fnwedQLME0fPhvkfYswQkQy0K5iRqwdcfsVR8X4Hd
F1GVI5856Vx2QPIgpTtpH5zQ27aFQn7wN51p9Uxv/V7QIwDYaRURq5bNf5p9IdvQpmuMvGM/rZ8X
Onx/T3M5n/pgzC6Z64wwjgk3NCHvuFTTVB94w1s/xI9RxKm4ROYwt5jCUtc8e1hRPEy1rPxSC2cq
TqXT24/uRLkqjKum/5qMjUgOgoZdu1RYoCD2gR1sW76jSf9/kHkRQYz6c0be9wwKwXsD4xE8TrZY
omp0rM+v32emN6gSKD7AG7R9QB/Mrtq6iOzJKJkanIqLh5Ly28VCY+NfmOJVgzYPL0CedH2k1mlM
+EPZ5g6A48Xxs5Ub07qIm3RHolS399IEtgGnDi+2QvdvXE4PJ6kz2piabLMOZcHY+0CMG7VJoj8C
PzOfXr809WoBtgEZCnrzemld5o6mKFtui3Dep36HAiw6aRd/SNcDS3srI1HgdCi85s17tQhaWkys
FRQlMkVVJBrUaqsknLOs/zyUkzjA1N2+jwouQtTMRAZZ5XbTbHNJNK/28sg12vYiPa1/3/qd+fH1
3w8EjJIBUGPt2269YdbU+Ksmj2A5BdmmGe7ZKWh1jfic831Tewv63ZRyfL9FOiKzB5EOmPKBHrwv
hjh/gNlb/ourTB5FExJIP7Prmxh85ik0EgRx4BAr5pdADP7buINl1JFz/JcnGHZuhvpouHDnbCjp
EUXEgt/iOl8vLelFpfPcZxFdtL/jmNINQAEPbQzmzZZYP2ry7nzJX9zbwEtJ+mGauTYXQ1LlI++Z
wQjQ9pc+decPkF++TgwNgDK4sl+FMKJ9mhXbA9gFZmWnLVbGqkGTU8vj+tRCNPx9TrX5HXDTo47E
zsvHaAJ1BSJRbtq2FgYhn49FS53FuTsx/OWc3DT1wiU/ZCDZM8WDR2GBeiav38ZNoW5dJMXAhpVx
1UWIQfSXRfDYgCU56mHtPbKqjslIFbEK0e4mY7LSgrlvnG5UTrEeImli/DRizRYoGCuilVIpyKBa
gLp6oD8kU2WeIEMpH8QoxGmq3PHH/Wu4t3SFUNA5pqRW29aTzdT55Ggdgtu8c++NtYzf4vSgK9KT
IyjkzrPq0SKlW0mrUtEiXp/THkEst1qbjBFVEJiW13aXohnBXacZqtRFY8SgkIL18bULVCNsPKjQ
dZNh3BQfTdp4vl4wd9Vlwdmcxy4sZhyCk2f5QYp6e+8tBoqBijEFTyd4K/4Aqt9r9CLLompGiDnr
W3kGvIaGS818f2BAs3t/abcXHySfqqxS7GOR2zyN+WAgYwNE+yukcd+o9VZnxga1h/tWbk8ILEoe
uRKXgxbzFs4xFrNbMuGeRvMwWVHV5i20WT3SO4jChPdN7S2I2VUSM+irblncJwH3nDC0JCJi10DA
MZk8UeaP7ltRt/m6JoQFqsIMoHMKOc3X5xAKUtqCMp0jATvVR70L8ovrQEHVkRs+FPxnCHxrqAy3
yxEyZueA8IhTXSQaUi2nTZrCvLk3ByjJRrzASLwMwXjprX75RyCe/jiIYjk4+7v2KJv+mrXgCmwi
PcSY4t4ZsBd31QKcqi5PlT4mT4HZLg9uyQzvwQbeXnGSByI9+q+G4ovZZivNANVQRYTc52380DCu
C+fpap7iDB56mlX2s5WN+UHQsmeUIVV8GJk9fGPqAP8WScjCIjKf5zliXl6czWL0zl6P9pXhjtob
10zqjxl6ZweBxc6tACf8f0bVp//NqG52YCQAQNAJdeNT3a7+C02o6dQNZfLp/nndXR9hOqT/3Iyb
meShKLtJNpxXxHKXvwxjQk7DzzRxycxFi/qKoyRq79UDZOSBzCJy5alFw/i62UobeqF6Tss5Khwm
Vui6LdEMPfkzMWhAfc/xX+9msEeIhq6ASuQ3u9iMa4CYlpij3FvaE6HOcLYhpDxNXu5d7n/QHQdA
aveLE5C+F2/R9d7FsdbLemzmqKd387LCsnDuYoupozzPDeMRVhztITZ08ba2pvjA9o6Lo72numGU
YSiKbM5NYc752AbrxHs3fe6HYHk/t3b+5f4Cdw4nusoMH8PURKyxLYcQNRkCYdcpGlNLsS2O2QPP
exMV2dIe5CU7h5N5P3qWyrFBO7AJZ4KsKJY6wHv6gu58V8iViqQuniuHfl/Z5P1/tEqWB0Z31gfJ
ASU85UcNHtzrDVx0baU0k02RG8xBmIpSj6Bd7x9zb+rD+59S7cf1Y8EwN5PiTKhTfoFZ4dqU6/Sx
EUxM+3Mis+8aQLiTzcTUJ6p4VZRT+D+oLO3aA7EJEgfwEdWPa3sLiItm6oiH7MXxn6tyzt6mZdIw
cjwn1V9tMFYHBm8PJAukN6so20iatx2n3k/baTZWGRkdoikJujkvGcN5By/RjhVI6BTASJEDATC+
XlaaroVlttoYcWDLRwWDeEa4SBw45Z2PR9GGaUagOJzKbcFolVY/GryqkUytySKinuRDPCXFN60b
s5fV6OKDKsDOstTElCKKoD7FO3u9rNqZ6oym7hgFta0/NJ7UzunxnP3tHSNspREBVY6ys0Utr75Z
tIG7jtHg9NmHpBviZ61bMjzzZFBOHr0PUJl0Bzu29y0hoCBMgdZJpZbXS8sybSRecUYwTZX/FzTA
5SlhTOYxXcYhzOV8RHhze6fJwKg7Kr5OZgW2UM0+aBn/aiqJPlQ1n800a587mwND9fYIxruza/RX
QFJRb2MscztAvIx5sPaD4MgL2T63uWU8FCkpyX3PsbMgbjFwMEX1zJo2R351cq3zDRY0x2X5wcy7
4ZzbNaqD6RHP6q0l8CJgrZmpByZjb30GzarUG/KaWMTXu/d2rztfgqpazTCb2iA9WNYtMZGa7fm1
S/Am44I3ryfEWzJDTW+OxiytJdTgArg+OLzkw5xk/T9xOlGg0u1E/O0Q0cD1s2QOTFIi10lgG90p
wxit4p8VmsqAIfrV+nualuWn5vfZlyW15U+iVoiKjBZGtMeFArMVlpNprdH97bm9VAwDUl6AK0OR
ZmwxIpI5h8JKsiHKEqo1YTpX9deCplESVnCVhDCuM44VTAe36pb7gPIktSHGC2Bq5cBvnq4Af9tX
aTNEklGvb3O8alAgS2c1zs04LsNDNk7uxVaqu5duYvrcXWLrv5rXNW64FqkdHDiw21sOBzeZowJw
QLi+VfCeU2YAJvoLEJH32UtPnnxekrI8WbIYXorMSw5emz17dKTBjNAY58Sqq/lb2Gyj/l4Y+UDo
VTnmqYIk9xy0DOKmICfDETmtgxfh9qpT5EahnJwE93LznPaSpkpZE1VmXtaCdOi4f6I4ipX3rChH
Sb+WjjuO+npVyIIC0gaKGUmRBw81wrgXGlLdwYm9veaKk0iRG/JcE41sQgO5dkadIDobJaafnam6
dR/tuC1CnRv4amyIMkWECnkzbeAtgiBfgLKXQUvwj9hY6KzV9L3ykGglIJ8f3bhO/nP/Mu4tDZ4K
uJfgvVQ06dcfsIFvjckmouLGnv1TB0N5Hpqi7sPccsufr7elwhCOH6V7CjbXtnqtGTkwkFQtvZ2+
8PbFZ0pPxVupLeJIbmrHyXAgiFSViBNhwmZd3TwLPEFC6qaP+qM2B14Ym2kdNkCQntrFmU8mSfr5
/gJ3QATQmRAaQ0zNswCu/HqFsdHOwaArDz23I1jFLP1cFdN4SgX3y1+c8XGBJezJRDbu1Lf6eukX
afxx/0coG9dxs8LdUb0FsQVZ6xbIMAdJsK4lOzq2I+x9k6Ih4SmY/L/u29k7OYTJjHarYTW48q7X
6peeN0LVRf6xUiquaCiGZeM3KMo288F33fNdkA5hh0eWJHVjik7CMmlLDLsZ9zDMoZO7NDm0Brnf
vbjFJP+8vzJ1DjdfkJgSzhgV9lkACa9Xts5FhpqsylKFY6AkClRzzIKmDeW6Go/LgGBxmo5BKK31
iGtt59iqCIz8Aw/AijexHzANw6y6goAiWQtGKK0S+ogM0IBlDtof9ApFOHvN/HB/wTtbeWV1832t
MlnWdaLiYEEE9Fj45fJiJMl8aoLxiNxlf4GqDq1YRDk219+WRWutvuDfZj3JLrPtLmBaaoobI88x
ourTi18YR7oX6g/dbqgCpAIqprfubAGTXlzPMHQY0P8VugsKrkvexdN6BMzeOaX04fGkBFekCluW
Uh4pO3YdqkWpiWh5FiR/DGXufSpXL75UaXx0/36NEG5XRbGPyjfxFEKJ6lP/9qJDaBCvQw1cxu39
6r2TluOTTGIbHHFWvzPmWft7WLohMnuvf4Ymuv6EGivhIISB+QkvUXzK5Jp+NGP37yS14xNxR/9f
+q5UYktnQTEuGY86j3sXi6k60jWa4Oh/baqicTLBU9jwjprpqvimYAwvO4CWNYCjCHbn+pyMYj3T
49cOntXbY0e5Ga+o45vpgmyP3eQOzlB4HqxWepMtYesXzUdd6O0UUrzPPhjr4htPI6M/yYHh26tF
aUYnk6M8ikDEFtEgpQV8ZKEQPCyue1mHNngh0y/DVcbxq70kptRMH1TPdJS2NNbuoMfuPOO28kUT
zPZ6som0bnLfO1rd9mHRW0csRruLUzkjQBGAMltycl1rO9hcRh7ZwZmiLAvcS4W6RpiZnfF430Xd
Hh0WR48VRh/g5RyezWGPRzO3BUenGjz7Mphr8U+hCf89ar79uZEM/jkDQ6G6XhzB9W+vNZZxVjTq
KKRQR7m2bCVW27pBNkdLs86noJjjN3XFY5fGE+QHomi6z/eXumsQHSba2FS/gK9eGySQbZcgU5Gz
77UvHuN8YVnn9anqZvOSZgCF79tTz9m1H/HhEaWbhV6LymY3nzaxjdGOG1xyhVb6c9ZZ03NgQM6z
IAoVwdtUfq4BdjzUsllDe+1+vNq67anausUPABK9SWoTs2xH+oNkg65NjznJKOCGVuXjwoJuOBXM
elwYNxNv82wczobZHiHYdg7x1Q/YPrlTqxnV5A3R0NLQo1UCnmSo5JvemY+Gnm7fIeIK2lj8XsCt
dKKvd3Y2Ci+oAjFGSGL3EeyQ0IL4wxEqYW9BeDsuJFVFeGK3B3aaHLeR7Ri1Lu37eMHRLPGIXDyi
QKf7m7dzVFUXlDYFEYuiYL9eUMb/2Rj2OEZ6gZJqbNhFKCZoC5ul0k+pdkgwtbc0xgqJHVgZYd8m
MpOimxun0cfIKRLx6Gs40nSo17cNqM2Dpd3yVFNsIQeBtIOeIHpVm3MxFFo9AjShwlgtUicAo58d
Fovm/UV7K1hDJIKdC2LMi3hYTB2x8RRKnvf+mDoVXbcR4iGQE8Z4ptpcfy6W2H3TJGQED/d3YO9I
UUSgTcyjSqVcfbHfggC6b9SEymGMzGzoHhNbtNEw69ZB2X+neEKAiHYYM/+gAilWX5uZpZ8ErWGy
0XXTX7q+RrVOo6jbdDl6vULkYWc24wURnZkrq/snH/LcZ6a2uoNt2Tlx/BBiB0pupALbJ6ddmMQd
S05APZYQ5zEp64TwuLkn8luLkcXEe3Waw/Pm8nXJAwhat43V1MxkU+XJFM1pNj55vqRkKSU0GU6s
HaxtxxEzOwAEHS9B7rjteOhVDS5vmWQkXAtZAsbEnta8yiN0R4aI6cKMsQJdPrZrukYWmnUH5ncu
F6VuSnLYVvnc5sCPLtO0We3TcMkS/dkvrb8qpHj+I7vDu7VzaEnkwEFyuSgGbxHZrd00Qs9iiJxF
Y9Ey7v3PCcKSB6CQ3fWANafOjJoSTeHrM+u0pU0kDrFgN1frc75O0zktM4O6qdYcfLqd6ISCDWwY
jLyA896GXq0XiIomjIwcN62+jmsvnss4sD4ZZmGGskGoSmTGHFaD/frSFDhv6ikUpwzQdsHm/nsa
JwrQuYTjozUipm4Icds6Py/pYB3ECbtOgDEQxRoDogeHf/1B7cUb+8Gh+dcNAYVmo0oeKpHX57lI
Pw+1U3yQjjm8wRFVkXTXIhwDv34YJ/31U41UMWHlI4vkrxtGV2P0/davyymqF7jywnLtaTnpRjl/
S4UNZjpdoBO772Z38gcA0YwQM0hJe9fa3A17Md1yzenrBu2Q0fSXFjJVrvfiL2juzOiRnbQY/qj7
RveuidpYeuGQrpIyX3/vhWnC0XRGvjdpU1i6s/bJWur8w30re9eEgFodICIwhsmvrXi5lTl2hyae
NSTOOY5lHUJm176bzfpoyHz3K3JueEcoGYFtuDYVJEs+ovMlIzSPoVM0YqZss1HWZ9gh/4HlS34t
dfso+d9bHw8WYApOjM/jdW3UrgxndOt6iuDmmDmUY19H+uia78bSOZJe2Fsg1W6d06laDdvWXdmt
sTmlCy7HkKn/5DpDln1q/Vh3vlqzeqWSGs5cx5zKo+bQ3rsIAJViAC6N12MTWk7rYtsDXAtRo8NR
nxC7R43sx8uYGdMZWOERSceRvU3YHhvxbDU59rJmyCO9lem5bLv6oi+Bf0mkdcQytreLDLQAJuR/
1HZe76KiFJLjUstIA8b2DQE+NLPH2EYkoKuzg1bJka3NMbVmGAAKEyQAKBTzPC1O8CwWKmH1kh7B
9HdNUTCmuwxlFV3E62Ulg9XCFwkGwGoq5+sAmewplZV+njX39WN8NHkBbdB7U6n0thJRyECbapOz
WWtd8ADbnf9gdgABAq7H5b5L2XNcUOIgl0j8TMazORw8QL5wTCkjZqls4yz4nlINIhx55b1DSBLA
aYehCfz1xnWlRUa53faJSm03+2hrpUtrwcmfG89OekiF16P7vbddSsqVcUhSVmaerrfLRzYezpoE
zCwR2kV3R/vSCsTZ4nk0Dwoeu6YUxAEJ151ZEZq7iTDXmEBXX8S5QEL0CwdjpBTg5Aem9rYLgC59
EsqjJIybz9jFvokqcCajIJb9kyCl+6xph5oFuwsCTu7yjNL63eKVIOla/RQmoahmkOIhdyvUsFw5
1mFWN8XBm7bnhwGa/a+tzT4NVm35uQeGAcKB8mGoUZQuxJz/IJ+rH9qu9y8502X/4tTTtINoAYQ5
ZU4VJP6WipV5M7RjjouiolH/UxkdQ1zJ4McHUcHud/w1iatmm0HcXJtxyjIfxcShZ8g5z5+MMrGf
/cTmEo/x2kb3b/KuMUaxFFxDwZA3z0oHyqtOloacQPZ2HFqNkz4vQ6ctD7aBlw//hTVQAfBVQlOE
SPf10gw4rHRZ5L+QKPU7N57QCJmt56Q8pO/aWxffDmEbYE9qKuDaUmzknqExZgd8qEwifY27J4RB
vqay1g6ykL3UgNyDFJIUHar5Tfjhrm3niowv2KBx9U2bIRfwarNQXNjZWQ6DHopZK0/rXH67/zGN
Pe+oQmSkG6G94dZdrzFxA62oJrIsmU3li46CGsISS/2QjxLW91FzHsrKnj+0jcz+gEIpfunMHC5z
+LuLc53W/YObJ9Z3PR4r903ppuKf0ZLLf+//yN3fqFoC+HC6ltvDDCN5kxsB7x/pbcyQ5ZQ9Ctft
L4hbjm8CmR8JmezZo0UD3gLgpOpDXH8TRzCg2nq8TCIOIK3FSVzcfoHs3wQFgabX0XD13jlTIBfC
XTAKQE+v7Q3CyHhPZt73YoFVTLj5N1tRo9eD/28yQSYL6aCpBBQWzGtT3N+UTiVLc9scdQaEoLpv
sGxLOCAblEVO9zdub2HqvfChBWLMa9tQSRCbdbrFkHhYUzzWrt8+CjODVLCC/eC+qb09Aw2nki/w
K+BOrxcmpZcm9kSFWKpWfmIiaz0LeyGdTgq0tgNZfr9vcHdt9BrIm/mS5Lobg3Y7+FaWj7CY2dpT
UpqQRAuZrtzUIT54qfbeXijoYDugeqDyk2tbZPRevdjYqqUtPxWFO2gROaH0DvZrx45quDJCxigj
/ajN4+SZ/SIqaGwjZ7LSJ6da2nMZt9Wf97/crhUgAfQ6SbZuGq1M9lSySjKqkVXf1xdZp+ZTkplT
8PD/s7M565RxQCjyDkaAtOZw8ecGEFeaHfTufs3JbzojVJopeSosBZHs5uQ5dpBJA2nYqDGtdHl2
y3o2UB0ocUuyLYs/9CGrf0xL3Y2PVl0aZCRjytS9Db7kBxJXpnXWF6d/MvRES6OKlvMYiqz0GCIw
veF7JwxDC3UrzT4PmSjNaBTQbeGUSpG8k10h+PfKxZKhjIW1nkbmaQtqDbn95PfkE+euLtYv3VJ2
8UE8uHPh1NgfbDFkJZTONnWeyekZn5SI+8YCmly/ypbPXZ34j/oUgDfsjf7y+t0kJuTc/IKVb7sI
RSzsoIEXIoIgN6/CadK70Bua5ihH3okKqc8xYUs8TVVsW34w+7bKZaPT6ek6BtJM0P+EbHqEVMdw
0RrCmYHc6OCo7jgTNV1B85kqJEne5gVY6Squ1sDH1OH2eJzyufjUN5URMidgH+zb3u1TfJY0fWBG
IBS99iVjSWkFYeyB41o4VMGq4ptFT/ggoNmzohoBip9TTfWp0/NbmNtopjS1RNCwa3XtDzCmE6TK
lMij+4dir9qoYhfa9orpm0f02o4TDIXdm/4AK3U26pHrz8kHWSZZeRIic3+2/cRMDLF8Mr2dOjF8
Rs99+St3Xc0420aB/Mn937O3j8Rw1HYQPmIeYXMpwC42OQBSXI5FAWtNDPMRbOx/hTEcgaT3LMEL
B3ZLzVgwK3e98HbSZz1eEU33KYv9KQ06XVDNFnMY9wyr3l/V3pVQe0kiQX2MKeNrW8WcFGVvaX1k
9JpnvDUTzwPWKHOtPtlQ3BafglzzyxASwPmv+5bVn7z1rdRR8TK0VXgsNtHp0pddb6B7G6WOjvrI
MpTI8KDZ8x48s3tiQn35FxtIM5RhW4/GKGPz10tNHc23NU0SRpRmEWqe5kGxDN1/45rNwdndXRsB
phrkpyS3JV8oUcG2i8kZonqwhydvKt1T7KTyQbrN+OQoLuT733L3xADphREO1AD9juuldZSGiWzx
MXYv45e01iyUdQLj2UqNo07H3tJoLiu5dCpJQGmuTUk4iwYJg0DkzXb6uJAdnlrmi5+TPNd+atg/
iFt23QCgLXi/iQCZ71U/6Dd3Q/Q3wXbKNERFp+dUydGHHH+eX5pZrEk4Vf38Vaz28tPxUO4LrXHO
H2jVJh9dqxBHt2XvO//+WzY3k0pdbydU5CPJt4EynylOyIMdqFHS5F88G/g8oC6/OBS2IJA0tWTr
SgZqYG8bT5ktDJCceX9pu9k+3z89ew4dXmB1CZUi2Pa5N/QphzCNXDhdtOJUmOb0hiKs/sd9K3v9
dNDTipiB0oqCRG020re7ftbmkZHY2nPP+WQsFytT7PS6YO7Y9ac3jpXXb1IBRq9vnWUJKX/Nw6Ur
Rm95HCm6PAAAr7+I2HGeBvLng1D8FwR+65KAzAIbhgCUM755qk2IFAWMYyPTZd3wT73m3ltbX5b5
QXCPmantkUmuCq/nIjex/y4p7eFnalvFBTne/EfWWEaFSqXfN1HXTOJgl/bOHk1MMkmDTSKfvP58
ooE6yKAGDii187JTO8X+I2hN53vPxO2BP9m75IorgFyB1w7E5LWtLh+hgJiXMcrkNH8ukC05CT+O
kQzT1rDNMvvj/bOxszYGncARQ03ASNz2jteplvb0VOBdxbnZRMCT1SOSRhjH9AAU+QfLU7nOZp/h
jGbQG59Ct3Y7hWrD9DpJnymkPPbt0B2hVRf25IVT24i34HzNS1bof5rz1B8kFLvr5KLxYSmp3fD/
eH3N5GjJYBLVySmyzTx/8Atg97r0j8gXfsUjN4sEdsjrqmQoto1hwczSYhktt1pY2WO7jGYovGYM
gxyNY23wvZMR99PHRMOfaFOG6IC1vFrbCct0Lpn3hfaNWayt747BO6UDHa9xDAzYx9wf49iLcw/3
xcGW7i+XHA2chtKj2Grwen7egsen+CpXQ3vviMT5xPCX/xxMuYd0Q1eE67p4UQWHfOhZi3f28/jo
edgJpgij/vc3bOGtPrMb5B/wyDdm3/0x67SiXYRGPkN0IJ6nOQs+9nlVvD7oJxilJc21IbHZ3tU+
DlKtqgCNyF5OIVQb5ktMnHpgZccjqKEGGlVUD5SQy7VHSGBnHUoXKwZyDl+SNK/zU2sP3rt1WvRz
nFKaOdjRnVeJoV/VTKWYpbr81xZ1PevHuNf5mHa6MNpspMShw2BNry/2XNnZBDTMCqaIKVOBpO/R
XKa5is9tA95mqqb2gP5rd0km2B5UTMgGtxEo4pulXL2RrWrrCXVzRJLsNjsqce6dQohXoZXhKKIu
sqkouVbb/Q9n59UbN5Ku4V9EgDnckuxuZUsOsj03hGdsF1lMxWLmrz8P5+asWoIaHmB3McB4XV2s
9IU3mEqyVKNLXC/sbA923eUwrrpLc91uV/XqX+JhvXWzEedSpYNAjR7E2aCh3yLTOfIVI7NtbswV
JevBw48M94T8QkT45lbcKwWAnHej9rNX2toASwwD3Sq/RQS9wUnZireQ6w2YXJWKpu8//fnrtLfV
EarfrS/Om35ziIC0WIiPnM6BeS43eqZGIL74fVWe/stQxGJkKOCNz9lY1rqFxrp34qy+LCH8rm3a
hTI8BK1zibH91orhZYXEOv+lNr0/kv8TV7saCXnL2C+rru2ex24Tf+Hl4d3NjZV9fn9Wb+37PXTf
yeEok5y/tyTuQzDOexPJlOFnuNPVs4FowYV98eaEqHuRxqIKR6L+ckKDaUAtGXjwKNsZR2w9ungu
tbqaG/PSa/PWFoRNAmQZkQegSGd3k8CeZLFC3nFVjfgsYTB9VWlZft6cUR/R58ouXBxvHWnAAUxq
F6/hM76cmoaDLrApIBlwly5Voxl9yMWyxCFljkOROzmuvVv29/ur9tb3ZL3cf0lQBCxn58yXhlIL
5iipqMvwM/z+GXPwUd1mM1Lq7w/1VkD2P0OdZyAky2VXKmorZpjXy7HIC+OhagNDxT7WmkkwePX9
EjSAIrnuovT9wd9aTN5NNEyJHaiRn+2bTcnCVQag7N006J708kPlaTM17XW7L+z8kgf7W4cBKBeU
gr20A5j95VraWCYiBzuDAXfN7KhdbzkavXlJz+nNxSOV27lk3JTn0V+Ht1NXl9SQvGITB2zRmsOc
q47SdNZfOHdvbU425S5MR/EBFNnLCeUZCk44f7E5t3EFnrOuB1nJJh60Zx+d0sHTI0eY+v1Fe/Mr
glmjP8LVDF725aClXdtS9BQHQe2VJzVgQgEJ5FJL7a1RuIfZ+xQiAXycbY0M+Q/HLyraGUutbgPc
z+/XIasP78/lrbUiZkWxBLw5ufG+Qf/nJl42OLjexO6XKHR+LWSzxNB4VhEHpf9foqqdmwY9lOfF
eoWJRXq/Gn0qGIEKvaP02houTXiJ5/XWkSIg5Xp0oDEThbyc0W7rLvPRhBJkDAM66+4eDXj1SdVl
fR0ErbhwhN8qEhEKAJbZcQqMefaY0cQzwVxAm8Q/GXhmsUWnyij8O9fY8sOcAdx3NuUdu00a8VD6
DV51bnba7PWSmfxbM6e/vJt7IBBH4+jlzId5mu0qmEnuXG/86biVTGpQLnifYUJhCel+//O9g5rZ
7iOC1TE8gJfjmavKstqfGK9qjXui8DLJurD4GEooAe8P9dZhoB+6oyZQUHjtp15kaxjNMNnyRUdH
EfXllxk/1f8QASFBRaiFbCDR5NmErKrKHWuB/KQy24gbS4p0NUJCWCP6D+w1yDiw19g5u/TJ2R3S
am5EfL7hy/lDFksva+POyqbP1TqvF3omb9yRNA7oloPYQcTzvMzelz31sGgXEss9/+jIvonXSs1H
NNI0TIYgTGjGXhIpfONV3U0+yaHQ7N9NCV7ujSkbiyq0BjqKjiH/smXoXLV6GhOn1+Xv1dEb1NDi
KcpG54Ih3xsXGs08QIb0tEn/z/vnCtADPTwYgZNRQN5CZitppVIJ+dyPP9yTVIx2vuNO0HF3dt7L
KfoT9ulFkVNwy6s+WXvwAS291o/vj/LqUO+j8LyxcsCS6AG9HCUvu4aifcUo0zjf+KBqHhqcQo6E
iB/zyfhjifN9OBQZYJ6zYUjiXg4nKmfWkypU2uZheDLMUafG5Ep8Wi3nT08bHBoCBDSouEF4FM6D
kZXGZdYOKu2iZbxxo3pL+1XWt4htXQrP97/qRT1qlwjki8CkIjNFi/TlrMxB1EEtCEEQRUPkZVxn
fAsbeSygDJ0y0L0x8i3dtaLcHc/R8sdSfvvwZIZooMIfo8r4cvgada+26MH81OgdHSiXdR9VvdNJ
CchS3XT0uzQ/6f2N8+og7IPSI92x+7wF53NWpsZVrBZdutsdJT089GNrYO3pFJk4/oehyLwBs1EE
Z/u8nJ+/8eb2nqPSYAu2Uy9tLhefkF3pYL3wELy6zJgV0QNSk5TJd0+el0Pt9lU+mA6VmpHYO/VO
1n+382ZcYqFc46l1Bu8JSkb+5f0Zvnp/9mH/hQnsuSSo2JfDdvwUPQtLpYvVIlKw8ugVoh3+w3fc
p2XD2ka25vysz94iSIDZJ800NCfHM+w0LEIrHmYRHf7DhHZoAFcYddJzT1uxBkbkZkzINgP10ak5
pNTUfPSG3h/nrV1I1Qn8Jq8dsuln19c8UO/OK1eh71XUh7CTv5cxAo8yRZc6SW+NtBPz0OxjQhT0
Xy4RMsORQbGkTX1rC69CsCpxJyPzbpKe+tM3ht1Ax4o1Au6wA0ZfDiV494w5oD7iqWLGxXk2T+G2
8Jj2bnX9/vd74/qnGQLHnU0BP+acYskWKCY0zJtUtP7Yxf1amfLeJsi7BnsQTrtqRVlfWLO3xqRF
ANJrlwB+1ZfHIM4pmCEeqP1cHAp8lmLZL1ts4aN9asLwUnP8rTP9v+OdxQpLlbGaE/ag3mjxWqvB
SORir9fhmDloNOT5SXXlJa2jfTucPwlUNNj9Fk/eK5uShvfa682uSW2jaQ6Uxs2korByuyyhv6tw
AwWqzIBQMxSJs/j2hfP3es4wSXcPEbJI6O/B2ZyDwtO+0txjDYpj15XYnHQeYH1Moho+meXcXQc2
B+b9zfT6iOz0VcoNZMow6c4V8CIb1Eo3oczA/zr0JBrjZiGdiG2kIf74KmPP8h9KG2gtMdzLIzK2
BGjs6N3+e/Ge+2lZ48XL6k+1DtSFI/K6dQr7woJdQgsPhAVM5JdjSc+vjI2ZAcfchgK/iT6UcWO0
5fdqaVo4gbgFAxSoxZCMi9XfAzjnyS0hn9m8WKL4nkWlW8eB2tST7vL60/tf/fXbQX5NgMiVAQEm
PD/C3dRSDXF9PoXhyE+SYl1i4rny5f1RXh9aOk+AI9BfolqAvNTLj4Bx5FDlISGONG2o4oXhxSKY
os9jqb7Z8xBe6Ca+NSkGJGWnaAB4et9q/1M32FZfux0VzzT0B/eoYYF3HzAp9y+JHL41rZ1GC+MT
BZNX1c5lcpuNzdOB0e7QIBvyqowBmoq4iXrx0I/GpQr/a2UbdhP5PGLdgIPYvmc7F1knkxIcOzeU
ubhe4AY/RCSGnwcD+g3mjcr9HKwZDMJsCvr7bIzG76Uf9WlWRu1X2YT+bT+I8NacGnI6J+rma9Xl
Lm66UnyslFXQxeougnD2Lf7yNuNHY6C712iRdjinfwQZSbPjFhoS7tAEsRGV5lO32dWNg/nmQxQM
5l3jrc631TKiC+nlWysEamFHpRH9IfP6ciesyG4t4eR0UDjd3+MioofRNjAs8TwVQ7Oe/sM+B2oE
95bG4w5cfjmc0xRRZuqiT1ecin42hrdcjbhgoP/ghPFYu5fKO2/cmf9qmQVcmEQx55X9ovHdZpgM
jTiHPT3kg7ZiiqjutQrnS6LDb7wJDLWneaQAJF9nZ8p088EsMctJe09P2zHsRnVoTJKEG9FxgCun
D9NeFMWFAv/r9jVyXxht8Bohckbp6Oz+1C3Ws7qEE7DhrIokluwBuVvZrGNZiewLdnDSwulPIRBJ
UdTC2ctZQxVrV1SX9NVfv8r8FCSl9zbv/kCcFT2bPqvCvrV1as7j+E2OLtLqYb3caWvOkV0bnWfk
CRocI+y5+Lg25Xjh2XrjHPFWcXualF1puO2b/X+utajfMjjYfZ9qsZbfFO4bcZAXOVIIkCOxVRU/
VzXOV6oNLrUh3thnuwc72SnrwBN9lmHAJfSsYRn7VIVGkHb+LB5tU+S3wBiqp/efijeHojpDZ3uv
WJ6jeQZI0jRTWkRgGvyM60248QiIL6kLkN7vD/XG5UDtZ1ecCfcS6Xm/tB0t6PoIcaSjiTnNaTP0
PPA0ewA9rWGtD72dX8p73x8SLNXLJQylgzcTkp/4KAe0TP0wK0gOPd9Iis1Y76beW/6Ussv5+f9J
AlF4OWIX+Ks0jEynIty2VPiaVtGwbndeCZLoP3zP/aDSCv5X++rlULPRW0Xmlgi3lpPztYjG6m6b
lIFR9VpAJKoi//H9Ad86ENiMUNwmJ+VeOpubyn1lbgWiprk9FnHWNu11NBW/CrvQj7Ch15ug96IH
BBEucXzeCDCoXAC52t06aFmdBcjIHfS9U2idZmPpn0hydIK81p8njRDUKMjsCKG9v3525a5dPTo+
WXcqTPWjbart3rGsDF7ROhze/5BvHDq8/OifUvBCqeO8INr3qt3ERFLlZ/hNos3XpfOMcwQyuJeg
QG9cooRATIsGH+zk80a+u1o2JAqrTrXjjH2yWLK71SNMQKSBjP4mREvrOZ/m5qZxm/JOjmDt3p/r
Wy/KznAjuyIkZ85nL8oWBlPQ/AtYGKFKyXz+OU0U9TqjdU/aoW5j5X54EERDcTP40Ymw/ZKt4RvX
AMxKElhCEn7DK2Exaa7LUGDk7tZzdfSlO3+YuwiQ8nIo6qi6en/Gb+zWf4uY8M45KsAkX55LxNH7
JSu5btCxyG+r1s+/TGNfXBjljcPIKNC1yN480u6zN6IarTwgAGFOGAp/n8zSjyOn7u6jQKnbEhuE
j0Qwihhwu3TvvLWlCPCgnnMZIH51HuQt4ZrP2qQkICzvKtcqTBtJa0kUcr7qi96gx2bZ6bI57TEI
l+r5/c/71mLCOqa5tffXqGe+/Ly2LKtMuVQIpOVsXDnBt47w+FiN4W/TyO0/v2R37jv3HQBGgtrz
xSQ+aXh7G8rRc3BCUn249+oyP2kt5/uBcsWFR/L1stKOZyS6MDaB2DlXtg0jLacOUbZoztan3Pey
pMZcIwbO550Qc1epKDKsVDP3kqTAa1w0YTQoJkogaAeBRz1b1y4T/ZgL1aeBJ7D+K3OvONijobls
cQavYnO13atgm71DYExhdzCDtTz1pDblsWxzNzaHTsvY8GsHnUAD9s/kzsOP9xf/dYOVH0nbdrdG
p4hIiPRy9UNfyLaYURPVi1hv7W1/jcayjcdhadDDCoe7zf9Imz+NoGrmsbn43lXh6Et02tfhOT8D
NhA7kAoB3ZGXPwOlCV8JMaKG1Tr+9WBM30WPudc6udXRQgv1ILPtUvn09caHub3zRna5Kig5+7//
n3gUfmtbiKyH70QMLg/GtkxWXKGmaZ6AsKMLGQ16laf3P/jrp4r416V1B96HTtp5RgfaLHCqkZx7
xJMkoSEpkmXysw+9rLwLZYR/UQwvE9eAdJW8YlcBpzlytrbjypGIapSpMmNw8TbqsnqL+8yJ7NhS
+XwzFCiVn3CM7EimZ0AyydT4y9+bNibnEDkSrRdz88L7cNS6TgwAjt9nW+NVYYRr+Fwts1qP2BGL
Ie4bs//QTlV4KUN8vUasjccHQ1di73aeRSpAftuskmzKUZIPubMfJMCljN+izSuIk1P9+Y+XhwyF
MIKKFwWY83QNL2X++qDUaSBd4aOKqaKnDeHDz9qb+WwXBnt9OYFmIzmkrcPlyz+83IGqlNJbdYDv
eWW23X1pO5n3fS5nHO1R1KhhIvShN8cGDr1DalQGXpRePcrsGNBLl8dqHlCsXnWlvtq0FPu4bX07
j0Ozze9FXVA0H6c8o4JibA/OCFQoziMVfekUfO6YghrGDNkcBo8AH/PP27gpOzYDROmPmfTyD0EW
jndzaJgibVtiorirclrLZeUETQK0sG8PVqg8/IwzQH/JbIyeh585RoBXExywNVnUvBbHLW+kigVU
WnFTlxUtwrJFxTyJqsWEHbZlCOfi+CIk9tmFnI6D0YXj7USUl3/TAEFxM7AHYR86HaGA6wgze3SW
0lJXiJbhktFYlQ6ojvnhX5tCE+nC8/F6/wGMoPgCDJuyFS2JlysE8tTObZ9KtgiKKBY4tSfeJGpE
lKPoUK158MeRLDQk9IT/BUnsVIaX42Gh4ls9uO90o+L4rXc7dRjQYXpsZsTm3999r6dGfkqeiqwS
SQBZ8cuh8AYQHXTPLrXnrj5loZXfBqsF8Coo11tYKJeS8H/bXi+vI3p77Couvv2lOa/2OMPqgIcC
2rtmnrE8rLbevtpyLMZTyf/hrnGc7O8ePV6REsVm4rFaW7dOWko1WxL4WZR9acNl/sJTXbRxSUM4
u3W1tn62qtNdzOPSfR2ppzwWS0sFJS/EFj4g/Eyy301ivq4NiZocGZe9JLr0OzMe7CLKEbmLvOeg
d8Q3D+ftz52lmyz2/NpTh1pUi4g3SDPPOq/HNgEoo/5p8DD9ZMrG+D5MoOZQl5jD57xH+CbWheiv
aeZWW1o0o34S0jB/AUJHy1tFmdziYG0I2vfV+GqP7viMDpx/U/Wl/WudsDFJfXcr/ibG0+pgLRvm
x6rCzPfDloc1rRLZBU/5VPXPmBZtdRwaWV8nqodkfluXVvhlg2onHpo+N724Zp+qT9uYz/njNgbd
CNSmd4cqtYXZeI9ZjZh4EtlNycFDOeCmCqPl2Rlyb0gMp5u+GboueohauliPLUcASU7UhCheYV5Z
piMAs5rKRlY+VeVuRO1a2fgwI9tkxrDd1za2Jqqmx5b6xOfRkKSwDV4iQ+Jn7irjcdLidhujdn4c
l804CEFf7ML+Pn9pd/V0olka55xd2Btn+3vmmAETBgi2+FrdWENU3UEZkUGiV/7FhcHOc5R9sICn
luAFSgxwyZeHaRggUqyjZ2GJalbJUo3BMczGS8CfV9Ha3uLYnfx4mfYinue8HIaOvNtB6TMTSza5
cWhCsdxSbcoOnuDejbUdLZ8y4Y23/tT1SOhWoTvHVWgaMrEaq7sEeUX6Y5/Y/x5qftH+nXdg9q4U
fo7XRFDQLpY1wIiiIaz7HIyVMdHY8yKNWrlfeF9ngeut27s7H9DqEFQQs9dsV2iqSBRPm24ZQBfY
Bg7watDqecEM3gFDNefgKkQz56kd6TKIezVqeZXh30B1Sw2mnWgfh+sn5cnSObS9XedxthSZdShr
Pzj2/VCLg5Vn46OeesGfrvL9yomqPg7nsBVHwIvblGAwuTbx6E3B79ksuuYUOVNRHaQRWU/cFEFz
qIYl+iCGbP5LK8vdWXKZV5w6lKe+VSb81GRyDY53nvV88Fn4/ZLkfuv+6NQEyLPo+vEhq+DVxyjg
z/61bGSRHTJbGd/LVvgPAQJjeBbDhY0o63ccM0kYyhkUFMIPbme3tzLPl+nONcfwW6s7d8WdRtfX
fb71Iim3vDOPpg6X73T/hutVLxJsSJlZn0c3HLzYGFsUH0vRfqCL1Mp0ERtGcV0YlhmiFmHrJMIO
5D1kcHYV3bT1M3T44AbjAMI61KXpptRtNoYxBkrUrwcUtMcTKRVCnGW1breiqhsw5HijJAGqO39x
DviFNriAm9EcPQGZtsYiRVVGOx874a4Q1cJFfvIFHc50Kr2OXCzHwDHWgS5Vmk11/igaopWPY9jp
v3JpogUt8Cb8QouvCeMls+fvDYqTRtrYS/PTNPvNv2qRMN6S0qjDb0shtEGk04syAQnhfaNQu36a
qiF8yEMcYZPVGKJ/Nn78p0UrW+0qHP73obVknZiGG30xly3LD72fZypdm80KQBBlNmq9haNwM5hF
NiRrkIkPo9XkdrIM0IpiPIyFBJ7jLEVc+2vUP7d12P+cjMpcD0Dk1QNQM9oPTmF5d/XW2WUajV3t
xLqD+QtI0TCNNOpbedS1gWyURg3COdJcDH42Q7X+2sq1Ka7CoXX4HFXorTLZKmv8TTLR6EMeLtsX
DxrL+iVwBGam2LIbfVI0ejbu5lV7XRLkoZQoRgX+EwouxacRdqR365V8vZi8eefR6b7g7278oj5x
fsRH7Uwh3mKN3gbJWzhMd5471tGNJ9x2TqZi8ZfDTr7L43mQVXNoOpodWOKsk3Pd9EvzDWPcfom7
IDBOuRzwD0CpJv+7WJrsoZ3DrsIGSZnfvMYegrh2HPE0zvguw36w3dQTBumggWbJo2t4lZ34+er8
mnQVDLE7Qt2JF/RaHuw81GzRcqo+CXjI9iky0cQqpyz07gIrAyQpVleZ19hkuF4iZVl4MhZN0NiJ
h9ns3d5E/Ks2FpuzupTyY5PtpbWl3JbPmYFTJQBf4au4zsp5SqIFCNbi2Koj/rBcHHJaSGYPPomQ
uMqmQn2Al+//UM0c6HjY8HNJducqfUTNZpxiR7OpblzplI/CwM0tzp1RBV+jUobHyaTRlpb96idu
VprThzGzq+LJxuq3S3qp2wqFWnq4MSmRFabGMC0fA8fWYYoGTTig7KqWTwFNhyYZnDwDnyPCqqWl
6jOwtciiOhq6yd1Ehlm+3fburKubenPlP0ZGunpdSdGuBxx/cvPYhciYJoCagyjN+GRbHC6LwDlq
NeaPOKGK9jC4RfmAPjmYEjvHWe0GCqqvipPMVJvHrdii+n4SvvhNlyIIDoD6V+douGPvnYJqNX8s
Mw3eGE2T2Uu1VTo/ybSJgdpVOqcNdXY/2fUMH9EkqbOkU9kAPCeYA+DetqyoMrreYN4YRhsJjuLm
zInc4O3c22w7ZMuBYX5UuR18mALL/UsUEepjm1Kz/wg9eKyOXRvl9bGpOvNpLb1t3SUsmw/BnLMm
2APlmKQU1ca2tit1LW2v/mHuAjMJXqXjk9/6Zn6qeKbnm3VamjE22tp63mo9cDXbS34zofTp0auw
22/U69wJealmfi5XNM7jeQuGAUM4LKNn7XBcWkgp3bF2y/Bp0hYmXYs1BF4KqHgLD0af5WgfNHPR
JUbfhL/1Mnoa8EHXPHMszSnG78Wormc7M/+R7tapm22srSc8NZzxIPvWvykR2lMn+ot9yEdq9cfM
94kaTW3729Ospbg1CE2JKDKWRfRIal8HQlWfjcIwex7Cvv5RLFNrx6pT5t8Qbgs7zrJ1uNcZ2zyd
FxS+bpC16ltYAK5XHL08iq78ZdpgMOFbq+MerE92zOdhihKlCY3HBi5JCkROu7dRrgeU5aVaOsBe
XbmXxaL1r27aseGRNQxf3XYdPlS5tZqxr7VhpeWYmeqmtRRq37iOFd+JLl0s6K2obZNgArh8MxdT
XiQuzuCKqMAybghPPXhV7PqtOmHH15YweIvRRSZwbRGa96RyMYMenGetO+7CYhuLn0B4hR0bnVuJ
624sVjveb9/mMetYlut2m+zuXoYInHzZCLmLu5ZuSh7TWdkiLDAbuSNgcutDuVl1FPtOnY2HlWM9
JWKyKoeMYAhnLoX94RkCd/uEUaHdHkClbT1Vjr5frzJXrnlaBW39bFZSZnHZtepDb5TBj9Gt+WPS
Fx6KQItePygJUyIRgpvqqIpIRgTiwntus8h9UvQhh8NUWsFyRFZ1to/bUA4y4XHK0L4PFMSR1p/x
DyIF18dKiZXig7BzM57Chd2he2++V1a3TXHoLtZ8Z1kLGeJORXETT3XZR+y7KZlbQmUfDcMam0QA
qfmxCBk50GLNzDmMymSZVlPrB6trzeA0F7rQN8qDSPG1KAoiuECO3tdemsaQ4HMZfAs3qh6p7VWo
RwU2Mpi7zJa4R/I9C2P6DuN87+XuGMQbfytowZa6RTTYRhUvre1Q8GiyPvdjHYbzfTthmBGHypRk
7ph5FjF82jVLRG0vH4JxlZh/Zab/SFYVXvf2OBtJw5A/MTMVSCALNDp6p3KqoyvtRYF5yob1pLYo
gMMsPe+HSf08ijOls3+AFdQixTWnLb44jXBpr/uO+iqtoKpj6U7WXeRPWxTbteU855QYkDozSuMK
eSIjTEd7cp0Tt3p3F2ybG8Xdapm/KBl4uFYuI0HBHGZpt1QEUKaT5dnVEs6FmcjOy3WivNmTKWIW
1k94C8a+LsJiE1tOmZaZE45HlHSbj07rCc2rYa8KIE3RbbENmf0vyLK8IGXvApm2KuwQeC+aNk9a
IcP51uGqkrfhJJeWU91jDoGcXnCz1cCz43XudHbkcOouqf1hu3eb3s7ScBTVGhd0XXhhA1dT2gBv
BkZ8GlV+GmEwj7AzOjrmQCPwFhZjOF0VtmEFR6tt7K9eQyH4hPgPx6FbTPOJBKkoD4HVhNFdXuLU
GJtZNd9XjleW15XFsxUrp0CONqN38snstTUc8nEzf2C/ps1jJmytT7Kau6+BudBQIosQj95MKpV0
OaJwsRfN6orIZaVpMJgYLgm/CW+IsZ02timW1idKV4afdvRNTdTbHU5xgxHggvbsZOSxvwu3YfSD
jzbpXOvjuNjZfeySdVCvwiAB7IcHNSXBbKP/nEUe36dHbuhbL1D7YYfmK8oRYx4SWjbeX2VvD11S
4RbEtcQG51GngHKnlw4dtd7swWvZtKwM6hRBt8alPfT3zVKVU9zVwQZkDzozYm+azZv4W+U5R1dQ
Q4gzLwJGztpD52JkAd51VuPfvSz8hkuojp6lP4YWsaR2syLGP8eXp8yfwf/R31EhARkunXEJ1vkL
IbRLyOb6Uxh3s3D+UQ1aYrGNj1R/DI1Oyc9hs0T0NFBHC2LPm5YJXp+iuI9pbXUYA6fsDy1QQy8G
nQ6lpIbcw8UWRRiS6M2o+1OFPMnN5iySaaA9ZZ1qr6zdxIGBssWb05RbAl9xsRKnGadHb8tnYKag
Ln51QvgVuUER3Om2czEpa8Im4DFEnuox40L/PnoDb4lkX25xufnbHdcDAbbTaoIUXH/tX02ZZ0+6
brpv/VYb9Z1TTquB0py3QL900LLZaSxZInHg/WJO69olUzbbPn2lMLqVYvWeWBHLSTQJwREihh1g
rjItz0KuoF1KUGxW4k6Zg4GbJ4JbeylAi0PEUffevPLM6yJsChhu9EfTbPbdirBLGanUxrgmUa/9
3763edGtp4b8OceJhNUfp+XbiD4HxniDoX+2bkRhy5rc4Npq3clOwt5xHhfHWhtqfl11t5RmD7az
zNVntxUEnJOQLPM8YKKU+B2+9LF27HpImkVlt3aHKF0yl3Jw0mLJ6yqZRJd/mhAW7oC/aoAvRVSM
+a3KxznDxcaf25jK5oDk4OJth6nP3fYGsXnvVx4UbpkWgyIh961ZBFcr9LA27Qt/mGNdRsaXrbF1
m3iUDNuTXWNI49tjHcZe48Ow5U9QF6tNcoJ+qtsx3oJpkRy7SBUp29P9u4C7/SM3JAqNelEjluJc
6jUG8Nnw0+uG0b4P6q3qD040+L8W+iT4iW6qIqcmRI37UhYynSNJza3EIUjxgNf8kc3BnuynZWz2
P2Mn2MamlLtmAcSAnh5Jsf5as2JX0Bp8hXIJAjHJRFXsqzZckJY4xNccNLMxuBj70f2CYGT4O7BW
D6MLawjzVE5LH9zNtTs8NaOff0e4za/SglShjCnd9tvNhufeL8wBhuuQ2CtKqsqs/rHM0px5iQsK
C6MOx0+2mgtxNZggLa/CzJk5gObS/K5ne5aHkhCtpBTaON+Wppp+jIFsjQTPE1NRhqkjyjDVrJer
nQGHubTa3C72JnfqkjEcgydDe/RJkJB2wcRmCNsB3eyDkZsvtO5htQDrbDrhBDF6RMXvCnuBfH8u
0ehuAKP/HHA4+nuUfV6SS5VNlYKaGst0tRz4gbR+2r+HDF+/NLMqecqXfOpSwrNKUlgcu4c5yFwW
I5gURaFgsukn8MXno9lN3jdTTXQJ/EhOQ+wUbdDGkmumOejF9H53vk9iMRV7zxM1BhJwWQByZnuV
c1w3/fwMGUUUiSCS+mQsyhgIDhbjqqNDE8YQ4TRv8zTSni2Rs4idbMbotifWf+7qzsHNfZnGn0Yj
uoeqK8Q/ddlmX5e1KP4aCZspVqMK/aWzCndLskZsX1Zsze04dw3orZUbrrEjNiESu1qnU0CSVsRW
Iex7vZLswECFy3lYF0ucJoyYP+q1HT6uYUHdpVe9LMmqO15FTQV6TBFg8kWC0rf6HAaYrcauaJcn
rmvqFHIx5h/KcNvfnZpbBYWpCHQybW7ZxBsqfk/IejmfsjErr0kLxt/eNjgfcw7Qr0W1oPcqaigt
ub9J7TbKHR/KUGf6c5whpxvGJskoVvfuGn7pSBGnOKfu8MOy+jZPgbYE8tApnzgc6eOe1oq36UcK
OmtFkD3IKaEr0+gnj1y0uHGiDaaAtGvnu8795nG07elHVKpyuuvWKpzpTc6BF5udL9RdofOwOZCH
40ayRHObFn0XtdclvYOfBbX+2whLyOYGfcngCcWyXWuOvqNK3HWzzAOMQHUXDv/H2ZktN45kafpV
yvIe1dgcy1hXXQAESUmhXYrtBhahUGDfV8fTzwdVTVeSoomTnTdpYZTkBOBwP/6ff1H6p2xSlhf8
JssnpLh2ti3LEth4oIF7bXdLFcFbtLAOhrqVdV43lOJLUcxDuFkap65XkKt7ICsspNdqKmW7Z/mt
t71ZxIpn6SEL+MweRmNMrRTVL1in7xeNrRqNcw8iCSdO4PCkahXwaBqVD5rVDvISbMN8XKiV6fWN
HJsDqKRN4kUA7wST0ny7GAuQUj9P1I450yqA90VB/J2XtrLU/NhR3DyQvTEXfjvkmJ/p0Otu89Zo
5D5y3cy5MWkc/sbOZnmusGob/EmudXQsM+ciCosppUxTm+meVwBoqOmT4aaL0rLFi9qaCj938cn1
s6w1noVZ0bPoCYxYuy5KqX1qYqO/jIExQm9qEe7uZBstTRAmpZ3v6MHPtDqnpX6Z5Jw8Q86tiDzD
VDfdhLEgTqBrB5NigO7573Ca5k+yGZdfecY6eq1W2sRriQq831H+jpdiqfRuL5tc2VtSjQbaQdZA
Wiswa7nrqFl+uPPMSdaoF31bh0ZTbAqzSe+JkVVuTbs2Hzs6qIk3NJZ9j3a5+NYkk5IEZWZDve4U
nT85SxLKfUuMJQfDyQwBAmbJdtFyahS+weKdbeI+XDnHXb8mSpay/04hm36JB4fN0A6VOuKld+he
JViz7UFGlgGxq8FbkWUpZy1bqrUf12qJX0bWrOmuInkJjVF0Xj9CzQqacY5y+jB6V3io16vZQ6yh
P1OSWA9mPtudP+TOfBlVteZ6tS2Ui3yUvXk1WXDnx6EYkn0u9fi5WICRPsX4PDbbCIvehPp+5Fhi
GrX4tnBYiQMBxM2WkHYZe4nthK4vafg/4w4k0i0ytEpshlw28ZbWbXQPVyonXEUDmqorzd3BoR++
iWa2r9tZyWitZbp6Acs/regrtbwIWeFmnzS6WL2nj1lyp+ga+3k7jF0alH0Z/ohg/tVeM7ashgQ5
Iw5z8gVpiUoJ9RjKUaN0zMusD6wx7L4seQn7ta1ZKjzcFttnFIzKS8oEeOnhM8Q+nYrwq5np6W3X
UzX4y9QYdMXxeNkNSwvCFyd1OQSjFXUkHo5FfpmXgxJtNbVTLh1WOyvAMMWEyDTaYbnPunwpfIsE
hcKrE4vdpuuE9sk0+8EO8Cmg3uIMjJZZt5N467Z6VPlx22gXCzA9XYWqGXYp/TDhDfFMuWoV4+QA
sTd9CXpmmWzOLLFUGBG8PpflR9IidtNru61cSiKx6L8KmBg/KxPjVz/Tco06oMfbwo0SVuoB53if
pltne24VtrdTsSTahjejsPHzkAT+me4gzZ2l5WrEwSFevvSGmFQ/k1ZlbHoFxIcKQhtS365m80uV
w+a+islg0r0Wesm1VKSr+Y1baLfjsh4tWXxEfAXLtHoKyQdZqSS69iAonnEANAXN3CLPLml1OLGP
B5nyaDdYiviOluq3OSec8j7Ui+VXAdXBuajMcnh2kiS6sxpnm0S12u1nRQMbK6xWBxUwZWZCMnDd
696V01caFk69RyZVXHEIan4pecTKQMwqv5EVin63TEvnUk+OPSxRjgC3NfsPcVXOAnIbUjkA6dhm
zjEzM+JgPWRjiF9nzoaFNXKBbqah2VdQvMCO6pwukCQcPv/U5kbMYmlO6Y00w/lbw179YPBwEhhc
vf67cmIq3dU771NvuBX6aL2obtEA1JSu6RyCkxt8piYkaHlYEUP6WnI35whqM8098i5MBLLFCBuQ
B3tvTCHIPsC++G7NNmWD3obJC4wI3J96TD9Tz8asw72mrQvk55Qm8BQhN0LdSGaoYPnOFfRMsEva
27iMCtWrLCzECH63+iioyqZ/Ml2Cw64G2hpdIHMUdByBLWS6tbXUxIao0vkBhySrt1LhXB1gOcpm
o7dxtOxcIPdndNLGChoLTitypOG0l2BWg9d3GXKyuNUimEWRXZgeKLgDAqSwd7A9WFEZmEuJxSCV
npZvkyWDBBmozuCqjWc0kxTb0egL5aYAeSbUts7yvn6t47aNb+bImcL91CUZVQ5ploZkFU30TA/y
fFagnYwRZM72ZkhoSkvf6oxmeG6Gpll2VC11pHhpaMBocmdom/jU6bHyqPez6eBGr2cQo7yosFgH
A7vRyvTBiKxmDD0Vj9EcH1HZGE8mwbvlTVMqswr4wqZj7jvVQlVFuKZOZV2qivJFjYupuEjnqbHX
3yuS6irGuWJ4tLRxob5SnMWpXu0q0alnaPoxRl+7aBi8oVLExNF+mVRtL+ZMn64bEwidfkE9lr8x
sh6XyqeJzOFr29ZWFP4O3cUmOxqr2fyqK4nG/ZIRv9L/IjhHm25Upwotf8Z4fv5Ms6VVn4rRysbU
D12r0L5VSi1Ua5vndAj3oTaOtJI7Y3GWX8pcrTQearj4RwlpNtsxTEsvMVqjuCVbIuEEXw1TUXm5
NRvrfJfA6rDHIN9pzQ7np6rsUlAX+inYPWTcHWQT3WCL/SiWQXkshF5RaQxTLewvXTi2EnJzrza8
UgK2hfPTagzL/jlYTmb3u4QuaRR75myldQfqlJjF19phl/nlclwNg9mZjeRqTpK8vxWywRzbR/aG
5Xdsz6F9NbeINXaJMY7FJ5VTublzSNiYghzgfLm3ar5/5akOjQIs/Inx+xUl0Zw/WbGqzN9DObNt
0CmR7r5lfnNplpa5O0DxYbzQ+pEtM1Z1GilAalN7KZUBU2ers7Nx3xUTWSJ9mScTW+XQpTfQoOJm
W032UF22i7qkwSgKI/uOx0fYcLbtnDYA8zTVfQvBZPHSkvp1YyiysOlkALD4Upil8zXjjXnAIjCd
P3VScIRZVPbXoJ97/BHwe5bfhmiOX9t50doLi0Ug28xmFn5TorZSvUgZp2dMNyN9O6suyfJVYQwe
Mvrc3qRsf2aAqVlWfY+6LLQ5YBnuvI9qfshn35DhRcTr8msQTSo2KixnuYOOqT0jPQJXEiD2gNQu
2JuHnEa5o48a5ZvMSZfvsrGrB3TR2pN0ItXmlNQlQdfESUkLgRrRixsUtx4NlPi65Lx952DjAYXZ
7ArhhVYYf++7qNP8UbT96BV1Lb8W+iInCtlRVTfaoDcvElPyr9OQzZdKbeM+74LVXQwdhveczKxA
MXgvSLrMLow0bWAK9MsnmkBjHlTRaF5VvD2Tt+gDzZtahu1+MJMp+5TbJGVOZk/7ITLquvDGWK/J
CKAtTl8e4OdnsWjzU13VNpCpnY/lpskhtm+WmL7vQ8qK+KQqbQcYjaUp4RDCjiVdDQPqQa5ZUD1i
7u5T0qAr2WTV2H6FbeQ8hFmhZduoDG37oSL1+0tDqiU0HXMWv9xqzCQAjOg4R0tRlL6Y5ixoI3de
TR4yG5PmKANWm2aicD91vTbtwzBviotRneL9BIW5uhaImMiISATbt9uW4BfY2tGtwXsSvGfS1fgT
4nWR+/UQphF4c0eILxt/SduzCW3Ta4Tdfm8i9qZglgUsjpTzOrtx5hJ/Oyyh3ANlReamc7oivoJD
pRTEGyZFHiThMjwvkAS6gLOj/FlYWvyCkb3jeBSY3aUR1aa2lU2TfG/7CZKyE8fpXV+bCY1L3alg
K8qlbz2r19srzkucWbHhd69XYUPka4UV9z78HknNomj0evuxJPmgLghf9Ugd7disxtxUvCZc+sc4
5jjsqVmFaalNpdNuzFnOd31qjDW3ZBaqF7MCLV7U2jkrnuZCs4rGjuXcdWvZ7TRgzC+09eE9jBnO
1D7TErA6XZL6KpopsYIR0c7I4rYmE4olab5ljWE+qe4c5h7LPvNG72Svf1Lqtk08lT7Q1yjqrJwz
XgeRu+pa+skmWNT8LAFkr21wJIXJ43b3oouWlesn9Osqaq073HXwey0qlm9PWTJHBnEi5V0CFffR
SJqmuGppYsRBaI4pfvCQDfogFGHk0OOhvNg6Ld3wFTEAxB/FENUgl5potppepMV2qE0XyIejH5Br
P4/+ILXhe8mua/q5hhXOF2QV5bJpVLhuoGyxHQVq7CZYo9tGd1V38Mi+auniJMFiKs4Pu+ocw2+a
ch4DXmv8E9KiLEh1nzvXvGjUqr8eZ0KufNyQwNSdoigv9UoBsI41znBbSgP9cyPG9pXVk6ZWlqgr
NgSOrXLwnDXHb1OyoJ/TtF32KRQKfGkzhZYsdKDsuY1b8aTNOBRfaex090uhWVQCH5My3/HIYIdj
reRgfKRSzR37HpV5LwfKKVDXOm23xRyLizE9O8ox2x63XxyPMADHnc7F9uiI+c7xpLGKpXT8ugZx
tnOevqg0uE4ZXI5ZGpGfYEZ+5tLe8fHWQd/on6gwwQ/Xz/9Etx8ijT0oxJ7aJGT4CsPk6rGyu3BX
0Lr/60MRmgw5FwMp9pNjkRYmPFous9r2aw0+geEk/S6ysmEXa015xq7kmEW7GievCe1vcRC40R0x
8uKpLnnhRscP07r0spCchMwukh3vQgZhs/z5l+fHyg8mkRqHM4iAR08uk/USwhxxoQ1I/SJfxvnC
YQU9c/9OXRQEZmSsOjao7+YHavbCzubU9WHsETc7Qfg2QrTJ+Sjo9qatOMOePDE1NFLcdSp4xBE0
6A+nhg4hvOvQ+Puu1fxMTDXbRBOU8mSozlmDnHi/SDVDBkRyGzlW4ogUiiquqRslcX2gj/YRHoB9
nVPvnrl/73mazAoXaR4TwsJX4ViaW4tWcCzkMSk9iH2V1fp1JmK4XTq5dHYHGDA2zuineRw+NNas
faaXOAQ6/JjHvz5fXAHP22THREVzxF/nYGcjzeDOdi10eT9xoanA0DKMc0klJy6ZGA8mpgNwRwK0
cTSSnsZOkhJ66sPAUTe9lgAGKjFCBvaYLU69Oo9TF7FnQBz2hVJpmxa2k7dM9Tlzz/ezycAqkh4X
ZFxWUvfolVRiraOVwvFeibP5J/0Ump1Ycjdfkd8l50Ko3y+lDLbKEo3VoZ7LP5y6adppIW0PwDBb
c65ru/xR15ZCj4pFFLWFucmicToj7DmWjWgI6MjUQtiGJT53+mhMGy44cNvCrSbqauOohaSZuXS7
wq3rjRJZEvLU9N1p5nT78Ww6ObCN3RmeMKTkHjP4oZnMZpPRZ+oBOlC4Q36H/Se3M2GEXm9mTaBr
DRzTcjgXCHzyma75Iqvq1kYTdHibS7MhPKiYXT80luJzrhTlgzRyYNZpnorbj6/y/RqBsBdz5HWH
ZMc69pRJjC6tx8ZlrDJyduokm5220Fj4eJRTVyQ47SI2YonQjj0JOLKHQKw2a+wsWnTEFY2soSyu
JIz5M3vUqTkqdLRgSEzttTl0ePOWzO0aG5cm34XHdTP3MrwxlbT+puHSoAZLaYaTR5mQiuDjSzx1
IzHJIyGNtEXEtest+NOOr6Qq2OjAqXeZ9OJ7rkei2OQuTv+bj8c5FtCu7wNSSxuJp6CvaBxtH52i
EZMgLRdxAeJBjGJ569Je29CtQFAJoYFMmkH8aqFH3kyGE5+5zPe7JUQa2P/Yw5i4px5nww+jTruW
ZrMf4qftm/i6e6luE0Y3pe4+VPtzNn2nZg7GjqtjqwGmf+zCGWPNkUqErb4zqOOWkJj7kCyhDdlp
zpl97NxIRzcWn9ElkQ03NrIqEeSFRjZEmoWboqnNi4+f4cmh1vxWHTMLLMmOXnCgrjBqQ9P1TSUx
f2JfQVS6kdSf6yQ+F2J+6nkhofifoY52KmoQa6AJ5fpj7GJprZM1GoGtBYSAC6ia5E5+fGnHq6YO
T3CVdqPtXn2gxdF4HH8wfBuyIZiUSduhR5qhakl3m+mwCA1jHrd2BLxjyLw7s5Id39S3kV3C2pkr
vBfHasZUH1A56voQOF3m/C6qyr3IaAfjoa9VZ97BU0Nhq6iyNmNJKMyjNcbCoz+XvTogox2d35Dt
TR+hxFM/tsq5g8Tx81uvCgHZ6iKMmzA77+GykudDqycR/FbFmK/pxmif22JqPRoX1kPu5Od0cser
J8Otcl38Y2Az4op5dGVaP5CR4rhjMCsJ7EnL2Yk3OQXqChqqVcX3oLN35skdL2nroCwnVG3mehR0
j+rURIxNb1dwNh0aoJ90RWT7EYOS5xb18JaKQwQAQNVlPDTOj1jO0+NfnrKUNDxFDlAG13z04o8R
DbZWFn1QyLbf9dm2qh6MIhruitgRAW3YCgpJde6iT8whtPq8Imsuq42O6vDBjgP1PoP0QYYZwNfQ
0pXFp361fkdtArng40s8MYvWTQPXqdUll8l0OJjbuuGYEfQVcFjMtn1hpvet1iVXJGNpgdXq4Zlb
qp0cUGDjijEhESDHVuZ5YkdqlNU99PRWv9FBc2nGOFb/M+8rd9+M0/Rkx0t2mfadfs/5L/8CVmwE
DfLdxitcOmihWyQAVmg4grAKDU8jePxc8XzyW0JWW60FoZsez/aZEzxh0ylMZRW1XtM7i8cEEfs2
V7p9a4n85ePH8Fbn/FlAts50GwEM8nQ4Deq7yq6DvNjKeQhiNGN3djjbz707jI9TNRg3iQ4grEdh
8uR2IL15M5dXpK4mG1RO4VWW5N1+tKvJ3f5vvhQHURMbSSxljg1lWuBQfY0+CrLaKq6sVLqbZbE6
bxzDMXAkaJdJa96vul5cd+pSByKv4Hzz5INmwKqddNbqTL14ahkiqMah9MZRwjz27IHtH4WVTkd6
meLiCpJ5v617Z7zljPUzqyObltTcnFmFTo2JLwTlMOaybGBHOxcmneqiTFEfICNKIcjo49q56u37
VDpj5tHrA4MoQtM+s5mcHJeUgdXbEhaDdbzk0jRfYrA5ss4Ni3ZDX66GswOxpTRfYrS1ihpv06wx
zzz3k+NihbgufKi9jx971cdzMoiyD1Q9N/Z2mlkWzOM+vQqRhm/GSmr0UFCenVmK1tt4/ArwyrGr
YaSN3eORT8MEA3jQDWQhWGyOz0kydxt9sMTzx5P6xJZCLBDacl5s3CWPzQagm+aid5eOxa1KAxd7
ogs0BHAuuug32uaR0+Ss+1QLBhatg3Gmvjtxa3UeJHmfpga777gUoXSQbabFTKU8ta5SC3a9Q6LT
jqK1C/pSh+3XdOecdU4sZgwKBkOhsErdj+YvmxsGtS7b2DDQcsZehQ1bgsFndpj4tpjGv/6O4omk
r/s2Ic3q8bbpdKtRs+X0gZlL5aqzuvY+hvxbbVWElImv5n20la4t7z5+sqfuLYAAVR43Vie5+XAr
65FXCAj3faAMS7+TlVbse1GrAVJc506H0o6asJX3/4tBTRCPNbxoLacPB62LLlFzwWZtZXF1NaMs
R2YhlJeorucdHj835PDK7MybcqJCoDJgCuvcRx3n/sNBZZjaVm6GfVCFRQcybgyPPbmcOTT2Fr3q
x1d4om4nEQOBM7N2jRA6Lkd6XR+HcaIGkwiQDbRml2JajEeFtqfXI/H2Dby9t322tF8/Hvmd6y6b
In1TsmZXh601IffwOtVyYeuXLvQjwAOaGrK5aehZ/kajIbdxbRCkatSteHHqsCY7V+vGBSZq7V7m
5IQ/08KZrmp9KuMNJCgkBR9/u1NvFds1LxbQJueKo4cgxklVWLnZHB24bUhSIfpDgbimka56YTT+
VQvAt5sB4g1uS5lGyMbhzZCxo9lNwykmhk/piR6LAx00c5fovf7XN4DVTRhuKTltKpkzh0PRYDK6
GPFYEEJD31EFfy55y3csMBxn3FbcunqRBX/9dhKdi0Ee1vsE9xy9SOjfKgue9xCIogI+0MrhdkpK
GbghPBSTpLiHj8c7tVpgxue4BkWeQ4bU4TU6pboghSrHYDRDdT/Hg4bQvuufkUpquFUX4Y1VVdk5
KOHUpMH+lAAYvDFXe8XDUcckdqcI2UFQDsLwLbeBiJYnygYeobL6FhhnnuSJlcKARWwaPE9CRI7H
qx1WYLrUUyBklF3XImm/tLopd0Bs2bePb+jJoVA54txGqhq5SIeXptlY2NgRQ9lNIS8iaSFUVAa4
4UnVlGdCLU/cRhM1Nvs3vcHV/+9wrLIy0acgpQiyJgq3pTW9Fmai78lYg8AMh/vM3DxxaVhu4gRM
RxjPieNDEi33gT6xOgUd61UABzDbwYAwIZ9b55zG35zfjqqgtQQiOg0bMLDlozXPiiGZWck8B30a
y70wcDdoEmW4J7MYh9yp7ziMquVdMnTqZVejvhGdu9yq0xB9T7DM/on628QJwWj345rhYhsifIzC
drhxOAJeMhXSfYnEZR9FWX/OvuzNRu7dl1+PrECQ4n0w1qIZZG/ClAtE21WQiUJkWkKfxRXZduWX
Cs4HBayco6+cO9uLqknwJYFUpLz2RpUgGcE4oNt8PC1PbF/0B+iraZQ5Nh2vw6miKhXmqS1TRbN6
BVpS4azuTCOuLXC/sLLI9ovidogwK+PMme7UyCD1wNp0J3AyOl5hxBDXdhzNQarav8ioMKnVl/4G
5bkItF7Pv1jdmHhT5w5niswT05WmyJpNTM8Ndqd+eMkR2rCyr7U5wD09hohmZR7hgkYgGmLyPr67
J1ZRfLnXcUDG8T85ukajzyODnXDG2yFcafzmVOzg9MxePczQIOXS7u1GH89c4InXf11kSK2gJlD1
Y0RdamJoswoBfC1xQFHhzsLqxtZjv0xzyQqABUjtf3yh7+4ps5naUqydCsC948MJVIFKm51B8vYl
3U2nxeVOr8xpB+nyXA/x1FBMWOyMKWCcdxl2dZqPVmrjl7HSMy9R5iVeNjowksC3z9Qwp4bCicrg
CTqWoKg4nCmlVsvUsRQZIBkGry9ac/AFJJcYQtOUn5kr6w5+sDhgMghMia86cCsU3aM30UFFA2cW
e4UEYvUNXO3UQiFXYdTylx8Vaw9nHZ37x39HF6VFmCNEjSGDfMQvwUQRhjyGgODIrZofHw/1bvqv
vokWVTErNqeON+/LP7V2rMzFqmCFzxG1Nvt+6OqgQ3u56QdFbgHC5RdVy6e/uqevg4Klr5azHAKO
87NiPPSQsmqQlCC64a+hJw+lBMGze2i0H1/fifnBUAZZBevFUSYdzg8LVZwGv3HlQ/XE24qOjj3+
dJDnXftf3bn/epn/T/Ra3f1rInT//G/+/VLVEguwuD/65z9v69fysW9fX/vrH/V/r7/6Pz96+Iv/
vE5e2qqrfvfHP3XwS/z9f4+/+dH/OPgHYgkURPfDaysfXjs0Pm8D8E3Xn/z//fBvr29/5UnWr//4
46Uayn79a1FSlX/8+6OLX//4Y/UF/q8///l/f3bzo+DXNq9l8aPNjn/h9UfX/+MPTfydhXy1zNdA
HOnC8gCm1/UT5+/0MuibwpwHOARGZfcpq7aP//GHsP9O6cBnHEs4kPK/P/7WVcPbR+bf+XMs1uDz
K7pJnuL/+2IHT+g/T+xveAzdVUnZd/zhgxcaT1f4Ppj56xSXq1JNO6rCqjJTcFRZJn+qIKu7SGM3
IcLwQCZNtf/TPfn30H8ean1n/7N2vA0FDYdFg0MvRINjv9AsscMFWsjs6wbScobTt4nssk+zPZaf
YjWqd1Nb5M9p3Tq7GteLM+/BG8R3PD6lEtbAnBgAb45OJ8MUy7CIlt5HohvFd7gyOoE+O4mzhfGI
klFJitHkFsg4xfHBamw/jiPt0TZG+wUDmfCOgJ7W3rSYvmB9gN2Ti4NNazfbELMmbasvUPh2Nu/a
7wYafLoprbiJfbpzyaZV8iL2U3rW0Hbbpvw9hxCFPLxkbA3JWxM/MX/QBbZk3/6MbDl+GUehP9MR
Kq9d5Nl9MJX5ubAy1Jsnngj7IIQPoFiK8HVy/GnpkzXuvZjS9/6UuGrsDaqp/yhHYSeexMqi8JTU
Mr/gO6j9yDtW6o3tkJqICKpGWGMtRvNrQXirY9wdiq0S55GFzjmqXzptrjkTjTW6VFGmju3lUSTS
Hfoq40WbgfR2kcj6p7DXMUWL0zz/SZ3VYOszwsLEGaquvs4DHgV+YoXyQTRol0FkgPK82cKAD8vK
tn9J8Qx/6nCHKAKFq5huNDnEN0jVGv2yM+tY3GKZlmZblUy/7kJtBPxdJZ3xjYVcYg2b2dL7Nsgm
15Je25oxbsHoBW3fzcr+h5qrReaVltSqi26ALHSNfsFWkL8ZzvdQQxCwr2wYc0GM082yTdrZtjdk
siX2plyG/pGGVBTdGSUBVWvYafzDbpGN7fVKF/NusucCeTiKfB1pVYluEOMGo/bqDvkK4qLERAnT
JnDHUpE4Jjq4ReBZuozmMOCg40JJwa1HRVK4TJnxaVRC177qwrBrEEVY+UNi4YQQ2PMbW3WIyHE2
HaxF94k2u/oLF2yJK4kaQvVt046S+wwq43TNGd0Nt0vi1MkW6xSEKjmzovAzELD8IjSMPMfSDAsH
bDx1t7zFaHjJvKpIdYw24wkWTZ5q7a1ulUu1MQiYdX0cr0qIv8iow5/DYsbJ1uwNO/J5SBKav9KQ
drRMromKFuYflkNl4WDPnKV4RpoDm66SYYS3RZmjjmeOFKcWI7I7wFvW9ADOaodTv8OtNqMr0vtR
Zbs7K9aga1tdc5tpOgDUMPX4gY1KhZkVlq90YsPfHy+Gh+Xv22JIIu7aECCOihLgaFdGNBIldHhH
v0YSG/RtZV7pZN9d6ujQdqgM0zN47pGF978GFGtMAgAgO8ex36K1GoJwVEIFWyLY7E1MO9q5bK9Q
tTk/hmZu96G+mJtezOkGOap6kTe18bOasgpSlCT9q0jDfLsIxbgiqpUmzcf34+jYuX4/AF9aVGjv
qWRJtD58IHoBK7xpchp1Skgp4kqxG4zUDCYVQzQvmvHDTVF37MuxsF3sDnTcMXpz2VYFcjgCntQz
u9Vhpbt+H/Zqil2OCezb7wgHJR5V1KeD6neoaSmZUsIVwd0xODpz4e8XYRry0ClgW9s0ycXRIqzV
mZjU1bIwribMPnLc7oImHBXgkM5+RZQkEYkSXqZ6aoukAqObhJ0a/VuVe9owpRKlETrBRiyGth2s
tlE3Nq4MuwLHrWIzVIU4l6b+fu7SgODAQVzLCmIew3zwlIU94rGFlnSpf2pG1e3COSy2iV3Gj6Sn
mLszt2h99v/ZudfymByTN8gNrsTaejmcG4qdVUOk6Lg6Krn5uYFbYyEztvARdiIS8awGfHhXaHl0
C0NUPnc57lXe1HTKmar9cE5QtlC4qCR7gAOAGb9Vcn/eL+NF1Bo8bBQ0jjLd546DyzSClKczl3tq
GPRCcD4dkrqYiYeXa1ggCxNOdL5Sze4D4SM5wHhTWA8JquSXwazDbd+1yzOqmvFTGJU6zo0o9lTP
TK0sYwlHgLeD5eUETT/rZxh4hwvneg+AtqgaV87RG/R6+OVqJ9WxyODLtVMRXjSYLAVzrsW7Mhuf
oyFLAwdTqE1IEuOVKsdzJOBTo2s0hwC1LVD74yCCpNW7yBysGodOwPOgzyusskixWzwZRyQVzSSM
Z6M+FRutpucNT246A1sevq7/un56KSpTn3Ub4vrh9QPYxNR4zIGxTMvF72vwda9Pm/muqhGuhDi4
7XXZjcGZSUHBf/AOsEcRUk/dT8uRnUMcbRhGgyF6W08gIyk4G7arqvqcR6vB22gAC1Oq2XjsVdqt
KKxUYGwTT/M2EUkGaVvkS73lREq498ff6nAlWG8GR+eV9rnmJUOjPVq06z7XR8NVBh+JaOmX2pBs
B3UePpu5uVwVahqfufnvEmMYkO4VfbO3Gp7u5OHdN8Zu6KrKGPACQKO9LCvsTvTtNlMUEWQaKi6l
dfrHoradYGoiTCT0VvlrW+nbVYMJmqxEAGY26ZWHX4Imt5WLph39vI6LfZQn4bXRGpnf4KL6NOR2
u+5HP4cO3y+z6DBwhS/z7PaRem1K0KCuqLKLtDXLH2IUzuPHT+RdLqFGB4cERHVVIdByO07szauI
MrbNJxThSOfJzanqCOeLtsZzSLTZC6ahg+XrabrcpiicCm+2Qz3ymR0DAqKybxp/QtXsYA9Ekoq/
2PHwnYgPJKh9o+ARAKMN5WKnSrwLqAjyc6FA9Kbez3QNyhbLzEpqolF2eHuHakAUhnzC7+rpDhDI
uU+UGb+GUs0HjxqfRIO8xloBhgFV4o0YisDNSIVNlZ0DTT7zLYw+rzC8Wu0lOYfitImMF8UfoW2N
p+W9hatdRVAbtk1Ktamj1LA3MR39rxbEnTTIif7a0Y3Md7xey50ZuV9S+E6fIHtqISZDOCZwVErs
uxi9BQ6uVIe/cYqMv5rKTMpJiWByCVRRg/oXndqWW0ym5IsSk3Ac9JOjX8DgLebNUmB8ShwkxnJt
aQkWTkfWGCNN6q1S4wDqFTHW115fMjgusA6eDIiERnuj9mFyqysTCF9Xa/qFWtVuBxtSrzF1Q2eD
m0RWC1hH5MT4w9TgBojtGc+4lHJUyEWwgJA5ghjtrky0vrvENKjfItnW8g01uvPbaZDEYZRqNZ8t
bXAnr+F0OG8Qxs6oq/qmfYXuaRe+IQqBpiZXkssyBTYzIwUJHG54/dMMpe9rHibdKzkDzYIVWFGK
jUDP9xqTLRlerDRrxzM6OQpwynn6SW2Y4OJH2fWkmhCAttbi5u0em0I0takaZtE2dfRQ8RB5y9ty
yLXXAS/Xn5j9xzecwEfjyY2t5Eti20Q1oHU0r+kOlJy9K51whSSpMPrFNsEo/EIZwL/CvsgyX5/V
PguwECg1r45WefaELxR2XBb2DDc59ntfi9xyEZ1qkgfaq3GGrDIc2maDBQORVJYNHaKqa3cza+iW
CZgUWAbj7bt4rRxy/h6HxV9yyJbPZsiq7Y2TCC/mpqONokyyx2e9lmPrN0JxeX55l352Kjn8wOvJ
xRIuVdVvWKhpvzirrFErWrH8ttC5fsWHqC83mTpr84XMJc40sVIaT62SNd+qYVLvK3Q990o+qTl6
ZSO9LKo0wpuELo70dXdyZwCKZb7pkdd3vlIb0r7guuwXdGi567nIpnjHKtO4FP+XuTPZjRzJsugX
scB52JJ0d82hkEIhKTZETKJxNuNMfn0fRqLQIZdajtz1IoECslJ0utv43r3nFr6bHLgYUSJoWXvb
nSmddLxM7ZE7qOZ2vnkAr5Sm+5HrVhfjiHWTeOwLuH0QwBput8U8n+e+kCAmFpD88TD4Oiwkt2iB
pY3FwNikt9JH0Kq5++INVt/dqui7yPESOUHSyCBjQGrSsUGDV32BByO++w3CgciZ18GPlqzwx12l
Dw0NjJE6F98k/YVd0bGUXSytC6VIFYV2PoKI0aJClKD7e04TPxLNXufQW5UrL3hzOd8Mi5MahwJ0
oRkOFIAp+cg5xwgE8csAVGBRIAjZavLuYMsOEzHHe4kFs3ftLgboutSHrGOcwBPsUmtfmk3AwO4b
84mqwJRHfpZYNwUzb4av07vVmemOOqlFfe7KXbLiL4pxuzOch6pPQ9qxwU3Db+THXNbhLYxMbskv
mPVXivDiDjpvTUyzym2fP1il5lOa+QVIUCeQigtb7n6dOvbp2O0H6lFlneRPtlU2MDg0f9DOMcF4
32QDFyWG2mL8nN1eftaA7jcRFXDPPYDPDfjN4ZhcotwT1Y4aD9Zst8VoTlwKU6mEAPJsapb/0gdB
8lRBxf8CE2XYvtd5m3ZW0H1ZltXkc69yQ1rNWuBs0AO2yM7ztWcD9JoE91wEHKGEY93ChlmrvcoJ
cTjDAWde96kt/Z278tXsHDz70YSzhUoFPdw7VGezE3ut361xwy1SgJEcpnuJkQIOyGh0y46ohkEP
oRy2DJAVJkIGvVwyYnshQ95bv7R0td6Oc1be6/pUL8RVWLiUi74FKDuXIm3Ogpx6dDTopjXvfCgg
Z1ZfjwKXmGvcyAZe+p5SU3pmrNvIBwWR/qL5nYLHKmb9ImNEBHFVtoZ9bSw2l7egr4Ih8rjqaXu/
dznOdaXNVReO+WdtMuvf+mrlj/wF+6XTkmGK81nVz37VTkFYrmCD4izJ4CkRwy5FvPh2ExMeA/fZ
ErpFU7JsszsjC9z1Eum5GQ+ovepPvin7JGqURT1SxxF9Nydq+ZrjQ/YiagfzIxy2WV4sHYPlzO6G
pdjhMnZGoiqpLsR0q8vyDE6VS9HHtgEUGtO0vrByGjdBnlAmUJ0/pSFpPWkWr7mFWX2QOjCCafaG
yGhVAiBDb8p12E8dbkLYCdhLzU/DZA/TlRBud4uTsHNBqzYuQr68BPfSQgjFxl7L6lu9rh64kESn
0hW1Dc2baDRa1BCZSivrGlcs2EIjb6A0pJntaTvLxFkaLcLx58gf4Z/tG30Y+8iWBljSxRDdBTPH
teIKkO3nAkTL3igy96syF+1ubYy1P1/Lqrg2cWZTvIUjTCHXGobhgMt8V04NVPoBsN8ZrHOwVl17
lyVkz0J3Agezqu66Curud1WSbGSo6bYdXf6d5V9IMO6nwjCPiijbyXTrqXLsoxJLc8k6uiir2ZAE
qbtzFCi9Cy3fyg9yqchjGKTR/9I9dW9nG39MGEV7TuFH/8nCl/7aqpKPI3zY+VRx44/U4e+rO58I
sS0XeOTHm2Dz6KzcC07zdVEMEeAY37oY9XYbP1NjfUcwTnEUrmUg49LUsq+oWcEUyrZQfmRMWf61
0q0hiybfGD8HdaOvZFLoGPCZBtiDKJtk/qfOMsRvBHaCHKMSh0YYANFfuIWZIzDRoF44LGqa+DX1
ZHTsEjHZdWRCzACcb8nyh0I6b1ysNeT8KHM87WzQOeqGo6FBSRyhLN+DIB8bmiNL+iVhsHzvdDif
cZ8O1guFVP25BEdNbzdQA0DNOiG9Up/shhCNFXAG/Hs/KEim4rBOX9szsksX3M5Dmc04WGHOts+C
Bs+9ZRQVubr1qFrKx1l9IH3M5HTU957a2dS/tUvYsPZKksDgrKHrFmlYzkvxknW5coF0sZOGE7sx
sHXLrkqS0XT3ChOI980f2/X7mC95uWubFtInhELiGUy7h3XpcDKqdtLyADINiPAAFg5Ts3fqCohR
pUPoKNNBPQ4BbKMYfIe0oqqnbBrVXVB+S7UBCnDiNCWMXWc0Dr7XFS8upxz7rBxGe99z5GIirxZ0
X4tnS5DchUwimFj9Jxg+mQwp3ZRXbAB+FyldEjA4FwLqMVdNec3pDltK0oCTDqdANMGJkuPbWoJD
L8jFUuRslsLjiiPgIdD4SdODGOvKXWqwffb5yhlPetolpdl6Z/aljv8u12/c+qRA7527MzQfB6U0
kX0UPI9a6cZilnpCkS5qaT7frER0HLSltWN3GPS962b5iYLm28IFtmkICZv2CXHesR1Czqs/FR0b
WD2r9MmXi71d2Oe9z5b4QLTkxNkjKT9/fB197ztG6k8pC2ICBqDtS/irw0R3ox1zWJBRF2Tyqgxm
7THv9PFizfSe/BNtONegkDwUozR3kM+Mf//O5E9t9nW6KySmH5ULtDrzuZ0LHt/kGpXc3t0F0zSe
jbYDiUYYUPeXQj//+J2td16aei7qaIoi6JWOewuFPcKhqMcuApI3/qoZAjZWl5ZleALE15ML1xNV
pVF5Tw6kFPZgfgKxfBe9mcAE4ZBRxwTYtfVu7td0rwwnc6KkHIZrMq7g6Zley7nXnvyp3xfS0J51
GCAvvUnSAdEZAAdEbkcDKSu7ogms68AZcajXvdfXYQVjz42cbmxg2dT+DASxAg0HkrhOY5/O6xx1
aklcco5LvTsEWtPRTYIIFRIpNJOn3nuYdT7+ut5WOx3Ut2xcCBR05uFRtZN6t1cZbTFFVVWZL7oh
QLDiW4Y++fFztr/zeifaZB503Clf6jr1u9dDETq73+cyGaKsJx025LzESRVf1W5oms/JpjiMOCiC
oTHb6dQ7vp3roNP/MBT0TU9/7HNd083uC/I3ItTQOATOPO1SOwdaEhCNreXBKRvxO88jumvTprLr
gqE4+k71ERgsfPo+StJgvWGrUxkd5Dn51DPjMyg5xICf+Hrf/oz0sTC8IQ6igoDh6vXXC9troyr3
9JJd8GgCWKoKGc+eOvGct5OLwoC3HSqMTa7wp/7114qyBdJ3rc2q7S1ddsucz/dDypUihdL4RKQP
YkWOeueU7sadRVDe7cej6G1xiksa5ccthpRO2vEJS9eJnNFHRATj3Pv7AUrYrTEQjlPpevP08aPe
+REdaqs0AtilUBsfrZ2634GYyife1FuXezGkZkIcjdfsfNJcQ0cU3dd//0Dy4rcfj24LIpPXPyEz
EVxXQ2KXX8BB9SnwnyXcT78gvlyulDvlJ55nboe/11MSGZlLxBx9ya35dTQlm3pxO1dnzICj5yBf
qBreNMsAIDF0TAejM4L1UEzD8kW6jtaFpQrsrxqWccDQ8JnzyC1yIfdB6Q43gpKhRtZpakPedObh
DhAn6RG6XDa0VxNA8pjAqJ2qy78zHJHzM/RZKTxcXkffWTWIzlgsShcpNcaLdpiLT+RxcNNUDuEI
xCWnF/OkWTsSJqzz0pxJBfj4R3u7rbOoYcTEvUJdnPr46x8tpVgzgD1glJDkErV+ZR1mfZEvfVK4
XFDTOXR1VAUfP/Sdyc5KimjTQhKCNPdofZEYf4auDfpoNhmUkMYp5oh8PdFqeu8pCIY2t9Nm29OP
JgCd+d4woSxEUDrXzy0nJBiOnrz8+F22v3I0CBHXwwbaBMYOW/brL5BIEeAD0BijufWbvbFUJLfl
FhfqmngtWbensprfWUEwlTOpGS/48/+Icv5awAjj1J2pBZnTmTUE717LHhuCCfYGSWSn9rw3llSu
X3+0fzQS8Y1hZXn9cqwZHiWJaoq4/H+jENteSgAaMVEj43kmCeOwDM27pXpKublXIAQyYd6MdbXs
wUcnJP2NZaufGLHvNHHQXfC5Am50SI8c8/WHGtc2UPBMh6hPteSTb9fyzF/y5mtvSCjdrj65O9xA
IFwlYQXPDPCam8pwygz/3mV5k3ZvBzU0pnjOXn+Muk8tkY0VV9NB2R5JK7b50BWVea+WDS4MuVB7
9ooMxLfezPNvvx2D5bbMhPGTewHhxDhL/FOxmO/MZnQHtJdp8pl8RUdfTTd2fgUwDpWGlnyv7XQ5
tzrXutDHed0FGTfDCVnCiUv69p5HEwA5CI0Wql/01d5oekvNJxtWDJFdrzlkdHzKSOqDkMoqWXvs
c7s1H/UrMY7dz4+n3jtvi02UI4PFtYRPcDT1UrJn2jwIyN5oCv1W0AH9pJlLhSLOTc8Wp8VQXufN
948f+sf6+vp9UWV7Bm/qb3v48bLSZFW6VZhYVtym9UlCG8z+hjNbJuOOs0MCvg/TbgSWk3ZHwrmX
+DGSGYG+g/579GYTpH8jbVFHiy7MlgwanL9IrIZyDqkNA0xGIWfcoAxDu1r49m/ROyzNlpFQk0md
2dmvyq60cOE07x7waJkz+3q3XFdr0p04Q7xdbBAhcGDBaINflu3h9RjXytKXjU/lDUCrc2jtotxx
aIR7mWTN+cff65tH/blKIyfEa48o9TjvuUjyKhcNyeuV2X9ZlQYRup2cSArIWR8/6c2A5YRCKQkF
Au5JHUfU65fK/GqpjIkqF/XwLJ4MlZzX1HoiXTNkPEOxipUluzvLrLv9x09+42YE3mr5OJZo+wIi
4zO8fjQbA16cJCXz2y31+9oQ+DUXqsmt7zZn67K6t6DVoeevNMJoQ1g3Hcl1nw2h7HDoU++8yBXO
g2ZbPj7+ZG/2SkTy2CiwMf7RBh87t/SgshpefY3y2U2uhT+4l05aWCdwXVhGjxcLbi8oljfJsEf1
/Nig6xSDWamG3GlgyQv8ciPQBJFvsjQ37br/1Htl86TPziaccmYg0kmdTzQarQbE7ELJbyE3UIMV
Ggj25BAxdPstmAv/R5M3s7ET9VT71yaViHo3Fbp+r2lq/ET8aK/2TgYyHrb2AsiPENMmoWyo201k
KM0V5/akzCGk/d23ZGjQRkEduQI8n7tKtXtjHPzrIFdJTUebGjHYU0FBcbGhLIfdBFeb/NmOYmFW
DM+dYaDMNKsWxZHtQdcL3YEiZDzhBfrSiFLol60YiPxJVUE1e2qHbuQKr+vd+VS48MPcoMyXcxlo
CQ0v1notlpM1dGcDTUXvrvKB1McrdJD0Bfq38xCoefzl+M1an4mqyoOQ9UsiBWxbUhZZf6S151JO
u6lFNlzH1Tj2P5IyMb/RhyFvZNTSimPzMFPVdsZK3fZVn1B2J28SPbKnpb8dL122nj35LTQ2lf0z
Uzb056VXA9G9if1Cu9a8XGcTQafWFjLYuU2AoKNayvqa9omRX4DgrTeytaGjsrHSHuvw6giO11h+
I3MpSS4d0aAMoe6CSUfJ2XHz8zJYyPE8WVAXO1u29zU4ff0gG7TBsTOSzbCf+nr9uiWJPfidUM+0
QktQxIwFP6QlQnwIOlCVxEM3yU+pPU8/fbOe9V2NC/xbvybkXiglqwdtUK6zE0Xva2QWFxapptxW
twA0U0/QqcFmDSc0uOLMW42iOAxmWp/BFNfxNvW1X+4LJQ09tnNd9fTFYIfEiLfp5qtimRuO1RDv
7axvuyghU538AfZGnGiIAVp2AaMlEcMpRBiQeniNbm4LSeRsY3CZKSboeVW9CS0q2OPnqpeSOGfD
nxakPAO5jYmodTs0ktSzDqKc5h+SVql1Jcwk2OuD29k7mNcqv2o0dwRMndntU8sid9u4wm+iUqjh
Gk1Q/ZgLZX4hfYWOa1fOyRAP2lYonnBa3wWVKb7kBFq55FzJ5AcJBvJHt46TSRk6cJ8qjmpuCEWc
XCgmGIpLLZsW8vp85Tgx5HAU+3OXaHEL/ylFC6qZD7iE5K5tV/WTu81wXhV4yMOuWkayQvA3/+Qk
rRG+Af5nX8O/p23u2HwxY9cj5G4nz1d7QSuVn3jRmjKqOZyjGvcRLJPcxYwEG62CX07jqqdypdod
9sKykYGYhrw0lj74vUxjylLgipH5TB5tETcELYPvzWpBb9Z2AfVbiJbquPedUd+T7uJkl6QYFTfc
bJI+bLUG7Rx3AlK1/+1yvPU6TCSkLkoW79hTl/VFBf+cQ76dqpHQMhtLgybXU9vR250Qf6CFApNj
DIWC49W4TxLiX92UDusw0XNsGS7fSgMIrUg0/4Kx1N2apT9eSlsuh1I06plGPWOmKX0CM9Ftraup
zuYFtYmJduVAG/ZZNpr20PAznMIUvbd5etBEMZz4NITe1BcIT+1GWqM6nHrbq/epWXsPtevTr8gR
KF3SNcvX0HPn+Y51B5oovdnzWhXZ56lOi+FyEw25dCiM9pEuSP5vfXRs7dzfdY+aLeIptvnXWztH
0LLGtjFFAJ+tHz197Yisju65acSJE+jbCxAgD867KIth4GxyrdePQoJAPmDSTeRdTGlsYrYtOHT6
+W8KPu6nYQ7UoRlITqRZlF6LbG4uR9qj//bey4egIk59mpMMoeNHV0NHNhZ7JkIxyq7aYVqI6YCz
+Ww5vX0z0i/cfTwj3h4ceBzXXvoswBu5bbx+53mkwOp7lHmJFLZuUr2qfhBbX8Dp38xHQZacmhtv
iku8H5dsflSOa1hzjo6+2VgiXp4pzbnz5J8hmpVfGsOm+5S4acwK358lQeKdTZDd77BfezuJCP5U
dea9t+aCy2kJey1f8tF5sfHTZYLpjecpacdnq129706e/0aZ7TyZa2I8fvwlvz2D886cyigt2Dgn
naN39g2w1wUHwYjSQnde1p6G+Kxyz7xF3J940jtvZhiY2xFiblQ1b/sof5UxkmDRBEEC3N1a0mxA
SgTQBofWdp+nKfCGS0+M3TNVhzI92LlD/dnVs+xqTRJ2dia2Tap1OjySZmje91qKogZLyDocRkca
D64G2z6cM+cGf1LyWUeiSMIhQbSwQpqWcoC2EuC81padRS76vENJEfGhloH4nkAaQ9nELflyGuvg
es1GX+xNeyRGcunz6tZP8mUM3bmrvVjChD7MDvSGOC+tFL10m9ffwd+KbFdplvyBL5+Nr5wnmPmL
jbqk1wi4CTOtwrMMO0SQAW6l4wtV9YnImo6syKifALhcj6hf1OcRyFwVLWueNXvfQrASKdx+p4oG
7/0UjC+XSy34bhBXr38Kmio9xmDFfWgm57Fyzau54u3Iu0DGhDri31JTqN1sFGZ2NepyPrP59fMw
ymcruh7OL4FB8g3xQBCQMk8Sf8PCFs/C1k+tmO8MbLzA8C94QQgYmx3z9WjLHM1gJiG5Xdebmf0s
TKXV3KAy6b4Duyr2oukMwviMZU9BrN0RedjhKnKfZKAvZ2i+/N2Yk4CTa1Xenlja3v1w7POgdrlr
g+h4/eE0Nfmk4nAnUiSsPFqCln/ejyS8S9ddT9yy35RM+O4BSnA+4VTBqna0jPZDNQnN8nhWkI/k
5Cl1JUkEvkShSfSaasQhIVjixAv+YbG/KplsT93aqJsdIYDO9PoNh4YwAc3hDeGM4llSi+smlzUR
4fZe2ubocj5P0mzvTaX5KJSGvzFIpB4aPSLCWGTZuFwxI9nlyFxziUIjmuWnJL+TAA2k84/Im/p7
hwIckMTOVvN+rZT/ib9pezuqcrCDHBBpBynz5gVZLd3PQRt7/8SZ7W1BkGs9lCSg35wNIT4czaOR
iTuTcmpEvju0XzPqUXtK0xVpwkYd7ABwVBjmLI0MDFRfgpTmHIkfwYPJ7HZXrQras4/X2Ld3+u3z
ALwIuHHr+rFHrDVkEiA8RuFUyyLjEEvnKaQplp641eMYPqoAcpM3gXw59LO2yM2j2dViEA1kN02R
ni7Z2WAQP7EDFJV+Xrx6MkIyqdhGJzcX31fqP31ssKUqpNhV+j2fqVuHZWKJ86xNCBS0G7e60zla
eBcKpA1SNSYmCaveMn+mbjQ/ZgR1tdGaTXMa2p3QMpTqIkmjBKf8ZZEWqx1ptdv84t5r/C7M2eMq
rhPzjcc2v/KWQNwSj4UU1dX6Ltn7OmHlnB8T9WisEsF74aEBixARueR1EB2zX4RKmRpmTq70x7/P
G84LiQn0y7bdnXK+jZX79bRIe8/Pk0w6JBgTWBi7GsZVbSWWFkHMOqLa84xHSnPmna85QR/PaEer
C1Dc7ksOQvq2GO0a4vFaQHtJ6B8OV1oyV99rcjNELAuPMkXApx92Xkfs573n5crbsaNm7T+Ohn/l
2/8/3fivHPwfuvv/P/r2WR//b9/+efu7/F7/euXb5z/4x7evOf/ZblTcq3BLuog5NojrP8Z9zdD/
49Kz5KKAGYsmxrYM/9e57/yHXQqpDbSFzRizHYz+69w3/kM3fvPbb1IA/nvn3zj3X+/6DofareFu
0gWnHU6rgI/w95ZopF7XoVeQHCnMZ1gy6z6QhEyQ7KwdnNqr4r++mdt/Fvu/3ftHZvF/nscn37zz
CMc4Ur9+XmH661wLntfVBZlhWoIhQZqkaY3IUva9O/YHxHQIzCyShBByOk8c+2x2Qrs5l129XPTT
fDc7srjIShjf2mAWO9SddX5iVr7ejf98ToeGMg1RK+BK6Gzf218HU2LW17XOyYnPtpSmZhIXwlJB
BP1bnVg33/4CXBa54Ov80FhEjxNMjKEz9LVjNxoDoQ5ETrkHE7c7Bw2/+eYRcHrizV7v/dubebSp
NtEDo4vG6NEvnpllRk2yaSOzoG6z5KyUFFCyyBLFcj1MxNxkluaf+N3feUkK+zzNANbKBnF0uCnz
skKWnLVRbXlaBMdg86kXRdwOizqzGu3l42H2B2z0v0eNf16SIWIysaDgvyGjYGxMWeEKPJZrjW+D
4MPxAbkqitqGouJTzo2PE/lgaPeWJ40gTtbWvVel7/zy9AbjwmRJDkbp0hIC5EIB8HZCG2Qe8Q4r
dpvcdr+Uxmj9FFOtf1OZUwM0MFf/nhAfQ519/DLvfXcMEEDbxua6Pu7Nt5kySkdIFc2j7l/VbVsc
KpLgrqq0aKDHme6Jc9rboU8diD11GyBUGP4ccP4a+k4OtonUKVLR9Exdak3inZtlru9aBRrg41d7
fTbZfiacjhxCOfbq/HPM0w2McvYxskmsZbkVcuHPz+iG1ieechTFwmNYYunxcMjbDNJoCF9PZtpx
GtFqPAYvHhAuGeSIuxP/xzxaBvI2HEMOiADYkM66gYv7wyCbNURI5958/L5v5h7aNIYWfS2uPBtE
5PUHSeGPadi2ZET0ohWCDFYRlkfnspxb2oYZmmArDYwTh/1tQr+aCzyUjg6o9u2KjTX+9UO9qcXi
QJEyqkvCrSxmf5gozSR2KqVgZLqkpuu9H5eZPKkkf30k/PPFI+xgEd3YQRhuj94XGYTlAEQhbNS2
vBDjWxDluTDDRKvMq1bjUDqhbrjJ3da8HEYEz37uESSZmKcspu998YwxnZV8yxb5c3b9a0wbA5G8
RZPLiFBRfEpZc1UhUtgS2EWUpoF2ser+qYP32+99U+nR3GJtB1HmH53r3JobWK2we0EQl4dlNFW0
9rqDyy0lGgO0ZoT3iA7xmNYnfvF3BrzDgZLdHIbmJow6GvB9onlqEm5D4KaXR0HVyst+wF5t1Wn2
de7xS6FnqsNeK8QOkny7SyEfxwMhzIePB/ybtQR0NDowjiucdDj8HH2QOfeLqq1oMGzljLCtp5nm
kuqifKJY/PGj3qwlPApCLJ3cP3i249JgOanR7B2viYoarooqy2SH8OjUJfbtUxhFTCdkPsSAsWO/
nkyI94VNmYYIRV1vD2ZWZXczBJIT2+Xbr81lxdpgDgjpDP34VNYb0wyToCPbEwsy1+WqOJCTDNqE
aPUTq/3bmcGeQiIN11XgZW9EpUmuRkCTPEprBV73iVjwfZ/57q7Kcc4E64CmqcS0eUKV9XZysKFR
uwa5in3Jf5O4p1o8miamiI6A4z0ZP9blXCb11WhM3PJ7HI4VIKvQ7U+thsGfxv6r9RBOio5WZ3O3
cPg+vm+toKEtVZJGx82qu0jSvKmpWZvDbZbpWKDQ8WcUzvWhDrthTs9dzKNPI63My0alA7+BXVn5
jQ3w3QnzNa+z0PZrOUam5maocFMXrJ3ncuhQGEd+W5VyntRga9V5aqfiWnRV2tHyM+3uQDZzcYG3
MLd27WLUX5l/PeYgB0bRQfi+X0YpDZBr2lhNt/PwDlxIq00/50lAB6/zXBzUti/I3cSkicrKX5r8
bh5W+Ul2o/5dgeXnVEL4NVXHoM3mEE5WcNevDmMIz9my7vAv0zIb9RmbCMBq9TUA/9XuGlnQPTOa
bNxTaCSizG1l0NNPTZRzZg9S+5lks/OVEzteYY5SdNbk2t0WQ+c0kfIyD9Kjbn9ec8KvdyN2m7OO
c4Zzlc1VSSME8E/oZ7qi+9z6D3YbeCtuT0LEJ7JfNNTlSW/H84D6Mp6mRP85Wcp8tqtJK2+VKTaX
9dLNNMybYtHg0Mx02atkbRqA/9m2prut7kQj9XyMpoBjp12DeVntiH5WTVjLSVx7tWc+tNj7iWMm
3mIJm6A0qCDUFnJ3WNGYxcjC9a81M0dpsI4EcYZNmfpUNUapeXHmkAays3OKwGEAqfhhMiWXAzEL
TaLQyOznDhhLGo5SX7po6eTo7IA5tN8qhOldlKVNx/VlxiUuSGsAlwTiR1BcMNiNVqHkjax9HP+V
WaPBZyWf9DCtyRTdd5h5pn3ew/ihx+mlJSZaiwY6Ma3EyylOq1+njH4m+2ieV7ErgyEJK3xS/G9b
rx/JQ1unGOKq9kwY3wCsayZYEBH/QPskoOh/1VeY0kJfz+dHOBHED5GrRDPUWvTpeRpXRlEb5PN3
T+LjCSeM/rfC6RZX4kOURGMMPt7OvW2r9WYRtDV3ek/RNM6HuTyIwVWAeZINrT/2TTfE7pImZ+4C
rHY/5FPXRdJRHqa6rDPoOAZptivGHiVDkogl3Q0im66zqSxeAMaoNLKMsXwsXWe6dVd9qDger5Yf
IesFh41+pogWxvW0JyUCCBmG8/KTrEzrgQhfjTQPLIznorLgc6Ud6o2Kut24DyhJ5fHUe+6PqR7r
G5+uBFHbsjacUHBJM0mxHTrS85w6++WNg7GSEyZa7En8PvfG1MDZ0v3STYmpERithadJfFR0xM6H
dAX15i+zU++y3McMkeZCf+Hr59jV9xIPPHHMxstSiEzH6zqCa+shtRC04a1ts3MKkh8igui0S2Tx
Rh1PdpJWRMvpK2IpkTlBaI41M144mX3lOsWIlmKohy7WbHcuo74qMUUPqa71cUUwEWZphyiLXa2V
zhR2vVx+5JaDZ6HVVHbbaz7G4h7BRB9mXaVPJLM07pOpjUULta5s67gGQ7fzSqUggY+02Adj4MMm
lHi/1H2xfK4mrhGHkax1EU2yOpOo3u+2uW0f3KVWbsQqNT5rtgweu5UJFRrgFI1wcLV0jDBpIopa
ZBX8DujzrFwU9ekSZ6KTEie8mHYohML5NU0AusF1p8191g8jtWx8GBrD1eyuKPA5CxUCvUSTAPj3
c1dPrAzuXJNE3naieTD7tUCpoOvOL4e4gG899+LmMI2d058TDJ/ERqqjO+utkRtDT+3RinIgQndu
nQGXTft6xn865rUZlr43AsiYZn08F51KPhV2ZhOPInMU6SRW6yp0nW2pNsSUH8AhWxTyIOY+mjS+
vhCXrfcHZzGHb7QQVXlu9ZMqdsak2U+LaEw3FFj72l1lGitOXUKOrvulBbBXr13xW3giuGZWym9i
XJqfLmidCUhCg5BJGhTTEThV4yWtU2255EYmPum+KoudTkHWhCOQOr/gcbV5lGnS/DYUrUBq0gXy
U94rMLNjval+CILWr40BP1souMoX+9F1Ogv3hD37L/ycU3039YUDsgfkSR8XFZx2BlVq/spRggIx
YNzE4Bu8h07Tym+r8PQ1FpoBZ2Mup0G/aKiE9VHZb22PvsqnJ+6BRcJusjqf1roFllFLr2rOkjED
xZEBBSqxvFmdzjbbzley8KcqotTt/Bz9AJtisjAZQuq3+OAzaZJHO/kzt/RqrBDQ+VVDk3bNNZQt
6Ny1c0WWCfYkNa94j40GaKCQGvK6JF/rq9ydOn1HqQyruvIEnqLRW0m07lStkWxpN8UnVczJEivM
7BrV1iR5WKjBdNFcwyIO0c2Wj2xgPavw5MidpByC/Vcm6w+3qDuxY4Qu99WgK76NqmUrX4xRpvvV
baw5VA0ki3joy4BUxMptsJRWBGBDCqgA3y21l51XCFHRPFSF98P3ksJiP5gkjlF7Yok3RLsShiBN
8wqtj9lGBAfxCtRH2q/KptcTZ6VXFGEmEjRKgbYwKVP6ImHfNeuT5a6S+WRDMkRh41kv1UjSBKVq
iZ8SNy1L66CV9TPOLBJxirLxfxpBKsQVRlX5bTQGVbE4LvadDdCQ+OjMyjHN61jEzGQ0fnrK03+7
ICdiT+cwhQBnTF7SEUpiWPBVFXu3XZvbllu1CDE/SieeqiK5yvzB+mWtRFGUcAK/VcAWPiUCxUO4
FlZ7WxaaeQ32Km/Z9spnz9XmWz/T0No6WQIJOAPXsQvGutjTxmOTIR11T6OiOc+a3AwDDxJxpKx6
7MO00YbfjczWZ8cR9hcN0POl6aGAo17atWJXe0P3PHULxlslqiGuEvRM17ZV291ZvjrT4wToXEZ8
cfp1QxOCJNLcH7DHy/X7PASdcS7UWnxBkGeyrppsNzSEy4V88bJXV8rxoCw4CZWLQCFDNdVGsevr
AhB0OnLmDfHOMrH0ohwuWunB6GkG6lCxv/1/Ijbg5SUZUGaElWGRi5GPCnBln4/G/dosiRXD518f
YUIBsOlmZ7nJGwUUrYXQksJ8kci3834O2rvZnuomHJPG+6ImOdbofDrXyUICAhvQBUbaBfu8Tvo5
pj6WfB9Mq/3VTV3xBU64LlEvDqYM9bzpHiqxFXmSrnWeGLTeFwGM6oJ9DhQgsJBZi2Fr49zhaKiC
2NYz1wtV2WQq9ia/N0LdBGS+J1paJrscVJuDVRsx/YVe+s256vQ5O2i5BrfALE3zCfDE/7B3Hkty
I9uW/ZceP1yDFlMAoSNSCyYnsEwyCa0cyoGvfwu8r62LSTbTbo97UJNisRAAHC7O2XttFkS7hEsS
tBjtHVYUPTnjvjdWV02uv1EsaKAPqCL1NqlXZm+tKzukamKG8IIYEG9nWrbpyZxVife5KLw7FZGg
B9RAr+O1pdTd98SQccj2kulRA5SB+3sEC9KZWfky15Z+t/Z6vzelOj9oTj+j6M1SVcIhSnO2Yg2u
LA4iavQSFSPgWBaCovWNQtHjfepN1W2X1siTC6eEkJGpiXHdJp2JoRkFAiy/KWZ+d8d4ekwrG0u+
TGb2bH02tPw4NgJtUFueciNALa42ab06jHXMlGQoSv7dzFU2f0s/N7ezFukAVjV9PDYClrrvDKNL
A9qwUm8nnWzdspW0xza5QT5LWHnNcpMpkSjYHTjNdxhMLNe1phMjBK5ngXsRj9rBjW17b9dFt0Ob
q0P2IakzGLXZ3teUI3gzwzDeyDlhpw7dk7hwxMdmHqp6N18r9jSOwaxTnLnF3IPXMlqSqWQlWbR3
k+3iO10/geEC5h/4pLilgi7LqKz81MShHFpTnUz7OodI35l9Kjd2UdB2cAbUqkI4sxGoo7oCfJhM
31s3dlBaD1qLWyRfqtAlslzZ1KWW2lt7HBInhLBNv8LKgQEEvZ5XjCUR1Zji8yLyRZRzTPYMZuag
EtokAqSszgWZdm5snVFK5gE7RajsqHIOFE3InJLzWo5TZlW9NdNottC5trURLO5AM4PoyNkMJ7D9
F8eYlyGIPcEymiMRzg3We3bo/Nd+JKwpoppmjO92bBrwCEpACeyMSYbwpYC5DzgF+XQijCj1rRFp
vz/ao3zI3HI6u5AvDB+Van7INRxu/gjm+dBWIwMuKhrzbhjldCSGRnseNRUeysCnCd65b+XXSNdR
+1HiAg7Tsh+kkdDo285qe8FhjqV60yimvI0IPYJMDmvogW6/MvqydrWawtewRKgrJk5DFvpMO1DY
F0A9yEZ5Z84VMxv8Wu0mrhfrvdd6tvhtlGS+MMryh2f03TcM/q68yrqleQEOPLAfxLRHgStCXguY
pG7K26ErjS8DzC4ncM0E7Y2L0IQQdeEBGEnUji8nhuKRbxLWXJKBoCS1YdQ1y3PXC1OedCHpS3WZ
NK60orKKQDUojQeFo7T7RRCbFUiGve13hWNGm449r8b6VpbbyRV6HnhyyaSvyFk8KbPujSEvX7uG
3DLn1MDEGBZDlwG+UjvrSOvPNsGpjQk3XnnJ2etgoYRJbaP75X+XszfR6uohtxLbDcte5t/aQvMu
Mqv6M6DjafTbVthLQImzeEGiLG+nOFLeM7cFsDYrVpQfjTGf4N2UI5rtmp3rZYnXOWWKMvId2Sd5
YITxmRQ+B1B3p7dO9+I5FYGC6KfTQ2908rvnzca8Q3g+wGh2lTQOaZZTXiDCLX4zB0PlhdUovm12
R0YgWxcQ61hoU75BSs8DbbGJcWxePZdm3lf4xsYcthEroqeGFBGVbNtDLtwnAKxrNsxm/rrwFVvh
rAzluVBinnaSjOkVSizzRyZm871LdXFCNuSMezZvnOYkKsAnfXGsR9zozBd2VEYR/pEqu0YPSkY4
L67ogqqtkoPo0xqdPXzqH6Yh6yU0uoYvYqGxYvggo0xlh3/PpCytE+ETjp1Qj9QsLBeCVbwgjtdK
tpESMwEJJjI3OUpCwNuOWYvSoQarUexYZSEe9+hq4aUsUAY3uSOUk0QGzh1ismceSkfOzwrksoXt
XPOt15OsDS2sDle5kS9fZd/35y6dla+tLJWvBRVnYpFkrbPCz15lYCBoDXYIrKJ9oEyNaI95Nszx
ltNj8yqqPnLWuWDWg6avAQkNTRm7V+QqYT1JM4d0CXeCrUFfQP3eS9cs/d5bj8+1kUR3RdfVcVBo
hTP4udCyR6ufzC8dH7Q84PUz3+d0Wu5aZA1x4BUm0HPRrRCmOtOsHrVd5FKXaTmN+AXlmlPOhMy/
zmv3EXVS6e1S00TzYNRApThZDF2+ugNWLpOJAvwwGaN79irsc8z7CeHAAitkYJpJy/a0Gow3x85o
ZwAY66rDmqMzhk4jsmOXV0PDTFxHnV/VhUN7O5IqVO0eTC8CI0pxfpdlNHoKzy6DActBGYpSba9o
ikH2KswScnDbL91T5HTiuk0NitZq3iQRlSG7MrdlS+UmqEpdfE9nNp3+wsaP3AypDrflEitJaMd5
/oVOEKfUdOo94yD4sFlvaigGG3Vo8vZInBDbSt8UnDV9q9Oslp1imU4hf+r211NWW2+pRvvGb/pZ
YWGshuxZh9jm0aA3ocjbZYTRISaBsWZIwvHaaRQAf9BNc88L2/wOSnlavrHcyXOnlXYSrqXKhM3H
ZCV8A1lkhXTCrE0MKrUKzb5GWs8UFTlA083ophVYYShU6G57pK5C7mNuzJ2vkEs7BG1n2stZAftv
QBKnvkA4SdP1wHigihW+HD0tv5fcW7WdBmWFVzgdVh3D5qBkuODHY2NMpo1NiuYba/HQb/E8JBeZ
R7F1gDPnVIesBpHp01yosWXE66DMbPi8RZ3JL/8FDFBTq17h5VJdvEEXudxNbtxf/VcV5Zioyon2
bwF2PFRZwAlspV6y/XvP4bfiuUMR2TBoqf9U535E39ut6KJlqgGt5/CKJ+otZ0UxhrDLnPyqLZXo
PspISf37RX/v7nBVQEik5uIXB8SyNoz/0cwa7TQGSJe2QTFOBqSCmRjyKSsEzrw226hKER00HapZ
QYk4TCupb43CijjLWOZ/2qfgl9DKXEEYJj0E+0OLS7HcrjZiQHKLHPRj2g4ahWvDuiosWX0Svfpb
42W91MpCWeMO6b98aLzog7AVYTLPmVT5TiYZi36bDM3h78/2j1dZjfioYGnufMR7dBZG/NZh12/E
2rIhiFi5r+pcfCL5+P0qbEo9zhbY0Vcxxtr++ccLNK2R6uzakR3apd5WRgTSbm1G6P/x66Entj4x
wzGJpvlokS6llsdL0tcruEzu2/VG6hh55DJl6SeX+sOXwPbFANGz0s65tV9vac4jKiDt2s9W7fi4
LNgSlLjITppTUmddem8zYJz6pLH/WxOJTo5B4XqNSKIXZ35oLxuoWBuNxYDKNwe6YWSzPoGy2gmr
emsjbQ47Wq9BlDufBRh9EHmuwgWuzD8IPFn70S/8eruqEq0lRvjNBphowjeKqUh82qz9AXV4vp7O
nL0idWpmNkpv0YjhVNOxUYN2cZtwUeLPUql+Rqx87GoRYajxGVrkwXzM97PAEtUcOtpAdfLmLu8k
OdEjRbZJLu/DOI1npOgQjHDggUftx8NoimLvmZgK8mQ90Y1ps60U54cnk+Y0e01E2ycqKCgYlf3J
rPnb8AeE9/PjQpdKO/5j8Dc5SGrk9kMNKlDKB3BOYBIMNd//h58yV1lFuMgOfpoZPgwOK4L2azdl
HZil7l6q2vkiM6W5/X+4iKOtd4GKS/+YBzgOfH3qUHCiMXJzj4m4uIGE6n7So9XW4fTLy13vBSET
RvOV7/9xoA+GFGMJF45u6WBeGdNIAZYZ5mw3bbMpjdgIgZAlO1x+yS1kySxYuiGHnGNlOskoWbUv
LT09udi2HmtrdF///hA+WLJWmYeNNsfCzAvOXNU/MhB0eJdAerI6aErrh5rG7cvQtHf2tNQncmiz
Y9HNdbBYA2URZ3KGC7wh6J3OMF3ZMebU2pSUUYm8ef777/ptevj5s9BgIJ1CAaR+EL4Ib5hNau91
UDZauY3rlCrXCIPOK+38uLQjRqkKYsbsff/7df/wtsjIWmcGi9wx5t1fJwdOJBgQNAYFBFt6AJHL
BjKiBjup5WdCgQ8msJ+PnmutOlALYxQdtV+vRbV3VJY2pe+alzRbG1BzZTEbm7Kgq9yDJQvGOAX9
ilHlyvLwZRbe8lmgwc+O+YfhuQJcwE+hK1y3RL/+iMKb2W73tAlGUwcWref6pkD74zsqZuiC137Q
ZrkG2HXytVF6/avhyR+itzU0QJSQWl1JrnO3qzYjQdQ3pSjoPWEQt++TmZoWSn1FCydtqjQSCkxv
q4lI1IHdqp+pU/8wYEDx430nwxcVyccXVyKLmqJmqHhxsXyxIODeEcZTbqwe5fjiRArqcJQQikc/
9+9DZn1NH56g5QBXWJcSRs1HwQ5el75Rqa4EpWYOb5MbqTssSPodSh71rp29zz6NP0zBsJmwe2Id
5Cv5qZ/8xw6kohMLiFkvgwJ14R1Ct+F6rkzjk/X5Dx8C9n6Cm1HYoZj5OC+k9EMyDQBxUCVtew8Z
tD2bVKyvIYtrn2wPPzBqfn4I+BzwWyBlAdL3EZcnsQUzw2CuEL2WBJpRAgcABHPSMLYDEgMH2U+q
RoVf5VtJ9WYHmOpJS6MzW5XopI/tJ5PP70+YJGEVyZv2c+f1kYfSFC1u07EEt65o2c7sUHqBeY4/
WUp/HzfIdtDxsolkGkAx9OuX5+kxPnm+oSAuMA1VeCdCEIHTvkLDe1VXVFH+Pk5/f6NcD7cpE42B
Kv0ni+sf48ZUcjCEOtcz9SrddjhbgQ5r0eqb+gwo88dLkeLDeocvEB3dr7eWUh8tWtkUgTMM4mCt
EqUlh8kGsDX7ZJz+4V2tKjW09qtOEr3cr5fyctpbTsGIIWETcGlpm7sEeusnV/njuwJ5wTBFZ0Uf
9NergJhXczlxQxHdRl6TJU4VBaGglya9OjsfP9kA/fEB/uN665//4105slVTV7TclRiW+9Z2Rx+p
ebZNZPmZjvdPlzJY61hoDfhh9oe9lvC6aAKbwjBshOubuIuCri/ECZe/+ckJ7U+XYqGzOHd6eAc/
IkpifWqkNtLdyprePMCHj3xDltpVrfZK+PfB/odtFwJ5jhVkEVFXwtL06xOEQE4buUdgUGm69tba
NVJZgIs3DUi/bFvXwg6G0hwec33p6bLrwxNhfVGQWU1b+lUbuWGP8JweSd+0IS4L7ZOv8fdxu/4+
xpOGoI3AbePX36f2bBmbgfnVljnMGg0sdUyp+ZM55vcnjqEdJwRhkeynybT69SoU7xFuAyMF0NGU
uyQqi0Pb2ktoEl74yaV+O0W6qzGTrS5L8Hpk/TCO6nSwC2wJBX3apcpDWivOk3RpQ85w7itfLbCt
BaM7f7aB/f3TXAmX3CLELPSyH1lA2JCX2ewsmlPzZEd+FccddX6t349adOLB13e89+7IKF+u9NEc
T/ja6l2SdPGmAVXTB5kzpo8ct29UmiwPWjstn7zq31/Cinmz+ZWrqVD7+GRir5eN2iNAELo73Ctq
XF8GEq2DhLSM/3ieWmFmjCk8ALwE58P7bsucnAyZ5kGheN5XXc9df6SBLUPRz/UNwZbzJ9/Z78MY
ayJ2A0tjboQm8GGfngG6KtsGoXLdmt2jOxnznSsWW3xyX+vv/nWPxZ7u39ZEBtlvhuPGAjLt5hIJ
PKXW4yJLZG0DFU/0ZkCb0a/RTRzh4R7ICLN9r6BV/vf55A/3STWGTbLpQDEFrPrrhwSRH8gw/sOA
HbS38eoh2+SJjO//fpU/jBQ2keCo1+PHCg7+9SpMjwJtQp9R8jbGu34eb/FFlF+sglXm71f60/14
mFI0/Dysz/aH6XFuY/AuyojsQyXzMWrK8c1Rvebh71f5w84O3fgaX776X2AEfBgeQ0Fwx+BwQwIx
b4HuxZWhA8koTHMv3thdMYem3tNvKuZhI+3pW2917g6Fb7UTlH62WtZn4d9/05+GEoNpPXGB2OO0
8OszRsoSscvqVvxy0l13aKaCKqePsXSS5hrfMGdvO6q2eC3nUG3tT+ar3x48D4OhwlRs46j+bTJg
RhTRAHvGz7Ixf0wUL7/A7fw0U/APl4GOtjoXV/MGG8xf7zJXpqJjASbiARnDjBY7SXZ4ZBHpVQWl
fFLiXNIsXFQyGvq0TZksr6aWjLscKd5GSYd+Q2Kt85jQdPn38///VtP/tX6u/3erabC8f0tSRsu/
46bXTOn1L/xPRLT7LypdVMbxt4BG0Vc31b+dppr+L2jVlI74SkHk/qzT/2+jqfYvCraWSykTgD2V
HM7E/2M0NV0ioonJQ3xM7wo4rPGfGE3XxGnGy/+ZgFfG0IpRoSLNCY0tlfnhq5nj3FXA56wt+Nq9
r+nIYmPz9lTKHzOSMg+cc/GDZyp9/jQClzU4ry0cEh+g/bOo1DZIWyM/sCploXDfVDO/TSGCxJJ0
2cbsziMsGh8n/WWpreoKeOrJKTPO8kh6MZ87V86QqHTZ6gNfaWCOBvCHTp4K0e2bBH3vQlPNyghU
qS+C1VVBhQGJEPB5+dUu1W/1FO3NXmDH9vjYjKNKek2ij9vB3CTFU+K91/I0ek/9ou6t6BhP2HzS
s+Y+ItUD36fOfkt4kEoiTDTvPKQurWF985o3fh0VmouKENCPaDmUaXnTk6qk4mt16d2n7RMZAoc5
Jyxm2BpRfOpI4nTMOciW+6W46JjX2ANPvqV8y3L1cYEVMUHrdr3Gl225V7yHqaSUq1vXmXhZKlCK
BUiJGaUcSII4OcayvgDxF3a6Q/VMiO48PMVls+NZrupBL72gf9D7Y6sSU+iiAuusdyVWHvoWhttM
3I+mdA8ifqUTAX2Mc+g96Iig0LO9BoJh1nQCoqKbKcFZl+gIq9RLYjb7RY3JhuAYf6m7bLfk8lsm
5K4cRemPhPDMcjo76nSdzMJHH7Qf0/QtF1uZv+JNMPycQGESZPxKSUNd35EkdDtX2t4blcBQrk0A
7QGt//6AmTK7jbnsSoMHY2iMN0J/ylA9DJD7yYUr+uNKYqnGcTsPhOAUBLAdkqE+jwRVBTmVAysS
d2TzBY52E1U0IR0CioW4ie3xXrj54LfWvOuMylp1QxAb5/JFIrCCPzXfxrV7Mka1QNjj+pW7bNUe
+QEVrG0zqXcdYdWoFfMvhpz7QMc5YS7aD019N+FdhHo9XubsSe3KHfBcyr7UNcbnhobgoce5klk0
g7OcTLVZf+xA5rBA+1Opw9pDl7QcvH5E8V6dEIBlwdjV1/Z8QT7+I3PkFaEbYSXQuPX1LsJHYOUv
ZSPCkWggsLGndOh8szqB+hHtBEG7J7LjlQiyRxF7+5g+dUGr3FLHmw4Rnl+7mHUIUMVHaXcpdZ7v
CUHWplY89/pwH6UV1tGRtCs3VAxxRW9kQ3TMLZIxtLrFoTCV/WRMl7lWv3mF9ZLMGuPgi7fsOwV+
co+6vhQHE6ZvLU5jFSIuOa7qNXavp5HMNbRLdF1U82a2x72bR7fRWP5IYovX0s9pYE6axvgewkW3
roZl7F8dXXzzRH1Mfr4NiHKJit0ZaYZUkD1weDuCEH5JlOjZc/k8FMv4QdDJO95SlOXu6FHWZIKI
0k2yZCddKTaDiMMsLm+8BRWvdG/loLRb8uzoiJJ4vcXHdY8u6cWz8iWE8+hcK7OhAx5yD0lNI26O
5zmcXSXeyqS4lo5Xh9ooHlHjBYiPLqpa7FVylqvqZWk2qWV9yfObfEr3LTHdzCBo3r9pESHYfbmE
ILAIN0veNLe9SnC26LSjg2RYyJUpkCqk6K4D8o6W62Kw5B2T6BRqznzWKr5pkbi275Kn5Dv6SS+c
9r5OlHMK+OvAnG7u2vlxQLq3mPp408bOl0grW3+szfscroazpOnG7JGmkQ/e+mrU3c+oAUsa+7dl
R8S3tOODW0zD1o6bZR8JxGG1ptjbJeGbpAuQAelMv+Z6d8JsQpACNOcREb+Sn93anB+sUn0WxXxD
hMopc6wrrYKfaJ4GBWxfM6bvfULE0hSZfurZ7wKmJ1FZGSFTc5bsPawCm6lws6MwSUssLXlDz0Z5
MXqPcznoQ1wiUKH9bsZsNoqs3dqY+ZyZz8hUojPnPXGVtq1EN45tqzGJmbGiFqD9jHKymav+Cg1M
eklLuGe5N2xcQnR8hEzjQXdxJKmN8YgqtzxkROkc3N6z7xVBEhgCrYQZW71EaMW/9ANlNNuW6ZPo
m2lrzUlzy8DI0JTF6RlBiCQlzyOKqjPrvV0QqVa5TUuqjtJi7sEcAUknYh3MCA/VlosjvC2Mbl4a
zhtlSHYxtBnms2+WOqF1RTblD8TC38cuek4xCHcTJ019AHxSoKT53vTxPclFe4NcuO2s3yFANc4R
ZuFQFw1huExVN3gP+FxGz66uhGH2WyPpxzf2oZjECvJXDhwXwbLg/2Oi1asrtLs0IpexJWlpwXtj
PyiWbA4yc5gY5wHhJgzTdcGL9a9mpaph4uqhN4E5yZtekmMU8pAbnwjtyJ9lnh96pzI39rCUeMHy
l14m6jbJABIrXvJcxBhHVOMcy2Y4IFm/T/O5uphOln/r1UrxGzIvj1G+uKTOWy5JKbIJZwSTvtl6
Lk+m0HYTkugtz52NgK2/leT0IjDVGLB2W2xJM7mxTGXcWFURBSb9DJLkSqIvSTFGNU4+XMQydl1V
+quBv31ngbfwuyTZQyN6mAz92lJdSOq11Z4Hla2B86TTLN0hkjcCkcmFvOb5Tc+agdlB0rRD4Rmo
nTvvc3sxweoMJDq3l1nuIM+KdPkR96kWeopQSUQSz0tVfR/t+JbajLoBG8YUoBdExWWPRtoduni+
JKV2uyjO1jCqfW8ND7og5hiZNC2qb9LJv9aAb7CC7ASPPU2LHYfMne0OiOa3kXkGTxFqa+xcbR3T
ztp5OTEdKUphbQrrMgqmLjkupZv6tRh2ReSyQrWX2sqPniyvY5Lqium67ax9VVGfbppdZNgbTEXo
otiqIWzeKDmfhqk1Vzx7tg4QYjPv2AChe0HMNZ6WcYlRmoFD2CTqqF0XCvzJrpxgPkIf7fB3C08N
FtWMDugV3F0e63IrKjJS+6RWDJoAZpVu+nahebRMHiBrbF1IjLrR2scOhFm84WkWWIKIXaLrndOq
4Hgjg1Eip49AKAo7p+jSq7u6WZJb8BMsiYleF9tuLJUQbo+6s+PC2+qlKX0Yu9bG6HTKoQSuBySE
LacRKeqdlnjZbpgWaz+QGXsmaSX7OqdLe1fXXQ1rgjwwoBVLdG9WE+HUmo2GD1OeQdoSmN9rS0ez
2zaWus8K2T4LUy6+ORnkd6ljimpaqSr8Vs38kC2zhjfIGo6IoK0fpUY3tO6n/pb4rlcLUT9SY7KC
rtwe0K6MazYyZasqVxnxm9vBrdIHdZjUg8Gt+2OiOreYcp0wG1FoFZrT7LFctJtaIXl0ifSemS8h
SH2SVkC7rjyKVGfVcFpj3jJ/GMbeaIy9xB53HL30i9510txqWOKftUJPg2XUkpAGd3aDDQ9jjld2
+I9s7E1+BubrER22dzAJh+Wlrm1BEbE/wXoUaMQjwxHDx7lknvFsZCWZPEZXHA1jwqldlgt7xGZ2
XhdIer7Sagi5TacbdhNY5ouslOyL8Ar3IDULmpQ+lcRHVkUzfl8QQe/liHZNSfqv+IZVJkSDfBBl
MC967d6lnrWzJJacmJxCYbvbVhCRqCrHNh5Xs4ksdzxJ/DOxciHVDT+hfDJzGU7zdKXL2mQoIQ4/
sWHvwnYkCDybCSEf8uirYU7bgj7MyoI/p6p2JtvpJp/d4kA66QNmp0cDKlXWw1ExJdNT/cC6eiTC
aaPiWwmlwK5gxdmLMmigtxRtK0HrbVq1XjZTBs8VxwVJ0xVsAmwcHvMltYToQsrohUTDg9e9MgZB
vOZTs/Hs+KlGgdyU0XUHOIKdH4xqgKbJEXu/5+c6uQ8gDQkqjs3nZVL1zTDqPHxHBPB+3jxpj6wD
SeXbc5oes9lsHnS9BewmF/NhKdIhoMEN65jSAjBjTd8iHhVhk4nHpVi8uzwnQ7aKFzolhX0sHXII
icLeRlFRX7cAZAjxY+CvdjFfJeh1IxvlGDvmVm+8u1n7WpN7ZTQr1FrsIhVLfS83DhYm0OGoTJVN
E/dn3eEhZWwosTT7A9B5QMEBBcsf1ZxuWoyh+CER1UKqFtml1Z4brW2/e9r4Hcvz6u8iQzcpVLEl
ks8KNEtVJr6yFGSizQPgMDDlJ3UZRthddRwi0IGqzH6UdUMpTyRIHKnxXMVKNxwrdbhpEhRFqWO5
uwKpOwaLZNcoAkefGSEstDGeRVUnNwXNRU4sAgYuq4VDYL2V7xY9TvdWahjPqmCK6BLbxnOYdzYZ
4iq6vL7C2N8V7XVipOMGpW2KZSl2Tx0o65jzm15udWRbpFsW5h7fWnJU0qJ6lIribYA4JjcFKBjI
u4bzbNDY39mqELue4Eow1ov0njFSLDfAy8fHDIL3vWMN+p6SeL8dRERWtlt41rNu9cUlGdvsUlSK
d18VsN/bujDRnxP4wblmag+ampbPUzOLh1Wj8Sqdon8b2W8c+2VQjqqdaN12aLX+ESv8cD3kVXZU
sFd+RXSL13XMx3FnEho3+5ZXelfeZPdfekuP7nOcMHfakLIwjV3EfhfHSvkwGLPxdbFN2M9UILXK
lzq0cMNr5H7IcCHqMIYfLMqqW7fK5VVuNepp0VLOYg4D1SZ57D7SWyWEJKNcfuZtlMJpyZNOLTAr
dsPUDxm0X2HyrX1mEVhOuLk5vrmWqJ6hPEcMmnkORlWY9whtki+YMoQIDZzuz4NnkRpIvLCOXa+Q
BxFn5sYtYf+QTHRYSH45yDgVPRVsod9JDZ8TB9rBCvVqznk0Iwu123mB7qbJU5GZJmL/Kr7x9DH5
MZiIdP0uNvH/RfUyMLScJNotVgvPINK17TI4HBFxMc8niq2sEV7uHjs5Rhg5qg10E2OTTdU5YdSm
njxoa3W9W3zKl12IIHDyzd5+KBVxw7rb+eiWRBAhRcWwca+WCeeYHP5+xIkGNjhR4C2cVKNatO9e
Odq+AeCeAlAajDIr3+ch7a/GIjukUTluKk7qm8FCegejepN7+Zc60oud7iTbyTM3mcEcTuzKbQZ8
FcfwxDYsf6lqaXFG17+IsrzCa17xravxg4sUzldJ18DsKrCCO/oElmcZT8XE8TL5sVAtoaSPnVp9
HpLo4A3FZjK1wddxMPtCX46uGkVhXxhHDJ84KaeFv1dM51ovtkhayBPlFGY0ZcipdD1H3oIwpsOw
kCFoR4MXUqO3l8eMUM65oOxARcnFBlUPyYOa9lQJjLom4n05qE69twRtxGHSYk59WnPRm/dev15q
dl7kwflFVnLKbpxAy20LIAFiB2WipOG02L/c0PNOabs19LbgG0qh5arxe6ZV26x03htCix+rUrl0
chIbZwXXeCUhnJresevWOV/lWXPNyerAo/xOTLNO+yRSNnFHgGAsX23dvmGSY86nY8rdfseBu1Gb
L5GCw406dphF4xRU6IX9vl0PaRmmXLfIrR32fX6+BnDDVpSnPu42pC1wMPWa0yCW4aTmtrZtKT53
ke1thAuaF982QPSSeqFFvLIq4q3pno1iG2fZS2tr13HefFMSEvHoKAJPUPKZbhb92LKqzR2rEH6C
osoJMy2HLdEiORuJBtFUXbbYSOj8l3rd3cZ4N32SiJlaSqzU3UNey3M0uOwy8/pJxG3oNe4rEJcx
6Ksq3WlqfhnzvTc490OPwV/Pl4smVAj0ZZBk3iWOVIOGcQ+dJoNf0ESdtemMhrqLNwPDUM+DB3GK
OZtcv6o7mem4+JqoPXIKdIhVGPvggJ1VCkIb3F7Za7xkDEK7rZ+XWv7Qpp5MmPUgSjputold/Srv
zaMHWIOixmuB6/ZsxvZ56JSKCpqmXQ+VjYVoMuR13glnB1o71JP5VOOtHFL03OsCiEucRcbxLjbj
wHece0809ZMxQbo2iVQiYaifeAy4EOSYCV9NGpwZ5GifFUpP9+DLxyAGRRT0XX8l8mWHdv22rNji
I5x9mjl7b9rFuzL0mOdVlYtKaaaDzGJW23LES1fHj3hxih2GFPtkIzLE9pEcOlTTbsQoFYm80YrS
eiipM6auoWzjEhyCWSTOrq5bZ6vXc7bLKmdNIqjdWyXBODXFN/piHvklT6yJF+LV+eTdVw8ixp72
OVNhxtoIiRapCaYsDTy0JFpiYyl0PyOPOqPlQVvJ050eFSRNAcHYzKZ78tgBtZWcv7JYaez1081I
Seg85BplVF2FK6HO4mZMteaarcFF67sTkBojHCfTCN0pu809xaHHHL9rY5JvRnv5hsdW920tdu9l
AY9/yOtb6mhMkgLyAJj3+tbOW4ISinpY7Zeju+3yRT82VmOdZwAa17Wip3sC8Ig4nwZqMzPRwgBV
yVrRbgo7wt3a2E/GkENud/tQd5rmhoVnV7WqRwK5a133FkiVijnYsbJrzS7vXQvT+Wh8H5vl56rE
G4kgXTBEaRiztQmrrH20HJnvY5MZde63UPyJetDDfmifDPtrisDomtAm4zoZyImqQ0e/HZNiU6iv
CvW4e7eGR6HZOE40DIw+JzHzftbnfOf2y/hQRViJFlcO11llKFgI84MgpuViJQPcncx9IbuBjWKK
t526GIV2Jt6hwvhvTAVxx14TNHSwuVPZnDMVG6YX8YeDnuSn5L+pO68et5VsC/+iGpDF/CpRsYM6
ud32C9EOzZwzf/396HOAa8m6EjxvF5gzwGBmUE2qWGHvtb5VeG6mHDpirPeRyEt80Fy6rG4lO0HF
tISYkOt0bPkgIlNzOPKOCQcVqrNtuYsdb6eo4q4nzLijZ1EQFC7DTxyCJfobuYV3FK0Mo8G4wwWZ
+utnojJqcECBsdBTy1jWmCdmf+emYs2NI7XAvm+XS8ntX0u3Fa7GoTDpWLzFJWEXRpkbN9nMUPHC
Vt9muhNQQeDYlTd1jS0wNaDLjeyDUfERiNId8rhcQU4IaJVM0dqUeA+pdgtjr8T0JjzDItiiSb9L
H3pumd1SstN2cRu/VaOv3HStWe3juN+lqV9sIyW1Fq0HFmeRFkTzqLO0FYrlT1tJmk0v21tar+FC
pHwlWl3uuzBpVuqIz0xqvMvqm6N6EV0db/BgkPS3vc0kDz2LiMOoWqe23rkaJLJ9qtbfWxqNL5Fn
/gwylG2+vm8pJfdBJtaYctmRfKfHvdWySWaNopL7nNZYuI33eObxxE6nvRR2/8I0eGhTzDCF5v/k
9CNv4Rnttd40bgZD3PhdlAItphTsjH24yjR89B05tUoSK9ij8Ja2ot9BCif1e+JCmRMRH0fDA7eG
g+n7n0WLhTvV040x+dGmjOQ+9cNsUZWcBZIUv3nU7/XUxBEhoc7j3E3heXC1HTD/6YmxIq0HDFTv
LLToLmj3Vrq14pcsvkORcODaivvQWnujZbL3m8naAqKToVoAy483vsqlm3Ibpoa4tovqDpDQodPV
R9DWODmreNVUk+Bw4xxwUQ2LCb4oSZc/hb3APtVDcMjFMh+wLGBX3GpK8wBK+9loUn9ntP1BxUtY
EVuO3G+8b2MaR6XywyNVmqp5iEEubPxlxP/gYM15K7HZEFZv4K1LtBHL+lelUj44am8tYWezh3Mt
RvvZIYSGa9Wh8dofmR5qt3atO4swT4uV9I3+MAr/phq50WGN/9z4hrIgfIyN+z4VyaPjNyTKsWxN
zl5o4zZr9MidnHpjoi/undpxef3hEq0wdI7xsbOVQ8Ge1yuf4FJxvAO7kfabNK5t10j8VVrVz/ys
Cw5K6dLrOCTVnvMwzk3HwmFlxijsp1V80PPpph2la/Fr+j4FMsAr/sLygh8y8O+Ipge+o0gKwkm+
8w3ns8W2uUA0fG9Vimv7D+ZcpFcFiSMh3r8xOnQ51l9b4+Nvo3w6hCqfFF4uz41by9hRY3lzyvwx
73iWYXB2WUtXyt+UE3ypALF8ajhfsIUvWuZ0rxG31LQ/uoD9uVTcylgn5r3joHg3g9lSd1d6JWrp
YJ1wayxavnv1SyJV0mahHAXeV5+9zSx68ptXwCtfxurOzMSdPrR7WsNLWyHPvrMOYejd5J5dshVH
EUdA8n8RbKwqam/PWPybjZ5Lm7ijknKcOTEFlOnZocf7UtaD8QxqC7EEpqoXLe+jgCai70FEN5T8
hsvyXgfZx1UNCYPfcr9Dtt+7GrM44v5BxVqvXbgPYqFOYgeRw9+Wqv3TyVgaoZvh8JQTkJs8YONG
v7WIymppxqm6lPo4E3hstBlcgtB1I1xLI9fp2gP8Lk5UCtlEMB3I58vFY9xWe5H4j1WEmMPWD4FI
4n0VpBs0rwAGnOYG002wd3TRr6HzfcYMehireKf6GOyLZLBWlPOsBUDldhnV8O1TZbgBNmN9gqrx
AaK2X4wW904wJwGHcufZYgV0Q2IH3DpL9I0gluhGyGYb6Ymbd9NTKuGkcVN57GBJPAZNQCfNETxT
EXKYko64LYJ6ncbNYSrlIsBcgRdz04zfG688KMZTlnvbNu0w2Cfc4yp6wkm+lrXcYLBHYFUsZONw
n/tRQ9TgWL9t7JiVhaVrF0bROmu7DfLxdUj5DfQ5fW5z7QBpzeeYqjkG17iN1G5p5TdNVriB/mLG
9QGA1K0flPehJLALD6il9cX8q+lfHC2rV20d68umjeWraEwAXqbPXQbGG3bTqeXpEOatQ/Ml8Mdl
XL3qybj2jPgeWs3ar3YRjvnhFj/HRve/O1zDgb7gQZ3lAZgsKrkwkg9ZzLstYq7YAZgVvpnNsNaa
7wQMKFrxlkTVuzeKB6WfZQaa6wPgn4DCFIhXquY2iSVe7PcsSJYF182IZZjQKfybqwbTVEpRJjEJ
xoCbiQUdW41DwnG4x2HmFpaSuCVsmZeizFv6+FTyYvTwS7NNlN1kc9XGTm4qT1Fi+c+VX5cPWUqB
sMCEsqsr4QARcuRSalX4DSmVvoHHltC6YR1aVjX2fHr1ebwoKS3QhwwV+ya2PX1WE/Co6PHuiqKF
ZKhl/abpAAzlaaa/ZqHk8jbULPWRpL7okNu4wtx1wJCrfjEsvmCjGBsKuYn/UeuWv1NiluhIV/LP
rdp0I+fVYFhVkV08gWY0l1MSHRJftRdxiMdtEemkjoMGAaAlgf9xHHgZONQv/SxxNbWmsQf40PG2
UJueo0p8shrARpRWv3gjCCTAC66VsIjiJH6sCRhis3qlc55v8pEoAK/PANdxTchCscR+RAAZ03kP
tLh0Yy/5LiPzgebdK2LMnQyCjx7tZlPjYm/Qpjd48TiyPDW2vXc86rzFYBwci9qu4mkHwBlUmhyk
YwWdsMJ7Y5UPXbBe1Ig1N+X+0hm0BS2vh72k8LX0wbagq0HWXb8QWvM49sPcLE0fqr7ZTg4xRIl+
ANXzVUjjSevFPtIa3NfVJjL6ihpBH/NTTmLrx9FDApCVc6H/PCjRPtWaNxLjR0giEzu4HhjbIhFr
6qX9wtGD53LQHlIFz7agSp1r2rIf6D+2tG3U+I7QLjhYVvvNiD8qtRVLhcP9klsqWhJKvhoMnwU3
0Y8moJ7l9WxtEJ+QMRQuaq8ENh6H0wSEZSCCe11rH+2GEBYSEzfaEH9tnZjUYr/42XrBN03JOV4D
t6wGmYGQFVsM2s2iD4ZtJtSNppdra/L3jkkbCIklnW3/BkblKwfDe02FCgVj6WFQMJYH4z2CusXo
GcAo0/Q20thOc83m6yPyxrTmNVkFkgWNw+vHcZHVVEiAeSgL7KVvxWRt7KDbq/owNxg9YpUdV8mL
ZFMYXFm85utYpIfIq9n77eBZCUyxLAEFmJ331GK/UBL5NdPHnd60hyaL1j61Ci8oPqQuFGLEnJcZ
BtHXJcVeawVyiiC/ttzYma1trTEb1006aITYSkCPKNwXfaITIUNST6o9dGm9M7H0gjHx39UgtReK
Kb4CxNMpM6ofkTo6yyyy93TB/UVptw/BoB48Z7iXin/Ac+SadQNcrz5kXbUW1vhkOd+cdh0myj3t
Q6g1TbwCnx1ygXHchDzUhrtPrHTbJAp/GrRHIeaXKt+kAoVOdhw11DugrSRjUGJJ5Y68muWgJk9j
+2xbuzGUWztLH4f0WcbCbRpz1gMYPm0zo1pySeXa5sU73xluytGCj9JLKBcBpAJopzfWVCerUvUO
xBFxEyIyYDFB31zm3GypKHO4VZp6WBeltYksmGVlzM3dAXimzDh9PzV/iCm9RQbybLThSkxkGuZt
R9gj1bqm1mjQRCMeBerm0FCipeo34EXHPZCVH37V7E1HfaLVRka7fUeNY891dYT3R5+T++UiN3GG
+V1qbTSUl1aWb8bC2ADagnMUVaobNa3czGp+0pe6gilHR5JjGB60vLttbeUHYYoLW9c+lUX6zbNS
nLDdT7IjfwjhbZTW82FWsn3Ltvre2NGjmOEg7K1PtsFpuzNJw4ZqJP1bJ6ppSyXLoYUHFXwoOG5X
uvUTwMon2D/3tTrOFa9U3ldJeQvf4xD0k7JMocIUnZMunZx1tMU+Cf0Ef+SQUH+KkjcOuTulrN6T
Nnjra0/bcHO8GXr1dezKj4zGLkSeVFD+Fi8Kn7ZKAWozjT8nowbekbNK+tJetrb5Tvl4ztXU21UY
lA/sxXtpjw+2HcB/0zezSsNK1DVN/t7VU/TeUxtPMHKtmVF4G2XpgZKdBfQAE77TF7cCoOSMQECO
ro4fIbHHLPgkNfZ26yYKndqkLlxf+LdVXQDhoGK2qGUz0tqAWmq1VPByGHx22SlAXxipVId96GPd
7XQqtwhU1HVhOge8EMqtFwcBUQlp+qk2k2UuxbepaVBGBS+tsDYqUdxLq4uClRbbwU0YzPbSgi6Z
L7Wc+ajeZDQellXp58umKqh3862yPYhNgcZnU5mdvvRk+GFEzvOotxSnI0ndLt04fve1MVvX1m+z
ghbMWPGiA2z0FljXDAKhzj0hWBf66C30AomGabw6TejSNDWoctTdauzIsRyz4B3W4idj0IObbHCk
G8vE+KYJ5QMcI2uq+t6TWMvFuvgiQ1B54wBJQ/pzV+pbU8svOTJIg05q1BhLwbeAqgi0ZPc2Ocgm
+oRDlCbTW2/AEx+FO7AsD/xcN8JBk0ZL6SFKdLcA5VdIehIJGojEKxZjQErSnRPcD81raEW625jm
LpLFHsbNtiy7JztJip1S8GkZqvdiNCZiiRZRzKgia3T6vakNb0ZUmveQhC2Xju7zVIwL30lv1KG7
b0KocZJXqMm1FZB0TUVs0aem2DSCU46vffHyxwqsLg27aS00D5d8Sz8rDZ5KatOU5BZ64DyqKBsb
f/jsm8nXcgq0TdNHz7WIv3coDz3rp8axoabp2xuwIjnvy2Yj+k0R70YDxFtIFzZO7ubPIsrXSTAt
/ehTK9u10z6F1AP6Vay7Y8W9VqHJUUSLiYqINqI5xAvPGh/KfWbAqbT7+DawkIbZyupT4CzVgzF3
3NOMkvNjCcnsJSzB5lQKD4ooVdnLsQl/WnE2bdNWEz8RpMerJOiy5wkd5IcW2OwwslmrMTtR2ofB
fZga/ehiwtNpvY7N5xil1j2C2nQDbQue6dRGN6No7N04ldraDrL6lijI4DY14uCbR7YKWzr3Vo3Q
O65Og7JOPfJpBYaBRU+P9I1U9HdcrXeVEb1bJb0kCYuXXktDo0dYcoUusLjtgqm6S6Igvre0VNmp
dfdaZ7xGxaMKutJE9moVMSxWPE/aXk1sAJVt/KPyqyVrLqgWsZ7UGeJsukGmHvI6+AwvGzGb+VqH
aEzVMCvnS9SDlUnpioz1TaPZ/lJGpnhsHQqf2jvBktAkQkCQrXIXFfFDGRsLv/W2ggLEljqS2NBh
TlclQJBt2DUPZWg9IWQLn3qzcBEmo5+S2bCv0EzDWq2DhZW097mpvoVhc5PL7xHp0mHHDYTODKTx
vqE/H8WbeIQJSo+KzPY3W7nrPcJm+1vV9NcWPRfffMitbkuTfFFysLPUn6KntxiIbdQKMAblVy36
NjmAE8NXvtsl9WAH8dD0FdD0uG4F1T4ftHMgayQ19ji9a5Z30yhoTw0zN2FV9AWnRWsPjnJFpeTe
j4od7BkkTT7CQRl+rhwiZ7m9lKwq8LeieqUPHJuiDHmWeMhB7VcsfDLEE7EDfPxQWnq3tsN2pSWK
9wamJl0T7cgui+gRaIU7TPnnIIPTG97k4fgYzcUksGLeqhd2vRtrhxvuAJ266p6T1rn1wKsufABR
LjCrYSenyF8lVvWlSq33xqMELKv4m6cI+5XaYLDWJoeTfxGAQ+uVdZfNnQCUbHFBzmxHJoQLZX+l
xvOppQrNZWmzuSaDaS0SIkUrI7gjyWvdDernqalu6gaZbmZswtFHsBw5PxzJIkmBRXyx1EGdKSf+
XWSCPrTFRHBJv+mScRML2KgixMUURkPHSUuSDDwN3sJyvB+BpAfYIHnF031XtsGt1fwMawWpjs4h
STfGaQm6+p1Nl4+nRw+XD28QR1d5htrVZlOnWR4veicvFjCQ3SQFaRp9r4oaJbp07nrCNxYt/8FA
PLowOGYnRdXASKmpuSZJxFLS26tQK4J7tHULVmeHXoRFbbTNV77jv4yNn68wzVk/gYtkLtnbjeur
xR4BwF0VKq/0uINlqyc94msjHVdxUqf8FTRqf9kM/spw8f8ttcvCj/R/WynWYXaa2jX/H/6xUmjq
fww6/aR2kVuBhdbGyvCPlUIq/zGIFZrNSEAlsDNgsvjXSmEpuCwIlwHPof6K5uL/9K+VwnD+A+cH
j5uNl0KTiqb+jZXi2OGF1RPYCNVajEe45Qj1m92Mvxl7NY3oEiczghWSUWLljcTu95zhgk9OrjW7
317Kwz/ujN8Du46RCPNYszEEU7SOOQRqxYnFNDL8JOZmGK6IUtC/4TWtTWraJmzKFJrp0hA0lCYI
5ejIs+TvQiL+Hdw0CYeFAmdqs6Hl9weFe9xEGeYi1ngR3mQiRpXolJqrQ6IF18bQje2le7MHtHj5
sU+4Gv8ObeM2w/2r8xeceNuGvo1glEs0BkqSPo/VKDbAH/t7DNzs/qmjIZcZUyT8PhLoncxjItFb
vQ6v/R2zx+p3z8yv9+8ogDlnbyp/0PErwGtdAAS3glVTh+Froud0jyKj2TITp7U3lflH6sAboavQ
1uhP4nitm35/a5IxcwVadeLD+/VKIN0YEpcds06qJ9MOCjvHhSJHEFUbRr3m5uDsTCWg89jSIH8Q
Pbfu9Uh8ExhKVcidQd62vkAhj0jf4lZ5i2pHcdwCqOe1LNlzP5dlO5CgdJOcmT8spANgJFIIkEyX
dh8+6Uo3UDObdQeVbayqOcgdBk11A/M6W6NhC10uAPWVcKcTLts/Lwjz1ZzbgiWQ9eH4t7IJ8g08
zybVQa8GmIGF7mpTldxjqRA7SPmWOxo+Ro3Rr+LbOIg5cA1m1r1bJlLby/P3zyXCInGJOEn4cMya
U1oa9rDWyWo/XmV1JH9UeD/XqK2bTYNqcnN5qGPv9L9P/b9DGSdPDSjKA/AYxiuplHgARsSR+1J4
3lf2o/GhRSa6vjzg/NWffBLz22V1JrzQsX6RsH5b/kLViURS1NGKjFxlWWtldqPrmXZl4Zs/8D9G
MWFrWPD9eJXzwvjbKJmRSqE0CjOqpy/cxJDnpsng4kMhguwN492KdevKr6ae+dlsBWIK1V5WHZK+
jweNxCjCASH/ykyTdN2m8fgQ1ax/aSKarzrnk7VRDDT6AAFxj58o4fa+TbmrCy3KSQUyqiaiVirR
jH2auoHi+OVX/+ffx8cP4gccAP5p5ZTcxRqVlCQsJKs6b6ijAIrlZB32FFt078pQf04rW9EJB7I1
1n4M1yerTc4i11e5Pv/KRrcURUh1kj/sxS+TjkgMy78CkDn3aNDCMPU6Fs9ozP/9b793Cv61Bg6E
JVunH8Lab+COUoadWSjO6u/fIjlkOs/G3spZ4XgoIhageUJiXXEoREZT0UTXoiBZD/1wjZD3a1E+
nsY2rIw58hpOJaqJk30s1msrVALCJGTsoE1NdTHu8w6FNgZ3j7SUHkbOwm59GMd5Nd7m5FOv84rK
xTLNR2uHuMDhYjX2b0ktaSyIZjBXOjfZK5vLH18buztHLWkqnGnYBU52esmJuBHNZLgkX3pbsh/4
t7mh35USXHQJA4OUSIPoksu/xJ/7xjwuuxovxlH5PU5+9SRuExwCiCXbqnEqd6pq+UQBIdk1Mky/
a60QP4xxAAhLsexBWl67GXC8+1fm+h9z79dfwSFHsdhYwTscTwgzrLVh8gk3GJy43aZ5HECDb58J
zlCvrJ1nR3IAXSi8aR1g2/FIlMd4G15kwJC2tSdv5EbX6lhvp4lU88vv9txQ81EB4AH0HnAtx0OV
cCBHoTCUHPVxGyY2cSEtAo8xTP6OM8UWxPsjsn4+I/Jg/Ot4KB/UeN2HCrMnyaJlYBXyDWdl5Hpm
F36//FTzRDz6nhgK9hFpfiD/QC+dnIeTpAFNQW3G9R2nepfYhZ4gUJpX3t0fix9EFYAKBIjjmDb+
ABJVk9qQC6vobtQHFUanyvpigwC8FSZIsNYfrzzUmZ9KZ0KoDjoQ4Cun808m/QDuSNddgNHqhkR2
NCe0qt9F3vbXTrRnx4LcA3WMIaHrHP9Wel33epqFTIu2KtBvSWvfGPo3zZniT5d/qj+uLrxE2AiK
NhMSICac/FRIMkdmu8dTtYWmrwEm+Ph1KChgYZ0qjRuMDR4X0d3eNqv+yi94bmWZcVJY3aFEkKd6
8qUBk5FFPWpclBQrAkuqV3d1SLCZsEXzksRJummsCBGWz7qEV7yj2Jdb8efLr+Dcy54/CmaR4qg0
9o5f9pB7I5aT3HAboTeUVWVY4NmAuO9qSlFfWVvOTdr5WKZCgdLZa06e2LJKCdgzNYgjQXiLSp2a
c2/0zbpquy52jakU498vnLTR/3fIk52UtIvObkYCOxy9a3a1mg4r6G/2wVOB/l9+lWdnE3GFHAUt
jc/kZDkDD68ESZmwRucZ5y6wo+VmEBnmv9i2SNgDk/TJG6zqVZi9+uXvx5awXNggNfar07MoejMY
0ywYOOxCnEBOT91JqrSJzEpbZSN64dZP30O/SK78pOfmD5OHqz2VEK58VDR+PxQNE5JLjJU68key
vKyQRlmRl8ZtG0355vIznhuKRVxl9eFkRI/6eKhMN0Q8mYXpknD0I7Ni4yHF6rox7MS48lDn5qkO
zYskAe5B+q8v97eTntBIOFZJM3PxzuJ7rzv9oRsqvHuj4q/awfp2+cH+vBayDjFLoTqytLLunU7S
Avl1gvHDtcmwoHdXAUQuI6SHnsy+EaTSvYyOZbgiD4Ubit54TDF+IkgI6ytH3BNO6699kgMuwO75
yMPDnywHodNJlJwm3v+4IXu9EuNtkTsWxx71C8mAhdtbZnhT6pW/y4iQdR0lVZhk4PxHCrYuvsYW
o4rWXvm05oXhZE9liaR/bfC7Q/6af7DffhAvN4zW69m+0Z/0a1hRlqsovoYvhTNDN4xoC6bh2m39
zEZ+NOjJalUkOQYgi0ENZeiWuSXrjUcN78o2cG6uwWlnOZT8+o5xstulHrCAvg/NOYPstbXQTILC
Bm+mRLcqZrTHy1Nt/hxPXyQR65JPlgHN0zVqFLKHhjt7qGZIDyBeuajQnd6HapdufaUYVn5ElqQW
wAPovTR8uDz8uU/YMJgAOhVDpOsnE91wInLRIoYvwwwFRx3WVH/ogSAhz/6L1QJqDacWm0qsc3qK
ILokr/WEoYocGQp1F9ixWVkeIhX16eWnOvsTQtMCRuJwjDVOZifRKUUaoclxK6I1SXTz5aHEf+Mq
Y5O4ZoEu6/J4Z9/ib+OdTEyuu0VNopiJq0Ig3JO6RHuvTyuHfsyVoc4+2hwtT2WRUsfp7ce2x3Co
0aq6/i8GamsnA+rJYhbKZ2V3Z+jhcOVTP/dw1DW4jrIMGVxNjz91MzVRFNFedlOKmsu0RfldevRn
nMi7ls1w7gP/faiT362sHTwsiB3cburNRai2xDKQbXTl4nrukzPB63PUpBkAe/b4geq6UytkTJar
CaeeK1K09WIP83gifWVjBBwAk8JBOhtOxbt0Bsxxl6fL2T9gLluYc+0T/P7JH+B5Y00dzHTjhj4A
2Zy4OzSskj/THHNrROTlwtQ6sRbg+F3SSOIra87ZX3T+JVGw0iQ4vRDlehs4HPDmFa6FbkTCbIqv
MbC152EKI+/K/Dn7tHQ+OIqQ1gSW6vhpKzLfMsNjNFmrAwLsvj1MtgYwounbrRmG2FeJCbq1CtW8
m4yh3F1+2ecOgZRsDIi73NKN0+QN+HRqNmu4XdUJUtIK++xLq0TiWTW8Zi17fty4w2pcpXV9ZcE7
e5+YK4OUp7g8yVMW6WDVLamJNNQdtZ2+d/rQgAxR8q2ddw566IGHFnlFF9C0l7VR6QuqKUVzZbKd
+6bmeii/NE0Z87RIpok6cTwQmS5FlUOZeCLFf9ljj7z8ms+tS3S4FIvvimqcNs+C3w4ESdTmQaQQ
q2so9YcOhG4dFEgyhkRvVlQqroF5zz7Vr40EMh+c6pNjUZ4lNrGQo+HWOjGo0yBQmcFNWF9+qHNT
dz4BEGICz5DD4PFDCTIS46Hl4ltKnyBZ0VTjXZVgEV6PUGZCtCvIfFZ86LNQQ0/h1LcWUOfV5b/i
7DyiLKOBcNbnctvJw0aErPShSqUNeab/prDTIG/os73ILWTn/kBWlNkWa8UGAKanSQ6zofWuhL+f
+31//xtOF00lKsO4Vg03HHF1iimobtU6ldu4RcMIBt3eXn7ocz8wK5TlIIgymVInr95sB+CVPlwx
Pc/JBMRPvXWoaT5fHuXcSkipwYShxwdi6icbdx9QtdQNg4hSCvPfyRkFKWWnSQdfofNgTF0e7dxS
BI5XkbZJkQ28+vF0UiFijhmCTcBaUYWoCZXLvghRdCztQKNJ26hhjnzabCL8tsCvHffy+GeflnMD
vUAWAxoxx+PrVd8looYj1hi9vS7SetxOEzZ8Ox36K/eW+cWdHmuZlsxWyfmL5vfxUIA9YFuVFBYm
Q0mhFMSNs7TEmLkNvfFViEzJjUfIHpcf8OyoVN9mFC75RqeTZuydCLM39csaHt8uN+OX3B+njdKH
6Ol6RHVNoytXxjz3UinCUQhmc5nXv+MnJcas+6c4FuQE9FW+Mn1Su7DZdh4YnStjnfso5gMtZXdt
plyf/oBSG3rfwlaXVCji8gLzMhmD/pVP79w0nW9saB9mHcXpE3VJRaomfh6yDKX2YWR1Ruhp0vSY
sDOdzD813DfQeJZxnvQ3l3/Asy/T4a5r8A8f3slZgaQBGRhoFZChBdgsgkQuPN7G3q/8/sqx5PxQ
TBROQHTtTtUCjloaWJUpAzvohlej1bzXg9etQq9v/n4k7pN0mDXKbJS8T2ZI1Q+0n+MERlmLObnD
JrGHWYz6WDdbbfPXLxBOMSlj5kz55exxPBtrX+0GLY9MsAXgbRpdFavatCFIxdwuLw91ZkdgKCiz
TBFg66eSFpMAvEZDQUoiZ0tsJXgjdKwy+NpWpYWIP9WujHdmMzZUdV4/DQ6RdFuPH80ikzJUTJYU
NbczcehTobwUnkPuaNLXRb+PwiKxUShW+qEdp9k+PvTj2+VnPvMB/uqiUgm32DFOyx428e8clqn8
YK2KPnVOO8E9MOXPy6OcmZoGhX0AnxRWaCmc7PfVxO1VzrkQteqhoWn68HvZIv7zOIZcuQudG4qm
JnUH7sqsYScvNcmdGmnSoOMwCaqtZpfmQ+ZzsjGVrr1ymDo7FDsCyjeTLtZpJWtUqC4PSB+QXxcT
SjkvwK1c2RyZ/PDKYeXMzzT3KeZwJz4EOQu+fj+MmibpCQKtottpINACwtI3oUVV4/LPdGZCchhj
6aeDRWHOPLnG6a2NC1+w23BFblZ9QYbU2GPvwkjvYeXu0++OqL/pXow71PCuSSrOvE6TLtMsoEfr
xXHi+Bkr20q8nEor0sG6OGSyR3XvtP1KqtAnLz/oudeJRmbubNFtBy98PBR7UWOo0G/csJLqFs1/
uyIpRb/yOs+PokNBdjiicD09HoUkOszTHA84GOTZlhOKvLXVNtlefpazr40mIPosjWjC0x5P7DTo
NHDiuz76jDUK34nLfqfcdVb0/vcjSVbhuUmuOcgPj58nU6q8SaCxuFmt6/cY/+R2GIOQoCIanpeH
OjcTAf8r1Meh17H+Hw+VZhmtnZqDZaYmaKOxvcOFEsFWBNabJggVxdQP5LhqyVrvDKQnVybIuZeK
vFJnx6YgTDf3ZHwBFdLJOKxnqalsnKH6lOs5lcxAm8bXy496bpYwBnpNFWkEh67joRQvi9O0ZAXW
CfJEUZyN2UyBlMmVRzr3Sn8fRx6PExeyL8OJm4E51u0Xq9HC3TTiZEysKFmX1tRsurQALixyuEo4
0FaXH/PsG52vPoYyl6FP1xZ4QIjba7YA4AXJLXkO4tlSyGg3PPXl70dCfDefKi1Q/crJgw7TRBMl
lPTj2jjeopt1ngLAgysoW+aVd3rmeM7zzG1GAsjn5v/xOx2cAV5tTesvHovkh9Pqyt5olPjdR9+w
NxQnvTewo/4XHzw9Ctq5Dv0K9tXjQclYtMlVmwHVERjqAKOg22E8hIKfZO7lVzkvuSeXnnm7mQst
SC6ZosdDDZpaVJPW6W7ZDNxtYq9tNmGeJzew17x11RjFQyFT8eEo0PEuD33mMIbA2KRPJNVZ7XUy
dCVl0QmoSOA0oGunOf2fzIIqxh6hrWolq66cM889Kqc+ShuKMYdjzH/Pb+UeEZrNiNSWzzCWxq6r
AmshB68ikd2vN/mA/ydvsgqrGrECl5/03AJA6iZNETYKA3r+8chI9oNy4tNzGa8ksX0A9KQ4WXll
9T43DEfbuXRH/Y0W8vEwZapHYVrMbfg41d/zylI3BQF5Vw4q574IThCUYAlsQHJw8vFVQeWPvtfw
mevlQ54C1irqVGysgoSYmK7CMvJEfuWDOPtkbEfMUzSZoKCPn6wpgJvqIU9GkzBxe1k1q25yflz+
lc49GJuRxQJGp4L973gQWNCBQ2PJcsmsowOT981C6lDwOa7XizBJMceRHHTlIzjzZPPmp3L9sSDy
nqpHxKgquTIK082Ntu0WVqQUN9UQDldEw+eH0QwWlFndffpsIVapUiSU7221Fj+L0Ug+qYBP/n6e
I5clVenXcoKE4fgNBqlGjyLWuDUWptiavgAWUbZATC//UGf2OYTqSNXnui3qspMfSodSoEQtXTkD
F+F9popvHh6fu8LTiADtQb5U3VdlcBLi9uxr5Zozm5zFNk4T61dp87SzpBZoJEBZWq7V+M5NVpfk
7OoxyJtKHXBrX37Qc7+aKlFmYQVhDzpttJZmG1Z6OHd90hF9pK2W3Vppi3y48rudfSheJD8caY0c
/o5/t64m2h2qr+XmZfGTdbF8BnyXukDdr90Azj4R0SGaylkWydDJSDpQOGTQHp2NtKzWXiNIsBpx
cV7rbv7pIuAx5nITB2aO5hSzjx+J7F+qeDDkXaXqMQNgXSS4AzZIOGKrS3LLVjC4T5pbmqGKf7rz
5UNn2cVs57H9ZdUnZQNoSIt89/JPenbuQsOhpILbguLC8d8F3a7EWqniQmVX/UqiT7tvCIL6Qhlp
eEwGuBd77oiauiiJKg5nwExxLUXvzL6L+oXv9FdJl0TC4z8hj8qyT+IK3QVXgLu0T1vERYWyiCoT
hnUvrx61zyyslpT6/A+LA9lixwOqoeG1YIRYWI3A3uWknW9GAyoCUKvxM5QtEGZ+WP8Xc5ob+yxJ
4yDPpDoeVAGoYokUiWFcm+Or7Ad74ahJ+zXlPnPlMz33+VCdph5nqyxJc1TO7wcLUPVqgkOJNQEa
f7XwpGd94LdOs01bVuRwXJ5B5z4hzcQXMxcBadSdfEKd7o+R7zODghzn/UNiF4Wx1ktrvBbMdHYg
oF9zkCSz5HRVaKtuElygLNebioNV/Q9n57Ekt9F07StCBLzZNoA2M0MOSdFvEC8lEt57XP3/1PyL
bxqNaMRQITG0UCi7ClVZaU6eo9j/1lqr/7m/mq3DyFQxlX3zpRq9Wk3YmU4TBLg4mcrwo4G81Ycg
s0zI3lWIOkfIQv/iY+lUGUX5gcrNWlI9CCBzA0II6bvTmEctB1SXpF1/7AvGSu+vbetc0EPmq+ui
vL/G09GoHpQcH+gFkmZe2k5Lz81QD35pR3vYpi238trU6rRrjW6VTe0wB63BpMHkfOGZU/ejQz7a
i8fJOYwLqj8MDHVwJFrVTudke6GOyWmAZZH5qOsLMDeZbISSLkiV4/bJbOfAjxIoGXuGWf/i85GP
ES5RzeQ7Cl/zKoifGG8yxgS4RRcO7SWe2/qTgyY15Ncwtd7/fJtviEGZnV7tS1orEopXthI4Yxy1
Rh+ghofEuDQZmawLf0PjMJc/h+ZhqEM89RQKTgLIyBBZzaccRkdzNpUfgPynk1rU439jp6Nxcf/H
bV1Og9qnqOPxlK7dW1sNZqZoohWg59WXuQT2Ae73L3A0jKhQRgP9JHLEVUaBYEdgp0pnMregBL6l
t/+DGAKKIYVBzPvr2TpClEgMgkdASVTMr/eaqHwyRhW0pLwMMOaaeRM3EH0KDYgUydCnv7FGKqFA
okpmtvLYthWWCEXQ+S+UNP/hUCpE4UBWP+cFEi73TW09fqxKoXogxlvXEY/MqEXU5QI4E421r5L1
eoU9UrJWIQBgcHt6kMxI+nLf6JZX5TVCBJiMQoDXrndTgf9DD3ucHBc+epqMykIjRhZyYE4re1U7
7AHlNg0Sl5A8vaBGVhsa9DP99HIyPUkJoTuQFOdXbTE7N8C08y2CVOp0f4Gbu0oqLVP/QaJwXRJt
oGVATYCmW5h13XtIz40vigTJ8rBomembdSy7XZBAWXjf7Oate2V25RGMpjO7uuI+RKOsuk0M09Aw
VvmOle3N5IECAUOfY90KyDVTgu9x4XSSbJB1GrCaHowIQArTLrCAkB/CZ35/ZVv3zxSUXQagc9Ej
uz4xaQMnLMAfupiRDjn0nGt+OOrQo9h2vPMsbm0i8FAmBYiWaNeuTIWyHAwTHSkPYqZUCGsB7Tr0
yNbs5Wpbh4TaFtO6RLLMB60MzTSgCiXvLa8d4EODtKljllmBo8yHYYx2R+bYvtPX3ff7W7n1FlvA
Yi3wCgiLr4efEBKNw5QkC3khKzghXNn9b2kS4BlRrD0aGopUJlAKV2Xexl+Yqd1xOJvPFqqH9B0Z
IeClXN3F0KZaz0cG4q6OvUFuo5QfjGhB77AaOyEkoPXmZ+BDSIDo/QgWcwQtPx6q3tYL1xwMpP6M
mXzkIMlqvlPI2fokQNTxTCLoQ3X9+pgtjBPUdiairzLTnkB7h0cyaOiR0UwSZDi14mmxVO5syaZV
kB38hTMEgnptFVq8YYS8F0UZTRYFxlL7naDQ+ygN7fK+jAXtOvxSO0vdAuTjfuF14KyTWyviV70K
H2hMIew2xwTq4MGOWoyeWFs00QfNnCG1Aln8wwHB9wQ3sQpds2wSNgTxN7uV9uAeWxdODCdxKABk
6etYAbECc0C2nE0fUF0gdwj9Qtb20sptKzA4OwxxkN2uN3nKAPb2pPbmuCQXTR0z6AGMPbF04WFX
9WqLhxQEKDE8Kt6rTZ0SSUOvgU/poBpLEcY0T8mUTqcR8slL11vo4gYZKoFJJZ/uX2tF3TItRqzI
VQDwrdNYC7bKRa9SG6tp/0G1JdkNsnxGxhJUqC+ZQ9Gf0lRT4Wgx7PFJiznX0yQ+eD4ZH/RaQTzq
/k/aOtekTqTVhDCU9cRD8uqElUEdLVJrwYVlBPMvbZLVGCiYDcO3WkE981Ca8OdDLab+xX0iJaRI
Sj2bpv/qFktFg/5J2NuQY9Rx/lw7BfKNkmU8p41GVBMEUAt9oCgDIdrbFyzSDBVOFBG5rVoGxFmx
0Y4sGDJXx3indpb1Ua0LQ/6oTrWKcFHX+K1Razv5zcaDDP4fjwUmV8zviqP/ap/1qkEuFgo3T7cU
yElV7q+y5Pl/cKp+W4yh2DG38YAwlE5+qtMWAYsmDuIrc3MKizpVKQ5ar5kfshl9kom505/aFPVQ
eefL+CcNmwqKZPhgSdKNHc+1tVxqNS9zCJzzl/me1/azJpTUTLdFaxbeNmmw1emQUlD9uTS9I8Ir
e/nv/ofdwouSjiMsaqtkyjeXq8nngElXRL8m6FW/tvWgnqwxDT8wnGP+F6d9fpjNroJdzpB+IaPT
eYGeqDuna8O38BvA6iANAPh73f1uzWSGjBIm9NJC/asxq+AiMa52DhYLGUKTybwDZZL8mDbQO99f
/0b4RSpHj5+xGhKutQZ2nxsmOGpMz3k8f6q7yv7KYKuNWqJj/7lvautdgu0AGwRF9G/W+JlcowYi
qEW9AQK694QEzu+gmdEqgf5hgaq5hITyUwkCXnULOUEnLqanpLlQPkW4tkat9vZ94+XgB/HhKR3w
UK4bxybikXmfxranBdaMomfT5U9UkLWdY71lhnKZAITwt7YuCddGmctlzBFTgigqvTkuwc7V2ZL9
c3+Dt64PmwveC3ABGebqITT6MungvsVJpXEaukqf1J/lVg0QLOHcWkH46b69zXUx6AKFCAxCuMdr
d6Eg3TbbNvF0bM/Fd8AG8n+W2e9BXTZXJWBQQI9Zk7Xy+W1V6PJsQS6D8glEgSVcSE201F4tWd3H
vkIs+/6qNt42mArg6BQVDlATK1df2rT8kmSyvGrskZSFeywqjkZmwtwWLX0enkoFKLuvy3H07S8s
U6cmlUWM3nRWKzUr25idlrTBltLk86wH4WeeBg6mWpm887lCxbCU5p31bjl92jzGC2WCYGG6/opD
TfyNuJ0tmFm1HlzU0r6rUjV8ZpyPGVwl0ZD8jWMt+h01sROhDpGi8nR/5VteiIIXVS3w46DdVntu
Lkph1RI1c71VagumnQJNYVQHoKOZ6r0Zm60DRQULBBC4WZmk4HrBrWMgyQtKBEErRCB1SNsPgTnX
T0UY/FrI5Xf2d+s8GaK9K0IlOlCrR9XWxhEpxNFm4lV7WgKtORe9/GzMBVIDMxD2pq/30J/bJklz
IQcg/l+PsQSZZObUBgmT+sAB3jTWzMZ39uxNuPWfJUzOj2E4GDt45C2rsEcQioht5a5e76uKCnE6
RzIdJggnD7kUSb5khN0FGSfnl1kZpjvXWni5f3JuCWCY7ntldR0cm+oUJ5wfi/HmVv7gKJFxbOzB
/mmPnACXSGdUD32vUsIwY/O9pPb6sU7KFhbXcTHdrALzaEay9oVtbP8Jk3J+X2RL9+H+r9zylKao
mgp4Gw2H1dZo0hy2JZB4L5rC5VQ6RfC+7afqdN/K1i2CyU1cZkGJtU6EmjmQU0QA8f8I63odJPku
0mLwRxZKd3y7KWYzKC7SXqMkLu7Yq0hNkRs9dzoCU8URapwSIjIQU8anuYVz4r6prb0DoSCAjja1
m/UHzk1isiK1AfgmWXqsh0A6Zqo17Bzerb0T41gvuE0KUeJXvFoQ2tLZkGqiwJbPv8HjhWe1WX5S
Bt5DlGwZIn0kiFKJgKACuDZUyUpfZTVgNamhcRak2ujqhWRc0pDg/v7ObZhyFIvZBFp25ErrPlqx
pEk2CKQjahvjY6vNsCSBQncZXGze7sAJ6Qhv2EISlTW7ga6mOhPtQOnRSg98mHTTY0lV/dcyTXul
0K1VkYEDiRO0gcq6SBkOcAiMjPUS5VjViZp+5FsxHAdtouwVe7cqWqR7YipHQFegxbn+WEGhRQqq
gBY02XJ5UtDAdGP0t+G6DvtDQXkZKXar9lu0qA7BHDJclyv1KVomNDTkfr60hZHtAGo2Xi8mmk1a
DyIaAsJ2/ZNmu8gatWD5ch/XMFkPzGOVCvGxaiJ4Mfaqf/8Q3Xh1+BChzhFAVYpJhAnX9qwRJ4D6
Y+oHlVIex456ptKH2REPpHmyiWRwB576rSf3xSi0XprD3C0n+NooIJBAKZH39OO2REMDjj+EKMlS
oveppkm/7q/w5kBdG1v3LGpbXRiQ6tEBcDr9UchXZlFmnqWFzv1fWCLPgBKNb3czcmWbc6oQaqRo
2aell+lhiDY4tMl6jXzFfVMbVHt8t1e2Vls4omBE5xyBrDRADTOqpRqBDMRzaZMovq0lfefWVokI
u91L3yojQOYgnqa8P1h6Gj3IUVp/lKYi8Mqxr55g7LZ2nsSbcyx2nToD9WCuF4Kp1594sEgahqhE
BxAG1rPWT+iVdLb5DzX58hshU7CThN2SgwiDgFqBSdhwzWirg1zKtE8W2m4+6q/Wr47u5m/4k4Sg
ztQRm4ytM37vhqj4UIyGjVyI3k+XSInRI8qcdEGXSg3k/43DYjJwHgPP23nmtvYDcirmgwSZHQyb
1/sxhnCAoP6R+0bfjf/MyyhJB6Ospa+RMaSPhTmXl/snZONiCySbGC+hnQWHx7XBfuw0a7Sm3E9C
BX24XIHxMGYw6Vtn8W8dlBCNmwyF8/G+WXHuruqokOwCOqS4Q8WFf1bnMo0UZZzzLvdTDh1E1rTs
60ktj3Jjl8+GQjWAWn3mKlo4HUrAzjvHYOOyY5509cWl6WsOD5U5w7xFB9VXbTg8aBQ0SOJU8Hpr
85t72KxUwGQgxiEggwvxeoMNSHhsJgEhk7RKyWvhY3lMutZC+2CEneb+rm59TBF5MzBE+Y5yxrUt
NCbMsjfTzHcC5KEI+OxjmjGVuIDAho0+mE59j6zKfaMbewmuE1JJeG0AmqyNDsxJBPCqh37U9NEn
2GYCIB/L/IiQXnO8b0qc/tWpEeQPVBno3BFAr7wF4V+ojEh4+0GfaAjZIzYWZGrvGVHUHTKIeb14
6vLLEqV/3m7YEAZJjIHurBHUHNcxwJ9LnmqG0/dMidrvRaRGJw0ek0NLYuEzcZ5+EXyte6S/Gx4B
uLNIUPFcjJutvmmm641exhVvBOqXz1kd/lna2Dz2c4gsTamNOw/9ljmswUuAN6CZstpimgj1WI8K
ejn8Vx9DZba+pctSfa2jIvtU9+r86/7ObtqjS0m/EBpq3vnrI1ubUq2p0ih51dTRjOKxOjD7g7Dv
sES+nHc7cdPtCSIH53rIGBPfU/ycVwF+YhnIofVD5C8B0A4LdpuHLkXpZ8nk/iRFzYc0kv8pImNv
OOVl1PL66Irkny6cQ2mbGadVuSHO02LqHTnyW4UwxjOzHHm+qTKnk5VMzsdSm4rCn0Ju9cG2UfF1
01aa08fKMqeLlUBa6raGjOKBTOODypfc/JeVQVN6o5Y4Xy2EwJ8jZJ2Lg1KpFKanppN5q+pCRtIo
NeQPzHm3k6tTVYV9K9Tkn0oVIBlYRzPCBJUT6jueaCPwoEFCtwoXazBT6Kw2mnloQy0WdEbrDu3Y
rJpgQbT0CnG7KfFSWwncYUFYoJBFD0HI1DGvkyPXoGdwm9SKK6X5/CgkPnxJlZodl3VbgyZuBmRA
kizoAm9mMdR4TOKRhrhfLZHqdsaiUnFGKCOFDuUsKxGaIqqZUDF1kEYex/4099CjQhnp7GDJb50n
AbxodVikFQBJVsc/15RZj2Ij9E1ltNxwygu3K5fwkg+VvvPmbX0Ses807Fgyqe061mqdDsXmge5r
i0hPe1BmrXkYNNKaGHoO5eCoHYo9rZAwq+tw+FeSIg39s4malWku9oNZdzViOjkCF4y5HBPIqfYK
gLfvF9PzUP4DXQCKpaxRIMOCmEbVhRFNQz5LWaspykJx81QZle2rUsiAUN7sxQKbRsWuECbTy1xT
+4SkbahWBoIUj7sJy3sVnVPZQeatWYr0O7q9cP/naIPfd3zCb68cAkwB/2d25ddNSR4nhLpxcsmY
XOCNRUKjQX/tvpWtxdFsIbZjdIXi+SrOCpHzi6oWtxOXYECNJW3cPoVY0Q4iQ4wCGv404SnuG91w
spxmjWaURZYDxObayUpyaYGRRLkh0KUUYlzUlAFD0cMypOVTGI3xqZ3E+C+yZDvLvU3Vudg4G4An
FnNWYM+uTWf0ihqqG7jZLAyzQ9jM0bOFhPh7E6DWRz7o8M1qxugBGsb80qG+dSkzo3wa00JC30lV
31lZHv+5vx23zUV+FL1q6sykYrBqrt5UhYalyjQUn1pD7cjIULYvkP1BjcUa0SwdwRvGevOxS3Lo
UmOkUno0BLydHyGMrM8bdAoy7o73D+zq9c70cCcNUsCPaM26PQ7k1cecqseT00Sju0jq9Fgi+Si7
oZIlv2Qr0+PTEkQ6ZNiVtvMIbzk9WlNEF5rAdq7b6IrT1UPdNKg9hPF8VgboEKfQ/mqHxp5DuU0z
2HlOxAuDvujvXi+avC7XZnni+KepcZ4bXf8xUFA6Vc7cTkibp4Er96N2Vgoleg8sTP1xf9e3bgKk
omQAQEaAwKy/PCAME0FbHJoOS/1cB7+1oug/Tw08XugFJRfKNYk7Nk34v/uGt7wLvRxAEhb1UhKd
64XnSzRZ8C1hWK6EthzTSFaAUsN9K2L71meKOjMYQVHoB+B0bcUsUVJhogv5kAp15VguRjeClcuD
4zf8rDWwx9y3t+XNaIwJqmFODi/4tT1paYXyHfaWWJ0fjKWREUELagEtq1FgIqLJjnKeZG+ua3KB
TXaRmStmtWEEu7br9AiakuEkvm0xeBgx/ftsjvEffZ7+Ij4VlJLMBtAlwt7KX0cShNQhAb6v0+b0
7CUwiUhnq/cGJjK+OZHQVZUU+2ObN7uXZetamiI8phxNe3r9+saWXaSWk8a+jZie1+el5pVlE51p
xuo7HmDr4Lw2tXr8iiKb8qHPEca08+EAMbXhDvBtuHQrumOLHMzOQd06OHRSwYZRazKBWFx/QEoq
Ugx9TewHGVFvs9g243qqhuoVMvNxKqPCO2fj6f5p3dpPTAETItDk6Kw8bp2mhd5MReyXLSqdIbTA
x7a0YAsdeADum9q67rhTfKlGb9Fe9y3SPkkdgqTY7yioHdUQ1Zy54rzet/ICGVzfd4aMqAILpiOy
/uttTLu07nS20LfyuHmYIVw5Uv1A4EW2JvkxGaX5h8IU2ydLR8sSkqDuD6RH/Ult6/pMuIfa+VBp
fiopaKcwLO/pWj76lmpUO25363PT77BpQIIXYFby+ndaS57CE1kn/mIjciaB0PKqxtCQu2VGYqjK
BUlRU/vn/u5s+HoYwSGlZaT8hdz52ug8WWWRNk3s56pTPCEZ+E3r4uXrHEiLy5yt40pSZpyspije
vlrmUXW4aKDTp++yemSktsvCjh6Fr8ZFDyJhWjx9auKzo0m6B0tyfJKXctoxupVCUYRRqaChmAVl
98oXtwhVhFFDNlENdnOKUBcvvcGKUANfgONN9NGEOGL+Tum64b2kFON8WOo4QVApCPY63Rs3jd8C
qJiqKd5rndn0usrgS6iDKzVD+agr5fxsDaHmado8vBUcR1TLoAglZKZIaUeuLjVBpcpAdhr6Spcq
+kMedNEPLTdzxa/pn5yKMEp/J5rVnqLQQeJ2LJrmcv+cbRxuBuzJGpEsg3J73Tqc9CrsJqgjfYi6
9MeiL7XLyKTuBdHyPzWQXwSFd4mINvy1AGXwIpGgqXSXr8+2MpH+IpNJJ0aJ0xNjqcNFinv7Aqtu
du6rNPp6f40bdwkSejqjTJDQ8F1XS6xJD6qCaTxiirnxwzIujmanIEXrtf/2lT49pYu8R0WxcYh4
HbhAlL0EfeJqjY4hTclU0Crh+Z3dWh+NU6bJ8REijD022ZvtJDeh6ys4DGgpcqKut7Omh7aQpad+
IiFOTAbWnuQSH1noEgTtgVzvPH+3l5WjylOkEAoyk4zJa4MKouBQEaOCHQF0uVBrMPxAcrLiwNRj
/U+cKvOlky3HD81BOaZ9UX6OEgfR0TzPdu7PxtIFqhRCMto+NBNXzqodjRowOFWoUl4qV5fbAgzc
caQZVTZv5kYWq1ZBEvH8UupZI+6SGq8VytjKGfmQD4qZz6BPKlSUdxLem+f3xZDA9WEIJJxY9Kuq
Yt4RwGTgxNATGcJLoKCCWcB8sVe1urn5ZDAcUMEziDIYRcRrM6WsdAw6BYGn98BvjYbZfyYl1Kdo
CIOfdUtPVkrN/uIUc/iVgeDuWY8m/UcuM6AbtgOyxIUzHfQgQtrWydEKT0up/D0MTf/xjbdX/E6C
HpBO9HZA8l7/Tiec4M+t4PkP4ql4UCUt+tWmYfDNDmQncSujaX6Uc1H5tlCXvm/65hIL0yBTIbQE
gHBDzYPmB2SBzL2AoU2sczM55pepU/RLL6Xt5/umNj466jhEXYJThY7d6qNPi5Oaoy6J3ijc/X2W
TG6gSPHXt1uhP/XSnYOOeY3LW4Kx1Ast4WgFanlxlrp/7Ktqr9O+sRbaRrRUGNDgyqwxh0uF1IVk
zQGivLV5nkl4Dj0qaDsv15aVlzqUwL3wVq/ezthBxc22xsBzws4+F7WUHO2haHZyi40jQPpE7gvZ
J23lNemh1IP+N8xOdKHi/BJGnXZkICLzmorBhPsf58YUBW6gQqJvAdcSmfb1QTcry86p98CMNk+N
P+la/C2NloLCWh7+e9/UzYvIzAdVPBwn6QRNsJWpUUc7LAtHTMEO/tAoeuA3qRGdM1y+20Zt9DwH
xud87FTvvuGNNSJBQBJDKi9ES1ZvVdP1aZeglAzQxo6fswI5Zh2sKCNDqr1zPjZMvTAUkdlzs4jf
r7ezCuXQDlvFgRB7QrStG0ocHNnvY++AKfTvr2tjQ+nY0cpjvtpmpHv1JA4mCspGBDmHRDmxcVmd
/Yi05vxPFOg8jH3RVt+MME2E7nCYvdVNMetISQhKJga0CDlWK00DrahyhSnKprN/wp8aPeRhPnPH
gZ28fZlgDgFH8uwyyyn2/NXTtLRM3IJLcrwkkaLh0HbTDFqviz7p/RLaLh0B+9HJovwbnnP4ft/2
1vck6wbWQaGP9GRlOzYGKXEGUwhGE/LnjWX52kABRVMYoLpv6sa1sKEgESnTwO1IpUC7XmaA+KlW
ZIHjtaOjXCamuB96yWx3kp6b4EU0jQT9DlUEHYT9yoo9KeGIKK7tEdoXD2Y2h+40a8V7VAPVczi1
5tuPiSAKYy4WZlohNnK9KgOMQEM92/byuEJdNmKimf63dEaI29h5Z7aWhtAztP/0fW/VGtMxVpnw
ZaZKooT80JVJfk5ov2aHkmEo1dPHbojP97/ZbbGe7RTQUT7by1Czc728vqAAJoQqPauj5HMY5jJH
tWxmfq6cw+FTrpgjlN/ZvHhAhm2YTXLJfpCcRXFTLdV9x4SozUTG/Mv937VxbPlZzN9wX5hFXrva
QWq0lvXbPOxR8VPmiR88gNLzabanZQf/tGGLrr7Yd+rUQr7teguMUg9mxFYcenAlSIISrfi8yANo
IHP1eH9ZGw7vBcOHvA/KpnD4XJuCVylgVDAADt4O+TFKFJTYAdmUri0XqRtpzfDV7pePrZOXv+9b
3lwk3xL0BIgmfO215b5UE9ShWOSSdDALQfN9rhCePRjpUO+dKbFhVyUq6mwCYM2nI0W216tMkfEy
1NDkiuYIfdZMElwAKY+ndNSVi2nX+XHWhuBU6wiCqlYyH0NHL97+jglsr0A14JUY2rteb7IoEW1M
xfZmMdYE6lZ/yApF8Yxi0Hdc7NZHBRBDLY7MDqKF1UcNR2fs5hiMPwBt6XmIZ9vt6ScfGU8LoUNJ
DLJZFbrPJE33KG63viqijajGQysB9GflnGizAR1zYCMODf2/Vm3GY2gn2okmyvJmugwItIh8oGsF
TnAjm1rrTj2Hfcf8Y+Vkh8UEFTik5S9zHJ2dL3frBV/GiwixMAgkcRUUjEDtJvpftpfkQALL2Co8
Y0RlxKYB8NTNw15EfLuH2IOZSrgaAp41Dq03S3g9G/g1u7H93QR2dh76+Hmq9en01itIrktHAZYo
0SC9Id2qC8voGL7wmIyozzIU/14B9sKDzubrX1gi93q57DLdhOvDX8wOjPtCswqCGOhsY8M4h3U+
iUqY9BeL4s0iybcIFyFIvTaVKFUyKxk0KtGQzRf6CSmAxSF3487ZIzja+lAEpOJB4D2mbHNtCn59
UQmtkIQJhA5Dq0fuJEkt8ATV9N+8gUL+BlwkwTCtLnHlX0VslQTRnrLAfW/USSMxtRIo50otSija
jfHXfVsb512U2WjSi2UBMru21cuB0aZ2gcDYYH0HDDs9D6HSezCBFzSrtb3J3tsoDbwn6D3WJdqS
a62CzCrCulAQ1nGsNvATeXD8xMrit5aYcPx8qv+PteJmrRbl5Lo2U3SG9yqmIZm3gUCRNO0lSLry
DMCPfsX9Xbypy6wMro48suyI2OqcQ4XJp4OiS7ZPkYP+PgP77+NRi/3WKfb4HURwdP3Q4XZ5Xpiy
Qhj4ZiCG+fpgahz2sodB+l23tPYxqrvhZE9RfGRuunDrZbIuYRPol7yYx51rvnVyYPeg7kEoAa+D
+NSvTilpYF8nMZxb0rQE7qikmbvE9ezDnV1dQPEqO3AZ8dFulivUGSgckAWba89cDtw8Db04TW6M
H+goSOZBqkcDJRab8bn7H3TTmIMEC2KNXMF14bAmQU21lsVNTIG5EoNUl8wq57McKMlbW9qcHe4E
JG2gdvmKqxi4sPoxZ47V9EY57vw801QRMLSenNnNJx7w5APU63/xzNEsoqDARjJsvh6s6EKYR+yE
G1LPbXqmO9R5zhS2/NEo7tAl8pvzGBaJGUGuRVlmHeXqNr5ZjVlk1eXVcTCtGjSjLl0cuYx28t3b
UrfYUJqJnBMiTQDJq4Op1dnYxBwUU5ecyR3gw9dduASDB50W/nv0e6UvU0NgJAPJOE8KXL5NbOqn
mQxjZ9lb7o7Dw88RREoEFdc/hXw1DYYBJpyqmhO6ssZIWTLSdqKjLe8D2dYLkpG0xVndDKluI5AQ
DABlFuO7ZFTpIY204aAjDH00A2Pw2riwdp7e27hToBbpANOcIfhc4xT02m4A7iMkqlVTfrJmaXLr
WDLPCGNKbjdXKCOnw3BxonTP2W45HpFJQC8GvIyC+/WmzjlvY1NrKJraUf6cJkWtkznGVnygmzx0
B5Mq496w2daHJEWlu0uuBhJk5exKfZbyVkM6DTRReJzVUnKtrJN3aE22vM5rK6t3KwBrHTcQ6Hth
Iff+LLXDoRucxY1D+NHf7uAozwMWINCAlmh1SUatlu0lRppM7rTGW+RgcaMQCH9RGX8hxUarkree
L8bAHsS71x9smbIstDvmDxsz6mUoaVLVPoRGYH9PISVKLnOiZ3/Uzig+zSD64sOQWuMPuy/fjJHg
u9H5QvkDDQQwkau4Ki60vmTqhIOjMQMxdJ31Lsrt5dv9nd16lkWEKEbYqaSvlaDGbgIXW1ESzmdr
LA5tFEv/1W2u/XKaUYoOvNBq55OcdfEh7nNkLRpr+Ju3mbDgZR5aYM1XRYVMTR2nnFPkR52u8gKj
cIZDOGRpfYCpYUgOklSEe6Rxm+tm+JO8SShWrqPWrJ/yOkU9xLPjfHaHvOzcEjr9S2WkoRcqhXyo
qg5+32woji248D0uoi23AAANzLDMSwro4/qUFSUT4GaMcGRRyuaHVobFaizx6KHeB34Hp9ferM2W
TxCQYSbEICsgEb42KElD0Dcxo8IkvIk7IwP/fnSm4Of947TlE6ALgPEJfiUekpXnSRS7UieTl3OW
ndAbQiiSR02yDmiaGV/um9raQWqXjJXCaAguc5VNaSoC7MOISzfRg/NTQ1IvZiUlB7sCnd9MfNX7
9jYIrQQz3v8ZXD1cpRopM5Nl6AXU6fCo2LXjab2euyZEXm5d146rO2N6lJXWfldXKbP8DeQ/ThC6
ZtfHOw/a1q/hpaYkL6a/geOv3JTZSE3hmKRdS13UPxOgZK0r/NoMnaSR/14gdMY/1k2rwZpXKPIx
Bi//NOtTMLt5KXHK5qVr34xsodUDsof4XkSjN3O+Zav1ij0R5c+MLfpTR1W0a8yneSot//7n2DjP
V5bWF8iaIjkusaSovUofUAyJ9vmeOPvGeRYsq6QNgtWWMt31rVHmYJG1DJ7HgI75WW9mIs8sGL02
hG/1/oI2TQFnZGSbYQcyh2tTC1p1Q9/DfIpeI2TqNFweqrT+vGhTtROBbdwcnD1dFnA5uIQ1N8GY
OGWZGBQHrEbvjtmoWkcZpNvZslPLr1tbenvOABaHbgeOji77WuysTyS70gAdeKPFRE3cWpo742HP
UWLXkZuVafrFkqNpr+C3uUzGwmyqLcwTrMu4yuh01lQQWRvlYj+BbZk/UKkgz0yX4L3eGMvOldx4
Uug8CvEBijuCdO/6Ayb13BS64CGdlARBDKlcfKPpe+YkFLtw7aLPT2iB2O/GWG/dyMn6Hfvixq9S
ziv74oC9SnGToe8qmBvZZl1fzmoqpUwVqPZD1wDb14CMu8actDup50ZgTYdXqEgyKgDKY+WGbDmc
Cn2CvQl2kuocWZaKaKQMtAARl3MbtNlFU9LKLfvizSP+uBriI0J6fA0vwMrynFRNZuFX0JNArpan
KDhofay58Vw275e0r8+QpL4ZdCWMEonS3xLEOGtaHLAcKa80lzRBURVszpjDx1MkT3jSPe2HLX9A
tUQAdChbkNlff84cmnBtmCmBLmbIePFgdO5cxulxoKHg33c9WzfltamVl5sHUxkMaOS9cmEr7TpR
zpkSKIe50rWDoUTO8b6929EugQhgs17eUwqiq2DECiOppYxHpgn54e96NPUHJ20c36oDCjPBEuWV
Kzet1bvJPAyPpSYx1AWBEyFFMja+xPjJtzQ0DFcDCPKPNkrW9/u/cON14VhBBgv0C7zEGqBsa3Od
QbBgeWEe9E9NHvw7hvWebvnGFxYz80T3oiBF+f76C+ty3VfWCHNWMDK8FxhScprSCsqI2NqbRL7l
EaBm+trWqm4Tz93k9AF8ZObcWKXrNIuleJJZzP+qkdP+jmtgR89SrFi5D6Q+/WGOrR66VVinEjJF
pmQfYNUJk3Npy46P4Lnc7ZzB282A4xaIoWjO8ACuHYnlSDK0T47mmQlK36PUTG7WxIofjbW9k7je
flz4nniRmGx6URIWP+WVo4TfNpXtBF3FQTLU9yNETJfKWfb0um49IwVnogaR+ItIZRWfSiZjXYvQ
jgRzah7tqSovkQlhoptm08xMY1V8bsdR81SaD2+FFJFKkc0Rf9GlFRpQ1wuEdltTaOqhJt7xErSK
WqFxVU/HuctS7/5Fuf1smKJvhvsngyO7uDYV1EGmJVlteJZTZO9SBOLPS9DnLinM17+wREohJpOg
0VkXUgQYe4JYha/mSB3I6T5gUa10rCZF2wnFbl9S/v/ER0JmiuRwPTcglyUY8gxdRysoknPYxj/w
Z93RmpKEkD8dD1md7g0r3PrgK5trUYh6liDsaLE5GtLgyXYYu4Op1m48VdExTse/kCt5vcb18Vwm
pxtp62CvlkpSBLU+hpHmnO9/tM1V8UqLojuJp7XKmZbGWrQiMMD1D2Pqjk4NhActhkOZLtNZMu3w
9Bf2KNswwkZcyyDd9XEcxwxe4drUvUhOsk8KxF5HW52MAzrllPiMdq+MsHnJ6VBSnyHGBIp9ba/v
8iymZMpJSe38KBttfAiieXpmgDxyVbW3maIws5PaaMnl7SsVU5rEXDTDbjITs2mTsU3QUjXSLjw3
yUQiKnUFGFK5uSiz9OO+uduhUBZJBZjkHhcNv6T40q+cZt0Mag2+HFG+SILotbfLh8DolkOSjJmn
GVnvB21YH3i7pV+2VnxXUnSA7/+GrcMEflXMyJiQOKsrv81LOjeKNZGAV6i21EZihYfYhoWshV3i
MkvpHuJny7lRBhdxJnVoKPCu1yzNzjggkA7rmRrWj0NvfVeCXkFSNt8TEN9cGhtMOUhwC61TpDqL
zb6uKGakelf58hAXh8GaLLc3p+wR4aJdAkLx+lwnC1gjUYe4HtcNmcX10jS1mcYSjhT8tkBphYN8
zHMzoazaq9D2xtUlk0LTVeZRfzadpD3lTiS7qJ45b/+oFHUBZFBy/X+cnVlv5DYTrn+RAO3LrdTq
dtvj8eyZfDfCLIn2ldp//Xk4wDnHLQsWHARILmYQNimyWKx6F26Qbe+KSgL4kxYztQTtoMrncaWF
+dpDRDIi4y5KOv3z67to56PyPKM6BT1EB5y+CUmDMLhK+JYnZWqmf7Ksjq8Tmp0hSLn2oAn4B2y6
WWX6/KZ0boDxBHLsdpXzqYhAryEuqWj1aAd1jwga5KJO1EGLC9bHLFfsf1NddMNJQfgw8ldyLwJV
nSetb5bZPPqLhZLziXbURIVQOM0nVGs1J0zWrlR9YXnrh2ZqcbJpVn38muFeXvlrXJjYb+tJ0qEC
ZdL7L02lep8VaVL4aIb1uh/HdGF+19qM4AYUocE+J8jvxj4IpxG1/bbtPhagrP/R565Q/L6x2RrL
UqktaXlfL4GRtPnHaa2H5kJ4MtQwa4SunOyu7D5nmW79Wtva/pSUsfepS6JuPQlL6Y+Cr8wtbldX
Gu3AVZZKLJK9f7u65qBg76uN4PFcvfkOaZGGZGr1l9ayqovnkOvAmy78Pos0hCvVL6/vo5dHVo6O
jiTVBQN6wyY4DHSUoyaXKnsiih9nr+mFj0609WhbozCDKdHd3/9hRACdYCx4EULfuJ1vvrBvNIea
sawov7fxawsW26g/aE7ShAIdsoO3vVy/7fryZqABCopJ5kK349WelejLyGO3Bz5zraKkPyP6Q6Gc
gqtfqdpyzpwhPVjWl8eTShE2LlRteAaA4b4d1MsR6jDQJzzZwi6+9TCncQkYrffQOI2DupS5Nz9A
6nSzsXnAovV2qDgblGmJUIJOOIxBmSrRU5yp1sFrY2+fSDrE/x1F/opnF2e6GHNa2SnKzFAW7ou2
Gt61ylIE4ON59Rl1dSRnsfvZqMgA/LVk9Nl8tsjVCmWyeVy3St+Htb4CdViV+VJkHcas1apeM4B+
Bynz7meTbqnSqpJO52ZvVjFckNFglqJPxCfbTCN/iMbyw9QeusjvDUXtAHQdaR457OZhVbdDLxSL
Yz+Y1XyXmGMbDCKz/ciLjl6Ke0sJEB05NC4MetXypzz7dmgAt8JLsWKMeyDp1Wh5AQ3t6Ctlr+bR
XoH72m6pnd9+zNF3R7eScv1Ldla6tka36ixlitXndJm1tPs4Fq4eRguRPmiNCoTf60PuzpMcnRIB
gh+OK//82TzVVGNN3dg5tW2qXwHYjqfZqNt35TIUdwZdjUs0LfXlvwxKGkcFhOx52wIzeze148K1
T6JQ68eu6P83eCjkJorSQ0DOpyCvtKOJbg8jGDVe/tz6ZLJS4m6zd3gA16gG5GsYqXV0sq26OJlR
lQRN2cwnvfTWg/fP9n3wZzzkZfHsJn7SF7ld2KohrZzchNt4cWXQzNelwTV8ae+x+HQvXZ877+Cu
T2dtsPXvr6/v3lyZLjcjxtNspE0kdZohqXR7XsPcSf7nZN38MaW14NvmdC2NZPrn9dG2l7GcKV0/
oIbEbigHm5VtyJ7XBMuXMI50E1R8m9xnqGxU50Ys7WdVafpQ05bu72iYi3f97OoHncfd2WLiRGWW
XjkFgtuVBlWljCDF1xAZcTdYIcGezKQvHu1B03xlGeKDsP7iQfRnwugWAvUHqAr66nZAmqe0VM2G
5e0r7W6dVue3JNFexNBrobmU00lpFD0cllZ9MLU8+ZzgLHmQEWxDIb+Bc+PQl+TZAJtz84lnrEYE
H3kNzcJbThM+Z0FmZUWQqesR/2h3KHaS7O1CAdqqQ6xTXOo1TiahUnfDezMppISu2nwd5+qocbMz
FEeFAyqZsCyv/PNn0WjtU8sVgvYJ5qP2J9soAYRPefZQ5srB+m3jHusH8p6HO/cI4MQtIneMMwV/
tVgN9cJOToq6TqhqLcrPmJT+PTpXlL8rsxQHW2dvfqiWgCmVFltcmbfzM/Ap0CugHKEjVAcS5rDi
AdQm1zY7hHTt7VIs/zgXQGZtDZ7I7VhRzxQtTVnD0ZOW7LMzL8h3Z/ZdiT3J34uRF79Wd3Eu82Tp
Z21tXPWMHqHavvGCYaFpndOMo7KLCsM2DtJJGdyuV9Swz6dvSmwq91ZFLzCbkHVK1rHxl77pjjAW
O+tM7iql3iUPkAfm7dzX0ip0FZmBkKeJdtHiWDkn1px+QohTP7jLdqIfDykEy8Dx4dCwhZeWFcVE
zc61MNJaN3T518XVeMSnpb6ErdEM7zw3AbmUlNWpHub8jQVfBC3AGgGPhCwi44C8hp6dGEOpZ1Wx
Ki3s6BWd0JZIvsde0Z2WeF2vr8f5l3EWchfgfMCRss+/rYmkZZd19GS0sMQvMHDKYrgfVH29bxqv
8Y1O9F9fH+/lympSCAAgLfFAGsnfTs11Oyq1FJ7COWX/duo03gmn/2Wg4vDB0urmQRGedo9ggOqv
TVWcXh/95RZC8AskHem0QY6yzRf0qIji2hynkEpb9aCkyb+l1cYfHJGr59dH2pknmQlAc5PHFN3y
TQq22MPiLi6haO70Oaw9Pf9EMXO5xlaF354+9/dKlYnAKtYo1K16PNjAfyQVnj/22ELEWrqp7FRw
r1uNB3jUUSWqcQntXE+Mi2FHuerz2tMpAtlx8igoRHgBsAf9l9toYjpL454sSNU++1jwbCqfOoCO
GYLTsdcgUZnSH5W+8MtDT57ePAx22aM0T78T6Q+RRR2qjS7aoDkqwJeinKrm4NO9jO1YiAALAuMl
9V627X8sq1ot7mtOf+TWF7Nz51Br1PpkZtRMirhJiYZRbf/z+mfcH1Uyn+ElEnU3N3LZFSvYK0ZN
y0G/FIuYLj1inO+9per/7Wae7OVYJT9eH9TkDGy/HRA2qTQMPpqixO0ZsSel8haq06EDxeSxmN0y
nIVrH+zQnbMAcgygIHJ8PPK2+Trem0Zn9w7CaaIxLw09r4DwqwRrXJYH3+5l2kzNFcg3PSWpG7El
rvaKWVZ1kqthabt5YKTZcrEjF90mxbWfvMhTUCDsHjDY6MLXV3JvjqRydCIlwxFCy+1KTgBSlgam
XFghDB3QBC8ukH/Bx2hWfFAc3LmaOWiSp87t9IfafTtWQzCHrJCRfHSqecXv8u9l9bozpsrpKVfn
9q7v+u5+NnCs9qsuawO8UI+6rjvRnMPOox2/ap5D2+iaOrFdqHanhpYKcyAbyuE+HbPkV4dH47u6
tUvrIBHYGRDqkRQekV0EoFW3kzbcONaNFuLFYM71l7jOsKCI4+qaAqpBXU09kqN+eR6llBm9aZIW
iUiTv+fZzZjblOGwxlJD107jB6VyB/wljcj0MQMX57qYxy+LcPQvr2+jl/uXPEfijhxSHlB3Mtg/
G9UcesNNapZ1GDw7kPUseD1K9S2puurBFObPqpbUZUv58Pq4L7cvYQA0K4vL5+TVeTuuAc8Y/0Mu
S90S3kf0z3BQytPiPs2L5OCI7izszVCbJDaeB0iaNdHAc7MSg8ksCorYcp/UzkAkNGqaQDPW/iD5
2J2fSS+RZgwv6i1S2AJx3WoDX3OCFPsVV+Tyt2NxlfCYMN4c7XhKEuRUEnQa+NvEeWrs2OoFak4D
KR9+E47+uOrIEDSO8h9GIklF5Vh6X9GQuf1oqNqmtuhWrDijrghKKxrPtXBN30kV5dPr++NlkkFZ
CbY8JQFuC6jst0M1qQlJ3VQZytGHazPBP1AcdIy0GZ+4hv3oLxU4o3FC1zlf3g5a1TmFJq1ZCj4o
noBsuh1/Gsq1higgQhXy1bWvZvtbMjqGT41Ie1/rfRWQH4m7qmiGj9yf6xnFVUiLAEMKxKZpdBxE
o5f7CUt0gq9MaQlJ27oXgj52F9mFCMtmnXwtKtWv9ESwpcGD5O71pX95Xv6Ii/KaJSigILDBZNij
HZXGGlVhbBlVoMTi92Q33n029iKELLZ+Spb+SCbnZRiSY5JUytRVppa3y60WDi4q5HVIGCKDUniK
7tvKuDwueTGcUgmqapdFP3siOULnvgzzCOcYEO5QQyPOb7PJ1ViMuKz0OqwLHAcU8NvXJnPnC7hj
zV/JkT6+fXV5WRLrSRnY2/JDPwu4BYIvNbpJdWiV6BGnqpMH3rAiDboK8y7r8r8oYh55Yu3NkVoi
shpw59nTm82ck6+T7al1GNWzHmROm5xMkXCY1DkL4tq13xz8ODnPxtvEiclyhFenWo1wT5P6ets4
j/XSVxfVbeyD3GR3ahT0pPgz1byttGqN+lQTiakOzdaEizFb1A+qRsGwOF58r/HeXrxjarx8HCk9
DJx/s1GXWhQJzxOWcs7jOzdH5iuvq8vcmXbYDdYRn3DvXICMAv5MX9+Cx3i7W4Rud0buDlXoxKn1
LcaSK/CcND3VwChOotWcR0t0eZAjAh6+vk/lRG4zdXpzwNyYDKovdBRuRzZjzSmKWa/CJErE06SP
yzu7HPODAtMLpRLi7LNhkHW4HSZuGmPRFqsK8d1KMSjo45NhduKdG8UfI7cy7xOnTMIE0+Kgi2uc
FzJW25yG6R2QnJ60fjbfiDn/84sIfJJMTbttC45G+41ndu9U4bguU9hmfYvSQ1kGartOZzfpj8qV
ezuYU4n7l6QiQB27XQEx2KBCe7UKkaPJf5cqfPFG1yc1GBdR5vD86/HX6592f0QeLdzgsqa4CUF2
Jnqcf/i0cytMv6OsFw5p1J41c4mxhnaPAFw7d5dGg0hW1LCz4YV7O8N+MTHotc0q1EoEb8CTu4G7
etW1adr+YD/t3V2yQioltZBi35a6IbfNYkpdPp6beI/mtEyntqqdz5Eop3fVUhHzlgF3ytcXdGdU
SKJ0owDgoIa4lWMaqUM682jUYTeN4lrPo3IHYTIOcAZQg6G2tSCjSXUwqDyAmwMKFhdAAcAQya/Z
7JusmUAUe0UbIvEzUswwo0dkkX9bo4Ftj1tM9wlyLVQr7fxBTFpxcEp2pgz5lloTtwmP+a1Gn+iS
bp0M0SKbFA1B1eLjPXnx6uf6mH9x7E4LUlM/wsy9oCBzSyM7QP3HYKVhG252LsIa02gbjXvCybex
Q5ooa3VatdX4mRdFdDXHEThJiYDuUzlj7PuwZH303avjtDnNtqIc3D3bNZC/RkZH1P3w6ATvc7uv
F5MuZwnnUsL1lmsmhiFcO7SRrb4T4ZSXhh/VpXLw2bdxmUHJvQGXUrQBCbDVG/HMXLGSvIhOTpJU
31jt6q+lW4+4wNvN9WcUcEcwByQZebvQWgQQyhnL6GSUpfFOVxTULuFtnSIjHq5zNxZnYTSW36dp
/VCN7kGA2gYMOTrFTFkeNqGabyuMxjDgyDOb3ikemvVdUhn3RqyO981Enfr1k7s3EhkRdRvwB9Kg
/vYTzh0+T56Dyg+Cg97kW4i5VNgEte3farVWByiO3cGA4PDKpv6NLd/tYNpclUlLLx18hdH2vtAM
8U7rGpTwkOLLv70+s719QmD4f4Nt7u/S8MbKxE3yNEe5879cJPpdvyz25T+MIl+D9EVIi7bdBMXr
ImpsWOKS4znhnNjTXYxc4kHOvLtw4EBoTHNPsP9vF27tUYQGPQl8Sivci9405WnsI+9pjozfr89n
m2/JnQdcA+FA1NpoHWxGUpfRQ6HNBCrFNRGA2qVObGD7fvK02XkY2z590EwAHS76Ym+MqH+G/gPe
AMgE5n8Tz6emLVMXzZiTUkfp/aznmq9qrX2dhwRhwVhZ75XenA7uy20qwKDkXPiwgwuWQA4Z4p69
Rno7MyEnIssU282AA/yk1n6PV9LXclzaJ4WH7KfXF3hvQBJn2U2kXArk/3ZA3OajNB8dZtlEi1+1
+YxLt6FjyGAr9xpi+6fXx9vZOowGZgpqOgnWlmCA+WWTDcjEnYZeq++cphzvE3Oxzw65+sFa7g7F
vUTNh4AC3fV2alU0Fl41ue4p0qfqpBmNCindUc8tkttvD1tUQdEq5u2KWPrW203MNrl/MTKrrJ2u
SRP/bPDo/qgJnj+vr9/ORUBE8mQlAN4E2eLtpPpMGWFVdc7J6gr74zLq3V80gNPAS6zqC49X+6GK
1jhQ4ymi0j3FB8PvrSkYeW4h8Iv4Sm7OY9QtLW7KwFLLxSBBFV17mdxcnLpl/vn6ROXXeZ5OyZMg
VX+kcyXStltUSJIBr5tnIplXIpPYInHyN2z/5uAK2Nv+4M44c3hmSCjR7XI2dmWjLk186bup/Nx3
ZXLF/WQMTDG4dxq9uuD1We19PiCfsjcBZBsbtNvxBm0QzmrRaS3EOFxK125+t1ajfyCm6eheqnZ+
tke3eowAdf9VOSI+ko1+8cCT60ryz87hPQX5cXMPmbjB2ZR3kUldwS+cJ6uLoFwOxU8cn9WvXdJU
5wzxTwFU3jZxDlpFD8djzX8UlVqM/ljo9t/FXCsH0XZvYyFW7KJ0Il9BWzbQihnM0Ferd1qy1Thj
a7/4rhFZ15YW4MFh3fvmcBahI9DiV1+gm8wYCtfaZYg0tkJRT7mxmohAA8fT/cG0088Er+hAqGt3
1cE2AWiWfX7gG7ffnRhruIIM5FTUSfo1a/Xkzqm75qlNYvvCW6iefGPWJdGkUWM/Vq3qa9pDdcGI
e1wp6KpD/VO1yugIMLOTMnPIKGMCBuLm2dYzitgskF1Dj8DtNG4a1uxuFQyYLJQ2G63H+A6rtvH8
+inY+djEZdcFSIdWH9fP7WpYTZvHOa37k7o48n1gYJFmWWOQODh6vD7UzoGTIrncOIjKsvflT3l2
oU4WsHSt5H6bUqUL4SgAcrBF46eQX4Keh8HVLqqvZlsWYbna88FW2wlibDHpxwOuGp2UzXVex6LP
bC9BelnpjbsOAgyvwyk5CCp7y4lgtXS94wbnJXA7R3O0VyPKuVPnKf2BmUT8NWYPPuSukx6s5s7R
oSEiMYHS0YHc7HakNm0hbZes4QhMDdvCxPNrBZN4ZxVAVHhr3b3+9fbGg0jH5c3jEt3PTTVKTduy
Uw3hAUzpSySl8i8CqtBFaesqaIriqHn8p6e3uXQgt8ieH5QzSk2b+YkxzvlInYfUXFJh4JKOfhE5
IuCV0NwvQlnvktYd/c7CiKub0bFN18x5LAy2rTcJ+26w7N8OfzmYbcrmpT1MBwuy96kJH2gKEkoo
0G8WRB8AoXpe4Z06COts59j+2JWEL1CKUfj62h8NtVmLQuqClBVDTYVaXjP4vbTpjPSDpfdv1bSW
5xJiArhlaBeoy2/upCROhmyCt3VqzTy+mGtFk3dV6oNjsrOZeBWh5gV/HOr/1owvBtvbNyXK2biM
812r1Y19JxZa2JhTGli9a//7+gruPF4k4uFPiQ3pnO206LXiamajfR4p+fpVc6lAOVHxqDTp8n2h
4Pd+dcrer9b0raLrf9YT0B41U6lnv3VS1msbZ6bJYqYLqaGb6KXv0T5/b8ZteXBv784RJossTKCP
u2V6JMtCsVSPIx6Aiv0PTIum8hNFrdpgrtvs+2LF+nung/fXtf0RNX1nh0rmJPAVKSoIXvk2GqF+
AMKVFyIJfqZ/axdARYtrRYXv1eMRY2hvLOKehFsgywtw93asOnOQZJxReB9knmAWmnuP0vC9u8Jj
en3X7I4k37zEcsk128zKq3DJ0domOlVG2iohBR5wiAM6U0OQ5OgeH1xRL8AkbBZgDiCfQZUiiLSF
5alW2gDeTLA9gLEY+15p9X/bejYEDqAKX1lzuDuR/W3tca9J0tIMKgwDDo7mzj3Jb5AgCxTFZOn9
dnWTKDZhfGG9UGlR+lfame3XlrfFwVR3kh3q+TSEKdf9IfHdjsLFqdR2jWUKlTQVi8MyqaHQWZnf
DtrJVIRjnRVNaG815/mzwNL+iCoG2ebWkk/VkalJTTWiMIqgp6VO9pdsir+8eddQi/n/g8jg9yzP
8bKkWhuNQWZDRHBLOGwY4sbnsp2mg7D2pz+wuSUZizIdWCdqztuHdS5KSlgGLPpIictfg9MXX3U9
X39oip3eI5CYX1rMur/FOkYxIOma5F64XV36vQrmfUT8/mj77ER2UgTJs6UrR5Fos32UKTEGc9Wi
05Bo2YVy7XwuxVL7aAy0MO6Ng0t4bx9ByZAvU4kx375V3EVqniDwdBr0OIlwT4ZVNEj29jpe7d7o
f9cq1m/vgEuIowxlJziA0yNll0KqMvTdfmYaCrMHIUOa5JiAkBAg+Jy2RVvgh7Qc2WjvjSV74she
SozJtsqnKE6BykSPT1eBdr7IW5XSb9qGk1am19d3794HfD7U5gNqWZG7tZhw7apKA+d07JKzQh3P
njL0QTW42sF4+1MjinNpyDxvkzFrXhtNrbUoJxTl6YpHmvlbT+e/Srg0316f2d7LTxa76AzQEgIt
In/Ks4OJUWDcazpfbEGp8MdqCDy5UPb9MbQaMmfQ1T/LxzrSu0Xi22XsXLXMMP1WBQQrqB9RfTSP
TNL2VlviWqnAYSFI2L/9SQaSwoWjqMpJ4Etd3EEuHJ9arXb9Cvm/K8zcwXr7uwGKNvgd3pm88reg
jqVoWkVdauUEbaknh3bET3MYm7DSp/erZ5X/IRhS49A0kPVgQLcPonSIaB5oWEktboW7RzkYfuJC
c0kj+61MARncHemXLRWiOZpyrZ99XpLxPJ8yYiG88OhrkdXfAat4Z82J/8ueBW8JB4KOG5mWvEOf
jaR52Vqm9qyc1ll3vi9j8rEzu+mUpvoRP1n+n7bxHSQFmHmpcclC3o60OEneLB77I591cWpyU/gR
4tcHt/HeLpQyqRR7afEjKXA7Co/LldoOZ9BEWOjiimn6Cyhg5CtFn5/jHE706ydxd1ZUgmFaABBG
UPd2PEV1hmXKLOU0IDN2mp2s/TgsGf2E14d5GVp4woAckGaOLptik74No0jVJsE205jn/lvRARYO
mmqpPyJTCgP6zYORL8F34jLiP9s9MfcolBRlHYerVq6B0XveRbWAH4+OPh0k+vJ3324KFEDxUgGI
QbZN2LhdvgZFAYgWJmdqMpyfkNTiS9VMKia/XTtcEzC7d1prDZa/Iow9+5GxTAen+uUH5BdIjgxU
lT/ktdtfUGmKjqSTp5w0bBce5r7U7rPKOXIierkt5SiSRftHv3v7oDHGfhFZV8TgbOIywOau/Bsb
R5yAk7ZRvmDvmr7Vd4y3E6UU6vkAQMB/bEtU0dKMXYIUCwWozrtmaxoh99CaYUJn4yBz2dmcN0Nt
ohViJ1PtmV0cdnVenFAi7t+ho1b4+MhEn17fmrtfSxp8s2mkj+qmfGCU7KIsGeJQ4El9Ia8Wn9XY
K//DhOgnyVgvyyFb+tLQml5lJ3jz1mnnXRKr+RWX8XhOHfPtD0BpBi1bqjLrfQGw6CJjNYw5iqFl
pjHGopH6qWrSsvallujbYwhXCog9qhRs9+3DVnPTTJ17HFJx2h3w/MBSQSxiDm1QfG9ukiGeQmdf
5RvB+H8hWF8aTbIofSKLIOXdGhsoAmltgZbUfASQ2dsRXMgAeP+UJrbWrKo9xVo96Lg3i6QPezFr
l1oT7fn1fbe3xaWCgazug8Desk3NvBHJmrcJaWqiwey3EUrX2/iaNdlR9H35DvgDGaW4THVZEkJv
A9I4e8nU9XiRrxwsHJja9HFRMvWJauwPy81UzMwSN3x9ejuLCPGDOhbtP7gXW2AugPNcs1srAdRi
Tk+6Xsbv87o4kjGTGeAm2ENDMoFx4sMJcGsT7AeA+U01e2mYRk0cDJ0xBm6GCUw6qyxsbFZnPYvT
MHe1+ICPuBN+b0behI04L9t4TJw0tLu6Pi9FNX6ohBiuIjXaGIXmuT8YcGdBUVyFbcHFRjt6q542
TLrQ9Zj4XgphBHxT72rWWEq9/tl2qiw8AtBnoutHA+iFWVBWS42JfMaoXV2VMPJcEcxOF4U1cSVA
uFC/jlUVX3rooPd8dt2P9Hw62Ds7RwO2N68QB9ExahGbV4+XwYPEyzwP9UybT4oz6ZckbVyeWln2
/fX57g3FO5uozE0NnGHzGQtB+w1WQIZaQtldm1lJ/VVr1kB0rnuQA+3sVV78lB9xFEA/fHvgpWl7
WSdFHtI4Xe4dLtGPZd1ikMS9+tSqsggx1kVKxlfW0cHYO7uVsdFJ4B/cpre1s3kBKBxbZR4qsWKH
xooS8YAlVACcKA71ZsoOttHusj4bb5PDtnFULpbJeDCERdC4dhV4SifukSo4QhLtBDcqPBKGAqCR
xE6/DW7uVPZqYXhZqK+J+mMuafLPZpF9bFPTqfyCauD/eOeVl/+wb3gq0hok9LxgzQ4ceitDZyNs
sZm+5+8VdwBGtHuvHZI31wAsKWAmBYroOPOgup2gKuSzpMWaXJnS6RTFWfpNV8AzdGk+HAy1t5Zk
QdCsKZCDzpIx6NnTDb/vohN0HMPWTRAqc9v6HKtTGybLaD6tU15fsE4zDxKwvb35fFC5l54N6vSW
oRiFzblw1Obe7mMtaNKivq+HIb13x/6tijecdInnkS8rGPNw9W/HMxP0e/IoKULoeY9lOXG7D8mF
RMy+RJCSg9pzjzKKvSlySdFSl3fGCwnpLMU7o3SmNBxoQqY4kWPQNORzHAdjmlhXfT0Utto7gODd
JIYCZhdA09tJ2rkaK56+pGFfiSEcuzE+K57Tv+sH6/fbTwKoS0kGhG+ACMHtSEpW614WqWkIRd66
y6I8QdDTGIKmVsR/OHQmYEtyGJ5WL0CX+hB1o9OKNEQ2N36ieZNyGXrTwzprR9RqudNvEwsekeBI
ScwkfGnrPTBk2B73q5OFYNGqD2Bd63dmf6i1/XJfSAolpT1wdGgkbwtcaElgWSEZUwZKthD/h7Pt
DlDQa/Vnu6TGQVB++TKmX2yZWHJQrQNQv4mUQlsrVA+BXjtVUl7atXDPTaw8WQM2JE4yTnfCw102
LvroYpjzUf/mZWwBDEYNHjVAyarcFuMTXLUGbYYKlkeRhWjfuNzbmVV/Nr2h9yO7FUFVe93Ht25O
zKSRCWZ1gdZx9G43p5tnjlm5ngh5B41Bngtx8VSp99xTT3zzUIiC8RJiPAD9WyGtOfKSUfHGMoQF
OYx+NsR65Mei8mofI4nsAEL+MpnAA/sP+UOy/wnVtxPjSyW53eVFuERGez+BODut6DgEGKh6p9Kt
PuHvbFzBqRzMcm9cDh5YB8l607azrDrIm70OCMXISudxVIvsabIxBIgn5XNS6v2lynQmvLCV3768
Ls1GneQJLaIt9yRVu3VkYYsw7rrpqo35etWdYcAMxS1U9eBduztLl+oKzEmbmoA8Sc+upN6YW3sQ
cxEKiBK0LAZN+I4o1XM+LE95O7VfKg/3lXy0j2BvL+O2dKmVBRaqZNxRm+9qzqNODR5fg8ZSSQXL
0bi00Tpfq04tD7bQ7lAwMWCCEL84IptJZhZRNBVyRV2DdhhkMUvp4iezbaqDY7i3nmCLYP6CkARm
sI08beYVmYJ/VO5CjoQ3KC6NMtbQgXXt22g0+mXRreEEB2Q82K8vIywlAxlhGZii9AsXcrXtWkj+
7NfBTM8WCq/nRhVasJaJ9SWLxfz19W3K81bmY7dXB/mFZNxSniNt2wrri3EScR7NGL/h6TcaPs8c
LfanJqd+JRKtRAQuUqMkiIx5Ieix+9rTELe1iXFjpp/iBjypb/TrbPttprSfNZogkZ/ZRlv70zTh
HakMdhtUEF8b34Eq9G+ncN+HFY5HPzEsw4nD8WavxLvaa1s4sQLP0sZ0euy6hyqagiVduMn0MkkZ
J03m6Q62RNWQyvbG/6QpVXmdx8idTno/GH0wNPxNBsrRrk1KQNH+BPfgTrXyUgRlE+vf0zaru1Pf
J8t7RCvi7DLEg/I/a7G8u8qOc+Frc5q6l5hZh/qQQsnr63nQA0pgiQhNGctOXpb3J8yNBOxL0Wkg
lFjCqypqfLFQUUFscfLQY/EFimSPIk3MfzPUXLugGnPjH2dasvyaY3H1FJnxZJ7QUTa+OGWWqeg4
ZxOwkpFHpb/U1Ekv0eIWn3FVRVVxdtT0YXVTzTybuiJ+AeOiIt7VfXE/ZL1jPjStmyb+pNvjFESm
Ml7zxmi19+5iq+9yW52Mh2Re42+8NfSP45pOP6oyLf4267j7AVgHp4MiLbr/xYqWl/eZOpkpJr+J
+K0p4BUCNS2qh6WIuJrUjseL0NTliYusay7D0CYfMqwJYt8QpfezsWJLPZl9ahfBqI9lexrbSrF8
FZWFxF/LTvnVop4z+GMkuuXBQyKhCZRB1T/0Boilu3WNiinoi8GAbWE4Fd2FKXMVPzNnwIQC+SHX
R4yn/6YlInqvLXmfnrrG7L9niTLPvuPlThy481g8trx8/tEzkkufNzlmlSOg0Z/qMCV50NazYTzq
Q5zlfhEX6H5abl4NJy2ty7/GzovqYPHW8b4TMTZoaBvU19GobNNX1AjCb7MO1ddijNHmEm0090HU
t6x+XLT6BKdBNf8x46oAiQQnufPtIZ7/sqM2j+5LBvsFH8cog6GMgS/x+ibJAM+z/JxQiHrIUUz/
jUIXl2PuRWsTlmVG2SJHeCkPDWeoPwhPmngJ1etUP7b75CwooTt+FlnDv2mRwQabDfeSOuugnPV2
WP7q9GJNA6WubMGaRCoJr0u9ib0a9SxrnC6B0xRejF2wkgqU58e5O01lqaXnRR2rGsViPS8DVNLq
5eOaZqsdFlNslyiG4WzdFdPg+qaiqD/iCTd4vwO0e50MHdNwvcnzX2PrQvRYylJ5SIwx/olizPLZ
6nWqNGY2L1qQa3P8mGlrVwcwgVPzl+qknvNhyREQbKjvjyfTaXskAcxmboM1Wo2sOs15jRb/AsY7
4WvwiA+qeARYMwy2ZzwCv/H+NhtFMz9G+mzMPlpYYA/93kGV/jrqWoMEoCLapPdreBI/yqFHWKZx
7KL+FyASgOEOwQw1bHgyPA1aNqhVYBZJZAb8iKi+55h0uZ86fTK9j3NtHX2wNtM7p8sVE4XmGuAi
rhld9t1STMAbs1bhJtw5Cp66ZdmNuBCpQuADGUXiyzjjOXypu3jI/UlZrX+8Hn0bRP3sxEAbWls+
xDmZVdBOgjPmNtOMtLtTlPkPD3Ja5yNHPWRPva5WbufXrZNon9C/z0Ww2ln6tRk0xfMdMx1z30u0
EVQFADAkkRplAnYp5r4+JXFhGL67JEt68Yxx+Muy4sj2nTx29bt5VUgMSSWc5Fwu6ayd1xWVjvOi
1bX+bkEPqPxnXLU4+mx0SSU+1VFtfsbKk9vB98y+fm9luv5/ODuP5siRNE3/lba6owdarE3PAQhE
BLVMeYGlYEE5pDvkr98HWT07yUhaxtZcuq2MSTrgcPGJV+Q3yi+n4bvQEqO+QighyG49fRbmRzTx
TP/GH9vS2FGz0x7bNmsFB0Jqu8BFpSUQOp9NK7KXssgPEjz/SyC84dqZykkdO4MzZu+1SNAeA6/p
yBbyIetQu+qaNardwuUj5hreaoY7qYOVJVOxd8oWJYsq8YaXzMh162Zyq+rPOW+cFdKOq7qoTOrB
vCmqVbxrtVkll24KZ3rXurn/6A26UcX06ap+v9hD86c7eDWGwmu2vNPUMIpoIMbMrzOVz+4+4Hms
3ToEa3FhL0abXupuMvrhLMivj0Kz1+lq8FMOyzWV8sqycyf9sqixKXZ97azrzhaibUNdydJ8lF1e
Z/cswK7Ex84SWhdVOsvt1iPAaw5G7kFeEYswg4Pblm4XFr1tKfjPqec9gpnQ9C5y5VAl+wZPkHk3
IiSL+aks+0XuBS/T3bQyBWer50OpKowu5WSFeT+4VxRgx+oYjKsX7HO9Wjg2tXmA9qtxd3j7Jhnb
+QEFC7YjNqQ9S85cEj9uBsd6Jzx96q+RL1/TMjStQv/gpt1a7Gq4AWA3ekob43WaaHbTRFoHNWJG
/SiQK7GIjwlsejN6baXBYXDqMkiR9cvm4E/DEpl+J4Shjx8MYFNZXFCs6PYzHU3H2rt1tfr7XrqT
2JCvbh+j8YrmhlQp+I39VBlL91FPkQrVwgy0U7nXpDYiDlbbXYdOWFGUbWgD5i9eCElRUeVWXqev
XaWm7kC/e1LPrqb3SyTbLuNwRHzUwFOtboDg0y3hvrOWIWDnG421L/zB68AB9n2L2wbkhNBbvVb/
HOR+0YSb/JWFRvncBvQEYK1HHGL1FKY+dnPRjOkplW0r8bwIU2AOAqVXjpuFGHQu1/BrUPxZxiS7
G0a3WuJsSJbsxsTh5qrXhCh2ed+JayMotepYoRCuR8Yk0q9jwadEMM4vBcB9MFdRkXcmRRihhiAE
Xeosu2yogvlS2Zx14Wqm0xrNYpYfFxRS7sZ6wVOy6r2Z+lCdD3qYQJC6oFBETCPLXHHGjab6MIxZ
MOywl0qtsJjVclePytFIbXUzjRZO1vfB1BdzKCD83qGdzslbAcHK8Cjh7gidwTbz+1xXJE6GXVZV
WOJ+GuzgXwwOBhdI4mHQbJtrtVdSb8qd0qba3C+JIFUvkSTDDsNaljs5170VGdTp8rDJ3NlGMl2J
MaKY7Zph4K1jepvmQZp9l1WhZhE1Y1ICiKfcVyPz5xP+GgUqnfiuln6xF83sLNet70j7QtqZZR5F
Pefz0ZGGag+pliieHfRKtRTR3FeB+9y1i9uVhD+DTAIQ8B12GXaBu+pNZzdC3bRFZuMt37RTYIam
ty62Hy62p3UfCU679oPXtU1yl1RBylGoE7VPaag55dBejZO5UiNHlFAdjcStblPQIenO68pMXdiJ
L9N+x/9o+UufpZVDSb2W425EnLKOXa3s+S6FT2TGGVHZYdob9OjRGME8ZQkqNAHnEXuRI2WfVtuh
4G9Nj37V2O8M/tp6WIF/pOGsmX2PBiVOYXtTX/wvjbu2SWgooKHHTqY4HZCo5jK2AiLIq8kO5LO3
Uj+NbW/yoOhgKauHhSNVf9cqoenh7Ho/qADK1Xcex0QWYhElOZA0tL9v5jzDWzTjhhl3BvTcb87s
+Qv7pXA+m1PidNHkBemDJDQxdwA9bNxtdMTNFhHQ1yOZydQOB+PEDJWw5TXrL9EOVlG0VhjQ+biT
VtDMh1rys9rP7HJXAsj+cy0Lk8iPduxjbk/zJzVVxS02LNSf8xIq/nXZCpswpEtSJ2yCCdO7TJcp
TJUGyquZZMm4c43SymJEzmwRB+1ovHPKzOtDZS+A5uCc13eiN+UUacLugwh2hHnfzdAnQihcgTqQ
cHXf11VVV8Hg++1xrsT0Eb3B4KZYgsJmywGQJ4gw+A13DBZ5zEtvL0tLu6vteuAgziz/YijM9Xvp
Lkn94E+DecfCtHpyhlR7AlLhZUR6orwEVZG8syvMq8OSROIxKZOUuD7vm2dey86uvKxOGSb39bsZ
dxYjqjVD3QTurJvEvXJNrtxmtj9InWCWV0kWdSwWt7F20nLQ/iBXWz/gu8GOt4JhsQ9kA31y0fmd
8MK54vvs/Cbp74ql672wHIoUEYZmZLZ1rrwrfTL1b1g8YlE3oOz4deB+/I5TL/KSiwqKm1l1XHD+
MOp5KEaOn5itYH/EHkvVcQfX3o8q5TgiyoMG6fglL4YDmw4THSPNjQu/N7ca1eSn6KdZQkbBrI9m
ZNlq8OLSGo3rJmeNIuDtJFVYSLFWGMVjUXUMJtuukS5Agzt2zEK7JK3Q0r3b9O63bNCAEq1jX+Vk
z6souWFa7hB8mQJ5S0A21GFaS8fYS24AKPt0N17U0swirEZ0lQ6lUyZf1ToUpAxDYTkxZAAXBycT
NJRFVosnn52ZfRgsmrs8WdI3CDvR7rhqTcnfBlinC1SU69qNynURh3VIpjms88oqHofR0L+5uu4O
Udp5Zb2vnJn935M4F+xfdNG4F1zjW+kFIt01jkGsXyZubZC+OwA2Gqqic6RcYYpdYftBGRow86Yw
m+vRxlkUKDOlqZESrjtNoN+12obj00n3y5gN/RxzbaeSi1l0RmgEemcfMEY1y7ieu2KMB8dDTiVv
VBBp9ZgsfGDqKNiWuk0RGn2Pu5Nrp1l/Oyeiva2Q21Ih0juBf5OQ5x6RQzXe6UnnN4TUacGFlgbW
U5EBoKaWlK+7TGx3gzWY1hLpek90bxZU3aJ58IZH15ZwSQc3s4vLuqObGMIqt5/zJpHLUbZF8AEG
r3Vd9KnxGSuJWlyvOWJm3Klr10ZTLawHs7Zc7R5yxXST0Hk1IuKDhNN15TaOBM/4ZwNdh6NkWb2b
qaKXFRItqvyIY/zAhFpa3oQAp03F5DoOEYTTrzdO6q0s09wmbqlX9zMQgzG9FLIuySwn3x4jqHy4
bSW2U3mIRc2YbhWD4Ljnc4rgdqinxaOEQ4nlDjnYcghhM8gHE6fFdT/pc/NSlfMCVMGZA2KqOXGo
Axl29nVLT7jiOLenPbnv+J3rwMhRUaxzdOvEwLS4/kwdCy/DL+u8TOuuShstuLJVZt6Bsjae6jbQ
s0gfl+GChmlGCuV5xUNtOwuuiybaaKGLDrUd+o6Q74zEzr+aVm+/qFkFtL6TtjnMCmGziPyNvNwm
FXbYiEF3WfrrKENV+8h05k0rEk51Y3nhBvCbqOyH6bPV6JrYr/mQ0lNWpX9XbYKVYLay6ltjT2o6
2FUgOyogK0YBbuqaj8namEY4z6tVhVqDjvzBEkQEIXPcf2n1oh7CYnSHmfjWb549v1HXDpyEJqxZ
D3d9U4gPOfpuL3TRkiPxrDaheFsVRCDSvSintfs4jXBRwrYLqBjUVldRk7eShMawp7SKsLE0LlUu
8vxgVWZKPa2njB5qFZobhzlIOeyKqZ/yC9cXZhvRewKw0yidtECvGvNWVd6CeVA2jD0vbhtHJqNO
dxJllDbmb4xPbqY73LOV1ZW7dMGQKgKNg/Pj7Kj2K9UXTyciSefHokjNGosiJI/CYnL17w6d8zTM
2kL4kKKE/FpBOnPDtu9JYOd+9m/7vm8QqK0K48nSdONzILLJiGaFfrESQfNQsOrXyOnM8dJf0taL
NEUccuEOKBxTj3Say34B4BFphbL32UKSG6I+6U0hohmzG3ttMmmEaVO1cES1+UdkgcSHLjDKj7LQ
qUNIfUmdvUra6ascs+YxKBpqljJwpblzWsf9lGSzYNKoPK30rS39a26X1vUE3m6K9Ewz2nD1xvS7
PzVEhQOJFKeB6eifXCtrKWqlY0oANXXy2kUTTuOIKddrEyZuFo3BCgDMDBr32ZCFfWGWY/mxdlD6
ijPpuC8EXQu7UevcJ+khd4hZ3lJ+oGxbfKW/jaUiy9O5mBJP5VGFoTGQ9s5nTKUPwMlcbJ++LgZQ
8LBkoqcwoeDo7HEnsuAed1qbHtO2MQiikopMrpXzeKgSs8rRAnTsY+flqR6KslmokPiDlu3KpN8O
7jx17ozAr/GvavTu+5x18mWEfSbD2vcxkbEUFfnIQ//oEWiWJ6JFdt03XXL4xqwr52XhdH4PIL15
z0uY1CJyh0Ai0TBuD4Xo2j7y8lKb4tUysKJqvAIXt7KXuk9JgpYgKoXBqO3mwO22G9FvL9px4iyY
Biu/C7QUhUzXU9OuHNGjjEY75y6ayIteDEUsBXO0di6qoWrNkGzHfq8KgEG3Dl7TXcS9rTz2h6qQ
ZFeZmJGERffyQs/z2bwPjFUsW1hotmy/1l92svA5NK0hy/1jT42XLK9x7ezSouYoYpUV4rK15nHc
V7qmgtCodGeOBndsjcjHaYP+yGy7Y2hK1/sCuqOnKjKPBqEnD4UuPYXlQ1AYkxWldE/Q5ymz8kpg
t6bdWAVJ/260Aq0NfWVRxglSx+4OXpEnOWr2o0MlXBbd0zTqZb4bGntWoaqCIbujYp9+Vib635s9
prpXlWOA2ltr927KB2d69LSp+G74Msn32daiC1Mue1x1jMbuI0wIjIOSQyHibhmrp155pKnD7BHI
J0QcPfAfN7hp0NFGmlSp6baw3Ho95EC9CHqE43WEzNZabpU5Gzynka+PZj1p2RGDu+ITURDZn5a0
HoLkARUZSKOVfGpYmSkWzrM37MAWNhdpbTWfct9O3g0LPvZbCblprxRtCD+aClKaaJXSufRqjHrZ
HEguxAHi2004E6FVh7ly/PmioWL3Cbsl+yHVvDKPOq77gNdtHbHTJ8MYQntIhpvUmj3UtCjCGCFq
JlTaat/RPs3kF3fZ6qjnblzK+6Zsia5qv/Gf2VB8ndZPyquG7dmFaWb4xaVH5aqP9EDT8ovSTC2Q
wKqtt/TCHfmX2nglU5osiyGQgpDKJjW0ySWKkWBucUgud4k/enZk63lbRDSjnIOdjiaOUXXJVFae
2zxwfNT3TS3mgmsBqtauTxwjtpyutqhqjcYNUdzIVoK65fjXfUvF9LondUNpEKGwozPN44MzGcvn
oR5UfhkoyTmYDtI8ysrNvGjavFSihjjlResc4y7lrGELt6kqY2y+g3cI+RhUZfPa+7QkHVBG7N19
1lcyeE+l7OsCWwsXFmBd9a0X5gF6OKFftl52yCcT00bdpyzA/upSPO5rUSVU90DRhVbvDXKLZv2D
aCjm7eaiM54H2xbvnHSwb6dOX1Ar6hHkjpp0Xg6AH2yaT1ZdtGiMagF6XUGWfezVkMgjyNsUm51A
fFty6BchlSXyIlgLerX3+0TosVsHzl2tBvZGNrOruOrtmTInIae+G92sffDohf1pm91YhBRoiEzS
lKpr6KcV6Aexps5XYaviK654YClXhHiO6TrX5XVTDyScJncAGYzrzZcU4tDv7lNP5g+1tVHpnLpv
7s/09DYIy+uOHk1EG4cGfxPTRGHsdadUCoXQAD4bsZfXy62VSByOZcfZIrHMSoySKhex/kUl5LTL
tDHYD1VxTkL5B4vtl4cAC7lB1Td5tQ1f8VNPmsWn4PRnFbjupL9a+WZPQ6DK7/naepgF9wjukLyj
hR2Oa8Z9QDjbpTsHmb1LFFSon/5+Un4FyNDlBECFSRmFOji5rx9HmUaDKFkqYjjV9TWZdfPcWVV+
hszxVvsWjV36xrBHUI8+mfl1qf0yHfUqFqSkR8iyzd6je7IXqLrupFufk7359a3A/EDvt4HlEJue
tosz2pSdSIM6DsQYhEPWTlc0IvQznfc3oDAbHRVhAmA4mCtub/3Tp2wqtVr+XFWxLns2ZuWJl2bt
+mcncSGirjjX9Vo3P/3+g73R7occqaM7uJEDIMi9HpSK8eRw51fxmnVT1PizdbSDJtnLrKnPwAjf
ABGzKjYAQ8BEslZPXlDD8mwFQF/Hdpa+bwesPKxxlBHNtvoau43kaKKNuG9cQ75vrLWPhDCbc+Kh
b33Kn5/hZIGmppZakwp43xnFIGIcUV9nmjD/PrSBZQKMcKPco55yis70xFgu1ClixnJDYvMhDZ2E
ejWMMv/r1Fh44hTlmH0CTnNOLvmt3cEMb2p9JnCuU+tpSJErp1JRx7Wwh+vc60BOLllPg79tPyuN
Ju/vl9Cb4yHA44KWRljF3GAeP63bvIWVr4kexVldLPDG2ilytNLdjw4Ns2GT4P39eG9wUllHDggI
MCoeB/D2jX8aEIZmqi+OqOOkEm12US6MFDWmk1wvk1vc9rOlHqWkhVZjYQNcfKKza5Xa6oamPfpx
2lTOZTWU5offP9ebSwtNMyQ8TT75qfjdUDtWnqApiQWJV37WBijlGrLOZ0BIb852gD41IiB85VPW
RjbMisTMBFC2kprngdbclcZE95jk66bnrj9zor9xKmHogkQG8k5Ub0+h8Jnbdc5oe1WM72lwYQ6D
2tN6dChpAffSE+U8rF7fjH/3LTePAzT9UOpBM9k8lSVdu9KwiSjrWNZt8uI5RfkeUtRy2xrzerHY
EHLPvOavh9OPEeFUY3oEJvCUNZpVc9DnS9bEnqMKRHcd+9kWAXUtf/WiHGR3VAuW97IoamqGB8yh
Apry+xX0CyBqewbUUV2As0AiT4HWqh/tolg0FrbuuYhYrf5laW9Mt5FieC1Sc+/rrR8VnRj+rpAc
I8PLYMpReOABTo5melyWSgqJDnntiOOgujQGLCLDdpmwgBrtc3Lgv6zibTwIWz5gQST6T2MnrtAl
XdaqwefGLL74mduKnUee83VFW7WLzLU/56DxyzpmxI16vNmhAK06FVmYq4AOHdhuyCsjtnOeK+/G
DABJjuXOFfAD7xaMg3fmSPjldt0GBfzuocgExPbUcjsfxtpHAq6Jh9avwyAA4N3QVgQiKLLD79fO
W++33d+MsmEKfhVY10ybFkYd554uutDRqq46Ihhm+KG16upAOF9+rpncM+P+2BivIlDeEflggPNs
VASDTpZOMwL2ALLTxpo3u4+KtJJSVYDptygmC3m0tZTvKcEVcdem/gegyDX5+Jik1xkYKfoFKXlJ
BubiKcuMxA+FSTfyf3GaQJDaIkV6BGCNX18YRKDWmLlJE/ttUx81alwxkOP24AdUZLJ1Gc/o5b21
uilzArMnntuu4dfjpUGnKnvq2riduiVyFpHtZy2zr1CrK1G9Ks7xYn+VNOEbcBtuZDdoDPzf6wFb
t6JNWak2TiabarCerPcEF+l8lWBWdect7qrifsmsT0ozvdtCr6t71xz7JKz61X5oJXj3vz/l6Gtu
QmsbLxPbvNdPNKq2G2WdtDFGt1UcyKY9VnWbxUhyGXuvx1X998v/jZ1moPQBTBbzH7hMJwEXlQSr
TvWJKS+s/Dj06iv28Wnso5Wz//1Iv1zzxHPw4km2kHSDBXAy0monmZ2atDIKomUZunpuvaCRd07a
8Ne7YFs/6G/xSe0tLXg9gemERws+X11c1q2+B4WDkLRlaZf+KhBbdABPdIlnXZAynNOl+jWn3Bgi
4HI5SSCFIfb5emhMzoPGm6wutmgTAowtAUx4XrZTKFmNcTvY7oVqpiE2M+IcWwXtXdYN8iMp0jlv
3V+/Kh6IFlh2GNLspFM97XIimdQBSyAQ4CdHbZ7mPwN4OveTcrrhzIp9cyziSlJ56vBoO75+axqC
PtBnxvI7XYVitpDaNYo1nJeljH+/hN4aCiplgF+4ARr4VGShHpy2WX2ni/VF2juWmLgwk+pdaXTF
mdP518W67UIIlygII1V5ehLRwbDAnwZ8yrlcZUitFthmJtM2PTN7v7BIWDPoxxtMH85f3AevZw+O
WDfZQ4FrVL+8l8p91iA+7NaxkLHjYjG9WhSFvA0Y0GldeWZLvjWfvCIFkE3uhwv39eCy0a0lW3nL
SRPBvqdxcgFSKD+W/dqeGerXa/aHA6DPviC1IzJ+PRSEA6MFutLHXuGovWh1934hcop1L2kBvZAj
OXTAgv5MxePNPenRzvrvcU8YAKbbZXqJkyogL86EqRvTi6ryjb1Zt3JfYzq5Q+Kwv6iKIOCGUf3T
avf+lxpr6nMn+xtLikSPOhExIdWQU/LMaqfIDJd1j93H4EaAw/XLqmi9M/P85ihEhh5CzS5f9WSe
KzwQMnLzPl5oc+4oN6mrhqrz57+9ETfhhY0pykDUXF5/TYRHDa7Gro+x5qoP7bhkMQZ1ZjjXxnzm
gnL5U6/DJNjEJDMkbvDGOF1fD9XogZH6nckG6UQf+wIXzlRa9cvMfgr9GXGcMzvyzQExedZ5BxOG
8ckNnPmzAU7D62n7oOE4QZ/eidL5TpcfDoBTijMf7I09uJ2bCIqhHAPq+ORaxG+ZknzVSOQRUivK
a0en4CH0aGFSz2yGt9aGgzIk/EIuBoR/X08laGZvFgGmGD2z/WBMGH3tArcAL//71fHWOATUpAwI
trjIiL0eBxs4lHDKFN1d5ftxkKhb6Bjn7NHemrcfZpjsKA9a4ckgA7msliZTH09ZgEYs1ft96g3r
zqnZ4r9/nzfOLhy7NmsKogpe7OQMkYajxn5uMX2zrc3YF3097BbAnoz5fIPYvBsN+fi39SBZ9rCJ
qC2CWiU/2d7/p2INjlpZOxaTjI2KpD3op/4IWeS+XaRx5q57YyY5B3R/M0smdDrVBzDgEtZTUMsY
7YrxcipxsivgCUeT351LKN5YGUwjokDeJkYAjfD1S9GmrEtCJxkLPFvuaQt5oa2c8cw6f2MHc6MZ
xCRUTAPn1MLTrdH7mlebdS7KJS6yJjvWtMQwV6AbRxn5fxEBQQOlFIyULIfhKe/UTKRlYFSh4iaD
4j3osxd2NRFgUWXzX/WG//g2/5/0pbn/6+CT//Wf/Pe3pl1oUGfq5D//6659qZ9U//Kibr60/7n9
6v/7p69/8b9u8m99I5s/1em/evVL/P1/j7/7or68+o+4VrlaHoaXfnl8kdQcfwzAk27/8v/3h/94
+fFXnpf25V9/fGuGWm1/Lc2b+o9//+ji+7/+8NlV//Hzn//3z26/VPza/kvfvPzjQoov9Xd5+msv
X6T61x+a+09zqwARHeKCiw7MdnJPLz9+5P2TA33bwfwUsuNW+aybXmX/+sM1/0nTAMo/eCZOK4K9
P/4hm+HHjwx+ZKN4SbSJhjhJ0h///XyvPtT/fLh/1EN13+S1kv/644fC/v9cZOSLSBBT56WIvtFa
uVher30M01DLGmo7yr1cPsgiMC6QZHoGHpzHqGMmF9TRcHZUs/XZMobxCmuuPiqKQV3mBUA3A9E3
fPuyJ0y/s0NrSIAeMNDp55cPs+Hd/zS7/376n5/29Ub962Exo4XqzmNzv58ceX2eLKAPAgvg0jo8
on4FFw277zNXrfX6ZP1rGGaf0wDiN1LtJ8zQyW+TotFqK0KLUb5PyHE9iD+9/9xajQtaz8ZUlaLI
hfBrrww1UMSPGcBE/Am8wriAWYIzKBIP1b4AM3q04F0B0haqoWQ0FFno5HAaQiqDL0iwqFsdYPxt
0UH/axe7zKhqF+tD5pqwt5rVeaJNTlfcDgAFQFTCtj3qfTJ8GIeL9ZABTgQDW9zPfqt9a4IAWSGz
a8fPATy5cyHIG2uFuTGJ3/Cg2Ai6J9OvJrEChuvMaAPNOIVa9nXviXcy9cZbd+67ZefYbXqQbg7I
JBGze8xTE3gyfmAT5BSP9k9a54Ak2tyLhb5kRly7rfmQdzBtwWQ7wPFt65zQ7o879/USR1eDtiEK
eNhbBqehE3EHGLEalO00QYUNkxqxC7xqR+JucdAHd32ApST3Vt+soZ0L8w4UxhIZiDbGU2OAYstb
vb1q+mX5buoQ3Gh4wzyRvXZXJNPd6vYaSCfXy5+VMil2dRR1ZQgcCoiBAZDpTBjjvL5HttUJ3RTR
L9rROs6Pp+xhetgS9wZgkL0F7FjVibjQG2eDg/l1H/a5k13qZpu8g5vgwNEaaJS4a9rvPdjqcFgA
qGrhZOnLe72z1Pukats8GpJyAveXyOxxBOn0AHJ9wPd+XcDtEfK1Ee0buHaTNRefExvLl7DFvCCu
K62LZbDWNveZlX1nrHKMKDDjk6VPtR8Ni1rETs5z+7BOSsWJ1g4dWs5LOcP4yJ69eko+DpZRREAG
qkeVe+2XQeexC2eFJrsG7XCs5zQDSlf52qfMHPrjAvbmuyTOwotIoCg+NFW/7MYVWA0VVe0eimB7
11SLyMNAGfnD74+g7QL4KfL/a/ph97uk4DSFjNNrVYM92ie6xmqyuvzQewm2Y17hYt4s/CSP5rRH
5WQCsx5qtcsUGWmAn9BgP1I/FU6kaXwOiX+j3Y/3uVd4dkyL1QAjkyJqKXyru4M6FtBHBZTshP6U
FjfB0lLa7tak34TE2uVmSJpjm9X9FPbItxuhbhMtz3JIo8kYr5dEos/hiMHmlzTAb92CEEoGTeRL
XWvDezE2q9qXJRqrDQyDmxr7V1BMblk8KWwrIFglSx9ZOjIfMHHTpuSlFmgc9qQt15AjQqO1Wzj5
ydKgaYFLt6VLXEalWV0hwSxvYFo6Lm6dZnu7arNOv2PKLptpAnOTz0qUu1XY3XVWbWDLARrTfW66
d5r0510NqiY7duWDOXQ6aK812+u0FvZ0jbwP7lI5EjC4kz31/gw9xcu1K71JB4QRnfauQETzk9uJ
+dquLPForoF/Lul7XcT769Nv+hYkRZQm3NM2ljBX2MCGMoHNs7jypYceTLR828H2h89huTh/geFs
yNLPgAl+9IpOzzA6AdR86AJjELddWT/F3cAXfVBThRlJs8UdWGvnTwXlvqveMa+kP4oL0PXdAduS
io2XRXgktzvIjdmNFiDeGLQslUnq5zzrfly4J4+FSjsuCUhPb1J6J+mOMdvN7AuIqMG0OUDY3ngo
Wm6kJPeGcC2mdW+1FmUF2EShjmkymOVKe0ybREVNBrPQtUb9MCBnuAPvpV9qOQqa6Pak14Dt5wpb
BOsb4VMXddI554bivLGRSSgJJn5YolA3eD2ly2DDA8+4FmDPFdduXSwz/DhzqY9JaTwJigmQkHU/
36+V6o66qDQVFWV/V7btn1DkocBkNGCacKzzBibaxD0dOr3e3PZ22SQx3aKN9dga1+z0sg77DdcT
wi/xbopkhiLuV+LCKuzk0cFK97aqc1aTvoDG7mElAIe/gocAw06bAv+KMrldRPh+5HuJX9CxLzk9
bLBQH03lZ08iKYyPVW6Yc5ib2ThGGrWQR7uUTeT1znwh1sW91lX+rnMr9cWDzLMzFunukgJ9kZCU
Pjt3S52Yl/zYK8BfOCJRvNliqZOcqlgBDy2GYUSgttbnxFmT49pVM7WfHKup1YCFUfN2VGuqK3SE
l3gaZhhWZO8XdD820pKnh+s8tLHyWgO6lWufSTCt7RFOFi/6d9yUW69FR0j29QKQ6biATdU5yceq
/NB1ln+lARe3UtvY14Xr7nEdsQ7AwHE8yNw06rvuUzeW02XgT8XBpBAbClQ+IqUR7tRoXF+Mlasd
cjTf0nXBkAwC1LtuWZ1daWfDTSLhEbZZocVcn86nEp4q0HI3O8AtrI6Agc7JjJz08vgGW+sXxAh1
SsJ7MB2vX1DL88SnkMsLGqV5n7IuL/XBHiId8gXEDwqMDWID10bTzVwhOwCXYzAjduhCsqWqDUd+
cL/rXDPn9t5J/fOvJwvoR3BmIBiC+tLrJ2v9Kql1tzIio7aLezTcxlhb+iEyPMQXfEMc874OQuV/
dAHkkaBczsMU/K0S149nAPC3iRUhsbMBIl4/Q57DVkSxFTpVO31zcts9jsFo7GEIrGfa8T8uhlcr
jawPK17yCVMPtkTr9VCzXApN6EjxyXQW92PlBe+9Rd4Vwqxu241sAuXCae+lWcvPjWel7+l8wz1M
ZlOGo+NoV0in5yqEPWR8LZvhGKwqzcNO2KMbrgv9DdAb66FAJqQOoZiWxQEQ9frgN6J41ruiTaKy
6b/U0CFEaOBjdOmlwezHtlWcaZX+qP+cvCk9YzrHtFy2zXqy5Eg0YY3VnR5NRB67esaYibZqfT1l
/goU2bbjEQbI4zKbNLuKtMDodLLvmg2SsmuHCW0HQLlPsoCiA59iLFLIsVn7DWj98sTGutKBbjxX
PSqcoWhHiI5L5fdfOnv133NtO/tRSxsVGqIk1HVg7LvpmNt0EbsVFRS57Gzq/VEBt+rOqtb2+4QM
z3c9qPJPaeP6HwVlpiuLpurX/8vdee3Gbq1Z94loMIdbpsqqKmXphlDYmzmnRT79P8rH+Nvbp/sY
vmu0YRiGtyWVqsjFteY355jzoBPdbfAtHfNWNWuCKyS5ycvUYCuSfKesA2P5skWDhVzyaA6jeG1g
FWCjrp843k3Kpkn6eqMrGT9JjgIj6dX0X1fwP5Jd/kcx5RcB5j+KM/8LZZfbwOl/ll026Wf3UQwf
3Z8ll9uX/CG5GL8hd/0uKcsW88bf77c/JBf+iC0sFjbGHcyYsLb+f81FM3/jZMWapDF5xQRx2/n/
obnc/ohTL/ZbYLfg7tFa/4nm8i/rz59uE0oAbvULN9H7xmqDQvfrgkApZpIxNfypKG6yW3fNY3mv
vN4EggH+itv4ZvCd78t94q1HKDmtW2/mTb61Ds5h+WEcp+9hx2pxVz0WO+lcfBNH8I1t8bgmgfU1
Pw+R2370gexVu8VrA2eres0u3rINPKy76TshAKe6rUfYzW+v7d78SC76z3Rbn4yj+kF+HGqaQuri
uXscjv1eChEzzoNfhJXPxnKXP6vX5jgH0TXbaWF9r3pqUFyWoL12CadN334sg3Srx54TVuf6Oj/N
HCQTt7+uR3sjjuPzsGvvpbP2pe51LwnhBRzNTX5nhO0m8odtHsh7KySj8jO71Hte5Z12sLbRc3l/
C3F82T8lYog2GGov3o4m3Udua7pF79v7dh/xQ0E2nJ3Q2MpPsTi3+8a5fI6ndI8Ndx/fJZdl75yX
Z97CI7/DTzWowmi3uune9OTAOFRny7XcJiweokd1x93rJV7vPRKUC8qgOcp77Zj4cHzC5I4Uw74K
86D2dH9wy838o4rCbgySV2Nb75XQCWnX2/LUv3YEQKRD9G5t8w14j8IX11uq23CjMHUlwKmDl5r+
je3E/5+cqE+JPwvloFXefDB2o2d6VSgOGq9L4Ij0Ss9+Gx4Wpmi6R7DDeF2P5Ta9Nod2wygo27Vb
wze9jN+LsTdvS7ZLdlZYbutNfFD31WP/Lt2VJ/vCT3ihGiJy5SDZse+0edvzTboxfete27a9m33H
BEZf8sN0njf2z+XUDe704twTWn/RDsNDd7ZNV0k2EFx0eevwQg1X2sp3aagEsg/dyFPC8cPeL/uh
8pjoBOVBOUsPXJ+TlybVOS23Vqi49Ymv91NPdUn6HgrOL6HFJ7Ip/OaNXYrbXjknty64Ge2ON62s
PNMX24R0rewrjyIK6caTylBOveY4hTNsILf8NHzhtxs8DpkXny6l5+pefZ+FHLBDa1t8h8NjHLvm
s1r5HK9nGuP375yqEtcOYDJ4TL0CidoCXkX7Xp7WQxUO55omTBgKfIvvjMtI9sQORV1XyIDH8BKO
t1Oy242hYr6O5NKd4SfPEUAAP4voYJSuaQCi2ArtNLiXrz4kISiCatv6uh/Rbip72tN0XR6Mp5KD
deU25YH/ZkAKWby68PovwOuueCIhpnhEqbA7e4vqmVyKxRFMVMWTjgBTZXBeB6G1L2R3WLbyl9B7
D3xmIAfRRu/c5aPdry8VvABnHwetD4Ik20df9eN4wdiKk5ucjSf27a4Kcuuj2Kdn47GllMrcLtZD
dGexLA3hsq+O+oYaLvmH8dQyH/T78/jQ+JXlKVqIDe+0uABzCNg+66HipV7hA5+iu7YKa/bVZIuJ
EBc6pZew0PTczQjRJru48OaBX/hkro96Y/mYyR+7PXewaz7JKvgJd6qv0+Rb0DGKwrWBNp3qi/5t
kycORAgRSN23BLLEzipOxUf6IO3MjaOGlSu1G/GToghPboMXKCmOi6KXX6WAe3oHcsXog0H74P2V
X6mNVPUX03cir/zRdC9SkOt+vmkgthC0Wre6GQDc0Yqg+pwlYsBbiyAL0ZfuwFm1f0OkcrGI37ce
jdmKbyYHTWGrFhCj54Kgp5AsW668IGOwHXtP0FGIgM1+EX1FaRFqofYwrtsyuQgFR91eDfJncsLK
m36w1FP1BLCtfBlfIMSgvbn2Fl82add5I2MTNr13y9zccDTPeRKa5jOlJY78QrS03s6JKw9QyIKe
0Fblr6+j4xvrpsa2uFucD97r5UHL+Ybzw/xgPXNNeSQuxN1wL08e3aToVd1+uOb+A21AhsexviJY
EC7zd2IfY4domD+/9C/yVTbcKZRV8LchoffNKHlbbfSrJ+li3/fbb/oUK7eUffh4zUnSP6wTgoA3
vrZnkDBuHxrRfFLi+yrUzuhYwnCrd2t8GgG+pK21UbGY1ZPkiS9q9TYVaS7X2jEC9wY/vZ+DJTAj
UFynzEeeSh75Pq+Fl1wTC5zEHHJzKL6U7JnWNyfVOZmfpcu39bNggvyY7Fg23JhqJ/NFuwXZNy3a
sNIG9QLYzbWJlOs+y1sJOmrypefCdMs3Rydi7arlKX2Vq1fl3A3vpG4tQHrxsf+pDcJtmy+je3LO
Rn4Y96Vz1OWN3wajy001+pPwnqYgmL9KqKUZgBYvc0Xr6i/x+j2dFPBnTUOujHUyaE7wFljbyU+4
wmJdzfmD6xgOmeouE2HhNJUvPLAq1/zqbXe1q2c91UMzL19osJpPkNnyhyjzSEI6U1BtSE9n+3E3
+4R2P+17+85ClvOHE1ykHhz0J/8YTsV+OUZnwyv99pNg5Y4fxYfaeODLjjaqIFmwbbMzebjo78lu
/GxaFxbTp3aZt/rBIGw6wSFxCf0d7dYnn21clK3pj74a8rvOJOtDS2z4l0R3ZcQM6sq40OqwSrZc
q+jR6eha89awA4v6tmaXpftoZRyyHYyXGaTg97iLOl+sKMlo0PtIpRworK3NPtlzkXE1TycqN0jR
jdvU/7C3iQCoEJp2OJv7aLjI9R5Onhj8b5m84R+6wj/alT/WJX//db75y5Z886O+DRH7v/5P/xt3
42xP/8NunDls1f9YftmM8xV/bMZVdtVMu5mvy/REkEtimvbHZlxl/kmdA39RhIrd62ao/mMAqju/
cV7Ga62z276Nbzgy/7EZ548Y5cgqX+Wwu0c7+Cd78b+qgMCsLR0EKzBPJF2At7/uxFH4B7FaMRdI
lzgHU4ryZ6kdszurlpLDiNXYH1LD8qK4AdACeW7fccR1ayP9O4vUvylmt1di44/iuMI7QS3sr69k
iMoqs9VKuBAh4dtDXeLRU67G57jO8vM4jtD1J/vEiDAeXBCPxqYz5viNuj+DLeMyGFd97fXtME2Y
j1pTSe+lZln/5oD/19EoL5KuX4bZmFlvdom/CL6T2WvRrPF2tdOYhVImaZsOOYGd983c6ZV21PyN
ePJvKtbtR5ocvbCAWKhFf+2IZ+BiT5HKLKNm1lOudJXLdfIgKbLkyuYCvN5cNF+Kxtc0N4GrICRD
5RCa29spkBh7aWhByNPNnBud//t1/o/u9P+j528+1/9wx//oyo/q1xueL/jXDa8YvyH54le5mZ3x
Wd0SBP+6343fmNszNeH0S2+WYsh8zR+3u8EXYaYE/g/GV7k1h//X7W79hrvphlDHcoQh9Z/d779e
v1QBEODgJuOHMEHlSuYl/HmOsgJzaMDupl60QO2KXeKl4MAGPZLBvenC6E5EP8QXVI9+96e36L/x
LtwWkv868v/+k3lXEDtvVktAzH+5vS0i7xmovdTr+xJACbw2+O/mEFkBsIRlBLxgOsNutIf8Rw9/
4e8M6H+ZIN1KEHC9ceOibrDW/dvP1+oc6N0kQUxCeNjgkcuY1Zjw61xFRe+1Kis7DAJGYlRy7luy
tdr12RSf0nTNf6SAAybPEAasLVsb07+R4n9vxvrlzcHoxYNAUzFb4KjUbzPvP423JpGudoYi5w1K
Zr90w1S+M79TzMBkjHtds0qST2khAc7gc+VjU9ZOqMGycsKq+EBfDGuutupoTZbvxJO6t6yIpJPe
jRaclqITi9+sTdm5OfYGEXTZOLXuCG4qcw3eLOEvTZV/1x3+LW8CM7KGi7CHOZyrkhllQ6YocnU8
br0rx0KGeSnsH1OpVGLbR2aWhbRLF3PYqMjarrpQORCocl7s48UZU/x/qvzZyYidbpMIXgQs/HvR
KelF1iK6i8oU04c8i+LLwq/lyTMcJ1SgMomBvGp8x1SaBPiEVRpxHjCkUGOdXc6Ev3X0h7W087fM
zMQdGCUxBP/soqUzh/uOEnRMoA4Px79McUSRi6Sc6LeX7gowHZXH4Uf3a/PvvGq3NM2v98etjxSD
lMXtSdIWL9Rf7sxMkPJwusTG/5KayQc8U8YkilhqjnZyOtXu2vUJwzaFhis5a2A5DdolgkSNQhxN
PUCITjuaIjbuzCpuONibTnJZ+zUs8uSoCVVyEeI4UM1zpntE56L7NS/X1tdkovRBUq6Dt0Jv26gz
ldpWFK1dOA/p+6pOkuSWQJO8fk7NoG6gYqaikT/mftnWALZeZXDSHePwfH5I9akCyoYZyoVULvce
Bp3J7RcFZCfRyyu5fyMNIQnr2yiymku7qvZ0TNM88xq7NrtNNsgRPiI7gYIdj5G2t3AmUkSrd7QY
WozMOHDmM+f52bauc9MZp7xIPDWXZDMcqTpnaOBIbbOR8sbcJMkiQqw8Xe0qo7K+aHG6Y3SvrR98
6Iqn4yJR/RZ+T7+RNLp33H6d5y6UinJ6vBkZ3Wgde86AueWOw5JdiXLBHB14FQvnI0ZynG5taS+X
a+1nTL6vkbw0961u5Q+qmpQ/9H6E/+JAwLGQ5CE8ejHNjZtojM+j07RsHQobrCe7Kudn1yiEMhtJ
Ml6jibmBVyurHbspbBFv0HoNvccS40VOo/aqGAy8AYumR4iBxl4a4Gt1jh12mtAOvPnyHZj0zmt0
Kduk9kiTloRZtgviqtWHLRrvjyRa3pnaLSz9DJZeO66o+0QyQIyOIyfIOp1rHDwKCSu5VbZMYFcC
m9GzUc3qpZMVpjKr+q1kcCCz1IYdZK8Sp5kaq0zodIXD5AxW+GkpzexQloZx3zjKDDhthLTlThkH
FH5Y95PGptr2aikz1c1kj0p+V0TNl5WYD2nGUW7s1HnZTAD9NFdfixXZQ1OemzmnmiuKVTVsska+
qmCo3Uw26NCKG6jH6frVUZ7ujUYWe/2Urm6Ta+O9VTRDUOQOKqtDiM8fE4G+WWew37gQB59Vq0eX
GHkHMzwqQS9Jw54Uz0BUGH5h5MFLtjhYZ4+Jijt8X0UdWnAna4nP6LrfqE5DwdaK3eelF8N6g7Ua
BStGHPMYkfQCAGo9XspVkjeFmGV/VPT1xHxR7HksMsXq0rfpxoOss+4BaiA0HoJR7aiFibw+d5nx
nOGNd3lXIYFICNsiAnun2407s3C5ajIjmktlHhbtqBgBNRLGt5o5K1vSelCwIGmVOAOXniJ3TeLl
hrlJvdiY1yAtOHivueiCCWbtdRKKdFa7hCf+0HjEH6lhM5KnirDMDjLmQ9MOt6rWNv1OgMbuqro4
whp6dHBb+WapcpkaH41YP7DqF5kLTW56x/j77eg83IQ0fXbMHF8zSHVcz7q+E6uae+zY7+GQnaWl
rg7Q+6SXLFrPhrBmL4/TN2X97qr0yY4dtHuSDDCG9oscn1ikYliGU2ANPU0vSovI2t7y6vobqJXJ
Kwz1rEh96g1GE2bV+qRZA8gmWRxiU5yqOCp4mtZPALm1jbHkP8fF8BtbfXOM5lNO0ifod4ZrmihF
5Qg2iNnlB7FF2jjyZvnCJnMvtPXRlnMZ/i/7FVWRoM42DfJQhVaS9fGx4RoD/e1OnXIP29P2YKi1
x7rUXHI3yCeTMD34brGfmMoZAiif0Io0kmTxMVPB60YFLOe0MVXAUQuyNS2DLooQQ0zaZ/gJsrEX
sNfAMEDoIrWqI2JKXhtr9V2lOLCRaNaGv9hY7jxoW6nKJfBw2WM8mxu2OisbBFJbgvtkTJFMiyZ+
UPGrIMCSwl9khglz6Zlq+sNOEn0nFath+12r0kCcKcZ3zsajYUgpie+hMIZXY1CqPUCv5qjXa+Pp
VR4qDf2ss5AcUqrTOe8VVGVJFQ+61A2eUlZP8oKj1oIA2zkQj1mfR081Wlc0zISQGleYj67Tsr2m
r84vZkcPGBkfJqV/rSDiQ2mNIEeBGpP0MRj0rAaNiCZpGELz4+4mHk12f1fg0bQwPjOKVWQ+mNJ6
bNdV8imNesoGJZSM+Fqw/3LBmIATNuZrntlfHKsmjzU2PgIyGoJGSr56NU79SWVFrCoi81YHQrCS
qAV31Dw+ZU3zBW913ya5DRgJZ4woqp+2NMJoq4E0tqS6IMFHcmAvdfI9RGt16AoDoJDuFA+6MRRP
QMb4UFQAR1MjIZw2lAsMowJbLc7DNZcR/sZNM9NKwDXxQy2dlauuA2PaL+kpLSt71zXLPX6BrTJP
DyRUqcJq7qteZK9CtFeaUDDgJZg71cb+UhZ6denqYxA9dep+TJYsMFM8bwoJItyrHTOHFAdbZt53
7XQvG3VC4k5sTHPxsD2dtLZFPW70pzqPTpDhEWXb+JLlaFCScVwBRanEHf1xnO5UPb/LreYxIkHn
gly0t/k8/cSFV4MtXo7wH1k3quo4qSMmyzipKQWQf5q901CUoanaIdWQPA11PuTw8YHJqEzdivkI
nHjTljXzAhUMG8iiq1Zx9YcKb6Rb3D7wcniz4qn3LaFvJBacFldikt8BnMboIoPQcKrqyRnKL7w8
4IS6HmE7VxnjdZMMHdNY9dGNreWu7RnjdIjZ2ui8sYAbqHTrezThdYb6ykNcMzP2KVJ8VFJVPukw
AV0Vu2Ntr+N1xvDgtdSDuksOIi5JI9iOUwRDfx3QKOslougkCycqPom1bxI7gRYL5gkD/31O+s5r
DKi3XVN+zPSbwaqovuVUGvCsJE5og6umkwGotw6iii6Wc8U+Gq9v9GhW7dEsMiy/twl+6TTULCiH
Ce/DOY/ycWvEOuR8DVqltEgvE4j6U1EuFmUo0V0NUi3AK7GhLWAnF4+RFW+jeYEX3gR6qxxSOTlZ
CUlBu+NpXFWjN0e4otu8rf0h0oKpaL/TKfnCF7yLb+9twmSD1o/KXVbd2s1Gh95a0kOB+3sM6ZlQ
fKI1Ni5PE+dAikxbQNvv1IutcJXJD62hR6Fo+42pSc8RpzZ63j1UrQs7jVCmb8OlbNbneP2tFtO+
T+vDKkubTgYSBbvEISMm0WO+hJNlX8ysfpLL6Dur9NAYjKAx9QCEdlDX1sNslOe1R1Fay/wNUKbf
avNTbacs3Txhe7xQ+qTr4aB2eajZxYUQbxEKaIWBWmqz11Lyh8OaoYgy8nEgDPp1lfV3WTazYTeB
IOLlTdCQto7gKkgrjZ7kCQD13D20LdkYSWpCezYs15huGx6pfpYH5oyWkI/Qre/V2LrTy6X28Iwd
lHrI8JHnwx4JCDgvAF+3LuKDBF5tQyMBbxCAHEx3pvMORwGOMXTH26OA8aCzXJYloxaGyZ0ppjvK
Or6sxZA8a86yY02pmMdu+gX/1MWy5+qMtTnZGoA7iGTw6C5Xt1NpIYBEKz2lnEoeY9v5NEeQtam1
m+T23jYlWE+SN1Ax5QmTCbtlTxxDNY5ulvUuO4zBUpOmhxmkD3reekpR/zyVhwBb7OktEdLHODDo
ijqrAbeGyWRW8Bwqagi/bt0IkEd7u9QeqZoAtiAxUdTbK3rLFTWzvsNzhdG+Xt9x7e67oVG9xBwT
v9Cse0H7CjjhKArKuLlIecqAMYKTDGxtxyZts4ATDx3RYdFLIP1hqj6n0WR5fW22IfLIFZrlJzBY
012k5Awllv0WVmzh2n37U1eKa9krLP4r0GLZbJ57WS2xIDfftTZfsd/ou8ZetCeI16WrzoMBwjde
IIP2Yj/N63mA2OJLKr3ZRpyVudsu4HftpP3IyvGoFs2J1gxr365SRPeSbPo8r1LGnSwcJ6679SDS
6W2oCqbm5cI6x3ZkZQk9Wg7IYb9UTOydSf1FPgU+/4DfwkrScztE56pP9zO2d2avmbNp6oGnzsJ8
QdLn3FO6hhIVO6E4MlcylxbELgDcGPlZR0GLk5XP7dpvLVuwnLGyuHJrBUspVcfCIHOO7uHfWm/q
UvqxGq19keM+Ocl2u+xrq1XDMuVjFrUiBQW11CdtakM5j3bJrG4cWZPepoofbBaw/0vrhhGdo01V
SBdia6HdL8/xNDzXTtp7tODsLKvbsJr58g312wvtWA/9lRAsMMWmPWprFDjGAjB0YVhsNGxy8jK5
Hx3rsc6E7hlrd2ll43WpnLMzatuxlJVdZ/M2STb+7GIkaBj3T/oqPSlpKx+AQl8Bfd+3Sn1f0kXO
fDx9k6d2o1Xcd6uhHyeA/17dqzfdfL+ugjx+cxIUvfHMUkMe1WEyCNao2gr1sdvMjMXRMXCsDqCs
ada7sw3owZ5pV8tR7YwpaCdnl5bRVdErmjUtQcPSTEqpKUOtnJ/LomT4WiiBUDjUipyB/qz8HBpx
u3cb3DageAKrsBq8m1R41hR8AH+4b3HN2ZxRad7x2wzGdijNgLG93JidJw6Mw4NDr1XhtbKUl1R4
NTcrb5ZFTUEOR17vAHcu+T29WDymYagX/daA2HFqeym/irhuf/Y10rkrdT1bxlZLtTu1gIjqKemg
S/tIoPlQCGmo3yg5xrM0lWIryRTkDJoZDxtFWOKZTFJzblJbxkStpDCYU2NUL+A2Ix7WyhSZu1or
oKqSCLaZKZNO9uUerEMzKo81mHDlOBqD9Wg2ABdUgwaKMV7Oqxo9OvZyxT8qf1KXofut/cF613jZ
8ql163m2aDmg3iKjxmUpeNYnWVaETHSGN8EbxBWGi5vKJ5MTbzJdDbUcQws9S+o5LGTJiXaRR6Er
DI153UIU9ySq3GIdL+ptdGxWlbd0M7NVYJIiKZA+ljqjgkPKI6CuffRpJFl+TrImqDMr97Ja9qI1
s/2l1T/bzmaEr0bzDgY4rBSKRfQbCdbwZIlr1zM6njLdHO8pPYoJGon6XFfdYRqnlzztGTm38vjY
WeobjNxny6KDil6TxBdyuUkiqJ5tVefbTBjMt2sK7Yo4Ww+pM7Dlt5KXJAe8yMxInra0Pd0cSMZz
cascA/n+qpbcuVwk2BNzfjldgtxvFYPmsv3DiBjVFVWwFP9wAo3bRMPMRIqOFqQtjPedpLX39N6c
h7VO/USouEc047POMww86SIekkYqp+MoxuqDA1r8SabTvhRNTn1Lahf3caMi8abCS5dBMijzme9R
Kv0ltvfJbK4XMWEKl7qY2qTRZGGDn+sSSsuOchUbD9zpH30nLinb+nPl3KxLtlPnQVYJ6YkTMdJr
RDXHwzJ0647nI3kjnrCPTclhr1jX7GJZI7XXK1R3uYJuQgIw1rIXnQ/kUOsV4GbLWZ8lnL/uyu6t
D/relp+KmqP9mOSkW5KhfHJWlAQzLY0HJY75FUwlIZhF+wLFBI4vDHO+NKuTfDGgMr+MyZiex8Ig
Yjfozy1DyEOSlsUZxi0bckNkJ2I5E3uKvundlFF71sLMABBJDUI5eqIxbiEb3HKJgvre4y+w+hMf
C30oc/dBVXjhd0ZzpRNp/mgA/7ncOiF0MahWuLoP8K4g5bVNSWP6MO5w3GLGmqJmWzfG9ERfBpP3
zjFfVWVQg5bdNIb8VQntZWKfqIoslOvauSIk2Z48jrh7BlI3Dw0niU2x5F92zTA8khhR0KyIY8nK
n5pE8vN1hf4qmthrS/ZuaaJpflEvfbbh+5r1Q0yRpOSXqtmdhmZFn9LIWTzRt8BTgAwBrAIne0MS
YTY2m7LwcCkqBzUV8gZsC2qZtIxeMoyXRWPfXBgmvV/UOvkDyWb8dp2Ywklu+u3SGBb1lfPNKasW
0q5ebry+0mz2aazjM6jhjQOA1KirseP4wZJz40R93VEq1dI3yUW+FdCm3qo+I92h9PPilo0lf6hJ
3oWEYbQfNzQWIwEY0fDy0+7DzttVnCUibwQEul75am6SMgejNvPraGRHwr0R655Qk4wLjm5CqmDY
9LEvFEtjaiHlcxNKkW0NNT4UoUvWtcavjNec5sjS2C5dhyQhIU9z/84GdQ5D5nxAVl1MTiFr4rC1
tuMm2isJbR67KRpwTa1Y3Ke9QtYMxP4wT9ydA5kW1yzXqnvP+J7zq0aMVrtTcrD7n45apeIor4OZ
7rgG+ziQmR8893Sc38YPJsvaSFZHcqn3amSPp0HceERDUUyUUVY2bRtpxo6Hgllz1jHj9EEudfOT
okXz0nKyj7fW73ODrs37bMc+lIYQp6z67QgY2b4WE7u5ve5Mlkb/QJ/P23ooh5faLBRiDLnJfxCT
gKDtLgI4FYqHJWX7RBWEwpJl1DQ8karQxX4GjFzeaUCYL+TMsy7URlnbEj8xHa8zEuo6YKVlCNdd
uciQ7UvZK0vZrn8MqtTr52UyAdFlRqkbmyk35Nhv41kSYSdq+l/Q30sybYkpSwFFgqVDU7lMdY01
NU6+B8042EGGfOp3kupzrt4oq3RddIH0aref9CFsNHXeOHNzL2g7e60zdGZH+YLdjSLYn7u8Caeu
J8c7NCwnjtJuJ7Tk64qu6tt9ohz4tN8A2T0n0/jDHuQVS9y8vvVF6oPBa9ylpw8jXxHpOFohLATL
zBFnELPpLxnKyu20noR63VicKd+7ZO5iQqIS86G4h/NC30npTnC+vbj7Th17O0kzDqLBvKvNCSK9
I0LI+O2ZL9Ef0MbzR5pejGdZaTJaM8WnPYCZzpKVkiC21QFnJRyRVChae4oLCArnls1HjB4Z9J1W
Iczlk+MUG10eavM6F4Vt+ZlDWDUWnblsen2i16JqFsEtYraldhwtufqM9RkbPd1xk75v+5l6A7fI
1mwNlVnN5m3Wp5zcdcJdtl8lwMeB0dOv6HFAHEdknMLZ1LW96EeqQ4kKtpQ+OV7SNTA1tbk1rQOF
F31B+YlalSEXjE0Gd5qEfLBKPA3naJwsc6vWqWQFupQ4nLJXDIIK1ZHmYW5krd7x8aYrZmVVpXtA
DLxuy2pZLEl9rfbW4N6Yw7od1PzK1ljEjwMFb9oxF1AJQ3OS+OfCAmS7slw7g681PY06axUdOx08
SCholknChEyzzOpix8Qlu7zWjqWyLtpDrs2dcqBwsC+2dHyu89YuacdrAbfflonJzsbyfTLNNr3o
PUXKp7xlfgM3faT1xNWauF9pDCllid6fRoVuVMOc5rCXFAcFNBeyZUcUVO84SqlWvuwNUMxfNpmu
M9cw+c1u0gYp0Jomnp9H2O2B1gnqNR0p6belxHmvKNAxLrncdNteOPNtuPPcDj0EwajpHb8jJxvE
bDDvVkLZO4ZuPx1rfeGRyWmKnfah7bTlzLo9HMjGHKrJLjAnOuZmbUeqmoYZ0UYzhk2p1muQrEnt
9VJHyWPrsPep9HmX9FQ9dL1qnxfBAMszzFH7Hm2g2YWTRK9RpfbKTT9LXkuaF+awn4u54jhP9+MW
rZlN5NQNy7Hq4MxVJsnArdFr7aGwNBQfOlScu1IsYqumds/pyqHXZzWqKIjqfKEfr1nYopd91T/e
5ifhCF7/VXS5w2Wu2dVXK8HgGDuD7rw8/xSxslwl2JbXqU9nvCJ2TsuCtMa7VZYfRhXLrGTIaSiJ
0kSxKXBaqkUfeUvr9KEUj+o+ZYlo9+TYpI06Fj+KWMpuJaTtg9qpHF9Q3nR+k2WluqTu3h0+tIeE
Ocl7nlazL1Pf6w90C3mFZRSKK9cS7ymAX7atCzrW2smUu/Zauq+USFwsjqQXi+vOAz39olerCi/X
HNXPArmACZk1qD6jjOUpZ6L6nORafc0V61WbUXBmpbSDkubfaxSNjQho37qU5JlZGfAZU6DXnOyu
s1DlB/ucO+McodnxOckLuV06KvNp11Egv7HN/P9RdybLcSvZlv0ipDnc0U4D0bIXRUqUJjCR0kXf
OHrg62tBWVkmBlXky5rV7JpJVwgADm/O2Xtt/xncMsFaw1hdmWPZwkwXyPYoRXLMttHlxutsp+Mv
pgjR8Nf9c5PJfEcw78lNQrTs5G9vWTG6G79z1YWIqppWUlP/IN4iCbemlvMua8q1GJqqodrTNlS7
3NZhsjLWrGcyN8i1MvxSm7s2Kxhh2eggcXazFIljaEjO92lyBynJe4qtuXsac49lQolP5Ayoa+K+
nNuePK2FvUW5XAhaxP52pjd2M7ILIRq2HH5atm4/lUvc3hlNfwGTiwIRaZjukcoB5Sm7UVSEiAqw
YiS9i/oW68VDeu1BaKvm8qa1IuSNIJwpUeYszeiY0+xQpJjaHMQpERPPEn+PQ5SJRlyJcNPRwKbX
WuPYsjySAYsaIewYy458cnm5xBQH8bZI6iGFHAPiXYRB3oOFBYFJ53PfkJc548s+0HQEil3GoTzE
ueRc7uI/C6KxXPaLJfR1ZAzNszun6gZs9S8iWv01jXc5cVwhmwR7brJVhSFOZVFNJ+1QNbMz3740
E+pV4SLsg6VH0oo6Mio+TdIdv9VtLcHkD3pGYCvs+5Iww4Pf1PluWUrvhiKNt8EVexzs5cgZDRur
ILO1FtM9ug/jYXbK7lND54tNa1LtGfpIIHyR7nWeqK+taXM6E6GtTpHNICRLqHLvw4Quv0c6EIiS
wT8SIBAe+9SlCkfKYeoh8uRrPWVlvHwbUovKdUR9UeDU/2RYaO6B4mCfiNo0+9yr0USjKiNyTpKB
ZVnG1GoceSsn/wuWb2qoJlnCh94mp0lU6AdMM4kDPwPxVERkP2TJog5hnPV3S93n7DBIp6Un6f9S
Y9j+LLLyFwBv4sR03/8YUpidkKdwWNQ92Au37bkOfTsa2hPWTHMJvFHG7GmIR5nddu/luHFoYO8t
bRynsBxOELMXKqL2hZSjDpSbkOBQzd9amaY7xCKPRZG92B1Skgo7qznXFoEJ4qqyVyv4sMBQCiVq
YKFx/CP+KTr8E+vWxjDybTmX5GZSi7vKOHG3OHDje8rd5eUk8vuBTfPgFbhVqpZDhNHTcsQT7l9U
k2Cc2jOn4agw5hg4BmJ8fxiiS7QcHS+C6dAffdbegjpVPiyfFzFW24z5czeMkRnkY3sZKuHvyKp4
ACz4TDyft7c9k1QTa0S7npiPnZkdKaenqKnn73Vrgobi2fwyyBAJEjUmFsyE+XHx6tHc1MmItr9o
l7kAOuDFF8ZS+F/DIkQbKdw54f8wAUxYQ9GmWy/kTNCPLGIbbZfGZU401LYaRuNhauvuQvbjfBmx
Mm+auM+OoFViCu1Te9tqj6KRmxPq4hTxpZe5ZUAqbn/j5ViWLUrLM8jvA3VDzh8ctoLSUwTHYZEM
Ul3UD4kwkCQxn8J2L+x9xQK4txaZQskrUHpTX7mOTId6ryAAqExMkjRb17/sSpw4MXSPexG689Uy
9/oRGv34o6Aa+WQ4xmmejYtq7oXcDmlVXVGpDkTXfCe+prjrexuda1okFxJM51E3RvsYepZ52Wjh
XVWRJrMoH8QluUrRpWmWwyZUyLEJDhK3qLiMcMdURmeBVhiNnYiMzy7F1zxXYuN763axAgM8TSrb
zXnp76U0wHlYmd3dkctn3HgJrQks7uZDbdTeXYg1d5eb1Luw3SLoHua8uhey/uGptrxqib6r9u08
VEe3rpxdYpEK2k1z9+zDHCYLtKEGXTvMzIXERc6p63qmlH0fQV/DsAFh0AwGyrkXxkA5cd0t0uWp
hl2ozWwLlXs6UA4xL9wxJ8k25A7KBpFVOlK93Gc5Yl9nmvx6A/nFu6hIS18b2dX3mZlmOvJV+5+b
KiODLq0xtsduS6x91xvVcZ4AmhCd1+1mJGlkx87dDv0BX1tiN81XzKzwDxqEUM12EEPWbqjOicup
MayLiHIJWYm9dh9XLO0/sTf7x65hO4ZL3xKPte20n0bLMh5JjpXXTek2F0u3fE21V1xPnK4+qdRu
LorQqe6NYiZ2tY5ILXFc3TeUyiVZiyMNsK0qB87zYpqvKd/nO5szodgMlOqrU+6UzPLOEJnUqCMg
5lujg0DkOORmBZVdly+zKuN+58slfIx1l/0DkdCnb2KwFnge3YSuEwyb1h+IlgGOIPxNXSXpg6xn
rAEo36S3TSoNWdMx28uubbMDExrbtdxe0HlxZBwPpPOR5NgtBJXRTP+MToE4lrmv7oyYg8JDMTL7
OTPqN6ojyrvVwL5TRDJmY34hbm1k35Q60QUpXPi5ut5RRzKU5o2oC2zUU1zR1rCmwa428VCbsH6s
PvolSBKi9+kixQIUeCFVaT6rdtQXnb8wP9hqolOhlqvap88X5UN5XY1G+FUuy3M8Ub+xbfrbmc08
NibJVZa5042aRLZ3Cayraf+tB2Sr+ml544noRDyaRG2SoP4tYZBTKJwSSeQeWX5Vgu9BT1bGmaau
iwKSS1ve2qiioh1CM2Y9Ntrk1Roa2EOC+KVXKT5JGZJiHRU62QBKqbgnx3CRGeEtHxz3hQpdsm90
eWgJQNzFfdle5+nQBE2OM4tDAZVASCYbYaJgSRvbJyquKU6S80KgJu/FdyOEDAgmD4U2u6+pgdmF
XJGo3eYQHI69lDj0QsQOnHMJMdRTdMfzRiuE5u4SytWEvnSshv2COHafxTMF4oWXZMRdvV3oVBiX
vliKh6Hi2Ll1itGDDGWU14tlLneeX5NkrufIWC6YV+nDunSI2TxR6qIHatHw2RQMPm83JbD+26hk
e86fiV3LJE2TuMCOnvfIUDiLRMfBUarZ2mIcdhHikT2VPXxI5Wjdj7QS9wWVVXaxFkKryf5OtJRt
sPivow8m55HDVfe0lMl4NFWds3HwCJsuW6N+Ur1N07SuLPepsQ30gG4zF9ddaKeXo5j4Hez3Qvpa
HJWjXuAjGsQdT5vJua1S3mFZLaeE2urmfQHnGaGFc4VCieOAq3EBowI7OSMtVEDlrKFZfW/1aNPu
bOYJqb7jkM3IJEcdhi0Cc9Z64Ozc8DSPXveDhrxLs7drm2LT+RyAj2MYkgWppxIRK7PhdOfTdWQ3
lhLYtFk61cttnXex8avoMORvM5hM4wca4TeRDqwEKINtaIbSRY2gzrSonUUFt6Z1Hfj0bWCDpDns
DY+W9KHifPvYkQv2ywLfIrdGtmA87GqzOnTtf/w9mHP+jsxbn9grrTIamjW6RkLNhRpxDnNAF8FW
fjZSzJMLVWSVxU+W6kcEJFSLP3h9q+757FrI2ggBWH3iypFnovF6rMdlMNqULl1oDQ9s7b0tObap
cd0pifwXAsJ09/6IeauQ5/bgN5CTuBJ9zh0eLQ39rhdpFnDAGQnVbCc7O+XdwFZ1Db4/NFMi6ht3
acXz+xf+23O1MHqYq04dqdHZSG1Lx50llS5CalnXAcqlYXqhJrJo2Hy0HwWvvJXjW0LA8vex9RN3
8OYtzglfOliiIMtz+7It2p+pxUqxJ4JsQ0YxaV/zAoKCksRHwUl/ecBYILAemLj/fSqovPM/tO51
3yFRzSBdZJPDsp5O2S4ayJmkwfSzaEhlydZx9f6zPRNX80zx7JBhgLSIN2qd03imRfROrnQR1MAm
n22CNhPa/fKjy7x9hRbZMhgNXLgzNoDK17dGOBvpajV6BwQcMTWTLF5xe/3ycyljhO/v35O5Dv7X
H8dqFrDBeliYRwA3vL6aa5gZicKyCjjepV+IBoDRU5iiP3A669vdhKyFLk4O+IzgXmXMKD86Dj+z
Oxk7TdImx+sYFuAHP+vtM0A8Ti0a6TwkCXme+pJ5FDI60GhBH6N4uxS0y6iW+dmIk4Ii5vvP4G8X
U6zMzEUwRCEZvn4EsF+seIry/z27I4JI2DkpjhutNdbf3r/W2zG0unMId/GYGSxcAa+v5TADpXwj
FQqXVauYjowh4IH0Jt6/ztsv0wUDDUTGhFuEXebsnrrQnICZEiHejOVwDSaTI9M42tucwiOp4fTf
XgSFuIciNIaPcifezrd42rgkpDXmdoyHr++xI423m8gyC+LVtKH7ZCGJECELkdASRep1X0uWnvfv
9y/PFTglyV7MCt7bj0abHn3w0CmCWC7TnbHk+RdmXm/7/lXezDqOgG/ss5Iw7ZELtP75H7NO766F
e+6YI46JI9tK0Sxqz7rIEqhsE0Lqz+Zaqn3/ouaK+3n1iTK34mpcGbdyveqZr6dqjMFQw9QHHjVf
nxN+5B3zYqo3WRtToUdSO0c0f7yczWDVM6Dm3Il+JmVRHlt8Gf4pFRggjkTYUxb5/dv+K/Pe/8Cm
+z/z9/3/ZOble3vH2gfA+eXXKysvf//fzj7p/4sBguaf6A6mNzKt/uPsM/1/4c20cGfaEuQOvtz/
4+yzzH+5NMQ8BgDlG/s3cOc/VB3rX9iK4PSsQEU4cYye/8bJu073f4y1dUvmAV0nHQMwOQP87Nsd
6WuWhsN2PazmCk2Ns9z6QsfkjFBgQbDV31juOHyqI2Ucur5P6NNX9vGPh3X376v9CSher3H+G1y6
yugaTabKc3vh5CSjKhpNw7snJ7xahL5xTaO5hOz70Qd9Nm38vl0UDvgZMUi7wjlb/SiptfZAWC5i
RBgOndQclUuNyfCj6enNc/VxW6+Qal4Wy/r5Mpt1oTd6gnuqyLDf9Us1HYk5hH3KptC5Gd0ipb4Y
6lRtdEkbJBDYXoyTRgjywpE4vW7m0X4I8d7MW+U0NXQMUK0P2WxOOGuGEiOSHjvgxlFlsl3o8HJB
SHWHDBKQoTmTzuNKZdCZU3/jjGzjwHLLZDflpmp3ke7Gny47xx371ghlZboyD2PPRRIo58med4vX
IzQ2I6e+bMrOWvaNAbsxoNrnxrtGLLV14dKG/Chn783bgRwNVxCLNM53wZz7erqdlMxD1xBRQGzT
i8N5eB8ORnbx/mg7s0azTZfg5Bj2OGfZNHv22VW07keZGBkle5rKR4N+7eUcIuObGT2P/qCanWmg
9ltltOnRj0zzdvQKqBINFrfM7PptoSA0dh7COGQL1Gne/31nqyk/jyCr9ZyECAPjrX82+zcy63KU
SVGwsLRs69bJxKY2SHbVuoE6lKfGw/sX/H0e+vP744rMUHDR2dCDJRVnq9xUTHaiwtnYyGpIHs2C
UOgAA1FxjDi0vUSZVWPkouj71ZVxXWGbipcXpKZTupu03T9YHs9iZ5rz8K3M5wUjeSzICx+yAnxP
3uAnC9K8nn944SKhncsMMgzuNfwKoq61998/PiIauQm8d6zb5/jGfinTDq07Y0gUj0tDry2xMGBw
oL+m2fLz/Ud3PnPx5HyLbbvJXMyp7zxwzkC6CPLUxSWZKbYG1kKph2dwWxqh+iAI4XcyxdlbIrjC
4nwA6kCRqPb644gxlBkOSeYothNBaGBe+8l+4Fvf2ZlpzEftEYe9CX2zTTeUDCNEs41/B4TYcwNM
Haa9EXkkELw5RuqdTDb4j60/uejaESwDEdJKwrxBU7IVVo5BTfhzftOVMX4qlJBgXKENopAbk2G4
o6DZUCJTqA936Ag6IwCfLGZqJIM2NlVUyjuSxkP/lj9EObHM9vNkezlNyc6oLxAUUoajB8Sc1TnV
kgbajwnPSzKbjvsQ6/jDMsjZlmr9qPjmUT9hyGRWts/OWE44ZpjfWgOBtT8A3zJpj6P78G9BJKaU
7lvY2+gHm+em8sOntiidO0enKIPCPnsxHO2fmhZM/e794bNu/s9fKQ05ame/f9W5ezfzfM0+mdqf
FVehxpiwuq09OXEU8Si0PuKTa56y0i7NTWjZKXQu7WU/3v8N5tke9/ejYc5dFVLQ/UjrfT2uurwh
idGmIF+VVVrs7bkcoDmG1TbyccEJBgAtW0d6B/LGum1rmavbycB85egwWIYyRdwWDc4Feq7+UTm1
2iZJ4iwIjC310en1fIFYX+Ofv/VsbvT7IQEYzG9F6uUFCMDtQI1+9cFrOS+a8UgkWyyHrERLKBsC
y+tH0jbzMMQY24KuiGd4A4rmOWmdN5YdR4+ws/MSpoYyWWSxQQaGMiATE0jR373/at4OD34Gnm7W
AX6Kf85arZPJiUK9Cp4heQd5V473zdJEp3oa3avCLsZANiXQOBUply6Z03xw/bcrEftLeNgslC5a
xvMwbnyAttGTobAx4qXfx22qryB51htrLkEzi9J0/n26+L8WCf92Qcdii7zGfuCKPHvu01IOgxJt
FMg5hoM6V86xc3SzqSbEFFPnFh+sfG+HE5lwrLPgNgByvzmcd3zSMbB9MCy5xmViDmXQ0mD6YEX6
61XWWDjbIRgDxMzr0ZRPPu7mkbuKG986tiN2cxSa7geb6L9ehXonClC2HwgyXl9lJFWDrhf3Avmb
vE0jw58luNT7Q/JvV/kdwcZXwbTlnS1CRcjsP2BvDDJtLFsLuv7O7oi6/3+4CjU3FgeyJ9CHvL4X
Oyqop4x85uhf8mFjdyo/jsBi79+/DGeys+lX8Zkzd1EiZwick+mFnBLbQYQdoHVE8qZWHR9/9ZAB
+EYBSoifT+kmoGCmPrjB8yocEwwHNz7rlYlP9fY8/ZAvWOkmZJM3a/5xgWz9odNGv8/judxVi4+T
P+uWYOn6ct9bL23uP6SJHQZhmFQffHTrw3y9CNEcoMfhrIdT4DNnH509SYRkGNnWh43XT1fwF5VV
H31rnj4oqP6eMV5fi7xQl08cgYN6W3ykJNRMtJZC2nWL/4Wv3adFnyJZDDifWEgRaBK5+2QU4gKr
X4KFKU/Dq0JVoeI00sdfAMgn5qkld7ql/tKTHsMWH5NegRA+3yLlWfAcjLP9sxwq7QMyXqXk6TSr
y7JU1a+Qu+VcgwGhC3wsO9HB8lBSfPDBv32iGKltugGQcsGtKPl6+E5o78Y5lP4molFNALsyAyPq
+uOinOKD7/HtjGmTiWMRt0O2JRlZZy+P00iOUQR2rVHU4hd+7+6KvjMFXOn/U+myO7z/xby9Mxto
Pq0VziYsSef1MN8uCkUkCfI2crlR19fU/dGLmRujNYX7wWM8452vBzVuCqiGt5LYidM7W+0L5L4o
N1MkC3J1Pgm3vOhwJFwsdR7uMUKL/YgzD/eSJ+/71m9OtJXENjNpvbx/228nCoewbHelqilFVOnZ
C1WDh5hXM2xdUl2+ymhsMZA3SJl1ozE39CpcTnku7J2JHP6Dff/bR77O6BL8E4diCtZnbxgZPiqq
nkfe1ZkVUI8EOJI0OogNRNTv3+b55L5+khYMKpv+MufA81p1H5Jp2Rp0h4u0fzFLdGWhK6P/cgjR
WiUv0+a94vGi4n9WECcSozZ1P+ggdRENRks6gA2KjSuaxtUHl/p91vtzuuFt0U7gKqSdS7ao67P9
o3ybZrjgikoAI1qKge45cTyHGRuAsRnmaRoJ0shsdVyQYS0n/Fd+yKssjXmLkt+0gdx6PiDWQnt5
ILKWzIu6wRuNdgN1SzxOg/uJCQcuJXHxNnqA0kAoQ4QgauhmGau7CCgKVOSqQGD8374o7gvek8XH
T9vozX1ZBEYBBakDEBLdcTKQYFaDmX9wlb89PsunJuDQuyU1aa1P/vn45pgaUZ8DXSCHUX8jNihN
N5S1jHTvi0h+q0nV1fgDhv5z15YVM/lgMBXwOsynLMoJ1xksa4Gsm7BJsMmHRY6GPbTREwnn8PiY
wQlOo+1FVWK6XUKBd9arZIdFfVJ4x/y8EfUH8+WbrT1DYgUjUvphamZJObsnEle6RadpE3RQ/k2/
aH60Iw4Ya07cC6u1WHwnW95PSF4ewhjshiNr9UF9/+1nxofGB8b1FUeu39PeH6OyL3J3QBOD6Tkc
MCSGBISbyRJ9cKd/uQobwXVXY5lc6HzOwt6KexzPXGBillttozbGm0Hs3h+Jb+ZoqrWuRFtgr10u
kt/Onme2DGzazanBPdSOX7Vb+P/0iUsUhQ69hz5R2baRbTXt/MSPn8OCukIppKvBeS39R4mU540T
Ms/XVZDVwqWibrGneT1gYxO2RVraU6DkfRZuaMZvhihgHzl/8Gn8ZRgxgbEq2WznGZ4rru/PT6Oe
aZxGRj4Erl/Z/RUJbwvqL7qj0IMaIsGDMR5Q+TWuVc67WvYOJKu+cOWd6CP58P47WB/xq1nO4ePk
fOjynVL4Oi8YOhkzjzl3BUKoyr6kkB7unGGhyGYgTvzgxt+MKnYza0QFXxHEOb6f1/ctVFPUaYKI
vuvC5ApwTod8uR3279/Ruf5mRe0RKErCjEuNnsrk2Yuc2TBXLqGTgZdJOB1EexEzPTc/7ZXhQRXR
vy4n0NlLAy0hRON4rTED01iVBWxsKhTGHjpBBN8WMQtJH64XLKGxXMalH1/kudse2smzP1vOPMIR
zJ3t+z//Ly9EWbj6bLZIFHOdteLyxweeVLL1SqEReVqzReWdpr4KKwxgNnyq9y/1dshTEqRazCGG
jRLA17OBOLVxGM44EAI5EtEXhGgSyyBqR3/d/Cb9Py2WB+Bh2AbrbSISCSkpNikCsqX0gkmJ5Avp
DpZid2H0H+xc/i2TejUy4eaw1jsQFNmaMj28fhB90ZtdFAHmQ57b0k7CZkz50s/xck75aGP/Uhba
SzAmzcZiZfmWdmWH6ypzjW9FMovHrq8kXg0n/VwAodhNfpk/5r0kDqAQVvKjnoEikP2UoHxTzWxe
yzyGoMPWG4rCZCGRR7NuRHdVm835ZiwMpwo0+S3ehY0U8lryTPGSmMY/hWpyjYvQ7oki8cLwSzdX
wN1lXbqn1uz8F7bZ2NeKwZoI7PIWywNrXymUVH7swk9iY0X7xS/S5zXj5YJmvDlvZkkO4salWPYr
kXr8vKQQM3eWiBa5GbVdgX8h2e0JgWC0gHiPy+/abseBqrgZYy8WOWV3zKjusDf1bL9ogmwgjqEV
7bc0pRtnX6IdpyVR+TlWhsqbBCOs6MaraRB5cvKK2f5uxyPgJ9uJ4VvTSkGMHTkEA/tRnunNINeP
hnzgsD7IIfbSY6p9UW6mAXl1UEhKCtuQqvdjW5ZYdJI0re97VTWPmErgvS00CoHSx0jINvhIgfUg
JfyiWGXqLQSl7Fctx+67ByHoiuikeAwi0XsxQsWlfBGTU+4kUtv5RHRXgvmsr5x226S6ufRV6U+B
rirjl+4MTRBGUmJ/JgxIIjKKDHlqbUkbJitz5MyyzUkb60jnMzbaGt1nECbTJwxA/ifb7eFZejOo
TurTuAg6k7Gzqcx0iQLVNfmPwsbytEGStlyXGbr3w9CL7oaaU/kUq0V9d8qKRIlobkyMrD3Nwz2W
JElJwDHgGkE6suI9Nbj05whHZ4chJyyuq6bwp+00Saenhh5CDZn7orjxC916u6VU7DEEwJDmpgeU
PJNHnqMTNjinljh0CFfapJ7WKJ3DlvsVzuKbO1lpeF2V8rNyW7S9+4uIU2OApyQhIFRltmIOnd5x
gtCi/n+bl2Pqshq1IJ0Gr3QcfLwASza2brIumGlQAHxPTeiP44wqV3oh3tN+sUpI/twwDjG/WZ8g
rC8wcJ0AUygWFzdTMmZbixShS6PyLY0BArnufirC7qHGQUH/qEjjp6qpOzcYl2X4XoR5AyrPnXS8
7x03vB5DzldXmDTix0F2cfOlH8RsBLaqx3TnZxbgRF1kETDI2Cv7HcQJXEmlnfprwJ1JVQT2md9c
2ulYPyYJrazAHKTiw1xk/Sl3IRCsO7n51zR47mVWtzI/IKEdHjA6NS0wd3br/Jyi/NYNZoyLdXLb
qwhjKkJeIvZOJtDqb3kU909T7UH1WndqgmYKDJ6NY3YEUmDSzx56MTvWZTY7ndzUHYaFYaz9+JBn
Pa2MJLWmfjNbFm5wdJQkPZhTP32r7HgG/lUP810yWQIjidv01kVd51JcOJ4zphc6C/lqczmA4Zk8
BTGOBLz7hNdTncbamBzCEUpfXWJbdKvAEx5YrLCxpLnVxPseOgME66aY8hpXoDPlmNG1GpotrY7q
es4nmjTTmPozZ/Uep0aS4l/zzcgkNyatxznwvDn+OUV6wT/nhTj0HO1eOKVvXElFYTGYjbB+5niE
ZDykhHuXR0Ptb2k6sZnOvEK+RDEaukBBoyRphvqLzfy5zrJpCR0TC5IK9DSk3i6KAJTSdy3TcN97
blyfRIx+adN5Q1EfhSiSx66TVkz8e0GXyQ1VpgLm8THbKL8j6YW8NeJZZ7wCsLFizn9bq0PUtrf8
Bud9KEGFoGPrWyzCyMoC/D40ItoCKf5x0hmJFlrZ5b276PlXjuyZdJOuU09WN8PixuTGCjK2iZ8G
7STxg+HtRrBdNQsOPRhKgunRLXtcXMkAELLNrOWu9Jr4uXdzb7yyfVa9YwfFFPJvN9LPSXxOn/Dj
8D9s017g3xGDhxUFmdQ/C8nIn7HQcRaVkR35m8mhSWbOyzYyvMOQ9hrLT2rvY21eVwlPdA6HSxfx
MwAswXea7Aw3ejZq97mwjQME13hHTOK24HOH3zTtagsKa9Y/lIl7N3XlgzcwZmiR4te9TXT9Lbey
E2fM3Zhlv0SS7tlVn2yMNlRjbokjvQkdUGyQWbaeiWmLsQxXhniwyT+svE3sOF9bVnerbi9nIn8/
V2lyMwLng33wnLr4VJvqejG/VT24pQIE8ovJ4a4w3ZPFvwB9bo/6eZcUGE3zyd27iZeBk25Mnirg
gEVxHow7bmMTlaH6HoG6wG1NhbsOxW2PNa+A6xT39yF2fiBztj8d6UlcUnHl7+K6RrJmRjBGRHEX
he60FVofErd96AeCbwiKM+FFX4djzrQLbA999Cdryk+dwZnVmYrP+Ee+suF4gEZDHbKLx+8C38hR
zO6hmpfvTmzvdOtfR+hBef/3ShaPNjYWOwHMlXXy3qujTyscys4ePfBEdtFse46Fm4Ll7pJRBh1w
/CfT0YXLSSks4OMXUfdo1tG1FUt4KdO4HNQSn9pJeUGUjJ8BRB3GwcCmBQqtEeoxbNMfZlMGeLUR
+g31AdDqPqQZBc+r3NPWeZoMeWdi1U5jujiiEp9l0m19PywDbOXUuQ2iYRrsQMYiDx18eIUfPk49
yPADmvUiXnbayCN+xp1T2E+DOX41NJZYkLRG+pJ2+c82BIk3tSVf+XQVpdnOJ0fV84tbUIB9kBvm
KY1M9d1LePHTDAnZGCcwEICGw/lyJJAnhvE7SvGzYgDtdL78TNR3jHyH0Z5vx8j+mvM9bci73S6O
OEa9re9HiMgD5S8HtEcoxx1shJ8WJrcZHpkL5NXWmGRUBFeg7ppv0mirbZVkd3nSHCsokW4aiUAs
/TMf/i1G+xwAB4iV3mWK09V03zeIW0PVvWR9NhA8YqQZBImiYac0uXjWqvJ67Gpx1WAj27Mwe19j
ho51EqN9rVzr6M3tERqxOnp1c5VBzC5c7woOXbXpKrxQuTJunJRApHAlfFTJdAzZzBziNvtZQkEM
lqL5lcriATMHIDmwb237Yxgco960NQbb04jHO6QjYkEGKqsqxBtoT1+cUhnfJVqVn4XM4YJJ053h
abEHibDzpQgUchKVP/leLUEpcixnI8kuy992LbmCE7Bh/9R2MapgIWZYfsTu4ZtzGhyLmxgbocLI
0S1P6VKY+LfjOSm34Fr8loyyIbtxPYITdrOm/pWrdW0BeVkBXGLzThKVnFwjUGk1DoHfVOLQpZFF
Z6M2zK3Vmslt6BMjCeMC8iZqAGU4vAaHddqefQw8aRqzVoL6IO1RtQu5z8WAsRZZTwRzskrY+ogQ
/BuDSGlK+55ZnTSuQ3c3TF3D5XU1JzuXTh//QOf1Pzg4lJ+0jKd7yxmHdJ9FgIRIksQ/xXktw2KE
zbMid6fxvJ8xkJ/vWEFCRq+q9Cd34PPakl8I2q/xspEJbOUFjbWCXT1QPyK1C9wg42cpieKa0wwa
Vtw1eNjcBXJfBW9JB22OBw9spEZaPrG84OYF1M1KGK8Qpna3ZAlmzDJTxBH3xOogRRp7OwlMa2Ij
Yk9m81K3FoFHZeE5976toYYht4CS3LCgkIQ3Y7CjVo1Jax9jhrA2BWqof+bQUgXPqRnsTaTzwUJW
BJl2q0YFOshwIdIEo8wKWJMUx4ZL7S7I02ZzUPcqR3Jyo5liAYexS3N3NLCiS2h8iblVYgRYPRi9
/U9aalAWle6jr8AxwAvZbh4/m75hAuPLuuaL0RG1DXOHMA50WDONyrDX3DbGCEItZZteu16xZq+n
3eryjNwlDkDdLuinwTbpoHY1SODFr9s7gL6+BipuLo95ikBrS1Eh/OLqtny2jURK4AOl+YNIcZ//
7EV9a1FGv85mZZIJNSwFGzOO/naQ6LUFGJfAEGBD4/O7qDRe2a3XR37PENWgJIm0FcDw3M47UmAC
cxA5PpRNuACXhs6rr25WDzcUArj52eh4ynQsjbUkPOLgbivhAWXE0olob6GJZVely04jC+V3pm/p
B6G5sLZ7/cAGjszqArx1JgCU6rCOTmkxJE/RVCrsT2niDoFXOEj7Jqn6Z2FF1Z1oUsWnbQEPRW9d
fBkzAMCYMNY+MIIfG71GyPcIi6v0nlIftdBmmT2w9HlZj6dWmSjhEUQUlwlsHTLVesshGTENk084
SMi9GsOZDm/i9Olt6IzQY5d0xhtoL81w06gC3vjYlOMzJ40E9Ypaum5fD1l1bbo61hsc8fFzzf/w
5ABlL1iFPUm6EUkYfVAXlccuoiWd0OVpd3dmmJc/Fh+yw2boDfmjcsLqmtJXT1b2YACeM9h6vxhs
nT8lZrFwNnAL0zsUrZXmnJg86pBNn9Q9Gc0yXhFVHMb23dKbgKMtkau9UVXYgAF/4oOuF1Jij1GN
nPKOhmdTb2HV9C+UQ0S3hRHpf4aEUt7xzw7fcrPiRJ+hifoc+2x0oZX2WPFhN3b/mLoMYeGl7bcO
h260gyhFcHdK7YBjEKQOeLGcRhHlj118bGAz5PtIzFG9ayooiRsnBHq38f2EygeB8TO4icQyCLSR
C6BOzzeTr2YU/y/Ozqw3Tqzrwr8IiXm4LaDK5Tm2E8e5QRkc5nk68Ou/B383Kapk1K9aarXU6YaC
wxn2XutZ2WuAdZRZAx8GvLcqbeh7mflDI2Ugvzs9Y0spYSuokaoT6ACPcW6mndbl423cSFHqDxO9
X3foOLm7RNHwvcC2CY52yLGGw0QFg492vvxntGBheAPQ1dey0ktQjw6h0hhZ++h6hmcFJ0oaO9uz
EgbALpQEKWGpmpuHHDpY0uaUUZqBaOcRXfGNzDmVRo9h32VyD6aZw2z/OxYD8OWCznxGVjl7x1aW
SJ3KeggTYP4muwLIrH786bR5KsaCQwCOwYC9bSr6b+xppdZX9GABoIISYlnB3QqXtAhfgNy0X8sW
XysS0nzUfQoXjIk66Vi6HUHZw+ukyer2kWnigxsV4RwZc6kAOwXUbNcgE2t3pWFEysEobXnhU7FK
itYCVJ+YwHa8cXbCR2jIS8ICNgtaSV06QYodDE4jrVOSCjLrUneDQEIDPJ1zHPGqaLDuZD2RQmSS
tfVWF3gXdkhU5Z8T85m6H6pGfuvNZn5Xp6H6FYSB3h5nUVt33WhGZP2NYfBlimIoMdnUdM8Se4na
zdqYIYbtq8q8RLfC+sAxeil0aXLyrmS9wmCI6njyxpYiFAxWo/8FASZOgLGwKmLmrZ3Ya0PEVOwo
+u6gZUNDCHE7YwSyzZ7AArPPK0qskhkAiQ2K5AsFAV3G3NtajYf1UWkOoENmLwXa8dDhpCXpRA7Y
3kThoEl+2ReZwbhi/fLKPgwfjaZiMJgtVUhwTTE4eajuvYqZcp7xFTdK9h2yr/EHQxLxB9QkVXbN
WsU5R6JpIIgPnw/6bJY/EjASmm+JIXenTJproJuQ3+gJmHeaSLt7iM+MqZRdsUmtsRl/2mNa32Hi
ptaE4ftDOICL8+rzcuyF8jhyPlxqdOfoDiw5uf9WftVkVsogiVPXaYuEfMNR3HE83lBRXCgvO2hH
FLStXINW0ulFhiTuyrrkfGoHBsdTJJq7auzeoAVkG31v5bwFiJESJbKsOlgOaHmsKrjwjfoOqQZA
967I/0SJ4twkZeFwIAHXrXvhlI4SIg3RqAu1X/7TOKHe3uaVTdiVRhEkco0wFJMPW8l+NRWIiJzn
m5atdm5xEIc3EkjMVZPCWQ7cSEFBI4t+g5XMSeWMCx2EpU3ixlETCJJ2xlSnb1qU4dHWYwSddyBv
OByxzwTRDdCjEa4VdDbXcLDAeH1aSTFKJdHdRZ21YDzS0XpW+rmLXFrQJjBvjK/yDUacZVLUmJF2
nSqzMcUbHBIe5qh/5zHgGJdE+msb13imgz5p/7bF3EJLc5L+isaPEF6Rou13cyh+77gXYN06mi2I
KWXidV6Hpivp3KsdiWiODK/UE0UPahwkY/zWqUX9xorbPaasiJNnGXr2GvUdRwGgnlXuOmwzgVm0
NC5vZ21iK0mSDYJdJaOE5QWF0RGnmenZ94Y8FIQ1jYEXX56Z5q9GzjSAyTkjS248D92xrWznj241
5VM40aX1K6WY32jCygg4urlQ9vI0sgtXrZYeUiuGmGMaM9gOEKFEmCE2hFdZ0cevql6SKgmmjkpX
PZgATSyq6ISo0gsjzlVIhLFmUMp4HQA47vUMtLU/FbOAS8KMkLhDHxXPKXsw9ppsjG/5dcnfuBrY
e2KFHoDXQRb8K/V5fUT2BTCzC0X0koTarAAHtQGkDGBV06qhiNcEOsf8DkxLgyHcyn6B+5gxMhvD
y8bHffZ1o3dbpPkwZTB12Eu63r9fd9SVccztd25uCTbwIQRM7tdKm2fgbeLNGtvhobFF+1RZsbjn
OCe+VsLUxkNTORXdBKQlJGMSlhdSc5XHq3awq+owZJX8tx7m5i6Yg8wEoTHL4b5JSHMKmoEcaFhE
MUR7yTBSDHVp8F2HLZeQvhRUoJqhEAHYqIO7GBbnKwf/MN6xY8taukBC3M1po6OUFRM2T5oL2Rv8
OdEd4ZUJKBBFPfwikGH+DW84XvJudCopcIGKr1lIrZn5nD3X50/xvHXKyoqCHWeTxQSJbfr0KTqN
0zStk+K+7JNZ7BWwMj6949CkIuVQ8l62vs5+niamAJtKGVA8sA03ajqirNi4l/OplP41Th2kPfTk
eein96JKWtRQ0K7cJgmruwntGrvdVn8txJKPEREoXSWO9qAVNMvo3hY+KT8vai+ohlIDuK51x/AI
uKKgpcMu+vzmLt8bt4UnxsRlsJp6RVHaRc6h352MmKyWoon2Rhk8FXYi/M+vpCwD96RPxytZGnQo
YVGVoLs6fQyoxhK1IayRLdLYZVAaG+uvU+qczvIycR04Yp6xHGLLxOz2JquE2/Vp+DZjRIUFRZcc
OHsn37ahBh5OpMU1XDeq+gml1bJRg68bt7v88vXtYolDbKBh5cHEc3q7AtFOxvQHkVePAMcmdbez
LJhyomnVYx9HzZ4lgqBaNlXXJjfvc2Dqr2M5eHVIafNSjmhPFOJDyjeafEcchApkeGnglJBRd5lQ
6g2J5bIin90wFhtM3kgCcZOf3jDhV8rYjXisqhlidxmHoRs6JW9WNX+XPSnDGw9o0YStrodwHWnC
oqLWKICfXq+Ht92nGIJdEwAKsLKanRgpFv6YG80R4Rqx8f0sP40WOW2UhktPswYo4u2U/0cFORIl
+r/MlhYaCRLRVmNYVqZcWPRmXEPpu3cpaQOsZWOxN6kpH3NRmBuKr+VBrn44Gmt0chQ3+fX6av8l
AtmI4AUuc0tTPJh6W3zPzcG6HfU0+c+7MOgSSF8WAQxoAH3V5LdB6vSIVamYhSEROuR3wIcP2PLA
nHKcDUHE2crDZ/n/jn0bAxAv9fSFphTU5LDmA5Ut+h8xhFlyitJ5Y/f6EQq6enz4Sg0OAmz42MGu
tIZlOiaA5QCjSQIGi1s4RvBqI8Jkgh7AiPp9qilk7eimaB+VuY/hDxvIpUCoSqhvrVRInHiqob5X
Z3pDuwYH2IM62ebL0CZ4b8wgn/sd3bbw2zzI5rjxlV14+UzlCj0K3j2vZvXypSqGCz9ElatYs+Gp
Qkj3caEUt4HSm98+/8LOP2iD5ctZZFU4cfHOnL4PoHBjldlwlOZmnK/6TCbWeXTyYw27iFgkaPf/
/XrLxIxvFT/w2fWSoAyqnoqH2weTcQA3SDg3EgBfdnL7IZ6x7G0sPudTrIGqi50OqyJKlrXOf+iU
0VJaNEUZngXOvGrwnKh2fWc1inVI25Qych92z5Niz/QJijTb0I5ceMBIPxy0J/QxQYiuvq4qKCqd
jXoOEKww7rWRtKtCrZvrUAN1FGrsPj9/wGeCfD5mdnQWlkHWQaBEqwuOYSlHNuBhV/Gkp/nK+E4M
2yG4mv9m1yNM5y3C0IVPjevx27Aq2gYiztUXXSbF0Ks92EDvx/Hp/el4POx892rceV/G3cZM9XEg
PP2sT661Nj1PIcckebnWzf5lz4UOh8Pf55svG5c5n6NOr7KaPOgu5XIzLCDE9hUWxY462cag/NiH
nP8QHPNoq1Bhrzfg5UgECAcIMtj99qu4rd3pcbgybojScdFBuK0nDsgkjnSoQ29+lPbO2+ej5HyG
WWSjGuNxAe7gjTr97KkoNHikgcvr1M92Ihjso0NAxr7pZvs/P00u5WBBY4AghjNX46MKYK80dRdj
EFHD15ZFntXb+a96flYVeZERQ9DAXoYD//QHqXVOc3FqYib8OHupw8J4moBc+HUabamJL+z78bmo
0DR4c0s4+TJ+/lHFzeYo9MmoY5ezSA/cEvNLA0jSq9FOEFqnyeGPLJcIPMLwQPCeGvVerFbm3X9/
hXCSLBVV2mJ2XN9FJTHL8iKpEyudT5dsPOpJ8Y0MVXljL3L+PbAVwcOGORjTC4vS6e/FFZWUAJix
n0jxeESFSzqdmLWtiet8724qjElQBhhcEYSvLoNCxYaL3qZuKmHzcdtBJVwmDlVaiRXVsp0m1NxX
+6n5VnYpzFA7zeW3uJLt5zyvouco1NUlI2pG0mlYLTqbbJFVGPSEul0VjM6eIJau27jrCx8SZUIO
Nbjv8Tiun02b0PpBRQM0MDMMP7FGMJhRNx3rpN4KyV0m7tM5A9QDj4jO36LIXL/wXnZaZaIvQqd5
yG8Ds7C+RNoA01Yxk6+Nqpka3XrRbgyzCy9fMVWqPAx5a7GvnL58ZdadBL1W4pZ4Oo5ODRmu0qp8
Y4hd+qZUrA04KpgpWE5WozlWkHrRiCPjpdAhYNIbToRL0HHCNis3WxKp1SpSfQgypEcqJcxy106y
4cYhw6jdmJ0vvFNVc/A4qnxfKqv36U+WYojXH9Jn9r/QYVWqoEgtp4OtNpH3+Ud84emqmHF4o0zE
/LUa87VQYyePSRYyDNH66PtU3xyxr39+lQvLDa9wsVioSEWY8Ve7PNJAcySdaLryqW68VjLTnxOV
qmaXIyw6UoyPfXBvlS+kQLhFHQMmxSaEH6MqiYRorJvEbsVdh1bdrRBSwbxuQ/kWFz76yMapvC5v
umvK9JVXS2Xt5QPNks9/woV3whGZJYRqHluNtcNRQ1UqFOC6rtpa1r5oUBeigrqhr/ffFfGIwkGl
oa6xOO/xoZ2+fmy7JL52FtO7NnNQmQdEWNiWqweJ8+6XhJjYozpHzZe0mc0j+n06ilLh3H/+e9UL
IwNpugUpjuldt9Zor8oUqGtsqr6iS4mOmtDQ3hnlpFP8CtrKk+zobyMiDQ0auZiSOsZfmIj0P8IW
6aIwUfgbaTltmWMHLjP92Mz4QRVkJiQADxqLPvoPclUkiyZykmWxP8iLli+vk29iUoqNEXhh7vow
F+Bjx4QDE+T0mXYFsilNTMD9Gi3+SkfDfo5TlDw5Z1zalylZefRfN7beF8YMnlgohuy/2ROYq1Gf
lZDY7ZF1GuQHEo1eSW7bvkY0Z0fyxqUwaPALVrOzSVGEWuqHUH5dDKTJnEZ5lMBlqNHS7AyFRI9d
FFFFHpIMaZk8lPTOWyyJQBLyNH2J09nx5VAjtC9qHaQAsNudXrpt+iJe8MG5HHgFweEvs4kPhbYW
VOZdX5Vp7xNRRmY3VmBFd+Wg1IzrEBjNT9LLlJ+VOWu/SopxuS91k3o/IGmXqNMbJvbjgN4i3q82
ByOilDINLXUMf9YxSFOc40D9d5amSo9dpJCTovROdo/H1fwupYV1U6aVgVQ6kMU9MTxUPQe7Vu7R
g4edpw+qFLlWV1fvvdmXpP8RC4GiGn55g5RXIiet6hPzpe8M5XUIBbxUSrj14pUlsFWy7CLYq8z7
vWfltXTdjRXNR2ay5NpxookeCa3dp0wOTX2Hi18LUOuMzbCj9kNQSJnCLPFDnZyP3WCESEqob1/T
h6PbWodTfRdxnoZU3s5V4IFybvma7HF0gAHI3PVy6ATjzS7V2sMHR8fn5KikXLz9yPRMp6BwCRs+
kfGD5QSe5AgtycUwjJBg9xZ8qtOO031vwnTckwEkv9EzGkc8X2HyrQnycPLoPjc/TfI7qEizxCW+
lUkRnN6s4H/qFGRAe+zymlu0UbYE564hLjQPCvKne6lTiZ3IiLxEw5YQYdXq1SBcm4jt7gBBAQ0h
Ynby1xXsLNcc3IPJqyp7+ArtBV2VRNGn9kaRVMfMCKz8lugH2Fg5DeBdSlHpD42ZeXbrlgQTL+3M
6G7oY7P0Ue/3d1ntTOqhRYWF2o3IPttFfWq/R7S3eLX8tFurAtXt61nvMFRF2hpoFIcBfaSo5Wwn
RqlEs6BXQvcnObX/UOkS6XWjTo0K1Bi9jdFXRBUiGxeGb0sw6CsR9sLt5GGMvZjaKCoBsuBNYp1j
qkWqQJqJmsCmgDvCAXyQu0lDWakHhGoyICZUNSrtSr+Uzew3ABeKC3WZkqQ0j8ujLk1l6A5STJyQ
r6SqqPYz5sfa76u2JnEIj5mN6LoFt0o7uZ73uTnq1YLmHcyrmdYFPbJWqQgEtyPEWozDnApzVGo3
MFr1ziOCcvrRNArpSoZadWRTpGZGllNUKR2OJiNzsKMrIttJdaHT2SMo3nDrKExnYrvI4bka0GZU
9zZwZuVAF9xM79R2sr6iQ7ZU3IaxVRznChArkHylnPykscfn0CpDwkEGanu7uInHW2LdzNeB5epn
JKVl46cskQiuckziHtJPwPRSaJIv5/QpDK9YqCFeiRjoHtDul7FMObdYrWKUt3o7Mk02cs9YIZbQ
Ibd5WPCPdhMEv/Rp6r61VqraSFNG671me0ZHaCBOyi9Qod6OCuDvt8Gm/bBTZMrbeAcC5w3JYoBy
Z0geDYQ0XyX29E8Rid77XB5TY9GNEgko2UvYPZnayjUhOo3mpzJUwAl7/Vf0D+W3z1faCwUTi24B
Rl6kTzKopdV2Dw2TbvSkz7jD0CTyE96ivHLbXiF5hxJjoO94hNHjSBP7TYo0E5g8PueDo4e1X2EH
SVBaz/HG8v+xvJ8uJ1RwsD0CsqM/QBXwdMEsI7tvBPgstBqt/nWit4OEw5CNG7Mk4hkNuK7/Jn+F
tPIMsZWMRUphfKnxiEikl7X8pxHJ03fdjLXJnaao+Pn5Q7uwO8EzTyudpjonw3X9wtC7yMhn6geY
GGw3Y2t+T15I+ufzq5wv4JjmlpcDe5zd+PrEE08hEj9SjVzJIi2+vg2BYdXJ/vOLnBs/Wbf/vcr6
UVP5HWOi2t189+tpd3xz/S9fNi6x9UNWO5GmsvomXC7BArvLvHfEcf77sCt2z+k+9rBIbWy3PkCD
q+Fz8puW/dg/JQrTDuEadFwQkpU/e51XudmddgRF42lesa/vnHvlID2lV+Iq2sO82pPVtc98xS/3
ho97aVfcTVe233jyxsA+HziQJHSqNQulka9utRFUOg04rs4Gp8JX6Fs10Ywz0WYb27ELzxs1E643
hqhDiWb1SpMWDWFkSkspIWuORmfIezMR+WNblaX3+btdCkurJ60qaBI5XlPfIjP29EmHWY4SbAIk
XY5EtBLnhgCjGszy1xjM5vU8SVG+Q6VjvtSkbo5X0MFa//M7uCBtsWjkOyCADRlpx9rKSg9/spQB
+bySGklBeLWOBrNtF7NYMaGIRikbG+i07cBqdvXUdn8MEdhkEHUca3a9KHViYlg/H4ehnReZNxR1
dowdgfWRMs8HYnHBVQNyw6Rm1bVUHyQnSo+mHdhg/6sa90jd11W78WTPeF40iOi6Qa6HqAkYV1/V
9AqiDHu5FThC0xS/adql2l0RtMOfhtDYR3bVxCQNueoQAqBN1e+iZcCDNKz0ZykSZoeUSxO+Njq2
dDSUtH+KTGrwO7sGROiSiWfpGy/iQhEDgh4lVSrvdOBtZxn8/3x11BrrXjg0N7KldawSHPFsa6SM
1laRPrdDP6GdlZXfMynJPyJKCvspHdR8az5bPqHViOTsSltH5eQDgnI1+PsKIk8IUYZSyuhINziA
6hoViRb8zjT2Xm7qZNMP0ZWpuYurWYx+Xlb1z3Yu0l+fD8wL3XhOQwBkdA5hiBPWOMYhgx5IcC32
4aYDBFp15U4FzHoTqsRHJlplHRW7lv20iKfHLonEVwYEJhwllR6sIgi8EeqAT+dquuIgle4dJTAP
9PP0u44m5cZoW6bg9VNjuaX8tEwa1B9P350iIYMbIZO5Q6rpCwKjOyKRwV05zdkLYYZbBY1lLKyu
R8OffpTCKkr7f3W9ocfZmBO77hJXld+jzK2u6m4SVxuv4MJg4OxrE60IQoG2kHr6s+Y6zJ0kJJQl
jolXdgPRot9RQiIqdrUg4Q5JY2sWO8vssIxl8lBMO4Pu41s4y+bG1H/+hO1FckRxT6GpDbV8dStW
JiY6giT49E7/PVZKm1ynbvpmzIZGbKUSf9347csjPH3EHIBp138oK9CErKZmzBOl1pBZ51qDI72T
5zO+slwoX+qEo3UdZfqdYWo1NgB98LrESI6BbY2elmEB3ZHklz/OSjZdQT2iojIH1kZhVV3aSOvb
W9IdliYCzcl1393pCVVGZJ64JDi3wZ6D9+IbSSX5b2KPc+TnjWP+NrWqUDnWds2jgXXir5nmTepB
rbQNj5jC+g4EVIqbM9DAlswoVpn5y8UGRquk/hlmTfhFnyfrVzOasvB7TMf/QzsEvTXzFq+Vcgvz
9Ol7nZLGUcOIGmabEjh2pQWRNNxNZSg6lhxL+xtPUvvU9mP4raFsi9KdyNY7Z2pKsbHrufC+wTnh
lWUTj7ZgXeVsVbkFkKVS/0dWcEUciYnfqtNv6FVsSZourE02vSyqPQgnljV39V2pWjzhMgn40XNi
7mVhd9fFbGbPhpXGzwq0mX7HbiE8sBr0u9RW2odMM8KbVjGrK6tohiPC2+I+dTpnl8Z1eZSkhCRT
Dl7pRuF0Ob2sRtki4oXqyprABLfacHURktAOKqY7aaP8pom2wzIodzdlAmHLIqMT/+xQHR0QM1t4
4gsfPHsiys42ITTMc6uB0ZP72MxaSeqE1QwTE3kUd/sU0VOI4rC0HiJMCKi+k7lD72jVzq8hGcav
jjy0sj+gmLbxrBXtrdTafeShYQDImpHEDJ4kbBRtY/4/n4/hQ3Lm0uiasTNdz8dEr89zxCTpauDo
bylghJ6pNNP/8DYogDL9GQZJA+sV0ak5nvcD3iM7LIfnNLdw2NJ2+yPYsDx2bS04CAdttysKw9mA
9VwAbLCq0SJdwjI4u62b5yai9kxiznADB4SbARTopjWTwSXLvfyLoAoIMplOYo/peHrIHCRAxGhq
9VdsCuYhztvgS53OzVZl+NJtGcDS2d4RT4DoZfUlhSoxkZJK+ihlkkT3yE4Mn8uZ0oqVOhrSRTX5
pTcGxp5cZR5uCuWlT+VU+EZuW8egzissd2G7pX+/MJcYCl8NvRKWDz6g00lNEijK0ggvzpz083NO
7cWnQmgcU5vN8ufr1IVLcRaCdLnoN0m9WC1T5qRoAE+Clg4bvIkGOoOnxnFKvJi5ten44I6ezgao
+u2PgsJH63/1sKOgb4M60juC7zN9esAKmPsOfdfkGClhdY/nmwDQNKowZ0llR2enMQNsoq2jvaZJ
Q22mzOfopUY2pexiuY8eNbsMkbNb/EtPt8jZ29nJXF9bVjK9zmUIAyOtM8m3nFy27u2h08x9R//p
ByI+5RWWSvua4cH8pkjKb9Wp5G+46uQfjdle0wPN9vNQp4MP6DgGU1LMsjt3tc6y0mV1eFgCKuV9
wM72S+u0soF6Xka63dUMf+qniTN7iZIDUpAyyQFuWw30Lgcpj4adqJzgXRnxQB7SzBHKPqIRR2Y3
TVeNQOqcmPtShgtOGb9ISSXM1I46L6K/b3HQkHWGRUX8CgJkYQRojpNAKTfMrwb52SRq5tiw+M9j
iaW4M2kD4zAUfzOV6eSgo/+ZcI+a2YsWmubWYXQZKqvXi0ZVJYOBbi1ii9WMi6cdC5ZOHZTnGRyp
YemeTlLjvkoN9QpESYhtUbQbc9oFVQ65IshBmVn4UqCBnX4r6Sj6uW3YSTkTjjkDuf2tgRf+cU5k
k5IsQfVei1kT04M0XNHRJ/4PT88h03L1SyM78x6Rvn4M8WFxkpNr57agWrex+bxQ5fvQAVpAsy0i
KtYoS80Icqmngu5aGO59S3ZSjzJk4hcgg3/EoTXco/8jGxlT1U5jR/pQsgW8zQZTHJQowOL3+Uev
nS+OxF7oJFXAT0NasX5VaTXKKtnjeC2MpFQ8SmgkMtp8eu/9WOFUqmvd6PxIyNrThP3mZbLLWPVt
pVDoAOJD+JnWBIbucOPHJr4VMpN3TlUSuRcHE5HG5DSws8UcSNDxAEMlqBpJ8hQDfAb+Zs6ddDc1
UnV0Qm4c0uehGbo4TqfYtWNH+xPPIw7OOU2Th2Yyg99tV/T9PnTM6UHX1fq6iKNI5zCnSe9dh7J8
Y+twYRxTlEP4yIEFNNe6BYtrJATlUreuPku9R8R994carOI1eRjsEnprNLGiZGMHcDYPkzuEjobj
ksUb4fx8OoyDNkaADWKEUEQpPwZW0l5jwGP3UllbO9Xz7SMXoFG4dCc5ATLrr66l1bRRmFxcu4AR
5QdCqv/QqFBe4iBKfkh6z/7RCMHOw2wbn7EmEWhBqdW4IyRI+dOoyl+zWfKhJ21+MWpreo/MtvtC
R2B+/Xycnheiqe6yLaKosWzuUTGe3imb/s5qq7pyNcILrcMcdvVIfAahHntdqaf4TkkgnHmVUhXA
Cpo5GGEZiJGuJrs2ynwwHWe3pKQ/7fok7suHfKi0raPU2XixON1xvJVJvwZVJq9usmAM8vY03MyT
nv4UlKf+TkaOCcrJ1eDVIlfUci1hTr/DKkm+DbMMywiPNjscAEO27oYKfjzS17Ma35FCrO1RHirE
3mMPOfEIkJKdu7OcyXSCZx/Q5EMiYodmYU3RK/xZEGTSwYNzRHyEqmd0jWwJkefB0cpZ3xim5/Vq
i3ojkj1ePa8DsczpG9GtrrDGVOC+H3L9OCQK3Rat1vd2ZA0UWTLbwyoz+L0C1Svq6R44mGT9hniH
/+lOkITxgS4l9LX0kwxeScsKlpuoz9+WULudarSHSJWuwzhUDuog9gh5jtZEyH095/TSsq2Z4mPe
PlnylqfBppbsH3TFNOBPn0bAdFW21nIPajvej6jLaZL2qvlmhrpN5meYKy6SEfYPlkybKQQBM8oK
eSwoHR4XSYnXRsV8HIvAumrDSL5zdJqPQS9Ht81o9Pu4CGqgOUIcsprC0BRQz6ONJmPSTymhlnqz
R94T+nndYJlvu3pvF9AOSrkDW17a6o3dNN23zz/K85mKH0qpF2vEoj37WOv+qTMmCdat1jHY07RO
8AL1dfC7srf22STXT//9UpxuGWiqBtHKWL68fy4FqSZtuhgfSa8T2K1kpthXHS5vzILl1eeX0s4K
IoSqMclwGaDvGhX102t1ljSFNcI5ohpm0LX1OHlhFBSHMGwmT4Fq65WlU9DxAqe0G6jkEG8dCaKA
+DBHZQGCSYKQX6uWcZTK5g+5yvrjXGYYxMeyflU1XJWkLtSeHSr6Yx7l0gMVb+UxpP/mZklcXen1
EO5Fmvc0aftCPmrmVB8LAktu66msNpoUH6KX06GrKsvytuyb0Iavj+Yks09oTJckSGsy3+WoyAoP
upL0mAZoSPaIMQfpkImW2LuIyll8RbmeakJrxUZy4DCBARj4X627nPqUK9H1IUH1hWFUnhh1+apS
bAyd9WjRgSiRJ35Tu0r7/fk7O594WcQU8vrYdrI3XqvbNYcZP5pTyD3JEN8rBGM/VL01Hp1ZTdGk
OpRG5nhr3lk+6fVzMxbAM3ZeNFLr3QGpy+DqyHFCfzt2pOiaHD0QmSxKiPZRNFj251TML3pnVxta
5vNdJNGvlr50i9nt4ltenZ/iEsQhNbQCKURaXhGGoFxVDXt6LLBsgoJUL7k2ntKdkEAOTgu1ZpQj
IBa90mAWTaStav+yo18/C4qmHB6WjCVlfU7VdDiTYwY104i5Vk2b/4ByQN74NC/9buaAJW/TpHVH
hfz00yTlIk3zAaNlOTX2LdT68Ouk1pmLGyw64qE3vCDN9fsSEtnjpCPRBLsibs1maPewmaa3z0fd
hfmP+6CxByeWLt86IaKf43GEfJa7BH0mb4TZA8MOzeCHHDpsVD6/1nlTZ1Gl/nOx1VZtwnnPWOMr
DZ1A+FFsXmPO2VNUHaGatAWV4viNNwwLyQa4kGeHjesvQ2r1htl8cQOkieJpWkNxtSxFjAqrxa2n
JH9OjJpdCNAWJOcsM9WcjK8T7c4Hol16X2kr/TDHRQNVKldf2tGYNrZaF8YbUxaadw4uy4hblROl
ZqiVQosKN1XQtoSmZFwZsOq3xtulywAAJtOUw+zi2V+NN32O1GhwkD9weiTFyG6f1Eltvkcjkkg+
Jrvsj2WeFwfsoFq802zuSIxyS/Kplmb8WZ0lIi3kMKE2m2e1//lLuXB7H6shDoClt7IWJkQ9E1Nh
8U5Cg2JdB7f0xkxr4/j5VS4McyrZgJkBjav8w2rtxRw0WXpMRM9kQ0uah5g4uyxB/012qvf5pS79
IPaTHHz0hc2/Po3apUOz1WEaIYvAudEhzYUgYYr5+fPLnHcEOdN9NMp1SJAsUct9/LOdMMK4Khwd
Yo8gLuQZ4G+eQL1KbJNSDXvDKRqN5CoX7TTso3KO8HsP0WjtCCa0yOGKhmfNEXFxAJDVR77UV8Td
z6E9wREriwEYbTfnpN5HFdXbz+/80gNC8YfgBxGydubUJZ0CShv/d7ec0crare7cwKHZSve68MYp
g1Ibxk2AZ2ytPC+jUrW7mGJnooQFxDe59TWJAHtkurOy8SWfpQeCOwe2TD2ET4Ry8Lr/1BjgfSKa
6Mh3Ro4Ly5mG/OniocjBlmalAglw1mbPLkrrTtVIckzLQnKDUHceaCtKHjH2bI8bp/sikH9tVAAu
3R2mRKZ3OAUaVdHVSqtUKBewtxWwP5ug39GAk9/VOTR/sZdX7LspkC3zmGDdvK8STS/9LiuGJ1Oz
aXJafCoBuCY5b3e2JdgmaSpjbtfUsiLt/vO4sFX2h0uqB/Dy9fGjDGPKh2gnXAoZzbFX8SLP2tYi
f14jp8tEro/NfAghmwir089GLzHiFqJv3EJuAP4PAhBuNfeeSighyto49izAXfdJ2Ub3JWxcqNLO
HL2Bxn2dFUnzkD9VW1P0hd060ZaqgoeXscPp+/SewKI2SFp1KEmlNX6p9A5ugFynfwE3z3t9nPor
wqJ8KcnfO87bvi6c6jAq1Js/fwEXdtF0tnR2JhZ1bW5mtVQAAi1qeLW1a9qVvkPsbBy0mC4v0KHC
N2slve1A7f/Sq0zeDXYSfUuGaUIYP/5JbfWLOoLkwXq+BGKSRVh2pnoVdcPgCY5tfqcLlcjTdGs2
Od8205SGUYO3F3mbbqwGN4Bbx6gKXqUkoYjt2tK+g6Lq3GSaICUJY95BIgJ6owF0PoUhB+Hr+HhQ
1JxWx6txDBfscV9TJJE7GrSGfo8kSd/4IM6rwSQBYyZmJcG0oLJFPx0XXRgPdjq0qAkCJ/tVdZr6
VCL2+m5Xo34P1BEOB5g356dpRnBkqbyoikswIEV0FUbLNzPqol8tiIP7GnYUot1WwEckLMl6/Xzg
LOPzdF+FMAW3mYm+kHbf+h1Y5VRXY1Ehjcm0xktkkC4ZRrI9gi3t61i02g+ri6EwR2gsP7/yuWUW
SRO+QQfhGOFK9EdPH1GN+qJODC6tD0iuWVrqxMsUff6OwygkCNxU81+VnkyPihSK1wnQHQLi3lQy
H86j5lPJ1owrYVTqk5rJ6aMNnQcbIMvedRMk6XuWBqyCGKjofXx+5+fr07L0oTTjvCqzU1gdAzJs
d0haKOorkjyyBw6j+7Cj7tHbIJT++6VIsqP4iy+Kw97qGQ0GW3vEq0wvIIZ8wInOrrKTYTdBtN34
Vctdr0YCsyq2IjqjvA9z+XD+2ZSorTkJvaR/0fV6htZ0Vp8yPslfs6aG15IjT/B/4V+z8Uoy6XvF
G92Ywy48VkYEe7xl82VyE6c3AMorA3Qog7BQmtoP28HxCr1Id44+hBt7ynOxoAW7lQstG2NgD+Zq
U2kXCYIfsN0uKayF7VYotN+LBufhErjadbtUaJys4V3Pzl5Ywf9Rdl7LdWvnln4V176HGzmcOvYF
gJUZF7NuUJTEjRwm0gTw9P1hH3e3SarEtqt8oS2RWMCamOH/x/iGJTcO89OybwoboL6iAMD02ZWS
eWsLT4FsS4ctsEs3iQNoeK1+iAk/BLQdD2LjxbqIQsWT0bfGBp7tjyjtPQISOEZ8cUz7xYxK+5ie
OrJkPMYfDUaN8BBVlFET5JOVPBJEOZwMVo0Li7jCM2ITNSyXLLv9/Rj9xYxKlhAiVva09Ns+QtLc
mJofjKMG8mYdbRrqlL6RSfU/36j9RWhYlXRY0sgSeT88Jm2Qead5+NHTWcfRMNu39rRg78e6svgp
jdsDUE3r4JmNODaqJRi0WboBBG8iaQKe0rDJ8ue0i3aa1ClO//4p/GKrRoghnXKNoUU95uP7o5CF
MZM50AZ64qojiGbbC0lYsDxYItriBVki0f8nRNGqRFwYznbQBrGAtBNFAegzcmK/6grnW6KW+XUa
dQPcyKH4oma6rm7vX3ITARxtLPoYBp28j9uEwqTH1ajYkQhh+GYXCTaK2jTD2YY66/eFney+eCzG
5ytyVNbBxjCP0UT5sN4yCRNdpBB6WtbC2EBesqGSo7foZiN/wSVG8mgTte5Gy0xxtIpJbtuOkMZx
MuIzulf7RL/6S03c57kO6xcvCjUcm1bXx9e/VCoN7rAOwgQgVoOb0nV+5E2SvUS88G+eLOdiqzgr
M14KmJcQlOCzs8UbhjtKWmW9jSKXBIWCfgvuUaiVT0rbGz/RdHdm6HaLpgbTgsJYo0Hx44sH+nnH
SVOOCZL9NhUZvs7374EUKPjUVlVA141EjoxdQSdqtqaDTkNzYxqzidUxAcTV2vJKeE5vhaPaGD8B
Itvb33+WzzO2ZdgIRChVI9yj+Pn+ozQAedmTg6Ls4ubVUTzt5A3GD8xE/RcVx89TDBdCkMpai8oM
vev7CymJk5YMMi7UyijQtDyjC0tf4/e386urrGcYE5kWPdePLnatyPs5T7lKNtlMJjXg5xhG5xdz
9OeHxlTJyMOLuM7QH/2Y+lgD77C1PEiTug1WmeIWDmZ87HTr5396PxQZbBpcPJq1c/HhqQnO0St6
ngjZvKpOFBKp+aOD3vz+Kr+Y+Og2ss1dNw7s5t31sf7bxqEn+svQRIRHV+beZdpM8i2mXB22HRgb
ydB8ios+8/Hpkmo8LGNQaMMYwl5lD161tEXhHJ6KOIULnw/OFyv956fNwUJjj8tBg5PjxwgxJmst
iooCQ6opfkZ5oYOG64xz5ub9ty+ew+cXcy2NsPDSCLR4Qz+8mAYcRiaSnOGTIi/U2kXL/UzTuyOK
0Gwjs8nzVbasdoAGVQ8jO+nuh66NH9nY6v8xrAISw+rjctEYrxq7D99JVlFOkDSSWPQQRpjqMh1s
Pc73X9zyJ10198vunSmU0YMH6sMtx8owR7kgPqzS2/zBYyvgpy79G8DLyFtMNaNiATI/78fhp8Fh
M4SeM37//Yf4/A1T+eecxf9wqoP+ez/8sDZjgmSlxARhp9tk5thIsWOA0S++eqq/qECsdB+SjNmJ
k0P70eZCzh9zbtkXgZvUxAFZdbGW3tKi107ko1SgehPL+rOoFyf1KXCZl/PMriCICLcafLODgoIk
aqRRsnRu5nwxsfzq05FoysYPviBlgI90gKWQwN+MokSp5UK1HCHU7XT8wPc9/vx72ZXtMVNHNQ1i
A3sOapl4B6X77FYuvpKZYwXBLQvJpL//ftbn/37LQbmQl0JfBd4ghT58PwRPFInS52XQTUOB7M0s
DzYw7v90KVo1irhkKExypESJ9X4UaFPWq3UxVAEdK+V7U6T1iVb7ghzAUr8oyn26IS5F49RV8Rhx
vY+DABKp2VRIkAJPEn/IUTTecZz/j2vRQHot/Eys9Vgy+cP7G6oiBcinBOWObaHZo32C3N26Tvj7
L+fTRogSPcUrSli8wchPP7zAaeEsE9ThOijcanoQeWo8GNBhHx2jUw+Io20/ttV2PwFnh/m31P/5
t0YZeU3P5B1W+RDvbzKNRq+ubE5aKFrW4qtX7Rp3ICCmJsjp93f66WjE9+WuiuNVKrC+wu8vhQat
TJQOiImu1/C/Sr/SNSKqjgkbdKP/MsfvF4OEfiQixL/EbeCY3l+uA07jNSOn5RJvOcYSrwptwmsP
wpYubdHFDvU8G3cQB43AcInqsYjRoIODXkKjbeyzeKYbaN3j+fePgZ4AV373Pq4MmxUMisqAztXH
ZcqVrD6uIKyEEgJxFnKAyxyoolXRzlS69AIrn4i2mEojvuYDELE3I0h/LVqKeOS5GubPNJZ6u0us
WL4uvTGf6H0POwF6RQ9KKDoo/cuKtS9urBlSAY37BYGRt/SsEkWJejnWhjOaDbs/RlEfY/EQqiiv
yD3jXEIBl1iwRJvb+yQCsRyYsTTBNPcSGLLTyrk8shNFWloxEwd4x6lZqrFCnnQvybPZVL2Zp2HC
s77qFA8r4oK44TTAw4LMXyXuW5nM495upkIhhSlbYPSjhcXbPdrtFd0uNwN8LUle9NrBSAIkCMpr
5qTy5CXIA7HtpwYDNY5J/h6ko3yrAWk/xU6kk9jXzs+D0xk/46xWvjVqalVY3a2k9gc9dzwWhEG5
IuhXISDelA1QabZK4mJcGUZhM/agGOmkplFIFEqXhVnHW3BY1CTdTSZspV0Z28lC/koDrM+tG9AE
JNypodLp3reSGARuEGvbc0N2r+mrg0rKljLjObvuE5PZSgOljZSwnMhrGorZtjeDJQjBKrIF9CqI
Ub6miQphtqVr3byMZV3qsNi7BQxbn033qI11M3QmtX1oK1lW4eD15KigGG4dv0Y+L0KsRvRGLG2G
S9V5DiQVOTfD40L44j2QdhpZWSP6alswSmJkjM1UbzwSHuvj0kClAqdalTQuBlY4ohPoAoQjsNzR
Z5TZVkhMKQ1A4o2I35qqBnAgh2l9Cu3VXBfmzlL8zJZu4u2mZKr78UTkjqGhlfFjzyL+CO3X8Dh4
5aKCnx7ZblKdztFIT7L+SWF0mO48dRCPOZAxFInotxghHEov6CSoWtBrHULwlJ1UgpTLGG8q4oxR
iZcTTAUg57GDDjEhboYUPZAXvE+JH0fSeQBHktWBkXjuVbO044XB09SCwaHARuyIKafNgiOTSF+x
SNTvxZqdwEB0VqVg7m7murYmf+gEc/Hvp4LPUxQrJnsmZv9VefNx8xYtU9ZmOfVXLwbnr6o9a41H
GMXvr/K5Eo4FiVMIwikX/CQHkfczod44TqrXa9aLTKH7Tkl+B12iD/Cpii2dHOuKGoF3q00GxOrK
wiijK30ChrmxbhytyB6mQRCXRJnOuzcKz/apr8kvPuTnR4FyjqM0DgzMlZRH3n9GNFcL+gcTNrLa
uNd1VUx3Xad6X1zl8waNqddlwWPXbK9r+4fVlpqLXqpJVgaKLDaZXLaR6ZHirN5bsbV1KusR2dNF
5i4Aqsh7nUm/BN2iXrfl+EUx7dOeGdQWgb+YxOiucqj+sDppeuP2UsdlFRlz9N0jnSKs6qU7CTua
vzgefn604Oyoi7nQqlh/vQ+NEGkKWbAVXiMUGmfXGEX0Z9M5X2Uo/OIq2nrK4xiAexWlwPsv0PRm
y+lIYiHJs8+30ozN+zTt4i/KEL94bGzHqEHQPEKg97FvDyeXTKKGglEbjTmhIe2yJWltReE7Xxwm
f3E/vCq0fBE3won9CHJsDWQHDknigeWyVchTZ95GDRLiL95N/dNegOrAaltAP2TRh/kwIAerS7os
JXgefntLbFNFCSlY1HxxN0NURY1fC94+wDHAw30lm+WTMGxZB5MlszWpWQyHwRiK8YsX5Rd3z1mB
rioQV8pLH7nFXSIKE1Q+DJS2sjeYJt1NrgEm+v3df9778vs5s1Ie8SxaHuvD+be6hYneYhkKqhCa
wL4YoBdKtgxSJvw0NWmcWvODLBqoUsTA+iUNusPvr/+Lu6T46K7QDXalyHveXz/XRUc4JwVjp9CI
lPMGeaUWhfbFd/yLMUtrnrI85TMOSB/VydaQ26PMtGaNu2lh5qDCwywh9kVkVl880M8isdW4T7WX
/sOqSvso5STDtiAqueU0kc3dISE35jFbvPlhSK1kr5OGcDMMWn4bR3EK3F23n4bOyLIvBs9fasv3
G1w+hcGEjmDCwwP74XtNaE2pUYq6xoY1lh7naFGfk3zov6NoTBGwYaLvfClk5Z6ghBmPmhRZchzt
dC6C0u3Nu4hezYOW14T/VTn+gkJHZzX3zpRsCoCnPzB3IzfVKfCeCm9uuu2ySPVn3svJgIITU8gn
6KP8041kq4d1XCeKn5qL/fD74fP5iwWxRkuETTyMbNaT98Onz+yp0ZAOBfCAs5AThgmzMNOfMVy6
X1zq89lpLfCadDWxtSCy/NA1sCgfYwaCHj0bRqofW1VfXL/JavPKNWid7SlGNOjGpQVi4fc3+Ysr
rxV6TDBUDOkRf7iy3YoZhAuxQpMu+8cqI4KEOPhuazjC+KYn+bQ1I5E//v6i62r/fgAx92Dz4Huk
tv1J3UcoSccIginrLh1y0kha1hOIL+uyi9KFtTv/yp38GZu32m2Y6PgaaZF4H9u8OccKtTCxWuS5
Ju5KdyEgWcP9aWxF7A7GYY6NuCWhzVDOie6BcnfzprhzvGogjKwvkptURhwo6kYB81UAw7t3+tIM
sV3oIphaYLwHmk3iR91V7TlhOqcRaCXpC1lNHrxUkk1uOvzQRFBW9K4IwlIG3xiUrNg0cZ3nF1OU
24pPFKTAQzU0BLgIVym10DYR1oScdMw/FWfuqn1GFrTpM6GC4RUtaMN0yefnVmmdZFVpRsN+ilmX
/YqZ6isz2acXAn47rzstSJQ4nC7Wv/+3+by1CCQlupBUsqXrLqiTDVgZCE82cTGEvx8h63bi3Qih
XPHXZgZbEG/fxz5rjBfLVdNxoJ7tFJe5jqVupXa1hJbG/X5VXmGvcPSrqM6hBf7+2p+WDa69xofw
2lMt5f/vbxNDmIK4ZIGnQqPkiBZBBPyA8T+L0//6Mf1X/Fbf/M/NdP/8b/78o25AQsdJ/+GP/7xM
f5AIWv/Z//f6Y//3n73/oX9eN2/VXd++vfWXr83Hf/nuB/n9/7p++Nq/vvsD5/K0n2+Ht3Y+v3VD
0f91ET7p+i//f//yb29//Zb7uXn7xx8EbVT9+tvitK7++NdfHX7+4w9msX974Ovv/9dfXr2W/Nwe
nMlrO3/6ibfXrv/HH7r+d+RnzKBAr6miMNT++Jt8W/9Gs//ODpT/zkSLc4Nl/Y+/VZy6k3/8Ybp/
R8qIctxcfUo2nZ8//tbVw19/Zf2ddrHGAq0hE6KurP3xf+783Xf0/76zv1VDeVOnVd9xTeAJ70em
igycKcT+S5IL/eEj7aMmtnAgCBZblKt8i3BtiuIuiZZ+39WFtTf0VUfbl+oWkm2o6tEVkFd175Qc
3jMnMbbUMa0gJ6omzPLyIdJne0st3yRONyt9RcJ1jkiU307ZIrFWxcZlY+j9vrHs17WIdeNkTnO0
IUyiBq4xRBf2Cxa5n6OzK4fotSW/fc1kGU7EVy43dPrF0R0jI9AJUTzpqaJsmrTTUrgIk3fEFhnf
THE9BQbI3R2Tx6FvJtKsNOvGUrxv2bwGpTXLBbS3C0WbSMjWe2UH8KrZRIOmbEdFMS4ney23KKKF
0VRBiFzxT1vyWstdonb5ebJjdQqICnXv46QWG7Xv8g29XvdxGt1oT5CqSSBql47Sb6HI6SHJM+o9
Tn0cKH2t3DeuwZZiakUVmHo8PuXd1PhFSrmKBGqL0OChxXPlOjEgSDGoIMMdT7kf+Bfr42x6uUGo
YWwGtbfUDQzMqPJLU0anVMGSxWlMSwJNJWbYie0YamcqyzDuLLiJSlLVz9SkdpVTK5uknptv2D3i
rULxpfMJrVc63x6d/M6MR5OiRL2QATgQ636c1Sz2oKJ2Od2ZKFUu6GeRcDsW5YxmNE03Uc9XR1Jc
rlJwQ4wWDBpqX3RHIJ3mwdGfxnkaDlkyl4eqTee9GlU/jNl4q4sFJNFibwpOC38W1Ob8PFFQ2tVZ
Ji7lspy05lYDtKj1ZQj/Api2KEh+JvGORWWgK+Ikw/w8a0l3mij1v5LyetKs0l8aAppYNozdIsi+
dWfzbo7r6tCN1g8hUAkqyguxNAfdib7XeXwNknhXTeoegOm59RxuoOj5VuPZvhkQ2b91iW36bb20
xxaHdmCv+Z9Tr04YiLWQLhnZtmI86Zlb7Aat9G7MkvxQcIOT1W7maO+lznARN0a5czVFhJXVfufI
v18qQ32dPMUkAzFp48Xn3JVu01GtDnjXvCt7qSaiWwd9fpz1gV9nqDmRBnpVXOAnI/sjF7edKJrA
lY17P4uuvJ3mwQ6q0QLMOkplT2lzvPJapwRro6+sVycJKjuZT3lFpPkEZsVBeUQ5K95kbCg2Bdul
h1YgHMysPr0YGrwKqH+jgw3O9KBHhfs8KrVxKcdaoQI6NGOg9s0DEqUXh+Ie4lq2PwH5zpFPup4T
0lRUAoEKLzOz50aWtW+0Qtt5meGGpQkqurTqB4LPxJVaxTEyYExmYE2BwvX43ifDSi8cMf6YCwK3
SJ9bBY3ZnCBeWKMAO3UkJtckl1Ljve5TJL1eoQKmrTWiu4ravozYOJxLS5EXVqeo+2KwqgvscPYL
kjJYZzqw/Dq7S5PqqDQGQVa0PQLDQ91l9GNyloWlhg7+3APmO0o8oP4S7pqWvx/letD0l4uRpKGB
0+LkDlJcllPMO3xXt6W3yUybbOwo9m0Tae+S6YRKS2qOo65uLSAm15FQLwZV2jtVN6eDsTjOOTU0
zV+dE8eGuZ8xaMYbC9bJpeg7Mn9IKs5jmINVvpGS09no7ilaXxIPuxNutaOBxQxhjwe3Mi6jnvet
kz/WklLAYXY7ywxCHcTNKFiiMQQLfmE1twmOaTi87YZdXb6hoe4Ek5vbF1FrhcasvQmXcEdu50ji
NkGElcQSmBQN5Vz6tmpnn8umTG89koGo0ObFsUHksp1sg/LoRHmzaHJ5w9kx2wPIau5JlN2k1RSm
uZ0GSUuxeSgfcZwsBM6R6mdZx2osNqQQvsyaSuPDdU59oYBqJuTb183OO0wcbbDu2+l9Uk5FBO5F
7Q/CKo8TeYNWlbkbXSIrU/MqovnlmnOoj87DVFX8ejdVNpzn+A5WRH49dAnPn9h6eO5sootoT5Cj
HRjzz07L5E4dYPXz0k371FiexnEgolWxCBmfxfBkeWU4GvVI6pnsJIPYG2+yFnZoPMTbue6bTTb2
Kxrewm1E3D1mTNIpCVWYvYag7kW/mmdt3xuxcqOR93sTCbpMRDFel4t750bJKddqPpiah06X3ihR
8yKNCZh6n5DHqov02Yrrggm35CaZfQIHM4LuYD3RBwaP0eG1thUMNslMAuVSb3Ie9hWIMWM3S2O5
9DJtehxj0e+LYjm4Mst3FhJNhoc6hMg/hqORqBsN3Xc+XMB9tn1SvaneJG6j7aLZ0/1EdLXfsATT
uNgn9Ir9rGyexw6ZndI3d2ja3GM1O4TAaqybcTtFB9mm3a4eyog5vJX0EKrbqqs2qHd6Mn2qXVl3
xR6dI9Gy82Le99oVvTAZov6wQ6tYQDqYmQqh2DUvuuxlwSwczmrkOH5W92eDDPZ9NDO22l55Sro8
CRmE2t4Rqncz5HPK9NAj0DFdkzJGNgc1+JytWjVpEnAL9s6WMsIW3KrQNpQ446dHn61ZGS7WcKmW
fDX0LB6MLN0Zdr8RJu1vjjb4Q5NrLy4BCzghogbWjQRaIM/CH9z+Bcw//zabZEC+QLS1lzR6Fsoo
zzGgXmJhQa/YBJ/uFi+ZENs3va+OtviGyAdgJOnN0cZhI5ZuMqabcMHHWi4x1nTZQMmuGU1An7dM
609S9Nu513ZzqpyWJruY8ue4ZMHMnr2+uLKt4hp4JUaCemfBvPbbxDjbtHc6g5Se+a7KrNs4/+6V
NBNBx8QevaEW5EV+6UX4I4xDXg/P+sDiOnbh2NfX5mDsxYrHz11I7WJyN/SamBeN/iyjST2Kykae
PrV+irPDzuInE7wMfRD7LMak3yfSq323NW7qKWapqjfKSLQN1oFukzY7g7yR2i6OZvo8C2s7qB6x
dCXUjqm4Vjsd3od+R7HluVGTo2UOV11vXre1uOkZMItMCcJuvTrsjKXb4PdtN9CpJSBl66CwbUUn
TOhxNEYegBotvqIHs1/gFZDswHcESjAoyuqbCxfdT1L3m5JLfQPWeg7cnuUBEL3rC961iRhwp9yy
ktX+mJNoR7qGdcgEFgiZVzvscy+LaOj20/+GHBjdCEdJ96ZdaeGgRDTkJvNuKPgqc3UeNo6RinPT
8rts0cQ/UqX9liRjttH1ghW7za2TNdTVzhtoOTvVHFCUi7APJZflrLwlnnPZWpLBpUCoFe3POfEu
cZj63pSEXp9s87UGgwF/Y6RtFxjrx3JE+8yGjd+hBnEjwtRlx6RMyfxcaD3fYzaWzwy0kgDX5qnI
5dXg2j+qQb0rOcZcKWrxxu6sOZKRrT8brXFbqj2fitxOSVfUVu7MUrt1ERluY32MrrVOnkWinakO
72Cf77p6Xh+isR2sqdrNXGivqnH9OiP7uAP+Ph3S7G0gLlcv3W0099XlUrDraQsbK303f1NJfLx0
x5yGd9N412WR57wrpTjzTt24ZfFTaoDMTQxLQPXUwziDvEKXA75vJLIkbLELXRhRBzsYg/kGXNmp
7jriqgvTuetJhyAIO5/nBzdtnO+I8dwgqWV+EVHwC8kxxio8O7RNhduHgGeYzGsxhBp1PN9CSION
BtCXl6dpUNv2tToToE3YK1uMODmMtd5c1HWuk8dYDpAH8pchis4Y/tKXqE0uHFb6vhm9DRip/M5O
CnEqMaZuWZHbwMz5jFpNg7mWg/lq1I2+LwFdQTDUlUPtKky9dKuYDuOR/5hJcaI1d6/QoiLxQzPL
k+4R+5Iindtoztoya63hCHu3vZuSpbseI1RfuFfLe2XWcoxPouz9uORxVE7sHVgtxUkl23mbOo7m
a7PibQwUeAOCCO+b26Txto91AriY03eLxM49lhm9484d/VgCD869ejgisil8YeqvWiO9n/gztNHP
4+xcFdBMM4FFcyJFdHV+vyQusQAKdO4DMI/qWNYDwb8xOOgDe2vtwUxiNRxMIuthVLU/9GgU27yb
T1UTt4Vf5Zr30A6swwAsbdhIvXM0Fj0Ja7ecN667zL5TjnMw8KkeFTjINapdy7mGJhcHutScfe50
5n6wJbwESqbKHiZNFMh+fgJapYWx05gosIExXWdeM+/jfHpJKL5VofDcDAqdID0BUHt03ea5DkLE
mXczM+WmpyNzmQ+dF2pLI3ZztxjfPFnrW3iL8qhRA2euMZmJ6ZyrCApI8qXLHuijLUPimcctjHtx
7DxPOUIfG056tzw4Wq4+yVHXAou+x+PCdpskEvrpchngUWdWudPIkd07cTUEdZIWZ3WygBTBjFBP
kRi6UKuqadM6UXdZIM4LpyHTrgX02HUctX+ORi8D4eX6ZWv0u1SrzpP3VFQJedB9+eg4df2qJWW0
yeEMspJH+l5XispfKvHDqzpzJ+fYa/xoBnDTxEmzc9TJuMhQuQV2B04iTa0XDBHWQz1qLRpoJHFE
PcdPgPE52Fg26Y1xOe2iBLbTapu+BBZ8n7XW6LfStA7AZEpGa/nSl4yvqJ1CArK7o12AoiDTwA2w
MLhEB/NGTrn3mGtNfjsY6rTFcqeFjZneGHH3ZzX1bO2MEgi0Y02XnM6nGwEpY0PW3PNoYQAgvSa5
aMYcErhOG7YtYnlyVNbtTEbZuClzK0r9eske1Hperop5bfEn7PU7pZE7VpAl8YifGHXzasVfPrtD
LfbQSe1NOkbWlqjd3Fel4+zR6oHccRLNlzZWEQs+pqJxL9GI+GXEnHKgkWjfGrE374UzlruaiIgq
rMRiPesET9yiHdDPbNSs74bb9leTOqQDm0BDXgvmdGaixPypYHS3jXI8xEZDrEsUlbel/SMRe2zG
N6LXfsTSC0ne1sU5qfvAtfdGX32fWdOP5HcmgVc35R6Kj9h64CfZdkq60B72rFsaH5Yf5/n4aJgs
tQqBcj8YkRBU3VbZl+4YXyhDSix6tpwz9ELPPPjsNBlO/gaKYoJE0lo7F9LyfWHNTKwZ0iv09Pd6
X3FcgMT7mJSa91zJnnOL1MULEeXVYY6M7FtrDi5bqUhj2hlbcP6KU9b7edDCvKbBMg6i+Fnj70iJ
OTNVhNpSW/KgHYgh2yhJDeI7giqbvJRGhv7VjvsTDNCYXClXUbVdj8eAOKvJVM4Tm1rOdWMbP5tm
DCy9tIrhJZ4EVtlEnepzZVf1Tc497oqabWNgxXN+MRs05zdWJbRreOeERxkl0RyzK8qVOZtol/rU
GE92mpVXU6ED70a4qXg+we4J9lUZybthquQSGlySnGJhX6nQ4B6VRjMPpaYs57LrOJlqTtEcaAbX
XjglIrpPJF1pele1c2MuufUWDckUFmyJWcRcop1lt6YkjVbmnMAXpLtaH2bSFUXihhxE9e9WgYZL
nSJlmyMs2DMvNRtLYI2dtcXhsFBzZMq81icHtz8mMRYIX6Wun+Prl7UScIT3vsfeclOii3ogCmc4
lpXoToRNU7LhaOWzzHkORTJL0MBwXAQzYuZUrRULST2RSx5DfRgHD70RmEJm+6oMTAoBxwQbdWAU
dXMJm2o6WMN4nDIOTJlyqhLjnjyRwBT6jNFAbHuOI0MMiHMg32NvsvcKRFV3AWJqTu7L5E8kkoez
u+xa87IpVZT2aGL1SL/lLg661RMIQUzIbG6ywU3CwRYHF2x8Vq/D4FnIMcgcbVd62CoiGxCci7Ts
Kmbrep5dpwst/A4WbU0/RdSAe+eEryUDPFKwxMi00kMQNoCmxixQp8e8sG+beQn1Um7T2b031XKT
imgM5LSXxVsOBDIYTenbqX22lq6+52Q4rtI6qhFVzVpHqu7oWr3pDwZcZG0Uy8lObPtIcIm9ol62
rhr/kHHyZmjzfGGm+d6aLRkguUS3p88jncfikepF7jcUFkGZ4kHy3HlnrQABQjlPlUogU5lYJ9ew
fkBgZk83pgnOO9djB68GxXr0NFkTbvOEtEOU5W+zzubbqdPyzAq8IbtoCrRMzHsHaaNiNdQ7dCqW
ialv2URdl+uEZxXZSlzNZoz0munbNvs89JqvRpND3tW3VPc2JaGNvosib2pxRNVr54qoogG65Bxb
Z6saw4wSSilR5aXdT31yrhdXu0TaFQ6N91DReQqUzEzOLUfALQP0tW7hWK7jsda0jsvNV3U8czZx
4X2rM6Oioutv0I64VfR5iyQvZv+CbMt2p01hIE2z1TvTqjdukrH6WKfJi7857l6ktJjE6BeOd78o
a23MPWky8r2BfJqSnazTnBZ3zEIrcR+ixjoLRYvRrREu1SvXRO3thnp6VZP8Ms64416fOArYG3Oe
vtGf9tk3bKfCYXEvr7LoAkPr5HdpdJRFe2anepWbFInrwgbaGLkvIrVkuMzrnB6fMYkKfyUXYqnS
D/NcJ37tRmEqrZ6U5yUk13lXZUbn563mQWamkFK3wjyw6j9miE0iKo/hOHUXuDDP0xLGhX4gfNnn
jAjKy0KeNdZekNLh8K1pocRtGoxGLGSjc6RUg9izdZh+WvpPSpXv+7g/2gh8KRxGFrslVHAK3HNr
BOVR76VTXdhquZ+NGyqPbPslUK2a1SSSxOTICoknj4YaGJl6oJU6u2v8vgPQiMx92rdz488NgItx
AltF8e9GusW2y3veNcsJ+tEbMU0jyM8g18VmTLX9vBjqju5ZGNuvUroc9NqIxdz76dTFzsjy3i/y
t6aNKNibS3+pVrp628LgCJ2kWY1gYx5MGdpoaHq0Vk19JVENFWMZLyHnoNeC4K7KBAhp18qlXTLh
FRNKTVz0bbyJiJRQh+qYCEHAmfnSto+aGwej510jzglE6m0dYTbBCOF/KcJWE76BEiG98FI3rMc2
9aUZhXZz9KQWSvHUaG9uqr2yOZd+p4l2Ax/6Jq+M6BBb0wlfAi88wWCnaUSzGak3ZS8uM4SlPpP8
90qdrjmBHEopn7qpvVDnJ0/vzpVAXUeFydlIiI97GDJPWZrtEo4pdsOX0iQddvb2mA49C+6kPEAw
RzxET2MKWnU4qaVFTOUSLgCDdbUPrfJizquDkrp7fD7xqeXfyeFA+lOQs4bE87Yed0p7YVKnYhNk
Hl3031HxQN3Bz6MHIYltY0ZxljtNH6j099vU243URZueNjR6yJYiy6QCzy7dS1oqfjKcMvHEVOSz
5/CpQfhR0tLEOEOhfZhMic1xRrdh3NjWgzt0gaa/WPP3vHug3cJhj+Mg60FHjFa9TKcWvbLTbDv3
uVOVoG+0QPvf3J3ZktzG1p1f5TyAIQPIBBK4dFWhhh7Z7G6S4g2im6SQmBPz8PT+oKPzm2zJYujC
4bAjdKkmqlBA5s69v7UW/Q57Kxb66q636LkNOVgiaxrnyY+z1RHGWhfXqz2oncEQ46mTizgMDNAj
l2nNvnCDp1GH8ljN7nuphuW26VrOIW6MXVb/Tc7qqszrSLrDPTL48himbX4lDbMG6peDpQPn2sTF
Eyl+d01mXVryqniqK34yTVR5HUD3alWvNzJuD6tIxCEb1FnbHENdJPD2Ejxkq/Qj31omw3fgfLf4
ybXrDJ8rT6QJ/bJB3Yqyf7Lh585B7y03tLNk8SCK/htbEN0PRSUj9XCDU5O9y/JtJe+X4D7O+vmE
PTIxkTmND5ZfJhqf4iRBoFiu3cNkPysLn3eg8GISvMta+MSch/6FyTQt3OFR5nSHfY41DYIatcl6
1zj51PdyuVF4bFJbM68bPxmz7JAiq2NX1zeu+25t2WndU57mC/jJHB6xGZ0iZ1ZPGu88kNdrO7Pv
jfkwkZNnd+VTbqldN/YHoIlgV9nO1ZTJ41QyYavW35um7pJcpRMRNV4RxEda4dm5wm8F77nOv5P2
7F/y3tymtkcz1xy0rd8bGrm0WZKRELvwocSbiLOMN/O3lGIWHXdbYHYfl/SUsE3b1xyRdnbOnKPr
qLSWMCtuk/g6c73hjK97wjkkbs7hULcPTqg+ZWmSXroOawSnTcP7DQq8SlW+19yFvaeMug2b8lKm
9b3Wx0aAT2O0+lrzZzsyOe0TQcDNwXOn91WLeTfut8X7Odb2ySh9LYM8EoiVD/g3RWNSca4zVYa9
oLyMsriMzRAZqeO9kd0HetlPfb/AmEx6/bDBHjtGCsV+DrG3bALqpakHay8+BEN/l1BHPy0b1j7A
luw40L2fs/ClnOTJccebyQ/S0yqrj0th3dFdeAaSOFvefHZM8LCigzj09kATKxxp+HtXGCA9CCq9
oWN8Wwxip3uySMumfy4bRuX4se7F2kv6wWm/L/NmunW63o08iZ8P5pu/aarq3ZoF7Xmt81e9xBSN
HlvYmFNqDXb6kgUvam0elJfmdCGmJ2Mvt2kinwMOjxYd+RMODDQ+AKSOHO8vTYHHVTm7SLq5PfvW
NI8xIX8pI4q1uOqQOp3CTn8pAqZ7mvaBw+aY2I9roC/VymS+BuTf2wsPINz6Lph54OP6YCf5jaXE
wqozMVZAoqyv/DG7ousWH6d6XE5jE/uHsEBtl0hxqkks1H7L/7PUe98n9zqtG2u/osR/TsrAwW/b
vyPNlILHNyFuJ/nNqGMHdQOE/Mj4FRPIbQrXPLD5ku6OUHAfDo1/aqrpmxnoWgw+3HqcC+e4dgnO
GqBJUYKg4C4vxH2aTT3oMo9x2wflpW9NeZU0giXIzAPGoS0AUSfU2Xf6z7FezZEehnuY2lgjWCiP
s+U88j6+a1O6N7S2IOvQKUXN2jPuJRloF2Nu/8nH/oWXaZk4vLXN9VTY2Ve/lfUlaHR7hbE6tf44
SJp6i3tMndQ6eLntRSl+SMfW19Olmb3uYvmIOsKqzFGaYj+YiszZuVlGMuEa9gcxYwUO/NyAMdGP
HdKqidoEnG9OP1olZV6bZSdnBENwBel4fmulBywVPyVMkd6h2jeHgP7U+2CWVUQnKdtjCGgRSjJY
t2KVjDDqEdgqm9Euh9njMrRPi4p/LQbbOsp2DW+oFlFx90zD0xaoJ+wqziu2f1tzJk6DtiXc12ov
jiDdul5HXAcH413agRY3KDtN58V+B7wX3q2muK99tzqlYV9/7ZUEtXJb+8ZtkvB1mTrrIxmQ86cU
V9GTrIeFVmjCQKBsPjtW5XP6We+Mr+8X7b63Rnfr0/IBgnqtH+dGTPRDGWJkghJwJjsZ8PJrbsRB
h2MVKbdt9nSmqYdIs4VaoIooKc/XXZ2xjMgiACRwJ/99kkr3UCrz7IeUOJkbABzIeIy6OVjPSRUu
Tz1xv2cSzbtn1+puS8dOPzNXQX+GUHjntPNt6XMPa5GdxjQ1F5WCwiFiuB0q4JZYpeNOmPJIXypi
NCeisq/KCznkWGaLKb3UOjvWMaJkGmG3dVy099M0vMReV0TQEKxo3ep2+wnv8N1guu4QmvYqtG+W
xH7paShoyzlanT70otraVbw9Wq6zi8u4EDumso+d3Q2nGhOTMzGQ4t/s+T8Csv6fQ602Qvi//wdo
+hNqdfnyrXipvv6AWm1/8W/UynLELxuYbYNG83i7gE3/Ya3oc/+CsAvnEkhjBJjOBkz+AVv56hdo
akQWEgiYk8imN+n+DVv54hc3xK8RtSNqDthy8U9gqx/RVNQiPiws6B8gGPy8fMvfLu0CJDrUY6QY
G7Y10MWSNTPD+5knh7gscqTMz5yHfiRTt2sSW+ER67OhzYHtbJ/pO8Rx8D3Nkkt2Hues9IVhdHV0
JgeT8WB8N0629xPU8Eei8t+Xw3CTWQegm8vP8OPlersHYBRNF1Uwq6dOslK1Lq+unRn/J0TlX14q
xD2F7Vpgy/FGJhIT4mnDhndRgqkSsbChJpYZdTmaebqp0XeP2R/c3PecHLzdd/jmH98Lwz+JGkcR
OfLmNiKErp3SqbuIZKz8Tot2OKVsap8bRjmMjSb/0BYuc1nXH9pbiRPUT67/Vz/jRulh6ofEg+/7
431lV459BIjg+H5QXpuhW3dMhdqbfh0yDnfWz6y2/vJ6jMVsNDiwgW+/b8i53nVLARgSx4zW1qa5
9WcxXttTEFyHmCP8/e3968vR0WQQjinyW0+8phzCyUtkGxllqUNoUYFy+HcZUQfeeQqD4vzPr+d7
pD5uyZO8+dvn+e6t6BaTVum0AGcFM8Eqie+8s6civC3dpLmfXPEzq5+3z6q0FeopNHPbCoQf4Zuf
r/DoMsocZKviQPUu79hWIBs10+wq/fXvv9obm3sU5m+u9UahE7JvZhWj4Gioqu6S+yjckwLNiJ0T
4mglyUCx7eLgXs8PQWwNd2aa5U1sYrCOv/8kf/WleWCxlIAxBZ16sxZM2QIhWPBBlhDt56KsiWBg
nV7TiZ9e//5Sb3Qkv39pF7UBdpyuQP/z1ohF+8k64efYRISqgFQNJHd4qzM/9ktdUMqK6bMOIcps
RjmoajHB3IN5uj/JSnm7SOApvwmkN2gXzRdplj8+VcbJQwZ/SRmVH9LIupPufvhknYblsD7+/df9
ESbn27Losc8FaJDw6kBi8eOFBHR8mzShjpSEMCH0yLtnDACDoRTsahkm6kIiithgKIiIf3xtPgB4
OHoHNBa/a2m+e3XGFMNkq6Y/JYsxvRYaz2wYmfkGI7N83yTO10nL/pKslfrJEvinu4uXDxqhTfhk
owv9UzxnIStUArqIiMdsz1yEPg3T1itSWWwYho4EytoaT80IfiISTsR//73/fHmX+mAzn4ST2qqI
H+85A9DQyeJOR93qrUc3YXQhYkQ9wvS+E7mFTy9HLHQ8/b4PzjVVRv2P7zwO5CCAm2hx82l5uwcV
VWrrvjERWZQbrZ19TXHf2ze+rk5OO9YMn6vwODl2e/z7r/7nx227cGBjorbZWITbi/7dT27SIWE4
YIBcM4cmU1iHpKMXzPkxc75LskE+z8v4HnQi/ckW/7ZgQpmpuCB+exRmGLW8WcrsJXYcZiB1pPAI
PxBSYI5EAnd7GztMgnaRYhso5X9+mwM0EiG5HLRLfPj6H74tTEXWj+1SR1UzJzeTBp7sfHe8mDKE
juxc5/0UdMFjFXo/80X6832mDA0oEvHp2tyx3zxigkD4ubOnMhKlR4swt+pfEzv/YBYp6HmPwaUf
QfYS2/vJuvV290V956BbYvESNonIb19pxqhWUbMzMNhjWplNgRNhYSaug0VAX4fW5e8fpzf67m35
Ys91GeaxL0i0Wm8e5LS23LDJOuvAuXp94VzmHJSre/wR08k+B3Pc3sSWgn0w5FTc4GCZ3irI/Nee
IXLUpEW+G+UiL2Yy3ZOF7POcuuH0k9WGKvJPP4eL/njTXVMFUfe9lTwrEi/6BOOBw9bELLGJGdv1
syNqUfwmObw2d4pJxXxTzqllXyd9isNoRiijf0IhIYqTWSc3O83TPBePXQo77mG5TTbDwR5wZf08
xINt321Gns5jTA5MyFizMzTjmppY13yudHeOZVN5n0d3qasz3Z41R+O+tFZPGwjtVVSqIl6vAi3K
4jygSpuY3xmMpFBhFeWdmETwgl609D9i46CTW8NY3BziWhBWlSMIKnaZ1fev2lrm7p2xWsNRnUct
hVZs1veJmAeahpjqpZzN81xGs0Bwtou7GqBNaGao5B+DrlShs9hPQzDJb7mp5/PmSftpSWYYg4Be
LfFyY5g8c07BRkiV/TabMFMAGx1a1btVC/r7lm5C+2CKEkuXbjXWTcNLiDKhL7uXUI7CHLXXTgxY
dbhcmgTdCc3XkaPzqqDW6DwxdmkUfeAWS8XPy8Tk5SppLQxPx7lVd3MwW+AdHEkYDAaxZ055SK4X
C4pWhiO5sGpmSBUDrjypmzKaUzc/te6Sin2Xut1L1eLvHUll9fQqkaRgCEaA1N7qW2i1jOzUF/Dj
8W6olT8dJ6uPR/JRZgyT0sForL5T5vP7xTHDBMFCqHaBVfmNsza0A/j3mr2Ls9Md3eT6N4ws++rk
tnicXxbf6oc93zulSU4LNTmT2eNeVNziE6ocWy+HQds4V4JCWREWkKF1aj2vT47OatF2rdy0JOKk
X3yotzjx71QB40k7qm/Sg0GymUVYa7X4qk2uIiVB68A9Tv6s8qtUZvBDPBjdkU1XYCO7aoIDRYnz
xcFZNPMJu6PHNstks5NvsqRHIVBWI8KPRqa7gupyIBq1xl7LXUz8DWBpuvM7HCP2WZi3UxQIKwnJ
b1nHJ2FafOhTY6iHy8nVm/mXFZfYnY01+CFTs0i2vYN3B6tJdZQMmZ5ElaT8DG0fJ2QHxf1RrGlf
v0dVZxUHp3eT7MGeRBdhWDCX12B4aXkq3awP7vuaQSsDpbq7A/kVyXWD6dYjyLpl7XRNIhcwqx0H
j6av2huDF7bAbwS24SjoKgbEHY8DY51ySRg26lS0p3ZxoMWrIatPgyfjd7LAiOfMDp7Bppls5HVq
ugasuDR4fFZsOxgVz1nPAk9z8tkhiegD+8nm8KVtDApFGIMszzHtK7/3iZgui4JAKt+46IoJQaxf
/aRjj6A6tOROTeGS4omRNeM7sJTMfnCxpm8ieg3Fg3QBpk6its0RI1MQgyJt657bYQ/hu8X4TfiO
8wf9ZUwphbkFP5of4Qqd/IrUyeEmbR303y4DuS8z85KJeOBhxGsmqONLlc6wrTMlEw4YKUYx9FFd
F8qmsJ0MlL8ZcLyPxVwfqrAcFqLSCw/kElTCYiTsJ1+z3rXXKFkD99YqJLQKwx19HhcaJwDygX3f
03iNM/B3TSNX7Onb6QOrCWcYjXKk39sFQWL7ocyc9mNipT5jcXxsxuOYb9OVoFG9vh+MgzqJGBCj
r/JyMv2lricc1aB9QnVcmE0TROYW03T0FoNopChD727AzWF5zsdcjpQA0OGnrMcU9L30Gm88yMLu
sz0mbfgC2SMG+6nPSTVK/SYWO7+d7d2cdWO574VZHwmlDhhmVM58XAE3KjrsCiEB/Dv6lRx9b0Vz
PVzjHbMVY19oMWf31WKq4oAWKhH3gy2HD8pulX1O7GF6CMNEP8XB4n8qydpc8DXpOhu6Gd0ZsSLY
KPkki+EYO+cm3HUUZohKUcA2ka9wWtwtMxOmw1gifdvHIxn2bDbThJyJJNHnPIm9JUrjKnvnt1kV
YuSgF/q5JY3MyDRB+TjXwcICuvjOo6qq5EtH7KrZU6DRvvKZrn/LF+q5S+0z2r7kvOfJsQJTy0/r
0I/dRWKdw1hCExXud+nAHhSkybcyyZt2X6ONTU6QZ+o5nFPNtI1cKlR+JFRwXivjEYMTbx2GnSmW
E1HM1ZUPT7zS6Yn7RzyBsnTXaWu6Xjsk0bsliwuoxn5O1tMS4yBFt15Zn9puXX+rSjFDwGZo1s/D
Ggf7jtAzJhuVhuUol5auO32cMj3ySLEsJe6a3a5hO3VAbrH1zdFe/4DoZTGXZYxBobCKYB91jI3E
KsuAuLVlu1fwdmSjp7DhxUGIOGiOcRbzYkyd8LArIlsC68qqXjaqx0HoHEwb0Kh9UcU7WY5oqZOU
SoP3Y3FfJ110N7buwldPe3lD5moVBpv8rjkupp2zw1yXAAV5mK6viUO6zb42zEKAFibki8wv/fvG
bQi3DGt/9CJl58ysE38x/b6PJwRBpe6udF1/TSS1RCRUrfC1Uh299TJ/GZJCX3WeruzDZuqxkVNe
9eqNBQmPFlTkLbtgNyJsWtRrLZvO3YUNU7n9PLhMiPuwkKCmedkzeFmD3L5J+4bZYba03a100vUp
UXPza7Ewv9vBIQft46KmOMTUbbNLV4mTfLWGJPBPxFo7+rls1/yeEQMOtohqV8alXuFSD1pF/mVB
RHhp/WTwo9iPEduNdRI+LTzWErkJ3mbAIFsPhHTOlnzeMf8SxxkaDuMMmljDANbrqh7nrc4UlD5K
+iARE3Xb9aKGobiUcgZqn1Ys4OzemX+dzOKeTZAzOcskLNueMNGuPJilqqxohNV4TmY1Hl3J4hJN
TNK+xb09oT1BIjMd6HGF72aO7vq8qtGhF1TYAdyOxfx9byq1FAcqpuAKf6ye/F6co8iKKPi1uoCx
xl45a+vc4uvYdcdiMMif1laECaqBgDmVLJwqOTk+NriHWQphri0HozAW2RHIyYNB25fzzOpV+G0l
z43rMIsKeaHtnbuOiz66Q2KWqyYpwg9TbXZhHLxSQkpBKqqH6RI0q8sICgwwxW5s783m4+jM6YdK
pish5W2d5DTwVJftRqIgni3YvUgSRvxUrdk2DGriZbrKGzV9bf0hKyPta/epssbkCYynq8/WXJQf
cfiazFeYdASDsl8FVivzXN5WsY9WaWQynjK7dOeckjZp+puOcfwNnIln7kevba6yGEHH0ajKsIqh
75suK1InRbTlUp5Xq/QhxnL6NWSjY7C1W7zRr66I9K5hV5ThZG9NTYdd15wW7VHHvVXetaM96mPA
SGfdT343DmczNch3kf7k+rwk2SQQ7Ur8KgsTkHmTlBPuLPTBJrRAXoziUldtcE3J26fnrA3XceeR
abPuV+JrXsKlZGTGeAtZQQrQdk3Ekd2d8qQtqWyCODkztBDqsHYGv7tp1uJsTVsQdQHEiYUeyNqr
JQbni8GsjLoogUVcU68Vh2lgjLwftSyTPV0d58kGg112/ooOdl9g9kZkLTQpcJFM8MuY1VAelQdN
Y4GBMxduyaA4qLCZ0M1IHNdAgnTIP2ivuM7NOVXu3u3zYIzmhcRfupome8ianjXRJfXqTFBAO59R
YpsRxXXINavFDb72qVTEFUKxfbG0BK7hV2PlU3Lq8eMzSzYzP0S+c3B02qSwYQRX7ZrR2qixQk39
YSpdO961KhOfRZVmL2NOM+bULV0KmDWE1W1KlEYbzUalpFOPoviY0eGoDn3e8oamwaByOkWTe2mN
6Ck7sfuKKScdiXxG+YNES1QSYSuDpgmZ4wXYC7lZTipgFZKRQiFctdklWB11spnUYgopc6+/ByMN
sj2NuS0XUXYWVcg0UWVvQXMHpgtmiZbFAgdpUIB8HNm75oNuUW4McgbBJCegQDgMqExiYU6deTUX
9igjl1IPgp7qdTeKvHmny0E9JbPdXSlmoOC5U8zpDqPg6VhLz7KjgVe7ZSCRDjbFmdXLA8BEFQnS
Zc4VFoDjbrCG4UNOT0LRODSDC52AfvRUO/DIe5fbyoOpNiQQvMb4GHu449dsovt3Ja2qs6+ztOnE
1yDol7PElnOIsiKtXgNoB3kk0bD8goH9zJsih4G9olLCHPKJCdxOWux0xBMTEr7rpCrkJh5bTyrs
oTAAWxOgQ50gHp+rOTtW7sB83Ex9fbEWv1jPoyqtL9xTRAyeqhAmEt6KHK4qRpKw6nl5zyl2YAMn
R3vnSJ+3zLHcObu3CES/tG4ZVviNJOt14wUoA4dGWNPZGhUGBUU21+/z0fScXScvJK5z2HIbyrSb
Wibfcr2v21yShc1h+3nMqBP4c4AcPhKzfYfC44PlF167H5nYkMHiuDDHEpkiRjvsmHAGDclQVbJS
+uo5Lm8GOgYIdBlxPecl/iAHFlmWP/qrw45zTOru3KLgdDbz2rbnsBBwdOvUU9JpU5Gth1acisVB
WDBTnvvBsevZclqOdMNBFW6R7lsv1Y9eiTAFzjO1n4ugBIFskhrDrqUbGe3HHW4NS2NhO516YXgJ
UhZIOF0bt22g3/nYG90eh2Q2kElz73qRI2YACS8VtHwZiE3ZTolJEcui8/WclX7X8F4xxWfaXzmv
/jDr6dhAXD4G3VjdpLJfyge71EG8J815psKrl5AYGyfo3YNQKbueoBeS3DMW8p/kQGQgqBnWETiD
KqJkE7cPdxQFpQJNo3FxbZXFUgO1DbG9SwtLT1G99PBbZuzNHRK5YbkY407Jcev0NFHaARqhpXMD
YLZGK0bwtcZlHBlMLU8ltldw92R2R9zROH4MvCzfDqi1l+7ZrGR39Mxq2vvBxx32W5FmCY4tHqKS
7jDwrRi3uILD1lAS1bZjQJmHlyZTyUKOVpYtePL0gL19RmJ7VGBNsZ5oOgQlfS9E/H6L0OmpGWMH
BVkwLB8CGxHi0XPi6RLXFQI7a6agwzg9nT+vrrEw2tWsSH6SsSfZqRm+ybxbb/DZXllGIPqnm3T1
Ne6a2gWQLfK6cw4pZcd8U7sOmbw06gc4LKdj/lwHLMMHXERj62ICNxsikY/NQ2yTpYrSvky6+8pi
B995ArgcolFpADo2MgtvJ1cl5wrKHn1jboXNsaA2HrGwDVV6WK12sfEqzUtKM6IsjiMm7+T8irn8
TRaWujWhu7pH5Bb8JHYrMSaQY+MffI5YMOwJHeK9SGgS7ngMul8VPbAgChDzwGR3uLgeRIg74Wbc
1XwmZoEKbZba8p/ntRw8jt6uczUPBN7tM0bFD5hxJhrZm2yXvTdgznDA5bFHNhYgSb0J/dn9Upct
HhgsxVkLHlfj3TETZo34VrYtWl0vxZBzrtnMUaFYoXtkt0J+PfZE8u273iTPNhWYtZfV2ELG9x1W
S14e9MzC1inQJ9vDy32X4h2G1WhjEYO2lrYFhLnEWkU5FHDH0aJ1EwSleZBEDqXnJRf8KQEh03BL
L0EBc80xkcsV+rX5gE1BC3UfuFiw2gMeSjsGbunL7HbDnaao5UWthY+qhHZaAg7LfslBGoNTtHxr
8sEpU87qsTPPN0ibEAqgr1U3q8SGGxs4E/+WsvK+lr0fPLdWN8t9iX0/30COTDzWwLSPXNJbrqDV
6g+i1u28E76Ov+oF14wzBr3WFg+G/eF+7TwMQsiPUvdUiOty9jFWxUwK3Bd0m2LTAO3j2LHPaYGw
9qxBq1iX++4Oe1uN2B7O8VU56WYeQWX2zVoK9Wr3DbrktRvoWswBtH5X+ViGFAVdl+uaxo0GW/S8
mwwbXoT3PqnlF3xA7A+k8PUf5YhEYLf0U/6MZtj+2ihndu9MU9EiG3Xai4Mt+cMLdunJqTZN4h9R
rWQwgQnZJLhdOP0OcusL47qTYbtx92Mi8MFAJpueMKzjDFu3FPa4ODvrOx+A9LJkS/6VMHsnZGew
nFeWj6F5Tw2t/TPx6ioAgaSAONBnyHneOY7pCBUz1QitIRwXOSM3X5POIrWPUzOwOx0yO/I6Qcem
Uys/NPZx1me8bUsOzCGyx5Na4OCuU+hO0mTsEUA/nCiiYPlMd2AjXwXH086S58VG/W+G1GQHWxTE
gqyiXY74ntBroPeITtuUruLomq8jBgSp6j+VIrfGvSXYjY+jM9qvA45lGZlTFmMpDyDkMcMHI7hG
nwef58oeMZ+TFRNPbMhB8tr3AvuYNAMKadUnSKTtRPVQ8OL3d5Yu2pULFZwfeRaYrRHKPOMqJPL7
QqwzdQxewjW9sc6NT25gVQIX3nAgVUH6nKJG2sWfWepQyfE8JHd5HibflJVoEE+7ywC/rCrjJ2vU
MJ2A1kMbYy5eh/0gV7xGrGaxasbouFjQ3RrDgVwGhkM5P+O+HuD9zk4jOE+BkcVF1Ix9iNdEOzgF
R+wGGLAsVIsCe6x/tdJMrkc/HkFrN/kpjMzqtwiUNmd4pef5gs1NS8+h8cvynHf08bhCxzqEW4v5
kCB/dy7hyKL/SMOmDaNylT5lD21MecTey8NwJOk1neqwzutj7uglBY7vOLmzUjgt9WldIxB2UVns
/XhoOLiglxWMAcaxOPHQ9fc2/e+d4xUhR8PU2fR9K8Z9MjZo/5dVd3Rug3VTdFgJ+mAavOWdNoOm
FaW99QO9HIZXgY05hV5j+ho2QuRPncSouXd9/XEIh9Hbe5k/6n3POaTZJeg78LwuNtFES9c4Rv2w
jHQkccv5mrFg0VRScjkh1YEkVF7QnKa8bZ65OxhUCqvQ14ZRUbhT49pfq5oSaNe5lXdiQeAkM07r
POxNWQT1ATIRETgnPgM6agBId5bx25ghi6vqM5WFTWmxNoNznB1D572ifOZEE2TBDPi4Ms3HX89R
eyaQ43DT5+lyb6VxHB6XwvG6Iwv9WN9gVVIGp2D1w/A8j3a5hfP1AZpaL237o+uY5lf6uTknoBV/
xkNCBuN5UTwu+wkeaTxZjVs89XjclGfPS4DxoXAcWMgh+DWnmyv3MdmmD75ovfo6K+zklnvfz4cM
kuM+9mrRI/yPCbwxubapX5Ksov/cxfImXeLE3fkellkIe/AbiehyYQ7eK8HPQDQEatPGLWN5LOxN
ZZ4mSf4eawvNKaQIpheNu4y3S6tYYRc4ifHDnAYWwo0VBfK8Mg06mD5oP1kJNuMYpGsV4zbkqOoQ
KK/qDrrzOGE5fp7S5K27/HO7tA7HobGrqts+wwVgR5Su+8Udjd5kaFXwhWBg90mC/KP7otc7kGVI
FCavuZsfk0WLb6prMYNaUDB99FE8npA60UoMYwve1qhyIXeO+g1DJY0EEhsmqlaAoukTbMH4Ok8T
fZI4haO2uqkpTmWzLkxH0GYS/kULBGicxzLB6aso/Kiuap1H5E+a+oSvQHqV+wogOkzWJjiX3eK9
DzkZZayjg9+905yUHdpBXfLQmW5+XAq7cSLQ7zo9LRKG5ZbqjxMLHkVjfC1xkonfp8wnugO6anv6
rSHnsmj5KVWnnhm3EI1TLMwfTzUOEeKagV2mH9wSF4W7YZ7H5T4gNix8XxOpom4k7jr9Zy8PBVoT
J6O7zGiye4ehcgl0Kh3j/4xu+tP8GI9mmARyg7DUIeDC/XFiLkuz+Bwa54OI0+ky90g1SAwIIxY5
cUQ80/9kQv8nLAD+Qro2oM/mDg3V+eP1sHNpdUbCHuImzQLNOOEgwezPviwyWkd63MOJ9Kffp9b/
iKb9/9PeECPB7wb4f2JuH1+wDvzX+VvxrXr5b//6H92XbxXj6upfcLj/esK0p3+p/vX15V/7odIv
34O5v/+zf4C58hcMi0lUIp5ZQpIADv0XmOsA5ip3Ywz9jceD9vgvMNdSv8DkEneNZS3wLgAuT173
bzLXkjYWiT6P3UZBEUP5T8DcN/gYKy1mi7x3pHwQK+Lj4v/jE7XODPHLWl/ZuR7RBKraBjCp1rip
zm1FHuAzNbapX5NcIjClxS/a8VU4g1tjm6Y0a8V3N/gvaNPfQ5r/l1volmS55RVvX1qCWHFnfvw8
OBQvOdI22liakq8KmgHZ15iZEtMsXyx1+gUzngB7l9pjMxJg6F7YnWfsJJh/pqqO6W/N/ur6u7gN
1U9yUd4QhnC9ZMyEkKgYtENEBfLNp0vCsgjVKIZd3WcuDR5TDo17lfdKU0X0yza+qHQryVaNyRlD
BdYjjWreZZjkh0dPCUuBlSSB/bPP9SOwsfGckofFA3MGdAbeeLMOuaIRleWnV4wJi5rMd5uO2g1L
KUtyhKe8FahdS+lP/5Coi6r5ME9MaS5oMVIV7J0xi32c38jAWolCDxHqH6gfu+ypdAr10Rk5lTHm
aLNUS1y9vKFDMussdrH/P7XOPNUl/731T/3Bd/V/u2Bty96X71xc/1gGt5f//5rL6hbn+zfof/9S
LN+vL7ys/wH/nQDuX+F8z+rBPrRh+n94rPq/8C6RnqBgMzkeQfv+1+oi1S/wmi5gv4NtBi8cL/0f
i4vwfoHhZNTsQ7uRzBnKf7K6/LhdKVKmBNmePJx8PnhJ+QYo4xVFpIRFL55S/XSdKfvFR5JL390V
55VNH2Weo38S1/DjlqzQGDgUNVuAxhYHwPV/XEAa5NoYYzDzGyn3b2xMBS4JR55v2jNg8lRaeO18
92v81ZrFPaYk/d02E4/c7ZJgqVjdwmduFthvV4W2SrthM/3BL7CI71ZJabvzrBBXhtXjpBGHwQ1S
O3VveaO5qoKWfnk7U2DZQ9BZsD715OxYSt1/avJsbyESAZ+Pp4C7/Dapo2paN/+f3J3Jbt1K251v
5UPG4QHJYjtIBrtv1Fq9J4Rsy+ybYrG/+jyUnT/Stn8JX4AASSYHB7Yl7k0Wq3nftZ4lwaAsMjaQ
EKIoNkDbzGkcgDX9DCU/K2/f3wS0gzpZ4QLWL0LgE2WuPwZOSYWtpT+V08uFlShwaA2h9ZmGDkj+
+0vp6PRcjAnYSFgame7m2fCNKtO08rSmbKUzDTVswtFUJcU+17wKAX3A+XeFmzlxzspgrEi4T7wS
+kEfGCBWLauQx6TQ7PoArofulujAYq0DRd1jburE0x5LPV1/3p0fRgj6CLYvXKUliQ9+uUnAGelP
XlbqgspODQpMV6yeK1skFd4u2Q0gFtNAHCtsWTFke7N6QHY+/tBIPpMUgNCJhqnuy0Xgqu6xS5Oo
I4AjJt3G9KO+vkpI5LtxEqquq66vJucA1RiXH66rQOyzybcebcqb4VbzQJny0Ya+xa5Ha0WslT97
xYskNgj8JccgWbKL1ARe7THlwD6wdxxhL9Wxe4y6zqmzVeNmdbow69rq902QD/kX5ceEM5Vh528h
UbTXSWQYlyYLFnEXvG5Pea5fanKIUKROYX8OgLjYRPSTnYVDFXyWZihrYZfKKq9I8ylz4MHloN0o
AfJ23fSizc70KdCJxnKSAadgZKRPvVE4D4OuBWtyETnm2VVePXmVV1/qhdd/owpAtc2mhBisIMrz
Rcs+xjxtuCOR53qp8n5tSZsvnQlK6vQ7KaYvaVmaxg5mLH9ei8hfUa6oOMRJHfjrNIZ4iwNT3HRB
6tobUWQCngPcm3VYWQ1E0D4TEvyUL9ureBy77kblHtcMnFw+gXagTQpqv1gKRd8Lc787HRJEWBfp
XEQ6eGUe37pWacQbCjN9sUamlXzXgQp4iyGWaGeREJvOdhDUgpZymiyyn8a8SOstBbRsipaTNwkA
WhQn+h8eU4UhDlCqE1QfVjjpFVTilljdxlI0l1o5H3FyvayeCEvkf1PN4tl3FqTGTRNnSBEWnRuX
5SWXHmWyqYMAjKrm+kGNHcMQKZLGtkmhW+YDiDz4O1GybRrB+DLsnCM3HkYtJN0EKWbbr3rTFP2V
TsEqucsrJFdnNsOeUeik878mslHRD1j8/kNahHG3G3yah/i/fX4zSUouzcc69RyFbqAKvYlCbB/A
5VrFfhG2ezsNXOcrrJ9wXI0hLRU62U6kPdT0UZztFJHQsRTxVD11cecINHh9jjW8b/nWhVD8ZVhh
jS7Qd0WLtlNSPY02hlNUdTFiR1eUNo5TOod0fkK/gMNo8fNaWzf6tnQHI73rMkjNK70aOEdbbZkl
9yiq6vSqd6wqv20oB+Apy2PmjUah3F4nvh/Hq8RJ1G1sSY366ki3YyVH5ubvVBcSID9Dq3Tw07J4
aZQW/8xginyBKlDZT1HhTfCES6Oh12EcCDWoNxrqsHuRWCmidltZt6GM3YuyNfRzOWa7KKQZrMfQ
HExzGck6wflNeFxCNzZW7h41lLUowiCpqDq0mym078SYdjs75Fk12DGFRMHadK175QNTvZI2yIY2
92Kdtng8HEVqBPfdhD5znZpa7F5jlL2l4/aTxHLKlmU82FudFM89gFLEUkUMaw3BKNWwgLBP6Vv9
DQcHUEskWf2grkJRcNCd66yksjfE9cYN7Ycu8aEIFLCkgdvdV175kvOgz11JpB8BbBxle7UdZRXs
3aL9VjT5JY5HELdNT2Ut0G60xJ8lRTTR/fnJ+GgZIBjKQz3iqdWGuz5utlWjRxsVwTn1SA487xBL
Mh5wsVNo1MaYQMMZn+605QWaLmZW+PDwLdswvvCT6N7DEksQybTMQrPBtog+MU3i6tEIDYzEKXqP
8chaiDndCA/tRA1Gj+ShcWZ9TUqVe24D1cEZ8gaKiBaLgQAwEkJZ2YQU02g9ZowQ0RxFkzGBtQng
MuRhdcnrGlr5wayYQpMJDiSunwd60cR5UeBr9VD+dFW7s10Uakirz4Kg+1pNWrlk6w+TQ1qkzDkg
GIwUpbEP3GkRtkB0Ymcx+d5KlO2KHt0PbJp7zaAbHpvwb1Q+PgVp3QALingsUU8Dl/bqpjK0MzMJ
b4WPF9jO4af6qGunoZ450F4uiUKPkygFt4fWV++Edy11eHbIY+S5FTqHMC38izawr/Wq65cR1INF
4LcPXede60lERoaKzxrf3nVeoUBHhhdmHDBVDz76ESvZosNJaMOZ496wx0emTkildrqpG+wJ17Zi
UdLSIt5rlf8t6dTQLyzKPZT/O0enjM5ciOdrQjroDWAbmWfWdp9dEzWsJauw0SVmfNV0y8Ebi+e+
mZiGNGpntNsHUMwxcmrUbbKT6wpn/bYzCux4BcZyNLKA5dshxOViIFGOFxBHHjGxhrwF9GEWQOto
X0Rmmx7qYKhui8Y1ngFPhF99rapINHZriNPGWJ0xS4yXtHuLFRpR79EF94R+Li2eo0DVxob0xWmF
zDNt1iMN6HaoQ/iL4B9ChxQ4vPaiStacP71bVZE/soiSPgJLQetqrSDNAvaX8TnepIx5MJzClT50
6mmIGmNH3p77tYKnvC7LLL6mYCZYEtKu2zjD6Fy2hv+s2zJbe6E2U6HiMku3UGNL5xvFtcY4wzUP
5N4jv4eOARsDPOteV9EB6toFfDpnGU5adCmNcPjpy9hc+bA/qeiPWvxge4gvUzNInKWsAdCvWkrI
4JYDOaudA+F0K+UEdHtNPaP5zWP0HvQkay7yOOwpTYPT8lD9pvo1ZXg02ZqOfvFVobgKMVZc5FPk
sL2qanfbdgX1AarTl+g+1TYwe7imepfuJr3XD16auks4NmJdq6ZZZSFIkznmE+jNkKBsAtgpmWYp
rSLls6/dylaU64nvRsOppfIcn1q8zKLOlYipYJXadSpvJGLDHfbGDuJhUBp7PSa9ujJUygoP4eU7
0uVxK1RiPMrKEBmzHxzqZWEBrEPE0Ua7EAzAI5XUbg0otYH11Wm+WuQy1u9RwWylT+BhDM6D2n2d
7/VcHyCo0IyH34S9n5RR6xy8mHsIzby88Qb3gUahvlKqM7KF3qkdiqXiIrY8fdkUzlYxBW5p5QFZ
roVm3NYqMNcsp2jigwLtvRz6LTlD4hpgWwzGty13jTSTfSzKbAOB2mbmg9BSsfQdXanV26IVPhub
rANyAe5JwDu/RhAyXbc1FgDQ6c6xIfR50IdsD2Gf+VYSasEBpa0pKOVuCWmrDI3zhCipg6Pa6SIy
AdKtNERB+joM8vy79JTK1yiNi70HUeFiorJCYzTYumibsG1MxD+y52tS90tD1CmUaycJtmACySUo
E+0bpe3oUa+xhZJmW2V7l0prsHNBXq6GCs6Ij6QC0aFTHpWbY5akL/bC8qng0zdNv3V7UJAjpoyD
5zgw8/uelAUoctdMPe2sxY1t6DvoIxdeVLe7yaC/1GlT681S83qFig2RuIqHQzCzfRNzau4aIWgh
pok27hKlJ0d6F80mN3vx5HOoKV+sMnB0ZGaO3x47Z2ouU+X395VuWNamyh0aaZmlITCDldHceJ30
zkXtwgAka+4L1QEgbZPmotQPOg7c3hCW9DVapukRfBW6CF0Nt71udGC/Qfz9dHKdIY3Nw/wa4lhe
KnSlKQgWaPrSqokIarUMiQYOeqSqBYlLC4e+M7oamCFSdOO3qjerZONTT4T34pjDpdNrHr6e0Ivr
nUNBrEcoHpbukdLdddZMnMrhk5b4CbraPUSGyG9J2QBUQmTroU3FcChyOEGq9JJ15ibfK9q+cjU1
Rndml7OkjkvJa21AV5nYnDz9WmQ4Q9EXpDqpAehZeqgslgrSpeiY1EttplebMY1ooIXwztYdO5vw
MuLxh4u+ohQ2JpRcYAJFKZ1Dmcdbs3VJoWdk7oRrP6uuHL+gfs9IT+wTNaetIsuntZud99Qf96jS
wrM2AhfadvE94fXxkVndOML7si86zAUUChxr63sStH5rB+cWs/iljU1nbXqxxpofxnd2T06KKyeI
lzAEz0HCo09JhPUdQ3X1QKKcOoP9111r0F+2hNDcJfRi9/oo0jPbzou7epCErVXA8xs9VFsNYvAu
MM063DAHIUejeQTLUKclgt6lP08bkyUaE0K5hrrEph4uzKJ1eyYnOXyZOrzFdqGzxYhRx9erKAtU
e7Q5PK5B7XcrQYWkWsQs9tvBlISjF8BzkW5Dz5wrVwcPVQIx6o6j7WTel3hKCiJEBJfnojGbwcqH
Z7cUbWnfO8qj21dwxk5C3trWbkwW8UnNJ0ioWJhH0m3aGOFVMDjOBjS3eZ7Jwr0Pg3H6mfga+JFG
16fLXK8vOSwqfyn5tGsg0AQqdJkBeZk203JotNY/ok5vZm5eqR89D8ahnngWT6tCPgZj5gteDHvV
FOzit1mvpVeOW3b+QrOIkVuS/8EEFtr4FVCBGdGhzXrQNzWawbUpk2bZB1n8Q5aQsPPWguoTxVa9
6XMtajaFhLO/LG2CRTgy0dLs3Z7+YsUx8kxrCnc/Kuo00qHNh9GzuaQebX1zxta+GftxOmRKzc3B
Fk93F7fWuNbHxCTGl8MEeKIa2OwaoxzNV1OED2jV5JOdheCVgDx+MdBbrG00snu0d/GBcGDBgKTn
ftv2ClWGUyBMneFk/k8sVcmtrrt4FQZW3VnbAT5QdWLJkyeyBtSi+TCGHsQ9M6nE91pv3JVoWODY
BmScNQf8PsuuSatjNJnpXtVxt9HqiE57miHukUDIl4gDsGqHqimBvcGISmMjX5n4mxZWjVRDo978
wOKW71Ei0vWbhmZXaxKWus6YMdGDFdmNn4TpeSay+DZ3xvQCYa1coGWcuPve0eWxHIKkTmF+jYOB
DgsONWedmo1CrafJDzBRdLGzNhbfx1akz1mu0b4OkfWTwzUcKruqtklRlHu99mNsBH4NFUml9MFZ
i8P+uqkDl5Zm5ObDvu0M+2Zye7PbVaB7H5qOh46YIRVnfapr8YKTc8yBj83UMR2lnkEwbLAAtviM
tkjyZEzmVBpfJybHHwjqpvM1M8KsXVKfyaOVOVXwpfB5NNnONdPJ2GRwHr/BoiQdO7X7ycV6OA1i
H6moeM6KUT7rWj7dUQWcYaElyHBeI/al3L1Iq897qxgRP6dpbh3TdOw3eeJFD5FTsflhDdWnXc2O
8yebM/iQpQsQcaHFWjxHdITtCtNefTmI3HiiEqWHi8buYbLFIniQuXvL+g1PVu9V+aNHYxCh7fel
zcga1XNKo+XQA3+d2cNzLcvOOv4/16viO+tCF+17jWYJiLquWjFb1ndxSsTzwoxEEi0l5ZUdxryp
XiIV6g4amI51hDL1NkaZt45zG/kvhWJ0F5WXHZIMggm2Szt8ntkazGRagK0bI4lGXWHoK5ERzeoV
D51j5vYmmgwqaVrjUgVIx2hAhOYqhb6gERj16P7zX6znMSWJiLbMssmN+OtgZSwwdVtSdZi1n6z/
eYQ0Fdi8UR0C5TeYU/qo/s5Ps+nHRUJQUZpVT02kBcdCVUHP0YGI6XTNqY1fUtksUSstlHq3ySpw
B1AcgS9ZKrfuPDSLS1Ym/hnvpGDw+h2I0VDkCUndr3+OHXD+onOdxIxzsUcadgjDAi2mnzhmtsdV
pueIQvqa1XrhBHmrV9haia/aZQprASJMiITlZR4m3AyTbro+Im0hT5wcz64HjVyNPSUmYHPatIE3
nRI7MKCTvHLQGuMT84fqCYEe96qiqQ3M0kNjB/s2N/Mj/Qe9vBNmocwZICqyu9oYefx1Q9byrgFw
TDZGko18QFLfRXquCGiW3/LCpdySB1RTf5dtqFVxk8wmoezT5nWcnUWJFturQoKJW/u56Ang6VE+
Lh27TYbrIZDVk2YLfoFp089iIZ7rOAKBd37UtAg1S690noFThXw5B8IwBdSyl+la2aAAtqONjhmq
dO1zo1p6DYiPleD3NzwnqqxVVZSXmkGTbkFRzciPspa5esog6zA9V8FU3umIuodrpssw2ZKbbaXn
OLl5VhEH9ZRoi8FK7OWIlyW9MJh68rOuTdsHNv6KUE8HizjOSR1IXF+6ZEXoXRg0kPksRMiYFfht
BN3zQeu+tLMLYtX4VDi8W2dPyU+TyyInsoIlXRUXCXbNaNXxGYajN6C1oIYlKNHRJg6sZa9VRYu7
r+QrDhmpXAvTbPuBDVIdbuMW8SNc8PxMc8ZmgTLUukd+aHJK9ZJdbhubFIlXfoulo3cW/1WH6Ulp
zbLpmwa2C0wSvSqLXaKqS6svDCB1pbKfPm7L/NEI8nyTNoTHi24Sqn6KCkl6gm70WDBqaY9eFkSm
G2D7O2dYgLyq4w1dbFKEPr6m+cdF+VnyoR0bRQgdNuekNcFmmiY+mydEjFr1RKWuQ/zLaHipOd6t
zHayD9aoJLqjTitCzj2Fpm1Giixws1N5nfV5QsB0B5gvMQuayYOeb0Yh7a8ShloPJXlOGpETiCJU
m6IoOLg03p2F2vDGlQaZzIY0DoTtGViNnKTOP2nPzx//fZOHnhK4MI+QciBjp/d00szKYPnAQEMV
k7Fd1vswSuVKYe67qnurPxcuXhHw4PL24zs7d9bfXpkuED0X16BeppM7dxryPXYTHkMMejw8xRur
U0vI1nUZkSvKUZe54+PLnX5RLofMxjEF3VBqwqeghmI0YtjbDPLqdWKKh5g69DhSJNh6AVKuBbq9
uUjBxEGRcWIN/gQA8ople/+NaSXSwDUtm/ap8+vv33S54t6MB8whVN6nRrZEO2WTRria1Th0o7Tw
kjUJn65GbCuVY4KfnoIJlgU1ANlS8HFrneIR8TKYimkwXaAgRmIYFHDm142ZEtUrPIDFy6BBGwnd
P+gowjSMr6UM+5g96GROu0EkvcuBKQKbGfAKQ+3XS1PfoVHUopXd4gXEk0DldmN3DRMxNeV5j4Ks
q7w0mxwTTsHuJ1nm2qC+euFoxceCjY55QVHaqTACOuO4q7NGb66yfuAh4nMzyjv2nky4VPHpFBEi
xaTcICjEK1ro3HmF/xUoph7PU3Mf8N+SZL50nZaBfZSucK+x3vKn0nZte1H3wm0XFm+Ese11e56p
8eYw/Xc5H55M0njbiIZHybgPn8MKlcsGibt3yNEtJyurIb8wIZbhpy6IJlpyj2PWiICK86Ft8Eg8
FD5wxAXk8eh+qpvp2tXGhsnWtPgIdhbQoTCpzGZ4yism/MztWKQaTxumXWSPY/tiZxa7rNKPWu1m
SETQ7MeyYzlQrY25gC5qYpBN7MX5phQev0fEVBrW5iSLEQkxSy45HxGrbAowTG04x8dbbUi4lwGF
/WkXqFBr9k0+MIFj8gVR/Wu9siWu2QOuD23YxKKh1AbslBzIxuj1/Di4fe6gniPdfdES2y3X3etv
aGOLi7Q8cdC3iAfx9YVx7O/o87zeBJcvDW2Pq5dayYed2AOCA8+7SF01aBifCI/Hv2BWQ0AlksAr
bDfugymwCpiJTt17xHp4ETSwKNdBhfekCjTvOUiHc5UUVJ0dCNIXhmNxwMhUMmqHX6v40CddyYPt
rIUmu3xlUfn6aZA3dE3et2HNoaKWvQryAuYs22psfB/PFicNaWRKTBUssT4dHRsN04n8BqEmgE8D
e30MNWNYhvSXrvmOzFOehWx1acjoIvFaHsHH1z3tuUMttZiGXa5vstycrjZmz/kh8Hp6nwAukE9r
lB6hrY/D1cfXQQ/yfiqCzTBrHHwbZ75O9/19w526m9U1SVkvAIa495Fv5C+JLmq5Q21uY3UsMFws
gOmSNxNMRvnY8FL8/Pgj/HGLfd9Cf+U6FoAxzzRmDcab2XDyR5MADIfCfu8NV+XINo9ShHttmEjH
F8Ief8BI5x58fNXT5ZxvjBIG5gjNc8f9AzxFTwa7L2W1OYM7OQqD/S+z1tz6hMT11IGSMT6Z9/9Y
5/ies/APWp6NuOEPBhPvLt5zWoJTBMIaV2lfrcJBvPhjzVTy8bc7HT6mbrPGALZCmYMC8FQqUyBg
8JsBU1Pos1XFhF+l2nXZVFPx7eML/e3hAXVyECyiRTBOaVZRGxZWbQG5HWaqtE1gkMSzlvEHfofH
2q294cev5v7H1+XNPxm5gDgtpE/ESQvOFJY4HblRWTgqMEgk1hti9HSlDqOl45lIx6yo1qZVOj9A
hA8/8XYbP2yt6cDxg9x6BrseN2vNG+UPs0xqExykbh9TOkzjCmJgdu0i8b3DrZ6f+QPVr9kQlNzj
hU2e89gE6F8GnkdQLNUfltpupNAFhbdfEXzcPWexN8s34N4fbAZfuTJ7f3wWdqdIYkygypwxO9OC
kE75rW8CTW4nwxz29OkLD34hukt6TURkPZb4W5oGb5aE304CHbrorft6/mrZGGjLikZLTuEfe/Ue
XwDLjW82TEOKtNLq0JN579JuKTpth/iCWZukSUjGEJNxuuMXZDb3gVWzjL8WHzTBvhPSMH3JK6sb
+Q1hBk7yQm/K4EsKsYAGHxZNPT+0DnawNTrNCiVJm+eciUxFBq5VRKXJwkksTojvBomBZyFcmEij
xKDXdeeyqwm/iyeLiawgW+lS0SrGsDYXCqKwJqyOnh4IlWKuwMS+fqnsvOGLINmgJjmySSCeetji
87cwphRoPIyiI19Z2IRPpATtLc3R09VSwVPUz5RNzAP2NAszUF211q6sipEKmGYHD2TjFpBSMGLu
BkT6j6qK+/vZNss+RHNIbiEN2D4WdQgYYowSL17DplBbCNjMTA3Kux2NTI/cmTJgCRwTq7GW3tB3
9ZHMPYRKVW8ff60J2OP5djqQjfTsV9EgseJCPVVRPz8q32NPUEH9wWD6uobQKZi9grHtejAlamJB
XUpajwMmiJXrOUO1I0fUd4gTVtqTRv3+1kJyQXXB0oPpKxKJ9FgYGtEQXaXBq23Y5m5tIuk2/ej3
zSbDRwHzC+ZIcJ4UFCg3dd4ouUYQkOfncY9hZZkNDlnfNmIPnH7CZjD/kkJMMIFMGvtNWG2d3Jsd
EyNLJ+XRijy9mncEBNDrw01qIpCW2FBK/1iOw7B9ffP/Lc36/2cqUWS9b2a/P8Tqt22dqldp+vI5
/l6qf+3VDIxWb4Wjr7/itzDdNf4xUAIgkkTIjNja4Lf3L6r5b/9Fc01EoCY7GlP4JqNoXmx/E6NN
4x9MGnD6EByjFvdmUt9v6Sh/ZXqctUFQew76dPPfIka/P4AhAEdOiUvGA0MIx5nl9/16P2qjFkTN
FG7MPm3ux5xUGmNOU3QyJFeqiX92dVLdY1BFmf8f0tqrXyfKt7jj9+vv7+vOBFOLogFbjnkr9Haf
MbpECmh6uOHOmRRHRP0lUYMEM1+03Se7i/eL069r2QarPQhCbrZ9UizgVqJHIcZiQy2c5ggd7pm3
OH2yo5g/8f86Of+6iu/OGmEgvAKJ+PtvxCnRzR2DqziemyNZIl3LDYx0p+iWUYIdqOGUASvhtgau
tf/4br5f+F+vDQfXxsXPSHJd9+Qp2j3CAw8l7WZA8U+mr3VWEwNZYtPdmDUSnLri8PnxJf/yANEu
UyqgJMj+yT75usImYKXUs5BDGrX0uY3E7U2mJQyr6PLjS/3lzjqAMjED8OUcwzvZXPg+yYyUqTUO
4VVMvsGgr/wJRQolrvSokdhqp3SVpi7bZTRvP/mexl9GD28gLxxrCdWKU/AvFvyUa9vauupKAgpw
FG918m4XHLYwZvVUgISJnt8rRkB8CR5Xs+kIN/Z6HLvpI7tPfohF5JN78rfbLyhm8smc2cFhvh9t
k0EpAr81geNW5m8cibfe9mkNEpgqNx/f/r/dAeDnFGmokDCJnR5/DInxDGFCtOlCvzxiJbO/RaWX
fS06ad/JTu+ogfX4uVEHtwSGSNr5og0SQuUGucHBO10jdTOmT97qkxrg66D3IaUZOHdZ+7D3vL8F
yCCrsFEWU9cgaKKSgUpgNZFC5SquIAMieci82ywcjQvRkT20qHrMtnkQjBd+KfpDb/baQwuNEOKY
wTZIwfFYhgW+8TMThNpYCJhzDSgLNS/9cah9y9MBf34UuVCuYfbsEqe3b4Jh9uN+csf/fJ9xmIB8
421GE8S4f//VUvD9uA54unXkphR9pvbo+klOGkSpD1Q6y0j/OQSls/BGbcAVZzXYtP2xoxo+FBUm
lCEaz/NBI2Ot6ir/Ic+Vgw4uDCNM3rh7PjngiD/fUM9A/k4ziVXMcfWTGXaQILDKwQ7WU4ndkWZu
iwypgL1Chyg/JlFpfFFZZJRMvkV7PiWWd5VQ5e4WychuDFYKOivXoqPJ58c8vOhTRaO/z/iDBpwP
qXumRuHMs8Ib2rT9FQLj6BrkJImoWjm4xzhK7at48LMvcWYDIy8I79MJUA7axtrKSJns/20bLUGA
1dZQwwg4ZfRBbxXTXSpc645jtv+9sZp2Y7QU0j5+nH/OIDhDdBZq3AHWPEu/f5qiszs7FNac4h13
d1k1IlH1pP3J+vP3q+B8Ez57CUoI769SAacKNF8P1n4Iyrg3x5dy1lh8/FX+3C7MJhe+C3XSGec7
T0tvlm2tlABmSANfG71DmFoyuY+1SZA3LS9sYR1xZW0FawIqq/nJEveXK6OAYjNAeYQ1wJtLCG+u
TFeGaqOp/HWHC4DIOBAFEXwA0oLQi4XuXR/W0b3mFe4n3xif3+m6Ps8xDG92ELaggfT+wnXkxFqU
CNKosSOUC8A0wT12BvVsqiS1OLjZ2opUGPhIcY82Rx/nMuOADB6Ui0naxoDe9SxK9fFHooIzVNRq
ZQbMGnjus/o2MIkT7SJX3E6ov8GsoNb9gt4y/+5kmnUpKj+5Gto0+LVvx3MVvpBk+Gqaebv9+vOF
/TVxugLw9Tw433+poRK41Ct9TgL3O2ImPf+msuUXsgqZ4N2h3Xi+dYFnO9r62pD+b91SXjhKPjqO
3tOCSDpZFock+AJzXCvBt6gRgjkxuEAZuk1S2V1mGqdYOp/BSqMetoIJN0cQ6uIqN4NxLQvvPqXz
CO0smFZQ+gjn0N1iV5VkyfnUS5d53SMI1KuXUGANomVJLaAKLjBEfRYs8fr83+/7IJThCWOehjft
sh1/NzDDYTA65InuWoam+2ViOlkElh8fI1LEgb7R+IV0Zfj7uAmgBNrS31OBR3Vcq/D+45fzrx9F
MBNzqIYrTT/l/UcZMFggBQSe3tUEuld6Wz932FhwjbRqxohpl2406Qtpzcp2Bb4I9MGZIermyycf
ZJ7RTu8JW2BiSOw5HOZ0eOGQL0DGRXwQWZ8VrbmfJlufA6MQIjs+plMLpV0mwrNxxoGISvlbIymz
VRVDyvz4s/xlpONTY6ZyKBjPba339wS7V5BrbOzWUpXiji6adw4joD8qo5CrzArdLQWVZx8FylEj
b/pXQtJ/+p79ZVLGImcwW3KGw5h8MnmUMmjcRHL1wQ+Cc+QJ3kbk1u8u2r91Cv9PjZhvfZj//bJ7
qZu2fvnX+XOl/kWY+49njBTFqcXz/0bz5vxi/ccJ849j+eGlVi/j20M4e+P/6d7UzH9009HnvTJV
EN/AKfkfh3DzHyCHHjR+ZjO2VIKh/PsMbvn/wGg12GNiCIFf7zJJ/j6D81f0AhjenLX4Oc72/459
83WKePO6WGycGCMcHfkI85R4urYFNOtg55DgheHSREZaKnoNWlmtR6vXSfUti/QJJmm7wxFIyvPY
ADJbSIN2tt73ww+V9uSU15gOcY6nt0hcKHRVbVI81HqZ0SbO/CdMLu6VBxj+UbF2/+yl9mzB0Pj+
etP/T4zE6qW4aeqXl4ah+P/A+PMYGP/58NvUL8X36F/zylu8EHP1diDOP/m7GMQGhpIP1Q7bYvSQ
scF88LsYhCH/H5y8lM/pcNEtmBfF3wMRSgEpARaDhPE2z2KCkf17JGqm+w9OeSo4iHlYzCnB/1tD
8eTkAUTBhKLAREk9gXnz9OTRJINB7b0fz3tEphtZperYwDG59DCPQB3qu/N2aPq1YTQeSEcxHYAM
0ybF/7vqaw9Bs11xHskQTOpWpG80B1g76vv8IB2sIEMUt7dx7mgrXHb39dDeyTF+7pOhvQ3S1tri
hkD4Rszk8s3D+Mt25wS/YM+HEoJzQEJRPxDMyCclhF5ycgXUOpxn8C33EuXH16qTix6Xyvb1g+pI
cEMVR1eWE4+HSiIw/fgjzBPJ2zXR49HAkmDO8IBN0FDkGb7dwAKd9HGS4C3DWrd59ORYXGGwScpd
l2pr3MpgsIZAh5sMVP0R0HpE8DIl6QedTt910hc0cEqH+WDRwLHZ5SnzHXYQt3hEy5t85zSZXyYi
bQ+9wGWL9MdO9oOgZ6lFU7J3sLed1bUsQcaXPrNLg0xLsQlA8W2YGRpTo9ESF2L2Z8f00+rB/L3n
Q8ncahOMiNNjOnbCdjTknJNI9+8L8lhUO+yHQDiUlpI/jTgCItFlWb9xTJMk+KEPrMNgG5eRKX2K
kZMCSDnmyRPAe/FZafC1n/lm6uXTzVM8Q57jGVld+skCnaRx4mfU/wmiFv5zkUXEvLuK/bYtR+tJ
pD3I8rQW4WWCZuEAnYvDqGVqA8ocqOBLzcOlvJB9Gnxirz/ZOPC5XItdCe002t1EmJyU1xRyaiel
UniOlOBrk84sXO/Tjbg1/5b3357AN1ZEm3MVh8ZTrg6VnJDji5zOdeK3STuA1hZaGu+uHd2kUjaY
L8QEktzU1mwcnZk1ptWbvGry2zwrwSM7ZZPhSqZ7BOpsDLoVp1+k47kgFaCZulu0U5K+nO8mhDMk
MRv5EZcf8ulrEivwvxi2/0ykkQ+PNhp13AdGbN1Yg5d/pVfzNabyEa6jOE9xtJFyaRGZsOqzGBpm
HEAGWSkXMuiUOvIHAy9dUWzOik/e27+MX6YNpl5wKVSbBKSGd+9tPfU0JqNBP0c03zya6Wh5C3ss
bLhqhtCWhOyqTeBwiIL05izdqXVvHJTXKb2vPPZX/S0G5jrJfnw8nZzu9RkgHPMZHUS9OUTqiNMB
glI27cEenhcVfhMtmMzzdHQItTBFS4i6Pi01rYdIXXb9/TSVkNwT292NWZo/fvJJ5onr/SBi9wIg
hxgbn3bUvE16O7EZkwUEjFr+uTaUpOoFIPBW4Ol5SIkiRt1XwsGhDYV4aZT6+JWuRm3io+IGpvTS
KkB3vEuLdhw+y2+ct01vPxi6QMrT9MHZ3Vkc3U9mXGTEpOuQlXLt4vWrTG6TZ2OjRA2GtXT4rEBh
nBQKEEBSrxNcj5eJ36Gf7OLAx9OktL3uOjflI6uAvq3r8ygBAUpvNF0l0gc6nbY/gMZUO6E/Sv+b
V4CusqkTQ8BWPgHLXvjJ8D2dR/hQZD2h43sNIuRNf/9wtMEe4A44+rUahHyyhux/cHZevW1jYRr+
RQTYy61EVcum5NiexDdEKnvv/PX70HuxEWWIyAK5yGAGc6hTv/IWH+h5me4X9sD8IqH4R+CCJocJ
mWS6umbDCLIWNXizXQaxUlZtFcONLBL/gW6+aQ8tHFExUd5zw6WpBI37PUy6dKGk8cn8T3E0YFS6
EZSq5xaPo0VVpEqb4dL0Vr8zqhTsripWGwPh10ffMJ9ay3g0Kz3E+Rxcp2a17qNhRk8QsdRV5lrQ
sUQqxWsXMcLVwvxMz8j1VgT6ZALroWqG1+s8Cx1hLzVy7MYXIOsdxsTYQgQmwpJIPQcr3H0VjBIM
sHh+rT1HUuMBm5a1E3wJd7PwJbcrxZdMFTQCSQp4H+Wuv+poqgf8LBEVGLqoDkFKFGNKWij2mvZT
q6F0nWh5+KDhRLDWFFdcWqNP5+Gv0WdnRAVsq4BAiy/9pCZA4i9uelEJV0WSFq9u0cH0SHFGD7IQ
/ggYNZyxU/R/LW9pw97cDeinsFEnXp5k0J+dnYseuBrS34IP4bT0KdhoBoTkFL5no2SXNEwz2wPr
SUXKRbqg+ZZp9bcq1bZ9qdevXTUa5xAay6M+9uMW94zS/tdV4vOkaTdTNOBdnhcdG8FS2BBhcFHw
P7J71ygvnTLutV73HqSw4+0pxQbNldp60KG2bSUv9xa+YSqMXG1ZPoEcV9GnHNciIbg+0maQhr4C
r+siqu5TgbHws4o30IaCnnuoaklaZY3rP2GDk5/v//jPlkanLMj/SZOBw81eNsrompeMLgMXgCCV
hu3hJxAlYJz5Wz32lqxa5+k3OjqTihH1Am5KCmdz8NIQh0kNfDa8aFZcrVs3xKRddzVkUhOdsl0x
rPIKZFLSTLxFva/XJThRUK4IhTRCIRx7scOmN2y2ONenG60Fma1KHubtYabaXe4O75Wf6LbW1296
mUtbT1e8fzPY+9+fMMnfUd8AYnATyOFwh+RME1zkpgmgmKMBH8Th1xCJ6JWUqOrCqzLPEj9mjD42
z6s0vXuzdMrscZkWxji8FL7xguh2u8sT09+Ko/8jC61TZin90g1687rKHFWAdEASWSf6kNfbUYvQ
FfZFC8aWhvQzSksTudg9dCCaiqaKVmNg1Nsyyp4tEzpG9hSgTXHCsH5XQiPYgO8RmPl/3aj0+klV
QGKAUsBC/vqTUs9ofQHU9oWOkrlWM+NNltvLiECuPbqgOO+PNjc1ZI1V0aT5AbKPLIoY43q4sc2j
uhnq4IJCuhavEcVXsYiDVg7ipx/LXxipnQ3T3I5CQOgVy2W6CnzBxMwSNxHM6QURzQpUILxBe8Wj
Lv7OdGvDws74+Irra4OTBA1zqvzSlP04bH+9L+QDsOi7MbxQd1WcFhOv17rt/INvxTQF01wZ8TGK
s5hWn4k9GekeSrGZwVmzJT1UvnRa2zxJSKL+NCe55lUH0homN2YZtlylymMK7eOE69hwSWNNXohl
P1pxs69XwMGwmJRbJp236zk2UBMgBUm9C5S+EWi3OSnoYwiBh5aM2Z6k2GQY8jppUFvwoknNp1Me
sEwcvuquZO2HTkb6L4v2Ja3vFWZxyKhI6H3kYm/rvmGsZBMLIHl62HqhXlcVFmcB9ylQMNdWSxRy
s1ZT12Tkv720E45a+WzqafTFhUJvq/g720UsfKFJXT8OU4lfiUChdQVQviLVYxiNlnyQkTLfmQ2J
0f39dxNJAn2wDEonFIfohmnzEG+IkMzuRwFfN69ZyUmV26k2Bsf7o8y7+tMuB3kMJUO0qBjwt+sV
sLxKggqVoGtrFIOtarlxkFNaAxFvkV02En38qKg3FULnX+jaYqBYBI2T5d2Lj1/XIypm2TG2JtV5
Nf8uG8lrQ+HT5p190Yf+G5oi/mb0ko1YFd2ugP6KXgU1J7VlSYoyKRYe0U8mjWtrSuGxWzVQArv+
NabYIE9fScJZAUWCgZIcny0atT/vT9pNeYsr7AOcThebDAPJzOthXCGn+CXqyTkIOFhuaxDVej1J
u5I6alU7IaL/AHXS3MZ041ErtWTh/ZlUDmfRAl/ADwTpNoGC5lamYg32rR+05Fy0xkuQ7wztSXCH
lfEjVP1NURubCqyONG6sbtiWQ39SCmvX9c1j7v/x5GDdh9ZCAeXjN18fZb5ogoaYSNhZ2jwdGyGj
C57YJ+fRq5W94lIUk+ggb0EfxCjLp8mDmQXiS1sUCZdOle7SGgAI6g2ZDXRg2Ch91NpAd8NfQlW5
xwGyMm1urdnkkhcScEXmP++V6TEhe8HLnF7F/OY0jE4tpEhNzi1InM3QVd06wMpy4RjfvqOsD4wy
iwGAvc9F/WKk9+tBU5Kz6bdYPzVItMWSUtnu0JgLQ90GcoiQT+E17UiFv852pd8Guph1NLAxx/Rs
Gb7OapIWWQWGHK4jRVxa8U9+2v+NZxAtXJ8CGXu8stWD6BzG5iEwMe+RUH7CHWXvq4hjK/5jaubH
SYQOb65VgERCm+46mIuIeRy9fiE6mH7d9f6jvj+9IlT5gWmK8vXXIJtTl/1Qxmf4NRPNmGIXBuq7
Lmv9vaxjqKAGNHEI8zU8Q/rFPO+z4VEr0EDlU0QkHb4eXivbNC60PjwHqjrudKMsv7hDYTwaQJ98
IUTXTJAVeOlCI69UCfS1MnRPSSp4J/wXwFUIiHseB5i3GENSmkiRttwL+eA9WnVIF1dyX+7fYbfp
Bi16E8YJVFyFSvBs8cCquIpCbe9cjQOGAZgIrRFXhGI8tYpB9IzbyhCczMyW0AifXJ7ULqjcWOBz
KB4o0x3+V8RixCmG8pLrn6krDuhGBM8tXbbXtpV/iaY3/ldLcAQUWnM4ywZw+7D8WAiabjcuXzDt
FNqMExR4FnXIRS8jUzH6Z6uqntO8lM94AOerLk3ThVm+qXfL8DuphnEcqYfRFpmdSRTzuiJvMobq
s31o5PgemZHy2NByfDCS6gntAB07l8bOgdc3uWt7pRUjvyM/NUO2hK35ZM2nfieEKi4+A/nt65mX
O0MfG2UIzsoIB8+to+oJj0TtIpvj16Cs9qWeJl+gz4fv9/fatKKzoylhBy1NgR7CuZPo998rTpu+
KAzgO2fJ1bQdVmHo7MutZd8f5fb6YzWn8gJlMU0Br3c9CvKcLmiQ1D+HZd8ekM7o1pQf882oq18q
aVjQpv5kDxEEqNQdKcNSYZqNphaYS9ZpFp6FwnqBNRVtB2z8VhQSusP933X71JMmQ/gmvqdNSaB2
/btKuej6KorDc9tJv7IayVHJlcs3z4x/Ti6bv4BiGJv7Q3724xhUYjZpwwNYvx4S1Bk6TRA+zlKo
CCddqd48C4mbWBd/3x/okzWj0E+fFaQ4CcxHDvbXXeBnfTuiMyA7yKm12xw88V4P+t+N3OUPg4ia
zf3hPsmWppo5e4MQhRk1ZscR+yeXWpMsOSO030dgd+XW9KER0/Si4KEFdmGG7d7HxvpE8848FrSw
vloNWh1BYRxK35X3pacB8VFKw/vZ1HW/a/L+j+L30XNY5NU6GaNgAXr8yfpzVU2bjBACzv9sMWS/
MLHYyhSnLA3VBl8aXoRMPdUGwWaKSJrdW7ge/z8mCgl/eufULKmfzo7s4AZ5WjeTfFOU7gbRO9bV
S9T8UQT5NwEVWhagJHDTVRMoNS0IoxBTeQMbQXdXQUONtPbVHAWLO0Zfq660D7tm4U65nRUuEyoi
k1cAbNE5oTBxTUVB8dg7y5l4bhrruepE5amQzRNIt+S5Swt/Iby6vcWmPJXjMCUX1FRneyfPq1Eo
Ctc7U0gLMTdJzU0cS83u/szfNJrImP4eZl52SIn4u0w3vLNeQCaobYxDjq1mhWu67l8xS/w6mvUu
8YRTqfY/DE7xwjW6+AGz/aYNgQdu1vLO7I4tfqQ6voBYKJEUbpscZS8LZY/Y+pq4R7SFN4k1Lul7
314KhCXsdnMqiIBZnH0ABAecupWM26dQulUXMtbQ/JHwUbST6r/70/1RbLx+m6YUmMxFmeg4N309
IM84p8qid1aK8FmUCMLiHPLckCZyu5aVbKsOYfmHzMV7mIrR3ySxMB9qVU/3asVVjCcTZEL8FU7V
4Il/whpZTSQPBT1c5WbxO69cauzNWLxRX+hQ7hwQuTZQAoaGiI+9YPk+brcoBtoG5edN4Mk6ikjx
8IhckbWVNUSfZDPOt26b6D8UoYjXdT64X+tBck8mi7Rw1Xy29pwoc7qMmRWqs9cXv6sUjYVIWHBu
ZMs66sn426RffXRlYau0cnPUcGXCMDmgsmV4SHEiHvOaK/n+/qLcxik0WUmrwXyBcEfP4PoralGl
4ItX/VljG667MPpjjRivtWUXnchyCluqm18J+gp//nlcAgggQTDe4bbOUSuyBiMyrVrv7OX6sMJa
Vrlkjek9u4N8xvDYB0mqV/s0rI0F2OJtLw0mkUi5kbyNkILW7vUvzvBtLQp6CmdRpnenmeYflMtD
O1HkOEe5Igh4Gzv3aOXCG4ad1mWQB3kHjB+cBCIPG60KgAflqhPC0L8/J59EsNQVuV8phWIFhDL9
9acFAIWnGpHlhJb8PacWss7/k0EHfNWp1NPXjb4ggXdqdLLNToYia0S/q0gqHofI0//9Bp4qLpQ6
Zdrx+rzjmAHhLXUttJygjPrvVkYfF9fEaGEX3AY/NA55Wgh+qH1L814QErAUfTGSd5CNctrY709V
aJW7ri31YOEHffKIgWkkW6WEy0WnzZJGOR2VQMeG3kkot20iBKbwzPPSVWGgF1vgIoWSuPyvbBfu
Ow44swe4nkhZna9oiuqZDnjRcsQkAuUEhR05zAzhvUwNvkVDacC10v1d3AxcvxNV1sZT/qKMpr+3
1AIL9bo0rHVV58JREo1mjaq9+Kdq1LeFnTfd87OrGeQetRlOokSJcnYZjR2iF6OYmI7X6fjXyoW+
joYxXNel3PzHBfI9lZT81NeDeOSrzINZiOU6bPyfC98xjXP9HbhTcTpBJE0yDfMg1YKPJtWFm5+b
Mc3/07U4PpBAhoRiZYeUe0qtmWRtL+vuq6AOHYwJUbLboV/nQp/aeGltkN7VTp2AynSN0Mq2xxJt
lQ698BDHvrAQut28nhO/YBJrojlFC3xe0JU0quYZlwli9jjliX1J5b8OX60Rw/B+RJLy/uzcbGGG
U0hvYSJNGcM8l45IFbCnUzxS6CYExTiiYYNkuW2iDLXVfZzieHTjhfvyJhSbBtWne5pHGxrALEIo
2cKQohgU6Rt1TW06RmMtGRaeoY/e/NXCI9Q5cYEpFMCcNeY4YfJWPRORY0SZNtxRJqGsnaKKHK6a
5jCZzJqeYifermt+x+1DJhz6SHTa9lXOMvos+QNMDhvt8p990OHzFm61/NW1opUKKcm11IWPvcFN
Ebpwpol6ubx0IErzNDE1xLFIMsFB3tCbnNqejbEMd1Me9AKMLtrHQSPYQ2k9G0OlHdskmgIVl94V
FLeUUr9o7APYiIf7++O2Ug2dmuVitSbgFCWy6/eDjDzqeiSmzg3d9K1XusHeI0k6lC3iAL4e7dWc
bjApg/dkIouNMDOnSu18iCrAqBAQM9HiRTqwfa2H4LdHN/ICGmxcCLtvTg1kZdaZCiLtRQo20477
KxFVvbys8e2Qnwda89sk/eHVF5Qc0BGGZbQUYU/X+tW+Iqci0OCA0vxSKRDNBovGiGiRPC7H8MQp
M9UxAnTei7AlbPRy1IL1Sn6Y4l0VdeAHzJ7h4iXiD2iXyUqg37i9v0a3abFG8jD1mXiIQMzOIQDm
2FiEILJ1blSoIZg6jL5N0keREvDQczN2wWPZWt9MUDK7zjRLjAMKWbAhP7OGRZ/ssP9w165WVC8m
kKCfeSFQDRbduiw2SuO5q8Ey/wBahqBz/8tvlo0Pp4RID4ZX7Zalpkb5OEqiq55HLMLHPjDWgpxd
aNDxXNAA+vfBQG7SkCMImQa8XjbwWFigl5p6TpAUPelamsLDpttY6xydyvL/TQZJYzaJduAAaxoI
IpW9cj1enbIBk67hx6V+vcplK7aNVly65W7u0mkUdiFUDXYisL3rUTCoyAuz1NUzXB7MgjBJXqcW
rj735+6jSnW950HoSTrPqKhNJbrZNQBcOoxjoTfOiSS3J1Gom1dk8ju7qTrt2VRSbNeUhAwjNEZh
5VNm30ghsoK2IWfozSTgZr9jYYQ+aIW7znNGhOKhJTS4f4x6ML6amNF86ZoSXrKXijrSx0StyNhT
wyGVE7t01fYlAl1G5j0ZURK9AvoG6BP0VVWuQjevtin2wzFswixqV0QlySFEvQfpKf55DZIz/275
SN+iKZlhSFrK+HsjkYcLlt5KwjpsY9mmQeLyAALBjHKdEyIJ9SaPemnrqjHYd6RO+smzJoZjx7Pl
LZzhm5PASyVzg03YWV7EeWxM1oJbRW6JZzRWgk0FDnhV55XKV8WRrdBoWDgMcw6yiYoyO54WGlAM
cHbzN7hOtKit4350pBbXAeOb1CrvdYN0i4/fAGgMLzwW5nvmD89dDOUYnHcRxnuURzHLWFMw3chK
vZfxPhCM31XzJ1Z/0xSmVyzTF0Y3u4i3NV3lwBXsWL5gtIRPCdbANJJSinaJ8IqtcL1mn6DBb20z
Kd2IsWDX3UJ//CYZmH4l/T8TqDqFwzk/oyF470Qsq5xmaMn05RJ5cq+IfwVj+7JwQjhnVwdkGgmq
xP82RmjtXp/DzkOIz/TV0cHeeviPJvcDmzo9jHUdb+6PdJttMhQFZZJcyCcA8mcXGYhAydWtYnQy
rX8OKvVnFccXUwcImOGlELQZtrJD/SfAfcDXqlUcxueORznyOzs3KeCLxcJmusXaTF/Eo0gciXMn
KdH1j49kOYDI64+OP0nOR42sHjK5RXSvVhHMBi6Xb0oZrfYklsxT2Cb0avRjhSCro/RCahsS1ZJW
z80nFHlw+uricqHhfnNLos8pGeBcRaqiSJrMVicTSf6MzJAcYbTCA67VRIBRdV5YmJvCB6MQ104r
w5WMWM31NLSdVUPCkEUHBWV5K8ldF/F0xtqhIxZd1b5rfmsy66xklrzXYxzN3RF56g6Cyk4P/NDn
yDdYAvnur86fEFFoSbKUEeryraAmC9voA4FyvWPhmlIQBdhJnsdXX39tFKq5pPpC4xg6r2CLl8XO
UANtm0ijXJB5VPHR0oThMfBirDVVnKLI4P1zn8Icdz2lPMeIu+wSpdS5pcDSSX0aeauytLCSL5sB
7Y/KOozI2a5bGuw4NBneDilOwVgpHloHbaZSNhNjcdWoWbKzlHFr4dT2M5IRqVgBBXEPheZ6NgKL
9S614pS+awcdaDCCLWUE+cA+7zZ+HZZ2P8jBkebj72QIml2bK/WXYOjMrRD4F3OQLDZijhh214uW
g9R2tqWh32/cVnvi1T5VSmjtcGLrFk6F/Mmmg5Si0cyekk8itOsJzqMyEJFKxWoik3nZLHTrL14d
rToPGnbtFqLdV8NbJYXuE913wwlU3JuADwbncixMyOxknU1iBEgy9NVuVFATqRtcDrrK659y8CUP
A05xv1UpUTChy2EqC3m1t6i+LmzsmwzapJFA8M8fkD+UO65/COLEkYaubIdAeCdt/I5EhO3b7rDi
FX+zu34WdYAkBU6z9TbqS2kJqTCdm9lOVUHl4xyCaTEY29lOTQp6HJWYtA4umcabhIYNoIjePPYd
ESkByAAdOiheG82r3iuBLAVTIruSXLTHGzOw75/yj9b67GsgZgG5grw+AW9nl93gKXLb5LXhwOIL
D6KOb9nKHDXjhEvR82g2YsvX1YEdha1CqT2svidN1vyUmnh4puFQveD3oa8SgsPHsBStSxEV2cOg
pMaTUCWJ46tWtIUhlqzMXEQ0VNHDbT2G7UbvPVIba0h4XiufrjrMaO2ApYj+PhiF/yXN89xa2MM3
YcmE1pQ/onNqaTet30zxKHmWZuMoUl5ukVQJHTA34Q4EMNL1RVcuVAZu02Br6jFThgRjDO5mom7+
nch1AOxzSU5NR3KFamvk6fhOAuE9Yq5YOSibi3ZYSs2W3d/u1H5EXTxW21+Nb2TfQeGVG25UBAQG
SHP3V/3mLFNAoAFOXxoc0G2mMrT43qUetcu8oMnZRpl+yOXOWxhleoauthZdkynZpldMmoKI6vWv
R6w1FOVgtBxLrh/bTBbeark7wmWUftz/OZ8PRKY4yThPMlzXA4WJj7OBr1sObtXpo24U2dpw/WqX
V3K4kJrfZqf8KMB8U7f9o0g+Te1fuTlKRMpgyrHpCO2Q/ErTULmQg4rf9DKpHCsc/VM8BF8xyi7s
vkCkJ5US64snDpMtblK9oyaFuZSf6/shGRKeFiH8qmdCu0fyz8M2kJIiTCDN+n1/hm7e8g+CMK1t
JIXQI5gbxw4N8lwZKub4febpqhclvDkCFD5A4LbdKTIH61HQ0uF1LCJ/4WW+qckx9ATZZiNQz+Ao
XE9Ym2k+iV5kOXjqhBuxezZ6Q7RxKqBKpvuoULhL1afPfqzBUZ+KPGD751daqXmBEkWC6XA6I3ts
Bd1ucVF6YlkbSmBJ5J9Mekv1Svf7pQrTbWrJz6WGDoMalA1yqLPUEiK+5UdZZTpodUtfxLTsVorf
1PZYmtlj1DbSNqhcazuYJarjnmmOuHKgjYSrprcN+oKwwSvaU6eVtOqKQXyHPQRNJtDHYjWMOEiu
hsJn6kYYkU1Ui6dRE8qVhsetLcW8Wr47CCUS9pqOQbnm7+saxaqJkeBt2AQ1dKMh3rZVOThCjYgy
xRx0OkMkWVdZXqabFrkMPAMsa0SGKQ0wsQuCoz+O+VobYQ+rpntw0yI/hF5bP4ZW5K6zosO+jgJH
sE7Mfljrjai83N+8k/P27CKBEz8hhcj64aNos6pAWPpSEOPu4mSCoq06pIb2A44Pj0GCV+1KQ2p9
XTO1WCUpr0UdS+uw1gM710DeECt+CWo5xLkkbeGxNuAE3KTDBtNVgw2mAUtghdu7iG8FowD2kcIa
2jDX211qdVRhUUxzwriSvrtmulFGON3eGDzfn5Xbx4wmhESVcGoP8dfZw92PQQ7up1YcaTwTrAJS
7QxjX8v5y6BLCyHT7XvBABNwlDcTsNr8gjWyPvOVWFMc0HLtk1TV2jppe8H+51/E48wiUUoHgjMH
+ug9VhOKKihOge3wCvNUcRMn/g9fbZEvRg54IZv+5EeBZae1z1UOAseSr1eqkJKmQBlXdUYBg7GV
0WBeu0I+Y2GdbiGGFGn5XRYNEB4nRECvxxmysmt08gNH9Lx3rcGCZDW4uKJWYh2uRD1/CIY+3I59
XOK4l6gXHNG+3J/Yjzjj+iWmpzfBRIjgwTWJs00Z9/XYScWoOPUYRRslibs9GormudbcC3CK4RuM
PJ4ErcziNynXi7VO1R5HYWHThIPyWMr+f4E2dI8wGJqHYuh6DNVFc6eYUba1crc6e1Lm4VyjtgcX
k4F121YPQ6yuaq+Ep13J+dpskYKLoObgcqJmGxTeEaqDwWyjsOwfQ+xJlmKv6aKd/WYF0R0CMKrb
SGRMB/Wvh7rEMq20rEZ1gqTBmNUw+lOcEWIpUSw7nmEW/5WCdaYixY1HpwBYg2S03+5P/E2qQTQA
f49QiyQadups3jXfoyidKIpjQk46NJrWUJfGBSpLzMZO0vp7jVnwFrSyoxeDsrs/+Cc3kYLAJNuO
PB7gyuyCyCQZzy8jV5zY105yW8uYS6XSY6OWQJLvD/XJUSLztjBjpPgG5nt2lCRcnAa0ukys4Ibg
B47P70Xriwu7+LODxDISR/LAUpgwphvxrxUV9FwUBIVRlEGHYINXHAhHXj86olMLqQpPhtBm7apK
jZ2WuL+LCN7O/R/6yUtEUQg+BbqMhJqTMu/fn4AqtGI2SmI5nWecZHV4kockuehUrddDkSFTjqv8
OsnbhRjqk/mFxDDVe4inJ4GY62HHugqwxSbAzZJI2uaWJ+GiLizF65+OoqFSDyLatMAIX4+SSKia
lo1rOQLE03MciCdF6uPL/Rn8JCeCHjY5OACmmfolsynUGs+qml43nTxWznQJ0RyGwHNU/Dw/5bpa
PCuYKzyqRvsWer140XzcwtzKqLaxmnYHFNDrY6PVCw/c7UFF4o9OJUh9GhxYbl7/9EIa6BmBy3Ja
dXgX2qp+CAvog66V4UcSitgqKnoHPTzkCjoKrmouvEW3+4rX1WJ49CZZ3zmbsDRFT4oksgrVrYdj
l3aZXdUFhtbRpajsUkhTm6LlErRpWtDrKxKOAIHV1G9BJGH+MsU+OplDIRmOMWZfkYYHboaeRdaF
z7Ruv2OY2i5cSR/F3NmI0sS3xS8KajO77HqeozaSvAp5YofYrNkNpRbscmvE12Jwy0dJ97aGWUoP
aoiLPFyFBD10TbI7cAxrGvfNUiXmk98PPYU8gXsLytk8KxKFvCNB5XrGsFfb4EpJLdcMwuQ9orPy
UKVD7mAGIP0SLU9Av6BZD2NkW30P1AgCufKmikjsyO6YbApV9M85HrM2+GSolvfPzO3BRNcZfi/d
N2TyEOC8nrUQrxexkIkpJTXQz7qVPsZN4y8cgY8C3mxtCCS5wKdHC/zzbG0AHTfhpIXmeFkyxisf
d8N1GNT9NhnqBz9KUlursdlMG1HeWkrzpRrzhkqqa/25/2tvm/QfwrcicDt6R4SDs4zRFYaGMFaQ
nG6QooMXjtkhVzUSIEpIYYt5cK6+u/7Q2jpGR7u4MoZzoBSHBvrgN5yazEcLYzmBnK8krRnSIjng
PJccrWYpq769NQgtRDhmVMipic5jfZ2GL/5Fku6MsjD+9ir0kzLMSlJXXQ2KsceX8zXGRfA9Q/pq
YUt8FE+uV4uxqR/SZ5saznNkjYBJdthZve5YVriiJnKqCyVf4Tf0HeroOP4sk19F2//MQnMFQO2Q
6s3RpCCxSkfiPOgslnnow0ejrlat+RDqiArU2D5p7W/B0g73F/Q2EGHvIrYAhBYNLuom19vX91FC
RH1YffJN9U/aBvlTEnu5bak4UN4f6TYnmrIHGPBTuAPvcnZQxMmdPMk75SmXBhUn0kTZdrGRbSoA
F5spcV8IB26bV4yFshXYG6JMC+bA9U/TxJqGSB0rT2XnmpT5E3UnxAGc3iDWf8qppR31IvVX3RTv
axG+sZrrbyiJqC+x7gvvnhka27JFQz0LsSO/Pxk3omPUeiCKU4tgg0yQodmjJnC7Z4NS647nPgEK
wH0Dm2P/p69+FRLJDtBdaiP9oU3TEzaGGBDixBbJP2ptvOhe9VAJe91E8uhFgHQsYMJriU+l/BiY
F70FcevHJOKKXVrdelKB6kHh9tW+zjDiNpY2+yeRH7+EKBpjMUQOgYVcTzPJ/Zjq/KHA5r/5pRbZ
wljiQBw2+cVzzciu0Or42uhShaMmBNQqFxYYNrdPBZkEMlk0DD5yxdnOQgRMtjxMPTHaDqRTHguX
BFXgZrKCbwvQfkH3en/1PnKD+QFnVwF8pt+CvsAs2vWkWi/xRSUb1pKjqpWblkaFj49NVFWbqHk2
QfurApB0MdiOQ7pufKCRenZIiuzNE/V1MT73Zr4WtaPvnjLVXYVC7gz9po78tVnL+1hZ91GNPNGi
AOy06W++HN4U18gkbmtNmdlfcXohZkbqR4rskFb3Tz62pc9e24eOkVfSmreMB97APFlTBXFXVaq2
cQM5sKsRIPr9OVQ/uaAp8HAMOKDkvvMnrZeD1Gz9REVObgR3oGIGg19PIp8Rgd1Y0bMUXpImxGvG
3xdDfeAQgRQYNoJWbKgZnS1/K/vCuc3feuEIclIr30JhV2pI1pk/A/FJQ1YvPytR9qJ7xb6w0j2e
rW9BetBFgf8E+8Cw2nTuk9sirVYHHt7RACHq6Kcra7tCHi9w6r/EaUEBr6YPgoP8W9pYj5NyAKnL
Eod/0pecrwt58IemCxUWyMbX64LLKMlq3opOiTiTKnDtjy6GPf8JfYeJ+kTNPQ/hCwW/imZjKq6U
wGmlk9//GZX/ekVae61DNa3v/G2Ovz3eA8i8i4fGVN6R6NNXRhpf0HNwxnRb16/YQ6xEbX9/QT9J
HhCXgBlBisnVphizrYVuDKJyZTM6qq+NJ1+QkTwgWzwnuZvgaCTHu7DKuscmc8OdKJQuYPQoGRBi
rhpMrsX4wcCC+uB7rblEVriN0QAwEEly0yIBpn+o7f216bs2UoYcRLDT18ERwXKc03AI2Ev4EKxG
xRAo7ib1O4HosCWIa3/W6RhstTEUV5aVvWRu0n9FV3zhEvns4qTpC7cWFAONi48D8vdX9bKrhjGU
NmIh6Vip8jfCW/8Q0qW/tIkf7HS9FDZKKYNRo9J8NHxlSWVxemVmtwHdYnSEJncw4Dmz178VrBDT
JPAdnhLtJWQCwAjA2HoYfX8p0Lil/U9lFop65DQo894wRjRXy6y2dgenMof2iNzWaVSL+KhBW3v0
IgTyig6aTJmK/jcPMC0yumHChm398YFXOLHTMOZVzJWgebRaGWVowTP2cunpF3EYjUclcMWFd+W2
rU4pgS0NdolrHj+g2fQ0UhSYRWH1ToOlF7SK3sFeO69WvihTDwy0VcwNvcKpQr1U4uBjSUXj3LWC
/li3kXdEHxFfeNMfnqoy6R0Ja/GnTjM2TW7UpzLyiw0Z1M7zKvQL0iI6N7Xww9MRZlm4aj+LvLBQ
RbQJfABIjNlrlTSjCn6tUTA8TmxEElwbGI+D9UaztnJ1YbDbs0bURZ5MHwvIkzEPbIDumb5WFMpT
LzTSuhAUw0bR/Pf9u+Z238L6oV3MnULWI87f3ygcwhwoauy4qp86hVk9D4GlPY5R/s+5/zQQLVLq
WkiVz/0zYL67rSpXsWN4Qrq3ivZXGVtHbFcw9ZSiU0rsvyrxjl+IXW8jGvqyNAMhrwDuZPddvwZt
5kZWKOIaFxiW96aM2jd58F/UPALMYpnNPsLLdnt/Sm/XbRoSHoACa4Z8YPYAubCyjWSsMarzTP2E
7I98qrUlcNRnv4u0cZrTiS9qzCI1sVPaBJUPYh2gH5uwHkxqrlm4MfREXvWy3K+EuI0WjvFtoKFT
ZUUhB7oayeAc8GiYKXYko5E76aB1O55g4bnK1eapDM3vVqmeaI9L1KCV4ZS5lDgWzsMtNwDqwd/D
T5/31zUfGKEwhhFG36NYrtrk4saPAqisrsW4omtsioovbtLuVeDuWfMjM3G7R4ayK9MvRYgtn/aK
V/k+qndjcWrxk6Os/m7m5dnygmzdSM++taTX+NlOIN9CzY2mPQSq6d//9cGWiNUONn8FBWMUpGvX
kjemlUUL8/LZVqDjQv7DE3hr3SqKUKQ1X8T/vIq8Qxwgkd5G6duAEc1qCJvybIzqUhzwyZhIF8Ee
5zo3+XGzpZCLQa9GXUucqb2vg35VtepZE/6HuvNojhtJ1/Vf6eg9+sCbG2dmAVNVLJoiRcpuEJRE
AQnv3a+/D9gzc1RVCtbR3d2FokPBphJIpPnMa3Ifl/QgqUOvQdu5H74iLnGXVI+5Y7/DWtnj8t6r
Y36va/G2GC/tifPTGVzCijZiaQLkO63s4gg691WqFIekHD92plVSEZHNq0XPUdWoq4tp8fkkgMDj
dCYcogfDwXb8eSu1qQXv3B+yQS8+phlOYU1tLx/ErAK5UgXc9ExPxru0VfHM1J13BRv6fYGzD6UM
dAabEIyZ65iR9i7vMPtKMN56zh0jfnr7QPpFzWsF0HPwrg5jLJOTw6IUBkCwpkLinOBl11pqeNON
mtl6+mr26HT3YdFumpISn6tIZvG+XgzMjcg3LtwB5x+IxJabk4gWTBq1yOMJS2wlGnGS7A9ygzqp
Jo3Spm+deltWBt1Cpbyk1HZeb2Y8go4VLE2P+rQxBeKwTkooWQcxRCl6XnUVGJ2d3OaNvunsSbkp
R3QFejEl/oUZX+OZ43AQDAoNUTB4awdFX5/sp52vWosm2YPVH1IhGwEWnOp2mA1pj4e2s8u7UXqI
ownKUIXlagul97Pgp2AkMFFbgMb7Y+5cksv5xWolPwQIBSiKRfCaN/30SKnWTHJO0+aQd6q5I5IN
94ZRFz5duvIzYFucTLLp89vzcH4AcleAiVkLzwaSWSe3bzdHY12KaaAQTkpqK6nlLQqaZ2+Pch7D
gFR6JYkgd0r/cf35T2+W1IaUNFlTHxDLaMEP5u3WVir5YYnxqHl7qF+90Mofgp0LQIBvfDxU1WX1
bNthdZgwY92EYFqoCTXLhXv2tSVxvHxW6i/wCg5X5u1UwQo+KOlMIYd3SUsX2sRg+IoA6qbIDdNT
W1EHVWl8rWZ9uh7QkXtxOijtmkWGnTVpEfR0EQIpy1vPNJbnichoM6r4iEGh19ASyFCprsw8mKVB
//b29Jx/CdYVaQmEYbCf1AyPp6cxO2sGQBHeDXFPnSaFt1eaRbsdG8q3bw/1i6SPIGQNKGW+PUf+
yadocyR9gcPUB6gezx1Z3jvRDGEwplG0yYXtuBkn906TJZr3Np6Fvd21FxbeOsTPn0lT1j4aPhJo
J1BUOH3dbuqtpjC67o56p7QZbREFwpntD4Odid2YlmI3GG17GGLtphyy6JL42FkLQUPJaT1hEDlm
b+mnKCwxC0tU9mjd9Wg+X4+2Wl+JGofMcJV6k5OgSNjVsaZjAa6lnwVWylfSAP2vI994V0mD6qVZ
HW/mWP00hcW4K4XSB29/ptNTBzFT0HC03dZqBpfyuqF+2ptOFMEZmXVxPzj193gcDWoudnMlG2l5
0BoAs5oo+k9vj3nWf1sHpZBKjErAyX9OBo0KtNjhlCf3uYad3hg58IsMnGQw7eiu7QnuNXKq8U7S
1M6bWqm4QUI991JzqQx4UNWlhOD02nt9HMxs/45OyLaO56AHSgAkzxb3o+R8TdTuU64Z28xmRxZ1
OVxYk+u7Ha3J9d1/GuxkC5IzC8r1lrjXe2Ffh+hwgxRAK/ftKT5/JYiLayuX4Jag/OxmVYZInacB
q9LOyZ/sLCQH4St7zTSZO4WM8sJuPz1YKHMoABcJY9hpKPOcHPEq9RwRFrzVGBlfF0NPr4y0q7wY
a98LC/aXI639G1JUbq7TE77UJfK3fhL3mIfYhlug3eVm06AteJ0al2wTzw761/ci6gXVu14ppy5i
YwqTkyMe9oCCj6WWbDR77V4JJATHaVq8JezfVSmoI8rhMHGswIjmnZwvmypPb+dlhl9BUTwjgSGw
cZFV2URYjqEmsxdReiHoP42m1mddCef6CsjjPj/5BsjoWWFiOuI+rmZcOPXCfrd0ahFUAzoUpSxG
v5zxx9Sr6VLe+atvQqPLQMqRbJY+4PEGKlK7aYqRkUVu6K7SJ9q1yMLQjWS9+E3S0fqSdIbX9wSJ
whV/PJS0mLPRCGS4YmHl3ohjgyc54+i9vX3ON+m6S4HkscyIEk/bmmGcSl2Chfx9Ba+RZkFKGAaT
cPP2KL/apFwNpGcsLQRM1p//dPaaiBxCURzFfeiEd1kUDoeGmuy+lsbpTqCjdvX/MtzK00XpAmOX
kwsZ4A6mJxV7FJoHQqTmD0LMOnAk+6uaqdOFbXp+rzCD1Mfpk2E5QCR2/G7IrapVMskcc9NguFMS
v9RyjVRXn4zbLF+9V9vfjG0ImpBaYCJfK8ygXo9HHBa1int9pA2um+CKs6nZIP3Zu4NWjxdO17NK
xzoWxB2KHRywK8z6eKx0MCBUFaoBZEPbqG24maiC+pPdQkceu700dpJvx/ZXo3xUI3U3idtMvy+n
93F+3zZADvW9AoZZjSmHZstGSJPqNVbxHteFELuhbmNnGkpS5YXHPsszeWzqe9QqV5k+AD7rsv9p
wY2VMCeH9PKAFSiduFwbfXTKiV3jxPbT2qg+JigGumbXmXeKPAz7QUHlJbGc7sLKPz8weBAaYTap
B+bdp2xLo+kaM0kR5+5Ep1yvrfndJAk4rYC3L7z0+k7H9621OggAU+BwIg05qfYh42/UTi5NhyKO
UGxCNXAzyU3x8Xf31vEoJ4uvjKrKxAx4poxpg03XVAwcbGWbajS1wqjavj3aa8fw9KVWGzao6RZi
Ca+x908fUpEQ3rGbdj5EhbKR2vCpstXQS1tIhTGeAPt6/Cwl0U2v3BTJvTnuk/qdSD7MycEIb9Tp
W2QfjOReTQs3n72+HrzKvAcmd8iq5zb92jb7fPwedZG3yAjwbFT1u718XXqk7PEYcAJKLm4ffh6R
F5+dvWOj59Ih/v2pq+6j6UY4X0dHw6SggXG9S6TEc5RHzXiQlidZDshspfGhc9ALS7ZG/cMZrkbl
A7L5A+VIzDdcK/4hOV5p5O6Q7MxVZ+hrEX0ccWgukm/009MYCkv7bImXoviRw5C3Q50wYz+3e0X9
WDl3dg8CSvULpIQl8NtWdoXvyYVo5yy3IVgGNbaqGFOXp3xwsv8RQxBTTC4FerCnRdk7ygdk+I1v
nTNF17UaR8jD58oVdAn9pgTW56K7a11ydHkNk09WAWnFihYkckfh++TCxwvchswVjoeuqTAfkPdJ
tZuN7hkLCQpFcfZCEzDzl8z4ptiJJyvPyUylr3B7gDg1VnrafhDLTdZ+sqfvi/LiKLvMhs8h3fX6
swSyolyq27S8nrpNUlof9VJ9MPJna6J7jDKGR9nuwqlwHsAAESY3pdnBlXtG9TVkfM1HM9MOqoB/
rcVPEpVTT0DS2eiFUVyj2e9qTm1cGPasnau9tunAg67mcIAcTkJypS6QODOm+dDrfKTEauvttCB+
mRlht9UTEHloDw/KJ6GF2y4vsse014xbUWbVfVoO+m3X96FnAo397Qubsgx2geiNgmk+A0aWaWrE
WRLJhxZB2hLx6o0+FLZHzcytVyDa24fK+UGJyQtnCWU/zVkRoMeXg2znkTyLktGQvN3MVV9AgJ0u
gSHOmqNMNrc0R/8qoYng8cnWsaDnqkqlQmvPpauQE7m7AsrsZtnjkOeswSGmlYaBuiJFXhKBzlyU
r0lYfDPLSnOLpn1Ea3TbpJk3THDutcVqLkQua9R1vKtWZh23OnULEqfTbFAk/LibkTdIyxIf+Arf
h5veATQV4mj0SI9F+/H2xJ9fhvyLzD1apkCRwXUfTzyiG7VJbVw+qBLU7M6J280QlVOgmZeC519s
MGj63FQGncSV33I80pLrSyxF4BYs9M78SIBrhPfbu2G83ETxlqpa+G00+vdvv995GYRPTtABjAi0
NQiwdcZ/uq20vARcFGfLYYQe/iEHpXhN76tEcV+ZDwUV7UNc1COuNyT5uiR9KzsJ8SoxV16nRWAp
SPS2A5TUKxMKvCtnzYBp1Jh+efsxzyNWmwuVo4BiyArsPwkUBPYeydyaiHdoYQmzq1Ueiro17yp9
Ed4ojCTQhv5S+/MX354qCBBkgNekM6fikgVabk04KnwRUuZlUmzK3RhCgAUYLqyyM5AgGw+qORBI
uDfkT6dKjrM0g9OyHUAramL6yiCb91mzvM+qdAFy6XT6y9wi0uVU2QMtANfEL/Nz5RjTVkdY8XMz
pU9aNDSbodO03w7RIKaYJHM8HuWKUw6ZmuVN3E5Vc6C3ESGOZEhuNWFE//b3/dUyXFt9r5fL+p1P
lmFWVyBnjLo5iBYHci2L52sbBT9XgTt422mSvkmmOpDVTmyIRExfWCNa4EVzQCxCC0BlFZuylz/D
O1u8bLVgmdNpuvSQ611zfPoggUXyTruQmaAwd7xX7K4HhG325aHrPwkUv/Zq2DR7PTPGT0UBZqaI
HFiQ4WzcLLjx3HfYrwRyXsWfenncj/lvW09qq2Ye4AbKCrTQSO+Pn8fqVLTCjaY6xPDS3uvGWN0t
dvIpn4TzSWoT63GYAe5Lwr6Rmjg72GZsPqsIhuJAOH5MREPTpJaz37+rVkUfMIk0TEjQT++qvsP9
pm9pqWZRXD2Jtow3Q5Euwdsr5vxGpC/C/YusD8IPAD6P370HxN3V4OwPlp3HN/0ikP01Z/vC6l+X
3ekXxwAWpAAlALRDTs6dLAPmINdlDROfhAg2ZR3UtrH4phSDsp+S3+yQrB+UsShGEzlqIFmPX2o0
7GqZKrU8YC/WXcu9TAQ4WhcaiefHGucMXV4Cl9WL5XSrqZ0ckXqbFSodUQSzvH0oJyX75iDB+PYn
OpNi5XWoO609LO7sVffs+HVUZYmtTHLaAxcZKh69Eu5UK9maSTtvS0QhvleNuhNdN38Zpll44Fx7
r1e1FKlo7SmxiksCZWeA2fWB1urUGt+gBGWfxDdVBwgjwVj20MbjrtcN104qxYEu0IewmfNU9sp8
1B5jNrJfOnIgd6PjL3Lff8R5caV+6k5Jt74cXSdGuMZBfveG37XdNO+GIBlRxOVuNIYvdp70LtqS
89PQOfJVW4rGk7OuWdxYE+Dnslz7+vZkr+HB0UqlnUN4suK5aZrycY/nuuqnBbnPWT7ILfgVPV4E
WoCls+8VhELy3BZXA3DMp1KpxJWQpcV7e/jzb01/FL00OuX6ynw7rcrZWdw4S5Iph2zKsZi3nV2V
LNMuzLQNUEvg7kMbbtH7+lJUSeoZ5WD6Fn4O6oJf3ryMxYUu4Nki53FWyhJ9drwIzmxsIsXs6C7l
yoHufbbP1Ci+meH/Pdd5eCnhPDuJ1qFoOMK6Y32hf3M882Efd7PhlArlhXK5lwyr9SaVJvnbE3wW
HjKKjU8rRRmoElBJjkeBW5DF6NvLh5Ud7GVql++0UhkRHJunA1ureawNYwhqFNcvXHtnJAE6QVR1
SWHXIh5Dn7wgaPF6sJ2uPWDpjK9cnrafJGxC/Ckf1eu6U+adFRsfCxkkYlJGgCfx+jvMfWw/zham
snSTB7xDovAxQ218Vw34/ZZN/QXQ+j1puuwqqdPtZ2fKD1Lcco9Tl/mhZyvhBIVEdVehm7XRJnxZ
x0raVEAk/KwwpM/0TdTNjGnrhaV8FmvyupRhYavyh27JSSCelcIZcL2m9Vg36KJSwPKtBcPPZFZw
CtCcHmErK71UNVqP9uP9y6hrjwYsIbZAZ3aa1mKn+aC3BxT+tsA6rPaDQQlQqgYw0kFPbF3rqaeW
27x5QhjHHcd9BxtDKj5FCeDw/CFqW389Zitdp9j5EI4oRqjVKoC2kxLMrJznalQ3aZf4WXnXxRIW
CBv0m+Oe9oeS76pQw8sSpR3RebaeBpHK9McIH95COo9Sw5O60o+HcZNYyQYq3s7KxgAiro8cXg4+
IW7Q/Czi3aQXQZtk/hooZunoZfxaaATptOv0CMQneBUAxnagGc2msDHE5r/RKGMDbW/0TPihdAV8
e5tZipdGX2WeZtK3vapu23De5hRJUJBqhjjhYoQb//YeO89/qXDQILNILNfC8WlPujBbmWZVIx/C
fnEracGAF5dBxNucG0mbo8PMbG0nYjFfNbMG8gv6jtgu1vvZtH5IWl1eZUZh+SE9Cg/D6iiQoBz4
bWNrt6Rvl1SFz0QvgJOj+0WtizXD0X/qtOGkdqhImUqNyejKXVGJ+gaZVoWq4Shd60uk3MVyJtwY
TLcy2nogN10YtJmmXON9/RmMw6Gw6JGvajK1t6TJuAk1p7jX8uXSzXt+RgIyoMdPnZe2A43I49PL
XPROa2fAUhXlAn/Op2gzq1b98Pb3+9UoK2uBbg2BJ73r41GcSjYGmIE9XD8bL7ESJVxTRqLt7VF+
cdURzQBZQxtprYmdBoVNX8ShrLX9PT5I1p5W2GcVMwS3ydWXSYbQp+k5xo/DlsKclzYtCjZWsuDe
HaXimvlVLsSo550DklMgAvSUSZ8gZ59ENWXeGE0kpdV94xSap5XpeLALZLsLERkbUcfPmBQPwQjC
zytKQi+pKSxPpN3j2/NyPvsrjoP5QOUa/vnptBgimhKMX4r7xbGeHR2H5iqSywvX4NkgOlh47C/Q
caLJfNYlKZw2wu0jkQ4Lqps3EBIp/7VTeeE0Pgum1lHQNWTxw1AiATheSIlgmWrKLB0kvVyCLhuq
oDfLYedUACFsO042vRjNK2m2rS0AQelChP4qhnB0GWBaBjJ01SenPEPh83h8TV0KLTFG484YBWrs
+LO6yoRdTV3GkU/mqUPRolDoOoISvj0jnyby77MzaK5IM7wk0Spr1XT2UMT5mAwDSKJIGvBXbCz1
fnISa2fTd75O22F0Zyzfg7cXwtkFSvYHqQtlL0xnViHg46cvpzzvus5ID2leKz7VpwJCVULBaOy2
jSKuTNHLl/bk2fWJ4gx39Somyyfjyx2P2ehTwzTS48mxUfI6/EzuxwTtEGsq9W+W0MTVVFKcVpbF
uMUQA6PL0Kyu2kXY2xl9R+/tGTiLPilOsgl4GKJCGsgn1QwHkf2wEksF2QIxYHyatI81isI/pFnS
L+z+8w1B50xFiZVOHWDJ010XT4YephJ4hVoq0o01rHgldBQvjHIWfTJrwHShoaxflb7K8fT2EBxm
agXJIbT6YpPEGKGm6Jdt0DmPPtT5KD6mZRhvGvpeF0Y+P91QBMM5FNstiI5rFnk8dDqNod6bXXXo
x87wp1jub7FgSDAgTDalPqWbCGKn22RxeWVhcjCg1uglhT58ffuTnh8Jq7oRFy4IGqrwp3Cx0Bp1
mjVtfjAMgCJoinTbzrA8JZnHhyqZZ3TQ6fCU+ojGctiqF2bhfEuRVKGRD3ryVeXjJCYdVWwiFnnM
D3BrYreAMbXVe2Pw2YHvkiG1g0JJLpmqndfkQD9w/tgyWQ01ltOKNHqoCypftnrHxaUHBKhVQKRX
5X6X6tHnSJLzXSwvMPxLNE9dyj6xW049euyRmd4WVap6ZbdUdB81+YtR9Wz6tEq1ay2Tnd/dbyu1
Gk0M6NV0XMGVH6+RZCkGu5om+U6X1Pe0yQcqTjriPeFw4fo5+w4ANEiCwLdQpoXUve7Gn6rlUg5g
oioZaJEOVp5/tvCdLEq0J5om/RDm4aVm8vrvHV0E63h0HtYC1Cq/f7L4l0YvGnr98h3c086NrUl4
ZpRlF97q7LhaR0EzmlyH8jPV1+O3KtIsRC1ulO8kKUcIG3O4K5UT26XMvlyocJ0HT4ylw2V5JbNx
kJwcjdUklDxfWvkuNtVHbUXW4u6SejqQqBe9n4bt0Mq3YaU+CrN1VYD2tZs2kbONctqlxWR/f3tb
v8pUn84wFgIrFJbmAqHj8btrvd2IyanlOzuqZr8w4zBACyTZK6XWu5kcOttEjtPdEsrJj8rEGtOF
lBx/cdRFQ7W9y50AR61220RW5+I9XmxCWhVb087qHVKT3yczi3fgJ6WtnBovYZpWft2oM8eUpF0b
Y5rfiaWMn2sznD81iLfvslI1rnuhm4e66BSP8xz/VX2ob7jInCel6C/a66xn9/EM0MUEnUO8AYUN
A/njGbCsMkl6tYJeqPSmb45wx8dBeUgT1XPK0fAZ0/TbsUG4T7Mjr26k+kLAcN4sp6yAWRNRF9Cg
tdx6/AihaSVqVEAGUQtprxnSTa9FbVA31nSdI9a3b+PseVyG5LqQERHEYbKCeJBomG2kubjJMiZU
ixZlizXt8MPsMt0P2waH5gz+fVJFu4YgZ5twZQc10U8wKpN809p5ta+F1nmyhOy+t8xQKpdZM2+L
UOiuXebSjaIpNYaLBWe9hWiTKO7fXn2/OGJRBqFOvgr6oNp+ep7Uk1QlfZ1CsZk1aaMjRR+aWovS
hlBqjkvR9Te55DR+ky67bFweuzrzMw3vW3lojas8oQlLENiFj/Q/HZ+ixqG3R+3C6Xp+6PGQkEBI
q4gxuAiOv44dAaRq7FYCLK7X+3aO0UzMoC4lNiAV0SST2w6afOHGOz/5qNTSdKLk5XDxnUrvJZU0
VSsh41BH0fKIaFhzK8fJpRbfuraP1v7KPtIAZa6CICigndyrCDjXvAQKCjLrX531MSinMQ26MalB
lF40ITg//SgqoNBFGEV9H0zD+tY/3R+2yUlrZLNySNIKgW/619RE+qn9VI66FNRhgzWBJu7mVlGv
Ei02vLREOF6VptZXk2x6BPd2KbQ7+7rrI6HmRWzBwUZD5fiRihYREGtGSgf9uU/8yb0sr/JveQlO
JdJl8X4OLymxn33b1yGBtKPeQ57zKqD70yzgED2Zcxkqh1kYkdehe+onUzn+bgkYGSR6lqvKK00i
iuLHLybL6FanNEQPeqNEG3vJ7E892u27XCq1x7f38VlwSGTGMHSimECoYic7JKnGBN1hdPTkJu3v
RHrdOw1OgI4jZR7qQprs0WIPVOTe97CELwx+DpHB5etVPZJqEO2WU1DEkmJoJswuP4zo323RXgx3
qWE1FCQUBeYm/lZyMNbyk2zHVTC0mYJNQTkEOUVxtxqN0Isic75wpJ+H7etDgTtmXlZO4Slp3U4H
iYs9zg9C09sritqyX5als01xRnFTmkZXg6y+i43JS+UE2SaR7kI1u1RWPQeD8RhUR1Z9G9IIEonj
RaCBqcThZ8wORa3czrKIbhHb1AKibJBMSl36GaQO3+nl1J8K3L2ztLgQXJ3vL6IKUgeSB6oJZz4Z
+RKlXC0DJPFef9R1KbrqEmSzpLjqfMS8gkyrL23pX7w1QC0Q0pB0ZFxy9DXg+2mDZeh1dm1eZoe5
Khp0WCvnSxNL2NF1KaXL0ZaBd1A5SKiYsUjbOmgnhyLB25vifJcfP8RJXJFTI0qbps8OUiqkTW1K
SZCVSfT+t0eB3U+PhwYtLPxTfFjeOYqU5kl8UMcYkJ2sSP5YwGJ6e5RXOurxRUEZhpYhvG1UAKm5
Hs+omGW97uYiPkTO6HOZu3n6IdOED1lpMxmfHPU+Mfad9kEfC89KdBcUretkvT9LeA33d1Y4I8gs
MCqU3U48q0t6pxV7Q3/pIx3H+Ec1fh9O2EqkYC/70bNboCZ1tiMy39jF+B4m1I0dDR+q5kuJSVrQ
VF+RO/797wUDkDsQbAMXwSktGdZPH/VCjQ6YqlzbuaRiFtFejHjWjOV0Im1QhGgJriyB03gbkdmJ
CKWODynK9bvKmC0vhKK3m51yE0tWFODR0XijnTieBZhuV2Sq4oK7aC980V+szpX2BcAZ8CzJ3Mnt
0KLq4fQIjBzGIdFobuA2KK8V0rfXzfnmh1zGullPAPRqT0/BqneGSFhFdCiW5mmUF+exbq3uSeKg
wgZFWKQ4LOB3vz0o4TQoFeJ6wFunAX3cAqKKbbSFFrnNrhacIq5BlmPAEk6bLJUGn0j0ktXp+YuS
EjORpKr4acNuP94frT7FdIW7AlkVAIKGmRgfZHvpfLuYFJ9lFF2LOs+2b7/oqw/H8WJiVMBJAE1A
zCFTcTyqk9NHq+emOHTOYSlDT4kxODQyJMdyt4RisIybHpJ28TQBwpXHp0wim9ODcLyqwl1FrcpM
77r+CuUW17IfBvFFrx3PnOddOu8UDXsa+F+Qs/Jyo42xm2iPSn6rxXeWQxk4MtoHc1E2swxovc0Q
eWxdwbXqiHwTdvm2RStzUDq/Qy/TatPnHORzMGeAZu1GEl7cYRc0NuPu7SlZM6WfZ4SSBBU67Gat
FXkDQvJ4RqyFvS2PYnxXcDnsahljtBo3yJ1Uyhq9OUQUOmuwgrzXLx2Rr1Hb0dCI3QJGImhfDR0o
JRwPbTt5vHApZe9QylTdDgXaxz4z7hu1i64wcKGFFjHXoZ2HgZawvc1+1HdJB5Q8N2f0soZcxZbX
FPsS0IBXpLmzqTkyLdxbH5cc360p/PD2ZJ31+9CWIPO3V91BVtGZ1+M0RWmsN6b0QOq9Q0Wl2pfA
pQ5VnLWBVBnNTupbPzPkypdGAph5ku0g1CXlPrGFs5s6LI57SurmrOI3Pija42wPjd+VUXqfq4l6
YbmfBXorYgdGPu4knKA0P042WSk5dW8NjfYQKhGJgqq3G5gE5Scg5l+ksEeGDBUDT1bD8jZabMOt
Taf3kB8ONzU+VR73FWWIadIvtCtOj1Jge3T21jR2pXBQKT7+8Gm5SKVTTupDWEZxkJhS6/dRHF6o
HP1yFDgyuI5BwqdLezzKVGVxMS6rl8Ysqg3+e2y7uu6u3l4SrzIsP69iimwAr8B2a6+Zw+m9MORK
pnSZZDwkilNvzEafvQqpVwjR8jPSAPsx1dIgtbMncxXpmNs+KIakCuYJ1V/H7pqgzKd05xSOskdt
5WODjY/bx49xLGK0ku33iSFP/qAV5Z46u8npQAaEtErtqZESB4Vu1TdOmBu7OK4KT1mkdENx1vB0
ObeQ7uyQfcOo2itqXX+yUzPz9NSqg0S2sws319l2ZiKYBToKHK7Eoa+L8acYUlTj4nT4BD4Q6wTG
BsF3b/aGKxFQ5r+evPI29uH4Haov3Yt4DC9cYeuSOfkKK7we4M5ajiRLPP7YKC13atx06gOAzx00
Tr2xfFPfKqQLb3/vM7bY62uCukCRCiY6SO/jkbBdtHN2v/pQ3dhbc5veTZvqStlAtXajQHHlTe5p
2+rDEFgPxtbay36xjfzYlTZvP8fp/Xn6GOrxY0xm34tBrtUHZIJdAy24zPiiVdtGNUGVXljjpzuJ
WBlcyxp7EZmgJXLyyrq2VlNi5NYmpTBuLTv60BaOcyH7/vUgYKcp63ExnwrfElDVTZjlgKcFdoql
SEQAilVceJX1gj9aJwiTAIGg179q13H9HE+bMcZouS5VcTD7CPtmyNboQZfRSs0PfdQyvtAayO9r
MHOelC6XFs/5O65Ywr+rOZS1Tyl7FIdniKiMXsupCX1yLtcM65Jz5ckogL1WlAEGvGt7nRKedvyO
eUblJ0d54kAFN+/dBZjvLiOhfnh7Bb7qYvw0l3+PQw0cERBqYez543GsBm0MsH056ozgj7LO7rdj
WT2ohfFdXgwFWUpTzG48oxYFmS7059Ecbo1KVAFuSuYOscLWr5V4dOVBERyRnY+GIIDOUYs3upxt
Sf42eSJ8GYNlz4msJ8VKbxM5dXyn7jazRqm9dCTjQlZzEhD9/Vb0huhjreDsUw2FGep42BW8Ve1E
D7NOybfhWxmwQV2kfISrRwhVVops/96Gfh1Xp0vEKU5URYv2eDZnwJAWQuYUZVrFeJ/lmdhXPWld
p+eRm9XWx7a65An9i4UCKgWUMkU1XvcUtZDqXCZjLbJDZ+nxLpwXmysfftTrOvmvb9P/iV7K+79X
RPvP/+bv38pqpoEbdyd//eeheikeu+blpbt9rv57/dX//K//PP4rv/mvf9l/7p6P/hIUEEjnh/6l
md+9tDgLvY7JM6z/5//2h3+8vP4rT3P18o8/v5V90a3/GqJjxZ//+tHV93/8CTrqp82w/vv/+uHd
c87v7Z+LP26f55fz33l5brt//ClZfzngMLCrBVCK4guz++cf48vrj5y/1rIfip4gX4G+Uqn+84+i
bLr4H39ayl8Ea/wiiE3iFSKkP/9oy/71R/JfLEeYLKuauvHnv9/8aPb/52v8UfT5fSmKruUfXbf/
T9uWY4fG/AqpAqxID+s0LhJYgbe1JC1+vsofe205R1fJoOib1rTSXZwhJudGw5qZNFLT39WR0Ytr
eZF9WJxREmU7SRLs6ygEnOh2tUFXJe7GfHElPW5Cl3hMfBwMiVCDfHX8kimQ+zdxF04LzHGZKsSk
yBgC0sChwasZCD/3JRSOSq20e1MW0w/lGnO6GYh562pV6Tp9i8PjggRJ7RZ6VTwnS7dYnhwm/WNn
zD6QUNKjVLTy+1E3onw7CCe/HiV5aXwtluZNu9RqDfAxHbUgx6BzP9Jf+6aOyxUXRJt7iTpF+2qC
2+7NNOw+oCio5H4c1fW2FSgC0QlQMgw2uycHrYhsk9HaiSN7ubVatcLVnD58hOnZIm8hZCnPaqM4
s5v3Ntamdas+T1XSfUEzmGb/qNcusrz57vd32K341pRt+aM73k7H2/L/v324knH/69+r/Wwf3jx3
g3g+2rjrL/y9CVX7L0AucC1B+FHe4C7/9x5U5b9I/knliBNpUIEA+s8WNOy/aDDQ+0I2FZYmmj//
2YKG8RdH80ojpEq66sE6v7MN6eIc7UOKrGuhGWg2f0Df05k6PvDTyZoLC7F2H9Vr2M9O53wucl0s
fglRMtOk6CUtBpi9fTTZn8MlS/vAnvvpVq7bWt8oTqZ/MBukQ10JgoLlohYSJcGscUskSzXHXoPu
yuQZIrXkQClVvJhKHaaTHzp1+TmkStIHsCNNc++grIRXZT+odZBbqcVmgpPUu/0MGg+hmFC91rrU
HL10jNMnZg2H1iZbpm+TXjbSFpUQoAZLZbcoXZeKPHrSOM5wubHCLlD4EXUSlLVQNqTO8ugaUygL
L8yz5JOGaFSEMuSAZFCLtVIVaFqMG5s2SNoz7r/15BaTqZfuUuqNjJd2iqabos2u0Y4LuWtY/GjZ
cvtUlLkfDvX0zsqW5iE0cHTx5UVt8ZnQ1Ow5T0u7/zgrPaa6Wi87t52az3eGOs9YzSb6/GGeJyMO
pr6KrxwnpR4jGlv5PBfG0HhmpQ8UFopw+dTEUUU+5RTV85S2jUk3WVJRi6FP2Pmc3VnoxoPUKIGd
dNb3ZpQErPuOgoEL1JbAuTcRwKvrDFyzQHH6R4yr4P9l7zya69a6M/1XXD1uqJDDxAOEE5glUiTF
CYoiReS8gQ3g1/eDc/X5SrxuyZq5u1zlyWdd8vAAO6z1rjfcJ6ihJ0B9F1JDPRD+GyALQa9dqlK5
JPbZWc/ypU8+L63ZG75XyfVhysqm9euRYQhGW8OKEWSijQLq9JDcCzWfE0j3DTVZP7nIah2Y8b3f
2g1mFtlgxCIwV6rTqC5J4PCXQlNbcpZr5yiXWoxYcufa6zh6xpnRKoQDSq1PigBS4Hg1lG2q7zud
r8PrNaCTm7gLW7t2ncazhXT7NujjkUDrIs6kGWh6NcWhGByLkGKyCfvD1IzaoyfczvNnpzcyVP1T
ODbK4kRaO1aqv5hds82lB2S6k4FTCxc3f8PkdAkCHNtZvhqESj6aPdGT/uA281ezVcsJSb5Q+mg0
zTQLxWjOcSDGmKXUL9lqBPpIIEGvKnEaptnQfTQVB56jtqp10JRW8SrjWhEB95SN8iW3U4rRXIWX
1SV5EU0Ss2SJhdwj7shZQQFY2twUzvbqm5nZJzL2se+iuRmVB3PpCvuAIXjyprqFXDDeHCs7lMaA
i/msFmrmk21ddzBT2mWfdlgPBlqsG0TK61tq9EqSUZCbedzvk771cBkSxgqMn+eYfy86qQ6CWW8b
KH0v0yCtdCfdKYU5lkGF2oSrNJcCm4VS5rDhZa+g/PTE0zx2xkOMr08cGtpqpkHb9vFwSdbaBNNT
hdmwT2GtVGdN5dTmkQp37I+0alW+G8rcdINKny2xL3OR5deLVEYVV3pthTQ6rLxzTUnJPCQDrHNJ
m/VWK8ArLZFh34H97BUMqxwwEW+ug04f1vls1tL4Dk9OdjIQukzDrM2mjy5pltpZpiCPPMz9bMrb
uVUL7WlwiXOP0oxCOJhLbd4IMevw2LMQTD9t5DT7VY9BL8BV3oM6uNqSu5hg5AVqjHbgBV1nGE3E
HxOpEyOREpsLoi1ImbgYl8zQ9hXcr/QKoUb2Juw5nfy08CaPo4dEERzTCmPYT/aq3iMz9lws/tv8
pRhmbC4kXaZOqBAhwF9N/P2e+mZNXqdRGK99ip1FlNajKS+ycWJYMDH4vK+FboZNyzkS9bamWHva
4eIB6pAtfCudcs/vXTt5cCp96DD8UDMnqltLPNRVXC4hMWvm4otpXMtoHpq69S0LTkWAmYMggi/W
7eQj6F0ENbOto2ro1q8WJvCLP0muk2C25TiG6DtgCBl1ZtwhBk2GYFS1kbGm6iid3+RTX+x1aExn
otFqg1HTMjx0Zjl8NSTuZlHfMI8A5m6U1o9J3auDQSgNsyprdN0wnuNRi5zUbrLduKppyDRPy4+K
qjhvFJ3YO2UbT9qn3DSWY2ynnhFZDHiSIItTyO8DHkqoQszOwbp3Mjhk2pbUcQhmHjEnqS3FoQen
fsy4ALQ9jnLa117F1YnDI7fVsNeJ2SJaNBbrIc2KnpFx04qXoe8gQc2iW5mjxPHdQGL1cKhc94vi
NLFvVma+7ss0sc/WuJdfLfCA89GGfuPnwxhPvqVPwUhc5V1vuuISulP1NnaL5+7VtF4OQknxRov5
iBdotO3brMzqgMO66nCZyBLbPw3nkNmXZV7NPlHY8xPHt0O2AUv00RKmJu8I/MHey7XFg9tpQxNM
2TzeYPrTy6hYY/nAPLTJA2itKgdxX4ArVbwXP80WxjVL3CnBoqZLgyGuba9+7eQzNgDFoush/YZd
+5ogC7ovrdtmLOckrNDrxxEBxyreEzWVuo/FnfdlaqvUiUwvTp+LYURL3bQ5iQtr4TXDzo0xfUW7
grzJ5zha3/g+U38eK9Bx9qAarnkR44LYhcw85TbG6efrlMDEJLKremb5r47+hMHxVIer2Uyxnw11
oQWWAtAZpDJe7L+Auj9qO/9/LYopFX9RFGciHZ/r93UxP/O9LrY/IEqHF4yPK2DpqdX9qzfd6mLG
jxsTHY4NbBia4O+tqWV/oE4FmAPXRfIE6/Pvutj4sLnn4NUFSHj6df+q1/8L3ek7jz4cS8AXcXii
m+M8ZFi3wTM/oMhmbOHs3FptiJ9Z64VtzSHjq7WpPytuIgoMdKflgTJkusP98KlUh5gxbOYUuzVb
Sy1atNQZwoIm63xiZNtG61A5nOKN4iqRPiUCw9asm7wbdL3LcD7PmkJe6GDP9z888u/f68cu+y+H
lb/b7K285yuAAsD/JuQHeOXnL+IO0IFXpSdRTGKNe1iTLh337pqam6ET2T++U5TZa6b3HlpHtfuW
cdvbQdLJgdOwzRJMM5AhsNmstUvDSW+Tz6Lqsxs7NisjWNnJ57OuGXko5kR8UsmCsaiCPBvhgrW4
xa4zKh3WiOuWyUFx7Lk7DLpY0KapKimP1JiQeciXLB/jUaqYDUx95ruDzFPf6HOpY9Quq3tz2Uxj
vAGbjiAFoO2o8EX50rpphUAoceYyTMnZiwOpNsiW+kxMnZ/PQPT+mjDTjWrpViWVy0RCUKXAjvQn
SHoOUwhlmYKsT9qb1BCyJNGhqKExOvCyd0MSS1i8vOQLrlnCoSBNJMh2KnWMsPemE5maATxOVLbG
mJokPca2ruwvas5lF6NlxBR7bdC552ynbF/dzOnOutWzzvMeKmSR53WP8G7qv6BN7E0/y/FxBNbo
8PR1CXV2Alhi66Hrx+SLtUpxM6XCGHcl2T9TyL0xXbmrw5WijmQXhzigKHaklY6Kv0y1wRzKkhAK
bsdafl1lk0H56tXrayx6OB5VKo23jrtp4EuU8k4rR6zaSyPVvyV6l1PTFX0WCaJPr7RU5Pp1M9f6
BQ4WEtld2bADJH9xZSS9GrROzrDIUuV6VxiJIT8BRIiVk7VaDGZd1nCtVpknMKFbHaj2xoT60sBF
/cIdmN8Eady4TehWY5XstN607utGJ4PodBbjV8C5nJ/O6FosY+xDHODs5jfpT87pRM9Op7u3HfTr
6cwn34fzfz3dBcrpXphPdwSqWK6L083hnW4RIFxuFBYit0t5umnMSabP8nT/4P3mfVlswa1UmisJ
4fXptkq0ViahzC3zVuc2gyrCvaac7jhnljgDGnHJ3UfRwT2IIR53IihVeWT5cVPK7dJUTvdnebpL
y+1apTXnhkV9PN54p3tXmYR4iLfLWDPmVd4Z+pA/5qfbOnNnybR/Kmc/VbboMohSox5YNQzw43K6
872mbd+UrRAYTzXBupUHVdu47p7pavlWW4u4pMEm2omKgiuW2mI61Rkle/hc3YqPaitDiPOlIklc
ipOaKgUDYeqVNV3iu2UrYoqUiBLYIJQ2Zau23tFjrLiyvbfqB6NGKiHcNKiKHKfWvi4j1dZeGTr3
0RvHSTAo3Kop71RZeacqi2G7E4lT7ZWf6jDNimUSjErsGFFxqtWWvqVuA3mghsPNyXkDn6Wym7Yi
z/2r3lMcoUXDqQ5U+56aEC0r9SGhM3HrD6e6cSVOkRpyKyd1qxgeLLy6DMxbKDeTiSiZfXWqQkfD
RASMhzPVKReSfieYxej+cqpfHT2hlgX0I8xelzSERayT9xDPZZST/ph8bAxtKCKNOrUI5KlKpoJe
ymg6Vc+5wqIJV7cXDwUnqxcU+JOhlIhH2hPFSh07Ehn18rmKXCMaoPqfJfxvOns7Lh4ymp9lZ88l
yjm8RCrLb8cyIcwCg9FAGzMqWW1w6/rcU5e2A/wQce7DEWFuMGdxbOHzb4y639vzkPpw6zPtJqGM
TnZplQH1wFeDOkIGZL7ieTeZzg7+XYV6yBLJFc7nnTgovRl3/uhIx72owCpK3+tL+azTPd65CPmq
oC4L+1UfPRMvmamcpgub87x6tbN0DVK2uO27VMg6H4ZfMx7mureeAemW+AbldoWrp14v5/RKbhVC
/JufC7fQLrNZtEADsTRfIPHpdLGuK8gcJzwPmNcG+hk9od960ErPZVcun9PFKEsW+VB/BLZ0r520
0D/q8Ty80ebpX+VUY+lZFPB0UKaPhMbFw+CUWBcVuscOA0yhyyCuLkJThOVfLtPkOq8cbgokBjXx
2qwuvyAEUrtwWzE80+cXNEujNzS+i42wEfRtK5YgE474nJkOrdU8rFYWDJNjLYcYABzzDpmN8PWX
STx1qYoDxwKukBNEWGQzpB+reElRlc4haqERdUszxAS7gd/cYaLAf11i4uGeiXExkgAyr3ZjG9XM
NDZR7MInFspdAkUXo4HUy4K8k7DEQkfKAaRmxLbIn5ipFRd633g3shfibq7UVIQ1LJGbpe+0HGQp
Lekfurp3o1N98j/V8f+CU/FDqfZPyDj79pKKb/UAy+Dn8c32c39VyN4HCmN0BAxImLeAvAHd/lUh
ex9MKI8AxxshEYu3jY//vUI2nQ+MWjexEvJ6hLibF8/34Q3/RC292ab9VVYz2/6DEvlkn/FjZQk8
TW0MCM1ciRG4tQ14fiiR8YZiqkSrx8ik6sPRpo5dhXndFDnFQSzGXWKRHppaPcYTZof13LwCMtdL
EarqaN85hSHCrjbHy7UZzH2xTgGMq6+KmT3iGtgHOtdPUNnWtWcXMiw4vHNRXEz4iin01A+FLUEp
Slc/Fi2VNYY4i+AUyWXUMmrU/S6Lu4FYiAZ4s2xDer0B448yDjLyZT8rVVNnRII6x5YhNeUZxMI6
cesddap5zbwEaje2K2FO9rGigPG5qmQfaHLyDSPP9qKu052n1ek+7nLnk9mN3/Wxf7Qz7pqK//vl
JOW/1lruvzXbxHB4/6u2v+Y/JqD/PUaeLOhf7Zvb568/DVpO//n3aadtfNA1iBWY50CqgAtAr/l9
2rn9E74oyHEYa6IZ2+aq3zeM5nywcTulU7L5EQbRf7eU2z+xjykAIcCfpp5/smHe216w7zadIrt1
61wZn/Ln/bhhtLy1nTUGqluFp+yXwjkYXe357ijf9HX1B3lnt5QauSFfhkQ7elqmHpW1hXFduSH8
6YuynvRLGG27UjHMS0t8+fPD+JcT8h9Xy79fT996MfbfmEC3w7/txvr1WYCC/z+wxCD8/WqJXT6X
4qc1dvrv/1pjmvkBC73NzvFfM7t/LTH+ZfOQ4mjhXKbh3bQ031eYYTPM23gwWJej6jE2j6nvR7Jh
fYDCiQcKBGSObaQWf7LC+CiW0A9nMgSYTW2L2honOwz/vHe8IlUmFZp6uPsWQ43MdSJdmljaxAEh
2R/rllZ3eUZadKOVz2t6446f8YURxLHaS/pRHfO9gd3BnF9U4LjDcCtjGFDDoQdzNvWDUah+VmlR
0jVBj1NOvB5c7eNKnIZtPeLqa5Pqt320bO/0eS80MMJzpX1p0tBTIsyWks/2/BE+jdNz6AH+OUE6
10eRdIzX/S0UK25itDaHtSv36IHsOAkw5zpDfYNnjxqCKLhVBbia+GqXo9/7VlZ5SGCyrw43LVFP
mE2azY1dpX7W9bdTnYdF+7ZKy4+9xwXnR63qvmoEaAp1OSpG6ZsFNR8aS8u4LFRmbUrvz9WjW3zF
UCrIIGM5ePMplMl2hrVlTJXmRf1iBGrxorctwdK3aqzv0+l5Npp7y02iOZY7ayGE3JDNoYrvvane
aS3BNE16DuwS4fOw02btyH3CQwS316bd5jsllCwsnPYgmyXU5rdZwh1A4eR8XDZi93FK8UVrvozJ
edoBPxNipxZ9sPRX1OqB4SVRzChNxi9kAFbLDEx8KNVv2vrigjN7z5o9BgLlkAYTOV2+bqC7SLIb
0NW70WXC5BwwYYn6otirwxLMzqOarTSSXTC2MlJMxR8tcRlPpJpp+7hJozQPBqjxXl0GyVrsp2S8
nokBz0yYoAw6C8J0x9TYI1Bk9jGi+ICBOHOGqbWPu4CmN5GKARPSY18q1JRuF6Xdc10mgZKzdDIz
UM/llJ5laJPzdQgGMoynJTtvVR2w6dboIG+8gr1jWAyb1JGhKY4zVkB9/6TOWag3ZUB/65d5Hyi1
zfs19jOXuW2VUe0kgQ05vuZXIdM92sMednk4kwBoSufCrnD7SrADxvu7rWF6uNetsALDiZJM+rVe
niX2/TR9adcWBOSyBPHD0iwgVzXcPjGxnrRxJDY4D6r6S7EwlMLtSjWOefYCMhC1PeJpYw47dpvb
GiBsazipm1cV/AzI9aizd0Nn7Ji8H+oUgMYj/zphcKvNYSao/Y2XqsgOdSUhedQLVmJ0n+my62bN
t+Ucci8GpXPDiDVQ1ItJu22L+bqKwx9Owv8ETzw5Of7jgNnMwWE0b5JQ7tEf7zAYyLqXimz09fKN
8A9nqD4XkndJRrEtw1W/SQymw4oWrr17YXb5cXGqCP/lqF3nnRLLfVMSbGC3u8nQcCTG7ci8qXDg
IEaHH2M+p32t508rcL8bim+pnmPVvW+0LtDwGDeXMoQLIHNAycLz9em8ST+t3Q7yO6PBNFiIoDBl
4TvGEwEuujFTtt17ShPp7GYbE+jJZY93NJ4XtvmaMsvMa+XcHs67isnTcMzTZ8xpEAqTpbhXkF3w
R9TuEEBPoEvGfJHIviXAvfbXD/WdunYLfObU/uGhbqziHytpZ4EaYPJQ1/KzKoobs8nDtC2wkSv8
qn5asMaq1Ufb4aHstaWPFvJ8f/0nnAwZ3r/XzSUE1x7UrdxSP/8JOHMorhyKkRrXwSQ692FuFHOY
DDdlGub2V7K0iBbDFzMirl11A0v/ZELxVR475zjHEcFOHBWqfq9mF+x6ZQH9PU/cfemFBf6Tqn1o
1ZHD9DfpNNuDefdX0/1QUW18Vuq7d+C2xorJYKCMfu99HQXmbYTDr87FUvwu+mj7Rf/8IGhveLlg
EPtemoTArKTfgcXKLtNL1HO4YgXuvM/cQ9L95l3AZn7/afDhEEBuaTHooolU+/llbHCHosfp6HfK
hVvbn5xYO2aDPNDNHCZ7CmsTXMZLfS03HmXLzN4yoJgfiyay4C4U8rJ0GI7WK3b8S/55I8RoCPKS
nGjQsnpQEyVMuOcRVnJ3Voeybm7zBJTFuE/ZvDITrzhtRZz/gVcSLjahAt5O87H12+RKDi+aSQNk
LTerFg6uvJzt/my+NtWPnTtGBvZ7yfKxTzUf6lPo2W+LBQZieAHm2j58Bzo1okoXZE0Mo724fZoq
49io88VcCt+EHSTlHDl9edCT+9J2OWO7Y9snoZIqhwRsbX2rlJukGM76dO8iDmFV+Hk8h2K60iZf
b7aeTw8zTaNW0X236wMR36nlMXMZU4uDAw5kLJzq7U5mg6+hZOt5DM6XKel3sn1QrPvtGnYYP1vL
Q2ravtEt0ITWg5f2uFrctg5gTjb7i3opGW/Oy6umXhRuF9qrBDC6W/Is6MpXgljP1Cpi9nC2jNjx
eW+u9urwCAw1UqBPyPp5xBIixecYJ5zqGkB0VI+F+DRxc9jTyqt/SIopVDG44waomgcxeiEevkQu
ZMQptBhlXUgkapiSKiDLVYNtoTv6Ml32q7GEm8rDZreaFG3CPSuSORyamdMTPJTBhTlcbIT93vZ8
sTIOXo2jWCsyvcQeSiH3Z2aF5iTD0jFRX2XhIFDdYmDOlzegepFI4a8jHT78xY59X2rnqxY1mhF4
2SGFMwJclMfa3lle8rQLIclEBvtkA/0S7r6xD6zkotzMas2U7KjK5+Pq1I7IE4YDGoMl3hcQjiQW
AsO+NvZDSigXGbqxfa/FSTSN3cGxbyDYcJQ7h+1KNWjPKyI9yXjeK3V/UBUSsko78OwrK3uFDPRx
LqK4ZDaViz1Lb6cWu0p/dEkL1y1+bEwOBoaNieUGk3U+uRSPS3pm5d7RQsAiseUrrNzHndbv45oZ
0KdVt25LA4XrdGmYow/58kxr93HyGdsNv2PwNCRGMCArcssQbNev4k8F38RVbtJYA6P92I0vcjao
vhgjoSQ31bNpoSQAopXOTrrD2eDF1DB5qDPnlzb1iB0BWSKQA4xs5VGr4kBv3xr1YItPbT8h82Mu
QeAJALkkkrkoXN9LHgGNWauYZ3qK3zT6MfVuKP+k+221q8BNqesQrK5ckdp9516PFsZn6wHg8rwy
uMTRsk2GcmdlD+N8B4n3qLi8HZneFqXurxMwcy3wNbmOVSVyIFaNwwsuBfvBfJTY2qdeCttenqVx
cruVlDIfotHbKCETTr/TLm1f6uGhLVo4ddwZxTX2cjsxflGz9DMOWSF2O4HdJRH1nTEclPhy8KKE
pEWHmxLvsyx5g6y7X6wlgKESKFrguo1P0c3s31+E6jcWvUVlB3J2WKo3JSJyY2atLJ+gXNF3Pzj6
ZcIxO0wPEBF9E7NjzCADYa4RYEFQkxu06I+NejYoUQvJbZnGELuuup78WBE7Q7/RyBIfQ9OM9PS+
U9KzZOCMbYp7TzKXjCEfZgTBUnyMGhnoiIRRfe6Met13ZL1ZtYiMpfYnsKMqLUMFy8u5hIsUD9ed
5gaJPR9yBKGlfTQgzs02OJXNNu6fkn7ZeVV35G1B+L0f889a/VZTK6Gqw028DBEQH4GGobncD9Au
10YL89tyfrVoe7pmPMxMpHkKimLvxbKepRUm5HGL2UP/URk+dcV6jHVqXqZ1dm8GdnbIVtTjtg52
LHxweX815sitb7kaBi31S1HeqfI87Vml5XFyzzvlWZP16U8RjQg15aaQpFjRryTJEjEICJSmp6wa
fNN6IR9yS4ndKypEaVarUINlbkn1AcSzSNgczV1KVZtoNeHSXVDQ2bp9GSWW5evOg0X8jFmH6CJw
Am3OcvdVY/bIkTfG2jml1z7JUgYgld8Fzld3PZu8A/RsqKWXzA/OY/G5UA+jLP2p3xfTYVK/yJFr
U1x0GVxFpz5a5jX8KLK0ConaMsymQ6Lu2/jMFBfGfAtzs4sPJVWBq104fQuhqwpIBz8MHdMv5dsw
P8b0XtQ+HvLeodA5C87bAsNhey+7p7W+b7fPqcqrqs/RQjKXtronRENBPNZBfg/WH7rFyvGi74b5
rnfI+Vs2FyZ+oTr7aq4DW6rBOF8XUNCZYAROmwRL61wp9N9CdrsVD8Z+ap7c7FBMeqjM3TkuMYwz
diY9LH656nynNcfGvpqKL5PzpOnlZ623A1N7q3CrW0gdzJtwSQ0CEVmn6y5NY8abNCYpQNbTDDW1
WHdxzeAEOnp2NHCgJZ+RUaE/9iEkgXBRLX9xOMALTqK29r2PKy8sJwAD9DqcTW5tluo84mJE69ra
0LLCWeOS0dmjPSlQcRM4E+I17aznMLXafSWMw6R9XtES6Y0VzW7KZin2RT/tZjJgW0956DjqZTMR
c1r4aXs7Dxfj2PkODN8ybi+08nbgVhaK9F2ZRp6Dj413ZbjgJB2GBt8UZbkajOqomDLAttxfhuJt
s4nuBJlI5CV4EagEL+aLgtmW8LwIy1LfKudAqPWlV8V+PHMQF2NoxbTzdxKzpooh3VyN0WDQr7Cs
W3vy+9kKtu/vLvRHaQJvovZtVQRNl+zHOr/LGtKwmu2SK87Wnm0tJE4McZTPSmSrSAn0EFFUwMSw
4vmoKzNNFjupmf7M0zX4hhaz3W6tL3W9jew0jUqumJLsPGXiPm9JY/KqsFYPaZWfCZVBFlZiRZoh
96aSa84nEmWNJigLk+JEwqa0gkqdrxT2cgquIuK3bq7CQS8PaR2HloNH5xmRZQy+Cgw9+S4GdFAm
yKYSOkA+hW7hAq1hUWX5a7VeGHT8Spx/m1QLXu9mRo9w0GgP5lDuKtW9SrcqxRiu82z+bLRqmJkH
bSFFCN5kS56xrbaXZtKETWzStDdhMd7PhL2MQx7ZMSs19+Fvh3Y+X5UFZWdRXbbiuiooP6o+mreu
da6f9by7GvvkqPdFDClChBsVtRpfB47MyS7Pxkk7JjY2PKakXe2DubtZlywaoKTm9nr0KERTINyW
WG+7ejWgwU4c+12tAbo8DfO80+fBL3iPEHzD2OF2qDCI1qk+eUauVQWTsuMwFuq5oa4hpD0cT7Od
aX+p3NtRwHRLuP7qR1aziU3Aou7NamAQAv1bscMiScMyfhoY0aVKdTAXWuVmDWVz3+v4+xm87+bz
Wn+mKdDbAVsBC6vqlTNs17fPSens6+myWpXHpC/ORhO9S/6YuI9VQUkpp71cLo25YUQ/YIUi+yvI
w8dVdPtMl3tAOMsszyZKp6rOPp2a0f8ZffxG7WUxqvu/8+muNnHWt35TfPXZc/38b8ehfK5fhx9l
J9tv+BdQDei8qe4xlWRwiAfa30C1+YH/F9w6zLMoSy26z+9ANcQ7i3wNqC2oSmCMbf30d6B6g7cJ
LcUjCh7Zpj4x/wSo3mDov9tpl9+P+BWFmaaRcoDD1SaP/QHwwPmmbubYmm8KpTdCVdGenKIzsT9V
HZigNQSBHkHUD0/rP4Gutqb5588EJABG2qymMfvYHtWPn9kOrlMbtSZvEAlMu4xEwzClDDv++lPe
WRhtXw0Yf0Nz0NeiqHkvP4cBXMpK1ybCfdP6Is0rGDP5HJarqYe5MsPqHvTkspDFca7dW7tsk9+h
Sf94uEy6MGrDGRLZEKlT76Ccxp3GZV2X/sZtxHQwW9IWZWtZO9WbZGAPVnFWVaoexmmSBVU36Uel
KMjAa7zyUGiYXFl2v5yD4RaXmtCS82Rqk68G6NlvntQ73S5Pitwu3HS2tMktY1V9Nw5T4SDmjN/q
m9xgmGrXeU5JnCh7SeL9YdXXafC9dTAhwXVXpJmmXHDtF0wrAVjN9VWg/3ypdWFc5QyhzyCmz5dp
nHuHUnfGnZAG6vfEzRnoetwo6ngj7UU+asbgcuwijEsHDfIT9/UTN8Ttny4CljaPnwRFGMvwWN+9
groiGGsyzPLG8grzjNtgpseysgvmM0MAUYaKDcrXlRlXQOGEn+xqr/xdRunPkNX2eF08U3BotAFr
mUq922PNYEu4AHlxg25EPy9L6yFPCG42pD3uiFciA0YLDBsU5U+/O2bWnB6k/fHydOfErP1hbwvV
GybC/pIbSFFpsLraAwEgc5DmlhLG+eARnJPeOjHdNMbyQwg19XfCc33byj9tdeJ6cfTAVY5zblO2
/bzVa80Dhrdr79rJm2HvJJhXd93qfErqTEZu7JSgqLdmkl8P+kJNWjN7zfp4p406qresa84LjJ52
7lQuH4vePaRZtcfgsw5LoT0KoA3BvMFZvT9KoeaFkYTAgazq5DAwEnwviC2E2UpwP4/AZs+5XSxa
SIiyv4s6f2dwx8fw2/GM2I5wC/a/9e7h6HPTJI3jrtfEqx/nZFT2s8YidakrRjCOnSb6+dloza/Z
6HBs2ScN6e+ySt7xq09/BR8N9Mn72dIVttX7wypRij6tp2bVr2sjVq+sdrpQ17n8MgnPvRExGjO/
MwrtAukPEFyuTl8tq7PJEW2RKvpVVzRfLOsSxyjSQkShemgSrV4/1lY/+GQamNMhFd12l5j90zr2
xrffLPJ/nLG4RWHZzKAXeTUGiu8Q+6Qhao0RhErgpHXRI7D7MhisrRyxxBL02jIltPVefpl3Q3Pp
wPuK4elN8dGZMHDBL7XAHHdJtSdL2sOlqzqxIFJ6SbBwVX+nrtd+RpO3R40vFsYzFiQ22ELmu4tP
9+aiGupJXBt51X3CtFnQesbOECQFOb9Kwtxzqp3zemnnz1XT8gArDZgwm8gLYMzG6K8wCT+iS83F
teLQv6R1TSN1eqR/VPT918gsv6Qo/DdktJyMZ39Z18nn5ccq7vQDf5VxBlL8TR7PUB97Knhe7Na/
KC3mBxwiGbZt2Z78C95Z/1HGbfp9xzAostBDkB6w/dD3Ms7CEcDBwJWoTg0TFXgof1LG/byyUNhy
ZOF0w5iCE3/zP/55E7tm3Xhr266hmWrdR6iQ7Y3dbA6eit6CEKOXk59+vfG2w+nvk337RLRsHByw
3yCewXH4+RNXg9wlvV/t0CyV+nNLqMg+JRnwN6XJO2+Cvz4Ga12UKTgK/rM+9epR6Yj2tkI8ZMcH
bTCVW2shfq3JyhGma2bpd6gFmCd3qnBRbFbC3EKiBuCbbqgmv0lVke2rznJhug+2RwyGbJohgqqd
vKinh2P35SLCcp6FHnD74DVDIxVXTKcraK5LiQddsiDkAyxlOrJzGIrfFX23gBSXAnBf0yctCRoV
Fyu0zCMZS45XQsOdjESLr2YkY69qllWMxDEzGUIra4hqTtf8zhtT3QyaIS+Sc4nF6C3yqIl4wDRT
74WbNcIXWlM3vmM3AxZK6O0YsNhWNZ3F0ilujTKXmq/FknJNVKqHAQQU2wp4ukidw4phNKB7WoDV
QHw2g27BYy5C6WWsAdaPyXHp2qxBKEdDiT4hHaK8tBjaV0SDm8H/rsvWqry4x1Ky7MybushAAatO
ciWvc1dsnS9PKlPzLA9VgzlM+Ov19X84O68dx5Usi34RAXrzKpEy6bMqy74QZcmgCzLo+fWzmDMP
JSmRwp2LxkUD1V00CoY5Z++1L0c0/nyTPh9Dmx6cfbYsDTpuUENQNmhwU0Z9rNFcd1QTNnaVbwVV
5isjbRV3ng/odbeE+mcdbuxZTgd0irg+9/LeZKWtK/SQxFk99JKeE7+bMdJLSwKP2KqhIaDTqrPH
xgP9sAe+3cGBAYaZbUjPc48JETpthNfYTbfI1qkCNYjA7bCiAfjVcfr0p7UkZP3obj+OB/Sjxt98
9gkl1Zq52CmNXJWNXg/mh6H1Kf4FaeJRr2tb/DPTqI7JQKLsdjTiVacRZ5LuRqE1wS7OsKoXnqB5
73us3xuStKnwWYbUPrdDiz3BKIOgZ/fVqRtSVbJq63iri0MWiaD6KWlJ/ucfMCC/hA4t/3ZBVp++
z2A2pF9yNArLcViiFI/7XhSTtjP1sjvgbTLu37/e2UbmdaoAk6KbK8iRLZV5ts02cq/HwJgY4Qoi
+Ukbjta9Q9HMwWMg0PT12YditW/7vUhepG1hdxqKsokA8dWfk9Va7uWO+rTQB5qwsqLfwEmjj2CH
jKL5asVYZrZBKXVaQvy/OFBVV4b82W55fQK4OyuHApk3BfFV//jvViyB/pBUSwyBspL0vVru+5ZA
cmSxxBoE+abt5vipEOXgRo7QaSrHy1L5kchLvt7SbkvEKSkdhZCOH3lrDaiBiVbTSoiFU9DEm64r
NXuT9YzdnQyqGIJyQlm281tq3HOmFW70/o9y+VGtdgwkm2v0Hxufs5Ol29rY9fCZhjXPe9/FehXl
Tl8dlry6hns/O++vb8/3WIFNBH8UTWisnL49apqeIsNSw3+la7SH8mmhPp4TTrB12rZZu1QcxR3a
Xn+gQopb8pQRLufW6jp9/6lP96Svd8JWelW+4oLk/HU2lXDkLGZyltII0tUCqtL4sjTaOntioN+Q
cWVvWiNId+9f1FmPsqcr8oqM8rjtVwrdyj35d/R0VZI3pdfRxh1mVWy70sb4RFARkq9YW+ml2Zjn
oYNdbSu9HDENFrxAgaxw7LuiURAcerPX8jADIGFQXC88XNyBRB0Yx0I+YTCriMoiUAuaLuyc+A4h
uqm2NNsk3ZZe8z8AJ2Fmw9+T3Vr4Fa2NH+clV+uN4bFx2ZtTrLZytZFJUAEDkJb44qRMQJtaLtkS
efqMUwlLPv2BJNA0fTOh8/xMSa2SR2vuVLIFCunK+2zuxYGuK4aWVLfyjyrQm49EGZSPJc4eggab
edm3AYp2GMith21bV9lwZWhfLFCGjiKZExzOMsJtznm1XbokcUAocgTTIvgjuiY7NIshbqcsjelp
2/L/dT1seAiDOEyfV80m1gModmURiRYlo6d8kLNuE2h0yTs7SueCBL4rI+p8QKGQxm+74ngJUnjl
Uv07oObJTFwjkUVk2RPFszw19nObzreanY8v71/q7CzMJ7Nea61zgrqiEnq+nYSZ2cqcbUlkjNN4
N3XC2q+B7XKT9333pQ4GvQ+F5kx3GVbOj0tKcCIhmiMhlGLozb9X7madKk4+Je6Gwh2bAFhBLmWj
s08Ja1dtqrqI+GCN7lgE5vyAvAfNp9sUN5ZXyK3M8uX35ANZmTN6iyIF2LvAtwut2UjupBLNvoqb
a0zNs7iP/31PJjREhhz1CeecvKitRrwmd4A7YB/L920ujWcfvsVK7UB+FTUjS8IWhlu8oOAryu84
jkW80epgccFkx4aKTEfzOE4Og3hK/WEpj2C/cgGIQCu62wKMibpSiLpYBBBRUQJ7hdhRjn2duP+p
MMRTA3R1FAjQtBn5Gc3nWz5e/cOamnJlCb1cBLiWy2uxVwn4qt06/eXIw7Fw+qCrkjNWx47Qo0Nm
J+WPORHGg293yffUXdxjXfbLbmhN/6eTNsuVreQbM8N6RmT48EOt/vnTe1igLKGnpPMFgMkG7q7b
8qV3y2y/2IglSFptq6vB8uvfeTZieWgQ4TgC/bW0fnpNAxOvnmCTRigyCbGvhwoRXodBGr2JbuMk
rHxRfoJi2D0mcQFWvnC0fhu0dYO+2OW3Qy9bTuZmDAaYsknfSAtaSznvMsu06m1tCe9TRj60vVU6
p4sr39u6sTm/ew7D7L/BS7mvjK1/ZxoJ5W+da7xQdnE8EXsty3LrxqqnJjhnlEfxUxoUoggbHdAZ
ixgCgG4NBie10v3V2olW7jx9tGjgB6N5NbJrfXlnt8d+jImJv9TSwR2cvly7TmaBfNpD7QV942ZU
ataQtMfj4xiPAlk6o/HJAdtUIyQmONXX6xqpWk5G927KfKQBKeinVckZtHcTdRzq60ODVctpfUTL
mpFqI75EVT9gTRbtdsT5/kebjI6VUbMQi5XlYK5cEiUPddXOCR2Etli9kXXVf2Jhnqaw79P0xdXT
GrUolxm+jYmY0nsBznsXC6rPD7GLu7xvO/OXXWI+Jrkh1TcN+3dk6bVpi01fA8faka1GAHRbk7mw
KVBhPc5GsHyMzWH6UwEtau+dJOU8M3galtFxyDC5l4lYzWcKPc06UtSTDRnmG/jK4UObNam7rRZn
OGAm5TC7xEn5TdSa+zu3pvaPgTWflHQ9BSLjLX3xIwUpJWnzV6xsiMDJE45VWTj7rvNBfFtaZmn7
3sfqHE7tmFw5Q7zx5a6ECYI+1jKP45790LTbAqsGchUWaqrvpTLbsJLJuMlJlT4mE7uTKwP/Ys/G
IRw3Ch1AvEjMjGc7/q4eskrMpYbazFEf1Tgj7PDqeCf6Ir3xgeoYaDg9aycLr/3ldPRTqO84V9b5
t556TWXyUbPQnjTPVjsnnysTcqQWUuKdD4tRLmhtgip0uv7nNIv0SuXorcutayprPuuYZZy9ZL9C
y5abfhyqsYQoYIAciCtcEmVXPS+jC1Dryks+S2h7XTSBPNF8paOKWfN8cnSUpoGE4C2nCUDqrWkP
eO63fdWkU6iWAr0LR6feR71fjMPByEoEXqVuq5chK9Ec+lPsufu50rVbMGCQ2DrJTgxapj+RiLwI
+0VL+xzuxjLpP2VeZKDcUYK2B2cBpbFZbMUHb608rS3R5wEeEi11D22aCnMbO4H4kGOhSLdmFlTa
tin91ib4Q6cL4JRLU+FTyBcEL6nRvhgOZaZNVUz+45ho7SfZ+PafLu/K5w7D5VObixjkHskXWEsy
0Fj7Wsn4uZBDne49bVl+O0yVxdZhmXywYRL87AtrziIjJ3sh7I2MDfPYFZPExJKZ9WaCK3VvjDqL
mC/yBhL8Kv0O7QXRCjWPZQluwDSM35XnaBr6Plv/Ho+A0kJBbBKlGlhcP/Um7lHBzMr/MM/VhE63
zTAVdHA1PyytkTdbTDvNB0lSGT6CphXfawB/BruqGt1ab7niHtOGr2/Ad+E58eDmPcq2bzJUJyvQ
M1mZJ7CUMHpjuumBk5gS8/q26VwDSdgAbJ+cAKu48yVRMqjNPO2riEX6u3G8Mt+6tu4+8AHUX51h
HNEN67L7ow9TaW96d6oPKtadv0aOlHSLE618mtPO/USGX/Ck7L752Gre+HkGeVxv7G5FJGRpzuJO
N8SGk2dqUNfKWktADZqocDJSN/Nt63TwVgoKXBQphVRfUk257U50tNG2XbBo7dYSlf+SVS6ugyWr
tXvbIctlA6gtQFAtJbK3MgvyG9eddf2QyTJ7zD1nBL6XVsbR9pFEbZx8rVAm45j0P97/ni6/X3Tw
gC9Xg6djA9Q8XQ0JiupHPCBeOATSDZVvapu5l+ATUwRUejCO0fvXW+eD09XXoGeKXoDjFqVA6+x6
ZYoho9VKVt+yRkE6jvFLo7Tyc2sY6r/PhOvZCqk/BXkgoWdTUzkUuSNFztREt/Gz8Iv8wR9RsyZq
aPbU34IrU9Plo9FPoOiIwoMGAvv501dpDFbvSadFfV0H7tYvVXVD8hCWhsq9hod/a2fMosYGkSY0
3sjX4tM/u3BTEPAtkVGHXQySEX1rQI7x5GvHMZtBtEHT+7RAf8sBFIrxli1s+zzmfXMt+/yiNrK2
UNaXu0pPOFqerXiWtJ3FzoYg9M1pRp2pYNFEZq4RaDWQRZ/eBN6ooyCd5/7P++PorStjFsXzyxgC
wny2LUepapRWAPFQEPf4HECTjPrB88J6iONdkOjzfapN1+LDTnv/r0sPwQBUCajt2Sgrzs4jmmpH
R04FI2oyrXEPy2clNmaWg2jblzq7MOU+EvMJ9DHoxBWC/uWXqjOaeVSuzz28rov//uTSNZTMJSYT
lB+/hOpGzoQAPX2Z4Tzo67b+9v4r5qhx8bGyeSJeA8QVvzM+69MRbepzKfIFdL5EByp2hlr0H0ne
tyMa1EXNhyGYJz/EBJhUYTD5sbEzUjQpz2SSIPkLbDn+Zj8C+W82e/kD0gfd0dTVtWDn6+v0XZE1
mGOmWRJSBkcTIiDhjumTF6vsJ4AUjgSKAuh9YbFIhcLvkN2zsZfRaCcKOif6c0Xls3G/6p6J3cL0
J9a5Uc9ai51I4N6XbMhR/i0y/yIRefYh819AuhPkpXkz1rbjb+asTG4H+scdeQS+P9KFirsbo6Fr
vGkJEWBeHjP9QCCinFBXjlTkBDUdBPZznEUDor3vY+X69MziArsoj9/xQCmrXRCY8ofnDVO7c80e
5LTWFo7aCKtncSNpBmFkU/utDHtLcx+M1kE7v3SDI4kM8uNsa1tL3iNbNLWXAiolGO5qIoaybLqY
PkGfaj9YQDpg9emMN7edFgS1CotWt6l1MmzoUQDKgJ/pfFCWkf1l0yrkZiQ+M/koMr3LwjGN67+k
p4DvLNqix/sorfGj24lciyb4pRgLWgOkdZnmPRDOLkWsnNWl0ABHjSq5q0E8PZdxUPchaTPtYWwR
xW3jAtB4KFWeFvtl8No/AdmlWNVISf5S0RGhUmmv4cWSzcVN3JBlvlkPpflmWGKTRl1j1c2XqWjG
X0w8FFfhqLX9tkyn+mjVbFk4RM2Kxh8bDbVBdWH/ZtLBIUozfRr3upRl8WiRSYr4s17jNOOu5m8p
Razsu8Q0F+NoJFlLJnycxCZeFYm/yA5k3kR6l1BYpeeIG0iagmd2kmb4PpZFWe2BlGPQSWEpf53E
ylQENBWw5CfxCv22rcLZGnDsngdLLdPBHbXpp0gUBipfM6ZfOrnsv5KAz2lT21rwl72Z4934uSUl
XrfeE4cCOXdzIyjpAHUF3PXXWhZSPkH2ZHcEXqTD1lEuQnlVxUOxqRZ7/jaY7XRbM2zEfSosE5Ms
yq8vnV/Zv4wFut42azSmIgHPKN9AhVb9wRSNQ7aCP+N087R+NjYWADos1vNA3KiDDTu0CR3luTiO
dVt6nHLZNq6xZnhBB2pDctUH7Gd5Vb1wJ4UMTZECAjK0ZbKOht7Z4lZlSWvuaqoz6ZUD1uWcb5gB
XHvUTyvyOzibjuYMiVfhI9AVqqIIgmR73XCODVtSS58zUqVkus9le221fWsafBXTmD7VOrKNTqdB
FL3O5M+UoQo2UDTjUlT33mBPe0m0E1Qpo4m8ZjXhl4OT4imnJv/+TLw+2OmmaU1kNVCdUshkg3F2
Ax7Q505rc75p4RATOEjjPokXyHZB+v39K73xioHiWD5rKkdH4ktPH7WDtZR4k+2HpHet5w6wXZEh
xuS35ixq79SOtRvm5Foox+XzsQlFN2vQ6kHg550939z6na7PrN4g8JYDgeoksTGh3jqDp1/ZpF0u
4Vxq3TnB10Gtcd6VmydwZM1AccpcdHmfuxj4ck/Tj5Zm5ncePD1+wNTtvwJZvrKcXq7fqHINHwUT
wkUPnfDpq82gIRqZ0n3074F5EPMyb+zJse4yL8f4w1u98rWcCZTW3YrBAZncKiAsziolOb2gUw2J
3ttdEGpdkWCwn4UeQohLZvrQRffHUxmGU1F57rL1i9l8KKS7Gl00/Kfkvttz6C+1BjCotVCrSzP1
BBE6PoFmeVqpK8eQN0YA9c5VYUv4IlFEZy/Hk5J5xfficMyz8T7IHSuyZ0ft7aCp/vPHZODIhvKP
yob94/kQRzAJzW2xY8yoAAjy0khbktpNeArwLa0rw+1y6uBiVI/XCET2D+eKVeLDi2XW7CC0Rnh3
+9I3q0NGWLbBqVqD35/4GiYhemrY/axBf2yxIF07B731bjkE0VBiPCBdXf/8n40j/YESrLYeh/Ab
y7+YXNLvsptKhfN8MZ7/8/xBu9syPZA8aAXOd8gYqSzbhcePnw/a0w4WYTOzH+EO9hQi26MwU/0z
2Lzmyub4jXmLijJT1lrV47/Yp89YJ47dTLPphyrIZNS5evZXcgACjlGS5wNdvtuLTiz//ci3xqxw
kl374ejLzk6zkxtrbhPbgrXTMfy9NzNa2XJVMkLj2F2pZ74xdfGEKLXYuoIUWA0G//6OiPi1tub7
iMDHI8ysyChSGsiaaEhmnNFzZx8tZ/SA5wVIJ6P3f9g3BhHZYGCWmKF5yeddcC8fUgOZRRols598
rIa2P1LQ1++1AvPo+5d647fksM5yZ5OUjJfi7Dlz38/RPsG2MJZZGneWXWtYjH0MWiVlY2yuOihA
O8MX9/51Lx/R5PHWZGgkB5hu1z//5ztpnKrwHYuerNFa3l9Pb+QX3fezoxEPzpUeyTocTxf000ud
PaI1Nl02mjRIRcIJn4T1TKPIg/Dqymex/j3n11m5E7xPCuHsHk4fiWJlb+rZnEdZhWsCS0v7SLSb
c6dVC8I2BGa791/hGx1N0M4YT1aAHcfec4lIz4krw/NVRMHQQO6XWRkIkhZYaogFW+z6IRZq/NgE
aTDtfLKRnnNqh1/op6l9TK8H+xNxJxlxjkSFIBbLKmdTjpjQ6rnIjo4Ra/LKj/5aDz9/RT4rJCd6
h4X3XLe9iLFoSGdH3kFgyH0KJ7nCMpQUn9KxTrvHhpIbVKS4H0g1wZnSRSO7zL+9V3YeIvuywg4X
FFW+T1ggv+podYh4lfAst2Yjve+qqGlxWHkbfwTIkH4vtaB4yhbDUTcogYZP5YJ0nY6Q7QNWsR3Q
Ck6P0OrKVuCNkU0Nm6o5o468qlfk4D8j2/BKi7MQBsR2Et+SySifJj//Ece2+XLl939jYFMnYAUI
EESzabVOB1zWw6XxtDyJLMrFu7FsyYWxBrTnfoajJDCXJ6k344eeE9ODLRGs5GQ7thzvaLF5uVHB
QcLjgAXSo2/z/r1dTisUOldeGDtMZIGvksF/XsJC5npQCwFqyVDVngSHZRfUAIjVkC2PRhcvR+Es
6ZXh9cYmjM/PWHUQAbs/BJCnL8QXw5xNOGdDWXYups5CNw5CL5Ym9Fo4QDvC/OajZecG9Dlwx96L
Axb3t6n3TbDioaZiS5IFFZR4Hu1ig1bNA65g4ZwoezcJ9u+/ojeEG5ytgP2tJUwdVYp5drdE1CW9
pMbRelQ37G6G7q0akjLCjPQK3Ppxa0OeSctbx8qIZal6q43sKsgeOCQGf96/mzfGEjdDfRERNv85
t3yxyPu5byC84mcpd6rShj/EsS9f3r/KG1Mkzjw0qfBAQcW9Enz+GRYNhw+7W+I0kslSNJtiNLRo
yWcRel7faWwdOPa/f8XXGz+ZclZV2xpmyvKB8CNYH/yfS5ZzbcpGgTDQiYhMOELXxYuzeM09+uh4
p8nUeEoRA0FKqdUxoPSG9TdxoGm3uac+gsrV77pF5Hth0M96/94u9qtweKhrIoWkgwmM4ez7bbJe
HxrlOpE9tb4I56GQ5WapSCiKdCzWxl5ODbbwNnfdl64anBLBlIte5f27uPhUuQuUwqYPV9UMOPae
vqA56bSylIMfQUcf0b7Rw0RN3dFV13ATD3N+kzAeo/cvar3x7CTusn4hXqDCeq7G6cxk1AgmjaO+
teE3t7YNA4tyAz4m04JSHgWVm1m7pIitD2Yep39QWLa/+BjGn2Mb19TdLL/5O08LGD1laQEhGL5P
6Wsh5fuHKfVaR8u2uKDWumL8640o5JnzC+UD0YiH5xGC9TP7WIFSPJshz1clwuata5b+3hdTBrFi
sqafjptJPUIVYzwVg1542wX323Ic7Axagp3MoFhy16lAsRVx+sRmeXBuiLSz3CtbmDd+o8CyUQLx
Ga670vPfiEScpraUioSX1WE1l+qxcyHx2bZ+W2hduuNsHVwbGBdTApMpZWgO0uvhloXmbGC0hB80
eGkigkXbg6SAPG7qyfPGKwPwsr+ybprM1eQGjW1dzk4v1I9uXdfGwtPhR73vacCQN+4ke5tAgajx
SXjKgnZe4UX4CRx8eFT4jM/vD8i33jB7YEr9fAHMgmcPiyTManBLqUiRFETpR8wRE8K4neYWbrtr
Nwe0w2l55dEvThl8eTo9OgoHrAK0Ek6f3EAXhEZzaqOpaq1jtWB8L3VNHN00JvEI98J+Vu0PVbX6
ldjwy8dd1WTINGhHBjhszlbKVCN4rM+NluQaK/hm0lba5v3cWJs5yMoljFtALMrINPvKEn2xAPDA
64BiRuaf4LweoBa44w5Q46g0FHHPAYE3RJPpx6ErjduxzPqf7/+sl4vsesE1sJDMOCpB55IJZWtx
V5KOG4kg14knydjvxWUWN6tywv/rJZgw3EyV3rYzrAaSkNfND8040aYXptL7Kz/46y96uhxxPwQq
UOIE03sRmiw1L51YVIi4n2fwzaGKlQUPpin7BA6WBhUwXRTQxylYjD40cQ3aOIpL29zKsonhv9h2
e6srORQ3fmMRh45FhRaRR3icG6XQHrQNMycUJ0j2tLUJ1Ej/LAUCohsE3tnjyKbxu2a3at1gm1oU
uIUCoZVgmgmbSWdLnEthL3ckSWTftB5JBiw1bxhCH6b8p9wcZ2+T2TrCcLDr7mPaFwQpcB9fLWvK
IbaOTfpZ1/KpJoxiGaBE2IaED5LozbGVBSCsGojoV6wVzsMyllBgDDpZh2BBi4wkF31mhPfCgsPR
FHL6HasqV9GIdHdv0qWAdo1OGPhRljeBeCH3Q+y9QjSQBcWYykMsrLk5slEGUSraqTxaHA4+VSPY
/9UDtFgHfJrFDNnec56kW6kVl9N7B9q70ABjp5z/zoEifs5uRNZfGfnrF3X+wxMSDZlwrRKi3jn9
1OuE5tIoahkpbNUH9ErErhJNcXAo3l9ZXKkRXF6MAh91e46hNMjObelNLe3MScwyyjk7dl8Hza6+
FX4FUG5oV5mcNmreT46qcH36SUzf2CNZ5seq1Yp5xwZJ/5U5LRGuSOUkZP9lUH8Ns4u10Ne1BV99
nIAcor7qHdUqS7wpNH2C5FZheidNL6sBUS7e8BJ0CgKJcmfXBkK+gNAxurz6mBW6RWxeo1ERJPgB
vhZQkulTgNmbwwjae/9J1Zi1ogkwAGGUyH9U2OjksJHVgFdn6FvyEwhsR3cfyJRoW5p9SKHssXec
O0elqjlw8A1guubN70JUZI/nZg9EjlyZ8dmYZ90Lg8IETDp2NspDJ+i1j5LpQI+8JJV39D0TNH1N
0DY3XrOU3dYqKDNtJwafs02cUn6HEcyH2XeuxDVUpr27dUbXO5DFkgy7fKIzzcTjJGxuUyz6FdpC
5J/0X8dwLjg5hW7JMXEXQ3Gxo2VpQNKh668OonQTc4vNx/gtPMgOX+1ksJxw6nRqwxSW9aM7uD0S
n8nJoPi49IY2OVTB3+xpajNy5iS5H4rO/zJ2VKz4Ow1hPwDgl9bWRpMDvdJ25vh5TpoawFqXk1WK
4qH7hujeHmjpWOJPa+aN/3HK427apwi0XYQ9kPA3Ra9snFS0xZyb2hrjYFsk3NFOpS2E5T4heOiF
od3mj2roxuci8YwiWk1fVdhlwULPcKrJRc7EOISz0WoUno0k/zxZibD3XU80X+hqLtTCkVi6LRvB
diSX2AbNZLL/xa1XuFTQA0fLCDTW5zbbt3EJDjWu55j9I/84e9wMc7Yn/mjBXwcsOA9LYau/tCAz
f4cVE5AiCBvnh8inYLrHDErHM06t5SGJveVD2+j6V4Wkg/zFIQGsOpqB+OoQF5eEztS2L7kxYSUy
8p6bamNaTwhVvfkBsUvy08UykZCvTEbgRrZD8jvx1ghC/lWPBHz0Ithgme/kc5sUqni2yC+l/EC+
z0/Uq7kVQtyYv/aid17eXwDfmAlWawvGFkQybLTN02nHajDVuUSARlQaxw8jyOTjHFe/fex1z9QU
rimO3tjQrCW9tWdI54cV9/RyidNUc5FafVTFZk7OlEcAy2bSmpx6BKG7SGyaHZ7P4lihX7sCUn1j
T0PVJkAf6a0FTTDkJye92ewmnXFTRssabOBLMlpWncChakx0SN1kfi0ya7myoL/xfjktU43m1tnT
nNNbnYbDyNBMMtL8EhWerJ0oR08Ja2kyP6fN6Ozf/z3feMg1T2OtvNPWwrF8+pB9b099lbCMVFWy
7GvX4uDjzpCusrY7evHgUuQrr0lx3tpFEThhIYahoYcS6GyHrhm60q2OipHWad3K1nXGvw15XKt/
s6ohU8jEuJEJOZfQooeu+OR7adUcUIG5X9vcxgP6/lt4661zXAAOsqpvOdqfvoVWL91qdgWxTFqQ
fm4WiIVBOiPQIgqGXM3p2lf0xuK9lpSwidPLpGN2Nqzzdqg0uAh9ZNYy+9A06CMQ4wR3KHDElR/4
sqpLY27tutN0YO+Nffv02USdeqNF9mzEGdY6IFIojjX/2zBmLx9RBOiiohHarutIcvWrpAitwkBO
2ToQUWlvWhtZuSC1XXO0No3n16E7q3Knm53jh+//Cm8c3JxV9IzKyPToxxhnw6J3dcqfvT1EKRFy
n3HQJY91Uc0vdi0Wb6ONyfitwUYekUHkfEQ21h3yPu6uvbDLUgK0FsoIqyCaXtj5YIjXFk7lCWCV
NpC0vd25SflS6A7h0UIPtDhs8rn5mBpt74aDyAwivOu8/NRbi/EFMBBBbuT71Q8jgu1fWS30GxY/
2pSoM2sH3ZMcvqCPjj/asbFcmZzf+JhRr3McQMVOGei8HCZFIiq3XbpIBpN326NrjQhpH271uqoj
MhWrm2XJyyu7w/VMebYRpVTMkYjDtkNz6ezb0RLEkn5HUwsKSRuaTqU+yzohvuC/Dw7mYJOTHgU/
MEJngwMZRQbZYZV6yd7CDTP51TcFN+rBb0cb1a03q0PZ1N2uSO0Glhy79LvYiKv/xzumK4ysiTnT
p612+jkFJedcx6/xdwVq3tujbtyqJVUhdcrsrmqX3wYr95W9/uX0xAmP7jr1LUoo1PhOr4lmIwiS
gmsKyPrHoiezQGBO9rcc+eDZpbF1e+Vlr3/j6Y/K4ZZpF78wtUS0i6dXzArX7Ut96SOaAOAqidYD
11tT7wLjaFCaMlIfCdySm2j2ZOcI6mLwLh6weMbftbw3/ly5n3VCPL+fgIM3S+LqXz6fGagllHEz
D5CKkjTFQsYcYY1dedBGH8FWCyugqvThPsv11VdLhp6ggfzt/Zu4tLXjL2UvAh+I4Fz0B2ezNoF8
qp01Z4x6w2oN6P3o/bdmWQW385rHtF0UyRhQV1vwz5R+1HODdrbcyNm3n72ETPsNYU6QnHWl1LeY
2E/Q3UatTeFE9eLbrMX44N0hV8cc08l4IE1Y5Jx4CfA+vv8kl40NJln6ewEldzoFuKlOf96BcoRI
hoYEhpITUSqXNXOZLh0brDUjZTaw83LwOubULiOpCYOcNA1p/gavFBVPHaZGTfDN0WvrklgKvY70
AUjl+3d5OQ8TNUsLGaMi8wrk2dObrDvo52nZT5HD5p2eDyl4XSWRuqGj/YBxYHoaKvjgJXrIyBwy
deVDf/PyFAhBslHFM9yzj45qWTYhEQPNmw7dtBkyS0E79novvis9Mmu3raLHjei1cMACowZSqx41
1q7sQi/N5EB9UcFz+Ga/YMEbPH0Ni+PTdjKRuLAM1f59Wy1ZeifI1TAekadiQUpolz3FlHS/1SSD
ag+OOQ6SrUsZ3ARVV+UHNyWfi1957OdNbmM0jQpjgcLSzM0kNoPBsZaciSqA5Emv1TxaMUqEcGTf
3RxtTWg/KuK9OigsDVvSqbJL9LexpLxtjBpW6zKHRV2QwxqZU4/sd1YO2S5j0TubXGAtD7OkSQ7m
4rWIuy1//N53ffpFFVVGhTbV42Aj83RpbyprAJ6txkH/k7hpnn8aYzs/NhwNmo07syX2zcKu97Mf
2HceOLVgS2Fbv6Khu9yZobHBmaRz7EAocb5bGuaOEtZg8427s7irbI5thWwZ3wRZ7t4f369npbNJ
jV0wnZJV2MOCsq6s/7SSxmAJ9EGPx4hqdmMTwlI3JnBvU3lZ1GiTTbAllY3ywdCShsN3AmcHryOJ
cb+MVjX6kfyiNn1hFNKzeP/W3lhw6B9i0WLLSO36vI6MUhG3fmt2Ub8I7ZuTxlWIP6H5OQ7tF0Ax
15Ik3tijerTVSBVj08XO71zlNDSx3nfVWl9KLKzIhLwIxmo86l6GfH0o+h1pR9K6ibuuLsOApUCF
QykLYzeN7VBGaM7kAPCXoAB2WC5e9HqxMI3lqh2ehniKnwbU3/8XR0eiV/JHPv3vL/VvkPTlWPHY
IrJO0gyk4G6fleC8QIwuwqicPkNMwyjrYGj2ahxv6xY4Qvj+T/LGxbgU8xGB1TRVz7snLctKMptA
6Q2j8W4CWJaR75XyNqGvduVSlzMfyxv733Xqo+Lnnu3oqiJ2qC1WSwQRfoxMv5Y/NKrQcHLdpN50
XJVYJjQgLJcgr7HBXmtjXO5jKdSjlVo77xyQ/PXP//kwvDgw6ZAHS+Swqf6FhsR7mQIJt0OltRdp
aHQHJOCOvOZ+fv26T75IMK8UOg1EcBi4MU6cXjgFdDQQXsiZb8JedtMnuv6g2iXP7x3SQ2uY622d
7U2caONGjGx/SECGSe0YOW4dMpz8P/R306c6Zw+3cwixheVd6h386b5uJqIYRdtvBm+GsGjHTOAa
Zm7MyA12cegfMyTteSlJJuth6RWkVPfOL1vr/K9SEVsd1kjvlhsBbvoDWFeqWn4VEPXVcG9/XOr2
w2aK4bhuqEom+ZHM1vTT+2Pw4nfh9fBmaH7jvQZUejbgUT6mtpmIJVrLcMSgybI+qq41ZJSPvUG8
yqhBhR60q+7cty6MPBtmH1jUdTU8/V3myok5Kdt6NJljWt1Msam6rYdzBU197+Sf6tRdo6+o1LfR
+4988dnxyKjKEEPSL4Wduf75P0MxTzB/p3nLGa8oWNp8Z8INmBm7xafo9P6lLj47ejjILgnrXiuF
bPZPL4UhFBlSpXi7bQXRO+vHz6mi/7wh9AAkqhrdu9nmEDAHeEgC8iP271//Fct0NvpRuwKtA3hE
aea8pSCEzvkpqY0I9CSuzv/h7LyW20a2NfxEqEIOtwQIUtGyZVm2b1CW7UGOjfz054P2jQmyiNKZ
fePanpomgO7VK/yhxNE3cQMMdvdloBS2NzKyLTzcLoxjFve55OpDQa8UpZkkOhLb2YsUDfJ40wch
vDUZlLRHP11N9hGXWY9vQqY/S/x8G+38OWkRmEkCP7cUHMdauVQnvDwGtXLntqw+zepk/IyLCDY8
NHTlcx3aIXCLJhcbm/p9ZLd+bB1Qh7yAXhenwtV7H5RK6wJD2Tu4Tla3KC8rf4Q+FeVdpujBM0JT
ZegHhjW/9YUzo50UavRGHBkLt31TT9YhF42O81HJ9GUkDQzcpsjoIF3/OheOwAJVlcGfO5YNPvz0
V3ZVXASTtjTlBV5jO7j98yJAY9vjA01QczhYigSh2KkBhmwsfZ6ocNxNdGMRkKL1a8qrnTmMVkFY
bFUkYQppdqcptl9gVJcvZigrAVkevWZbp0kOIMd6bIxMqWCuROEPHfKRC8k23jgq550ifhHASBrD
qBGyVVcBwdbCMrFltqrG5O5LWfTTzUxoVj2rQO6Y+qy8bbmdvbmo0s9OP2PLIBJ988VciA5Q5zk0
1MoEpzWqV82CYWrSHtkES2mAFPYllATLaTMGv0hBVB7D6+B3ZSH04eInPR/7AnNGdFjBfe5kaH8l
Yv9R+0RAQ3VBq+Ftu3DGm6fre+csnUPHw0bhUkNKwbbOuuhqZ8Z2Xlr6Hltx/bGEDuNyaJUvHTYI
L1lWZW8fXg9NQ4scgrSIjG51ouC+d6AoYXXatY4LRqiL4G4xd/9hhX007ayCVtLGHl1yktNDjOYK
3aHlY2hgHNZbtDTiKBxTfd902FIK4SBeIOcpynHaBEciSSYmf0kw+zb8gXmjP3NhO3ItobdFAxkW
ommutiOc5BH+uK3v+4gubhM66iLIWDXKnUiiONhr+VQcZRuWtDLo1W0Sd3J0pwNS/f7hF0+lzCtA
tw6CzHp6UKddZdixoe+rDsJkCxH+l6BwzkgrMrl3x1jF1Or6kudHADI8nQTmJEhvnafuszNoeh3i
OMKo65YGXld4ZdZId40Z6+lGyXRhI9PYNBZNyAXxsNbvTkuVmfyYL/YmHd1ogcFXn2XhwxTnf8CC
VBug/fVyqPqTbyzcCzYUcuyrRNixgNt2cR36iaFJXxy0Hm/hg0zCU4bAuI0AtG1t43WUf18RpToY
CUu2gRTtSbqBxAmx3MA4Cq+7Eu32OEWNoC4/y6i7QE1XS1fY3SZy9D1O/Xt6lmVNC70VAjxpzrtL
8z9ZTq8WgTUmob1HIVN9JIV1Kj8b6/G70oF/21VOq/3R5UBCrKoq6cgg6KfcOgx/250IAmehwijy
E5ofMRrPptBkRtlleoP9UvQZFV7sJc1CMyp3QjHnSx1pxbMJKgDpTTnt/gxIHg5+UIYLj7SIBJbK
cveaj+3iFWrMpkWqbXYozkkCOvrUxtBBSnLvR2jb9d85z3AQCbsIgzDgJfhSJWN3qxY17DOzj6Of
UQyMgJFp1WMjJUqrcp1poDNfSg0ZjC1CvEelal48YfCB5M+i/xUC52+WMXnYe0vSw38K0PtfdkkX
uPlMZo0ZLgP3qWy11I30tvybRg2AlYRoXmOHNo3JPsXjgD83UqB7QJSkJ4dxb7QPJiu5n4w+nN0h
LtobRyZZ2Cep7iC0JGnJb6oD9DIKNhoC2Y7ZvAQkoOU+qFUESRVjUnBcHBqadUOHH4EkxxA7IP/i
uSVlqN7vYpEDJBRKE6qo90hifkTpJ5ndTq17SgRdQ9w6pD+JRreYPwd5iIaso/ZSiGlOQRER4aE7
UV/VGiIwQBL8vqz6v6awyQlRTBTfS6awf9u+pHSh3LWBsrVh+V3NG4y7tGGq76BWBpkHQmVAySVR
ov+InAr2RqNZqW7Xjc4EsDxAN27CtaBCnSRA+Qgne+vV6mQlPOJ5kRwD1RqQwlQAsO3IeSrAowhe
oTKno9/qGmXZFi45xzhh6INED/OQUGM1BoU7pF3wLORm1oB4LBMZCL9jgUhx6IAZT9SuDfFkUswQ
kS2psUA49SM2qwB2/sxyADt9gNWOgU4eZw8diG00w7r5vyQIjD94atmZC4GCPhu0+tEjMvbRPa3b
9GdipJxcJcdVwe2wDDJ3KjoZv8sJiVAYCr11X5dO8saLg3xsSIgfbFyC61jMMUYvd5nELMMrBpmn
0UMXkF9U5MV8WSsrnCBpW9pIYAI4lscfHwv7y1J04hnDLHMJxDVPlzKmstSkTI78AIhtQhaTO8cx
EPFXJOA3ovCFmMjgAwFPaD1LX2CVTdh0o2cza0NfY06q7PHyDj4xU7Vq17T69tAnaUITDK+r6094
IfijtkjiRLoNqnidcKOXIdEcjiO/7cNiL4ezckTVRnuk9BSPOJEaW1/vTGGbd4qAt4VzLqvq+prN
gor8VIS6FoCiUy3x1s1j+yOWx6pBVEBKnDu7DqNjrhXofDWwzL+3fSDIcpQGf+m2DoLsmyVMIFM5
3eHHtIDEdjRQWKiR84CP7amhWCwyW0V5UZwci3LBwOJ3zEi39ItqBFgxhZqMWE4MU3gXxCiL4gOR
and8XLnfoYc7faIJhQ2BE6ha4duTId9HaYVL1ZRkOr5VsEMkkFV54ZNnsCvyPOhLUFJgZDjqsmK6
WoI/ZCep1ArQWLtXM51GlI9ryZI8hhXYa1dy3yL8D3Rf3WfINdduMlXVc2dMc3cYkSaafXi+Ciod
WAC/VaWFjt+Iv0nEv5dYgJgCLRYeQnvKQNZXWISdEJWIJgUts0tFZBZonKrFY6CEI1aiBdOrRXBv
TvY0WIfpwOF0/jROgO7AbNBrdefQSX9PclY8ZJUjd8fru0w9391kjvDSiYAUoeTnpwfJqo0xUOQ+
9WctUg13KgbkyG0T8+bQQAchM/DWaBDd9ruoVG7E3Emu06XB4GYlTibU1IM88wLj9m9RaBMsxmpA
3JqKK2/j6VkLdOvOsZuJ6lsuY2+cZhwwG2w4Ubcp3MbUcQILDbyzEbP+b5TKbiNjOxs1WQwR2ddE
IwhaJOirJne3TFKTwcl9VERGEHuTiQT0HPW0ceJerRymYQHtDbpx1X/yGGJpE5Cr/4aBFlqeLob8
Ka6xtfGmqrSPVbUA5SPbnk2MJwv0jq5/jQsfwwT+AQhkoS6coWGMVOSxFlSVDxJBwXIOxkAMQP1X
l8WvfaR/5yHlrxtLnscZMks055BqoQFO++d0A5Q2Oipd1VS+bHZIVWllUB7HtJbLfZUImobYBpuF
q9IDy/e6hGcFV0c+Th4+P8JwxaTWzQ5p8uwroLcCBcShNYNPZt1jphiMZGwc7wR0spXZLzGMhdwz
R6Wu6MCYMj6KAGOfYggr7YM2OTPz1LFsPIEm0/ylKyMt/qRG2gTlULfArkcxnL9cGjt4C0GKKpMe
/g270Hg1wAjGsKKdcbpN1az6NQ8ycOMobJkUWnbLgEnuo0zx7CQsFuOi9i3HKZVNDS0VfZFEab9C
gdWzQ8Er/mJmS//UUfDouKEZZr1Sfwz9rQHSErEccCA/uqGnnW8lQ/zg6GCsyRDy4r8mimQGWtyR
CG+HU+GJmvPNuDaQDmjayRJAVZynvNLKOiz8alCGLolF/70alXHwsHfqmhuMHrsIek6G1kxYO9lL
OyPdgwOTkOpdqxALN9rt55sOwhZqf6aG3i4zl9WtHSFNb869nfm62VuHodVQPGkLr8LoE7fNJr9r
rajdOJbnmYIDqXmRNleW/61hX0GF9R9vAnvnCSmBHWJbxkthZSAYKirV6zv8HXZyWl2wwxlegN5h
tkZZerrDm3zW7LZ3El9L1AiXvlDVKGhkHVcVE1F/qx9rbNyR/DoaE+ECeRjTeCnB2RYHNTJHDWHr
Wv3ZZrhJ3Pdao+aP4/K5gYZRVVAA9qXxAAE1RQFbzkmttAnB5J2a5vngE7J7snc5KMpPTh+2D/gw
THg4M2hydkC0JMnD+9v62zaZ9JQ7jflHM3NkL6+/ggtn3CJVIp2An2HZ6wbaCH3UKvQp9Y2xLG6n
GTU5tFQB3cmmc6CnGW4U5UvMWL1xOmMAVOBGQMdYtzT7IWv6vqpTX82jSEFKSSnEg5NlWz4659sI
gwZKfxjtjE1pT55+WUMJB2TvMUjqkWx6SKymRLS0EZ+mRp02TsmFpZiAawsshZkUDNXTpcDP0ps0
xswXIEUPdB+B1QvTfqL/JG2QWd6JrqvXx3FcGlgMOhi6rzLOQA1hwtpx7Ld5Y+S+ROXf4yxaRMcQ
nIHzOPSj/TdQRHDTGd30Z+xIDrquBeNvJ51JDZkhq+omsjHhPD+bydGpUKt+DBJ7xpLUaLUnJ806
8rIO+J3Hxmmi27atGxQQJCW8IQ4Y//Wq00EdVDpkiGhndd9qQ1/ItfnMUGliEN66siGal6kUmgm7
jCbwfSDMTTeO861rco7eh8EgRBk8nr73WirB+FYtb0GWMFXtB6dzngNLku6krKH+l+x+2KI8v/cb
Tj/Agk8hLjGCBKCyBllh56HIYhgKP5FSx9mJ1lAPIhHGXd5J8i2MbOOYx2WBfL3Z/dWlcMJgysap
2tEK4+jgErEz0BV9aIpZ7RD4XSTKnTwDja3IOBkjihJuxLhLMRxtIYQz0KdBwmL1lohbJG7A/hbY
mewj3AosSoCvNFo1dRtkOw84BTcbp3xJDU/fEvRKKEhAwmwC61qzUIdBiJyQKP15rpw9xd/eKXGJ
tRNj30+581iipOfCyZB/XI9mZ0eRqTBXBqYKBnaKjAZOt8RkElkqpJv8ZrJfaDkk0c7WU93H3q/+
cn2ps/fKUsx/DctUafgRy06XkuwR0tioAOfLlOm+aKxyn2mB5dNkyt9AA9C1scJ5C/22jHlPXiyr
WssYTEXDAgO6VVjTiZ12I8rKb1EGfY6CXBg4ksARrEQ9HHJDWVR4opa/J7LfMhAtfJTV7I0wdNZV
BmqGaZ+DkQaoM7Lo1cgnz/oKqYKo8aMkln4nSm+7oDDM/WTA+aJ3Nuh3eplIGqRCO9t1MtioyS6q
jcB7FgBo6xpkJQABMXA8w4pNjKQwyZ07X+YTPHSNM3u8PPtGycJB5lfga7VxW57ta/Y0Bfyi58DV
xQ4//ehKD0cmiGPhBxg5HTOVhifUmeSQh+P8YDg53iod+tZMELMNyY3znY2EEbNewD8k4mCRT1fu
O01vZmS0/NjsUmWHr2F3WxpkuGQqSbDxmOd7m8VgbHOA+NK0e08X4+BKE5Ri4dtC036BOlCOQsgl
vkrq4DmQNG9G2NIbi158QmCd6OABuSElO1206TUG+Lhl+TZVlCerMPTrCkmrrErbjfB0aSnuDYdh
Dm1HULunSxUpypCh6ghfkyNz13X9L3T5+lddWOEH51sWAx+0fBYha8z8yGlPV4KUkuXVoJLtRZJ1
Ow1j+xku/FuURHYLZI/q43pUOt+goJWW64mwqyFhuopKUIYlaJ0tcx1sv39bQRphZRrY5s42mE/v
1DHXGnhquJNLk2E/X1/8/DzC7YUGJ5OdEPjX9WKEXWgL/JBcUsnsQ8Sx/4YwfX4rESmeYEn+P5bj
1Cuwaxco2BoSQ9OiGXslz/xZzPqDPotpN9YM14zQSn8M6A3srz/e+amgdcdnBBb3nluuds2SevVR
ZfJ4YnHA7czxVi46QPddV+0UoUh3xahtgauWD3Ya8DWbCmWBtoBTgGh0uoEwYJdHQIhcnt1k+mE+
5rtpkODRNniMURIb9FwY4Qq9zO7Nqg83nvn8pLA8m4nx5SIxt3ZYq6zJsavF4d1I1fSTVNlIhrDB
PIfhykY0v/R6kTShGjPppwG2O33SsLHUgeI584dR6e+LlEIpyHLUVqPcfkNDaQBauSmufAYgANIH
ZIHiloEwU/s1oAuIkDVLs5H5ZjiUn8NFT/uAPQZd8NlSb4xZG70WRVMGG/qYPcRZ0uGs6Rhvthoa
2OUm8q/rm+z8AANvo+OyKMnBKFh8Iv9F9YDyCosObVDfyeXyqZigonYayTpYdySqbBHtLaFJnlM2
9oc/NS8eIUwFBgNb3Flt74gqwp5wA/HlKk2/9YK2iqGW3U0c21umQWcsK8uBxwM1gyKGfjL76vQp
jRbXPio/C+spyzlSqViPzJTmp0XE+5j1htbskrKz/SHRoIwYAaSnVMm+ZYW8hbE5i1n8EvaAs8im
kNSsb3TEgawqN3oL6DhQoVIdvzKGjz9PIsTHKteNjWv87PM60NkWliJAGZLGNTokSwptCDVzxB9u
rL+AI7kvHdAHkqirO4QKgie97Jq3zlKl4/V9df6cII7pdahUSkxvjeWH/TNH5WVjlZTMsl93pcHs
nxJFR+z5k5WGv9ICJ+WPL6cAsSBlIXxxxE6Xi9GCVcukUvwWbbkdZuXqAYsOxlUDnda+q6Tf19c7
z0iZPEAn5iZAKh2I2CpOxk4hTyYak7ieNOaT7gzJpy4040MZkQ/vpqyvd4FjUsEmaf59ivLRFbKO
ht/1n3FGxFicoHQwDgBMlipkHa7DSjJyPBllX+AzWLwI9KHNR7lKlO9wREDIOYMRDR79LEyp4f/b
PuZMU3XPgBCHSIwW5m+qxaHf14GmzDuplgfDxT6mjnbyBP1mJ4rabN0C5d4cVegAt6kihLiFC0OC
Lvz1hznfqwxzFl4TL5VKYy2eiSxMmxliUPwSxPkEtsqyXiZwaJ9SyQyOzNiSfYzslpeZ4xZsZTn/
/956WIzAQSfHZnwHeGbNQmxBEnQYVs1uOmiqG5a2eZtUffnB8d2yyiIpxxcDK3X2sUZ0CvQmkme3
UNT5d2LFP4vRzB7b2JEeGAwxxI2aLTmgswvnf4sycoAZBadgrW0/2Dp8hF6f3ZA8vmZm2Gs/ysCu
vVEP1a9Kg5xaVsGHdIGuxc9l69i72ZmKR9x7m0MT9/VGYFhfu++/h+SJzJs7F+Wo05OadmYaGU4s
u7SzibPWu0Mu72sCP2HT7y9q+5AU+Exf31zvjb7VJ6ZVjgg82Sq17Luwwz8ByciDpiyCdnaleJR3
gZY7B8lRsq/a4CS/kxooR1IhdSB6eTzA+y2+WnVt3wQlh9vq82M129I9+n+Wq1tFfkRMEeRY3mbf
xxBvjTCzo43rUbmwJ4H0ccCJytzOa9cwvOlHJODl0W301ro3tXfs0tj+DQBY3TQSBlSK2VhgQjNH
RqchGvxGT00PN1drb6mJ9BWQJzlNm2w1Bc84CnxCplfvtDgiDzHw9BMW+QT+pEf2ldLRxudk6p1v
w1zat2UcSLKHHKuCq6LU0eLTkXqRdnkldzcj7UmGn5TpGC7JkvxJQm/wW2XG2hMtu7jfNbbdUtDi
xvD3+rdf30XL7+V0U+hRQZO+r2J12cyDZop0cmvU8z/PrTH7WA5ouxbGGTYPg+ReX+9sixNAWHOh
byCPBhDh9P04YYp3Si9mL1PU5Htdq3dVtngFI5NjYKNqYBpmTOPGTX+W4yxiX+grce2it0CjcJXj
jKqcJX3aT5ixhNTOYz+i+6MbwS/Iu8ZzFkzRfRuKCheDqjCPbY5AcTra/YGvJ/+5/gLWWfzyU5hO
QVBc1BHUtVZBb06kzxjreQA8tK/Ag6M3KFP6Q4Xe+ev1pdaXxrIUp4MrEMi4jlfU6bsGmoGfnJbO
XkVr6mtsx4HHIhju6A1+04A9yFydY8R1vXE+zzbVsjAoZDC3OuOFdWec4qww0zabvaFFa9Ot61QN
dzMMKQVvBFk8I4uypZx7YV8pGlkjkFjqozMqqp3QDu+R9/QALYhjn5nNXuskZx9nILKV2KkPqWp9
/vj7pdoF+sfeWgQgTt+vpEXK2NUa+k4ijl+YPj3mg2J+SR1LOipDBKoLkJ5ntx/Wt14+LMU24Y9D
izzb6tCGeQZuI0plL2uU8dDi+0mb3Zz9tE3DjcRDWQ7kyd2wrEWTjcKXu4EhzulDirZD0wmIg6ch
xgRoCqsM107t3LOboHzEh2vYZWZteYk6jDeIS05fYlnXvjb5EN6iSp4+qPReN+7JS/sLJ1fmPDCd
8I1cHWdElpJSp4nhxbOMgGNkthZeSjgXE0Ohlt9AeKH38PGPbcDz536ksUKb8/Q9JGUapsk4zJ6o
quEenSz1W9rD7qAtl/8pcOW4c7jTPQXdiY3odfFpqYvxCQZuQEZ9urJSonca1J3sAbxvH0eING6Q
K9Kr3eXtbROFwUbYuBShOL8cp0XQhM7c6Xo5Td7BiivsI8K880fYmi7Uww5dSHKA6y91+VCrzbVc
3wzrCMvwyJYI9k/iATiSrFWdMExM6cbFTqDzGdvh5foqF+IgbVpSG3omdFDXEt61HKeTLZLJiyq6
CdiraNZNjf7wTjeq5CgrEVRFEbeoLwH7+ChYhLPKaA4pAvDIkMHXoNlBKmrq92zy5nAGd1TU9Y1B
F/Kxw23tjswJZycF1ur1J76wZVCge+eLLtOBd7bwP+8VJLZixDF4nTBHzbXQ9eg2VmPDl3vjxU5j
9XB9ufN8jIdkykMVjVAL1sCrIKHlAEzSZUoPVy91dVHAdlTGyZ8Hw/xcaV35U9HhWUwSjZNRrsN6
3zSyeYjVIP0ad1UEIIVOO7QURBg3ftqF3cxPI9CS2/IjndUWi7CZn0uM2D2ztNQnIJ/zjdV39bNJ
NHvDIjvYY4Ek36dDE32vGNv9ThiX0+PB1M5XB3TfZysEG0kYOsoYF2xElbNaedkeJuTkd9Ya4+RV
KAN3Wc2W1o8etlOi9rRqGDIvNlv1hyAntHxLihsMiuQw/D2AwQ3dMizke4Fi7Bao/AyDtfyUhdNM
FcAsl77E6WHMk94ZoxL3UqMXKJHkSCn5nR2JO60o8xkjpEK7BeE2HVHBYb6FH/3vbpqqeA/JGx0/
SyoeTOaXh5guzn3aDP1r2qWSsbG1103Y5Vei4LhQ/IyFvrDuZvS1lRSTPHpJUI7VQZvxo1GnMr/j
mnR+wv4TNV7PRcurLCZM1Nsp+HZ9S11INTRiCaUws1xE9Va/wKhhGYcVso5hTPy4xeI8u637qH8x
ca5h9t22ot8j7WV//B7Ay4IlDSIzKPnVPZC0tUrbgkF/JXVV5jeNVad/I2RoAWaqelEd49LK1ZsP
PyyDGbQsmZy8C4aebgoDQfQCnUPZG2UsdX+i7xAdE7Do9cFOM0xDwjjK5VsFoOjG0144tyxMxkGl
sGgrrA5Gmir6qBmFQkJnjCiwlhmGn1mAKtwuSgJtSyT+0kFc2EgoeC8MHS6j0wdNk0yN7TBVPL00
w26nBEN6b+pddef005vWoO6YyN0T8n3WjR6UCFTmcvd8/V2fPzLtZmYoS9MMD7g1kUTXknmIGIWh
yTyrr1ZbYDXUGaX0GTWHfmt6vTzP6dW7iP+QvC64jXPwBEQFu5dnzsmsDqK8mwMzfjR6TP5QZq9B
QuhdI5qHHG0S23f0ZtKRIBywndYyJ7ddyRlBdVPiqht9oPOMADTHoq3FbH0BdqyC0BBrswNApQO1
R3DZCVSAmQHQi7v+qs8vyNNllr//54JshwrDNFsDfMgxxxAZUuedqNrIrUekb52k1/2PL8ixBW+l
YtZD12K1YGJ2xpinYInNrDzapWLdSDnaYbmCsxso4y3E8KX3uKA9+LL0mmkbnq5nF72CqbPoPa1v
wgekW4qvqjFuXfznwdgBO6YrAJIB7yLmd7oKbWVnKPIObUUk6Xw7TVIT+kQwPhWt3jzNhhM81amk
PSD1BKIUMN/GSPfCiWFtrDxIU0nO3xt8/3xGQzMjHXHZ3ovwaPcSFNNomgnxAKe43l//gOdJJKpv
zFJpzZFPQH8+fdQQbzV11rMeko6Z5ru0SqTXJFet21BRsnwHSj4hqVSDv9QHqLlfX/yMfUyCwJXz
TlpcRBfWpXwtQTMI1ZYHBfEAFF04wZ01iPSukFuzduN4oSlNrap8j+BSuwEM8G9t3f3Oo1b7KmJI
wGkVjW6pQC9BDqT9cv33XdoHi7cGrR3Kb2ypT19OCXMbEESO17voIO8sHbIvkolV2yRVmgY+jVkl
oqJDussTTX5uCU0bKeil/U42wCSLeEaxtPoFgV3gaufwCwYj7KwdaBxr3CW2eLz+oJfiBkInkMAh
+ytnPMYUdxrg6PC9JEnuX2rcndX9lKfKdMBdeRGZNMyb6ytefDB6ZiYQH7op66FYEgt9sNKCg8z1
/CqPavComZQq11e5dJAMuuD8N5i7MYA9/YBVLxX4cxEPi6yV91AWLS/OexmJRSRgP76URa+ZlgkY
OOr306WwcibaRhY8tN5ODuUwOJ4ZyTDeQqf6cA6xNEj4TgwUSWDWuWJXKmUWa07nLdQKtwB8uVcj
NMbtCHvo6091aWNYxHUmiXSkebrTp6ratrErg/iOr0D7KTYz/diqneyqCNI8J+WwcU1e+l5ckQYb
HvwTx+V0uQD/7KqT7M4LkCR1gxJznWasQ09p+mDj5roQ+JhIADonVyDsrTvEGITiA5KZvddadkHu
MzsuihqJB6pQHNXQoVLA5mxfDGmwcaYv9J6Y3JEGQHha+k9riZkIK8+M8W3n9VYvDQcoItZOiYFP
H0EjKT/GqJLFQv5EYCsa6KFSheoFlCENyx72cfcTAwxFO4ZVvmlUeeEDQMjhQHL9wRRYA41Ra6sE
mdDg6UZsHuY6+4GC+HycQ3MjtF44/ycLrb60CCjhkRkfvFk2itFDTyGyPa01xEaj77yqoQQFXULC
AC4PhOrpjurkth46iQ2szrN8cPq+ofLFKAUtewDGciE/Sk1kbCx66V4D4cDUn6ITFt27ddM/F7jK
LKDTRN17XWJGpTtLE6Asba7pMQ6F+iZVOZa5ttwiD0aliZwO+lifC62qvlT11MJQxZo2XcQGwzto
XfmBwzK+Xj/Zl14MrfIFlLJMSNaqMmmF2YZeRb2XKJL5NTPaYq/FnbQPU4fWSjIi3sOV+PF4DFge
NTfab8twctWDkzuRIf0aoIDPZj4mUfmzD2LaEGMoNgLXpeNNG3Uxr2NQgDzF6XcPEjGLNpXILJyw
+GGW/fe0qbCsrdriHrnx4CZWrBTRCV0+Xn+vF4Yyi20lJH2mIfyztp6ubAS+Yddyl/aYzXnoo5SP
8WSFDoOwyTgYqtkcqoinHmOlGo5N1g3eIIomAsVtt971X3Mhfi+lF2MZ7Cnowyy74J+NCNkIA81M
4SvnIrvpE0HbI5JfW6uZbtFgFIfry11ImFiOIg8RKT7vGtUpMa9Ao3vitClRD9fdkQNMcJBxNoZ6
HN04GuM7wEfGoy3p5SfJboeN570Uv5Z2D7AChkOkJafPq3LsakgKrSdZymMmpdq3KRyqPcnGuPGo
F1dCxRlFmUXGeC1LmuZVpMAGaGnWZ+M+ywf4YyYUkNSwuo1y4NJehtNMnxciMH9Y/v6fj5jAPU0x
EGQp8GtYocE54a7S9V2pCXGkJmn/qkKB4CUgCL5e/6LLBlnV04vM26LGraM8uvYYUdWwTPOQtbtC
Mv1Oap1+n1fT8GDz/9auXiTt7WjWW0ixCxtJoyHEdGCZhf/Pk+GfR45g5nGqsagpw9gsjjgvDFhl
SHQOmDePX0YLI8JDr0ra8xQ1DnojAmbu9Se/8NbxP6XrC/Z+YW+ttpI5GKk9S4FA86lNfWfKnq0K
J8cBVgX4Nae6sUs98gS39cd3FhofjCjo65KfvLd0/nn2ILYwTmsz9nAS2z8bWdIPmNyCccqKbuMW
ftdEWX9eLnum5ByZRVTkdGsV8mwHs5y2HjJHxluDgdotUyj10EAsu5mRqoTGaALwVeLiW9cijAuJ
MTN+zbI+yW5qA4nYWXIz3PTjqHlFKEAsiAl5nZ1INPG9rrTo4NSF+WkI5ljzGNr2P3MgVgPvcx5u
YZbW7qRJsIFsaJD7FlXIx2iKk4/netAL6RrQ7VsQiKtrx7YjJPvE0HqNIZVfpXHAVypHp6Bhi+2Y
oE+SC110fqDJWm/UORcCMLQtqhyCEly0NQZFLWI7aiyBtaIa2D8InM+1VoaIP8yokhqR+nJ9015I
q+h7LdzGJdyDETv9nl2d2BGJY+uZoqJgBh3Tqbu8GN+uL3Mh+JEgUhQAsQBltJ72Wwj1I1YitZ4M
isbZFWmO9olRiem2wvdu4yBeigVQYJZLzDYX/OjpM7V4RhhZP1PEoQry0th6U4DoCALZ7QahPQy0
nqZdTxdBcycK6f2AHuZGXXKhjbowURbMrAMUnFbm6W+QwK/1vabUXqcY9ejOKHioyc6pRHBvzoWG
cmuoNd9UgCz5gxVN6r7KUE5Y9HELe+N1XIjI5LILpAk01YL+OP0pkXCyOtMaiMqKNdznCYK0fWu0
fh4W0z5uhBrtnB4ng+tf/MKqoH+YUaCkBYxtPXqL1NQJzFSqvb4S5quTMm3cqRgIP8uVqk87hiPO
XRp15e+PLws6z8I2mIE4O/v0YRu76fVOj1gWxTPhpnAB79OSQQ0SdGGOpS8wkIELauPUXnpaADVM
ixZxFm6i02U1OVYiM0CdpS8M59Wo1ZGCQQ8SL9WaELJ6W3S+CV9/Y9kLsyoHYAmZ0zJThQa0qlbk
AiMvpPJxjU05Ug+aAhhz12tO9jbRMP+COBrWTpnWZcdu0jG2UtK0zrxgSGp1b1bRfEs4T5jWz1qN
Go0lSmxK2x5S5lxK4d/rn+ZCDHivEZchN59mnQApRoqElzNUFOeFikSGnjnx9GRqcKTyRb0TJZmP
L0j0hpm0YERoHZ1+lBwTVNrmGbpyFqx+l+Q5u2uyKr7N2wak/PXFLuyARXIFrABbgC2/2gHdaAs7
4pb3giAxXkVjvpTVnD/YcR56Y91XPspYWxf/hbsC4h0J3nt/mw1/+oATA0k9razam0opqHdJJiw3
RSEpxJWkHl5rZ/h/NLrxOIMKtZQHS8l/umIeyvrcwvOlVRXhz+1mydweI3tkWJvGjhPtZkWKHqxQ
H/LbYa51CZH0RlV/XX/XF3YSYFWk9plnL6n06l3HzBeCvKlrT8nt9vNkNdpOCi3iWKSOvX99rUvv
mI46w24k6xZW5ekTOxmFP8e59uD/919CJZteUrnPdyxtH4q5ijZ6dRf20YLRXrw78Odk3H+6nqXT
0gBrQh2Ischn6DOjtAPkGSFOZLbJp7oKSOzsHvOX6895IRGwkYlc1JDofiDbcrouNiaJoQrmYDEo
m31kxqqn2JTD11e58OXA+9OgZnoAqWSN4YllJ7actBJICqApUTb6dJsIK3EjJ60//iKZbTEVJZVa
1lw90FxObd5rXes5hVHXuxAVNi8tQ/sLb+DvNEP0CDCN2l9/vgu7Be4ehY/JMBF9yNX1EydlX+Z5
xdTdjIuHfpLG21lHkASzPdUfgk0E3IXdAk0Eqv8C6+B+X61np2lT6th4eGbXRv8Vci7v4lZFDEXW
psc6kdPPRak23z/+kEwWqO+WfIIu+elWgb/fNJ1StngW6la754pFy5W37dzJ8RB+a3MVq8HrS743
wE7qDgYNQIVx2IAuwjh09aAK5tlZP2GFqCKYIu0Gaxom6OOKkmMV2Stl4tVC1l6U2JrTG7i/juqH
U90eskiN3yKBYtPO0UtDfWuM0WoOoWwkf5HmbSYf4DGuVeGAOeXnmYM57IxRC55CUYR/YC23zi6R
nPK+72f7FRWhPEeXTxstnwk1WorXH/Psc3IkuMqBDuGGSqd5+ft/KjlKt7Ez4oanBOjyOeGu8v6P
s/PacRvp2vUVEWAOpyQldbfbOfuEGI8/M+dcV/8/5X2wLYoQ0YMBjAEMuFTFCiu8YTGwiCwaUzxk
1vQvy/D5pUNCiacswaGX8gF/IE1/DZkI0I55VVthm/Xu9Er0c58hAkCq6lMj6MRZwbDbeBrB7hyF
iDdXDo1S2iykrjwlkrp9Pds+U915xa4lhPrTUUjs3CVMI77/waGU/8713mEcblTyAXrq+BRsxnHB
KehtboVoiM4rjgsLTnRLXz/awO6Sg3v05gZgUtBqwSDyNBH9bgazoKw5cIksgKCV8T7HcuK564x3
o5JEpxpBhpeaD0hRgz/XNt0W2mNbG3rdKTtFT1lEKkqlMvqtHXm/kySd6nOJVGL8EZWH/NBI9XZF
6Y4RcBIFAOXbphTwPFVvjTsrFItovsZozvkNjQc6r62O08eQv2rQwTtY2Z3PSJxD95fKA3X5bThX
G24y9mlmh33SKp+nGFQa2oeKFehxE3fn+8fiT7y22TTyM4LcIL5ib25iq14fC7UpPCMEfFw0iGok
5nNbAFn0CT2y96qLvJyP9olOat7qHT6WSaa8xW/V/ZCaWflbx/4Dr45iLY0Q00lhIqvTT8tFT2Fk
Q5B1vdcq9pSNH0XJ8jRmqqRCDyrYSCfCONVXlUQAIUz16SFfY/3o7N0mqLQ3VKTGSPnJkKkdXR8K
M7EI2zyZOcSp+gwbQMeXZc2mf81irppnMrvm1Wh1Fqa3q4XokbKkDlacteGUDwdLfXvrSaALpStq
WGSq26652sNpoihZh52Kjc1Jj4wEI1QjFjjkagAq/UgIUhKQ1KibDqUFWwXM1fhZZKrdo8rWJp2P
PbiofLuOy5pNCcn+nEIuyIO0z7J3VavCSusMe/1OedvClUFflPxUd7n3adWdVA8KjINIlDR7eEzF
jCOSSC0NExkE+w4S1NtLD1aXzuUAt5cy4bY4keGoXS82uhOax+0ualRQUCdt3t9f09tbCAUlWjWk
PzToMQG7/rptB9EjrrCC1d1u/J5Mph20q43FeoFrp4+LytE1dNvFYD/RwSIvkEEBfN3rETvdxXAH
hGuoD7jn8ZazeYsuR6R+SM8lSt6h0roqmDVhnQSwjAcohVGQOHV6hOiSc7s6uZLKQ+3FVeniS/z2
9S+ZCxsedIEoa5qnzhe4tMp7tN7j13ExjT9bMhgfUeTsgkBseloVpz+L0W6C++t/c1fxG5By4Pr4
Q+Ld5uVDbq5lr0N/StDiSaoE+Vg61J/sXPemg2vxduXB3FLjR1xGEjzx4bieb4csxWC5EBMNMWaB
OgxuoE+J8WbNkunbMiJcYde58widTb+USO77+bKsrd8Y0fzSXccvYeIkiIC7IBJuAsPJK0uzjlv4
c9h+4/7qlv7EUj8ug5mclE4YB9nEHzenzaeWPQZothpdFdrj11NXdNeOGE8EA57ij/qsqssbi6cd
QTsc10bf7SOUvQulhzw/VvRWg5gayj+jhV8XqPc5x13eyDosfSNl/TllCoCSakymBSFctY+CdoQL
jmyv2f2gemC+j4ulZL/EzfBo2YM1H9yEN6eW9aMPyL4FRA7xcbN+GMP1dtQs8FpLXX4mjOfNYUjC
1vmjkYs28f1denPxyvEMpGJxDQMWvCVg2wuXRFbXa2BH1Ci1IslPyuKUaP21ZahXyvcxzrKDOd6c
DEnBchC5ROueqvO2LtiKmOsOR+wwHk331SRKvLbcPMa8WW9OL5yeHEoC8oHEcdtu22BtLGYRKS5D
6b3yrFOluKQVNc+EQxRmXm2fJCL+YE1354dSAdQ+iuWUn6+3ZOSmVL9yrwqRamz/QaOVlk+nVs9u
PB1hdfeGorYMTZboFtrV5pLvMvb/ght9KKAf/c9YxDkZE+s9tjPZwUG7JTbIMrbJXpEqKgj3b+7U
Zpl6fWIGYRlF4gmxEXRNPNY2zEUafTKivArwHG5+2FM5vU20FcVoflNQ2SVuxNHgWP8OLVjSnOD5
4Ka9OTM6GT5wYTR6eO1ASV+vd6e3M+LveR0iTed9RFRhOVEVltRhPJcmfMUPnpedRSc7IwSFxyJB
L5uVmEanttMatcy2dhz8tzXEVr0hDWLhHX3fvamxb/9Mj1O6vdjzNKPnpXJUonHAjQLgu9/HSRMM
dV9cmlU74qTuTQ39C2m1K1Ol7aOFUVNekB1XlLry5SttvNpPlmj5MDruEYtM3mRXFzdfDUtj5kQN
QbYTr7+ai1IllURRh1Cv1jSkHl2esmgxfnJejOc+WZo3kCMn5dwqVnai33iEc5Dh7fYHME1uPbJe
FGzl3/+V9taDGjlRVeLP67TLazSOlbdVV7YPeRPNb8S6pE+zquR0RlC3Od+/lm650UyethSgP8oQ
0F4255b2dQ3gA5e4ORvq+gS6PpsuQGD0DlM2I3poVbQNnlD6GNGqxVXduUQmyd2DQPbe/J3DnTqD
SHKy160ozM/tivQRuFsl+RETmw1BivHOwaV981BsfvHmc8VlpcQd2hmhqXj9R16j6RFnqQyfORNV
3FK4HyezbA/WaW9Q6swcNLJ2NqU8Hn99Il6uYe4do0Z8N3PexChhfVq7Drt7LS8+U8sXr2paPZ8P
Po6MlrYbg21J+s69CnF3c59gnYrUjkIWkbSal3xPvSKiTRjFUXURQsO4LKKBhrsYfabHIunzH72w
hvSEo+SyvBMdudt7Fz+oj/d/1t52ZQ0IcSDZ3tYV6yJD1T0hrpnm0jmbbr2coC0Q8uSG/j4npSBh
bM3y7DZFc/AZ5DJvFwRyBBEClRoe7M2Fp2XwWIuVLkrsGENOFjvaIcri1hcXeam3q9b+c3+qO5+d
s08pkzBIvm2bcLYVnlUkOA+Efd5iVCvQQRZThrJ4MaonroPk35ZL83R/0J2rjxIq2Alo+ahObHW3
Z1sIs40YNKvd/iSiRD3T5Oc8Fq16gPWTMelmPalfUAIHrk9lwdic/tlhoDqKWc+ZdABmmVUlj5Bh
jIOH6hY1ChWbcPwPohCM1VawpMF4OQI9SEfKkNLNYs3syzRG/fPc9TOO0ItyaZUmD6IEcUJ/rsbh
tb3QO0W+paRTiDy0PyNOcJAj7H1eHhmppELoQlfl+lRnqxcP2N/Voam305tRH3JINK75UHVR/8Gz
ZgMFjfrgUO8tOS8/BGkpWcbTdj0m1oOFXqkpWQG4ubCIC/u1oyTtSz8sLQ3qttT/0fphkM0oqz1m
OH95biBmHCzwbdfCGljv5f5OvTmOjMIVIInJkMEgtVzPxWn0nuap4wa1iuQaUZV3AcRiv1bdqg3a
dD4i0PxJ3K/2KwNKPyx2EnWi2z4KrF1HX3QG1GE7BUqROP8K0SzxqbcUJQ0bXE/f0gNokZEVTY9e
VZwbfoLviB4Yztpqp8Jx00tGH8I4KWmOEUXBhXK20jGpzovnpqvfGoUT+WujJs+eNxbWifLO6ARZ
p07Fqa6hecgGX3PkKXuzF5kaeQgld/w/NHOrfGXEFPmrBhqXa0FjCHQ04fGlxubrBGVSv2iVlp4N
az7iaOwNS+BBbQCSCHfVJmtVEb5Yswh9Up5uLMLbxU4u+QBsOkQP2QuXfvV822qOOpk3p4DZ0jUF
42hQ2YQgcr1zyhU9FnoIbmCWk5U8uJkzJ0FfLfERmffmMmUgiu20aiRtntv0eqBGIY1uldIL2FhU
0ibPCbvaqh6cPq4OTvbeaQBVhPiDvOZg614PNduIAhTrir+F7gwftNllm44FAOomVR+HFtP3+6dv
Z2qy30xxB8gFzNvNGnbJOM39WGJrVOXo6oxVXz8PyWRrfq3X3c/7g+3sE+4SFvDPFgXosZncqk9p
ltdRAPu0f60Z629hULjDXsd5qNDveoZB0l3uj7mzoPQvuV+ktAM51fYSyx2HPMPygtqd8IxaWhtN
7oU7WjfSn2ICynh/vFvtKUqF0HhpXADBpfy7eQ8WK29EjcJHAOIkxYSB/lq0kiq3Y0nik9fqKS6U
5DR0aF8tUH1xyRPexZ676WFxvSMv3d3pS2Y1P0eCeTb7CePuqB71JJIKpeOlnIir5mGYf5SJ842w
Oj2Y/U1Yx+RlZEUZhjyAss/1F3ZUbk0B9TJQKvpeT7ZDoJt78/ScgXP9KUyhPrS94T5SjB6Ng7H3
dhfsaRPwtYxGtq1qk6tmmADOBBm6Q4GVNsVzm2JEVZVd/3FE+ufDnM6L6d//3n+QUJvnhGtPdo3Q
oAAgt9nUvb7MJdbkUVCBwVlf4cecj9+xqqg4TbVCVy7APg48HCSc4j2YmmEK5kkb/u29TmDz0mC5
FqZVP8eh62A4H+hL5H6IIn3GLbCpJ+0VxclmCRpP8cqQVcXgqo2WRP8pSjX5lE1DNVHis5cpUGs1
zb65eK+dGru2UUbQ1bxD6jFjq6lk2spj3Cmd8apCmOChStV69ru+LD/bkdVSMkQIpjjo/+6eBgn8
ADBIJZBn6XpDrGqU9nW2YNberTa+tZXd/7ahNT21KMmHvS7KH3g7W8GCg9AjndrRz4BUfSwU26r8
Il4b5+B77RwIhDExKyTcgCO9RcJqo4u1br/oQRpV41fRzrZ8G7PpVVYXVpAvTRwfxK03pQFKTJKL
zdNIjIit3/UStPi61+it6cGw9GYwChv0ZNRql7VserBtykC5N2taDMoISjrqbCmmcvc36e5PoL4D
54or8AY4lg/SESKmlVmyKg+NEa8M2ReqB6jPGKEJlPY7WiBDQGU6xkHDq7Pp4CfcPjRgycAvcgCl
aMqWhwFiEZCc3hhoONTieTZbEEdJX4SeNYrH+7O9/cTguCkBMwjUylvEfqKPpCCo+xXZbAeaWq1n
Z8x+Zm6WnnQte6kPPFcrsHFuPZN7hxh2c+GnOKlARmQ426Jq5y5Tcmncov6iJtWLszqGkrHr/1OE
h5R4vZWgqHZx3di0pHNQR/5Sp+PPcaxs50znCPuc++t4u2sYDaw42gk8HNDAN6M5a6rNZWIQTebu
KxdeR+bjCbSmfp5p6kWkCZIGUIzAOWp5U//Ui1k5er9uYzy68qhUEa3TDLrJdLwOliDgO0Tum059
JQphfGTXjAcz3dsxNjgKIM4cUghI1zON57Lm3sYWi8VPf5WQ/cC5YubnlZrzwWgs/XR/ZW9bXHxI
6S4Kewa0K6j46wHVrsU5Pi3xtmk8tz5riz6ehrF3n6ykR5+WGp8SFNDRg7ac2q8RDYgQ8+Xoe1y0
+rv7v2XvYIJ9giCGNgNJ3mb79uswtcAdjWCwE/fc1WXykA62eoHepB4s885QANhk5g7QkvXeBJvL
aqB8g0NKEGVa8dbM3I+kzBGiN8un+3O6pR9iw8ENL1nIiBbRtbxeX8/UsynLOjNwlq76QP2r+RQR
CTVBPUeAOgvY628XHB/1U97G/eIvaeeMftyj1YXqWK+gReJU4yke29r2LRvzuUBrsax8+aXIm4hj
r0TWoCCxWXuAzmpfTFg40PAETp5VaBNhxFrO/mTrR5pce5uO7UbiAGweCuJNpcLCIHjoRyMo1ZLt
4FO2wLgcVyS7fe/mq4lbSBZ330W7Zl/jtgbTX7o0Cikk5WOgmnN9hGe+xWzwmdgIiNAB+qG2s5k/
faVOBXyiBvgUFaexm41fY6yXZ1DOyr8D5oC975qlia/8QHKi4eF1XsXQh/d3y849h4sFVzeBO9S5
LdY9qYQnANNDTW0izG1V+hCx2fRfFtLLRyzEM8CWnpKybWASfqdtWh602Pa2qwyR0KxGHh2Txc12
TSMzh5lf0uSpivlJNYfsVZGp3WdriNcnypXde0Tp6yBpBVFhocT6j0lV64diSadL1fXFR3Ru6x9z
rRZPVg0Q8P767NzBSGyxTamLkClulQqMQR9mq0C9Nmmy6GPZpenJAzN9UG3a2wyk2eDaqSRB6d9u
hhVUW7uivxQ0rW43PpFZE3QDliZ+vDQtDm7m8qkhl9OJGTz1LbiL7Cyy5AiyuPMW0C0CSgTmnaLe
lvA/2+bkOGmnEqSVySc9T9uvpp6mX0Dl2q8WxNr9+6t7m7agO8J1SMfTom29xc9oWEp7jTuSsXS1
+7Zynfg0zkX5pMMseByMDtFimpCP9wfd3XHox3H4wPcD7pW/6q9exMxsGjhsAGigc/wjm1RPdCDW
Tw0ab5fKFUWKWV4U/bbttftWUsA3cbTwQBOQsatvzHixV3+I1RIiEIh13s8xPjiVu+tCfY7qBEI0
VNCvf2Et6AXxhmiBgBn8qPeiPhlNlDzh3rQWPj6H7XvHFN3BXt/7+pKtJhv5FHy2+Uqae+OcV6UW
THod54HTrun7nhdGhEPmFJqvTxPuzPc/xt75QoObBIFIgCrq5lsovaM2Zrtqgbqa4qOXOG89xMu/
3R9k5+0lHv7/g2yumLxK3GahMxWsHSZCIVpZQjt5UMNL+IvD8l+WUbJWqYPIxqtx/fEi0RECIFUU
zHZilCcyxHE+cQjWwJzbOkSHrjzdn5/8/ddpuCzvIC4FPQYhyxvitTA1pWpAvvWpXj4245o/LXlv
nce20R6RjPtFJaR5qnA4eLg/8N7CQqqUALg/FBL593+dJG/IRO70+IWiiY85GSRmf8i76Q0WUkd6
3rtz5DDITJLLaatYkAFjUGxu/6D34qX7rpWImT0vWa090/qtDBziMVg/x8akmIGuLXH08nCF4AH/
DmRXEJ/aFiezOi3mxCWT1fGBB46ODWmH1Ni7VtWOfGBuARrkm0iDqKglIBACo/56WRuaW3XSlnog
bHtZXtlTNi9vk6KYY8TIkXimCGIi519R4VDQdDZH9bHrKzJcmMIKHheG8jMyV224WKhSv8W90zvK
aPeuCkD89FTpeJPWb0obkS0gB9SRBlwXQ6VGS4vQEEn/nLrFL3CSL8Y2sSDS3Ai9U1UGS5sjNYyA
QqyFylZcIFIBCvfLVNFbj8aiuLgzQr2RmQwHe/vPm7s9VWTrsi0DBI7K2vVXqBwrNSaNqwlngGZ8
csGPvTFyvUK7I1+Sp7Y01RROIg03JLUFaO0xrRTjCQGrufKVBDChT/KcHMmg7j1f5KZAIUnyycm2
4EwAAlrNHiQkUZZauaixpQ1nZP7b/BvJh6gvcUK6Ew6NIeZLEqcYQRHoQwxMlrr4red689zqEVSL
VccswFeXKhZ4QGjx0T7eudslV/QP/QkVlq2J26AjBpdqvRr0ZosEYRrp56Jw1/OL7yApN0F7AiYb
+I/N3qAvOk7RZOlUtW39camF9aUcx/dq1iqXl47EHctmkG17+KHbV3kZgZZrGAQEitZolxQFBH+g
lP5PgRLrQVR8e7EyFE0svqUccfssJlUaG73R2wEhRx9WWlOFqWll7xZ05A/W7zbWYCjwe7IrCMxt
SwBqhengEzbaAe/SQDXDpkAfNwUCiXmfP2vV4J6WyDjSV7i9QGQ3ROp0ODyT3HHXh6tI49RARNum
Vo0FG48wpsQLAmo4XpcXp66O4Fc7ETbKmzToJYxPkx2f6wGxcJ/HnGpPQCnB/N62xfBDKwqsMboy
fYz7JnqtDWp8yjrdeB0tzvqpr9ej5/LGvUUC/CiTw/KkYyfxH9c/IoHyMTtJZRNhNVKBZk6le3uc
LROmx3gbtr6mD8YTYm/Lj6FO9LeFkA73VoSTjq9ndvtbrW33h1VlzfDaKuf2KxR/Mz8n1rLWfj8p
y6+2dVvv7BWm+8SO6YwnTFaUz/cPwm3SyDQop7KaIFtv2tZaspqDgf88yhDtrF7sEv0qXzF1pFO9
ZKwakNjLch65vPJTPsLLQaOPHPAgjr+9Xqgd0JekzgHRCoGs68XsdLtXIwPur551WIdZGdEqamgH
AerOSSQ5Rj1KwtuoVWxGETaen4pwzUBdZq3+0E5NoYTmYiw/G0FOffDo7I5GSYzUC8YhslXXc2ri
dsxj20M1em7z7omG0py9Fjp24IFj94vz4qAGFBASSTqCEZL5s3nisEuQtkYtRmMDYiO2m1WnMUrS
b7XeHnEKdr4WiAoUbFyY9VK/83pmeru6XrTCaaby5P7Ulkb7UvfjQctl51ZhEMnVZGPQjd/cKiCE
XXCPDCLURjHOI+7lZyp8CRY3SyfsxxJT1R/3z8LexXI15uZMe3qaxe5UOYEX4yK0qFVywkd7OQ/Y
TX6gzBl/FKvmguWPUCHKlkR9NfXL/PX+r9jZN1c/YrNvrKgT5rRyIgGuiFNutqlfTk33VfPi+PLy
oWCj0FYF9EB6uhkKdF+PqnbmBni4dHowsehPimi5oJRFHBUIdup2wHwoDclgRyaJm9VtaCY2XtG4
gaZMhYF0VmG8M61eGBdPK9s89FLdagJ7yMX84HRz9wVRCE/4eRrPj2Bgo/KgobW30BSK2cVMlK7S
ZoepUWzCOHScwM57+xeuZ+U/JPHL5GeGjhLo/aXe285Sug4k0h9d8M1gE439Cu4DgxXYKE/CqN5o
6NmdcMnoA91dxwOW9d7kHFhGQCGojVCLuz6jZpym2aQBz9NWR9FCLD7dGW1CFY8V6KT1P/dntxNg
A5mhG0nBi9QVkMn1cGVsAaYfOa1k7vxpzvM4BO2QjqmvF4X+MRXpavpcXVnqL3laXabOoBRTgZxE
XyV5r0TziyntEs3GfpOkZCx4t+xSYVlKnAjLCRTVHD+XcTcFDe12PAot7eAc7V2IaLKx1OxryImb
uNX1hJ4WlESDNJu7HxnV9qemElVycMXLRbzOYiQeSrZhSSgBwW4WOXJWZJIrsDOJRcnfL4Sj/ur7
dJHtHurgnVKqP7KyPaIkyltgOyyvCsU1AEpS+uD625q1saKgCRhibky3wkE1ac8JEaZ5rnohYn9d
beT3dbWJPw3dAiezmAdHOzg/e/GWzBxR5nWBHoPju/4VrVjqUdVbL2gQRome1kmhmNU5YHx9kG7K
h0QpyzRYbCeGlg12JfaVyBJzaKVD+kmdhfjfWhT1d7CxLOBoa00aTLja5z75BnUyRGmswnfWrHmM
ncQ2T/Hk4bqedWA0X340pRgZUo1chIif6dczUdLU6KcWvBdSW14ITGCO/UIVv+ys1d7eP5e3twC6
pIwEqIPWJ6HV9VD9bCz1FMFUomMwPEOonMOeDj2vyssFZv84DVEBRgYVJ+NtFqANTt5APU5Caxox
M7KX1bdco7rka1e8n8C/vTjXgR4v426qp4DCtxAdhZzKAzqrBAgrxyddtPFZT9V3GYzZ1+Zs/nbH
7AgTdbuaiONIDUbGpUa2tfVpRVqRH9JWUQy9oo6MzgqaHPMbAzGCF+8RhqIugEiGzKy2eDZvmdxW
9xa6p7VVn7pmZCsK6d3rGvXBQu7OSg7EWgLw2ALr8WKfSpuiRyDwDaBzA9nfE0r3gHFD/nh/O94+
gjZpm0yC4SvRJNnck9kIJzJLciVALKKM/cyzELpSohWAk/O2VM3f94e7vS8ZTm4O2nO4Im07MTGV
txVIdRRkah198LzX4/jQ0oYCJjs9rXFfHrSgb30K4XshwUPQSrEfEtLmjlKbJe9WFxQismJwP+jx
pAXtBb6vX03AAy8CtIoBgyEF/ZQjjT4KP03qcoD11nmjPwyW+t1dK4uQT830/2VOnb32+s5qEUfI
xvkN/Q6kg1wz72YbKajWOgpTdkJgWhQkhIAHZENz2ziICHBHujVKsFAd+Wh3y/Ixr9PFb8cO5wVL
ncLYc+oHOzOedCRvX8epcuRLfvveSJ4Bbig8pqTXWwBcslqzSb0LUNlszw9TLfHuSaufs67ERQuO
9vdKp5fplWlyLnpoWPd3zU5RjvHh3zN/gjXg1deXpoPh3AxqVQnM3NVIg+H1BOgZmL90Q4lfr1ph
ICkNP/N7smrdh8QU6Zly8/RLzccOzLwxXiwURc91MaEymXntEdZ1b1uDE6Y9wMUu2RjXv+9PkTBT
HYUGo+eezDzKyVc0rCHiZLxgA4vHXF8eqaLLf/Q6CKCxB2EdxCe5M1ia60GLtO/QCkSmerBX62vU
1DWPpRREaZwhXKlVPo5pugaZMiUHDdW9+4nuC9EHgDdaVJs3rIVKDLy0SMJc0/AczXQn9MrIfcJ8
5aios7OysntO1Ixkqdx915NU0KSpVpOV7bKBwNGZcxHUeBuYgaYtUViMSR7SIjxq3O+sLaMSN0Lk
RMVrK83aaqhnapBvg1h3VpfdPdAbVoHQqeOqZqdCL+Lf+Szm6U2yVEdW6jvLy+DEhxw0igdbsqrA
XBp2qYs7g9IC27TcCcR/rK7jJdemIyjWzgMAPgBpGfo+dAm3z1rdO1o0jiivecXoYMKq18mHmBd7
xX1xiZ7M3rK+3T/Ne9OTdxmHWeJpt72eCaZHW3e8AYiuAdhRivpbqQIhVrp8+PofhgINhYsna8lj
er17um4YYw94TqCYJNOFiSBH1qdmCH3yiKq4Oyv6kuTulEbo3FwPFfUzPqCoIQXxknmVX5u4HJbo
Ria+ktlH5Z697UlnCD0VxICkFvP1YHDih9ItEIA2scgY4fPa5Q8tqmjZIfHvz9PoZv6ECaMmVVVM
++A63psqTyo26LQG0JmSuddffcncaPmAsxIFeqFnrxN7zgOslujcUAGOD0KhP0Hq5pZDc5VPRzUA
UO326YnnQkEeNI0CD3/74pXixd2rrlXMRzPNs69Go1W/RZS3iPqvrfkGELOln8UyFR+7fElhbLlz
/XNMHTfiXoyXxe8IcQoKOUb+Fmp2fhDf3KpMAseVXGeCG0DJ9Biu1waSyppgFyyPU4mQllO4cLuV
qBlOWeuYH4g7Rs2PRdK8bVo1WcNVj9OTMmoT4sv9+KYqvO49bTDRBVldNqe2j8WDQ6Xl5RgIySHg
PxB/qDD9qQz99Q3j3gBHvlpKMEJlYlXU2ThRozVDo14MP26n3vILXAQO8uWd2wYaL1qvHH4WaEth
iNNy9swMCGLVYxTZjcoEap83MlqWN7VVKg/3z//ucFLqAxohjMVtBtRZK8Vlj5t0juonHUv3IEOR
MERLeb5oy5GH7U45jaKdHMghIYZjv3mRS6Hq/ayWSpANKLl0FPlO8DWSR29x9KA18qbytdUaP4mp
QArK8arHpJ/sx24SzkGyclv+kPqLWBdSwwejeIMMR4JgXOteCYxJF09TtETnMjX7g+XdCQspP3CH
E1dzSLdSBwRCHMdIT8JRWb2HXCTxOyWbvSfy/gYdPzGeB466vw5CO6caN9P9r7sTGxiy3k2/h8Dg
toWMuLVrrMCDjEbXzmBrvXM1ay4ymokZWq2l+i7qJS+//KCh0ZT/g6dj2tcHfNAWab9NUt1qkXMC
z5qHRVM4p2g+vvvkZbG5+9A0oDoLqpLTsi1idbqie5zEBNHZTqQBABX7i9nOy1Nn4n6je/nybC6p
8LW2mL/XZqRccCQ9Uo3Yue0pRSCdC7xfOqts3tC099paX+wYMf5Zuww1wSUVneLnSNB2dNnLA7KZ
sCnlOYDZgEdQt8qw6eKtDqiDhBetqB8bGtyfOlsZLlWaFw9T2bffinzw5Btb6Y9rNXuP7WLAQNH1
4fvYwrFeBpgyB9ts5xKBhiOxGPInUeW7/uIdQAx89sw0VLz0t9GDgDHixD3Z5YQXkdcvB1fk3nqT
65C1SkHem+AaJViQmo2OnOFS8YzPUdNwPctAkCT1CAS/c4RQUOQMoSso0cybSJ5ib68s1chgda+S
xS7es7CFCyjOni7AqI0BLbBBHKzoDgSHCriExaMWSzVgG5c5s16kAnGQUDSqfpkGw7k4cHXDyIou
olPegty1sfObi8eYAMRvbFV/23eThufu1D5lhjGcpriJTvfvk72VJ6mRMmAcOH7e9YfOVqNZ3dxI
w1qt3XMm7K8dUI6wH6P44BvvxG/IhqBHyHAUHLfmt9Q7VeFYXCJJl3zPSmF8HmI0eQ2nHp4TYxg/
GIXV+5iCFwf1kJ13gdYKtTmISlLMcnOY49gaMhhc6CxPne7nZVI+oG09XF68kFJ6kHsLtil14c1C
DsnojUODt1Q9VeIyg4x7Nfd9izhveiRYuTshcER0FGRbcttSWCNcasqoguIWa9FrI4lxDqxF8h8m
hLgnrXDKMKB3NxOC2pQUrbXGYZVO8XxqutFrT9nclGxI9ah1sXPfcCTpk7CCtC62Ea8xDUCHUoIW
yunWMwZ1PGZrtaR+2npTF0aKOXy//732RiRcAJmPHyI3z2Z6ebWUKHByxa9tHV3cQW98V7gCvoKB
SZJWHlnH7Y1H8odIh/xiODFeH7QuVgWevFZM5btVwqHVzBOX0OAnInE/5z0U+Pvz2znYVMGppJqS
vAVF43o8gR5Q1NdmHNozEW6OKmVgr2geafFyRDzYHcpFX1glCCR73yxl1RqRi4QglbIWO/Q0qrvA
KVPrfcTL9PJIRFpo0tyT8QFU5OtZOWKwlbkyinA0dOHH0ag8qHjenpNYN15e8KHOxGBUmhAU3Srf
tmnqORVWluE6t/1bQy/tpylx5+dMKC9nxMtmhU1uC2dB2gRcz6ps3bKzkzQP9aRBACEfUHEy2w6t
/nzC8/r+xti5PSQ/BCsp4GD8z+b5M0iUBZbIeZhbavsF2E37qo8PFVN2bntUzmAoQk4nvNlud0BX
tMnw5A576KmXFRsR321RxJqFq4UubHgKp6v2K+mc/GDj7xw0WIqSaye3vbZ1M2z5ko2XzSym7TRn
YAW/xigtP2EsMjzWSxYdbJNbHRVUE6i0Y3dJ0gV2cpMALfRDCkNr8XIoO4IKe4jM2h/taA6XyCtf
D9QUH5Shck5GN1HSq6vhd1VG2YN0XEqDGuOLf5AaTP998VemkCcdNiQp7ubR0yodb4cS3WuRTiog
SQX6S5IfUW12vjI7iHa79PLgjtlcMtFK8DQuWsZXXl0jzBUVu2OdXCTyG5Hbl2V27FfKOM+A8tLm
xe5vrDwyMfSDUYeF6bJZeSgrK+iNvAiLYs3+VzlK/BzPrf2UutXX+6u5N096+CDCKBvQwdnccPro
TBUfGnBI1dlPpCP5I3GAeqJub5xGLuFTnhbCJwAwH+6PvLObpVsEeTzFFcBx8u79q2aBCa3aWBlz
pLGa/h4sqz/Nq4FN0mS1/cNYzkfotL2pUnWmmMMM4P/Lv/9rwCERNrwo0Nf5qE5nox96v4OvFEIp
S845+rTvowkVYt2M6/f/YaqQ6TSCUaBWWzw+SU6Ktg+LbKJr4ef1On/u3fXHqi7Lxa085/H+cDuv
loSN0ZamsCx5DpuJrsCRzGxB0WCyqm9LZ8WBtmhxqCaD/vv+UHsfkUYc/VNeLbj7m1erqbrVq4Ra
hPpc2XDgKu2faijKd5NGF9ewC+8AQXZ7xVNToyoD84taPm/X9dTSTnT9lCt4SaeIRDdoEr7pJ2G+
GFF8Pcrm8Jcl1J4ac89wKKL69WCm8F0B975bZroFL11ArhhCXR4TPhRp8vWENKVb+6QQEtKaOB8R
YvihkEo9QOyxXhXVpB/kavIJvE7JGY5eBNE1XG3ALtfDmbOltbkaV6GbJ8W5Jjnt/RwW3Rt1oUhp
Dgr9VGuW6doSjziWdXn6cjQzPwHNZOmdCujzT4P0r2PYRCIbVCSNcG4Qbo/aqtl8spZ+fIoMT7kU
KOu8WN4RYWap8yE7MNBRti/2VJlJ5LiMqNJRwwc71S7CTTyaUOaRhsPt0ZNDSfstmu9gQuR5+Wty
vdl0lHValCTHaaDfTMviNdTAbvSLyPJeDD5hKBILEhmckEiargcDmja4Mf7r4aQk6ptOoVaylGnl
Y7eUHsQCe/tGWt+ARYVTcqNNlyPGiOSQ1BBzldS3nEJ/ZWdCDzNj8c5YfBSnRh/Wi5tEAA4iTNDv
n5Lbq/v/ODuPHbmRbA0/EQF6syXTlZFv2Q3RknrovQmST3+/qMWFkkkkUerpwSyEUWQEwxzzGx4B
OnhgKChP3gpHOVnsVq5eHMZq9HxDkEQh2a48OEaS4nU+zQ/s+fmgzsW4U3q9veAYmVIKsRXpBpCi
6zVuFmtxwlpeBZk7v7XS+X+5peOCg0YphANHF8f7M5XJ0vqAotcgRYF4+wH7XY+X5sCnI5XxVGf5
LbTFHPyqFOXzFPdOgJJz7Q9xH+9AgbeWV8JgZJmOfsf6SFYRCXDeJ+XBM+kDdSHRFMoNI3pZVgam
Q8vOeBwlXzRliF5f9cVPQUrT8VCRi6yL7PZojxNeCqjKdst/hlJ2bzvEyw9U/2BWOA66j+hr7mWs
G6V93mKa7fRA2FKUQa9XWSnd2h49qzpQkkXjqfSU3AyS3DZ+cENE/THqQ7t8UJAdpWLmhFMBXGRs
gUqPUqm1E/oe2Epuo9VnBxEijV4A0gBAXAV8JTEgTgiIAy5Wq/lN5iyPOI2jtqX34c6TvTl5JI0t
YkwqdjfocquOOsvEeQQrIlsc6rTIavyjAOv7ToMDb2cl43Ml4uUrYHiCMFLF8cNsRcO5MVMvuL/d
N3aebOiw73AWB965mnfRTjDhDKSwG9MaP8Jbw/Mg7POvbjgJwm23eLDQSDmEfdSd7o+8AcQhsJct
TwPdEO7q1R7g9iqUMCPhjojF1DdNbIk3pjt7lo89AvMmbEUH2CIubJ8VO4m/hHnaCiRbTDK++79l
43al96tyxbES0CZWqzClyhyO0IgPi9bVj4PQ3UumFeKxrPDbVIzQeKz6MQ9QiBg+T9Cad47/7eaT
jgFSRRptPvoCq+HnxNSaekQQa0G7P9CLaAomQ4n9cVDanRT99np74Z/Q/3B4H2kNXB88FFnqKVFV
3l478yD9avWXsc7mAzLsxYPS59ZX8EdqvrPLNr41lRVYkdK9lTqtugro+qrVJofeR1BqvX7poAEd
Mgjsb6B5CeT6K++QL7b+CSrGZRZu9aRNXbHzG26+MQuLRa+skVF84fBdz1zJuy7vDU0Es5aA9MoS
QKPoB1S5L9RRwdbeXayPcTUnPaXydiqPVELzh/v77Gb1+Q30iGkgkhWQX64+tFAkbHCqRDAprfmA
lJg4O2aTHjFwcT6IIfd8b57Ly/1Bb17Ql0HpjiKWIIUK5RXwZ0ikdX001rUITKWq0UiJh0tYm8Ox
m4uvShSO5/vD3VYt5HhSoAfaIbiGdUQNmXvE72QUCHYW3pcqt+vH1ou7x3pZ5oOBitSl92zxyAPu
vG+HNPyQKpN1GXr8MqtJNX40UT/veSTeXHOysgfWjUa5jCPWuEWukwy9xlaANlXcU1nVuh9HZR+Y
bT75hQvdfbKsENGAztxZjpuzLUdGLuKlXELsvNr51lKE3kCfPuhzLzo2bSMdDI00mJ12D1a4OUlZ
KiVQItReJ/QFfVqzC8MxcOxWeYuAo+pXSapd2iKtT8LzlFOrNxjW0HPdiU43R2ZImV4TdK8FazyM
ZRWvZpKuNcLwa6dGe1MC5fo561B8K81tP8SKg+IoUnjGThB+k5GywPLbghSgrcpbcr29RxPoKxVV
EYRNPxQPVWIYvyIKrNnOe7VxduXToBIjgQO4oUCgvzCV3QTHwi3q4ryMMajIpHbbT0J04oybTvPB
mYc2f+2FTVJKHwGTVc4TNQU5/T9OL1LwhtdO2RgUTrGcQ0PYF72cNB81A9RdujkOlCLZ0+Lc+J6I
QqInDBoARNT6rgSMTUZnI4DYZW0aZGE7HMwZbd0G7hZ8gzH8bTgieuiXdE8qduO4QDBBGvdF0wXa
+PV06VFrI9wCJHFLtXxAFiB75xoi/0+rNX1n027cixRVeQnhtcg2jfwpf6xsNjdGT9w5BgRjqNiM
Q+xgmFF3z/lgmG/KKmo/378Zt3YQyrtwsok0Jcr0ekAM6lHO6ZoxCJ0Y+kU65w+54SG6oZYtdsgh
moNTUr6WA8b+eYEbUIvibljfxtzErgamfwQAFU+nEGG6R1F30RNc8HjnhGx9Ozqh0q9UmqOuO20q
y2lbIyekRUL1nKSt+sYVbREk7hB+v7+UL+Xfq3hdTguimU3JlH7lujzcdxYeDU40BrNbZ1+nLkFR
QvCaIFApUM/3kWZM2tNsaoPtN4oXfveiMfuYm14ofKxnBrhpTQZBJTT0+YBMZ/7eUHQc3djrBsTm
QbW/eYtTvEnLPPrRkLUh7GnVIACp5O5aom3sRMQVoJsShJL/ra+wXKsE5V1PBHYLHhzYhnZ2F14L
kU7ak9JTSNxZPZnErlZPqjHL7SDP+BrwqCP10sQNYWZcCnXxqUy3sLVtN7ew8g1F9Lj0IvvusIbL
ZSyLoviQNnMuDtQvEeQcnDB5745h4fmWXqL8kSyKZx7wTZtOVVTP9mnKpwnFCwstZL/Co/OdKEWx
U4ncWjSuRTJ1DjHX8erepx+a23GoTAH5E+x0y0ui3+1gNf07J/HiyEf1I9nTJN14a+TmpmJO6kbI
Ln/TH1eGNrhxKzptCqx6rj9EnvcTy1N9Z29vDYJDG/VxKTVA6eN6kKJbEq3vdCKGOB/8uDRt6DFl
dry/BzYuI2qQgMzAFAAtWguGLHXtJmqvoDqujcuFrzs+YLAMEUGN5stSVF6QxZ73+mDIoJ1CcQ7W
JriJVfUzNefeKxbCsKxty/+N8xIvJ4vr9mmOsnwPHLk1Q5BsqOCA+iH4XVVy1HHpjDQi4K/rJG8A
0Jn1hx69uq8tipEwZtL25LaR/eH+um48nVR3wZnT2UVodI25SjuhiQqCRzBVat8HUWknH9IZ1chx
EAWo99zKnlUzS97kvVB2vunGBczCQgiVtiUU3FbbE8hcopUe94js0R2HdlajMx2IbpF8QUXsvCxb
+5QNKvn4YOtvCBOl6k2AhuIpcMrS/s4313VfTe29AuDWpGBE4quHUj7HbnUcFs9rWovGeFCP1Xyy
o7p7GqfaeESVAyXI+x9vaywpHu/QcaXUuO6WTzzR8AKAGA+UnPDVnIh5Ok1tn9Os3TMW3hwLpgCv
FwHPje11idIk6EJ8DVoN+fGQ7RHM9F0fZ1VLd1LfjS9FNsb9TS9VAiBXx26AWYF8KSfBUFEw72oz
fMrKtt7ZDxsXMvU8lysLKiYnQP6KPy5Hwyx7o5hpyGpNTF9B1JpDL8/qC0x946p5nHPb3on9b0tp
OO8ByiVMRe+Q0vTqEaBy0vA6uUhqz3WiHDnd6n+QmMw3KD7N/8ObD6CDlnY1cAdvKlSs4qPirDZK
p/tNVyFL9er9I5NfyB/yZiW6vF6CuIiAPJUpVzdVFD+dZodO/VCdBcopO1Pf2D4WiR4Tlza4kG2v
h0rFpKeUOUZJMbHRzurtz0OTGpDXsnxnqI0rzaJIZ9Jn5LADgLgeyqbqNrSDOQYG8iIXfdSQEtIs
8VZx9OmdtWTqxW1wPkjayHj/6vWkYSy1RbAIlMof1yMnPesYGkzSsub4bZTXhoo/qqhzXy2wGX/9
YGQ1UpOeVwMlw+vBBgfa8jA7IiidLvucpamHFa5hPYOWTR/uD7VxVKQEHqErZRmgYquhzMayaxVL
A2iUing7d5p+siR+s2OLH4xW7NXbN55CxnNk7whBWTCZ11PLPL3zas1CG7ccxhN0TRRwxuazrcXG
xcm96QH/9j0TrY1dw73GtyNeAlK1hn/aioreaTIOwWyZWeFHtOw635w9+y0OFvoSeNg7VYeobqp/
dDer9iwYN84HhTZAHJwSKJZrl+HBCzWIdCxxZGXFL7Rcil8UFbs3ttsnfxFpUM8j0CCihlq6ziTt
1nKTyIxJ7NxZfxiMCaNZIxrf4MqDtj+XBar5+bxzqcurbRXDXw262kO9lmrIX5MB1XY5BtnizA/5
EsE5jjPHD1ndJ8Uufxdkv0FJ0/71kRztSDqf9JCRr7nJZTPV6mI5OhJA5qESWn2Cia/4E8Ykp/uH
ZetLQrsAAUXaLJl815u3NaOIMhKrO8XjfNHKOg5yaCDofNrazlC39CigOFJyi+4xKP2bYAMHobLt
0SgMnNHGjaut06dF0dMn9ncWcR0MqMq63hC/x6rtyUqHy1AXduMXZpvAIsits4zcCZ8X+zduCktK
1j1Y/8YD+qv3F2XrREOMk5wfyaq0Vw+fOy26DZCa/Hculd/OFE+673Va9VBWAz51iVpKcRLt0/1R
Nz4FrAXuLD4HC7QOJIBul32WcqhAHmM86ebdm4Ki8slpo+XrXwwFxUhChejJrD3XDUHBrx3VAanr
VvmIkzy4pGwuuLia0djpv2xcVbwugOdZSkKkdf5Nv6ApSmseAiyy1ZNitJrfcdr/GcpUQT2zrC81
uEa/nbDbuz/LjciMkYnLpEwPBczVK67PHRVvaxqC3LCVC2amduAZsbazWTY/GzQxCVmU/Fu5mf6I
zJqaVGMx2dWt5bRfhBspx8huXMc3hWLt5D+bY2HDxKVLQ5WC6fVY3myYHRPm2lc5o2bkmgfFJZkF
rzcf7i/e5lCymI+2BuTptYlWF6mwklKX3ejN7gW3gQxdz0w7cYe8GhUAygPcE+VXMhHJ9LuelatG
ebzQ/Qu82gmPyeh4hz7WI9Qr+yHoyZSRHK/2qCu37MeXUcEig4CgxLROl5fYVou4NIZgRGz9tBRO
dkSJcHnrolB3gfLgzKe6MptT5qYG/ohVjqtFFY7PoZqLk6Gn4jwqArU+JxriYw6A4lD287wnNrtx
FckQXLaW+B8O0PXaNK0bpVGucXq6aHw3JHPKo1B5j9Dw0k9oM3oHm5bi5f6333j9aOeROhGqcW7W
MA0TjQIgTGyzdpjGBwch3+9Zusxv1GVJz+NQZJavh0P4nLZQ+JV40PccwLdmzXGSQHGDsub6VZrS
ngJOTHhjKJN7zjt3emojsrnITIZDo2DGsehKvgOG2bou5D6Q2pCAn9eSMEmvd3pFNT4Yrcp9EylC
9Qcovef7a7t1rmiuUxeSVwZFyesPOpl6jaI4l5LZNN0ROc/yV1N0/4Vp0++kjC+1rFUQ8yI+TYND
qrOskfBDyJ6BCDcEdRe6PoKTyru67L/Zdl++1ZWopElp6gc1UmZEX0tg8mrVHZS2MZ9L2Dbf/2Le
EpsnS2IS2HU972oU8Zjp8hmwwv5k9MrPMTfHf+h3VDuth43Nw1NjocJhSZDa2iAzotbcZpXScyEn
7ZeuHJQHFD8600fWfHmXtJXxwQwxoX19eirR61T7MMFBCGc1wSX1hrFamiGYKMTBcG9cf7J6+91U
TK8nmhN8IzYPUpQiM3oBqwAlRu8/5B4mxRlU81TX8fQZIRFKELqwB8kpdQ5OU3ahL/quxykLNcQT
wKPmAdx3efbMap58t0xT8ziag/fgJTScDpFSKUdhNdNfbHlwbYR+EtNOji4/2B8vZJ1rbZ0IDwvj
mHJr7sXJIU/D9Nke2z0+0sbpgvBK3UIijW6d1yZlrgalqVmYBo5aMtXhz3iokyfbqZydbbZxXchk
ltYCEq68xqv0Gf8HpYgYLlAAI5+9zi6OWtjr/9w/NjLRWJ1hMA1SahgQudRquF67Zha4ag7YP/eq
Pqc+lX7vOaef8b2eevdtqmTt/+4PuLWCpFqS1SWpGDcYWrwrxVwZfZAhEHcxzf4fTVEww0m6PU22
zalRC4RCgykz5ZTrqZlxXjeNYCSE1ggCIYwFSRSiFZSr08OQlvHOq7ZVz5JRoIx3KQ2Ya6L5HJuR
7jSsJW2VEKShGn+dULV8NMwRS4e47eNjXOfiR55M6VM2hMpbhdf3MmbNoP7FZQFQRmqJAyynh3g9
964R7Yj9IyKHom3e5WFhHBr852Mft9npb8YCE00MTgKGSP/1WIDVDRJY1rkuorgIoPpbj12FgqKP
RNf08f722QgdpK4a1XnQKeDMjevBgN7kymIzWIUI0/ckG7JvDeiTD46dW4o/6LpyqAolfpg0L618
vdO8nXdm61h6GvrwslwA/3F1DZtOZy8URfqgmELcaPssPJFYqqe/mCZsCzSuAFiCkLieppEMjp20
jJJ6vTiEIlV9uHSwf+fCCqB3Zs/g/JJnUWUDROFxr/6yucoo5kntBrqM6zxg8YpCo9gjD2lnnLNx
No7G0vcPi9Mvj71l9Gdv8hR6s2Z4merdTt3tCwuukvNDyA6u7kY4pBVTk/YmOIJMW5bvCJi4xxAB
v/RQTR7V4CJ0hOKPlaPuXIa3dxN5D/9SAiY+A1J7veqla1dVGcciqFDGCFhr9X1nt+9aK1e/3f++
L7HR9b1Lk5DzSaoFeJDi3vVQs5JPRtpRFxnLsLWOAvmI91pi1vRC61j9MldT9RTqjvJjWtLyHYdB
P2rCax5k3ftbrY3KMww291OphnuCe1uLT7sBRVISM1kXu/5lgEdKI3PCIbDSEL5Np2LJ1OIcXfmI
UMZ4S7qWn+Bev5Pm3m45jrXU6WDduUvWUJked2zHxB4s8LysaPxqcWdw4p3dfQdmqNkB3ufp2Rjr
8Ue8IJ95yowF36r7X+X2xeA3IPtEYYx786YpthRd7UwOGI+4GpuzLtrwSWS6+VWnWf0PvZlX62fI
4ib/PwhyQO3gvl8v9eLEle4mVHZFQbUJD6QMEjwmaEBa7J3HaWNrMyOAHQC92G1raM6AlrLT5vzd
OQ9z0MRjBJDFtQ8lzLWdVdwcCokyWO9keRTlr2elpH1pNybFH9WL31auNF0qPK18svXh9caF8kNx
TQEEQqKYIOZ6LH108qisSbIVPDfbJ6Mtshn1k0HbOa8bOwNGrKRzAnmmPbs6FHHsJeroMU7daOIU
xubb1FjC5BALpzhos8j2ov3bZwY5O2pXRJqIE/EOXE+MByAxMC+mlgl04y0Uw/Sg1fEeimrjrMu9
Lon8NDHBYlyPYraZYvUTOcWMRPB0iF10Jvw6brLLPDneP4nd6se0Dqs9NfjN2dlAGChEErjf1Pcj
3Z4xviYVBkwFnHmxvUcgG+oeqHJrK3K7Up/jPmOjyN/xR2agDpBhKBZT5TFaMLNdX50LYcRBQqHt
cP/u2BxK/m2IbMogcDVUVudhKuhBBUatolOHHtZjMY6/zKF0dwqet3hsNj0ZqPQS55ARtV/PSkGY
gYIXhVzT7ZqgNbvqd1Uu7iFvzOyhWhT72ezNj9EotJ9pkixfsUzaY8JtfUB635wJ5Ca4mlezRSPb
6nEoGYIYDlMQ2ctyQrc73VnT7Zm+yLIjdkYfanW8MUwrqjYvgG3OMVqHoQgfRmsujpk928fQGEzf
DqF9UNim9IqS97kxvGTnR2x9WDCj9IPBnVPRXgV8Rt0asTXSpRmWJD1NStYcYOWPQWNP/fH1e4jo
FqC8DD74ytcftosnxS3KCuvqMrWCDofIw2hlKhl/82pWn9xDUvGMeclbbfUBo552c6MC90OJvfup
jl392YvT4iEGGrazXzcWkD0C8czE9AXK0OqSKebeLJWlpsFGQnIwi7g5KpODIqDovJ2nZ+OaRt/M
JjpHBJSbbbVfhBqOqJNQWFSXTpwSvR/R3JYytC6ltyioM3N6uP/JNopgknsDyBepMyCNaxBDW1j5
qMqHtUzRdvGLfKms94MihHasuqn5ZUOA7QGMD6UF9S51PjSFo8Fw7ELn3ZThKkI1v9SGf3d+lvx+
q/gSmCrMHE9S0+lPXG+ldLIixXa5I/Jyak6KsLPmNPQC0zaujvo/TJTLNoAEGOtfuljYb7JCpxya
5nH51kzxP3ierNihK5gX6qfemLJ6Jx7ZCPdkCQWhePoaBCSrU4VOzWTho04hBRj0waZWFERNZh69
JnuXNDgx8lhpl3FuBmrhKJzeX56tLanrJjZOFIENwLXXq1M5Fsm5zYTrOEl8uGzKUxJpP9XB1naK
vlsjkUhB1aU1JbUQrkdKvTxCuBRn1zpzy3NVUQEFahMH1jKJnYtKLtn6k5MtsqySPgsI4noos8qq
caxkw0FDRbBuI8qurTL/gsc8+MUw2U8xOBDqEukeJHVjsxlkTTyzPH0kDqvoyKHG2kE3A2MSAeUX
+pR/t62q3EGybGwZRnEkGJDLEWLG9fxwMNLS0QTJwnyWQ7H0sGhHD7E3NQvPSm/GJySj7EPiRbpf
qZ358f6eeQH/rdYXLCK3CygMWZZbbZpk9MwcbvsY9COG2Rc9hIgDqiYMZz/stDiEwwAh5ugMtWIe
w7jqJx83iu6/FIYtvNdB/dGUcXOusCk6jWEYPwg0WD93SpbYxygTZncyRKwrfpLHXYK4AlfpMak6
uz7NFMeSi2vlIn90LKU85kbkVTvzu9mpxBIS4C5LDuST65JD2gINtwCbB2aSC79JjPpgxlV87kNn
b7/chJ1yp6BT9kKjJ1xavQipNWYJnUEqRtFsPfUILWW+2rjqE5xV6+T0LlRlQro9CYub1+FlWMq2
xCvU0NeCm7WDA1nOoxBEs+eReHvdyewgBi/h7IDwzLqdt+F2ReWBACHCWGAf1geyoDpVIxdOXbpx
vHPdjOKSh0MR9K4+7RSLt4aCfib1OVyi6jWig8w17TysFAJp4XzoLbMlXRhmPKjB8d0/BzfXDKtI
Z5/2HdmdRHVeH8Oh1K0uKUaGWlCND/Qxd/4tMi38CsmyO2CTWT0Mbe98XpYs/XR/6K19A2qcZE+W
+p11K9ywRJWqpugDp5tdoEmOfXDrdDy7k4iewdt0vq6nzqvPhZSukv+lrsuUV9dOpnT4mXSggVM4
cH6fg35yUH4/hnm7p5u8tUF1UJ5QLdHmgdZ9vbSZ0Vqp5c09Xpdd7oPlmw+Th6ZlYSG0soy2vtPB
2xyPoq3NaATY654ZFUa+L4X+QFUV9Vik4NQb08TzxsVgkzbeHlN+6/vppHusJaQP7pjr+RFIpZNY
EunynomPleiSS28qRRC1lCNaOwIv0s7lzlt/24hnwxoo90q0DRnLelV1pWqoehdENz3iFSdVwYTm
FCswlQJjcKx3RWoX7sHwnOEp7jwlelepZi/eq/Gw8BHSWAi/7IzSxYxzcHEZKKFe8of6J/jt1quz
Dflj0ZN/8fMl410tEdnlpKEDQeUVtcSjN7np2zAhLyZ13fMqvs2uGAscECk48tmkkquTHImkLJaa
RmaoqMq3NJ3qb5m5mBdnmLWffYv+sq/hQ/7ELWB/NBV3+U9T28Hd+T5bVxdpM1uCAguaNMb1pghn
iAUpwuSBmofLYdDd9N+57Omu1a6af7l/gWxteLxYgBpLvyAEqq7HQhEx15AioNs1GMO7Kcz6wQ+X
scPhJkyzQ5/Ue0iDm9CINeaygv5nUKeihnk9YhNltea0Da9qVyn/eNmifYjjcCcy2hxElsDoDxN/
rcv12LEsi3DqPsjxZfxsZQrx/DTqOyH71ofCjfj/R1ltF00DEqq6VR+M6KYd4kT3gtjL0fjqUvv4
+u/ENUFpiq4kfclVgOAOxegUtJYDxW3nZ2qM6oeK6PrbgDnvfyYuha/mDvCZyO2lpgP3IDiY68+E
SeZUKjUtZA1r9iDEavqcDK53qVrky+/P7eUtvooj5VjQdl5wIKSqq8lBTLOsyeABjdHDiI9W3xkf
dEo09onOdftJEXWf4ovWTMkR8+U5ORLORI5vtWX/GW+62fFroyqKIKvK0XngroDuXur6GCNwX9uG
n6i59j6NO8BNVq5nDylGbqY/ohPxW5i4BPsjCpD6zhfb2hyUvbiwNB5a9MyvF7Cb89auLLcPPGfB
HprC7Kk3MvXs0ULeWcCtQ0wJlpqMilghZYXroRy3rJ3SojlVTtl8bMfC+km9KwuEbSkHYeh7qerW
1CQth241Fwep3PV4sboYiRYujKe74MuVwQh6p0jPphnuSRBvDYWKCYA41OSgKa+G0qLcpIZI29bJ
wwSNY9E8z73bHGI0gnbe/o0wjuqAoVKzkIDQdXd8tBR7NOd4CAaMzP8LCf0rvzbnMbBVpXkEN1kc
RQ3GW1hDE+2EkBvTJPkGzU5GYXPsVpdi27lZUtUlyb9e1L7dWP0lA+PoO5rYI37LFVsdNgppIP9A
dtNWWnumONrcGk1JZEGsGj+5kVsEAnvz8/0zvTUh3k+ct1B3YkvKxf6jzjyGtd14Cm9Y4zkIweBV
4is27tdWaezJJW8OBYCMqijv101SwdXrwa5mQj1WEJMfN6341vS6GMkY6/znX8yLUgItYIpbNyDN
2etUC0O4IUAwLgkQbOwec9yd36KQrX2+P5T85usPBWeL0gWMGJRUVrXPCUNEO80plGgeJpC6Xnln
YxmHU5YJK0DDWaPULF5dL5QavxQLiT6oK5A4XX83pHDbpR4YFMBK+DyEnoqArACtaaJgUtTOnlDR
1iRJ0Mhc2Pwyi7keT4+hqDgJD7XllhR4kQZ88rzQvLCnHKTb57Z6SNCx3SnAblyYUuGaS4XHTfYZ
r0f1zJleKcg8oHHp6Jtelp08ZGPwckaezhyq6vV5L3olYJZAqpE1rdO0LE2iCn3mLqiGpTxmzqBe
KkX8AoW91yDYWE+41/ROMQaimrcmrcumQd85SsdDB1TZwjvkaxFFtopqudqNvqO26K1NvW7u0Jc3
xyWrl0LRhM5rrVxu07BpZVQ3tcZ0cFMFgxBRmk/V4BantLJiejFFs3NjvxC7V0eESB3N1hdcyI0j
QNc2C3reOJfWVRK/VwAGPIXVFD2j+wX83NaGByqn4l0/UlTGUsQInFTl5wx9ddCXtv9Q6QoKIvWs
tkfPWNRx51bf2GbcS/xAyP3yUVkdptqYjMGqSJStGf/ctizyc2QYoV96/fxgR5Z6vn9jbOUvvF/8
h1AKmsE6ShwWwx0zQSDVIE/kBp1SESZlepG4F2Uclo/aXHbmaUi96JFya6UdhJKNKXQenDCO93/L
xq3MT+FUIwUrYwT55388AFqTuJGuUpmIp6Hz85rTPVcmGnegNg/3h9paZg4z7W7pHQt+4HooA4z2
MKMCGegoT8TnpSGZ9GfH6AFqWkX8NvWMfA/MvjU9nk9yC/AquF+s7q2Yt83WCIqDNNSmN1VdLR/d
uqkPePHEO9PbiEuozXFp0E7hzV7zFRH7z/sh1Lk8On3+nYTp7Pdxi9FBGw++4s148xal7Y/5/Gqi
BaK8UjiQ0jIyHzcAW7ePmyHvrQ6xFjOEXdGpgUGR56z3yqs19BmKK93D0USSEtaPHYBL3ttG64Le
nNWgSpvkzTR7v5PISD6+frcQJaOyw1NHzVrupj82ph4uuWi1uUMpwI4vVocYIo7T3xS7w5apJyW4
P9xGuEWbD0wG7yogqnVjH5/TQbG6sAuGWM+DSs/DYxtHe1LeW9tR0gPlQEgQrsXnCsce+PwxJbm4
1IK8qcsjKfDvarDr1z9l7HhQnTSK2Bu6fAj+WD6PenyO5j/FiaGlUaR73Xe1kyqPilPuFDdv4aNs
CoJIAN4A9yWzdDVWYnVp7tpdAEOl5A6hDphUvXdUWg1AMw4op6gplgBiso6cCdZN2pwap6h1zJ2e
1dbrJvlUCK7RHgaCd/1DOie0jMpwu6BsvOxJS2r1fdkNH91uyk7KCLN2iuNX+6jJycNYQGcOEDKJ
+PWYgh6OjaE9F2gId89MI+9o48biA3rbE9XZnB6xAm579HOI/q6HSsgyNLfPZP7o5UfbGb6ij+Ic
2NEfTYi8TzU4jp0V3brUZKMTt07pK7gGjVJWbIVhFD328TmSOvjafw9FWz1T+yiQd6j0pxBqkk80
Ee3sqq0DSTEZzDqwOoQeVpmJPWVo9/YUbeKx0L6WVVKD1oDucv/Yy6+zjkwYASYPGQnaGasIsx/B
Mdk19RpIA8qFvn7yPTHKGrlHMR0N0UHxR8bpAiH7C5wQY88CcOs++HP41fPU1iKxC49JFkZtBzqP
44/R8voTcv/FzvO09fry+NI05jagk7Raz2LQWq2JuBCSYnIOhSam2Md30AiiiHaANk3KztJuDghG
kIDapr63TmCVNBkWVr0LXCVKT0RVwKprA5m2zmhx5MRz9i8+pRwNjKC8wldrGaaWAhLA6AIt4XH3
YaWWR4TXu+kQdqbykT/tPva1U/9utRQ34LrPdib88vitNxMRHUhMivWAnFaxFNlhNo4WwYabjqL1
I68zZ3yI4/C9gRvgv8a8aItf603zE9mgGOZWmoBvUt0wej8lzeT6cz0670bsq0puk6zpLy4Er0sR
x+X3sIO044eZ11X+NE2q8LvG0ZXjbHbq1/sLubUpbYqSEpiITvearyNyy10wuuiDRc3EQVdKBRKs
YmLh4UWNukfp3tomf462uj/HgVqOLp/Eoq0yJJwyFaHpxIqOPXZxSC2r8Y7gwtaAFAaQlMDAEOOm
1csoQLh1wqMOoffNEpCfFRcV3dPAzefq5HV1/P7+cm5dMaCwIMLw6vNMrnZFtBRpMSs0b5M0Vp4M
tB9V37TnWYW8OY910KBxJw6DNsRfUpb+1zSbUFjv/4atyxRGnSxJg4uHQn/9cmRsQsXOgC0Oeaw+
LXVrfbLtYo+uegs04C0ky5MoXbhXENqvh9GRRkvDjlpqVcVLdk5wFv0dtQKxeaXAutsP7fCfosSJ
CI3jvDgkWh7/54Ruk9A0wkaS4mFEKUpMU/FGKY2wP6CLO86+UIwFAnxbLD/qoe6LwDUocfgp8QzK
YbbFTaYrWlG/TTpdgyCeN2V+EG7fvBp9w96goUoVhKISeuSrO9Rp6qwtJBFyGgr73eiGHIlazU59
r+68uxtnkHde0sLo4MJwkh/0j/BtaeshLErqLUYGEgy1CutC8BX6jt05O3vjVn1AYjrx1uSbUS27
4U6jEkp441IT8MI0LQOnriHrLsie/EhSXflApzV1/ChFVvUBetBgferrymYPW5Eo/MSy8Q5Y5lR7
g9WB2/qpWg/Jc9u14kM3s5SnOjK9Ori/nzciIRkZAGeW7TfICKvlAf87dyk1YBPswCmZrfroKnoZ
2Ive/Z6ruE78uqhsa+eJ2Yp0UT2gzid7+RIGcj1u7eQ2HvNU8FsjN98qnbAOtD7iwq+omsAKRuwZ
wr4Ys8DNGnEcZ8Xz7datjhxx/X/312Bji5BqIi0rS3LSiPn6twBi7xdn8ZoAyQfjZxKPEC0aF2Rr
N87ZnsTQxoJDBgeUx2MOT3ENIXIV6hCaO9JhapHTLRRde1Rp0RydyvVgE2bpD40m6M5X3pghg1L+
5j4hElw3WHFSihazXRhUNPmhGgb9oa2Wr5HXvlqsGFV4mf69vNyU9eWb8cdxCw1FLLbbkmymGsFR
bia+ortVMOaTfuzsag+FvDUzebIBIANGuQGxurPppnVOw67J5/GXXQMArgeRvlfBaZ1fvU0AR0kQ
ssym4S5eT82aIkQrl4ZF1EsOt1d0T1Me/ju6Inn4i5EI9fiHZ4B35nqkorcGo+pLwp9E71CEKo1z
79XigGXCnsrPxptKixXyCVwXqAZrIHmChg+df8oQZcIJy2ADB4QR8XHSZzxiaJMcFKxvjl45tk+l
Xo87delbsWn2i3Q/116Ex4BKXU/VdGq1HlFVfZFOb07VkrftwclcLsTJXqrowtkcYn9S67r2i77P
Xa4mJ3pytIl+H4U++0GUreUdWpLiz/c/w0Z8g6k30edLA99ao5bHuKmQ9dDbwEUKGSXAeDkag/G5
a7X8MfSsaGctNoaD84Y5CGVzHv81TtQBABEv+f9xdiVLduLa9osUAYhGTIHTZets7LRronCL6CUh
QNLXv0WNypkOZ9wXNSzbHEASe6+9GjT/HhZlV1JxBKFtY3edByotxRa/9w3+w6vfhW4w+dgl3khq
//3Ro7JbObW4nlSWpwcKgnI1phkZkD6IQPMi5Byx0NSRU4tU4aFISUKO//MThgZurwWgY0CIxau3
L1OEcjR2x1ZWh1hfZMZXImrcIckXfT2Nqv709+v94bTAxx1qOzSjAQYT+yv4z+kkAwXTQ48mnOZL
Wu654yXC083VCizgf6470L9AQR/tNqM4LV4Vx5N1YWRSNGhx3ednafbYrFAEx0GZ93KC397Vfilc
ZDcIBFrz6riYkayOAORUl0sw2iN80MMiWPly7Pm7wq63axQ4OxggmDviiwl+2u8P0Kmsi/lU71ii
hxN5vIoL5uDi4NNIFZgJqHdOwn+Put87QTzA3QUUxdE+5tnv/T9vDO6p2RQvG+4NSD6FWEj3ID8E
2BdlLoRjRTqPvCnaMQajOh/DDvVKYjCG6eIcEQAxq2c4xW/oFOhW92vBs3HoDjB9olftwNcfLRui
I+eN6SptbXiDR4h8QAlz5Q81/DnE4e8L8A8DC6CV+E6BFYohP/rr3++HT8SlQUd02cXx9hNAPhzP
YVd3QVPvUZQSYw6dJflJIRP3kjMevCQy0e8RUP60YqD1+le/jBXzWhsupsnMQ98gqyISzQcsluau
TWhfZJt8L5/rD5Ue/COA64HLyFDuvIafcy0oJSkwdSh2ktvRbnCCoqYlZ9kj+LFvjyKNt5sknSeY
4+Tr0WDlhsmYv7OS3tZd+BmwzotAHMek8LUaIoT8g4gB31SnCcZifomOSMtpDpueUaMjvOdsknR5
53X/YbugrgSrGpAfRiev/V4kWiDbz4kuc82g4ckmd8NpM99tGMAuGMOtMAj++wJ7CzPCbhG0Sihi
sWneFClbFowT36PIVE/AB1CBK/stgj25wtirISRB8NsWVNkaqee/X3mvkl/t1N10BrEkmJzsHP3f
VzYAQCs3GUJSImxcynFqb5l/32Fhb0jeXAYKKfyHBgJuL79fRi1z57nNdRnECn4RPHXTpa1F8xK6
3kUHMtH1UDtArG1D2udtaMIqyDvxYNjaT0fNhTh6Qdk7q+sPGwofMbCDYWq+v4BX31Iyw2Myarq9
7J2iZzhozYesBr+lCjkwvervT/pPS3n3a4K+A/5JSCh89QgAkyu64mIkMONhEKgMhGHZvck7XiqC
r3YiePTORf+0lP970Vcde6ImP6SBwJx96dJyNSStPPJbSzrMQNq4/Z893fAw9+ILI849wvN13x4E
W7vV3fpvNLG7gFamCwUtywHZQkjTzOx2aLWOT8hOzt/ZtG+2EIYPUNAA5AH2iQr81Z3Cy8ClmOxD
ykKabD7Hsa5habEnV8D8xnXmnMbC/4SNKeh2i2b0HfDzzVJCA4qKCN0anExBAXsFpHMPcY6rIftd
oJUeThGA2JtE8/B6TEP+3qn4ZtPuF4OWZXftAOD62kjezZ2R0TSh1a19dA+FUHTM1Zg9/33B/uGJ
oh9E4QVAF0P615OdJtiEQkUHjg2e2UMjMRGA/lGWKCd8gUICakfAldU8ufdUxm8JE7hBHIOA6tCM
Qg3wqsLc7SCnaadlOc3Cr0s0iZ8oa1MHJ1MQA9oZeTIlXjesTa2O01O81CGs56etu0qGvMf8YAb/
suStTtxB9kiiBBGc68e/P583G3r/kfg6AFIEjQkv4vcNnbEhtMTAuApBOhEFkurpMdvWpqpXVHB6
lgkAkBDJB3+/7B9ePqyOMdaEjABN4OvaKtu5z/lONE8H3r2MIxMhEML4XQL0m6MDU0RUPBg/Ay8F
aW3///+p4VBeKI2VgevYoD31sWBwuGS2oeWmHPvYp8mQvHNa/WHF7bNhJK/gk4QB36tN1MFQEPoU
XNLXYufua3NkzRQXkwj9IfdhjtAqFhcAId/jl799qHDfRfsGSGIvxV+Pi5UFG6rJAKjVbbbchpy4
J9WY+R1A5+0jRfmIkh8sG9QVb8piCPgcbhxt+4wxadnOa3xG7NxX7816FhbA7t9XytsFCuIY1gn4
XHCsBk3/9zeI5M0cmSqY6TcQJ/clcnLmYxeZ+tzShD/yZIuuNGnlOw3x25MQVwUKAnO5vZV6M+OX
K7rTBNQuP3fRsZ4GC2Mf2pRNZ+U7W+GPl8LJtDOX0Au/tqI08Zq0DQOjZoFh9zcxWf7Dtn143wLv
ffl/PEsgCju9BUS810RREooNjxqTSpIizeCcjrIOqyGqawH7c0Ccl62e3YJkDgQbv/Ma/3iXKET3
6QmM5F8P9hyhSgPwxUYMFD/JNO6u2TBkJwo49p1Lvd2AaBHB/cN+x02i8P99xcAWLSEkAq4DwT47
yRhyv1Ou/XqiVLGfWR1MGNJBvnUbjyJ9h5r3tskCzxHytH2lBrsG/FU1FtHNC85m0Hh8FMkCod/h
iEnRomDWX0v/skbhOiKROFaPoq1TONosORgVRGVr8r/qMvafAvMOAN1QYGMR//4cCBfdZncuUzfM
w/2CnEJehv3I6DvP+w/Hzm4WAuXf3m68CTyvQ9BKwdIG8y4e9HUNmt/RRc17Vs5/Onb+e5X9V/zn
JAdo366ywVUyu3QQ4SI8ls0c5PDJSHOEZ/f68++b5a22fufB7+kU+/cbgxz6+xUnQIEEUqAZXpYd
nQvgfSoteB9ld6Nh/suKY/gK4E3YFpZt9BKlztz0OThUAx+Hq0xQqOj+/pP++AzgYoAYBjQ5OBRf
/SIYNDTdTuSY4Iz1KSVTf+W6LPyi2JBVDGnM5p1X+6ddi3Joh612p5vXs8BkMYM2HiAZ70hz3jC5
rrh03WH3S/pf2xg8bczjwC0E5olxyKun7U3mt5SBKqagCTv6bOwvwgWmasMtOf/9Mf7pgMCAE7pD
YGTAn19tjHQgS2tqMIyWIOuzKmHt8tMIvhgYRMe7IyySiAPdBEdoL9rT36/9hyf6r5QTWxNNGxi8
v79C3zpHR3h3lCsMKW8Xp4KHest6KOzAsPr7pWCfuz+03zpWgA4gxUYw9Nh7ttcgJ3jkA1MaDPoM
UUz6mtiOIYRYYU4L3g+dHrUguE0cQ5E/6XBZniFrtwC0mSamiEXWNccQnNon0qXkq3OWP02a87Sg
CerGygVcbdXMVJgXSMZ07uTCpF6rps+aALOQRP5QmsbyqPVivqfjaG2hvcahN4PS8eACiNPKJpXx
D6Zs9yM0tp3OCPaJ+0LN0n5ARswyFYDT9nq9pf13lPfhp5FpnWI+INnnbc7W+eT81H7eQ2onUI7j
OYV0lXePTUxRteoIeVNIcJ9FW2Qwdbud2zWXZ8Cva7oXnGB4tIHXP9ZVp/1dDwj66FKObh016wIF
PQKkeWX7RqcnZGyCNE+ROnsUuWfNmec8R6/PxmytYF85CpBu3dwftqAZfUWmsLFHGH/05xy2i8DW
JGG0GAan6gcoTqfP4M7WX0c9Lp+Rq5lMB6s3/XVB4/dxZqFYCyBDIakIXxZbkjxCnhdvBxkXOBja
72NiBLllmQgftacqKmmT8adQS9SXC0yTYDQpetDP52DM2scVKS7tga0g9BV9MroXCAFEA72yWRz+
iGo/Icd5pWiIYLiawEMEONkq5tvRE6Rz+HBEJOeShNzuAqvmZz5mNQLQwi6sy9h2dr6XBhJA2HnB
DutYbxIYCQ6M6I4gvKW5gl3beNdkGZ+LXOTdVZ2QITkODEu+xFcp/jytrfi6Qfj6GRTEHKngsOcP
ymRt3WnQOqKHJkzUeO5tC0s4Htdoh/uxxZxgRKjgLUwF3Haop0yBnNSEoO3VQif1FQi1bjgZSRG3
Ndb8ZR18mIBSAKObSm9hGx+zZcr7smlG2d0yqMhBbhhWcaXCAEQ13EV4rE0i4isSW0DcrIbOq0Di
sZAFW2Gpck7WLCCVWeYIuahsdlcE3/6fMD1CTJUUwIrwQE2+XSAsaZFqUwfZ1xg2eskx5fPWFj1i
j1gRhXC8flzs2LlTk/eWXUaXhG0FE8opOVHO8Y8RYt3VFjcJgfFDOz2wSE33yDSWpuiRlXHTckEf
t60JYJu+DNs/aYqRfhltYAGfEKfVdyDgmTS5ChnnFNQjNJWIetfLcvQz8yFSdpI5+eAahtvss9Xi
7BU2UQcT13CySUhN4PsY1GY69k4j0ntdFP++pJnrzrHi5vuEueQLGkgvqo5L5grdQN57dLULf4k2
bW9cYBucPKlQkIDYTMcFy+o4K0al86e5Jlipk1PdvD/e7myxDCdomJb+gdcSJtUWTcCVhQdwdkLY
L9rGcYrGX3OL0Ubh0hVt8oCs2K4gi5ovWdbTpNAotcdjD0gKmI3oh+W89RmvctDy4wMi6Xl0Af1g
6vb9gOmtS+hSbIDrHnNEY7Bq1cN2qRO2fdQrmYLCxR3/klqsEgyqBNWXtbbiJ3pr9yWJVaqqdaAb
PowusVBD4CUHlWQ51OU9W/JHk67beIhq0dUXIvxmSzMQ2BFFo1T1gbItCCuaLMjTA+UiDs6oN5g+
GN1xVUwTFNDl5mCmfdDhSBCl6QOP4F8ua1bNwTQGhR5Fq45wuF7aOyEWuLfPzeLWynXjsJ5BY7f8
Oh+nTV81AdT9hcgQbFjWxq7rZWKkR7KTmYHqOQtzijNxVqoiEwGx/4imtv0zetr4R8g2gZAQKfR0
C5JCBAy985P2DzN+znZg1AEUg5O8HW5CRTN7Mh6hRtd4+LCcTx0I56REVn1r7h2ztLnmnqz8gCyB
dvqR0jUdPteiH+WM4lwRkP/WlHWZOaWJzrNvaYOo72916EzUFIav2sGVE4a32UvUJbDILLbEL+RJ
xUmb/3QoD2XFOjdqcgoEtyEpEgdeMcjDYTRDYkUk66QrRhCbdgp80KXdCab4s/gK0+OgLwz1zP8g
4bqqBMEkqVRnXidRnV1zluO4Aj8xN8GzsUtoP4VwzocDWDiF2x38Dxvzo1siEb2QGCDPNcFHhJbw
VKz5L00Rzr4cJdtJOic0RK59AEk22m6tFS5WUBLlhpFiHkIytZUG6jj9bHKPqT8czs20PMG7vJmu
O7sp+KJ0zCN6Ww+m/gwLtiSQWD7BUt+1m5IxgvlqO93UgOrBoVmGZKbPLIKDLRD4eFmhjNmobB8J
xr5dfZiijrb4PCnDmYQPQyTIE55bQCswjqL5nmF0WZPCz3CphOOMj+vYlWgok2l96Wncw6kvGJmT
JfI0O9sUrmYbP5u0M+LODPkqfw6N390eN4qlfxerzSXHEHsDXJsAPrYwrQkAz7Q/KQ7SWlcrRZr2
RaBnrquIp8PdGlljzhrReFOBSeAqr9lEalsX+QDLHVqmSk78Hr5+En6BYebBzihGueVw42lFvGA2
F0+9uY29k/mt6LOsLtywzBzcHurg+1QgbjRPn4e5wUsB/YxsXVcYmy/yZLu8teduWOLoPLFkji/d
ZBMow4Mpb48yBQOuiPu9dp0I7cfSD8sS1IgOyGvxg2V+re8kaIxR4ZMBbnK1Wl1cBMsC86eZCIwW
I+rc/bzbbgDY7lGHyp5OyHWKNolcCjjNDsfFTjQu1QbjKoUUUtPkFaIAB4zGuyYMoK8edfdhRCjT
/oH0XFSIDQvqIgmX/h5kb9guw5ay/SQMSN7ltJqEnChIi/f5mNa0iCYCpdC6RuYl8KFZix5CQKRv
BPV24VEEg+hRZxbDqgbBMVXTpfTe9Xb+jBn+5sslJqEu0PpwezXKPHUVlCwLKB2NipoD7C3gTpRm
pgfFjEf488HW19+GBG4qpczXejy7xPc3SAwd2opaOV0bEgbilodsdAe/cnG/4tzDgwNb9mMStQwV
pI+6lOFbhcFfaUbVYyKR4e+WQ7ugLsjaDESyVVgJhErDVw9ePwiWKMZgnoN/ZDcPWyFMrmWBypCp
IueZpEek4K35icHrIim2eZSsysyEk1lLBWdpFS4z4NhgceZZDmZTp6YZ/PYNlWIUF7SO+/anIFsL
rgjCD7YTnyEDs3f1JsCX9rXfPCkgJ9jUZzb2JsiOHsnXESzbeKIPak63/qDCOiffwlUHX6QO0I7B
xl65S7DpDdNmMYN06Zq2yQ4BQuZJ4USiBox9WGSuxzlpzwFPmvFqReYaK0KYnC0PYbAFAcrtxMmq
DvjoDykaOH3tjHX2ZK2KDOrYbBmw1FuDINZ6QAJuOORAYtPBelOk4brB9Bh04gvymYSv8mlMwsPa
aJRkBbpnXd/hMA67O7jzi+6hMUA87t0EK6BDSyc9lYYw+wTfPd6fQcbLIBPshSwlb6Q/xQ1gtZsc
7/EU9z7B2ohR8B7gDGq7hyl1lMK0XLGruSX+ZybBZLRqL0nHvhnvumTQLz1SmeYiUwFKFCjxshRc
3G1IC0Yb8E0BZ/ffsGvMtwS6i6CIlJfpjfRGLocpGNJfKVvq+UDTTQ1XtJuyX+saz6KqcXjeTBpO
bVWddjQuBtS2QxkmU99UVuXD04Zj4jGelQmrGdAZvtNDM/I7JBBQXcxLB1MXePlGooKRSfQIm2oY
gqMynhD/hK/bZRYRvrRybD2/wndYw5BQjChgja53A7HM4UewRCh7myMg7LaTu1+U1mTtChypaioF
USPiLJph/ofJoXvAWc48ptvj8Ml2Xd+csBPEE5cJ/tElhQyztCDtQs62EqcRD9zA5WutERF4SI3D
5Wc4H59BCdyyAjPlDckwXT6OlZ4Jui/Yq+XlrJIeOmjLgwfRtEmLsipE3Jxh83Rd2zUYXoDHzV85
VxPYEmso9RX2ZHaCLjahX1LR1+LcxUPbFkgD4Z/WtV1VwWzi5yqvex0UKPCaf0yqzJGofJRFtILY
/gxO3+Bv5liSpgTua8xVbxf5baW5xw+GYBC8VirYBjMfnAJDO+XLUWV67a/SJvOXTuNtPU6ciZtw
xcl4cDry4RW2Jh8vADemoYgVUkJutsWr+cRizAuOnRoR3kByQD4oHMxKDyZDSP3nOdq68XO4BelY
wE1tbD9tA0nzkvgpbouuHRWsSUaacxCblPlakx6cDjQ9bROXw7bIrLQ56jsg1hEKXFhJRP64tv3G
roSmXQfRtwj0Z3hjgl1SZw3/HOFszYq0r9ePcWvEl6Dz2wvzsfoE0dB45wbpv2Kw1fYXhqPDFs2K
lVxFQ7IOJz6J8WMmDAfm2eDhjbD2MV/JktGtoBos7i1V7JMSab6eazPn3xg3fj4lNV/jx1y3cXJQ
Loq/c9Dw0ipvx4RdcIzjSE0aVKrad314k2TTdCNSFFUFPhQMRFYlg8d1QH9+httNSO/Eps183pBf
jkMm49N4289+6c5bLNvwI9ySpf7Qhah3b+Ta2FM72FaCKbCSK7xJ+z32apWnmEzb+GFAYUpv4iVe
fgnwO3Wle0iBi5jttmMdm+apXKYWGXYmAdnlVjS9zg4hXA/Dex4x0l2Qasx+BIHNnzGw9+YC7KKJ
iq3tx+B2QRTUZWs6xiHljtl6WmfKUYqZpD8NdNzqczMFzQeyDpu9TsfIbGf06fwogMCYm3Frk0u6
hlNS1lvkg+sBTwd54bth3mm04XjB2DVtL/VI6TOtVY/igpoOpHmMcV/CwCMKzUwAagtiABxi6AtL
jEM006jD1ZOhL6DLRlMxIYz087Jx1UJPjzXayoBHBxWF8jHaFB1LfDPJtdJKt9WWUcQgxAoXLmDm
oX9GA+Go2rhpYlCe+2ZBaWviL4m13XCJtIQ1EU81vYqEabMSchFLP9h5YUcdZYyfEj9EfaE1FE6H
FSGJW7EOWEwVTlAcbqj/7PcwFs1YTWolQQG7i+bn1GpXH5Y0tVfNxjRa4j6sKbBixK3am37i024C
YIAM0aZJ8EGZ2nE6Bg4pcSc0eYbhxokX21SEIzKEEKjDprsoIZ09IwkFwFkA23YcJlBg6T0Xub+G
ACu5du2QBUUAbDp8aKdZ+SMwrig5rhivv1CbR65ULdw3jwFAgvoqakfjK5bWsCHhUdP+HDms7Qt4
A5LwhG0dhacVNcpwtjEMXS9x7V1z3Tq7Z9CwlsdFb+B8jB6QCFYyvCN1VlRkp8VRqCdx6oRQT8Ao
KTnWfBGqBFE/9LfwyFzNYcynaPlkCOrEg8fPOaBmhW69Bo8C3GWIrQTgNjQ62KN5ncC8LABsMuPS
qmhIlj3VIR8zKJTqQRT1tABkYaKG0p50IydlBDv7+4Ygir7oINXW97Fw2bkL+lZXgKnCDzjE+8+p
y0VcRDYevwkSD1dsieBKRYYm6C5yQ51YhF2ypVXb+fixNab7B792T4Xownw+tYAnvuhN0ucBu289
9VBH9Qe44iQvY+4aVVC66VsT4+P0azNB/BFu1WCpgGzf3i31yjw6khSwDxAz9w+0PDHCPlcbiXJr
o6C5IRoPqxDrtF3kRMHV4tAaPSxtF5Cz0FAu3iRA/5cKbs3p9QiBSVdNY5PLIzhs9JENROegGEet
LtKUcI2m799367ec/AAoJ+WTZ6Gc77MYyZQHtcT1dojjmfXVosP5KcEh8dOvqFRL+IcNyYX28/ox
0LAsP0iQ2/MDw+cmxOnP1hsLGSJWPvbJqYO+k3ycxm755qNsmyrTC6qOYbz10EP2sb83Ss79ZYWo
0RT4ftJPQ5j4umLDIviZupg/+Giy2E4BQY28kUBV0ypgoQSjTwhxxCwgHKDG1rZYvFEUr7XGa1u4
z+5lZgAbYvmYqOgVyCyVY1l43lZY1RSRpAAk7RgEuoo76FJQjS0jqGnd5L6u4NpKSO37rSuabGqA
GA5GPMJlnncw30IBfYaRMHCcLpm7ByNXCjID7fWzTjpwykBANLqEVAkTzUZo9gO9jb1kBP1jASxB
noYmAvaQm35avpk8UvNxmgMqr8ek1uSrRwrgr1w3BirnXsQ3XPfyBwMO3B1at8Ufl4U3Fx/xuj+g
ZICaLtkEImIZ0MNftANudhCLhoe1VvOmSlRkmL8XePvd8qinyPqjgUZprTxOikuMYro/eByBzzms
LDChE2T+lNPRPtoUn57eAScqVa3D58mJNb4arOwfrNt48JiiKFiOJNgwzXSeMX3CiHO+7yOsmwJH
63hPPJrHQ6z0eGENyCml9aghbxM7+NNGd6ce4JH9cIhEa14i0J7nCxxW+zvZz3wssjox6ykkc39m
doqaq2GnjqDJSYYJYFc/oXTCN0IXlm/DDwfs3AFh1kMEfhRFOb/xXRs6pN7wykXMvjCErfZFh8T7
DySFcLHwlgW3CgGS5gD7QvsVtWnfloFB61ZlqPH7EoZG9rPMefIBJobtcKq7LP6oWQywbk3T1iPD
weVAgCeY5i1rs7/qyCeHXTn9ZZ9yiFL6sY1LTRb/MMYDWjgYWMA91wcc+Pbsa/UhBDOSozbKFmwE
OWRHtsV8u1tTldcgT3hz8O2SzncLI6iYaqa6W5Q1DnnHTROtlc3SLSzydaqfpxry/0+d6gY8Jt8H
81OABuwLPF6ZLyVFcPKddM1yE8MNJsFuUPhtOPJkTIsOuRe/+glTtZNzWt5BFJZ6gP+Ix7inTYoF
B5xZFm3U7sV0vanpVI/zfEApB9PoiILbeYxgwP1kwCobr5O64ecZX5SnyY/RzRTtgWQRW6BlBbOH
+wcCZT+MWhDUVFjgmXAdCoiMbmu4F3wDOJjIC/r45NarKa3Pm1dQU0LgRf9JVtV94zixAGBDxnbj
wr6ZChRc86eeNj3ByIZst+k2EWx9BGzALNipmJbxwJq5gkQ1aItgG7A/sVXz7ZAR3AuAV5vdOFZn
8SGEZ/h9OyL3+B6u48AnXL70CsyEmQUFEKeYFJFg/lnqBJWFcg5EZ04oxi8z2Tg86mMflnUoZV0A
9cDmQacFDBQ1p4MxFUWsCsoHzDAuSetkAAzVR+0Z+PT6hG80CavOgad6SIVfm5s03JW3FnWbugNC
6dqbdcrR/sA7OJKXIawFrZI2cve89cM/rcrMEVQKBKBShnDDu3hu8djgTNeQspOm97d2oMPLmqAC
+9QPqfnar02SPPaUzogJhO4lvGHIcr1yNm7Ww4bEF+woTpsYWOqY/ui7vA4LzMgmcSvAAr8184wR
yqzz5XNUN1kLBBJWekhw91mhh1ldyxRwbTUMwt5NvF2XJ72ahh3gT6NBCaC1xNAGsTJXte1E/zF3
ebTsrzWF7f62TV9opgZxWdEJkwOFEf+zsnbFikVMT/6NaoBxtQVA82nbevYCvSl+dDPUCcZfKbe8
Wia7TFVqKZdnBbW4ve5ZNz44LFB3RaXkHxmS6+LncRoyVQpMnO2XVLb6ClnEoLz4gA4Ect7IAp9b
dY60SJz5BvUSbgUnSg9HfTibkvzMAROTM0yAKLntG3AObnco8Wva0tSeap2iLFnlHPnKjYHeqm1N
VncgpKX/0MXMpAhJPs4Ft6tqjmrD8KzyMdWfAOnk5Gw6p7+FIyYZd5IO+kdqgvbe9CuFOA/01qg0
kYN2swvtJsusydUD5u4taEK1yC8OtmHRc5c0mCPBXtotFbwtsvzFYoDWnYEo2/WGNen81A8YmH2b
42VpSxmaCQd9OriqRxfg0P+hAS9Wb9PkOsqxn871isjum8bLRAJ2hHbw4mCy3T/PQsCmA0WMEpjt
eMCpMxq8vOzEShs8xcwBzE67uy3Z4vEh38z0C+nfsYT2KQhxmg410WeDsaA8I38UN4Tv/oxHA+JY
cgbfJHPlBAH52REeT1UOa6t9esT5NaY9CfqBZsxvYZ+DMPihyVu4HuRK/aIxOo6KwkJDHFK/pH4X
oEwPkN/Ye9X22pYSdoccX1CJ8IoU0ymg3zhUl6pmU3TeuV6w8ZfZ0nzAhBVmZZiR8+8BOnaI9IeM
YJhrUu1Llob6rkH4pi5E2PivmPZiOogo0IQXMB9FpQImKWrW3X7yekphFX+eZde+pCzHyTG0vv4+
DxMfDui58Ye3OEWqJ7y0I6jtF6Dnx3Zg/IdPB/0zbhSK7a0LG9TpY/IQw+tR3amGA1qfJSUHlJNE
HFWjRvOQrJs8h6jvPNDHPpkKIdAxHYG9J/KEe8kiQF+De6Ir2NKPCv23Oq12I59AwXRh4VaVh6cm
Qq126WDzPhddIOwHhqlLC3W7h9wdfbrbSuU9WhagSSZAWlmIc9DPc+g+U2cV5oj5aNGcsh4qAIto
cAtRvA0eF2Gzr4sSYQud/r4+Rgg/+sqCXI2Rt9/CDlbkUf450F6EmGTM/fcx5LB/nshkaCmGID2t
bG6bCv9k+1QrosInCObGtdiiuZ+PuVZ0hodQ5oDwLBRjhG60SXrEuCxuAfMHUERs4GX5Ipm4HK8w
foInIjLBrD4y2cRB1dVT7W55HLF7Tx2oNzicgl/jnPU3PQjfy6kPWqTAdalNDy2OlB2KHBTcd5Db
dhA5dFal1Fu0G19RQFhyMeymS5gkFyrDqT0g32eUt2g96wVcKFhpVXRIuwrTPCuv8o5h8hyhNcWY
mkXrdEDGQA4AuSYA5tbBfNVwZcDAl41GHsQYKXQqSySHYlyl/QIDhxnfPUv7EyFL7XG8DnFzzpu6
na9iPlI8h3BfsL20dZXWKL0uCai2TUkz2ENj3XIYFQFHgdEAvMTGuADFPp2QwCRyW3STyKOrHB8o
EEeox6YnI9Q+h14t8k51DeaRoJIIVqAxkV/+j6Pz2JJT18LwE7EWOUyhcnWObk9Yp922AIHIAvH0
96s7PcHuqgZp7z8yPxMmxaJeh6kTMZLtlGnbF1XSXnutlogtyBoDahmI3PYOGG+aYbepaKnugqDv
mn0i8hgABSsooX2WNHcWtY537bhghhomFwrPXwtM+qPo5/bENWW/t25j/w1cQ056cdOkguSQ3HoJ
a0fyvFn5KrOIhabbj8IbD7mWSn2tqmaI1zKwH8ZJNGjgV4Wl1ncHB3zVMuOQxlizTRr5vXUmHQRm
wV+C2k9RaRavsvRr50CEFlwW4818hcVeiuPo+NB2myP4r8WI7Oa8oti1stD4U5duhD0PMJxGvwjI
qDGrGzHzD3INDe9tZr6YJqrKAzPzEoLh01mXsmct58TIIMqg2WSfbs22vWiJsH8nsALFp7rAgHEu
VxF89PCTl2WbTJu10PSCkWle6oPplGWlNctEyFrtdO8NuMqH2swWZNZyUyfoOKynXV6OEfs0lH1/
sSCoX3vGJv+dbXDsnnxv7aO/4O4FCoGohLxpAITWXb0UDhgP4kOmXrG033Iexu5Ingh2NYws+Tlv
KhLjRiP98uw5K0UkKDc5q2HNc/MvtDb+Q80S9IpIo2Ze98bNS9H62KxGfZIcyrgIIs7Txrinuu7k
ayX68reY4ZGzYmwFWgUn0VtWDqr6C6fhQDBscHElx/kajwezdZO7AytAA8E8PtFTE20hoZ7JlFyV
GSi4i4reIIhqAiREuu26bzYFRoEtjuo/LbyZTtcSFGrvNI7erkZKb29obNf4XNx+FyB3787sGvO4
rwWegh2dguHF9W/CA11wlmcoLww3XFCsMOVdoOysbv1teGwN+Q9gY/TFpW3H0dbXaA5Oem45r+Mh
VE+Id3r/2Xb5Pf0Ou63eTjNneZyOti7C1yru3GhPZg0U9lqzND/Ae3DWwSwDwrmj7yZpJ8lXSwUw
F29rWCtgFhJ1QN5q7wPmiKu/mSoxfIQLx/4ndvKaFfR253O/eyabk2l8Q+Sfy/26EG+242vuPvtl
jub7UtludQZlgfVv/v9RNjuufX7BzDrPFLEjNli7rfo0nSn6VDYrPrukE1V/R2dW5e3UvHXndWXk
uYmrZZy5fe5w1Q5W9MsHyuDJQhfSZCvNHergND5XVcS//K9fgmABVY/tt7Bdyx/bIDNN0ZvY3+0Y
hcU1H3pK4yDvwungmK57WwbT/I27etj2BDhVy103N3NCSVnc93vqygjl3WZygS+OM4p/jTXGRUZy
dDulGBjtF3YgFOcTeLfgu2fJ0m6M8KoKnIn7e+RIzxRdJcueJDjxZ0YJ9UZ/pAUqPiY5DQp+Dww5
+L7l7oZEieV3F43tK+XzCfqkbRT1gcZpF11BUYa7piWJnqCQvjf2znYG9ANbn0w04flbUd6NdeSu
aSXJ19p5YgS874Em7zaEAIiKzBr8Q2ZLyC9J6/07pWwD+SNDbF6bsHOclLvHg7mWZCnebR1H4i7a
ppDGUeDh/L4fRiD+sV+taN/5obX8nrWy/UxXw2zfQ787/d5X3VbuXSuvH+NRuStIVc0tlo/zpp/D
xQrD3TCYhTjB1WJkGOTg34cUiZk9qVZTsdvWKrH3HG+dnRZxQJ1MD12zb+Nu2HZTgaLths+aOxWP
TnjQRjs+IW19Z/bKqsIQns/UH5ZGDQhEMPOdywXB33NeRgkH9tyFBH1V62vu+Wi9vASVqganwV2S
9+FySJIhemQMab8gvLzhIR5ldZpsd11Obc8fTf5FLR8cv9VqL/que7SUjP6FW82UAOEakxBHvOHj
wOj7BVnQBinOGAQ2xIC7fdZ3axSnQYEA4pz7IEyWIND6r/SKzaQV6hDY0aVb5Y4pE+nLuEGBdM3o
l/u+V9omLnYufwe2qGIID5uVKUV3wwxqd2i99xTWcl9ThjMxidaQNXsVNALxF3T+S4/NKMimxRt/
csMxdq0I+Hd3uVM7etfdNklW2WpmsM5F+TiPazO8lRJ5351Fnd7bTUO6pbFvtlMIqjx+sc6O31C1
jfcw1fna7FDN5MHeYnK921p41MxZrO2O1KrVT9FDJEFagO/Pd2Q+Da9FEFAJxpPMEWSmgOOPat3u
od1CKkfRX5g61YtpfofNHMgL91nwveRz+WDIyHlLxj4ka9wEyNuRS8h3gql0nvk2iCtKJjt+AuP3
p/si5OJJu6FIwnSeQ/2zlT6QPCE8YjvVbiHvjV2VqKTg8gE2hhE5RNzX8YUh3St2hQMDsjOhaN4W
TcX1oWjcwX6sCs3Jwy45/CizVo/NkJNGCKtcsIjltTw4U1eRM2ODxH4aRYY+mVO0MyOAz81Du2zL
8Cdot/Vxdj0dHxnuc2c/5ZPG3kYGxO+tk9QoO+T8gyqhKnL+RB4ywb3UXnu81WLgTGu8gtFvSZIi
4yhaxmvliXWCPSDRLtNh6T12VjD/x7W7mEzyAK57d3LaT1FtEv3RmACpqMRexaWT8wjj2TfJg9PN
oZ+ZPIZa1rVbuyeRTOqd3ZvIQ6Rr4pFDoI92BZLe785E1ZenBWD8DRz79Ju+eKvy1osyAWbEZyae
5xbzJeNDHsui3EebLd5ru2idUzghOUI9VOciJYKHA1WsY/8C9ZGk+UIBMMLR0QN84nS8jQ9x8aue
y3rcyzjp3vIy51BAMRA8oYVFyOXw+Z6bMUgCjgpRNbgCe3+8nxtLfAGwUp5rl2VLnmjSccyGQo4X
z99Wk61tucwHsvHWv6B6mDcJ7N/qbK4guPfUsS0hQTRhMtx2kch+kXPdusjVVqcgNt1qHrZEer9m
DBXuRcfOcmFpc7nTuFX00fU3b3uWgF//VbFZraybI7YK1kwRHspZRx9bEEbVw1purmCDrdVXYKxo
3q8hXwlnbLmxlZRja+8jE00AP0VdzadqTloctMITZ7DoSh2UE1bX0ENoDCdec6XWxoDyb1vt/met
fmIdRV0LPk7Su/cVILPFU7oM3W4rYo+/x7juLzN6dXhExr+cXJaA27o/9E/xYrnFfgwCnswYEdbX
JBtg0UV4CqV4XbyUQyRE1s9z8KcJIxRHDQ17706jnNdSWtpCJReS37MkVMRmfcTocbDIVvmK9FT/
KUtHf5CMEYZZ2PL1MqdZGwhWldCPFkTbP43UZD66Yc81OarZu6vRDP4qUfH1hwUaJ0LdcaOdIeVm
XIw9xjn03ExtpfI7kyHOEozFqquv1GctKhtGt3r3c88x2TJFq3XcmhvlT9ePfm7QRsGdULP1gYLH
b1EjOHxRbhkGUMbsEU9lMAl6Wctk+U/bFacNIU3xXW6jsDwsZomp60qE+MrlbCOgtQKHQCmvbkxq
VTDvDI8kR3WixN4PRtr8ahAyIs2anJp+Ib8lW2YcafY+AZCOnPLOSL7oVonnnMcaLXlpAVSMg4qR
tPih2ojt8txTMTu2OvVOsD6GUBpVNiH2iVJSU9YqJVNmGE6r4rJPRWAgXWwf4PUpkrn1glwKUYYY
p+pdazg6lWq21gvpCFKhr1pK9M6TzbxbMCpCHFmdfyS+2je7aYiSnj9QIKdD/9BuaYt+eEqLIe8O
gP8DhGFiCp9dQgv9OyFm6k/l59Ff9EDR1RsCgGRnYa5Hp1OGyS5O5mLaC2913aPLSPs9G2LXLojg
5vNMMM70QKmW/LP0VmE/IMYINMX2az0/Fk4XP8N3tirr9OA+VUsvu4tunea3Qu+N5Mq3qX9rrGV+
oIcwXFI5e+UdIpOpp8i9sT5gCAskx+jSM7cLuSncpamf286Kvpe2nJI/iA296VAhOPfhM5fqHn08
4GM3+8lPq2NgJQ9l2X7AP0rxhyvbMov15FsnaXS1oV81m7oEU76ux2Z0mmY3oC707yBD8qc5hv8/
rIPqgOE9kduHdawg962+lweabErgILbWVxv9a31gsQgPgyns9XBrIsEQsnWxRrE2QyxKSDfSd2Ok
IC+6n9cvMbb6cQ5j0R3mfO4hCMKhz/EO2rDpMvB9kABteQPmWje4igXpX2qPSUvSf83p80GMuhy+
yXTnnjNNX1m7DVmbvPdio/qXoCmXNbU7hgWqmbR00lmu8y7sWXJTim9KJw0nGG1Sv9FdHLrciWBi
uqB+EPGtpBNRnH2gK8XF9jBP5iqU5qivC400bGgb8VNiiQ4ZuoFnrjwX3l4tirMQArZz0R33XOEk
v9eGxO2g/17cGItR3i6Dn4WY1gF9YnomuDV62b87kwusw6IKu7i0TYdCzuqn5kg7XStPOc3VL4Ii
XXk3+OWsmKmr5YrGpfswVtBfTS08B8Cq5Fize0yQUFJmWZ2d7y2xs6etJvLv43mx1XFy5kWdSIW3
zU5NTMIgTQDBqUMJEhc2drlTHyDjxk3sSYRZrSO/WYp8vESDs4x7p0T7ggq/ICQPpWVxDWoLTqiI
ioonIfbW+0YR1bZHiKb2dhm2Letu3PGj1Ovw5eNYPPSdbtpz4nawyjwR8OELv43xeewEQsyh9rv7
pOO2SIVlijBFODrkj7F2iCFpcuMnT0VCyc1ezpQS3EeaXSijuiPxzlMtGsW4EdZ6V6wh26hEvHQH
3dy2RzbY+TmYffRpwsddTWxR7A5njq1xYlVr279xBLCF3n6aOMi3JFZZgJopPwQUGaE7qe3WOc+g
EwdGD04STenX21DW8ieK4Mn2lKPx8kb9OP+ygNk9TkMWvhQVpjCHFqkZ5XNdNaLVcnT97pbFUhwa
6dkOUYpcrnur6AKI6V4v3DRK0PIeVl38saGcYCBPwgL0o1qR9i/oBtgnWoS5JfJcILN8hv8vYlvu
jM6bIFsCox9JeujWPVb0csi2bTYQBHpS9b2CPMLrmLhVu5Mb7a7pxve+8l5Ls+4gX9FikNpgHTWn
mj6M1OQUh4KaC/6Odckf/FV3oNNWV+Rpby/6swrU8Ly0w8TaSF8p4YlI7wMoS1+DVDayXDNPzs12
XniaAXMbk/8K+CufPC+aXpuRVJm94ouAMYw0QmOSe4bu4oGU3INkzcSG+reUBZer43FYqAo8xEUX
Ed9vynXJkHrd0m1X2652Nwc/tCmn5neEacDbh920SDrD3Yp1fF5py4lbumPT0m8RzyY+hwIiwz5n
xdaIono0ODM5M031aukyGs5zHth3yp1joDUH5+KI7hHsIGi98GpHeK7wNizVCwXsIwxbpEh6k/SU
s++L8FvmdhseAKD5d7nkUs0AJ6bXibkjT70pKR8BFIJ4X66BJx+joJtfF+XZ62flFcI9T7RMJt9K
h+u5JsDXgqzPC/vHwJQND2ogDWuH+t3vssmR9XTM3VUeXcT61V8n7pfwn93Za0vXhCQDtXJHh/rv
uLefvCEGqOu2MXjdBq9pPkLW5AE4thxuj/p2e2Q6Q1ZwYQ3xkZ/SMyecEPOl9hoRnkKvdhHZRluz
d0DE1j223KaGeyKC8SxwOK18ngG2PQe0+yWE4myxUNb/U8K3f4gVRHxEwE74mGNfAmo3t4DkCqgp
Oc4LsHY2Ez4zQdPWMzJyu/I/Qc+cYd9FXbtCw+rgJ5k67CTIJlFPOwiiv6aus3/nw5CE90Ott/lz
4aL7xTWyJTs/XJEPoeYQHaROE37jjAGmHZZgKB80G6vYVw6ZgBnN3VbMr0UuJ7+DLkIRVchwp/oe
3EONnf06FHCcR34YlJAsLN1njSR43IHmuuPepYup2rMI1H9H3InVPyvM1Y9UKDiO1Rh5066l9/cl
KGHbKkrsseUBmwQTVHNhPmwea3p/CeFl60m27bFC5msuvN1991GuESKudNGt/g1M0k9HH4J8ZUH1
J1oHw8hM7/Us3Iqw5SCYmUpDtPX+ljT/5Y3v3HnDAkREJQMGtSaOAfbEAprsGNsxVySINUHxWz2/
TJHC6MHduVyUr9WcGqtBIgljyLs6kORYpd5cc/YM8xQ+FWG9ImW3RHw/eu0U3x6YCabHDrdKZsIb
kuJXUxlRpYyQFDXD3jgEC5X8NgiBEtcSSeFwnnTUo2Wn3oZ2vVgxh1KVNTAmd40hUtDHoZLGszMY
JhaP2YIfwn1aYZemoy7t9Y2Xa9Cnqpoq+yi4+E4wZQippn5y70kydcy3hj7I93zJCEV9YqnROs1z
d5dIIk12TsQ+dF5xFvooftQk0rVdXdRilbNt/00+fYOPLgVX+VHD0vl33drEh7rCF35wSUP9WbCn
3wM1IcZeQYD2QXVjevh6bUjjaPn/UVzpAqy5nf9Ndry9ywEpa+oMc/nqE3S17Ox6HB4t45v2qMIa
+E9ZS0PgbiDA6LyNF50ybvQCOyrl2zWTBPWpbxWNPRik0+f/AFkk5hK31/LQjzhGMlnykDHhSPGr
qG1INGbWJckatYG3VBG4cyZaBCuXxYATzeTyoGwgoRuaoQOXZy+smvpUwWV5TwMxnY+YLJSXLlNo
rjU7OleyPRXc2qNdTOmGqZppzW/wTpagieHDqjF5YLTjQIh7135BGLHWO4fbObrX3aD6s6GsEmuZ
zyO5Z79aH5lJK5lWJbgxizVGRLBfoozRcCXevEN/a1PZMwEZ7+Qk9FtcMTJfHFmwKHmLlV877suz
7YXzZzfmcHJeiNDmwIqNAG2KOSkOueXan8vAiJY2VT+/BhjynnC+g58onddf1qTzNxsIGRzOTLLN
+n4QP2B7bFNysmZEZMwEf2wPdBXojkkeyrU2T/1mNA+9xBxzjG1lhzvJ3fQM7BIAb8+4dY9xnAfv
xquU9Z5UXs443ETxZ9t226+WuRGVxVYydelgJabDVmQoW9pGWjg4zfhQ86DWZEThfmQvW8LyThD7
AGfEzwQoQTfpBZQksA/+HNvzex00kTjb9QRZsYxNgWWkWD0GWCY7SJFbdlvYR+UrYGRenpQtiy/s
MfYKDqcG+MMAy9KBM0KpR9XYwUNJwQH6UVIK3xqprF/8apTJkMk172TfEP3ceiL6q2lE/tcONuP9
7HVesJu2eKh/ZjVVwe0EdZcW0riz3weXCr4L2uZNvcK/B4KTZ4rBbioiqn4G3kyYujzsGX+rwmFQ
k7abkUOmEWQZi+J3HUt5zSPtrS9Ib73LPBDUSGIcyoKTUp3Vn9wRIJ7pNZ79AyhCiWJ8QTEElVol
MNKD/z3ZXs09Q2JWeZLFMj0RfYTBs8KF/jaWtv3HG4W5jMKRgJo13DkSwW19WlrZPSNXEy2wBoky
z37h9+8lTUkfc1MPXjYzdzw6o23lp260rHs0nvn07ip8dztp1fpEfT0gttXo6oUp0ev59Qntpvi5
7WvctxGy3IQnKHVBn0gICFb7FDVz1B69Upj+6Jter3tRzchD424KqqeEWtLyy2uTIXkEGFj1/TAw
XO66NTwmlLWG0+z+9rfKfYXWsUdm7tEExyK33fI0Ymxob2SX+28qyxwMtaumZ+AxWZwQNZaP0my6
eAJ8iIu03MLlb03osEDaqZrVSsnnK+eDXzpRC06nyi0b84gbWincYVnnl350NCtA04nQnqjb18bz
j81E3/mhELHov1xSI4usnyjryRiLtwl8CyhgN5sYUzcKB1bEnVnaQp7rbu7/cnSLt82bLL136gqq
qvNGfDIVbcz/LKbwK7J5s1zbiK2XXvIlKvazs3n7xe0CueubuIoPG7GPuClWEPta8r1Sl8INHASm
0dC8jYPR1ckd74wxvfxEQxJLTJYxXCEDUN6/WcZS33g2oH+oNVrJATBz52EUISkwLdu2vdaid5xD
NFFneFxGbNofBHIvE1QYGDbcfVuGDPGBz6BcG+RBjZ/wqKMH/SNAz1dWdiXRl+NXBh6nTyYt8Bgg
ye0dlx9lWOPyYOW6C1Be60SAldn4tBhH518Qi/Vvj0vA4QFjoUaEXIlD0BOIe1MIRG/QEMXDiimn
SFXd++0xDjrEtzrcPKjvuPPvHCbzf66KjHPYYviFtCcZ5s/Iel+cIefkX7cMUCUKrfU3h0i3orFn
DD1gk2v/K50yivG5cOikeNzcITUbhthdzV6IkydQOcSyn0S/sck25ICUTezAJDXtdxRhlx7AW6Os
YuC75mKKKUUb/OEPowAasnbxg4RQC9Wqs4dS4kXJDrgupucmAKeU7T892/GXP2N5IAoJUtcVK+99
YvncjN04dvFxMDaSVhGq9Rtau+pPiOfCB6znpXncJqQnJ5Z5CEZy5bcZF+Vk/+A7AxzDpyAujY2X
BCGkU9fZWnjkHGNgxZQZTWF8dUDf6kO9kQB2JnAAjZ/vxO7fbnOiz3no5gd4WiByFSv9PvEeN7zl
YXPFDIPYTc24pKrGg7OwjSwfl9Hz7YMZhc9RIgaU9gXi7osVcOPsqAobHvWou++4dPx/puvldTP4
AaDL/BZGD9Pjv2a+eRbYS2FLY3+0DmU02S+b1KCMrqe2ZqdnIr7RKwrEN/yA7LZIJrYn3urhD4pH
Ev5HBRN1kk4XnhgAyE1QrYUbyRoVOkRiIqtd0Xtu8JWwRs27SgTKzXyVFObkTZurz0st1UUFdllk
wlKRf4L7JgJQEDdIWkRrb+OvwDKuc0ZODu9OsEGDeAnB3IgUhAc/XSK13rHllcnFYUUa7zUS5OcC
AVSOuatp5mMeM9vuY5tYvrSqtLn3lhsE41RLEu2W0ff5Qyhekr9LwkryI8A4j3ksHWt4IYTIbzM/
r5JrYVk3wC0Pq8eAMsW/NiISm/+9jK52EYvfbALJRtppXodnctlUfe1q0OwXp+yt8qy2odx2OYp+
BK5KOUBE2Fyiqurk0yCXykmBadrfTZJAO/lKwSIuDvWD+0k4GvM9bvMHTKDYFVkrfcza4bLe4bGE
e48YPNy0c5sZSeockUs5ysZfd66zyoBLk6rSrBtnfefmY/njxpPffkXF6vy3wgupamc3fa72eI+K
hxh4qz4urUlQ9UW9TLKJg/oRMYbn/uF9avJrU7TuA+dkweHcBst013IgYGis+XzOXQ205l1kKMrq
HMAJPi7FpP+LUCP92OySLxP5iv5+3arxVzyWQu8Lf1LLi0LwvSuw3eLa76lcVPEcJRftGnGy22aB
9RRDsS9dYoJ3EYpqcfByP27OYK6qp2Q74fTl5x9Wxq1Fvs8UjE6PtSyra8SzY+CterCGXNNscZwB
gUmIqmWdOSjq8eTFMVbv5SZ8RImevKsYH28aLlH/W+jCv3HQVTmlbUgFXpbAIpepH0jxX6ugZFBP
gH1SmQFdseNSWV/bKuT9KivsmKnFuTac8yrXvwLm1Sfh1C3Tg+8uP4EzLG9rRb8GQ+bsHRIsWr+r
oRybHeIx62SrUf4XDxMLufTUlMJmuevuJl32dgUktj7kflm0O6qb7V8ontr/rKAarzwRPTdiUUUv
TVfa+dWl2+BKisnqnUWse8gVSNvmQirQ/EIQcrftMO5hSOmIEsmvbE9IbqIGwj8lljIZ08ENZ489
qA2+IOWS4uTw2HMFyqj5AEYa9Z1AnlcfQlpGNUGPtvrH4B54WZsnrs0t5Sq9w+0Q+6duIgh8xzyO
HB3JvnCzqrqp1dqycpo78ub0cpDJ5MHgqrp9bmAhgYacKkbWv+bBdq8qRmjmmTn0zqp3k5apxZX5
wQQAFfslctxDAXLNXgwHgTgub/pMYvelslNOBpenca3zsjCg7JcJeiq1wUdQFNBJQdCEXlq2LYKR
huukb4Jw1+W2IUR6jJBT0WB0Rp9ZPdIoC5flVetA8syiqUlrGn87EMm9cdfWlEOlhMwNv5dlrN/y
UZnmUhtlHkeZzw/MwZCVnu8aZJOj39/l6EaxWFv5yBDuWfOji9PfxVcV6Ouo2mT7wP2/PUT21BWs
/i7KaYbZAcBtizGS80q8rBG5Rwcr3AgB5luJI9JdOIUuVcxtfwympl4OFlQjky5JVuO+r/sS/iNc
mx/WZF+d8o4sE+K2evVrqPPoujmc9CkzbfPRe1Vzr4labneizqcDC1iMhw1858yMi3hJti3x+XSU
xYeACTxkt21DGOso6refrvURTHRb0O+mMs8fiDGZxB0oYVBU2dDYCZ+o1x+WFMGlw9/NFwp7dlxr
4+v9iH5wTluQUjD5MnKbH3ehRuA6V3jddGqV/tp+1gSr/Gl6D+GYNTmri53dqR8X7QdrqlqvjQ5M
c8w9FfkBMiWIsIcpkwZJIty8I/aNzu1r64Q3lxAevwotveWhQOisJk6lj7Ikq2zXB6CdiBVMh241
wS66ITBgMn6OdQ6L+pb2iJCmB8sgE3nsZBR+d1PnIc9nNhj2m78m9ieXWxdf1k0SW0IGMRaFYm0H
nGFraCGFCKrtEkqoGJVai56sQ9czDO4mu+fwVsg5Mxtbv8gSlIs4h7kWs7WM9QNQeYI1tWekOwwS
i+otsHz1rtBOtIqDC/SoDctq+MnDeRLviEaLkdyXCcXJ1PZkCsUQW/j65TxgusU7WDxRk9m9oCDS
WGFZA+OMmI7kj7/MsTxHbaF/mtUU93OsQ6J8uiZ4pH8tcP+TJB4hjC4QqaQdxMa8u83r7AOFxHM4
aBMuhAUsNwOZEeFzaFMAwH1udWCg7jyOz43EOM9fpnCMxeFajvu47P2X/OaCZdi2/WbP+kr5xzSi
ysC8VLT2M7oKVHHaFu3DzXJ0XhtUHqAqDeBGM9DTBRxe9iNbt4rKIxMTlgYvNK9hRw7qbyMwf2md
xM0TvaqFova+GNTfxQLwJ/lqLt6nPrEfFEZTHJqQ1eMJkW50j6h9gh7rXQwOCdgaWFCe8Po36Aef
kQAw3dTuWvencrGq/4YIC0nqmcC8AYj7z8M8rN8lVOjXalmO+vCSXp819b44stiFgWk61TAPRPU/
Rwjz14bNydNpm8dXyc93w0fggXeywKfIVlbav8Y2yl0vpY8l5k2t+PAa8qxrEijTqQ2Q7zMxQeQS
fpxVhGfATYBp7B1BU1CBfHc64CGyL2ILnbI9cnoMxYVDxQ6yAjlzuHdRFHJ/2t72jbpIbzt6mOP4
IiVgZOb7w3rtG26yvXSl6EmoclvvNaz7YrjEKp//o4YGNWhDtMrHzdtaEqpQrg+cjUxeUck1fRiK
BgB6GNnbyd1AcbFHd1U0vwur4/Sd7WpIztW4OM+FIXHx5PAaiVQYqR+sOTFzlhDCwLoRjOwAYz/M
OmPDx0QKO7Bg4qQVVaH6b9Vf8reoH2oSGUx7T1FMRaa3wCHGJ8kBwtxQ3E3Iv74iqA3ogbIgfNyf
oiLZCVJTyqyS1frUUhvwaTVmG98mjweGh5YDAH1o18zvrPLV/BmFiNQxw27Tu0Vgzyegz83F3xft
Uy4knwbCdL4jo6O3M7z6aHUSNQWvSdGQRrCU1cb9wJqPMhILQpwllR0/Js40YAVf0f1qGISyHe/8
yIvRbDhievLyKBwODmkVn1RRhv/xdXvByc83m9V9xMF6sAe5hifEttXFyYu8zbwxcIDPgAlIh5rQ
/WabLKCSBQtwfJ/UK4uxbmP+WBOGJr72rVnuWiH68bKUeQSXFhMYkwEnxYAkYBCYYfkngEWw9e0B
RwB+IU3RVJlhBpnxc0l7W3bMsoR4FMbl5TNa5P5OjgVS3XkQiAEAVRleu2bYUA20Qjv7FWfQEd1F
H+4tTH2MB+B99g6rpdukm/KxlXutaz/3Y44nmxOz3eOCLaxsnlErZOW4bS6OorgaTssSctxUdSuq
Pw1b1kT6juMGqTZL91WYLWlPqPz8MLWnXryVoRbvGjs8LCbFjwFlAmr4D9CK7ysu5Pg11rYNT4S9
JEpxFA13EPTwA9NgSONyvbWIj7gM+z9yJqqaWI/Y5OlcKhwgOZ5Rc5hbvTxvPl8m9K9g3StALz/D
0PsfZ+fRJDnOpOm/8tmcm7YkQYLE2OweQkfqqqwsdaGVpNaav34e1l46mGERltXWhz60JQIE4HC4
vwLnb2hkhs9ZztyPnmQtbhKvM/uEWKeDlNTQnkuAKWn2jQtZuLgJEwdFgozkvt7ziI+ex5qQv/aB
tDUo2lNZ3jow+/tdkqHBsnJDZOE2IlDec5vqkfFo5Kk8Ag5oQ4wETX+H+nKcHEa8U8NbMHhccjXA
Vv1GoWqLiUwhGugaCvVAMEpyT3Oyqu4MpNaMtVt1+Ye6t9QHA061tas4PTMHPtf2bRGW/p49Okf+
VquI3G0R72jytoCJBtP5VMsU1GE9aOCZOouDqVrT2vdlC3wjCc3U3Xd53cpND8N0N3dvob3ARp0L
lhaVUfiOerEbmt59r1U5GJDQyppko4DufxkR8nI2CdDh9wDTaT55EJBBpmPSWK3awrRT9FECIM1D
VUHx0WicAN0CNv/NzSQBeRIWuDcfKOZPKEcDMm0zwDAojTJaNaiz/ey4bF+GfEJ/AFCSWT72DPhg
THAqtghqaD6DJ/VhhEal3VK2FXI9wEzvgevG9tGDtNpukiygiEoM6dUKRtufaFy64VMamRRDSzpW
K4P+o3fbj22m79rERCcBzRxh/aody31wy6bqadGjqAOOLqoLYwWj2dHXoafad6xgl9DgyPLvSoX2
5wKQj3PjCC/SDwgmj4pU2jSzOzG0k+Tc2eZXKF/OR67+2Ni2oEB5AYeG+m5UmvGMYAAv4jrvqX2k
oH0ryIw/VVlP5jpFYqa9mTyUz/cUttWvQhZFcDSE7qsHNMLpXfWiLaZtKaAr3CFEIUJeBia5cZp3
1aep8qxgVWluDqlZCwxALa5NHh+Dy+iOhkwbDpJK0mEncogFm8Kn4r+VNkofyO9NgvTK9zTnGfUG
CBnSB5G7myg3UuizB+toUBYuaM5YiLHZSCvetK7PWxkNMrQPhqGmdGDqlkswAcT4LiqHyKJH3VL7
DoAO3woXsjuSsCaicRFdJHT8TG34huqK9yIkDiAHGGbmdxpIaHOSt/UocbamuR2pxxlr6dZ1Tu/L
hlAcdzEadAHcGW51vcN+yu5mJWrAxGSCDhjwbIUMcPbbgvKV3zg2Sds6SkkCtshAO7OoXwB3k8Ol
KASgSdK+kIWxSjk+jdPGGh0j+qKXsh4AshWIpPjBlD4JhRPkfiA9ZptTK0jfI9OZU7+cLOoLMbHh
s5aAQz8Ama2Rl0wdioxYkWRgszNTevCPHZ1F7w0+9WNS0a44kqIk5pEX1hDfAOTBidSnIIf6qJ0E
LlxfFzEFiNq0BKe05E4nYkzTrZO0GfyRdErcB+i0TfZAUVp+cUradB80lGHc7UgtjwE1oF6IXUwF
dCmRRNNewlqlftaGfvldAYW8SSF0jXdA3/RpL3q4xPvOrarukR6r99jmMv6uZ00dvgcYDpaRPThS
toR9zPOiFHia6G1nO18FbYDoBhZdGG3q1Ce3iFnAHNKnCTysrPNGuwlMT/8Yj7h2HuJ2iD7oeYPs
QZfnPdSC2Ic75LphcsuH6Z5UnefhlosoT79HNdnPttbCqdy3djjegzFHgHw0Kvk5iIEcYjfecmz9
qg6AxTr+8JjNiEuqUu57HckqKMCmiHYlHYCeNgxNhfeZLwFkwC2I27tYicHZ6Vqa7SedpxG8Xb1E
poLVuDWMoivXaKQpue0iq3N3HXKqYPht5PqhYkRtduyFW31BDLSgbSG4kA7ZgBb7tq958RwihCK2
Y6Sa/FHZTfbZDqf4k4uMII8jwxs/jFMU5XfmAMRuS4LjmlvfBNO88YfJ9zaNO4LMDBBp4mz44Leo
Nht0j3gh0vMfXBNoYZr56wBJoel2QFSo3efKj6013y/u4Pv6A5s1r7L3iRb12guQY8x2VYRz252D
Faa3BZFMBg0JideT0fdZcuBxF1f3tVbWT/ogim7bNX0XglyIAntroIb5OQatFe6cWjXtnoZLcIOW
HS+xoTBBftA4SbkNJy3qtq0qizsh8sJCW8aZkn3tDSan2AbZy4NES9tvjRpAZBU2uoDQ0pW7n4A4
BiseGiYPzclIBYKQcZN/GriYgIAYWpOuIA1ldNSo0w8wr6woRQrDaYsVMFcxPJEZmsUanUiKu26c
2zdmBOj72FU5/oAFa0HpADhscQc6tO+3E8im+9jtfPuxb2IV3/dDONCgjuthD6Q0/NlrmqPj4RWx
aIY5mUcqaghAmTKbD3it2b+zoCuHB/rBTrWrk7RWN4MGO5CGQg8xnHZb42+NIcwRx6ot/aOW2y3V
kUk25ADOSAEILZ0IKqkMXRgMdjrz1jR8itwm09EQnOhQUo0zfeOxLpTfo10mHXtboPVNSGjIv3ZG
QR0JFSPE+iah9T9BcNi/47yCk+2mEVRkkefjPVy44CepSJHOVPhmo/oBTOAcyzc8ggY6tcHgv8+r
iJovgA6qhHqli4jGW1b9QsMs/B5NGU0lj8xv71AcCO5gkNVqk4NIa7HlaJL2OexznnlNILx3cWnk
P2HsoGRTwpYftrFR4/gapBPVDsM1cGNwqIAq9B1MpLdcggYXEZSHj0Fa5u6N5+ftxymbpmeENdBk
IC//BYEqJ/g42BojzFCrg6hBdCHgM40f9Li0Z4DDCEpQsrve1SKIDqEm/SceUDSlJMZ+3U1i17yY
ZiWyfI1kGNIKVmVo0cptOsM54qJd/WzLHtqkWUG1R562hM/kUpYYDzoMheJjkaBJu5uNwr7Z8dC0
Nxlndw+D2WtuhyaLf1NlrHUAZ/if2UA3GiRJ4aX8Vh0MKqp7oH85vz4peOemotwiVJerVSW8dK8i
5eMZlVIhuRmiKDFoBE4mtVwb9gJImiJ+QL/MTx4QriEU512MFIMUlIE3ZcLjcX7Odt6Nq9Ns3Orm
5ORbvVJI2NoZ3LqVhcQsmE0Y781Dzkn7alWq+Vk6uXeHGJAO0rlvwIjURYn7St7wxiHLl/G0ndzA
eIcUNHCoSiXFOxATtL1rlvlQIw9GU5/X4lcdTHy8AdqLtjNqsiiwT15hxFstFvI3i1UZ6wwZ7uBo
hYNJGadAGnHt2Uls33LVtf4ejSIr2MOsZAn4P7uDG2UJN5MtnPrOAyY92zmNHluwztxPATlKdfB1
lKyNLNN+2boXT4cpa0NzN0TtlM8Mm/QdKFjqs3yj9FdWWdQo7biZfqcp0nv3SLpUYhd0evMDLfvg
Fy+b4SEE7vjO6nOogFliFB9j1xAvBD31ELZp81nBnWy3vqZcaPOp9aExe/OTTyL50Z6mvscl3UfN
NnGnCDNzpLCPMUgnUHKhbnGd65QTNzGPDZjurgsToClaVJo9y7MfE6D3GiE0an/wcqajmfSh8S0E
t/m1a4XzRS86TCOMCAEknt2+/ZyYLWCpHOterqlY9rdoZkmxTihR5PoX2mSpd8xz3+23KfUwax1B
aK52lL+058kLp6+mXmHziS+1/YXSOdsciyKeS4jRVk8j2gbIGiDiQjsciNKj5VMcX5HEmKRKmRE+
aCUYzZVq/LzfKk0mlNToD23qKnRbmux0JYCwmv0va4ySJzx9PZDPXGGoV3lWDZjOw2h5bTv9EN2h
z6m/NB15gdYlXoLj70BNU3fpvfW2k2lrTwklH9xJGShx1rb+RcJ9eAeiJwjWMRBV7EgzTOrRx/La
A10SqP1ZqbmfMFJ1jI1GDrijyok+UZt0CJBg+TQEu4wbDywB+Lw1jKkq2sITo8Bpp8izvQeCr8Of
Q2EERlrR0s0e5vZERuMX+kUC56ifTKPZB0ANZpWAOuHhFdIXXtU2/UK0KZoUAHtt9S9YT1jN10aM
iDwC2dHMfWIMuC15VCYFiPFCph9biZwWOGfGflfJepbTTflFY1k1P/0QUR2aeb1R3JBL5XdR3xiI
bgx98WuUmn5nUq2hvE/T/F7EZtHu3FGBto45sOKO+uEUbWxRKKKu4MZ+MEZgFNspDbV0VySt+4m3
AU5teoUE44pmE3dpOE7I+pVR1SAgQwbY71J3Iu32hJtXc7/ZDzd2D8thY0Xm3PrVbO9llGPyu8nI
0n/bBvneDnVSo71NS0RvVgj/IZPflXQWV1Y05XKbZUyJvgNFlFUQWvZLHxQ5PQjXpN4fUXBHc54q
z89RTumAYmNcY70LAbbDZrIpbeznTfkrBfd3W421/nsGG/kro+NNQPShDrFqURyceUjA+JGJHdWz
kfpd/NRrbhvchnUhIfdB7Oc4VhBhyzyPoEpVfrNPc322tLRUwvtTm6bvIcUdBPHyytjlvmwsijuu
BWawQVz53ivR1llh2l4nh96xqW3BUdOrlddo9nOIhPDPRqKTjKyL6h9jVXn+2hY1EdYLOb87OwC+
sEsqe7RXoyjyBxR46elraLagKTvon2Qt6u8NquSgbEzS0L0rO/1XhKdR8sBtmz9AcMKxu/Z0o91q
lacDnk4gLTIBP6ISinL3jds30QckUehRIaNXvRRWiVEnFKHuB6pdZb7qcGv8VVm57m2QoqDDgQqa
+9QkMiA7INqib1da0W/FEUQR2OwiOlFWL+96EmB4S0Hr/EiRte3QoEJPZ5XwFHRWKDMRBLJE73tY
+BUcO0Ur9mYqSTd4eg16vEKvR/6UNbDvOqoqb20mHrdHLirnHkQ6pBfQSeoTOPPgYCKkjhl52kNP
jmxEujGhM4CJIGLeAOIZXGduvQUgMAxRxtmjnhbmjxycQHFUiEim6JbX+k/MPTSxHv1MQCPNZBPt
dRDsD5Y7pM1emd7UrZOKfud2xE5H34PEGx+kO7RQWQbfGDZpbBffEt8Pv3iAG18sqQbE34aKw/QT
g0M93aMH1dYrmeq+DgCnbd+FWEZ4h6iK4/AI/oGcGuBdc3St3EBYCkj5pyEL3U8uSvvkL103AIVJ
O5Snjan7FqaCbH1qahB9icWTE5Ck/WFyLYeyJlJdUBNtelQ0Z5o4eKQ4br9oKoEfrMVWMlt7Uu1u
UTWQ4CfSSoIxpu40pwE5CPVnu5kIikUB+44OaN3VO9ll9pfWLySUc3MSH+QEyBADBV/fRvSuQW+g
t2HSj7Z4nXKGAhsNUsgXGyDKDkTMAs4gpQ1VavRcddBsVocM7spPCa2bgELYtkezqSXa0L1fdw5A
8AewIQ0aZnSHULvWIUaY4ZqxVLnV2z5OPvioj3hIXw80JMFTqm6LBi9cBE/GA3gYzx3TAxdy6G8o
h1jJQQgQdtvC7MR3m0Z7doeyP8l1WmmzwFWTI74eWThDsM808dmofPnBEw2xi5fJox3UxQ+RGlMC
dAna20Y4YDw2oHlIVWE25ncDrikf0zENv7d5pWXw/l3rJa3HDvUMONmUKPzC+IwmffI+AdeebQ3T
pBNW6hIDHUUZ/ndGTB1Bv+WBi7BiV1B1t1PgrLXjDi9p1w6fywngu+ZGMXDkeupuq3CgyiwsPUQX
F6z3SwImz7wd8COAI0ZuNUsMQLnaY8hUPRmdycbogdd9GAuRY1qY83XAD0FlRrCxB1uFzjh0DAmq
U9sBNkJjqsEK8RkpOt/8asuaqnmP8ddDQPT+YRm+Oe5khFD1vQbThGrxqNyIsIraO5XAVLhPVhJA
RWghc5TbCT/bdhUFoxg3PnDMIzdJmyBOmoOirjXLft+mdssNlnApFfBJ21VollpMHimrG9mFSm2i
LHBITlCLEVtnaLqvkzOKj0YwZuampkPrrPWudNnOPk52qOaGI/XjDIKNAIKU3o62LnSKK9h5fwl6
qNx35CnjDVxms9lVgqq+TyiAbk8rH21wqL35EzhQnqb0coOXrncIY6r1RbShIeRSmveodWx4SsWf
NbQ/yjXylaOzwzYs/pwFtRwQotGGm39KHiS8gugzOYnN7aLniHZ0VYmg+T9loPq+zBJMaFyR6ncV
diLfhRFElIBTne5J58FTQKa7FD/8BgIqlDSgbGgW9P77wqang6FLRJkvS9FroPyiN4BeWjQCv1Ic
b92nsgqy9p62tknunle+98FoB33amOFkHeEdhSmsmzLIVv+oXogxI6fbgLOJbuksKDTE2d7x7h+j
oFJRUBjcBI4nf9Kya14yEYVz4gQkS4el/OmfaYLYqHcCJrCsTY90Vge4qIF0pQZSpHL3D0TKRumO
l2xzaQZirXNp3ugx/juHCDzzeMURanZ8Whr8zKZq/BVHR7Rithv6lytWDeQx1ouSV0eO6DvaKCnG
JbBaQjQpmkEchtZP7iZAd19HLx6PjdVEb/YMdUyLjjiZvGXpyljYHfYkNA6BbqbBQFDi+TVsdAwF
VhT01F8NhaCzFOBOlLuwAvSjscI3iPeTZtJ3RZvxt9Y21QMvjeHmv/7zf/7f//wY/tv/lT/9/w/4
n6xNn/KQWt7//a9Xn5WIARbd0gWvH5tPe/pZ+yjwc5S25DqstPC2n1pzz3Xary0Ntwg7Fd8q2SN7
ju3GbW23Py4PPk/jZE1pxjGk4ViYwEoa1qeDl0Hnx7DzcZTIquhY6CGWlQh47Gq/gTdodQHKPHGy
vTzoK1+qP4Mya10HZmeqxTJOY9E3gZ1KVKva4qMukMvOilJ7RCQ/fKu3IhNTtiVcgeoPJmaLZaRx
NjS4HkA7K4p6lzkq20BgbTaDh7XSW2dlGVRVDNux0CuU+sLpy/LMrkAZHwlKRz5XKkruB1H+ttIu
fXj7QLwmLWzpDZqp+sKZLTGkDdwJDQHUc/FzpSbwaBJfd/TD4WxeHuuVCxyTsVzMIBVuey4E3tP9
Ae8WG5ZUWWsHDVIUpkdzFYuclgXY4RU2Gd3m8njz3zvdj4yn5uUiwpgw6E7Hi4rGR/6M8Sow+nuU
ILWt1U7pu8ujnJkV/p6mok2hU9ywFkuVlv7Eve6ScuJJtvbySO2gkaKX2+hIoohePl8e7/WGR3Db
gfGrTIee0PKIGxrs2FQHmZfoLWb0tqSxWyJaZPXu9PHyUGemBufStNnvDt/QWixYNxcH0hATiilL
5EtUtLQcnML63cQGBdc8Dd4aJx0LI3QQfhQIOGDm4lLQcAngqgRbpyHRe5j8nJwcdNWae/yaK+OZ
r8i2wMcO4SYLzsxi1VA+aGY6AzI0qIMesHnhBFCfWcNoa9eXv+L5odCnnf9V7PzTbWh68FVgFs1n
2SpXmhnqRw9YYaVF1pUAdW69iBnEQgC4RP/FehVmXeZDwFQqMA3wdnli9/4Q7QO7R4dtKqPdX8yM
vqklpa34lIvYiwNIn3SKrZhhhLwfeuFvLEzE9k0d/f6LkUwlECBxdYdb+/QbQv3HUceBLh5XdOen
1ve2VY5rfTT41d9MSkCy1PmE0haLoTw3rEIvHCzoPJTu+C//KfKcbIOrSXDFOvL1bY3FM2KfdNaA
LTpy+f1QSgkDD6FhFHIyIM49Wjo7n8xczTju4ndfVSD5GlOjD2JZZXsLl8nr/mZ7urqrLMN1hbu0
bs95vmfVgPqD6Wklzkhw0ClXVgfd7aMrAfnP31pEZEFjGX6kTv/XNBbpie6nTU5LTKyzKQs+axU9
nFUzYHhUADt71IMkfgqryrqlPVbf4Y6nP3LlTlua7e4RWI7za4yL7hdg7czlhQ9Oi/5+fIhCg/Ku
BinmyoU1n8xLP3exPpoGeDWWrljHdCz8LKAH6w0YImB/sUXEXV+nYxOiQIx8yOXt/if5vDSyebrf
0UuB+NIzco2kI5AH9OZS91FSOluXhuxu1QwKoEzw26tEdaeHaXAoW+/KrzgXuAj+rJecA5e7CMdQ
iqxIgPSB/4fipBeiPF5DAjgiHV5eGWo+VK/mi6wCJxxwsJSLQ0fRJWoh9Flrr/lqA9/c05bJaOyi
LlsgLXT5654bTMzuomA9IEWYi5xHFXFjzaq4NB4z31jnhlXcaU5U7e1+SKjGW3DRrszPOPctXWoG
ZCSmdMylp7GCeU0WgREnsi41ir84FIDL9oqjQ7p+HPEAA45iyh0igv1TwU1BjwungC3FkehFM5W8
HcGClxtYNfqupFy+v/xN5qthsQBQjQ1EVVyqfVwhpxsumz9/jrAWCDnolm4JCt+i+ba9PMqZr8C1
pEhouaBMXV9sa28a6L8ihrCuRx2hXQvZFMc2VzDyx93lkc6EVsK3wcVu8sWFXOzdpBcdyDtyP/pD
1XEKMu9Y0N9ZU1CZmxAy23e1EaAQqbQ7/ESqtwdVEmpiHX7aBIhXNuwDfNCwD+y10nLtXSN1GBf6
WOR3ELGTz5enemY72/gcW7wU2Fh4EZ8uHWhJmMElY5kAhg9FHrXrGZuPIQsC7LQ2tP7Ktz2zipKb
kSXEptumn7cY0LSQ+LQp6oNdq2/KPkYRsGjcu8p01ZWh5j+12JYMpQyTtIaX89LHGe+eGrsgjydD
4tAESuqwRbg0DJAGx2pt21u6eY9flnYlQpydoWu60gZ1Y9vGfFr+VZ0A0FlFaDahkwYVY0elExxJ
gVI6XI/88ObVozeBSjln2HUQIT0dSmoozEM6JcmdPP3ZKouIzgEY5ANcy1itEMEtzSvB6OzslORV
yZ1vOO5idrZoDGIgG0b3/abcakiN3aN3YkebEML5258rfEWWULrSFGTAp/NreDgBKuBTorciwRqR
5ziYdm+rApTn5U95bl5ELleZFv6wjljMK0ZcOweLbK+hodnYDqFJrCWY1rbAD69skD+ZynJjcgJ4
PFDSgQG6mBYMfl22LdPC+smhR4Q9drSJRhrNoG/hRCW9ynqeaGP/q6qAv2PuU91MrUFe/vZJS64x
OufEU9teXGZ1gk2UQydrjQGvc2ihRO0GVb+0PSzZvxhJKQSyAPdwUcxx6F+HgocbjqX8AhJFE4cB
+GJoH5kgX7HIu/J5zx17Z36aYbNG09dd3BP1UIHPqsFSFAB+jwg00mLDzmpT0cC5QUlaO8JVdP/i
JPK0gJBL0KY8IU7npwqEWunN1WuhVIEwCBiMNJDGl9FKD2lamp8vf86zc6R35FhkVwhcLhYuh+rg
miNCTl6Yt++c0IrWmPJMByQ24jtog3hQIF749hciYVvMuCqDjE4u5jihSQe4Di33BKCqsc0HKwUk
2Djmg2Ls73YYhF/ePk3Xcdmb7FBJoDv9qkijWd6AsMdajnb9Mkwoj1c5WNYIi9KPfeAmd22vjT8v
D3ouElBcRmJU8ZKz7EUk0KvMKa0e6QQIMsMmH7VxLRMNngCt4v2bh6LkSTmGguBc/1l8URy3Z+oZ
DQT4wMYmoFB5R1k53iWl1125DM/Milo55Cfd4blIenP6KbHRA17S1fUavOsX6MLNuooSuZtCJBEv
T2r+S4voBu+PTUnqRCFGXyzaoHteHRcGRwFMyUOFi/UA+TPDtPPyOHOUfDWO4P0LgU5nSoso6jpl
Fkdo3a41pfIjNkMxxMMMiYJJOi+iA6tQcAliiODE3y+PPAer5ciOLgGU0CiTlIJOv6VbZa3tO6Je
+7rdP9t8g3dA/aZNDdZrU46ZdqXOeua0O1QIqItT2RLuMnjiAZe66PWwTVBh3Iemcn7XGgTPkHsD
MROsKhNKvo9vniThGikYIYSu83w4nSQyyAj4g9FedwqhuhzFiEdJV3qHNiT6JrwjryznuVuRq5Ct
6Qqb4+cs4rZK+pE2aY3IWhvH3+0gdX7M0f277kDvhD1VodVuBEMAiWmC8QGKy/+QUneUm8sTf/21
bUcq8ghBboXL+OKkwORAyimkPKpLzXyHgWLym0YEbqgQD26RTbCd1QjFxrpybF5vKtvhhDJ/OCEI
OMwH+F83pERrOHQxWMLLEPexOJtlTbCcPEJm+cUmDK/M8uxwhos1k6UMxX15OlyDRyDkJcBNsx7g
B/A71rFK4MgP2gBBO8iRnLv8Wc8MOH9RPL8gxBvM8XRAV84KxXlfQwDSaEtGIm2ep9aSx8j2esw0
8+bKDM+sI+ZujOlwhZCsLu5IUXZhSmoFF1Sl9SEUBUr22DxsNM+LD0GgecdJ08wrp+Z1UKKSTyjn
YcPbjUfV6Swpy+Y0jziq+HuAaqoGDAdjkh3HKIqfMijLn1FT4yUAw+jK+Xkd4OeRJUkBr3AJ7Op0
ZAuVobEqbe5KtEy3tJ6dYyVc8w7Nn/xKo/DMUlK3NQS1OAq4BMHToTTPjIrAsoA4FOg3VsM4beFZ
A3Keiufcw9X78s45OzNWkGoSqDrLXlwoceoE2hQCOYHznO1ykkfg/Z62Q0YnufIRzy2fQVlHSUWz
SXcWmzQyB7gd6awlM0EB7CrN31po8KD2LT7S8zX3iBvNlgmDdqV7MQeV0yuF1IohXUUGyRddbNa4
H3EpSqsG6gdVJQ3Hol1IuePKkXi9cLw6KBqzLwk1r85gZ6BPAhO8Wdd1hLwOZIANgjTFDtVO1Idw
ibnyOY15Jyyn5cxPMvpNJonx4jhUeoFgciMakM72LAaqRfsxDayt79gdjHFoNHu9qCEJSD09lGWK
bGmomm3T+QKJj7681xFYe7m8nV6vsUTLDyCOSb+ZG2SxnUBc+/DvWOOhtzPUFysnf5dosfMVzSD5
qWngYh6iQaCYDX4bcOXl0c8sgeJ1ScLHP/A1FmFeOXKAmQt2Qaunrz5SyLRbMJweoTIRAneXB5t3
zennJwoZNGc5N7YgLzg9qLNBLuKIOFXoQLoPmHMhuONM/cFLsc+lnOYccz9FWLJtmmhrA0B4exXY
4RAxPr9CIs6+OE8JhVEdsad27cbRT95C9T1u7R6isrH17vJUXx8gRiIhg0TK3c18T6fazsSD2AZv
Yw4ZnOMyaPYhTc4rG/rMKGRgvC3n1IBOxGL18BaC0I7++Np04eqOGAHdIC3YbS/PZf4ri2WbC4/z
bKC1sF1O55KjX4uq9IBU6yztNQaiO0oj+iz6adr/xUiSDE/wqKNWtshkOwTMYK303br35YhMTaSQ
rPGOjtt1V0Y6sxUpmPP8MBCspp2+XJ/AxaFGzjIycHfrVdG29s4azP7eMCnSr1JRxx/SEbpe7XTl
p7qXby8fI0QHYsgElSBpby6OPVq9FHVSUFQzWPGOHvi0zXskKmN9sP5i/f4gFdSf1Vt2AZGD6Vqn
NXuUeUrYUTEcMsjv0RPCh9faEfNnW24VhxnN6BUdbenFhnQ9/KqMEZJlKSbxjPRd8anQpPnJ1ID1
rrrGVZs0z/I331bY8wJc4ylpUDBbLibKPcOQ+Fa3HkBP3uKxVGyMXtlXDtu5Y4DXHcW/GURA9/b0
GPQjHtG6hVo7REMkQieBbKuYqjW2fm8vTzEVXpKED7qplAFPhzJMiMpgq8E6ObiXOOi1bjHFs1e+
QJ7l7UdurqLMyAHa3vbiyJlVjT9QJ7p16dXjflKIZAe2cnZJN3y/PNK5YEX3jVtmxlTRkT6dlGxE
qqYE442yKtpjU9VynbkA/C+Pcm6VuE+FDaUWgUx7EawK4VH0i6Bcli4OIgj0owpd2eVhavLuyt35
aigmQVLNQxi/L2AliyRpQnKpli02r7rdOXucUsZD2bdUFyAfbS/P6tW5mofiy0nKoyS61uLi0vD0
hk6E8lGcpf4B1LOPGlETPGHPVn9RnQUTNcK8I78ywzPDSpJcnIZoHXDLLKMk/Wv2QYEtJjcASXXz
GQdFY5+ksfkL9VU3Rw/KLq+cs1f7hPfCvwddbH4baZzUDwbESkLLJPccm90Y9t3h8hc9s3h07hST
E0Bm9FfQo5DHD+6M9GSR37wBq4w+p4OrG5Bv68oRe5XhzRMCKkl7ls8IQOJ043uASUIxxLM9ZzJg
0IbAqyXQ4gGuoO2LzpRfycDi58Gpr5y4V5fcYuDFrkHPBSC9FUzrBtrOjhcgQkahDTnTmKLiBs31
YIOeF5x7LIjvaCSnV87i2e3DPcCZp2NCOfp04kjtTU2lMDzRA6yoVqGOuOXGD5LszkMUIIKUUaIK
MqJscby8uOcHFjYSVHTNyDVPB64cAyFW/Lbo6sXdRxQ/ym8mZkR7yC/OptSdaR9jBfn2Mzr3xCkB
cvMB/Fp87b7QlJF5+TxbIPtrilV1etc2Wdb/mLpMe+qCOtIo2+bVj8uzPXNgeD7x9OU7KwGc7nS2
Mp+sckT9Zo3ggjbBH2nBw+Nb7Hx4+zikm4JEUwEeXfbauCnM0q1gTEsKULOvzlh5t0EAU+XK8p2b
EFGVmgVHDhvGxYTCZnKsxIv1WRkZC9ccF4ap7q71Y89EAOffoyyOZRCj1I7Uh75GAKTZO9JDyz1Q
swKR8+ZiCEAv0nQaI9Ax6cosbgqEpMq0C0xANjI3vwTaaLwzW4cWF/ihzeVFOrP1HfJZvOvl3Gte
4uawy3FVlnj6GvE3NPdQrkQbvB+PVae7Bx9/3VWHRPuVBTsT4UhV0LqZMyNAIYskQncCR8Nqy0Bt
Lq1+UHP5hi7i9NATE26htmQbe5od5pSDtPzl6Z5bRDnXtqgjUORfbhUs7/wmjdklbSrHPUR07Bgj
eH0mEjtvv5ccEnZgbtRE5CtwrKLBU/nQeqAn1fk+1/Ny41BOuBIzz02IMiGQPQe+ortsFwZ95bZj
hZcbKlLlTk1OeWzK3DpgECzeWshiV85lkBnH6fAkXoRnNeAZh8+Xua7mwkMetOMO669xD4nxWvHz
7KwcYodOkm7zhjwNUXRnCn/UmFWgtcUxD3r/gAI6Ij5JOf3NB+Tio5hIPZD+xOlQcQgwP3USc11j
inmEr2AdC+xTbiTbJLuy+84dNlaKgGiSm9HKOh0L24SoaSRfUIjqVwwv8RA20ONi7HE3DW4Rq7Gb
8v3lHT9fIydPLFaNR86fOjlFlCUyoADX7mcD0X5Ujb6ejDKONmPZpxlkeUwYUaDO7i6P+LoV8mdI
oD+2QUyBGHs6TTuXuAGMingcqTZcJeEfvetBGbsY7WS06ig+EN7cXRjYCNBBLDR2Xq7DK7v8Q86F
GebNox10F12ZRRiNHQOTqCAE5ha55pPWeBAdoVL2e+pn/Y8sb2y4SmjSd3UlrqHeXo/NsSeu4uJH
/Z7i0ek3KDRfDt3o4dWVR+WmtayB/h4EVLWDjFRvSivot01aa9vLU359FTKsbbCPrRl6tXzawsyn
kDXf5xirW1tnjLz7GLm7w+VRXh/PeQBA3byduSD05eRidxpxkRuAzHr2UQgfJy10XXZDUX5680iO
RQSYX9GkZsscAlN0qnKDY0JHFOZWxVOw711V7o2pl1cm9fpw0jSf8bmuBHjxCkvmy9DWsjoEga/Q
VBdZjnS4rqE/lbneDtyrtnLQ/74SEV6fTnrMYD954fL8pO9xuk1aB9Z2a4PVg6AZHqwSY9sKj7nD
0ECxrUPgwm/9nnMBiQc8L0OaS8vvmXVxXGM+hR5WMLWQeoeKyJDz3rhLwdJc2Yzz+ToNPaeDzdvo
Xz1BR5aUv60/+KdUbGiDZLuOtuyKOr7Y6JPdY9YLS9/JRb2lgt69PQ6ZQLyQTgBnPic5i3Cb63Zj
+3Q80ZOInHuMDLu1FlifM83Gr6hA/RR9UgxkB5RMywrPYzs1r/2G1+sruTEhT81MEqLAvOn+9Qny
ULlBoxvjZqw0daP1o78fE8c7xGk5oSc0XkvnXp9MxqP7DGWFASm8nI6XIN2I4I8a8dIx1T115gE7
tEBsfKu9VmN4HeEcnUhjGqbkSQzp4nQotGOGCWWMfmMXVYe7QFc3L6FCtd1om7iFKDzYX7FeqW59
/Niv7KzXn5WxWVRQzBYFlSWdKhkNdFSHvN+4mIXf97BlDhl1WFSuzHof6EZ7JUt+/VnnnJH2L/mP
C15RnM4Vz5xBk6HTbypREsFVNKwQz8DqVK8+Xz6gfxqdp4fGob9lKnNuqM2drtOhkqCCkq78cYN5
LMqM/0vdeSzXjbVZ9lU6/jmy4Q8QUX8NAFxH70lxgiApEt4DB+bpe0GZVSVSDLHVs46cpHRF4sKd
85n97TUWCIi81gSWiqzPGO4kDlkXNr465yhwZ9z+U1oi3moRDaUAxK435oX9Rcf0112FeVFqfQTM
6372UfGHVdSgIhnGMyVUwQ5i3hP7xljOb78/91/XC4I9xmmIVkj/f1kMmQ6Hu6WZEnV/iIa3QGMb
IPNpkp0GeRQxmoGsgakoJ8Cmsze8YsYl7/df4ZMbTcFlPTo1Oqwf1of+p/fVdEM8YzOHh9pSsxPi
hH6vtpZ6hDje+CIJ+vRQdNEYt2HhR+X7/lBdahCKdNrI/K3SQ0MrY830467D+FkY4/DFRvNJUEaN
mGTLQPq25nofziyWPIQqBiX4Ho1K6Q+6xpQ0DjpHBuOpvuw1ptWNOdkxFuycdUsbXUSL9tVs52d3
mDlZ+kIOkm2mfz6eM46BulZNEIY07WTWDUgxCXDsslhwJ4QHi6+lrgR5zlQ/ocxw8/u7++nhea9Y
PCye54/Jrpl3YZyxcASallk4Tmq0kTO5zkGn1oQ7Ilp4BNUDng41oFhF/LG22uEe0E5eB4DWzPDD
PehtBB3D1E5BJIv6uYZZuDPCwfLGoRm+eGU/WSHZeHiWmf+kIvJxgCXSBqfXl3HCFCXDOAOG8n6c
EHRjbJPgcaP3u99f2s+eZuRG9GvpX2pEUO/vbAoWMzMFj1cj3enG5gAB04z9cVonX+k3PluN1sLI
GjOh8Pr4JPeDCjoyQdyYGbVeHeLSwVwJFFqVfrEYrEvth6WY+gT7NvOtTNN+HG8V+SzrqGKHqxrD
OQaPam3CCtOhauiX697C7BrNs7v54wvJxr3WYlY9hf5Dk/DTCoSrqRijDPs8O6pHMGLQgoLaWDFB
bYfV1xfLwg8d3MdzpLOOyIiJkXXW4P19m1EaF6U6A21GbjxqmJ2XLsi/pVTFdmmktmzGMOkr/JaL
+RkrBguLecxV8fhtVvOZkero6PVqivlnBtfiDEF2P+9ohWrRdhxwlF9w2HgcVAFiFqM27hHgGHu5
VLRICT2rjaSzwbB96o9SPalOOfEox5FZ/+P5UJ4Vg3iH8MhlqkH/UHIq46rNhTVgwYcH5rVajUfR
iLkiFC1xlJvAFP74LjL6RsqJKhYF5cfXLxt4KWNmbIO20JcXC1O+owozgm8Yfn+la/7kzWNa3mE6
FAkBoyLr5z89MJSY8gaNghnoQ1lfYghTHPeqVe7pbUZPvz+rT16ItX9FWcYmOPklmh26mNmxgUPR
/56OCa6dQOuX+CjN6csxY6mf6OCPvujWfrKSEVzS3uRK0jkzP9w5Y9FbEWJAFhRYNV8mIqHAVRKE
tSNS+L7/Sln42Tn+fLgPL0SZr3k15fpggXjl7nsnwl5NXcAlem7HViVpjMKiMWv1z198dmZKW1RG
fwxXvL+PECAAEM4Gw2dx2ZSeqk0zflXUfT2jC6Pt7+/kutN8eO3pr5AjmMipUPN8OMtOw+0kojeH
3ndRN13SAPQejDdAO4C8JkX3KyAwb01He+L3B/7k8nJggWST26kxgvP+LC0mRBwZdlqQ9QL/nVFX
blBLvVWDKs+mHj2lPWvlF1f2kyfIpf5DvZeGO6vch5MdnRqrZMExZdg6bBXYkZwWiP9Sr9MhNZWz
I764vJ+8kwyFq6tShFYh5dn3Z9lhA+YOC4alIx5I3zS1785mM3WfSxp5X2S5n11QegXr3WQZp9r1
/lBKzjBYgcEDNqO9ihuoJhS9vqwTGdMF6XXd11vHuRhrZoN+fyc/O0cGGQ0D7yViKWu96j+tO0lD
BcggjIS9h93zBlH+fN/kCn7tuVu0X4Qznx4M3RlTYuu5fhzeaIXeZwlddcz8lumO9nPXMSfumFvb
SeYvosTP3g1r3RAR5aMS+Si1yUD49bBgtEC4YdvBgtPkMehnxtIIfjSqMutaQMtL3+ABMHwhlv/s
4Ch9iDYoEnP0DyFinBWKixZGD4CS2urRLPJoL0K85f1mjtCH9bluXhWhYd+gJrXffn9LPzs4tcpV
OE9Lku/w/pZaBlvk2DUGxegWt3R70dxhZ1a59ZRnrXqwYI5vYsR+QTdH3VfTXJ8E50RLCMfYnBGn
fdQsGPo0TJU9GviDxWW+QYGCzxR9gPEuc1HPmlWYHQMIsANyVblh5j3/84SML0AbgPgL04+PtbiM
djvGa6qBiNMoA4kRvJfUrrlX8OH4f1gfGAVeBfMEB79E57GWpbHAmjwoxhjrxtgZdgUNjkNRgzf5
/T1dX8OPKz2HQOhE9k5Yaby/p3oEaqIQqRGAqzcif6R28lqOqJA9gC7jsYTW/OeHxFOBV4cqI1Jk
TGjeHzKyqhp7sHZhSRrlxcBw5AZsJ8Qa/nZ6qkOsyn6c4/9+5/3U/fCCeqnquU1Qln7443+e16/l
dd++vvanT/V/rD/63//0P9//kZ/85zcHT/3Tuz9syj7p58vhtZ2vXrGq6f/Lf2r9l/+3H/6v1x+/
Bce613//66UCb7v+tiipyn/989Hh+7//xVLx041cf/8/H549FfzcRZU/ld9/+YHXp67/97908y/2
bnpVOHjhemXovMjj6/qJxifoU1bxBJ/SGOSTsmr7+N//ssy/HP6ltgpN10rkOlHQkarwken+xZAa
lQHmKE16iIiK/+vE+R5zhKTxw59/NuL6UGpYXbBIbw0WQI7CGvZxdAG9hNaqkVSRodfsDAh31X6b
alEZelpl9xhEhpXVelltOhdhCI2iTXRr2ukDW9XfT8a7B+Pn7/J+3/jxVZDdE4mjISPa+bhJ0Uhn
FI6d2h/ydt5ElF43Q9tezU70VSX/qyN92PIFxCgwsGvPHt/LTRu5iZ/h2HJOu++rSPGzC7x6N+BY
YmIk94tCSGeyqVNgveAlsuIOMNHH7LypAhefig26e4i5+KZ6tj5bXkgRYNsYuf700+P4z13/6sr+
/B0+bP+LOXSpTecNbEacnBvURUH7JcrVpDEe8/tDvV/C/r6J2jp1T8+eVOfjEmbNshjDmueJEGNA
4YtRJKSNTIG9Pbp27GsNbMPdnx+TCVzSHGxhaDx9OD0LkahpxZxeyl2MvRkL3J3oK+1ByVTdC+Nk
2f/+gD8y0P9ZqP8+Swf1NwUbggdC5Per5hwxepcNdCvpQlT3jjYMJ1GMRHsD99IOtzDCsSNpRUnE
ZSGrCahV5uqhnVtHPhLEF/beipg+2RSq3TYBKooFsEmdKtddvygXpQ167JyRwoyqxcyA1IVIc4z5
f38Sn70Eq4qEqIkt58cS93NMCO+1kkymab4wM9icbRTLHSgX/LgNY6i+/f5gRGTv9rYflwzrh3UY
Yb1iSFg+XLLFRJRAvQ2UWQ9Q0B0E9kEwK8tL0gBB4jTEdRhIM1dyJOI6/rRWo0uvr1d4VbKEtsAQ
uqJJW08dg3la3NcnmmLaoGMF6Yk3WKUBtZk2bxk0bW+imlz66WaOW43xD0dWt3ISU3G7JPA6YSvh
GOanADQcUAGmlPswrJs3nDHtxLM0p7wo44KylaWVeNcGkC1oCxmOUnuCZpS+V0hPKjoajawDFZRU
cgHmCI1A3TgjWUvb4MKrgBF/LKupzrcFrFHrFPkHxXgBdee6taT5jF9pXG9DCL9WAJYSO0QQJ2Og
hnWCgG5RnBctUiHPmLwzqNVxO7mC+yh3rRgsRva0LsZ5OcYOGJVf3A8bXR+VLJgGzEN7tXEvBqMI
IWu1Zn1LtUUVp6OU1aUF0qDYzdUA06fIF3ELFA7jCCvJ9XPRds03LpOFc++oD99xqRfgscwoaYNi
CfMQzXxkvY5mTHVr1CRcP5nn3YsN4eY+KQb7gQrdpK0cE/uoxgj4pdNT1EFM/xsPVlYuZ206Rq/g
acZLWZEpeEsTZsCNHKxlW7AMDpyKub/ss0mPkZPX1t3cYUjsyQpYYNqW1eDXeIZfM08XRRsnxALb
yWrnasEAtPRyqc+Ag1Knx0ZYz5d9bVUYO+t5MQzeqOIz7c1O1zvgKQVQKcUVUYUjrRQvUKbDdLdk
SvLWp6YGBIkZjxMzbJjtBY3sgj6dVSHPrajTj5o0GcHMEdpdsV0KGEB6ogsgmcI1l7sJ6YLc2ZBD
7CMIT6Z5BCAS5i94nVGmO2Kw9LYMgUHBDDS7wSvTEbAKHd32tsOTxwCS6pr1fm1/Wwd4Vna1FbKz
Y8/EagOGWJJagwFVE99XEGpml+hnIzV5hKdaF+GD3jJds2mLZrqMVDBBfscm03j1muX7GskIdtNT
lb8YcZZMoEpScJ9tTFHQc2fZP2LnOjRbRVEW9BdSWPN+7haLV8UUKXZfvehvjUV2yC9pQOC410v6
IcwYZmJDjNM9MU8eaScNGntvrLPS9OSSrrQ0V1fOmGoNrb0eN4h1Vtfo8TRb6tYOSr3WEXrIYZm2
4At6O4AkyqMArAa9COxtLCyPrdGy0tuqofnnQZSnsFXaS+Pu5mxy5tNQzKNyqrfDPN9PxDuSpnFj
NVuMGabpNezidDpEY8x/nhAjQLaZdmv+TDvHMaEW5hRDzbIY7jqoSvJcB2cbn6vtCA2GsKw6NqM5
7rAdiQb1EtdO496CSOV4iz1X7Y7MUvFVKJtl7KtDXRRB6Xah5qEmaPszHgH3Xq3nmvHTZhSQSUor
S31dg1R5mKYWoCOmTjzBdjjl+ELH5nWJhRtm/yPm875Su+qp1DtMw+JMpdbUJzNsrapxlWEPtcya
N1JTWUFYNCtLu7fgpl4IMrFnjTlx+RCCHwaHk5Vh2DxWtt0yjl+NAzKm01iXjd55utZaxXFohI3Y
V3ZiS+FL2dtlxVB7o6/gshIxxnmRIde2AlftoKcRMyUGMPBQwa03SKLEvskHCxyiOy2CXbC0zHrF
YzB0ow9ZUexGs+YhHHRLqQKwN4PDzN3U3zSU1+J9kWqwtnIVu3EfjlRieMxGZPe4LS9EoXPtVPAC
BtveSgOgRxVOWXFq4iiv7zvIF9X1YM0oFcq0tO+ywZY32I27sMza+JRtCFIbLkeh8BbLjI4rtAPb
+AeWImLWHFQi13WR9W1XGeG1GU+y8piksYJx0ezBy6eifArjHLOSsdG8mT7qVRfX3S2CuupEunMf
YPAh70IFNo8TAViip79hKLffjDS787iZzkCuPFVmCP22wdd6A3WQ8f2+pcTe5cmmi125BUQNOS+M
9CDuFWr0UVvkN10ipepZg6Yek8FvmszJNlgRe5h4f4tSGw9DI3dUb4h7a18VQ7JVWteFpOQq3iKi
S6wi9WSPiTY4Kjc8VdteoANUggS2pdcOpXE0FepjSFC20fOxvYXvgo0BfKG9A2jpyZKpAmAb8guT
KhKncdWJMNuOcXNPsjzeUr/ah6K5b5a4YtGpJ+epo7S1FVVe7EmzhkPWhvk3DMWm/VgBGIAqBJ51
spwdfpasH0Jb5k1tTi+lW91nWZjvWzxWZ2PlBuh15mcOlLYtyoT0NJ1K6BG4IBxnXW2oFLHCR3M0
NZgKEFW8wRHhs+aOhxKI3T4r9RdnrK3MVwrtsckWxYctxb7dpdluKFqgi1U6QsQOq3vk+/Z92C31
jcH65hNIOpfKvBibguKFZ4jhLY1rewOP97jrmpdJhG0gm/yyKq2DG1XpTtFXyqe4GFEZMDrBfpyt
1yrLUVEAzdKDpZ0HF2Jr26KHLOUBbqy6Rad/1CXajZ4beFJWWo0TcdNsx7QT+xRoy9Gc6XhNJzCH
E0VG3kAUUHgYn0IYT4y+DcI2mndaqRtnqVNCX6MwnAatDjvDa6WO43fWPMLlia9LXSLqAzTUWEEb
gveCdVNf5PZsb/tGhgdi1huk9trZmFjsLUCwzimcHTEZuwd0UAMsrZ7jUT9L3fBIbxcId6nWHZy+
Wo6qSJwnJsM47tCdxHod+aFwFd8q1wWESgk+QwS6J+CL4zdiQudZLPhfMSYU+jH2OL6qmMtxutiM
CqEdQFkvnZT3HpMis1SYHKhGdl42zpMYhac352a4MYvsMGkEAtZonKP8f1UHfqYvZ30PfwkEvPo2
lvaWcKw/rxWIoBK7T6njngFH+iUEPBqYC6D31jDPkanKh8nqlIO5xJfZ0hBTNinjGzpOZIFaK9Xl
wsiip7VTGdhLvjU6UFxFKYLBMUECds1msCfLK4eF6V60ZonSb4j7Qgh8ox5A45abpJwvK7ONtrEo
HqNOOtdGqR1lTg2oUKWKFAtY2KFzCq7I60X9ZLqSdEXprhWZHvDd97sofgARfTMP1PZl0x7XlaoH
dRw9FSk7GUUHzeub8KzIlY2d1M2m7Jr4uNbgkobEN0OvvXTNAqR2rBxfNDC944zA2Ahzh7xkor8H
cGDjAj9zPRmZ4S5KMUvg2if2QzUDKFDn+Q2CXRKA8Qu6oVgw7H6uC8PyMFeitGgnflVDGkjE/Igk
d9jE9rBZFLc/MRz0LvFcnZqEviO01QgA2BKNt86UJPamn5V2V7aGxM3cHvGbrxpbEpis6IMhcnvi
UbfPoGkQJT5EVoQcMzbj+VkfmqX2pn6OLrnWqcO0b8sqNyjLZWKH0fWcTOV9PNp4xwsrgTIuAfli
T2bETubJUVdfRR9ri5faQ4KLLs9cA8/UVjJy7wKkBJsml77MRysgErHLgxZ3uuNZirUMD24jlmSn
MhblHupF9GcpqlFzC3qousgg3YQM2rnGHs1ofKSz15LThXaeeG2rTwc1y929Aso385ERpjw5XZkJ
z3Rj4znSbCiyFuqhZJOiN37jMuZ44ANrC7p4dr+3s6NJrw0HkJJZIyJYjZE5xttu7MWjO0ym7kG4
tyTmga521lHQ4TIqaniTItVbi5ZCv3LmhKkBQ9HSM7WfuyxocUF70sZSW66hVjsYnnUWPp6Um7PY
4yzTcFO3jIUElI/6MVgcHILB9OCED1pK17pAurV6R5J7XRdYw/gulZrEU0GL03Eu41R6pLH8vzQl
pXjGw+O3OtT0zBs6MwIt3Cl1v4uqBn4Mo3YJVFJZPUYQBDajFep3vWv1+jYdlO5+dAVMqWkGAusL
HWSzN7oZ3OPaieyTJDd6NVh02fLXcdnypAMNgWalDcWdLebkLokKHlSYHeJGcya2MacHrunB+pJ5
sIRh+9jVXcq1mosF8ocyNEyOifIinnHl3kRDGLM3RNnEwbFjfhQpiAhPllq91/R8Zt5RN5vXUBfJ
Y4Fd/6Vrq+Mj9rHNAfbTjLtAVTbgJnLXuu/bkHgvLxumlDqt6gmrMfT365G6mKenrt0jahm0Zxkn
7r0JKjbycgtSLgIbJVoCSEv2bcfULSE7D6b0ciMfr0zRVN8zWRQsSxFAcX+YmvlkqAj/fXNp4QhV
g2k1G4wIzHKnVFr1CnvTfFSL0Lox7KLu4LaYJiY/0qpX5oLbDoEYlJGFa5rzmlexHL/bhAwY5pSA
6/FQkNqVmYv+MgqtIjnqOMhVPhIceFR/FLkzIYGwXQIG9rGiH0aoks7yHIL6uJyVCFhgY0X5XVjp
zYvM1eUcbi4EbN6y2uJZiJobOLugSXpIMGPQ9PApAksZc4pIA1gfj94DTlZgZuAnuqFlPtolvBbO
W09elI7pC3bcsDA9TqhD7Qg7+a0ELnc5gEJik+lF1wWECMsD/KmmY5sRgAm7Xs7lrtPr/HYifBee
Vhbld2UYcDzroEdfyXwiE1WXsqo9h5U22uR5qX5vwtpkinJWR+F3emSbm5GuFD4lM0YbHvi2GXqE
Nc8nCUNJY1Dj6PEtB4mqMaqn1PACc+qqnnSmLsNnRIG/XmS5s/aygBAhXWxBmMTMnrb0kxyD4V2d
7SIe00j4hp5bV0YB1dVTiOVv8xnliKd1DtOiC1ZGkL5VzG/2sa2WGCjqbX2Qg5yj7cwo90g2Z2uH
wpojlFVx2k/bBXRRv8uk7s6nGBwAXUR7l0KXdAvhCRghl4IAVfMUawTXYi0jxERoTMzhVis1lFLD
mgPhl7y8OkY3xDtgZCA2Ka8oV06sTo6ndgJ+kB62ItvSdhhvbaW1K3/t3imE0mVzqS2I+rxknLNu
v6ooCgh+Rn7Z4sNm+svUqVhqZ7FMeLB0ysTQ6/rUEyNtcT9kCycxk6Bt3Yn2SW0792FiVdKHyUcd
I8pDfdh2Wph9UV/9UdV8Vw+kg4zzCJaxVCDXQu/74pZdmTatkiKGGz2pV4tVp4eC8g9gFBeQnWIA
dfF6zOSJVhw17QIy5eqsnpRoO0i66il55GmH5etXE0e/VGP5XnTJgE9T36PF86FOmbhWlwERjQPd
mL9JwNbE54DLqiFKNsRj6sXvq3yfHI6hdiq/q9SXmuJacvypzZxFTWsPk50ErgWSWQ9n2viUGfZY
z76h2zK+qPuuV/XDVafSvA5UYQzALMVacvzpcKZeRrjUW0mAriXsnpoKycBdEZXVxsR0aX7UZWnQ
ubHzYrNYvf1FSfOT+iklmHUQlYExgcXN+6ODgqmoJ9JEmFnDPYdtxJsxl9mBiRq/6Iz8cl2x6lKx
n8M+E2sV56PVk7TTbBnWQ03tvGybwsgCI0WXr/X2uMd/Kdr8/j5+cmrrSdHbNeg/IXR5f2pi6HLV
Wov4OjBVTw3j6Zj3npUYGNEX9/CXQzEDShVxNevU14G1D4cyjFG0cZxzqMixfaES1IBCnnxj0ay/
xUl/1Hk8TV7aqqve+vdtxvftyv/v+pO04X+6wb/0J6/zSr6WCYva393OtaX540f+7lBq9l8M/K5m
NlRz6TqsOp9/OpTGXz/aKihywHis6sr/7lCa9l8InzA8YzQUUTRDhv/TobT+IvwzV+n92u5EhPZn
Hcof1j0/v+fo71B4MxZCh5pCtfmhR73wDaQNqNufa7W4Q4XrPEPIVshr8L4oPTdSzBH6npwdUi4X
Bm6uga/3rcU0qKUkDGl3ZO3U9d222sczOhhGhoR+pppz0QU9daGXDtt8di6xKGekTxIsb76WY4a6
a/QdrVqgM6vbMslpzxtRGBEZfEpNF+3gzqzJoHYlC91t5PRaRVUDXvF2LBpInI1Zh086w3VYpIA0
pqi2mKKmKiqnKljKaQLbjQY89cMGQ3evyw3CWAh0I0RXI8zOh6hTVrKa0Wls42E5ekZp8NVLQJWB
ZjWN73bOkh8ZdGmPs8goGm9sRvexRSJBnG6lSUlinK+1xozhQr/CW/R7q3UTpQKkXU8p+8FpGvbj
SZNP8kRo1Tx7vRzaCfNzDCk81lZtDTc1RWzqeYiUY0OhsrkTg8STVa2tDn+ntuwf0ijSFA+PBBnt
G7cWsMWXdHrQmWC/MsqJqfJmUNHnzZhSPYSDYRabjlDzoYgs85vQIusO0Pr4mIH5OwfjKvtAm+yR
LbQ1YmVbV1Vc+s2Unhm1S6Q6ULjE9YMi6r6GXd7XLlVCqA13btQdV3HqQeErPJCyWxdAUFMr5yJ8
KKYLXC+Ow1onXoMciGCEb1E2tt+YyQFYJMmwGdA/3Cb59OTQm1K1k4rCJYKp+4Wy4V6vlv5sSdnh
ooZciNqSXogNQdbzoui3sL11JpPoUWjNOUVJdEDDqWb1O7tYzqdhuFFD9yhWtLu8e03r8aKJ7nI7
eaX/66eR+pAM5UkhE69cnPOh732U9URC4UGTMBxG09iFcffQZAAxy/SsGeddaxIv6YTMI/Gi4Za7
ppjJc8AhiqNqglAcDZNXKsnOHNeOThjv+qw+WZyi3ensIViOnfSqQ8NUXKu9c0hDl8GUqNdv0MMY
13a+VC+p2h0MrOroB00T6Dao7wR72k0oRR6UpraRoyquMyvBb6nuY8qaCqJ+atKz8oAJDiXEZnjT
wb/bTnrBUHR9XP6o1YzdeNPNDk3SbDuEw1EcyfZMSPQGEY0+yWS0i1F7EjjmcAG6dpuA1qSFeO9q
T+qMQG/lAAcQEfwRmCkW61o43+eZuSla7qlY6xMXM5WwBVACGtFlk+j9tY1psjKso4K1l8IM7pdH
25SX4dJfG2LcKiDB6gif4doIFNTxY3qW29aWEUZfFdF5R3VLWCa93Gmb9c02cexjgloqw30Ee/sY
JKa3lMq2Sa0Tp0sDt4uxLy73lpENG5PvYtbtHrTq9aDcxvmLPoTHhoB7Oj/oNmbqbvMiUhoIyXES
5lteWd+d9okWvcS24GvFDIj2FEeSTn6LzcKzo9AX8fXoajfNVFa72HSfFcV94qk7lvC29SqGm4oH
R6Bkl6NrDlRumhvR5NJXx4lyQWHAC6wvi0lsQ7tkqg45l2eVD3bfn0g0485su342pduir/VDb0MW
L5edqfRTgH4hkJyZTeYel8znA26FJvhqDTSrPXPQ9Ut8eRiWMebGryJgKaaz6u9OpqKhBMLvzsdw
F8J0DXhKi62WWNnxlA/T1cRhxkZ+E2SpnpPK0zm1z4wlu0dXsaso/5P+K7suGw7W4lwXC/Wdbtwy
oEWeda4myRFjWNuKdkxl8iTLLj+jevUMddbrNJKxOkusxDOanF4hizyOvcI+ymSLOXHIW9w9GJKS
cTHtRVmk1+XY7MyZ5n1hXNYigf16gkvqCSNHOLvkN1MlzgT0b8vLZiFrv27aa5HKK10ZD6bTb7Tu
AqQjFbPoarThKDXZUdk/SVnSku2G9joXy6lU3mhW3c5Ge6WPR+7YbmUrbvs6C+pi8orQLxn+mMbM
QN02TsfRciLWdp3CuqylyfmSNid0IE/oAtEv5MUcu+3cXMb4gVa2cmIVy8bNz1avJOgreBwIP6to
e3dUk00ZiUCkuqfS09tUQl0y2huUCDxXtpRdmpq6D8P1XpkX5K+psR308K2brEPqZPtkFOFxWbrt
UwF7JqB2uxd1c842nXkLcgw/k/LWHKm8xSA6LHovUbapMrvwu3E3gTAhOz3pc3Nn0elmn13686S3
Trrwpc3VE21ssaattr0sNtmaRKXTph0KP4l1WrTDc5NYJ+psX2grNtpYtiaqGZT1rMfPi35wl/Jc
TOcOHbOlu1ALPRjVY9ORnm10gVbHe7cqyBQRJcZPxtIbmaeQzWKw0p1n4QTgufUFyTyM9O6knZVn
M63fikQ7xp7f9gxzCWYKewB1tg0ZOnifdiuKAy3NzRDZN6OZ6/dAtSNC5xOlZDwiq8+LAYTwmiLf
Dq31zVlanbftpWFkCbHV89IO27FTqueMSZkjHLyZHUS5GjrOppvNrQH/y0Ns8BArLUN9iXoxL5Ed
zMuFS/I+uF6nprxcVaBUsV+zg83GtKcmwCqYPCV2+6RTrCPvPl8c/VTvJ4gUMLu1itqqDeJdRCeR
qwQD6px9JNSNIl0KkclDqwhuUnYS0fe6VHJ+/Xynoo1W/Iks+Iy+MZt/Y6Ubpd9aLaoO15z2pWPx
dlqU/JZ8PxsPaOGd43aZDvZonU6ifbPY4TJtQaTQ6F6PCag1jzQd2VYzZE7Oudbem0XhsTDdLpN+
HDHXvcAdv+zDCycS91OaHRrXBZua00p6dvAT9sxqOm7UGpDw4OOrtmuM5Ch1o5t0qAFh4GxIeWQ7
mJTdhpj+zFyOmzZV7wEIvBRIOKQ679u2O6NWTgmf16fqD9lMsXgxrK3hDt8jnP58y0pOqapASoey
VVvITUzARuOs3dgRlUQ7lsZhRGXtAyn2nM46iYzwYIjjLrF2LB++trTKacr52WrQZ+5u0KR6EeHB
mhpQarXNkn6vQrgTzO8yUFn5Zlqw7k5PhW0jauAk5+s8jbZNZvlN9mjgzhU45bcaYRw9yCvHbnxj
fjT6BKHMhBRYXiZdusEg2C+zb1YpvWnRvXRKzhqHaDA+yXu2A2DM2MaQX38fbHzHWOQzqZ3gi33U
YY6apDgJA1FAgOiLzthaSbm1Cm2j1bbHHO+FO1ibXgl9g1px79jszdWdjbtimnxb6vs47Wb6LElx
nigIjGLdG21zG82YnGWVl+czagilOhuLQThMafQ6t80+cuIIlUPRRftEbw6prgaz5ETn48QRDxgO
X1O/D++pEW6dON0Tmexbmm2hrvm5rWxwodlE4ctgdjPjJ6Aho+9SN9FtrE0xWhnIstcNdjLm7cgX
mZZqU4bUqG2bRxTWNROXt+RGm8WIzK3TXo6E4pfofuxAJqQaC6VJaoYExI1xSu/5TjavismIeHUu
1WNUCxs3LAOXAeAxNbd5/exM08aOT4R8mqrN7DpB2Fk8YnQtbdKP15BqfVacd3V8ZPXVcafm0QP+
qtElSv3ldeiprNFErKzU4O7l+ANWGB1EpBEZWnKvBHFNsvBg0JWGvXSRpKNXNnp/l4xNc2BwxafY
FLT8ZpowKloJjZKg6I3rsrAJioIya+DK4wE8KX7clPGuSq0n0e0sxfWS1C8nBB6j+N7ZbTAr6g0j
vAiSaqqkuJ2yKVMU1kVf+0NJYrRgbpZorj/pxvd+kONlWeCf0bCf0ByZo/DIFK+mMz827ZExE3lD
ySjkcerEp7Nm7ZN5sC7LFd69HCeK/logCuoqJcDtgPyFKKd0SRRoxfkDLwal0r1OuVWo2Ca26WYN
ZXS0MR0uxkOsb8cGJP3E9beKQzw9j/m0z1PjNI3bnajd/8PeeSxHjmTp+oXGy+AAHGIbOhhBnYLk
BsYUhNbKgae/H1h9p5PMmqT1ajZj1lbdXVaVgUC4OOc/v9i3mdoPzU/mqVsVWxsn+B5E43VnjbvQ
GtcJOYuIzNZwbE+hm+2cBsZLVOzkcMdkNs/veFZ/RQW8ziP1xeESYUpza/o5ci6cGcziMsnNZRx9
sMN0Nw8vVkzrYE6fmta5HELj7HEOXtl5v1eIBvqxucHNcJ3kSb3yrGSL9t/atFLcTk70LHtBuPfC
sG9kaq4sAs/XjQUFwRcNYyVxb81qVbnqDFnrScO6PISJe9B1FRxTJ+w21iyufbenkjFWKGoeMveO
kSSTIGONnnbjClGvDJU1zxaz9dr1boowxhH6QiYNPF/D3Q4zMayrDDjtosiaDX7xl1ZF/nPUh2tm
sDv+wZc5BAueci7hDTAyDnSpcRWEX6aCszHexlZWrdo6uQyZwVs639a13e4HuEYEc7vwevrxKfI4
qs2iOcxUfjkNcGg8p2nC7rYyAyIFHAxchTRNL9Pydp3TWkyN9DejpG+J4uEiM+n1aFzOZsPWIqHo
EKu+PQB8Mi9T2X2OrUqNAoF96dGK4qIhUYs12U4uV4LhTz/ctAW/roLmQo5zd4LIZa2zsBQ/EYw2
21iKc5rW3+s22FumUPz8eu+PVrSFuTKBfoenxCK13rYFE4gKGhQTZn0WXr11m4z4rn4nnXFY9do6
qdmA0OVv0ta77O3mazFNhzwt4KSByTKBDrnABE687XMeDnu3Rl1dTdrcjsmwJn7BGv2Zun0+JqE1
3NVWgizA3Oh4oTQdsgraUePsJ+/cBfawcuE4mZSedmE4xxiRUbuHYOlsB0YYZFg4U/8yx8fl9+t3
s1fxhyR2TGFiNsk0M4J19JcI3ghTFmYRj/ESQL6K+6B7CUxSfw/TOCZMUnyjCXYgz16+WiBKD8y3
gp8ldE+KST/7/EvTWMJsTuVkX/dlTquUmdieb9JC5hvfhth5VeDh2HBgSH3ZTQ6bWVhGe8FEkRT6
nJL0IQikDg+h0oGxd0pHgv3XdXU95LoSm3LO5DmA7EBBweaNoSXKSmy1nNwbQiCo+u2kh/Rh9p35
lEg3dI4tUHxDd4B/4j4oS/oey0ok8Wc2Le40D3SVqT9HD0ke8+d5IcOc1Kn85vxfc14aRI6IkCqI
8J9tYYb8NX/9qz8O9bx9xen+D7IEfwRl/O/I8N8hy+o5fiPBeP3n/8Yr7b+glhFmhQRiiV2CWv//
8Uohvb/QTOBytKglITcv8sF/SSps668la4uYJnBOpiGLVOxfkgrT/QtxhvG3Uxr6A2DOdxKKP0oq
FuD/33ClAq0DouSKxTvMc11olW/R8xGWbxjVcbFS2QKRFaEY54MrCsdaww509nOYko/pUz3ipzOw
VzbaGeZ+Qyp50Gy7PsgairWcv2MGQJZbm0O43cJXXo4jFbkYEOHOWG1KhmPVxkeW5N398q4ppBeV
yK96gSWI9/2XQG0KrY+5iglFHHnI2y9RTUYLz2t46Zm/DLd8KB1u649M2jXeuBw5+QzNxGHGuZXC
ms/M2eY9nGH7Z+CbWfgYFEB8e6fJ6dlLtADp19CtZ7lpzYIxWTrRI8oBovlzjysYFVoN64ALbiJx
QVUu6OOQqd4BGkBSfF+JgJvYJl/5RrihtPY6h6e4hfeg2v2MFDegRiKKlFKgNjKUFjmdpp8JV20T
J4egmHMor2NZ1TfCjHxvHWFaLTdGnTTDivtId6s5gVyxYZYLOONMdbHGrZ7IgM5TxQsu0JG1SDSS
+iqWcf3omakjTwgPfSC5hlE0k0uftqXLgG2GgMiKVd8zyN/GrWtmm6oUCBD5Q84Qt2wTH7dxuhsR
gAYrS1fTozBLI9zodujF/VyHZbpL1OA7F5htj9M2S5P4Uyydaos5TzzuoyKcrFXpNbxHZsNFBJtQ
1/qJfxvGHpflMH6KfPr/W7/WVb9rAvo5jEtL4y7Ja6kuB/gQ087q2jHdDLNPn8zlVj9ifWTSQg0t
9Ao4V80PbEYD9z4qCoBUTDqq+eCh/NU4NOmRriLOsl3k4e4DIz+MZtjm+NXtvFqkOIzVMqT9piqE
T9JJStxx6PpVX7juVWhYtXXnYlgQQwUlEnbTJWb1WPYQmo/pGJi3o/RUCXAUdRfVMuTfMkCO9G7C
lNRe1+Gg66susiom+2NrT5Qmfp1vLTUYMC4cpyxXlpHPF65ZwyTFksd7gHBi+pthgIW5sVQffY0K
F0ZoZlcghmTCFO1RhK0eV0NS5PXjGOfJS1lFWbgqCzuUP8DW9Q3EoTlZ90MpdAy/xX6WNQEpF56p
xmCHOXrurTs4NtO2bXts5Br2VLQ1ShVGn2Ejjt8wl+tNmBYGdTPmxMZMXEuAn4kKgt68nqlqnItQ
S/4wOy7bCdHCVCy8z1g0eQ9g4LAuvAGa8KnU9RKwa4+e3BVkXt0Ufo3ctnbHQdxnRLLZR09INlsn
PdhfZQ4pg3RBmUUb2Wh9o00jnQg3fd2KXdcMMUTyZOCPqFTR6iddwqk4MEGduePLyNJluO6sMsp/
2KmV4WBEcIWmDBWL/DbBGotK4YuOIGXYDDM0Hzz7unr02rQzr7M0H1DEvC7X2awD9dBDzIHcL1KO
hr8XXTNGub/zmDgOG7Odi+IcpaPF7nCylB659Z5dFPeK1G5Rs+iHUD2YjVc6x8IegbDCybXWlUra
W96JRRMcTfYjFoLpWcFRuXbkSLGbJZH9TYuRGhMn3x9JmhkH0zKTUxRy6mLBpY59W7KVi6rLNqFn
DocwL15A0BvmNKYT7hyRp1e4TwLa2qkRR7sENvG0GoLOogky1LgtksD4qgfZc/Sn5jaZk+lRV56L
04ZRfPYHyGpcB2H5NGaGf8qmGAY9mRWYwfe4UNBNBfmGgJTsCxIQ/1jjd3gJpoqkIQ+r5MYauwri
euJZh5Dy113pyY0+Z1rde5GGTlJGccyAyhi67tYzx75nDD+iHW1CcD7eT+tCkSkW1ZKjBC+aqVCI
S5QZz5Q7YWyuJsZJm0q6012KxR2kAUIqbxyZl2fpVfwGlug/9Ro4vKWVRe4MgdBD08JMq4MvF6om
vpuqKNW8Q2+6nou+Bj4q0y3ek7STWfc5dbvkajLhFCZjg2yqLBWT+YCGCluXQhyHvAy+krVz3+Np
hHVE35z59hn63r5/1ND0YfQwD0n9McWDuS/3ALpL9EAFsodEp7iYbTY0cnqc7oX26MkqvwJ9oQxM
1okc6nE7p1G2ND7RC5zK/J4TGyy1CpY5YlK19d7wMXShscqj69Gv/RTXlLrZIfsAy8xsFAfriDsB
C9c6T86zb4fR2oPh9N2LMqDM2Y0pSX2otc/lDBVQ5oX5BOmYDFFbuPW3OBaOsaW/mu4ROzpwCcNa
QPEy/XQDvk+Yom8n5rYEdLqasyw9Gm3u7TlJ+nM+pi52CHZ4gRlNfcgKd36CsNStw97s811NcW/R
PSXlN65GwLm07uID4o7ugIym2SzkEsZk0IXNi3hhNRyyPBFwrXt+MQiV6fBDELP4EyjrJTDm5jLM
ynDTUU19nlCvPXoGsTXC02OMS1H1rStG+sZkioN1YwSU/6E7SAQSreKj0ICfkoSZ58nIhvrOtqdg
A29Gx5vGH6ufEzDii4ez4Q0nfE3vy967grzSfZeyc+8xouk3zSiBKctgds99Yc/VhsSwDOKq6d2S
j+w+5w04d4LP2x0HJvhAHM5fUzmqU+dBoim9Krj0shT5Edb9X3sqrp3Ztt0tNlM+3L7OX+GjU25y
3GyGxy6IC84P1wcGzM1o/jTnlUXaHQx0yrG2qYZDainlP5LALSEIAwBE2ySVBSq0uPHAQeGBXkKD
dx7TdGazm/PgL/ghUKPAx6dZ1GbZi9eNYLvJWLVfvMbh7uc48ACI43nmPglmkJoYwiO6s4HWrbO5
jJORRbTCSsVyd2OcaMShRJB/TdHlQuBO5+Fkg+65m8rws33btRhm1O6gmPLWGEzcTqXXHrouVz/z
JCwvSJdu8cKzLO2sMxin8z4CcIrWsznF+Rajgd5GK8Fv4H2GsAlE5xV9TrOeuSXHXJgo78GseWhU
EypRdPzasQ+0g2G2ES0O6FuKoHRT2mwuTLuKyt/A/hI/aaiZko1wQ4NNmE3+AM/eZIDk6243Ipaa
iUkZyKFrpoqzmzGzDyjXmzlT29bvz0i4+niT4u7QbxjGO+JudGPIp+WAemsLmC4hHToyk09lbMun
3nInfdP705J6b9sVEwZKIe4AAzFFQYsWbRv0HgwVqZTiswy0TNn/k9ldhKr3Nb8EI4Gzn/jtQzzZ
1S03sjdc2PG4TJupOpKVyGJurqkhZo0AA5XtjRKG0j7Vdo9US1tcHxna/oOVjHm4Twa8CezId6v1
MHt2tBpH5aDms2AYIK5OHHmb1XYG+uwPw40aXSb4aSSrfW+lPrhi73tbkwKv3fTFaBympe/gMIlJ
Wg8qZTBg0MnBCsLkzuw19yohYuqF4ujKQVYDXge5272QVqthRDsECK186AqaJRmLfCcCnZwwGLBO
aDcqe28wik1BP9rUPpW5Zv0LVDmw1BmRQJilznhEW4TyyZ7H+irlDiVZWJe3dhDlCUJIA3zSqgyK
Dj1YutsEtPJM4YUNDdZLJzZ7Ruu2pZ+hWIfSFD03RdiBbc9cy3PbpJeN7J2foXRB4gWZGIGi2trq
xBFXaZZXT74Mad0TCEP8GnXvwHC0qzFfxd2QpAziCngBLbYE8OjnmJyhqCWh51CgGxwQ+sFCXSk4
uukuN+a63ptuaFqrflbiDKHCqzf4uwp5QePTMQrGm/eLPyR4koZ+4T2MeQMsruypgWYce19qXKMY
T7ScPevO8atjMkTWhVkx4ybgzGX7Nk7BY0ZWaX7xqqQ4+4Xm/U9WhzjFRb9wdoalvwuN3v6Mm2L5
aGcVEvHOT57s2KKYl1mpf5idrG+9ukwnvnEU2MdeONYR8Uc7Hg0GzOla9T1KnhZZDe50SxMQZVKb
5ylNvwAVeRAm/Rkv7mFGBoBJ0lhByWT6JWhVghFUWwYvlhrjkxEb+sj970HF9rqz3xZYgDEu6oHm
IoxONmiLDBRoKD5Q8TJ5+xrJZv7Sy6m3t8il5nuX8WW7jfzcOmUqjX+YVlB2q1prXG08VhjTRFsi
9eCwULKxsC6yB1B88JN7yu9hJdj+IPFjfIApTkMYlWGy4sWnl9g8lceWGdi2ct3oGFXRD+V0FXTc
WB/ZdNjEZ16IT2Bj5PzInXAOURykO+FV0a0Nmf1nY+f2Sz8ocZf7cfPk68i/D6cgxBgU/NIkiWdR
r8woSgxyeW8ctu/PYNQiWlW0LA9dHxbVuoxmHFoLtPv1vm4m91E2pTVsYChMK0SToEWjRMjglF49
XQ+mHy1p993OS124vH7GwBKWjUgJFrKGA+OJ4oJJot5zWYKU0VN6mQsqH1ghSmPH0DcGlQdJgM3X
GGXMZylM52Q2cHxjiIIHHCIPVG/TtS1q80FVixNiXo/RSZYtIiaKk2bvTGZxYwoLARKrPQ332tb9
EVp3u4smOXzWRCLs3ZACvjasXZmr4brtzD5akUPqn+fM/VFqKch6DyKDLerP+YnU0OTQDTN7BEEk
WkY/Nr2LuNTmkdvnJ8qa8Icj6uEwRdLaehyqzEVK4ZyNxG0gbLtODFVHJb5cd1kX3XFKZpe51+fb
sYp9joiK1cld78MoJrHCZ1yToEeJ/XDdt8TeWhWesRCbvXVO47euk6G5yeO42EbWOFyOc/ZTwRjf
DfAljo1jZSc7EeZhCJx1zIVmb2sp8p9eUllbkh7ra0Y2DA9UWDZqlzT5oBDJFN2VXbbtLarJlMGB
FBfkMyJ7RItMZdmTicBMKSS1qelq5OnQqyBmC8g3PekZKM+9MrlAITrcmm3xPIeVvqC86A7p5DTn
rHcN8H7PvoZVln0ZcuS5W+01MXczF/3XMdHTPlLAjCtpwgLCYxrHNgtLw7XJ+jwGDHmtgy5G/5td
xOVd0RodP77FLKtqoqw7yZHIyhXjSMPfdmYyvGRwD65cSVXDOekzsGuqON2Pwpm+uQysmUFVVX+B
2+tw07qCTRSZM8e9IAv+h6GjhoI57WaK2c762nQL7tv0stinrqu/BWmBCCmh6mD3gjuJVS5oUFjG
MzV5Y4fGatRxf297uThSjKPTigzF3BC3xpEb0VDbyirwP297e9jVgflo17U8FUnJOKKQDJfrMXF2
WognQxvu3hwIf5BJAiM1EOFR03+s0k5UW2oU7tYmwbLEQ+95rKeI3kCiDjsgdJGfdefGqBGEo9Kt
0/HMmtSErxVBOt0abrkGjvLTG3zW6icVwhmmO2/LT5MOmN6E3XWmHbc5jg2DhJ2b2n3yqSmGXK1c
7HZRrTrJCMtlEME1KhxGms3gfymMrEEUbYz7qQ3TeafD0UY3gr/gBh5bdkc9OO/kaJk1ExrVfEtV
0Tz3adiAmNXDd3hFabPpLVJfYpHthxy6BJWn8FaeP9oXeqirbZsP4ooLsP7WS5HeRCqs100wlLRg
2LVdmrT+5V6AFh7HLBuPJU3SbT4MO9fNPCx/win7NsddhdKM/Gq0TvkJKf6E6C2IDpJB1VH3c3RA
08n1R7Herwun9342o0HWLaFSntp0LvO79QCNH6KKgVmkOw/9Q43e4VD26GBvpiaddmXUPXEd5/fo
FfXWS/PsJp+iY8+33feiZ6N7Ttr/tEcGZBdz0s3GReh67biFjCOe5kbVD17eXVWJSZgF+C1TXDd+
iMPCuGsackHUnDIJaY340UciehAhc7rEFUTE4v+XgD1MB2pmFHWdRb7rij65hPXh5Gc05+mRdrLY
w7t0ngREjw0syugSMdCGWDEngSYRDBqRsCqOYD3dZmzN6dhHtrjDzpnvQJwOW8G6k27fXwD6hWvI
582uEcK+DOxuOqM9ENHWxPaihvljIfqbPTlRAqg+vjIIUXoMeiq7sS0bHG9SUZ78ctBgc1Xx5EYW
NVw2vchcj7vazOIvqEZ7CqsA2ruvkgvtRw1WnLNzZbrZ51lQ/WNZ8cOF6PlJtS07CF1ucZ354wqe
TPsFk/coZj5VdF9aW4mLuvC6R68wsJqFqVaaNwl1hH4qlIcpxOD2RvYad9Fv6Icc4K4xDtHPVbnN
dwTqK+qbeM4BU92Mm2cTGXX7yc2hIKwsrB5m5pUgQYEdG/U+sgaAy9rCBmDjd6UhVnEmjM9Tbfeb
eogg8ITRYJ8EzHoQ4jhybiYoRJ+4cZth5xRETEFwKkO1KrMQeGCgGckh9DR1deq6MiDwKqKoWqH0
Y/iotNQYhDCwJSe9azhmtO3SdPGbeoBPmHt8FBn3T4g5vkWKgtJgWuEw3/hVjQB9NxhNy/+JDcJ0
4eW9oQ4THo3peirDDku0PigB9Jvpyk1F9fBnwP63kYPl4C1kOeg8iCrB0/ftZ3vO0NZQep69si0u
Y9/q9+EkEeACum5iWfeH0sr6O3J87JwJtzB2f/74V5eoNyOPxXyPJ8AmmYsLXufbz49cFQlN1Bgw
mIwibG0KFwDRj+PpOzosNXyqsKDBfsjw+Qm0MIxvSYJ1xa5xQTe3Y4N1zpqavybuRMU6PQa9mLIT
ErbA3KvIzMUGvk2tb8pZIr2TU2KJD6wZX4NO3nwF6g7bVUyVfMV/vSeZi4ioxklCJcaZIXX2UROB
g6PlQHUxDKBzW+zOZUaplDLTwceYYUyYyWVUI/T4BedmXA5g+ehhQ84GVb2ohZN9oK/5p4fEostQ
VD2sMZ7z7XtGG9krN6izlVM1ybAPLOGUJxSePBcX920XjfFPP+2Y1TCO5SW/TpH8EnXV1qxD09lG
SRgD96C5mIAP1ex/YP/06gn662tEy0EGEIb48P7JEvPeaXIAtrHxqTEu6vrMH+7+3nSt2aKPh3tX
OVecG/gSOzF4PZ5zzeQcQ93O2ZVfRCR9ImXvYJG3ROq1m6wuWC6ttlgpQc1E95SjiR+h4Iyd413+
eQ2/xiG/fXJChbAdJoBiMeI23plzVomaMz+CtmKibLQPVjpl3lMW1tWwFRMb+zmv+b03I7EU6WVo
mszOOS6j5CqcnDI6KdcK1SHLKjxxoPvF2Y4RWBtuRtXa80otbBYynpkGgQREuHV0k/lFKRwhUM1l
DopC/AnsXU3djEFLTqtBLV17e+GVSBkatsALHVNyh0IIrDWumZlAYfLEcxWN3ng7tpHzydcW0kCr
I+npg93xznp6icK0XTbAIhLx+V/vFUgzg4ncZaiD7DXS0ZWIPVqbvmN8D79Vl1CpFHlnly052yEW
cbE5nWbfCdMLhQXNdLJp2q5B/9t47+OFBpApcQg5cIimyYloBMxBc8dQAqsC2yRxB28ta+XlIf+q
qWFHUCEVhk+ERNMn3nNF3tN8BHVJHgD4jenTn1fC28PURfWEaAVn32UxGBxL75ZwNMppstMgWeUe
rE4q6HCNVU52zI28unBgNq9DAzuidQdvbTsJHwrUnx/gVbj276XIE/CSUbooA/0K9uKvw9nvz3cx
8x5sA/9rjrSaigSbFwy523LnhNKmiITAycDkdaTDa3btox/Y0UMscEBdEUWxnKwyNL+rSFXFOqtU
jM004GywNjOwyl1OUMFTAeef4pu+5iiGEWYMttiwcPuUXN2aZhfxgZpFPqxyMxBbZQNU7j/4cu9f
rzRQe+HUJtEQuDiYIl369Z5UyK6NwOl+0JnUlyAtkGTNPuPpQQj8S7rIPoAS6VoXgZtGzyQoAye6
bpMGW4wsA2s7+gVczRJfxesJZHQzTElyb2o8AZgpSXXv91NyQq3MmUICeJGgWYZgtDGMUV7GGg40
kDCwuTdZCTTrougrsDzVbnEZbu7sgGboA6O1V8/iX39OvjFUBQflksuhDW3h7TfOROlmGFH9wMqB
uZrF1IMeomwX7AxWQkGigVcPO9ZYeZkNoY73qgR3pSanrYFtGOm/WSX/o9Hiu+E+D2HgnKqktcgm
HdNy35ULuW3HFBEYNHQj1/kRn3xxnyR+gfKil0G90ZYzfR5wlGeS22VBvB3V5AVn3y9iKLt91+Km
xaA6IR1I+S9F5CXdNsHL7sq1Ukvu+irNX5pYMapUVZ1f9kNRZ/fG6Gn6q2XAyUFTPZpVqyAWgtev
sHkCvXv9u2JQFWC9MQh3kXTFBIwIL812LVZDwars6nBlDC3tm2rLFMECdkvRZsplixKEMTYuJLMV
k4xR6kWbPBSgdRlFecQfOdrTOucU6R58AqOCVfY6gTRz2woPhdvXB8ux5c5j7E8jqYI+2JaYWNAo
pEGptxbhJuWmcHPfPhbTYo7TCzM9o4+Xn1t/AhFWJb3PKk0aFweW3L/MjMqRMPhl5m+tDqMkpoKZ
w7SMtyuQk/WMm1731n9EF/pU5vznj/LG/1EEuXzQ919MW//1wQs753/LetVcvBf/wBManrNvz82P
N9LG5V/5mypkWX8piU0xPoYYh7KmobH8S9po/GUr0p6wGed28zCW+W+mkGf85TIIwpNV+a/iRk6w
fzGFXLhHOGGQ2Ua2jmugWv1PmEJvT0J8Xx2bqgCGDSp6JNDWu3MBMS3dZ2vI7eS247Vktc0rHMEl
7A6d+95Zwi70dmBeYlqVsZF1ZzHk0v36ywv7J7IP3/QXvtLfj4GZ85LzgqDZc98dyAUUcBYw3G7M
fGlXAq1t/1gimmJEFY/BEwMqIIrErbKHvnZMJBKND80hcVJkJ31VB9dLCLN9DEKLObwdhe2Fk3J2
rQzilyFnunYR3nzwzMsd/O8j1fE5upQlpeSmXqTX1vKdfrkhk2QmkNcpgRejYcYIp5j2xGl1V6Vj
VKchNCGng1jetZgDbEWfOFzecPqT2pancHAIaYIViqVBFDC+++DR4JH99mg8m7F42RqSl/r20XqD
VycFyKcaiXdwJ0fjrBcmW03/u8Pf8zaZY/B7auLNLKQ8xDMz00z2VPV/fpK3Denf7wjQ7tXclxH7
ez/dlMn1JGugNRuSTwqxPih+Em2W3ahajBTUXpwxJZnp0ecp+ODOe7+mlt+H9oQGgIYU9e47+lgT
xHRqgcvv41izwTRIh9hx9IlBhg/GQ3iFo/7CxQ6Swp+/9LvL9vVbEw2PIziXLZXT+zIeZVXATQO4
C9ECIy8BXwFJoukdWi9x8V9gmnA0Cm9cNWNv343QYlbk/OS3bhr45Qdv4Z357/IwxINhrYnkkZsc
98a3a8GZvUbNJuQvsxIdIkZX4EGFBz+3GCGzLn4mHTOWiybBj3g9Ozp7ruDtWGunqj/KA3nXmS3P
4tDVcHbBaln+z7ttDvZYzEHa+luvtoFKGbzUO8bhwSUYfpgj0MiCx5iWbh2OVXYV2wElgIjrT4My
dhmTLPSuw1Q9NrYWZ53EagMVPTrUcxd8/fNP+Pu6fT0X8YilAMZd/t2x2GFwGcbG6NN2RThdgvqi
enFAc7omvDSzILuye9u+n6YqPPz5k39fPCjNIYA6vCdQDOm8W7ZlPQdDQ5ey82bD2EmzmqJ1ydSL
IZSojMc4b82vss/ml9SP9EGXXnRinhLvUg+e0Z+f5ZVh+eaI4wkWUIU1RLYc9fLbtdMnYWLoKVxm
/jGS37TWCLqnkmPt3MHCuityv5guTE7o63kimvroDzWFGeMkz98AcM+3bYYY6lTUQg5fZRDiMxwq
sWsbEuKX5G1QNcuY5FkoK5y2pZnrbs/Ij+rFdrMM8eek8Zv887f6fUdglcEdw+6kAYBh+q70TDJA
rFimeB6qrjsM/dgfZEELgDNnvMEX29pRQk64OZrJd41vzMGTevjojF4+5O2rpRRXkBugD7N6XrfK
L7cHRzKOlaXud6ZTaTj1pDBTshmJvPQ793OxIO1//tr/8GNyuWKmYUJBRjD2PmTEQk9fycnvd9qe
xkeDHgANcWZ/Mo2s8DY1Feq6ait9rueyOvvM9S8AZ6BNmp17S7H6ozU1o6LZQcA24chTlQ5zy0Gd
IjlBOY3yNj8oFESMblRe2tgGdgF6R+F+//P3eAf0cYgsRQLpilRVHCS0x28XJaJ6G3FcMOy61kZW
1NhGt3XKvn2wRVifSjmoA65VETqnsDpUM9GILTYp9xgF3U52U+38KMRVMzCdO5trDxGOGlc1M4fr
gMj2TcUJ+sF9YP52E9kArpx5y9nn0FS/30bYyImpa0aYqU38gmNSghRz7JHnZ9NtFETmAYTBP/bK
zO9cMX6nN0BMUiLgbsPaiZHmTeLs4Q73qfSc7tosQd87vAUE8VukqMyQpmBDFPoaFvFnNxTpcWiC
S2ElQNEwVZidiYG4HESPH9RAvy/iZRtJjgjuWZMf5O1PYXb4QSeFHHZBb0xnRAn9dsBB7ZpKbjoG
lp18sIZ//zzSmanjwIDIirB/69t7QoKSQOkdvXbxYHXiB0VHDFjTjN+MMO7SDy7Pf/g8DN1J5eIe
8Jbf7+33g3aVQ5Tox13cKvuzF6n0p5i1e1KKSBdvrNUHB+47cHVZ24utAfi9A4fGM413LxQoqiBA
Kpx2VVOqNUQiZpd1md+PcVrj8jO4V0B/9n3di2Frjy6ZjH2Ply9yGkPe9G4XfrI6G9fkTn8Ud/y+
UXh9MgX+RjIIDfn7XQfv0xdtHOidn1npPph8+WVxTodQ4PQkMZFrh1BU/uwQTK8ss2g/wAv+6eM9
m7Gawe5n7y9b7JfjsqxzOzKJl9rNRqo/G6KSTwwi9sLOkbl3qGk2WnQ/kL1WF1Ei3I8u5QXUfnta
swYsehMF+gdc8W4heF5XkDamxl1bUrOsIBSoT41dYdyI72m/Seb2kz/A2OhC9xijQz42i1O3NSmo
apBlYcX0FQNxJ8m6PRYb4ec/n4m/vR1FBymxugEqpNFcUjx+fTtO1sdjbtTWzqEUODTwN6/LsERk
a9b1w6gs3Gjz+o7Rh7Ursta4//On/16yKJpYggg81yCdmi369uPjti5ni7HiLkG+Je4EdtWfR4DF
8Spp2VWbrEExtQ61g0K1ZTiaANiWzUFK/GqwSm+7/7j054EIeoThZju4j73vasNgJvQR52/OiRFP
gqET+Sowyu5SMy7E6KU796Kwj39+Df/wIyA7X6BSvM5YDMsa+mWJ5rMdaLKC7F0atij6E3+QL51C
kjLljru3hzH/7oI8w35K+HslsVsfFTbLKnyzShXfFWyAgEYCfHgBb59AL6aj0YBJdRdYIGsQJphp
pfEYF8fJNOqLpjSS/Djhrs5wk3/kHImhHG+sTg7tpkjqYlm8QV5+sHcX7OO350KQtAQpLj+Ler8+
IAB1CDtw+UiXONE5q0kXQxlajJDvhznaeogt9HrixRSbonRyax8PLaQ3FKfOUcNgg6YzmN508Jkw
+rsinegeLCxp4J3OkbqP4zGBLBL3c7BvRxPtb8EwcPzo/f52Ciho2mAfS76nR0DMu/fblHkmK7ip
O4wakuCwoCWY0iQ1kEM0RAyWgyK0nXVktR1mSr6nN2VZuMYasgaMj2nqpm7P7Lq9lpDT/x9hZ9Ik
J9JF2V+EGfOwDYgxM3JWathgqZKEM4M74MCv70N1Lz6lqpW7siqVIoLB/fl7955bxZ0ZOB1AzaUv
Pvimfz6KwK+ciNMnTyKN7nclUkBqTpVjbD8YNH+Sslq8MzGon5ndR1c7X6pT2FvLd69rjwu5AYe/
vwd/bJoUOBRohLl4dL18Z/ty//MeEPYs0jLPgwMWVeOpbLKJ/OnIBLrA4QGzZv9BBNq/5dPvj/3W
0jbZGrZ8b0IEfv9AGgzKtwT6ZBE04/fOcOBgc+ZNjMI1b5lPuu0+dT2CMSQIYpw65r6cy/ZsVyxE
gTHUd+0alAkmGXXj1F53rJe8N/ZNRTekztbwiwg6kgQWRX21YIH++9V6x21kyyf8yAyxqf6bNMqP
+P3bC7xfkJhz89DwhN85ANRfrAbOeJtZ2Ws9c+atEADWcZov6CEXdEtWBvO9m5ln7QKnQLHkl1nz
Qc1qbc/y7xeVVDeSUiLoe8wj3e0u/89dlLRM2m6FbIJfrMJLzb637Hq8tZ9ynzymz7MrzPasFyaq
sWtPfrsHMeLfDqsTXAYPssCmRYTFixFJXqPFztKDro1F3+g+QgbtSMCot52NXuOD6/lfXxzbJQut
T9sj8N99cZ4EG/63gTs8hHS86zEnNvty9KOHJvDTr83Qg0xJIaHTPnTG0NoXlqW/japBQ8tW7WCc
MSYk6bnCHrzD6xecxnRGVDaD2GIsbI3e5kU0zI+++J+rN7sVWT54Q7fa7/1gXXdDgBzSWg+o5sB7
Z441vHklwI7KyR4bogoOdRYa31ypjMfMFuolbKsC9tTc3BUDL/YH1/E/vs52NMXjig3T4VL+/gAM
zsSpg5r/4AcabmnqYCC35/zS+p66psrH7K1EcAlbHV1aY5jvKmutr/zDObCX7INQ13+xne8eR1Zc
n+wehmqk5L5/x6sW3RVjeKb27bFyUrRLjEL1ExridGtD2DdOVsrDMPTQkXw5fgI1VyWAOKb9OqIU
A6y2PjAeBmmlpuqDsv0/ViBOQCEjrQjhAYvQu29nN00WSBN9M8I3JFct7WuwtWnePRgwJNq4cnIR
fDYWYzh6tqHNQ2iAyPmGnJQCqKprowVzHLTWlf4ZveTU8zs/CVM4ebFRrqK+rHbjkOsc9BuTg8DD
9lCtOWVmzqnlo0v9HzeewcJWTdIcYQF492NAw5eMJSd8fYAMMbLZkmOoHx7mYotglp5ar3jW6rOe
sheDa/KAyso/ORj1j7h1P4oNtf/cdNnISGuil82slknh78+hz90TsKOtg4Bgdy4II7prBu4G5EFz
BaTsWPthga/fIA3ap/My0FFS5kNYz81B9JOJ+0T35JyyVnAyyaBpYyeUJiptr4rXvEbLgZrNeAk8
yPeqFsW33u4PiL6H7+iJi69VHfivH7xbzh+LK0dYm19jIfZhgrPdgv9dXItyMUrpRwebF+yeeEfn
6stMHqKmKt8mYiJ2WYm00jZzhNUA+37mmf7OjeiSVS3iaTDLj+Lo/mMboidGw5wVbuuMve9RFCT/
2RAHUigkWN6kr7rbnOd1R1t5TezJWo7w4ccvEbvSHevCkswUcTtDWj5+Nunfrybq8r9fpu3O/v7O
85VCdB+cbuiQvV+BgCP0s0ny8AF6g/95AYVA3o7XXqnpp70wWuOTq4L69PcP/Y/njZYvzxpzMSYH
lBS/35vSK6axxqPGw5O5Rxqf9gl9QHAsVI1+SNT1DYKJ9ksui+KmU6b/Szvlm/DIGNr5KFCOZTjI
q0E6J6FPDplBtvLvDOSdu3K1sN5gllXHtp6svVEY1XltuvSlnezihY3mVhkrebh//0HWv02D/72O
Lrd1e5FRdIQOJ5T3v6iS9rYl/pvbDCbLmVcf8hZjg5cispc5MSbCNwllp/WQsAhDfiOnNzrP9aBw
aSwcOXd4YPuV9ChHd6+N3WZZYjdAOvYYxk37bjEdgygIjNny22xV835iHHFcGXyreCpwZ4Ha8F+8
UixfUgCvjF6a8rWdwR9mo5jiHstvkxi9NXT7kfg3zk5Oj7Uv5TUpdwP18Ujt5uqHklgx+s8i0Hns
C3f+5jWh6nZrmVt0NclvuThKZXo/tZPVxyh06hgulbEmrjUbEWwSDxNk77tVdU5dU98hhTJkvHhO
+silwwhbFLL8KRH+FOhKZ8z4aCGy6WaiyklPNpw/IsjsQSl+oDGWZyqE8pFGjvyV27Ym2IsfR0Tr
AtyI8YAO496qwD62qr8jtaYAZdOR8RO3s4H7adTRxnQiYs6KC+iWnBWcxbiBb9JDG3E7HzKMTRLc
amgMzm1qRk08ji2bfb0ABUqRQcuT8vrpjOBtkAcnRL+wplng7k0wr/eRgpp0sVpmbPtyrYSfiCzs
zUT0tZkeNQot6+iUqnri4rEcynK7UGmZmTFvYwn5tPWDHzXyN8T2Hz2R715sHkiWc9ujqiCWlBPK
769Y1/sw2lnS97WVW5fCLJuDEUjeF6vPr85ag6hd5qo7WGziF7d1yjPnR+uD4/ofvTY+wN6abdvg
m2Oz++68brpyhae2pvul6IZzVabZpSk8c1+F+V026ubsZP5zqEiFmFibb+pZoqYlX4aEElwNGZwY
+kC5+vn3i/P+9PR/vxU1DkpmZhPmu9NT17P692uGYWqp9c+qnLt4HgP5MI1Z9YXEgvbw98/7o3Zh
heOkxgYLohJsif/u/NGVk2h8OQX7MJqj20Kn5YWAouprOE12nHs970bmNnc45bKzWmuYIibuWI5Z
Fm4Rv7SQ+02FWF/9RdZPHsivZ484BzISA/9q1iNrBAFIAUhHrNOuqSzzo6fJ9bav+NsCR2GIiGiT
FLFVsGf+/jxF7ux16LfICrFG4mFbN5Dhua96oh9COYwujBAhLikUSXU0K2d97nn+sl0wribOHs/S
1zlD6X8sNUS2xJo41MZwLtqvIOw0IQzAFQfRlLi4Mbq8ZXgOSfppwCruCB5o2iQ3u+FVNujGUy+r
j2mgSVfqlZIN1shWzI+i3vBKrQ0+bLd2QfNF+Ktm4RtU1xxp3qElyjoTS5PS2aD2bTGn1X6C87Ce
s7BqhocoTRcJpiv0Ltv5OkpsU1oeYT9ZC8JtnervXVfk3aGo7HLdp5wkvqMmaqrTrAoouz4pcCCp
8cyonZ9bq3sp1tQmDyqUy+1a0hrDccD9omknf7BAVMMLTRj5XcjG506OmeA4JWqrvjSQEZDtToz1
SKdxvDvyIMDxhWaOKKOYVv3mEmFiH9y5KGqWNN/Sx9HfBkwoXZrs7LgQlmOfsa27rwhXVjGw5Qos
KmJYuEkzuQW7qcpDfbK6vGouRJa4yxVPFKj5Rq/dUZs6vdo2S/tidut2re2ntI0oiBblkAIBicX9
hwUofPC8CF3dAN4jcebGiJg3Fjauy9o50Rfrn11naIxT2gKGiZ3CKz3MB5W610bdwX73SgVBJTLd
IgEpZn8NcyN6UCReYB6y2hLab7lGkmVYrS8N1lRs/ZVXPaCEnCRF+zRdsUcNMiYsS5F25zfqVM2F
V+zSNkBvjrrcn/cKL6N94L9G0c4TNIZ3I2ks1XMg6/yOOj8QlxlH4TGwZNY853iWiRGYK9W/2AHa
rYcgaJvp2LtsTPuFZLUfZcHZ9Zxhfen3y6pcfw+vu/9kZAMRb1HfNGBpa1sqzExDhaNkcumSQSyT
N2QoLe2+WlxQvy7RgwgkWhWRxJr7ke4fgL9VVuzkCwyJgu7SLZLY0kwCSHoSWGdBlBQH/WGXS7iz
x64o9HSLZt3iP5blKOnqZW16QLIWFod27aqnhm12SpwmXxKvnsrmAZsI5NYiHAlfNWeScmCm8uja
egyya+O6NojRdc6f8M/leNjHMJ1vbeWs3bOxdr7eVbyb+pxLjFY7m8QT4zhjIAHmHI4B47G53GAJ
S5BCxZ3Cml/tdHN1XG2S5I74JadE09Cvf5ZQXLcEIVO4l7qbfIYp/Pn+FE3VZtDKDdBsdt7D19hS
Etw95s5yjDUN2fWeRw9vdo3ID+a0qOQhM/olOPgQKm4tBcDiVBOKxaLOqYVDHoh0YEWEj9VYwBOR
B/KWGwk0jis2n3HhgHpLwzx6xgtqBQ8sKNOSIDydM5g52yhGMwV9qbQt2b1CpZIsGwPSUC32zWtn
eSWI3YxS9mC5MgVdvQjiBpfM1S4uXtVVMTwDy4tzd4mea7xv1qWpF+95ULn+4cmRiJm+RURIzGbo
qIOtCZc71diJiLWj+6h2vVzlV5ewGi8GRky6y6Q6q8FAC9ACs2YGnmUwIwuLsF2M417j334tNeYt
jazt1S1l0+PD94YN7YMs4AYmMoE5Y61Db58tDWyDcgQFFGNEBs/kBHXxPW1NPexXp1WvPuNeeUS8
oUGjzca6JhMQ/vBYtYAz9laVDZjReGJwxrnwVIiN4YceELtQMc52mat9EcxwW6Oy+qewQqPeDxGo
S6QOQPsfzaEbLho7Dbood7U00zap/KtwC4FDq0TFY48560TrCaoVButy2PeeT4KgygK1y4ii5AXy
Yccl2TRgz/OqcHg0+3H4tCoSmGJFakxxjfpCIbClX2B/ihzl/uLqes1NzQHLJsJSuK/GgrOWlB13
vdVaqZ+OIxXt5nUKq70TDIN5JicVyOGaC+k/oYU10gSDkLaP88yrf5ypiKd9Uc0Z5N8OtyAI9sY5
w+6ezwa5kIQkjn37rOgDgPH0h3q5zkBoRx5KsMo4Si097TI8tyVwn4EiLTSJtd31C/uMRy8Nc+gk
cBDQQxoI85XhLOAbtV5SlkYPRXUw4Q7j0Q3NxG1CHmChMvfi4CZoLgbVaexFteTaNytJXAtKWI2x
xLRfStTJ+XNqQLc4j5WO5AVr1Tqgki0HKrZhfOmiqrth/AyutOQd3S9+YT2Uova/TEPQzsfSNEHf
L62anwNHYQlSNX7xe5gVGsrtGpCEUyqXJVa4qw9Fvx+2NLoernSC61FQ+21wnXjtTZQZhTWkFzDo
tWaPzu3PYhwJW3HWKHdueA4UQl2vGp70FKRr7AeBDneo8CrJoj8DdLVmpwMbYg1ze5itLvopipDr
Eto9LUr6w53CC+iuZNwKi78FZmp3nidvvlmnSY9JuK1eO7lm7IIDFQEw5YVIAmzpOc23aKT3vWgk
dUmpe6KVCrAhoKv5V7hgJxcSSCQLIhXtpscloUX1unROBXWBvvdylmFQAcW1a13jFMFflw8VtU5Y
uURMpv6K+sPYiNQRFJRhF3BZ70rEhTB5a8em+KHEulmClqPaVMDZSNZqhQkhAWLcgL1YGX3CtZpv
uy5kNrtWoKa7nOwvclppMF/ScmYjbJiEUBXkNLwctfpPyI6GKfY9GEUvdSW0eVczNhM3Yzb639Gu
RR0jb5twKEHcU0EvIpM1Mud+eBODi7vYGx0+jVP+Cse9Drr9NEVyisN2VSCcVq2G2HHWCnLS3C9P
AHbXYV+txvxjnAPzLbCqx4y3he/VQxaIWV1oMI1ORaZy15Jwabam85guK2aIrcuNpI8JlHU1ChO2
O5YTYoAbg355EOG05zMisz6VExSqw+y2gKByPPZJ3U9LukuXMLwMAcyEU9FUXBvTqrNP5HSxkdCJ
G0/aVSK7Eg6C5MCmq1XHVtdGOclZqFrO9GTmc9tm9vC0ElFq7IK1d38GOGSsAzWfYT6uhgzamPed
UPjaEcOjS2TsFlqleFIpKaiOmlVQDiuVFhsUc83amETv6MK+6g4JMtW6QY5vWdOpwVQ3HVg1fLWX
1YQBJYhw3sckXw/hKdWk78Uw99zHHo+U3PH9jdPg6X6MexZy7M5ab1yqzu2S1MOPdw6aFHgbBjyD
gWA4GKdRhuvwRuPTvLa+MtCoM7TElRmuqn3Ian9Mj0jaBWNNywHiqzwLo4jT5dBzqH+iQw4aDQhg
lQ80IJQS3pFoNL/eG4xFizM/0E+fWsICzgjQ0vXa60WLe8jsnkTWZxnmsVxs6xdNJ0dfSE03DWBW
oDynyq0JLh1mBpS1ippX3KRDcGpg4tW8o7nzVnLqGGNloCFIhrla5Z02iBmJ287N+hPePAl9ubeC
NuFlb8HdgxKosxFodg1yRviiesvwN32qopDsJtsffdL43Kq3H6JGsaYzRyMn2Ce98WtZuFn40HVN
IQ9YvViHQHuI6ZT3ULS/mIzKspOnG3E/ENjU37CC04cBgD3f6bCOyouj3Q51GyNCIMYz3vZDCUXX
I8RmHfVt4fKi3kKlV9TCnZtX57yGm7O3mTQ8iL6nwhCdDIEMz7Jlrp2HQt+KaHTFTZ+TCYccGn3T
sVUjiB9bkWTatwtrau449ROPPIqWHEksmis8bhzC8t5tD0S+VDeWzUEzmbzFD/YE1OhbbJAcItiD
LeuaaXNK6b6QFzmIDdpF2h0ItRRMLkVj3Z3TxuqJmSxooZ9Ms/Seeqe3ydpxEYztObCkhNcANiK+
ojezFQPv7GxROoAE8SL6Jek9dbF+N3Py1wEXiOyC3jQa4rkruIRGz5at6zEcIIc4EwnITmMYkHnb
cI9XK6feGbL+Z+ZuDIK5MjSxuCBSQBOt9Xdn1pxKZ92FCKWGFgA46bL9z1lSv53bfIOIedAAOej3
M1G7mjicbm+QxVwTHIPZbde4pK8ewiDwdq7qlRtPZapgiDTDOl7KddPFerUrX7a3Qcd9jT0mJuO+
e2Ve2T9bPNF54q1dUWH/m7XD2hzOJogdjmI7M8wLBRsXPgmUO2c4Di3pqPtBoAzUlpX90qSbljf9
2JeKcaPjXIYqAB9uul2XX4wi0njC8RYRShKiAMFUOdkJyLsGxdpgjA+Zxqd6wHrSvFmFKvNjl7tm
ccPaOzxqjhLksBa196NvtGVkibk65nM0ufVNPmTNiT53E1OfWC0DSMcM3iL4xXf5TOW9qys5HzJy
lMOXaEDrl4Rrx7xCmRwV9nT0SeDy50U1sBAtKJq50QHPGEN3fZmysZvOTJTSW/JVpR8XtiVdongc
Wx0sq+c8S7Z4Fe79YgwmoEhrUBzyjOchScNGvI3kTEClt6SMktnm/3FKmx9dByEwnjS03R85WaKv
o1tP/obNm5/p24kn2bfmPzwVJVmKVEjNDoNPt54p5Qdxl3V9A5vMm6ofiljNk7sElQOOxaA+CIg0
WRI30Gp+TKktzMS22wGRNBZyIqas3rKPWB6A4JUUcMGtwG0W3gbwiOtduyjSFHIoMFEiA2YisW9r
wg2JJwjUvVMDDYrZDqA7FwwfvWSmbffkoumacW4DZW55XVL4cMRLpfUDVVB527ihMd6KALxNRB1n
X3EEByPVM0ybB0PbA9HDkwGvwM5t/dSbRBDvHDdTy7Flawk+MeVp5D5CjYgxIyOod+9kc+/cd+Xi
HediBBFiAlvNT7wx0VcHHeg+RU7OJkDRsp4ju4S42tpGRGQS6NPsk8Agu9uIrx0lZh1cBJDOBbJq
m7mxXLa0Rsprq724QuYBcMM1YnlikHcKA+yrtIXpAoH6ntw71a4tNPQcZVLcFs6qD64ieNtchPlG
zG1oxKQotheUR6YGjdoCa6fpkN9ubSniUHRuLfs+tCv/KVro8EM406hVOptV3ws6Ndx4JmSM41rL
lIkU+blt4gpL36RgsYDstqMFz7SptrYvMko/wPwyEenJHyRlHb1fTr4fqVpQ2Sp6z0DHiqUvz91S
RhU2t8ikTx41IF/bPE0fJX618ABc3jtLHcghKdJ0+iZWGgyHnon/AtgDZO29aIECvUT9aER3ThWA
S6VXHdBsR4DNNhnqrzJq2K0osigbQMgGSSMISOa4WU3DbuyCtHkIDSrmsyya1D4Hiwsn3Vgw2O56
S4n+NK/bmmngXmsoPzgwn8NyxI+8Iw7JfJ05yy77QVP67Cer69ZDB9pO71RXpm9FEbIOzjXnKWYO
KO8TI0wLcJNgVk/Mnm3AAiv4KuwrtM1uDC93zHuucvBdgDtOCQVKiyUG0DAX99a85f3U62r9U8Mn
Qr1ngtp+TLs0F7iHQWOdiir3jgE0suK8zno7JKqhuhRuUxJqyuBExXK15i+5JignnnH4sQ9WGdKB
SPC0xgS3RbEGkiaSEUQKwWqBKz+vvsiXbcroyd2setaG1iPl6TiirBUHiUiOvcmbx+FuGDGAxwhr
YHzYrZGTWDJpUEuhCPtzIDkO3zeVWb7ObVm8OVPpAb7vC0F2RuGHU4wT2e/Pk8ptsqqVFl+YTYGW
cfyJj4/C5WUlqJHBAqfu+cJJZ2SCBxRi38wt3H86VeKSR91kJPkoHHyDPSz/HbRjITasY3HFqpPe
QFAKuluzlhzc037q3IvHxvF1YGKa77CCu98jOn7Zvi7Spru6JH2jw+vybIG9wBEfXFZJFMhCe3K+
gRzrro9dGSFLD7D92rGiIw/nLCjkDQ8mYUKWQZr7V0fJ+ou1CCaSDe+oS6hHsXpxOiyjPltZ215L
YdThq8QrjdLDF/JSNWUHfpNSFhDzpOgF+qQtgxdEJAqqcOrwvsyqrX5OgR/gjXLD4hcH+7Y5dl0J
E96bF2awDWz27xORqhAXPCu8ExF/7Y6vZodH0It8nzwTZQqS0TMekQC68kjrKN8zoU6p2uZKm1dr
NcMl4aZQiDuB4TyCPwmIo9ZZ9BMxHGCHTNeFedp4laQTEGv2IDoP+uFMx7jiZKhHCt51JLgNet6N
rFebflcgBBvaEqXDAVRiDxSKXwT+qd2ApGnPVJ38XogumE+D+idKm/UcVgQ70xxEx1KlIR40fMiA
E1codQXYji8gsUubYxNMzQcgCvbXQs6+SHwEjV0yjwpq2JjWxG8hhrVWii1DqYswlZsnna9+0evW
wWPk5AQSeaE25JPD7uTvJfqQ5iDXIJxZJFOnSmhKRO7FHFdgBNS6ITBAI6zF1Wk0rFtdycxIjJwj
zo57rc9kcUc4sGFqIjAfVsq3mdP6s1poaFzCoZ/rSyd68wohOH/WcJ2oA8KF3DCn3YA75OIdJbRe
AKd5SIm5eCQo3NrdNKcJMRkcIznWiIesC8jO6MgylDv6GMHVBXvVX5hP+5DKHLPRdxD4A3lnBotH
CsO4EHE+Q5we3kajBK6whFoeW4FUvOpM41vtk2GG4lJnR0rEZqAl0nVXxKlLdE7RpRaUDMbiHQD8
EW6kKhhZvPrD5G5NC0Jp6O6t3rFHbx3cw9jDhjOs7QI5JpgX/zNNzI48CwdeGqSauu9P/OKig3YT
2mqfYrSaLn1leNiqU8dcL4NtjSRTVKUfnckIK3A1h8Sq7sJchcZtriZJHLLWGsQfK9p6M4Gh/ul0
3kSpjVW1p5SoR/toLK1N6CTIgcq+73phniksYd0OQNLvNWWTddK1TdJxZ0UU4eRXhOpbr5DO3JFm
o6vL7LXdF7csgu/IgW0Ri2YQZCpUvfWSOjJ7nMC469iUpuLMIMtiucHlOZCKnTleLCWbOqEkHeqt
pW+3JJG6GZdb8jbaz6vpszfpzCnsRHltyHjZX/mFLGtumbg0zr4CIQw/B828aeRTWlBJzYkQbJ6l
ln1JOfy9LWvx3SSc+FsKdnE5hYZOEeH4df6DHt94dvVoBQeQBguPZtSTWCaiYnzGLwSLg4qPkHfN
naHnK2woWYyDwOCmmalit/fk2S6s4HNfmuuPMpeDPCvQouSDlnjtD7zPnX/MclrkiTUNRGj1ZamD
mzba2p90hrW4wlScWmKGUhEem0maP+myuumXoC9a/xvD2yW95fjoki9YWCOR2g1otKcOURJJe3Mw
Tz99G/ppQipHRHSvdlGuFjyJzsPaU5TEpZPTCKeaU+6h8IPqqsqJASDz4fKtjQR6I28RTVLNbnCE
A0+Sk1gd6YCl96wjF4OP6a2UM77tSXoJsotwKBTpomBOc3OqOxH4uj2QeB5+m2asFQ9YhYDKGcFU
BjfUkmPis+fsJVQ5UgxptGlv5/Rp6p88MdU/Olt5IjHcrhl+kJI1ovDRpKvsQDVPZoxeioM9iaFg
6+gDlNFV0Ll6TBuSMxiSIfiII+Ygn6G75csteWVjdJqptRK2KHYETavN/V7zwL6SvT52exO//Skq
QM1c8nFgvu/kG6szq9zRTvDYm9Wv2VuLMobHUncHz2v89abIIyHWmAa5m6JWkvqUt0zLEo3u/QfH
6WJJFss2frEbc6DqDHKOkxy5ovm8RQbkdysuv4KXOOpOeQ4G5baRDpqluadjHwdV2UaxW5WGnYhm
6Z8UQc/LrobBR7aA6Mhra6GyREmRpzageDFDBpzhVqB4DB1Cfwzge9POSieNLRa5NImDde9cCPMD
qZ0DgjB2LNgy8cAbOUd4CghPTWSTQVK0zL+BLfJ2fdFyJerEq0kY+8QArr1HLjJ4OzHKobwZp84B
fIugOz9WBI3d4xvz0x2BcbYRk1Mpxz3/Qu0KbMP/hHiZIsBms3sqrd74rHsWLshea6kT1ug05dxl
s6jRXCZUAVpa+ZQJhs4AGFLnbFQaSD/OUcePR+Vkd/lQy+IwLWrQR64S282SWg35dJB/fV6wcIte
9LNOndNpBnFcuQudTuWXCF30mI9of93F9xOah0bBnAhNfNIyCB6T1Zc05yZrhvYovTznqCHr9hG7
o1UfALpNwdts+eqlZ+n7QlzSmO+xEPY2E6PBuQrbA+tehfP6uog+tC4IgkXJTGFySImVjmnsnS4Q
6hyOnaiTAc6ZdfJysk/pM3CtOjFsrxOE7Dqp7LzTx7quwqMSjOZiEH9VdBwQMnOeavMtu1Sl86uq
g/afVHmagSpTywCaZZCeNAJjGTec8ohcCAMJylKH7g0gv5VRrEHDbAcOXFPIBeB8jrztIxher8No
pybP/8lRqJ+3kIHW48RR6fCCAwsNSdoWDNxgr7Y0pYsMLcxsjcWesVK49UVt677qeORj5JsslLkv
UBnQZZZXYG3gyDttkbtWRd1yEFU6id3MH3msa2uqYtB/pTjrthK3ZgBYnQTMSP6c4YiRbDVVRnWh
cqvoW+DHP5SsxOOBfI+wONUTDRxaa8xRE7Fq3dyLwESo1PI7/WOAhpWQtYohIEOEXN4yP6RR2Cyp
/avISuKVd8EGtq+kk+bkkw7oFwgMhkGZj4zTSQiigR1LY0nNBJCzA9hyCenEQLV2OFOBLdj348wV
r2cvvai5M7O96n3zW95MW47boufpI+3aJpx5J4RAHbHZPzYQGviI34UQWWlyZrPGaN+mNJUUTZVk
mLzxYhr5hIGwzX7AvZkZVVvAjel8WIe5BdlOHeZcFj8kdEOv9mVcV/9UtpIUk2kQnzreWQr4LPtq
mZW3d1VLzgjxh+rT35Uo74XbbDa47Pji8K/QpPjvVBxVvVT+xLgEdLrrEtFk52cRBBFzHZINK1Ux
RWmCmcYp07sPNCTBe0EmjuBNaum5FuNh/vndZzOlWkO3bAEUe7a6Hz00aungWjaw4MgkhY0da0Ye
zvi7OBKLqdNE+v7iH+tAO84BdwMMh9yufUDCXWN6SN1DevucstHIaUjWLDsU2fkNG132qHStX4rA
1uudlRfAfqlXdUkR36Fgni2oLww0fAIQ64AeHdk73SQPYiKNc2cz/WHCwpTG28t0rrs7cObiM0jo
zaTdE6c1GxP68KUf9Kccd7ZDEs3ww0HPFNPRbT6jgh0fmHRISEbFTMCBmMgvzNQQkD6AtpRgEGFy
qblJfv5IibL2b6JI/TAxoalpcovt4m2dV7tddhTbRvOFrjPW8I3jGMTCa8sfNQnEj5m1OObDSNQX
o3D0dNOTyOS0Hi0X3RUrdNp+82aSsWLVauMb0hXk5WYmoL/DANctXdbKoKPtlKl1qKe+/1r4QC0+
ktz/IRzabjuZS/ZGiNh8jb+/Ly7NXtrv5C5DgRwOrLHhrsSPdLa5/HtnqKxEw9P5LqPy6+T3pGSn
dXBosvUKxo95c+1O9zrnO//9RfhDi7s9jZ7LEByL0b/+8N+/lqBnYtM7nA+oULo7NjPzNRLFcHSh
s8AT7dWRdAcGjESXQ0MbU+fV8zVILVS7sW0LYOm2rp0P9HLv1bh8KV4NrpENHMyELfL7lxrsjux0
XPoHo+qyi4yA3XJS6IszUdDrTnPoPHtIbj6yIWxv3m9LGgQGXBzI07DDQmh8pxX0g4HCicS8g+ro
audSUXmWrrxDTI+eBMMzIzROz89GX+WX3p0+89eAGg2b9ZT5gQkD1YoevNJU+1WW1Ep/v1X/9e3g
e7DWAhLjhr17gCzU0CVjUOvACnsPwlWpXV7W/bWzq3H6yCn0x+oOHdJH54bJgCcDycfvd0AwZRbO
mLFoG4P7fVS9m2G/XdR+mEw45wu1Wp+39j53u+XabHlOYdUFjKfT/5cJ9/+ld/35swO4Rfg9kU2a
AZyK37/JUAyddk3ykNJcD08lR3faTXkUxWFPjOzfL/Gf20Joo4QkH8ze3Mfvl2aakyPyCrEenKDj
YB6gDyV6lOiCXYuzioWnFF/GkBP/SDHwwWf/IcZEoh9tVxxlJNb94N3tVXOYMnbimR9zd4OEMwEI
7amGC6gqtQeOCZn977/Wtt8/75jpaWnbeK6wPZjvX7OOg4sR5na6x6GHdgUmsfd/mDuPHcmRNFu/
ymD2bFCLxWycdO2hdW6ISGXUmjQjn/5+rAbuZEb2VKDnbu6igeqqyvIId7rZL875Dnmrk15vB6uk
prfScTqSjahPqP/yFop5ZdR7Bli0+LRE+rHybSoSuRC3+lXX8rwPYaczoMwpBHheWAJY25gqMYqL
gmYvtYeuPznL1EJRWGoWK3//Cxkf30M4pgZLCQJpEH3z0HwQtA654ilqExp4tM5f6XeWCsAf/mmO
/+rcCke+tX6LzLKcOdNKL6mQjAVMM7rVIcv162xGixDHvhX61Thq1hfliewTuOS/+iHXwgPDIv9D
7P3hgUYgXpbsufdjXXvGbi7ScX7Sa80jtWxQRn/C/TYO75+8NR+/0Lw1PKImOYKgcHzsF7+/Kvol
vbNB/uwbkseOTH4aKjPbuadGi7cLG/MrC/DzoZvZnmxktTaMEsTngW30Z36/v9zJv56zLiQxfgaX
xhSjAH6L338WoZlprbN/2seGjr6uRh54Bj9vXjmAnb1L45plel7o+fJrvhGxsceCl3nA7dFJRrnH
FmMTYIsnoCHVg+mC4pUlBiKyzjhPDcDWcIZxj7Cu6znGtbx3rlmwFMvOtfy+PUqT42xD3JqeHMy+
gfOXouAgRrpnbNwoM+2uSlQO3im3OedOGXm08cVZGLBFvWS+s1lsCSAhZTJnsmewwADTgK55NpIe
64L6vn91YMnMb4Kw+uym7ioGuqqfl3ND8It7tuzOtq7NASUTQQ26exE8akVojwmGvBo8ODKOcXKf
PEzecSSD0pG3aNsSFTK+xBrR4YTdf/J4fDwKXK5bfXVs4OmnJP54ys5wKZk3Kh3gPEssIANBk26Y
e+IzE7oH0spqMf+FraP7E86nxNJQBBa+DIM4HYuzrnyJ6KfVu+mTUuDj8c85bFoeHKaVBYF+/oND
DJ+nDn1NzPuF7IRoGESDMzXn2ypWq+onfjQu0g9HIvQNzCgQRmhtqD+8D/deDemw7N1B7JGuee2q
ADPqm7hu85+lpTXz1sIVgZYrQx52NxIM+RyMfuqfRgaE4maecKTs81E4+hfhj/TbykFtdMf8LbkO
SnR1oQgEzO8cUZLxVmtVoR7bJG2LbUuZrLZN03f61iEsiiBkqVPu9zMwpKu4Zt6Ok+WvN7yGAna9
6LGYwpF3P9t6SkJEjnOpmYI/5uTG8wildj70vV0sT56B/nsjW5t8YxuiiXEI8qDa2xqetmjdj74G
Ruz/ACnOFEUYHiQ7wVSOwq4aZm0LqK38YpbC2OuGG7unwpiR4eLSisnkyzEu4bQHaULtb/U3aLg7
h/05tdWejRisyj6ZR0Ld6QrI9LS0KX7q2drvXebuRejMZf1NWfpU7RAhdQSZJE37GHQmjpS21caf
TV16m2YJZPGNu4OJTwnsu3xlTWO24ZCkBokFaRaHlENW99LkjjgK2qfyaI/OdG/VjUthEsf1mk4f
q+8WJytHfI1HniT3cXz0rSqQR8n20IpYU/ev65UVbFokpknoZJLI0tpOfADUfmH9NAqTeJ86HeYf
FTLKB6vIO+97nvvo0bWkdQHejyRoZFi7CQXZpL2RsYTgYbkQcV3kxJlJ5W48H3PpFr1N0aLAised
7ZUV+9VOMVdk+UMXg/ZnJBnZT3XwaXlJwuRskXHFT+HoFpcp7zgGFj8Te5eGdQl1Y6zefMUceOOV
k8k8y23iL1yQS72WbYmW7WtFOihsXyLIhcpm8xn3LJZjcxlIezK69OhN2uJvEfb5GKlZ13GejVnj
HwpwR2XkJH7/Q2UTe8fSEPSRLTgHbYMCjr0DyrVBnlsuoITUB7BbG43+tz4wl/CqczI2gtAlZ25P
zNg9HFmpl6hNbSXp1yGrsgavsQQCZxhpWYZ5Z9RsL4jjXkLObD6GpHJstMSEv5kR60txa6ao35nr
EDoYaZbM+q1WOnMTWm5fPsDAZY5rVCo9+1Nu4x9oXefHkhFbycJDJ6xI1vF8Q6AqS96aY9W/YUaO
EkYs2q2qve6d7t8N1snUzBNQ9l/tfHHMHWUUvY6H5TxsbFsV4WyXjceCOJlgHk3kwZtVSfkkk9gU
26yz0pNr5Ea+rYYJvZ1WVo+Bm83HCh3Bd0Ql7dHN/ZS1sJnDwW4sgCnHyuIThGBSILrEKOM3kUYf
u4SZXc/+hk2hdUlNJ+CWniqUwIPTN0h1MMhSfANXOE3ERT4zjh2Jsxsada8bhQfUsmyMC5pOjWz7
wWurC4NLgJHe4nnxvTSXJDhnU0/CGdIWHlK/W8w3oNVM1PoUB+GGgRpvd4VuEVOZIXQVdZSxauvm
SrG8AlXXsfOO81utKJL5MCtGWyjZMnNA5cWkAw8PRgVS/+KBd8NZUpRGgeAUClY9jxfb/aVq0llu
wV6S9EJmYHWHbL99tRmSeZt6cZz7dFJuF1pkU5+X1T6/0SkRrMjLEY9sWpVLYmSIuTz5/mRHFV6A
13KslyqciZtcoqrJhDpOmV+8guLTVcj0xRYEwZVVGeLbIjKhC8i4m01GArIxgcsYVfpW5DheDkHZ
pm+4GPHQxIGQpGgVS/MsMoSBUNs8xcnHNrHiqSh4tvnP+08yJXGDhVCcvZCyg08PnbcqtgvSn90C
pJ6s9DInc5dRth6TgJelC3JLM5vvBrvsgm1cuPZt1QhWHJWd1Pd97Dpm1OnVqg9ZEEuH6y5nANgd
GCnze9P+1uTU7dupXLzmaNjD8irdhDKEHDQi98B5uS8Finz0JmiWsogRPrZEcyAQMZkkC/x6bmYR
Qhg2d3PMKDQ0VOBsNf5GHXqNhyI30Z32m5s41EiKhA8rQjXv3clccfxUyRB/KUt29eEIo4jjB1z6
DXo3B5PJnC1PC2ivcqPsznygboNR7U7gAI6gwlZBe4BhKVycro5UwhaR8ZWpmRul21pFNI/uFWd2
Teo5U2xLOceVSu6Jicq/d3IhTE6v2+TgViA4ObC0kWhGFRvOi8FeBcp8ByboBIBBw1jpCq4jtmsv
Rl5h058Q9NVbVp1upM+seog3UM1L1yTmFHV+hSydY4ptsw2UEMDHHNjLbVvpYqcFKJfCZdHT9DAP
lEoblNyGvtMaq6Q5ZQtg7osJn5+0lO/uEntIXMJTDTKZk96sf2B56xHEEGFvIH5FE4HcpnB9NIne
Fg/Tae4AMGCvHLGGLWaq1hl23X7zWcLqjHxNS4burIi0nFwrth+b3rcUgutxMm6VufjuU+zy6IWY
f7nUYDkx2wqmGKa8gwAjyrJY3JsZbh4s4JPad1QPPQc5Xq01Ky/jHRkYfXoNMZK3BXu/66BHABTx
1o5frDnX4mKTC23ydimnBH9GGgEQPKEV285TmEN1Zeo9t2lLDM9ElE96TkrbeDLkHJRHxvYYwBjX
D99yhFoV5os21u98naAqbwzg4SFGSggJ4O6sNiRYvwxOSshpUqFm2xlegt1j9iFhIXDNV4tHULI8
K4S4zzmVvyH+zlLeRMt297LHxIF+t0p3c6rGZy/R42+OsQTqEPORbpO8bN5zGsVl16Zl/cMTPiq/
jm9mGTbE8Wh4FuqSrBbMxRWHU84sTMrU01F7cHdhxHCGJZxwdoIHl606e7Q8bIONZZIHjYCgLBxo
gemJIXpdmwW8nid4vTG7W0213m4Ya/dhyLOSqF074xwrXKvnzxNu+eQtsyRyKAuWy1TnADqhAVVH
snhtQiXht+67oRLIWmvHvTQxMMlQ93E87OLFxjSpUh+vn69MtM9aNmSweZthXu5w8zVQB/vOJmM2
VTbpu3k5s2d3g4xAEkiK31UnWn8zp41p7zOVex3Pec9Qf9E9xJ2Dz3MQiObBKDNToEcb+6epmYuF
itGxw9JcJ0QA75M0FHPDOrzMBqVtbUZnFWFqrWp3PCl8g4RFy0eqwTxdWOe07xCusB4YSp+cG42l
sgz9dDauFxR1HD2L0aioqow0uVRDNXYbwjzjLw65yD9ajhNnM8nMqc/VPJm3uOFY8OB+HnKXbB2r
UlHWtCo7+SmszygvOawvgDGaZmWcZs2W+yC1t6Y07PiaL/3iI5yb1DYYOLSuNHbwV8qaBiDofeq4
D3YtCDcyEmieJ7/iQ4rWVhoZSeJPZWjpKMt2ZtY5RPHoyxwFuW6jw8lq/1UTKtE5nJBAbCrIMP4h
EXmCBXhOF41yAxoQ6QrIe6uNx7omuE5i+ojIMI3FD5XM2+Umd1xVk6UWj/6WqpqMMgr0mKDQpB4x
/sN+MKLMRN2wRTBJMO+kCgpFoeNWeSU/GPlHMdWtwbWlaVbUm/ZwBVNaK09EfaTviz6ajIHHNv0W
u3zWIfaacbjUBjrZc1tahXsD88idfvZOPE3bHB3/dKyyxb7TstR29lRUPac+Cjc1bma0H+WW0iZ4
MxK7Oqgk1f0N/xUbk1MP9eY27ROfFcRkVvqWPFH+7UzTsLfZTjaIS2qLILsvXEmWqsvpNR2lX4jk
0cONufohG0ts0zzTy5t0QU9yVbbKLXbYQ4R8NSbR0I73s59UiKBh/3hFEk97lni1uC/gY+MPaCfL
GFn6uP28c4mnzZAYqsJnNZsYa+J1H5Af7JJJLVHya/IWQGvHYKvI6jsx9OjYScZuZWhJdlfEPjMv
fbETu75D/YjZfUmQBlBepuWrPos0+Cwy488ZEpU+OhbD91wrAKPx+wSlEqmDPECMe6Rq9TUUiC8N
Dj65YWesR02qPqPzroOzXyc2oEPYEwAS8SF2gNz6MBkPaL4LOc/jPpvz6bknciDkJsjuZTKMO7YV
8RgGlXwFNDNeUe9+Zhz/Vy/PAAC6GKMjJpUfft3Rd5kwk3VHgLREvjTWGoyL3ra7J2kn/XNg9OJn
MdQop+q0v2iW9vPvxyMfX3/d2DAfQc3NG8F8dp2e/MJQYXw6dx1uqT3jmtrfYOFiCkM9dkT+NGzB
eLTbxa+nVY2HqJ7aso3+/gf4OJZYpyDsZyh2DKbS5Fj8/gM0VBM6lPcZXhhycjTX4qSljf4S8Ktf
fHec3hzu4u3fv+gf8OL1VRkFwQtzWVdS5v/+qgJvnkk0Hqx5LX9mY5OeJkmUiIlWNY30DJeDyHz/
nBnQNQp03/ewJcpP5j9/vPVg8Jy/6AkwjIkdWv/5L2+970vcwnwy+4QytCa1EarbWZfjJEMIiO1y
bkFHVfdJa3ffy0DoNzBVhn739+/EX4PjX59/iiqoJrAL2MO6DMk+vBNMQixsXkV2aObOpd/uGrl8
75xWTvcIVkwv7BikOKs9bvhpUoOnuwJO03A1ZL1RXBW2NLXbvArq/qccmgL/b+p64ixsL18OXP7z
tJmCAfjL1CwFeemNpzi2E5RIduJy1GrdPG7zFkFMqA1GoZ8X5SOlVW1Sy11j6258yOBYlU84L+z6
FYm4b1772YjnwkniURyY/jYwL1zIVIfCG6Ud5gQQjruxDuwC9zhmQ3LK7EqXeIWd+oWV+2xsx9Es
v+MaJQlVdggHiRI3jEcG7waNDsCU4myW5NzvOkUq6/7v3/I/FpNEtWDTX4H+wHEc76/8ql8+eB0R
7ezlEmsZXOdIoYzZxTUpjk5rps8ZQpCLQ1zwaSQvalNTXd+AkyeZsFl35+OchrXe1IdPfqY/ngMW
YSzgfNCXpD0yHPhwEAxLUwkNEN0u6H1ATxKrmXYaqszQnoe5BAzgxxPWSHSUbSisYKm2o0dldN0x
L+M7UgELfVZEVHRHZG2zvke9Y7Qbe2Lo8R1zdf/s45sXhzlmYLSVlUb+NDkPqD2Vcl6b0fFdalev
fdH6riALMUMBXEDKbXei1Jf4YJt4CzZja66p5WaFOANQBoqXMp6pDQmqr7ZFGjfoBsd88s74NWR1
Yvrh2HfSylSzK2zwsg/+4Ir2SNlJlHfQ1YlNcJ0ltc2gZf4lB4BoR2xSnRezXboCoW+rOoblY1y9
NYZHPsY82COdLgSPbleTzIbdCy8cLTJpP9SZw+CguTDMIbudKVS9E+0PC2/I00u2nVXWjTeu2VVM
EKu2u7cztPrYGIxpPrqQgNzn0QCcJbTMQjyFPsN9EnxQz3Kqrfdec8bm3CvGL1tiKe0ECawZJ7tq
Yb2CQrpHl5uY9bLsCuRl6bUcOkmD3C/+oz3ZsxPmjVjue75ehMpDEXGjjNog2ZWxxlTNc0qZ0s+N
ASbiDJ8CYgaWYewJg+nambKgjuA0MDEHENlt+RSWOMJkOOe73vHH96YQhIEPMFdOyhCIYsck63ej
Iu43pIrjV0jGxEXBJAF2IhCw+00Ql4a27eHKpzdTZpnmqdZLHnPict0p9ERTy28AT1Hvb3gAgDOD
Wx3WZHCF9PsiumDtX41e47WEW+zRr/rzbZP3erNJNa9/pSWjEEb6ghKuz81E3Yg+aN17Y6yLE2Im
A+W47xLxS2zzuEf0VBu72MhFsq80ZThnrID80imUuJRc1jJ+xesOBD3IfbuDyQCOquyM+IedDBii
ilkiGJNgG099obz+NGsdUibNreRzmfejt2ESrI+f3GIfSyUIh9S9zpp+s6anWB+0BCDPGz1JFwFe
CzqeUEF3t3TEvFDOLMeKB+3f3OOur0edsFK9+DwM78OFRTE6jpPJ61mlZj0AMP4GyAfdKYqTr4nT
ya9/fyb9scTl9QhN8wOSI9AtAGH9/YL0tKApoMRgh/McjDNep24SEew6jJBvWQlaBqrVRLhkMNWb
IJW2QaC5qfbs2v030xXvuadXNMiuzR7XgzELPDrzwyqWaRwFKOVC6qH6kjdTdUnwRWM4Te2Xv/8d
Pq7d11+B38AkRtHjr/UPpyr9WZyMOdg9oeC+4DYwdh7GqMj1FmauwoSIpjMGvIzYEj65Zj5kz7H3
JiEEUT38NS52YGwftrF1PaKLHGN3V6VYbpAv5hBye1lhIYt1Zwyu6bnMh9TtzWXXuwKphyaz5VUN
rTNG5gAFPKRmhOzU02Jj1LNG80CPibUB/NbyzS3c+Av3vDs8oGbFfo27J0h2vjMiZRZEc181qRdA
zWH69FlC6x9PPisA3lk0IxxAhvWxaNGqKRZVPTWYk+cscpn2/BQZOFfDwGeKDl3LPqlSrXUZ92uZ
tIa/rAx7NGjUi1TMvz+LAtQg9CHR7uWsM/OOBWkzBJ0DqcN4yTVgdzI9ewwjyr0pOtfcZFVtWBH+
H2vc6kOazwTH6thLgHMEbHXcrnyu+sIe0B+kWAboxrAhe4mFxWhhVf2slaN6EmabiiNCIkb1aZ2E
BT2xTrqZU9Kx2tlwzFFwfGvoDbdy3R1z9vbPfz3B/1YS2U3zo3oYuh8/hqv35mMg2f+PUWNrxMD/
HDX2VKXDj+//cU4r8b0ufwscW//gPwPHjH+wC/EJTWRcS2cSrC2C/NEP//Wfmv8PGgfOBnJmjQDJ
QUDPWNXdkPzXf7r6P3yXaabvWDSvDvqi/5s4Zgf8I1o8IMUsdhFp/juBY+bvUktaF7omD63UqnBB
1fPXl/+XGnIp4xrWHlulXfZQXjWb6/BwvjtHP4Po8Bmwe9VP/Pejv4a88OOCVaZTYCtB1fr7o18a
+aDbg8vkqaPv1w8wNj+pPv/lK1gEp3G7oLcN1n/+yy/T93nbjTmv0LJ1WbyDLrL/x1f40OUEzSgt
XMrGplwF+vrBG/r/zSusOFI+khU7zAf/6++ADbV3M5aDm5HVGeGQbdZ98gofIltQuDhMKbgHuYYd
MkX/OIO47VsrizGtDbWtrtg+6g9LX/ovqbA146xjz6z4zcioNnO/gva08gboLa/8GPEsA/nFyM6q
NWwv7BmdLa+dMYHUaFXVGfvYSXV10TWcVpFR5I35ie7u9yObH54HB5q+5zDrQFftfZiztHXOurLF
rxcsxkUnZAKEAifitqZj++XLfPvPJ/M/4FPd1ri9iFFdP8v/fl7/+Uqsl+gKbebS/MXvn4RGVYj4
VoNfNTePxMJl58lbMAuWyyeXwr9+IZJdWa0RZvFR7LMUFSuXis20PQKsTNniyfo5DeTr3/8+f75z
CDcQOdGh8bH/8f1j+gchH/zARncLdgg6IOTKf6Oz5b7OP3mt9Sn9/b3zLEpJJJiUd5xhH77rKVgg
G6u5hSpWMQHd4YhiG7CEZn9OvN3f/14fAi/WD4rBBxJYbnCKIzQWv39QOTQ3m0msvVGlFRbuMwIA
4Z0DVnet/+5N950gff1iMdL85IUD+/cT56+X9tfe27XX2sj5+DSC7uhEgycIFrszPnrGlLl4woPC
C2t/FDeVJIE5hKbhfTdXawS8q+Xeog+jx1EtkIYuSesDvpf0JqtZjTBzaNZ9Ptn1uLGdUXttZFns
JxwfrGFNrWKSNDZP7DNXxw8rosd4To23eOmDLzhISV3o/bJtNiagyDTC+zBSxZQjS6TUciXUAtF0
WphR5V2yZhnIdKz4t1tXTl+LRlaYcoQpn9wGuyULa2DChdP79w4QsP6enZddhaK1F3WCWapbZ9FI
/esAeOIWXGe/4MGIYctIRn8nHcOKjUMrSO/RyP7gahDoDHT6beb7QeNvgOY3S+SDkXyQKNHM8+g3
pnsKlGgf2kV29ZHlUbebG63/jrhpuHWqpD6WZlIdSo9OyR5KxgJJBowh6pvJ7PYTy8Ary5Y9JEeS
e8mW9/xa3/iIMOxoQBOpY68wmq/ZunDbLCNGyWiY81LdNEvbR00Mzu+q7ObpPfbHGikkTEUAKzoO
2t6/NTrgSjUqrAuVLBa5yU1tkA8jtlHL0esbMwDOtpuAi40PTMk9iEB4xEyQnH2trnoNEO5ZuP2k
idCIewXloh9yhtNmgtwGgpk3R+xA5APNPg1Fn/o57sjglHHeHdDOxTtWAdbdxND9AZZMa+0NEP4g
4AgvHhHDZVQMz5prxBetC9ohLBlpXZo0r+SJD9PcofZUEfrZiWmQwCypd0KJDXy86lHyrSGbPkfg
XjHctS9jkNMIoVz3nAvLAqh8vqs9N+YywXUYESlNkDhsnmq3S27zmezulobd37mZi1duSOvuahym
ZQsviD57gMhwNNl01ffjMOvNTpFWNJ5L3sqbYPXRy3jlMcGxlPNjzrNjsZbMWhfLvFHm48Dm2PGD
xwH0zXY0ccKy13NxijdyPpD4y7OM1aP2d2JeMUwePkgiNdmIn5g8JtkeIq9EK1KnhIEhCRd99m3S
KYVQ6MUAjmYnKOQDQePZe19rQX22VAzGCa5mHqmgLlw4NIhj3ZzqmpC9Cv82Wjs8vtjyQJMvQ9YM
kT32QRxNXOh7RlarIYsEAAukROdpR3gW7gh60+he6Gs6e5eavcTjaA07QDLBA3p9yvaZ8MWNq5vD
u1nYyc7WRhaks+xuFRE/b4RMNT9NDKIH1jnmLs00/5B13fjut7rcko0I3Eqxmpkiwy6CLkpxgUjC
NVGrsuLRnkBJmZhnCCXyYHyMyXe8lv49/IlUCzVZLS8MGfBTkee6vGNtMMGYxLS8npycU28S2sZX
13B3Ux8Pr66V+O8ALUELemq02IwOw+00Zvwc0B5QaXRteUrdztDe8axZjKiADm1HyCJ5VCHXLKLG
VELbuijWZZhwyE17gMj9xV7ml7pqkncAdNXFYG32LUvd2N/LsgzqLbVyS+9TJrrcK80E29MBinia
005Ym7LXur3DCIpUbw7xlH23XjJIbv0obywZ3E/U3e5eZxDgnPWxUibmM8RnWwNY1RzlTjcsFweK
lIlqS8yrYZKU0IOWdih6mMtBemHP2V51Boi+Z+gXMq6iVi/sNo2GtLEjHcsagFKO6F2cJehnUmWq
R37uKkLkLN/1TE3N20BWdDiWNkcHJFckD8PEaP6McreyD4lGHbbpymzaV60h92YsjXbvgUD47tY2
cDQvMzv2kJ0m4Z5oyxYYK9LgSYc9lOgeO3KY1OnTEpfOUzUqZztnVXMKEOuT8zjCCG/9YX4mB9Vd
wF+m+pU2L2p8bHETQxZOq+qW4WWyH1mlfZWwMIizDlB67Nx8ITtVrxPfeoKamCLAE80ZJkDnHeqB
lcyxjQ2Ip3k9L4G7Yc7dyIcKHvtyKtB/1DsPM7p96w12X74OcSvbnZ2Ca7xzUUFheB3105iVtfGl
YK9YRX7qtPatpH68wOue7jBjLfbBaKUJ81uiTxGTKa4Nu3Lvq2Y07XBxm9lkrBBPMfkIg8Zl186K
sY3b8blee/Y4o7EpZuXv0KQaApBNi7hvyNma7DtXokroJnGo+yYQV3Bi4FApMj/JaNLqB5ijwO0q
ie7rLBwUk5Gv18FtIaQZbJU5lw3gmbIAXeUFOJ+NQYwlUIaub/tNrAXZuuVn65r1BQJnUuaW/Kw5
SwHxp6nj+4kxd3uYcrwWB+6G7uBAwCivcfP0+5SZ80tJskiJN3dWxPPiQj8s0ihfmK8vrwsHgLcT
iBl2vQZrIOK0ncAss5cO7XXPvGFYaeyF3o23w5JOHnQlMHShDfMLYyYD4BZNU2DdI4WqeGeV3JM3
mbyLIe10OHhx+gCPXKcbiC3QS1ggltEv581MVbH3QN2kG7SblCNkUKAkdxKHE8xbcD8kywKLulg8
i9w18KeXPHDl0G+MOq7ubcBsDQEwk/5QJo6GDwFHSbLp9S7wrh18+/fkRHL2yGaxnwDh3XNMG0B/
9WlsDy178+w1zwVZZqUG9tnrq/a6bQCNXghy0quIVXM3nsERMSpjlwNZg6g4fupF72YuU90HAdVk
WhjPmTpNel6E9UJppYjeLL9oqij43k2+tMEXI97eVlbaFOhTlb212rEavoIeg5MuF92NhNXoB9sp
xvxSxqgrDqlvaXlkwHaUVJ4iQCWsBe3c3SaG07M1it8rcyY/yLBl9iwHI+UawyvsX7vGkpXnTvkw
5UmTQ7kNK1Qcs1jnP4G80XldIByhChVDvUcWZuactV3ObhGdn3OEE5dXpz7PETm2cki2FpZ7cW+w
SZki4lvzNvTZM0SlVokd66SFCqqZH/2+6qcH3XEwRaeIP0QLF7ifxYpsOLS6k1xD4iRbUDKME0PR
ktLjip3g219u8J6xn1gUibe6bW0L3+mWqCaWhFipQu9/In31NujkMdoj7Nv3haZV3LV5BrEy7svp
biplm2/jiZCLw+gQ0w3IRX9DotDkHCS4/fFwz+eyb4hu8Qc2cJBayL7dSRfB9qtsMkBcLezkfkMK
oXEhBaCj6k3t6aLPQ21eBTgTIMmRX/A143KlMECUcwQ9AOWqzqV7VpN0bzNCPG8VDCn/XeZkCzwH
etVEZr8EGVea673FIsbraTXLtqilpJjQ9DcNNI2P8jjo7xTRivmmRA7Pms/wmTcAKd0i2iy1EA6Q
b+78GIViMieLOrLaKcddXTeqOtmLFn8tzZxisIRN+UYbNS6QdZtZe4AW6XtgdRBcbXjv5/chi/P5
uwmcsf1qdLWR7kav1MZIL9KufCDHgSNkaJs6HJFoUmup0otqLOtIktMm2JpWPQOsmFTCwqu3HkfI
euxCGn0+of2Mj5DjUYxhU9L8CzcG2KIkENnGg8vws7KhOiKbKsgFzI9zDk8A+SBiL8veVgH6yWhe
Ou2Yw73aeTXgoyzI4htFMv1j0+8GSvmeoRDMtokvgK6sobxZnAGmspEHRNtTRwIKtuDr027koE2l
mbV4/0kCuPbbrNrSZTjXoz7TQ9nl+BMaVPHEV87fe3jyz33QmDuNTICfhuCbFXI0z0epB7E8sW5p
1x0wjDKgPJX45trNCBNjabSn0cotOBi1H5tgxYyKcT8JNDtjSUnfmI3MmZ4bXFR0YUGGA1UNyPYc
jRQY2qxutf3nlx6Zu7/FZlURhdfW5j7uyH49pssyi2MBTT0Njb7U94RdtVMoC9RXR82VngmTqxXV
xS9QFW0cHlqSSzzCjsdCNXILQLCuLvm4yHOdmNZ85FhMjjRVMXTo3tLTrcHm6xu3QQaIj/wPJHaJ
bp5Eu/ZdaQ+MtIffsnOLyTtkYpDrihcXNOLeRN77LFSZi7kmS8WsaL+2Hqog8G9AOb08iMC2o7Az
2zyuyWNM5as+AU/fgGeRADaQNQ0cm2JQ3lYuRdZeaiBAhIvFTVY+DpVP4MrA5+nBwGnyV4umOA+p
RaZ7YI/WHfCI/ovfGzqiQlKrz1iLhvPkFPa7Kplzh8IGSXgFFUDHVJEOXYJoAAsg16Sd1htr1Oaz
hvMPE7+tq+scoOGhZycs194kRwmAgn2TYsz+1lTpeIO0sOqPDBzzr7aw2wEMfTQ4VdDsltmI8yun
TRbkINTn7Ce6FfqQsh5ESpe9ZAMqdgDPSVkgXITphAxqSWhjuH+GTdxD89Dcrovc2m25AnrYW1Ym
pXvMAur4AdDNQxmMRYS6i/8bwHlP82nYsbMt7htY4Vtdbz1sHtgq8JCRyxJMifiSOcJ5bGYCbjdV
DH6phQZ6V3fQ2DpWEV8rYlZvSHPWtoVye33D0CB+I3/IYzZntGcfQ9Z1Qn53EUEYAdhiJ3J6Cdwm
/VnUhaQmV4HaB3YyX4Meoy/HV8V6y+BOjCo3HW7m2jb3SOeM/qm2nfmU9EkaLUhfWAKnDjuzAsdt
WEr3G0se7QoKzQgPV+jVHSVp/YaslkUs6QF0skghkbZbIKY5JkQD0ndw6DQbzTWPmKqcvTup/pKn
eXHhicbRXdsZBJqxvYNebDxKu3iIK8oEh+kGwTO413g2CqOPFIFePzloSCgJZGCDgPg/pJ3XUuRY
toZf6ChC3txKSkdmAomtqhsFhZH3Xk9/PjExZ0AQZPSZDoaqnqJr5/Zrr/WboN+NxO8ZVj5Z9lhX
bYGQoBqplzE47sJNAZZC1cyRNRGNeNUj+Lijfif1TlbU4B+jireIB0PyNzgFYZsjLZrbwlC3AaLH
AlcGvmYTKF81oP4rAZ1yS86DBxB41lrmJflLh9qBb2GNsDZe7Hp2EcqF6VqJhx9M5+vxCXn94bdQ
+emNXqKrq4Fv3CfCmBz6CoEOW5EM6TI39XTbjUp8gwy5sRJLE7Q8MJ4rdN+trR5bHdbGPN7tmvde
6uqNjjteq6FKYsi1vo0G5ov6NaW2Nd6FsbEqRMHaYEsqCXYPypWXSJl591AQUOBF6cbVK09640Ih
/i7laB9Q2d/6+AvsqsECZ428UeNmfVdfpKM63FnaGJ0CSYJS3GuDp6/CMC0qO9Vwp+lIwd+iQqBv
IEfCfBv0LoX/Fo7xFlEqMha5WqIJ2da6jZRiv5Z6UJC2Mebg0Pm/u9hNgwQ0YyWOhgP0OeKZXkf0
NwNmfhJkpBVIKFUHte0a1ywqCO7BGG60nnNNk9DMtqk28B/VVpo+JGMkx1iGiPFoQ8bw10oxWm7P
QKCMrcvdIZOs2f+oqbRXkPH5ips++9NqtdOg8HTj1ZLSHYupRY+a4PkeRIJxC0EibQlbjTZ+nkyr
eBwrQe3WkIDE5JrhYPsMRTcaYApzrC1a+N2om6XClTQhb+z0c26QOGAwxY0q58a4RUINY+4MhtFT
Hqowpyryom4FcEpbQ+qoEEOpEnkljrFoUVkuZ3eLyovXZYDlatCU3XPn6e3KUvVrVYr80qkLXlK2
JPTdoe3YOoYA7L5jT13XuC286ojyXo2pjMhsIwfTLyvz1F9ePfY3JMF4S1oR6vYmuwthPrNuQd2W
AKncoJWVyp2o1ax6sKO3njVFYIxCY2VJGeorBYUriHtI7E0rFD1bCNhGgAarEErGQesMmJrmrB2m
V2OizugIheiXlWfzEBu6Ww/eePEgHDR0cFIoc4W4q3MKZajF8FCrD2JShCsrFV5QE/RAEfIefwXp
L+DRBdbDyaQ+WGteNe17pLQzu6FcHmz7rKqfDDVVN6KRq27Z5iFEm0ai6b5G+8cWxK46AWqWroaE
iQN2DF4MN0pXTLHktVMU5S/VPLRKuyxVGdslrEQ0Ss/1XV60T4ZZdcfJlMcbtbNCnCvUiVMWkFd1
oW2CE56uEZCkJkF/XyUe3xiV1v6awswwLsQmHThtIacdycmPhIc5j6ZB9oMdxWmsJQHJ6Q+8DfsL
JLz6lYzvTbf126R5gf5gNjbF89TtCpaGLfVIayKmkLmTB4eF9AlY04Y4+G+S68xDpfN0XMWNEiRu
YObo7RhQU6VjZuaZta2gerR2UAxtZxN2lsegNzl9CdlUhMemETORVAokNyTVfzXMuBUowxA0NqXa
wJKDr4DjuaJgemR2Daj9vOZtYWeF1v+VWxg9AK2MdicHSW3BtYyap7iNdFCJXfwkKCpcLaOXpQsP
fo+IYeIw9puwtK7Ylqc4IHMQKCq+KyH6PDuralWU+Go8Zyh080hALUpWjkXcwMTxvQJJLRQ7fxVh
h6ZsXeP8klip94ivRgvLrDV7yHNM2YNOEtagUgRbFKqjAcu+i9SdnvL51yLWMgjHRCZhk9LJ8E1w
W+5ru6GYLmwVKutHqvPmCwnN11xOTx722JpdD6Z8NWohKJ8p6PEF8g0vuVWAc23CSg7fIDyOeKXV
yCquTAEDjczIiwRGBjiiwxjFESYiQoBkYllrGXUKPR+f/MJMRRhX7fCgegYUSc+EISkpGcpLbZtI
yk6eCrHdtJOAjIXZg2heoW3XgmVSWxhjCbJ2EW4uwRivKimlNNnAG/LusKZBZ9YI/albB5rsjTa1
QO9o+pYBNjgE5LSJs0Q5IEMmK7aV+qO1hYgyDZeBBJ7X9ittKKkojOGzRHK8Q5EqDVEkz0rN9VR/
NLa4JSM0Rdlbf+oRLe/tgshJdy0MN2DRZ1OM8kxp3hV6KkLFZWUfULPjcxiFL8Y7bPgEwak0kiy+
nQaFHl3LlgGUkZx9S+qfIbN5pJb9UxrUvewgIV4+daTpphdgNnly3RH37mDGyQM0ZBnxz7qQ5RP6
o3qMd1om3QlztLv1AebWWytXPKdpsmylCkJ6VXl6fdtKsUbevBSl1ylE/HXA2BV1ZQ3FKqfGJKJ1
0MmLDgDi8QpQKp0MNCwmYpPwqHaNN20SVANOtY/sbY9bCc+oysLTwhPDa8K6/hLn4C5wDFhTJBRE
g5/SB+8lG1s4GwImR/g6WBC1bFwTtAEET9qre0XLBDfQa+8BsqPopl5WmQez4xXHS5gs/E0rs7Gd
kEX8gLgPIaM/BQKhgeSnD1U7xmgnIgIUIFkg9Cwgn/wpfBo/eggr0gGczTqssSTxUFGDWOg3Hgez
gXYF9y5cLLw6nmgs9laiYJa4+QjVfZIWGpU1bqxXFQO66ySNEGrmrGg2nY7KHeK/De9gsw7SfU66
8BYqDQSVZGbLHUIgQkDPebnaUHnRKQ28GncvRDBHeI6GjyN8MBVYA+GKhENWFtfI9OMVvMvSWBUY
GiSaYzBHv2GwakecmoodQmL9raiIEbdrArnUe7WKQjilYD7XkfUSGjD+tEpyKXSSORgIQBMHvXDY
uIjVia+11KOv1w2RidRo5kXKHp+S4DECB1et4OrzNBNhzvnUlK17soJXXZDcwZiLc1fRA2hi0MEK
ZjGfVk0ztDw0imifBmOzrVGJPqoGHOr9iDIwd5mnWv4aj4eyuigakM27NoLa4qpM9aXalBm6IW0X
TcAYYwxPK3kS/D2sZCqEKVJRB9XzSPAx4yH5sxnEhvQo4tOYDZSA/P0owOmkD2BSD8h1cLbnVbEV
qRnelPOl6zcmKw9R8bhyTHb3Hwp9UuTUmVyhBmFN6iqspIEAM5vkO7hg2VVnZESCMXlHhorX23og
NxpvIughkpuVJs+zPqzG6EKSOuMXug+IaPVpPV5V6D9KtjYoiOxlgXQBN6UPcV9EdM/Gfrz8C4oX
mllVTUn/WBTULOzS6oNwUxXoE4pIgeerTkCHFfRca52Kvpv2gQW/6pRRnqNnJvjIa6nRzBMeoE12
kURjLrhpZghY+BSITPv+VNpiStpIg58mrjIYWTzqZFi/KaCU4ZgWk/GoiHMq3BcaXV4pWaIfWEse
akY4fmPE0WYXQyOh5kOcSE5Tk4pqS63rHvsEdG6kRMFUp05rY9rIqWmi4e37kXxXEopJDvh4KSex
iAkAL0BhcCgc+RBbRd0coaXjUAl9rRMeEBEot5HBlWqnYTL+ZeKkY4jPYPwnpts2tF1ZuKUomlBc
6RCyJXFnKLd9Ywpz0tGr3RjmJsoAUdVHc+2p2zXA+uPt5BdFtfFrbbqLtLBL3KQfhnvceJEDHn3l
MJKuPlFFj/7AraoQwszSamekyBtucZZT/qLHLa/ihLWKntwIPBfd8Og2Q8wYzk8BIdglMYE3lUg4
cEwaoU9uUEQwMM4wsby0vc6UxjUQhiJZJ1VtkUjM/AR398bQ3wTwLskO6ldDsSblfHQUK6l3QUsM
8begiDPeA3KVAoi8M5dft6C/QU1WSelrZtXfd93sN4v8QnZf94NFjFybZNGprguCDS6xRsa0w8bu
1HiIIdlhGNe/Fd9Pd4U4BVsYwkoOHj+ZHsJaUd+GeohvA60gr4SnlIeOgKLD5ifPgWJgVCKYjNFE
X4iHpvel8DLWhEC8CZBp4NXI2jL2Glf2Lk1H+B4RVWbepAGjD+1Sbp+AXDWXUtyXsPNrSz+FMuew
06N7fW36Rn2r8OzHAxGb1/DCa/Ti5PvS0B56XGHXCIr6v3UCoRqbGo9cYySGCg+cenwqY7OAPOzX
Yef4FZeLI3NvD3th8sPWkVCcq918aMNrxcdTcQeXvMwf0X/qL5NQF3mN+3HyCDcXmqEo1c1do+nV
3agjYGOrMOFI9oeQw6eyQtDOwofGRkYi1uxx4g3hpGUsk0wq2vRAQi858dkFyVVVqVGf47GtkCfW
qmsJMOJKVsvpoSjH4DgLQrkKJXdXmpLuQidtIjKdVA50W0Op0d+MulZm9qgk+DbaZYID2E2EevFW
MMRKPkVZK7+oYoHWdBAq3TpOalP+HRIDkvscwUXYlB6Nbc1+2VUaEhLU3Iw/UtGae8VUNdLqlVi6
FnIC8aavIJrxEAyVtaxG4qnL5W4jh3qZsAlH9d6rE07YruVAMpqyDbaYLA5ULdNa2sqtyiMLon8D
hwmR8JVGceKNK0tyYTvMRjJalDzVbVUdk5SSeD5Ad7JZVhlyFOT/cjcTIgPEptYU7U0pl/J1Hbbh
Oky74XJWuvolVY100EGLr0psQZ5Kqveek4W1lq5CRPoRGYUzOdb5yCrBUwEypwjnRekgG1xQ+hke
yRRlayJnLLihPzV73Kj8IyhS40Fs4e4PUJ8vix6B3RCL89GFiVTzXpF8EvgUxqCHehT+X9hL3qor
ausaggGZqsTjA/m6AnVCEq+QuopI5CSN6aYcJ4+tSHAvsjSRPtTQdm08ZPLe4AwkzESPvOWFD/cr
QIuD8xihFQvlBAxpxF3Se+ltJNX9H/wGfRzq9B4vHd+3KuU6gHtRb4HwZRdRo+rbwSLOxaNoyFnR
opDejOAbKGdGZfQqyt70W641KiMilbYKbhDHSDmJjXgMqAAyFmpaeHDMW9Vb9VaovCpsQ0DLqle5
ShNVqNcLcXLj+yZZB4As0k1PDpNIiqzbDPZHdCUQKHtaaZPIjh8q5n06ebjd6F1rlKs6CgG5dSkM
6BR7imwHc1dAELw1CmFNRFFUTkKNcIvK/5TcQWId7E5IMdIhrkOSFelvf51zpe2B/LXSJpnS7Foz
CXKQyUVuycgg7fG8ET3ilnni1h5qFtkVeU7T/9NNpcxGqbS5uEUVwfXTzj/igCtkrjIiqfGg54RZ
lj/WA/rzWAzsWnlSyTqjCvfGFi95RAoIzhsck4JT12CNA0q68Bi7lT4WG86L+NobjDi8gO8e3wRt
RlmeqdhrmjHdU23368tQxBSI/CEyWNQ//bsCadONjED+pS/pJKkB6vkgSojToYNmAk9YHvXsi4kB
m926/ModJqFEGXgIqueqi/vU0dHC+KNFGoeWh2nKdY27yoBaewy9isR3vkIxQ8xuWlq9USGR7qEC
GZc8YfSrthmqkxSOIYaAaLTvxi6t15Yn8F4xket1praw5pgeDwQU9lVjhRRwusW8stEd0xDFGwpn
JH5L/i7kyjU0o0cum+6i0fX2qi878I1JWSn+utIAsKNYhV+UHXp6LIO8aPNrJVJluGJCoOzB1uXD
TtExFEIwRMyvEd2PKe50bBUq/SFvjbK68itVY2/02QZKL55LXjA9eSgj3lYNQEq7nbT+UFntVMNQ
8j3LgQVWymu8RVAflaDJ7chcyw86kfcjkmEjGXpNoeygltJTm3tTwt2RePn1UAzoG2txh37QMKoX
PXpL1mOCjcIBuZEB2XSmRVlX8H8RVG6EAimENqLqJSbxVdQxQGvCBEzmYEPhkJmTdc9OVCGC8RYk
QVL9IuypkKFPEZrASCR+q0XRFDZIESHkz1Pe7DZYJ+BpUScon+DtYhl2peZmuprLuPiS6CZ6Dh0w
nBuOgRjkkphzf2AosKmmRr43pHagWtjnK0Zc/A20r+AU1Lj/EINJPAJ+bu6eR+ykkY6gZppwLKfI
V1AfqqnpWjnlGmVoBESTGgIA3Bu0QxTK6iEWOUqcFGDcPUYFKhxOEQq8IQcvpsxH2VbqUNQUIHIz
4rWIC+78iYdgP5r18Gjhda6vESxDkooT1wKIxWXoP84y+y8+hnTxLuuhZRxBJ1bZigB+iB2tyKXj
aFWENpLZj7+aTI3+hkOmPJUmXDnAYJn5JwDZhCleWSADr+q++RJQvsBPbaD+Qgq1N0pU2xqRowvi
464OovQqakY/X0ngMtB+M8Zi2saRaZ1IYQIDkX0zvO1SOI6X+Av3GASMEd6+o9oX3VWqBtNFIHXD
s8i9+oqOUjBiaiVz7mCsMa/zyBx+yYWk3o4lfqJU2cPQ287hmUG1kNQSvENACnYvZ1J0AIuWybaX
mpKIy4bV/Kp4Te6jIYirXV53yD+3HNR4XHQUk13sCeaT2u/IHqSNb0HOVks/dmQVudUVDifkvhHT
qB+UdlD/BhkBvqNAVucy4WptLkI8vPQdtfPh1MQCOsv/gzRU1mZVxxEeos7iCnguvpltraA+TQb6
Jm4zzEL0NjqMg98/yVFTkoMVxd8/o0O/onohegBMtWBpGmCIF0DlvJe6OmhHxZbrmzGU4d/LPHen
3c+tfAO0pRYpmhRCTQ0l5gWfRCwiT0BhZVZohkAl3KB3b1v5JbXcQr3+ualvsK4WlBULeL2mzUyx
zzBb8FlFUqdkdCeMHkTRu4tz7/RzE9+MGTKbKHwaCv2BIvO5CU0phKGNaUIpToVxl00rkvg/N/EV
BW2KKkKe4Ms0OBTvhIgPHIEY/ntHtlqlKN27pYBOeLwRgclOgXIGHmzyYT9joE1xZkMroNRNCTmv
z53JSjhHXpiDJcG2JyKt1+PfPJpbfXhOTZx9zsKRP3OLZjAyQyZjdGyaoMjRA/zcYF5McQXOVrXr
BNUVkociHsJ4rVnHKDz6/qqj3KufAV9/nbEZ9jwLdeIxo4tL7LrsU9S0wMbZeXcj5+22y5o1TKWf
5+wdLv55KCHYA85huiCZf1EthaqZAyQhhi7c3qlX+qZzB1ewsUewwxX+mC5EPIe8o1O6ndOsBqd3
JYdBt0mVOIJL+WFluJrbnmEIfN0R77x/TQL9bejqcrkWJmbxlc7HkqyroX1ozDM6qAqsocUSogFG
FpYk7CAoD59nVEh8stQ4V9nlau5352IW4uDKRL/xTPy/fhtO6FAhdcDHuP/qNVhLx3c9h1yqU5zZ
QV/5IzPYHjqPgdQEygNLqQWpL7ArSqXBNsddSFHCd6l4RrWj3+IPdelthXSv22jVOPeBfftybtDl
Lzt40fy87z7s4E6MutyLaB65Xw/Ewsk0nGz35wrxXRv6v4mn5M5bF9tnoCx2ZsNpGu233o6c6Mz0
Lwj4bDj2NQcVhBQA7BAkF9NTk3Y3BqTn8YHEU1USnS5/jDQdmzvEj2QVmDgWsEr3BGu9Jp9CSnoX
RsYZTe4vxwzkFEg83DGybqJUvCQM5SlsAEwReUdrV3lQuK3Y3ECYrp1ekK7xI3OpQF3+vCEXMsLv
PWfPi5IuiZgEUA34PAd6gt5JHUjUViLrsiofi54gslb7Uy3kB2QIV22vX1LHJbWtYeYI7+t6MPH2
UDAsLKdt7fvHwh9uznyqmVXy6ZiYhwJSE3cIgwHt5POnqmq8tGSIX7gF/MXpdS8SumuRijFFfjT1
FmqzaQtZe4874ZWA8lqWKn9lVTrDffl2QiyRPI/FtSybiwkxZIq8/gDUukxB6mqCa+GW2OOGSoJs
G5O5AzT2/HPPv0QBc8c/NLnYEnI1gvvIaLJi4WskykRkFqnRthje5MGZI//LqbdobDH3g+YDjO9p
rANURZxH/dvgFfpzj77cKzTCzjI0tCQUXAEWlyc42jFqM8XAWhuTC8RtC6QjEI04c5Z9PUtgUBqQ
KDm/8YnUFzvYN4QGqxbF47FnXo+Z+IZ+KCm1tL6fJiN/+Kd9slSk+pEUt3RVJ4r6vDyLVCmFRkNv
UgjFjUSM7SvdA6v4TJz2df3RDIpHoqwoOmSvuc8fzse88WVc2SysAqWHBtc1IBYZwBJA7e0vo9DO
HIJflx7xpwT3amZ6QfpadKoXuqCxSp8sLK1iLtHukKJaxUN6iq0Jg8rpTHvfzBgx1WwUIYn8utxd
+HGRIZZkFAHzv50uXSZDc5NBylcz/5zU8fI04ZhjTdApi0G09MWmEubiJmIaBmL6xomfzLc+UnZ2
GSmmGzTimZU475pPZxeXvKwYc1wK5Rdm4+dZE6uhagFwsoVx4VBvJe2thz6UiRSNjVXa/cq6fvUP
l+PcomqwRCwucW25xdoyTWMfVSe0YVRHC6tVq716+Mb/41Z4lUA0VtjKUBwX/SI7OcpWpoNNGC6H
4rdWYcMYn7kCv6wJSMzvlFYEHkzC+8W5T/2zMFXfIJbH5pjcj1pdGMnj2J7Zv+/aNYs5oiMUFolA
URDXFo+trlFGE4Vjnie1IB0UEahUaZTDDvPqaI9u8hs+5Q3Qb1KUiEFs4xGWXkXRD1VhbzizOr/s
O5MXmE6KHXdbtoM+n9Ifdnlfl4k1GJKG+KzagzcBpmGmqnKnqF2ymxqZ/JXaZmcCUvbX12UKKW8m
JgO4Zp0uhroE4NcpJSxH13X3rnt090d+t56/1mt7vdvZNr8c1+s1v7N39qaxd5uNfbPh27//0WFU
/LVv7A1/vOPXG36On13Nf843Z/5y+MedvzmO7Tqnk7vla7+lLXf+xv8cvuYfmX90/hf3Zf9weti/
7Au34N/2e75e9vN/wufcn9mtX1fcbLXBAxXdPZ75Sy47QvSQiBoJ0Epj2XH1LIsTIt8HT7/7efd8
nWVFVXT2zr9MG5YcZH/UEBBqAMLmrLqu6KDXaXskdmwUigrr7efGvusUmxQxrNldRl2GT6nS9aFk
kUyLk+Ia7vMOyjC42f7QycL256a+LiNF5UiVRTqGhpoy9/vD6o1R+ugmP8NmAoXq3Huoy9Il54U+
Zo0c9DNF9Z/bm2+hzzsXZXxmCx0YyrBsnM/tBVKsFEoUGPbUqdVe9FLkPaMpv0CNrTtzrH49yGnK
QgHNIijXiMo+NxUigaJqdQzTrjPjnUT+3A67MXVxCc0Dm4KefuEbY7cHWfJgACw5c97O+37ZUzDb
83FoyOoXHbahG2NAPi1KQZ1FlRGqZ3nx81guRO+4FQmxPzaxGMxCMltDqjomL5SyLe7io6uNebur
AE065Qh2QZGyl1joSqfPkiulFct/GgTMn2BWwyHfQRTw/kT8sHzSxPPQEeQTSJRZnLSTDrmeE+aM
vxLjnLDgN7sCgqmmoHDIFSYvKd6g7EdS4YS7s7uCJFyI1jFNCTfqf36kfGpH/rxuKqGD5yvRDlVj
t5eOHqgQlFCdMjlzW363QpD70lAKFLk/lno+pYdqdyuBZChz6VQW/nNkCGf68s12g6zKfS/xLEaT
cv7zD/PTBzE40YTnIa6chY2dgaPJAxLKWnlmtUtzgL5Y7p9aWqxF3CMCM8gZtVaFtRZeTyy84LUR
VFDAqSNU5Pnapxrsti6ca/qbM4ymNS4Akrv8ZtFJtANHZE5lHt7SXehfUT5XxW1ZX/fyBgUyQuFD
3l2Iw6aA51ndBNUBsExrrZEgm/KnM1vy+wH/z2dZDAMSPqGHwPb7Zxnzjd9c5uIfD4kPRTtA4tXR
nh1uE2/vRR0gA4Tp1+N4Jjb4ZlkRGukyKE1SVsrySpSQ2s71iuEoKjSvlbbgwgKD9HNHv9mMaOdx
YyCOQ9plmexoAVmjJ0ANBP7Ym5xra/DvrxBPV6V+zvvpm6ZmiR2FY0Ym+J8VfT6u4dLvSxU/Ad2m
yPrYheOpqLU9eMlnLy7Oecx9nT5CZKR4SOBrpG6XtQKhl8sSSRxWsSJsytJ8VlDHQnny9z8dPZrh
RYhOK+cYsMzPXRo7gHYjBm+20eAJNKQgOED05+OKZ/iZDNH7Df55Y85HC2I8IjAP41/KGR+OAEsV
6rLoAhIuUW+Yp4Kq2c6XFaF/TJqijNZKRA1yRXXJfFSVZogomE/cVkIY9yNKcGO4g+isP6D4bRhH
ryr610QEiH6AugOfxKC4jXpwqhHtNxMFObQb6+Rt9KAGuvoUag9ID5fXYpVYFyyZoSEg77u7Iqig
gQ2KnpGzK7Jko6LpCLArCKt7Q5/8OwQdo98UA5tdlA3tq2egjQXnZzinA/Z1sxC44yWEGosBVXCp
5yZrVVdrEdLTWf5bUfHUPnMAf/f383AlE8bUEYcswvTCgmXq59DXxin/24BumHrj4R8vJnR4/tPE
/BE+TLAQCR3UFprA/NelKm0zz47Rug2ciZ9b+m4toU3GcuKdilKhNZ/EH5rqtCAThySleG3n9p9/
5b6VK6DN9rgiutp0a9Qi3NR57dewADFUu4V7vun3vd3aD4Ur2m8vpuOvDXe8OHfTfTPQ1CRI8ynz
NafIi0tggkcRGTWKx62CrruMdo9yrvtfD6K57PGfJuY//9D7BrH8HiIh/uU4CLhpPMu35mK/nZCP
WNW5ONz9PNzvhanF1iV5JBHFsjiRKV0Md54B3G5NjJqBTdq6UlxgnWGT8kP1BEQTClHgqu4Q2UB4
dHDMAG5Snu1xC3MNWC+SHJ1+/jxf30A6BUeEBAyIWpahLXJ0yIVGSWgIHpY16o2q+rCU8UvN6200
Bb/MSTrzVPh6rb/X7BAq49VFAL0YbmyUR6UMwTym5d/QompgvpRh7UzlZRTtDPlMMPa1c3M2C9Fu
Rppr5j3W/jC5vC0V4IANx6Q5bRXFOwFLsaW2O6oEmcrk/ePAGU/deW6p1pG3MxebFptfoGY1xqpB
LWEGstIU/GXwR0d69udJW76CSBFwOBAZkcadc/KLAwjDJinsRaXCwEq5alHMCdV6FSXqQdD9C0vD
Rgmobw7d4udmlxfpstlF/wAtaINa0myMJlMN2LSQyJ7pZ5bIuc4tNr0SkmPtLFrBoMukG8O9Eq4V
5dfoPSXx3qMU8nOvlifAsleLJSnCZygDY24Pmw/P1QMnsx7F8eb/0QqilMwW5T19OWVZEojpCIDK
yZQDYasGgLc9KueqI19Ol/fOfGhmMUXju9PN3Ix6nH4Zra38RR9YuAwvmkd915yKG923pddz5/SX
h8J7s4bEu5j4hwTHIuOAxWbNFmQMw/yhUmU7vKjeDN015CsONQPmbPc0nlPDXm7uZZuLg9RvagUg
Dm1KwzqO3gYNG5Tx0Youm6A5s0SWp9bcFKhBmYossnhfarJ5gLZMVavsN/NYZcc2OFbqVVM8KBOi
Ue4/Xygf21p0q5WFaWxz2lKTwA70VeHBZ0Dsoj+zzc71ad6GH87GUIL7rQe0E7TJKqd2V+YvoS6v
o6wBWKs4OiYf/1XPlgle0L1tWfnzKBZXuf9qdPchvHYwST838926IAcFWoLa1ly6/dyxCmpILxga
zUDEMpNLvb+YtI6q5V4uNj839d2B+LGpxVwNKtDZllPfiaOdlz+Jxk7zX/+7JhbTlFFpLakwVE4v
4b8ZXgvFc0mI/nMj3x2BH/phLLJqFsbCKZRH1lzYqqtIzCpXqlHJDJG9u5IsnBZ/bu/btUfmFfSW
QfCxLFvoTWFWMpB1Rx3khymK8ELTsXXrx70IJ3GslUc06s+0+W0fqRCC3VEtFACWgQ6EUsB7XuWk
eUWRhIukccbATdTbn/v2fTtkKefXOuH0YsJ8tMhIOmNchCHJDlQ2TBrHQpiuOOdQMP9FHwPJ90MJ
tAZx1FwhXBY8kdKO6npiEMvuqS72lghlO98ARe3AX4OHHM4s9m/31Yf2FvdkivVALw+0J0/bnNwH
oOjmtwH9tfjz8wh+gcC89+wd2ScTJpOMXOxgGd/GsWAI+6N12WeO9Bhvi214rC6Se8kBxYnL5rW3
gpjWbuO/wvpM8/NK+DKwH5pf7GqlDvDAmpvv1vlli0YFRnt/k72wCd16i4b7z819XS/zcwBTG3pN
qfwLxisF89mEAHxyaVMj/9Ecvckd5d3/oxVeURTWAEyCrPk8pKkaa/IIqgRO33bQDrp/X4Hxsh5+
buUd3/d56GYspqgS3s9Aw/eZ/XCpjL00DWmn1A5vQcBjMt/rjbRXLuULa93g87epof+tkf8OLowd
3gC1sw/d8h9W7+YYa4768W2nmkjy8HNnyZxGqdTyd6OFDMMLkdm0QDDhuqjOrNSv5//nhhZbojd9
IO4a3R2UZ4r0aeca9d8zQ3qujcVm0DvRbISYzoin5lA6+s5cK5uOYQ2dZtuu/U3gIPm1maFYghut
tJ24MVfqUT4Tv34TWSokm0TebJzX1GgXn0MdJ/zhB7N2/IfqWV/Bsp+u9A1Wq6/GKttGj9pRujiX
9fyCAZtn8mOji60YatYA/5hGm2e8sUlJTNvqENrqrl4Lf6rLcfvzYH831h+bW5zdkhmLgdDRXDQe
aulN757z5Ex0cm4cl1FQW8hyid9H7TwUO/NIrvUE0JLs+uHRughvm6N0PP1XnVq+8BEegdQ1NyiP
u0jbwWAQzkV2X6+iT9OkyZ83HC7KhuclNGHcKo+Ejy72HnfZxjiTBJfnOGR5vHyYn2UWfBCRBG0h
BzjQaHNbOnSxI62TtXrHXljlu3Hdbu/NVWb7G2jL4do8c1TLX+OWz/1cvK583cctdl6O/cpzgoN6
2ayj39DILpr9cNNtG/agwV4Ud+Hu8m24lq9kd1qFfz0W6lmg5rmxWBxyuZhFitfwWfyHdoWY7iHC
QsLGVHMVH6K/9S9EQDbR5W1w7B3cl89sFOlrMPB5JBYnH8o1mhbPMzFe6Ctvg4aZtR9X0layXw+4
ED3Hv4WTuT0HL5/Hdzn/hqjNtwtW7NrymVkI5SiiSFI5BhivpEHWz8/PpIy+OwI+NrE4cSidi8M0
0gTYq21R+NuQ3YI64Zky73fjx+VEidA0qJkvV7KhJE2TN0Sjea89QZAnn5IawzEPtJseMvI60+Qz
F8l3exTgwUyboN7C5fx5j6owoeXSm997UmAn/iVyopuuWwXTLgCc3yA7FJ85eL6LbD60+O7W8SEY
8EpNHNtufh3lD7iiYxcW/uky7zDpyDb8fMZ9tzENyvJAoGZM2fJyQpQkhihGbEredQ+h7kZPQQYI
pX439N5NK3Zuro/3P7f57R742OhiqdRiWeJuRZxo+NN1V/Qu0ifPZjQ5lvFnNAwn9sP1WLE18lE4
UVK5NCxxIxr3UD9dS+0uMs1YF2hJ/vyxvl3AH4ZiMc/oANQesFGGogE101aXQ184eVCe6f23I06I
pc92GaSQl+GAGbatObBP0uGP3qg2LsUOkhG6eD0N29o4Vw/+dr8Y8+MNkX0e94v4tRHRCo5MepWk
v1GKXptSeUqnt6xT9oV27pz/tm8fGltcZ6Wl+0bZ0Rhqmiszi7dxjSqGowf7ukFWKDgTEnw7Yx+a
Uz7vTDhloVZVDOXkeXYPEhF2pjOEwpmo+FyvFpdXK+izbg17ZABVJShPqNAJ4pMUPXbm3hBefl6F
3+79D32a+/xh73fYXFkhsHwnRx+cGM4tmxd/wEIY17r/rqXFTQQjtwrF+RmsZ295vGqx7o7ruwwi
6M/tfD9LWCFQGqd8scTmUWdUjQiZM4RyVCiA4mUzJCT64+3PzXx7xXGA/buZxSyhLMIbseBiwEBY
RDYylLbYlimrn1v5fi38p5XF9GShisRDS2f0/+XszHarBrZu/USW3De39uqTkJYQuLEggPu+99Of
z+z/bNZyrGWxiRAXSJmuqlmzZjsG9J2isVOMt7Y75vVeB1vV/Hpd2LIugLYFZyz0MfO7q/Up/dIC
+g3IhkNPFpUshj4LWn/TtYLP4roYB6PUz8wIke6l2hWM+Suuzu7JlK5L/UkpvhhgDo3ZE4BFjpSv
6MSSVSJXS3mJij89TPNtVEba4iDRc9JSo1HxUwnYcpY/Du1bqa6U/Jc2kaoSw+sS3bGGODPrKUDb
ZpgSwGcA3B0oDuNcymGwZyIXwGy4Kq6f2ZIa0tHHbAETaCIUSpcbCaI7mLC1VzlKGW4BEf3E0MXu
uoiFzaPuymJkjVLZhzxtpnkluKYU/yzhMWjvQoVJh3wD57xuBivqvlCfoMbLcDa1iYnGZJ4rK+E9
t7Kcg/JDFzC2dwt2aqnNafQcmDAWNwZIGrZIb0SQjU+pFq7Ip6LMfs08V4lub0jyyEnQuDjbT/Bw
ExCao8oBThQA3TD0vxoeiGJS3QErEctR9JK6QrcVFS87CoGSvNeAVzqt4mbPbW76Ly5U24/ekAJA
lwr1zgwDjUSOKdx2Stl+amqpg65ey9CIHKb4995MqreI1mlHq6T8jVZRE4RiKWeGncn5HyJszU9V
YRqf6OFwQSBJ/AO01f2voNET5VPvqv7RMyY/LQaN+7feTwidDAbLx3yEUL0DcuE4ir4BUqYVae6N
GgHkpUF2r9pJn2iirbW1PGwG2jKNjQixa2dHOuPOe7qbprGWkanobSjl4LRWolERRsAhz0A8wBtE
ku3vtunhrPaNECZ3K2wsxXE7ICBAJO0haREASomT7sUEDesVhNDPzGqANK23hz5Lwa6G+nykmdew
aHkFNiNmcEdWdgFcFd8aozadkeH+p4b6KBjflgSVtMw4Z9pLGTgFWVAC8apHXQs5hajvAUSeENrF
8CjFTF4xdGVsdaUHedDQhW3altVRKNvipLWteYQ6Rm6pOfT+Fhbqpn6PwOTyTmo8xg5fnZunstaD
DJxdCE1Pnd/LTjKy5TY3wcU0pmLhJHEZ5TbN8PmzWgYhzmvEQ+36+ivYoINdC0yq962bRXZhgN5h
qpX4rWeMoQGGH9aQDZBYfeVIoQsmhAJ5qUOjkPcMyEFtPsdx3zB8rqXyF1D3k0PO/L3k6CPgup0k
DT9FwwM3tJTynEH8qIUKhzPbAEupZ/uxUJEpl5r/RRWiAiZBr7Be8LwTkCCbipmRpHCVu1GCVdem
sVQ3D6kEf3sPuRUA6pQX1A0QPkBHFaIPZa5lupqtpJBD2lnK6LbdBDkZHtiZ2h1gGOprkHiR61QQ
GZ+EBDawgu3a1fjaP8s4B2oDCBEDeFrPfdHgUt+0vVjfNTQ77XzM9any0+LgCrV1C/lGICPVA8Ld
EGvvAJV4+FSaQEorHaVUe+wDaZu5dbBXe9g4ytxqgefTtM7b5LHRHtsyEgBgDXppU4yK9FsJWg+O
xjbAh2rl3rV1r3dvwXeJn4HH7H5ZYxMwWg0+39Bl9YHJcumXL4B5NI36j3S5he4m8TTlsagkAag5
MuBgJEMxoRUtiOCAlJXfvMQKZNtIcu+rHIZUsfIgN7sH0HuTU+nGApUtsY4fIeSxnmu58B4SJR2+
dkM1GDsxUqz9CKVDehgNobr1pdjgldcCb5vUkQ6+UAzQZWcKsXRb00L6pIGecSMLevg70/AQgQi3
KACqatVtTW9iFdIjs+2ea/qNnTAs6pM+wqijJUm4hTXTGFas5Yf5R7J+9M9JBKuwiop0Bl8+Pp1l
JBrAkVgFbsRGGDOn7xMHGtONpRtbnvbPWvFLjYE18rGbjR2dfoDOsEmzO03sf1x/pT6Mpcw/ZuaQ
VaKYV6C18PDGgDm1L0mabELjW98rm7HxfmfFe+Fpt8DuvaR1TU/xWmi7+Had78bMyYglITZT0Cad
ogtPwDZtGsBl0kp2SgAwBUjQVfgp4cgFGgdUTMX6srIBS08Xh0GeAoCCaf7z8jQgZQjBLeDp0ssf
ka8ySeDv4Or51sRfaI/qwAOBcEvPvE2cg46QrzVMLTg+kjSBFuD3EvzNk/mMWCkwPhWIr4t7zW1+
cFVObXqCOnfFIfnQev/nqM9ETZ9yFrRkQjMadQOQMRAtm8Dagl6yJbNJn7UzgPgT7Hv/BL3q9f1d
cFklmcdiYqdjBH9eL4zguXEp5OFD8gJqY/eqyeAEjaJpW6nh5GX0JAzfr4tc8ryYXmAWhVE4RiVn
zojvCcIYN4gMKqi4meCFCAW4oCPTs3W4vy5rwZGUgJ8laysRuijzicI29Ss1VwY8L+UdviuaYzfX
BSzpx7mAaX/PDg0zKBdQ71VOUxeB4wlq8int3LcYfnhCwnhtYGG6bXNHjtY1mDxwJKnWzW6DqoU8
3trIcbXPZffqh188fSU3uLhlf0Xos2q8PwgQs3WI6JV+o4M8V5Urh7KyiLl3Dw282ukyEpryh9ke
GuPz/1CdVqRpeN+itkmB+k/y7OxYlFHQYLSQCCACH+RWJnEyWHsESXpL5fyWsdZH+GfsvOjWehmW
7hPwJlQ66Wil+W92QJESD2IuyqCR04TnJj/EZIu3JvhQpsUvvbiSVFl8HninQGOfIhlGky7VT0j6
QZBrynP6t3RTy3Z8X36RPuE/HbOfRW0PK/KWtJ0RMksBvp5B5z/NvGfbmjYFUDvT0xhJL0W2jccf
gnGDX/Tvd0oTOUCG7OnRn6dTG5+oVlTQD0BLq9IZAIIoFFyIf2+9U6RzObO7q+VAzQaRyGoS8FQy
4AbH+DbDRY1TcaVUu3SpmCmljZjpBjKWs3PqwX/XQh+1wN24jc3xlkmuw/VdW7pVOkUJxrfICRA1
X6rC0IoqrgKqIDSGx/x+amyKPgBrEJiIFVF/4sW5GaIHhntFN5r6oWmbQAPQucTCK9n2b4Q8kH3d
1PtiC2PXTb4LQAtxd8bW+Ezl3QafvTyl/14nAZji7wfM9rMDSCyOjekDYtgp+lOa/orWqFuXMuxn
QuhSv9xRqyuUPhoRIhwgPyy2d8m2/lE57j7e6cfs3X1hHuhL+e2foUcmR0Cnq4pBG/oyAEq4lAsk
T1OmcN84VWl/Gw8GMHTffMnxjs+FaMOvHjmrTSfTr/x4oH9Fzq6C4o1jF7ksFZyTI+RTzUZ/aGvb
2kqO8FU/qE/hSf4kPIiHtdrtorc9wTOQwPwzVznztmUtH3ylditH3fe38mfyZOEm2LsHOgr2zB0U
dvBc0u7/ev2yLN7HM6nT/58ZskGCPdUKBY62f4hEMDLl++sCJgX8uKF/lzVzm0ezJSoG2swBhc+3
25vwd/oKJDZsIz+vC1p8As43cLLZZ0tJU72KApUNTEo7+lS/pbfBVqClcqftrVO9j75cl7doZs52
bqacnu8FbT0gzqNNT5dgtS8gm+5erkuR1g5oppDEx7khtYipN8knzRadYvsGHLp4dJ/F3ffqEKws
a9H7Pt/GmUVR9T5g6BSByjutvMndKDoyMyZv1YsHjdXa8hbK5/TqW8QVKkPSoHlcHpqqZVJoFKjH
wBT2W7WXv9LIcmfeaydtTT+W3mwDMB9ebRx8gphLUVVYFdaYQPhNTu1JeW439DjWt+GbefSZuNg2
N+au/h7urZU3YvFin8ud6WUALgTQ7siV3qOt/5puIA4kqdA/0ZmtOfIn9Vso2OLev0tWnJRF3QFk
jmFFMm9gOsxUVAeS3M8iQJKaUASdNo3IyGv1MGwEPxSOftax/LGg2pUrGqQjHkQZz2MhQpDUGdIG
HpL+kAH5epeXuZhtryv2kl6ff9tMr+sROGSD3IYD9r0je/0xE7rddRGLqkyalzFuIjtax2eqXIhh
oHQmJB7RqJL9U56l4msn+4cImoc8pa8g+ZXn4CRr/kq2Ynlx/xU8H49H3c0qGNh4ILx2neHvUine
ryxuUZ3/Lm6Oy+Xr5Pzg3KYJ5pTfSj+hgTrxTIqfwfv3ft0Kd+P3+LdoK2sV4CV7franlnx5i+ox
86Vch1JoTMXXOpcPnlvtR4PuN0OdKKI8xyz0hypXv15f75K5PZc7MxSxUtLzI7KlifBQxD8K4WTk
n6+LWNxRlZFuCfAEMM9m1yWFUdU0XHYUPFKD/KV2r9NJLr5dl7KoG2dSZorfBIIKi+x0bsFPE6qE
tWb4pWY9icol6Ej0slJ+m2k9rAmdGHh4Tco9i3AKYG4/iQ/FRn8vdtaxOcCW8D+siBATv34CCPyT
OTt7eEc9xQ3PeDFa+VXoQJtduceLRw8yIpNWAJUxHXmpciVTBEYvs6CmzGg7Bke5eGxHcWUVy1Jg
SAfJkgZdY7ZtXedjCTtWMVRPGRx8w0MZrRjkRRFUvYhLyFyIcwXzJLNu647HrgBRmVj8k8tUUNhV
/4sen4mZaRg8qPze6QUvwqOmwlniHlT9VUxWQo/F63ImZrZhViySmp/e02E4JPltZBwbYROtBQHT
x879x6lS+H97ps5iDxDN0zH2kCIbzhjeiuW32IA27Gj2W2kNj235wSRsBGQUbLEPOF9CrLUwYPu1
A+t4sy3abX8CaVHZx6dgY25b2GlBp0wdZcW2LV/ZM7nTVp/dIAkmaXgFJrknYI7uhSfiubusceq7
els79dfmcP3GLh4dI1T8oU2csYVLeSqA+b3CGLgTSrfBqEGzER3DEjSTfKVcvuiUg3L3/yXNj0+j
vAN/OzDP8uA0+c7Ub7T8izR88dNjBES6mB3r8DEBPoPJ2utrXPa7zkTP0qtKKXWG2LBI6x24WOuL
/yw9JXeRZ6cHsFMnoifHvxNvsg1YAddFL+rsmeTZGwlDINcijWon8mksfErqW6V57ZtPSXjbF2tz
VkudzKDSgd4m0lRIo8Nkdc6URwzhjSoL1lkZm+pOPDHm2p8AFX4w9vmBYuOdktvJvfx0fY2L9RDD
Ij8KqiDzXXMdUjJ49LQRna037Rdsv+0+e8ev/p11GB9WRC3u519RcyUKO9Py3JEV5m8NuLjFJ+1H
9Cu7G+770oaNZac9RDvxm/fVt1fzAdPb8sH8nImeK9HQKVkzrbLdSLZlJ/v4xviUHr5+dp0MDqMV
xVnW2TNxM82R2rGOyz+burNs6fDQOsFdaxuO8hTbnmPcxnfJj7UW5smtubbE2fMaA8mhp8xWMm97
Xwo3kfhQdvBV0PS0vX6Oi8/flMlkBBW0L2umqMTHYRK6HGNgxZtKlezO+tH6x+tCFt2rMyEzUxrp
Zd1YEKw4gsYwff9ElfK6gKXtmlqb4HsTp6G5mUZE8NcmpsflHqnW1IPvjF58l/WW4+XVPjXKlSrE
kqk+FzfTCK9WGNKDE5AYzrVj1ds15Z2Q75K1wejFJN+5oJkayGUfegE48U6/U46wxBYHze43/Q0s
suUNHYTat+ZGOMDw8tiv3e+1LZ3O9MyC5b0Vk1FHtLrX3ukRgDpjE22trXpf5o71qO7ivXcct+42
XYtm1iTPVFI0y1ppEnbXMuHfO8XGyxDT9nCAyeO61izp/vnuztTSajqtq2sEafRgwgeU+TCIhGvm
Y0kKIKXAaE+dHR/nv6ukMevJhy3SrSdktMDcePGXUj3Grt2EN6L/BGZUn4NTcBvKL1HquP5Kum9p
Q8+/YDLlZ0cpup1vdFMWExb0eHimg8Cmi4WiKyDKwcpyF1cLnqhsTIWfD/iEhhglo9njGgbDvSz8
LBLwdvb/fmw0C/1XxEwzhbICFnASMQAjloYkwHRYQtrcuS5m8TE9lzPTw6hNk7xJkVNbeyv+3gjb
Ut562W9Fu6PNegOMbgL6erviBi68q6iJIovAcuBCzEeSxr6L8buRKpWFLUk/2qaCuMxWpefepQev
WbkDC6bsQtzMlLVZEMd0jRGYeuVDkaYbFeTeljFZgruVDV14BS5EzYzZSLRodvoUabXJFjb7k1fp
2+tntraamWqULYR1Q42INrkfpS+D9GyOz+n/EDKyEMAxTQohHNXMUy860LuyySHou2eacLTgCPfA
9YUspcnOZcwHRCShdtM6510ezHjDjDTUponNVOnX2shs2Su2dTBuxqA/QHv9uCJ7+aD+u775OPgg
Q9uudcgW1bcw33bRKc4PWfA6wjzlf/a0Q63Ax3Ls8o0qPoJTdl38grW6WPlMIyPFV9WiZ3cTT3V8
8WcJsUjke7abia9ZvgaauSZtrpRW7MfRFHU11oOk/FLbEBz/FjrHG3o5ry9sKe4i54nrpjLerzJq
fGmHlTCXW9NlZdqAu1wItyKl3a72HorQp8zrfs1SWk1r6Ylq170JEbwZvV3/hAXrfPEFs5cgS0zB
kiJWG/Z0JplmJ9HgVkoQxcKse13U4saeLXZ2SXRFTBoxZbENwLG+4O1yVTspVmtHcuz4yc/r0pYX
RvMJLywA5PN0lAgSc5xKLEwrjmq/GTOaFvfXRSwv6K+ImW2Jg7ZwhR4REh2hAAHm0Ui+9TZq92H0
el3UUs6Dc/ora1ru2YstyT5wAhLO13CicObeSbvqzvxJJeYhjW3tpB7ix7VXVV689VMXNri4wNXM
b70l9ZHUQhTv1C/NNtxkdn2gAVbw7MChzLtV9iDJbpNdbvsn/RP/cYvu3igPMOitLH7SjFnsw+L/
fsjMAMA32UldzIdo97HzGt2A9ZLojlxvoBaCVWU4fI828IQJL+ln5eivuPaLz++Z8Jk9EOn1DUr4
vah9HcrOEZWb2nVUeRukT7m+CiK6rLZ/lzrTqawvI6ubCLfqXb4B2mD/VvVOewg31pP0VG99GLf2
a0hcy8oFQQTDBRZ99/MiBbsLY5kIY3wPgUjFTFWmT53Qox0O7V2sVbbGPJ6se1u4/5xYkoGAjjaN
9s6owkpcuHilzr5kdtK+L/XV2E5xFINy3Z1qpaBaMSNdbro17ogF4Ax8qjNZs4MNzDzKpYFVq6f0
9q4q7fYhfKgP+guBVGTrtuIEu+ansHkMmdq9rtFry5ydsih3Vq37iBYMuhZ0hm3qaFOWDUDNv/xO
Xbs/C+Xbi5XOjEcepoEJmBwqLHzpfc1uiiP0irAm2pL6YukPAGrYQbGyxkXPC4IJydSmcsN8ikSA
7rjJSoS60A0PpOtNCGbBlZCyNbapxTtzJmn6kjPbqGkFaFMqkjwKTwHgFS2VWmPFDCwLMWToCfDy
ANO+FBKYVR1pYlI7XY0rbOa7sDJ3vviv0Ms003BU/xUz9/KiqhfGCCZkp493obBJ3Yeo2nTWSolj
+Wz+SpllR0yQ6fw+Ttmx6KANv2toVtONZ40rircmZnabTWYZBgnAFgc3pz6KVfAutGnxJY3CX1Kr
+CsKN3+uQOKlP4GeMtoGOKP5fJkX5bogN6JgF3rg3oaV8bsb63ElVT5XA8mcKJ+YzcOjmCoQ080+
0zU4xdwMwD2B5vbvQSY+Rr6xE5Ts5d/swx8pjH7QmMn4GlXOSylRnipBH/jgIFXSe52nezcfXnrB
sOy2nCB+KnN/XeDSshQG2JgHB92Upr9LgWOTDq0gRSQvs5c0rz/5geFI+hoS44fE6UQdZlBVpTVe
VEkvTp9xtnux3JdJJsS+c/OW2JHt2TAvvH9xts7jioJ/eNKQxJCcSoVQB7cSWZeSfBCbXXgqfUfe
lxs4IPb722oT29AzXN+4Pztz7pvMBc1MeafIfTQEoEpSwfvDCcdTBb2XvgXwcaOwyOlvws/N29vm
ztre3e/sYz8tfP/wrtq3ql1stG2+1bbv9oNqw1tjx/aX/fbZOTz+/Hnzr02k88+dnYBs+pFXeuyL
YBDYBE3KUKSUZ1vZi54MrZNWQEg+6JUFhhjeN7BC9F0a5uwY+k5t6lDPAqcM5WKra1l0AC412Hod
gMPXT+ID3omELAB3kGYClAYZ2uzIQ1OTaGNmQs3bjRIwvCnjU+OrG7eHKnpt4n4TeretIdz4cbtJ
UmbHXoZ+rychuALiUWg+le4vg1aCNezAD370nw8DRQKmJeA4KORdfthYDl1UqDpec0pGELaHkOKP
lVYQwXuSTrFryALdAZAhAhJS0Jv6kGWy9uDHsrAVg7JxD0kAeNIJFDhjsEFmVTbwWMuPHaTZ7aZs
h1zcSUIv3JhikKpEI3EtUNHqQL4rkkJ5a4wAemfIx8Jmc33PF44XfBHA5xjpnU539ijKrm9BKgOT
bFfdamVuyyPNnsHKFftg1ydmQxVsagloezrHZ7apiIpcVNIuAtG5OWiCYGM1D/+8DpZABDoZ9gmk
4fKEmtFrlLhkHaPbvvq+uKugcxJjY8UqzeOY/1w+Gt9B85uoK2aPR+zi7pkFtsI3XVtx35ox2UYV
8MlNf1C4ELoWS7burwXeC6f0h7eFajmehT5PIBZ9nTahYkBTW1sbqTmNNajl5rCiC/PHHi2/kDJ7
7Bnhk8Y2REo7lHYJ42DTU3gBrsn41x6QP5K4R0ATcla0tFyeVi4m0mDmQewYenQUIORWx3A3TSRe
V4p54PcfMRPZBqNcKoiAl2KUUnbVuvZjBxwYBigbKK8ZlRwsRvw0NjIv6k3T/L4uc9KAj6/JXw2Z
pWN6iRbrDuptJ2xoaijTnVgYJ7Mr7vq+3gG9vaKQHzQDNhEL3EUUHy8dgsDLJeaNnKZBw9hw3Ten
qhCZEB26m1wWVmpHC3LAk2bow6Ljn8d4doVVV6sKkB5ZlhnZmlJCDHkbxW/X9+7DeU2keWdCZgo4
DfwOMeQLDJ9iLCSPrq0qdhj6dEaoDGL3t9+Xz9dFStOHz84LYmX8TVwNhuXnyERtkHfR0PQBqhE8
kqLZAXvh9KX4LkneYx9N74z4RZKo03kMyanRimn8oC7T8yqS5FXBIid0mN2EprHiuPVV5tLEtrDr
znhnDE77XigNISW0kpu4SNeQfD5s83TPJ1rLCZCUksvsLIFhcgfP4FpYAZD37W0CFIb0WGZYtITm
9JVXfcGqMFkDRiJ9EwpvwAeTKbe9IJahk8N+cwsfxbjJOzd3xLEVD1Lg6YfrJ7ooD2Rm9AjSpA+P
TVSOrVTp8LBbfnyS668UW3ce11Bdacv6cCOwJ5wajgrGBQqc2bqCOGplL6hYF5lfFOW9dou9J5gv
/76ciZwNx17GBZu3y+FRjD5eXejE4TdJ+9m2O135mfsrN29p02S8K+ZembIy56F+EIiS31CVdjzx
WI8/xyaxvf4haH9eX8zSnqnMV9EzSfiFLbm0VmFc84C6VsCgVdDshUBLTkmhBoFtBWG2Eud9mBnC
+v8hlMAwAlH/wZsMoTvLjIBGOTKv4mufGCSqUz+UHvtBpPQ9CAXM8qIgiz+qtDN2jOY3n+PAG7kP
tPU9lH2cJ047EsTtmRYWae8UK/dn5Zb9y+h78bthVNrBMNPKY1zWNL6qYSZ9//f9YiBNxEKIEvPA
U1roLNoqGjy+TnQDp1GHjUvBRLWyg+Va//7w0yjyV8zMIKSyG4FKi5jYz3ZDf/Bq0QG9YzO6r9fX
s6RmzATADzkNcn2YkrTUQs5HFf+ySQxYZdNeVb+AQlk8QU6gvI+6j4t9XeJH+05P7EQdJeEE/Hld
Lrew1FwxGtIIYOLyEIKbINFIoh/FlJPdGXK6KZrctsqtn67s6YKqI1eF9AazpwI9dCl3LHwATnIA
kT3eEyXSNlklbDxD2l5f35KWaxoRiWT+B1Z3dqX0irpeUqY4bTHBCCPpQvBomZ/VchuN2xJ+qDrY
Fu5J8fZt9irETm8+M9/tt9/z/EalXqRu++Ye9p7rn6WyuotXlV2npA0tLUEjzfMzz0uP2kILujwC
C2/vqrRY8YZfl/Chmsr1vhAxfcLZ3Wj6AqNcISJ/D1Xo2sCysdvT8Nb96L+usZwtvNLa5EVCFAXK
NdHJpSxrLPoizpBlYhiH5rar7mtZtQGJqdboR5f0Bjcf2KMpSQVN+6UoUGh0L7AKAhkvP9RgI3uR
djSzNUjyZTETF8oU3jNjfylmZG5TMXvEeNkI9n1ra5Fum8o/dqmwCG45oRL4lbwscwe8skIFM9qH
DiQw7TYVW8YlfO9Hn1a1HUZiCrJOV6wkLBZsDA054JOBfci/fwzCmV4IrikUzEmHTtIpt/ToOwkJ
xQHYFrdLVpziNVEztTBHCJ+KCFoXEB8BLbIrMnt69gZoxHVdXzisiyXNblMgirWmpMjJtGHjVdXW
qINDM6orV2pJDN20pNzICOCMznRCDMRSLSV32jlz00jlJzfLnTQod9dXs2AbAMwGuhLYMgKzDyXz
tszCsKkiJwu/dHpJNPF8XcDCOibCzAlpdBpmmBMG5m4e+XrWRCAYdr+DOtllSmiH7hr42pJRwLqL
JBsUJjLmWQ1Rq0wfAhqyGnF2C0sYYCjiqUl/wtdpB8GwcjgL0gCTm6KjKeKjE/jywsILpemZEsUO
tY0bkXRX0hobvWF9MNIb7coZLWwh0ni2GB+nnDhfW+GaXSJrSex4o3kSpw5PU9vK1YqLtnB/wGYF
LwOA9imonK2p0bpIsARQdiCl2U/xckiHepf4lZ12/+6tX4iaPuXMKgSqEGLeEaWU1ktc5kps59o4
bEp9WENJX9BvRLEmcBJ4l+dVjID+KxaNKNpBjuZg3APjtRJTrYmYrWbQ/NbLXUSU9HQ+jV4ZEvZ7
3tP1e7R8PH8XMrMH/qCbEtBI0BJ1YApiulXonZ4UWrGuy1lUbawO6WVSWx/oMbrSEMd0yGMnKNTn
iYi1tdwDXb/MBkV3imCuxdxL8e9k5f5P3pz+YzAVP/bcjPg3r+AbK+E4yFrPABam+Oq65s4LQJnP
ot31VS5K1WnjJ3VINDx3ibrY0yovKGJnzOITpFl5/EuWejtXwbKSnMZcEbfkH5Fb+ytv0qEzjZe7
1AArDnleKzsDUGpCpVEtFh1veO60+4QEpjZsrTXsvw8dUbz5F3Jnl1qVck8UfeRK7rhX/J1aPA7K
S6fua1YLnWhWDc4YpLumOupr3vCiJp2teXYvdFdIGi9BNlUyNEdnjrsXHobYu5O0zh61ZMW/WTST
Z/JmN0TtLaxVNq1VvvWkxC7AitJX240X7+GZlEmzzk5yzEOvKSfNGSxr22v1t65qbDQ2BM9xFYNi
URjZMPiEcK+Bb7wUFtex11YqabdaE+gLakpAa4z3dCq1BO5LeMgasI9vAaG1FfEoans//A4StdN6
b222Yn8WdxeYhok5j1HR+TveyvAKN3lNzBJUvxIzOOE1eHZseitvw+KSz+TMtEYxC+oSFksWZGnT
jbIj1DIe67fgfyqETIDdpGxJ44Prfrm5XoFnmvcN+ikMFvQ1VmEnoDZeNzRL2zblpqCZppb+IaNJ
Lq5PRL+LSd9TafHyWy12b5vafL0uZmnXyB9a5ITh/oPM5XItRt4KPtyCMWRQevqii0N8LF2vufVl
S3nVkjUYiKVAHgAWulFQhQmrZBYY+W1AfjgYYgc0wA3NCCSrsvarTnJ/ODUCtDXGXdxtKnd3fZnT
r51FsqwRk0YSEyBFa3Yfsi7V28YTeZyE4Nasc3UfVYNoi5lWPZj1yY8ZOMtK21hjYZ6f4gTlhA9O
yIkzLoNVcrm9Y27pkShYIBASZXbyY8OUGQXY64v74zWer26SwtA+ZZ8pumV7L6XoTe8Bxg9cJwOX
AzQq/kY+Kpv0ZtjFG3MzOubG3/QOiJVOB+DgfvP95Jjblb6cj21cs4+YvVSBkWuliv44A04gYzHS
D+vGZcQuOGZH6w6mtp/RxLIQ3ecbc8XEzB2p+fqnUzgzrdJo+lOGFV9NH+x+opTqDitbPG3htS2e
W5eiNFuTLjUHQxbB5P3tW7jTv75rJ/N+PFS2Ds1N8C15zF7qT+MPPbDpkJa27koicf4wztc502Jj
9HxWx0eUCdPKDyHlZuWQJLfZsDobs7als9fKi8UUqjBEQXL/taANDx/nR/L5tn0VfpsA+9TR1liJ
wxdFQn3KXCaZDOglLk8xSvt0MAfuKJxntkGZL/ffV05xcQPPRMxPkQx5KoyIgCFHugckKNnXG8E2
7l9Cw34Xbf+3/vKltAXLKbfJvth0uU1CoNkFP/RPzQ3AI9e/Z258p/MkE0XhSpapCcwhDaMuNHKF
IMZRpZPcnVJ1O5igma6Bzf9JA10q71Sl5S0RSdbyM7NCWpw0QyBaE1BikO2sxmsPaQuJrm2kmu5t
DMs37wJa3j/RkNJkmzJLik9dF8fPwagEpziRE/J/pSSAZkUyeyvrbvwsC2ZxK4d9P9iy2heHKUkV
fKu6rnLtMAuFgCbVYJAdJQ+059gSQlgQKlk/ghpZsMMAhK7lauc2fqoNS2RpIb0kev7wlLkDqLpl
ySrJ04rboUtpD64q4djVk8CiHrayjAOrDU23B/x4bYjmo6lHPHX9KVVKn838iUmMDlS43EucAK4k
IH8j780cFFIvLuXj63qzKAoHnUkuppgx+5c3pbdCKUxDP3HiBtBfQ0qDo5/rpl22IJv+uyhODvUk
nUlGaaY6Ya4IWRdXieMPeXUDunf+yNSj+cPM6YxbkSXLH4zslE+ic4htJOKepzNp4W+6Ki94ppz0
xbrPDv1GkzaQ2QV2RWx8W2/dXXTr7U06teIthuhLul8Lyhf29uIbZoZPipp6SmdSWQAbXHv1ja8R
OOD/vKkXMmabOkSi12QmMsb03m3uS38XBs/XRXw0phdbOe9fLfuxqoUREeo47Oj9PAz+WovskghQ
nimP8JfU2cxeG52aFqqLCCE0doFuPHRptLKKPy1ZM8uF3/ZXxsxgt3VJdywlPnC8YrDXH5LP5q14
lL2tdLL2vg03wrh2OGvLmj2yVWD4DGMjMh5L20oCu/12/Wg+zg5TRT9f1EzFPLjqMmGSUN4az3RG
lrbqaE/qRreTHb7vpnXMe+OUOuJKok6afvG13ZzpnRDTgNb7Jb38j/EDI/o4jF+1G/khcMyjsY0R
b71Kr+2d66y1Pi1KhrOe3jvwYj4kc3WQ9eugQDI9iLaavoRvGb39GkixI8H9j+sbvPAQ6LyrFk8A
1Kn0D1yaR8yLFTdlnUJOeT+0rS313kb0GKrYmO5+cPW9WDrXJS4ZDc4UkmXy7WSsZwa5Cf3MyjOw
TlJcP7E/JeH3Zi2/9tFZQMKZjElvz5zcUikFSzaQIaR28LutvojeJvTXLtxUi56piEHjpkmvAmkn
OpIupVRazXCK2jPr/Fk85c8gl8e2vCtMG79+pelp4ZguRM0WRJeO25cCxZZEuwHG3U78Z70cHJ86
o35Tak4x/mNNaXIQiKWnjAgdEhSTL9cGXI2lV22TOHl+XyiQO6ih3Q57FX6J6+qwcFS0VZN0Bzua
1pw57Ykn64WRRm3iqG5uDwFQGGPwiUnvbaUWT9dFLVirc1F/8odnWuHmaga/IKIGZqD6Kr0fmvzr
dRELyo1GgEKhET7DITSzGoWa4NOB4wAKjLdJXOUhUmjqjdaYgZdsPRlVeowmThoIO2eGtwksofPi
IXHGbteMTwHkteGrJwPKtDEhxhGKmxEkmvBTHgNp9nJ9jR8K8JNumApnRSWVjMu8QUev4d32XTVx
aOcd7Mzub80jpIjRHkKPAdgU61EgjiX72NifhdXJr6VTJEs3zdYRw8vz0AdiE6MNIi1xpMRzkoYr
EfwPLqOpMrdI3gbUm3kWTmuAHNMJLZjLedWy0yg/rrqKH3r9/+whif8p5wGQ2ry/Vf1/pH1Zk9w4
zu0vUoT25ZWSUrlWVdZe9aIou1za912//h7mzDedyVQkw33dbtsTHWOIJAiAwMFB1E96BiC1XWm7
ZHAszHXsyXiMDvOxRWZHWH3J62rNObiluwa0MNBOYGcCPoi51HOpFa1WYWEZaUi3fW/cNiZpRDDp
FXyc5L53ML/lrlwrd/66nlxzk9mo9WnghwlWvI9ZcrAUuvy/j6EB7tltTOasLtMGHwMuUMlCFxnx
7cABeuMhXuE5Kb4bj2B7xwMpsu++ORtB/27Gcl/IZix3Z+aRlOSQ3b8nP9PWkQK3IupD9/Hb/J49
jLfD5N1hrxskPhpegUGkGE17+xOuuZXoJTpbPlXzs+V3FSa31PQsCtd6Ut57UtnKQfOgdPboCoej
fCw5Sd+r+gh0ToJJwjsaqq2gfsuIhLMfghpVIKn1wC4zuc0Bea97VNeTh5EjbMEQ0lc6sqQmpF41
UUxBUtRzDTjZgO6JDMW0eR2hZfr2Ji6YAsCXUVGHFURozTpgUysqDE2RoEIT6kmJC3AOR8LSMaHt
Bm1GuKjgAWEpsHwf4w3ywsjs5q7xMBhnwBxfuSPi00PyHrpBvEZCoiG3l7V0NS6E0nt8phuyEGa5
mUHoYDdegJGrJuLfdfNRvhkHeS3faxh9tqKsrhKsHyfSWMhNIo1Ox0Wdhogi/rsUbljzWPqZmYF9
y/eqQ7wxtwGoXX7JDwgLj6BYdrRN9JG8RU+x13Lc54KBQpsiqO/RAYXrwbKbZgBcK6EfIjbMD354
F1UHw/oZeJ0TC2qDgiTwObC8SPKc/NvZ9mKSaN4mOThqhupVUt91HnZqQfeRZ1AoRya6ia9SDnnT
tVOi5rlddhUZEkfO75WOE5/RU2AsGN4HCjTfQAgNX3h5SnLqq/rQ08ee5EnZ82B6hfGmAuanPfpa
CpKtmqOUV4vSRMAx0Y0BxD0gxiyGRRR9cUZohqpAmxBpckopJwavfYEnhHntVaVktf4IIZrfEnQt
YnyU1/CO5+r4sRLAEdBuSWGKSERdbp0oDaM+jsCVxDICFsUZAh7pzpUanyRABoooMlo+GAltV5ZR
L6co41WWk1eOiUb41LLFX7ftxMJuwe6JeGTIaEgBxvRyIX5Rl4iegSJoqpak1UiG6Q0Taf9eCBBt
iFJw6gi7mLUIDSYW1waKXnmoHBXMdtRyyZMDzjt/aSnnUqjDPruSUzr4YCGjUpRkAwSSJ0XdvWI0
3r9YjIL9QiZZRfKRuTX9iFSkPo8poKPavh2Vg2H0RM66fyFGQ9ZKBqhMpWBcZjWzIOu1puFg0IQD
M25UCkEJ7/ZartIEmLWp4y4Cjw+aC9iZSyFyUeXIY6IaiFfcCmSmbjFP3hDoTpPGj6MwOHTq822R
V0aHEcm8OmIThfGxNVKE3KpdiG5UfgV+6yQj8hQY0l57WsTxRvRvvDBzyJUhbQvnizkiGC7EqLgx
g9VBa1FHMkHSOyQIyAa0nSalp8/mY+9nnAj5quQqU3nw8xT2qqD4wWh76Cud32WoJA9obcC0rVLf
ZpZXoPBqvCTJqyQdw/DdCjj1wKVVoqCMcU1IHWsgkr88SviSIcpqpJiUehuA2HNsSRPtgHMG5oGT
11owTahpILpAP7OOsjKrNXmSzlUBUUCwbjIFZfI06fBe/Oms9nhbW5ZEgR0eiESMmbmeMaPmRTNo
PbRF03uRYEhldzDDqd2XTSWQNpj+haUy0P2CkgYAijThf7mLA5i5JF/GhUDPqQsMMDENFGF4xCNL
ZwUtofzXSONeBbaWlUzQHlROCikxnMQAimpO82MkpUBH52gmyPP32/u4LBGleAAhMWiJrWBURt2n
dWXSirX2J0X7r4yBXkDANQSdaej65FFT8ORR/3lmi5uxaQsjhLwyi35EcB81+bgdMToM4Kqjjram
28tbMP0gdfhnecwVnxBdV2mCDTXzYVUKzxgvuSp482EXhdBOZg39fAgsmQdfXkwWpqJiDWMibyrl
2Paaq0s8mN2ixp9JYXYuyLo6iSmCYQzllVijWbatDsr8O4hqTv13aT0oMcEowr+YqDhdnpEyT3E8
xxMscf+YDmAIRYtxyDO+Cx4GOTlUl/EDdULW9auxOtW+gFdbLEpOKL6J0ZuP2lLuN8cq+soMjr1Y
FGdAyYE9ARqL7TSexhAdVCX1mnO5NZJ9qnzXAxrw/5RDsOl5kOmFKBDNeXSyEgIb7CJjc2tx6MSm
R8SRWNZvDGB0lTzivIGX1AHhmXJijhANNlOFS4SOsAa2Fo/XjdjlTjdMn8jkEkC5OX5ySR9odxES
6rTQyabxI6mSptxAsT421uAfJ6m4buSU4/6vk1bwjudSGOehq1GWWxUW1KZq9i3Mmr71R6V+KOR+
epGE2Vgjp1x6qNWnSEkazS4uUSEk4CC37mVr6J8wxEoe+s1tA7J0kthiwN/BS4qBL4wB6dJyztNQ
RVrD8h+UqHwYq5fbEhYPEiPnFBgQ9D+yHbNyAFaOCWw9thRVSbTt0cwde6MiVSGJS83/asOelx9a
Eol0AyDiJpIbUKHLC+63oExoNBjhKM3eB/FtTpRjiSqijeTy6vbqlnQHxRgkRyiAG6ydl6KMqs/9
ABNo7aRC81SpqT9Wm22R5K44ln7poFAex/4ZKFhf8dBE4BstMFwaRqubPooKjIgKhtneXsx1kovR
UcYyosFXwyhl3AQB04HTwdPB6z3bgYYJaqCDqzD1NvQaXlCwZLoATEHcAYijetWBI2GgrzFrAKeU
dbuJdGWDmc97Px3XE+yyX3fbRK2d2wvliWQUpC/0yc8DiKzBsNqqOhlN9OM6gHm7AM7l0b8wzngs
o2ecvpiRGb9Ukn6aejUQYJxbsK90hviei+W2KFFWM+RDO2GAdWa4t1e4dAVUmkcBTRbYsFkLHVbz
qMUW4kcDNRR1FldTlqOBD6lyU+NkUxbjfhgP6gwgEP9eLk824kQrOtwBH9l3JRmIiljBAAFJ8hsk
iYJyV/lPBu2U55jUpbuHzCWCcYl2CLFooxCIxzlRKaqpMYiUZw9glF35HY/PeCmkOxNzoqE5D+nM
KZA7qp9iHbhB+4rJgnZVrMJpJn3McUVLx6bJiMDxoqHDhBlNCTRBiuWUBsij35PGN7+tajCAMB4x
t91KvNtKsnjfzw0l48cDqzeBucFp6Z1yF9WPhQlq2aQYvFQLVvKcfoyz9l5n97Ee/gv3rqFJEo8o
uFx8w6XOoHsnGwC4QM4CDDdDCobBOIarl8HzyHkfLi4Sb32keHDzdFjQS1FmIUzzMAPEpLetKW1b
SwEzPILNciSqOli6F/agdiP6ICd3aquFj3IoY+pYV4ecPM314eI5h8tIG5opMpn5EE0B2XiJKMBG
/tYddDL5hRO0Gsnzx9vneq2xEAS6cdTh6DuLFaT0g9YpFvKbfrPP9c8xAww+X+OpChzNX9/BS1F0
zWeXA3MoSmVUIUoCCUxjuVaBMIoXQlxf9EshjFvqNa2pJAoAynw3aH5ZAihkNU4gtCQDCA4YEuRL
MFedMWKR2dfiGAAkkJSYGwgKqcxIV4rAS5IsiAHgFE4AAHFEDWzqeZLgYUsJ/eR5Y3wBReBhshVt
xA44hoQjh21aUgRkigZlhq5lEwlLYYUBTa6vSRwLsigGbWvU/sLTmIwBEax+EpoKvHHJ5Pe2aBaY
y62D77Ht/L+/xmgNRqBK24NBDsW+cIIKzBZZCn7QSMfgFNM1DbQSHMwCI4DqT70MV6ZU2TMPOXsd
KdAiB15ySOIC8M42ueqYWI/ZGJSVNE2fy7p+lUs4NhGVeTEHTaqQgKPacm9f3wU7gUlnlHOF4pjQ
UXl5p3oliNNujgrbN8RVr/xKp8GbEZ5MGm8UH/2bLjOEUMR/JLFa4kdF0IwjJLXmi2Za8Dqu4Gvu
PH5qMry5W/HKBzyBjL6kbeEDOwuBYQOCjAExwV08rHT5LTJMtxHeDZ0TNi/uJTrWwV1DUQmsQ+0M
tdPGJilAbgh0RXgc5ckRfbTAcoKgJT0BDOy/cpBkvzyzuijF0texsFhSkNN9U60ZUwYx7eQ9s95M
zHy4rSJX0D7MNEZqEBwVMgpLKC8wJhEjM6c2UjrACxoMbbXm1tgL4fguNIrsJiCSIxg58SbE/fzW
DuXktPGk2pjD+hgoyucgBa+KWSd3gj7NXtKLMQkC0OTd/kT2wYIvBIkG6qCojKtgm2C+MBXERkA6
CXSHynNbvg28zB674+zfT//7mefJsyZUs1BC4lDyEuHVkJ/H9JhmnmY6ZcAbxsPaOVYYcyXVOFfn
EhkW4qdA+IUkVYIVHD3PxsnMfaRiJDSvgeLMxGuZJRuVm7YH4FtWgXRXiWq8asmnorwIOQaMa/tE
fqmGXdOvRP8gowB7+7iu8hOQTYmXZAOQgxNHEbOfRl+klYJwRJY+pMRJfSBpetdQfwzNDju3bgZb
0wbXGl78pFn56LTh0T+cSjvn5ug/nwC8AKIXsAuyKiPohW6OPZTamEpXKp3Er0gVbVvVDeXILoX7
LkwQc6NrS0d1ULKRMR5ld+5cYXYG9UEu7SZcV+hwnnxwzA/oQvB64zkfn4baUcTQFmGuKy1cDaaK
qe0+Ys4ntV5PeYT3X03y5kvNAaIRDm35mal/mvrJMu9Vy4sn0QvAlArWnzR76oCYzXkJtasglV06
o81RZPhIxGDpVZA4oZ6SEQwBAVy3ej92jtKVzhQ/at3fvr1ZsYxeo6tCENIBYvtp1Q0gMsM+PoGC
D8oW7MGwxzFbrPlnxLFg8XkYErMJIK6YECNMExHTbTKOpMWsWQlJhulbNHnJoIWrSx+l/6dULG4r
KtteF/JeAwhYxzComcgCBpbPAWdpVz0F/1kbsC7w2AgXWOZTfwLgN+kgZwJ6MLUyUvtPefrH0rZS
dzQMgSSWM4O2fnob6gSTqVey8g0UBBk0HVVUjPZSLQz8PQyj14gJEYSSE1WcmvOub9c/H0gN9pnB
9DFMA2OdsflagM03tzFg57maQRzuvAFOStRHMFQqlV0jeJijz6LcJXlGWjF3cszRmqIcuddjpzRE
rO7NPiC1cSc3+hfHDi2e1ykxj4QaOkIYvwFyChHk4djHYJYdwbCt5CUKNxXg6+Cvja3AUY1HEwxM
oLeyqjfQMXXjt1rw5r7zvoK5j3Llj0bi4yvE1kA+47tqJJJ3Gc/oLhh8sMLRKsR/FsvcPwTMXZz6
g0aG2lIe81kSKSGjthu1ubZLy2pJV6DdMPFlYAnzLHQ7lFhJ3MWA+CqRyelPv6Zrpj4AsB4MaqN8
zWxlpBetucylUQMg4pjJq7DeKGqK2khGDMvprHej+BBx/iBCwL9f2li4ovUx1KB2fL6tBSdTf6Ws
Z1/C7H8B8hJFafAlTY+pBNW6a1SSJ9XOlLeWj5br2pGQkRHke7F5FMVVMN+N04sq+A5QZR14iuIY
7WLdtgabVmO6mYZ5J5FCRowWyFJEmRGoBbgTfmnwev3NyLoB+01RBfSwzy6YkKSDYQ2TRsLm3Zc9
w/gQlJDUjeqNYOn1+9luwd5rkE5qOcZnUVtxZEhAg/zvqp8pMHu96DExlHTpUJCubQonE/pvlSZY
bh8MG0+frNyZJOZcAtP3VaWGJEBT0Zae2UK4arVxo3e8IUA8SczVkDMcmp9AUqCIjg/PPedgnEwf
VN78qxPp6fW5/W/3WK+E7iLTmEJYwajyHVMls4w/ptuym50sOnZC7MowlYGE1+WdJHqysg2inWoh
KnpNrXelfDXMGf/jc5gOIKkidXefWxmyIG4hvyLynazj7TO4wlWeDoHWG5BNQvfV6RqfKZqupD7Y
BPHBuuDfYU6SY9TGMZCQ7QUsZ5XI6moUkbafDCezrM/E/13XAqjl/cibrd4pWt4EpasMMPtBjM2e
Q4xrAgM8Uln6vCqm0pbEloTWvgll2xJKEHjsGvFhaHWg3jip/AXVpxh+oC6xH9ctp2gZFYD/gKHI
2xD0JMIBQCi3TUvO+25piZBjgICY0lJfMfQLTYK6qwGHMGoC3nVBOGBYSlg62QRIH8pNwgr/X9/z
fcqCVMPDZskEAskes7s4p0/9NKOuGjguKNkGxZmy6fZU8Se0ZMLMxHXzNQaKU1jSq9LqjjwWtlVo
T34wbEwx2Vtib2dqeNQH6T5SMY+1TziAmKVdgRJSOiY8GjBOhl7iM00sYhAXlSkuaZzIzb0cTwiw
i/a3YpUdwX9IwIObRa9BEOc75MsjWxjEezNEoyVnT5TrPUF/KvSABl9o6mAU0OgKyVdDSSPtWGZu
aFqVIyu1uJf8IiS9FlhIgA6DrVrxU5hmSAUjIWwnkSbj6MDRJxn+I+eLFpzBxSnRUzzbmQ6gDAAd
oZcdZQfRvL7eiPqhmA1iBffKYNditjW0fZdxjMPifTjTDvrfz+T6ldJYeQztiNp4kyLFEs25W7R/
z9iIicYyVUM4AzQiMxuegjJNiujyEgzLkQLbajnJ8iXVupDAeBqpV9FKnmMhmXUXGG+jsmmydTK8
KeMxK7Zg0VflPVgmOMfGtqXBkl1IZbwOmE2DUDWxLs14keY3X/C9VNwK+UMd/aQtOGhXItiXbwtd
PDKgxkGsAU4CpP0uj0xrkV7QJ6xU1WExfHWdCS3gUBYnu0A37MpunIlhNrQW63AyqJgxQGfa4IWJ
6+euMj4WGOA3dZz0z1WX1Wknz8QxO4nnkNwKJUxDghFA2UqID2hPj4I/KfruKsXNcsQMdpF/A7VF
ssH7/9lSzKC73NI0zlKpTeGQlCZ0B0u875Xi0Kfmv7ls/1sjSqCXYuY0QcKamr9Se2xalMneZ54h
WbT2ZyKYoLKIxFDsRpxagty2OFR2L3BM1W31A3bochFJ0YoaKL5hqcLQU0ZkAcZgaxWNe/tIqBaz
6gdyW4BDgV+gBOqXYoJqFDLAAhHR14obVTHxzYNUtSCgRVMmj6906f1w4ZgYMxioZqk1MU6mkrb9
9KOF8jpv11Ux2nocIzS5F+fOrkZEawYA/4YnAi5tjk9Wt+60b0u9E5XvwvgWFEeVH6w2d5qicNRh
Jxhfpl7bSStzPNjC7lx8L7M7SL3h3Vvge8MKqRFZb0W8erp+k2Qg6wMTakmCNuY11tMryBzJhVDG
IgSZbEZo3oeJnd0cqbUhn0gd5cAIJ5hrrRJReTENHkJyybDDyuGZSbN8AN8zhkEtRiXXRyiCNqBk
uI1TEzoN+nXHvEuN+3yqf1Q9e6x1YXNbAReo5tAz/Y9gkzEKQa+kKXaZvm6fu+FDkn8CS3RK87mo
N22MQSbzsTR2VTeSTuPY3oU7dhGfMDuNgnKDxCZE6wAPZP3HgLkpPa/se9VbCpN7IYXdWV2ven+C
lBgWvU8aL5peC8AUJmQQza/aJFKYE+ROjaKFTtlzEjpzHiMZ91TGQKJHq6J9ly1kUFO0nL1zdn8h
IMLHoRSAQB11PDYP1+R5mZUTQrSiexmnXapslBTVLcxWm9fBBKL0XabaSc459KW03IVYxn4mM2ZB
WDledIOFJGPiJggIozRyW4CL6sbBNDu78L/62JPCmhQpSMEAt8Ak8CnwUuExkx3ZsAGQiJGebM1d
w/s+evBXVxCjOOD5RWod2XuPMS1VKGBXdHVw4ikiSdsTq3vwjU2TfEwzx9ZfdcedVORMHqOIQhGk
RdRgO2IMDkYyRYoGEkqrstykwjYqX3rzScNw62EdjkC2q4cJ7Alx8CcenUg66iV3/CXd/lvrZ1RW
n9HI28f0eLT3vJs3dTqvJJi8LnqRBTvpXidgQrr0uZrwRRyPtJR0pxxQ/7f5bPkToDRtlNDxgmxr
Cxe+T/1ypfsHHwWxDM+l8tsKf4NyhHMRFkJMSAXOFFOrgFo62cezCF2AE6qNVtEAff+wUpFo+XsA
pi+jetHNTTU2tmE8CSpv9DCraGBYQE8NoCd4qQFsx8Iwe3HAVBnBBG2puNHiyR5AQantFem17h+L
gmPuropJIEuVKYO+pYOhCE9mxv1SRv9+ForQfl/9Wm3+PPx2754Ch1eVu9JmKsakJh38qBJFujAx
hVAqXThnkf2qEcx8I2SPKWvEdtecYNZik1FUEGAOeOLTdjF0nl8Kkn05LeSgjGzngOFy74f//Fit
DqsDgVj8xA/3v//iDx7ZEPzE5Lf//jfiusTNyX5vO+vjcf1zXDu74+vx9ft1zVEvemPObxQ+FWhz
cOjTnxg0wdyorGo11S86jIixG3u1WkX26cc65EQsJ9zblSAFjW3oBwVun23UEociS7IJm+/sHGfl
rLBol3CeRksnDEQ7UuSYA4ZeLfZtVCtWllVRFWHa3m73unMOnyvv7bdK3lzOEV+FJad9O5PEWEYx
DyTfCiFpdzjg2DCj8F8cDAqsgP3Q3kmTDYCjwiriJkISZHdwnPfD6g/xoA72mvOEPXUusudyLodZ
iNRnRZgUkHP4/Pz1/PwckJk8YwDhTAp7xp/xvyDa3bv2+umntJ9+ngZC//kBQIKE9DfOK+mEb73+
IvR/A5FmKLCql7enRk8VOsExqM+h12Vzv8H20smM9npt25zln/6yW8KYlNRg5OKoVVSYA+0nq0cP
NxOSnLXDEXU1CpKqDMZkw47/Z+gkY37EsQmm1mqoqAO9AasNvfbUEGB5WJ9Df97WouW9PJPJxDOB
lYwdWlYhMyMKwS9AnePXV6w2Af3BH+/Ne9g/7Pcu5xCvks7sYplnYlf1cigmEAwLWJDV6tn7sO94
RmXxvp9vqXqpKkYgyaBtpctzDkiVwXo+eNDUF56aXD0G2OUwOqlHaS2JJ0HvzmrjkTuehFMe9koR
dVVFuAuUFboRLpeixEUuJEDp0JPaGeS9X3Wus8IQ0NL9fTKV9preAY7rXb7+Z2KZ658ofpbNEsRS
/UjIe2e/vzbuAHcwgZWgcXvHMXArCDwlnT6K5mf88Q2AA7t1UbgmOsnxD/af45hO/AO39oNxTGYe
gixZ/c/RUjfqHE6/4OLQy0M9Ktwovaz0F/yKH3v8frpMuE744dBrfPs+6WwAetKDf7ZLYx6FQuVX
nXjxVadvWzn/8d70K+i34Cc8Av3B+wKFqjS7L+DhAO4HZKSIY5h9KQpkitUaABcqGBHF6QdM5CN5
w+rv7C01k85xxQtqrmIaZBzR0Weg9wex2tXAK6VuQqU3IbfvgN3tgI+TrY5YieYqKW82wGl+0cUi
GWGMVW7jXIhDU4HzK8h9QAKCZ7Ddkz/400xG/BrQyM3FegmW7e0f7MfNo7dxXSz/5+f4jW3ZrOhF
ej3u1kfn+Pq6O6478hM4A/nmzcxlkzE0PqabgkAKU4kwrevy5mrJkOUoNSW2nIt+bRdTUlTuLCl5
g5SRjw6R2ZijTVDnKcfILhyJjqGCoH0BxRC4KRijZPpCNc0qhhmOQDMSPFw6B/X/d23S4m2S1xIn
hKOmgDkU4FoNPHGAtECXMXMoVqIoSd1jnUqL/Etpt6o3mOAsQtN97RoWp1h0FZgiv30ujdnVwsoT
TatFLG5+GNAkYt3p+n7MvQhAr3aL8urtm30FkcQpXshjDGEFPv+4EyAvt8j87v80RFnPv9JfAfi1
4seS1F7yPDnDLx4FIT0kdleBu0cjEyCzFmbWXGqPrlRp7RcWJk2Vx2j4CmKUJXnpQo6M08v27A3Z
yYmUDT1kVAk6IlGBlLv1gELP7S1cUsezlbAvVRmF/UGvICVLlWd5UNyudcR+AIWJwom+r9aD0qoO
0jBQcWAI0xX7qxaVnWmBucdO6vYFrcYl8eXYyZVy4Nj7qzc/JSkArIiSi1AeNJZMNNakMAWDP+gC
ZGurmHFAkqBy/Sb89Pvhe7bkVzCc23KRP0joFL+9n1eWHq0YoCvDmx/0iip6pS41w5jDIQxqgP8r
fSdPJVECHgrteh+hdAYqcsDxUOIo5o7RsWNG2AGPX8K8kUkcYjdpMxRcjJKnHEuLAReCLuLtjXvG
BvWoBqdCKhugLw1KomkP3G7E6wcmnWcGkhZKEYkgm23c6WArktoH9n7UmpyUvrYzgAlZCVN8H4rC
fdao2taXh70kCFvTrDeCXLxU1Xwo5SBwhBzY+SZ8ACeKinamflvI7doXkE0KRIU3/+g6mqSfaqLC
jxZXJDfYOz/UParkCSbD1IK+KqVsLYbgsdSRXe4tOxpDsKj7tjj+DmbNiWm5tP9rZlBKfYG3FXrN
6TgOlgajKX0w6kwC5SLdBj3SPPUjhnZ5txV4Qb0gBKGKDJeBeUWMacvSrEIONwB8H5fHb0RPl9Fd
mHMixRPg5sKC0rWosgYCNPRAXPW6NinmO8sWwPTjSlsJd79GJ/tqSO2YdtUQb/pdvz1S6tp8t0/u
a5K+PgnP4bb8NBwuVSSbq0OFG1+igx8Isdl1m1oXV7mkJFhwMSZu3r0YUw0y83Zcz1Xt1HXnTH79
KJVIrWsNz1QtbjYaD6l09CSxg6HQRlYpkQbZamx9TWNrj6W0S0MeWenCPcYS/xHDBAFaXiOL10FM
hKpAk+p3bRh93FabK8+PXUTWH8g4moBEx8Kl3TOrck4yAeep14+qf9fn7wqoCsdHs3lX1XXnc5zJ
dSqHkcd4/nZqTX/CiFh7rpyivksmZPwRUmFYy1YVPi2FtMOL0HO09jrnSaXSHliN0qJhbMvlKpO+
tKqyToHBWQutZx5Ft7DlDwDqdUd1sk3vJb+/b+/rkoacS2TWqaBHKCtBFgiyEfF+UortGGj3kfD+
91KQXQXNJhhLEVQxXgsBAAhT06ywtXRy63baVKibgAqeh7C6eolh/zCaHNf+NAKU1ffWGpLRHAuc
2n24H1f9pgGBpvRZ7NXfMeFSVPOkMWqPAbA+WB8grV1hMsNa9yJP2tW7+Q6T3lAA/HvPj4m54EPF
FG1MTWb3cIjNsEJ/Gi4ZqrtK8yfhCbhOz9DdO5NA13sWERpGqXViBgmKRNIN6njI9WGSZUt0yUn2
/Xa2v8CH8Pf8M2Bog8eRQYkJYByLRZNjjETp9QY2SnyWtC2aj4aUpxdUi1lvADgtiPpRUKDR2+XK
fK2WMUR5KOx8E9+bh2f9W95Yd/NWfEoc2ySNA2SoLfwtrpBaflAE6jC/4AiE6WKkJlNYgNAKNiur
nbzWAUMFSoZbDLoKsRkx1DqfHduUY7J6XfYwGvfFRHoHEWFhm89yRxLPOBT7+lVfVztrM3NMx3Ue
kRFMbcuZYK0EIXaZYX2y9zlC8Hyf7wdYrZXyhBbwP+W+IqHTB6QFZSaYoN6ELbDndvo1ORPRNlxC
2yUXcb7dzHXUhVgPRB2f0zYuxmQ/NXa/053SlZ/KwmlWo2s56rraR/fJG9AXnNu5KBykhqehyIid
GQsX6CaeawU0LNJ3XeplDYa2DEdUx3P/Tz04gJvdtqgLGk0rADpt9VLAKMPsfdrXtWolbWkrkWgb
wBvIw7EtHiIzImkcgcCY4xAX/ATe95SyDCkNkGvT9Z+dtTD1WoXu5gLldaDpW/N3HyBUVeS/nmgA
zwceFBOMVAiBr8aA5opU+mEk0nbSWtjOg9wC66CNvIf9wnFhtjnGzIDBCS8plbmacWgEejZMuJov
5qexB/yZNLb/YEVkpWP8VOfMW1kiwgGjGbnglaWtPJfN3NcqrqeqqyBbtpuf7LXepw/KLquICSW1
AHS2lYqUL+LbbYWhfytjAi9WzCgMRp5DYVJIbbLd2L8WMmdLF3cUdTzYWNRnMIT5UkHkzkgK0MsV
6KtwSxEcISj6m89SswdGUA68iTdiYClWAhLsH4GMtyqTxGrLkgrc6V67l/bGbt5ZrvCncSYgDYi4
a9a3t3BxiZQoDZ3AOsJQxouAI1MbWhG6aRTjtrNGDwQwRLd+FOMX3pnElygGTOY01Cyemwo6PTAs
oRf25LTPLt7Q5xVm1so0hG/XRjDcZQJv2POS40fKBJcB1BYgQmEffmqnhIWGf+wANA+C+ppGm0g8
tMCod3bdv8gTMecHGQ/C6CvtvB7BFS/yXVrl+Rcwh5loYz9WuYo74c/CVjE6+V6ttN+3z+/aZsrg
skQfsYr+V7BZMhcvEzQ/GJumBFX1E5os9HjbjrtWvRfErar+uS2L6sLldbuUxVw3UHAJqG3DPk/d
l6F66DuJx70UHazYuS2ItyjG61FGg04tIKjFwAPzLvZfLB+TBx6LfD/KHKezkPkCxxKwl2jsAl5b
U+nHnCmjJWLqQALeUzuMzE0RvomKZsfZZOsGxvgBoT6Nv8UgffItnoou2cxz/WDsda0kEu4ANBQz
3F0BvzeYx2hEPC++EEqdGNzQpkEbztkczGSJUzRa1PvgrdyWpi2NiSNF91VRrG4f29KCKFfcfyWx
2VetnqMozKTCTpV5namYFYW5uPOgP94Ws7QgDHMEDAnEUcAKMfuWJlIVdyCJQT9Jdm9Ywa+xjg4i
EkzohuFECKeWoUuVR3AAiirQixngxmY3D6ObkePFlGNbjstd16EBdNI9o84IkjSrJGnXovIgGQmg
kzKxxjtZetL1eh9gRnCl/KqThLP0pSf8+fewW9xW4KZoOnzPrPlvRS+5ai1ttTLfxkn40ID+IwWN
toGkDEi3QjLmf21tsB0gOUeuQsbbg/UWQy9PydCC2zpvLJJJm1GyMWsyRbEsE5C6+Lh90Av6ZCKe
ofzJ4JfFUIvLmznrQT1lZQRpM3qhcRPTr7nnuCKeDMZIa36RpJaPIg8AvmT2vXwKnIo7znFBZS9W
wqhsUJWjKDVYiZp4ZvshYBpN6oS8odE8KYwvCEura9UOa9EnOw/AdblBllU2n//NqQBFpegqpQml
EcWZvcQw89iAGpZ2CuynpK4tDPuYLI4pWV7K/4Sw5WegLAdxrunRC4dcvc+MNbB5Y8dh27r2M1Bn
pOlR1sTMQJBMXC6lyg0/Hg1sGPhBEJe3m1Kp9p1apqRPZXuQfE8eeIwoSwpH6xzoYcdjAOi5S5lp
bCS1lcHdmGYMeiBrL2a5Z7XSy+1TomfNGi4g8iiwmDIXs6TTVVLF0lRW0AVdPkwzJo74v25LuI4G
aDIPcSOAk5hPyFaDw6Hp5FrB68kwo8wZemCok3DIXKnJ0fIZd7CLQcaxf9dqQX01ODkpJJgW6S83
T9MbrZvxQLejSNyMgrWrLOUY1/qhD0NeVep6fbQ2j7weSn1gy2T7P2aEVq2lIhZvI6e3PlTF9bvt
oH52vKaMRUFI6QOZCA7LqyJJ5EtK1xSIhsvufdQ//HoTdK+1vJ15YyuvdQIr+kcQ6zyaIjG0dIB/
lup3TFsi4+jdVonrx4SMRB4Y+pDM0/Gyprp/ZhoatZ+LttUR0Yy7uX3Qc08I3+pgDX6WUt4FDady
vrRx5+KotpyJK4I87uoO4tJysidxM0+150efwrhuY14r5aIsDIcCYTZYd68gtf1M8dLge7Zn8bU1
47WqzcdCqV2h7kBPMXLijmsjQadJU05ptILgd/o1ZyvThDYOCuqVhgEcAwaYWV58HvHF0l2i4z4w
pw+/qewk8CLuzakYErwcij/a9FjF+3AC8yYnTbmkcwCo6oifUAcEvvlyJZJUZbliUCnAyfsRSgzH
2zp3bcPxKIEBxyvyZIWYrerEqszLKi7RM+fo5Yvs/w7UeyXeZFOCJkz7trAlLTgXxrwVkEcOuy6F
WzL/H2nf1Vs3z3T7iwSoi7xV2cXdcUt8I8ROot67fv1Z9IfzWJsmNpG8QIBcGNijIYfD4ZS1VtNN
sqPl3FtW7TrqsZPlAkQmAHZ7wC8DSppNWJ8uXI++9NKKsXANZsLydk8z4KrFMp5poRQDnG+4/wCK
+tEssjG0uK0sVITzGuPo9wsQs3T6TXFU9/yqiSwN4cJ/QrhVI82kwNNCCNBTlOrYJe+rdqFqf92e
BGcN2goDsSnS019Y2Mu67pwsgRiSWZcFON0OyGB0rhnNr85gX+tRWATnFROag4UKKNwdWsX4um9s
xaWlhriOwuIXu847x2uUozLVfl/tz4sSruF/otCicWoOo1n2XVpVMIfl0GXHBszY1EIIKREjtIeN
GO642qHVDMMEMWEe2OOPIf5WJ8/nNREuGmoyH6MJzhfUX5rGZgsA6trT9fsxBUrGhUoZ5pRnJxLX
IFQGzkcFOj+8w0dL6Na4wf44GQWUmbpkVy+GlwL3ejYXiVMQbs1GDPv7RkxeTMROmZgMI/N56s1J
sGi221f/4EoR9vynDlvYjRww/Oa6lkFOa8VHYyDP5Rr9y/ZvRHAnFYnqqERxp/bG6JuV3Cb0dp0l
+Rbx9n9qwfm1zqRDYzFD7rRsF0eXQ7ZvMHgdm5U7Sp/vzFxPo2C4hE99+GcEyMinrjEhbGBznNbE
6C3WvWK92gPxe6cIxtX0G3sAglI1HrKV/m/ryQ/i2A74h5oI8uFeB/1xNPdhJ6suSKzc4l6weg7m
SlJDRt5S34lv1Z66jgzPVmLj/JhUY1eTpuoQokU+7YOR7Cz9wpElkIS2Aa4c9KEh44L5gVMLN9Ql
jrUZUqb6PSzdZglGYBeGwJjDINh5LyTID8M0NrI4U4+1KZmB7Qc3tNd2w0VyU91UT6ioHZzVBTUd
goe74eD89duZCQWxABYLF9QHFtnmCMem0yEHWcO9qo8GKLWL347Mg7Pv/mLyGxEsINuISKO8N0gI
vezymZRvs/Yzox7GF8mku8DVlayi8IBtpDHj3EgL4z7X8gYK1SC0TFz9R3nZus61sk98ujd+nZcm
No/P1eMcrTMqeTWZeNO2iuEayeDH8+wh/p6st8p6Pi/ry9Awe/ptt4qzxayfO6uLIUxdDkWgesmz
6UWBczNetIfsSJ8UlwZj0F8oe2Pffkv8WhaayTaSM9Auika1qbC0cWthQt8b5xcLiLea8UOvr0f9
H14cW3U5t4xWw6yNTEjTS/MtdzBxi0ar3dJqx/PrKshgnqwrjyoF3P0azYtY1z4K2vDRKn0HXU9r
egCeY2UfKoCq5fEhVB3JgWcKnDkXfJPpqs2xVYPZzgvb7Hmk6ZHOj1bIZGKgl6bgL029ppVEIJI9
NDjfXIVrF0cZhA5Tuyv0+7qZPHB/6d2PqagA7yFJzwqvgs/TyLedAPa/yVTmXsoBuPggiWv7+luu
OBKtZEvJuRhd6a11LCBGrd6t1Kv7C2cIkQM8xBimoW4nez/I1OKcTJTXsTIbkBcu105/U1WPevNw
3izZJ5+zDs61jE1eI5UEEev0MC9vxiKJeoRVps35+tKBTMLITkcIIHP/vC7KN42mbq3F92DcDhbb
ukzK2zoH9UVhy07c12bN0xPHOZKW6I2aJhBtm9WzUQxXaR5dOs5ykZvJRUsBeFCXQAu2A2tWJfeD
2P4dJEzwPEKhl10fm+uhBIjUYPS4jFLF9HL1XU3jfVxglH0NfSB4XIOKT5ITEtoKAghMkuPRDLq9
U4kGmC/mPGUnDqC8djMFJaCQp+xfkoOgEPxPDHewzYG0NF2wpn0y7gpCvHZKbsdE9wvjd0xlFJOC
MhS2cFPl5bSy8fJLzAIF0fBVAU7Da3FvH5vr9hCBafKIG+ginV3tR3qUdQcI928jl1PTbntjBFsb
wr5ec/si8+iw7yu/VQEXW71ko8RHCy/4jTjjdPNMK107XUExO6yeFfQOkxcgNq7dzpDdrSIPts0j
c0dCU8qyUkvY5axn+xjDUtX9sB6QaQmo4gLpyp3BfHHew4h024pkn7Q5CmYR1U2eIFfQ5X8KcqkM
f+b+CZT3Xgw0nfOiRLvGHrxscA7USB9DZxtR7TD2cw6+WCCZ7JwQOKWvOrkKl2qn6z6JZHM9Qte2
FccZSVE5Rj10ENcgSnHMYx7rrkLuCbqMVnpFqqAufg+2LVFS9CLZSuVtJc57pzbYFqKjad6PFSJ2
NKzYMmJnkUPZyuEuO6MCjU+P3JJXTa+Z6qnxXbZIYi/R5cNy5jow1gADw6NCoHwyRHYDn1WR6mas
w2+4wyWXgEwEd7+VlVKTqm9xZdfhFZohgqaTPd6EC8WYVVS83jDNwxk4Ej1NUhIcXgOMX1r8o1Nn
N5VxpwsP7n9CvvAJIDmVkG6GQwJi2+vaPyY0PiZIws5vnfKQAouFSBHghUuHhleUOx2KURYu+ijR
bEDCDruTLa8tvTNlQNxCQ978Prc1M8D8RoUFbYltHwhNbuMMtfSoUoJw+Zd8BEGhE9V79CICpOLU
CdnxmEzg9cMegc3MBbkBIL+H/qKJZTUtsTH8J8jk0pWDM+d6ZkGQWiPMr1/+j/9G4lLFK/cphLsV
VcQyToLXJzrwQQqVuwSQYANQsSXH82PSmA8Owd/LCBvQcvIFzg61YJ2MaEf2lntQvoX3/vwOpEUg
te2KY/kS7eeLcr/42TF08wtZB7DQl29kc861VLp+IQZ0XNg0TZTHXlwkGCybE2+ls1tn+WHCC+b8
BSK4qwB2DbYfQJiiLf9Lh01ppTHm29BxnQfJ6JsjqGjdtvIV+nxekOg1iA52EFqi/ZbRpHGHKwOz
rV3YFJ2A1hCYS7FXAHQUZiBmatdDb/5GufzGQlIrXeyr1JLV/0V6opEIvcaMWQz/c8dhVadyStFN
Yw4NsMByvQy0KaPuAPA/D4eo9NUYFOjndRYcDTYWaGDoBw0UWOFToWUckh59xrBaJz6WETj9SmQy
BhkVikwMZzi2Vi5r5SDeQItlqxeuOUTuJJuu+zpMDNyfrTLcLbxmdI0idgtbt8VNftvvqJsEd+UO
bNOgEkBjVHbXvY3XoBO0ZMThAr+MwT5MWTAuFZgpZzp6OZRLqKHwl4cAzqXr27RQKe6GUIjBCgig
Y2MB/+lmjavV2cWAKpy9mHfFiMYvSOsvAY9WXijLgtTBrNwh5+ZcaojjPH1Nf4KoDi1i9pi5SWQV
QAmTPCVFRovJC3DNOyhzfUGNqRddLWYDeo/Wu9U8ZCDGyMCZaOQLMOyo9/fGuhXGXU4DStxqbUPY
HM1ojlKsxdPtFshg8fJ2XpLgZmd0FBjSBT0pqtGcJZUNEjG0g722y5h5eYynTZ4kiq8tyrFZEmvX
5lRzQST9u5+rx/OyBU72xIqZFWwC5nK0GzthZQJrudN0MCrc9903PbsqkPrTgv9NFmdR+dho69xB
VjRPVyXg4du088wRACRpfJeOdF/ro2QTv9yTbOLfBuYY3qsmBkg5j9MOFei+1xnQisqrCX5ZhQY6
Sm6ajBzi6zOVCXJwTyJ976DFidMtmhLVCJkgDSai2d6gz15SxnAFV6Gxi5XvUfjUwTmUL7qzB+3I
oj/kSkDs/fkl/tpGz30HZ7V9hn7XIcR32GnoEj3c5XTnFHeAEjTr64a4YXnloGVRC5pydElyRRVJ
FuKLQXEfwM7wxqC6VanzRccHmFoceROJXHDfuaWVVACYzIIChKqtbkks64tj4ISyj9oIDfEKs9IJ
QsGKGaT1RTuzVOoOE53K/OP8CgtFAbUSE7jsIrO4je5COugNBUIGVTCrEMFmg7xNfH30QxnBHfup
k+CLaUWBlgeWSwcjCpzxkqxyzKgFz8eMYmR/LMaXVYapLRaBTjb0lWGajp9CTFUTAwk6oEfjpfGW
2V+0P3n0/fyKfR2F/9DjUwh3H8dtHK6tDSB4tXNUdCWEahcoRjR8L0aKWjtJzUOUrepDifTVLq/r
6aqvAX4bzIOSHLM8kbF7iw8JIp//rzXncJtYX+vEBA5IrPuO6rXIeoTEt8JLZ3wI43uaHBu6Swbq
2851YnmtJgurmYCvO/sJs8LtrN5n5uoU+AAHHrDX0EIcGObRVq+tzqusxK0Un7aglwKn1bsp47X8
mrX42I9P6dx+KIu5WEsDE67UfdzfrEiU6MkbAfLJ9KKSXd7uulaisdjOPkVyK45BXtBioyfFM8LX
PPu21NeF+ee8mQkP5ga6hrvJqkZdtZqJQKuN2r6T5KIgt+MKvq+/Tspz68e5ALOoVJJXDCQnXW6q
4VWh6k6PS/+8PiJHiskrcJ6xRjXQw576NFBCmS2NwXIC1qUIJRQwNizfh2RwB+tyCvfnhYn2ZyuM
Wzwtt+x51CBsCpE7ju5Tc/HbURLniC7jrRBu3ULYHe5iCHHgbPTxurB3uQlM6fB4XpmvBW5sELBU
gJsEyncTDfSnS0f6MlqXDo6ztmy3ep/HyV2swre0oG30gMQPOQhktApAU6U3tP5i3Mbzz3aQfIZQ
3c+v+AAz2VxKoJUbE6XGV5TpVTH9nDEMjVkaRWImIiloRQYqFdKdgHTlzIRSeE47A8duv96YmU/J
jTL75K+TGlhRBDUMjxhMRl8yXHY9xt2EKVivizAaTH90Su5OqWQg4aNJlneLhE3iUWCKQBXOQJZJ
S1XKpGgqGFWGvMlN8PtU5JDpDViMcOow6Av2qzaIMjJcE7LWgZpi7vN6tp2u9QBAQ5rfaLnTdJAC
VhHFyHsaD8j85vpvtcutFBRsEQgCK6tUm123gPIpMEnR91fjaKAElBcoBIEC3qxN3zTKSP2HzUI6
BS+3/xuq4RTMS11ThqTPvUbTMUocFJo7m8Qdlr/tl2LbhbwCnveAoVH53sa61oxGcbCQTRsNuzp1
/uS1JWuMYT7hy24hr8/AixgzOWd54WDGiqkRhJpVd5mAAjMqZfknkXGDtBptxwzDBm/d04Nsj/HQ
rCugOpJez/x5fm211rVna/HnZpHsjUgdPHZBoYQMLoBd2P2yOa4h0GubZYF3ypbCJdX9mN+dd0tC
AYxdF1klNv3JKUPoaCl5DmUsRqk5HNP+/V8EAE0Fj3b4Ar74QaN0jqgJmKF1cn4BR9oj4Pdwz8v4
mraCaYE5F6w6qFZZNt8OVSGh0rRpCvSULtxrSUB1vCMKX7F9w3qO0slvlKuSqC6qSecli5fvUzD7
+2Z/xjoalzbPcs9pyp/j6HhmpEuOjcjctrpxx1PrclKoMXSL9B8APPINkB8Ta7dYktuW3T/8yQG8
DjiSUKFCeM9ZAniJHJKuoIVqHQ1VsOZ9bvFUml7aMb2jc2R7ZplfqZmsXCVUD/RgmorsG0NvOV1B
JBvNPhwhdhnt2NMa0BKnzlteGc+l8uv8ZrGV4jVEXQcgIB+jl7wDamJTr5YOjk5p6M2U6J42GVd9
lAXnxYg02orh3n15Zw5Vb8PPLaExusY0ewW40xPwKaVDfvjfZHFBhZmB7EoZIWssf5D8ssyu8/pm
kHEYC4NzBrwIwl2wR3/hwoiKZOkM3FUesAp/Dx06c9TBdfLYHWzTLeL2Litzv2reklbK98v2n980
Vr0CNK2NEQwelEkFTGxpVw00rA3PDq+c6naxb+LkqBu/q+ZgWfeK/ujIZsVFcTumSxCpWcD0xkv3
1CrNpFoQyMEq7Ta+wygQLX81YDwl2d6UkZsLXYiNuVkVNFXAReMOQGWOsdPoENX0wLfstPYQglj9
X/zURoh+qk+qOiVsH0KSKXue0O3oFDIRwiXDXWUCcg1RLp9HVxaHzquCm2RRht9NlBzrafHAFnsg
02vTyqDsRA8RupHGKWSoeFpNFbzioK0IpNUhQKLLjaafJFZewpHeaNbL+aMmfKBjwg7MtDp6PwBB
cbqGGPZXikSByCqu76e18LQ6eXJI9VyqizuBcdsqNZ+Vpt3Q+G7QxdcH0x9IHTitrJggXuvPT+Fc
TDimS543uHaoNWHEAc7lpm+CweqDXFYeESw0KmwaUpW4GYDayJln1+prU3ywBc5gLO/2qePH1sF2
Cj8ir8rknV9kmTRuW5OB9ONalDh3AAy116cm+j5HGOXO8GSiF7YMwk/gqoHkiYZ0gPexWT/OfXZ1
a636NOD6tpw9si2D8svqvxHgsZ1XS3C3orUZLQW4fQAtz88umnOrJG0xgiEX9CHtoz0dLOWiNA9a
DrxAgCgNtaQoIVpHDRk6nbGzO7hXT22VFAM4ckN4zXy9mxsvLudLPTgOaTD2nWRoV2CLDrMPA3UC
DMd9EKxtQiAM+reRWuNW7QZyOSOucOcB3OAWYD7CzLmzzb/loQO2GwSi9o+JZ5SCeJigNarmMFNw
GaWTvh/Ql9QjkTzhnJ3fM5FtbMR84IRv9Go7vbZ6JibEsyjtrmuA99T6btZ35+WIglf0BYGIBLyQ
FDRy3AlrqDX09TohQq5b8JBGSo7R/VJvLpfcvFfmLrknyWK8h43d7wAFhymN1EY/qRnbZSM5fqKL
Hs2BFKirjPMK896ndqPERC96ouFb0quaYMJt6r01ZLG7axg7RYVDQxabNj/Pr4HQXDdiuTAaTJvF
PMY64vdZuW8qHMTYfq5islfoetc4KSi/ZBSKoiO51ZRbdVUpNGeZIDKZXxP1ddJ3+cpIcS8s1Yto
5yYyoGeZjpxrW7uwSSobAqtFAVXQS7M+FWGEvr3Um4pXLT6cX9IvxIYfx2Szpty7wQrn0OhKI/dq
/fdcB/O4181jRK8cenTMW9o/DcWusXLXSo+TDNpS6BMwxgraGwNc3TwuxTD1axVVMKNeBdhPd+gd
YzcSTwVQ2ySbOhYrygDDTIy0IrLndjJDJXRUEiysYdcqwMET0AhMC6izCrMAiXX4bkZpHWAWXr/A
dPmDgvluf3J62wMCNsUlHhfH80sv0h5Q9ehQAjQ6ntac86UT5l+t0sTKhyRwrPrSTPdptyMKRquK
dX9e2BfmMLbPG2l8Rq9KjaivEwv5qfJ20EpXaVDdH/p7OC8vrkx/KoBQ3erXTQzEX1/3nKOdPNbp
FZy0UqC1zU3vZh91XdngiyCuxXex6iPqUuik412J0SlIqWEVZlSj0HN/i6tBstAiFw3UGYa0BDhO
h28Fo1kYt0rPvFWWOJmPQjXI0RZnOurt2iQ7wOz0D+dXWyQRIKOgxiHoPQNE9ql/HBvUKUgJorU1
adPbIUJb6oA2/+tm1BI/jPrO/Xt5AGcHXhbyG3h7MaeyuYQWFKOGucHlWpeAh9ci5XXN14tE02/z
OJTIEjr/7XIy5TfCzKHPdITViKkxf1E1P8fhyV6DSUOl+GXWr4sY8fyP8/oJjQT+AYaAswJgn1OR
mAqOsrTFDuYTdcOiuwL+mSQUEm0Z4DDwjmPYBGBnOhWhhVq2giUhx9TplZpfOvM3Rd9T2di78Mxj
jyxURDUKQIJTKQSNGRjKY2c+Ku8yQ0EPX/OwkCSIhuEGaOqSgFK4bg6COxMZabwaOXFqH03AS8eh
N4amu+zsil7ZK3k+vznsR7inNxJ2n0I4e6hT5ALiEUIsa/YpevaVNPMbXXL3i80OMBgo9MKTwRBO
ly5HTFmmmY0XvlnctxMgjGh9TKb4oISsZRrIyzW9nKzfDv2ncAdZTwDTMWIwg3A+ygbfEw0Tivh/
MPw++aEpthu3+m5EH/g8FPvCep2qeQ/KLYnXFi0t8iggNkFvjY3uoVOdkTaxFPDcIdnWKX44HFfc
RPHv89snDCy3QpgRbc/zvHbqFEPIqFDqzjVGoSMlyC2omk5uNc77FRnSMqX3swNUyjX59T9+AGel
FepuQGTGB0RKsTPLvbP+iMIbc9n3XRQM7b2uPhLjDwqV5+WKDsdWb85uO0xJkMKAk7bSaqcYe2LP
/nkJoljuA03YQi5AxSvrdGXbSIuMrltw/KYSSMaBNj6lyt5UDgMgLvJE1lrHPpg/iEhEAc+EMTEi
T3QqzlpDOLgYLkzTrjQ6oYXQ9Lr0tVKS4LxeopXbCuJi1K62ygjtELln1uXDsJaPRrlKbhmR5aP6
yRhgERcAh/xUl8QMc4OMiNbi/jtBvaG5K/8libAVwbTc2L2l9nlTfIT20xNuLwdIYni/ekPk9c1d
o0n8l3BzNgpxRk4zqjbADELeK7vQ2tFD77g7ofV5lgVUMkGcWc9Kqg9jhpVLwwuNPI35ddt9Q8/q
eRMQ7Q/KCKiRgfyaANjpdPHmdCWrHRKc2ZwAAkD5UdfNYYrK+/NiRJYGaCUcU1yYwFjlTDqMVWs1
HbgGkqXmJUDOBzBHa+nTeSminB26RNGpgB5G3QZ1y6k2ap865TAhn5QMyuvQGHsdo8pKonoLhiKm
Ob6aujdjIoCYa3d0iIIIR4rUkZcPRGL3Qm9MALxD0YhnWyrfOmHU9oT8egGXv/amWybj7GYzar8A
WqiAajUp1KuSxqV14oIR3KtWW/YF7PRybgQFeeCvg6eBLTq3GDEKgFpKkGjAfEvQglF5AsKM3eTu
YP5xcuVoGpnulmgJiMDoHeqaZ5FW8g1fbBj9yduuUu5o9uUyVHMPTBhltT0wzDi6X/dGYFbB+Y3/
Eo5xcjhVlxQj6R2InL1o6W4czCI15d6oW08hhTdVkqc28/Yn6wphaLBEvRk1LOCTccLifm31fIZS
Q9eNXmPoiQuw3fm5KlFTVc3yV5Jny75CIe1JbYdC0tsoWlKgRxKQOiDxTvnIs5+zpBxm9P1FyB+5
6dr2d1bfNX5igQdsXedBIk+0tOgAtEA6BuIxkMyeHqkV1brIzKBtUwAJfnim3cUQHrToOum985v4
NTLEwm5E8cTHa1WYVmKi29ucLfTHWqO3VPF3C0/3TA9fsqE9Ivv4vtT6cQEX8j8IR/4C2womVDz4
OD3bpq+WhgE3IJ0bHvPFQAgzRN+dIsKlNaPDPR8s5HPTh4rSC7VZ6t35D/gSY3DKcx6y7CwADmDW
GuC36d2oVW5kabdK1XrZCO6H1XFclO4l3QAiW4IdQV3UovCi5mSStCH1xOCnBvyzVU8Jn7QED+vo
7R9028hhnmpzQwPVqBtTA3JIOPnXpV+V4Bpq7pRsR3SJJxAuI3pigU1LWG2KU8lRhmwwLPSxVzXu
tKTYR47b9H7fagfLvCQyGgihODaThDVEOw2feA+turA+IFMGNUoOzWprqDajnLcU1XJDC6r5eRJe
1/kUSeyVORneCYH32dCREwczH1/cNhqwTyQLBpPq4haOwtXyg9pIXi1C5TYy2N8325ZmpYGOFMiY
UaLvx+wyTBIP03gPGF46giDCNRTH/3tL+Uhigo8YryU+XByLqSErw1CdtEdFQXb8h7Meu+kR8Z0r
HdQVOfKtMO52qgY9jB2M5gPfJvXi8ZeZgmEdqKqq8TPHnHc4XSaWpL1MtG1oWUGeDNCn2DvOPOs4
GdWUiVS0dTdr/cXaJ7thsiXO5Gu7M7wJACBBqoDIA8SNnJwVZABdwwZHUO5ybeMhAp8m2cXLzrR8
PXoH5AemghX0GxcyHgTRohLsHaI9HAfQRXJGo6YAqK5x1lWgwyjIiBTJk+o8D/ZF5HwrDfQVp4/n
bUbkxVjvFybm0GhJeURcsERFaadgTbVYfxhANDYUehCD4KEtZf0/witqI4tHtCJzDCi4DOtqZr/i
pfSKMCyRL7Gf2igJkrI66v3cuGpNb4kaPZ/XU3QTI7/OOnHR+/QFvQigImM3qLgeaQ6esfAbReAB
8EB0OUVeWUvakGTCuLOxrmDISDUIG413Gu31Pvfz9KVpghlUEuf1Yj/Fu7KtXlw81a4dCPUYRuWo
Pev5T/Ae/sPvI2nG0oE66qPczR4he0Zqit/vaPGgxeObXsgaYIUqgAYek5SICE2+BFCrYIRH0wrc
VubndgkDiCXBkYB2ECf6UwSf9y9rtVDzDCGuc1slXn01H7P9ctd8N3f2g+3+rP9oQRhUQRegija5
xvH8Ggr9FjpygGmApzyitNNTvYb9OKVodvActfes0l066peyLhzRfcPafv6/EC5MaEekCloGL2zQ
p8Y5Frmvr8TDQfCK+bZ4P6+RcMs2wrjEBIrKS2OVEKbPiquhd9mUjZoJ18wBH6Fuo9XgC+8MQC4S
R28xWb5Emu2CajHBI/tJSzuJfYvlgOwKTuGj6+B0b4qpw2FlqIGExNNexTsgyAAH7WtaJ5tMFu4Q
xRMbjhZBI/8YUNQ0yzsL7o+qbdDbF2niW/1vq85cFcmj8NvfbxFcHbiuDHT3fuF1pGscG6UDk6+X
lx4D5opsAFm0cp8CQM5wunJLs5IC7ZYYL51+OlCicS5i2ZUhk8GdnBioP12ZQsZi72h6b1g3CLTP
r5PoAtyqwZ2bWh1UIIBAxDRexalndsd68E1ZbUqmCHdgrBJP0sGAlNbodkWT7RYgHRZ9G5xXRnTx
bEaa+feto+i0n5gT0JtdT9yYPmVT7Wb2e0n/nJckVOhzEtxhy7oNb+mwILSGpDoEH10TeoW9zztJ
wPc1JYVIbKsPFw81oGxY6gnLNibrvUUUd2pwbceab5vZ06j1fkx7bNwCTHUwMq796JZVssvz9KZt
ZtnHyBaXi+hzNe9Kk82LDxfKLX1Y7kdfczPT1RyX7tVjeFj8MkifyAuRmKgwcNouA3cJL6bV6UuK
xZ4JfZ7AHJKs1S5vkBKq4osZEzhwXvt10v24kCVSRU5rI5pwpzzGG3dAKzCSQ8n1PL81LI0fgPx2
Ab2c9nDepgSy0FSAxwuuSDDa8O/BkYSxUQH2zYuqGIfjfaoINtezpr05XqQy3yJaVYhDtZjlbuH8
mYlvTDhvppTaKV7vaIO8MTWEpVaPxEzi9QroAMAcvcR2sKidqy6yVmTB6TkRzZ2e3Gz7rs2haaFd
o98ib57L8HB+MQXWChFovTQYTgNmXU+1K+06TGaGR5U29+ngK2aQ0l04XvaGpGYs1AVJPUB9I6VG
+Pmlcck0K3GwjKN90JeLuHpOp8d/0GUjgoUj251S7CgLE4gokyAdrhuweCtzsM4HOkpCNcFtAJ6B
T2W4VVvbic5ZjY3ps12RXCz16xwB6fntvD7svHJBO4qoCKfZXKCFSSlOnwJt6Hq24s7JXW10qVf+
BBH7le6GMs/Bbi9eErCZULFF2RbEQ5znyIDLk1cxs+3r5SL6ttwk4FpWjtGxgLRBMiMqctcge/1P
2hd8zIrWaqyogLW4ivdoiruKd8k1uVJ30X7dW/t2L2PZEcShyJFjHgcjLSZINTj1nKxs49WBehST
YSOgV/pJcoxE1v0p4QtoU6YndNYGSFCVu3G+It2xCP3z1iDKN2y0+DJNQpTVmcIRMpb71V9uclCh
/WqDZRe+xK/K7h+eWzr6oMAdCefHyBZPjQ+Fdn1cGSpPVKgzMBtR0UcUXLjnlRIdpI0UPh3t1IOh
1hPi98H8jgpsoV+W6Usva+gS3RhbKdxBMsNiUOIEuqTUzUvTreZLTKAr6Qs1bsr1/rxKIlNg1F3I
soMmxOLPEhnAnQXWRoDaLug9jUe7c6e1jgMH/BqS1RPZNTLpgCODJOBPcnopAx48SKoz6JLJ79b+
clFlcFqipQNgCZ71jonnFZ/4sUg8FnqIV3fcGAjiZrRaVnsdGa20ovdm/EaMv271A9M0RjYYPja4
g74MPfQIgKeIPbWauXT7sXF15ZuVA14CPZ6J9bed1pww5hg3V0ZjAG4t11gkXAYVWG6X+aJb092i
BYOM8Ffkzbd6cbE9g6cjGWNSGOcbdandTq/cMA2Kwu/CHgjIdwpC8b83xa1I7kJsp2xcxh5xMbAg
L7KSfu9t/dow41giR2QksBEk59EShsIz5yswXtC3kYJTPANDU8+eG+eZApLUOWrJIYwlAbZ4Hf8T
xidpqr5YKkeHsDqKD1NegtNlONA+PCYmOjWd9bduz4NLFFWGQi/yVRsteZiOGBPIdsqQjisLLYrN
E5uiWJPrEh3H57dNk6znR3/qxiqHEOQ+I1Nx0uufsWa2rtpZXpUtV049B4Vq+Kka387kh2qHfkWe
cJeiG1Z3e3u61evHaDZRakpcdRgld5DItwEvDXTfKGaBmZCLe0pDyY3awdmc7ejQdXDYSf+nWdv9
+QUQBaXAl8JoM9CfWO/f6anUOgCyGgpcqK0+duFDb9y25X79FS0v5+UI1dERi2gmcttfmHsm2oxK
s8J/omHCW/AspA4YTpa381KE2rBxO4w5Ia3Hh3FN3hVxY0IK5vfv8S1elqffAN3jF3l10WuyS+Fr
VwTzaRt5+unqrdW6wpUhDMbjVndb9dcav1Zz4amDuUM16HrVlsdQfWKD9HYu6/8THpKNcM7LZbMy
5lk0wqGiMZRYD4UaPmTxunOwsueXVbh5G0mcc6sNbcXIHJa1yg6AI1vS10GGAi5Uho2nMSI7A/3C
pytZz9NodiWUSeJfreGTcpd04PuS0ZeKd+xTDh8FRTju+gQ4Wy9ZAm0XBV3qoqBzZ4VBHihXtWwA
VLhyG3Hc8aqzpLDaDGqpHWDp68qbGWT7v7iKjRDOCmlPRz1p2WNsemimQ959S6PjP1jARgRna0qV
RyQB4rinYWSvqHaLHoPSVuKMRYtFVQYrBt+PLnXOBqIiG0KjgpCquSocAItcxU5wXg9higGVNTg8
NMJTDAWf2llSo+rgzCqCLPI+LI9R7LgzUOdj82aAX0JHk54+EFCNnxfLDgj/6NtKZX5rc8vggbtQ
J4ZUVPGrXvVs6Si/4Pz8X2c/kHExZsx38TToHoAvgB83Z/0pM/D4SozobZgt9NT0fz3AiRY7DM1h
AAkOHQErZ9XTYq9238EfKNovdEX7AKI6KuXiE6tzjfT9/NoJrOJEGGfdzhxpejxBWJFfDHOLWMed
Jkl5ULh6G4U4887rdTW0EamZFZ1Iq/6k59+ybnJj2Qy/IKA60YVzpFOnqF2Nf16iz09gLto5PUAB
aeO3hF4vg/EUTWVgpzLzky0h+/vG/OxVp+PEAN8V1Fht9HMUGEOX1dQENn6iG3eyCBkigEVBtwis
bAVp3KmXNW/J9OCO0QBUxTmPoEc6G5eAJQewOoUiueS6E8SEJ5qwv2+WKy4pwl4GCw2iU7u/Iv1u
bnV2nlyrL7zq13n7Fq8bmkgxbIVnGH/z9YVWWLSD966Xyje6S7TjSvT5aM7k3A8U+k8Ef+nltdKV
swIR1s44gFUjML3ZLS+Vpxv1dvoRXQFq9BHtL9f1Pgyy1s3eij+Z7CNEN+/JR3BOw+pawtCvkRkC
8MLkUu1qtjxQYDqlW4MgadA8VEZtmVhBRHgilfMeMR0xYlVBat5YbmfcF8WPer4aY0zbzxInItlI
fvrUmJOsa1ja1bbRQ73siSKLXsTu43Mf2RdsDLNSwDDVUSYBD1oyuXMUTOm+yNBdV/uptp9kE+ay
1eMcR4Iq4rwWEIiZcpBsrOsdEBi8IfEn4/X8KRAf7U/VOO8xlbRoCxWSOvX/kXYdTXLzyPIXMYIG
dFfQtRvvpLkwNCMNvff89S85hxUbzWiEvqeN3cMephpgoVCoysr0pg5VPRBccjkCl9bItXPAxI+K
5E3bRUs2hlmw2daitzp/byVCe/E9j+0JFFc8EVueUzCxBOOFIB0mWJcivXb+O7dUyds3JmeSqh7s
YiP+fmuGv4Rp2EEA+q0tVff659nKm9bniO06tVoZ9vPi3GVAoMfgQrS2AdBcEdH8u9FyO5cPKk9h
eKt6fWaUCRlRrY1ZpyEQw9GNfeSIJZV2+THaI34Q2aruhGfEkLy1ry92MxuQl0kVDLZv1bCR+fgy
zBpDYEeZuFdQD9OFT1DGcCLzpnf8z9JFLbuWIjHrMD9vTTXEJkC0UTb/5VytLDBbWOh614nLXVYb
CdX7TzVwA5647OZ9ubLBxlijauJagW+o6U/NfJqDWyADxrS1dQUwZ86WbYYkMMUC3guCG5PtEUrC
oFdQ4sEZlh8UCd0awx6bUxfdlYJ33Q02j9bKEhOSRDPuuoQs0aJ5FFVbFR2z/A/9GUVa2WAikhLI
UTEPWM0gIGHqweHaOrnsSGVLK8kq6oFm4OlXgHZ8TbKfRW8NHedkb7vg3/1kAhRU3ZFbt1hlU/zW
lE+wx1/fxc07a7VCJkBhNHD2s3FZYf4aDI+m5DTCvd/h4NpZEzto7f3/HIRlvlDn3Cd5iAUF0NXW
RcufrSGAjHNo9bxWFMcX2eKZNoBeppMWX0R9Uli+1w8QivbJQeW11XiWmCOmQEJg0JvF0iAAp3yM
BLCNNVQbP0cetmEz+oEqEnBlA9A1FrFSzVNb+UuFRDTehFamgfbRqvcND429ebpWZtjTJUdpEywF
wVn/BaL5fjhpPqd8venaKxPM4WqNXur05eU4GE9h+zWR/XXX5i2BOTpqXGlK4GOnZEwjiUlgi52n
+F//PyPM+ZlIZQz9sk9yj2lXJYNGmKfw+KQ5K2Fv96yu4xZ1ArxLcQ/FsjMLKtUjnqQ2zwpzF9W9
EpNmqZZK+ktI3qPAS3l6wJd8Ektp4u83N5iDIulGlSbLSnSJmjvo3at37/J9fGfcS7eVHb9BW91O
W0rs5vQStDSvaHUUOCF187CufoNynqZXBgDAxpLzjZiKU/vXqK+sujglEcZfR3rdPTbD68rWcgZW
TwIwh4SJXsFWUP7y5cmeq/RVjBW7G0SnNU27qjJX1bKf161yt3n51CuzoV/kEq5HpJ0uhnqhsUJn
V3aGrwy0Rra2n73i5B9rJ38V3Yfgozm8Xre/mXGsVs0Ej7aVtHRe3szB8E7KF0GZd30N6mMJDCKt
ZtA8SSLORi9/8uLtsDLJBJMi7P3BWJKctqQVxilM34FUMhV48gq8Q8IEFV3La2lcliZPe2O0s+FN
IJwrmWeCCSltPRMRdz78E0IG42OefnAnC74pBq9sF3sLT9AlLswZy4hP4F/3pMeIAqV2jyS0nu3g
RvVyySrfZNd/jN+0N5EOO/m2s0z7RfEyO+NVATgrZi/qKjeEqQu+P95z2t2bzSOJOJfNtgkMbCzd
dLwdGP9oU2UArSRMTHNHw3iX+C/Qybnu9tuB5a8Nxjc6TfZHyYCNKJ1eoqyl0UjcZPRpWRY/c8LD
pWyeMgBSoC4NjmrUp84PeVWrtZwpSDp0TBGBH4SandtDmKEqD2G8F3ltjO0KEfAVBOhozFyxUz6Z
ljfZmE2o9D42rwBIw0WiE+bqVAq1jduG1/vdPNErc8xVUfvQGwLdDnZT/Emmg1Htw8LKjP31b3Yp
Y7LcSCszzG0A7urcGAqsStgZD5Mj3kQHpbDTt/K9ptIe3EqH5F61fOe62U13XFll7gU1SdFoy2G1
VU7AM4rjWyhwVraEiYsjjqE9CQ2AZUR9+QmrO2CowX2SBWhqpJihFXdS4jRdRuXRbgKP6COdk7f/
sKaVQSbq150sgJsGa0qNST5pSIktv1PRjxQnnnboRuqooYNM8MQEAzxO3PnaJD8TakVqMqvrx56K
sdZ4bVk0/w7UBLL27w4yMWM2yiQeZ6AOOzN5mPPQigL9mI6ckedNP19ZYaKGjADRBB2saKlnKIcB
0lPircqbdrlUCFj8fGWG2bJW8wso5SwQyjmwMbydiuAVD28rkLcVrz3U36IjZuci/9g3j1NsKapr
/qcX+0JLs7Bioh3G7OdA4pAM2tJmQ/9LGU/q9K7xYvCm169sMLupAHdDVHQ6lqpAqNhZ9qG3v9rZ
kfzfFXEq3nT+5sdbmWN2tRGCVqx9LImQH+r0KcnPmnnklvc23H3hslj0DsDgiKGyc3c3plQt8uXb
NdNo9dVH6HN8cDMcrQwwuzaQkESlDgN16yXZAbrG0HO9Hh22bisUoRQDHEwg4mZJiTDzD/7HAOFc
mYr8sQzbg6kCXDZ3sXpoMSt3G4gkAYtgk+2uG976RECLLioLkC+COMD55skjSCfMfERY0h51/QFY
x1E+Jrw6zdYOgnEI9BPaQozKAr8GuRXKKlSW4yXbfiTuA3W2hVzxri9mwxOApsQENtwBxTW2idEg
HAqRAdYsESPu0Kf1RQoxc14GenGIQK23ZhNhbifNrNJMzxeiXHBy5Z2b6Me8d6GYQgGBdbqiANEi
pyx08ZUYk8xXUv0hDsoAg3FmPbpR+9FEXjEo9tx+XN/AS+wwY2j5IatrUUX3MNIlrG2CrCYISdDe
GtAi1+tD0AYxBfbT1tsPSIt7mAtyYnRkU4V3Fi5TKeZHMAeaJL1sDMsGNxl0RGXwfkOz0fgzq5+V
9jGFN+3YWQnxmo5zo10cwm+7mDmAYtviq8wuG8oUJlD5AD+SFO8C3aRm4Z8AqWgNO9Y+Yh5IblnG
WQrCmGP2uipAeSaA2d8KwvktnyqnJ9oBw2O0Xgh8Jd6I1aYPqWBjwOFAD4AlhcQkSmxCkxhEyJ1h
T5VdlLez6EG53b7uQ5vLAncH8kZRVkGSd+5CIYaJOsRLkKpnT8uh6CtvlALbqG4MHv/opikT2gUK
/osxCybHL+ss1OoYQ0S1KKGMuVMEe4H3+L8ihcPOseUaGOtT1UVEHIwBjEtGkzG2HeQmoP7utKqt
SQ99cidqA14Xp4ZXBL6IlnCMtbHlx6wOIWg/AFnVYSzvm9zrY0lE04q0eyCeed0ininmhk6SuSKZ
BFPKcKtPn6lwD0pNjkNsOR5mvkDXtiSjSEyZ5TQQ0ShiOETZVTTpCjSAZVrKAjX/02pWlphHUQzW
0dn8JhtpW1BUZFTyb/v+53X/3gr/6+Uw/h1XPRGLHMtRSUQr5bHBDKGkepL0nE0VVDnvMJh/3eLm
Bq6YSBnnw2UTQOAVTKRjeEsKtxT3Ufos83CSGy4OGgzQYQDEhlkO1sXHEmo35UJRpZMvWXf62i7V
fV8AU6x/9lyZqo2ju/D4I+cAs6oIeNm5U8jNWDTzQneXLdRCkeBiSOKZaJjBEopjFmgSJ8G6SA2W
ERXQ6GNsH60BSKid25uleuwUBXsIdSxn0AyHi8beOEpLFgUyZAwjgNKS+Up506RTrYBoPhTey+A2
m6D5nnJabjwbTGQgaSTqWQUb81DT3HhPdOEkGaP7z/52thLm2wxRoipBCU+o44IqeAxV+0h5kloe
ZHLDr1d2VHbkew56gLpnrAaqk7QQ76As0sUoi/Lov7+vNuamBQ0KRAYI/gcj88zHR+JNKqUGZ+Rc
YzKBdvWEAfMQ1BG2IGQN2KiLXJWdrKtMxwe59D4cxmEfD7p5Go0Svy8dwsSejWrwMAYfu7DR/YF4
qRjROqzye6M1/QzYoxhQ5micA51mUwLdvBZnTd91IAIXgRVqFAfUXTJVhXl884dZ/BkHTXAyo3LC
VGCq+w9JJys/STfpdhEKoPQZRD3wjFTSfvtRMt/rqZzJtmD0uVeWZT6ggRYMsTWPded7td/q/cms
E6FylSaRQk8KgvCtVnvUYOtKUay8KMKf5WRIERUCP8sto5X7HXj1c3eI65hXENsKJ1CDQoUIZJOY
B2Ki/lziMsgksPL6gDi0mNZDEleS3VidSuJkxuN1l906GGtrTOQP4i6aYhnW9GqgXQlh3zakBvg6
r5vZ8ti1GcaRmmSG00wwIym/pewh8R/77rPi8eNvJcAGihGgx0WmhofMstpVAlD7amgqoYYEuPos
FVvOPIXcJaATUMqjEHvQ4QFjl6Y9XF8c1+yy+pXZoQ2DFFkxSGuV332v0iJ7TIH81npHVVFHIneN
4GCeWeAJI15WXzBMislBeaFUWdyFWa+B2QrBJIAndnr0SYr3uR9dqAsF/UuXNActmBwDaXGQqPsR
8qSJ+gCCxf0cFgdU6r3rm7BxL539FGYP2tpIgbnDTyEDiEKUQrUFtYT2XxtYXZHs5SLjZEcb6QQW
jntpUc0TdbZY52t+HpFsyKy00J6KtHAMFNYsNfNvO6H4AoX1rpmap5IYv68v9HJ4CM9+PHIA4hJh
FgKZ519bD1S9Gc0ug577i1qKbihlr+aQQygxfTIbqPcZopWiQyQ1KPWG430EBYFWjZ5a+Yl08Y0v
PY866sIKT4728gsgS1wg9Bi0MVSo/Z3/LlXtonzQQVApSKXXjL+EDCqkhuZGYUaFdOSc6E1rqCar
eKksPAFMmAIRXxwmtZRbkFK3p1ynqobxQYBZ5QAqaLyTvaVouf7abK9azaRkEKQ+s/pi3vsgjJIC
I9NBEUDaG1HrMWBRgtLqGM+Njkm8UPCPog7tdyhwNeGXPymigFFyENvpXdbfA5gf7+LMAEEhEVAz
pxMmwn6GiTq+9gEENmhMwuoQDr16mEQxvRdj5D55UHDeRltxAwkxxpaAd1P1ixpSHMxNG/aYHJKE
vrd8KHGKBubQ9Ir8JIqZOHWdPIPZ9V5NvblKwI83dl/XnfkiLis4tBCFxD9cOMhiz33Gn4M500Nd
oCEIh/3ANcG0BtnTigeauMgiv+0QBCnc8aiaLd60ipDQgmhCOYKdunxOAWeoy39FvDEGGOfXknaa
s2IxMD7BLyTpIRyd63vFWwOT3bXqpMRJCxNGGLhq51M0VP812T5fBds/LaQYAW3ZpibUKAleRXN/
fQ3L9zxL6L4NgP4KNUX09wgTpf1R1npw0GENcUP1wa3rR1n795RiYYsi6qLBBa0jJj5Ck3EWFEAc
kc9nb4oSemajv2oA7V1fyoXrLkQK38TEKJ6BPYQJQPMQj5paISJMw0w18N9D8rsLvQwyQ9cNbQT8
hfQZWrcokYMQUGcsNdKACUpjyqxK/jmiXkJ+9IVdS3Y2H3rxhXSuj95vuFOqkaZQ9RWVuzTah8FO
BMIe/9/1X3PxBb8hlyhGod+8sFcxji6m8SwgJi2yhphKCHcdCPy4wX0j3OLLIRlARxZzohA4OD+v
QmriGRbOqWW7N3fPy79Hj1LrYD1NdBfS3Y7zPrv8mBIoQKVFTwHjRVBGObcHVkBdGaHsA0JgEJ9H
9qi+y/Lr2HKixMURxtW9NsO4Px45StUUMJNhgnkgt5PJQzttXIuwgNc5OufgsmEDnZpOESY7YKFQ
OpDWvOSzDZ1JL50dP+ec5a3FKIjZEkbCxeU4n++Zps0+XAF5SGLG7X2bR1AiaTNe52vjkgIqEKpl
OrJMUYac3rkZKMcopBarzApyM0DdppWtSJ/vQNlJ/SJ0ylmk8fQx9pmbNhD8Up+u+/slBh3fbG2f
+WZxIKi91taAwFWm21c9rSZhoooU3s7+V91E7iQQCJDj1T3yKr9bHxMT0kgvkePgfmZ2uCgguzQD
nmBpgPpF/Y2c2ctjwh+Pc8LTGNg6AStb7NR9NCg6CSPYUubW6iTDAoeGEh0N3pt+c02Qc0ffFsqo
YA47/5xJqKEjoiFPh1g3lcQCkqhuB7KT9j3nNWa3XWdli4kiI4Z7u0SHLZR48Ib9I0p4w+7QMraI
/jGjLRIRt4DK1vh83Wc21oiCBRThcAxlLJFxWZA4R41OihwiZV8BUE5yjqSKoKF/0M3Y+Q+2UIyD
e6D2jH/n+ymABizHfFNumXJDJeLJsieWqhWCtrD9d00N6HhCsxBWQHsCfaBzW2U7VXIwgW/MbDxN
ugGSBWVTic4dZ/8uRzAQVNaGmDNXKlOtpSMMddkxCW/m0huV37LhjCit6x3t8yM6daL8WhR7o3G6
5OH6ni7n6ixLWcwTyDng1hU1/JDzdeaqmQZ4vOWWrw4Q/GqAftWsYZHE0J9yzBrKyu+EJyW9cf7O
bDL3qoJoKmcYRrdmkoLj0JUyf6crwHQbnAuctzgmqJRVC+7JEaLDihJTQ4NClj7RLvmUVN9uSQ9c
khsZP69v6PLjr2woYdjjkEtMhiFjcbmOyjQa4/ZM3ueGoCgGXux6/+/W1g9R5vNNo9hDNwBPQ6OI
HGWqrKQ+gQSeJtXoVhjiGUsepaf0zTB1vkJ0SQwVtDZQOYOgJ7Orc9KGs9RJIY6hPlUh1YpaN9xh
ShtwEZYCQCdTkprHWgiawk7qUHqVMsitGUJJ9qno69HtPATGl58U0tfYgM1FiLRgP6WT7o6ZHj0v
GANnbIq0fpohUODpeVXei4KhHbVJJj/yoao90G6RBNOipe+DwmQS36Oxjd41KdYjaygF7Q1l9Ny3
DZLLIhBTY9XbgC3XE60io1c8bRDI05DEnXmXmHkR465ZhNMCpS/7vRlkmuRmSWz8kDtDAP08ipC1
06UAHrqan5l/ysKHRmsbqEHh+L5AFMecRGn06gRs1tbUoKJs1VKD7nPeV2XlBlU2qntBJ73xKJth
E1E/ksZxDzInXbeivsmSgwi1E2xcF1SQ5FNGD0gbs73zI4zj7kFtEexaU5tgwhyzn2Exp3dDhQo/
nQZD6He5kULMQTYm3y6NZQY5K6f+JlMNH+qRc5AmVpqlo+5lCvEdX67DEFQGgX6Ki0ovLNQcdFzp
fo/UXsVFkoAxmky/21mErEJaatCSL/tCr+/DwZfa/RSL7WCTXDdrGglT+lQMpnYny+UYOSMESG/k
SfBHqobpKLlyZQo91cBn87NX1Kg81GY5qMBwzpLbNJPygTqWZjyk5gCJlTaM8YPVpmkdMkNXyY1T
EdWeNgnLO30mefc8F2PRgeChzCvH1DOz2QNnK36IUjd5oh/mEaiVYozz5HWsD8c6ro2fIQn0BKI4
Abhu52ZCBxaKDS9otkQVtBOK9qEfSqW2uwK6h2ar1xIFQiP/HEp1+N2HWvWjmAbxhqDEsatUwMc6
Icmg0Bn0um4PZm9kNBS1eW9iCPg5MZvs0Rz7qrMhManbCthSjpCFiAMapbr8VKZZ7fqVPM1OOxXA
UDVDkLwWUl3d14WSatQ3h2ZnxL0h0iaIh5jmc+//UrNo/CwqoTEstMdnD/gN0acKyLl6Ox5NDdrO
sV6F6GZLvgUkbv4rm+Nkp8WC8lpJnanaqeEXf1CzBc1NGetaT8Mim0WrHvRfQajKM6Yn/eIhqtXS
qw1Vrhwp1PW7yszlCYMX4gyquchEDQeyBXrg5BkECqxO8eNfhiDJnVd3cE14NyJ4onX54A5quIjX
SFF+k2atP1A8OIaWzmKAhp2GZ8GNMCaT6OY4rB/aJIHHLskWPrh/DI94gysq+ira8mrFK+78dvMH
eei7ThIgoWMJDQjfcxpqshWLN0b8gJLldWsXr4TFGsgNIdq2oJXYfC9cJFVSH9YE81eTBdZAOG+q
78z0LPQyFpgszw9JWxUx2tKaN39Gu3Tvzrs/iiccytfI+uhpYmlUtFEodEMOudgS1FnL6+qVfL6T
fdHoUZWiXJJDshUtyr69bUB7OcVQKRpp1uwgDPKvt/d3AeVvwYz5eGk2oCwoo4ASTO8pwC5iDi0A
mqfQKf3VG6pl+pzLdMnprq2R2V25A5tujnYlHcdbQ3YVzIBLkXfdRy7laJdVGcAYQPkWekBsYjlo
oSZoPYxoL7L3o7eT13Q/DJ7kJfvca3bVjmPvItli7DH5ZZWrnSiXsNe70pP0o/8hW4+J5Te2fH8a
TvJJt0WPp8pxCdFijDJpCWnnJITAG2pfQWIHlWrVtT2bx76zYqJTTb8LhZpWXUSTxubKkGwdQ3D3
441gqmhasFhLKUi0RK+xYt2/qbI7o/nXAsr34v7+fSZ9Dfq+j7sMf1+YNIsovTMZVJxvUtW+/ul4
62DyrGX2TZ0WdyxqEIpIOx9U+tctXELnz5fC8lbUpBNi5AECRZFLD+z36GE+9btPqJqHX/kxpZqb
ueVLxdlArlnmIRf5ZjSPA8yasjU9PmRfooWUBen4cfj5NtnZ/sW0My6X2GYIw+HDzDl0p9G2Pw9h
ndgJIhrfAp1NWh3UT9kDhcRN9dXaz/eLBM9diLMQ2BDJehGPGuftellbWbZ6ZZ0JoJXZAMbk40hM
Kp1Dp3htaVvT0XcET34LeVFmOWAXoWyZlEGdD6AzFiZYZJGEHBFrjU/VV/UqW+jdHbW95I2PxY/x
UFNA346JSHk+u7nMBU2tQyoB1Rw2vBnxPM7DiGWOIM3QVLtETxTU5ApAw/tStWP/tuJBNL61i9jF
QtkIQVUDKlljaxBN4vddKWCxWeZ0jujkHa28/Kg+pnQ4Ta7hmg/DDhm1w4MjbcXWtWEmtmpN1VY9
EneamLetSCfpmUA3sFI5MXwrEKzNMNEU3xLJpwwzovxTH5Zm95/rcWAzr1hbYEKaoPu+7BNYQBka
JKWH0iX3LaXBqQlsjRr0pdnl3oOyV+9552JjC6G7DHALQVsZmpLM2uSxDNW5Bv1D1bxIaCxXNqaI
R/P1+gI3bnZYwWWwoLnA18EcfQWUv2paz4hzxMnRdAwxhdvV/0w2oZioGAHkD349cB+yeDHRr3Wl
Aw8Qjc0XU38QQw7G/3s+68zRUX5W0QfW0MmEcozJZES9VKkNEvfQOo62YQU7806hhhfbvlvR1o2O
idMeswdiBc5otdb8ej94kI9AVphjwKu5Q6w5+g65vZ293IL0EA3sFx6108VOMz9x8eVV9zE0olaA
oGZoEeE2GY6J5ig8mveL4wAT+IZou5si/sPS+PaBJJmQfQnxkoFi9yNROMftInYufx8leA1YWg0g
fWaXBcjqRdlQhFarfEn109AehhAPFTuMOIYufJ8xxOxVYPo4FwGkf+RipoN/iPR3kjpizbnlv1Xg
Wbf5zoUUBX3IizOGQd4mVYoOC7K115HqTnlKHOX2vbSBArMCrz1Fh97K9iGNb9WH9NHcZzYyAE94
LhwecmLj44HcGYNMKvDQaPQx513JcjGr8wHkCvJXG9ldzwNRbmzqmQEmlGVtLGkT5MEtVb+bfTfM
9iVA5DyQ1YaPoOUK34Nax6KvzuRmiY+XttouVqqb1G9oLu/aZQQrRTvN/sfYBZHdlSmNLSiOZqFI
I0yN8z0pvK459AYnIdtaDV6u0JhT5G+hnvNDC7p8MnStgo9CPklJjfzoN9AbAK4m4bj81udfW1q+
3io85LKGopIGS4UKEE8O9AfhvBov3x7Yr7UJxsPMHBzjRQk2ktHVQSrXUNlBVczBzOQEDhHEzfn3
9Q90+aRjLDIuF5hjI6UjLNaCG70KJiVWZeXH4FQh1SKfqmHx5hcuuwaMScb/WmHGFUFgsjvkwk2J
frn1x7RGS/wRZZY6USmzBXvyri90I7ajTQB/B/AaSDi2c9wOQ5+QRg2tDNWU5IVoTlxzcDrfnVQm
VsEGlL+hyUnAiLv8hpWDKII29/mogUvGrm4DqlPjoN9ljyNFXdeNvzQ7oIXV0uSU334pzkBvgcyl
xm1Gfw2UJ0P63XS89mMYbzXqrFHbQof0i4WyJDVDm0y0tecTscKP1vHdnI6VVdi+JaMKTnkzfRuh
7GwvGE+G8qxvtD72IlX+GAQUdCpUwR4L7pz2JQQBOnTrTWccOE4KuWpmGJochWa0ua3BNZE+Y1j7
sd1Ju9l76S3iphRKzHZ7a3rmoduhM8ah99tcLkhpF5wlMnl2Ms4wBrPQSzO0BMHGaFyM1NO4m3my
VBsRCFABsFeDfAxSl99UjisH6yLoL2tzF1lqCyzYc5S9XD8kl68RbObawPIDVgbqAAisCCx4VvvZ
IMhBpWEfHRd6tfBjBh2k6gVWFjqOuZf2HMtb53Nt+eLsRJVc9bDcOEVK+x/kq/Pmu4aGkOq+Ed6r
UxPhXudl8LwNZQ5JL3d5mEmwWiZuk9235df1ZV26BTB7wFpiWwHzuEj3onAwlaYOAIyP5XZn+u2t
QWbU/Qtg/asx5GFdLzcRFeMF6AsHNJdp3fPP12dxbRoVRmf8/H4GoqR66HiFzY24AhtQA0cmr3wP
hZ3b0NtKKHsRVRbtfbzD/ELl9S5S+H4XeLppoWPoOIM90djKbH77Dn/7PKbBNt5CaNxBIOeCDdXQ
6lGKDFRwk13c0fEpd00rtAanscLWEqzKNv9Ae32+Cdxxps2Rxy53iaNGbXxlny05iRCzVQg03q3O
8h/0vVbjtjRsCNp7g7MHk1hoS9bTdQ/aOJLnNplvGo0o2IVkqWoVNN6j6njQfwgF/Uis6hPCXkjt
ndHx38obXoFgIxlBGwABbdEr1aEBz4TwUgYzqjEFiVVEb7pvidG+6ndj4KkG7jHI63SJXYEkSRNR
CeXc1pePeuw0bmtzkSdahNiZcADOBjSA5jAFQwxEFvaZMzimgwsMBXWqePFX8Kzf9IY1Ud0ePzur
45Gpbtzl5z+AiQyRqWWKr+MHZFRxhd2MGbST8dWefvw23Okw2sFxPGKOy8G0SwG23OSZAA5siYfb
drYqnwKbw8kNN0PJakeYr4E33zibcYQax+RoDZhxazdCxh4InBfX8nfYMwYQF6Dai1Q6ROLPz3eT
zp3fdX5iReOdFDYYkXCH8r6TG7ccfl337YuiJj4y4pSmAQaKSRYWIZ9UKgDUBKaMojMfklwcH4a0
Oc5TUu+KvonAcjR8KGAdOCboIV63fRn5EUMgQ6WDjAfK0ayCxhAoo1Ab2E5VQLjUc6eROKtbEg92
IwkewSh7LBrYrNBaAAK4NAefNp4LnaODp8bU22NSRm+tPlkgbQO3MY+GanNRaN8Br4UEFEs7/3ax
0kVh2aIeHlX3sVHSlje9sXku8dX+Z4E5Fmk6l0nXw0KoIO5iAhS719rDr5kadps5NZ3cmL4mz6hJ
B9ZvERgOzjHY8hmAtpAELTfAhU4eMUYhwQgNmngRstklnSZ3wT3Y2DkRaOOVAgdZGWJWWpE4TUFD
CAd5Sk+AGMy0AjgN9LKZ9SZ/yq5h8uXftu7vtU3m7CVZPquNBpsY5XoWD6JFfnbYzz/GXWRhXI1m
HzwJiq3tRClDxGSQidyO9Zhel7P4m49ArVRKYicP7dG8x0CQGAM6MqCnb18/d5fhRUZpHQwACgGS
xDQXF15lmFWf1ETy68SaUGtEV1TPgdRMbNI/DXHKsXW5nee2mOMwlRjgACY0seSW2FrxkmmoPxuc
qsBGUnBuhXGUuBlII2pYUfJqnsjDaEO3ca/cDD/bo++mh/5xojPnpXn51c5NMn7ii1Kkmw2wLmAx
FVEOrpubabipNKAWQAMpeabiXv9q2wZRmwIZAMrD7KUgQcVoVNMuseYfwy2AWqfkfj4oVvR23cxW
ygF1FxTUMc2O+QJ2MK+Mp2QgBHb06BRlB3+8Sw2obkhvgCx1ALwRSiRLAeACcmWcwLLpLJgsxiwl
aGIwo33umPk4Q+o+humwOUB+3gLDL5jaPM4CN91/ZYVxlj7WEzVcrAAO6cxPaKe50aF8y0sn0Kz6
OO2rp/gFmubkkffC4q2P8Zme5JOgiTgMJqruuofyAJVbjl9e3j/wy9XqmLd4lUezOquwMQJBki+N
tI5zpHkWFkddhQ+g68pIEGABn5H60OPoVU7+c6mHAMlA5AWgPIKOGuZDGUfIfFOe83ZMLNEavOgx
tVW3suad9uoWFqhob7QfkRsegMl0wRI60WbH+QGXHWbmBzA+MqqRUWgBfsBo3/i2+Rkd6/2f5KTt
41sFRUAtp4fCue6Xm+d7tWbGOSCkRrQiA3t/bsTPsRmDVA8ikyeMgGqWDmgmUDPTI8C2v8Q+2V83
zV0u4zQoaYwtOLsB/7kJe4pOvnkXu5oXPeRv6g3qV4JHAH51IvffkR7YaLC1LOU6GVkaK0daJUMT
G8uXjtTgITMUqzKfh6Zyorg89Y1u5aP4UI8fc/taGrFDhH8eTVrsywaGJZa6pC4q5848CNkg1xJW
nsVSgrF3fRJ3pBfU38DjJSfDKKSX63u9FQPg2BpmkyTMgrCvqjEapGWQEDEgpFJSUi2/m4OJE0i3
QtzaCOO+sD1GJYGRUPmMdDctdqlaomP53HSv15ez/KXzDBv7t1oO47VAxk5B302JVY54bwFsGcaz
JQMHrvAYtnkbx/hooQxaWoN0wGrNX0Gw05MnnSs+tTzkL1eDyh7mgYDCY6HJRAtUELph3yp9qdI6
mp2dhD/qYXjujrzsduu8698sGphLRjrGhFFZrqomGmacd/+XHoFhCzyXJahrQbVq/lIEt+KVo7c3
cKHt+DbIIssNUIZj5hYG5UJxtBEPA62FYjPvdbCZQKwWxlbAkjGSpala7Bzq3npuYlv+XRtW76HC
jjmW2K7d/+KDfxcmn5/hslClWs4XH0xcLXcIsfP0SeFRom1de+tlMZFCzTEX31WwotQ/oBnfl7zu
/Kbv/V3FYn91reqoKo8gVwO2DoKybUCHmJdebXrcktahb4qClsp0Avu4STGMLiHx0Z/qFj2J8bUW
CYU8aSDso+lNxHvu+pfZjEMEKJ6Fqg6sdUzhLEDzwycFLEJMKPJ7K4/dPBjo0EkU02DXbW1+n5Ut
xgtkkBqoao39CyHKIGgPmcIJdRvPUcS6lQXGA3Jjykk9wkKl2VN8KOunInisiZVXXhefMglcMgcp
cDH8TiUNOrO8pGRZwUV0Ur85M4BWusjM/QFzBZ0PDxRCCdDuTO+nFxIJtUnr2CjwVvRz0FqM1WOq
a9kdBOCTwgKvWHgjqTMBwQEJeCdva88xjYL+NVg8MHu6hJyVz2rm/H+kXVmP3DiT/EUCdFN6lVRX
d1ff3W77hWgfI1H3TUm/foPe/XaqWNoi7AUGfhgDziKVTCYzIyNKt4H8eyj0iTXINqm0t9ZiltBb
tjC2C94mORHMTLuZdAtLJhRy6CCNqDVIo8cqSYU1M4RAmM8DPRRAb9I6iBnzpqMWdnZ8Abt+x296
f3PdPVUmxEV6slVW4c8Ny22ktCm5zwaM8JfpfdmqZkBXz/jJSqT7GJfk6LEFZrox728dwtFW1Iyb
dGJu1DnpjefnCYoM8a3dVFxx2lfTyNNtlK5o3tbGbBJs43Pug9cfjfOvXdCXe/0Wul5RuzGfcQns
VS/x1SBzsmTpIoWKHXNGjPOEnVUB4rZts5cq2QF/s6gEXdfc/WR9vytzJ98wTbvRi1tYSnonaEEp
0JuKIKbwEjlgEgt6QG0FC7mNt2G9NaGnaBcKLL5qGVKk9CejdkG+k4Wj8Y7JK3N6ue7qqx9EIGSR
WeOakVPcMk1BuNqkyOkhVa47mOCOUgxs0Md02l+3tAKdMAXzEuoFiMvok0hLyXIjzS23Qlzw5oBC
c3D8J6eA+d9r4Pvrqw239qT4OtNj7TwaKndY6QvBurhNBSUa2CAlzyttjH2xqgF3y5O/tXfV87Kv
ssA+9Ju7OSJOUAd3bTh0oabodK9tMJ4swCPaoJVDc+Y8lgAFXKYaRTTElf7ZJtrWnb4ltf8wOa9W
1ikC11pEAbASrO+WZ9kXjKEYFYIg7ILaGnTSgCG6LdLvk+UFThUm5e2YRV3/6/pHXTWI/jpgXpi7
cWQIsFYj1appj2KeV93O3dcOVXRvuk88Hi40fl2KOYozVadt7eAh+YGurSATRzfifEsJ6k6kNEYY
tYHGBwnSeDsrsWWrRtC0RT8NxD8Y2z034nvTkFotaoat3W07uhyaRN91saqjfjnMjUctppxBJwiA
HJByUtrVclOMMIhHLcuPc/uwYLAzabt7QFs3RW9vkyZ5tIkBlu8Oo3qKnou4yOQs5fTKli463co9
zPohSzKJHgygwRyK7ZC+2El03U1UdqRDYFQGZrM8PDMoclg2FRgA+2yMPnRcRd616o8nOYh0qzGP
ukONhlhYmeBP8D+BcLPzl95+GEhUVmzfeQqO3lU3AY2Ji0PnYi5e8sWaD77eNggrcXYzLx+6uzda
xSTYmgkfXNxATQu+V/me0Sx0xlINNVA/TUMyYSIPd5pqBn7tnjk1IgVnN1vQWyxhBBOaj7o7PPnl
83UfUFmQDpRllUU1Fzi1DcjbjOnByRWfYvUxC7JysCVjyB1nVvoWmT6zmLfIcDvvi17d+8PtbL5o
w1uaPGFqOjlqR1TBF9Ubes23T6zKL7UEOWruiPoNzxaQTb33LQlqL1LSPgjXlc/qqR0pUMStzie0
fLPQaNxyx8z5aZy+tIv/6C4/CqiOBCT7fv2LrTrev/vpyD5RZlaVVThMmaOHruDQGJ6zPyaTRfw7
XZbkFoXZmXFLsazR32GSLFjcAFMjlgpPr/pKwjtP0sEKem/WRGCmxoszn+aggBIb39e6Al57ORQj
rUds6okhezYw/MthCKTZYTx/LhQf7EjrZxC+gjIQLAuOiQxIJcqzcrrQbgIGBN0g8GXY0jb6aZx2
prhG8lG/6UtyPyrZK8TnlhxQdLQEEh9gqQsOHupUfPKpMEGa+0aUBeolYMkQFKmF2XSIf+k3xCoj
7nxM8YdZx4oEcuUTAhztQuQV59vGXMT5zrrjYBTMxCWiAwjAq11qfyT6N0c1tbni9WdmxM84+YDo
cMR2RmCm74c97aeH3sbcWKlH1w/XynE+MyNdif2wNCPD7CQEX9IjCAwhERdkTxPxj21FIYilqkis
3IwE72WQtAChhD8le6mh6U3a4apP3ebdNqtNMvyT0Hin8Re4VDBV333Gd3+xxhOb0m2s2Rp3mt4U
IStql5c2ewoCq2ZB2v+pXhQmHYAc8ZEPAutmyFzHddcWMROG+AzUvJdsx6W4aZZYkcuvusaJGWk9
1tTGhOswM/W7xn1Mu22eKJxcfIaLQwaGVTwZMLWIYsq59/W0AeGi5yIccj8o2cZvUbWCknIR9Krm
6upqwP7oYI5OoFilCwWSAzhSwtSU8Ghw9xZkDHJVnWHdCOZ3kL/gG8kzX11hlWR0PFRrOAjVzLfZ
AuNwrLj5186SoUNqQ1CqmQDgnW9aHE+mFoOrIbSh200TdDZSG2A7e4780Q974PUDn6nEZNZWZmAy
GGAopH6oq50bTTHdvbAaWNWkBzOp3xZNRPyRb5m1KJa3FvhOLUkRaVmIu7gZlpf4oHQY7Lty9A8x
oCe4aQ7XT+zaokyATSBZgr7KxQNyzDWa+xmKwPUEWnI93bWpu5lbX1E/X/Ny08X7TdC94vUjfTAI
u/t5xVA68bMS7KY7G7vo3bokmNPt9QWt7d2pJeneB1fiQucJCyq17TIBuk++j/5mtF6um1m7fk/N
SM5gaKYeY7kw4ywPhPu7qlLxW6yvRIDvcJQcSDaf+xtIXQhaoqgEFeU/84Si5xcybLhqZmvVAQDJ
/48VKcSxzLCaRFRXh/qxGg4z0LIqFXdzbSVg80NFBEyZ+PjSZtUgtQN5joOVBIg4P+s79jzfvGqY
Wp72zrYFZozcoJ/7YAblfbzVbp90AKSLL9e/2NpCT3+E+JEn1zwrCn/g4kf08/3kvGsAtesqmRyV
DemTtRNvcePChmdv7fiDG1OQqJgR12IfGvI+BrEtApCftJlTDkky4uFOYunyvS6Su9ECuZiVbnOB
xWu8wAMqNbi+d2u5BJCoGLIVoxUXw0FO1aYcjEiwOdaRod+nuDaaogoA3Q/dejOYaIiF102uRYxT
k9LnGmszj2toToH3htwDEReavPgx1sam8L3tSFQyVKoVSl/ObklqURe7Olc1QJP29ElrrTvkY/dR
jfpX3RdsUMy/LxxdRWS2/kH/3VzpBIJ6MpvyGpu7ENBM6TXKTo6njxFYKD6nin7VK+OIOWoFFGn1
TNpoVYkKoY/O4vlxAF+xOdeaiMj8Fo8Xa4IILUCUKgHmtXIXoIyAkbgwhoe65K721FQTOIFw9k33
qGduOOduBELaXaOlt0X2tfeKgzPFGyee97Ez/PgLLxKtKdQ/XZRrpHvHBZ1HC4A1nhDVjz4r4Dhs
a8YjLtbPQksVp2R1S0+MSVcPpkEY7TqC0pBJn2v3PVuyg9+B41j7m9we/9z/LkvaVKdq+tRtsaw5
sUNcu7ekJMhOofUwVQ9pr0dt0gfeouJoXOshkVO70qEs8ZMwyQW7SVrvzbwNU2cInAbTLX5+nOY5
TDLjMR7L0Ez1PR36l6J2HwgDOZTW57smGwJjVA3crAYKV7ddULeiPixDIrN5zFs+iOODunOebH2M
ltkRRRNo/n7dmVYP6oklafWctH5lJFi9PX2zMUuX73P0UICZoHEJ3gaF667eJSfWpIhUzSBTtcS6
mAXKzfmDolprgOvz+ppUVqTgk/DM0ZxceJITML6xnTZATqgwshpcT5Yi/v7k6rV6Z0iMWXyiof+w
/P4uGdxopO+0TTa2yzYs+SzLUvHeXkMECMKG/ziGPFudjkna1MIqkLlbi7GDAXYwYyw3I+n3yOHR
HEmh+A0JjdHaJlq98eJPXYsf8+Tw/9pjmWEbA2EunQr8EKqbkZ2YoQf5vFpTEf6spaSY88bzxMJI
OUhUz3eZ5F3t+BleXjFxoKji7tMl3/3NSv41YZ6bGNuWYaAGEa4b45uUJHeunbzTZVGYWQ2kJyuR
onZl9ZXXz1iJPceHtquPxvhslB7AN67CM9d6lICxYqYAspAWwFfSpoGGsdOsxEdWGGNgDrK7IJbp
Asd6J/bHtGwH+uDwoIQ80DBsumR7fTuV1qX9TJAvd3aLhZqocFX2k5vcJB44Lm/NdpMP3138kjbA
uOJoArvHN9etr4azk6VLu9wR3gyteKlXrMWzL1zcXcyGKC7eSky5q8am1uqkZzst3Y4QA6qTAm/N
MFmgn7upAcZ3xt3CWuRVz5b2nJvRlCqa6auOJEDK4kBYpnw3aH7Odb+CzZomh7IFVyU6sJAz3w1Y
4vXdXL2GPNBegDMCEl/y6Rtnp5gpJJZDJwH3LPJUbbB3OV4Yi/2Ba0sRUtYWJkZEoNUL0nIwbpwf
xLmKbUezoceJNwL0GrP8J1i9x9CMXRaAPeDt+trWGi3oWOqg7QfbFGZ+JFeJKzBT6g7MAZEI3cus
vus7qA45fTwdxnR2d4Nr/ehZ0wWTN1SRNWECsqbLS+HWKn7htQsLQR2oAoi0QDRF+ilm0VtQZMa4
Z5r7N/bQhHZDjrnylbXirui/iUexwA6AHV66s/oU4mCeNaKUyZ698rMen6oJvJ+gzXDRW990GliN
VGRXl18VNlGgA+bawgCXjHTSPDNhFYXNFFIm3Qvz2qByDxWnCl9V2RF/f3IfE3NIQbiIwv4M5Zfh
ZS63IKJv7S/XvUZlRZyYEyt1yh038bAaJwclqQeaIuPF1tHXfr1u59IjxK4J2WoIsEBWQvKIhiVV
r/diNfkLH59K/aGxFRfS5eE+NyHFrsSpF98XJibyPSYHo43iCmCEfxZVL+LyDsfYlw4WH8z2AEQo
g0f6rne0WQDQp/opbv1n3RsUlfNVC5hbtVHtE1OXkl9bRppQRtEWGNqwT7/Y1h+HXKwA9VEo2OJl
iQLw+Vcfknrupt8tAPLWWVuLVkFGH0qmGkBe865TO1LiCt1oIAY5CnBuEcU5pinJW5yjJWUr1rO2
X2iACZp41FrQaZPW0yNxq13Ux1r/wax+5dwMr7vv7+rXeQcATyoUVwQlFQjwZUoqVyO1Po1Iwes7
zHUcvplgRomaDf3W7eZNEejB+9G8sbbOBlNzS/ClAGJ7vIkjPPACPGGBNf2kmxjd7nmnSvdWMFT4
afiIkOtF0QdPv/PFt5jxKucSmevg1KDIf9Wh1pOQIgAUP2iro+//Y7vpU29Bgzp90sdujw7QK0QE
I91oQzeuEL4a1Ytl5Sw6wMgLNl70t8BoJP2mAZRMxEQOSt38li7DbcuMndU42xnHcl5U7d01c+CC
wqlEkRQeLW1BVeVZxgn8rO2W+utMaOYFxQJhoLDKc8gxpLNh8zAdQAxYQiksDmx7JMEyEX4TN/G4
8YclF8TJkFUP+sEDZFBPx+4Nsof5o1ONtopRau33opHkQiDKBnZExvdRUEqj0I7tmfHUCWimR5B7
vPFYdTdp/c+SqTgfLs4HUFmAMqGoD8wbrkvpfHgWy2t/hpojCNTDOR3up9h+un5C1k0ACwPddnih
/MXNSm8T2wFkG+Msh7qDx6MM+eO6jYtwgmUAYQx1Etz4YLiUwlacDMyzKeQnFue7Nz3V5GsLz9W5
wszFXSXMGA4epdBzgviQbGZIM/CpQ7Rgtm+rxj8WNomMTlUSUVmRYqPPR24ZDFbauhQZ9l3q2D+L
svjTEqJYDGZdhZ4topc8HtYzJ/WrEWZijPyV3yeAO5su6lRll8sS4pkdTGGfn/ja7cGmzmEnL7tI
a3bL9M2qbpYEVI8YWHb8e2gilA2AEIok++KBJNmVXNtsIJ8xUmHX7jce3utow0FS19uM6C/a1rNe
qh5JK174m9LVxbQbcF8yBrGcKOunPitDSM6E8VQFTIyYW+90UjS2VYbEkTvJzVyGKQUg90vAsvPi
hYA36QAUBhCdEJTLSKJiKVzZSWDNdFFoFurO8hU3IDAOBugBw67O3vVmjvDaHgK9QN9WL49WQQJq
q+7VtSVCkMMBIahj4O6Wvl5GDM1j6QB9kAmiJ+MYjEnklwAiN4pu7cppE9QA4JtCExXEINKFxEbe
Nh5B6HA0/8YrSohmoO9TWST507QdIGoTuSFmMXHxgajt/KNBhqIeOaYTwhmwKWa+jv6TlW8Y+Hev
x8LVBZ3YkZwj0TXbHRmquAslO2bEAItCsKlbttfNXFY/pPWI33HihBNNkBIVWA9dyghK8NCA33Zk
485h7d4YGbgxoHqgRR3IhoflllmKM7C6TACo4CEE4CJZ+LT0q2axcEkCZmluDC3bmLO9Mczq+foy
Ly5kscp/zciKm9QejFzLYSaGMIdNv3GrwTOoinrT2Fe1yhlXrYmLWIfHoyQupfdsaiaNewsWBbfQ
6+pWt78z9iseuyjJVejzlYsZr1UPKFhBSIBy9PkHNLROb7oRS7NY+agV1h1pPq9v3uo3OrEguWKj
z21c+LBAUgyoxWOwGP2zneUKV1xdCKC2oPQBtBckQucL6VkJoCrUSAAkjZ90Mr1AMez6QtadHTKL
SCKhOYWR6nMTFcP/LioHzj7RZwpO2LJ6JcUSAbDsvZTlxhyfiH0kv/SkDsui3103vxYMUcUAa75I
cTBQfW69tLuGOjMkDlPvAZ0jCMT8YAO0xhdF6FgL9NDkQFKArhOAOdKRbp2CGyYD+Da1yHHx6miq
oHsyZ4Hv57sRaFxWqK6yy6YUDhgATRhlwcYSEHKdry1feFmCFKMMbcf6YqMi5bJi+EZy67bunWM5
QF99sZNXtyXPDLrqgZMlxqG1uX5Di+bg2K21rfumCGLDeru+68Ly2csOvwzjlUgpfzem5FpVWzsG
ZzOFTCs3AujYo54bN9u6+EUdFsz+66AqKK99ZoFKF2xkpnlBQxLng8PcNoY+FR6RdPhOyLasl5Bl
is+8urATO1KC6TUk0bxKK0I6vvXT41gedGcCq/++9o9Gva35X1yxHs4myCNxTPAkPf/EDM6rUZ7g
BeClEMYuwCLJAT5QafqtRZtTM2J7Ty4ku+/TzvCwfa7/yEkV9Escef7rdadYOyLiqQF2QPjrhSgb
JPUEEoWVoTHd0+RYAO3nkb2vb/tyk8x/s3EnxqQPleht1RV5iqiDgbimuTXZrstVQKW1O+d0RdIB
zLq46zTE0BAqTxoZwtJAt6K669mbOSoC9aqD/7seW3oKjJAK5nkMU7Hxtfb2U/bUmq9Nfbj+iVRW
pGjp+jybOgdWfO/g11/m+mGExIoKLLt6iES9EsPeUHOW80Y7zseUFcjBYwucHsMv3WQhrJGuCmqN
bQHXC71ZlR+subiPxydKWmBSuKDUYGllFsC6lCgwJhsfBbO0BX0pebq+gZeFIxGTf5fPRUcE7Zfz
k5TllccbC7cdeBQgFmYF3LXRIm9B0jWlELGnW4dj6llrAB9IUWMvfxROecwmKJPOdTg2QlPqHwAL
FNfg2pbjHYN5VKitX/aDcPFTniaoJJQ9ifq6Qsz/J6u7HYhEyiXUKpAtR9d3Ym2/gXiDJCLGsG3c
BOcbAW2evlkgVwdEdJHuGz23w8xKpqMQBPsbU9h3PBvRx0QOeG7KRmShpY/FVe1y9GeKrdZfXcJf
rq/osq8OG+gugxIGqRIG3aVgbOF5UujiOb6Uzo5kydvYs2M3/prpT4vzg5f0SQBdotCx+YvBpo1j
tnUEvGQwOpghuP5jfit5y1fsqT+LzO4kZPdGkw4aqpSh5pjkbcgwbLynHevTzeiQ+cWmk0G3mJ4s
ncAwIVof1YY/fsIzwcHqG3EdEg94hxApgVE9e6bWv0+DwdJAo52PKqzWIqbNCa9u/bYi34t58Z9H
t81rFBwM7wWKdv7T5JpWOBa0+9rgX0mDFDOpH3njTbs+qeJsG2v22GNeWC8gb91n6CS1HAW1CJ+o
A5tE2lQelDj1bMuTySo3nHMMIJIOgnF8Wayoa0n9WNNmKQKW5lALGuqeYCzMqbeNkJ+Ney0JOqi0
5sGUDLUfzA1v7v22NyDn7U7lT20g7GPWs54FjDQ6C+rYxqtqshek1F0TD0BR16Z7k0E7OjJJrL/w
ZkQrdrBn99FICn/a9GPN4w2ZzPwhM9EjNmsrdoPEdnMgeTHBETSaTt8x5TqRY1LguRim3CIPRlu0
EPBuof2YjsgOqBfj5DedV+hYfUreeNqAdWQAYeLOaPtqW9heXW5TNOWr0GQ2vx3jDkg8HYxgIZ8A
0Ugcs1ax4K1F+1MXkvy5XfgCmU3E4QKaYB29H+gzQW3JyxQX/2VLEQcHumBAraNYijlTyVCX6nZi
iDrmPD2U1T4hm1Tfzs2b52VBnd5ScrC0/fXzsRZ+Tk2KtZ8cj8kDTRPK0qgEJkVYmxD0HBN0lurl
63U7q3vo6yjMA+KHkSQp9vhdA2b3HHb6qd3zBOPWTfqWWu5zPXBFmFvfxn9t/f770zXNJWeGqDgv
mL30vuvzU2+zcPYw+7lZlk2XPaWtilx25ZGB+hXeuqB1FveGDJfM9CFuWQcl39w/xs1jxY/t9CNO
PucKGLjtjAPLXnHOwRq1Mes+qMyIZR99/v36Nl/eX+e/wjz/nNxoPdon+BVjNgY6fWnnLMKIYEiT
iNdfEhYylR7apQPBIjizgTR2AKGU143eD9gpkr7ESKAT1o22tZl34FRlZqXGCzu4l8WIlAsJWsmB
KB/dOl8gNe1z98X2xyc2Ju2+T/wb12JVUJgZB18WHnk9aw8Y6282mOP2FK51mchi6lYI/OggHUPz
RPz9iWctXubXTBR8WdcdkbkkO1p4Q9TPWh/4y4yir5OYiqiwtsEAMhjo+8EidvncZj36tc/0vEIR
fcqDtoDWa9xwuhlq49d151k5OGKPAYZxQclgYKnnpqgx5YWRYXlF8878X1kC+fcWPqN91YrPcb6f
zbt5UfVp19Z3atQ+N6oXNAcrB1x2cpY95Fs++mTYVq2qQ7++ONFTQdGeENSkJDtWY9JK6E6nPgT1
ivvWfy2QQAuJwNBuN0V3LGipyD4uox42FK1ubKcL8KDc+yoAaPWHFoejK34J5oC0uqd0DkpN8eVW
9/DEjnTsqe9Xc06wtra7qfLv4BE2uCJjF5/hPI86X4q0fW3qD45RYCl9+7RAzX6a/3hsGkJgp5sl
OQJks4mTlFhEVkPoUysOGfOeSH7rmYNqRGI1TJ7sl9jPk3NcgI0QPSMspvQeNPJT61w0ZA8WUmJq
3HGDBl1v/oUr4EThFPugpwNv9rlJ32qGiXuoZQsq3aR4mNl9ObKtNf3xgx7Z4792ZIZ9nnTWrCew
kxjlrWuUm97NoyWPo+uxYs3jTs1I77diykcbmooQrodQkM+9TVK0UV10itVcAsvgFIhEBGgX4qHH
LtnhDa+Z7qG+W4NtD10hTu2tCc6gGRKDvVUcM3NAdc5rtHums3FjtXP5zePFeAsRdgtDwe08KT7k
mu8QA28YA1VaH8XS8w+plR70I7QCVKapNX7o88LbgHIDKDu9s73Pyp27Bwe0A9BTQFMBSRzi7eYv
Nv9kU6TjTqzWxksFm+LR8aWixs+O2BGpFO+4tYWebr104o0SeIaZ4hMT/sXv6wCcHSFtnhbrPtHB
Vp4B/vo368IoMjpXwOZcvIXjmmV1YqLKzkDbsU0b3bmpgLBDFzdX6YGuhTNDlNhQDzaBT5Bu8r7L
+7gSpobBumtp9chKFfPI6o2Dvp9wYMyhgn3n3FMSmqVQUUerpRGD/i1EMPemDqWwrdVvDP/RdBMA
PhTorbUbB9sHnCnqK8hCJZua5utzPaG+jpGZgIBQJV/mQ2GDDLPsFV/rsk5pgOMHIESgyWFNToZI
5jftwswSvdMiWLRoGTHr4H5tzWPJb8r27brPry7sxJpUqCQF75eigLUElWuv3Fl6jxpiF1RMsYOr
IQdXNZJ5H4kmWG3PP5u2tHlXinXNjh55Tr+1/CJiA7jQOi0E1ztAnl98nodzMx1pTrY0ncM/Xyt+
ACrZkJIU3nP+C4qiquOJ4yZM8NCnxQ/Mr0eF3hx0nym+4doZ99D+tgVtHrRiJXdhi+uVBdMEcuZh
9PhWzwO/f3S8Oys98IkFhLSK8LnmNWj/gJAK0g6iK3O+Ng+8zEaXsyqcvM/FQG75WHR20BlJQKAJ
0qlUOVcydmwk3iXig6J9J22l2VR1MUM2PTQHr7ltZtu7SbU24cFkp2xjoQqy63uvUwFoV8ILlDkg
uGiCdQZ1Tmlf3Wmspkq8RpzU2WmLt62ZCjKxagLrslD6MTE2K23k6BbZTGaC47fEh8ZEiQgt3D/2
Q4i9GZj9FefgMmUe5sZfBgeXb1HszSYWJJEtMyGFRhV+uHK6AWdG8xNMkYKRQt6vKs0zYNMR+VNg
5XgcVf6NUz3FpsLO6jMSeG3B3awTAMSlfMJhoyAGx65VJQ0sC/zkxkvjB1P5zZkfWPZQ2w+uu1ua
fnt9K8XXkNNnCAAJj0dQ1uWvZXhksGOOBfbap2abtyWqVmWs6iGv+ARyS3AeCO1SgP/lbWxpYToF
Dhcxk6CdMXP+OKVPboFa5y5x93p3Z5rbhdkhR+ZpfEWV7foqLz4jdFPQX/1fwSMpSNf9ZPTMigV7
2HSYjA033M00Pi+9ws5ls1wyJB3rHiTFtFxgqL6zfrbb5aO4sSEZgSEVZ2NvWRkM++srW9FtOVua
nFenfQc9Ex0W9Tm0v1V7sCI+zMf4edzjNXmcQqisheUTFBbeDGgq3dS76/YvGybnK5bRSmVqUJ2B
FTZMDtqD/xK/54fmPY0wFf86x5sFjNoBovireQ+d4+umL1xXsixlm0be86k3EgznedCEz74kZb3t
NcX6Li4iyYjkuS1lPO04lrcYGPLHZduZ9XPnAybV6++x0QcFWJo67ofX13ZZtpPsihN18hKcsK6M
Co/Vd+Odnu4hDh+yX7MfDDwwH3g03Zi3kBCPrNfrhlc3VUjIIglFu1IG8tW8y3SADgBSxoSoCVaN
6p2qJmFWTyMqZj7+E/1D6ZAgYI/aKGw0vjvuuYOKzmI89Npc7yEP9KcBTmzkv8bk8zGCkRTarjCW
WL8cfbNgXi3+8xqOZESK3iQBmg/6sZj70+6oHY3uXUpG0N9Z29a86YzNUv8wtY/rX0qxi0RyfzDi
+7NBYdNHThi1eXp0RlT6Mr/SNpVljorQtuoYJ/soHYRCp+VEKrQ8despoY/NGA6V4lGtMiH5fOKn
yUJiYD4S77tnB9YCESEVNdf6wUIVUQzdgGRVLluCsxrtPdG6dfyjZoDN91jZeO4Ek7Wn+cFhr0QD
G5oeWPG2cR7sPEpdyKkoWGUur3vhMCe/Qnzck+Ptl1Y9E45fMbUH3QrMZAowOUmyz2R6KAYHutuR
izb3qAJYrzrNiV3peZm0gEPXHezO6Yvphma2X2oWuUwRRS6fmFgfzAhkEzQwLkjFu2VInZLCjmYP
LLCxDsNt95RWkQmSmyCZoQ2sG5HWWTdJq0B3X6TWv22DQJxgpl9gb873tmEAjBkmbGeNd2MTLcr1
Hk0465tbkUOsuoBXP6WNUYL/NmfLIG9QmjTVbGagR4OmHvmFR24U08DunlHMC9qyjRK0B0t+gIbk
nweAU8NS0HGZ3s0m6NjBf99FjeUeYtZCXBpj4bEKwHv59hR7is451Lih6XehGJkP3TSUDLa8roiD
EeM83gAkoJNHszsGTj1txP9vO+s+M/I9PCNaPMU80/pGn/wGKYlrBt6XOcdv0EhKX1ui8dvCLaHK
u1ToB+s1HsBavOziyZtvama2D8XU7nrQPijgt//HZkB9QIzyACUi4tjJ4TUSdCMcCz9Ed9OQ9tE4
7FPyQ+u3mbONbYwOYd4SmwT5rkkVvkQIPEvXxXfA8w11DYxcXTwTGitlGKIHM3USz/eW1myyXMXP
uBYiUKXRQVssZAnkZq85+37B3QbbzL552S6zfvraJleJMa3FeiiOiZozBrQupmFTbbK0qm5FnuHc
DC6ayiAW5MoJjLX9cgWTNvDt2C75WUXymhleijTKHBFiJ5CelkQrAqev9ZAOYHmjlrVN+4KCD5V/
n+rqAzwoT41N/dAorDfa25YiOq2GRtfHEUB5Cu1CSwrBAG3gYmoLhKeu2FCLPjOy7Huwymu8jzLK
nuyh2DhTsYlzRcawmqtDAAszYXBd2Jcc18wKPlpaDtP1Y+tOO9ba33NgXIv+GfDkyIiTXx4w66n/
NvIhGOuvIGtJNrw1D52TIVEDKZn/9XoQE4dWdmh8F5RdoPWAVFAKYjPpmqaf4dBsSgHkgL4GpgEd
K6B0uq/KcUszFb/6mn+fWpTyJvQt83leBLl7ujSBhXSt0/OvDMLbjlYpQvSal5/akpImQ+vB5MZh
K0M27XPUrer3mu+vb+HafXdqRJyBk3DUOlrSGT6MzAjBQOUEDFyZ/g0FIdq4uW5q7TV0akpyoCrv
h6RKQBGPPlTYlcDhgQz0G81iwG+yYAYTRT0owv66SVAwoW6MaCTPBaTos2Sj4OLXaQNLadhm5mH2
QQLu+vdUEE0UD5m2KIqtlsBjXvgl5uQxkClyd3miPaeDq4EnCBn9jn2xIUeMZ+xddbSCPLzVNnNI
D/7dFNmQSC2OdbQE9PUDE/2H6Ya90o/mp634xmtxjGCG0zFdYDmABz//xlrROnNiIChb9hToxLtn
sTJnW3VW4BgwqoPa3cUkYVUWi+Pk6AbTJ4gUbqubeDP60RSaW6jDb7Oo5kGYK965a74rPiq4aoUc
tFznrWrUDqoOrPylS+b6sZhHjokdRE0nwngmSm5x7zx3Hajf/6J4AOZS8JFh/gmVISkKt3WBdAKa
d2ExP2QWIMwJcm7F4tYijSeGygXNN6AZUiKq9xMvmcMxhDx8ast9nLwx/831ttfP5Npng6Cz+GSY
FsMf566xkGnOcZ3igHjsBYi097RNAo+remCrWY+HexQCAL+HuSQ7vU9prE8z8lz/6CQbN7vl5XYG
AcvwqDubythYeCi5d8b4+hfrO7ErxetkMoaEJ4uIoVCFz9KD1TxXhabYxbV76HR10gFLY7bEBccu
JsSuw9Yiv4TRvc9QKzfrkmxZPRhRU5bfrq9u3S5UrMCa4OJOlnzE4WVjdYJceWFFyArvdiSQgVq0
B6qVQWlAhMP957rFtVAi6F7+x6KMRKd9wUarBI+CVcWhl4J8XsXQv5rinJqQXAUvPLtxY5jwwB5e
DzhZmyR+jPmXGgJW5t4sO6TNigO9dk9geAzKFIJa8uKeoE7tdItgyczGauM5X3mJVk7GI2vs71kL
FlK7uNP5fLi+mQqr8mbauN+zcYRVb3pY6od0eDST91Z77Ox924SNrfCWtbN+skh5GgoYjiHTLJjj
6UuV3wJXFihHcdY88tSGdN6qqYVGqQkbdtYFmh04dhKYEANv52juN8vf1OdOzUkHby68bEZDHVpc
yWdeAmAzbdpB8ZXWyvIY88Y9DrdHS0qeWICucN90SCTCYc5zTCiYY/wVbODuD7Zk/hbkeOXLVHnZ
PZn6dsE0SKw9FKXuJlBKiPld0uT5be94XNVPXfmcuM4xFgsAiWAglNbulT6rezzhUYU60PimI1Pg
jaqW39ppBKDDBlYFA3TIsIUPn+aH+dICrYBCIf8v0q5rOXJcWX4RI+jNK21bSS0vvTBG0gwdaEBP
fv1Nzolz1A0xGrF7H/ZpYlUNoFgoVGVlDlQ7CCaV76Jc25NxwLu1toKplwcXOdxxBCMSlDZL3mzd
2jLBLgqKEEBQdMxuMD/AMJoqBxsF3lgPpnpXmhtp4Fy10orXYlzt2wYTcpS+mgsLNXPALFMHI7me
2paAoYuuEdZemwgHuTXsuNftBIJNmWI5WQ4gaiHZgIlupoK4I+i+W/HdQE3weohYyQIufhnzPZlG
RsNmKZxiXsVSngeoQ0u7qAmuW1mJ6nBuUwdhKWb2fhCG6T1pUKnAq1Ku/2T1Y/yPYQ4Qi0AdHQMa
mJ6DyzL5UqOJTTg1yIdzywNtZgs4/0Rdk0sksOorioU0FyARtP6ZT2KQU3ymGV4YSriThd+0D0zC
eVHwTCxbefY9iNpE02GEic58sCBO2dWuOHFqRDwby7+f2SizugdqDK8Ws/xDMy8rb8fq/p+fuCJp
mGPG+L6B6tylCVDTanAGnPgMz52AGEIKdt3CauSARsECK8bT40eSHIFjstUi7FSp7612MzaeWUJT
402NobKiBeOAOts/bhXD0c5tLh/62c7VMWTqe6uAAzxYkj0FGH+x1bcysG7myU6fm4Plqpxq/Nph
QSga1FWgncFuModFdAXyVeXygBYORA8EPKMLXmd4JVHQz20sUeJ8WZIYim27LIuChxqFQXfOj2Hy
JBp2BjEr3qNgNR6i7aUD+I5GB4pNl/bSMDakZsSDsXN6V3wCZKa30ZhyIEPmJ2AsX4jKhX3rE+jn
Xvea1d1UAGsBAmt5s7ORopkivVMQKRJpp8a7anw3uVCo5dczr3OEoW8bjJOURaZ2RYSnqhgYdrKJ
PPktPHS+FYDC4j5yJU7Nbn1J+tLRwHVtsANqOVWTOF7E6kwJ9/TnkB+nlmMCIvRra0KFw1gIHxdK
jssTa9MRQxGJACpgIaFPgFNoH5qY9c+qmVebrgrld8C/rG2YpMKNUaTtLs2l3EsVTd2EpRhvo7Ru
39QxFH/RtAw3ohTNfipoEepBeqkEZR+F/hjJ3U7U5161Z6OY37KpBQ1zNBK4x6iKFeYazdrNwYZ0
bBMCH2l06Ec3nXxsJkO4rWk4trZoTnNAJRr9klOJHPW8q05h1YwHIJfaOyLUHeqEGKmCSgxGsHwg
1CI3EuUPqKp1qYeJ/lC2ZSQ+j12XJLin++RGM2qtcRMNzPBOpZg6aHFiozHtuZya51bP1AAbN9zj
ko+2kkYlD+OQ8Yz5K1PdxNVYVmgW0vqQKMryy8J024PQxZVpVxT2pMapC86Mwae6VvugD7TyoIto
t0F/aNjqYZ5EjjjHCmjYZnM36M1CdTUCpeuFKgGaXM1F9YApuHATDdaY2lUjNg2IPXrVH3KiuFo9
C2+jpOfCpu9I4nSG1lt+CiaSIJ8t/TVvY6BARFF4TJF0vM+hGd421aB6ghQrnZOIqkLAl2NMqquQ
SO09jLxJL8oso/gSjfqe5J30qyO1/FsFGQPmu0nqlbWU4JUfyjlxhaIkL3mmD9SJrJJ8FaE27lJF
yJ9Tqe+3ZSHNmOOf8iP+9+4YmybAPsRQjqEwSWiJK/HWHOX0KCcatG9KKIXYFI26F4vK+mkoIiu1
MSugVHalmmQA7C+KSNABD7st5aY9ZalCfcDnrRbUCcq0g3rK8G70segZmEHMHVMoo2AA0A+So4lG
7kwSNTckpGlll9aSeFpj9BBleXFfFrNeumkVV9sOczJvkQo9UZtK9fBL7QGOs4k0zdpOjkn7mmaG
4IMmuNqFnag8Fl2lhFt1yJJNl8nzSRqUwgcOTXOEUDBOmkHDbSshiQl6FagKj3Y0lGy9QMcMM4Rg
4g5I04wnUvVTb4/ECg+DJuQbPRQgrJRUkF42QAf/UaRd/Ih5DQBkaVwLD5GkNYUL2RjyWKbq+CBH
rfSOsZjUiYgFHCjkH4vHQunpL42gFmzLhd6aEFaI6Us5EOsUWhEQ/kWlKEEnqPneHMAnP3f96JOy
GR5lOsk1VLTr8s/YD6MnAYPyKIMkonGIiTY/hovKsfLyxIoflCyEWHSiAUEYoaLwKE+y4Jdhp8S2
WIoEc+3hODwrdTRsQ5JD3LkYdH0/VHJ4EyktPuASRAj4iiZ1G+dVvx+GTHybSkWy5Yyq+OmaGebu
1JfGTV6jFGlL8LItDRMBoUOvsylIqrneqbWQ3U3p3JUQAI/plkK1xy80DH6E2gx2JtBEjgcB2fAX
2GiHp8qwum1uEos4Ido3twUKS0U00dit6rL+FZlhfINo2LlCnU8fRi5Tf1YVAY/6YsTsqFGlpT1P
U7RP+gTvbWvSw4Cqaf4wIlz7YtrIvQ1D0ba0KuqjipYd1apM74Vwijd6rGj4HADttk09br1IKcY9
mebeLyFi85ZbjWCrU9x5+ZQZm0E0+nHhD+zdup4MtGskuaG+0QEooE6GedurdPCStFC9ss+0Iah0
vbYwx6Nqsw3ulsaCElhCW1eOGxKjklQDUKRVIE2ye0z5eph1bRXHiIzM06WMPJoYQmzsohmFGSFM
qydnbtS5ciyxyf7EemFFUMKi7TMtrdCblLp6M9Sw3fQxyfxJJc2bEgnthoKVzqmFrvVqA8PMyrLp
cSHML6rUiX8GFZyAhpGVJ6DnjEPUWs0ecmrzVoIjPnW5EJec5GD1MXSW3v9Ig8wOoQ8ZZQXHpNqL
Wb6DZWSoeeXd1efQmR0mCUkkOY70Rdm76Haa8pT2/7wQg+fQ9zOFSUAEiqsAGvSLyIdHY+I02rNk
Pv/zROrcBvNuTzNZ6UmFNbTNLu1eaushC0/XTXC26e8D4CwrhXYbVMpqmJChUAdOha7+55AepE0L
eRpQ3KCrYs5hgkTIJGLczMmlHSbqhTzB9CfvybCWDZ4bYQ6jV8hgiC2M6CeItd5EN/NGcHS38wew
nzvVL3Fzfdd+Egksj+GzVTEnkxHNjORlVYMjIZLezZu7fg/o1Z0SPFmueOCl1GupoYZPUNShGqda
7MCGaAqg9GuRf045ICXDnSmcOu0YmbczbzaEZ4l5G1PEwLiIF0tioMabqDZtVT/NWVBaLmcTVzps
wAWBgAtdGKhBsZPXKck1vc9hKjylt4YEHRW737VOInvKV8h5K68l8Ge2WD+XJdAQFCls9ZJrqjez
6vfDv/mUINuA5hkqjT+YuGqQKRApRG+9rY6aBQqenLOGNTEqSAt8PxDkyweCopKxHjI8ECABfgCy
8LXd3g5eZDp6kN7pruHExB5e251uW0H1B+B4x3pSJXszoOblcQ5veYz8eICd/RbmeRknwpQpZpg6
vXI/J74IMJBkvMnWiwhAJ7xSqOxs8lUei85avFIATtVAzYDpCfZVW3dFXEoLmFNoAgqlQVLzphdW
3+lnFpgPIOoqObIWJKfVTe+V9EUAQrTE0NYVNCOTT4uQO7Xlje6tFlow6iIDDIuZJdDbXB5tkzZK
I6V/j1YGHSh0B+1iY3Z260S3yQfn7NY+vHNjTLikjZF2owBjmYmyZ7LVer9DXDY1P4k3Y/ISql8p
/cMxujgn6zDnRpmQCR0u9GWgXOTEia1s6q98h4q/o36KbuqNQfHEMbes4ac5vDo08P6jBctsqCpS
GoXCgvs51QfFJduPxImOrQ0K6MSR70K/2aI/ZN5Et7xG4poDAZX3P8vM7lr1HEfh4qI18ast+RMd
xM/6OQ0MToXxr5j2tSUyO1pYGSb+YxhSNdt6KJ/9OUhskMHZ4Cv6yo/affyBd9/NovBzUz+ZDmeH
124KgNEgiQhtNWDRmHJFg9edrFY40GN5396adyroAAOKsq1jOZGTvpd30x6va8vlyeGtlrbOLTNx
ULPi0ooXV2pfTc2+RX4sBbqrGHb5acb25Nd24jb75CMNMIkqbTnrXnXks3UzkS8RFAFXJKzT5wGP
s82tZNjkeXCrnRAkPo+kenWXwQ0AtnA03VFOuwwMSRMTWV9A3mV4k2BsWPfbKhiaY8gj4Fu7IRed
s/8aYuJeP9WT1S/Ya6F+7OpXJdqCCOn61q0F73MTy084SzZTCndNltA6G1uoCgWgLfwX2SYQEGj1
LQJ8YPG6tFCC+0mVF5QqpOGGKTAsz9I4teLVB8x3n4mdXZCavBElkO44GJ47DCbZtUnmSmXiKKns
Xt+vVVPfGYW2xPGz/SJFW+pmvLR0+qdi8PV4X4aBrnCS2bWDxwgdgJgASeI/5lQMMSlo0y2FaSMY
oGFJMxujbv98JTq428BehsD4A71UVrMZRwOgI3EMMQ1gifTJJqUncWXe1j7Oc0OMF4tCWqt5uxhq
2uqA8mO2K1D+8oy2ae6M2giduu8g+qbr76MoNa4+az7RE8Xp1IR3qa99umjG4aWg6UBk/Y3f58fX
KnM5y3gkGJkvyhjEiu8jcY8Bb2eUOGi1tS/r3BQTEYtKpriRYGoZ2kmU0xDzoEzrFjAnCGCzCnJj
5j5VCMmhM4kEum2CqrxRek72vObrC6z8v3+fvTUL0L/WI/4+Lb7SLnUjqKoVluEpScX5qtYG5tAV
Qe4IlAhAKiwpPxwRkI0apsxedzG4g5RH8LUoh1zV4LezATi3YctR4kUZqCAFsMugSjw3HWqovZ0q
OYpkIhTnrE0ngXHLQomUsxdrGcT5D2ScuO3Lbu6WveiEF1O/i/VdHntx6dB2R6uNwgNYrm792X4w
AQDVadyoCXopGfAeIKCz9Wpy5HIToZR4PQyshZrzhS2/5OyLKKxUE8iEhaUYilCeWuFG5DFQrPqp
ubAnqMCV4w64NDEIhYZuGPCEqXyApCN67lxw0/p+fZtgXHXSSxXlcuxXhwETB+xk3U3hg2POo65+
220Ft/iTPHYPJufiWS06YKz6f0tjLrd+BnVttZwTJtiSm/ZOFmyU+e0v8SC7givhucdjo1mNYN8W
/1IYnp1XUhCrBDoTiL9EdEjz2ICUl7yS5iDkvOmy1aTubHUsijEcwjaLLfgG2c4HZa+4qObeWE7l
JdvmU/yUbeMwbTTkmPczp/PGcRmLCZ4hVC0GKsNl4qTalGkCaUDyL+7Y88UxWVyjyNOYhthIS++C
UhlQ5y5sYhDv+vf1wzNNyIxAXAY8mqBJ/QEnEhPANswypaAwyF/Mqu03MpS4vHiuslMfTjUnFf7x
OS/mMKq+0Gni7cp+a3HUJya18A2I6WzaHc0KL5RkDL20Ko8tYW1luHcA3NLA6IZy4uVnnUDOwgIl
MHUkpQriuvAKNLbGxNi0XcN5V/1wB6xKwWAKcIQQmfoxEN8Ng9E3DUyZabvJjTFAI9K9fk5rG4fy
IfqYGHyQcF6XqwljQaS6AuGPtCWSDabIL3za4Kacjd/XDf2sK2AxuFaxZ+LSu2YTYopSQ1XBvR2Q
HDqq2O17ImKqMNxWohGIbX2TyRSCBZUvheYXx/ayiov3KWxDRUvFYxiqMaC/vlylhGssjQ3MtWDi
z2vD2StbspXy3tdpfRz0eIvml50LipvjLVBMaNJe/wE/otdiX1IVsKOCrwSkA5f2UStqFaqI1KkG
fbTJCMk4ZehvonHRbk0xBCQaHa8utnayZzbZlB2cU3DKHgizGJIdnfEu6hgbICCGub60tc9hoVEA
VAVjYJCnv1xajoajYIQyJsITKxCH8ZNK2kab6w2QNf51Uz+n7rCNQOjrgCgCqPgDA5TUFlFnTaFO
CQGxYhHY7FWkZ7orJRhXEtE766ib989ZJDp9HwX/T/PMUs0xVyI0NKnTdKPhgYEGo5XJ4A+VSg9L
FdIRe+UW0q6TTdPow9DSQ2jWH5wf8aNituwBsNnAQC1gqL97dH4Rkno2rEGjThGj0gpJH3uoR98K
6S9pkndpiPZtlh26GD05hA9Oq2ntsE3AFSCpihkJCAVeHnZh1pNZW2g4YsbgODTjfRXN90IkvtKZ
N4y15r5nptgy+TRVZlYgqDtqW3VuORX5bdoDBavXasj5OlX8ajY6YArNRFsD+wplzstVyVNrKlED
U6Bs9hRavQ2q9nn92P5yFbA2LFCOYIwRU6tI/C5t5K2WzFMmow5ubqnqinQ/T19dBvFrBY3V17jV
93r0NFXbcHyg0ldqVQ4lR6Hyc9BWFIE6OdrsVVEAwuJB4VyeP08VSkmongGvDk1DMLZd/rZm1CK1
7JMK9NquDMLjLo+cSf5Mrfvrm7BqB09QiHcBDoab+tLOaPVKD0GwCqJvoa2BSDDFZB9RdiqXVmzV
EpaEoP9XUoWJ90hO63DA0A701CAYN99Dh3gKb8f81/UF/XScRZ1DwlQNVE7BT8GYsUaM75thVjnt
QHSo7LS6E4YhTydibTH4EmSMhCzEP2zfsukErYEUPRjdq5HsLQhmHcta1l15iJ+jCQW464v6+eHJ
aBphHtbARCwYy5hTAoVKO84hxeCJESJ/6gKtMxyMq3Oi6dreYXYYmaGmoA7DAh3jqlUwRNNUUAPd
5OGXzBswXYLx5QeHZfxVVNPArwBRyEtnA6V6P+l5Xzm55gIwFOa5rcZ7oJXtVN2q3e/rm7a+mkW/
7T/Wln8/i8qSFCYKyWAtGTRvFqODTgz3uonlK/yxIBO5moRJsYUI/9IEtZQpmoGxccROuREgoCaV
b9Z4b8jP8txhjLj7SNBY5Nzu140iR7w0qhATQLV2qJxB2DSdH2vBJDrCmAeJDnAZ6BSg2HV9mSvu
tyC7cbeBVQvMgMwyzTFOrX5UKqdqKPiCfQG4eWDurhv5OzLJbOZSmwVtFzSQcWqMkwN/VGJCdNG7
03JXL0fHMAUnmlNHntKXKdUf+/IZBQLMQJ+AR/6EaNh+zOzawltQJpw9/jnNhtBx/mPky01uUCIz
wyUHt6yTAPLtCvifKHEzXIF2a74UXbnvM+pZM2bfh+M4TpwwtrLlmMgABQ4uP5CPs4V9eUwBSyxH
Chp88xHvNmiVdX2DmXDCy+CWm5TZdkjmAraqGEsFlsWVlpWUJIIKmsdyAtt4D70Tu5rFO2pEn5re
3WY0MziADHnZPNbkwrsNZlSgFUQ2zkhWXZiD0UKt6SC/gyrCTbzPtxTCr4mHZ7Zfe6BS8rrNEySN
7FPMO9qVKIQPFkhuEI8gZ2KbqaopgGx/gEpwM0Fqx45uANCAWVfzomPvKM9AW+JVd5M/bjKb1/1b
8ysgXSz4OC4N8HgyTg4qtVFQyqZ25COa9La5M7eZ81K+ltvM55HTrRsD0R5mWJcnHkvWNCoh6tYt
9ll4gFz7xnLyYHTy7exhGGDDk6TnWmPibUyMaNYtLI16+i7aCXZ8S1w0pfTbN3Vf8J5vK29XfBhn
i1u+oLPwbkDjRZJ6LG46gcG3t6k92gZxjSC1edXtv7gBxmEvbC3pwJktXUrxqXawNew672PcZ0H3
Sl91W4SDjLe83G8tEl6YY5JfSe0AlVqW1r523vTL2EPjcQcKedWu7OihDeqnU877Jn++YS63k3lI
FapiDlIJm+Yp38RuY0Nz2IkPlu2jpE3dFvR0Y/AWe6JfBM+cyL/c+z+2FwhnA+kBCC9Y/BKgrkIz
1bAtfVpf2S8/PMoO1DN8XKzzrtxyj3Ml5EGp9tse46la0olZtRynesQ7/3bA2PrSLQY+OpjBagb6
NPDPHk2n4FxxKzf3hV3GZdthsnKBwi5QZz7Yfz7utUAU+e66vj4F/QsJDaYfEY5IchVDDQYRbicH
3e/8qLixCzgwWu+11/9Ktr/iXbefcl5kXfbt5zl+22V8CKxVSqqmQ+3Ur9kvlDYg1XaoP2pPckYP
Ki5PJ177e9WghoE2XbQwdMbifbQWejfy4jiDMB/QPdq3BfWuO6eycllBl+3bBuMs/QzaSqhLI844
qmMdGu9W2k7O7f1r6GJgwgVb8Y28PSZPv3V7ehvc2I78IN4nmEKyHrmwipW0AEMzGA1Ddwr5Jluw
GzACYaayjC+lfKyme1IEE+/rWHnaoOyHbM+CWjTSMCbZmzUTA4mZVkMceHTHAupCOdQ9jxEPq/WT
aQ1SFKBrQoEKT2+8bZivAShvqcwKtXby2Jl2yWa25TeME5+Ani/BmejSgwi9+PmOCzRYvTqQYuJ5
DbwcMM2M5VgFvr+ZxNoZ/d7cVHcR0g5PvwVAQ/Sve8/qZp5ZWv797OJIxDyR8hGWqNerDhBFdsGj
glw1AUFUFDJNBeOzzKMq6UgfDQTnRfunGDzIobKhydbkZS6rZgxMd0ISGMkEm0vUBQrWPeYNnEg4
6MW9TDcztGmKzfX9+tl9XZwCckIQeZXRhv0LcjzbsAx4+CY0IOTZfoIly8H0W2B4ka1vzQPgi7PX
7mL7ZrDLTXg0tvI/f2ZjAHyZjhVRErJYQg5rwqwQNeCRhtndTbq56VrLTwaV85xaX+S3nb/kMmeL
zGcpp90IO9NOzt1ecSrZFhwpQIy8HwLLmzU7Fjys0otlO8XYgie7fcqJ1j8BYstWWxBsRwEDw+zs
EwN8bbGUlXAc/dj8Mu8jPLoOiWe606fh15v4F0jclPfaix7FDXGqz8S3es5GrPoUXhyYOl+QH2yr
PYvUXI4n/IJ8Bmv3yQiprWueKfMuJp4dJoRPOTWnMoadEIybcdfY8LCnLoVKd8kb7F274pdi8H+X
xISWJNOU1OxgahLqow6JNtCXuuXC4y31z7X+SWqoiEqc5G01Pz23umzAmUMJbaHMfQ2rc1+64JWz
5N+TZFNMskNz0VC3Zeyhl9GClMmUt/I/V0sGLmyhagOMH/cFW/6ukfMXaRHCkYzUycHcwaUlXzlA
oDGWOVWUBtCyYmJcjvYT3k0CHozgW58gemK8peQhmd3r0WdtH1H+wm2/XAyiwl4MwPZKitQljZMT
W/KrW3ULPcej+NV6vVc58REjdxyLK2n3hUXm5Ax56iyw9jdO4xEXXnI33FkYHsQebmoeNGFxcyY9
u7DFPCt6OeuqcrGFMSM7M5wBxcTry1lJTy4sMAkgmNznNo9gobK2WkNsoXG5k9IrHSd07M4OiUlQ
8mrUu9oCmaYY6KfY7bzUFYg3uA9A9H1dX89apgB8MIgGMHK7mGQcb84bAqXZtMHLBKci2NAqxEU0
2nWgH+c3jrGVTBNZHTgqYApIO7YjOiY6rSIwbDlyYN2Cingf+kA41Hb6C9qLAZKI6/ZW3eHMHON6
VKmUQcvBtUN6iDFChlziyY79RG2A9fR8RYzHZaFagH0A84gGdYeTGmBeLPVrA4Bc0+0su/WU0/Ik
wajnIfmjPV5f309EDGOd8cYxGqg+F7DeOeVSWrr56H3QOt6ZrvhQftVO/Pu6wZVn18VqGccUxk4c
aYUNHay7hHggaJIVO81Cu1A4YJ81S5DlArwC/LnLxM9lvFfGEdFeLBsM/OzrFt1zlEC/ysRtQ04+
9pf8hY0Z55aY+0zGZNEsyLCkH1PBHnZ6oHm3d7cixn03ox0FxN7JttjZ0HXjdbFXP/Rz24yDznVt
yK0F2+UJ+oO25YS3WdB7f4C/o5x1Lq5wbZmMo9IskskQV1BUey8O8W27EY7CqeEY4Z3a8iPObum2
y+OkLrEeC7cYhNPzHJ1Nt2ndYeaBS9eSOwMqMOhGq8tzkUXEtEYLtfqMLgua/cZpI9SqMIHmjdt6
8xb75at1lB/j+2mfokiQfWQ86qK1GtbFD2AWCy3HprYG/AAzxMhx/UrLG12wp/JTm9wiR3fuU1U/
5+YGnWNFq0Gb/9yZnNtIXj/V701gPsg6B07SEpdNOKbb6aQH0t4Mxr2+Fb/ybW8D+uRjnNsLfWmH
oQDfCKBcE4y3lv1sbHXvenBYi7ZnB6IzXRua1504Tfgts9UCYHxSSw7I9ydBBMIdyH1BU4JSCHDF
jA9ndULnRKwbp0dZAilMkNvdTYwcJopRFVU3idtt5jsx4H07a4XfC8PMUReCpBkgRcDSiDNvRbx1
RQczzQ5dYjzoAuLg+lauZYPnC2WOVRDB7wEBXni1JNsDOhd1iClucEJYnDNb/tCPqPC9oywxlSlM
TZeZODNxcgzJacK9muyWBjma45rqK/Hn9YWt3lhnK2P7vIB6pWlfYmXvYPui9m/cIPhqZwdJrwtG
U9vkxQneCpeU5CwklaUg9ZGOFXbppqjcWkXfx881RxLsKv8DvrHrC1xui2sbyqRTJghLNK1dPAWz
a6I71h8RjyhlNWU730PmbtRGCoJ8CTbSg+h0v8NHshfeUww5Kf+iLXru96yiXtMqjQqdbvhh52jj
cy7dEB6h7lqR7MIGcwcSXW2j/+yYH29jR94Vbh4AR9TCI7Jtg2GmYSO/qPfXz+lvNefnQakII0AN
SZj/uPQLjZKs1Q0szXrQd8ZeebFQPW7sux61GBUUQZXzgsjpEJR2xY3oSm//otyEdX//AOYUB5pm
SZHgFCUwTNBDF3mxEoy8gZDVoIwWIChUALcEd/3lMpu2NIQZtUBnTEUbTxeQUnA8fvVJiYCMUqqy
EB6xmIfYGonYmViIHqAv5qRfcWxLN8kdZAc8kCtteQKX61nTmUFm57rUBLmTBYMaEgwQf9kvb7Ld
PEybEpO+/8ZNzmwx2WEDqXixDmGr9MTQ073Oy2zRGW1126Jjb+t2Htt34d1ndR95LZpX2UFxRF6e
uHKIJqS+JIiHAtkMuPHlIWZZHRIqT9TR0by20XZ1e21sOI+llVQCPL0gVVIXcn2DLZapRja3qaWi
RURrV9CDOnsFJHeGgmDV3caFe31j15YERBYa8iaQuT/gRZSo+lzHQL/pRJwf9JY+TTjSf17tBITp
2whzbXdtX5QlAXBwSGpbUuVdq6t4ruib62tZ2Tnwd6KoC6TKAjNmbmuahlJaQPPaqVHs82lv9A6F
HLVdFOUtrS3zPlQpfUwI1TiGV+42ANqQBwHYAHSDxjhn28dhZ4IZGwxK28j0Oguc9oGUHmn23rSY
ZjldX+dKdn9hjoklaoTlGyrM1RM+BNHLhMpLaY0SnCvhJK8bW3EQC1yZy0jUAtz4m32f3duRalVd
vnT4wAzaYwSQEB4CZiXJurDALMcgRKtiiN47dQUyH8z/Nem9mh/LZuT4+tq+nS+FSVvjAWETJJuo
HoqnZijtIoLaPd1LZW635F9Ugi9Wxfh8pUNXtxTRoexmgd7mcTZ6HchaTtVsncSi5Y1oruQ7+MAW
BDYEFZdL5jI0TXmnVpMGc711KvJtnXxxa+hr24fiK6LEQmsMNOyliZ5mYz7JM3q90IKFMFC3GTIw
tD30BScnWEtFlm7B/ywxezeGsURmkDg5UxAG+Z/Zb/cfM/oWhqfdqw/RXRWokHgJrjv6WvQ4N8rs
YCiHGEnOYNRMNznCk3hn9K7auVN8H/ecF9TaR/VtCzW4y600uz4FfwRsteNDMuxMXit57U0MjPiS
BQCcCh59FvxTGHMoZQq+2tvSdEQvPw4B5G5bDQ8K3I0DcnzLRY5POf2BNTc8tytfLmyK4hE1U9hN
IlDXGS9pSFxR4BhZSzywOnSmgYUBDw07+jy0MZ1RH0PEiNxwdEmTu5FuN+Kz3L62xDPHQ1GdZuvP
dQdZX9v/rLJvtHzOerlZ1maWXxXRXuRa9symeP3/WWFObiiJVeUD1obnZpBVSMJJuVNMgRML17xd
080Fkw5EOgZzLg8qtIq+iVQsxhD/lGQz5PcQIrH72p7REBc/rq9p9YM+t8aEeDlWpTZLYA2TJPr7
1GXaPjOI0AKeG84OBg0Vb8Snd9dKkeZoRVMewH89bTEr1HiiACZDiKk32zjNdXeoW9Nrs+rr+k9c
65QCoW9CHwF8LovOxuWGJKVSTLk+4YvJZK9vXzo8vrtYdtPU8gf6Cc5Wm/adM1YY/RL7Y6tA4W6g
qHh1b7N5R+J6K0jqDl2jW00M3cri8Yit7uH5D2Q+LZChQxrWwg/Uj6Of3g1BtCF4oamtE27Uh3xb
7GJErQBg4Os7sxarzu0yD7QhNmQapugJlNlLqx5zXlFnzRPP//5i/yzBKNVUzVQVsVBGyFCAGWx7
14h3aXoX9raVc4bq1j7ic2uM3xdVL6QyBpQg5/w+1Uvd/Fmznq/v2OLNzJP2wpUYb9c7cx5ohR0T
iJ9mjwrqN5krT/fXrayVHzDhoINJAhEQkyXMwUTVkI85KNWdWX4eIpDr0W0ttTak5cCIrDc7FXAC
yit6rK3t3ChzWo2lUBOqdghP/RPJHjWC1/JR571KVu8v3FvgK4A49AJ4v3QKFViWZJolRHgXH97s
3jZBYng4La86hp6Jmt9gq/e8tuWacxhI49EQw6weUF6XVhOj63PZxI6CF9BLKDpwTf88Fzqnp7Lm
8edmmC/ZzM1QzCj8I26DuXTxTdv9PDvUmGxRzGxV4WQb655yti7GU4Rabwbxr0NOLaQoMDmH6TS8
lA65krpDKRoOUeLbkoAqEzTn192Ut6eMw8gxWE4VEXsaiqeke8u6oB45ZCtrien5fjLOIshGOYOo
FknHSO57ExzkZhE0Rv1Yx70HJBHn+NZqp5At/3YT5vsGQKA1QwJ7yoOr7ohvvCqWGz40PgQbtugv
+s3kXt/EZZPYiGIsKm0YfsQAK3tbozGmJU0IizoRfk/p8FEQlWNiragPvudvG8yqylkSM0uAV4pB
c286g9fvJTQwChuszgdorLqiK+6BhOKEsVX/AKMqtKRQhENl7PKbG6KwzwcF+U5CzZckzDdSqR/N
WOMtb/Hxn1v4bYf56CStNGlNYCfOk6eGPiWdtdUn4jby5CjTyzgLgdx3D00CIruhsas2ccyJPF0/
x7XFYhZhmd1E8goc0uVilYSo7YAxf0fN74bshhiPosjZz9VzPLexRJ+z+1TBM63pC9gwZGfcY6j6
XnAST98OqT2fum2/y0G1Pr5JXyHnu1hdnAlwjoTpVBC+M4vrwadsZjmSPG1u/LDPErtsKjsPQ041
6a+q5eVRAm+sA56DN4C8jB5frnDSjHbSx6F1jAc9AHnPJzSKEDad6AaUbtPgSi6mAQJxC9o6MPWr
r8Ba70xQN8TPpp9w/GplwmT5MSZIB0CLuUzlXv6YNjEifY7LFp+N5pd4r25zRwdLsy/dYFQ4tSMP
sn4H5be0jcj/kXYdy5HrQPKLGEEStFeaZvuWl0YXhkYagd77r9+kDu91o7mNnbdznQhlF1goAGUy
rcyLPO2Zd55cL/zlT5ijx9kXx7zeWIVq1qC0sjVlV0YLI+9xfH3sAwIjophyFBUFzA6XEGmtSKWY
z1YWX231bSqdFSJd2H3f3h/XkfwShvHdGE0NgVgCJjGtuvstgiI6P+TyYI0iT6VpYZ/MWHgj4wmJ
eiY7vhlP8TAFPrDoEHlJ+zUp2q6RP1AEsbW+gEpwb2OCILek+E+jhY4+dgcT1PBThVb+yFgJyd1A
46fb9i+c1Jc/ignCSo3t0ollY+MZ6rZxDZ5aNGVuxtAh2ttUrg3xSFoO6OweV9vJmLkzwGV3PYsp
VibYtUGgbqeGeB+n2mMS6dZtu65vPDDrDIIxC1RrwjCWVWPLGXGryO4lT4wdoaCbUdgGWcuBW9wQ
Z3CMt9at2UCJEnAkFK0ec5lBUluTUnJgFr31DIbx1l4rpKH1sXBaLK1pvcoj1KfIPCGJKaHN7RVc
NAl0I4gyMibK2PYw2ndB1BVwDAnVWrXULKVxQUNwG2TR/aCrA1a5WctFJMzCaVmVNEMKiyrpO0Cr
FnK9eL2Evi2onZWCMhPCevL6NuiS+0EKCltQQlnlSj1GnwatNFR8rCLFKHVFjklfcU6mpeh1DiFf
Ri+hBBtNGcIsAZJMAobFIO6FhBEpnm+bsuQQ5zjMWRCWMVa1AE4GDVKjPiF7MWGuIcjdRuD4Aw9q
XtWzmF/KuRTXCqBiOXMCwyoqGf3ydtXsk/DztlUy7wvNvnmGVWVgyUuhGWML63a0GtkyDs1GcU1b
PmEw1k6dxIptyZ28rXEKHp4j+5k6vPvbUgQ5X1omgqCnpW/FZvbMNnPTzO2nfNWj6UOVdgJ1BOHr
ts1L2+0cjtkIJdhTxtwAHCbJngR5QlIYI6tlgaTQbaBF15x7aND6iU3AUhdJSCERoW0bW4GgANkX
ysGgHxPPWxZX7wyFiVSmGSYppnrBaZ16vdGtBUG1Qn83QPe5MO5ou7pt1EIvH2aHzvCYXHpWloXu
d7AqHy3jW6dW+kYc8Z68qqCF7ayC2sIL+kzW8rFcNRjCo4+3f8Di5yNgKEOpFuw07A2xI6owBCPs
FaLOimlohxCXqTlp6MVtcQbCuCQdtUD4WVQf/ZCi/BqCz/G2GdIcmNijGS3+eGqiACdLbDf6FIPv
ZfCxjplwKvO7jP6qqKcPn6HyVXUnLdpqxYEKXiw+3QZeXL8z3Nn0sx3vgwckDuYdX0/QMKoDS9Vx
I+LxiM9ecMs6Jq4IVZd2kw+UMjsq+R9l3MvIXqI0TIvMwvy5m2t/zWAzz7T9u57MJ4M8T2kiBQi/
qLdm9CvsDrT+pfLO6oU9PbdVg+QEzeO4MTPHQIdUy9TIQCl8wY50skpQbIyhyyGFnFNgIU8GiDMo
5kPROJF7PcNTaEDX6qPUWdM6PEyecFDuoGSRbkDlsjN/SXe33WMhnMzyieacdUSZ7qcT5cw9ilqA
1kgfNTPDvOFDi6RypjawFClH1cJtc05+Z8EbL+AYIxvSJ3ofA66Q96nwIEVrSXi4bdFC/ziY3M9M
Ynxx0IreKEVgVOpDX4N7GExShzZxuiyz/dCVuu9GWVXGTjTuq26nZnd1eIKaVIvAFnBWd+lJid9i
zAS1GAzR2XYCqRZVYepj2OvQIzm1M6n2h2I/hPtu36yDh3aVCpa/jvfZUbO2wXMd2bdXY+FycfED
mG2S+QLqWzF+wOCv/GFVBE5g/urMYxHoHCSurcxBW5VimIQqoAh1ymgtqjNt+Few+hPvP6NV9JpL
Trihdz00z1srfCq8D15rEc9Y5mw0jHzQSxNfvk2dXnEUcMFVqRvSdxK9/P+WlTkVEz0fm0yDreBz
6vxdmWzH5KEeH/2Qd3DMO4KJrOcfkG0Bhnw7USAyAW+W95Xy3sScC/VCBRaTmaBbx1MBPEvIwlwe
ELUCuSZFSRp7HE6qf8Ig0ZCsSrKast04ODCO0MCewAd/ewV/+OQYwzC5j01BQKeHjnMmWxjQui6S
ATUvsyFOhfg2DCB99KLGtOTeTQywSsXQHtPWabGj3UEIdiWSB+pOI8defdP6e7T6WfJIEae82Hei
vHOn2urFXTyt+tzRwVMvEagcbSLD37X+aIXG4Ha1ajfQF62Hly4oMNz2Ibdekmq2no5WEe/G6qQ3
4moIbIgyWFS2Ql4EXPBRWYYcA3igcBXAIPPlciMhg/7ZScU9ABEQbci5eZi5xUW3VCvn9hIvxPYL
KCbY5r0yNYk8Q4X7UHPqAFyFkRUKjkEdreBE9kUwjISiiIV/GM28tItOfZukBGBJZ1pDOq1EQbMa
6U3o93l7jIpmddu4hZN5BvoHjwlsbT2CVE4CXiy8iJgUIvITdM9WU+vexuHZxUQ1CYQ+Ra3Ndqm+
ldbpypA/c9UjU+AVurExJl4P1QIgxF50Y+6IwP5gs5CCHECBTzNaW6pckRabcHofm4OQlScorvz9
3D6SEDLGFpGARUGCPf7TTAfhHzVbW1Z9eyyeR9TwA23VZxzvWDj3L3AYVywkEig1uDHtzDwN8SGR
nsKOE5IXAuUFBOOAZCJmiIpmaze+YstQVtEUzhVt0QjQuCLBiHCFVotLF5cnotEswGIpQfvaZJPT
FcFDFnHuDIt2nKHM/nF2I+skQ9BCEShgTbQI2ovzfH3bpXl2MBE/EgJTRu9aC52xP0XpkhG5LqRJ
/18g7Li6ouaEYoOgzUKN0ay06Q0FkZfTAsBZK7biZKToDFVyWCK26inoZAdDks5tO5aSy5jj/Oer
/1B9nH0PkLqXjQoiH/AWTIdQ26tQAuhzsBGOxCnCbJ82KAYEPR7jIhgKwdgtZfYQSE7QZZbai57f
PzYxr04wfyLm8Lz4UcwpkqHprDEFrG7aPhv5YzkeKd0l9a6jByl2u/b+9iIsBNsLuPk7nK1B5Itd
FsmzT4a914WmJYSviez5Mae8zfuezB5uO9OoC3Pew3F011blLs2eblvCQ2COjbykpjGIQOiVNz/z
5Ebi+P1S4vVirZgooYVQd4orrFWiihBcjCILPSSgsjbHu6ETXDM2VkMIKa/6waQ8cnUuOBM8Ajph
LqP3sSHEp9SvrACbvD2l012tbYfIBOXNLhNkjsmLzoisF45+1ByuGCDrytCoIgSdnSJi+ZkbKhH6
qWx9ACnoh/YgNn9uf8MlbyTQgFaRZ0aTmcKssDEodTGYwGvN7jut8qcBubBWyhyRcBdUXtho51jM
gvYNiCXKOMSc8x6tiRVFx2XxoR/8x2f5ofrMOXmohc4wjIufmcaEZgPiwJGUAa77FI/hi/4YH8c/
pWkVOx21bddRNy/qPXf6Y+5RZaPJGSrLMF3oMvRzE6Dider235hPUA+QbE2swCp4FGycj6cy135D
KnIxG4CFQqeTgVd+yuw4ejB4zJBLh9y5TfOHPQtZgRphGikCTkrQHZAou6AP7X7kJYh4MEwgbqWg
gtD7DKOKttFvI2TXeFn7hXGgC69QmfA7GqM+tjOIAHZBw6veoqdsLznZLn9THiPN4kqhzzvolkMw
cRiUQWIXzx+pzl7oh25p7w3I3QQ39DobjcfCn2InP6HD1LxPXm7vbd56MvEZcTOpwgrIhHz2xotM
aqsUn29jLB7p577BBJBujCVBnH1DOxD0XL5LVrMLt2rmtD1Myt+m7XAXOxCGkD2u4gYnoKhMQMGp
rQVDCWzUxdGWJp0UFOIhj2Ll1P0loq2Ap+m20OMEPUyQOc7kxj8MYJc7wR+h5VxAqNpWihBv+1Oa
bOPIhcY4OBacMHocy0Pmr9vWK0dHKI9R7HGWe97Sl940/wCMAWAKAIVp9kUzDRM1E0i0Q0GrsuIO
ra6Fao+ihW8LIrIIU9aB5k6+mxYuB1mfV/MWNLNzcoMaIRoGwIGq7dBX2VQpaJrWcb8J44NgntJ8
X5VvELKv9BdTtTo5tITcJeIfSfrQ8EZRodke30NBxDKp6JLGDfuDUfrrqYMCU/GELIksvKV55ZhF
ZNXgk2yq9yEQ7aY5URBWK1DWkQMUKDedgqlLpC/qfT3FKNS8G+CAFRrFHsaVJK8jcMWmG7Xc5kLm
lv0mEzzozWvZBMXPzWR42uhV3WM8HHxyUiG+RyPqpNkXDXcUIosabhUpmg+nuyQ6ZbKjySt0dRbg
WshOUbqJxpXY4L6avaSYH/DXkb42zJe8uCcNMgIZ1Knvk9HSpdgxqrVePhoNVM6JVXR7VdtG9F7L
9wJYwvRXEwX/aR9Xu5wkGMfa6PlDGntZ/eH3T6ibZOaj3q1zzdJHLyaQIykssQMLV/hZK+iPPPXT
qtNlNwTZfvom1r9yPbRRErFwKYo1aGbbivScRY9C/kHG2jHBAIALS6NRLBdY9EplWwuOGX7KuWor
9Jc4HtPoBPEau0UhRe4w6WGs4H52lD/7JZioV1Pz3UAOw9yL/glprK5+NuLffdVbQbnvQLDcZDtQ
sWfmYMfdiipuLdYboS33DR09VT4lpLfE3PCM+A3dQqs0dCHezTvvr69OIJRDayxGBEWUhVj2llSl
fqUG7dyMA1VBfVOtGnDThFayrzHrbIl35KA/Vy487BEjkCPn4rZQ3EOiHLzn4F9Cnzwavi5DQ5mo
eVvJgI/2iSNDeRhCQKcK5JLW66O2p062/UTh6LV2ecMlC7PCl8jMxtTyUdMrHGo/7UG+K29La3ql
pZXi6mo/6K5+KNwa6jzBRncKJ/KEwRId6vBOgoX4cLEA83F0fkvo6ryhPX6GPPO9ANp3NA/BuAfZ
xXNm4YRz9H1svZlftyPT9S3o0nzmmOuK2BhFHfWygTpB+l7Ibl0UVkt49s2/n4l/F/YxJ50Yp32p
q6hfpVZ6VGyyC1aQfQTJQuc1rr+r163NSyktFLIubWNOuDSAZkBjYE3Tl9IKNtmqVMCagfyj89Ec
jomn2j1nG/GsZG7NCalAQD+7sW5uier5w5EI69sfbOkUPVtJDKcyngIOby2ugBFp9Leoricx2xQR
xM36D1ScHDMZPpoeilJxEFtQC7FHCYIeYXcfx7wX5g+d4f/+UVG0u/wpppnIhTmX5HEZvDcDi6yy
TeTER9/5HXuDMz3gVLNQZrHqlWF1NgTo7N7ZqpH1eHtNrpzYJBDaRsvkD6Gyxnb290IwJqLs4xo1
VisZ46olgmutH7jzEVffF0A/3MaYjkAIZ3PLZjIlhQaFFiTewHmoZVYhuERe3bbm+gszKMyelDsy
JQOahu0KusWYnsL9zMojL1v7j/mG2Nlg5She8TiUebYxOzTD6IdOS6hjCvl9Ez0V6qqX7NuWzX/i
wl8Yw5gNiYylUIstDBMiUdwkcZm+ygLRoJGcj/lBb6PkW2ijgZPHXPIOkNCDz0fTQDrLPvTiCG0y
3ZT0KAd6IhgFRYy2VDuZvN027vrJ/GPdvzjMQ29SZCieoJHeNnGvc6RhpXl0K/8SoBi8Nx6zh2Kn
HuKNate8TsjrZ9mMDEIt9FqSmSqd+XRUn8zeDGMwQW+w6za6aL1i/MMlXr2JXNzSeMTFXEDmQ7a0
bMOqBaB2aPYhMsOeaav3+nsPlu1gaxy56YirxABjIRNYBXXMej0AYKmCHii3O1DmWBVuaqvMrnmU
DNeF+0u0n+TW2WHcZknejSLQBkc6GV73mSdWDRpTe36fTZ52qnExCuzmA940rnnn1uJGxFsAEiPi
zD0w//8Z+ijleSZPaY/GKrS0QnF+zmKpGu/KtbgtCEi2MZ0IJRi2iKA1hl6YWFZcttrv1hNtzRX2
5bb47d/pLhTipmN6R1cNTy132XcwloHSxXzVYw8NDLK1VDOAi8LSp3KPxvqV7yS/5ScMbdrlqf3N
2ZbztrsKOmd4zLZUBTlpgiAHG6+MTpamsdB/aodejdmTHqxEeP1xVva6/2B2nzNE5jKrt36ipQIs
NN4plLuQp15lKwHyqivoikG14TSC0UrYROCy+oZOyDvEtfc8PYP52nplNWZxQTpqYqXZHsAqKWoj
J3MwSvaK9G3w5GmWjTwDYEIAOsv6lDaI5c2gocs7t0olsiPReMhatKe2hYl+F5Tyq8SKRgUp6MDy
BxS5+2BNiwhKh6oF6W/IsZSnvug3sUEsqa8eDbVDqk8IeQ+M62v+/E3Ofi4TQLoYvOCiPJ9u2kZ7
7z8mK9dWwWOxfihAVmp8pqupd6It2ULKWHMGe3Qe/7oD5vInsIKjRFCGKlGxYuALLsV3ob03Qoh3
vUJCj+OBix9/JnOcsxx4zDHnQdSpZQgN196eUOvKpuI4DKLH2VaL4QNjR5IBIZJ5cP4ySg2Zjufp
HJFBhqWCDfDYHlfqjoCz51dj0Sd1C6EH9EiuqtVtYB4u816L/ComYQNcM5Q3SjHtUaW2aT66AY/P
bHkV/7WQicNdNKpTQ4FkmK9h+KKE7m1L5h3CblF0uaDlBc0DuLQyt2e9LqDWTEu4JFW9GkkP/w7q
S33mSVlyTHntHkvWnKMxYTDViimoE6CN5mtLV3nD63niATAOoemhOkgzgGY8KtIX9FlvL9fS5fGH
Ih6vHzTq6MwOluSREK2rervTf9eqkzdeHa4wzWJSzi118f59hmQwL6x8AMGyHgMpJGIHVcQAGec4
OqT0i/rxisoEzaVJ42Sd+dqHGTihsuZF7DDNoBr50U9qjsdfd+wicIADCLI/s6Aq2rovt9pIlZJ0
GX5P/A0yG9Np0FRUg3T2iCYlJEQakfOKXdpioN3EPCF41dFBw4QPJYT8dFDWvU19UJXo+4KkmK5x
89q5/UWvi4SYw5717jAZApwr+b5RD/SBGkZsywKeOujLcHrS7jHLiKap0alKE4nadCWUvVcpMcfI
63azGZxA+wyUxZgtZNu+hilGy+kkxPbQmU7Vi2tBNFe6mNuqqq7QjPo8IVSHBcilUGEoKOdRcrVb
ZnSIOM2/QIf4ARNcMnRqTqlvxrZKf/eYtZBr3gXv6isCAS8bgokbAyS7BhNeoKswwG2gHWj4rhJs
Smk3QJaKRy2y+A3PYZi4As1nQRQqLKP4guQRfSa/xV+jI2sH0OmMnENnXpSLiMmYxGyEIQukRqXA
6pCgBPVMWJ5MgxOVr++nPyCoUID0Dp3+hPkydTWFU1XTxM7UYRUnLUSLqCnZeiONXmPGkLxVwVGU
5DF1hqgZjpjfLK1O6tVtnbb3XTONnF90FfjmHwQdNRAxgYcJRH+X25+EPl4ARZSg8fI70XUrNY6+
KNy1Zu/lOY/PanFbYD9Avg3HEsbCWLSuTuoIKip2IfnEQmVmb/qYGwzKvPzVhVqEk0M8NXSCbgwR
D5Eh6E40xZzdseS7EIgR8WzHTC5uGZcm90mQFiFuS3aCcZxO2YTFe2S8aTonsi6tLFof5/n3ea+w
/Cx9XpE2bcvEVozelYdko5mxE9QKJER/0YEnnPHjOVfuiyl/BDpEPEwMXFrlq0YwdH6QgPBFQ3u9
0aUY7KNaqjwJZiQ7TYwCgmUOcRbsqhKUGG4YxX1mS5mEN70eVU8DiVtUYgRd+TA6SpxYILh9lUoa
b8VyzAI3nvCXrLrR6qfcDCWn8AtQ19VZM7pQN0ufZa1RXaXJpSexUYRvsByXnhkJ8ovqo1SRNGPq
RIGCO1WopC9C6/vQA0qN5K6l1fDXfVlw6/PFZwLH1KFUElVY/GaSnFKW3US/KwdOX9ZSxAApFug+
5rFu6AxfLrkMijSqY1LJHtL+sx+04c7Qu+c8avK/7l6ezcEU/nydg4gy+6yNmqateiVP7Bz1ojj9
DXk+098hd0cH21BcWd92KSgAePqH805gfQqtmQqGkqA3DFMvDTSURve1FKuoNc9T+zgUWxrtG8GK
hWexWkshJwJf30VgJuo0ooxtI2NGnfHhNm+LFKQ62DLNc9o5A24/sYNhhia29OgN5TgKVO1oFBzg
pfPyHJd5bkZykAmYpkhsDNCBtmVY95AIuX0dmX86u5QgpMdwlwSCGPS8Xi5l1fSNnGT4gjRaF/Wm
7NdjmdqqZufaxIFacstzKMb345xqugH6StugSIlTbW2oiSWmyX+Ib+cwTCyn0ViCiBMwvgTxveFu
iN9Qn7X98Stoc45JV6+Z2TEggwOFXygKQzTqcvXUNpBqDA1hp5G1bj6YkWmZ6n3lP7ag/+CS+VzP
jwIOpCXgxoTYL0h+GT+USqErKzKf0gGobzGoVDxiopJGrlDe1/6LaXiCcmjpx5gjObEm8XddHAO0
xEiRZ3Q7EbNuAmp8xWMyraH2Hma8ObQlZzr/fYy/gpSaxCpFrA+lLdh5u3FV6fek/t2EnKPyh0CI
dVvoZqEigZa3edz5cuFJZdRSoGIlqrnCH3rJCOYwqwwqq4nvS210AolYcZO5SV5ZbfJekF3u20n5
qZJtPLxkYOzTMPCg3Q+8h9SSSyAwgQth1pgGO8nlL4sHGeOcXQYvl+l9Kut3mfrZdIUDWh2rNchq
yL9u7+DFywuUWcmc7ceasF4BOXelb3U4fDu6pnGP+Z+sfc30p6D7aM37UHYgMq9w88VLuxn5dwmt
8lj/q4Rtn8igD0mKxO6DZj1IaCuo4xNU5Tln2eLN9PxLM1GjlQuiDrNPleluFNGyE7lo/6gih5hP
UbrSIqeL1zmomSGGlfGqUktGatAUJuBG0TDvwOzvsoygKdzF4MhHW0lOFQvN7cif3v6AS6fZOch8
LzxLfcfouc1oDJBe+oVMrdp4egqi+qdeRR/FSeZl5JaumedwjIOW5ajScAScpka2Af4DchwICKt4
T7GlYACV45kCEMk4lb0btKOgalKOw4vEHUaLNtX0EJSxq0gfScJ5Uy/sOdw+oGIFulaczuyFR/eV
KA0VQKGfSqMY19ShEZyfqGTFBGx79l9/rws05nv1kUwTYQBaHG2mMrd6FIFDUAZqspUq74Su+oZX
nFnwwwtI5ptFqiJnagdIuSKu2LTgGjuIPMdY+GAXIEz0nvoIecb5bkp7yMcm20C2sawoxjpdydnV
1zIfSLRg2haqfWCsQh8xY1CaRUqijPMaQhNs2PThEXpoNnI8Kmh+sqcwQs9S91VnX2j596e1TiqM
FIJoQlyheTwMNw1dgULckVq36sHOlLRW0K1wQYsVKw9Ovfn3d4qLn8ssDY6bNpND/P2qy2yzopgO
8vTydy8YLle/atGZz5aGudxWBtgYpvnS55e/c9WphdeQrAgUSOJgI45uFa4KsjclV87vGm2bjpld
yg+m+pakmIninehL4ffMcshSXwanWkz8XhTxa0wsc4zWr4Pa2WosglUIHXJQi+3f2mrwVPUuw9Qn
+slu77WFYAV4FLBBxY9hy58WqrPYKOCpXg/zTd8v7wbzSUa7spxvB96k8OL++hfmh9P0HGbyBbMO
AZPVb2HVO7RYZ+hRu20LD4S5s6ho0h+UOW6YwnsNPYgWZGLif4hNCgZJIQYLjn9MsV1+Lqkd+iQO
kGELtN+Jv5kSp6ebChrbQ7zL89fh5e9NApUVnoAzPQQGSi/hxEYsWoWO2HejKxhr1Xic/sMRjNa8
fyDYT1PIPbj9C0BU5SGhv0oUbDPO7l76MKAhNFGdBQvJVVUHpE1TQ4Qex8e0HpVXMdpXPCbuRQhk
JSF6DNUD0A9dLhSGo6Rq0mFFNzzq8maM9yZPmXMpKYnhuH8xmCA1qlKJqV5gmNXb9K6oqxHj9+of
OXxvu/sEx6Laphx3WzYLz0bNhMrCVdqwLJpWyccusdVqQ+l3iDwL+bjtYkvhELTF/0DMEeJsa/oo
D6RqDojad3t04H+jDBJlx8l05ZqTzuBZw3wkc6RJoLSAMg1MH0vrPnxXJ86M1fw3mIcLPtK/5jAf
KW7HvgbtMa6zKPeGiaXoL6MBERNpR2TOx1mKnedQzOaU9LLypQJQff4pCduk/i6GeVz79vdZSo7g
4SGhm0JHsVlm38BT1BNDa+F2I253pjYrfUqW33Y7vdRsX0ZTs1kcdYN4o+ofAp3eByWHjGThAn3x
CxgXKQbU/TtwTNrE2HTjH617QrVq1Lcl/Z2DqJBbBZ4DNfMNdbSoyBAcnSVH2b7dzpyCoZdUPLhQ
7AVdRxI+67mb+NtBmazBfCVIITd4inPOj+t+YSRoRAOcYsilQuSHJePRU2Gs/FxL0E5av7QfkKL7
DZX4L3CFYOplgzZ5+gUd7tfmYOx4rQQLWwPQOt60c54Pc+2XuzCumtLXcY7MIdIwnLTxusG97UgL
X1EHdRMq+KKumdCTvoQoUr3AZIaAd0kZ2o2x0kQvIJYhapYaOrjkRbzs5cL+OAf8iadnkUWTs0oq
Bh9ug16jJCqsKdxM7T4inKLb0tqdGfbzfj/D6URKDSU1kREQqG3oyDMPVv0fLhcXxsiXq6cXrZpl
uBLbQY8clG8TlGkrzhj5QuyCbAkyyuqsbyWzzVOxJkwpieF/GJzf13lrkzLaNX3o5im1aRdx1m0h
8l/AMaEyFJDqEkT4XCJ/xWVoheh+SwS3NLYG1pLXgMZDY9yvUlvcQjKgyZpTQb4VLTlKtR4wiCTf
x+33bV9feP+gmo/cCcrN86ZmqyK6mphlgz4Le1fsI69bJU+5N26rTe0aGzQRPYe2cqL7zIqOwnsF
UfHCi/YOAo5Vu7z5w2v3vPwpzDKLoq9lrS5Etl5Dy3vYNkpnZfnqtsHXew0gkDsRUZCY00VM/FCn
FGVn0HzaMiSGoQVSCiFe6Q86j5/tOogAh4DmHBV2XBvZd2U00VwsQuBI0nesu8iFTeWrnEWzfGOq
93agcjKRPwPol4fBJSKzfMj/RpLvA5Gc3kObvNXuY7QJvdZ9+gTf+lv48JnWbmhD4jEEF7KlOOG+
sJJt/khXk0tc5Ac9XjX3ep9e/iTGlROxz6UxnRfbd6ts3Znbuvllqv8HXef59fe/G0/Y16FuikWf
zW4MzleCF43vQ5Kz8TEGT6JoFZqpiidplX8pgUYfAskIPK01uVyvi871z0cHbfJl7BNHifa9hl+B
5nGkY1zQx7jN70S07kansEonxLbZCWudk3VaXGZFwh0ABDoq2sEuYf3KxPCpGMZ2Ux7qLHMS+d7Q
fw2qU1acSLjo1WdI8wKcnSCpCtWITAdS3GPWAbd60JaKAzrilXXQv3bKvdJwrsKLS3qGONt+hmgo
vjJKBIhE9/LenWTdGoaTX/yHyjt8FclrlIbxwsdl6hJIGYJsGBMAgTs/hESnVFsdxtaQZK3ab195
EMOnwTxKvDno5W/3D6zCpDV8KkZUy2b7JCfCLGgl3GkmptFcseekuhbD678Gsh03EoVmQJoDSVBc
NTn00500vt0Orgsvv4tFVJjDXxKEQm+DAIJf6MeScjdF0bWZ0CXmh5baPXeRJYybjtcxxbOMXH46
MdTFbpRgWSdPjtD78JB3fwo5t14eylwjPfNE6OukajE7SIjxqeix7UOLq3y86O04MkywcCFXzVIa
FFWa+xNmCdBob2UTKCMMxDLJCpABvf2lFt3uDIg5LGIza3xp3sgDylaK8EnLA8Y6pwqKOKvbSAsh
Ay2DeKOgJxmdgzrzcQS/TcxJp7iw966anToIjeuPHQSdo1WMTrq/VoOZNUcRAtHQSeaaHBMvooDQ
zohDJNCivS7dJepb+ve3z0sIZu1CDTMz/YhCUJzdNfJd1T2XuT2NJ7nlHOkLZdZLJCYmDSVSOOgk
QcrpLQZdIMRtEqt7AdXZiu7J0UK3p2IFH1vcf0/1lkTW97f4nnA85XqOb15RHWERdyZ0jLAdWaOB
pOiA4SDcZCzSWopnbMWPEgTBL7mX7DKQwm2H76Fe8dqoF1z0Apc5a8oWhVW9Ay46cxPxERQRBiZO
cLhH4/q2iy6FrQsoxmmUDrXFAowttpF8N8Kb9ifo7bzArEB7kMoXyD6iFZMTTRZ2+gUk40SJoCgZ
WGGQ4pnl3N8m0avMfcbrT5n/CnMtukBhHAgMB/U0GjDMlL7G7oMIjm8+lMFDEq59mXO+LFoEzu85
eTkXKpmNLrZ9HfQ9ynkKsvGQIrPC2qbJnrScr7UQhzXpDIeJw3HfySRugEOnk6w6fvHU8e6t859g
lw0OjwiCyiDa8Rh/yBojyGW/RrJfzq1c/OYOGS4DQJbsZ8iIsCkGYiBTpE8JbJCIq8Xy46T+dcc5
tu2cQp67aTBWznJixYGk9jB6jlJfefGg0f/iwecAzFkfQEB9mLIUKdf0XsQ5JccnPXkIGuf25lz6
3OcwjFtVUdnh1gI7gnozZS96aUU+x6OWIs05BONRoKCEyGEMS4z8RQh/mblrQAw4HmMr+Wvt1fmr
aKB9hNoD5kPYZnIjVnqQwaJFQg33SlPYdfrXRKEMAmNMjItrns+dcA2OBOQEC5VzI1/8IGcmzP9/
dg+qmgKFMhN9JULwHCpPZBzsqOd8kUUMNA2CKWRugmVTudSfMojeoKcjH04CiCrzPUm/b/vV0r0E
zRT/QDDHS1LROlYKQBTjsZl5uRyoSXTFoQQlflE6GUTKbgMuxWIZdJ/Kz0zYlToJ2mUw0kxQdQvG
VanVjpzj+Q2qFW2P+FyCkfM23KJTn8Ex9jWqGej9XC81qn0vrUP9RSfOWK3BbnobaPlb/WsXEyz7
zii7cAJQO7xrmKpDrULhuNyiLeh+kX4mqq7bLEszNUUdVW9SPPXFcxhsFIoe8EcoCt62hQPECoKW
kCRI0xKBXxzXXfqEF0xS2B3adzWO4tHiov1rkc5kCijEhxoJzd62FrwKUGmrqtA1eaOQSyfyTMEK
Qk9ciQ325iYWcgJ2o9nFiaWgzlsZjti++BXnhrh4mJ3BMJ4mNVEkBRQwsngvCG8lT9h08XqGUQB8
YgPFPVzsLyNOHmlR5s/NjeWUuiUYgI0odkgor6Wg34n9ccgy9L/KWWllZs0pky30HSBjBEp21Bzm
1ABbMI0yEupGMyEUHaVd6iH9D/lbC91RHhks38UjbeBA/lSS2evHOeQcSc4iLCJFW0Y1IGUv24QP
T9kGDNbSqwm+juIbmSQvOEr30juxBacSLJ5QxpLXEFx7INWIMhoSBpfoDUlNMkE2xh6MUx4nlhqt
ewFNhJvbW21pB6B3dL6gIEtvKMzVNGjAs1Ab2AG55Mn+n248jTqvFrHQkYiP9y8Iy2hXpWNbpjpA
2sJG268j/w9pX7YkJw5t+0VEiFm8CsihMmue64WwXS7mQczw9WdRcU6bVHKTsG/7pcPdkQtJW9LW
Htai1575rplbS7dlFE1lD5G1rZKVzb20Ieao4uYeVFI3E2qVHcI6Z4X2ennuFpcIQldYIxBqoeb3
dIlKpYWWdoENUfeSAR5aM6q26uApoN4wY6O29YZYqXMZc+m+VBGUQG0buqPQsnGK2atQEzQNYHq1
lkGDjXYQ4qgKCQSPYU23eqcoTlEV4bVUe4jzDuiev/wBy9sCGiQwFxT4n1eIZ5RrydihBvKWBLb/
kLX29Ay9sdzxBr2ue//J2tJN2zmdE7jeTb5f83gX13X2AYLHm/hcUnwZH5Ci7Hm6vtu1aOBCZhUG
O4MQZtmUSCr1EVLl/Ube6I/BUxA40Cy/4tviwCH3F9jmlQ3Wq7eJkmituXfp9oNJQZ4AMWwCNb7T
JU7TIlKNAOBa9KWOEoNwNBrFrexZ//vuEwzzjwGLUU9U3FUxnQyY5z9Sc8/pe7OqWLOQEjjBEEbD
u9bjBZjPbdnYB5XMulJHte5dUt+NSP1UnpNLLlHcy0a6OIW4pVCCgNcXagpPpzBJJKo2CUA1uMWJ
6nIcoJ6VMCl5UbIVJ3nxFJgy/8jcIXsnkoaRVAVRLogSbRAlOmOUub5Ug2kJ/eyFrq+xnCwe1zMw
4ZIf8yzxeg7bIMXdoDl19wwC23+Yuz+2L7adSX5gJlmC7SXzbMtjiZn0B4Ik6AGB1kqwJjyweJ79
QRP5ALjBaxQNY0BDqD0G9H0s33xrvE8zciAZhd+HVkNtrcnl3JWhKvqgCG531C4QNN6e2kdIArS9
5gU0S0EyhLKbGtGfQTrSMPwdB8k1enKRVyEkc0nWQT7D7Mqvy5N8to74APwAqHgIejjOCqXyoVeK
pMYHyBzZDfzPuesN3U9PqtqVrXD23vlGmjQ0QSunIMd8OlQUGKLRS+OlbWkeWBZa0MryCFoLqsYm
LnCNlJyVujms3FNnO1CAFZynKC9yT5UBy0uTaa0bmo6GTRhkHnSqViz27EIQsITVzMqy0iMJkxmC
VSgBM1RYrOzx5eX6bxLPig7LQqoi4NghvTGCmnXdoYx/XjaJaeueuJunoxBLaiicBWg2Ycb87CuE
QxkGCoJe/m3N25V33Nmem5CmYgPUhSJQ+M1oNnNsiREGuqdVWJvoqkuIUxhHHsVskNG2lEK8bxPU
6coSLZrDDFKwQhJ0JklaQGqghS9ymYVy8xhn3IEiD8q8k+0/zOUMTrC+sClbSi3AJfrAVG9vtPe8
AmXzWhnn4pohNAK5JjplO4RhdUOeycPQoLfLyg+BZ9p6m7oSziwjWwtZLc7gDEoYUmrEVgvqQJwY
lZ3RH0a/C+Pe1vrMLo3gX1YL1Rl4bqH7G6wEp2dGo9CuSDOYoq42lA35DzNIrriiBE6KrVVq/cr2
On8gTBb5B1CUJ9BNqcmg7lXaikz2pNCujLA6VD7ZZ81bHfBbBIiZHMBMU8LMJtlftpbF3Q0VCZma
FIXS4hHJ+yT3Eo5VTCSQW3KVeeNPT/dWTsRFW5mhCAuYp0re1BFQSBA6UtPuSRBtmjhnoP1cKcxa
vN+sqQJCgxdpQs/5dAFB29+VfgosqXYVUPzGoNKNwCnqO0WpMQjO9D5iEfnKVbM4j1AuUeF0gctC
vFWVxuBp0nU4VwZv039r/aqRY0j1Sopj8fz6gyM+J4cAyeVUaqHWE1vw7j4qqFZC6ral2wj0h3r5
C539K0ObFufscJ5BCl5sT9FvI6mATLBgVuDg5mxTu+If4IdnxFhZvzU04YUz0gJM+xQTqXVM8R59
6cGwrgP4R3AutZVX8tpkCk+dzsgMLSPAMlrujpIzZJt6hFvwMr3retmJV0Oia4jTdT67fuJCAp0S
XCpbHqJNrbdOZPmQHZUdHzvb69PnJOxvjab4vLzLF72E2RIKewIEAmFLc8BOjdtoIXGCVRWtc868
6RyDUwdiNw0JH1FMWMlMnC4h6J5D6Ri0L2CzrisodjkTqTSii9ku1TYjNIq86J6SgKHdo9cPZrNX
C7uEmOblAS9ux9nHCPNchmnVDtD8tVvjIUUvKELOxFzTmVuc1RmIMKugZY70jmPEcXyllr3Lh7XM
0+K5aSoTRd8UcRCTECaWKqnbEWcZplBGE5jmMZIxipqnf5ivGdD0IXO71FSviNArjvLpmuVtZPvq
i2ysnF3ni6IR/DOVy0KbA9wipyBlIiuJaU0HiQbOqzbc5o22yUGtcnks58tyCiOcIJIZ+mqsYu2p
orRuRonnDmG91md5vjSnKMLZIemmUrc1BkNHxUmjlzIJGfd+dvpKQf8yjglhPPRK400v4NC+gH6E
Ad9Hq42tTLVdaaGLXe3qbWcoa30z58cTBgUGBH0Kb8GyhRVSaDwW6MsqEaysWTA8quiKNZ0A5ft6
5OIVgF27YniLizVDFBYLFM1G7CcE95kx3pgVetYt//6yPSyaHbUQiQHtv65bgm23Zp+b5YBBSWry
M8s67TXWTA+SQdZfd41+x6xQq6KC0wpd74JLnBTS2MuDVtpRnF8pwa6t1RutUhh/V9a6YM/JZics
EGKAzha0Z2ddCE2VKzFNDbiNgy2/bchjz5T73C4OhmPFKPTs3ny7+Smvhc2+A7un3sAprrBgchWC
MNzQS9tkT/QqOY530CO/bTf3sp3g7xroRjT4a8gzW+xJd3u7fa22kksd3S3dehe9yDYKNh3Lzo+5
U7vdq/p5ebnPiSmFmRF3TJ6XDRrl8YW3wTZ4Kl5BXmRTx3LxBYfC7ZyajVcg3HrIoHO6VVmrrxxA
5y7M6RRNNj87TEfCq6bp8QGgfijLV9l4QqBfS+8GFTfFinEvuLunYMIlFBLFn1QcYQdoAdauVR0x
uJARRKHLjVc8lsgPFStH0vlz7BRS2FBDB82vMITp6UmLeqwQXU6oIMlZ6+3MtRtwaS6RCiJoZMf+
Rc7/dC59Qr02l0xsqZz1koqWIo8NLchp/dZpykP6etl4Fl5jKLyd4QnmnYWmVkQm8LL4uQYPFLlJ
iw+8/mwrv5YGlHVOTdeV5VyGXTp3EZWbhKRA1GaI1T590UtBnCAtCu8PchsSdM0S35UDi8XFTiHP
9O8FBDUCDh/0XYCCA80y0wfNTNQKIf4xcADW8aYrP8z8pfdW9uF52hL7cIYhBo64rhRKXUq4ucry
cYRIYdP8aOPwQ0uRBx7kO7nQDoWeOIR2Ww5xjXh8NYm6shfPW/KErxAMKErCAJ+BkXZdYRf6T+5l
92mfb2Qvs0PlZex8PGWOkhRuy7ZhI1RpLi/t0maZz4JgUHEu66mVYRaM1nI5pBVG7XWUj3p0Z67x
nC9Z0RxKOPjyrC24WWGoBHHHsgDvg+mozadaoX/Mjqud2f7L4TNHFE66XFcjsxqBGA9PEd/2KYhY
UyaZhVO3z5Xpu6AKKcnfxzxPDUs48voSDsk4ofbmc65ZTFvzudYmUjjgaCrrkAQGQJWNIEDTQP/Z
IdMI8dpWhSiP6r1kUsbGTH+4bCtLh918OgX/Qaq8ogClB44BFVyi/aMW18ysTbsIfkObKPz7qMw0
j4iRTKQTSBgJ9jLWSPEn4G60/fSrq1sEY1C94KTy8+VRLflfcxjBSBTutbI57YB6jHZeNVxrtYa0
1xqPxpKjPIcRrEIPa59UKmBI9ZChMn40oUZR2GZk7C6P5/9xpPyZN8E8VO4NkS8BqQwK8G3Urh6+
GqOjmFsVbMj6ZnrC66DJcVDXyVawp+NKdL+QcJdRtPDNNSQcZ7Sv5HyEnLjdJXr3O421fmvEY7TP
JoVT1qRe+yAVWvU6thqkVcomv9L0onPLKJU2lz9l8WCTFZROoGcFmaTJmGdXiJoYTWiWQWWnreYE
0IuIwd8euZrmmuFK0P6bW+hs1DMs4bryer0N4wqjNsvGCbsRmAAbo2ceG3Zpvafq4GCYh1qPt1wx
3s0iYISgz6zvjqT9kmi6gfnvE/LLkqE0JVuonJG2Ueg98BJtm1UO8Z+/ri7BxYOyHSSzJ0lzWYxD
AsQH+UENrTHEk8LSDdG9i86AFWNcWwVhD0tBEYPZHDMjkd99tu/KTSEdcoSKIdL0/7fewja2LE2N
ghRIFITLuelmxVNO3nweuHnx17RC06U9W29hL/sIk2lNAdvKkk1dPkrQDoW8fQY5pFQPbal5lcOX
y6Nb9KPnkMKmho8kmaOBTa2b20iH/JZLNCZFaNsH509zbw2IYq1Vcyy7SLNxCge+xb2wqU3MqVrc
o2uJER3Sua/JKLuV7G+ysmbNFJi8Hygrrat4WNnC3zZ4vq/QsYdkMMhWxS56joods6pRJa/LR1yr
dmeguyLYjdENDpOi/KCo+mr7B7m3je6ps64M8mquEgcqyzb85yuEqdfioSk6BV9h3t4a74MdbEsn
2lesJAxKzfARWeeQfW7/KljAvpAeJJvYkTaJaznj+2UzWLyBpxbG/50QYUFkPrYlzrXKRlVTzJTu
A6ESaF9ng9MQvte1yumb1cKGxRcrOCf/QxWO0gT8wigPASp4r1m2CQL2+8O6gYLtZ4DHaoZRT49W
g4Fsyd/ANnd/z8X6veH+fIFwwIZKGudJgC+IS6ZyGELg5EW/coKc9wefoogFDznC7BEEECqbbKvU
bXbKFpKB+5+lk/7Umfo52FDYe/UkRp1wn121bs1A0vGuPvySoSOQ78He4cTO+iac7OvCLhCjXk1V
q7SdPqtoYrNiesIHG8U1485DCwOo7sr+WWqp/IBaT2h6mCD5u6qaEKTwoARrfmtypGks9gbrJ9Gs
COp+snVN6pRCBSGztOEeyoL1e97G/IhyWw8V3qZePYCAqdkMQVQFG6WLLSdHh5pbh73UsLooLHB4
BdzzXXDvchC66vUuNVvwNpocAWAuyfc9aYxHBDqg3yyDOX7nBQV9TavOu4pLf/BZDullB/sKwXW1
G29QS55sI6lHqWFW5W7l6bGNRJZ3nUaV6SCOXTpDWtbPpaTj0WlYfniVoGDyNtdK84eFeO512owF
eofRUoDq07w1jY2na9mViraFje6ZxMlAwsT6UAIrYFGp75BoaO5yWHXqWL1fINE9Zs5Yp8GTBJZG
qOek9K5O2sFkqlY2FTPGUd7VBdXBalUPxi+CaTsE3M/Ak2w2BB1nVkFUxq2gh2gk8tq6lJgdTmhe
XzWWVb7QsR2eID3K72jfB7cV8eMr8BXKkNowZTfpWvIVcqW9R3iIvLe1Yu3bLMAvQiIt3RSDiUUf
B7nel8h2XfmxRu6J14FjGekv+tyStr4O+AB9Nc5J9umNprTxAqOB9ARKJ3YyTYsUd25SaldNNMgG
U4LayjaIlWkNKz1PT5HNipueId+kDIxGivww9JV/r3kKGJrzIvFuKstQ7hAJANWHwWn6YZa+B5r/
yIdaamWWEmUxN60d0TLtjnhxfRWkqnRtoSKytgtCI7c0vOHLqAzNzlGMVW8vn43f8flL+0Q59fi0
EaHImGCfKNfhA5zNj8i5i68851fGwq1ym+9D57U7mPthEzBpLfB4XnspHB6Cp5MGVW610yFJtz8b
RO12wSO4scf7jCnvo0vd6B58dObRvPVuUMUbsDUB7sVHoYVeJgOtTKgdFPCHBJtZ82OMvs41VkOr
1tBG6npN9yON6K+4bI5mhkXT82F/eeLP9Sgw9LkrKVyQPVjnOyNvMXTpVw2+b/Cm4NlLPW5LMh6K
KivNR2gmkMhVgg+f90zPzZW07NIZOf8E4WLs1SBJogCfYPLUIYG+ibWHQevvymYtprD4wplU2nC+
oP9N9ElCrppp0aeVncjVxlMrqERS60cccG1Tqi1uQEOCCy8hyE0SMKFIMsJyEMxaCdssjRehuP++
Qphysy5zSpBFtJHhu/GkfqtJ+zHdQh7Puby4i87PDEiY2BZsThJSlZXd8AbB8yZuoXTuHXUivTch
RBPHtY206OnqREczgwbWpjOicimJLb3Xosquu4OKm3WgDuxHxvVT+3goOm1/HZnu349SJ5QqxuRj
I+AgHB31oDTJAExS/sxM+DP6q1HqjDav+lpd0vL4ENdEozB0LyBjcoqFGk5SVyVm1CBP4F5X+wO4
BnCxOhRFeKa2CcGCIcsrA5xeJOLZCEpGEDdM9OG6mPpprdAv2jqrcPJmIJeLDkEdugWCHZfncREG
pbaQdfpmGRTH1gwpbz08GPJxV8a4qaVrpf66jDE95M6GMsMQHnqIJIDmSwGGbxZ8I5d1u+ex761M
2NIGA3P3fyOZRjoLH3jDoDZcBkrblayIOetAZdwpDmQ97MvjWTYIqHmgyslEIlWkxA2NrIgkCVB6
V7pjh+cELkzKR5tXOaSuawMcPykL0JukFeradltaMdTT4w8oRBAIEDzrqKQxdESQn8mlY9Xfx941
RLgvD3BpwWYQYsuY32Q8bxpAcHRFgOPc6ZK1ls6lyw8nxn9TKByHo2zFDe/wII8lNI0OjjrEb6g9
f46k5EP2cIgk4Jev1/KpyyungTQZxX9TplOYPD3Gq6swcGwU5Q5iJLG8ba2NptijYhtjz7jMzDRd
eaUsLRhKZSww+EydO9+v1ZlhaiBrzhS8x2xLfdBhj+nADHVlxRYxUF5ooE8Vf4iwjcHiOlo5NHvt
xPAPXIFoeLErit+XzWIxlwWO/P9QhI0c1bRM6g4oIXpx5QF8eHn8wL3+ttKoLXtla6dl6WhTu0qp
P1llttY2t3S3zT9gmobZVHoFGq/yFC5bHQ9vRo9g6Rj+ktRiRxoUXqMt6fKAF4+U2XgFI9VTuUXH
BcabBdu6fQn71zp8adea/xcKnRBmNibiLsS80F8hGKWXBqmcN3AExyb+HAn9TJXB1c2YqZV/bLVf
0CVgYYPSsUYNrzQlZTSNQ5bxqgOxeBBBh+GzoPJ1GELxql7zW5YCGLOPE6XLMvRHhb6HKe9GxsPD
SLdNblt6BWXGyCmzlaN12Y5BBgdKUhBUiB1ZUNeuPH+aiowOrMhkNAPmey3LVgqHFk8fUJj9H4xg
yL0GcSWqASZqX+vithkjZ9A2NKH2kO+iETH+yr1sSmsDEyx3qGWPBy0QSTraNfUTRlEintf92sG6
BiTYrB8YhSZX0wyaz7F+0/sd3L+1LtzF+UMp7NQGgUpt8Q7SzLgI5QrOrIcipSp+7aIbf4icyvsx
hltcgKzCu/byBC7uRRBXUnDPqcgOCA5fUjSNAeoKnD36hnK67aqtZl0PzRq9yOL8oXYZ/WKo2MYF
dXrExHAsxzwGjo4a91HbB4idNlLsXh7N4kE2QxFWKaUIg0QjJpDrxTEDr/DGr6V3s6YjU5TmPvcj
YwVxaVzzO12Yv1T2OimZ3AbwnbESNEX+cAiC35eHtXi/GpDxUeCfTEV5wj1EfDkJJQoUEGW/49+3
ckl3pVm4kTdeZ7qKGrP7DBwSCNesMY6eTSl8oXmnnxBMAJ1lH1RTN1dDoJuG+I9lq+F924Lv9P3y
KJeRQAM+tU5PbCenJlJDG0WtjR4MNKBqN+sbSBu39AniSK1XrtxAZ6uGQSGBC6dBRVMxyjlOoQyE
e0I1nfpD9daNkXfjDVhJlJfLAzpPQAowgjmGAcpBlRIw0s67zn9IFesftNKNj52jI/rF0jVH7Gw3
fwNCzkYFkctEpHU6rpzoqJSWB3CGmD8i9auHqA73bqu12u+llcL7EGpdkLmTzxQLm6rp/DLASvnS
sfH3RLlJuoOS3zfGSgXTuWs0DWiGJFgfAY12E9STTcjFdiytQ1RDVUDNVMdSisaRW5T+5HyrQA6u
r6rPQn+7vISLE4oRgmMdDDzo8jud0Kak41hb04SW8AokzfG5W6PP0P+6jLNokDMcIbNAJSkBoy/B
jNJDpB+0aCOtingur9qfsQj7K5WHETze4Aog98a9vA8gzX5f/QarTL0zHmvTkZ49n402Gj+cNZak
s4vtexn/gxZ7Z+LeKNQgxDT27etggTqu30X9wHz1awD7pjLcEHV3eUIXFw49i6BjQDQWxfqnC2fS
QelkDxOagskTOUlD/goGx1fWCtgXJxX0cRSSIGRKDJ3ipEPYKJEOA43x0I9+FOGT1LlVcauvXaCL
A4JsAHokEdhE1vUUKGn8CteXgp2QSHuj/KJW+8tKQgRq+N+GEKfFmiEJe65MvHDwSiB1yr1FN1r6
qlamDbkf9/ISLXawz4HEW40n0FrxZAyJ0+uxzZmKWsU2i56LSnso4+YYEjxFgielQGI+uEMxNJPC
0e3ouwYelKFAkMAIEehE0WYb7C9/3Np0C65sk+jc0Di+TeZOZbmFdk0CeM0Pl1HOXgHTVKOKcWJl
N3DvCYvqc6tT5Bas7LT/SJovNL6iRITwq6Gwu8/LUOc5ZAFLWNYgxT2IdQfVhJu9gS7kFuoziFQ7
fu2ADgFBaduL7Pxns/L0mCbqJEr1DQsKBnDAQ+VDJHXUhkjuaDxtkP42l2+req07e3GloC/3fwDC
SsWqVAwx+uNsbiROpB7R3JFwddOuVbguHtEzHMFnMJW8TY0GOHr4EaYjtNTv5bX+2sXTZIYxjXX2
EJc0CcIkE8bQpCyK3/rCt2NUwkTNA10j6F2cN9QmaQbo+TW0LJxidX4LvpMBWCXS9YCqUIlj92uE
q4sWPkMRLragrDo0muDkD7BljcitPQbdgYbcUW+j0afLNr54zczAhBsOab1OlSdZh5Bce5A5qqC0
tLHkpwC1o+WOh++X4VZmUBcIeTNQcCj68O0cvDX5tgfbjvrkE+cyyndr59kOglv8zQaH3SSMSisG
dQzU6d5OD+amfSOuz0iEfCMb7jJW3elb47FxfiBZubJ1Fy3+D7AYr5SLPG6yHMCVRLejHDvcqK+9
2txfHuDiCTGDEQ5BPQTDoRcBJkC0KQyQJ3y9DHD+fJrOoBmCcPRxVUUBXgOEUfnSGsJ4ueusF017
UPhrAIZ+Sb6ia42ma8smHnx90BJDiwGqF7jNwDgFb9yJw4Dh8eOo5meDF3eQPTQGXiDWex8GU71U
TrKnFlUjHGX0kdY9X56IRYOdzYNwVEpIz+uFj09qow6UGY9FAf2xh1LaXoZZWlCkDKC3gLp1NEMJ
BpsWddrmtQHOIcUJB0Qvx3HFMhdfVjOIs62nhz7NQQJi+zex26Nej3mb8HncNpv4E+nleO1htQoo
GKmR+8Qnk9RCdGy+sr131R6gmNeXbPwiDF1Da1WbS0s1H6BgspYfG2UaUsxh+9oTpzfvZfNN79jl
lVpDETwwL4I5qByjGpLfPVpt/JjV/UdtfV2GWTpIkIzX0VAInS8IL51eNUaXVxEYiqeWVhu9kkxH
h+nfB8+wyWcg4mlFlYIESgkQDgHA1H+0uGOhhbVkVXSo8sgpkBS/PKylu22OKNgEOnosSIoC0eAb
DV1cCva4wobs2H2CNmIFbGUOTcEgqNW0ytABTMqf4sbp22f1/fJwzlvVphlE5QQKDC0FhZSCNdS1
pJVDA0YivayeTCjj7vpB2Zh8fLNyOWZxhwaQvioHJ/Rb5YoayVuXcxCJRa4VTv3sRz3tNmo/1iu0
kUtekaEgho9PwzEuJqUtpdEClDLBS24lMO2EKC3wQJP0IzJYvZYAX5rmOZYwzSW0OCT0JIMIkXeo
2EIKq/ylrfHrL227OYgw0XCJfDpMol0Zkj2dLzt50t6kUszGf6IP/s6O4SmMWjWR+QluHw0qv8fV
Jzt6H4Pc5sdlq1lcnCn99r8A01hnLiuJqG+ZKQB8GToWELGaGs289iXXXDlby/kt3SxosDXRgYXk
vfr9xpmBNVQbSNhrE9nrR9H94t3m8mCWVn/++8JgeNBopu+peJGCPs1XKycwn2p0y1xGWZqyOcr0
32ejyNCT76UQE7XzaN/qW4+4mtzaCcUL9/Ey0uJ4JlqliYUPPSTCwZt0aU7ppL41aBGy6Bu18TaK
uXJuLC7KH5Bv72s+HN1rlYoAxIP8JDW3AdrSLw9jab+YUCtRFZgy2DWFYWQl1GH6CNeUyncjEr4Z
y/qHaE21cXkc/6Gcp+R0MPYpGIfib1L5q/eCldv2vD4MB6yp4wKkU+eirAvjmHL/fj4AwQCtXKbt
EVswmtuw38bEod6+KF+xQ+N6W/gh67Bf8cr8l4n87wMM4cWC6grUOUwxgKm9oqTMM57z6q1v95dh
ls3uD4xwMfoklHO5wjhlOWAUd0PyaK25LoubCL0MCsIKFsjRp2+YWZ03qJXSRgjQZMqLXj7q4Z5k
+7xyo7XY5dItb86AxDNByQc/ChAOQxRR6a677nmQdlr9VqY7bY2n77zCfLKQGZhwNGi51ZQWBxjK
B8eN+WixkA0RMwJ2d2Svr6PN3KPrGmy3Wv+yaP0zZOGh3uVRlgwmkCNwEI4pOtTDlWt8UaNiPjjB
/KO0A4tKDwj1tkmd6kGypRvJ5lv/2nS5w/eF7bLe9R87J3vWjr6z9p5dfJLNPkA0/4yChmqUYDP0
Q370b/IX2QF/QvT4G+K2d/L9VeOUrLxeSxGuGJAh7IZc6bVqoEBV0gBZXfAVHmlz5DXI5j4SY4WW
egmMKtSAyCPuSJT2nG6L0be0pJkO4z7ON6Gi2I2p75ux3KHaHX3uPavLYqUEc/FYo+pU+gM1BwUk
k6eYau2FoZfANc1D21MJqsSYqoaslm499GJQFnq/4SuziN/EytGMnbrfXj5vFh/48y+YjHt2GEi0
RMVxiy/w8xuld0bf0btNkVwH/nUJ+4oePDx4/wUTcbMpAaaYlvi+B2l6XYeNhUcNFMs6DUyvd2Fx
J5WHwEAC34AceR5PnSArsNNkitEg0Fvj9kChlYFyjtOhJpRmaWYA1spU6RPNfBVSKVZ3aHop3WfV
pH0CuYgthzIl6i0iFQ8SpcMjlY4EXwb63bbp/oXXfUoGElVBbQlot0+/qYmQ2i8VP0UP1kOlvial
ijX/66ohHI1zEMEzV7JxqFMvSG0NLBXBlUFv4S5F3cr8Lh2DcxTBlpNhNFuJYCh4ZzCTq8xck5BY
cmbmCIKtekROSSYDQY/vuxRRQ2CgSjxYIwheuiBB8kTAVTBtTNHZiCnJeYF+Ulvyy5fItO5KWbpR
jf5AjWZbKfXusmEuTtwfOPFsjdMw0kcvTO1Wb7a93N+POHguQyy5FdakqI4mOMj0ibxEhuzprZ8C
oip+qeC6iQO389//AQONsjg84YabosfMET3OrHFSdCU5y+o3Tr8KsClfBlmcqz8gosfcIxOqdRaE
T2nV2KVGwKK8YsbnxW/TbpFB3gS2X+SuxTdz7neen3kYRwC6o5SlX9JteOgPxSY74I0WHk23w403
usZNcLW2TotZe3DrUXCB4JQCX+HpeSAj3kN5BRPPA7u1GO7ZY3zNu8d4HzvRFqUWl6dz0dL/HD9i
vFGPUdLr17CLIUHtpP+rkTiLrc+suFtVNVw0wT9QYtxR1gbahSFG1vuJE0bjMewDR+m7lRTseRMN
aKEpQgQyctfgkxLL1FMjKVvCeQp5yHFjHTXbv/J/l7vg1b8vfiLwqD7QgimfCpJ2yNlndp7t49fL
s7ow1JNPEBzCxqh8nUtFij79wdPY4BFyB4qCCCS5WZaE7mW0pQArlVEdiNo3lBGDRe3UZoiaeCp6
4XG8pxFDB5xt6kcP5OmNiQIduxhjNCEEOzm5U8t6E9VkxYYW/KYTeOF2Ia0SxUZc4mzRNhJSUz2C
TY4FUR+V3BJpxRNe8ldO0IRbpoK6YhyHQFPVhxrhhrF2S8hgmcFLo+JiRwDu6NX/cLWdgAoXjz6g
L6pWMMNBcVugfnFcfV4uPV9OICabmvlhvkrzVEowLkm69/RNRV018B2NXOveWyy5YSax8lMFxUEU
uEH4GkTNJJmCqI5tQj0iPHToJ/TfB/5E27U+huU5N3SQ9FmTjYnqHBAGTXnY49ua4iWNv6r2hz5u
uoJu0/JJGx0YH8SDVrVCF3YRugnAhyNPyXUqdqOpoY5+XYpJH67Ib+2do610xx3djp90uzmg6dHt
CLRBVjbTwomIZzzq4k0TDKuKGPULIqnOJAV7t98MrvLD+1DcEdK+ab7xf2c3xia9tWDZ++h+7d5Z
HO7UsgSyIgT7xWuHDJrHZYiH2l7PIvXFyK+jenN5cItjw9NGtnSENE1RyT6RiNqrZoOdqqhbs/+l
JJsBPSN9tu2j7WWoBVeNgsrvPyhhx3AQ5FMjB1QgO4kERZydlW0Hc2VAC97ACYqwaaAgX1tgIktt
Gm975baia9omi4syG8Y0zNmuRNdwrhQhACK0Y/jPYbsJ1pg/lq58KIxMCZhJk+JMBy8IQCAVttBe
M0PiQkyQUdlN45+xhx6uI+hW8niThAo0ctdqppf29QmycE+BLBAkcuqk+sbvG6TF0fYY/URwcESe
onBKJOnWwluLkFAqRf0oqnYQXJ1MdDahshV5idoiUYIoTVI95dCObiQE7tBt2qDZvIF0Ld4PzmVj
XFhFqED9ARXHicbhIZ6EMLLxLjfuiPxl9L8uQyxcgicQgt9Wev6o8h4QPoWsFbpV0fXvH8GuTVdu
23MqCRClzgYjJuuqttY7mQBJLbonveFXkTewCL0YFbQ041p1avWrTN4M+RFuODeOaR+4MkXdDWUk
htitHuzD1tigF97xjWfFI3aq/AoV0PijDLvVs7u+028jEOxdnqCFA+Hks0UnJWwDUE7hs1vEM5R8
08kvFuolM/cyzOI6KGDFBp0emcgeTu3L1wIPLYlQBRqMUXsJLSv9AEeNUbJUUwP47zpO9jozIBxO
4sD6+9cJuk6nHmL0UFNy1syFprQU+ughKraSx5wcsmRldOeGjN83p6atiXQHwzwdXdoWYelF+P0K
iVqL+2h5iTcWebs8hwvVhYBB4S4iJcjTAesUZir40HMd4p9J+FDWdhdviLrtfcfwfUi63Oqjw1tm
Wsfa5k86GsVtW2F6sRnXjsal4aJ2H/xLGLJyVixdB4UcDQqGy/PfeWwc60HaDo2yVil9fi3qBFke
A9K7aNaEGOnpcOskk3lScwThBqY/kW3rkJf0yjua12gbAD3ZdfqZ2ekhuVqTlP9Waz2NSAEZpNHE
oCiEReb4FHkkpJEKggO4MwzQsEl4l37JKDc8DLnSTt3fNWr5azC2oL9Nre7zPoHq65jKperIYZjf
yQhN3aJ2639I+5LdyHWm2ScSIGrWVlPNnu22eyP0ZFHzSGp4+hvy4usqlm4JfX6g4c0BThapZDKZ
GRnRxqBXsFvDU/tQ8fu24UDIGywvHEnJotLp6pS+hCZrX/qpxLdT5dTaKmHy7/fxDH5FeqHNE3lI
Mi7Xk4elAiLJOdCCPAOKJF7drEwHL32rcwvChTzW6ONXKSwM5SMPD1P/LCcHO20dW32+fQpmJ7/6
NsCtW/hAkPcVb6qa5ZmhJQ1QA1qEOlNlMj+zM+KakmU5tZIfxybDcyODUCpyxjVo5jUTBZJQSGvj
XYe22vVIBwkzYOYbBLJkp3wPf6hOdZRQb7ddbQdRpXeOcvu278Gcs8/vtTv6599RNBf2vy7ys4ta
IoPdyDbsl9lnZBzCeMPDb3q+ub3Jiyf87yq/cqMzK3pa8USfFRqt9ilNPdJkjrZGzrfoMpjgAZBN
g2SCiNZkLWbnKpWj2oyyhsL0E7XVjRFOSDdKx5LWKAevc1KcAahSWRAyhAaLCAVpa1WKCMOSGqgq
2Y0CmpQftzft+o6DBeg/QNECBWP8uTxlLASBU6r0cI3pDuMAcg1qHL/oHd1y6SrSfH5Pi8fgzJhI
aFQjs2mKWY6tqb1cOfXjJq99K/VJtDW0YFC9sr3PY68Mt5a6xkeirKxUpC0KpRz0BxqM13ftozw4
0qvtjn6/+Z2ddO8EWSfqmZtvZOtEu8ohGGip3NEpXMvtfUy7r/2cJWc93wqx0KFhyqqe912ujw06
mvY2WpNmWQo65yaE6kZF7TAkE0ywzGPDTgHkcfL6Dp3FQLLcttze9qSF/tPsSvPYKfpeCNvC1TcU
aaoVQJG6URW03YM8vSvJ1mrvR0jgdX8s8Alq3yupBzILHCXyj1ZfqdYtHRYEOCQzQLjjQSBcGCFI
cROmYr25Dd4VtPa5shJhFi2YMwBYwXgt5kwuD4s8VVWqGDNEVoW8Z36SY20ls12ov+G0YxdltPHm
gQThPDa1JNdhioEZ8C6ExiEfn4i9ldJT1Pml4UUzVzmYOmr8W2kfLh2PM8Pi2UxNHnWcwzCG1Wxp
Q9SfSXdHxte22pN/x/BfLFI8ismIUFTNi6yiMmjHH9Wk7CVI3dx2yLUViUesLjJjnIe5qAqGqOk+
Kw54iYTGT7nbAui8Ym3pQJ/vn3DaGGB7bSrPawL2yvzedvuk/7i9oKXLB9qh4IVRTRPc3oJvVJXe
NHUH+UArBFup0cR/Yq5ITl9Oo0+HaAKhVau4t20ubeJcpkODdWbPF+mFQK+lxvYMxMvT565zcwvM
ma8Q5RrtfZ++3La1sIVEhkDWl/rxTBdwebw0xkkpGbDV2Sj8KprxUnXGFGSQSVk5ZvP/SbiIiAxl
YjxHkDMTsVURySEevhZCVVzEDhnju6h8wDDTnUSqfaXegecsALPaWoNkoRuEObi/Zq/aFgPDLa8j
fsSDvYU+o2MPphfFb+qobCXJ2LfVSxPRA6eth4TXDYHpdsdWcxKQ5HTmq5bQrcY0VyO/bm/8Vx5x
sR/Qm4Z8KJ5HNmbCIfpwufNlArohyGiXQEIGg3aP2MPBqTe/FeaXAztBfJdZn1bTOKZuekT/97F+
2EfsRp6Djw8F7Ev7oYQmOiiVS5QP9n38S6sfafR7ZY3zcb9a4/9sgK7k0sZo6qFuNLDR2tojxtCd
HFs5yL8SPT3aibJV4+J7F40fCWpICiM7vAz+9SzNu3z2C4QLEi9ToPEt/IISBCP2EDpte1fR7mB0
A4ASmCOJE39l0XPUERdNcBei5g3mFPSwLhddZ2rKJqKVroSBA2MjgdLnnU0zT5489t0T1Xn1WMuS
ngeKXrHWCXUzio4k0tKtWZVcDVimyfvEtvq1O+CqhoPN0FRQDNngZgbzwRzszrJ1sFFoLcAzePXk
8oHIv9Bm27aDnDmJLq3twtKnhwz5zEKnoglgCbYUcKho1EzhXtZd2L8O+uTIcxMrxVjqvVS+GuzA
9H3OX6mxQsV8FT7nVZ5Znv/72Sp5oTQxbbISdbyTWZ9IsVOIBK28O5O+kmm78rVnBxK/9syfDGCK
qkANXHCwRKNRPsolQGNAgWul8jTyF5tXfoRrtkpQF1X7kywD9yRZ+5aEH7fNL60VTF42ciMEVehF
Xq4V1LyoIA5F6ZqK/Tbqs+CyGtgJHhIN1I9jBZMaa8XY63o39lfHuwg5mSWjDiz4tzSMKg0jrHhI
9ZdBkffSSLyBdKmbGtHRIMg2U3sv407Ww9+5toYpu855YR+EHUBBAHAFXxYClxpSYvLOQOe3PaIV
3LU7qwftBehdkh68m75lb+wwyFRIHkG/K0hXk+45aomfHK/ReXwVVwfGBS43vbHjsGXgG3D7ZEdQ
8u500ORInxRFfkPaZuMOpKXDWgtz6UtDVU61wR40i20J52mKG/BYz4EMHBnJMe2aHAKxXXWyc/t5
YvGdmYSQrrC7lQR/KWTYyETQk8dE8hXwhKgNGt6gk3S1GpKErHBMYwRst3dkEq1Q6FylWriFZvoz
dSbBgM7jnKqcnduw0hrZLOUSMJpfdss2oM7zuhKVoa7ZmSj43j45XwUQ4SsqcN9Z6BdGra+RkDNz
LAsZS22gPXHFPg/gx7UUoDZkvIytGlwwD9yWXQ7QeETWqswLe3phWfiUUmkkdS/Bchs+9Jg87ooG
Mx1RAG6hlQT5+mkz7ynueACFUdOG5NPlnkojCFHtHPGhm9S9Fieog5VHKkWeihHyNNecvKJBaT1N
BkUtzti08tqje3GxYI9AMWyWKhVRmcUERltaYLGT9L3TTy2YQKruCUJd/37RA+tjgHVwHiZXRF4T
ZuVhizOJdIqwfWNxH6EaLzbySyq6rZQPOyhzb1ZcaNFjLVyoGoRYUc4RIqFWmWZhSbCZxju93Mb6
nkSbJttqMjTdtnTycvObLh0LO1CSVwnMd12/1c17tkZithAbIG4AcZ6veWZA5i6/MlPtgUojfkcC
Cdh0o6kvpn6ymtBN6cHO9OD2she/6F9rYkbNh7GOkxrxvyi528nf6pZ6wwByvbWQt7S9IP7B/s6U
lXgLXS4rzDD1xdiEt7EM9mApRhWFPRWkOlA1fUJ58/H2uhYPC4IPmvcYUUDZWLDXygOKCxopXWKD
oAO6ZFUbgN7P0apTgQ5y5YfxU1i8xRaoJ+KVd5iGtYjR6Ny2cJGnHD3BBhq0LikidwqTI6Fr5Mjz
WRdNgBYOL0uMk2mGyHfF26qiVmhBSEKyfAv4E10ekQXGu5VtXFrKPO84s/pBxlnEEepM0zkIGBHe
GrvcxBHVICiUR485xqU8rg/ZhjKAI0wDxiG+2WJAx6HRiMQw0l8lXDY7Xub/Lng+f1igdPEHH1c8
qhl4NfLRRFJepi0zXCTb4dGiKQi/bSWrgT9q1PSgS2GyxjI2nz1h1wFHRIoGJQ00NMV2rxGnBitJ
DR3oyFeau96oPWUyUCurMPb0I28hQ7T2ARZS7wuTgh/HrLB7PsCkaQ1eXb2iEeDKQ+5rUvpgqo1T
UlRekdkMTqbIm8y2XXSdVnBe1/0P3Dz6/A+zPhi/Eut2+YgkLWE4TA3w8DwjTp9GTq3/5mp30GSg
ZFJceNoPOzYc1Fg2GoPgLCm2cf7QWMY21TsnBHF8YsSH0DI2FDWXoVpDhyylkmjCqgC8Ar2Np7gQ
wHnLkmi0ceoKjppzsmfpewKWBtUL2+g10aqdFr+TVnUUaEsoeRYkCdo28lq9Z+lg4jhaM2wVaY94
deEAkDidkPjEqtS5sUaGbaPnhau2zcrTaNmSZRIUlSAw/5Xan+U8xGzrjM1P00RTthahW1SZfCMz
Vy7GpRvCnPvnkGwCRESMAIOsSqDrzyvXogqCKKTQf8dlCTqdtRxuwdMVyFiiKQQpS4zHCulNMcZ6
0iV15ZZ1iMYpjeU80GW0vDmT+Cu3RvMbYYRsc2pWx9ZsydEyGnLQigrqyVC/WblBls66CcYljGka
UF8QL5CyA5volGII36DfjAw8H5/KsIshPpk90PzZ4H9uR9qFbdbOzQl3RtLFihzP5mh4soatXfpT
84Ya1m0ri4kyaM7BlIIq1YwJu7yGS6kCxCBkFeK5w+NjWP5m0qfS+ab2riubuthka8H6GgM8F6TO
TM4rP/PTOGGQb0hhEsKhXvMNHANPP8G/jFe0ww4UTdOHPTqmD8w1vXwlcC1s6oXpOSk5Mz3Sqmnt
hFduUnzUspspGZQA73u1W/HdpeTmfIlzTndmJ8xDuWwZ7KDDH0i15Kb24EpDu2MltHMluvISWEoR
z83NrntmrgcH2RD32NGse5+awZmq5z5+kiU0/kqntIMVn9GXTibejaAYRE8Fl4AQWackT8xCRZII
5ITJwOI7DM2mrVur9RGDjH0DOK7qY37aBpKpa97kqlEeJN0e1X1n5hxDoBUZAiNVm9RhozlGgTaN
46MylrLpqpOqZg8I5/Wm6iHqsY3DdPiRkqE0XH2MVJ9OEe6VyIrSQ1vbXe8pDdXAvWbwkvqDLjX7
TC5nUC7igFoooeTmTCa/7U5ut0rbp6Mn57YUe5wmhem2Q2jd6VKd6A66udWDGmnyS62Q7F2Xc0uG
woE14ZkKOQ+MM8QkVBxadsmO5b2Kh9cIgj5i0ga/wWJ33AxVHZqdUvSDNADpoTzcPKu12leQQql7
nwHf/V3TVQRPTY4N6M/mIGANdFor+wijwDm0V3rAJ6CjolNI1GDyCWr0ESThSaZ5aTvJWwxRAljb
ZUyZHLsaMNOYDEWNWC+PHA0EakOqKkqs3yXBrNzITPszjSqyy1U73qDMNQL7DdmQPRTeSs/sRiAV
6hKb7ERtAkbW2mTMldPOCEGLqeV/6mpkJwNc0a1L0iRkQRwyCj2RJtE/czvsfpC4Gy0X+l/NL9aS
4rmMyyl09Bqc/p0l2Z+Zju19MkszumvIAC4u8ECVqtNrE2i8p9rnTQpiMIK8tehtzHAVoTIAx93t
8o4l+6nvix0ba2Und4P1ox4q6OopBQXet0Er35eaQS32uj6qOdhCS8tXoOodeU3GioNa8vAkK5XU
bMeCmJGXKrIEFRn4rgMAT/muNGNYOCFYPTS3GacaksWYcS4fqyGhB6MZVc2tq6meMJNd16lj8rKF
nHBKI4C8+/ZO0ifyrDVDDJ7jmk+QV1FLhTxUOi8qn/WERSepa9Tj0Cutr+IV95PbY73BRHuhOxU8
Y236fvGFg24xuPHnaA5g9mUUaJoO3pNXuP9lqIYpG1qflP4jje/Q+i+SrVp+NpM3qkcDrLErEWEh
IOBZjiIl2tRoNYr1q5LPSN8UqVYX68eW8zs9+p2CeRoQko0Cc5DsDUqlP8wUJi0IszqtXAlKCyEQ
6DAQaSgmpsI0seFSSPKUUyTjLpOIo7gb/ch6DadSxqBQsWJrIbqDh3SG2mM0EPgfIfwRKdNb0kmo
kTLHMO6q3HDjdjuGL6G6RsO4tCxU52aWduCMEGwvv2k19gibNeSLwlZDPbbWyj2RB5Y58VRD0gdR
hGEqlKRQA2UGEEe3v+vCdYnqPgDvho0i4VVZEuVn3iQTWLuzeHyPMRtjS82pk+Sd1Rr/R1PCjZlJ
XFElA6bqod5ate5J+JbdkIKt4l8niVFgnTuUaFt8jdsJW6oOIOq0Rkj3JLzww1yvPEUqn6Wh9xMz
961M8odhjWx44dV8YXPe6LML2gQ/M9gjYDNjQIVhjNRcA8TNv1p8iZ6liyIVUVjZMaax2wISw6Gj
oROagsMptFbQmAvueJGUCi2/AoMtfOoZZI+YjftbeotT6MQVhiuZWWBG2oZHa6RbCwtTUX/D4CJc
EEN/wufq1LGNIZKMG1NP3FZmyGnCXRaTf88MVeiKYPoY6LBr1Z8ObRWropArSwhmlvRtQjUkby/m
Wtlr6emM0RW8BXGakYuKgWqEDIEKHowKapJ9/14PqYnGwggtXzBiZVCt6o0Iv4Im6Tg5Rq+FhjMi
3/kecsZriHJH6bGIiHmgLbe3NDKoH4ZVdKBxL/lEyzgKsK2B6YS068uHITOs2lEaTtcEMhcd+uwx
JITAWEeJW50doTFRTusTVHlSqq58k4U4e+Ft8484OzUlipGkt2FE6zpHGbaE/W60Rz3+Zej+fwh0
mPRHEQdFrSsdAZZABZOUeGxhwgPXZ+ep8dYgjh2+3bazeH7O7AgrSlqboUOCFanzeWHpL6uS3Z4k
QZrZH3qo7aGmuhLull548GsUqObhQ6Tcgk2bx4UuswazhgZq1HRyaFb42fSdqoVD6Pc+d5XMyzXi
3V7q0rk9Nyuc27QtcqVJYJbpvV/lL+o4bjK2YmT+7WLUk8H0CTy/DKC2+HrtMrUdMU9aoasEnWyV
3qcRW9m/NRNC6CZlgzQggok8T3EWQ/qodP8MpceVhIIK6BYwdzP3PS8dvallk2dth5KKXD0VrfQj
CrMgD6v/UME4NzNncWfnicVZA6IEmKkAqsruyw4DYPEpsZ3M9lX+LTc2t11g6fxiVAEQGDTg5vmS
S3t5jZ5VrqMW2o2Q8yy7+2TWmBy0vdKFnpmvqckumgMDEeh+0Su6EpNNJqM2GMGjO0SPD3zgPqiO
PaVq0KWnp0paKcQuHWVgT/5nTfCLmg+DlIyw1kj34B93FOV3m546cF8CFwCZzttbuVR8AqG/AfUA
YBnRI77cSi2NlYn2E6wZfzTTt83N0H9myYvdA8bPfg/aGoBoaTMxzAL0J6btUT0VDaoDurVRWrtx
PPh6GVbOlGmDw8BAOVJzdJnBft5e4kLAQI0UD08bnWg8YkRvoUNpl2aFzn8ZOWQw7qNI30CbdI2t
amlleNNhgh+B3jRENS5rHM0YZ61wi9bn06GFCIM9+LTBi46sJLXLpv7XHhCTMjVE/XzKkNSazXsp
y04Zv46gPKrC7bjWJVSv/BHjnDhsmE8FRQ64JITta6KEl2YBuKRVgmJfYlAfpXqJcnZmx8kbJsmm
D8vO7F2ssn6baGPqNazDi6FSgO2IOrza6yml34qmkh/wCk9CT+47PduGbco0yLkO3b4Y1CF2QPSl
eqZCq98s4RGqL+i//s6KRPtDwyYOWm0YB6ePDeWnyRt9V/Rjehgjiw0Y6W+mJ2Y3BDBEOf0I2zre
QW+hDfAsbPOjVDD7lMq8XIngSzuDvA6wAyT+CEXCzkSoZPB8Zu0yRyneSMak+EZt76qqaXaqirnK
0bJC1AQ0vgKvuEYB4pvgoTjfujhKV6c2ziuAL6B86yqP7A1jyj5YayikpKd9GZTckV/a7e0zdHVZ
CQaFCI+5MCQBXyQ67aMKeg9zDZ8zR7WLC1cwIOR9nRahrAM/conqYyIR5WN0cmR0HFYu9qtgMNuZ
W4w6uv7QMhEqmlLNaxbPZDKWUfuActwVKgRfebOC0f769uJ60DGEzME8SocH1GVcrbQwsbUSxHHo
mCJNCYpteVQTtzqE20hx7I1eOcUGnFrfbn+npW08Nyt8pyzpiEYrmCXtHphQCdrT5SlDkL1t5qvk
Iy4PcAm44Lw4tIYul4c5TN7VVAM4kjcFSiGU8hOOef8ZM6mFkC+zIsdIq+GnVWjsrhh6kPbIPK38
dEjbfW8OzVMGcaMInFdT/trEWvpQZxL7WdnStHJKF1wXJSsgiGdCAWCV51h6lpwUObS5+xTZKLN6
L5YQnoaVO/QqGqPFMV/Ys4iMNmsJXlroKdF63sCnlNFtiK8UPmeK0xbcaYi6YmvhA+PFCu05E6hr
dFWEc8Jlrcr4F01N6fDiezPcd6WfrOb2i0s6MzNv6tmm8b6vh2QE4c64sZ8hEqa45ZN5yO7DB8gY
fQJvDeE3JUgcyatX3mYLlBjYTTS+wRMGilRoI16a1tS0C9MURDzkWX/W9pov+clP7fGnfscjh7vp
DuP+bDvmjhvvVHfcJpt+Df694DIXP0E4Ralux4o1zlxAxYdhnZLVsua8BuH4XBgQvmIix5Blt2FA
/zXzvoUgLeSO5gEKKFOf/VzDti7B2S/sCZ+TxhmqRICcunTHTiVkQb3wOKF77kx7vNUeMV/7DXP4
7pv6sqZRdd0snw/H2ecUDses05NpCpbavCe7YhdbHv+moTfgkNmR3O4pDf79rrqwKCTQdOQTz2bK
IWsoHFnyo2ENNbbmH0JIgeKg0eXzmgol3Rk82ZbVyhqWj/nfQzCnHmfnr65oVk8j1lAXUWCr6KIO
3wzAgv9dJAdfB71wVLiBOUeWd2lH56SiPIedHNxWgHZE1o9OvbMTuhK2Fq7dCzuCAxqY1R1BoZpD
AOth5Ke2/yaxj5U7afFQna1F8LQUsnztwGFjip6SEMTsuV+YiRP12246Kc1jXOxk+8f4HzKXi6UJ
7mZAg06KrTlYaChJzHLXsluVEKAObq9vbQtFp6Pl2NkMywutZ726byKw+Kfe/82G4HYjemy50sFG
Ez1N1rbsXTCJr+UOi6cHU+9QgML0IZAYlz7HLCWOtBYbVtvggNc9O96Cy2Ieqzbl13F0tPityZ7b
uYcGhmyWvUBF7PYyr0tXc1Cah6WA4p2lagW3L9salOUl3J7VwM8+8jwAwWAw1G6Y244M6l15OGZr
naSlnFC30XAxQUQJzi6RUKnTKbp/MXLcxhs8sBf/RHMP+ATbzZzoXnerk/w0SM4alGzpsXBhVvio
iaQm2AVwfRobqKFshyBynOYwuOy9fq4P5goeeylynS9SSLBNI53GhpiYnMq3EIEKGwx5ew33b3/B
+TeLF+iZFZE8sbFzi3azFb15L9APn04WrxyojbZDEObvt40tpiTn1oSUhEj1MNUKrLVOtBm8CJ8s
uTfvkAIlTr5Bdq28R17l0adndQ/JyQSyw1AMWTs3a2sWspJyYFUXUrjPdP89dtLTtG1d+mz7f5Rd
G4ROs6lq4FwOw0pcXYo7s7rBLHuEJrDIrDdVJC0tGalg1ngN5so6E2QIT7d3+P/jo3+NCD7aT8RK
mxFr6wLu6Vt2B0a0HzlkH0OHb/otW8vwvjBr1w7016DgpqwhttISGFQ2JAvCzfASPZbvw+QSwwG/
2H+4/qCTDrzBjG1D5/My5PWoAdj1nO/FBZLnY5ds+7UX5+JnAiYRWCsUejHefWmi7JukjweEtJkO
kM50xmBt4SvrWArd9l8jIuP7YFGoxU4w0lUvIbjp4tXh/5VliPXIHm+4MYEQtSvVlQMmLIPtw7Wv
sfS4AXUfyPFRppsZey63Cohe3Es9iF47cpQHj/EPbgZquhv7txW3XlyNhhFgDKIDRSwiJ5iamNEY
4uwwd/jVIUTkjhkg5DvKc7yb3OpxcNuV99Niwg1c4/9sCkfJKpSOGxF8bQi0z/TQ+5Y3bcpjdlfv
OjcK9N3arMbsWVdH6cyg4HmZ3jUGOIBBkLCJnvLX+JjuBr9y5ZUYsRj+/pr5Qv+dpcR6FVOjb2CG
B2YA3rI20LEc/nH7k61ZEU5qUtCRqPW8e78mL3oMj0qJR666u21lZcu+LpyztViREnYZdJAhjhRu
Spd+az3ux8HaXbyY55z5gpjnALTbRckAO9ojwdXfHRofBcn3bNM/3l7QiqN/MdmfLWhSTDT6VBgy
5O0UelGzC5XX2yaWQjaSJqBGMJdkgstQ8DNWdlzuJrDWkuyjkvYo+nol90fjKTQDTO+lyqcpB6W5
Qj20kM/AqqobiBcYGxS7BzploQGyPKTdNneVuANR97ZG9blcO7ezZwnHaM4J0W+cB0IxvnIZlUjG
slbJU9A0Gswv1Rogi2+lDMWgAZTaxAfBJ8jwJTBR97kXTenP27u7ENkvrAvJBU9TWbLA+AlK+sEp
rDuyVtdZ3EfIEc0DoCgVi4E9M3nbgcUJy0N6nUqfw/Ak0RNdS+0XHBEG/poR1tFRtYsbG2bU6Bgl
R063ehj8h606MyE8HiZFsuoozcEVqoClpQV9f/Ry28LaIuaPdXaapCZqUPTHItB3Acz2k/IOTGsr
kJulnAsqRCiDoxCOBuDXc+XMytRaKUDasJJEGMOKUXCnEFlRnaK4Q0kX9gbdm1q/Kl8H9hqu8Qcv
hMAL67O/nFlPJZUnkgyHy3myaW3zWeb1YTQLdNsNHwxYXgLUamG1m9tbu3D3X5gVXtFxlkSoq2LR
k/rUhsdMPw3kQ22+q9NKqnT9DVESNqGZjikDBUO/QrQC0rY2WtlMwOEmUydl9V1uSIDw0pX4dL2P
M4ePMk/oKygHX1VwOlZ3xWhgDqpoMWp7qobnvh7dXgW0dcPNh2KNantpYZiiBlEZjrEMzvLLDzcA
lZhVlZm6ILCTyGtKn6T24/ZHWjEhMtzozCjssISJCtT4jfauMgMDX95tIwuJ0hcZKYa7LOS0mN+7
XEhI7A7FLyuF0hfo3i0AMT5tpzpgcKcDe8Z36WQ8p97aGPh1nL00Krj9KFVm3w8wWpu9bySt16/l
6AuvVZiYkWCooGNkTWw91V0X0RjURG7tQxszAOo7SDbFzj5mO6ArAYjeqsWbuancRyi0H5ONfVzj
s7+O9Ze/QAjCuSYZhQx0vWtyB/gIXfG5yvEaebv9BRfMANQ0d/EgZTKf6ssPiOOVg/wkxgLZq24f
1CEw5RdGVg7yAi8mRJjhIQA6yQBbfhXXzyKV3Cp2nWc5ag1O/pS+Ee5EfkJcFOydeB9vQi+DnKab
nLgPGaznVXbRrzh8mRhc2hcOXJ1NSmvPfL1sPwXgVQ60D3I3BoqTvVqn3+bmx+/b27pwMVwYFDNt
Jk9NnlgwGH4HcqGX3fSNHwBa8/UTGwLymThreOCFfuKsUgYwsEwQNHWR9TuRR6kBoj9FaUx6Th7q
O/4M3nzjaFRojEwb+ztxoaYbuqq++q5Y8iKIV2CuDcBJ9PCEMKBLo0HSMIIXZSGEnOrwKZPZXT9J
7Y7IobS9vbnX94+Fwudfa/OvOXOm1NSTSVKl1C1iYP+16sdQZC9K9GFNynbsPm8bW4ij1heWEhcE
hrCudjWpaFjX+JB2GYFA58cAtmWjer5tZCGigaUdkcYAL8L1HCKUS7rStMF1NWBQEXREcmc+IgW0
VrxyyYyhIlsB1YOKTqv4mWILs0FSj+IpWrhgc6ustbLAwk2KYUrA4dWZFOXqfTFSOyf1TFJthkE6
vdOmd5IYGnNeSQIoMKDdujqJ+MVjIJxtRGr0jTHQBP0PsY8Oca3cplEx0zpbLbhutHCEPJIcPgyq
Oc+GUPQWHApBZEzlcubZPe2dmlgovaAZANUOCW2o1tV6CT3QeGr7Xd9L2htIDZDFxzKvtkmlppPH
VSQicm50dMP6TCUeR1JybJueHdHeb+5qMkbsUJmx9mBMBiL2NE6BAnTdwVBy+Tvmp6zDEFsYM4MD
xy6BIg91tEkjoLdDrxazPpFtfOZyOQSTZo0/Y2nUH8s2zJ8puNa+VanFDpqdDoEOG4+VBWrRqigU
8A4MNt9rmWG885rWGyUdKXEG1nejRyKpuCtjqEpMctZG7tjI/Afy1aQNFEhn7pgxIeNpejN/6Ium
mw7gAezDBxt09/cQeLK424NbonOGgpY7U6fjW8UaGpgxtyOnJJBaBiwAM8KxOoFrziqr0YvYCNmr
SaHSfaYU8ntaT+Fj2bUxGL5Mvd7lXEo8E7MTzZ5rReuiQUeLQ1Gl5R6fUY181U7HP0qtlLkz9Wn+
EjOlQkMBFClB0bbxZwu+YSWQzKZAWdwEThcNiIi9K1rffZRTxKnDqZX8JFGj+k3EgIsD95h61GiL
PiOGpyTn9tldChAm3pt4VKsgnBXrU7Edw4Fmej9spaeYb3bewtu8/2AEGDLkirAF1rDLkKeZWVz1
FjApkvXI2wBYXV1dMbEQw1FZ/WtCSDjAVYLNSYDEaofvqW54CQORPbCSkrqGvFvcsTNLwuNPLjFo
idEZWBq3pNm3yLbXBrsXrgggTTEyi7+IQiIAIuajwpF840JKiyDXyyCHXj2dMIkfks3tT3Nd7ULz
FwBnXEkgIgF38+WniWGGSjU4zpR8crUBjQyp20yJvIkB5g15/ieR1irvC6KGsIlsama/mr1OsMnz
uqbRzI0oPaNlUxzfQUM1OflJe3mJ7vghdo1nHRrltcce8p/Ut5C+gjt+TQVh6TpBCxAjZdA2ARJV
+BV6GJlakSPYq2lggOmZDav9miWnPDchXPUg5R5Kq4MJ8ErpzFFOo/sTnVXTUR7swlMf6118BER0
t1YoXVuakBZXRWaW3TztGamoXWaYoih2t91mzcLsVmdJTDcSpo1fNyXiaxvfDcpKOXEpBUUqhnwM
0/kAOYq1vg5w3rLoRuTcpSJ9N7lpfhQ0QluttgrgIOypnXHsdoRbKDf4hPGDMFa8DqOBv5tITeC/
cXuo4p7XK5FmaennaYhw/rMoHPpo5ibu2auEp4BBV5CDS15zbmD+AWd7azVdWio1CC/rXnlLlWJT
gyNXH6t9oaxYWoszQtAcSjlPR8xXuWEVb/toV4BMSu+8Tj5R+u9Z70VIE3ZtwJgsT0O0oMsh9Doj
9kbNy8o3Ta69QjLc2965FNTAO6ai6DLj6EWIXB2VnLU24mdfYXwydirqqtrWxnCcPuz6ZO1GWPpg
5+aED9aSVBsLCebGHDgu7o3yZ8jBXfJ2e1ULGC7LstBHAnIAhRddZKbntt7QvuJ4BvrMN7f28x+g
g34hdILTDWg8dSNv+4O9rd5721tr8SzdekjyUbZVMB9/hZo12MD0TIdtKnUOsN0WEIBkKv3bS1yx
Ir47xyKSjXjEzZBQ6GLTB0N7Mlhw28bS1zpbiVgcyadmqtMRK9Er3dj0atoA+kFOE9jBABgKk+f/
mznhjMWjVmdtBnOq+iszf0EHzq2g9ESTb7ftLBUJQDb8vy8kdnqSOreINL/C4h/2i4xaozMdUTTD
JQDlQkAVuGPdWUH8c8WsjGgkvl8sXJ+4zr/oaIW7pkEIaUIGqV6OmyDXXVt/YsozGVHGjT1aBh0m
w9aAUEvnewZWgyhGg1SnqGdlU0L7qNSwp2UxC92ph5KxZ9ZXuU+aOw74kGSvYIiXQiVo6KBFPs/J
AHx7GZSR0feq2UOIWeo15kvqg56yEELdhbyrrPodEuxrKKlFi1+axLKh2bgLLy0arNPaOkWeWY6Z
CaQXiadt2sfku5KGEnVrrQ6zTT6wfKUrsHC//T/SzmNHbqyJ0k9EgN5sybTljVRV0oaQpfeeTz8f
NTOtTCaRRPe/qFUBGbwubtyIE+dAtKzQcE9mF2XaWbIJLpc00jsq1qmvHbPm3nCL/fU9s3DKad+j
hgfrHrgSdTYygbqnqTaU8cQoSrbaKPobvax64P7Gr+uWFsqfU3uEBeKC9gQ4/qZPOblLg6QdYKke
QJnW+24LH8w3q92kdohYwNojZ+EAntuaHM+JLWGMQtkvsQVPdfKQ3Js//Z2+aXbyTn50kCy4F7+L
K2u1kME+tznbllJWIFXMYXOyrY+CTWbzettETuAo9/5Dbd8Awl+Z0cvFO7c4i/wEUerh50I/0wA7
/EN8izyntofjYMODvXVfJSe+aY5rgjmXZ+Hc6GxPdpWcqdkwDRPSUuFWzRHOcZSa8tCwJse3EHie
2VImh3eyjFnSapA8Y0tI7WqLphcCBY76mt6GmyfjuXr1NtdndHFC6Qtml4I6kebtcKbaphM/I/3O
zeCMk5q8+qno19btwmXyyxAN/9OGPDsIRtqRdhxpD+bFY5fuxvdfqsFz4IWNtB9+u8aSenHJ/jEH
xBJ5JeQj5+4SdUEzlo2JCcGj5NU+5FBmt8GzFv3rp/JkCC5dfUpeULebpRZGl7eymGCoilGpuRfi
XUmiK7W2BXwu1xdqcQpPTM1u8hRKHKNXMDUId2Ik23KCMlB848FNEkV32r+GmM9GNvOSSqD4olVO
UygWu8h3b72uO1wf0WVEObMxi1yTwEoCtZlmb/ia6i+DhPxwb5vDTR3elOMu6hzdRVzlAFxN0AZH
Dz531oteP1FtBInwaeVrpgk8CyVmXzPboxDbZ5mo8jVl6zTlLXSQiI01dkuTUK7fWnRTyuKuqG79
dNusCbBcYksm4ySW4Q01gJjM+bgFvYg8s+LYu6b8JSIWlIvuQWggPJSi/WBlSAYD2i2/plbMg8JN
1pZi2qgXg4eNhSQ9pCjcvOduh3zP0AUCfrWRdHoH6RwSqMU3n0WdMlOiHARg2G3iflP18kMVV6Kb
y3uE0UOPTRoIxnVZ/jM7p05PaVro7hl92713qb5x5ZLeRQTXveLNteQjNEvbvEeicui3nhZ9wJ60
dfX6rkyyNXLFJddx+imzYwbzv9LHNRORUov1/K1o/aLJWiy8/zLjp4ZmM16biUh+AEOFAb1Z9KaY
e1nM7Sr7pJNoF3h3Q3kRQtvlr3G4XYYlf6Z7in+QGINadXZtW2IdtYXFdE8JGiWHc/inIj4n0jbs
tW0UPvrDQyJvrx+v5Xn9a3NybydLPKKnlDYFNguItIqtHAxKvNHDpIN5OOi/tFbevVy3OP3ifEsz
0H9GObu1/THIk3YKTjT1ZyjcRrktQBrn9whE34fxWkvVxT16Nqf6XDPClYohlPMpMEmzmyCrDnkF
Jaf16/qYLiKRmZXZfdOOJSoL05iGvnEyt4A5xLhPg9fEYpjop163tkS8xbkEoCrCRWESx54vWoy8
WdaIBAeab9r+6Ijis6bGdm58MvXvYefESBcG6kfmPjbpyvlY3i//mJ7TNVe9oEXmgOm66HedvEua
ZpMoFJnWpGSWTwP4Fciw8T4XNQij7IWxlLGUZG++u5sktrx7Sjm2pNwApTdGZ2xXBrfo7qmM/mNz
dhqMcUT9McOmDgtAZOxiEVIeqH3DnaDd6sV+dLe6gBDvt5UFnZzKxZk4sTtb0KA1hSaWsEtXqlNa
x7J+0HScu1N3d0gCiEK9gaCDdzP9o66+dkYW15QkAcVTZImQ1DnfThJMfFDXq5BFZeXnpgufg65z
Ov8tFtbu08XTeGJp+pITb1P3bSz2HZYyN97kvo9YeLDLV2VflwY0vSVlUC68Vy8w71Lbw/wsMSCB
GoYRhp5tevjRVFW/RlKzQoO7aI36sC5a/KnzYplZlIkkiAJPAzl1eldBYsB3EqF4dtXGub5RluaP
PN8/pmb7U6HM6SnUP8m3IdgbKQhNxmaob3Jd21+3dPluxaWdmpptSUNL/bZNMJWlt5X8Vbae9Pyh
Ke78/AeFY2X8KkpvknuQ2/csepF6egNXvmDJp558wDzrBwmiXtH7T+iT/UySG9G8k9TQMeWnJFiD
mUzTNj9+p6bm7rtw1cpCYsWpRuN35L9FvNUzvd3kVLkg6dq1arwyuMWFhHMEvXLIrAEPnR8EIdSF
qGpdFjLVjshTfG5yHxndNf36xa15YmYWNSmmD3GZihmiyNs6U3cjJoJeO0AOv4I3XJhDWhlgUQCB
qut0jc5GFMT/b7kMq6u2satam05MSjoGjacQCr+NVvY+pJZVuRJPTK+R2eJN+sQaOeiJmWlOr5Lm
je4niZ9REgqEF6VJDCcBFLGyYNN2n1tBDIL3JC7SpJv/fHhjobhZovAwToo3vdmIwR10aZX71YSN
DBS4La317VzWQyEOoVhBB55GPwppzXOLRdZCT1hMPN7I0ij0uMdNazejAckq+dROO1jyuA1k1Y40
4ag0km0Y3larg309hnbpddDk0Sald9tRNz6JCL6ZZgw9e7QLoZDNU8uJ5LU20YXtxiejKUO30R/Q
z/knDz2S130OSzughk3uEo2Edhz+TOrn685paa8BhafYAcsEmP/JdZxcI0abCjBVQzze13tNJkXo
Hz0o1SPeRPXB4Bz/b+ZmXjeTylE0xsmc9zmzfFuyHsL20Xc/p11rJ//lGaBRxhGpgqPhIOmzhU/y
IugrUc8cuG5i0y7JoIeRtKlktCLsSjuO2X3m2teHuLRyKImTLZlc0gUhmIcQbu/HHWo5JYrxZHnj
X+nwqRPLlalccOqTYvk/dmYOyUssJAskjpFmHlrrRtdtTVApGTlxvgqiWgiqJs+q0mAFhuqCDWzw
+rJUA2wZ0lOvPgkIEvKAlgOnqVtbs3aGtMnyXQleLFT25hqd+lL8yubENHRkEyPZbJMmuhHqydD/
2aS1+CMqvhraTm4PueWIMKmOzT7uV87Fkis8NTnbqH7t9mmls4p6VTrjaL0mylpH5uICnoxq5gd9
XRk6rcWEUPh3hVbuBK/YtWVwj0D8e+sPa4xG07Ux97snQ5pDvmU9rnKzZhaNovtZ+o9GLNqx7z2S
A7vJleZV8MydRaKyVj+q/0QzfLqGc5lTK7PqIbcYrV8do2JbhBBN5S9C89P13kz/LstfJXNbKp9y
dSWmvMw34/1Pxz07KIEgy+lgYrkswo1QUrar/TtNDx9LPUPRNd4N3QvKaXvBazdR+Doob1Ibr70z
1yZ/OmEnfjZS9CHrciY/Kn7G7jOM4pvacpLwsS2cuD2mI2+x92oNb7noi6ZiNq4IDNL8qh0GT+xT
Fau+tEnrV6N6crtdmK6EDUt3CL2Q/9+KOkvoT+TimaBhRVO50xtu190oHWTtqzyBBz9dd68L0QOS
HKKCzpxGG9L8wR4YQ4pWMK7IMlFuivZ6/jZYwmsppjb6XXehBmhb81c6x1aMzp/qKCxL/1eSs81o
iPusubchD0pfI196Z3iBracr+2UhqJ3osKEMMUlYQtN/vl0oY1geBNjESNJzXsvwwB4HoIvXp3Jh
d5wZmR0MLdETt1YwMvZPNa/02HIKyCFibeWmWhvMbO8HgilBDjjZMb8D+SUXTmG3WhnMgjdFgI+G
Gd6oMF7Mt3pa0NoeQQTrUNBV4zc0N8xxO2ghCca1xVmcN0WFCnjSxONlfL44lkzfRSZiKncfx/ZX
0b0a3qtW//tXAAP6a2W6oU48xhhRUYoFrAgGidLYLsyt7m6L5ounFOgCrWy4pTsWcKJEE6bOnSTO
zxW02l4lT+aMBOKT7x3dkaCjdO3ZGA9St+0a9FJX9sXSkk01AXi2KPmTMTkfIaT/phpPwSD9zZvA
A3NmbDPEBsy7Qg1Wxrd0guna5yih2zy1IZzbMis/k10TW1ni21l0tKTPfvZh9r2t1T9GoMB44H9/
utgeJq0IOoWzOQ3eUOixF3ZYBP5tC7XrCCpisnTuymgu/U+m5u97ag6RVkSTKaFzoH87CPI70sr2
mJlrdYylvQ+HKZBBUJ3UBGehWEVbdd57WuYMdRn/TJEb/W7mkvCBUkL+Whmyq22HLPZuEcGI7+Jx
NO70QU7qvSRZ/rEQct53sjpm0hNQf6nZBqNftBtRSdrn61OycCeh9CNL1tSvR7lpFlzlWt9XzWCg
KUA5luSqXj1p0DbGUDYomW935Zfr9pb2MtCVSUqRmB/Uxfn+8vQmb/MKe36NHE4GTP1LTziui09m
8B8kY2BV0KGfRDIN1e7ZGghqmTXKNLaxKKX3XvaHrWzk96WX0yw75g9RnAUHBr+GhZju8VkAadAC
KcNlJSEfN4cyuzmcYF00cRBnX2T1XrbijaY/5zIC0v3G728qdUv97vq8Lqzjmc1pP554QdUYy1Y1
4SEWkJ4YY5Qbh29Twk6LY5RUgD5R+75ucalUd2ZyNr390Hm9oU4my60I2ae6T8b9VLCUjEMu0Z2e
Hy3vnqRMXezS/Dm33q5/wPKQJ7FMcTpgc0/MPQ//YIwikCje59mmql/MmiLWuKVwm3pr6u9LyRFD
gj+fpx0JgAsv7McKqpEhJP1aqbtvZioOL6gBSK9j0MuSo7Rx/aXTleggq4n2u9Aa6xuilu22aqHe
sHsqeUf6NLQP/DjfBmmb+WKGkRbthUztuo1etL6/LVs9etd8od8kulJtQqGUfnujQhZLkjzpvzxX
WcF/ZnAerkX0feWuxEYNRYCp8iGzHob22BSOQIthQ9Ozq7/lsChQENF/9qW64o6X7tIz+7PLJkMS
FE1FVtAbj2GE9NB7jnqO6AzBZ1859NpH7q1B4RdirDOTM//TBUT/8rRpZPnZb3+J44Pa/L6+Lxeu
0DMTs+s6b9t47EVm1Uc4MgOfIUo7jfKqlRyScVNOm3V73eKCU4WcEiYv9FMMuFBn8yh0ktWNCszZ
o3WDKpHYmrZVfg/cvbG6ZkumyKYgno1WikK+/tzPWGVCX5gHnLkXvmbpRhtBaURbBR2cflyD1Czc
obSh0UpDlCohDjsbllpDdgePHtzqCRW/9I5IfxuGP9ricH36lvYhLU68zHDXhD3z7l2pFXUXhUf0
NxoNEHpqqKjPqLHqb7qqzpD2qUTZt3tLTO90wUSNKwnpXdsUXp/8WyA8NdbTL5l83okbr+JaFVtF
BC3u98/V+CMLPmpqjkNE1WVco2NbnF+4oIw/dLQXxMDg1r0ShUswB2OV2a4BuZ0upR+ZZXwIMVCE
67O8dPIkOI6QyNZRIJlPcuv5rglKjmNR0EznQQMEwYNrGitmFjYo44GLH+wIN8P80YGSp1lLY5RT
T2XKXFuUX6mfWtF3ZY1oZumcQ82lQHDFu1ae45zblG4+Ff5rB/0RVHXzIbTF6gZK30To90nmH/H+
16dwqVg8ke1OmvEifUtzJgdTKMu8kDLuIPG3GO2J1m2pCWw4JNo+2kXWlyx785S3MF1h0rtsiqb7
5cTwXAS2z5tIrBUMqwLCk+gxVcImtJ4095sct3bRIZp2YxV7bTwEllOpT6XxEXhfxuyhWtu0i2HH
6afMvEJfD0nb6HyKIJSOxrnsJDBSyUYTv4VG5SjlQU7uvHGDWrUngK133LRfubiWtjIpFZW2IEKP
i7Y4Q3FR0FPQy3BNaxtqj74PU1u2EikveSVeYhwZtF2JGOfsFrJRy4mrY6Wl0NLtYvmbm+zNaSOX
u3C4KcPW0cG+Xt9iF8dHk3mFYRafYHGbzF7TrVUYfaOTGwBm95Tn0PQWqLiYwWtlkuOFE+W6uYuZ
xByJAdwBJwjPN7sr/TqOVbPH5xqNv83K6odS944uiCv7d9EMi4W40sS2Ob9JDPyEmPQ0/bRh/pG2
AnumfLLWsl+XW3MaDQ91sCNkpDB17r2NQE801Yd6Ck+nbc0iCl9E3f8YIy/coklwh9zJQxTq71Aq
QSYw6veul0BGjkig3bvQ9UeV9q9zB3wSEavCN8GhTZHn/JOQ/gKuX0Bi1yqcFB8Jo/FBq1E6pE34
0/W1vLhOJlNoM4AaZEIBEJ6bSsMgpzkYLru8a6T7sPFoVU7rzpGGyO0QdxNQOLpu8ZJfBJOkDabX
HQo1dASdm+Txh1yX1yZOQN/31pgoTA27/fKR7RMb1vef2d4wnAK+SEe4G50b7Sedssfr3zCZOHvs
TZ+gsXfpx9Bkpvj8E5rQzWA/4RNKpCXsBhrOsFlrqVnavqc2ZovocaG0gFAnvt2x3Iuc3qNc+d+N
pFrjJLoYDbBL6lc0dXGrTV0m56PhasmDxMsSpxOVd2OonivO5vUJW/Iw5GrpHpMt+nUu8KWtXFR0
2Cc06MDeYRFe0TGNh0tLyXG1zkcye21UiyZNTj7kBhNeYHZl+L3hFak00WT1OwsWR63k7+ugyU6+
BiG59NrsB4iE/7Eln8+gGkDCravYGlzPSfxDCvtqFTg8NGowLMrzkEUgarfX51ReOnunVmd+VHe9
MKt64oAuibiQq94I72Upq766rjncm3WgPEqurv1yIfzJd17dVKkd66J79ESpfe6GON2MoywVNm9P
kaRfC/K5KisiGypef1BNlvTDrzx92wWeQkTehdakvq7kBzcKvM9+qg4ExELtEwm02kpyY2lXIsQ+
ybBPOufzuib4raaHzoDLCOSFoxRy7Qjev0+MIynKwml4LpqO5pukDIwsJ3E1cfqJttl9UlI4KrUX
QVUg6FrJnVwsF8ds0i+nDYLkFA3255skcGELGmKV5TJfdfe3IG2S8anp367vij8ourlvIhE1vWyo
CdPYcW5mHMJWUxo4UpUdwD73SPXZUe1++0PaeFtp1zxDE3FjDHRm27JphzfhMcSNJgfyf8f+dtim
ewRJtq/yXfEKJmrFeV+kb6br4u/HzUNKRco6QSj4uFEL7EJ5bawjH+mr+w4ca7tSJFjyoKfGZh6g
83BH6AXhdOCFkO1OKMVfUleYL40QxCuB29LiTkx2kkEG8BIdNGhdVwWZRleZ1z+Hync16+/z1NwU
+lrqfKFkS1sxfYeQ6qDCoc5ZdQrV05PUwFRZFZu+uWkVjiM66uA4byXN6cetTt9E2H0JjdtV1MjS
OFGKx4drE+JgTvdmNaYq5W2SOmJKOtfYGyYqx7KNrsnKTlmMq05Xb+ZT82Q09GTaKvpz6W+lWxki
WTozQMzthl364G7Fze/rR2dtv8z86cAgMvowJu7Gl1pFoXoPIdR1E3+qDVdO5zzUVrVMz6sOG8br
R7Adj1TVv8qO/3gnOU/j4cm1qcCod8EOlfHdddOrEzoN/yTNoI0WG0bGdPPb+DR+tI/fe1vam7Z2
85TseweA/HWDy9PJw4J0ON5u7lvlnHKANgkGxNrvPn2Sm9tgLRZcNEFmAfoieVLAmrnUxsrC4A8n
r6gN+wj9cHTJtlFerKzaJRB+clu8P9n4IpwQ811P7jCSmz87I8jsYVC/e+mPpInv5ApfOcQ/S8lw
JtSolkSHMYdOPwrWakvT5rvYOCcx/Wz1olispVKZNic0plsjKt9FS+h2mgWBXxGHwt7V1FexNGNb
FIPbXguEL0YYv1BH0rfSIAgrU3LhB6YZAZ6Ir4O0jIfc+WYSzbSLlCnuD5VftbTtgOYX40FfAyKv
mZk5AbcJi07KMRNlD24I1u++CVkBbSUDt7zAGn4VrB/jmleNSOxFAf3O6INERrhr88wOrfAuHIZP
VvPup/F9GaM/LwbvjS7s0niEU/Dj+mm57IabZvTkE2ZZQEmaBHJUPgFJd/8TWMwQ0MHvYVtsH2XB
fu82Hn3tdnW0ji3EYCtX5VKwDAaUjnYgAnRCTLvvxDe0XpXw2CCArdWfpvnGZrP7bF8GP5Nu5VW+
GAGcWJq93hSZezKfQuWyRnoj+vD9Bkln0faL7BA03TF3u5XFvQgkp4nlouSlCHLemI9N8Ia2pKkL
ZnpKcXYS9QMKgeoammjJFQHcnZrWdVTaLw7EEKg1rTLMYLEJo899xUEcNyt75KLIyFBUOF1xQjCL
IGJ5vkzFWBsqdeIpynC67KYf3hpzV453pghTV+hIxsZwX1ZsLi3Yqc3piJ5sDS9wM02wsCnz1M2i
jYSryb+1yoPi7gp5M+qPfgHue6cJHwWijF1jZ+KmTo56doRDZ+VOWbw/0WsXKbNPCOn5QbVSOG11
g6/pslvPsjX1l9s/5wiBuRSyCavtkSA3paP/UYtulWzj0rhU3DTNNu++oPOehSu36pKDUnlCkBBk
1YFQnM+O1WekfeKGXkXx11h95Dq46dx06N5YGbm6aIkssEr9BUjyRTrLcj2/1LEE6h1aWHVP+DDR
cd61UAMetN0HHUs74zGwrQfBrvaAuFPIVr/4W8VBisrub6VtdEwfzE2X2Yf6YyDIaN/GvWs/5xv3
3t++Xd83S+eBVxVYGVUCrD9/vjVRVfWa2hG+8bRk54zBkymuXELLNib2YVi9iUpnl1AVmFkTFGyG
dNAOEOTdG5l0EKRqxTlOL6b51cvBI18IylbEmZyvcQdkwIstRIW7KrUCmPUk8bFNO5qUxSLZKGUt
PiO419wkQy3q0PD46fv1ubzMxGN+as0lTcNHkGU8/wJxRMwV+SWybD5dojdtufWt+1QAULj34o1Z
xPtSvNHz0q7UH6659dUvPgz4zVOwxpr9BxpyMRcnXzLb71HoBTD6swujN/CLVDa/F5vCGZ1fDQT4
tnAEPPoEadq2OegPwwrQcOkEkEOi0iPSJE1EeT4LWjHCoWpiW6CgJGkH6v+B92aNK4mHpV1FUEMn
8pTauxBstGguGKQMghA9kfZlL+2ouGwHV9muLOqSM0f8SRLZuKhA/emMOnWsmt5WXTm5MtB57Tbp
fO230JZNhBg3MrU7K2jcLVqy9UtMctVw2pTaF6Fl4tf/5V7RUQoFCEuS4iKHTSAnlGSNmdmD+1Vo
7P57r9NIsxN20FAoK6Hs0vye5m9nMZ0U1o3hRiQ2xw5pua+wmorCGgPE0qV1amN2ZCOxyQt/nNyy
txlJEcsHiObtMNsV9FyuqWksDYh2lAk/JxuARWavkCRVghHCnEkz5ui1X0R3n6x5/6XxnJqY/n+y
V4pcGSg9YKLgfUin6KiDDtt4LQq1Pa0ba9iCxRGdnPLZSVOKSKlggsNcKyPoY937dIYPwbgSWyyO
6sTMbCc0RaEXdcEqjeG3KtsYqDulwrtefbKEY26snbfp1665rtmekD2kxtUOa2S36/hj9AzbTxB8
++Tn77W5hf3BNn+JxTEO11ZvKbo+TeXPNoibRYbgpdyF8acqe9Drx368F8PH4PW6R1mazlMzs02S
mF1R5SIDdKNXr1LtmEZDdSMIh1HdE9zb160t3YqAJ+FCBmxOb/jkrU+2pNr2qey1PYH8R5I5pm/L
X8Ib92Xw7LXuwqXdiIInjl8m/KH99dxSqdV6HUtYErVbM9zH8rO+1i+0dLWcmPiT4D8ZjDwoZdEV
0wp172P3U642Uukk5f76lC29RE6tzI6VHMgRIuUMpAbvLTeVPbQrnnxpqkgOwtOHxPSUNz+fKi3K
qbRoEhGRcqchPwr2SFdWRrG08H+KxfC28qCaQyAskG9qJesEogPllP0IGCLhESfnnt3n+zqNIDZe
O7tLd+WpzVkApKeRpHsaNgVvtNX0rvYQgmtvxWTXDU7lPcDMCV329dWa5mrmL0ya4yxRQwxnEjw+
n0sB6aLST6kNyGgwtWIMlutXiAT8WH5X3MN1W3/qpJfGSD1whWgqT4lzYwHY2yYoXSpIjuq0r51q
J4k9ADN/o6H2qOySm9FJX6zY7gG7P1lHa9+ktrXR7XCrVpD/X/+cpVwhY//nc+b6hnrmRmkpMPb0
ztzrTvrJ20b37sEW7v1b5SZ4FV/+R4Ozyfa6ocizkPEHum0eA9tE/IoeS0z1b64TH/P9zxWLk7u/
MuP6dF2cHPmxS1wFUlDCL6cObMGOnP4m3D2NVEdSVPnWelaXXq5nUzq7fvym68ykwB4Up3fKHero
lh3ZmZ0+qo74LXvw7He93DywxL5hg/GRdysDXvA+Zx8wO0OpX2Z6lf35gOq+knfsMX33w7t5pwzk
GiAS7MYWVkL2hX1NsYuUGpqDIOKptJ3PsubFTWq04FkaQDmB7m50s7WHaNsa+q7Wfpoh5WAgn2S2
INPl2byj4mdH1m8lHO8Tkq1NdVD7O+R5avGomy9ek26FMt4Y1S6pnOsTdHnep0+1TEhxDKr6c98p
BtaQjwmfGlfboHuRki9kWVqRZEL/67qli5VAH1EH4sP7AijRRfK0QmRer3wduG2WEZKOam1HIP1W
nOY0tWcbfLKCaAiVQG7OC/8FJWGupwH4F6NMxpsqqz73tHLvhVT//O+HQ0ETvD2QjCkxc77GrYJg
ujUJo4m+9y0h8TzK3sraXIQ2jMUkQUkZH4ASLYvnJtJaUGLSk5Ty8i+D8lqP0NdTvfA8Ow3etDVJ
5aWZozZBVgeArYzo6Lk1Jc2HaNRKSs9B+aZJ3p3pl2+Wl6+kQi+CDmrBE+EVmaNJAGteyEvi2rRw
QDXx2m992FrBJ726gQT5364OVoieuMdIHABZOR+MZlSm5Q9h7cSer2zVXPc26hCsTdniWE6sTP8/
8aZBb/ltHke1E4BFThpzD0dJ4gLFS6KV8VxuhWk83JPASok951shi5NAkVoskQYkpesIDarJ32rq
9taj4K+1Rq1Zm/5/Mq5RbXxoGuLa6cv6VnHh5CryidO5leodyBNA/Z0O4aYFRdv1ZVue0L/DnO3B
JqIdwfIYZjm85olkB41lpyPBr7JytC7CuQmRIMJCD9sE9Zw5RFc12qZOA3APqenSokCXWRbYgyxs
I5wymadNYlrIecWH6+NbmlhSH4Dz1D9He+Y0ikD1Iqlk89dwunDSyldPOnow7udocYdrAOFLhM6f
Uf41N7v8IHOXW7HFnOGL20h7MNKQPPXBVZ607nMQwC/lELj+b0Ocnbw2p1IAZwc7s6ZzUD2mJeGb
9qB7W9F4NtceF3/qqef+flpIMH+iAoAUt3K+Vfse6KqpZbVjBZ81kTrhvhKOEUzZoXInybhOUCDm
xsBnXh/mZU7wz9z+NTw/+13h6kKOYYhm7sTya2h+y/LPBcIwAj1JZsH5UITjUEd2o+d7iygnQ1et
TZQ9jYe2ZTU7Nw83YqrsdMAg1z/u0pWfT8rs4qiLyksVgd098j6Q3ZdU/wj7FRsXgcM0foDn4Mwm
JNG8JoEote7CvAs+ya9Le7BS8u8+lB2QGjbboUkfeEOtldEuy4UzozPH1CbGKPZeXjv0un0O+25v
+A10K50dBNkONSanpcQVFl9yqsGh9hsVnntV+hyLgq0YkBBrw0ZVxrvSTffXJ3x5G57MxsxxibrX
9ERNtaP05KOFd7k5tO0+Hn6oQH5SaJDzeyO5oTPqut3FhaZhViVHT3vDHF2VhkXvh9I0H3160Iz6
IJveoUrzteFdvET/zDtQA7w7DazzvlyLpCKlRg51C1McDSQgmdptDeJUqy0bDuhPqp9tWiN6HkZ/
xfZl2Djts7+mZz5M7SahismHNXp7ExTFkX61la28PIt/Tcx8SNrJUZNHLJ5V9zuav3AhkZ2raz25
yy7jZCgzl9GhzyeHA0MpeMdvogP1qt/BgYLGXXlID6npPMmv9DN1NjHyYVh5bK4NcjrPJ3d6ntZe
F4NSdoKo31RWuIVSatsNycrbZ/FiPRnj7IQabtUY1XSxmgGCVjsze7G4eqK7sKEf7NBEz//lAPxd
uvm5qy2FGhFTGsPh093riNf1P6+bWNmA86xAGLqdlUsEQ0L2qVceV4PIxd/nTTShMcFKzh+LSqUS
rI7TENLHunwtrP8Sc6ggPCYKPbDxs4XXkzYz4Hkh5hCjO8S3oLUPX7X8k67mh1KPb9u++n59xqZf
vLiTTyzO9kCR6GJhyVjUBwricDc/FcJBy3669cpmW9zTJ4Zmq99ZohdlA4Z887GpNJrabNidVm76
xdHwaFVMmgG1C5RMhChhSAsMDqjjekvi/igOdB774oc4FE49iivrtRQDA7aaIEYiWirznmq1yVzY
0MppUIdKfTeljW7t6nbl5pjW4GKNIDkn9KXFim7Ac3cgkBLxTJ2p8/R4U9aAa+KCu7tyJO9A0gTm
lN1/2BR/Dc65hvw6A2/fYbDI9qb8UJbbOvslmp+gXv7fDM2TapNQdF9MI0OqT683Q2lH0XdZcqxx
BWPz5606n0SSl1T6YU0hCTCbxMQYPG/wa0K+1PYditE3utPvdPhhDwESmtFRu+92D+HNlyd3YznN
x2t122ziW21PmzhynqFDEnnlSFw2inBVn3zTnHonF7uyVPSqcsbHD2Hr3SgI0GfP8btyn9+OD+F7
cBy3z5Foa0/FrbehcNGvNeJc5lGnT5g6cIDFWryvZisQlXmqJFaDVB/JrRtlDxXApqMNyKm3dOU8
Kba8XxNkvkw0zmzK5/t5iN221E1sfvdGR7rr38Wn4Un8KDZfYCfeDI5klxv/Rr1l1g9ryrvS0pE9
HfDsWYfkYWhZacuAbyaMSrZFUJJ2d6fbdU/anmfsXYwOjLkStizGE6dmZ6GRx/PWzSPMUuzaFFvN
zm6iyKYr8cdd8Ul9NG1ho98bG3Ej79caiRc4As7XeBYz1UPRiYPCfNNusRvtN+Ox331/0e0G/Q3p
RnwSHy1H2aubwY7eX5sdEfqqasSSCzsd/iycatO67HSXT5DvEdf0N/X2ZbT7neD8OXqo+H3ke+NG
2Vqb6w5med4NmTf81D1BpeR8r9GhNFRey7wbdsjWqrZ0Q9nth7KrN8YucPLbcACGFBaI6LnUaVbu
o6V4QTmxPl/1KqZz0cS6K6u22m5lSDKvD3DJAoxZExMuhMVEDefjy4U4YDv3FWLjoQOy1wlX0/KT
Z5x7zqm1Hr4S6AppkTo3IaVxFwYiJqrSljbFASddf2fn3P6gvdj+5R29T4PtHxsnfjPXJnDptJ7a
nu0btZKUUXKxbUUtNJCOl258UgfCWiltcZ+AeYMrGfwUXQOzedTbskTMFEPKpNtioWqiPSbfPIou
2nNsayWaMa2TfSFB0tnDftUrLUVHp+ZnG6UrgiDRIb2hZGlrP/qP6D4sYb53vNam6O9E3xQeGsnj
z+ubZzHpZMBghLiKAkJ93lgX1m3oFp3C9EpvRgxnwi/duGujT5H8FmobP0LFdWW/Lt55pyZnAacR
KJ3fhpgsAzt6bg/02D2mm/Q2P0aHTrN1xZYetIgLKLSn0lq49bivP1OAuD70hU0NVa5CXyE5Wp7K
s3vPLavE7wsqw73+OYOOLnnM1T05RROcQFM8rhKcLSwwmW26DCYVMEjOZvZkeUCXUSpKB0Reu+8t
wD6qG7Y8hOI1xOeCS0BLEA5zqkTke+ZoH8Rkg1YVIb6kcrwz8+HbqIor0dTiaE5MzBYxDVpCbQ0T
UlXYcFFs6u6xHfbXl2jh7KPYNtWFiK6nhp5zv6MXTagEOUZGqGoyL9o2DCdC1fLLdTtLpwBDJMaM
iVqM1NO5IShslEpo6tLppJue8BBm21bdKy6d+nYqHc34Pvdfr9tcWiNTgdcDBjoYE+bbDwXOPIza
pnQqM9n9H9K+Y0dynGv2iQRIlN/KpCnvq6s3QlcbeYrylJ7+hgp3ppUs/UlMfYvBDJA9HSJ5eOji
RNCIHQu72Z2H2LrnQrP+YpDTZs1mYtEiB0bOQBVRQxy/oWHOvE7fNV0wQ4hgDpJul8QX54G3ggNc
VyhBgAuKA4uQSplLWeo6IDzo000U/U75YyUTs9kMDQMUY4zZon8sQKi8mug0DI3fsafaBedQ/2kX
GVbYl6805S+OkJYTmuJNrwMOhB1yHaI8N1rnn4f4XNmBMXJAn128n+FzLsp2K3Za8Ehdoq+s7ucs
WmpXq5dm1ntQto34MMXzDPYso1eVlhwbV39zURkb0DkuH85/ygcXXFjp8SmLashiFYXb+NOI0Qyq
R1rOG38oeFx4rWu3L2OVxHd2wdnPyaCc+NnI7NKDPngeDC11bpI8QfFrr+S1j4RGD/jLqz3N7YUG
gn3JFXfa0YZ2sxVXMGCf72IXNbKpwvg+rbr6isHq+Nm0VKvxipGhQEqNzfSOcsP8FTu5+9pNpDuq
fLJfUheFNkFipP09FBw1BHDjccIzaLaR7LbqlyuriE0OnIngpVDlU/VnTBQcmiDXo4YxOOt3Gq1x
cq61nlyQvndkDlgfdG6h/1B2CLI92PYQjxY5MqPSzZPTTI1PLcV3qmd0cVjxcje786F1NE+f9Avs
pd5j849ad4/ORLyEZK9YMILSBK0C1EnafM/h5my0I9jDGl7TBsmb7sbsBB0dQgi4Hl6qtYRkV4AF
odYmxph06eUIikVV8Qtuv54PpY3l9QRlmcCrG8x0dmhvqkBxWzbeGInRwOHPAWnTg4PpfFRpmz/k
qruPbdA9GB8lDN6N/AAtGhvrO+5LQEcXUp+BWiWVKkh7XaZ61TT4xvioO+HUSnA27ptOcIQJo0SO
PvESq7rTxKE97yooys84342PA9SuznfpxsBhcroIBlQDf96hopChilUHuQiMjatCg+KCQq+iOP7C
0o7wRaEZyhYwKZYmr0bO5HFpsWxu/KS3b5kKu163SFDGIpUl2XingBIhXgFh/ACVTXHHPdfaONjl
ksPdyQrhzIoXt8kCWR9snMcmxkZ4jiviQ29z9CynpSHpafx0vk9lcSLkdwpGwNDlDfq0TL0e2gEJ
yDVlCBO1L+Boi+QmEiPelIWtTB+7nU5axIneJQEEyhrzmhmOZ2uH8zhb8QgOBURrIP60nCdOBy+J
OCuyZdo1UMss9ceM5agT3A3jM4+n3Xmsrb5bY4lzLEpwtp6ApbgXbrM3k+5aja8KWzl+AQfvZTig
4Przk4xcNmDFmmPESZoQ5x4s8w5S+a32x7XgPjdbJn0+j7exNYMVKh5LsS5g4RGrHijP0xk1eEhd
JWrY9PGhHGUXfxtT+QRi6drVHBs6A+5mLtaJsa5Qn6rtXG0KuqH9QqqHagpKJrELQymsEA1xCuXm
aZnKRvPeoCKeR4+Z8vt8b20U++MvXoEIYVDGiQnbJHRXbX+8I6m5x/Nv8P3VtGe92JsOBxfFH7ub
3t2DNX8efeNaCeCLAxhEmmCVK7RwhqoRBTENRwSr9WzjMLZgS8Y3OS53k6CVSm5vrWrwIgH3Dnch
WOGX31fjVg6QEpmaJeTZeIwyY69x/h0ckcsqHq4MuDmps3E09fHlfCu3InKRo4K0M6h4nwyBWRQr
udWilRlv9x2pblCl+9+z/lKk9i+EkAiLISt1awkVU03vB7V8yJKFdSqrD90KfIwWdH1xGWdA2Pe0
A3EXl892T3FubNxgruYdHOmObjkF5zvM3ooLnOiwu1n8V1AGfopT27hhJkbV+H2i1RWk0TFgsHU1
x2Dx4zZ3Q2JaO2eo+aPTM9ivFkUeFKSO8IcUfKSXqimMuW01aYmX8a62vY43VaCajTL5TZLld6ZS
6NcKLnTDsSqiW9JlcAaNVJVfRYM9XxhgCr9CexKGW7Ub1a9d5Jahk2iQu0CtQHo1ts187xoje2oz
d74YoIMVDB2bHQ/3QPDKruYO/6vOWJb5OP6UphfjsuanbhbxEFakgpYG1dwg5kl054yw3wYHfFFj
Mzi88Jgx7PWau5lHUCSDJ6Lkrhn0dKdqdXRUaHTMKwWelYoZajAHhwquPe3mkbmg3bnTLUQ9ZlRj
KMYVVKn7xkuKvipDnebqvc4tiGqU3NAP09zOL1NjQf51tDO4QM547/cKDusNb8poETpmMjzxgmv7
vi7zNyVONRj2pBY4VNg2yWxbts7w4IdhQ4FEhzJX8UBNXKWlUIfESg6Z3Ks0quHRNTbdEUI3xguo
ehGsgGjP4WTFnRvN6TPq8WwaJNNoa01EBexy6sa5HkahQtwNU1Z3bDnL4U5p6P80kFUyzJBHf84H
uAxHSLpNRUumoxrJ10ixc636SjWjl6xwLkZ3TiQHVBmWMJfisp7awsY1jOlG7xbOUV4MElHbwJFn
rOyH8w3bSnXrYRQaBu9Ik40mhhENueK5/ZDTfn8eYiuJLxUouL6CqxDkqU7HaMSZsTVw3Qs6oebP
PcTnKhSGJBCggkj1e4XClyhzjsySvRVv7c0gNIJrOZxHVAjyneK67qgM+rIHpNoVvHcqWKoR3G1m
xQHvgN75Nm6N2RpLuJ8r+4yX9oBuZDYcPfq+KHeKpT51Rd08gNyt/49hL6weE5RJalSKLlvBPChj
r7HykJGnKJG1a2vs1vNLGLuKTHnRGwDKUTpk9xws/cZT3ZdZx9NOmt+VDYMsbi250Po8cgZ81XCe
B20R4s8iK6PSIzJwRlvf6qNd1b/VZua3anqkfXxBsvx4fuw+r12naMLYQSQis/oaaEN9VLTnrLmA
/Nw92IFBVWWe7qSS+SBrnbCpoeU8ZGkDvKLlu9LW7xj2UoZThGmX3fCKFP85Nk/a5yznwtUmyulI
YdswoIWAKIjl/Klp/9T2Ly7zZ9q4/jzFEXJx50QpzEOA07nkOxQgE7B2qXKpxeMVKcvBw97NCqkD
4xuVlWUI+u0fpWMyiu3nmXj6FUJCgwLApGlLaxtlR5yA2cTvwUjhtuylc3MYseogPuFsgsx22q0u
6t3wuohhTNh1We94fq/h8Gc1r4msFGwzQFdIwmwfFdulM/y1fJe8dFA04juKNzPaeH3ueKiT+kq8
YLONiwK82OCK/rRhhjIWHczLMI4w2qUpROnAGO5mcm0V438+pmOwVlDLYK5CM2typjIdUMzWHh0C
gTK4utPROjamK2nV553wKdQynCuoNlMoJR060Yjde9SuQmu1f4dVgqRF27Ng1SQhm2RGTKMxYS28
B0Id8sNwISAJCyhioy6eOscvu7vZATdUsgXfjPsVrpBVcjvhfdWgK2vd8DqC6oOigY7OWAUjxVXn
+ZT5EQOnF69Lb4JUruEYuPznaW/WZcVgKAA0M+O/C6b5KolvHR4fuzL9FlEsSRDC+pOZGiq36FXi
QM0ng5FBHcHRoHg1LFm17oJ35ntEHuKg2BSKCB+9Tj1Nxf2gAfXCxArNCgtxULghNNa+0OPLdQXW
J1hOGuLFHQx+TZ3TBiOtVqOnUjs0qimYWRNgSZGVX36+vMO5agUmhFUxKJUz8LqFwMeljjJXCzYJ
V2MZVPYz6iML9zVJpRLbW526xhQGuVzEhRQVmIZ2QdPbskNHsqDLHnPdgxOpUV3H6iHPQtAUou56
cmB8dJF0D3YaNtZlGv9n9ThoUaw+RyRvKQpc5/QCn9Oa8fcxb39ZJN8zHkk2H0s2FUMJ1k6wTEO9
9MI5PQ1tjcWVnlaAyex+j/PXm+bM9+enz9bSsYYQ0p4b66DmQP/WN7IWAi2XLRb/WbnT8pdI/fG/
QQlpz3I7x+40TIym1fDecd8q9Y7ZlybcjdtK0nNbKXbdLCFGuzaJysJBs5CIfJUHsUK8yfjPd2xL
FDjGcrGLizCRQZFz10lbBbMub2FAm8HvOo4umU4lQ7S15q5hhLY0aVFF9bwwBek1b54spf3Wwq+g
6HYWlLUSaBzJUuqyPfocd38bJsy2WTeomnVA7Cn3k+rg/kbj9JuJeRep4s+T3w9094XgwJ2rgZpQ
mCSIXC2QUdKu5+hLNe5AQo89xR7DortxtadOpnW7QXzEwK3AhF0MK2KKl0a0L2V6yMcU0aj4NY5M
EdsNMeyChtDQXir3vm4Oav8CW+FCk7R3c3Fef4Mwt2M6F9xt0GDL8tzoOzcekhwLcmgoWMFYGI2N
5xi3rf12vp+luMKEZ7ad2LiBwiycYUdR+OpwX0GqnOxYnUN2t/SYBQqoEWjYGZyH3pyTq14X5j8t
ByWjE5BZHxbqcDFbfD/ITjSbKRPkFgcMcAs8+iW0V3srZZxVnK4XsuGswoAJgt56138735CNe+8l
fv6CkFOQ0W062+XgE2vubQRSBXl13X2jXJXGzZBSv351yb7tbpzqJ5xCz2NvJoMVtLDVV2AWpwwu
oHVUOuCZFdJlT0qiM69Rfcs9MMU2Jdlgc+lFKSuEMyBt9Yk8bTKaqfG8kKfZ0zRco5DITlETh+oX
vfb67uDI9H027vPQvX8RxdV1cEjRomINp0QbV96hVd2h4tmL4OBJk87TcdpomacWTviFroWIKiq0
XAK1KSErzE1ZzumA/WChvTAYXEH3yhvT/thHb/r4vYWC6Hm8zY5d4QkZoE40MxsHc7lcm/f6zPdk
VENWERTsDrdxbe3VvvZSFMych92MoBWskABKPnBdXWBxb/qiRO9DUSfgBU27Sv+uDWU4EiY7iGzO
fAOer5Axh7qmyArqE6g0dTN6NiXTDjqXz9rMrlON7R0HVHftOdWmA4/xGfaUMmzguthzlVc1d2E2
Gu0ra5Qk380kgQoRePGgqNh0hfXN4OnUZ6aDp6Oag2bRP/BEJru1ua/6FwJ+EKcpYmA46cwJIMAp
Hc0b7IozuOMYO51LdjrLcH1aq1dAYsKDP1TpchtrlxX5acQxJROP5TOu/nPJBNkexn+6DaUUp20i
DtwJ1WUYh+4wWPfO+NppsmyzPflX7RESHLVQqTN1aI+NJ9hB070RzOy8uEijzs8oihnD5eZUgz3U
+WkhBRamP42UniUagAe1C6Mo9uAtyozDAH54w73JOuj1TW1L9nayLl1+Xy1XzlDlTqYAlJIAblde
FO/tdpA0bRME9G2ov+EfsEhOQXRawGlmGTeaOweesr0B0gWcBSVL02bIr2CExFITa3IyCzBQYvB6
9r48gMSV46vZLopkZc2bYb8CEzYTmtvZVTMBrJ6oNxU3bDD8KYZQm+zZUga0pNPVCFmx1mDzDaCU
3mXjXkOjbAd+gJJrdNkYCSnJZFgA8gyBoMIxqozLx0SddmXdPp6P8m0YeFPi8WPhCQvZAjJGSdnO
SEuannojbs479xGSWV8KuL8oQqKgIJ3GuFNvfN6ZB9jHPk11us+oKzl/ba5k8Lf5pzFCquhTu4h7
x0WOxYESBc1GREMzPcCt3quhrCg7Fsn6TkgQThONKPoDXFzdJDBqIYOXpTJnAVmbhLmKW4DEtTi6
rsSVV9AQF29U4KT8SAuYYqMyFKf0uhz1UC/m/ul8bGwfDbBUQVfMwmbvo05iFepGD4mAcYzAIOpC
s7mc+3AxSterG1ZduF0A5cG+bryYy9q8uRz/xf2oGVvh0niupyFHm2cNFvBj5kVctgPZvLNaQQhx
Pw0KfL00QDg0DRS0gtkHC4mWZIvrMh6nUQ24g+uzZCLIWiZMBJtSphYDQsZU7CMs617mptifH7XN
qFy1TJgEppX2rQoFXt+trheiT1o92YjO8yCbW9UViBD6NghTyjShHbjb9Azl2C6WQUT3WgyYxR+6
/GJWDuchZV0nTIRiVEvaE0DSKMLVYnERVfT7eYjN1L5qlbBgWXqExygHObdGaQ9trmlU7XvrOoWN
x1eAwGPD3cbCSxXGKLOSMTJ0mAMa9ninlVnsE+qE0Kj0Ksd4PY+1uQqD9vIPljBUTQ3HTstFPJTm
JQ5PXGsCvQt0lL1qX7npXgwJ/oEShqgtQIemDFAanOT0ePIz44GXNPXUPn4fmuKox7A+ZhGRdOd2
yP/FFcbNUHM+ZDm6E5KpeHgKuRU/x3yU3HNvZuJV64Qdhp67Y6QvrXOMoCsemJHCN67yO3PHGjeM
k935cdsOxr+NWj5nlQTnfuhdrUSjijgc8E4wsL3efjcsmcmRDEfYaGjFODi1imaRGjYKy9mvhlSC
mT/2VSbLuktW/XQ2+bcLQTw/bRN1lDJKHWC5yXM6HqGno+cU5GKIK0cwdH+c3T9cfaqMTpI7PkuS
L/fzK2Ah3XPFKqy5BHDawnw4+9NGbrxzYOTQYUNS58q+ZGBpQ9ZvgOI8jpxsiHZkSD0CS0Iy2A/c
qO+mUpU9/J0PKVRuCv3RwZx8KDDGXfYMgVDTue+q5CIrXizre95YkmmynbQtuBSDsKihCPYUTdcm
xsDUwXIO+7AUpp0V91K9XcqaOP0xFRDj/+98IfQ7Ks/APsY1Co4ap5A8jwhJGyRt3N94dhK23Vur
/64tyZl3+wJuhSNkAKWfsqyN0DS7PjJ6LFO/VX4WzaEc7idtrxGstb+a/rku7icjCs5P1M1BXGEL
ecFwatJZy5qu14cC8mpR/tLiaRNeF30cqP0oWXo35+sKTsgLFmu1TOsAF5e/6/TGYH7t3FJT0qjN
1XaFImQF6MxYBSyRcPjNYR9j9r9QJyPZrZ9vCN6zTmOjUDOX0RQQaY0Sf+Q1RQfj8q6od+fHZ3N1
gCQH7PnAtodS4imO4w4gZJYxboB5dQ2vvGurVF+sRsZW294tr3CEGOwSlveRjhyjj694I9H0MIMz
luZ1JiTUmkCByUDkJb3U5GCZtp+S6gpXiD8yKW3bz8BtwNVphvoimnUPh8dgcRWm+eK+8KOlyU+W
dR4De5X27ZVtT4kku2wO5+ozhLjUo5nqY7fksqK/YAa7bMEWKjn3iCIzldvc0qyghOAsXfACcfoC
o7f8ZSJwmgyHO7Zrx1c4Gh7OR4+kWboQpXmbRxQMT0y3ZhcnqQ8sd/JVQ7L13EwiyyK1aOItZ/HT
IDUMbmX2iCCtp73R/gYFhFVlkKqB2T03aiuZ3ZsrwQpNGCu3t/PO5hgrdfxOmmdruCTuyxgl8JW/
pGw3db1kDsoAhRHL20gxqmppHpQMY0g0K9daQ2AFcFPqIRRRddl10Gb++ttCUbXGTJKlGCzBpHcM
b8JNw5x1T+cjY0MmAOO1whA2FVELHgnlaJRaqPduOkIooECpTVWSIdAKflOP2a3atT8bfZyhqDg/
t9F8VJwI94fpbdpoid80RRZWhR75dACXdpwq2D64ECKVfOmyjxBThL3Y5i61QDALEVJgESmdWtop
aH063ovbeK/iscgsKnYgmQraRn6RDN3eYLnPkIuVbDzyDpW0579iKw+vP0LIjwbuA/GWio/QqvtR
qX0LL5ollV3PbabhNYw4k7pS0cscI4+Fq3F2bXs1jy+WYvlp8a3NntXqYNbHWmYOsdW4dSwsI7Da
rUcwhjWTGrGQqfOFgoeighk3cZ3XX+jENY6wh4PFAYrFbcxcXNse9KgKa7uFkJ/s1n07HdnLtTve
+T6ZGBSWUYEghebY1vMAU9C2DPpuwHNMqPF71ZIZZW0OGjR/XdQ8w5H0U5l4PNo8yg0MWpH7Bexe
KziR4zWRJ088uR4p/EJhmtVBflymebSZJ1bAy++rcYtTF0RvPP1DmLLeKxCmHJXgfNhvLiArBHHu
JaWJvRO6Eubu0MTdMciK5/ahMmxJaGyuiqh4QK0m5HFxr3DaFDuD3zEMa3FBkjyYdZji6V7FNtQI
U2nt02a0r6CEXos4gWYmXaDqe2MpyWxVr4xl2hUyFKHnUE0GmarlWK+kVy6emCGwXsB/5/zwbK5M
oMnC+steVIEEkGQE60hvMTyahteJ9GrK/EpFtU176xZhlqNwXZcs9RuqUxARhjMWDP4MGzLXwmKI
MtO8zG1AdtTLr82H6c56am/IXbRTA/UbNFmxizvGf7CLO9/UrUm9whW3MqTJaaZ93DrNR8cOTVAw
szsSX/ZaMGX357E2yt9PGik+LKTUygfsfLE47lEkEtox3O4Nf/asu/Ki3LNLd/ZeVa94rndxkHfQ
P/EVyfliaz6sm0tO5wNejfXUMhA+M9/12eUEfej+yWkCS/txvq2bL4VrJGHmmaVLyRgDiWSXSMn9
1Ae6emma4CjokGrcQVjRr2X3Qxuauqc9LExCxxliMsBk3G+96hq2UfRRzTwee3jtSF675+jhsluE
gtLgRxTGsudsXRZMwrwhc56qQ4aM7XrJLnqy7rLXNrDDNMSz2z7GgN5ngRMYfnM0H+pA+d551nEP
y0FEN/PbA/ZJbuD42fGgvzU79V65TGUHo6X9nzc9cGCzPqoZxRqbwppmWL5mWMP4TZRyf5IuW1sJ
ar3VEMa9oWVXqBMWDxp55gS2VLmPpJT3zbuNNYowzk1hpgYMyPEKiISOClobEjSwB01+6T3IE4WC
guGwVp9ndT+6O3NSw/PRvbV+reGFswLEOUCuLQEPL88LVGxejgXc4IvXdlJ+nUeSdaeQF5tBrSh1
EFL2dGdqz9Pw2Mlq5SQQ4rEgg7AAtWM0huSzD4cjP9Ln3VzQ4HxLNvczq04Tq61nmBiY/bh0mrFT
cCLHWtw7x4bcDmY4ar8y7bLSAtUqj+dxZc0TUl6c8EFTE8DG5rcG72aDdm+S1/MY2xP/37OE+HZh
OlnLSoZRSkcw94Ya1x3KN8cZLxuTvGfOY+ukh/OI2xP5L6IwASY3bwojAmJTX0Mcp/JKq5FtAzYx
4Lf9IdcC9xdhKtPWabVxmWSkT24qiOqA7mVU/c/zLdnsO81AceriSm+KKCoYQGNBFpTaCibFm9Tr
qJgCouhBbd3GeK373/CEnivjecqzESkwrx8a4zbKYVhzlTlvZXTPIbJzHmwz+FaNW35fbaVtNc1y
1QLYNMxgIR+bvPWS/OY8yGY2WoEIh8g8HkY8eQMkGuvQhX8tjHBw/nZuQfSQhJ1ssISDpBXTjOQq
oCpwnV1QVsJufp/4o04ulU7ytrTZdwQC7RYc11CmLoSf3bUTKyKs5bDTNqfxQnOCFBbT5/tue0+2
QhHCgRoEEpHL0di5Tm6bw3zA69WxvGYUz94eHm4hyhToR+or1+VOLb3i2gmJZPw+/NY+rcqrbxCi
pOsNxWhgX+4PP29hwx6/gNP369sTMX0nqIPBN/c2DFqnV5iy+vrFbPrdzpB8w2aFkL36BiGIcDfK
yzZGP/TQ+wzK0Tcf+GW7Hw7Ze/0zudfDnEEatNbC8/2/vWNb4QoRVVAyWW0NXLjCOwrctPgllP9/
Rb96HYWrnrojXv2OV9JbWETrdihTGtk+eKzwl4hfzdDIMPLcTYFvPl67JXaJ0dWYhRh7dTd5zkN/
GT2Qm2j24vfzDd+ctCtcYWHPrJaZMHdCuyEniysE43pWwlb2CCRB+dilr1pn5yB/cx2tS5v3LLo0
Cz/PBm+uJce35WPPBPDH0r+CIWYbQTV46cQYBoyJ/VvHNtvVEk/V/8yJip2/intbGWV2Mxn97cIP
4bgVqkHnJhkmoPbslxIZQZEfoqTwJufJwr1h2u7Oj9iGMicOFys8ISHFrHSVfrk/nfzat20c3exv
+BeqBe0bs/W68E1973z1Qbmi++7ZyPziXrmSiT5KsuJH2caq0ZBJ0pGxEDe1hrkyarvK8CHg+ZV1
a9VUISNVBCepZImbuqFeZNW+qb92uWxLKBtAIecUDV1oCkBRs5+tFrZ9UCc/zTyccEWYZcH54dve
f67aJGQaU+FNaS9ZVhng27nYfdypdpAOfdC3ASw/4G+3s7sXFMJJcpxsyIQUQ/paVcwSzez6PU7D
vPgNKrVkwGRdKaQTUNMrrVzSqEu8cf42lsdy3jvg+jU22c2W5BpBMt9FMpo5NWk/LANXOqHSh2kP
7x9Mwew4k8Gf3Euu7M8PnmyZ/vh9FfbMQcynDQavOIK+TS7KwmNX3aUbFl563e4yr9X9h2n3XOyH
i9EzPVsSPcs24EyGEwXzUH0Q4S0TLVbyLoxhFtN9pbgLNdwECl4WLixFbcmhV0zdINhaOdVLnxxt
97KrX5IitHVJU5Y4/9yUv0BLU1ddaXKlrsoIQGza1cmvWb1AAVsxBv2XaDTrJglZxBpGaAijZtJX
q58oucXOtMBbayWrY9weG9jwObAuhByuMLGnTFe1wsqxlILiWjo5yEjH8+G3Pbv+IggzeFITMjsW
om/WMm9KYeqaQgXFNq6GSvGK2Awg4SlZUj+upj8P019MYUZDHihxaxWYKa1fc2LjiFfQOlShjHyw
W2ZggY1LYkKLPp/e0t4ofQeczcuyRMktPBUV/Z30c/uz55Vy1RgOv1JHzr4bXVI8oMbMuE5TyIV5
YAKkh3JuwVxlsPWq+875A1ph9NJP6vQOEdsEz18c0ve5rrj+BBdHL7fi+BB3drQrO1PHro25+bU9
xMO1PU3xMVUtqFJ33XXbpSYKSiuDB7Wrpz8HZ2JHSJaah9lujd+JWmc+GfMSr15QWsp0/qhCOXWf
1+ajzhX3YFTEDBslvavcVKaLtjkHdIjNWBbqwTVTWHkUSuymJ1AXiLU3o/YmJfVs3TPyKy41Ld9i
1aIg7F8oITqtZnQdRYHXqZuRo6VkUNI5MPdNwf5Asy/zBFVaBvyLJKfcrQyNwzSMvaFut4iZnk7y
uh8hoGBgTkB+02vaYjfRHKJLPZQa6D6Js8NUtij9U1/PT5StfoV2EGoobKg8fTqz0WGw+8kpcBRt
Mdnt+8HMcgRIi82ne63iNeE83NbKuoYTUlmU2KaicsBBe2uE6WvrPGddJOnKrcm/BhGymN047lwN
AImr3xTHQej6Fih6Rb1rdUkiS5KdN+SODch9QggdOsOLPZkAlxZQGuMuKsCtPPGK6MfoeOBSBlDb
zsenHvOv7TyXgpY3dV6kSU4lmx0Kcf8FHeWh4mVMoRgscypUFdrkFxR//HR+7WSHhc3+XGEIg1aX
pt5APhKDlhDQ9vdjjLKexT3wjfS/DJnAx3aLLBBIsHxaoNudTgRHz6vYHDHTqY4DZQLRh3duVpL9
0NYKBE3jf0BEyZ58NFRDyRcxj6p9Sai5o2C/fiHUVxACscJis0J7Be1oWRomOCnXEzyphl/nUTbn
r6sSCBBi+CH5ftpbrt65aZphbAbtpct9YmUIATxaMOyohkIS6puBsAITkjDOiDOpcoC5w2Nk3WkO
C0bzHQV0gWkfk+4LxUPIwoslOuw1PwngRT1k/CJtMXkhDLLKDXQLzZDmkgn0f5wy/l22xVCYotkG
5wzLNvRkFFSR8dkrMyiV699qFQWbV3P1DMaAO8iy1FacLzug/78JEmu66ZRoBOzk5d1lhuSQ4kVY
U/KvnQv/opDT+FDsgs5VjmWlnkIwIGGfuEui3+djcLsLdSQgMIk+ZMVOQeLaNXI6AaTPHuN5r47P
s7nPcZuAwr8y3Snte7NQpSVryVY02itUIRoNhVRtw4EatT/S+iXVssAYLpXhqOePuSm7W98crhWa
sCso7NSE4jPQFOUt1X8aKOOdpVuPJSd82kKuQJYmr3b6E6+yOHIBkrH7qL8l7g1XYcheXUwQf8V7
JLQqR7w0Mxm3aiuLrLc8QhZhiVsUc4ctj91E+5lzv0wTqE3GN409/bDbcnc+YJaREZu5ntlCUGZq
ZlZmi0Wrcm8ivJtb9j4nd1khmdpbW6o1jHD90498noylxj+e6aHo4Kw5gGapOzuWE6+3qUf5rarJ
dKK2AmWNKqyWsBeP3bFfUMmb2/8h3QVxn/63/hOGK4VvUks0QPQdTAkgcYraaIe8cQqlG+3hPNZm
c5byWsNZRARUIe6pDTflwYDh04jsq2oQ5DTMtyb9SjGRi6eOjyUfam8CDOuqbNJ6wJg4uoFl5N71
zPijx9Ue7Nv9+SZtRDtUD8myrmDKurrQfU2WGjUoxahfcw63pGH+ONzoqUzCaxlnIchPUIT0RCej
ghYCVEbB4Gdz5zWybdlGeAMALlkqTEmILj63TNaUTnm0yJjmcAxHHeOsGRBzfJob01Mj5WfSll7r
RJJHno2sC9l3Ajd4WGmj5lkYKDdKLD1uIAhb29g1qZHHLePeZomX0avuipkyDs5GrjjBE1NiDCoo
mJ/gTw07qA5kbXUoyuPc5pJ2bcnnnAAJ+06aWFbRwk3a11B9AdFr4nfWPm/D3H2BDjGpKWp7Djzb
m3Pvdb2DQ6CMEb4x1dZfYAssbRyMzJERfME0XRdg+hDnkNPD+djfovmcgAjb0nKpLZ6X8cuVKYw4
OBiZu/iWXrWwhM/tDMQfGFto42OFI49kxf4/wFHjC2EpYoL8frq+gXgxTyPpUV2APY+JckvF2RXp
KzUeW6XyIvsIr10vUySwmxMFbMJ/UIWQVVgBDRJ7QF1Nv9PigBK4wbQ7td7DwIWVeE6WmQNuD+Rf
QCFmUWFHS2VGM5v2GnUtLvdrLjnAbHYl5M0hDwj/BRdy9addORl2xGI2Ilyh7H3D3YQHaj1FYaTp
ZcDhWOTpFulRDIWXMdOYLagfVTJthI0Utxw8nMWbwTI1U/iG1kYWhXw1OA2q8sthdRC35hdkHjSY
F4B5DDlEC2in7SytblJgzYXSBRyho5igPPImqSTkt+VDxVy9BhHiUilAO5+HaaGCxj7E/guyV2Ga
avtjs5fMPxmU0GedCnmsaBH4t3iIGgLO7lPzNWGPvNu7qEEfWVjk10nxrqv7uT+MMDvX4S8fEJlk
1lZeXTdZiNEudVSnaPAdChRJmP5C1SnA9hPMfS6ZfluzAS61OM6bBIRR8Yoix9MUWOUELdZNf6p2
E1F8JjP43XoWBvPlL4qw7UpclhRGAZTMLAOtDfj07qgXg3qZ1PvIvIQxyy4iV2l+rdk+79/M/E80
v7cyPuPSa58CafUVQrROTFXHrkdNsp6GNsh0Y+X3tel1iQ3hWtyNyry2NvvWggMwDCs0CyU8p7MD
BiNRodjAm2eXBUVr4g3JJj/MzpQdJPWNya5pON9BZNxxYfImQBVZneQsQQeb3uL3ygPTw6ucn3v5
DSxZjrNXh2OYXvSZV/xpDtMuvcpef7OwvCU3aaDtsWC+Fn5ypR5kMprbffDvh4mMYNzX1j0f8WG1
85hHiafPx1ymB741a1FvaiPXwoPpk036rMOgrKA66s+bl1pFjsggyHFhzqFGZMUR/4+7L1my29a2
/BWH5/QjQYAEXzy/AZvTZa/sNWGkUimw7/t5fVn9WC3KspOHSR+WVJOqintv3LBTyk0AGxu7XWtp
n6eiZrbI7w2lG1QspyodGbWREIgEp23QmoSZCYrzKmrDARLSuAfYQW6GaxWrxddpuoiZdQm6LvZp
AxF+sAfohkedNn7x5F1AnVo6uOW5soYYtaQFQKFHvR9hBEc29vgm1Ohj7QNl1AK6kbmTo9t+TcT3
Kun8dhOAHYyQ6XC750OYLgVTqxdAC1IzP5SbcmsYdvnqbx97u95kZmy7lguYDzPWTTQHO2u94Esm
eyp+phlSCkq1flyiD1BHGXYa3rdOD/6w4lssykE8wTFgzcE4MoubudaiYczHMvvuytdsGnzR0itG
bk9r4eKBTaTMDLZMpHZEzYTBBqOZJu00gZbqtZG9pb5juH2Ap9A1zM6CBOlYLVoS1XqTohZg8PhS
krcFZjn5gyse6sFUWXoWGtcx5FO+waSEsXbTlsQTeWRjpcAwBjvdzNuOek14oCxCr2R3VdLW7vQb
3Xtk3StJ7kAQ7w02Oog4LoV6RdawvxauORmho8GGi1gXAdvx0uuwKave0JD6y5rMVHq2YXp4c/oQ
F9470LAgVY9nHdUHY3br5FbRwqLxMIfncYA2OgOwKwr+rfadsitMn29Oi1vQzCNxM7OieYAv8AeI
k1rAb0n8QpU6zJnAp2fd7rSo78/G7LKPHNSA4AZyK6iEZ++dB4DrwjUwYtgeUkwHtBYAW0zmmaFd
H9JtA25qM3W+oN/PZJ8aCyh/4PcV9mtsh+eqJZs6JgJOf9HSXk8+aP7OSUZE24Hig4YaXd9vve7Z
MKceUF4acZEV/S8ExNgAig4HjJeyD93EjWAY70ogT1FMw5SsmNpY9Wv55O2M0HxuYzPVzbC3Tq/y
O0vex31/FzuzCwTEPlBaiH2IHWBbCMBxbkFnbLp7eu2fDzuQv51FZmcajvEZGebYfDH2L+UO0Haq
KTbll8uRvHfTW65z+sOWPEzshw7oCYSuKihUj++TqHzAB7v4MPde2mTnwq5eAWXJbfdcOAqwl8aR
Jyve/wLa0pFYcizWFZGkDCMuqijBJK02Jn88vbClbtYjCTMbqcota3IdErrXxlZ3mLW7TC+Dp/Le
t9xbhrqLKW7pE/hiTbQj2AfPCc1v/4efMDv0OAuZiERcoVOvNIHQ9UU5p3Z6fx1fvD5nF2zbProW
Tlqyucns/mwNxHepW+loC8bHapJ4N4gQqK1iC6TdRXcVf+MWJmy1Hd+/PqVbTCS5iSl9prf81tjq
N7359fTyl5BdjsSPdm8ivivQR0R9LJ9dXXFL2zZfFLtDa624eVWszKoc1QJa4xqQzcILDE5jzFOj
KwRx/NzCGWHmZ/EQAnHXdcpsw4iP7HgE/nAbhVG5upDEAZUvObA4miQ/+57TrRbfRtX6cNl1itIR
Aeg4mh+OF95neqbpoMOwhgqBr1qZoUxNGGXM6WxVdZ8aI2+5AFR1nFwO/DJbi02XHhR01FKsH9xq
8vyNlDoypLSG/Jad8cAWwT4xwJG4xrq8JmZ2h1sNE8OljPN1MQU65Ok5xpVfpcL7pFRr6PpkfHI/
bClmMzQg5Ojowp+ZKQ9owgobdQkozlZle1v3hjvRvrvjd8pW3TVn3SfpIvl2y74iX7PBU7Ip7d7s
rPJx7VYtW8zJp8yWXQQl0CAk7G7Y49o2iE8RNgab2Mox42d1GDU0m628GQ76fuVCLfTwjD6PgkYy
gAQhsXCsV12PCSKFBtiEqrcGvdtKxLCqAkfbxZjr8PsrJFhfMFzpkHIN22bJ70JqnEKvECV/KGUA
CUnN8x7XighM+rw17qfTi1u6tho4woE8BRZpOJbHa5N7ZgBjA7tKPLCVmiJLdbHpFBGBwykWuXNa
2pI6TaXNXK5A5GWfd5AWVdU+wRxoVapOzxsr9IFJ4T2flra4d1gaugJlIIjMq02lDjKjuk0rmBwf
LWwg25ajlehmKdEPbnJAxoL/6nsG9Xj/RJD2sqxmlZWmvQkeHnNw0ZpXcCd007MmSQ5uC6B+6u/0
gppDWVupEiERqFqEscPp5ZIlw4AeSACQwwQBcHD29JImFmpTFxWwRLiTdZVFDfcs7qNt53Y7JSKb
JIk2enurpBoI79VtVPf7hChmzoGNzoJzEHxZnpTuayA01e7nIHkJUdRidQZU3Oii93kLxIEIBVZ9
xU1bivBBTwq0eKTcKF6Q2Q0LKfEkIePLlfxJb88VwyTVc8a3tXfNMrNLzjS5Mk/v1lKn1ZHM2TOp
uayQ5RIyRRmaPjpCElWyROvEqrSR06vOuFCiyDRqdLFt6l9I7R0Jn107L3JBzd5DeN1K91UZHDR+
VyqVE2AssnNzk/ZfVpa7dPWmWzy/eglnZVeNywW3EUeexkueQyQVNWprQjPb3FbB5AB4TxX4WWgy
i+QtiCyS6K3tz3TjbeVrlp7q6dfM4iHUTyIBIubK0kE0ZHTn3ztLmU06Z3BDR3ev8+RJlmKANT3m
0ZvEb1fkL5l0HQk4DQYdLN7zrAQLlSL3SI39J3cFvCHqPSCCJmTPNLPQN+Dp04O1Gu5SyDWVOXNL
qa8oWUebyiqjW6/ZcP/QSyC2UDdgzzNTsWKZFs7b4DpCaRToFFTXZlcKtOJeosvo/ojLyKwk4zYv
uOWDW4r7n5tsreA5ntfMTziSNrtMhasUmvDHNtdEQGkuYoCtu7qdap/CtjTD8oKqK6/yskTkn0Hn
NDYLzdaH9kiahCV8S92PwGmEdBl9DDAPXoPXu62/YXQQQG1r/QtL5t5AyIYwHr1kaK2dmdiABk0F
Tm1gY+AY2SUB8DohiUkLR273JHKkIbKohPaaF1anZhHuc3V3WnUXHrWjL5hpkde3qiQM7LSqp09J
mWV7oyLFylOyqDyTZc42l/qtJNKxbdJvxF4I39LYTaH5Fqo8m4r+Qu8VloSSnAG2gdEsHr+helDp
cTfgKA1fdnQygCj7UfH9uyrlmz6A1irZivKM3/9BXd8lsllxHG6bEjT12LGJft6MRDu3FFYY/UL2
HQtD/w7mmxEafY/UJpGYpFHepgGaeSWEZGYmDZ/lNcaoBaNyJGJm1l2iZi0Ze0/lINkhaQms4c3Y
dpAIuwM2G5GeTqvfomYYoGeVDWAgwXQen5Xa+WjaHPm2pMRsJHVTuleFv+WRpSZrNNXLl20ia6bq
TQIO+LKFLH1I5eu+yi4MX7upB2ObNeiOVol0S6gPsCdke82ujPprF/keJ2feAZSuwVXF4/j+9PKX
crAGn3zT7GYYTdY2ho9vcuPgAVyIn2M5uwQ/9qvbPsQozoWAYm4ld8vCwBwooN1c8Uo0sfaWLLh6
R58xs7dpyuqAj23ioLlqDHZQQK/ldg96vWJtluUwtOYYyDrz+VjSUCYpakiQ4wuLy1tdhPsUc1er
TXxLSQss6F3Q7KwpazpfrbGvDX+VvXqr9RVSoq5+L7xkp0bPmgHCOkB9qH1lx+VjSZrrmhmPYN4x
lSS8DHqMmBpr4BGLl2vyUbPDTlFc72QPHyUzk+jnFH5iybexjvZQTKp0/YpLumiVJuJmhypJUi0V
BJtd98h9V3bX2Cn6aU5r8PKJ4jRHhiQQIY4XfGKTWhkkiF2Adr88szw92wAz3GRovgqVlTdkefPe
BY0/nwhKA80F3zcYxMLkK2XDte7fAACWJXbdv6puu2LR15Y1e0OK1it9tHfjQqgqIldTNsqtpBSX
hmyf3r/xF314OgDH9mP/5k9HGgMfjsVoW/f85xJZ80i24yoG5vVj7tk6D8+AmHZa4tJwPp5Gousc
rgcFiefxToYuOhe/N/8Pcbfr8g7ULh6oXjMzoullCKBIScs2nH2t628seSMYn0UkCIpLw9bqeOVj
lnR0+i2zUx0YycMkxntTtuCIL1Dbt9tc9Wzqe+Hu9LqXjnQqanakGUsjHlCICluxjxoFWGT1Phhi
oFetgfevrGo+0drXGWjP0QFuMUW6SHNk/FWy0/SV+tbigzZZ0XyMFVoTpboLMa4UbWufPkoppixY
5UgCuFQVsUIFnWytth3JivomcHQfNT1KTb/9BSYv6JQGxjIgbCBVOkvscbmtpZxBjUvRWhHo7bRK
t0qDnbfVF1/pbluQ761YnlFN5zcHqH/oeuDIpH0gVmnhpRTeSDip9uq9UYBCoEyDCEKT3M5V0ttC
rBF5LZ/ru0hyfHPczEUL/EhCqvNct4Q0cKfwWzBCNmytwDVu2IfVKRrqWzouKsjZjkXFSiv5uooN
BTbUhS++GsD8JXK9lcExFYTfdJCiSwA01Um9T+VmxfqNr+MH4Uj7ahqansfk87FwrgSq2uYQnvXB
xg/Yp7AZVhL8i1s5ETG7+CToAjkdYGBrLdxglGYnR5GdemvT8kupIFjX96XMbr2a4JSi0ZAH0bnq
3beeh6bgm5LYYX7QPKAqyE8Shhd+wdSoyNkTDVNiCEOO9y/JjdgoSzyKWo1YJ3Y3SVBvdfDMSdxb
GURatGoTUTOVrJmGMVkKUR7XnA4+RNC3qDobVyAuvj69qvFIPmqFrqh459GiPse4DcGeibortlKK
LHirmFlPgH0An6qIvzAufmkP36WNC5+894UISxqNjoWrXGgcJcxgb3i+Ga6lORfNCCpNf69qpuvg
JZT1qMeqehFvOw/4Kdk3Qy4PnffYgBj09BYun9a7sJnWp16ak2iciJQqwIcaF6H+pXLbq3JN7Ze8
CmOyqJnWk8SvQgKaGqvpfcPOhRuiGF3dVHr7JEh7WfetbwnMn5xFGjjLV05uUTh6O1A6M+g4En18
cg3ahGQlhnAGKAcps7vuVSr3RuybaXkbZd9WYUwXd/Vd4Jz/OxMqhlxzCEyVbZu/1JVthI+xvDYf
vARHbRgTObNrjSps7solQNkqG1dAOP7OtWu0yZrUZNsX6aK3y6vBiW1xK51rzmnNWbSXE9mze94Y
TdDr6SgbvNcsCjboNdvH6tqjuuwcTuTM3p2BgZAyqSEnfKGOdiAO5Q77lDn9JvmUA/cSj90WyJsr
XvBSNe5oa2fxmmgRzPFsFPuQOpFnSzvXoRftA32Lt8muj8AXZRXfQMXFVoza4r7CSsNSo0X3QxMU
Bjz91HUhmJMLQ8EQdG73erG2vPF0PpjOiZTZ6Umk8lVl1Jyg2LLyioG5J0YD91Da4C0A57gj+m2O
2AwPktHcndacxdsxkT070STWGz+TIFtU9KyPIETOzwGAsi18bcXFXrSlE1GzUwSkBMCzBUQlUruV
gBlD+gDkaWhY0CIT5uL+9MrWzm78+eSJ6DI3q6ME4hTjOVNu0rGnec2Yre3e+POJDBYhaYQkKXav
8PE03MTVTugH/gvjNWhQQ+FPVtHPhZLXsZiyUiuPhzJeoeQskuwie/VWQdkWihQYNGGoh6HZEP+Z
ycirJos5gVfHqkeF14e2zQq7HZ4HqbwA+IPTDNlTotyFSXp7+pwWHYeJ4Nmr55cJfufoOPhI8Bm5
lQ4wJJVrtuiL0oLMCTT2C9WK6VJnT1DMuN9rfHRVZAybd0TfAJOxc5sbJR97xeQVvLtRrz9c7/cF
zh8gL5E9rxl9laDC+EAtXpoeg1inN3FNxuzxScBkYABrF4CnODVEBq4pA1RlRciitk8WMrNTfVQx
WpcQUtcZwKxkZrmEO4OuwP1K15yhxeQnss1AOkAXHxpRZ/c3L3OlJz22LQ926bD10+vAfUb/NRV3
lYoEZP9I2L4OrjNvX64V85fmwnEb3oXPLnbbVmnij6OwNHJCdkbJhdAeGaBMOnC033r5ucJM3qy8
NouuEcCSFUpkAs9ytuIhz/Qy9SE0keLHzsPkQeDbLSFOxqhZlhpIEgNLjqXNad1ZXuxE7myxXenx
Thv9zgEtPr2PMq0mTJf3Tpc+YITaUvqHBCRhKX9g4VqGa1X4zO7UZaTqwASC6xI26F24SJNLnb2C
T8r29UOtb3PXFsXOXUuPLOryZM0zqyOJQRgg3YANIE4Z8Ju81kzm5htFfzi9u4vP0ETQzNjITG6L
yoMgT/f2PYJJLiWbcQb/tJiV9XyPdCcvUVCxoMvYKKYzXDNvu0dPHUwJ1X2lrlfilI9LYjIahEBf
TDgSLPNqr0R0IrdUBaVCf6kBtC/uN6J7O72eNb34/vPJgryQoncgx4IC8k3JnE61XLF30TKQj+BQ
7UauN10JhOU16o1lZxNT41ijrgEMdmZK0zgG4JRAvFAVrSkAnhF2ApME0parsakW6Y5EPf59sady
4FAcpjTotxEG4CLjoVffsrje/9JWvH/RzO5mBUYy+wIT5k12A1SZtrlqIsz7eQcGrHld3Uqox2iV
Y4gVh22pkRxcFu+CZ85hCRIVlnBsxZA/F0LdVhoxu0670nqKCRzdySRhKsFNFfeHhneoCsp75sV7
Vb5VI+9gMPcu1760/DkpiSXXBKroHRodxaqWeNsqVd7KqHCECM08VWSzKVFfGZGA2nyNHGzR9Zws
ZOZ6Es0IWc+wkKi5bqq9CF5ztCJR2RZdv3Jay0b8fc9mRrxws8Zwx/g2J+D7vC3dbitnN0p1RRG3
SDpKO3en1ePjbaRHhzSz3qKQQRfTQjsy6gJWzNiVsoIRzc45LeZfLuT7wuaGOsEUbtOM9yK+An1F
zgFSFZtCRoPZPgytuK5tAE+3ympFYtSyY/+JgQOZAZ8FY2zIH892NDPQMQiDgwX656Xrb1160KDx
CJHq4EuI1FkXWE1y3sV2UTcmSqMrC/+4wZCvjKOKaMmU9XkRS9IatUThG05+DjisEjm0TSifUZ/Y
bs7tmPWWnl4XMmgdE2soPzGgiUfeldz/PGrj8XfMniwCKIHay/EdXjVkGyRwWuAKAfGWJsWVmwa+
CaS5fnN68YtrB6E38oEyg2MyswDtQEIRMpj62riM6E7kd+EaLPb42R+OF622nFFE8cAjOw5umqFE
qbXHsI+rZahDgByLgcODUwz+eMQ23PMSszMrr+VHd/n4BZvdmU4zBPrmKQIqD1CGONLV/quljZu+
kbNV+X0eud24cbFnNcjR95d59HT6bMaPnG/cVMRMH2pkBgxJggg9uZL0GgBujibOq/Knc8jHezVz
YFq89sp4Bawuv1C7rykGGuIbrq6UNJZPBL0OyLIAGkCbSYl7rRV9hBOpSWtWYhNWb7+yW/8ImENU
uH7PezmEgKy/LYqxru65t6RxVzTro/nHboGuHaCEHIh6854toYPzxhh3y20EACtVzGIN5pC57KsW
1MmjYFL4FWSJ1d3gBiBzL6PQXYkiyOJWjgSzIzuejrHf4ws1BBrh/SAqq9iklxgh34vPTJglw4SP
Ez0wK7G0y7Phq3qr2+0Tx+xPYBXnQPE6vd8L9UfshEH5iHsJ2z0fOlJzdUCrjI/G4Mgmh872P2vP
mDXduWZ8HoJKzDHupGxF6PLS32WS46VzqaFebmDKDk+F1tyRny/dHq9pZg6LSgqUwMXv99TzIttp
xr2xhh29aDgm2zYuceL3xr7RSpRDhMYvJbYXPDRXgQoXLYfBcXM1dUz4zC5bw/0BTBGQEecjOsUL
wssRQKH8+aFHhukYBUwsaPcfL8XxWuSw7qDl45hOo0VbPoTNbeRyDw3fvCZfutBL1yZHR92e20Sk
atEwKSv4H5vtHiL6UK0KCd19UQp385vQZDNIofV6AyyR7vG0ji+pG/rHZZTxZAYYkdk+orSYt2oN
m0I7oD1xDRHJGjXf4oIwxYiKmg6tmMMk6IMcqLGG11EhnZ1oTs9Cs8BQEXDcqtvTq/l+7PPNwwQD
Eg8qhgQ/HleZBVFUVtDuvbGrnsiFClwNs3tqL0ML6ATkle/bzXCpmffJhXbVX/dXz+gc2Bk7HQOM
GEpwTn/P0u5OP2d2mfN2kAcvw+eMh9i5KVJaD6clLAzPMRTP31c8u89+GqsERGWVpW7YpXuBgbnr
ytZ3+mV8qJ8luzlkF5oJnG+sMj5PnMrdnf6ApYs4lT9T14qUOcphkE+BKBRF59y/dFPJThEEnRa0
MIAwrpQDsRrJtPF8j69iEKEQXbboB8eteZLgqYZ9YmsdZvA1dxvF2o7WFUhI0BOLFnhktG05rX++
8A3r+X0uF3cT88Cz65IEtJVTiutChAdwkX0sm6UemvEahPaiCWUQAE5BJLP1mdnp9DzuSwA/Y7T7
M28wduoCak67Ob2jSxcTzQ//CJlpp+bpUl6NQigsm389tLdR84BQxazr8ldetYmomZamwlWigUIU
d881DPsndbyiHotey0TCTA8xH6JlUgMJLX2K/V0Hftz+UsnuS+hF8JS2K+0dSy4/XgWgNnP4eh9w
daquLMBvaiAcT+8SFVhaBNTj3lcve6X6Zz/Znz6pJTsylTZfHEbhWySN0G/R7/Loi5StlBMWNw9z
5iMcKhY1r5yEaiha0eDNYc1jJc5V+TLMkJAxnnX6FIC/o309vZ5F9Z74d7OrnDRyH/PRvwsaCv5Z
xYTdxiDRWri5Jma0XRNHpNBjI24ziInYnhqYUVfhrv5KIDb1EGa3aMhVIYkY045J+9hkB9m4P71X
SwZ2+vtnV2cIlSxuCH6/Uu6y5lur+gCz3jbxWv1lyRoQ5AcgC4BGH1qXe0UJMPIIHZA7W2k9k5Fd
I+95WyIqW3kzls5lKmqmzpKXgI0tx7lkKvKfQ2ir3mPOffv0xq1JGX8+OX2p0SoRVJACKKpYaSz0
TGgAuvsVIQAl0kb0KzSzHQsZamJolTEuBSxM4LmhQC701lAIFlUAc7R/C5mFyYVAp5zwIMTHOOGg
+raGafEwVEyvvju9nEVJOmYhMYQpawAAP14OyZByDxS4uzodGVWvgm7nyk6zxiq30LWGuBLB5Yh8
D8rc75Wzydl0Ye8TH0UTq9GplTP9IQCZMVWHwgT8hAk6RauPATzgio1Wro1kjNo19xGnsmfax/tK
TVv0uVgkGayaFdeDoaykApbsKWBZOEwckvD63OUV3uAl0Jex50rA5NRJY9MSwO1BbaCtMQVgd1W4
oU14AfjFtl6p1i4pPkJWKAzQkigCpONDbHTi6oOP10IHexUXgC3O+LnLq5UofUlXVKQ5xuFZAJTM
seLrSDIoXl08Sq5DMPopmtSuAGdn5JvTSrm4nndBc5DwvE9bLxsDCFUuQRWtFG51m8RZKyPTAv7U
lRu9rJsTcTPfCzn8tI9TeBKa35ngqDWjQN7xDo98pINpyU+sykDrendVZ8Oan7TkViBTidkuZCrB
RjE7OjVRXKXzOXIvSNRS41OWeQBezc+9kNhU+VoB3+r03i5Z/Wm0OROoG3VHq2S0+qwtTLnyBJg/
/WRHcmBCNyjh5k+nBS5ur46mfKDmAjUPxZBj7YxcZchpiaRKENYHl/n7WONmUNSbmgAJIRJm018H
HmAEva+nJS+p0VTwzIqiGJ8jxQPBnUjM2t8lmGCtuhVPbelS6Dg/RUNxESn/2aMjZ0YRahpea0nf
Di7QS7Zc+8KGtU0cj2Vuw9BVAGR+hYOfeA7dEdYtpTUQcSxFXGsgosVUveWH0a5Ryn0TVjuf9bda
9oyxXWsQCcbElQNJvJWJlcW1Gnj40C0LfK15wlOSCJHQfAz8jiqy0J0bpMKMCwfUg6cPbulS6O9y
5nnPLpFLjg4baEwSfFL9wMmV7PPgynZDhJnlX3t/rV1vyX5zvIAyxRgJGpzHn0+eJzrEmJ/ogFLg
+iqA7dUh3hUpQrCgc69VNb3o2sazSCq5FlHIGkHT0pVEQ/xIRCOPvemzKwkKmjIoesAwqOxL0F43
8dvQWl256X5+jnQcLVBBoaWjC1idB7MYW5BESBC6a/wxK/dB8Fz6r2H2XMuva7AZC6U3yKLAumFo
DoYXNFtU0CZ1DwuDHUVKuW42PepN7UbxrhS24cqGEzAnkUeyFhUupnCncmePfReCiUkGFpsl083X
zrqRdmWx4Z8/SQ+8cPzSKR5WrMzi6THgW4zznvjPzLxpQ4RqzDgpzyMM5rJzKpuq8iIH994aIuLS
9eMTSTN7FrE25f4oCS6WCSK7TH5pQ4uuYY4vdDHh6CZyZpdBdLra8VFOUqFTVtk1ZmQmB/WmQkbe
zq9z12J3py/8ysq+PyGT6+e2wY899MdZfEzMpo9pCD6Q+NNpOQtTlFgaoh2FMWDMkXmCfyj1FMjM
HZJXW81SdsrdJrVAFcavlM/idrCCbX4NMI/WHJ5PC156iqZyybF9qSKAqqe8hVaWX0SzB4ScMDan
RZDxd8yfiKmM2Y1r5EhNQwkymk1ETPIADnG72/N9abu36Z3S2omlAiqP2eIlss4wf2D9SkQ5/YLZ
3YsCXVKlCLs7EHIdDvIGgFeWhmaLgV83ebH/vuD/eO3+U7yl138trfzv/8I/v6YZOBMFWo6O//G/
r7K35Lfr6OX1rfyv8S/+8wdnf277ll6+xB//0NHfwS//Idx+qV6O/sFJKr/qb+q3ov/0VgKi6vvv
x2eOf/J/94e/vX3/LXd99vbn769pnVTjbxN+mvz+40f7r3/+Tkasjf+Y/v4fPxwX8OfvDy+V//qS
/IbQr//w195eyurP3xXyB2V87LAYLTAKJrhu7dvfP0GbLDQfoaUOIrLff0tStHL9+TtV/hj7BAC1
CuhOhGcjI1qJdOnfPwJFGv48AOFBIch///vrjg7p/dB+QzbvOvWTqsQvPm7aReEVMxSAygLDEHhX
wacw2oLJXa8yiYi2U4FyKHtmUd/49MatXlx0femVXaI1HlPU4LrTgI29u9rE2SfDvyKqcFxU1tmY
eIuzjQpAFskAHGBxl+QPavbA+nuvvZcBVp5f11VuB1sDFAJBt9Vcq+c3WvrK9UvRnevuJ6bc/rwe
3qUx/ntSBS/81yIt02/V/E/936iDo8v17zqIhsbqLXkTRXqkgeNf+ksDifzHd5DSsZxrIKkwKtoP
DeR/gAVkdGDh8XDUeicqqP4Bq6waBtCoKMBDxnvwroKoSwOmBfigcLSB2PIzKog/f2QqR5LisQ1Q
1wHGN+bD5+3NEpMIq9UotCK1kccxy0IeC34VBf2813W52VVZBzJIvyJO3fTAphBBE2kAWooqsYsU
EmhO1nel08QZkZ1EcO18HI8bnMDvgaU1RL18RwlSeWasFfpX8Ey3BqauYyM6Z6Rq7TZicWxjdCq3
aEWLN51ivnZLJUPfxH3FbCCNFzkwprwISN8C3XM0oQEwHHo3BpiKEvT3Ucdk0/XzwTXrPB+8La8B
q5uiNWWwaJup93EsNTmYLuuOWfIwBGDm7IrPvcI0YM0I7mF2SS/vVZobvkWxA5Klu9RFh1mWSpgi
jDHeivYaZB0lhWWZmQkJgNKqpN6kKqVvWh6lkqXQIj3QXPKR5PBSP7YH7vPnqkMnMnB7qhTTJ4Gu
Z3aC+nBstoxl5zBa4YHLWVZfRn1F+FbPU2+nFlEMkFFMT8s72hNxFw2qOPhyPXToN4j00AJXd3wZ
aoNWWB62+xlAd+yxLFVSmX3dp2f60DW9mdVp2iFcD7LcyYzUUVqSIZ0d9HDtMznW8Nq3QEaQQZ/A
zJTmzX0uaXgtPYGhQ1Mwt9NNwy0DAcYijkVktA+/hTWjFx3rwivRUPULS2q13sYxZ2iMTWsDAI51
bBQXGLdD0OUjdYvjrZWdESsRBt6N7ialDa+dZOjiPUGE5plN62mS6UtFeZ2k3SY3agMoY8ILzzmg
0B4R7hgPGqlk5tSurB70ugY7SOQbEtYSVVJvxsz4pIdS9AAFjzz415rbOVwKGyDsuABVNEuXZYZd
FWFRXIZANLgeqmI4I9nAO9vwU7A6Uygf30t6pjzEJFKg/kwRTtS2mnAEy/PAEQB9yTAULF5kza0D
Wypb5Z5qUvPiA/kEg9ddBWDgKBeouIYNrTSrZ0JnZtYbI49nphfPsjxEgHWr6u5ChFLpoXKvFoMZ
pmH1KRSVe9ECmAIyDIosS8K9uEWU5Uf7ONEiIG/rAajKvXoYYgya1uE1RqH1zOJ6l5QmdCilFh88
PTAB8EM7kHWlUmF6UgkJTIIpMWO8jZc8kUC0ouQU/YwBGGmdDNEcuFw72X8Dca2X7gc5ay4MqRQH
Bgu004mE3ip0lyexnYZ9ER9Sqmb7MtXjfMNiJUhGFCcVUbbcBMDnr9WL3m3RmGnk3Y3e8pKZBqo3
UEyfxmhh8Ur5JvZlOdlnQFA+j9UARCIYsWCAn8mRUbyrYr0qMPmsN9pfkfQPN+Xo+f3H9Zn7SP/6
8Bz5S6MndVsVb2/VxUv2/8ATBfaJEd/v3x+pfRm9/ZZ+++3i5ci9+vH3/nqnJPqHqlAAKoGOdXwM
gBn+90OFH2EKnyE3N9Z9x9IVpP1wlhj9AzVAQBYhITMWTibOEn6ExwvR00gsC4fJUH7mpRojrXeX
HmVgZAQMDe/kyHg6Nm0c+0pF2qZkqISExtHA3VXuS1dkgNxDjGNWqc9udIF0E9honDTDVNBkt35o
ztRR+w7UMROOVr0RunGkBv0w2hEMvafXngSM/TYC0hyK7/6GV32x0To1euCsNagpRBFYaVsgCyV1
KINkZebuyxyhiBmCiqPHLdLQkQ7cVFtICT8vQTjqoQ87xIgGBnPwJmphdFa1+JeYOnhq+ljYnufl
8hk2ndgZJoJrmH73GoAy3WvbSmlnuyjIm3Epu44oMPhVyMTvTR5gji1GkeGrrzRtZ6Wl2ngbv2mE
SSVAMjk86jPMyBf9uet6xk3cx/7naqAeYH8lMG2YgHnoHkBittGkiL1IcgKKskCtMO7u89jb/bzL
+P/ntdQpKi3w4TjGz9FIhesBnf73S/o//0f0knz9DXcV/1dOvcnFX/TDu1T+UMDFpqAzCuh9qCtB
xA/v0sB9RhbPIONAP0UK8Z87q8mjdwksDxCpAWns6M4afwAmT1HgeoANko6O508EOGP88n5txhQw
EI5H+SPSKCKw0fecxDe0CHPFb4BLQtLOAHdZ3e7KSjvkQYFGbwr0scl+LVzTJXFMHjtQgT6lwGQc
i6u0HAAmBqgNAkPxnCzlQPmtIhDgyTFwpgOir5iFY5P01/JGnx7dVtgtWM5jeWGpYmicAdRHB4+T
3bZKdcH6qL6Wo663gToAfE437StAG/wv7s5jO3JkadJPhD7QYpuJRDIpSrOqqzc41QoygIAWTz8f
2H3nZ4L4E6fubmZTGxYZQCDCw8Pc3CyPAk+ftX+2ztWl/3VYWkLeenrpiuB1eQKAdwL26+nNRJfg
hCtU36ZEdKlU2h+L1MrPt2f1Gq95eUsdfWrEhJCptgmAq1HqSGp6r/ER5VD4qd6UQVfA9cYQYTrd
HmpjQomtLkuG6g/Gu+sYL2nlMuQ0+5nptnetp9Bwb1XewZ3K/E5LYu2ILqB1agdlxuV6KHfedNUf
/8+rggXTQrs8ARXn61dNvTnuRK2ygIT0TnaMMmXVtdHJA5P7MIIeHKc5C+Risj0krTjY5DwXFkhx
15RK/p61l9zpbpf7Shju+dCvBAr+fTia9xHDcR2qRwvm9XozueVcVNaABdJczf0xtXPtk818LccL
keAQozR1ruqO241ayfRJmDEXIhYgXgGUe+LPow3b8ZhlZvY8DyXd6FHPjc/PLTcf8BuukvdW0qZ/
qFIkeztlgWNXK1VHFBswFnN7eF3Lz189O1W9tpBhOPuKFjfoxzr4KncA033YH5OGlvwqcUK/rvSf
w4n/mTRcWGj+JxICSa+2aEkuHU6OMfuhxIPPaaf5UvXD5Bf9+CfQ+Ofb6/fNVqHhDPeaxZoOwU8Y
NdevGZozKXI+mn7FqwRlqyUfRWgL6jRSHm8P9WbvL0MtNUTQK4S+XjKWVzOatKGn1/1s+vEUX7J8
aN83WdvvvM+bgMoglPKgHoJNeTA8rt9nDqVp13Fo+mNLR7dsGvHkCQSgHVnPx3l2up39vzmeyYWJ
KLCMuDovFK1r0r5OUWwvw+HDUOTVU2+GMYofdeS7hdZ8uT2Jq8oMy2N5QbJnAEK8anCvvX5BAcPZ
rGwGTARK8bkssmMtIlzDTBg57ZR9b/pofOjsqv0siAZ3okCDXLGKPfmy7Qdh4UBBM9DPXxLs1xvE
sgcxjVx4fWtW5rsubaqnKHeM05CHyUHAgrpH768NUF9HNdwaq0udDQV4DCfq7SlZNsTVTqUisDD+
EUJHpPwNOcWWVN0rkVm+rIQ82IkankuzPbkmd1ckV+Uha/VoL+6+CQ/LoICz6J3Bp4Dgev32dmEg
Ww9/2tcVSi2ZGx7HHIl0tdCno52n8ckYzOKMoD/P4EYnVYwEPQ7kwIih0dghcqb9UKl+7BjvkMCv
Hzw7MnyS+XZnwWzMDnZD9GXYXIS486zWS1eZha1QvPS7Lv+Ebev8MTJC8SmX9veyTRCRqHI33hnz
zaGI9yTlUOQumRydZp3ryTHtJApd6PLcv6vqoW9U5QCbPfFLIuoXNR7/KBUWiudWYRCZ5W4RcePb
gD8SZVgTGHe6q+FtvYynonGZXLVxmGa3erYEBMlRmKZP93cXJPjEnBI38/xQL4XfosN3ntBUpA/d
tE7W2OhBJ4Xt1wOneFbK7mR7QFWeHIR/e/FuThU0B/AMfEEhhl9P1TSVMsn7WfVTQ/cOYlDqd3PZ
6r7W99LPyuRSRe6icf0XeWL2U6TYJZTwmZZKvYPeM1tolTsgv5Ekw8xnsoSbP2ZhHWOgJ6IHV+jf
Iy3Kgogz8EvRZXudnW8PHQb2WI8ccnTqrLtBGjl1elvZrMmhzk7081DMKtADVIrpx89PL+cb1DhK
Kczgapt6g+21hdOhnkov9VkzpXNXhMUfs2p+sKVjHtxsqvwx6p0HiP87fIutnfd67NUyrErApmpm
bHzp21NVS82PR8c9RZoWnxHaS+5DfTZ3Dtnlj66CIfmuiz0MdD3njc1s1zlNmoVs91Iahl8RWR7p
8SwuWWH2WFAn1s4a2vqUdKyb9KJYDLw+BaZmsPMKEXPfFIWz3PWzc5jZv5P57+kNbBw4JCnLzRAz
DypgaxKiophzWXPy+4UQrZ9kUe8XRY8+UmOKs4fCybGyS+c8un3hj4oVn1Kvc05ooeg7H3bV2vDP
xmG7OHQyLc4l6wATT52ZpIs2aG9FS81Bv9Su/KhPs36ow3k+JJMYLrEOz8WxQkpYdVWfvJpAA8tw
ON1e4Vsf3Ma7hiOYdPUNBdTI6xpgvAOh0fPw2DlpEoRzhOCl1bcHTdrp8+3xtlb16/FWeXHKkq2q
ptf8pK7So56nCJcW0vSlLZO7dFKcj/U8tTsdoVtRkgiLoPhidfLm2mp3few4vaZh3U4FoQKQv7PF
9KS0HjZzap6cCmugD6LuFJDiNts77LfmGJIt+TE6E1APVmcozWvckFwWeVQW9gXQTT5qqmIH5uAC
bYd5fLLyfgQB52YTOUN93xrh+I7/NlOJ8QaAMCmDXub2hTZyGArcdXa2/Yo488+S5I61LARSMuhB
1+cI3kaiLGJd9Wu3qQ9KZmnHAnlEdkiWn5xSuu+Vrgd8F+YUtKEDF3POf0+mJn5vZKUamHo73pfg
Npfbq2Vr5kg66GInOlCrWz7sq5wfthb2dJnBntUy66/ey9VjvrinVX05BFMNC+32eG+PfoRsuAVT
mdSoUpvm9XgDsNaUwWBGHT4OseGhOqHWxXgJa1Ee9Ep78uzimDda9PX2uMvfvQ67jLskB3gNcWdb
Iw5mqNvVXIaab0168iny1BKlb8PdWYhvtwGjeBRXF3lmak+rvadXCro8oaX5HbH/g4sd2NEzuuyI
m3N7CbPJRtYiFnfSCv90R9fdCfVvv+UyOuk+uR1p1cJLeP0tuz4VQ6kyt54SeySulu7HmRs954U0
/KjataJ/e7QA4gBqmJDywA7s1bekUlabmUAa1WtTQmefJ3f2EIugn8a9/q2tzwfeuNwigOHwTLt+
NSPUa5HGDKXC70Z4SXP9Jst/TsVm2aNED9zZudO7AJ/uKtfrLAq3TdHxQtwNTppVOqepmhB9zt3Z
v70et+bOIg5A+VgygXUGTo0qCfWKF4plOvmakP15nNXW78qfhzCXtyKLW+yhyFqM1Vs1Ud/FZj7p
fk+dOhjy7Pe4DyM/sVtgL9QVdiLd5pshgwifQGdpvOGA2eHc9lah+1XaYOJVcffUvTQ66hn/3J7E
jYwDp72lsYJVAaNunafqikQ5ty11vxlUtEZciQIJx3igtMN8rLLRO1lO6uAsWoTflEE3fCnG8qjV
tbXzJFsb3wYd5nFccL61gLc+V1ltWL3uj2TjwRCW/YkzZfA1tf4xDWKkcu85HyarGoI2VtS9nqm3
Zz54uAYix+dl968xh1KxjR64AS104fZ3ZYE9nIqFUqo+pcLJ7kQetjtxfOsrUxxAoYPMnVv28vNX
50aRClwoQk/zQ6+HWSCb2Z/6pPDdSuy1v2+9HJ/WQp8PZFzVVnvfnbJRS0JCdzclCUpCY3jihTrk
ZYqPVqb0pO9JfLi9sraOKQ6JRcoKex8KHtevl9haVgBSLcfFFJ2UUpH3uh73Z8gZ9UdKEP2BcoB6
tmHA74y8FcQ9VLQ5Q3hVMunrkauY7nFLpvS2SFz+yq6eTmLQcC2Iy/jUR9gb3X7TzQ/pLpd9nKiW
/v/r8YZ2pAdXYXYNeBknQ3RWkFhFHGjIT+/EPGPjS/JCnPsm07qA4tdjGaGqD1aBSk7TKOOTbKtL
qyoJClpoDosqJi3SZJBPxcXLNe9pkqr3WOvuM3QSJWgstTxwm4FtFg3mIeagO8SarRxnC8LajIc9
9tg0COSl7fdG8qyGkXGnWrH2rCtz/JDINgusNtIPheoOZ8RxIHHkHhWBBlRImabhkqSxcxH6XD9Y
gzsfJ6d1D5Gh7bp4b86CocOPclU6kddyx1mCZUsU61xOGkN5FB5KtbOWzeCFdnUZ07H2PdTvAsgM
ZhCGhhX0TZQHaZrlFzA8OmYq+DF5i216X/fFQzXF3Smuejv46YVBT/b/fcw1iavvCz2bR7ZAPIjM
t6XefAR2KRkqmneCycaaZ6iFF8mckKAtM/YqmIS5XmdSLlYOrNN7iN5fINZkX1tKZKfYnefk5/cY
BU76yFAvojK0BrpVBw03dUnTSqG5H4U6tHdN6FlBLSP9PM/6npzvxh5jPOzeDIA+8otVYqZEheu1
tqL5Ta1FT+mUy6MCenzqm2nc2WNbQ5HgLrJUUAuY0+up7K180jK9AbnBX/C+lHCOuhrbx1iP9+77
W+v49VCr3TxzEjk45qgLOlffZYX9a5XjlU57leYjuoE/E9XMnS/3goau8vhFxgZIF/jS0NbFl6YJ
a9YDbKAOigFO5bOhfLLKRit9FxHq8+TF8bm28z+GDPcaK8uSOyNUvHdJXslfpYYYdaX/lXaN9lSP
S2e+aEzbPMYyF+y1Nm6MeylH76iEZQy4J1HQyxBcVkavHY6Do43dAQ8UikxhKAcLc+Gw1zG3K+bi
WCHV+VVt8eA9VnFo3YdKNTpHTaEv+6DPzfBh9JL63ssLLFvt3ug+Vw6ID9IAOcxZ7hRmgONF/D7P
9ZwOuUi3f1i5McIqZBZ6f8CMpDprTlFYQezoXXTwPK3DPxpWXHawnKz97oV59rfWlx2llS6S58pM
vG+mDkToO4U9/Sp0gfABcbkOJOZwOipXrf5NcFnLA2+w6o4TQDbGMVHS9rchrarP6mRpwVDp/Fqj
5eY7CTvsuzcl2icIZ7N6GOYQm1FzhqGpjRNtfLbRjkcRxc2fkdVB8JjIVQpfqFA5D05fNt9cRym4
49ZN/3w7WL0kWG/WBScL+RfMIHbZ9boXtN1UUqOHKZuTLjo2/dji8E2TAifnoGm/ZlzDzKPQDQra
ypin72LDqHLEmPTk1y60sRZN6ROa/HmsMwT5nOZ7jFr9RznH+NyEHDm/V0rjPI8yMf/sjKm2f/4Y
JhgBEtkwMwgUy75+FQIhBIau3rfAgh0hsJBqc46Lrvx1RmB9J7C/3C3Wc8VtwKFPg6rYm8KQHqsF
cr296jde5viG11oPqoj1Oxl5j7DwuvetEAV8TrcKvCnSTrUxeUcTaPJe9OaPXvcaX0k5l4bZas+h
3nnn2x9zK7BY3B0WCgQZ9UL/ej0Xs9uMOmtG9cNIlP6U1XTDIcV3LNsW//YwGx77dFcNZeOGSfIM
RrTgM+abG+bQ0Xvr9I3moz5BubuhjeVdPydfRxpVfxV5apcHaaTZM8YVXXwwxRg996k7fp0mEX4e
qhy2apRGzQNGL3Lv4TbOR516oqohXbK01axAGstlYxZiBF1THCdwkum3RnbmcXTVJPAaS//5+UcA
StVpL2Ms/C2v55+lpIUTFoV+0ajmKXdG+vAjNaIoFtsfssxJDvQ+7vE0Ng4uxPRplWdFctFfn8n1
7PZV4bQaRcIkAu7CpWimk/DSduaeC/QGPLxcg/nIxpJpkwJcv6ADJ5pPywvCb8n9aIrkKXSJo87Q
agdD0UPfKZvw5A0zFzfhYqmloulaTelvqDGPOzt/4+q4XNq4vlrmYidqXD9M2gxeHVo5eVbhVWxJ
Bf6yiOd7mRTosKlD8dC7aXW04yHxpUWL6u3NtrW2oFEC9y+XnTfBYB69PExLoCJFVNpZqumTWY9n
HeOZ+zxKp53ze90asEAsEMjoxV68lqGYra43nqgN1Z0AI8YmlD4lJv2Qybk6J6pojnViDL5elDBR
zPZrjY2h3pj9TnFgY6Nz87DYSSAHKBWvVrduSRGZVAL8aNk+yQA9PRl6/e72tG58VRTHoIfTDwTU
6a2WmO3Q8NrkAz01ub04DWAvJaMJRca+HQMQ7MLPVASDCzOJLl015P7PD48gAkgAqMhCo71eVNRV
4ryfGsOfe5CscB5nv1BLkJBQZIHZ55bvOb2Dx1H1RSJb9OH26G9JT3xlXh48BM2EhVx7PXycZ46K
m4zuJ+GMWlaV2w+d2nv+5GoiaHt3ulvAdiC80YU5OuYBME1OPwbXs3SwF75tjohJYn3C4kPuTM3G
6cKW16GCgQPDIlytwMSD4VJGho5th+z9eNa1DzVH5cVoqA5lRt4fpnneu2VvDUpxAqogKx8LvdWi
GzsdzpBNi1U0kY/X2TujK+YAGZLkLu9m52Fqd1b5qsv0BcukUYSa6nLHWZbC9SdITbTMR7nIpQ6G
B8etSANdHUsQohr5Ayc2lmJcd9CNWJznSekPfeqNXzKv/pF7KUbrFq4Bt1fFRqQx6OMHqlsI1/SJ
Xj9RTtNBV1awhDFxrT8rjt2dlV4+N7K2z7rI651Qs3GgcP3xOEu4W7rammiURYBGRl4YfqJZ4pRK
i2y8I6+xvc7diaFbX5cVT+6MmBqUxlUIl0it521VoY03mNlRnWYctbqaro1SeZ+puYTCIfudMTcj
6dLUDlMe1BFhwevptNjjeeTlhk+Bt31ILElFI27T4zBqKVhcjH3pgMJnWiugymJuLzK29wShNl8c
oJxKhw3FZt2cnRYVNowdzzDLoQra2Zr9UWTOATsnv4kVPRCz9/32KtockpIuxBFIxuT616+dakk5
jrRzwWqK23eFNuTkJTXUj8gtfVgnU3xoBzLU26NuRjSiGecFpxYdAMtjvcrPy9pM6kwLWbyZEV6q
PJOnbOzshyqc5rNbJRotOqV7QuqOfqGwTd1ghuV2iNqi9u2p8E5qatqnwXAqlCz4QLcfb2trkcgs
iklAa2A210/X5rNrNiI2fJPb/8mujT8St4x8z0qUBzMdvb3gskzy6gaxgAtUuMiVUfFcJaSIEjTw
EvWXj+BeAByWPmQtC0K3lOfQkH8ldjbeZ5GI3ktsFy+hIAbJ3i2eitGCGIqPC9nengfr1o5n+9Fp
Qv2Gq+UqwFhy6AoQCNOfzfrPOdShd2HK7LeOUezM99YiJF+DAOoAf+OwfT3fkdckSQKXzq+UyHl0
zDwDmp2dc2siOV61lvoQGYnxXwwK1QZ5oIU7BZJ0PWgKRTeJaGf0FbMYTtMYnWk6ywKUb3SKyuUX
mDxfbi+rrQld5FAoJyL2TVnsesRR6/O0qFO4A5GTo8Fv0sbWVNEha5I9P6MXFH+9pChC0z+0kEKZ
3OuxEiOOLK0eDEAb1fjNjvrkDlz+oUuj7ujJjrhGxeGEa457rp1cP45gvo9FMak4z3Ytq5xWTtjq
8iIzNFOKmebAogdSnsp4J/JupXakr9DjMTDlbFk2x6tQwCUvyrKmNXxXmRDvr6IfRafV93FNS2nY
Z9l9Z839QStj7QR5bU9veKMyQW1AhxdG8Ac+Xo1elGbRRWVkkr5OKBG0JbSKRu0/jV0jzxAi1SdV
pF9s9NMvP78Y2FMGS5AWlDfF0XgA0rHCnIFjC0xAdaMHZ1QGv5Va+98MtehAQkGDd7iuSeAqEMUI
NsEFDIsaubleHPJYn04Ul/bqWCtp7H/yJLAyVh4sUcCG1bqL3ZxWhBHQrDTSBoFLPAuqhE5jT9F+
j92iehpjL71XC+eH0XQWSRPi/tbsjed81uH9dSe1VNRz6FqR37pGHqDJcNDyWj3YXM9hFuXDQ8Rp
cY5stE3LOByOilKZp9vfZiseYYe33B8JSrSIXC/JqVbymRZqcymPj0FcC+ithVndVw5qzl3U9GQF
SATfHnQrAwGK5XaBthasA3M1qqFMXVY0A1NXdclDRuQ6iBBCx+iUiV+36uQbufm1E3Z0Lss2f+jL
fUuoBddbhQ2iE0Q6FxKtym3++s1pcus7NeTN6ZvILvBGDPqsS/fQWwONQY03f7DNTHksF3+SRKrt
uRBeeC+SyAhuz8ZGrLx6kNW+jCmXhZnDml2s8yA5Cfleus73ZBTJjrjo9rxbi/8ClTQ6hVbz3tDd
P6ahbvpa1MPSbanqS2v8OysGN7Czsj073djhCjVR1LMV5TiiCbCzQ7cgFFNl99AVRV2DprDreS/F
FCtJppm+Vw9oqPZmdBx0OusLTv+D1fdzYJCmnQaAxktuGPVRuh4pQIzClCkmc2fyl6PvzSogGpPf
cdWmzHL9NF7s0Hwf8TSaDIu7WSM2zVOpPEH0Vg5Okoud8bY+NnWcpXoEbR8I9Xq8KhnVuoc67ufg
6wdXV7JLGnsckbWR/TdDURlbCmQ6TWir+NREzlQM9F/7tRoSQKyYsGv1aBVUyt5HXZboehYXev5/
hlpm+dXBVgz5ROGDJZyWXnwAl1VPejNU/u2NsnUzNRnkpYmQ9bumYjlu6DTuQJo2FVP7wwZywvYc
89UGuvql6TMipKYVF5UWcAyWsFfzFHDWpIOj2bT5osSAXdDOM22FEaAa7m4UqJdmsetXj8e6qcbl
cMNrxoaVC/8vNiQIhV5XgW6L+o8knMxDOxfz01DK8hLXTXxOBwQsbj/JMtCbbwDpGmAewjhyHNcP
khoDPcEl7T5a0VJ4cITj10Y4nwBgk4tikIbdHm/7a8DBX9pVgMPWDY7SsEKrGmn6keoH06BryyrG
3yJlsM7dlLpcH+fiSYrQO6f9bAcOSkuXoY69IBmb7GtcDz/nT/1yHtOCxAMBlZDjrrMra4LoU5ds
5TiVCEWJKn0CwUAvoEhtzs9sz855c8Lp1IHzxYd/c/7LpLTyuWxY9DPNyF5oz+cmr3CER8sqsGjR
3tPDfClfrD8xxzT07wVdh+Jx/Ykdc44GRauh5JmzdVJp08GAZFKOuR5+7Iuo8e0SDNjLWs8vJ/LH
vBNwRbtEPMxFXDxZrZSXoqjEo2vShufmEEazqlD8ART50Jt6cTfEtIYjA2QcJzMvz5WF40wxGm4Q
K071PqehL4iTQofo4eyha1uREXCVGgrwKsSz1cspU1/KpuwNXzWi6B6D18Gnn7U+Okm1l39sZMLQ
y5Ze6KXc7a7ZerPp4pJuzoYvSpH4Oki2r8exfa4AsXyZt6DYWTxd6m5ud0LY1poh+aYxlDY50nD9
+gvSR+S5tRmb0Dyd5tzJsvkQLVLInZ6GXEdUdYddvfWmJrKC3DVQ8KE/73o8Q6qzFcNMpj+nGw9t
XxunWokfIbG0l8YcsnddbSA4o031jvLt5ou+Gnj5+asTIettJ9HNis3YONNRT0b7oJeRd7AkSjZl
Yuz5AS+Zy3prLHjdwt1n+ayvuLGVUudSIUrA1s3+dnGau08nUlh3noZnypPZk2DhHpPKiYIh9fa4
V1uX0KUdGUoIihQoqq5wFKWuFZFxVfDntPMOalgm30Py7vsy98ZLXLjDsW10hBBGMwwGs9XvKvob
foSmVaGD7kWBavUd1YTGOZaeWpyQ/IruIo6wuz7Jip0Kw1YZl/sfra+UvenUXoPs2M6w/KdKB+7Q
0zu7L/40xopLkmM152qhsUuHsnY4pQIa2agHbkupg65n9bHR7fowTE76NFTSeKdGNlJL5Nifd86W
rVN1qX1QAUGODPHN6+WjNUqlOYzqF2gYFYcRsZpTKdCQmI0pGGo5+7Aa3G95lNmBoYA6k2vm79Uw
rndO1a2oBOfeo+iNAQzPc/0gIrbqKfIgno1jYz6HQASnuQBAPJDcPd9+6a0l/HqoZS+/2jJW1mrt
aNEgZmqgAy1EwqNQMvPizmF0b3e2fe568/vcqmqQIE266zm/FStYD9QRl/QUuvT1+E6kzJaCVycN
asZwoPsHtauYQofQuuTzzInz0IRDdvaEZXzMWpfuGPCSZ9fNus9ylvW95D5/MGJkRWRbjAcIs73v
1u7XJZM/356qLT7gAmOQeNEZszS6XT9r0qcw9eMS3leGmPegT+LUDSpN26ZVXjr6cz5Frt48IqtU
kJOl0zlSi/gicQ06jkVofeKu86fQ08/sNfMeKijai6ROD+YQ148UxqYfSm5DuU9RqROYkx70IWsf
0TvSvneT6fqzivlJWjrkPFZWnkevhzWjR8VjSEE2QGzBDapCGI8Wyde91elV0OV6d4ILP+xkYStx
yX+yHozuQLWJLovS+fVMMA1moXWwMDnJu49xTL+wl2gOvOYIOVDXNB572Tn3upiqJxIxGfBNh4c5
QRQqMcz5femk/YmiG/ZileP4nezmr9Vg6++jThZnw04L7ZCk019zZusnq3f2yk1bG4wmEswOSKWw
dlrdfoHLBk0Xrua3IY8+ibg+U7TIzhSC6p3DcAPrAOfgiKDRB0zSWQ1lmUnvdj21xUlkWQBZLDko
aSfeSRynD87YFf5Ey++OAP3m+xHIsLjlBQki199nVF2hmR21K8vJu8DoLfF1GJwfGnStndv91kgw
PZZvanK5X9/3NOFwz1MYqa6H9qLa5j0Ma+Q+HWMvi9kcicI/9WHyXnedVdAsU9Hqy/mB3LS86KIo
T3OvoT3vDMrO+t4cilz+RWZiEV26nr65AlGEyMY3M0vob6jbBbhIJ34Su9VObWJjeZB+Unmmr4JQ
v2bii8kCiA0p1NRN1F7ayIjOllbWR3i2tG9nlJknZbcAuPF+FuIeAFFsfqQhjOv38zAjcAvp6b49
uN5JRmYOX8oaD2bu7aHPL4DkKkfiIkzMJMRD2V6fZQ0iJV44Uevpvbo4TzakxgS6ykmNVftJSYz6
NNJSHuTzJN7lnaIf07ioDrG7aB64cebT+dKclbwErPYiOIVIevhkGFYwV4r7CG3P/VhDoIZ5bZR/
Sb0FSsnD4kx5Kzonjfzt9hmwlcXAw6GCSGXYXP65njpN6sk//BNal8q7hM6Jg0Qq7rHO6+i+D1HZ
07u0ODhNngZVNk1ne1SzRzMX5TGUtB2pQ9r6tRiMp6YvFtlSu/x6+xE3Pu7iVcd11KLYiuPs9RO6
fZIOasni7cpYuY/jPD2aAEt3WYxs1+2hlti1+ravh1pfDYEytaU5GIL8BMnadMb6Po3VcCfEbKQo
lOyoxS+KGKjirK8vg0isFigZNggukJGT9eem6iTcI8c7JTbXUNLw9JNXoMoHKVbs7NCt+QSkpoZL
GYM6yurUV7uJov2EmMJY1wmTmqT3s9n+oQx1s5NgbI7EbQLhKeqCAArXX05rDeg1C7cpLqPyc2k4
wxm/XAB+g9To5cv9lBLg/2saf7rB1P/v4mFfuv5H3r0WDXv5hX+l/SjO/ILOMUGPBUQH4JJo/qsS
5ti/IIICULao0IIQcy34V9lPsX6xF3NJuGZkCouiO5/kXxFaRVN/cQgABvW/xf4AQsNPyIStwiQX
IuwGCCiUJ7jNcZSugLTGMWVrSat97vIwP4qJWv1I0+9nS3TmHdwk91I0ozjb9It90HtD3psyXJpP
7PlDY4z9Q5dl+TGPqSFHMY7AZZWhrdpWXzRtLB6dQq1ORN7ozqyb+SHRZjWHnNeEj1V8hwWAFdY/
dYKi5Ivv0cIlW+gz5Ilriolq1pYdkjJ8trIu8iNRuKfUdf8g+u2JQi0B939i0L8jgWkvCBxtV+tG
5U408H9kZ32Gk2Od0Ot1L2i/JucC4twDTqr2k+zkBOEi1/aKwNf79WVoRgTf4OYPPLxun41dWY6u
UMPPFiwtarhN9JCHpvkYWfbP0U0ZikW2MMB4R43ZXM9nyrrpvV5UX5TBboN4sn8IO1ahhmt7rYEv
4fRqQpG1eKFa0/ZsveU9OaVqR8Ke8Ml21EBEzQUZvcCd28eiwlpxFAGlnoNlXIooO/bmt0pVPmrA
fmn6EIU/hPMXZb8j/qV38dDeT+KDWsd+35sXYYpA5J+tLn4eLXE0hHOXy+YhFclD3UcfWq5PAFLa
h1ch4MM/j/1aH24Jztcvs3RfLO4kEAIwH13he5SVU2hsefZFywYlcNSmPI5hoR+QVS6PiansMYze
rEZIc4B8i3QFeAwr4zqEy2EkZ5tq8wv9PDYOMON858HffxhEiN7rOHgfM8Wxjnq9u0Kuz+JlhSyq
QWRYHFI2iesqp3PSdMQTPDG/dI49nCJZhFQDQnG5PZ8rYtEyjAsZGW6FQXvuohF//YKa1MpUUUb9
C7e/8i5V4uyOguV8zjCznzQXo2Qraw5h5FmHqLaTUwUmehg8PTu6ssg/ejO+V7iK6V314/aTvZl5
WrsXBSsNiTWoDsYqgMqRbp4yDaPnJMTyKszb7r2jKSZZV18fNGPUT70Wf1IcBCVuD7wqyTMlgAKc
DZRjqIFQNV6tMa2dbTW2rfq5NU9zXTS+hWYp5OziY9VM32qj/5Lm0wQn3VMPU2783qqRPxi17wgT
xpXsPsQDl/1p0n6UrTxnnf5XpBntAVrF76U9+6Y7n0cErEe1D24/+Ut+drU7uAK86NZSqoMVtG4b
VaTnmtHcT8+VpT9BfT0PucS61XvXeMNDWphHqy3QpTa/ad0/6+in8o//PyVPF2Lj/56knJFULhZ1
09d5yvIr/0lTNLSESQE88naCLy3S/0lTFEf/ZTHmQx2GsKzTtU1s+TdPcdHKh9FAduzCP7FfxIn/
TVMs7xcyGtIdhE6XGGH9TJZynYlzWWShU3Tj78Dj5Oq42vyl3U4cUenwVI1dhe5A545ZfjCRxaUw
ozeRwY0MJV3UuA45ra/hZRCGXX0NXYTxd6D+lUDJ8iwO+QVkMTqBIXO+7MpXwCU3wLRZEJAnIDBb
T0+5ocbtfd0mg/KMgra0nxAiaUB3hjalKnaOpqpPvyX56H5ByyshIWhFVl4UFxn1s9cnhvuxUYpk
3gmYb6YMeRmkJriO4em+SM5ex8t+VJ1wtIz8SdFVzM00r6OVeOSuMnyDGpVMAJ0Jss1DraOx02t2
XNNtDD3u26tVtnEObj0GCiZ8ueU0fPPljKkqEdfL8ycRZUnxO0EJPWTdEGl2wJy7dIKOzmq79usi
kt5DqvZ5ex+1Y+n+fvs5ViHHWqAbEiVSXMAwos9aGSNM25RYNHj3Ao27WLtHVz1rD3aLZr76IJNo
1r+0STagnFZNCt3PRZzJS6oDiXJuq9PO1XLrcSDlwsJAohfy1joCjp4VYTdkOPdS6E7xsYuMeDqU
NLTAy0WwtynMIJqBe5eqvmOglm/1ptJAl8uSMvtYNqkx3d2eoetzjFI6dDVa6hD94QyjgrY6TXJj
SoYxNJxLh9JNOfllVNXRGSNTS9ACHqWOHA9qnk+NfvQ6S6R/W7jF93u4/Eva/D9HA49B5kevNzxp
YBs8wlZbvTWUuab1ab6E9KgW4W9ObTTJov3VeFZ1jEMlkdFBVyszS945XYpWzTE2PRmb+FQ7EqlM
POqq9G/VHK3/Q9mZLceNbFn2V9rq3a9hHsy6+iEmDpIoiRSllF5gUoqJGe4AHIADX9/LSVaVGHlb
7ExLEy3IiADgw/Ez7LO3s+9WWaEjvAgh8RRngZjpevQMbexvch2L6DsqGwliXCAMqATPOu7r723l
kzXdp6mQ9XcQU/yrJ8R8k8Pvx/usiGb7PUjwkcTmPMVegJB9uUM5VqUys+hPaN361JkQv7jP0jFo
DiTOUJbZTBJcTE1U/kiWxthjsgXDHTmMeddK8J1Nr0VG1zvfsZcmLttd0FXrUdeyQH6vbZ3ThExs
tn/lvq1D88sMcd+kCmI8PtelFepv9TTYwWAKRa4C1qiIVj/cCRIl9xNNAwVdPOMa32pjlPmp/byr
vw+IahUfSJGY4WtYu1rsvBZE3GuacmcUJ3Y0CVQoh9rOVt8KFL4czUB1SvhRW55GR8pY7MzYTKwG
4SHw+97LmiS6nqZRiGkv1qDfPjdyi+fbbaGpNTzGrdwqfTJB0Mm73w/XWcctN8YpGGJyaJ9PabM4
31ddVGwzyOHsGIpuUP7OJ2/FceXnIHjqHb2UYXApvbWgGWKOKXR97xxvgb6AjuVoPE0q5FeVo1iG
Ve3QEJPPJrwESxrqt6pcluB6DUKi3l0m4ES4DNKxcn5CBEPBctePiRHt8fcP9DJx/Pg8Pmh2MgYk
i4C2nw30ulEfHHMnPdJ/mpiTLCdHvhG6y4ZjnSxDKXeQMWQGBrdNdq8wN52bTcD0PoNJDx4hDhKJ
59ZBhBWdceWSnSg3uwxSjGDiKq/8cKzZ2e3odqJBebKf7d+aufFR3Ox138Qn+hLSThAADZZP9/dD
cmY6gXRCUwVRB+l03AL8qJdrT4V+udIpPp9aXUGfIeCEVNfC3fIGUeY8ujEFJ94uyAuRXPTJ1OWv
nSYvEwKEfE+oJFiLKLxw6p8ZzXDJlljis51cKsn6nUk2StjtuoY/A29xmncFmF39YSg9fh3XRn8u
8lo5u7FrINHWlDyXtzl1BnVB506zVofGMdvXbWzM9orxsDbthe3Ae7Td1Agx2irHeY44TpqRjtEV
Nl0louTkjrVXAA0vxvFdh6TuHZ3zs7n8/ez8bdEAvaRuQ2RKJQDCpfPYWMMPIOKlQOlVbk5yA71T
Gd1nFXXQ90ExLtuJAZD5HeWyoL+Mhy5r3vVDiAiT9lo26yuL5YxMnA0U4YIAwaT+AUaLGO7lasm8
aqlBao0nwrf0PdI9s3uc3LJqr+BMcHEYTTF/jNQ2wHlc9C6NWNX0sa2GMdoXSbx9hWYkix7Qtone
eaPTiCNZdqrnXlT78L0syjf7GTuJzF5eavHP/Dl78xQvCcUpGsH4c84r4a59sKQSLcs6m5L5Y72Y
Ks72ujT+RbgZ7X3eyAya97PaSvnXMg9oLwV1Ej68MqV2R71cR5aCx4ocMLOcztZI/eKE093hiJ59
DrwO+lFT++7HaSGVta/yuc/bXZkvsXtsqB+qt02pq/wNNjKHMcZkxly0vciCv5pBjot87VQ/34oM
EI1eDpESCArM1ZktKNJgqsjdqVPhAXK5ViP1z33e9NVE9ahQ7UGEevU5u6Et2NdZMfUHHYa0cjdV
0MSfgkBmJoccYlV3jWzq8D011bB+z8pux1cKDI/3cjaKGCxYKAnRwNicO6FwJjUr7D3TSY1xe69j
umGPazOQtyjcUdWo17vTISPCc+HzyCDy8KPVzS89BXXJl3j1YS9tM7/djwgmwYI4hsUpXtzJINnk
tvuAY7YrdqYS45XOtvh7vaJsfW3gcLtdYqdPj30JRhW5qzm6LpHxC+RuVkYAZPTiHPLHweT9XQzS
s9xFKuAKcSf5lFv5m34lifO3Q418MZVJ/uMfNuXZoZbj8w8qCRG7dbe1/OjQklztGj304Qefyeuv
yi0s38aOaO9/v5L/7YVBOEJlYRnRbET+60LWtJ9BNwKTMypPNRjAcOwvQii0i5PTdv10HcAC3hDU
uvqfUZE+miGEKyy9D4SW5JDsQv5lC8Wdp6HtxSrSRB+au7YK4y+pGVD9bTudfo3XGKyJNgq2tJaj
GKKnbKDb+B8/Pi6+Fb+DZsMh+fDyJqTf5IFIFn1qSqcfT/1kENoRoVvJvUIHbPmo0ig51H6d/7NO
48fHpz0RK2bDL8b+7Mh0e6OWJFH6BAR7ik79nLXZXyN7GlEEtMfkTifuKI/A8YfXzqO/OdBWjZAq
qe2RpMhvq0u/jrys66kzazqe4nBCQQRUmbE5Aze9HtQEA7AjKpB18JHLU+7GWXOBhw/bJ4dlNr6R
jsPg/PNZABhHQQmxKMLAs1moRqnarlhG7IDswrd1kqqHJmnTtz1C2+phHkx0jWIbFcHfX/fcb6J6
QQiE5odlYaIV8WwgNtU5aiBkOIVBsySH1XTJp0F546dF9cQ0Nai7Zj/kHliIfIpEdfz95c9TORxm
AARo1MKZpPjFSfJyImC2KAdvU+OpXnWTTvD/9vNxhrgjPgQV4CnQ9k6K/pKnaGbqk1C8l6C538hF
b8u1jx16P2uVgh2s+2Hcuev4KrnY382DHR5KgZQQqG2d3+E0JJMSWcEdlqDgDnUdJesfm3HFVZpm
7viHWGq/PCTJ/FoT+r8bG9JbLo3atoHTO6c1C1og3XBRQ4LkL/2nKdfFCj+k52f7yG0jmgaDznyp
U+1DWVRZ3gIIad9Gbu59RN9wg3hpdWnCeBvKuvjuTXOWvHJ4/RuvjooULZAAAejuBubxcvJUMW9b
sGS0U5db/efsF9UAzVNX0/LptQ54r9CrvpZM/K2/utVVA/Jk3vtuu73WqHGW4rKryMYiQExhvceE
n92Ip+tZKdUOpzyNCsFabpNy2DXSE1edJ11gXksIowD4unFR17mXQegd0LVx+8pqtkfFy9Mcj5Kg
nNyNXS3nZiWFIBXBHvIJUyQ32mvryUcIdIa2hDpIOyeHeMzmH7Jf2niHNnn2tavxg05r03TvahNv
1QVrvrtfWjeeXjN5dgzO7i22PDLESUDZHuvjv5q8QrZT34YbPSKw10JWN8PTLxxw2L3j5G9wLdr7
SVfdvZDJqg6h0IMHTVDYXbhyaR+Gsl/LV2wepcWX90QpCU5Z1g6tPGQxsEQvFxBUucZnYKqLVfWm
St+betwIG9NFGH7A1YaO496IdJnNt9Kfg3i+qlnaPfSKW9W9j8AN6q/LY86o8kdyTkUwL8SW7lTY
JBkIIaq0e+GY3KkuHaVzM12ANJmEukR+s90+m87I6i8/VqL5lDtyC79WPbYl25Elje7GIEdiiBtw
+jXZo4Baedldu81Zhny3yrvts79yBZr56yYgyh+3Ks3SY1uhIkueqEbhuNnXwVAJjYJluvKWpZVO
r05OM/VNeuFMVc3H13UA30pbR20vnYWAJRMEX/psTA5tjKTXsnPxEScgL2ljsxBF2xFrqyKxOTFY
MXOShX6Wj2N5kVcCfsIdGfwuMrftTEXQHBRtt+s36uWr/uLKfHW76yAiUGZBzh2vKTBFfeZfZLMQ
ldnnNNO3kKE0XRDslwKuaGAJfQdd3gFK2HqsdmGdMXKHaU7t31QdjdHNEJaF/R2uqhteJkjcjttV
HegNBHzMYJvmvWijaPE/itTPPeei6jWaFVcqCrKs6nciAARh56fES32zCI9kzQfHnfEEbp7vls4M
SgKnbTMx+YTKTGFYICw4Lh7kmlNUbp+zlbAxtmKgrgh3VReOJHoyunR4ZJZRs8g3jhnJMdq6/Sj2
WejhZp/yqXLz6dqVk8/CK8iKMvTGrxzG3BFBxcAWntkmopdB88SWvgLY6paPJIvqSFV/pXlVMU/q
OY0kl4JJR9wQFt9D1tGmhWbL0yu5gl0ML+HGann6COFP+dmDcT+8TUa/2T7Pqhv0TRpl+V8RpYHx
HkrnRX0v584xb5Vr2knscIvRgz307lYEFsafFszlVAt7UbqAyXhCNUEjcNCHPTX6tbTZGCD3drYG
WmFr8KDIjt5HHonXkyrXeTlMMGVNiM02FbfcPN1rEZC//R7LrFur3VDVmM+PyltEnV5ooNtjtqum
Dcn2g4saBbtCS8em/AKdEwTvkiTvo5s03crUv/KW1WZ/6iUHhHDtBF2qm3eeTDMf8eJwGJGybZtG
wi/jRrLczVm8jB/msJqj7liWjk6cXQ4hjnnbz0InGVLN2Irq0KehmC/yIfSxCgUMM2m4RyspDj8t
azvIz+7gwvpbaokF2o2lro3Zxd4m/W+bFPaWK/YSB7ih3lpv+0rNSzvBoCt5xlPcl5Kthc5nON/C
jpKTLuzCvt4+K+RMGOtla1gHNMjZtwU9i4eoE0i4qz4kbrmxBBvAxfzSBd6lfCBruo7ETROnsrzd
VGazkWUHrcEl5WvNYotD+pTLizCb7Y96Nh3DOYq0rv562mW+nu2HAgIB9q23pdUMWN5fXJHuSJyo
+vsE/Tj3GRblyl7BxNhJLwOYRzBrcmCtVkPlV3+4Ihv6y3QLgvnbjOmjLF2gUZNeVoEps9tu9qzk
U03ydEEbiqamB8eg+MY6ynO7L0yosJ05hQT4C8taR7O3V+1sE6dLnohkP1XkQz6m6B2Wn5U3OfWF
25MAS3YoAroITgW+XKs7LOCc3rqrv/EXtJ2tPnXB0S3fZj3+XL9/nifIcynH7Hi3g2kH60/u+OmB
ywL1pHkXlu6SvptW3VP/awI1/Rlrk09fhjovYZoP/YXCICwbnXF2SS9B6iMKDUDoGIBYED/l4Pbi
nTsMXd2dKBsmw0c9poAnI2XA26AmPEGoNk6beFPrKZ+LQ9JUfns555TNbgZSSNSysqzW1XFohFgE
rUfgET4H+eBxw1nVknR63hI+msz/XdNg/DpP7NzOy819ucUSybQNZLCsD9462H206GlbATT1mheZ
zG3NZ8pje1Qmc+Kub3QM5ct3MER2GcLr3YdXeT2GsC6gxNemt7oPRj5K6cUwp2QcbY52WbKaAW1D
TV/hPutIf00Ylk1HpMXgnXvrT3NZvmXBdghu0ZTv7ly3IQodWSZJch3T7MqGDpaKqu++iEpr49So
PY45n7NIiEMH3LghI/R0sJGnDs18USh/pHVQh4NbfGjoZV1+bNtoz+vntHvgZtZcP5/ldVNl1Co6
0E92c62rz/ez922F6Pn4rSxokjt5OtI8oKJszcENbOb9KYcf6sieVzNSW3ws1pE14u0k7Z5wNtee
xVVf2kO1W0Z7fnY0BzBdjc4qO1RBbLf+86kHwLaE1Jv6blZ6/1Wri0Rh7WYcmSEVO9sIHe8dRh3Z
8vAp4U2D4eM3a8/uqFQaux7ycLVJ9C5JBGNZNQ5OjG4XhLQPYdcwT/shqtiyYVQUY367OtnWDPeV
yFAr3y9OLftT4cpaYZ2DcWFX9onIsbbBU4mD+jhMyARwS9qth5E9mPjXVcZr+UbrfsBAGBFIPhCT
/uQMcXRIAn/vIPjNUgJEY4++Om7tusGvsVuv7FD+NseZlkVrgZ6uENc0tqBRsxJAOce2bOwBGsL4
WjsXqW9UjpcbAUrWOBJh1Ov72huEaj4PoFwZhjQrhVN9K7zMjnq/xQPmcj+ZJpMtMQU9dYN7M7Ve
MmAbZ22XuS9de29jZ4hRT9LvWt6yzrXLpDt1ap+C4kzDQCqWdHCpnNnf3A9e37RD9R0xSX9w3+dd
WDMUspxDevlQYxd8e7ej5wnfr9yhIPw4Ul0R2+sXoMuzb6WIxr75/OwWuGVd6h9qXJPpfhW+z2ZE
s0/bpFuDe70PWm3NcFnEpb1pFVif0LcICQ1RYuBTQ4XNm2O/nKRmkPUa1UzHs+9RegPSmvveDexD
tkWKR3y3DH003w4Jcl7+9Zy2XUYndGO/EGmSiccJp0myiUATCINrtUtH2uioqGMwZBDQbwsrAxMZ
Op0txJS9b2/t+SviFmdXXg1KS24t9EfNO9dibNkiyGhKvsaVJd3/loWkH+Z3KIzZ9dyN0k4dQCe7
i54BIapoI27Lb338AL+cHy8HGoKvrAnjSP2Gveyqv+hQH+juwMOHmsiuEPuYVTNouPph7aq9N02T
jyUcOU5ZO+1R+CLOb/D7Zfk5nsXQ/ZEWWdI/xCnX209u5wT6Io1H1f0RqMahrt9XyIsgDeq0g5ov
XaNgWwpBjY4tGwfP81CRtq6/AGHvYR+BCWMD41L0pGzkrhzHdPog621bv/Sd9FuIeodiQ8W3G2oP
N2zumRn/XaFp4h13dRrKst5tEqq66ciCTorm3uSrx492G9o+2q9gZyZDj0dm4nTXT3NrgFeSME93
K4ARdMTqhgX1ge8NCcMKGhO7n6UuZo1iEUr1Wb9jbOrYfQtDoazUbQIox4Ec2WnmEHH7FLbC6UKh
I+li7Mo8/Oi6BN/6sk5He33aKBNTHXsh7augcVVwieZL3Ypj63lT+16Nc+kkl6an7W67TuJVdz71
+K3w3eM2DnWZ7fsA9Sb3RJ0jWzkju0pWl2aUDvdW9B3IhHKXms0lk936RScGaKw7u1AWlre1eHSz
zbfZk9f8bLJV6aXAYvBtRIMljiJr40lNp+5y1Em1Vt/HUYVFB3cL3E7uURMOtXdVC/1+gXFu8hAZ
WLgZvlRenTCzC4zVkd5N6eai8KTdZol2oYidpoXtWoXK2SdxuejkS7K5rJuozIbRo0joluE7L5ys
u9rKwYZt/tMhVxnOmWbvVevKI/hPb+mcPEjghGg3oRvQfY0NyghARkzGU2waDp39rmB0QD0MXcju
rWhy38yHLDPBeGLRphzpLBScye0xPKnS6vFcaPjMm0n59qz3VyrsPlrkNtL1gtye3nBSzBMdeKuX
SXMiiZVV5c2zuQCE0XEiTEpZq4/jlw0ueuhUZGg6HFHD0eUtcWI2u7uoDqDP2tduaeOVIZ6taV9H
YX3MKmntARwnOTsVexVj2aFY8jL9DaJIGP1gAagffdKMnr9+91z7dSKA6N+RqbEGL1mmmDNjnB2e
EI6smTH1OmXBIlUrVDef6imohvoyilSxJhcpqDJzhGC66z/62u895npi2LAarJrQyWqPc9VVxvas
Ph3jXVQZbOQaRo/j8hTGiHHM3Z42rmjsDsOYzMWebLfGsjlbyirbb0W68SlfAuK6hELEWtESv5UA
6clx1nlK9X8QvgXkdOBveUP7ZPJ0Qa/1fPF8uGZKlExInQjRlLsubynO72SWbKxh9eT5WNlabJ6/
OtZV8JLcGlX95K7nWWvDQUnm2QYUq0eICE2eTTW4xtiTLpnKiQMiGV3raDm9tw3y2JQiLd4sas1W
79sqUrNsFyEDbGCnDYjj75yg1/DrdTCE5Q/wK+nsLp3Xvr7cykJk236uxOyjEcL6aYNdUPTBus9J
UbgDWs5JnTyQJnA+9TLrzTfAqhYHVeRM40XQziW9eHOerZ9VVrcLJMibv13kSvvbJ+Zk68XFKNPQ
lNcrSbMeoqVabvVng7yT8xV8stsdvRnstyBRli6o3+XuNA5QUC71JG/Ltt+ialc2fplcksMTJQfZ
tq71UdM5+93NGuNdiU731Y9KI1FRIekXX3S+SfvuGprBObra9Czmu5bqQvZ+zku7L8curxh00+Pg
/ZVtc5Wnh2hMuvoQUH6PiFlgwAovV4nF0oexVQ60nByTQVa+s6EZsh2u0V0H3IKRw3mEcmg8+dRO
3OZtWPTj9uM54nr2snEDrNfzlCR4ileEn9kDN5gKoso8VTjwMZzvooPLeQJAB8l/F7Mox6dAPed5
5eFp/ZsnHwoqH7urzLqBXFnIHrE8SsCX9fenkLvONutqPvu5z1sCLh7rVvdOa71w4eve+UraQP3o
57WMyRYHdt5Pmw+TLcRh8dQqjz7kbJkx2l7CCjsUen52R6xrXVa9tRZjvQ3VW02KrHovvaSY1K4V
jmyvY2hY6uiw5saaDOBBNg4SBAhcPg2UYfPXsoWHbkcug1BS9bXb44JObloDjsyYYQkLrULq/FCX
k5v/hV1qMF2bWt30WPemNOWeqGxpPrGlosJqlq2DQy95SNX7KgvQTrxhAtVyk9cygd+3dPwNBVmN
wppzBH1pxgc/TafxAV9iqmBRo3f7M3qMDstwHFZd/dCVgLhzp2NwCgDZ42gIJgTvHBtPletiMRww
7XTrN/RcbfrLdFJFDxXl8LK6yMZ25n3B6tjpcnJj7bdUs+Oyyh+TRzF1STkAAwHhWO1qoexwdL1x
MKQDHgO+UV+GvJjHZIhuEAO0J4FxPYT/Ts82jB2XkJ4oxtnHwynd3q2hog+ztNq5IXxr7YeesgoT
Fj2dQ5Pjt9xO8+TOD45vow10wq35St0NXzQUHpsCLsWxDRAPfz6kbdKJYZdwxZLWdEPSINHiTdFw
sYYO0EWSpony3nahtIuv7B3JfKPSMzPR3ujbhEYfIaPNxahS0NVpYn+eqkMUmoyFaZ7BgySBm5Sc
R4v63kHCjpimO29Ka/or16ccQAvHXXDpuilBNNoV7J+sg/wq2qeuXvVVoufZ+bKpEvAWQEsV3cSl
8hg2+Jvz5VMeuNP86flMdTr1mDxdAHquxyzO1PojC/LenY4+wBQ7aHBhM9YLEDseG5fbDlNWGIFl
Fg67HPLcfB3VniPQnpqD662aU9MPSAbvY+G1DIZTDu6od7BIN1N3NClKH3CIK5iVlzfP0EYKS9bT
IAFRYxyG51weeVg8B61ja0Seg0UkYUZCinaK2o0SOVxqBgnvfjYsYD2v0XoR9/6c4CavK1IN+2EM
F5sdykcyYpelpxbmhY7DCCEAUqMJVNY1ZJVWcAhSVLrSXdPT5M8aKlqmbqAYzSPkIrIOflt2zHsp
fftCFF1ICFDG5dzqfg+P2eP5Wc+x/5Zxl+qm0eT7HrayyR18L9dsN0HhLXO1pzlhMd6XxwLMP2ot
+CRb/v/f9jN/knkkUCz0Y3fe/7y6eJA339uH8bdv+n+2KLz45vH/PH5J/iAP3/X3Fy+OnS71+nF6
GNbbh3Fqnu7i+Z3/v3/8Xw+P3/JpVQ//+R9/yqnT9tvyUna/dhFQNP6lUmXv5Plz9jH/8z/uu1I/
/Pxfd/q7fhj/9rnn9oMo+heCjEw6vUR41I+NBP/VJen9C85JCsQkjkOEPyjSPncfxO6/KKLDrwuw
B8mH/+6QdJN/UcoGW22V9ZC+gZ7mH3RIPpLi/U/tyl7R0jVEiMbRhWAZ0V/WiRq3GqBPRvUzcTOb
JfWewmhHzaT8w3DCDgRi4CDu+nVcgwNHTFiYvZCZ8yPvhoAtJD1Tx9cpdFPToU5F119SeGrGdw1y
3gLcd0068weUKNYzE3i1lb/PaUNwH2Ij1+m2KSg5cLpCJ/TnUzibPyW8wPCP2IVAhUP7vnAdvXSH
vAlRiYLUOmzbt268WrOZty12CuAtTjQocmtCf5nSD0+j8Wu728s6NWg2EOwA2iKrPWnZLc7QFFRY
yqmIiuSB47Kr+kvdIlp/2QTzOMSX9CfSHbHfStWUfzU2b5Wdfn/5M5pFrg9zju2vpZjPTP0NTr9V
fjJSKC5/wq5MlEApgCoE5GCpJ/rqNJglx6EaCp0HBaUeAfLgwxL4Nu3nBhtVoWsdFd1Y76S0mZkb
GnZtqu73N2nRDL+sI5pqwDxSLIYXlgZ+luXLdWSKUnjF4IufkRhmB4r7Lc7j/tQkgfYdonkdRd9q
oovXWGLP5sZe1wLMPYtwSAHtnl1XTauMpfCTn/nKmot2s6Oa8Y8Cqdcu3xFaTuX7jqSR1ghASwrc
u98/9svyOMB2C4/lAKQTBb0G9tDLxwbdRXbNFP5PQdms9/fhAq4QSH0q9JXcyri5KYUrXRAwSIje
1aPjwDc0Frjezj++E0AmEe169DjRf3aOxIbMP2uq1Rl+BtHCljutboSg3CkclmkMjmWSBdG3ARyv
B0sV9NnRN+ms85Ae51I66p+RcDMs+FbAhkMEOSOmxj+bFR2VTrXWXfZnlkKxNFzA+E+kexQZfcXr
xZoMhiXy+5k44zC010RUgV3CRvUxp+c4nzzdKsIzLX4U5RC34tKATmZD4EcX9KdOC1EM8CcKtR68
mXQ8MxBh6RTTXYv89rrvYOPr7tK2aAd4hkI5eJR4y2788fvbtPb0130CsyYtsyA6qJNBv3De7DUt
WTI4/WZ+UO0cWATOVJMQPTpm8UNw/RTHxZ3y6t5uGr1I+4OekOdGQQ5mDsF/Y9H+Nlh0NwBZ8GFF
oC0GfNyZSUt6b9TrGMkfZMIf0+NYL5yveXX0Gr55KqKM+UTpA+icLWkMYEBs7VkQ1JJGLrC21vI/
Ivvp72rmN4GplWxfMStneGIg53aQQDLQAMwMA+1/ucEAMUCp0m3+jxHxZpy4So+qIX236VJ1++Wp
7iri1qY95Nq3OHhJjZTFHRWB7GpMhwbB2XbbyPWAN7Ylv+dMw0RaurmNIGzb2v1z2tYTlS3gPzv/
pOJsxe3383/WyoGlAoKW2s5WmmMiOprPLAYrExxWN6tvcSjDKtwrELAsxSyb0nTYu1ssMO2EDI/W
s5kC/jY9mhOEzRL+ZBbcS2Awi//6Hnokx/91dULXiDMC7x1Ie7t3z5ZFTYDQZoVU39TALuqP/lgn
wTvPLUi+w3xtc1BpNhPGEJCtMJtNcH/2xR6Dv0S3eb9l4nJoQZch2zOBW0jKyDoIJphtOqamsYrp
kaNvU3LrTNR8q6h8k5hrItsu8tyARerRRgCyS239Apk1PJGkNTao9cNq5ce4OTbjANeCP54iiI45
zmqTlzgY/ePl0yS3XTjJUyVI4jxw56XorG+gH5tOzEjtTZ3SmSL2HeVSOvEJDzKgTRQxvHYvyBqZ
yzzgcP3aJV0WfJ6d2RZAnpJ1CBdIPPffrw0LSj0bfTqlaLT2wc0DnzxbGn62djmRV/ONpOo45DsE
0GI17hZZyeYKiMiCofj9Fc+tEfpqtA7S/IpXytl9fsVxcKg4tv7y1d8muxiXKbDmzxvjmsM7miko
fctAJLMICUf1mL8DKBazTn9/G2c8HXi5NNt4ZPxhRHVAA56juzaC1R7SnvZzG9Ap4e+0nELxIPui
xxoV9djBNZ9BKP6BWN2WqlURyvyIqqE3yx1A4AXBHu3lPUwRSXRn/KFJVmjvXPKaOhFOue/B78s3
LCLS2ZVDykntAkJlu9kLh3Uo5wLv4oq+CVu+rGfQre/BqMZq3fmIOpNW+f0Tn9u1hHQe2Ef71Dwt
FE5n+KwaGbVugV72fp46W/KnkunhxM6bXbcBTlZwWbiLYdmap6x+/pQgEiBi7K6YqgXEVEbWivv1
+nKz8afybAW36jcbxPbNrMgLbOFqo95saW1u010TsFlIHfVso98/kvcS+Uv/Mn24HJtYNWYQtNCZ
qe6pE26y6rz7RBc+e0ur3N6AFr4FrjztY7oebM3uOcjHVlqTMqieg0YULm68a0L7KxLc4H8QISIb
YUuN/KpfFxndkCzlXWXh20d8qkDD/TD4J5UMsz/uV84LHveVRzvzMnk0ehnht2GrAJLG33t5CmlT
u1C+yfX+ubGNfA1Li3xOKf/UTlJ73Q7qCxrvYq+z52MrpMuEmKhtyFtsbeTqnISJmJZ7vFRbGl/i
ymf1+fNG1NKRamaJBRAFWOs2YTb/K5mg8UiYb/LbDkaOGMvWLtAuYyieUxdhQ6PositSz4LhnsbH
msL6lS6CM+uU4C7gXUG/QYskuN1zV9ddtiBao158mttYYh2e3FuvSMxc74ksi7x7zSycBRX2kuB/
aMviWAIIex54gQXHa1Um/jROLiuEDJS2ma7HonNQqUCGx2yBKJu+Zjp8GfBmzgBgtRg9RmkZTKM/
xKTbsgpd14BMHlGIR323kbzLtFSk6ebsOKiepy3vF9JGO9PA4+bv2EV2OvLa2KyOqEqXH+lapWQE
ZSu5Eystu32uI23j1N8vOVj+Xp4GPLw9BDASrsW9/i2iwh0cRe6Y9VMBMU2T7fRU+2qfQY1Z3UQe
6jbrEbXsSAH6oaGpKnYD+cz+Gvyjb0IoO4tevBnyVgTvMuDOKH0t0uR/OmXjXC7ZFESHmo6T5qfV
TBluW6Axw/eFlODyPphdOuQOSdWloaIY6QfjdFqWMJlvBlRtAftGrdO6b31ncNND1w2pu6+MnoaM
5u6kJ3FWdPMQAHY09cxmmLdhWZudob8xqE6ICU3BHbUtkuJ7h46IhXJquhRwDsoVpNaVLuhEafbx
1izbRljLUlRXpl6zadePqopOcxrDGxa2wmyflkh65ecpaPLs4Afac6FLCVLEvKMciBH0mbB9ktxr
8ktwu/rQS2fZ3mRp5zgX7uIW3ikXY1I4RwSK2uB+Dee8FvepdIz5ZLTx9TuS6p245cSIp5/hEEXD
PZ21eYcOKDoWxfiRQmxTX2R0YZnTJoOklZB2A2Mp9vGwjX3yw22rpPtZeErOQNwjvfYP6aSXxdnX
zTK61aUGwxhaiKGDSuBFBk8swD43FnV9MUfKG5viAQkSXzPKBrz/ELzbfDmzpDd3GFXx0Y8cHaG+
2wVK0d8O3qNoyBSbus8BSOd6md8uIZib8pQF7TKFtzD1+P1VVAVFniDQQDiFSO68ORzrDRwOS0pC
Moh6fSiQWa7WK+pHoigvFgqYkdxTTwowsLMtvP0hxUSR5orFgXr8fvFxWwBzKPA36U6vVLSi9w3g
cn7op18KFJP4G0Q4AZezlOv9j23qU2++riKrvA2AQKBvul8rOK7iC9NVbtvswmC256ITipLHyf2Q
Q+W7oUbqpPsqLOAbeL8ualHxhyqDQhhiyRoFT3VVQzOXzO8jhGpL0ABpar3qePi/zJ3Hct1I2qbv
5d+jA94sZgMcS3NI0RXJDUKUVPBAIoGEu/p5QKpnRJZajI6YxVRFSCHykAASaT7zmt5JiwcvAcG1
nNt2Scebgm7Lln3Jrt2mzjl9JPyFLowMT6/yOs+hecfbMWcjSLZNZljcO1vWekszDhC6udWTdM7a
jS6KXPp0tXTNqR+BntJt2lW0xYJ7ldABAXLkeYysSceREyRCmWL9Jdw/IUvYtsEa09MO4emxyTBq
y92BOFxHzCr7gr+aLu2127ry1i3fHvrE96Jg7BsmwFITb+z7ABnEIBRvj5r2zsLwtTlECC/qA9ip
IA5TgySzNrL19YBPgMv3l1FO6zjXdpBTS9KUBjHloNWFn9o/2paEpt3JLCPSikZQcfiXZX7qKKDB
DfLz6gF0u8pqxktLl2aPuK5tTJd+7q23nPGmxXLrMrO4gsW32hfo3OsEc6W2vnln1vhaGVTr0AzI
dfiAPHq/HbmHFazJM/58HikxbH6h4JbyNWcSjXtbOHYcWGDlAgpAofBSg7H4OXvipQPZt/FoNPG9
uJ9fB0Mxa2T0M8YNnMVZ/2V1TnFp0UzQbn8Otfb28X8P8tvnqBSYxaVnioobAAiVDi9F5opM7rMa
JsaEbsoyca3EhJ+q35KAJw1K6W8vqlmGnqlG5q1kcqyNYI4dNC9SGgtXAb12RglkaMlHTEGNDcVz
uhlDEBY6QpBjmFSOyRdLhIjbF/Sv1hFEZ58u9KZ9eyY6vuRokWhqdzQOs/JXVIj+9mrfpocbFyXj
49r0/PWt45Xrw0/unDJPE0Oul0nt1OWLc9PqXnq/aJmt+jOe1FqH920iLYrGDfG3aa2/BZ5Rx8/h
z2Mxu7o+XW/9bUC1ZVz4R1Naje1tNd2pi/y4IJMx4YW0FpH07Qg6izUdABKi8tGNvN9s8Mz2xXCT
munTOUSsPLwcCHavOmrZ6y80ga7IyB7owzMiNPj4SLU46/3XCoLhiOJfUibZrk58fm/aWpgCHQr0
G4z+HGLEOleyvAt6b/9zyEH7Sm5nyqwV5MAJ0HDxXGRrA3gwaJjr90RuuT9soG/1dRbpXRJzcQeI
JCkT6rnUNksKBpRseE2pOnpNsi5nxfnK14pZwXjYFQSL03wGCp4W7AFWqF5VURnYZTWEIAMpGxqB
ofh82rcdfxE0OuWpahV/0nOlbufoo0GpqKWWX56Goo8pCowy5+pGmjTDg1vHawsZS8J17o+4eVEk
ngB6sMP4Mi2Vvy3RF+Yjk1YjyXGEBy2X6Ul3p5z9JikbOHyHn+XkHK8Vme/A55Hvfpvtzrasg8hT
hmNvva6ZtvFLBmzVE49hbaQ+JI/71hrT0T2AFVgffQogvNYg9Kal4ImKBEvKrbsgc+pEvbTX4QM2
ts4a6lXrFH+rn/odTHI9NJS5Pm+fZSZ/SSY4n4dc6/CvrFyoK+OUVtRBSMlidqtLC4AFn4DMu+aw
g6M65tVbkWUxnFLGO1W3MjaPSdyiko4SyWvpLSYtp2pIe66gRBkbBakvuJGiwdK+RBnGOf8J2O7t
EWBilBR+z1ZpufAijBMgW9DYO3K9dfBUZq2lAlP5BbX4vAS355zDR+Ypn0bCs1g7G+MO4dNTYOVr
kbJRHHeXgNYst/+CnH81x9sJfOyc7txRQCLcULowXDv0KAK5z3YCWQtaB2c1L3/R7IWncutqPTYq
ZCcZNWlKg8n3NpJ531CJtjIdps/ZuDhV7H0pFjVqt5JgmqrCItrAfWa/ZX5po1gYAVhc6zPEotbY
/Ekv1yoVYIy1gEx/pxnFsxvMUPhf7Kl0yxN6zkBldqtnd6/9PWZGPsVbTjSrhBxQUv/WIr80PPlA
RRIF9js9aXN4r7EzW+kEZZrYpv2OYtTQmk9d7FOa2MsC+F4QaeaCy8xiKxMOteJ0mEj2DaMhpoTu
HKDNwiyv8gANHL6oecOqEkf8ufn5JG/vEjcfCsQRnoprLzh+3W5KMH1MN/zt192E6H9dvFlXrZ+o
X6v3cW6uX0NFV+MTczKvH4wtqhPVlsx97W1kZSxYygnRYnxa+tkQ25yFuq7KoFq/83PKElOyE6FP
tn7rrQS/bqdaEslplpYXGiZ+etcqBRDdhJiNU7DHojrGtmsEU8MPoeq/lgO7lfTZAqbr2C1AWzC/
EQzgBVO3XO+8gBfIoni7kCMDjjScF3jZbxkbaPTFKyDwCGUjcfC6YYGZXH9zC2WS2aCV7VqE7CSI
DHtTJRUYJZCHrtJucf8TPHM/0sUbzjIzWcO41J64hocgCb9DvS445IU4RyBcqXWRC3NtM25qXGmZ
k168mEUGiwKbj2qbYj/N7H0bEOrA66ZXYAnE77U7Q8vPU9MqPf+TwteHhJ5aDvsDM9hkc3NxGvqQ
0Kc9PQTq1eZt2jQud+0lycRqGMHrn1rNXldQOVB4wYY9a9d7/yS7e5/brZdHUA6BIdjpBtf/UGeV
amowiPMoVb1tjTk14HX8aaiUn0i6fehQsZpWhzauRcmKPz8y4Ue/aFdJsPrfc0SHFtdErUBS9coL
6FmxI7sQB/RQZTlvuLGlzSv7uTn++bHflxAcXWf+oH/Fw9MOZ56b78so8WAB4GDp3QZ01dznDBI8
WzQWC561XRpC58/G+Z8XXGWGabhDq6O4+NFbokiB4Zdoyd60E5jXZ5gbQX/05oJt7ufK/vMDfuTt
8oTUbtHHMNDTxxvuYyFzQuciqfvSvfm5Y4zpshbtZxflewcJJnCSu1zEi/yiRgstmkrV635uYSR3
q3WLzXn0yR29n+mMOakUuuq0RgOU8OkOvh9zpAW1ETWL9gaRqHVRjcR1rPFJobOCwgjC5rwCqG4z
KzOwOBwILTSIVhrBj9UqYIwtmf3OqazG4Shna5kjtvqWj7M+YuOUzRb5JK53r/0sDBjWbfbPD/Hx
NfLibB1TDDomBqqLH0tPEKXaHmGz4QRQbN2ZltdASHQONhmzhrLNJ5JDv7ueo/Mi1/9AsH4YMw+F
L16wrk4/j70pSVvwX8D2gSTJLkv+q9Ia4tkGAj5UFtm4War/2A6scWXloDB/ejuWCJLXt+EVmAtv
665dD4w/D+i6v/zfTgP12YD2E64BgFLoFPPv95NinJcpk4tTHDzAmIUTeVXl4bcrWTCfLcF/XopX
BysaEQoyfcRY3l+qik1ktxM3ObyFIgMmK+w1k9lW/PXnp/oJxfjlwagVcils0M3XxjxyNe+vpuv0
Zbws7fZyMYHtbU0AmQylwi9bNX93S00PPULAEqBWANYdLqsb9k7SG9U5pzXqn0kE5YfKz4VpU3vQ
rysoT0lzmIkNnOYUT9hdTnMUm7Scnrq2rUiDJNqLdbutSrWYsJcb3e0q3HIcSm0X1mQ0lnsdvPXz
EDgYNOsqriujnS6LJB0CIDNqcDODmkgOVONAooHW3abUcsGr+BmgeBo/loYggdepQITuc1i4r9vY
W6pRjDpb95jig+NEpIZrGDAO0MW0A7hR8oTaVHyAEMtV3snqyjWY095iG0FzlNWuC99YMpi0KGYt
cE4QFMs2rvDKXGHy9VbyaDk28YR8C2ReIyg6ayPju7T+eoh77UBlidyiwGBGIP6k3VYFWcVwptOt
yJKonKqVSU09v8zLe4uwN7BO7tyDWT3mrq6txYBugCoQzW95WDDOndVu0kJVlF2pwGDjXYU54Fqk
EaENJqNehS0ydY55HbSB8BBpbl3bae+cGUprc0e/Ye1oEQPqpntqekSR3Ds8YF072QBCAk6AU25r
GHlUGQSdf8+knp1/5rjTaD4bzjT3/omyWSy+1EGQF+Y2rzuwiaFg45igwvUAW81t3YCo9DfA7hY5
h7pGZWKICM1weIlme47HC+ghUG5C2tFjRjaNdRx90SzVu72tg+R7cfWqmNNNbBNww8Lw4Fw9wm32
NRX6by23n3tRSz88cS/8in0739Vp6ZqKKPo1zqLwvcaJc92vh87b1Chfo8HaKwtSNhmAiBHhIHW3
MtjJEsQEo8ksChPyiDYEd2zijX8r6kArdxhErLSPJBlvnTlz8g1A1Hif2YN1WMG+x0pOw4FKRgNZ
1MWLGxcn4KB9qVMzHuRdzKQ+2InTdCGrL33JpSgfMbAEyBsAMQcyavV7kl1KSmbtnPtCf24KliNc
PvfCHTOxARic8nZ1TcIaxUc2h+Z4teRljyVpa/Vbf9bxhCw6t/qWCnWLeJ04h3KUnFdD12+djhI0
2JfkMID93qTB6H/xRIrySiay71nXxpsyRW5ztut6A6S3PfMXs9rNENFkWAtUW4hD5zqCvuGBUR2Q
bCcfe5FTo/bgHuLvLdoE+wJRsyWcg9zZpbne3Aqb2nwIJrPtQs1qkvtxWvyvpVY7pPKquht9M9vq
Zq+fIeGQZmGjadaFTZluB+2o/tEhOPaF4iFKumlvBd8NWj3kM4YwbgYzT7OdmGtta3RVf9MNNgUH
toJNN0/qzOrkDI+yGv0o9oI49R+zwQzmIwgE9a0z7dyA9CFgOSUZOqzhYDn+D793PDS7Yk2eVVCr
nI1t9PmXabAK8qQKtlvXGzjE+GnzVc87cTEh9XjeucY6Q2Nn7aEmw3g2Ec5e6hiIHKl+a2dZYaXm
xmf3+26MIxqFy+IbadhDz3tC+mb80aJ0jo2gsXzturwxQRQI4IMQVZm5aSnKEMSUVHALx2I6c1WC
1zyo7uw0Gx4bMSlVNEAFss5sH974mZxauUO0yzx3ymqCwuM8OOP8TVdxfLINls/QKZS8vBaLqGRC
tWHjzI21tb2+PiGsKp9mdEp3uU57G54Ehg9TUWBUmTgi1JRlf6UzjZ+WWdZ70PCoP+hV/2Uy6uJL
l859ERV9n9y36dw+ygm12xAN5ymKDShBYc790XH1qbmx8KZ0iezJH68Ds0vLqIYg8TWvxBLS5Kke
6iZrQyEG40tAE+EoEA+IFGa/SGTV9tfOd6eLnHo/tjgUXLloDL5YoSI0Jyq5cH0NWj/E7wA2DUHN
Bn1M4hWknNtrd3SLHRu9C4QbBvShx5L+GpwO2A4M0u7Nphb7AWGqPfR89ysus/cjAdz90kKy2bcC
SiNUhOTHzIDsU0TU1JYwcL7tZeCAX7ZbOrZF0od6OgxHFyT5viUONfCT6YL7AKmtFxiq1l0u4+Zl
WIblh2KCbwZ8si/hU1l7nZNi00KGg0vSwOse6+FCk13xvOgNlmWlEYPMopx8Smd9VRKd2JH0PPOp
BzmFe8CeII4EPjX7wlHyHmyXxf0P5pmh19Yud63uibpcex3UqTwYcxncVpVczpMuR/ndY8slDa6y
U23riFwre7yGhiLvJGpF36xiWLV423k4QXZg8VDTujKsXp1P0huPyAlbDXUbv97HboU3ZuuCsKTs
ERwXTcYXcZzKL/Du03uf0slTu/j9HQd+cmCxeZeLofVgmNxsVwaxc0GH27CivgpK2G1zDagdLNpu
SbTmuqAEfw2LQLQRyBB9J8e8fRK9spNVzWS5kIGtzgEqwQ/VquYusZagYs+G9Wh5hX8w6PlF6BXa
V/6QWFTmpfZdiyH76hezY6MeEc3IMpqolShK2v5F4ViD12NnL4uyD8tAxBejJpJrqizlSbPn+gHd
uK/8DKrJfWY8dBURTK68/DQFOfBLRxjZWdAI81lpsRrxThn1S6A+6j4zh6FF6qO07ChIDe/cjhvp
w6usamSrUx+J/KmzlxCV6HHjBws6PvnSIz5QWXF9ajT6/eez1iLvv3H1sZcXbTDQ6DFgz49HbO6r
K2uytS9eHWQigiqeNts0EPImT0DQoxvQzOl5lRWY0mvwBAEhxrGh7b2h65ab2a+lSvdr6KHjVDs1
SMEwas2YFGcFObksI8MjconwjYmHS6oleRdZ0GbuRnRgZ4h/pXsBXA/rvtEgRDzvScT7B1RbFh+6
C+p7PSzzUE9qYEWHoXe9M8ec9Dq/wwMzNodwnlo9QBuDzU4/+jYdgX2LnAKyEUPnqNtAS3C7Hs2k
DBAO1OKkLCLNDqbbzAI1E5qpXX5pZgPDiJFEM490rzX1izHIpzoyJXX8S69kO8VJuMVtk8rWWQ5D
MXINrzjrtXnq8itcv91gsRh+tFCqDXWaqlhRWsJ0qitIWrnfb2Y3d9FYrVXXsB6g37UQgtGj2tqG
KtOLIqU7G1Y1Zd5o6eGBIYI+0/hByLo41BnaHduERuFlkVEm3eRQjA4WjBF/g6Ro6lESy6VxLBIp
aEcqx4NMPdL9dnuzP2lOMMFezmN0Sz27wEl+pmb3YAhNfh8CQhNLitncN7ByrW0C803BbnUnTLQj
evNA0SBZpu7NDCHfIzBT/pyVETtpzwfgBUJ2+sYm1PruNhUl1vWwVCb4OBXi7+lWmFPjOJeGNrjq
nmZuFR/y1re/JsPwvCxpcp+k4hmymZOHpAnV7Qi2Yxv7sdxDIG2xa4fHQ/vLW87L2SxP0srUbkhl
EIkWs80QD1wdXlflVLeyLt2NlO4cKh9ZkVAOffWtT+Jl5zUlbbxkii/pMPp6ZEwdnuwLh419HXSp
desBIJKbbKDWw3xgwqAlko3fjUYUX0SLNv+287zkAgm85la1XZ9s1QTb5UjVOEExq5qCI7Lb7Qb2
U4mTdOzc1oVubIM+bc6L2NEuzQJTTVPQtGySjuZ1QFq0Mc14+ForT+2XyTTLEC+FEje2YGi7rUBs
5gR+cOyPQo4xVPlRn6K2SHLkJDrM6wOjisGQAohUx87l4bawXIzbJZbZ95i+d7vHCGXYSBYlHuBz
IU+c8hz+mVuUmywnvuAW4htOnWyn8BWNVC3ShzxLjGcqb9MO0E6wb/Sg2nnCy6+1XJfRgMHPo15X
92UOEiwhcdt5Zpw/NaPZN6FjNc2TpcfyTKEFN0HhmRCpyiiOnsXC5KETnQp3Ng0Rya51lZOWnA2j
kX0rUst7LuLEeCwMa7wY6NxuHNGi3UzJ+IHiu4nlXrBMIkT4qL1EzGTVLGJzXCeh/c0u1mR4rvE5
D53J7F6awdeyLeroNEIpJjfusXbqrIk6mU09vaaloVjojbkRWSX7SOhC4XQucf4xX3BJQTTGLLmH
MC+91I8Kfm9E+Ys5kc7COVauMj3kpgBySmKtAodu0fR/CbK2NCqEZenPHLyjRJzfH4cDnF5304tc
O2StY96vuIGdsQwF4kizJq4cB3KUGnzB8UDmuWtUDBqqiR3rgtadPBczoJJQJoQ0F1OnxAvOWHAL
O8qMQ5gN5fSt7xHf3LMoydMUctP294GuFcTZfMD/KR+sM4rUCZCpbFoI5oGN/kCLaIh3lZf25/ZM
/objnxP3mxLtDmertRWYX30ZnIe+K8snTwwTelFWh/Kz1uonNXrGLd01PwAVRAyHT8KYlnsEwvoz
dr96xDsxTXNCuYDQExSH1pysdDS0SMUrv36udEdspcCmfUWkMIkiO63S3C6GXTK4tFKqIsoLgjS5
XdPYIYrnNsOrx7HqeHmsO1UXV2jnjd2GrCLG2IfJ2yzQ3AyVlPNe001cYq5cZcV+WMDutb6WwEa1
Oho0tAXiHQ2zYtIvi7RxmyAi255sEaolrToVeRy4DnRS+ld+GSrQ3Dbk6mGOq+J89mPT0hHaIQET
1+VAdchCSj5RgdpJJdrsMUkKG0rzyFKhjQIbx6rxz5haPEp2CbFajSGv0qq/u7abBnzBwD9V9dZp
6bXdxrpJ72UvAEr1MMJnG9mR6xwCEe/B1oBLqRwkMz2AAZg7j/+j0gJPZxy7HAEVTA4m59Ghy5Te
vhVrNbE2HJCuXEujphFP4jwIoOrQcmUfp37BOly874kd65O7B1e9sN5aowuyJyXQCEvh3FHo0shs
43x0OSLYjvsHlVJQ8C9QfNSnkw4fdbYjyNuqLfYL3S3eFkceigsvlq/qoUL0v1dzfW4pHm8JYY+Z
ZhcBerGq+NbqESJyt9Dx08w605VC3wMcUtYT45A7JO1OCD9nP9Z6eLagkC7xpsc1DUNLdsw5yAii
sEHIeg8581XeaqCSmkVAqlQ52tuknuys3Ap08JuA2kHd+BcLoZ+/jfE0jumCDTGE9NCw28DeevNi
2Xv6ftWD8FV5r4Gu6UNkwHQ/tBVrZwvapPqu1wVRFuj3VBbbxu0CjMQkOJUpXMyW5uPiKiiWoOzP
giwZrh3QsQfqwNkF+hPWqi2iLnNjxqRZWBVgrSGgESy08jaHIO8dW0I4L7RqMdvhVI9FvZe9bkb9
BPO5hpwzFN/FgsYAW6tdxdiR+LbawGqfb7pMG9FWHrVySwRKhhjnwnH20rX7ahNX/vSiYfw1ixDh
3Na48YuscDZjVtffJHbE8HzzgdSgXrSBbETmBjqUEoDUASp4MXxPtGmtuBBRm3W0IK+zg6c1xBpU
T8MHnGO2QR3Fq9jYFkpxd0Ad13tCYt82usiLTbyvKChmSOLN3tydKuz51MbUHdU/An0ANhFKAcou
AtPRol2iDBNcEcWtU0LmjTh+Sxx+OdFwm8LRKrytV7jlmZZ0DVB25UCuAFsnkHiIzFl16BM6AS0p
rU/38BZ4Md6UaKEFtu6AZmybR4qC2csCYIG5EQdfFJxwnhNDaBfdhuuZl72xA6SttznYih8a4CWK
h7lILjS24e6Z5HJMv3h5JdeoC8mlAxGMeyZtz8le2CKteW8Ndn7TjFZ8CUwy+Z5Ig5H3x2UCrhYr
KiPLkuELnunjPRRZdT3KMuURoLHRHcZwgt3UqyArFA4CZJQPvU2QN+PRoGiBdxDYmL9Gy4ZHiK2Z
fajtPAeeKJ3bFpexXW/W+qMrOyMMPHCIqSwXEPrdgqyZ78wnAzJYhh9sh+YNFF0A8kGGi98xcSXo
tK5G5SPEfmbidoNyhUaQDUfQ/mdzR4eIPiv+UFm3SdBmYOvV4DtkYS884IVIa7UEBfXcXVpKqIvE
NBAW1Z1EoIgIwONunLwe1HGP1lUIGsB7tiVCkWFFAH7VIqxZh51v+3VITD0j613EAXCUos3SDQd6
DvKKcsn1UlEBCBdXCHdbDADsNpZeZdulnfiZxAFOB2ykEpvBEn+PXYqSQ9xN0dg785PHbjGcI5Ig
xaZsB/8GNn6Pspjm4B6jgek5syqzQaItNs+Rxik8YELxjA6PEQfnmpaaL3OZFWeTJrprsHp5BAbM
/AorBuZ03SGjia5sl8vIG23EYtQ4511YSr+PtyrN/JL9V1rleW6Ys7Pr3dF5QL1XTCcqV4VFMaCp
ZuTsKuMpC0A8hBVAjFMDwkTfeqMzkxQEJqyGNtadalsZeXpXOJMcI85Nojri801qydZfx829Gq2R
MrRlNvHJLyvrsQVlkYSDKp+srmoeJUJVYZrV1B5BVAKUSgamfCmfEm3UE2KrScMKZTEupYLe01F3
ea4TpR1lzqLeyKzwrnrVN2e908L1kF5xQV3AO2ix7j9QMc48pkHivghzsbaTrXc3g5zNY9EhyRTl
gz+u0ZpeAZ2pKfF4XecfOqR43M0S4GALkzuYsMo0h/IGtizqHBS34J13aH62SNtsCV+Mc+QfU7CB
o/GYxvP0GMS9EQp0xKBOOsW28ksUu8EWbjBA6e99wv29YcfGS4OY0qPOjzihNjFwQP4f4dz4lxNN
/r0Yeladr74CUO6vhdLnOPSRjjRYB8t1kCA7w2ywqz3ngcQ+xO+sje8BTuGnL8bWlH/lFDs2/kSi
ggRUvYQTImgPml/at3lq2QjfU9U/ClEbtMJAWhaW9W1WVP8xSBHUg+QLB1RRDdhMw2fxHslom0rc
SLtrbOeqz9OWXb7DWA1skmxhhgASwE6yauk10HBsruwZKM28H024GuhWNfrUp0ddpVW+HAFyz/19
nE2j882pMS865I1f9dgR2lLvtY0/OPYo2bwK0Cz0tMBH5IGRuehI9Qh6Ejb6qClEsnClPh0Vkn0A
8FxzcnZ444z+s1ujR9KHrSjKqWQfc1Ld2RDngVPYaLObJABaUIQdgCMTxoOqwmecblAGjN12gIKm
ovmht9rsdRsamgD1tp0Y4frTscySArQQYm0riJw52NIGSfJk0dsvg4XMY7bLrMmV8qHxx3jINzRi
ffI+CFvZlJ/yvOkUeiAjnqnGVheW6toXVaB2OqMknKAySl/XJiQLF5GyMxxiaJJ5EFGxXp/EdhOk
vvdpMg1e+5fSksV0wiz20UxAyrn23AnRlY6E+Tyfu7h0owk1e+9TY8T3BBGafxCoA7iyNDmB6QF8
eN+cq3VyjnwSwTc9h0Xys+ttuoVD+0laVQLac/SHuor0ypamF3qyhIgUlvRRuqi36sm7z18bXX9u
G77v9nJbHn166KoB/VdQ4B89fzJnhpqEkOX3ohErt6l6A35URVAyEbWGdtknjcr3Pfn1ii7a41hT
wB2m5fvR0Yaiod/r8CV+VG9XHN5QNZZTS1rznZfaChDcoE8Yt6dZTrNy9/rI/6/VHP6jUMM7BYj/
pPnw/6Wawy9T4x9iDuEPSK4/3qs4/B8PSd/7F7ZQQFewZ6J9Dprkf35aXWNm+C9Izugn0MfCsQE3
yH+LOCDWsLLTwV+YFugFY2V70kTu0//1P4bzLx9cC6K5AeSOAJvj/0LG4f0UBslE5gPvGw9Zn9+F
2/b7laVMih6UkTrIVunRT/1NVssz+Jhv0+Y/0obfz9uflwE/jUKADbnbWCkrv7hqzAsIenOZu73S
tPOm13HKfomt79aE2qhdfGaH9R659PNqwDAcLrXayH24WsEjGZh4dHtfeqeEPkqUteNjBttrxSsE
kbTFdip0kHCzsZGUyTFuezbiCp+l7FIs6XGSN7abFjvku18wIr+jFPjwy/z4HY96Hdhf8QavA09M
B6iJwTf+YdxLhGxOwdTt42DKcAXARUZYPt1hgwpnCfDYaO9awzygm3ojCpLWRRNr5326RsPmQjen
I2o0XQjEc9VEbBRnevXJS/vo0fY6OZhjEM51VCIQqX//1sDyoA3mtt0eLQMVxu0MpFbuhpwSB7Lr
Z9REH+2pD33RJtGST5dJauOT20K+QIMXILNDiUE9UWV5Huv6dknqQ9Ogverpsbn983D+7o0H1jqD
WWme7q4HyC/zS3M8CxkFRpOaSrUnIerQp46T0MJxoWgC7wAxEhVIWQ/hMuqbP1/8A1DlbZgwG9ZX
Zjx4lfXmfrm4rnxB5Cm6fYkSau3GrCPt6c+X+LhMQWNROF/ns2shuWJ/uARiLJm9upXtK90/V3N3
yByUmxv3E/jSRxSa83odyHpApkAa6v4HzI0LnGXO6xUFE8gfSe2Lyw6LjS2GNHS6K4+utZ8nm2wu
k80amMAPkTd/flKXje3dwlhvAaSWzvYHloL/34+mU4E4KAtN7gskMy+KLB+3Em+kF0oy865H+1HD
CXWc/6IXr4WDFhtPCUwOkMLKv9CdQqQR3MnsxyAQjdsGXuPTe7Gm4zK74wHprYpcF4Lc8yTjy7gN
ToLG0KVTe8HeoA+95IvYpLaxikMh/TUIY28o90oJTe0tJLY3Y+JdDUWzm/Ilvm8aIm9ctC4C3bQO
3MaFpsthO2OhtouNKbmze92OJj9Po9Em96VxdYUal7e1sxxocEHyOpJBhJ2eXoCiKLfY1R17aK50
bPQQl8EkoiSr/YVwdbHTg6TeQit/sSvai4aLv0msa1uXIos5mltr6IMLJ0g/WVivPt2/7lPr6wDv
Gjg2igouc/3968Chwi8H2FlYc+HQAZKgQI9vTCO2hhuPXases5s+DSBXTv5Ub4RI1d4DRH2EOaH/
APX7oBT9T8DrcJCY2ZFNg25PJgbaJfG1aB6Sy47wM5EJGzKPrP01Sb4pZAK/tzWS54QqH5QLdeAQ
cTaJ1WJ7o/t//3na/W6BOZ4DnxpPSt7WB+DenOiTg7OfZAPptHv4H/1lsnR3rSp//PlCH/f91/Hk
6LZQnSGAsz7sqSNFI8k5L/dCL2lutQvWm/5UIndEytVtS4x/t0NXPuXMg0+Cx989o2taNMYAm3os
7/evUrcaaYheyH2HKuEPytiXqTsZT/FSZ59c6eNxz0PaELLRC2Nftf5xJdhTDmieWOyBzV07itqI
IA1MVszSYl9nsfj+Xw+qC3BvRc8CEw5eVQJ+2YFpsMWUDHX6Zn1GGIx/MKpmYUYrdRML49IuDKgY
1ScP+Zvh5KKgIgBhIj7wMcqgMJ2XU0bWWCVWsQnc/MIewces8L9PrvS7bRk1HF4cCGGo5NaHbRmO
JGkvbkp7GK0/khkJVw9N0cBB8Bz16Y0zTsdR9X+Dz62jriq+/Xl0f/ugJKJEUh72gh+nLKXWwZN0
xPfS6sKKhqab9ruunT55yt9MGhfRNB8kJrwbrvd+egZ4+lIirNH8WfAMNZf6IZMlnWdwPTg53gmj
Dj5BB3/0ulmPu1U9gjMb9SNI0+uT/zpvjBb+ktTavdkHzl8uxqSm6I5pFrD7zuXNPE/pBvtccXRh
uGx9U+ZPfie2Y+82O8cdlyNtMfcT2P3vXzZsJfSeTO+f0Su9C+HXScrLjvUdwBnop/78leQXsWaI
K8uEtaWurp21GDiiBf1J1Pfb1xBQeDAd3QDUar4fEy+2cqSfAvz2xvymD0aIxfOF6dan2Uxe8nJO
Nn+eXetr/XDA4HK3gphJakiSPgTrM91FTiCn3ZdLcGa2zV9tPnzynn/3SHhmc3iRaqGe/OEMwzBI
lfFCHSyRqb2z+wFwgybn3WjM4AqTc+iof36mDyIdxGlMrF+u6H3YahM8uidZz1yxEfEWavFwJUB2
bap6+No54AK20gN7ZDc++vxjd3AI5ZRbPCGufSpdcQAVOO1jr/s6VOZl0gLKlZ41HXIv+/HnO/3d
2raN/83cme1GjmTZ9lcS/c68HI0k0H2BS7o7fdAsxaB4IaQYOM8zv/4uRnZmSi5veUXWSwNVhcrI
iDCRNBrNztl7bfgtCOSXQ+DRxnlq4LLnfVd5iRR/NMnTHrTqCmfi7b83zNGkSjoweKJDxiOaSl7R
GCb7c0xWvjycE6if2D4Spfv3BR1NpyKtUatBXveief6Ka20N4Ok67cTHNhvPPeXlKR5P3Z/fOdMw
oCr+fJNfLB+DKS8CGqIpY61YLNAXCXFvTp3g6rOMS9lKd1KSbuVILzzqRHfv39JT7w3SeIEyYjHo
GEcXOoxRNMglUyyj6wGY3eqfm2wsP/97oxwtygURtmrIzgz0Wu9SKyC7Iz1z6DixI7LonGBpYuHn
8HY0N0bbJ1Sr0kpvUYP2xfAIGeFOaeIbwHT3cpUR/G6T+/D+dZ1cZS1qmaxz1O+U48jlHCnDOJdm
6fnkBnpSPgZreolwcufdaLL4+RFqKNEo25hC/c5X9IczP8DrmuYfSwTfc64bhCYbz6NzTjxO/qiO
Gc+vVL4UVfpJCpOAgLLBVYLsw1glj3oZ/WjRjxJdr2ROVmSr938E+8TLz1nZXoqY/Bhv3CpFxPTC
Z1p6hVH73lyn36MZuTDlUqeGye/0JLu4WL1vabFp+4wkVq/t1XUYYckeOaeuKKYgZ5380FOqfB8g
xMIi0aeb0bYw7YoRgWaS7FLw5XUeIlMoZhiSfbBp6cw3ddgcaMl+JGOWzudoHMbRTjxALbC4lDjx
TJDcrqL18qodpF1a5fPnLoo40wUkHeRSg5SYJyakeVoJCc0KfdnIMctkdCYtwdKQpkDw9ZuyNnc4
rcM9sIdhRcit4oZDdplDaL7Q5SR11DlaI+F9GPuUFn6i7cd6vAisSPOSEPACtHwk/rNATyglNFWo
LehOPjdrRNXpppeqexHRIZykQOz8WbsORw3fKh0QRA5D/qjQu3Lkwj9UWT14zSxltPqsix6/4GaS
CYwRZQeKWaFHpSOa3ic1ElUKFT8yw3yOGpLt82kXSXG6ChqaggicjUOnkHRZBPqvf/mJ4MZRZOJA
44N89K77ca7ZmTyVHrzU2J2HGdlPEN7KTXQT2PEdf+rMS3jiuwwCk/q5YLOxnBWOthqWSaxxWJUe
kQiTW6ZW4HYgVbBcoKjvI1qX+ZlLfFPS4sOMvV3VKKqytzJ+Vh9eLNm0XdMJ3X/BJpNwkwrE1ZrC
V3xPL6N1+jx66ir+paCQvy5t4zbLsu9InC740fLLQC11FBhhulPsWF0Z0ThdG3Dnn3VJ1TadIhqU
22k0nLlLR+C/nysFvlyWCVYpHKc/Ka8vfmbAW8kElaP0mjK7sMxy341Su5+z8NrSSpDVlik5Ptpr
BKjqD5Q+9zrozjNrxYmlggBvdggmRxAKNMujfPEzEHWjmW1nFnxtMhdlC8361nDD2bTOXO0yyY6+
qWgglvXQ5pIpGb8eSGvKkricsfDUJPsiMEdw4Dizw162e2+GoKIOLw7LHPbO10NQrYArX/eFlwzq
x2aoGzfMkScX4Za6DPZidj8i0G7NxmjOXNypTx1oJvYMuMXp3xxtRLHnpTb0xcIjO2K/5L+jMX8w
muxmCvMbbBRI1uP+8v1VfnmJ3lytwSRejhPUjI6eXGLV1iwj3veSxED96s/3FV10MyJKT/eHM4Od
urU0EqgHL92ON9WNbiIcaiQn2UsNgW6yS1y9y9xEE4fSLA6Sbt5jJKMfLH95/yJP3Vi6F0tWuIJ1
/xiKZwyCFCRdwZFAboqChBRpJg3KCDNIpazp0yEkTJJP7w/680R6dGsXE6Rlg6+jRCYvL82LlyLp
CWwx+LB5/WwnO11qLhSF45reGM8aVEknwvXvWGP2TMTglvLSKk+SgzKhhMWxy20xbcx/ZpptAuRm
blBrhkWogYYQsWC5r+Ovul5SC5SaNeKEBiWmZhB3Xd+bifFsJy36xFnD7aJ80CBkAjiwr/DnE/BB
/AgEy/Cp1NQM3WgTUGu0DtRpeocWe7iK7SRc1w2KCdOs1Q39SmmFW/3+/dujLu/Rm9tDKY1DJL5K
LHGvb4+R6qK0R7/wxiZbpOWS7qjLAaxsoEzMhbHXp87clL68n5bdQSip1Re06xv0rfO9HIIMR3K3
NgvUEuAB15h4dG5GpbtxpD8KK85WSPTtTbEkAb7/o5/4MNmcfEkLpgyh0bJ6/ZO3AQJ84nP4Sghc
ECM/j0MsABr9ZgwurJKn2lWWdebdOXFoVOiz0BOCFg66Wz46i6XpaKh4awuvHvR2040I19WUCkTJ
d5kSSClvgDVmLsGI/gbqruLCG2QpiXOM+L72wbCMZxivH0mVJhxEnm/jUuh7DJMVrgxbOvMlPfFV
WjYJKD2pn6A6OX7lSpTgldnpuScjOavb+AGNaovMsSAOi1SN5Zf5MRGVKGmJIrSrsu2gDsqZ79Lb
BUcBqkgHk5tGq+p4RR3jaqHbDrknTQkqeflKlpEiN9MamNAqn+yLAYWDYeEQe3+GvD0/oEWwaMUv
xOwFEbCsSC/efaMeIwJBo8JLuzJCDG17ZThje2gtMkWeaz+8Z5bieu8uCWN6f+w33+KjoY++IghA
lDCTUz6R7bQlrmyHHuhiKM+pLs4Mc1wSt3o1Be6U8BLY/WWekgLcNh6QljMT6c0Hf7kaBYs36yjr
xLHNGw8bemXiKr1h1OsdaIHikKIzWr9/z04/L6z3S8ucvEN1+Uy+eF7qbHXkuscFfYpko7b6fSj0
KxGFz71t33QBkkOaWoeK9FUVztE/GXyBq5imwr5TW271i8HLFHFVMgQMXkr7vNNuOz/+NiVth03m
qWqrXUDcoGvVD0i7dmfGfnPOXO7vi7GPLjyWpCjEilt4Ae4Rw07XtVg6tRz6JoG+u3+o9PjzaEkP
Iz5NWzHOvChvltJleF3Bi4K+ASXB0UcgQB+MHdPOvd56DieV5JLgMFTXRIFt0bmcGWy5lldfnKPB
jmois0QgSjKYuZcRnNZbqiN6ED+GStX6nBLn3FDLtH7xSH0y9UjMxsTX4KIohgzuSeso/Z1KUf79
J3h6pCW3g72//oY4o+ldWQmFF6Qj8GhdCoH6DnEvR9l5ulKF0f+Tm7icOngjVds8Lgmi7SVuYbEn
TnbdoXZehH99Wm4IsoSHMGrpmRl68vpejHc0Q8wh6TsV37pHvOiNqQyXTV3tKgsggtpu/8GtZJ3R
yUzhbT/uo8QT1WGia3NPiVAClJZ+ZUP4r9NsYHt4rpn+Zk+6TEb6ChSvEWpZx0SJRlKBpNnLdU2Y
z4QgnIu0qM5u10017+IUPYKkfXj/At9+lencUw8UP1voKgiX19MSNaMkt/7y8LrILSZVWjV++NxW
hBgF5U7SswvQ2KiFlyzH1rxP+/rM4WpZyo5ewVc/wNF70emljluL972KkN2kYqvToUit4e79Cz3x
1WDKcIKjZE3z4Oc5/8Xrl1YCD+zIzW0UJdyzN6/A7XbnpiaCq7eXQ5HQYl/GTlD5KcN6+Zo37cyy
nbCHFar0hchz/06PMwGLVoA8zdc408JbfODDetKmr1MZ07yl5LdK1Eij+CXfJ1L1w8KD66CX7j3T
iutd21FfS6vyfgFLbMy53k5qc6gK7TIe1dsJCrUTR2Lc9UrYb4YIiWPYV4PTkW2Ma9KWYIiUH6hP
NRdTEZBVSLl7E9S5fvAJhVokLx0SiHbBz3U+85xmOd7PkvgXr+kz60fRy8EW0b1xUfQRlEzppu+0
7JAw0oq8dRsqqLxXOs1azb12wB/cbvola3UGHzD0drLta0X1cpOrT7L5W9km+lXl658D6lurkZ5v
ZaDVNrO29yxd+qDFaXrBQ/oCo3a8x96quQXJCY6qlfN2DGqEp5NvElZa5I5qpNVu6KVuJeF7cdUq
PnQYB4oSC6OdSRxX0q66xS9leV1u+te6nikeKjlcBQKNhW5wahJKuwpCg5xgX34sm+4BviwWiFy9
Nn1MokqJHUFMqrEBgSvQG6jmIxhTwtgNtbmAZUMyLgkAl1MiD8BDZv829I3eBX1W72mWW27FG7aH
DoVjeSkeDjiZvkuzVu2FOpVXcs3Wc4GWQ66p13bcgisM1PjCMjCCIE7d1XJorAnFlndDHlwokkbv
J0txhesKljVNucf39+RnAxCA4R54yrDHApE5fYlFobWSr7melldwkZ85Zs9ctr3SqJ87tj63nqal
8XrA0TGgLVjrCML4BpLpvgh9trYCrFeNlW1fWi4hJrYLhA/LaxwbK9rG2lYS+TWVd54dMuIQmXdr
OnNXGJ+nEnUuptC4OyDOGWsHffYmjds5d2O1GNZZHe6HOmo+KIhcHKR+GPDMTPUgUIiVOevFXu+a
keBMTOxuXNXrOCg+F1aTbgItTtzBGoZb4uF8Todat5ManKpikj8NUmDsAzVIbmq/1CQYFDGmE3t0
pEn3F3KBDvNEH74gfY29nBvfrGVUANqmz4VcbftRkS6FXiU15ePayB2AAPCu8biaQbghdrq57fJO
9UwMiSzOIkFbbeAmkPBiGCQ1HjJaFTsietYGsAkvhvbGHy8+mnK7VTBWPhmdKMD+G3eco5OP9DZl
1elRQO6qXrRPoVbC01epYTu4QobvRhiqupPqQ1/tbbUaLGThUuwmcfcQTcrWpGDhqPiAWn9cl9Lg
ZprdblJoc/tRNR7NcFQOFdhLpytTE325OV8jCoTJFUibruaZzHD910rVdPVK6TixOSCxF1aE3Xup
QqawE0vDcKEGwVMrD2Ltt3xfM0IxtBXOihnIMvIyL7Am5IUce67wrPusGXWHo1qZmsDVslndyHNB
2dMK6hmrW4NEKQgq1ZPMbojdsh7x5JlxUV5LUt5fmmB39o3CO7NRYlwimZCae3yfyk5PCx3gQaZH
X8fCv8Zo2rgkx4t1gcXH7WVfvpV62qvEV7CSTYTtXWDD2/VDg5kyGADV598gCI8L6DgK1rgm59qV
IoOapJ/6AquQETQe8bfDlZEbd4mGjaPlBG1ThTkkSQjvFYbdCtuNKyf6ddLFN0gVbwdF34R++Ylg
kW/1VEp4KyXIIOmVFchbIon3+kymgxkJAuXNMHS7WvkkYc9wmXvBqrNiKslpup+Q2XhzUxwA8t1i
wqISE9X5Gi8oiAYl/oweAY1/ji0Sl/Qn0+CLUS256lOg3VjN4nzqO8Ubw/aGmt23zGJejM00rPoh
ANOqDy6fnI9qyi+DoP3BQJ0LmfSyrfqDX0Yf8k7HJfWpb2eUmHX3CcTNpxAoAyuBxCFZLu8Gu70n
e/hSyvLESdriworM9SDpiJ6qu77Vn3UTPdAghrU/TzSl8XhxZ5TJvpWw88j+R7urcT9BvMUAsLGs
7jIXwd7EeuYo9qCAJe6M1VRRSBV1eOHnhuu32fcY3ItufwyxnVal/SHPow217l2hhz9Al3lx1lwG
aXgI8bhgQvkup/mHfgCOMSjDfk7UpVjKLh5/uxxjWVekA19/V+FQCl/Io3h+pQWPhMCmvObhp74U
5GaZ6pLdBF8uyW9Ubd7agrVgDNL8TlJ405M5+6j1kzMQbYwl5ZpesSv61qAVJX0Ne0ySiQgAwWQr
PVIeJb251QEg7lhnnM6yvvBOfUn6yTVNwm/BujzbFPyCMDvIdW15gX0nfLGRlNF6yorkss3EZU3Y
NRYgpuNQS9sp1fetbyhbjV8YNb+4iYMwXVW6QQY5fvPE6NcRGxLyjdt4pU+idXVr9vSquUvy8Tt0
q35f0btv92kzBGL0QtFHzecpHPvo1iANpS5u/cIcwzUaSeC8UTLvqWD+eH8bdupYvQjbCWQlRIyN
31HNyh/B20sTlbIYlzZRsOgB0flZj+pwPanyNWrcj4E+bKESnDtTnzhY0nOn3EvqEILf42NKlQNF
ZRoVXtMAYg2tbdpKbgKGMh2ubF/c4C3d+TId1aZinovvBIjvp9q8bSGIzM2TnEqr9pwi4O3mF5Uu
vselKLQcL46KQrhtpSDA/esFfu8OagdvMHcl1KDv3/W3m1KFiyZVEC0fdMNjpRTQLX8JUwJzAzaO
3EBHIvV4nO/Amjhyj2cQdsT7I769MBn1DEBQSPAcKcXy719st3UZSk27VE8GQ+wspQdi3F3OkrF6
f5gTR8FFOkOuNx1IcAFHsymMIzmndVp4oJf2gW14WSihhqw3cqWeuaJTM3c5mLH5UZY2kHlURSMH
ZYhbk7EwnbIBAIM8Pan5R70pZ5dcXJpCmr6aKC2Dtzsz9vJXvzkj/T30sRCzyGqfdFDu5pROhyCi
f4DflE9/uQO6ulCvGvqg5r6H5/RP7u9f13z8zjTSKAH5DwtP8+0HPM4bIy83XZVfqWO7f3+oUzOG
EgKIOVB1SEGX1/fFjBmxIo5lTtlJyjlqasotRxS3sLrr94c5sQoAwoXGiyqS53jcggnAAYiZ9r5H
Gogj7E9qii2007bwPtfE+5yRqpyaNBABseUgTbeofh+94LLoTLVMW96DqdkLud9nRU9ymZU8z3VJ
CZHbSwSb9iGowr0wz+lAT9xTBqVzTfQeFGZLfX1PE4y5PfZMHh9WYOATE4AuU2BL7BT9zJv4domR
8R4t9TpSS+k7H70dU9n00VhXRDL0s3EojWzeZJna03wYom1iIOKam3lcW3MrzrSNTpzsX4ysyEcN
4FLKWRtMLtJsrN3SPfQBHbw/aU4sM0sNiMdos05jzXp9H4NZVAQw8f4ZU3vIxdbSrjSOE+SZnBno
xOxEXISyRkHRqmMXfD1QBvM79AfWGCupP6vVHaC9b+Qxr6smOJiNOPN2n5oeNicMohn5IJPP+3q0
GcZHnbC79miZwZcUmxpGXjCeu3snHtByPlTRkOs6Ldejb0ENOn+CRlF4SBK+1Is00dBv339AJ4eg
JUCxHncWFa3XVzKm+SyXMkOM0XQpsqxy1NZ6+PfGWCbJiwUqUAE7hzYLVJwZLm1Hp03ONR1OPBDy
f1kADcQMfNOO3ldUL0NJOSP3Wlv+aBXRt74knI0cszPfk9PjLH5ADqpoho9uVz8ScigLxsnN+WOf
xc+9locOqvH1+7fs3DhHt8wE2lgZJbU9pDrEHyT9arCsByh/Zwx8px//39ezvFYvHo00TBoaPK4H
i9+tbGq3UhaeaxWcHIOcyp9+Kts4tgx0k6iFDTSC4yuQAl/dVvW5LcbpIehMUkA0WWyOarGlNVkj
sgQKwK20j9v8ou/17ftP5MRKRqkRUQc2QoNrOVos5X7BCNiUe4s5/aH73eWUhc9Vk10Q4fHr67JN
vULobGs15U2fTqmxd/P4cw8saeOEM5fU/7JWBUkM6hhNqDx8LNXLHX3x4BW7SEj4FLmHDunKlmBV
9WDPdcg2cmydKVSfejrL5g9LnYmN4zj/WQwtETaFzFitfDs3d4F/boU59bro2ENMMntRt77Z5il1
IQKj5+FM2cVyqix8aBFmdEb7cmoYJCgQjExV4ekczYEUAYkV+HxkNDN29AJSWs2pB9Ld+1NNPbFr
5XNpsjune0IW2tFbOVMLt/yUCUAR+hpsMXSijaqYwEerlVkaGylGgWbDB6uNnUE5RwlUb2geExE5
uVCcqMrd5Gs2L3uI2dGrDGwQ0a4F+Mas3ueDfp8X81oySZDRIBNpV71hnPlAnvgcv7qCo+9+EzYo
AWwt99JWo7r83OqqB3r3UtXrta7W3vs37ORoUI40WUNiTCfo9WQO7E6OzJLJHNXRSp6vQbs4Ukgs
Z/Ejss81CU9NAnYafw12tDRnI/Y9QnNZMkNqtRYkzw4Mgvj0Ty6JLPllY4iK8miHkYdJ21gjN3A0
wEf4FriH0AvQvZOoXAjzH3zWEGj/NdrR57PvqTmXBaPNhbkxYQsZ0sdQPbOsnb5x6DjURR2Hzfn1
U/LhWqRZiYwF4sVaym9lG+BWfS68+dQ6zY79r1GWufJiYUsJySO0Q6UtF/uObB/mFsoQpV5F/zcv
52iKQ/iO+kljoF4rVlb2NVUfjUo9sxScnNkolcjm5ATNfvP11fCts3rwV8s+oPGk4YcmKq+QzBXl
Lleq7DOHrpP37u/Rjr00aBeirhkYLdCb9RjYqxk/6GSpTPFfFp/y/bGXrykyEfqKx5NBVHJJ8NrE
ZAA9hhVhs4S1vf8KnZxvL4Y4mgkNaX5yL43MBFNdUVWGdQ+96B/NNwy7bD75uKHxf/2E6OdEPt2N
nHPqJSwanBvFupQ5FZ8zQZ58OHzgCC3hf94IPgN9MnNh8hVtabmNplhPSuvC4XL07OH9G/d2JGpr
CqffRZe3ZAW/vqRcLe2F38wm1xAbjbSApqFDUnXXMQfv94d6+6VjKOxiSMW1n07d10P1KgmKHZY3
z5fMjVVNH5E/eKESXklJ6GUkPDSHPG7PDPp2YjAoNTYhywh10cq8HjSZ7VRk+cxuIZnXsvnJLkhv
a4Yz0+/tq8soBt8jQaFysVu+HoWEODTbGc8LWPcaSwkNQHKf5E8g36kqiDPP7OQ1cWymIooj+I1y
vcJUBhGX96mVkpWC0SSV6BfCcXr/eZ0YZonM4YWldogo8eii6EKmSQh+io0W2JtCuuDKnarLzyxE
y1/zumxHvZ3eGZnOi3vg+Mggzyh8o8TKvKCBaLkid6B9sGIRn1OJn7oc/GRkKCG2Bzh79JUN8j6N
WhuORVbo97pRrpTBuMHc8ssb4EVer+GF4ByPPuVojVDmJCUfS8tQkCYkRhpoJCPJOPM9OjHfDEhF
/Bd8k85G6PV8a624L8d2zjwSBdaGWlxksn3RT9VahcGS6/nz+zPh3HBH18TRevDp22ZeNUzA6+tr
S1WdpQtgV8DUiubxHwwHcQR+D8VqRCKvry4PC1ntRc9wZe1C2PEgq3shGPY0soCQN2de3hPrEpIX
VkCBMwJZytHEmOA1D7WcZd4wZ86oBE/GXK2R97mmQZjStO0mQHTBuY3/iYX31ahH27BOlMk8FXnm
oUZwy2hG5QZwGQpZkok/XuRfokv9T1CoV+Sof40v9VBk/Oc/X+Gk/u/rf2z++Ofge7FAnV79AwKo
qJ1uu+/1dPe96dL2T8zS8jv/1X/52/eff8vDVH7/r//4WnR5u/xtAbTXl7Qog6Xm/7z86//7j109
ZfwxPHPt02930den4z/z/alp/+s/JEv9nUoGxmZgCzicMc/8TZgyf8dXCTINnTb4AJaavCBaBoqU
8jt/AFUCXh5WGtqnfwGmDNBT7O0w+y9+I1BjvwKY+ulOerlqcrqmNmHguIKVwEH4aMMjZXMnp5Od
bIBRK6rD7qddD9h09xKO3MK1swm/X5iqVzWy3bUkiXCFQADJThYXzwkqnTPvLJrJo3Vc0KxcPkpU
ZVQu9FgzDnQ3bZZcsDWmf1p0VkZ8xNgXu3wKlIOq2N8Ah47uWNdo/y3SQL1xLBqwmL25RlsvX8xG
rtwYyBBcwLnaZ9WXDK+qwS/NkYLwJ09JPW1bSOPYIy9bMxg3DYIWLA/yXWW0XyGUkwWd9t2FDpH9
EllleFU0k7znANG6Df1gyynqqL5p8HndmWFBeyaDtGh3JQBgBEw4WzDf/NBGXXhZ0vmH1EjyS0SB
plt06YEY1cZD/1+4kZR1HrjUr1mLGKQvki/8ICh9jHD6hkIgx9kgIeUgmtUNzOBOT9MDsYI6SQ1L
wJuWjU+JArN7DK/SFL1IJWtfSRd/FLF8NYTlh6FvzU1FH9RV8+gyKcL0s0X4lJuWSniLHDZ0TPTv
4NsV46KWgyWcoprWQ1M3l3NlzCvSy8ZNEhrNh3zIE1CcebNrkmJJ/VS0nU3UGKRmfdIc9n4JugLt
2oZV+BWtULQ2ylEgNoq/ZpUFHH2yJPna76QBGUeMUKzQ/BCNmTx9z+cARVMmh6lT9AlAYUClC+xa
1PoTobtRuocqciEpYeRvlzz6ZJjZPhTbppdkV+o/lgZIWZPHVwYVwV8hURWSyJ6lqSY4J/xBtxTz
btiu+ZiGgMdbeRuAPkGwVdSHWG7EEqacr0aRfrWBUK4QWKPWAmhbTuPkgJ1sL3OdOKNuCcXpJx2M
uzEcoEuHH9TIIiVGh04Zz3gI+hnjaqE9xzaZl6Mi75CtZStKi1jxSJl5MNG3ODhWL0LCibZSOX2L
EWCtKUBjQxjgKakATokRD78rcbktpvxz0swKkjC/3ZZlMjhNErdbPzHuCQ3pHD2ttqYkI88zLXKG
B/NaQ/1DxI5lVTu5leU1/b07v6tVgqJhgwOXkW/KFGTGprN8G22X0G8CP5i209zZHxRD5ZFWEhzq
ktgE8Od+tPcjWbkuRDLeRFoLvdGazPJAW1Lc5ClxLuRi1MtMxg6zLhElG26nAoxedZKYE5dUgPBQ
TCPIOtUaVnleBnh5u+kpkuXkVqqEJ0F2B6CZ6JJ5SWCVpsBXSoR/EHZfhtdFTwPYjdAlUaBqylyd
HX+Y0JeNeD4sJyyrUbmVC2Oct3VRT8XGhDkLwGYoU2RYVnI9+JvRCJLP+VzsjDh7kKPSWLV9ENHJ
7Xx3alMf2jG+rdmYZX5rWO41fTDuJtJJ3GBGPKNWKnZgqapL4KjqU2rayhPpeijejDAtHD9Dgdbj
QQlpt0/Gl0z3pe8EXnS3ttXJD1KPJ1XzM1wEvm9W36TCn8m3TqqNBCkN/O7UO7VchpetMtRONY7q
FtQENApLRrjmwxY203b2tCHNOtcYw2hr2fH8CcFV5wyj3HyYImF7lt1vVaUZtuoQmT8ILcrGlQyB
/rHI++o+zAlzcWvCEQ5DXUYxFFEF+UWMgLBng0sGgV72q8jgxJ4vuTxjhcrGmJhotVrDwrXEmNwR
rZexpjFdb7LRaD+GCWIpZ+6h9G46Q4p3xGb65Pjag7AeYk3JLA8lZt3ODlHydfl9tqpxkdnFin8V
6Xq8se2G8mTcxmJNcU6G6kIq12WZy7aboZEVH024tg++mV+ok48CjLPyjWUMNREpQQzzPNGVz5M6
r6OqQHBVA1X/Ss5Oh9/K1Haxlg8L5x6cl4LGtSjtUnOrKR4IJjEGwNmN4pJhpe+00mSPlHcxSWTN
WGwq2x/3BAHM+aJsUx6wSgIyr3oSoB3JDKioyfU43gRG8IWgZ6ji9WTNrBO5f1ElZvqBoguG+C7q
VM3Nizj+OpnGfVRTz4BpZ403OZ6kG6bMeGNicb0gdjssnSoPpXrdNKXysHQMH6SI32RbqbFbcqTd
qmfBkAMOszqKjvvQqoctpezsPiDn/F4V0g3v+7ALuf+XHVGfZHL5cn0ZGBBqo0ZS1gFrrjug8d1G
WZfxEHN2pUUXeWPdM8H7ObsTou9XWqXpP2MlLALbtV1JPnfkLElJD/VcaY8T7f3OJUtEae+jxeLX
KlOwAZgbJ1jtWtSZYUH0EJI2vbw0Q118KlmHRkd0RXzZc4tdidD22MlNA2hXmwF1hjzv3/H/Km+o
w8yN8gQz2BJqouUt4r6c3C6kzrW4pQ2odA7qoVpxIHFb64B0letcVCbCa13zFCFp6VokWnon5cFa
tcrkg1FkRrAlD4xloB/bh2wyL0a91zZMQnk3RVbBq096kE0OFe9LP5DqJw1d9zDVcXITxPV8m/eF
5hCcI3uZSOeLTCmljxi8U1dSZU/yISmi6zP2yjCTTKgn1WM6V9Zq8gvtkcSRwZWhxG8LnyivIAnz
BxLmq0dCgMQl3rDyZoLadhVLtb0RgY5Kbhpt7invXWBZYjPx2YhQwmq96gI0MOFPIuMjVotVK4o/
0xlL7iC2oCSSh3odEBJ+mEktv5fVJI1d0clEoJSppO3CotMQPMcENtmh2VSElunlow02+8IfqgeC
isqnSO+Yh6NpO7wM1lMyqXzqpJg0MaJA5BQVb1NtRlLfttNAJg4hcT3K5lwVt1pddQS4pFP2KYbS
gaw9zYy9EUrYVX3NRzVqFnz7RWvVK4GjFmI18TgEQUY5+erkdnxrxyBYJa1YV2adbHQp9m/qWbc2
Q2k0rqJo+a1NFNylDPbqW4gNVl79fAfVOWWyhLmAzaejHZ7acN7GfK4Osd/FKyuY5K2aVqmrEfeD
SKhP92Nkl48/F4ggirqL2Lb9xzlF55u2tn9VKqSWsoOTedP8JI92ZC6FusvMKtakUKAmj3tdDvbz
oHX6pVyk6kPdZtYKFYb6kHaNHkUOd3a0oeFbWnvvV2n7LepJfXAFiYdgGdvxBuxNE30IsadCto9D
U9/2kuBd03C3rTKrZsKP6IuB7/ns6kSujjc/P8uV2gBH65vK/pGHgX1hI87+ljey3ZFfR87SA8xq
7q0yFDLS7rpWipVmKj0K1Kr1CUVo0njcZEEw3dSkUqzQSw2fqZ5ghOwD/ybMBGIVdKTgCbW2fNSK
ubn0baVH0Fjp483PX2SnwYSMDY3/Fci9Nd6WoXwE2VH3q6IzrMillMQFFDoSZXzT7BbCsRRfQyNL
fggt0XeIBvhjOpFqpAkG4FzIDB9vIGyUj4jgy88NPmq2XmaMj1dpBf9K9OXjNPfyTc/O3ytHMOhk
sluV23aVrZALwXfoPuuz4VAXPcAPXWZhCshZkO4tvQtu7Bh0wM/bH9i9fa0b1cOLY97NH4ek3/Iu
u4EG0jbLmezopEJbFzKsgR4OSKxMSMHr+sIcIAJMestcs81RHsLG0na1aIikVEoS57o+8kiAtS+K
xcBQTbL/KVdN+TZnD/HHT/JLB/PTp+l/7Vj+6gj+v+PMzb3+n4/c/6/unl+dtvnd/33YFvbv9PJg
C6O0wBIEpPSvw7Yp/44uXbagH1BUW0Rifx+31d9BL1JNJpIMnu5PV92fPGf1d6Ar1OgXVjHwAs3+
lfO2qh3NGYoAiO7wmqqCv007rpNLVtxOnNLMVT4o2a0hD4lAUhhsB07p4S5ThgyaXZQ9dJYU7JWJ
oG4PsmvultKcPERN2e/lCOZSUMvrihNhzBmsUq7Z25XdSkF7sq8LSpFCis07dbDy+95qrGKjitr/
oyD+S3PuX6vzXPffSauov/92+VQ2v226/NtTS4XldaXnf2Xhh6LLO5OQ0lHQPf32lH/7zXmqn7tv
r6Ykf/bPKan8TiVnedaLPpeJyToxfP9ZGhLK76i6NSz6SwcNxg7FkD8rQObv5tKYtpgndB3sRQb3
55QUv1Mj0VTKP4B5ACOKX5qSvCyvCucWkHwKU3DZcMxTe+Enf9n95NQGSTiupxUkWfM+4jO1bydr
KlyzmOVnrbTVzjH6xN8M8rIPoSJDBshg/3/2zmtLcttq21dELeZwWoHsMD1RmpF0wjVBIphzvPrv
Qf+S3cWiiqv1n/rAXrbHGhRAYGNj7zfEHzUPPxI9NLqHAY7Exzgdxzvh8tZplgg/jbnD0eQQd+qC
N1iYIeWl9AVFh2IPK2Ksa6B0nDTVQzkIxBGr8hyoX/RvFZW0dy7Rj4IpMn8dJ0P/lNoWVYHJW7AT
wd7ks4Z54KHMQozXZoiyNmxrqtE6D3qqx/eUhzxkAogLJVrA9NIOvZKCExUaLDrVeUvxbn7fd8b4
q4FjjnWoFwNi3hRLA79wOdtO1vSHBMe7X5foVKjvoDE0+EIW7vzBThJ4FnqRUjJpMlSTchNFccCh
NUKv6rCHapJ3zst6nlwK+gYaODMq+oCOLj+m1ptDntklRkGahYVqJ5xDP6nK0atUe6feva7my6Ho
wAEDJMrKYuTlUHGZ88TCB/xEAaY549ijPrSw+Y66N8AFbEMniPriw/MR+1/U+aukfP9DOgjcDjtR
H2fZRayR/8TfwUb/ieRNCh56yB66JCf/DTbGT9AD6F6a0J4hQUiZ/7+DjfsTDgdEGUkTARTFJfef
YOP+pPG3SY0YYo6MUa8JNlc5E9hXgprJTYRuNSd1tWmWfCj6lkfPqeTlf7LU+Evk8X6Do/K99Lpv
bux+wG1NuxN6Wj20AwLxGM69Wl6QFEFmAXh201ozQE1dbl0TMqHjjq556mGJP/bu8ID9Jybdyc+T
0j7GCZ58buJQkyzKN7xcxuDFF9vKHK+ODuM7rDJ5BfV9WlOX4xMJKq3ta/OEwY8Sn8CmGseKV+S7
Ksd5hpbY0iENpNAE5P3kqNUpdmuFYl+bjv6YFbgk5xCCD1GNPenJTRNxstHCRr+nbO6yrKrK0/+O
3brLo3HB/vNtL2/4rz/K9mWPR/4Tfx07y/sJ2TD0rSX0WuaPnK2/7nj+iC4xWg2IaAKQQKn9v8fO
+ImkEy012tWknc8i1X/f8cZPtGPADXKWaYVgKfKaY/eMZX55LfCjuNnle9FyVCK27F2+uCGLxGsp
05vKMbG0N8jJR90pMSPcyVIr7M+2hzHPGf9onBC9OV6w8UQfQTliMdF0h9zWmwfRze2f1oIWxJEq
w/jHoAAVXJrSjM7CcmqE9g0NW9rQtQ40hexfSqtInhpKJ3+B9v93A7y4AaSdzD9vxePq8SP/339t
Q8f8SYrr8ooBaPFXiP9rG7rmT8RccDNkSdgUsQf+sw11LgbgbTTeSBsA9evs0L+3Ic8pXirsTMIM
7yrjNbuQq+ciNwHTwiMZVhwa8Ayz7jWWddelbUdVFl+12W8MDa8KoS//L1b9o5nNOgOSo3BZmQb/
Bnls3YavlNKpRjsbAqUasEGtsfzWNZGcYuru5xfrvhHH94ZaZc5JghiDo+VDwC/6bnWad8IemiJE
k6o7fC15Pl+eXyYlw4AFhMbhJBurkajyZmam6z1W2Ep00kpLeZNDua6hCEuBOw9Nv7xVW58g1P42
eo1B/vCfHbYx041PB6gGkXt6E1gGrD+dpjehBzqoDxDmtQ+q4iUHpMj/umZe8+nIPtjAvIyhpa2j
VFuJVgvTug+otiqPS1LHD1GuYyLWzXvJ69aEoLCwD9EpofO9ygB4Z7vKohZ9gOGtGyAE4JxD4RmH
Vy8bYFw2IzwGWAxr/m1h9FXkOmEX6GrovctMNF3Iw4qdRHxjLrZDI18yTvEy8Vabo3fGOM4qswsq
tzMf53IKPwBG2WPPSizQagvyXUgqiQ/QTdfVLhwS3VHaaePBUTQY8lICr2rVvc+6zIENChSzd4R3
ymPwPK9fRYkpJD/FuALCzuXlpSYKeiU4+AV9P/dHpQSbNMb2/OrDjD+RTuh8Zkvra7SQs6hlXOc6
crchr8CSeuMbbUIlR6uXZocWeR036BUSpky+GSd6LY8TerxN22pCjEXLnYdF7x1M2u3mbe1Yxf3t
tdsaikwTDzOKCyDjVmvXFYMwlxwSK1gTik5tkx9LRU98ZeF+vz3U9TYEqfJiqFVSa2B0iqcvWEyn
a407VCTQjI7yvQntjSJT6xeZzID+TFU1ClK3XFcHlA+1p7iM0rvbc9lcNmjckq8F9HztqxPn4BXr
CFFfZ6FHbgna6J5ixSdK7fHp9lCbE/rvUOtINISiC1sMjANsNd17Oo1LYMf6H7cH2ZnP+lK0e6Ou
ysUrgyqhPytC6AdiVLRT22KrfHso+Zkv44QELMEQAqUN/HzNssewKJyxW5UquhaGPV1u3cVql/sx
eHeiYbbzpTaXT/r12JokP62F9kWkLEnnOig9OrHi460MjwWayqs/EixpmNmWBB7LGHS56+pBcTAL
RdAqFd3nfhrSc+WZo3975a4+knwhcF/A2mTbclVfDlJ2iR6HnZoFnTugdqGJ7ochutoPq8beQ4Zf
LdvzWMDoATNTNnN4r7w8RtxWYUmmmAXVYE9fQxQRDpCa43JnMzwrT1/sBsaRHGVgZkgvUEG/HKfk
SZSLossC1U1BaNte/EYq7pzH1IIG1xT9O9zLpyfFGOs3dZbq71LeMV/wk19wMVZo1OK/uzyhYgFc
KZxQnKLB86kw5mqH1Hi1a+XvZNHRKMbmBHmDy98Z6nhhxV2cBX3Ue783aH+81YCiBUpkOic1GV6d
fxiMRSGERZGwu3WAMfV4KNoIyzZdUz5TiTROmepMr921DAK3UXKOwRCb2ioxSJcitDBSxBcuzBrf
yevhjFxWv7N0V6rtZGxSYIQOGNRvnQTmcu1A+Rs4CSpp0PKZvlaZMKTmP6JemG641aFqkwrpfrCx
KB7l06+GIbygtmz1ZyI5PBG9rT650NHejHPtvMkNFuJQK8OYHvKhle72eklHuNTKgzoN1YfbZ+76
HOgAFyliUmOXyCF5Jl9cJ7oxLyWXSBqk2ewecryj7xpldndO9lXuRL/H4IFFwclDdnB94SuRh2Rj
3adBiJ/8bwjRacdyBEIx0yB8bIamoR8//+Esovt0e3rPudHl+WNkMCGcdHpYFCcu5wfKpVBcu0sC
RJES0FMTAj3WMltfy6rBMnnsHWcA52NMH+ZETcF64lmSAjpMo+VN5Xocu7Brvd/Tya1/j4Q9o8xj
tWq0x+m4Pn68LcjvpFgvD9C1V29v0fmaUMEJFjszTmOW/G5JoHbR5bOEcfY7YWnre1BUQSsLhC0Y
WrkrXnz1DGK516hLEoDPNI55YXXoiPH0QJkvDgNcN8zf+zS1A5r1xS+3v8jWhmMjkIqRq6M8sAo0
ApequRV9EkyhXaKD3NlHipRpcHuU56O9+u48O+B6ka1T4Vw7AqC8QxuxyZIAD0gMwTNVm5FbzaeP
bTuZD06MY8g8a+KXRYjwWC6ReT/WiLydhqKb7mETea+9pmEyACqgtCRjxTMG+uWKx+WiaWVlo3KY
qymbH1xSE/d722hjcQ2EaeC9UXKTXfnL79os87T0mRUHvVCmc6Tn1Rl5s2Rn9+yNsvqEWhzOqEoz
yjg70HO4zw/0d3YlvK/TAXlyXWol9AEJ4KvQFJZm7fazKYJ5yN+5hWp8QlANBRNLWHV2EE7dt8eq
nk37UAGS/DkrVTBwpY77PLQX9T72bKkAlnj6D51D9Wc1ObF7ur3NtlZCegbLuhHJ11rypCtjRYNo
KgIgRvNdvrjLezMzkvPtUbYWgra5ZJzzVmc5Lr9qWi9alFCVDOI0Hx8sr8Zp1+vFmcx9T11XpiPr
Y4N2hoawCcV5dtLlUGLMWh20DjyyYfxzSpx3bQzoN+ucX6oq9BNX/3Z7alf9EJXqACUVeGzw6k2w
CasBUWtacI4TgdLVaZD38YwxQUh5tuYJ/07TljFQGpTxJpjQh8WKCh/OrXjPp7S+3P4p16vMyeHg
6IAkpHDI6hbX9FKFBxALMsJs+RkBf+0kXPyDjdjOd4LBdbS/HGqdFC5GJ5KBoXTSat/x8vTO0voZ
PREvemPTF/n/HE9eBy/CvWa2g1oDqQ3UuUh9u6yMH3GaTkf6moAUkVPZue6vqnUEIV3mdsivQGWg
anoxHsbuTeeppQgMEWp3daqa2SF24kgcw3nQnpSiQVjTqYpTiNLjb0gea3/e/pZb24olRgSJ65T+
/rqnLwyUbVuNfYwEZP2hGXukMcEzoDkbGo8jXxnIXZ4F2WymD15Uo7HhCvDA1fDa8gMrAeQG8afn
+tSaxSam0vGirBHBNGrU8Th2x37om0NkZ3s+z1v7l/oXqmGyUErB7XLRwwnl26iMRNA0VnpcZjr9
6Ty7x0xHGPL28m7tX0NyerDPoKO6Xt2uTFBBzJwoqFUhHgyBwHDeWGC3Z0yPZ5ElO/vpOsxScuUR
hYcCoYkb4XJq6dAoMOSMKEgXUT4WzaD9qTpFsVOVuo59jELOQJVZZ2qyu/XylNRTUnUt5hABfljD
FwCk+qGPDM3XpXDgxLvshPjmXsl3c2rsUJIDrNapYl4OGlFrJNUsoiAz1OrTUvbjBwGTbScAbKRD
WGFInTOKbmSz67azgvgSLr5IWS6ZmX9Il3T+HhEWHubECN/qY+08tLMjziZNMupjSXEcUMZ/jyNm
fnDKYtnZP7IbuLpm+DmkddLpgFLqOv8U4EcMHUR9QDGyfJeSwX0u0GzhBm3ro5ekxkcVxc7mYM1G
/UeZaMZZzWcTN4kkeaqQib03ilTs3X1bn4LuPE91ACSy3nr5KXJ4Awro7ihoKs/4Q8V48pjbUrTw
9uG5UmnjyoMjCUUc5R1ZHFiNM4/G3NqdiIKe/fCthDl+zpqmevRyqWUmdXuRthf3XtQq5yqvqg/L
hNPrv/oVQIZowqMvQ73lcrbsBa8PHUXxDRgfvxZjg3FNWfSnTmTtse4xCikxvDt1S5K8XWLE4vLY
K3+9vRQbK07JAfIfhRFwF+uH8+AQsioQAD4YI0gxmLCeXS9tdjb/RrSigUdoBaXEZJ9F1F/cfvLY
CbsYFT9aus9KN7VPscj9osbDtFa9T7entDUYxws0pdRVuZKhMeLKQHmqU7BgT3ufJ6lzJp+w3ltZ
4T4S9dOPt8fbWkKiPtg1x4TCaKyuWgHg2uqznskZ3nIaNQwaldhJd8x/Nkehcypt1gGOriXp+mIk
ceobxXd6rEQrOyEXDKe9cs1GAEa8h+cvSiecjzUqhSaHWJqaUYbGSt5HOMudYedx9tUIycmylkjn
Nt6Zmozqlxkv+cmLQVfnAKuBpu8WXi9IhptPXTV2j3U3e2h8luY3BxLgHYaIQxBWoeO/+tNJkwAy
baieOCrLLOrFvkwL5LsBDiq+FwkzUAei/jJUS3B7lI20gM2IW53UReK4yz9/MUqc2vDzm8nzNYgc
0EaX6GiVmD6WsZYcbw+1sUu4x6jgIleFn9b6NTSEjZaNAlKHEIP7izvWy2NTdeNOSnVlREX8JK1E
TUgqSrEnVzOCXqI2uIHCHWmMyZ/sUmAfESbloYgn9TswjMJfEjX+YWN3uBwnHD2/l2avvdUXFdtO
G124mTsX/qqhRAdtcSDWVATCYzss1ZMoLGgsfT/uqDM8G6au9hmoK6RAASbKl5x++R1UHjWhE2II
ZqVo5JsZXLdg0YzGhToBNym/S5Qef3aqmfNHNAxNuAyqiL+nSpl+1EGpvBezowOc1NSlOWR8cowC
TOSHjvMYgfa//SU3No1MnWU1inI/vYzLH1unXo9pae/6ylBoZ68CHDqPSnZ2mibduYh2hlq3HdXR
i+ymm1zfbePpHddEe6/r0/hUT0u48w32hlod9XkYYSKWneuL1G1/LtIG5XR6J3iOwOP5FwuIpxBq
KeAVMMe8XMC+TKPEozvs92rT9CejSkSP0WDjfQzdv3UJ/hE2sHHu0F2lJ01Dlct0XfVRqPgM09y4
fmd1y1ER7nL2RmcvadsexSELl3c2hfXLKWUMPycNe4LKPbTpolUOlYDocnvh5M5aHxPK0f8ZZbXz
EFJf1CmrXd8Y6vpzPdV0vUPFfGNTfJUI47A/KE1swS+zcyR17TZ9fVQGc67S6SJogiKVF/yLeDk6
cOJMtWXrNzDvAa/PSOaO1s40NxcTBSQUTkBTY2V0OcqCI6MWpxW7Xou1gP8GO7vIo53MZ3sUaq1S
lIja+2rDu3Myh0NeuD4F8j/FVEe+VqDEf/uLbZ4qHtmy+8EjbS3w11PA4a3JVo/r3nwrhJJ9HhXX
wg423Cu37Q21mk/ZQBOL4NP5ddrlj7jG4y9jjssxmao99+mtocAoyIuTZxPn6vID6fYgJODH9fGj
Ke/mLmkfprmIT97YOefbC7j1lehMkAOAiuCJtoLitDTcqGtyfEsVjLoSl82ZjGMPGL+RXKEqjB0i
LGB6VfYqIoVQodNiSPhM42A91HMcP2Qg1e7QRTIwp3abxwGbyy+3p7Y5KNk9kCbps7lWjcIrArON
1HZ8DBYQ1KH7dfZCc3wsuw4Oa6p0tBmMeCfMb6TgCEhBKeFYIbq0zverxnMGd2bXV0lqv81HTFd0
V6nOVtY7sHON7PURA9FJWdqXrBR4JJdbZUgxZFE7znJXNsWpj7vyZJXjnmbaxlJSA0dIFeQgwIL1
WUZfCvkg3HF8TU2H8xip7qngPXGqs0F7VOMaSSkPP5Tb32+rjkavhqozOqRUX9Z7s6ymMOsHBx/U
koLlsVb09oMexUXp233h/tZnxEizMor3EaBXv4plN21E8wRN7kXfUYTaOJJgyJBbBoxJyryOmYba
m/OM9KrvQfE65XPfHFV87nzT8/7NJ5UqolJKFoXHdbJmgs1sUt1l2mkTfxhGS8BAH/b07jcOPuU6
UnK6HIiZS9jpy6vGVspRbYk9fuewPWHfIpjRt+L1Vw3SLFSXyOOoRK57r1G/tEmYMErlUOhNnP7r
Avk9uL1RtqaCOiUie9TysUtf3WepM6hVlmuOH7cotxlz5h4aC7j1vxgFjLkEu8in82rBXG/RoYaM
jm/A8z3id+QeRlf0Ow+MrX0GCAX5SGgasl19+VkMTcnQIWkdv21n9w6jJ+0hVET+AZ2t5nR7QltD
8fQDEySbdpzuy6GWCH3kcRaO36BTeLIjOz4rPD78Qqh7uuhbQ6ELiZ4QnWa8cVfxPxXa4CxT5PgA
FaoTki35XYV31wnv5r0cbjNqUKyhIkGwIjVdvXU0LQFeDbrD1xDbjVMFMd4Si6xI/OooeMApkfNL
gUjIEYcYwkWr/z529bfXrywvGIONIr2v14AlZO3DNKUFCPWzL/zScinmpWZxbmpv3PmIGymrTH9w
34MdCyF6lTFak4s2uzrbflvpymNUWvqpinRxLENNe7Ji1CansajP6F4NH1y09f/F9cPVaiF/LdHr
z+XGFwlr5HWpwtGzsTHMzINjFt1xIFa++iaA5UaNWt4BCMXC1bjcqqXiFXM81LgGlR5G1wWqJAdk
yZwfilbrj9aCx0PVhva5KZPyl340Bz+G6fTeTBZ92vktV8GGn0LQBCEDaImenfzzFzNeak2f0qm3
/c5V80fTRiXJHtQvtzeQZKVevkQoquHgSHmSVzu3zeqzjtWkGANwdt+0y34+L3WvoWXU5KAu1aGf
fLfQ5h8hxoXxQ62iLUsRYRRvZ2+pkDY2RNYcRqyZJvzdynwKhk7F7Gyw2uLPEp0f6+BNDtIrmMcN
j2qfYQI0zlo6fJoaXf3FaenWnQckDcxDYWlDgSCFmu6EORksX760TJopsvAq5f+BK64z3Gj2xsqt
B2n7WJdPLQ+FY1G40hV6XNS7aujqX9REV/64vazrVX0eldqQlG6TfNVVcK2QJMp1DQ6E3dTtOUmz
6GR3g3oocK463x5K/lWrCdLD5jKimM8LaN3LhmgRWi53HRCQ3PMHUxfvl8V0jlOkK+9FZap+Gpnu
V3TD0x22wnppKYaSLsGCAlRM7FmD/jyhCEsvlgFYgDn/STn2B4YR1Slvovoutd3oblra6evt2a4X
9nlMCs5kh3LgtWGQcOai0Qc+p5k1+mmJpuSARQUqF84071zDcue/XFgKb3gtgWUkuBLgJVny5fmz
3ESJDBRogpBr1M80ptaXKucfoCPyY4W3s5zrACvHo4LPVjVlN1VdXft6jEL9MPR1MBUG1nmTvtwP
UYK+Th+niFSLMTnQObfR2GjsRzrrSJfcXtt1wHn+AbwBkQqkNUhl7HLCtZdkbmhndTB3rZMeLC64
Q65O+R4v83rfSG4qfQOyD9m4Xh0Ot4flTeStAs+NIzQPCn34PtmDZBqUqLK4+J6ecuCjwe3pXW8d
hqXcLklQXNtrco0Z6jwc6cQE6ZD9nrlucmyq+udFc/aoSRvrSJUInhWVMYpi6w9pVO6o1NqMcQop
9X1e2+Vhxs707tXTQQADFKtsgvNqWb2nl2hU7WposLWx1fHLaITKPbl3cVILdCdeeRURWzgJ9PPQ
o0TJYO1tsmhp44VzUgRCyduD6bTagTpMdro9o+sDB1QPd3ZeHOQXVzQatZzVmPoBQq4R+j6oUJlH
emrBaGrREcr5nqTq9WdiONnE4lOx59fbfUqaKi145AVKOXhHsEKRn6XTHgJ4Y1K8WeEBe8jxACtf
fyYtTZZcWHhj2ekXO1+MY5Kad22H2Nqo6MPOEm7MiY+MdIEuEWXwuC6PMFqqjkVmVgbNpC4fjK6c
/dFTX4umZTsYklUNuQ+imOSKX0RGFPCsQau1MqirzHyDKtv02SjVeiccXZ9XSUSn0oY4KsnJWoEZ
NyCUFDoThsGihj7EJ6rz2mAGU27siT1vLRu9RSkrQdvPWadaiWrVaaqoWN5VKDyowP5oz/eLf3t/
b43C7ga3grMKafSq2KZQv7ayCWuoahy1o14tHTwDxM1vj7K14STznqbss1v9Krp6U0kUkP5AY1q7
v4q51c797NlnaepybJw63Emwtmb1TEfj1qAsv4agZr2Wp7WOZHqf0KxyHUUcMQz8F4eVjQCkgz1N
BfE5jX2RDE99NeoFnPigBFJ0LtoMuL5dvtoXQNKnoLOAi+MUkcRdbmxsXaJGi/GOFeOQ3/HIyM+Y
96bgTDtvZ3df4SM4RDwcHcouUiuIUH45FgZ2ca4k3BIUZ7uDm7hgk40vtGi/NSL7M8+GR9EXn8rZ
e6ziZqcbvPHN5NUBUJfBJQ/zcuwRG6GR4gLuYX00HxNtqACaFntT3DjA/PWAkgF1wie0V/mETlhs
QxMTOa9EQr/pCLBJm32IXeTEbu/569SJuj+ce95LDl6Ha+SUt9S2AgeiDECfCz+se+vgtkYfhFmb
vDWWSD+WwDruQHtGH+vMbHeu4q3lpJUvrR6oAdPquFxO6aJUoXQoPd+8+dgoGJvTA+12dszGwab5
wBUMBBcxlvV9RaKRq9YAOUl0Vvs+WRSw3fFi4mUzYq98KFJ12BnxOlFDMJ7qMixJKTSzLqanWl4o
A3E4yNq5fuR9yOsvKs2nRksWNF0hCR/AFdTNTraxeTQ8ghdhHx0D4LKr9ZyitlBCQQibFvpSfaz8
gnFl+oB6noldtRkf+l4Y77u4aB50MsXPPeCenR+xMXfsLCUKhGSRtqP8Gi8CTmzmo9YjwhlonYfL
1pRkT6ZKubu1OmijiT48AQR4LbSAmAA0T94OKmU/SMuXg8Jz75qxIgNqAIzdzSmGa44Sda/frlit
kXoTsEkSrrASRGvXyvU8UOs5+rCIqjspVBbOt8+kvGcun0/I0tA/lXtVfsfV80k4ToEK95gHYd3F
78ql0t9BU0WFue3EKaygWia1UA5l3Uc70WAj7iCIw9uCDcS7eA0R7fJeT1CtxLqh0mu8qoV5SA20
gxddHXfebFcQP/nFKDijzuWQI5MMXX4x/lcwQ2OVB4ptf9eq4o2ldE9d7J2SrHmvd8OdPSK8CC3o
vp7rE1Yc59qI7pqq/HJ7tTdCEGVpcmYKkRQE1+VvvagjlJoxQej7hgiYFzlWiuny+p0D9ZfXvnxJ
gXpeRXQjgTGURUsW1KYWky0blh/Z7R7EdyPQsZi8OCS0mQL4ak1VLE+1Nge3bPblciiKTLlXgJqJ
MIsOjqu8thXOJ5TkOXYq2QVJzCpDN8JJ6zukrbEIq9RTVhfNb+YwLjttnY14Il9QUhFQCmOsU8zc
icbY0NI0sLx0+l1MentG9rI5lFPiPWT1oOHkF2l7/M8rmX05OWbmApfgHJJtXO5PsXhJIeBqBMBQ
y/Gg9GmGo8mi3TmZ3WE6EuEwn8/6h0XLUeTUFlrNSpP5Y2vSo7Xc7BhVaLugs+/spCBXWF1+GVcZ
vV757JZ9jstfNisZN7YguSqNcjgkSuggnF5EwH28N66ZvEUcO/Z1NXrniPxNUoxvEZnXUSedfrz6
5EgtOdiglHFknfDydyRNYQ5WDSdNsTvtoW+92p/nftiJhhvnUz4ypY0qe4C79HIU6oxTbxVKEpj1
2IKCtpuHsLO+357KRuCDxCg/NQhoKRBzOUhbZG6FSX2CBt9QnSYhFgTa4UX1Xr8z0sYRpZ/DRqZF
yeFZA62NCcjtksxJYE+owOMN5t63TsTXI/NfvixRuvcYvGq2sF2gSGHhSDrAf1i3H9piTLMhhunm
LnH0YBlTUR7ySIk/jV1kBZU3ZSdliptTm7neYZpn8YhcfHJc7Djf2blbnxKlHMkhxtGDStnlKstM
adLCPAk0dWjOS5krRwVA5Q5Mf+tbUpZ3pV8I+Jx1I8J1RJThbJPAti0jv8+H+uSBpDnNZqHuhKbr
CT1XbykbYJBM/XEVANVZmKMT4mgD70q5N8PpWzua6v3O3pRvp8t8gFFQv5K3Mp3t9YSKOjS8vhB5
UBWoehzHuYrrDyaJ3HyGWxa2x2Isu/CcisnFK2KoWnSsKQ2+kyh6cLHhuHyj9psNR/S5K52CEN2w
kzCn5oPapu1E8Cirb1bpRD9SAY0YfH8edo+L3fbzySNXtY85EPsfU2fEP495M93PZT6fBxV/ojQZ
G+OgaEZr+nQ0cNkZnXmJ4ERlQ4mLw2J8Vrt2LIPWmpsjA3tIgGvG77UB0AQVAiM/V3atfo3DMftD
mU11Pjkd+pRHt/HUb6JWZu3cZX14ZyoWZkF6VebLYUgdEJu6GZUHs2iceCfgbCTRrDfvLkKBhN+u
q6yzWidJpxuwwpNq+TI0nv1bnVjK0dWU5kOVC+1JQ5aO+7vRHxBiD0+am762G0say2+gaAhcj0x6
/YDg/Znpc2Jx5dhL5E8o0R+mymoPnensvVW2NrHcWHSzGBDV9MtT2Y/ImLfoiAd6bYtzOYfpiQf4
6196GLySWqI3JYlfz7q/L14FuAxYRe01WSDS0Liz8nF4K211ds7+1lxIJqHSShUmOvSXc8EFgCVd
RohbVfmzOsChCMNc2UldrwMMYjEvBlktmNDnWKQzg6RxQo8zcdOgim1xpHG+R2zaHIpXJO0iSrtX
nMMiWvrSaYYsGCK1hRRWh34ISBXJ0rnbmdX1xcSsgPQ+F3TpUKyyigWUzqzaGR+oqYqHtupwSxFl
rh6zvsGiMCumPaLLdWLHiNzpVHPke2qdPiZhE3sN3guBVbfGk0PJ/2jNo3Nq3FI/SkEWf0iM1xeq
GJTiq+Q6gXVZp3VpirS96okssAfsKzExiGnGxhWX8LzXrdnYjJBK2PA85mgPrxk07jQOS1F4aTDH
+fiU5br9Na0d5fUlWFrQsgNGz/TZbPZyzzttDi6wMRjG0se3eotNXFdE+c4ttPGxOFFkETwuoEuu
sUi8Ksj/oY8ESZlFR+xltPsa/5vpCJVaexqH2D4NjePuQPU2R7W4zHkxAeZf5/4wIXt7ruc0iGCk
+bVp1Eetm5K3dpiqfhmZyWd78azg9oW79d2YI90flKWpaa5qmSiU67IqlQZdpQ13sddhc+LErxUl
I8Jr9KComIIJ4VJfRRGW0tTasktxw6ujN1MVYmJQWkO5ExHlsV0lDxfDyMm+iLtYP9jmhOBeYGFm
eG+T5zqHqcu/oyWT+l7c2kGWeJAbcF53H4wuNF9dDfIMblK0cUj8APzIYseL8VHVnENRh0mwFGaH
KfasHiczqo/T0OunoTWbeyXPo8+3v+DGE4kWIoVTykEoiJHQX44at3OeVHWNfoU1xPWZi8Z7G1eN
w1O4Nf4cXbf5PjSq80haNRx0NZnucOXQA2Thiyc1T8OdHbURxukAgoyxXVxZ+e6XPycnduqTUiWB
wFziCM8yOxezpmIcZ4idc7qxedEhlGomUhadwLAayg1nPZt4lJFVdIdE1Om5SPq9HGlrQo4sTpkk
pBI9eDmKGauNGsK2DMJUwOJelsov8Lh/Mqxxrw24OSHZrSX/5fGyfprhdRRqtcVQovZ+j2y3QOBf
7JG8NuIMjgcgeaT4DECt1QfqJwHRxdWTwHAxKUqmejpXuGq8McWMymtk2/fgPfdeZlszo0RMxkUN
njb0KllJwrzsPZYNQYFwxHpGHz/i41f/cvssbNzr9AK5ZJ8rpN760YWcWWjqOQ9Ox4rHd2kUNe+L
JETTpC88vI5Dw9qJOFvT8mCv0kqDKw2U8HJvJHNdYSPWUDjRShfTc7P1lVndUyPcytJ5SSJoxtIB
xV1XHzJFzQfcRZLAy4bxQRXjdD/mWvzGqHosiiJo2iQy2T1I8vhr2y7U20SOqeDtxd04Bywtumqo
YlEGWYurtUkLynmJiDPuYn72lARrOBWxiiYc9mgUG8vKYUOwXgommGzVy2Xtx36ccBaIg6JUi69e
bLI7W6843Z7Q1ihkY3TOOA8oAK3uvgSbtKKcUwRiFO33OgeVadSoE9weZGvVwHlIKhIXA7XKy6lQ
VqbOUQhcttJIOVLWG46FZmOaoBvdznw2hyLfsxFUl4rvq+snX8bCbipHBJpQfqujKcS0XH+v4KT0
L3YC9Wze6SyarLRczonbrxpmvO6C0rGjYzm36tmYYnHQwlfzQcgcoOw8l95ohl9psJiorCCmoKN7
Y9bU/xrwq6YSuefbH2kjcUBwinKrQ9NdYlcvJ5Q01pDr4P0CmoBIRcCaCGPfqVK7PfNNp/OI8Pp8
DEG/LIcxg9zBY1yxdrhDV8GLt4/U/Zb3ODzY9dtU4ke7qOV8IZxZvouHpD0OIHcPZIrOCTO88LVl
ejkeSHtZWpXcq1VI9jrsG7WwSAIoDbnvqWN/cM0u2tn/V4eMBJKkBC1ViR6ndHq5tKaNki4P7jjQ
vPF7rfTDSdX+9p/5R9LflaS5FB2i5se7gDoj0KPV1qcZQAk5ruNAoZaAz1jcAghRkLjLRGt8dGMv
fYuFZHjSzUYJnETr40Pe6PmToyMtGLVtmh89bej9pY3aQ1aj9NoYeJ9PIAn9zMLErImFdRQ48ChH
x6jn9wqOizuJ3NXxlXPwZBmGLA7R49VK5ahJNnrHSpmia9tTXRcmWbJrZ/FhIqHdCRbPdt4XybIG
PZkDRT/coWO8ZrOYMZa24N1RY9F1dB2iuU7ObkiJ9EGldhI+tI5E3GbNBK8gnKSPyxy9xQ4VUxRn
LpWDG2ruA0Tt4oewDUX6uU/5oY2s8ikunOGtSFGD7/swfiqX0QHSit3LgGDgsTAW877rEjcoBrW5
y0fTuK9D5SuQ6j0O/fXeY4rIOcChhHJFlL/ce7GmFhqwCAScysx6O6dtckjNKt45R89so/VKooUN
EMQBWAtX8nIYOzEiLUt6EYR6jH3aovtqpX/EthjUu/e57fVH0wnfo76HD2Vu+ryK7z1cJw5h0RxF
Mb+fiuHncKCzMaoj3sNj49dZb+BkFx9LY9opfVyviaxISWIKCSaow9VJgfHtKSadRt8sBlxHi9LM
a5yQe2Vnf11HM8aRDwDQI7A61ylLlCKTgWiB6+fhYnyKnaT4VlL2z2nUZ/nHhSruzoBbE5OcDjqb
QMH41+VXSFtnanquBj/0BuXeS3h3GZPIXpvwAZqTUAfJqZOt49WWsrwYNiLNDvgNzXhv9l18kup6
/2YuAEVI0GU1YM0Dt42yW6qcuWAQJp4itR4PVZ7GO8+n64BDkgWYWD4bybjXhETh6tgsj9BCurqq
T3YtDoNb/lGATtmZzsZekNkc6DyEzShXrg5IZ0RdiSOe7Rc4Dz6OdcYT3HB4ewz/x9mZNVeNbGn7
r5yo69ZpzUNEn474pK3tAQM2GCi4UTAYzVIqlRp/fT+iT1eVZaj9eV9URYCxhlSuzJVrvYMzvesW
91Tc//x+7DUb+BD4925ny21H1R1Z1rGG2vNpGhDXdGuEnxRimxiaG86JlfsnU29j4YFGZd+Gd76L
qbVslIGWl3v0TWW+SDKniKkZzce/T1J++rlIhQCJwlxDLvzxBIewHyBZtr2VBXQoA5By2VvLjC6Q
657Ih342gOxFLJwbzA2s0uNbWYuP3KC1wm+h+nu9rp31epzpd6w3jizEiWn4dPS23RvpHzrrLKJ7
WBYu3y0e4Ll1lObihpmUfKhJs0680tPR29pwtFQphrLZ/dgO/1KbaQtnnbmNefS74MvqlkbkUKc9
SvgmJ+p4P3sf0A822TGHQiDyjwdPdWPFimCaRxloFSh5ZzjUaZU8eyHifUC+0pPmM7G9Pb7LYqX6
lKaWSRu6wPivHIx3Wm8M98+dc2CAaM8AWaMYCgn08V0CZCezNpnMo1iQPER/Jj8WwtHf9qaTnLjV
T4aNvXMj14I/MIw9p3e1EUBu/dkk7+6u+tF2Xgw1vqh//z4/vQkfB4S/QU6wn2tzl+jIEnMTt2oW
qv2ef51P2qku09OS3JZ1MKNJPTZYxb6q2owVuq51bRxXv5H3MlNgUljsVXan2ST2t0Yy9X1Y6qKE
pJZglhYKONXpFX6rWE4jnblxrFxnPLUwPn19sqAf2EDQnBv54PHn1NNaTTnEiqOduuVDBeKS/r/e
negUP109KJvrVLI37itt/11RJKiXuq+cRmeQ6a/5/oK0fFrd4F8tIqeu5InI/unt4HLSmUbPCtbP
7qUKE5pLnepHAma9aoRtHnMXPaZ0rLNw1utTWqxPBnEj4JAAkNuwfwLWf3w/nL1taTe2c7RHNwjB
8zexvtrPhjdxFzCi7MoczaAa7lYRoa+Izg2+c+yX/Js9Ki+S/WIjG6C+appTnzh7/uydKFJwFHCt
reyyW/BnPEP7TurOcRY2Hux5IuIUK7YTK/2TL7XNOfZITtk0G54A6DtoirnQbPsYZG56MQd0Aexx
na564YEZtbNT0ptPBOd/sG5xcSUWf4hJ7GZiPtC2GdBIPRZdQidRrKNK8AzpKxmtnQ0cwLaFyChN
m2i692tl4uYo0+k9BhxOcUBurhWRNZqYGfvZpIy4ag3NYuPoWhUOkwKRXU0CT/i/X6S2pfvReYLW
AQcXgOywQWjO7yb0UJBJFUZnH2VazR8aQBfx0mjuwRLw2NBK8m9mYAMnbvp0zfpxV5SFqYBsTNLd
hjLM/qp7KeeTyZ3lpzJYtDhA5OOFX/njZdZhGRGWbjsdnFTgiLcx8I4UAttXdlskX0bLHZ67VPM8
bJ8bwBf2Emaej8MsRd9htAtY+kGT2a8WlINCvVr6526j3AWRUMRNqKtufiWP70K5TGEpo1DFUPZy
Y0/CpYrlmc8PLyAW7AfGpr5NFXd3F8vMEf0o7SPWhmvkjKheDzYz7PnzBgkFQIoc7WFG7UbMbPTS
sybfOmLm0CZR7VfzwQhgSYXSXeQlRyL7iores1u/W+kbdhmMGA+O1J5dPpfeYlQW+ZtGIzEEjABb
VwXyxBD+JCh8kx42KzyrIQvv4yGcGnvQu0E3j/am5h0Y3CdGYM04JBP7eZizKIYgE9T7vx/TbZnd
xeJmnYr68w+K7l7sz10qG43NhYTBmNNwWObqvphmLzbE4lPSwi+v9RP9LvGX739/4+1jPb3x1iyB
+rEpcT5+387w0Cpn7SErHvpYjfXwqkSP/moZXONEpD2tnlEAQhhgO8Gw5iBd8fhepRxyMQyLcWxy
HZK1zEQVobrW89az0MpDQsnta2YXzgG4th/TpMYmsPAKO7LXVsXIyMlrsBvroViEPC4suddVmmH1
4inUfTUaZvjT5y86AiTMFrOOhtwQ/Ymi9E+2MHquAHRZM2je7+lmAYJcOp/GOAaOdC+1uSyihJ7J
iRj76V2QDzG5w0Yi2Q1VX9s6BRRlHDVXvpb42t6qpDBOTLrtIrtvz+64rfzcgW1gt/e3PbXMWR+M
Y66tLLj5+CUQtYnC2Hi19BzT/36m/fSVSAc9GoIUAvag8Ca3siHphXFU+J6EurK8q3LFj+rv7/LD
FW7/UlTX2YxZBinl716qwQpIVrPQj3rjNE4EM1p+xEeMiiCFEP+LVtbZ+zYzizyaLaTbKCXOU3+s
RmqUYVoMOpRI3+i/d9aciFCi8vlgef36eUrkWIazX+Z2DBVC5pEmbaeKJBDr/ALtPvatyh5Wgb52
4H52ahEEB9takDLjf5BuW8sYc/LvxMKfurCbT/WU+N8CmnoPBsff+9H2p3ez0nIbxI5lf8SpoZxD
2N3OBzvtoQ5Af1FGqMPWA9hq+qDXKjvV56hG2faNX466j1QQCVwMr7N9W+VT+TGV3ZxGll2bYzTq
7SojQ/hzs5FlKhXy4IsT/4ffel7m941xHJOqcEM3BR8c6q3ffDnxaZ5MNyjsFErRwYJnRmf4cfi7
GKuMvlktx4VKE7u8GpBTbP2eyolziu31dLJtacZGRbbp2z/ZCQeOX5NRiOWYt6OM0sEOXmdTVn17
7hsBBGa3oIJG5gBP/PEbBX4lVpBc+pFzphebcyXCWcsFDlfzKSmqp9wOjsUUfuEgbHLJ+Ic8vpfu
DLLs1249ZpzsuohD7HpFDaIhkajrXF7Nshg15A6zYjhUQ+q+xz1FfDHbqX4x5E0yREs1UfK1y6b9
+uxR2JSq6CYh2kTo7SJunjtRtJCwAJ92ZhRA7zzQDTVCU3SnuglPdysSj83JBMAQ33Yv+8VqngbS
ydajTIwpRu7XPmq6PwGAHE8N+NNEgFtt1Qi25Q1dvcvpB11pym+dBe3QhEO00SXizljtBYCsnWq3
KJDhI5QuFmJcfz+cT6cuZRbk7+h8oqAB+uzxh3aUU2WJPRMmU7Bel23yPXAm/VSa84O38nid5DZ0
11FohmcCd/rxbcTaKDkbQX9M2qkMLrtAkYnjrr6WsZUs8yfb6QBD621qtaGrAvf9mPuFzjhMLlDi
rk+SQ9bOlXEYnbowQ5R7NTvMldXloWFMRhbPgXDMmExmtrHrnbv7OVjbLJqSfC4AXKMwcYn3IQW4
rg7m7phWPcx6ByHluKmSxbpcp0yU0dxTOw7ZwtB2QVS4SKM8oYr3StQ1Ti7LWnlFVDtm+nu3jL4W
CX/M/EPQCP8GTF1qX7ppBzTWk20QinIy7/Vh6NJwnGqNlCop0jEeXVmXcZLW+Z0LJLqmfZT6Kvqh
TH9IBj3VQ8ucfStEREU+CGkk1cEyFleEZWLWv3eurO7hHVR3o5+637pk0N6CsNNL/KSE8dbrDOPD
YA0+5DLRWHWEEVnXhF3fOi4gZ3N6aVeGCfrZmYPXzSDbJAxKr3CiZWm9+dhnXYUYs6et7U2N5BE9
4rWFmDPmGjblaHZyuOyEH+SvOEvWOtpp3viWWWsaIbr9+rtu9Ks8KoU1luh3rHUdrrlTJ2FuoRly
0bkiq6GjmUlxoLdpvLEnmVvxVJm9uKwzOby3nMz6TGNXoTSyIdhz6Y6vXE3LqtBPCZp3SS4wL89W
c407O5iyjeHWWheKl8XPXC/dQ+HPtR/aTmp/D2TiOij5OAs4OTtLLVzOFuP1OLHChmU+6e/xkrHl
kaQqDWJmiryrWm1s8QQwsH8yVlNR43GzQIXeUmiXfUc3NUSYUkvYttblY9mXHYPma4RpNmgLbmCi
52w5BoIQznNaY1XrZCLCA7ilPJuuX8a0WzKO4z5p57SW/Q01ntU6in607scxqAZSST1ThHo6BZFr
zqaLPdiQfW+s1r4xnSm/pfuJEIVW+fltRUL9xk+7isw28JrxoDqfvoNeGOKrXCfclwavmnghrU/a
iBVuQhB9sMbrNiudLyXABtpzlC95nzpY7Tgt0uW7kKXz1pxG10MQ3jTooyl3mQ6Tx1klwuqVuinG
PRkrU+sP6yVIob6OEpXqt6OrQbN3AR1EZp1RcpmnLJnD2vdnwDtFLr6brZN8Qq2o+9j4MCTDnoPd
XU/N3opMLOMlnARDvuzd196Y3nS5SO4n0WnfOfP1ZdSNQ99ECMZ6DxPch49FMZjGhQwqezmao1XX
LyrXViqc8kJ+hWDlNPjrZX52NIeszEPpj8WrBpBwEXn24n8WXTc+5BSJ7hidBMYDU2eOdGRbH9og
G7wIkrzWhBOmn5+RzB/ul2XSxUWLzjN/6wWjOli1YbXRgAB1Eq6iLO6pgOZVpNOiM8IGYYAvfUC5
Jl6w13QOw5IwL8rKSX7n13KgacPkhmU6FVmUO50Xg110OVo4mvdGaQuqd05R+qFl9Oq2sgQCYxiC
ekzGPts05/OAb9A3XiZCC0Tti2Ayk+4qQUV9PBJIwWs3tX3MzeaF9r5ttDINe9ekL5oj3ueFVPem
e1K6VYZ8wqkgDzSsF37rLm+sutCjqbAgFk/6Yl93a2AwaY3Mn657cxIwcznFqQhN2LQOecEJjzvP
7V9ojpvfJa6am0PZVA4+MKNuv02ypL5zs653+YStgQWZq4xLh77FbRu4kJc8ej2kiUjvdHFvY5Gg
BaoBwzfkNyv6rfedbRrr0fWE0103uOR1UZ+PKAQvfbAGUT6W2c3mOsPcsCnzHFtRe+NxnVXbXIxD
IRrqcY3fXJZCjiBf8hrY6tz2v1c0IvooozF64SepzTorGmTo635ybvxBQimvzM54pQPUcqOpLoaX
RtejSVbj13iBAyeLZ4MRYH6NlXOq8EfJJuPCcUeWyg6yy70si+prZmpTeuHk/pwe1Vg0+UWF+Bbn
OfJz6yJ3poBcW2SsSEWai0/cYKbympGUQJ8NjLcYd5Q01aXG/i/JvxrAt9pSRsjImx/WGpvTC4l8
p36JL62ZhQ5fseTD5NCE5qCendAaEr8NoWeq32s/15FaKHT4PY1nr7/jrI0521or887H8/7KGsAs
hPnUtXNoWSgIxIWX5v1lwhqsH8x08DQU4VrvbYpwuRsGRidfSoLOu/Y8oelIm9tVFZpFUz1U+SAR
GkPl6CNNe/miRXo2AS5mSCqxwuM8saxiuU2CVRtxsWlqlm6ZOHPoFQXU70KzGz4zUtpX1Zw4Ycup
5mLoPD1aU3UDc6q/HSfN0Y8rGVwRmviU9UdHiJEhQLECu7J0s9akrz3c2vmcFiGAtfRj72j1EDly
BMNPV6241gdHfGupEnIQdQanCAtbJ68m+9XEoSoact9kWTojTIXb5odl8bSboUaelLqQk320bOW+
XJduyi9YKa35IDSTbSwzCgZqtGs3UrIzyqukK+ZbZyj6j3WbVG1ktV6+sJg6JXyvyRDJYQVqUobt
NDnjgYCpgjitR/V5pYNygRr24l9PWV5edpK941B4pKafS6d01zgvp9S4yhot++Tpoy0OVuaYxUEZ
Ka5pc21cqDlvj30uoI/ZVtkZUbOI+oaxLDhP5m3fRvmqpSIy0dp7tVYwZr/Yy0yNeCiVey+kYz1k
gQtJ1+2rSY8r5SNl3/CyQ1gY7NKh7kuWB9W6/etSyu5Bdex0F4ghAjqz+mThkMqy2z+k0+CzLemU
lptEXz4Y1lw/jKthkhR0crHvy1Gbvir5LauORlGv3/CP9j/O1dqQxwkK2HOiAJiYICH8UBs9tzvw
3Rw6uPhZ3nWDr76qoRo/tMhxV2EH7fh9PnvjN04lJHXCNcQULmZPUmejcli93bKSu2xYtOxirDIk
LANMu8YQUgKUEumoYYoQ8ZizaJ1XaEJ6kI/3UpreB+E76vfSz/vhFRIFzVfIy6Ub+b3hybBONPnK
m/v8u6Ma83fTsgUnQjtJvrOwsTf3pk35CPPXOg25TvNmsBvjXanX3tuxW3SwPLWGkDzghao7zCxz
2oForIIrkid3jsvWmK/clekEEHibPSVMB9RSMkivfqq8O0y/yiqcM5FBAEXk605vKys9TJpqPoqk
dB5KKIWkzsUYvNMcM7NQIXDqhz4JtNeNXJqXxWTMcT4a5RI3hqw3z4V8+FzXbfd16RSssjpJxHo/
QapjSuRz9radAlJ1Ly0ND59FuI7hmCCIyDuUC5zmpi3fMWDleD2i7PI+a7W8gpPRauLV2klDO4w6
NdaDx3ovQkpvbEhFmTvehTAMSq/oQqTOoUqVmXM86evitT65S/uuz1k0ol5a9nooZx20JiuBukMD
XYqoCbxFhTVT9VUjpX63VJqLIYY+sbyRejVLKCjm1qGRYe0a+kMRLGEZIFwY0kd00kszwI0Ol7pZ
5iE9aTHEpfLT9/jcBt9a2mQA/7w5W0MFfO9t2bmY9yhX1z7VGKesJNBV9mYy2UXDPKeiNks7WUMz
A+gTzm3atqGW8DkJxyZtrh1lzBn2FqP1qkbg17zo3SH/Pqtm4DxtlskhKObag6U2byeOwjJUhLmF
GCKJJqh2PWGblSMq4Wf3hVeNNuvfos3vMR5exsvAX9US15z9cHHU3Y6eOtaobDOBqTkUYd1BHN1k
zZvLDkrCjSmVWg6lVVDxXqugPCa52fYI4VnO980cmlx0anznqh3a+RtYUU9c17aVyrDXvIQSk5nW
UQlT4nfLaomkUnlsJK0c5v61idVwfZnKoQoiOTl5eTDmdX7fWGr4nICiTKNyGLM+MiclPudBLtMI
kKX3tSlW3FqHplnd0K/4flGO+7YT2pqSH5ROfw+0V+1/rtoBuUDosNTN6tpJb1CM77RYV65RxFYv
Mvzo2JmtcAbZnh4qt9DTg7amI8Oz5pu+YFqu9cVo1pAuTG8scuxUkCK5cL0KOY3JHSgcp0VrTa/Q
vWim27H33Heah/RNZC71Kg/CnszPgGYm694TnNlTB2GtCDVRnJVg1QdZSEEytSM9t6q3vjax81IS
c2kAJT61OpRykeeDELMAkKX6Fznp2OmXXV9Z5scKR5Thldb3wo8QZWpeZkvatVdBuWSvarIKNxzK
xm5CzqrqIyJD6lYa+KyH89o6RRRopK4R6wD8vNUxhyRqXIWUS2XSOQ/9bilI8ouqfIu+VGWFw9gE
OH/2Qz+FLrLSDU2XoJ8uFJPDv8gD7DwiP83G7IXZWMHygjwKuwhPGP5V1Qkd+F2DgmxUFZ58Wxnl
8L0pWT8PU7l0byZaYnf1UHJEKFLOkC+KpK9YaaBR4EMmWpXdaEKTc+gvUoyYYNYlGuD5THzO2dTK
EK0h+zPc9z47lK4jbucZI5VLjaThoixpmcbtqCeflpLvcpAkgmXkq06/E0NHimlNelvE4zBqchsa
b7ij6t4GB1UOqg/9NeissGgsBk5ZZirIPvV2IOOZmXbUgej7g/ZzjBdlzjJ1nY1SteQrqfjgabrK
r0qYSh99HVmFw7qmcj3UQYPreDUtqDqSb6kLNVDzRSY5wUFULd78UCPOcN2PDifcccUYLIQMh9SQ
Lro6YXHz6zGEy5++7CGp3vqZcO9MzWeBN7q01uPF7xIzHF1ybYrHRelRTMmzgHsNpYiCzA9EaK6T
/tUfJWJyppjVt66g0XYJJS45tvMaJAe36ZuvQ29J/fAfVja2Ao+06Vhup+a2NEk1O23Wn+uOAZhw
KwNRX9RBNoKseFwPMvJxaa2lmY9ytF+ilumy+/bUhZ9d3fI8EHOoGbvQ7ikbPr5NsQzaKAx9OuqQ
RoH4wm1q9OWUhv7TzgYuxLglQpKjIcqUeXwX1tg+S5F6x+ZpKF7WRVbfyjqoro3EsY5d61snVBh+
0tXeIP0gXjeFBCTUdtXCNe+s1XHS6TjZ2Pc5RGItR3Yza36voXAS+k1nRx0yzaGzkqzXxV3hkjXL
51obOrCDrI2gZ209KjB8j19cqpEdPDUV8kLFdDkJzJgapAye/RG5C5o4gJF5Y2OvnlCaMGdSa1JH
mJgQp6XXkw5gDfP3hdAnxV70MGlNAbbXN5jCHp1K+avK23RESTyZxpdFhT8MNVdnS5+r6O9v9aTm
il01kFE6QD90Ufa3UrMS6TpW9bFTXh/JrMlv+zmfTrQLtkL445IrlBnQUOjcUXdFBeHxx+Hh7brn
u/BxKro3I6mdW3ydk5GymvYRShkA7lOo8SeDiHKX7m90OGhBlEl38VYNmDgq3eFTNUUZGXWhHTwA
bxEq/M/m3kEmYF6QehACJDC7GDDX3lkTRy1HGxuaMOdocrEiwH1iVjz5VD/uApcDBgYd673xUlXU
zTTYHXV5oa0x+fIarkb7bNWu7S78tzmm00faA5XS2ps8QzUL7YXZDR2qVsdcYdy49tq/lZ3/8xGr
pP/v/+LPX1uxSCx31e6P//16fJBqkA//ePlZ9P84Ds23zypvm//aLvLHLz2+xH+/zL9ivdd+V/t/
9eiXuNO/n+TwWX1+9IcY81213A0PcnnzAO1H/bhB+tBu//L/94f/ePhxlftFPPzrt68QHNV2tZSH
/+3fP7r69q/fNpT8f/718v/+2avPNb/2/2S6XaX5vP+Vh8+9+tdvmmP9E6b/Zo6NiCxoyq2nOz38
+JFn/ZM2DYpS/CWLDSv+b/9oWk6y/Jpp/NP7Ieq02VCiLrHFW98OP37mOP/cZHA3P4tNuABD3d/+
7/Fu/zdk//cTMRr//vM/mqG+bfNG9f/67fGc5EY2vGDombvV1u6GNmmTrIrTaviwBsuXZHj/l4F4
xpX3YeukurIHroxeZljkc7hK/1mB9OdD75qWOVU9u5utEga3d6tb2m1lWM/rYf157W2g/oJ+FoNn
NnCYy1ifrPUl2r8zxZrKPZw3KLtdHWsHr69yv4yN8ai3DkpPpzCev/qQ5uPnboF0zItvlPEKSeZ6
bXR6qOUSvD3vuXcYGzOh8t94bRXj0e1FmLuvB1ezP5x38d2q6+FkMtnuXMZDXbqX6O59nvTyFHHx
F+Oyx7yu+APalPgqzmtdmKTrDafAy7Oeew9fZ3iFoKZaxlDhzFdLVQWfAg2JlGft7H/MxL0dgNdN
NCqrpooLf5hftMVgvEx87QQC+VfDsotOR5HOy4Vnz8yvneBczPnkvFHZBWfiugkeFWYVU+kMXeFD
5dLqUyIxv3rs7e//Ep35iDSV3XplnIvudWKO6aUjZv143pPvghPUQit6Q1SxXJbq6yrr9KovzOAE
tPdXj74LULuyy7kd+yp2fl/Byoozh3sXmQmkKLpPXHbqaUpIoyuAmhnxeSOyi8wG/YXOa5gl+EJc
APc1w3qcz3zyvR/EWBpKdLmsYrrVUEnnPIkmf+jOG+49iCqjA4+kPyutH1QXQe/nEYCUU8q6v/iW
e7okTeh1SkFBx3Qy6gNYD6oxnlJnPvouNl1zGMA/cXVR3PTDfSueRWz8Y0HZawWAg6XwpS1VnKO2
W4OUCmUjnoUS/vPau8B0LVr1dHshxkJSbcu6/py1jvXprGm4d6vuXL/v54nyRuG65SfpUpHjZC+b
8+J+T+9ea3zwctst4qTPj/At7cvF0OaL8559F59VuwxGqjMwZlW1h8RpysvRhaNw3tV3AVrAU1BN
UScHnOBD3Z4ic/x21pX3B2Qwvl2R5aqI+8Huqf/a3yzKTudde3eKbHCH16rMz2Mfgdh6Fp/obZ2y
0v1FaO4VqSiPeAgcwtCGmkpLQtJb8GpxOO/Bd5GpRk8BKODB6Y9d1xatPQpkd+dde7dvjj6uuKbD
gxdcFlTcO2hRt+ddeheczWxBlGy4tPSUdwVs9VqX8ymfhF8N+G7XLCvkLmXPxeusoFV8kPaZT73b
MOfe7mXNfhYD+4syQDWhix7BmVNwF5Z90Up07TKmSafZUZ/pduwGy7vzxnsXlVWiiaYc6gLod2VX
F7QiFuejhyCAOC9726vyeV6rBFS5Is5WFfnah0yeIgT94msau9CkFU1h2uLKrbZcq1QYYd2v92cN
y97Zgt52AapgzeKinr5o2nCTOOJ5FZw/9p892rzVvWGe0c2KR2t23xT6/A64lvksvuqfF9+FZtJ0
eY7Yah6nRvYSDDOHCH3qz9uV98RRM7UNxJGqLNbBcxyspvnIgeh5yPU/n3wXnIkoOUkpJ4tzbHxj
X+uDsK3leXv+j4ryX5LxRqPOkRtcXOQfg0zEWXZK5PZXs3AXnZouUNK27IwBR1RDCiPguGm0Z37O
XXhiCZBqg8ZcmdPP7BUlQgsYaZ81x/UdSwoAnTEN9fY1K7ON6Z6/B+/rn3fg3FdfkVOsTRMZ49hT
DsrdF6gSnPnYuzLQ4JiktCDK4qlQSC/pU4i90vPcGP6YhHvSDARmGwwE4137nY4bOzqeaaBN52XL
+i44i2LG9UUzs9hcaFdA9S4iAcbhvPRtL0rlYCA3Is6NAq4+varK6aFbNffMQd8FJ0qnyWhmdRZL
zbdDOk5xufanFKh+EUJ7GTk79aexy5DudTuQOwgDKkrnXXZeCO29pEyZDqmOOCRLiohWceuK38+L
n11sYtW+qjT1stjKNYBTUzDio+z7Z10dtazH5YO0pcledi07UFccIPpV6ymbk58P9xMSslySYOoC
rlxrbRZm1pd5oPxxzpg4wS446SIANdl2iHKSSHQvYFCH+Xkq7P8XnE+6KxAcrKpteyb4EMz0i8fD
GPinXOR/NSq72Mz6ysW7quPi6iZfLurxrD0TkuPj7+iZ1MhpbWcxhmw3oqpers/zF/hzOHYxqUt/
nf1A8cT0wwG3nrVVYrr7+IEbe8Khu5fswz5QK0O9sJLscN7s2O2VQacaPwM4EaNCco2iMODRE0yL
X329XSxWi6VPs82m0GVF8Saz+nc40JRnrSDwVB6PyIyraQltfxto+630X4ouOS/I90LtM41lJW22
G3u5T4e4yc6bdHsXJaOyNSl7whCLrq+LQdNutc4rKAEqezwakFNSpWqmHYq/2GyBaomsKUjPW0D8
XRiiqVL2+rxN6lbDYcFsk4M/PM9l/Y+I2bNJrdrDC6hruHjaiM+eL4ybzFmfqWf95+V3AVkFrhwL
iO3x0K1+OGbzhUpRFjgrdvbC8CJVOi7G5JlOKbsPa9KCxLa8wZnPiyB/F5upruNQlAp2+Kq4KzF7
LvxTtqW/CM49XKMdvawae+IH8ZTLDFOxKK/L80qzT7ym2s4dPTltwVlfwGt4vcziBNzkF4+9F4Ba
CsvJwTGwWjX+Zdms3QXEhlP6+L+6+G6jLOuy6F2LVXZRJsRJDz5ND5YKqOB5geTtwlSCROC8ww2k
Zq8vymr4VnSm/easybhXTx7EKixz0lm3jHvHg+wzn9d1hLv+eHUZksqc0FAhRc6CKLPwBnGDWj9z
THYB6nVtrs0zF4cUdIkE86rlZ+Xezl7Gq0IjjDoYy1bp97eVrxlHN1u8w3mjvQtN/EgMM2kGLx4D
Nd4Mut7cdDQi4vOuvts6XV2A+1XIgkEbSg/g0ZqrZeqc866+l+IoG6gAUir3mI44pQVSrVdwpZbz
hn3PqYd1oWZD5ayEgJYiy0uXOHOL+cxn38eo5q+wQqV7LLFSupTpahxnDuPnLeh7bJ6OrUcgmw59
uUHUrwInXQ/VUqgzn915HEcCUkXXpoyMGkpASLYDFxIPy7PaEM6eGRyko6avRuEe3TJHYNlM3Ctp
+eXtWTNyr2Xu4gOkhO5tTprSeMGerYdJnibnRdPemrRdMnOelhYeU+A2d53dWVclWO/zlhh3F6s6
mWI3r2Ib93m4c7Ruvqwybz5zZHaxmvtoCzl24x6hkrgoLSr/9xofpfM2vL1EkazXbC6HCkXHxSwu
tRKfzbFT6u6sr7oXsvbqOkBbiTkDqhZWhV7WLyfT0c5LX/bgIK3RrE73GBl4ahCfhNutL3XlaGc+
/G431TGz1RaNyyO+3x47zTcONZTc8ybNXlbVMxbfR0SLz9pld8CN6xsx+qdcxX6RaewdSKDpAOPO
+aqUJtNYKw3Iv+bonznuuy3V0Q1A3imrmGNDOnfaxvyetfnzTOj/yKj3ppNDP2BnObMCB0FlHpIW
fKMX5NV5a+QedqjByZECttbRykrtpob8HBlVfgrc+Ktx38XqXCzZlDupe1xVYsTAnVxsxvzzWlng
Jh+v70WtOssXiXOsdZUdu4mDQVm5znnnxz1cyAaNVUi4fUdVlOYRcraCmFqfOd33aKEZo5FEthmx
Ku3lYl716tJLrfHLWevM3i1w9BuxOu3E1dFe3+jG8LBhOZy3e+zluNyy6/rCq5nvzmhekkD60QpJ
4Lx91d7m0l/aFIEpe/xcdPdoLNrwala6Bhnf0d6cNzK7WO1IClAOYedDocd5XTTlF3NetbNq245t
Pn70LjWCzZrd2aZ7c7Amc4wdu63OS/T22pvOwNreDSNJqmPfmp7MXzru5J4523eRqo3BhCxn7x6z
3l0OlcjXWKxozZ816nvsUGF0hrYZ5B0no0lv9NzQLvW1tc6DmWEz83jcF1gjiNMy3WH/OdGYdHbY
2oY6b2fao4dGYzAHtXHlFmxlHgK7tS9aarCn5F9+sUbuaTCpXnZgiqlkUCI14g6piqsJR/oTm/bO
QPSP7WOPIoKLFpg4FbvHfpiC2GhREygsfbj0EhvCVuZYYeX0Pepr8kVg1OYFjHXzviTFP3Ol26v/
TxwXhNay9ybr/7B3Zktu40q3fpXzAnQQIEAQtyQl1VyeymX7huGhTBLgBJIASD79v+SeXNrt7WNd
nTjxR8eO6N52SSoRSCQyV67Pqvc9hrS/Ncz/imz2s2/vZD9b5qvWtoRD4T7pq7HiJaSX4IT+93V7
vOX8M0fxz5d3sqEbWKFME3wW93A66i7n0MJIRoVtV2MgzDS5duuYN7Mvz0s+T92pG64tblkIrBUL
4h1s6uodNKv0vMvWKVSKV2GA4V0wdNa48ruuwzwgZsF/zwfr76/qVIAE26oqnjZctoKpbC/6GiiM
jQ/bL5bxTx7zqcl1dZTVi7oR+xWm4LjFBckF/BTP7Ab9hwhpLnwN35N4H87t8HUZpvjal9369r8v
op999pO8eYadk8N4P99joJDu4AUhL8a5Fucln/9h2hvCvxTtphiO+m4FBBgTl09D2dPzNFRAeDyP
rYuIMaq74vWndaUMA5JCHArHguW86HrKmABQTXcd4JL7ohzmxyScYPjR9O7iv3/3P9nAp7M70CGC
aXhclVOkXZk1iLGZlL28b+HrmRfwN0st+nXleVvs1OrboUyvqNBiH9FB5RMbh7sernDn3XxPDcKg
TIDrdoEqVdkYA4sNVmUoZ7DzbgKnIqV4gW9KOCDvWtE7f+jqBUYG7cbe/PcH8ZNNcCpU4lgwK1uQ
X0yhd9dorWFgcJzPE1jxU6kSYH2jXkqOWgzEHHC3wBiTyRCDouK89OhUr0TQeW5KhJ69aen2zoLG
9m0EB/u8B0tOClUMip/BgRGwhwBa7hI6vK958ytWxc+++ZMNrLvIO8cFXtwtyxvXMXLP4Fr+iw32
s1c/OX/boz2BCEDAmCiZXzqgnjOBW+R5d4FTyVIS8qAKukns5ez74rJISP9mxi4Izlzz5HlwCzDJ
MsBKS+75aGVaYNgHlLtOnLloTnJqZZhN2NDLPSa3YezQtOGNnLQ4r296Kl1imiddhfHufTJheCiw
Qj6U4+DPS0VOtUsTPKESYiO5F8yoy2GFa1s5LO68BX9qyd0V/WaTIJbICeG3EfKo/QJvtv7prFhz
KmBaIQmXAJPie4+D9R2EUXObKle2r897+ZPdGotKy1qsch9oauacb02sM1nI9TzxwamGadRVu0wl
qBT9qMY0hC3SSwEp03mN/PB0w0bFotzYFfuVjDSv48lByjRM+XnfzUnC3Iexiie4YqFewqGRQuE9
9VH0e17Ff+eYpzKmvubgdmACcx/BgC+1bRhcDHMjz3yuJ9u11JgHhQKmQFG8G18PSlR3dg7OG8nD
qPzzUNM2mFcq9VjsqwFpfRyy6A72Luw8zQAsaJ+/fF0Vsk0qV8BrIAx3QRSoT23Xzp/PeawgHDx/
9TGa1tLSLtjXHqK92Cm65w79w/Ne/SRBFgu8tBSbgn0lW/IARlSTD76avp736ifbFZ58UYi8PtgX
7brsLOpuBz8H5KwYz06lTbBIHtUkm2JfTnBgDMZVvxSRjr6c99lPNissuGBrhCbZvokaeluRwLwF
//T3vAj+2k7sVOW0hVU7x3AK2jvjlvcU7jdXhQi3s4phYMg9XzNMqIFqizDWbQDH+UHd1WDlnlVQ
AsPn+YsXrYcPX++LveDBsCPrUsDMparOSguAujl5dbipwB3eBXvm+LCbA9B9PR3PEw+xU8ETLSLU
Mzce7OeuKbdL0wzmTQQzqF+Bof49JQM48vmnBwonmpoyCvZE6Mhgsc+LSKtN+/MqVhiFf/4GCkYG
xDD8Aqi7x7AcT4rHiNX1eTvqVP2kue2WCV52e7uO5roCBeqSlcuvLoQ/+3KO//8P1WWkAVSsCUcY
Xm1zSTEt9U7Hvv3Vbfb4FfxnwYglJxt2GHDLXHsf7JPK8jIr7BIeMONk99oc/UfjPhZbdlZsOBVD
QYOWNC1bgv0KoCUc6yKK8ZL+9+ADf8eGUykU0H9Am5YbYnK0RFchK1k6or5wVnYJu5XnT6GGGEoG
bVke4LPp2RUMPuIHEGiS8ax7Azvl+FayX+clCQ3Mlkix5wCaX6hhOjM8nIqi5oCyvhX9dOh12eR2
hRlXuvX19u2sB3vqqMMsr2qC0eaDkMuYzxWf8rbS6rzYdqqJUmChxzVtgwOzSF6rvvEHo/h5cz0g
Lzx/sEDiBkUQ8eLA1w4+nFQF8RNzY3lWsQseGM9fPoS2v5r0XF5oGoRdDj/c7RaMjuXMVS9Otq+b
TN8XCRwHxMDC1FFnb+ZBl2euypPkeIukqMErGC8mO7MgH5pygC9D1Z43GAu84fNvR1u4fWubmAuv
+QhjcjzVDtYPZy6ckz1roIINCxhOXgyqkQdIAYZXOprPu5b8B8Ct19ZjXS4BHNqHx9Xz7qkRfvpw
1o46lUgdXZ99W7fDpYtY8xEMquHrMHe/Ul/CfwVf8L9E/VPKtga9Z2XUDpfVOkflNUelqyAHMcPm
p7tZaWUDuNm2kwqvB7Av2K32PkjgFhutxZMHAA7IjqZTIDHDvLAfrEqrYAvm2wC+e67LAg2m6F7E
QaU+m86vMMmj4bJGabC2Mb2qehi9tVm0gaK5V7WL9OdgiYaephuLPfkgjj+yIIOszfY6XtaxueoK
OCDfigrs2iteJkP5wXYWrnrp0E/L+CY0xjZDptd5ZgomwLwoPwcUFJACZD/aq68BrET9BnNhu5QP
BXr8IJgzFlRYdP06Fvc9YWqBe/yyxWM2EZfMOWGtLl4PDhYFt324JVuQK4g+1WthrIalul9AFhH5
Oqx8fNeMYwMGu8UzupQJWHFpCU6Q62ET2jRwlBeV3czlNjIJ1X8YVOY9HZqou0t6Ik2d+ZHB6gxC
CWrazPslSb62bCDmDu0uE75v4SBLw9yRFq7Oab8siRizjlYlHIKjOdGrvXR4TWPyyYCA+HlrQl6Z
1CcG9uXguy5FCI9QvlABy/cEen44EgLRA7Bc4Yv+Tq0gqLwaSz7hFRIgtsFea8Am4+uuBOMeTeep
0+pOUth/XUhcTgb8QgXr1/08kaS53gCyal7B73PwNMcB32+Hiq98up1shIYUgFBou7+BRyCQ2tks
Aao3KV+2crioQsKDDzCvXCcQXyALFADfLhCP9CixLNz7dE4GeDrmECRGo88w+bZG0TVsHx2qdiFZ
Aacplk5wdYBBTwMfbAP3KY5GTpcUcZ0RuLMNn1w0ef9ga5pUD6bgxo2YC4fbSZ3Bum3BqHwQlVF1
GVvwBj7WE23Ut/mIE1B7KME3Clh2HODHsrhyarmA42vUkMPawgMySBVm4wmQD53A++5gQVkW2BO+
t8m3cCqrCN6lAN5hBNDAOj54H2wz/JrhnrZF2xcCZ43gK0CATZtjDGI2WaUGeJ5GA+zbu+tu1ccN
JsxcmR2miXu55FXXO7lcsxqonHGvwBCcu10gqzkKM26jCk18kdStf6IoONjXcwjB8gdjtiF86sea
NntaAK+Tzh7mmeUYTI9WId9zAesvkx5nd6wXQBtG7pYqR9KAbR6OgGXmoxH1/IVM+CbhxTjRocRX
3JL1qkO1R9xg0HmirxNj4KeZ4nrZvGrjuL7yRIcvJYXX/Vdjh+lqhFLiJqI2yiIYOe+HGA4RpCY4
1Ou6UG+YJr78WgLBxQ6lkJXY0hKm9Ka4XZp+1jd+1ivmXOAlXkhdvrdAgPT6lm2VhMtut44tNk8M
p9rx3YRgwvrdqBZRVzmEjr6/aoAJcCZXvSqVyVmzxv4xDsJpewqiohwfJicGqdK5Qr08TC1MsrdX
FSlweucNDhIYtTdeaLjLI9gEYNf0YQLv871jGvj6C7hYw1vogAHEeCrSFhY15huGwYYVxCTYd8wD
JONw8UhSsO0SCkGUVcp8gJVWAUjcgtwPDrOwm9EAOUydtKVMt4CZ0KThCnOh9xyRV74eaefjD9Ea
zCVNpYMQB5/NO8++NfMY9a9qkJ3N+6Vvj/gLtrDB3hWhossnXzoFWY1awwFW7gV3IzyFzFDbJg1t
1dZk78tYLA4RdIw0vdGOhI4AngTHbJePSRHVC4xXQbV9v1i/hjvBdMy+gfGNXXc59aXsm72ATbre
k5BO451xynbgF9WL2wADhTnYmwpj/OFnPFbrizRZEl63KU4SL1+CZsD4keMxu+brphYTfIR72QyI
Q0nN0SAWdtULtQdthjkwcJ8Z4vI+rqLA5HTmW3gJs/sZp4uIgRdJA+OLr6tuXPVKgyNh7/vCwJ8Y
X03JvjQJawnG/hKelA9IC6zSaZPotnRpNcE17zIxbDML5OuJD+FyjoMXYWKGFT/1mbCABj2gbtDP
F+FIJ/8e3uKsCzLDwWb2MBlfzOyzwS+hewWrcq5uJ1U1RxMXCEgyIsD6yMtmk7C/nPqevBIVm23a
NWtNFaCbfmkeg8LGW/8KNwGFfsqIcTo1XK9i2MTOk2lYrtHThIN8Smk32QPU2YStKXBabZPA8bhf
288cMJmap52svAd/xoxsUKmt4B4DV9mgrO6VsCMCfFEs7JOqw6Zr882pmfgUozYjqIsdxWs8ToAD
T/et1gpEggrIEp0cOuLGJNyREjiua9p34bTe+8QdjXHltNJyu422Dc8qNWRuxhq1zjUswrynQava
vIu1APHEDMereDpvUTC8GuZkEiot1m2lZrd51AS7dB552SX3jfHlhyIAqqVNl3GmyxPB774VqYio
cl+Z9xKKrmUinU+bYOnmC7CXfJSVQVigdAATN5+8Di2BZrWUgC/IFD0qFAC+1cXmVrOH8+cmHxAv
Q1qnjtUy2Ic0tjY+jPHgtIIlcEXXzyvC53hdUL2GV8qIzb/tmm1ytyxc+zk8GobXHN7reEQhbJwH
bMetegAwDQsko9MsyJhFPIKXYbYutIXZ6Tar4KMVq6BlqmhbiEOpZFQ9KdkcEcWJjfrywPoIkIfM
NLGRNzw0AOdk1vbaTfCSBtjxAj60dShzCYQEPIdNgOD02gfCITQzZlj3MoLWyl4WcpnjV1uoQwdb
cwEnbQXT/Lns4OGJ7wSe9KSMxPFa28E6XlclvNpT8JBg9yy7Hgd/ChgMnz8Gi3fl06AKOFdCB9x6
u6YOugP1QWogLlQa+EZFj8RJFR1ZMT2uO2kB1krQwwQZfkNkB6DyoLHfVqSPPHUgoKhrkCfG+DXa
0JF8U2/cgLnmAM4wqNnGpu5QLQPvskpjgBCGq4QVXL1rNsu7L4KCFrGmrIsWBIpGjiT+AuFm75aU
1nFTPwJGU4AeUiYBMqV0GTg4I+1UqaJOca5V9N3UAEmr09qFFWgOBubSWFrFWovv5Ite0KyGXyIM
QRrHA4IxDviFWORbIy7Rad02Q3FZVXbCN6jXhdwgQ2HJu6hBaNwPG4ysAQzYYCf2Hp7BWu8XQ/2o
Uza1UfGh3cB7foWPwoHsKWzTTtcweZ7oy7hloCCBLwI8o2g722eB1DNpMgWftuJ1D+jVeEmWpqH7
jeH5ID13vXyYRbWMmHCcyvVDsYlR23Stgqid4RUf9uwWluFB+CpcFZzY08HITYMyUca8qTG91MwQ
6Br4NSsYlC+ua0EN8KxmgFzJqRRPR3dyMqRDCMBUnbYKreQL3uKQetzWQoirRYEB9r4kiCdfth5f
2Cs9ztzdV30bubsFEp7qqmg6gek6XLZ9cjV30zh/I8BruV0IzCi3qbOk6i/gJq/sez3Ar+JNZBj8
6IHLiCzAgJhLXt/petLmAs3hypM0CWPRvwPvJFi/bm1COrKLRrfEPqXoWPq3WhqK9B+QmIFfrkb5
Wly0pWowZ1pXgYXvcDFY/kSsVhzHqy7bdx5BBN8P6nc1x3ewwO+eHPezMdfL1jbbp3AY1KsVFzN+
I+zR79vNNny59BYzJlE91vKhrsEoaEGlYSO/DbTU+gOFE5G61yhZACCqsA8/lZPBnsw0LyTHEBaR
EUYmCXsCgCCQr1aM7S+4avkg5BddCFOXS3TEk/lt39C5+rzKMcGvj1Cv13vhuwZkbdOsc3dbBiss
8GlZ+e59tByJBsMQi/BSDeVgbsawWqKDs7XWbzkH00qnTgMAetEMDMrAALndOytdPNzbwjl9mBS8
XE3qwi4J3laDKemThnDMHnDymSXtCF1JimNRYFUSRac8BCgmvBmZLeS7bugacFTGhA85qW0yPCyA
xjaX+JY3bIJpEzOmCWyMjAwcIz+jUm110cHlnBtATl0CRuProJwWejW6kokLtfmmwQwCQNV3UbNp
sGDaDdEHwLR14VnfjbbHaVMWU7rFarLXYeir+DU831qY0oPk0cwl1NyJZa9RtOPTXi0O/u6ZZ3D9
2rMNQM7DMLWJ2IWgWpUTONSK+R3cE6ruBrmncFciKUm8aydblnsVYYdetVsXF9DLbgpXY1ETc1M4
DXN/7Oi+1td1y3wD1Qvxer4M19kmOcXtuLlzkJlNlxZAMImBs6YHVMPiE8YXosPsz90CMHB008LU
vsl5HKgBHxbTXgJMB3Chr4sx1v2XMm6T6b0V0KneA/nLVlz3MJEU35fDpMfdOM2ju4k9jYdLVpgZ
MZ9YF16Cl06WGwyMwhYCNvkzkx91Xw/LPqk3173V2MXwWlAbMYcxwhXoPnYTG5BaJWguOtSXqGxv
Gw1K1J2L8UV3TWZhtE7VJV9LFmy5i4u6q7MiWIWEQyONg1/RsX9SBz+dvOItFLm9YuXlghMRlipg
exzBJXL9eF7J5aQQaGiBfeXGCuie0Fyj1x/egQOpz+stnc5egVlgBfKk7ZL31ZT6iZi3KyYBzhIb
stPZK8G30YC15i9NXJMrWjXq8Zgx/+Kzf1fm/Vu16KQMWHoyluta68umb6pB7Vi8HW9ubCwuOVRX
YYrpJlXmc0wDLHtwJTjIsnP9VEuNq5bqS35XYyHNKK8i9dqWjA1yXNOAjSvIiXWCacOc2TbBX5gG
VhYHanpAAJQeqEgbUG7K2wCkuOmqdDWpsKwntNDCDYao6X9/9j8rh53UIUeBXLFUi7+UAteHvRvl
vFxM4Gd+68OZ6FzD2eRXreOfreOTquRidBS4aZ0uHTzSgiv4t8uA51FNwj6X/YaiTcqLjfEctYcg
sVnF5BGQiysZsNrBChJRihPDTzvC5wAcwKaYABRvI8pvYleAZTd0GJWzOzbrQEIwbcamm+5w94+R
kM3zAOIQbGoB5RjvIY30GFgYigqXB0jSzdVRSddj8rDQuFTvahVYzXfN0iuR07FaAVzziDv0oOOS
LgdASYh/28KBmwRpE7u2WtKiKZpQ4zKL6/t6MLANR9nGbOVUZWGxmj6nYMy0u7YMgK28Yski3V2b
xKXVd9pPvqvz74/0t6zDf2oD/sw6/P/SYPz/Qevw437/uXV43rcIuV8+/egcfvyJP53DY/KCMiSy
kpEYcHUYff/tHI4/QicqAewiFMBEhMeZnz+dwwl/AUSx5ECw8YgKchw2+tM4HH90hMOHIGYLNMqO
lfHf8A3/PgrxT9ABYJ5w+JrHoUB7EAXsU6UkOBiqmnG44q4PeCfO2jBbGkaDtAhwvGetjVAEFEOF
SXwUdTqZVsCk5pwUcW50K4bUw4PhSXfqirkV5YNGDi8JouPBTnEMKRHAjyA8BqEFVBTsLhREZgbw
yTir3KAedVNDknWszJXsBpmXvVGJWx9RX+rRvWSufRdbQh8609oDbmfbFcq5y3WxDMipxmEEA9vE
lO+AXbobyGzsH42Z/13dPxjjxziJf726u//z+mmwn5v6y7N1jp/9a50nLxADYZ2CFY5+Pz02iP9y
yKcvsAEIXPIp/cPr/p91Ll9ILHwCrRNqbARMl3/WucDugNs+OPfo68FkjPzOOqffW3U/LvSY0CSR
MpIApFBBT4eQh6Chao0av+MzT8S1AsxxxdBXvGx7rRv1FrJV5WF/O/nysBWTcvsJPjQmtZNpricc
HzSPAl32VxPKHPiLMnQHSwCUzGpb1Z82SwGThVI9+gpM7dDmGij2FncEZh86BYpEJnyB2y5F0VuB
r1aP3SUQy32cN2JMHuqO9ICErsCtZW5GxT6tIYJHLi8Uyq5A5cGQRcdTom9xJZlK9N49Th9pRaEy
sNxXdM5xigRAsevoTqNu944g/xwyYpMWOOR2Caps3CYx7IpeuCdpuQDcMOiWt2NYi/ZCIykGqZDF
zN0ZTNCUeeEmuDui+B1+rqQsvqoOvNOUVTNluQOR6w00w01826FsJjMd9vYWZl/SXqkZs3/pOkw4
CNtxaVtM4mxU7NEkUFXaltPaZgTktnE/E9TS7wBymH3etS7CrTq0ZtwBo4ZiEvhR40vHYQKdexjO
fiJLh7Y6KvJ0zEYGScguZrwnWRQXAc18WHc+75fZVh+ruQvvcbsMh7TeEiggcOtv3R2IS8wfptqP
j1OL0bYlld1M3A7jigb0aUg13gLxplnmatneRHWFWgdI0e1tIVz4ySNHvxeai8+6K+GoW4CFhFDZ
W7/AaEoxkq52VfcNk/M7lAB0kkVDEtYpzFtpnFdogn/exFKu6bSo7aGUx+6LF8WC5kY82npvTNWD
94mkpM5W1CpcNg502PZlZLh4pQTYeKBHbo4fUPIx0RVjVUXBz/KFyyAiidvUcDK9DlCINntJeXE7
cDfTHKhB8ZSAEt/cAYFIX88uCpMbxRyNLwYbUZ1vbEtMJpdCt3nSLk25b1B3aK/7hMb+Enq20WQQ
o1MPNFoxzfk0476EyYlyrQF7NDP6QM5Itg9BMQ5y2/JG59DYNcUhQLvslsUtPAnLedrw3HA5jA4L
itjtXtdrv2VVP9nXE6kEkFqF8F9I6xeXxkEMRz0ARSt3080gAys6ryav4G26ZHD3Gga0PHH9RSvU
bZcwOJ5oZmMfinyMI0cAuuyKGiZrnZF5Mur+TeE3NI5MF5Qya1GDG1LgbmnywfKgSEC4WGH2xhcd
PM6YRACCmC/Bu7F23ud1K/i7xPvwUToPbDUG9TuBJ95CzgrSJVZrDWBylCzmi4SNEqqDKsRh16ka
d0YQmD6LTruXcFhZ6nR1K4ptBMbA3wBRdDJbNVV1WsZHpuvcPq3FONrDEm/rkm21LlABkAl6bzVh
OQLo2GZNs3B9LCNOX2aHzlHmmy25GUog79NeGWwbUdXL2wp55R0DRB1wy04akkOY0e7hNhABAFmu
Akjdfigv2wa/bU5muO2kdl5sm/eDRtkfiJ4BmSQfZbQPyAxsWIsgjdo/G+XR6LBB4U/abVp3oFCK
W1SJyJAFggPmKxcZu6xz9QJgSNz66JqWPMxNG4ZfWlrYTx16sYDm+Aqt2gSm+ixd482Sw1IL9cCU
QuGUdpy84ViEw10MwCnQtyW3j2EMSCX6vmh4ZSNdlzADNQQFEBSeIfbDrDcQ8AnzAA8CbxGSnJdl
+RntQnYbzpp7JB40ChA3tWyzconR+0n6oC8h6ZO036NCqtVvaRE5kqmIRFBRMnQaE6CdTq68cVTO
28Znvyu2gewKWsgU8MztjwwcufO/k1/I8Ubz/GCLCEYOQTwSBOfa6UAWRenJokvvd4vEigAWeAzi
LESLNbd2U7eVCkdAw1Xx0euKXxP0bm2O7tvwR670089x/G2efwxAwaOYw5Yb5zxadvjzH4R01RQB
eBFHZhf3LbkCPtN94IOaHlBmZkgq/k5BXv7xoj/Cbo5yy+dvhfIjCtMJcFKh5PzkrTrIFQgwLMMO
gMe6zRxb+LRDdxNPWc5DQm5G00iZo9VoAFgM8U8Gw+g63P3v3ecUm3RU6f79aI5UpmfYpMP41H36
+uzqc/yBv1JC8iLC0GWCZRkju4Pl/N8pIa4+QCmBq4ZMTIQ8PErm/rr60BecCgb9w/EhI/fDreiv
qw95IRO8FqAsLMJphVmF37j6nC5YsPKiWALQd8TmUX6qK10lgSuCgJFopAKVTczEu4C46YJDs/CL
Pfp9HPXHFXt8L3xceuTihfi3k1BA+rZCW2HCnYfL4LYBbBJdRRbnaOt9pPqIONUwJqwWul99Obxs
gAPNuxKU5GTFcQgrbJXpGdJduwGwCarnLm63ab/CB/ng234PKYzCmTtKsIzBqO4SjULtxlgWNQN4
nRXkQA2KH8gd5+jVDw/8X/YiHtSzvYjfDAw0XFIpEJEJ0vXn2x411VjqAm+/BaTZz7gAZ2SZ+h1O
D5NGAeJ7Y2WcbsgLfhFwnld4cHP9/s6AHR6XGO7Cxz//IeAgcXezRFU7J/AQ2HHXgrAZsvUXNavv
s74njw6GLfDQO5K/MLWM9f3j2wBkjBK7lHXuOeZk8pFD2KNtZfNQdgJahDEac4quTZMRCKK+zIUq
P6zD9mi8WkVGdBC/QaX3SuCsPwxtO49ok/bRt8on9atFbnOHSp8fLc4x9PlTZa26XlCy+6hg8Z9T
kYBv2vZxdB0Z1Lmt58vj/0ax0yhGjofiz8PY1af200kF5/tP/BnHRPyCJIxSqBIkKGvhcabjr6st
br2IayyUYLmheHIckv0rjiWIY5iMwTklwCJEKvBPHBMvUAli8TGWIfBgQOl34hj5zk/5cYliB4Qk
pgBu4vYNfuTJEqUzxEgSbb39RkIo79CXqD8lNUO65BljRxVfNxyTWknQTArRvSRTZ1y+6cBBaAgJ
zJwxSGmjrG2hgUjDgLAFmoatQMCoxA3gjVELbu0RY72gVYZUuwkuMH1vO3RF3PrQSXns7Q7G0myd
nH4cZlF2O07EVVVU7esVreshA9gyXtO4TBqUOY8yCvSYGGuypljWLqWQQJW7TSTYU3XJo3ftCIOQ
vItYdNMUtH+PsQiJ+nUR4wPSqLhPmr4DVlg7xg9BbKU6GD6Rl5MPW3lRRVACxEnQ9Fkl582kRoe2
zVp4AgVpPa0CQTVI7npA2hfcZsnyBKsWVKdq0y4PBEWwi4Xops1g6KYv8Z+t3dNuJY+lNvQzoEH9
nOJQqz9ZGo8+NRSdHbCZOQa5ZksXUCk2G74DaJY96qlu6wu/aflZ1Gh1QlbBxa4WHYy3Q/DcGdpZ
oBjvRR8XnwPI9yBp62P9Hjo+htuXWgnkdhbNxWyKEvV+gBBuQ/cZR2QKC6vpqAUpijUVMwiUGS4S
wUdgyiEuKuqCs325uWSHCCU+9QGF9KMN6vk9cNbVl+Pxk6R9PBT31PekRmuejlFebXL+SEwURUjf
aYK1g8C73Tiv1XtM9cpsggrI5TXRCrXzfuYLAldQfxwZ5vbToOUTyzCVFz05Y1E+hAIJYkNXjwoz
r7x+7zDs0uziEjf2gK1RnC4F9d0exfSWpmMgfQG3Fhh07gvr2Kt4ipb2UM2Vv2KQps24gbTbMmQ/
7PV/OcFO8wCONBIjPdAkQfkG06jjCffDOaL6CZR28L73IHl2uxoPMcXGpvtZQkr439/qNHGF8z4B
NZSgaBshbpyOOTS2blDTP2rzuHkZiE2h+OODDFe7YDdVcs1nU7sbDCbIl0SFf47u/lY183546t7M
49PTDM7nKbbz/5N6PZF4xD+P9i8/NZ/sj1XM73//j1iP+9oLiKUTFmIlEBz7qEf+Eepxl3tBKARK
MBbhxzI+wvmfkT55gSMBcRflxSMvmP0T6OkLKVFXl6BZQxuFMP1bgf55qoUEBDo+Qo9nhmSok5xa
Jjhq0JXtxXoDsTYE1EpMacUSQNBJjT02rHM6ROuO1VG7++H7+eUOOb4xCrs4XGCLz/Frnr6xlDpW
a+vHm45alTmM9GZRQLuLiSbqF+nW86Tuz7eSSPrB7wX39nTSzjUGc1i+G2/6QjbIeeFutfC4/sUv
9N0a658T8/vbIPQAAM45DYECP8kd63IqbdgYe5PEKKzCNb6CDwVvHsQau6sZdJg91w2hu3lckt1M
ldHpErOqyfCh/adw6mqE+BCpZxI6DrMzMx4gZS7mLMagTg++uqD3JrLhUQIRmg/QK9xi0VnUheZ1
fSBunR61M/6rg1jmgwhgfMU3A7lKjdh950bUJVK5VOtrBWDIA7PefJhLIq7LavnMMTbwagRSO6du
sWW6FqGBFAwH3ke5oYf/+w/kGKowwcciIHBPh48oqlWQWITzjfbC7qXv2xwHVvuLwIht9cMt4vvz
iLCFsMbwP4y8nDyPWIWsnHwy3fCtegcZcWTvKuOHA4q7v5pE/z4TdPLskTTQOEZnNwEAHsHix3gP
hclS8/8h78yWIseyrP0q9QJK0zzcSnJ3cMDBgSA8uJFBBGieZz39/4nK/AsXNN70VZu1ZVplRkUG
R2faZw9rrV149SVgtHU5io7spy54nnU0Okn728c6g9C34topYnKxWrVuu2ZTI7hqNi3pxBu5fYrF
6Dws8xdfUFd48pvUulZIKPfyTqvJhiejE/SKq6UPppa6LXC7fuqcXrmUSGmHW3p5FPUt2GE7EB/V
8GfUbevcSWB2TL4TGOLKj+UViHzHjNq10AGonTZSUHAEf9bedZSP+zhuUBi4jKbJHsBM6S9e8zBO
0UUf3sKSWCfS1gMnVUi71BgddNCgmq/kjlKx/mQoybVZyGdZe4ucgPu1pVCPk1F/byTRICVNU8IJ
WbiibZhlXV5L9WUOZ23DL9e6mUFDibOXMM5HMp5SeKn701Na5sLGmKzKBZcc3EtxvAuzQlxrHknk
NPD0i7xKexAoJMib9iDJMljwl04C7plE6uSmXVbto1oMb+IwR25BUO/Agk7Q4xTFkWid7oA3+ZMU
WnMeG1p3YaG4fqWrwIcygYQoGaLsTonB78R0WWensnEjZ0Vw/vV6vOkJfThsFj3XTVWVWRPehveH
De00eiG1sE+02qTs6YXhGqM0bif0GB3Qld2r1SNvHhhJhyRFqhz8OpPPQV2Ktg/+Fm9IL+1Qishn
Vq3n0GhGgeFC6jjTcMA8jM3Z4NX85DZOV6oan9rQRXbx3xtKYk8URSIVnrL55r7zjoQ20AIWtrlM
x151osYvHXSH9E1TjOqqNvtsk5hjfNGbJHwLqf1J69hTQtbzhVyuIUeKugTmFDXQxZnqM7UTY6jj
l4I5YOksIboQ4knbwNrVT9ihT4fifSWikxUmvbBDmRqUZT217aVVVrI9qKO0SuVY/BW03al+H28i
PstpETpS4zQkgoU3O/VuZUUJbLYGb+MyKcQGkEZqkolKlX3fNf0Fi6HYcTCZlA2r+DKQyDqU8DvW
mpCPZ0ZQatdji2ol4sH1rkrSU63S3gSMjr/OwNkhtwrJhVT2UlvKN8DK1NC6L/3Kk3FOQX5qukht
JKoL0xF6pXUN3zSpxigHr0Q7S+kj70zL+n6dSZO+0ZN+OhOEBOz41Ik7tJJOydZ9dIfmjBqoCdx2
HSDEwm9XPT/Q5VEpLqn65bcpGk+rIB6SrT5V2YYebARu9aRfSkqTnTgl8yk4WhsVT4jTODsORA5L
Bd7SF6XWCLLsYoxrc0Vmp3B9JKC++/KSbgLpgYQEUA+clUVmreisoiuHSL1IQTKtxTRk7QkbT2TR
Pry8qgHN1KRBPS4eJntxuXSfukoydtMFrRE2CpCKs3YSwf9KRukK/d85u2+FIP9NuNBXgcr/QpAQ
V/jd0/AhU371hIRfFpbty1HkMf+hf7Ll4l/sgsFfZBrxs/8Teggzhki2uImEJvjGuC7/P/aQ1L/I
H+ngGrithjKLaf6TLFf/IsfEb3E1SMwq+FTfSJa/iVD858y/4YTIb5HOB5CBdVxqKCV1K+ZRHmRw
5MohsImSvDOYjUNr6+M43addoJ4rLUp3Q69MbuC3/U99qtWXVA+8p0Iwzlp17DIXGTxrJk/J5U8o
hZusKvKbLh6EO7Wpzcspqqz7MFJKrF6UbFq5t9whLrLHsq3F+7wP25e60PY0GCt1e1TEzh2yrryI
ABJfU9P3toGgBZDUKkOx5bFWd2aVw2dBZD2zh86U/uhpqx1wd6ubkYZ2JMmH+s4v5DqxhybVAnsK
leYugtIw2FqRvIJisMgdjRL9+ihjiQ+SXCpwqFLyRz3pgT34hhYWHaJDtjyoau7ICepGcDrgIKEt
qOVrpatNgJ3SuPIUfzrQXT20RXJXV3kpdo9eWhq2VfWDZosw8pC4oF2DHTd1cJ5bsfwH4UN/U8bW
OgIJX3g9ajhZXfxRwql5gKUANVID2r/xjKHeTvSkwjkqDBiVQ1Se69TCE6TBx/RgdvCk4Me0vR0g
O/H73Un+JDw8Nofz0SAnOp9acGTYkqXkTRZPkpr5VgacurbckLoNeGzhb8nVb5mO/wvZC3IM75b/
gyG5aV+qJv/Xbfg7f29J3v7UP5YEhCBccW1OCcMfPrIkxl/0IQTnp2BKeD7npPS7fDUYLeRhRF3U
eFF5T/8xJcZf3HtCf41edXPVzPiOKXkL5t6bEp1sOnl0ZcZ7UbpZ6lZnYed3SVSnq9zTBVSl296F
t2OEtmzAgGnBGbkl8cV2lI07U2zvQoXep4USBdskgTsaq3pI9pnyUtCYtJSKBPNST6Bu5FW7DQIE
bMluX8A8GaBGd9a1zzXZzhyO1bt1/+TYU4d85wWAZtN0Ghtw9AkiVRJHC/+jL1Qp9KQwpQrtVY4w
tshyeOGNloq1I5TIYrURpL+vxzz2T+cxTQy5BJZNo0KhL2UnkT0Xmmyk3OUVkB0VK3mVjezRgi/m
fj3Q8k4vB5on/845pZfgFFLT8okpkscq8lPHTK3774/BbGhaMp8uKhHHYzStEmZgT+m/UAh0ie1r
EEZNVZzYpoXQ9duakXAmb0UIo+vGsgsG1U8xn4pUgGjbWhBEk4s8tX5CDttYbXXoqvZHVUsrAx7Y
GmbGPj2p4nnsYv39ARStSfhKAH3FBVxBzzvJKqJQcK04v0zyPr6aGrm0466RXCBGpwSXFyHb3+OZ
XHzMMWWrZcoGDqICF9CDndqWowPU8DkA82TX8FvAjxvXmaXVkNDVvdZGr51e3n29raCaP9wMgJa6
ZlKpknBplkk8JRtor6V64Sq0ii2p7l1CcgxaQ/TqtyhAx7q2D2Mix7SD+1IZybOqRK9KmFwWhDN2
kKI+GI8hiCZxCtZKMKk3rWruylDb0wv+Eu7IbopiBADUXRaasZuPCbSyHgXivIUpKcH82qZWHdzQ
1qOwQZb+6RJQdZU4Q+s8ZU/LYAXyYHinSeVj7On3tanu80rbm7CTgEr5PyKlTxxdi54N6i12OVXw
rxitR8Xfnj+DMBkoUmbc93kOD2yQ9mrrP3uSpICLEn+ZY2TZ3fxbWixrd6I3NCtdTio7CczqTId3
NUsR1G5SZ4WjjmDwhFGc9mqVm25Y86OLLr0MI5n8BjWbt5kh7nsFv368UMvZ5oVCvMqEftiKRhlf
hXF9mMk0EImigSr/hMrF0JuuQE+DlaXpu1LpU2fS9F+CUWc/G8os7tiQqMrhNlFTCSJHizuFGdXW
RqaYbwO4ftYTY4fTtNOiJj+La+ADSdxaCG6b9/pchcOGT1dmoXaOEQSFoyl+uM7CrHN5eXaSls0u
mIXfJRhAwQxlX8TpM8olD3Ioy65l1AcvDZJVavAJUpiNP+Z99YzsMmoM006GJLhuLW+VRIbktIVZ
O1qeItJRqMJKpV+6rdaTBf6SRX5bxkGtZ+J5aZJP8scfho/8Few+04UDYxGSZtZmDETLMUNjZ6E2
tdGqEQLFSBGsCMJnNQsj1M+bAo4yC+xbPUGvEEzrvlamszzX9ijWa2AiOQrDNGgXPcsQgMJYVzEj
RZM1Xnm+N8AUVmJXo0zoeCm/9DKeuLJMXs2+OMiBcf727YlvZBsxM86zlLxgPkxPfSe/AmS9L4e2
WIOGR6FjYpK0AH7VRx+Ist/TdbkeLTLM4HfbsGtWJn3Hz+JuVoMI8w0CE1BK6DGxQo10WltefZii
THS1SI+p19EcNkn62pXQnrWtIPTXSkTOC2+SU5M1h0njAAha+Cr4arZBteWAXEi8GkydIq+A+gte
dGZn1cDzaiF7kljS3pLQogclSTEvKvnTXnY5Xxqx4wf3Lf8RJWGyGFz3Nogr4I+gHxHDgEkQePzo
1jLtMY1ftY5Llkzpc1jpu6CXrmSvvy5F6z4FDGHHQx1flUCvVxN2exN6cm23vbqfPLJgZT2YLn2C
dlkmIWGf0GSnyaydNCr7BOFRW9b9Z8ViYcZcYgyvOmhyfkmt8iAIrNRohD8pqILl6NkwaWKashUI
91Goj1eBEUCAjgGS0tWEK2pMvztF0h3kY+7FaYpddBjvRZnTPf8/ip+/NnXynPlcWUM17mvUGVez
8W0aI3bLujqQzN9XsAG3oszlgJKo2KIX5IACvVXWCIPTyL3mkhfNbEXFZMA0HrZF2AxbtF9MN53J
fpMvwjo21GCnNO3kOaTNI9uo2Rqt5iNFQYiuRIDGdp+YXNEiedYalFq0NOhmNLS/FsqydaouT3/T
2eo8Vs3QsQpufB1Vh8oInoFhH6q0OgCtY+1Ven0beoVRNjgnZsB352bwmiAdtH67p0Jh3CNlOm3a
iGKxP7aAM/MKsqjZcSt8jXXrOCRmJ9wPY8zhEqytFSfF2oRhe9upUfLQGd4Yw16Kxk1ieS8itXJX
HhRhJaj8KU+U90mcKjZPpvdURxqR2ez2edZsGkuY4YqRC6Edpxr5i7ovQR4Z/TUCCTS29tvhxlQw
ghFaKSvgrMr5HKnYfcXRhrdZj8gwycKZH1amm1TC0zj4wY1ipjJ9xPL8rKXFoB1r+UEn+uPamLp0
qXp1sZb8Sb6VphBQMQzp6qIzRiytEgspCieCiDRHAMc5llrhLEV8A4x3O258ceQjyLXsVdJ8VUCQ
OQ1t5wCwpQ+SF0b1T2SOgutYyJKVVmlPlgU5TpXS2u2tGnproIgHokztoh7KYu2VYvELuu2wQQR+
vBISioYuQhLPtS/Et6EoPEll3IbQA+b9i8QkBaIxCSu5p7DV9aX6B8h7fhZKCsIkPpelSwgdM99P
VsMI4xh+nrk2yk48EIs/DwPP82ycipwTrPBgmwM/t+iqw9uziN8Kd7uSV1kdFU4tzu9i7FUX6exs
pKa2o71xCJGBa1BgMBSACa6catUFfVkEp677a61rwsc8w4K/2Yg41HdiXWR3QhY9+8gBbAs/kOwm
l8M1Jn5+U5L7pKPPc6QbPugs836AhOFAuH1tC/mmUNqrKjd+U7X7lRnxRTwKxPcTXkI9BPgWGSrf
USfKThVy4aCRF+s2JPjOxUS3tRBxRiVOx4uhFOPLcTAIVDyzcnMRfAqX7lyOu7uo7tK1nKC23Qza
cCP3vCF1Xw9bui3xKsbNwczmaYLTYFDuYxKX02MbWvdjETyHPuuHBtFrAUrDkcr50s4Oxpu7kEnV
YdTj5zJiNWlXpqw0pAicrz214wzq7CiCoSNppIsUW6m5zn7cOydfSQn1MmRSV4mJrdIN4b5nJIxm
9NqHlQwG3QDCISrhiXHfuDbvI0DQwUSA4D5FU8Q1XzqI4H3qtpZ8mJAGQgah4TaIGChqt/didHQK
KUvwRUKRwmyCvFB+pTfCAwnJAx0ONgbtIexU5T2fVAWXLY4csSpX6JWto2q680GqoEohS05AFxuv
EX9rZiPYiif8JNq909AaKSWzWJeDRrbI/yHVNIGVkzPJN8Duc6y7xHstKigLCPds0dLCTUu6YafR
GW2bjtzlzMNwg/k672ffHeEDLjpnTovUnZJhdSIUhFZpgoWsm/gaGrKe2FXIuwlyAK8xsbiSfT05
vYnwSlrEgyMUk7JqBfmEYOqHAFUXZepi+Cu0stRJHh5vb14YhV6HpuDq8MRXXZLipEn6+WT4r1GB
9eRhff36QL0pXS42lmoGQHQSEBypZWskuaXfa+klgpvNK8XmqOdAJ6a9EtBmr66nX61pnJcRr0qa
qJvOM3ezOykjcWanyLM5TUMAIE28ubPPJPa4QPMuVzgDoxI/DwFPKSo6hy4zz8ewc2k7Vp3ncvJa
FtVBKfB02om4JlL2g4mdR12/cMKwwAvi2ZcDuuR1jbqXVVzH2d0UJjyHFCe8FrmdocwjgVLuaNNu
rMFrI2h58+m6CorTJJv3Zs0VEXif4rgSzqSe3a4zbVcgaLwikDoMkVTf55aMXk3dR5lr+TO/BsGJ
7b9fRmIuHyUYG40nYTVQ4I/5xMpy5L7AsKa8xYnMq2BZozA7drVLqPIMsQUdKtwtBPsOsT41K5xn
b4ueyPRvbv63Umz3ecrfXyKD/nsJ/M1LvntKX+rlj/pfmLsnIHl3zj+k3O6eEAr710XYNPW/nrI/
/9q9dGF9nHzjz/+TfAO+rs7AzxlcABVizmr8DRbV5b9MIBSSroP8FCXIGv9JvkF2pLhJFo8/IVHc
I4fwn+QbHAd+803Ha4affiv59iEZwegSWTwZcBO4/GXTp6gIRyk0fdGNhCa60nM1vlUyRRy5Vr58
Ew1xsgnMPNhqeSj5K0XLu5qSn4cWZG9gtokFmgFHopd+59Ae1yI4yYdwHFEjQ6Zm3MmNVHG+5QnM
Q6qlwkUyFI+m3w3PuiTqQNODMnYMUa1eVElt3Xfb8klG7q39x7H5mXHgkjZzqVnepZathTydlfXD
5Ppghp4o3Emvg6QLlxHY7tC2BPKhkP6kc0FXlTt0wizJtpQpPExld66aptb8+6H71oX6P5GznmH/
/zXi7uEle5nal+Tp6NLMf+bvS6NZ0EF0vA0qYBSyjLmM9Q/CWvlLwVeAR4VS0eyx8Fv/ZKwhyb8x
hCk5UJB6y8D+fWnEv7h6AHwscNnAFoBrfi9lvcy76hosEf2NJyLyvr0Jvb7zlMQsaVMK7577cD3Z
qf3nMbRvQvvat3eBvbt52fzYvh7+bO/eLdInx1k9BtNQdV+MukjCTqnnaWlHsuaxtB/2uX3v26V9
4BfPL5e+Pcy/ftmsfv182l087C6ffrze/bj4s+/tU9+xSOctP2OR6BZTeeDNY/J5/iCJz1Ww/3qe
bxiS99d2OcCi0k3ljN6b8zxz+/CwT+3cfnw4PFw8v4T864G/H1N7su+fr2/Prx/vz337/Na+Ob+9
Pb/c3d5eOrvV5eb2fHN7u53/bbXdri4e73aXzvZu6/y62zl3dxfXe2f7enG32+7di4vXE9//Vu//
4vuX1De83dwQ0F10rx6vDvvt2dXj9ePF4bDZ3F9cHXx7dXl7udpsL1e3t9e31+vr+RO3+7v9xd1q
tz07sZbzWn31LYt6fg4YqqiVt7V8no8Na/n8fP9y49v3CH2xjLcv9yFrGdoh/4o8jH27ebl/YXnv
h/k0/+S//FnYN78C+/Xp1+71z6+nfWBvn/acrl83r5yu/d3rw+uf3Eb8jVP5+gDN1T7sLy9/Pf25
eL0L7P2fE+v75jV+NaeFI6vGzYxUYU7u+so9u3Lnf65te3W+Xm8c27FXDr+wz9yzE+/JW3/FrwZW
jj1o2uYNSegNnssMOYb7P68Xz9c8bPbz7Ytv3+5Yq8y+/LV9eLp52p3YyWVwtrgUS0mjplf92ByZ
tKCflfrPUHz045swQGSmaAlSH74+N2+d6JZTpUBBfUTBASFaP54qAJsQobHII/Puu615XwUpYQoN
oLuzQH726RhRGumqV+LHaXgKBWWVdbdq91NVUxQFt8L0NMY/+uHeb+8jQ96d+LjPzK9uUpyEkw0O
YglSiZMpE40+mA3E/XOOEbwN7efnm6fLm6dfN7s/d6L98OfUrZY+s77vB12syBRUpal3DFrTcbjR
fhoGlXnpYhjvTAsBhsaDZ3chNSeaPH2Y6kxIFIH8KBT4AOYsbOEoyC2svnJy8xKdNEMKp8o2094n
Yd9Nv79e1+VYwDlAuc/gXl3F8ZR4Wt/H/1XXo7bY+KTMJ6O7qvtReerUXgYXGqY3/4OhdEnlmQZI
iLTN8VB5qKCm2UVk2cpmukPVAc00hHYTWyfx++PrsebPfn+U52lBtGQhgeR/JHYaOeLlamUYsJxz
7dqqNW8FTCY5cSg/G2UuJ+oAqPAvln2zuqoaAoXql2tp7bTxetpgIsJonTBBH07hPBnEDnBrEUHW
RWXew3eeR6FR/Sa5CBWwHuY+sIrys6f1oAIA1PC2IeLIhZ17s5pOTPpPBsH5O8o0JEa+v6ZAiXCC
VQvS7AcJtDYoVfC7BmHDhJwFsbpNDuNvf/m/5JB/WFOiHNi4c14KFRmoFseTrbWgMjKvVdy2rsJN
bE4y2pRFsPnmXAjKgKvMBHJNAdi+uNh+H3WoFxqDS25PdCork0HFWKda3H+4XIyCjiuENeKtOcl1
PBedOl6kdfrgZr1kbYNSspy2UZBb8FEd/3pCC5Qx3P/FWIvbZVkJjbJMxhpJKSpBfIvUIrWR5qxt
vXN4IqtESH/miAOUneH4U3HGOVvNPWKloT2T9P7MSIYVmvFPUABcgkcUGBE/obr7Y4i+aQgsbBtk
YV4ZHacd+vfxsgSS1bd+A5Aedeua1GaeD/tIpUh3JuZe3a2+XplPN0ERoYzjTAPaXCyMKHlKhErj
4CpZlK8bUzkoZgADMKqyExf149Flu8EwiEyMnOas5fX+nsaNmSZKjoYOTAz9KtZU8VLQFMP5ej7L
6H3eaK4GPHLmgj7Y/BXvrEHuxWE1lCqkO7MzVnoU9msUyuWdPk6dXZiBdv71eB9OFjkMAitRAX8K
TkOeuU3vBwzpdcVLVY0uogo32nX7kF1VB+uPukPOpPlZXUQP4820C56m1/DG2nqryu1P+EEfPJPl
Jyzm3A9lAoyYT8gflDvx1rhWd/mrvvG3QKUju78xW1v4Id5Eo12e12fKtXKvnjD1y1VffsHCBneB
otKyoxxdH3iB2WRnla+uZa3f5qWx/nrBl8eI6zHTbajsgFexUGY7Xm8h0gCD1wgiSV0q2JI5VXeV
n4mHE6N8MowKqx0TyEnlXVmsqU+XAqlAQdBVgxRR9qJ3x046mINMpQi566ySkNbZBsUPReo3Q6Pa
rfXDSNFpKzzZFsCRGOaFZpWHqV+3GvpSwUVS9ZS6gEAJV3KuO5I42aZF3j16siijjvVz0/+SpF+D
NlehziVq75P4R2YDReEnlBSqxM3K6AcnDv/kTfHIe73Wqlg+YSk/mfecZwJ8hhoYYNaFUUbg1Eom
j+mm+WQ9D7GvPuZpcsLofDIIHpyqaFh/lCy0xSARxb5GlkdQbSOSel3V7Y0kH04k9z8fZAbkYnDm
FMfxQRn0saoppUNdARAGW4l8ftKY32sKhcUEVs96SXMihRTkUjRNt3rNM+Sod+OkVi41Qx3Bq7Tm
CSsz28b3DtvbKGRVgArJCkSP+f69s2pKz8BB2fVgfSGnN31i3VlK1FwN5dRucj9UaJwwyCdajc27
8GHQWVkR88YdWKrzeH6aJynyGC4A3XxrVNVTmZG4d6ZEEES7nkVwpSkg8+610vdP4cwI5Y7jHmhA
tI7nC5teyNIYBl+sARZpKgE4Tq/LZycu+ScTxJbMNFbcNsKm41EUcwzBkAidS/8FYx1pSbuVeONP
dN56gxwu11ElUrGIzUCPztzb95sHxb6juzYAxEiVQTXAuHJKehXcdP1obmNvRJY8HtJ1rWcy/4mC
Tn2f17+sITlTO7oJqGNP54wkvS96aPGqdKKr7YeU8Hy2SHkTDcyYVzLex5/ny+1AERzKuqTUPqCc
psqetUEqrqswn20RTYjQqczOJoJionnJr/f1QF3aEfVEjmHkydk3oy6+CI0qDeVOfGm+amHiKzXS
C1opw5/pW/WMjjuGjaMQrJO2P3V95x91vDdYBkOamXjkQmH/H09eK0y/kNSudTtUgG3Zo7bUhGN8
hg55BjgnCy8nRTxDdua2EMXhhK+y9L14vcQ3dRadf8wH/XjwpvIAXIooFFtpBq/RUBPehcroEnnT
B0klnbC6y0ea4STqJzTHIlAC8rN40kQpAe5OBxZ3jMrrRGgOhdKDvzLGx6QuxRM3+IPxoHqDqhds
DP4XjdaFtycINFGqTIqRXmQ0K9Du3VXWTu253tTdbW1QmUzzPtmgBWOecBA+2Mq3kWePhOXlbC9G
ThAd7qrail2dtiXAForLqkWObyqCx8oqzrI880/s44eXhhFxoanpon7CIVosbAixlfQ6pdWmrESn
GP2E5iK05P3aWi22j1I1N5RHmUsBO5ceFMenJYXHkDTGVLhkoTT02el5Vd/qqY7wxeDj2W/yACbI
iTdgcUQZFPQ5J2YeEw2VpbeVaQWNUJoqdY2iqH+HSRNvUt4ctPO1QHn6eoKLZZzHQj1oLmHw1iDU
srj2HWEBjaqkFKxDKO29qPDuw4mS/PdHmbn68JtxQUiAHC+jh9I26vd96iqVEm8mKYieKkUJvrtu
nAcYH7z3BpVJePrHo4RD6ev5xLppBbri61QBVSqLY5Gs26qsT3jfywCApAccRGqps/YBOsXm4gCO
k9wmdDxK3RB+rXluFCqZkMxXAFKYlZaoe3FEcgRufTlO+nXRV9mvqTDnpiMakpyrRMryxpGRaQwe
0yqpngUfueIXE2XLKwTXs34VZGHTB7YaymrkDp6p1xfdJIO48qPYOpHM/nAMcLsVEpl43eSoULo8
XjqhbtuqCjzTEZsgWJsgB2xPik/B9xdWAgIHo5A4Qu6W06AsXVDfz4ERUqF2wHllt7LZho+lYHa/
pBDdUNCtY2ZTNNPvv3n42CjouWTEVIpl0tKlKnsrFKaCjVKmCHBxgiJ6GuXeCb/mg6VQZlIkJgKn
DaP0wScdrRKlaZBBFj1IdKBAzZC5tCEXTKcRaW4lkVjQvudtcwQl1C8sAjOEm7CHiwPfsHbNpNHK
iXRjueojawQiNpzCY83sm/fv9dswqEbiETI/8gkLG4GEId1BrFmOYJhMOzMDf9ebEeDIrpy2Um8W
d2UygQOe4bs1skErKMSAC6Vy2Bh0pzkDhSz9/O6eAliADsTfcG0xksfnNTUbNUyjIHUtINlnYaT1
60iolO+aLdaX1CSeKmeVYGZemHcRwDCMYZqiO+xGlRbemUEQ3PQR/VG+PxdM45w6gd+NS3Q8ilDT
rEipVLrJh/J0Ebao58mhlP0PzgreDggovE6ZhM3xKHGQa4AJrQSfvovW5kDXRs0QTunSfbAjrBi2
EJoFKAbkFRf7MiHdVeKzJtgrKXnN6fS2qn16Sp9Ysg+GhGFmpUZ2hmwTwezxZPAJaqGZh0nqXNgL
9Iyws3AqXakJmg05x/jcCONTkcuHZ3keVMU1JmsKSmXJwp/Cxs9D/AHXNL3WRaJLPFNjQXCgh6bf
NlkYEPxjfDlmySk/nl+saTVyALRjJFNMGCZlJQSEKYHR/fXR+zglzoL+hk1hEXk0j8fp61EV65wk
c+bH+qHoCTlKu65DWYeg0cjKy9fDfdw2gJ14prMgK0HmclqJVOk1rgjDIXuxrbASGsqSMx2jyDx1
E499fCaytZvvDjvfYyBO1HlI5C9JwvCBI0UYE8GhGUbZr3SpFsoNPYfy66atRroxYbMi10/T6kRW
eRHoYDjnI8NpVCyFp2/JyB8qqWsGGo1hKXvvIsiNFNUPP9pMwzg6fjaWGyGJhV0pKZEr0ojwxLw/
Pknkk1CAoi/DXLxbVhQArlQ0DRM8kE1h2NmyNQXpOqUVYgfBQSH9XMgmstRfL/Z8NN8Fd29zJpFu
6bxMxN3Lzg1mJ+apqnue42kmYPk2pkdRFA0nRvl4cJkaY0EoJTXDkTo+uFaEwAR5Qc8Zqm7qLyug
cioYd9AwbhxxsE48BB+Gw6OcmanUZ2a7ZizMmt/SqbWlGbCj9pO4aVP60QH2OpORGT9h2T6MxDnh
FXgLTTk1y5GoSFpK1cqmE9PidpvpdHisOyne91V1qr/3IlqcvTHwdrxvQP+ApS0jKNqrW/DhcsMJ
ZKN6QHNl6PZ6CycN+kGsiP4VEa2hbhrUVVKE7zt6PJ5w2D+cFYIOLCneCUEywrbzAX73vorNyE9t
kaqSFak+1GZlXZSNSSepbx7JxTCzWXo3TBx2MNOFCl12P+tv+04t0KdK6vTEdftk60hqAO0io0NM
tQxymqmmZU7QaM5AyPCqpJpypQc0cB1UhOy/ntGHm82MSOOi/zo7JhD4jmfkt7TJw4hpTmxVHl3R
aBv22ORKs/fCOtJtweKKfz3iZ5ObU2lk5dl0aNrHIya1WlFWTDRH6fEchAI2pQ3Bt3nIS1P9bkzK
7LhvGtU4/pKXsLZRaKM0N1MNOmJbbNtYyK8ASp4K7T+bEeaJZjUSfhHv7PGMInQfUoEkrJPmYlxC
6xHowuyTEhedEtj9qezqxy2b2dGzFDGy6KQsFk9ticyJZ2al6iQ66vx11q570zdstVBvlSE5VVGY
j/SRFZ5vFezitzYmFFMWB0RN06Kj17bqUClT11anjD+AhZe3KomEc30ahZ9KYZm33z0jDIrcDuoz
sGyRAj1eUbp9BnDsDJXnTkGnrIumurcNep6bK432EP63j+T8BGBB5nWdQ8vj4Qa1ArCB++SgZNVd
RLFc0/NvkK6NVP2e1CBTYjmJ9UmNc1TIbi2W048V6P9jw1kRSkDJnVaqv8ZS0CBstBC1vl7Gj1bx
eLD599+ZKymEoURrY9Xx+65fF7R/hj1Yft9aYYUQaia04fBzJo9H4ZUe5VHuVKdNDYNWo01l3PqB
YV4qFYjj1ddT+njXGIwX28CjJa21lOuawgRoRsv6BYqnrdUmEVe0bxYuZbosnLDCn9wzZS4dIv7N
WBSlj+c1eWMdyRFDSUZb72m5brqTGYtbRE5prQy/6ttv2JyqAyOP3AKaVEsNdbpnVkqYoy+bh41x
36Wif2YZaX7C3/nkTOBQKLNgMxr0H94WIZBbWaoS1eknSfIuh8A30k0oDkg5fr1Tnw5EixrcAgCi
HwoTNZoAeR/RbiakX8V1FiXyeUrX8m+nm1g0qlwAXqgFkUQ73qSBdj25ZTCd1MgHO66zYCP103ji
1H02F/wKgt650kQcdTyKWNGAgjqw6qhFXXcXg2FO4XkVxsKJcT4xtmwLhw4fe0YKLUx7RedmempE
qpO1NBrKFGmtwUKnXA3YC6og6SYamX29TZ9cKIZUcLPnLDGsjeOpWRFSa/3IkMXQxysh86hWqcJ9
mAmnECSfjYQ5x1JYVMrISx+PFAReNISk4mmwXajperC0UXAbmttAW6zN8NfX8/psy96PtjgYAAKn
qB9UxdEEM6cKFYe3o+XX6//BKGQnZi9NxLbPc35nYcVKz6121FFkTCJ5DbmkvkjKqD7xPn0yl/k8
6OSkSa9DajkeRYoaeg41nuIYyZismq5Xt9TFpBMX9hN7xyiUmRC8QINlGTAogl82UscokiWP56pU
tC4tcacHT8m1q6DushNI0E9nRWxH7pvSBMHD8axo5673UTXPim6v15HpB25uDun330BON1QJJH55
bpd9X1v6oNPDmlOnDf+PvXNZjhvJ0vSrlM0ebQAc18VsAEQEg0EyKJIiJW1gkijifr/70/cHVteU
GFQzWrMbs7HKylxkik4Afjl+zn++39b3Y4RzRIh/RPDX88BAVOwi7uNa9a5qlc5puoQj88CdtO66
UxR931pJfOaN/WEFMQolHV4WIdmpDj9uWzuktCpwBpLp50hNnWHXLkkef86N3FbOzLo/zYffRzv5
Puyn8M1KVfhKH9nPnI/1ZrVc9rIG+qinl9145iWuu9tJqLmqSsgskox1ibfeTgh9sNuqaliytZMp
QYqt51VZFFHgplO1cbPG7Tbg66sxaNOJnvePv+Aftl46y8m5v+KHqC68HTzDFNZpUp7WbrEt20qs
1ZEaThWtjmasmd0FmQrV9RS7dv4OQfwaE6J+Ze8ly2Nb9Je+HZoJFfdpqwtfWmbxMvf6DMdmSf5S
UbOGnlTMSJux+1KfN0+esIrG1sCEVSBf0JSAwiDtpU74d/7K//Uwv41y8hHpOYszK5HC56MNlyQ7
wovEwVHs46/1p5Xw2l3NSUkQc4rhrcOoVRCZoBJWyq7ExqCzDQS7jfoLuQWCuY9H+9PcQK6rgnIC
f85m9fYDJYADzCZiNHMWAEq4mnMmY1B4HU11GrSWexwnNTpTFqQAs/7cNwuCzZ4SEJ3NEMoJP9bf
67fTBUd0qcsMqzynavqHWgub6aIXSQ8ODAQSrEGzqbxS75SvoqzyaxU/MhQgS+1sCkWm9jZziRw8
u+qTu4iubewlDOy7hw6+sD+0pjP5g4iK+6wOG4GddzV3fm+1It+STMRbcWyM+D4kJjVBUvTVwcFj
svUjmiuxTbAskzKyMuuf9cbsvhZ9KjHKi+p69AcYBtvIliF67t4wfhr84eusxoYvyISdVl7u2G4c
GFGdoYsb7H7cxmG1wFgctX0brzrfysSIUk1V+5eruBoYGRH2u6wJ0yszWSKq2CJ0QUl3Jp6FZViU
ftRM+UWrTFm06RvV+lEZlFS9YUCw4PUdXKqubhuIakmj2NultfXGS1OcbJpQ5ZwzI0DLXqem4rBY
6pJfTiG+kjg/jE7t10taPWXxSHrESsPhgbJE9nUY+zD3gDQXmRcpmnY3VHW60FxCJsOjLpoAYnE6
6QndqpatBofxOdIwIPfMqcseXCcXy74se+epVWT5CV09XphFohgPo6iSp7nL++Qw1JZdAeqwx9Zr
OhTEeYTNhqdrdSF9YOw4J6l1o9yanUy/4O+xlH4fV86waazOQZACS6RHzAj2BQaSMl3LziqanY3N
fU1bgpikN80RHAhD1tOFotctHe2xIaZNZMXJ10Wz4q9CaRTLayE6mXslc9jyQRXFvzo6EK7IyPLS
lq6trlWzmVsvVGV0pUQ4/W1EajvfgZ6TjsigWRZ+TxWEc6tL7MzrjbyHPDXBoyySzHga26X9Pi2d
eZ2HvfWtQV9pH6qxjidvGO3mNtOHSad/3sL2Q3X67i4KlSnydZzpMabvlnreSMvGTbCqGywn7GUs
nM0I+GdvJhLaNpvrquhUBYm7KGMwQEiO2HcY3v/I9Dm/daexeh6AJj1hAZriTYjM4BDVbfFNq43u
CT2X8jlpNOMnWT/b9kJZOalvUXpuNrY9qvs4McgxWcloYE8wrCQVVQxi9kv67I+9KyfL77iPPTj9
MpqQOdz+thuT2vbJXTnWttGqjsJFbOUHwQR6iZW1T2mOlE71rAkGtmdlIrofuQE9jIu7YFSiAsZ3
u2EZvHyZp9qDjdJPoNUbfaMvKV6I1DAAvVfkkLA+HGP5JefEnbaLVLod4Z0y0dWU2SVJuKHGZREP
lEdaoZpDRE0j2SiiNp4xkalS39bAJF1Y7thsWjGbod+SRMG70g2XGbOb1r1TYlcOlypFzSdqmpi3
l6NQrht4Ut9Am8yYOplJeVDDpE4CQuX+U+I4ubHtwj7aZxIASIAgDdedGdBItlXQmI/7Sedqv5Wd
zK87ezR/5ZYz31lNKS3PwaUKLxVeAZwl7KbUQNdl/qA0TvyojIaB3QukIFA9xRghZi56y+/zxPkm
tbm5KVLWIynbInI3KOcqc1u0WnE5inm2/bpTFhfEFLiGQNiznXq9hdsgfjXj6sJFSYuWGxICvDtz
NH+QFptawDNyfuQQsuzd0C3j4M0arrNbTdFN6el6MZfb2cnSW32JHTWYBtN8GLSxkwFeFgBa574d
bjpZFMCMjK7Efl23I8PPMqXLPINFr/lTLVHuTUWjqYHT9O3BVuPoOcHlt/DsPO6/Dl3X3UpRR5+q
slS+YeTTvEgrbdg15nygDqwVecDEybKNiiPm4idGCK4+IdTy2koCImtUerJQPS3LfVoUqJL7Oo1+
1lNSvNRMrSWYCZvGC22JsSSaY8vlufvxUe+H7hJmo75Ss+f0wWg66zuZtCbZiqGYbtCgai/hXJRH
JXXNeeMsS/V9aljU3pB14odbwNq5GKh91F42Zfm3OG8mFYm1a++imeJPkIimKjCsSIafIjTSzAPw
M/9AMT+rW5f3fW2mlRvy6gpmrSXrZmsVXHI24QyIChdTBVitg+1OttOLZPwUp6HyCW0gICRVTjer
ROXbVOEE7PWF0B6B2RQDcr5kQE9jyVhs52SmSh+bM1ocQzYo3vIsNi5FWQw/STb0D9M8MNnwABjv
VXyKf8ax4ESYp2m1EM215ntkjQtbYxpykphaoXM0g/FiW+7i0h/VwdR8qjThYyPxW1MPEk5bNe96
DIM+CbUPgYgunSiDes5rPPJSN7ttja5/HkUZ7ue5737GbYY321Dy4ZhvTF6vbvX+gYPN+uHGwhzY
vrX5MRpF+rXOrbrdCk6i0rcjgk1lbq1vbp7l4zbK6nb0xGDURLxCGb9pWSKkPysqvoGjgdczOtj8
ChfpKAKXNWm9t1RTy9uxAamT/Muyz5l02G/cXklSlImGEXpqw87n67ExPObxbE9+jaNdgRtImMVb
TLJmPmkro+ZyipcGSPBclzJYSPboW2lFVew5tjRGT2Yao7oJIOStYdXF5LO/m4+hI83lwlKG4V5X
aCnZREpcqX5In4ekr7SKGkgOYQTOpunGb8JpeAq8UKoKMF5hd74xzm7Fpms4T10XOkyDKMaxYcDf
NfUMOrVSDwpLgX0Y8YiKAMsdPs+ZtJ871IltoERcxngtnYtrbzo5P/Op1J+aZrYPxrik36iPtkel
i+TPearqn0qsRYBUnXHEziYOQ231h0ivce0NB79Osab12iWOb0IjIQTS9SFZtmGGW/NWT3AQCeRq
4ZyhEwQT2Cq1SSSwwoAUo1J+DH2u/6gxyRqCLmvJQKjN7LDp5MaTSm/b6HV9Hi47Kxsn5mEXhTTW
5Bmga7oFtBAsIwFfytMC509+6m5m2Bi0NJmyzeCEVV9dEqFJwFpAwJiis8WqTLWo5u3NCnfq2yzK
qZeGdLWlB5wgl9QHVcEEMRZnNbrAbfcRterKlSEJ1G7gBrFooOjr2pUdVkl4MY/SGoJpqSrHQ+Ei
bKR9pcA4xFRxCDFkFQWttLrodnLEbPj0veUTBrdl4ma7ES2AEcCDdBUiNLZSm7pLl5uXlLQ7HjxP
1fQwdBE+ZWTSMOke/EQZavfOqSuwUMbUl/aXuSmiBzvDZtankN9mEVbBrRXtyaQq8tFR2sY69qi/
5L4uG5lf2iXYfy9LBiIMPyEvkB+U3KqUzTBUfbybR1hon2IRj3BslKUPIqEq6uVIvK1fmoWZ9c9G
TKA5elqrZLlfcDnIN0NVDAu5vx5U3DQ4oAAJJPAm3yhqokYBiDvMVYyMtumvkZR1OF8g+Wkwi16t
kN1LhOBFd9VqC8EfW4ox3EM1r4fDPMaL8Un0nJWqlyD7bjf8bJFulwoPjs8SVBEmKubouBcT2wRl
JMKeEC8V203v8VFui8/OpGd8VZJGWfRkDw72Hb2dOOqXFKPyVGWtDHnCAWpybeC/NJ19ZzQjXiRF
3GOYGaFd97K66GOqv2Wq4debtSbAxKKAd8yBYG4TmyNz1xbs1Q9aw4e7wl4+ti7tpGvHXVr1oRos
TWKPnzUtk/LWiKlF1/sI/gqtIRPdobARQZbG4y8nDMvBS5Ma5zXAilA1ywlq3aOtd0l+bGhzKzZ2
Gw2mDKzaDNVLEsbC3Y5D1CXf+holZkFcxNVFQ9Q99LFvLlH7WE1GsWyiARnsgxMJZWD3oAIcNHlo
zPe4NNdG483RCMRwjKrqSzdoLK+R5EG2FaFsifaAR3Ip63q2NVHPEQPz+ZJ9XQ84EoKcDxsNs8y0
725qtRxZP7Qa580WmCH+BT1EQOuFHAQpQDGnQv9ulWXrXFdW0Y93tZPjPN63Sb5Gjl0zPtLVa68h
wFTky9Oi9WPZe7Y9hO2xkCXiEUieadX6OCC2XPtcLP+e1czJCNd6RKdk7c34BiI+JoFlJfJ9NSZY
keupYuqcW7gmLUGsNGW+TSCup1fgaBMSX1Nqj7canngtsZMxfLVHmmqPokXC4Ym2VYdnWorNcuOY
4/g0pzrbtGNPRhMYTlus8DDp3iFX0sqNWBILc8OF1rRNo6bQdIcm1nQYZr3NrQJrnlbdyhkTUXiR
yezEG3KJTU1Y18jRfgkrWwtv5k4hxBsXKT6H85hMfklkv2yHPkuiu0IvbBH0upyVAzpVmn3VQqgF
GB0jBaLXpKP+0PMRy+1EMKkFYQhu9Ifm5oZ1YTfRJHqa5Hu72slmrvJPC24iMEDNri+uM/xSk2uu
toQTM5e/chPpsRjuLI795ThnQAMf+CCF/jQZVUmdHYtcmYLPbVpt59ItmuyjIRtyD96pULb91NYv
oTl3XzRbysoLlXaw99ZiRoWnRrqZXozRFN25btwVXmQgI/MbFcTvIVKarPITwIIltO4+ukQcKHBW
KgauUpS1FO22K5EQARGeubfWTjKz5ZRTaAWDRYTkLUoKErdv6SfJexDCuDENWd2AdF3GHwAvSxcI
sejCHwn7dXyZcq10Dt24ONnTnJHROCSpupRXseh082bkN5Y3iqFP03VRdSZXTzdvh3JDQItPphHT
OHRRQ1zqvQ76uHUbF6adtow5C5vATkbFoznESv1Nps38K5kn0ywvypBx7uyoX0Kfjg+t2BRaoV7a
TivZsQiAnOXzEIuqeVkiVWTRRdK7nXZrwYt8JN1d2YBa1fDWqEsu6slQhpuhTmkd5k3Bc2YtuZu0
Sh2xjcu5bvGf7wdOwiVzDjkJ2P7gtip39xyvisuQNLAL0NUc4MS2JmugK51y05hxFONDWuov/aTR
WUB2gSMBdlvz0xzhqfqis+fb1KaZg2WT42qPQ2ZoUs6qonjLz6PRQ1ci8wv320ru5DDnnzWhx3JT
LI4BuhxTH6iNZm9cLaB1xaYaK73bdWvLPfDWLB92ncKqQbds6/EGj3j7Rbbpblz0qt4NVj1eVYPm
5F7txsM3TmWMqaQ2hd1mIY2ieHOWZge7TNokAO6YTZtEr5uN1ozqD9ElpX5RpesCb9WmJWBLbTfZ
IpJbggRqwAP6C1II9IqHd30MytiPzUlv/bRZxp/WpFnPM16qua+Ms7yr+2IlAKtac223wmamSt18
6tt0MLkr03/SzIUm/T7BALYJKZZu8ZOcnR0XyrK+aRW1tiJvLWZGgMCT5dm2O1qufJGEVuorlpl9
N2VhXuluOEnfBdCrbkw1He9JjzTaxki19j53hDSCQpfJ7E/UQB4l7nX0feHoSoBCD8fXFhddrEgn
A4LkApq68TRRqy/NXOIYNWsoB/xlUnt5kSoaNUmlTetffDjAj8uiVHAz6R775pg5LvZoYaYRCwsj
/QJoXwdCrPecmpGLJQguY5nY1qOyhBArR+XrVMpUieF/gv2+6E3KuJsFy42YTCseA37XlZrmjfOo
8YrnDnPsqqzqH7ZIV0s7JYw3Lr52vzo9QUsxVsMXbYoHG7yxgMy7CIWoPOa+8BmUxJR5TkcmNOhK
g5nrzlbyoCYtMNi+R7Hh68v4Epdkd/ylzmS9c9PIeG5FVMZUJorpKMKZJhqLsJjUpdNnmUcmcjgs
hqk9K/h6AQJ17eEBvqDxaQaZTWBB6t2+yAfVlb45FLV2qecTZizuFFXPZZ/ZFTfVNvlS9iSQuOwQ
8QdKqsqSQ9hYMEZq3fFr6GQQYbkmEGiAQwszZ6SxN9ftgxStwF4ujFIYvkIjccbG0nP7Ldzq66xr
beUbIVVJfzUw5XImemjCWVFYMmgnhV1Wmx0VY+sY8CYbLCzWgDzS1Pp0xSeWn8glfJ5hs1veGBr4
v2RxqnAPwuzgliioVsh4hiT1iQq7X00yM7JRFXgOJA4HNn0ZLcLZvteiDGDxpDieVSSptWnrEFx1
Meimbzqp+WUGfA22thgaFns2TEowVBrZ4aYZ2/hmHMME6C9b2nSdODk09r5w8snP2lon4MrqGkNA
t4nhfo6O5qdqJ58M0SAGtJcWSm/Cpre6sA/NEERwBWCUg4X9FQ3hFGOczNX1AkeYTByMtoWukERV
931BqUaicay1xO+NHnuWshdd72EQSDpKU0HV+TFpFtIxppHf12q+FDeKEjvZRo/d5BuTEStBh7NW
C/DRCXcixk1uPzYAUTcOWf5y5TaHCOEiLdIDu6qLaDe5VS03YeiEOBd2RsJdR7VLM4j6uYblJ5oy
5myzR7ai0iVfMcxtFRO6VtqN2xa66jVR3xqY0Oj5HAwIWsqNorRJH9hub8F/zoy4vYD1bbj7oVJM
WOS9wrU9JksVuE4U3U1UaO7dorgkB9XUAT+etpomCTtIJW6ba54x4AYWqKNWtJtad8cl0IeqDQO9
McYwcDJpqZvRXJKXYmxgYs6zFPE+h/EQWQHXlHG+b8OsG/xx1TsGUyfsGxRfXE0sGn1/OUWYc8kn
TjzUhTp3OyH7cMAhmZAx6IU+3vWDLT6zPNreb1G/XWVtpZl4I+fDDWQVkhhKkYFlTxR1U5lpHQXa
lLB8SHl9TvVKh3mOJfTXkJb5ZOPCsYYfIlDG+52b5vku0Wb+9JyWa1FVpqTBtcqGhtrGMJkDJw9X
nyGYBvdtWmB+YauV+lMLE0D0CmmZeC+nPp93CaUPx9PHsj7OJSmAa6RX6sBVYVgAb+mje0glmKBD
MRGJ+9x81fKi7s0i8mExsldFTud8dmpX4fir18uppGmkj+6oasTFbcs14yaxCfsD21BIE4VL9ROX
JiPyix7yqgv89MGkminxY+mERmINe4YkG9FXaLOx0p7M+AvpPNg62dCWF3bomAkHGi+ZhNLSHedh
kMJjzycoUuc4O7R93rgbipbEu9SaL9k55ZcGOG8J1LxGwEFwN4078qnKRT+LIfaq2W3JWilTG/+z
ReP/cxmTqnzDWNQpDP73XMYH1NrJ8/fnV6rpQ/Xje/TWU2j90//Cmqr/gZiMWiJEo7XT9q072Sp+
pBBH4VRQ46ek+S9Cowa8EcIUGnXEGS5M4H9jTdX/wGOZkiH6JBTsCF7+Bmu6Vk1/qwTCC7JhMa0/
iD7nlVrwthKIyjWiJ9F0sV2dht04wsueyP4Fv72d23/+vH+UQ3FboWLv/vf/enXr/G2YV8k9jLSV
YLVK0U6VrO2UaIo1Z/hwkrB8SJik8ybvRiJZh0n6ldSnopARg6wTqEs6axs5JtlqYDrPx8UsyVfJ
0IRrbdXq2JGPraxuuyRDyn3X6hO/i1V9vqqFMRzZ+bjHwkWefxhF2F9OCg4Ia9K3f0R1gFMYFgKq
GYyNvrDv5Fr3VYK2vm0XI4oOnSWRKYXm6oKQDJTyhnxgryNyIdVqagr3906FH7wPQUYMAIKa8TYV
XQ6neqznm9FpXNpSsB1TdrO1NNyWQqO8KmhdoSpYksrwKhnGFpdMHs9XJ1e+TPbUUHIiugZfHyeP
CefGWnyyhsdGzw2yRjhstJ6hlMvVkNup2FMYM7gvZ/JygaEtOdP1UeIGZTa4vjb5SIyV0E/rV5QW
Z/xJKnSaI0/jjZxID4WkSYAyqIFjhBhCTFool33CHITYLJN5uBVl2RDlzgatltRKKHAlTVaMvqFk
+o0yZvqPLHJE5tNh7Dx/PE1OJiN18FVTTfMCMlYdkfpanP+tLJ0VSBSIGRQg95170c20eCJhGM5I
q147vN5MxnUYbLpAe9P5guTz7TBLGTo9OX7FX7py2meJfUf/gh5UvdEdHFF3fhKG4UFLq8Fn2aZX
c5gmZ36HdxIYfgVBpwayYFQY/P3trxDRxDy7Ra1w+Yi763xuxUVCTxPM7hgxTGLpZxbgO1kD463a
OBsdhWBTORmvN8ScGWqq+HUx45wjzT7IqV77ZWlru48/4qlL2foVQdSvnS9r2zbs17fP1tQxEn8n
Df2lLxNl13Av+KIso6V7S6z0vSdESYKMkrVJfcPsbqtIVX9hj52QzspTcTXLLHb8mQasY0P9LNuF
0u1dUpEjseDUwxrGELBJgprl4/iLlTqbeZLVATdCMqOla1+nGBn+UzTxVwff/wzffRzxmRvaX/+4
/l53/9gO5fP3ntPl/wGa99qi+t+fedtfz7/a7/2v53/c9/yj+0f18o/XN1L+6pLvvx+e68/55+mH
/ep/QETjOsIZSG1lbf/9J55YE4C76Q+BWwNmBNtrtEn/Ovs44KACkn9+bYUDLf3vs49/w38MVAeY
Fycj58hfWHO+Vd/QVMHxCkuNXiaEt/TOnmw3yXqB5UKMw3yHwsTpcQ9XvJHea1yBuSo//Pa2/nAG
vt3c/ms0+lJgAiH35ex+uywk+HBlScfsulLGi3YQG0BnfzkCmBZU8jb7p7kCNk4W3jw2TT2UhXEt
8H7hNoZ1lUva9oya891bsxGk8U3piiJ/IMTJVgIgTxlNJ++vazPnLjuYxqZpi4G6Qk1CVVag6VA0
nNUs8Xb+vWevDTA0UjAgzQ2MTIb57dtbLWLrynHJBJNcvCIX8lLbSx5klevs23JCN68Z0d6MuTAt
sua0rmMHncRonZNsvUql3/0mK7YSXoqDOvzkLeNRMCl4N7fX7G7OtpKV5oWi1b4opL4vwqmPNm6u
G1sjEWEgXYXaQWHHuwkTkqDh5kZtlXI5xmskvkBE4Uimg4RdmvoimscvVWlUXL6xmyqbwdlphTnC
G7aM8WBhdnQXKjEhjxGDZWigLVypYWV9+ngSvc6S98/H+Q++joVxyuPLMceiCU121w0Vy60wJ/iH
3F7Z6O2g4iK0TedafBoq+ERFaMc35opMVMcmPIapMANNT5aNrS8PCJ2qL21jLLdhkfWBNVux31Rj
v//49317kq4Tg0qZi//mGjTQY3PyObCfX4ZC161r2APWbrIHjHTBR/mtmFy8gMS5Vvj349HNg0YW
vTmBOXfJtxMRPL9dkLlLrpX0W5PiwEb4GRvYdtRntIHa+4X2dqSThTapiz3PFiNBCRa+usGf16dw
sXU3JL+80ItSr72sgtp//ts3aiPEZm/l0sJf9rqR/RaF1apiRbM0k+uk39oyvkoQWZLrJsvWnnnE
Vzby27nGUGu7OibN7FnWySPqPe5m2aIn1/3W2iV36YN7xAntkjmvfUmvqEHsyqv5qO/sbb3tPke/
3Gv30019U+31Y4/F2OCbL6Q5w2MSfPwK1knz0e91Mqmyhpi7yWRyLabDgrdJXSJVaHtgtbh3UQ6M
C8dPz7Fh3h0QtGXQEkQDDXuLScvT2/duSKXRsYuYr/umfDGyZWeG1PM+frB3s/d1DBuHDRBIRJ4n
imBt6CgAiny+tla/R6clJ8oWZNzO2a+PBzoxD2Vdnoykv32aNEUSY7WMhBFNUF2aF2nw0/Rbvzue
I/e8+1iMhLp6bWOg+cI+bbSmhIbxVMhIqdH4Av3BhHmntnwf5VMCF5WQ0mvsM4L5dWK+mSCvY3Jn
JhzhZn/K8TGQyYZkmOZrNy+9FM1BaONnH1877j13St9szhzt58Y7DR6UXrijxnjkMj0VE2xanbeR
9mL14Z6k/rWenRnwT5ORpgZSEIRH6z/efj5VH+25sar5mmT+vJ/42vSIcBf8eJa8+3Q0BwFIxAR7
lZC/wxbTyjrkk9k1NzbFiTjuSHY6AW4jfhWTiBsi9Mnxfh7P9cq/e5uvwxL9EfdBEjpF6cq8xCYw
bZobxU0+qUq27fFNktB+UYiuoiUv6s91u/7hSaH2cveiF4qOUOtkOTQ2hfhwfdKm1DZVEe7pLN52
pr2VaousqPg0mOVl5+4/fr/vljvgnVX4T+HIYWGc9nsX5P/7qbaWG4R5wYKINGx3NiqJtD7H5juh
Gb468AAcQQa2Qn7438m56FR5a8RCimvjWjkal9NNdmlR0HnAl00jSb6rN+UG7c+g+sL8y4gUeB1D
r4OurBUQR2/n6lyJBdoKvexytiifLTh3uiSTDK8rDK9lxI9f6um5/DocAQBtFZBw2HHeDueOUyLQ
0IrryFEpkd06urnLp+WQiE2mN9yU/s8d639wazgd7OSEtJC02kn9OtjBAdEU3v3tzweXRC8A0wR5
inP62XS7RvevWshqqR2jE0IHSzHRObPO36Yf1slBCwxBO/+H0ETj5ttXZmitluhFFd0gdBu3ZdN9
q5AGXqRLIrZ//TyvmRXOUNKM7mmvWUU/J/acMrnpuzS5jo0SU8RYTGemwOm6Ytcnr7EigPX1Evoa
uv0WIkXaIhNTWcpjrAhrhzmxeJDUqn4k8ezuGjX/9vFDne5XDAccbEXtMLvJV51EZEY7prHM3faY
zm6gYXQ5YeupLlqwdPr9VGsIsX9+POIfHnBF1K2fyzJ5WPH2g9VNjH66GbujEHnl9dq0NyMc5OGh
HiChn5mD72bHq+EA6AagOyvk42SOdxXoxTlsOxTtySfaBIB7GDZG1OYZ4urpmcZrJOKhZ4/QnX46
fX3o375amNUIZEXXHYe8Qrx8KFR39/FrOzfCydaw9OgZ5pARGtvxpXp00F1/PMIf3hUSVZYTs44O
x9PkWg2VSB+jvjsiQ/ER/undXknOMZdee9J+D29e39S/Rzn1Oiu0ToZuxijG5/poq558Qu2jdJ77
KfmJVjr/tdrknOvrfrevrp/nt0FPYlN7zpeqqBiUdDfQGkXbhCKIybufOy/+sJxYuyqAC7JQAIBO
55urNPSnMd+queZeWt1Sop8AysTeVLYbqF3wgMbnj7/b6fm/vlF8QvHV4DwG0nmyhONIy8POle3R
WXzqCvaNSC9wDAXzMsR+dzbF/afhXs1QgAGxcRgn4QZljCWjU6/lA5oX9W0kPXcrDvKQXUc7ucv2
4tK9lN+U5wkT71/V08fP+qdV8PvgJ5uH0RZTK6ntHDHA8kV1m6Fo/niEP31BB4HVugtz5r/LQYXV
NI6who+cJwGGwZusMAIRAVSnA+0mXBC5lMmZTfgPi4KmGdgQdJIjAnx3dyKp5+hoWqbjrGkBIt1b
y9WvOg1n8IoCi053U2Zgav5tVrMN3dveNJl0BO8/fvL36x92D1YJnDuco+8Ib0pbjgjEE3nUUOPY
lP77eW+6Zybrnx6VE0dF3wZ5jfzsyfRpWmemBuEuRw3IZu65mk9Hh/7T+TLfTF7zY3xsP5d/1xVM
jMDd9/cxT2YNoqSmDKeIJwPE25ZQwPCLoihumrcfv0Jt/e3f7m6mgBZA6YeiCE3VJ2uxkQlZzVqT
x4KNZvQsfLjwGn62v405uuKguxKfpb35eND3a+LtmOt3/f3soRAbZeoij1jfBOr8VPfngIOv99yP
HuvkeBNaMsY5nrFHse18cWiukYiRKuK+eFD2SpDsMWrdIQFM8C7bt7viJd65D845GMO5Bz05Aruu
jrgkzPLoxsmlPl/YVn3mavoaYL970DVFQv8qEespVUfqdjaIuZPH5VJFDbarHuPnsd1jCO+03rTL
7537G22jfFJ/ol6BvfgpvWkfswd42hvcwg/DmbDiXapjnbkrvEOleAlI97SOIMnE2o1ZqMfskawD
qsB6o+XecC8Uz/567kr3x7X5+2gnnxmxu97b6jray/hs0orY7FxcsivMtTnDPJM6+kWVbMMzF5FX
4sS7t/7bU558WBE7xiAmxi1ekjtzS7tMkO2tW/sQ3ydX8UE2nvo0n1mq7/f59c2iUYDmRULsNLmr
kjlfInT2R/XFsK+y8aLY5+Kew1qcGehdsnX9hmg0Vm9twF6Oe7L7DI1ZcWohsZm/9Nvku/0gf7qH
6g7RX3JQPy9t0BV+y2QbfOfLcPH3ewM1IUg21DbgiZ18UVMJXTdZwuUodcubFZ/W7DNR47uk/j8f
799DnHw8EPK1rUo2dPUS7UMwb5eX+qq80nfdZblP94AtLxpjI27KdE9723Bm+D/tCb8/4EnAtSCc
0os2lsccjwivnpVtM+TW/80gtOyvESRZj1OyvJNDoSvbQR4x9/C6KfO75kxc86ez1/1thJPHUJCW
KHXOvtO1jzLJDvliXzSFemY2rF/7ZJ2RKXJ1neiGLKNxEgbTkSgha7GND+6NS0vB9NSWG5rfPp5z
6wc/GQXHX5VjkOsQ/ukn812CpKggi8ibKDJulug/qTuP5cixJGu/StvsUQYtfrOZBUQEdZDMJFNs
YCmhtcbTzwdmdycDwQ5M9ti/mEUtMqsqHFf5ve5+/JxdFz/lYfswzTd0KWzcfaeP0eW1BL8n9UId
rNNqf5tzPEmxhdy3DLm11IdPo3UpRtcWDJwh7al1m7tzv5VyeMNPgp1aKJFZMXjD17WFakqAd1dd
d1d10gVC45eTZex8U/jZCZcT2gP073ppniMz87WXTVc1ZSKdfnd+mk8XkzIaaBP6tCB+R/Pg+NrX
Q6U060Qc7yKfCoo8GTty/5UTVc17OJW3yhanLxvYHSGuJfkOrSv342rvlGHSCMMoBwefUJQWYNUr
hOCyTfNL0JPIU4vO5MefRTm8NIPHvu68EkHG8yM+OSRUdKCR0ZdkxUt9/3jEfh9TEg1U6y6qTM6g
WlI5geNipyZBtFEUftMUCDpzeTwSDq/Oo5JXIwAoxbrztVnz0jQebJFmSzsumuRPtzCR9kKiQh8a
+QkKgMejSsdWjLpAnA7DPNsilaAxpE3kadbiGxFsVC0dwi09y5NTs5hc4nyWc6mQrVy2WilyDZhg
OjRVi6xCfjFakhupyj0ZFGeSW3BgdGwMW1Lgy6QdOYYl6w9eHoI/nQO7fvoXsAekozXUh16uaEMQ
+v7aSv3ZG8NQhtlCvItGXbqk46bYOCpvbF4skwGA/Zv4CgTR8RxT8aoCM60aLCf7IjIutFwjC0BY
HmjhVwo7XhCjChW4bLx976PLovf6xu59Y/TMKdeHxb6BMG29zk09TpAd1IdkFsQeIIiagFO0SghT
reY7TDiLfmkp3fcSlA/nD85KrYE9jNYLBO46ADjEPIgyj8ev9SE0BeAND7UmoHRo6UK6L4zEOmhG
kd9KnTxdw24yX0/1lDllh2Dh0M6SyzhIWhh0Cg9T+IG+KsWda8h4BB/mREXS511UxOic1N14mdT6
aBslZB3nv/3kgl8+fXFx8HtRUFlHVP6cI/qa0gEYDVbnDVm8tPTCXnPeygq492uGSNwR9lJkwMpq
htSqpOPNIkNENxTPpFYqPV3rPiZJLF335hC56jw/0PNTO0OsmF5s1tUfUSn+/QsA3y7s0VRQ11fZ
HOV+mPlic9D7sruc6xQShsFMN6bz9OijwLocAgRylkTlepwWsAUIlJpD0+iqJ5pz9mXwc/qXpml4
l6RJ5xhhF12YfTrcFZWaPp6f57cOAecQQkLczlIUON6ItTpUbZfpzWGIVXWv55XixkWv7EuKcVI5
xDuahsjPAX/fOALLD698D+4cukDEihc1+2WbvQqSTWD8oZ8M+l3SUsHpLKXay83QOT773qHtQLmo
E+vb+cGe2DQxyCQb0CRRQV7PdUZpSQqNQOHUfRWE22jwaS8RXSl9HoJhw7ucXFgrW6vxjQN0vh1C
gAcrypzEVK+tubkujK0i/9tDWiqNC/GXsmamK2bYA7pElQ+qZus/oCqg+0+67T6cn7i3B/PbyvIV
rxYL4pa2pU9RPvTVeFHA0R31V2GwpZJ2sheZMli44JDBtywp1GMrxEYJ7D+JfBjqnT5fTMrVWHPy
Pam4b7d0t04eayQtQdUTcsIgTQvjypbQTqmYGiMj+pjpjpZ6kFsoG/m7k6O92IBImYIsKEZgkcfj
QbDGalom7hCqSKH4DdQWLYKPYEpmFXJgCTKIZpIv8zpwzy/X6fV6bHkNLyE51EmzVYnER3D8dEV0
wTsJmbZvdRY9FqKxb2aYv3TBa+fPVkdPfKxs6Hss83d0vJcveNHWQa8KePBqfrndzSQYS+kAr+rO
EAIvtD5MSLd12UMLlcbGeBcneWJt8dLABXn/r+PBmsepASuXdEhHyR0MfV/GqdeEsju08bM6fvRT
+WNYvNOG0h2ExJ67+nIq0o1HzVtbigccCjCUneC6Xr1p8kwqkjiUpQPs0m7TfFagijCa7yLg8/PD
fWtfgdPgBYXDgkpOPt5X0HeZcV3X0kF5F/eISX2uouvie+o/VuoBiM95Y2+NCrisRDzDLUxp8tgY
LQpTk9CefYDX5tGYxethTG5RA/tYJ8bGeXnDy4DR+G1qtWfGOBoja5QVajXyY6DLu64dr8dx2Dgd
b23NJWgBqMxLhjk8HlGV1R1NujOeOVYTJ4itj37fIdQLu4ySDBcVxIMbc3iakiE25ZUH85/O7iQK
PzZZZnkX0VbaHsQoMz+mEClA+JLNV7Rfo7yB0scl7vBHKiaGZyRq4Q155/Vhf6OV8OP5IleVH2Xu
XETV7ZTO4W2ZNN8KKY1ogGv6D+cX/DT5h+LrIhGIu38BJa5WXEsGWfLbtOWW7JGeNPNPldWWXtGi
jBDUuGSVp+h1LyNcG4qt6KVG2Xvo7HR20NO824WDYmcdwrxFasm78x93unaLtjrXBBSzvBr0FW6u
5noYyizltQTRiCe38U1cg8jskez0FB0KBiTjvPMmX0Cwx86FfBa1PBCnixbp+lxbodzS2QjmdfAn
43NgduH3IWnTd9OAOje0Ef3wecwUq3BmaGM+FV2k6HYbQ8hCqX4y3o10Z96Zgpo3dqFR2Kczwo+f
kjQWPpeVKGWEPfTs27CGRZ+VSJpLe2CTWHbgy/IDLJGQSYihPF8NEPg+qKUsNE4dpI1pW3Iaxo5o
Jf57E+UffniU6WVG47u5y4WSdKYkRcknsudTbCemYHxWY3l4SKSJXuq27IavU6NT2e2zOHuPtCFd
vVWq98+AR7KvdIhB5ATPe3BAmynYKmCsvcrSGUabKQS0SyJdW6vViWXQgBzRqwOu2w1Gj252JNlb
ByHl86u39ilrQ6vDPggina8VhjqaYFsBNG16sPxx44Avj7nXW2RtZXVk6DID7ZxjRRPB0FahVzRb
lOvrGSNBQO6OO24RR+G5vEr3qKYgtTlcUIc0i+8CBKmhdIptq451J0vIrp2ftvWAKLWCdOSUoU2K
KsVayi3OgbCVad8fItqsHQRDG6cxwfyft3JykZHAJcFCfAUTv/nSLvn6WdnrOkQDQgRII+y9ukFd
sG+Nx7YadnAtQ+wD56QFsQX8CH+4K4izMLy0Lb1oJq5Df3PQx7aoMoJLVbeLOreNKrJ7c2N46733
YgUwAOkNppPr89jrE88BYlNykhzoC8vdwZQi2CW3lDxOl4qxvLKy2uEx7cSwbBaEqXGae5nlf6D2
MGz43RfMwusd/jKWJUTEEiHUOocMzdEghmZMnNj6bhobh6qYIXL4QR3Xgb3Bi3X1orQGfNcccmNN
dH6N6JTPw0UJqdefbhvePlSsKb9Rtj4Rf5mytCtoWQzvRyF1cku/SorShdzNJVOGzpO6q9qHRrY2
jsTJ1UMDjLk03JBuJWNPO9JRDKROUOpQOorudQpv1g5mZW12AvUy+3B+dKfrydVGjmVBhS8J3tV6
qhlMe3IuRPep1Ao7cdYpjWvyVurvJL9ChEX4s4hEkMNdAI7Hwwn01ICmQuYmVawRJghZAuUzTDsa
R21xgP2Me0slvdN8aSYilqgot4B164HyBS+FD158IhmwteRHPkRVl+dSe+iBXjvFlMEX02bFxqNy
y8rKNUtCAr65ENvDaAUHLQPgT6fFVs3tLSPI1b7MKTnjtVb5CD1WOpLDPSiBzrUJzUD5JMySuHEK
13fAMmNcllDrQ3Wv80g7XjODR49ZRC+H0ICVbIhqNwuF2pVHM9pVDUyyf7YVudZkurh58izqDlR1
ju3B3xpr6EdUB/gncc0/K+3pvIFlL7/2Kr8MgFZmI+CP1zJOvM31QkS+5pBCJWZFvGMWBojn/52R
1U4f65wdIGEkygcYgz4M87vKqDe8w8kOeJmq3yNZLU2eaDWM1rwApOLzAIwSNpeNN8b6slzPlXK8
GAh/6uUYKtWhqJzxEp4zlYMaU6W2/dYbtopZWyuzjPdVxqfwR9ilAyYtU95L6FkWwzUJjI1JW7vU
9ZCWj3hlRIK9NoedsTqU3xjPfFmp9mgQoW+Y2VqblQsws75raUmqDtCNKQAOo60QYWuylnG+GocS
0cMqjGp1MMnlC9k95H6S+fN/t4tXZxHhROh8UmwEE3hg84uy0JhtZLy3xrFswVfjiAp9NuaeLRbD
qNhJQLPSD+lmOXpjOdaA02Fu4qa0GEkPbc2itFypWxJ7J47y+DSuW59gm1CqspKrgyHFF5Ux0JZw
GJCeUMqv51flzR3M7SnD50+P6BrqCbduCPiRY09o4ZnUarThszEpnmE9+tpGSeTN1Xlla3VazIgW
zLxYQpnacjrjRuqf9Cx0zw9oy8jqrMB+FqWDvPgxyKtS5UI0Beh0/o3wj96A39O2OjDtgFBg82JF
Dh0ECJxGkG1MQ8r151saACXlDVoPKZYrq/Hoglyj4Cri/HW4EMrOJl62N5Uj3/DNJJNAExHQInqz
7kSoUEPwy7qpDgqUtgANS7uER1myB4WqqmNuhZtvLBLmiGHAxJGUOCnBVciW0ZrM9q4+zaSuEiWx
6YU9vxNOQBV45yMr6/02amlKMqg6VJm3RC535X3yEE/IBdgw4lbf5tvwAcnT81bfHJoGhILXKRWN
dUdyAiufIIcd64U2tO8PP/Sud9V0S376TTOv8g+r69owyZBTieDhEX8ZwXqlwl3SfT8/lDec0FGO
Y3Vhy6qUtJqADditdqL6UEtPTRvtYcrdeBm8vVKvRrM6TkoTw7jc4O4GyA1kynn2bI639SB/LNLA
VQqTKl63pyD9qBmlk1rxVW8o+14ONhZva8SrO8qAVHCWh8VDxa1bmVBFwtUL6mFvlvmGqZOA9GV3
vhrz6q5CVLuQaFGpDg3UurWb+3b7vnk0LpIniMyVDAEHu8icYudnG7P9xvX1elmtVQoykdA1GRbD
Upy68GHb/fRwfuOcxmbH2bG1qNXY5aRMluwYhAfWx262pa+QCiUtPWeuFewybWNIG+tmrU5DIEnF
ZAGFOKDNgPrIrRwlwEvzXSv8W57r96qtoZeRluA9IyxFcuWp0VWV9DspeT4/fxuH21pW8NUzJsu6
oG5eVigfL7TuWgmbSzHenTfyxs1/tA1W3tEXGlktFNZIzIa9hLgKTPOoQQy2kNzVUrA/b+3NC+bV
vC0r+GpIUllHgrbMG9xyDtxaYID35Vy4lvpkQEog0yncaVsxzda2WLmVfv6HUXDsuJVDODyZ44e5
2Wi2WLzCKghkJqmZ0di9dFivxmbRuAdbOc/zNi92iQbxl1HB+1lAaVruyNPddfOH87P5tkWDF9vy
agN/eTybBXW6Kktn7s/Scv04vilzGNPRDEA57zGxLKdqt8BGJ8DxX/7qt83VbdAGkTXoIbF0rgrO
oHwca8M1ld6Zh2hXFBAvyJeS5SnNlbLZxHqyjnR7gkzU0UvWTVJLq+Ei9K6njSxod235SUkr6B0h
DNMKF2y994cTu7K0GqRlxaY6ZIF+V4v3fiVeKg0DREdAbaOntjRcygu78xZfUitHu2dlcnXYlUkf
dMnHpLp35avmWYb7tbDRloPSEyCJbVwEXuZQkXnWrib90aRt6Dpytx60JxU+ZfkMADy00EgSPUOr
W6ES8jlFy0W/i56bL8PP2q0vm8f6XfBgPJZe+qW77N4V9xinhOZulr/fXOBXxlcZDsR7kMmSMa7f
DqTMbW0n2fDhKogeXzdudj/u06cit8cfWwQ5p7t6GfaCvQVYw5NzDctMlEwxGyvU78ba7XsbQS44
qWvBi1rPb23NlW/1jS124ndXFlf3PuSvk4J8hX5XTdaDnL+X5siDMN+t/ec53FrWk5vk2Ni63IiY
SliFzbKf6QIzUTwwKne0xA3nvmVltXwp4l1+nTAkqKgDqMoFSneF9O38QTnxeauhrJzAADJZyfRl
g4bZXm4LQi3rQqlHr84g7IHj36Rh8bzJN7cliHM2BqQv1E6P3SxCKZB5F752B3GxnaULP6ErpFfh
VpPX2/P3287KBURpCinibGp3UUDbk4LuwV6uNvAsW2NZvuHVBTwU6Sw1hYUPLd6nEPIrKGWaNFjl
2oZDO33YvizU79EsX/LK0uyLStFQL7tLalt8sL6173IEN27ky/Rr9234CHkGkk3d1qt2aw5Xd/2g
jaNYUwe/yxt4sAfoIXtHFp7Ob4gtI6v4QEHIPi41LiLE7VEPiXYxVOLxlgjnv3BKv2dw5SIEERiO
JbPvmtzr1YNQOtYX8zuRj/5BECGf3+nlxgk+vzvktbYjetuVQiig3VXFXrGuU+N9Q8NBsoUj2TKz
chTzVKphGrBIWoBCCvzxw/QxR+THqr3zC3Xy3Dzagye1LpE2LKQeWSjU1qLAxh8tjeF7OEtEwQkL
57y1rWGt/ESLqE2RmMxeq37zdfWqrL4S/TtDrbjnDZ0GyqCYTN57lqbTN3TSmZ2puZE3zajdjfTv
xb2TPY7wlNnRd6t3dfsdpNZfzltcXM/qdQK4gf59+kEodK/bvdQJGHlNbfjOUrwJCneRs3vewhtn
CgtLnZAbGNrF1Wa3wIorgoAFMYTRPVVSyHILiPmMRNu6ejdMrd84Qqb3akiT0V0Gx3teeTEKDEr0
8381njXOAREGMarAsNyJcoF2Re3qTYku+9YO3xrL6jqUY3BNSs9YDOTEVAoPYvSl6LcaZN7ecABd
KOkujYbrdJZuzVmOlKh2J73L7tBnQxYSpuOvqqtNlCHsurJlBK62MHtvD+631ZWfLeZJRAARq8UC
TXrfah/1LSq+t97d7LvfNlb7bmmAmo1i1u5Aqt1osq16+TvjLnTrd+nOdBu3/xl/0faKk+3kr2Jr
W5+Kr8XFv7NV/vkJa5Sr6gOvkKpJu5ukjvjUcglN0+LpvJG3T/BvIyufW0iVnyD4o90NwvMUfpnb
T3/2+xpH1yQGBfKMGDfQjOPrPqlEv42Cqrtv4jl1aRb8IYziVp/hSb/J4hwW3CFccMAQT6AoJoBB
KW2k/j4RcnF0zdEXPptm3X9Mprn7pMp5Fbuq3tUf4jQjHdqFKCK4mZ/1btIF43M0SEDLp1QePkt6
qY0OEAzEOUq6WT8oZYSC6kiyerIzCLZyNAKaVqDbvmo33rDrt/8yCnDFMuTqPCiNNZmH1SloyaP7
eh/K6fy+z1Gki+sqI5NphE4uZZcLleeGf12/m19sQhzCfWHB2be+2pW0y4rKUtp7fHn/QxriwQEB
iwjcAPGkVirzp0Tsn0ZFuzy/L94Yq7GULWB91xa8yepROzVWDXO4ONxbUCt7eTAMMBGicDF0FBXg
MAvBOG9xQbxlk6llG0LPSEi32usoyZnWMGvDvW9CPRr6/Q+BU6Uq4vtWmW/9Lu3/8OZncpe1/KfB
lReONdh4K8UY7imghN6QCu+tTB9seaIfCy3FP4xHsMagIDqFAR9KmLV2uWSWehyII1Pqh7KTTHX8
qPvDc5Ea/nf04baIS9bPmsUcJEdAtBfqfv50fLK5YWQ9Rez3XjOgBlKmDgE/mOCcrEh8KLErc+MR
evLupY8OLB1QVWBtVG7WeLNA05oyFJCLSY2fkRI8apB4JqV6kYg83nzZHTXzWh6y27gqb9R4KyN/
clDooKPyBY0IIBUIoFeOzKpNDYFWQ7lXEK0c1Sa4nMQAVeC8fbZKBXr9MjTsuNyiYTrpdWDUR3aX
ZXgVLyEzNqAxozDqWPowTuoOBbDrQZBpSi3tuUAGDDxu3fiX8SCBgx0VunHyDSexviS0hTiFNnQg
aQuJ6hooU6emKESzod9riWi6haIhJtggJXbeJbxphU1DzlLl/foyE69GKrG69dKndp8KfrVHzjzl
lUcTx3krJ+x+C7suxUXaQSHf1lCFOJ5QwyyUruiE6AFG2u5Jzkx0qhFAFQ/W7OeFXWW5/iWPG7ob
0ggdUTtFH0FySiMv3wfQZD6IdTTu46m9DJoi2S1KvldoTsW/7oL/HyTt5Y/8XVv/+NHC0v5/gJpd
XkjR/skb6H5pv/ztB5JU7XT3Jfvxn//x7gu6G397jvJv/O2LKEkb/vjbvv6Rf/kewc/+mp395af+
IU4i/bW0vZGBJgmsveZnF3TpL1qgQBXDkU6LNcRzvwnalb/gzwFzz56gGxMBkr81BXKV//kfkvwX
DxfkMHjWAkBdbos/4GdfKwnAicPOfemPoCeQbsjVrvMtoTaFuUlcCSB1g1J1rkc2jWdN4ZRWUy3i
0In8pCaK8hxP5OVsFLrN+75NmyexrYAsyhmyjoXs7xB1rOI98X/8MUbGlWr/WNyU0YQGJ+qgwXtT
z3Q3G5Tu3dQWqHF2HOuLuJG3qGuWlO/v2E9bRoQnpEoPgpoAYO2OI/jADdxs4g5R07jBZGb3ajkU
NFYrixpo09AS1pApsFoVIZQivVXqRn3oeKvt57Ss8VvtopAk3QP7Ga7SuJDprZCeEj3QPH9upos2
r5uLV1vp/tfXvRZvOX4BvHwzjBpwr+PNlitklcY2a/D6Av0B7qRk2a4d5tELhux5mHO0vTJC5dZv
tnCgq3LnL6NLZUIiSgZDs+5hZJEsatRy7Fp9LD8l8fRcDi1yaR0Y3sJAi12v9V0My77DIy3awXtv
bdH6HN/Vvz6B5xYZATYh6IPF9b5yrUZVDijV8wllXhueroSRPalS/nGUlM5JtdBAN8Cs3XDU570k
xIIHkzVyzRMKY7o+hddhJKEPXSbfymwQkA8TtohIV1T0L19Ilp0KDi+z5cG0Oh+zkSPilhtMkvIc
9bddXzg15dm+Ra4PodoK9bk0PugAAGZxvJIz/SZVvvM8sWPErdCBBBy9R4RuD47MmbtFmz6nnfzT
ZC7azx/K0bCrRthF1ju6ozZuxzcmd+FghDfYkKnxrT+9CpHDyWQ9dhFSlWzkVjO3QGPXsYCH270w
lxtP51UKdZkrnc5OlZ4dDaoIGoyPVxNdWNXqLImQRhamHT3b1+JUxvuiHzIvpVviVu4UxK5jY6FX
Hjy01ErbGITYbqSOtG6j6/vW79ONzzqdBr6KxC3EP+ZCXrt6IHWWWadix1dZNZKGqL8Aei7b+gIf
W7iT0DXuy1n+oxvycO7u+zb+v28F+ghRELb/9X9XyoSey1dO7uS+tFHdi5qQG7MOovxvl036Jf9+
fEsuP/CPW1L9iz3KhcZFuFDULVfhLxUTQVf/4ibkfQeZHMW2l/DoHzIm5l8GK7pUwajzikgN/b4m
zb+INVhvdqO43KN/dE2u9xDxL8TnXNaabiGA8BICvPJT01zX5djolovoJ3i2YWycvEEwct536fTz
1TS9cRcs+/H1/bXY4jFLXw7sBHTbrTyO2MDg1ANsc9tc65CfC2JPr8TSQyD4+bylVTJpgbRjCpEm
gF90TNOZf3xgxzlHoDxiWDMykTkZ9N58zjM6P6VJTXZZXUfIXvaX6NkKrj+UHydjdCmU3KPWV3zO
lJ998EjDUuxpi063P9kNIpV0oCSy06tK5oXxr6PFgQh+FG9MzfqaXL4XoTdkUejDpSNxHdqZdaYN
g2S5HSrL9txUMF0PxeJEZsMuJX9yBe6YjYf5C5Hn0YLAWLAwJqgLb5kurXtw0jRCPnbKLLeMkfwy
q+IhqPqfqWylD/pY3w4+As2ZMBS3YYQa66ggRjvp1m2vFjY6q5pblbEbReZDqLaJw16mQNwXdlDd
lv3zKCTDLpKkyYEjGFH12aBWneWVYwbW50nT7TQpi3ewpj1A0T56rYpC+RTOiJ3qqGZrRrQHuRGi
K2r4tlT6k1ODu3SzoPSaokw/NIvQF+LZG2+sVfDHxlkIVqm9s0UXeub106EexmCIkhZiULMb3drI
NALt5HueEp1Ekmq4XRN8zNpWd6TGR0LFukprMGllGej783t4ler9+6dwTiC2XcSO9NWlMxWJoWY9
gBIRGXSbq6Zxp3KE3zgzuXGruCVQEi1Uj90kpMdGghrAmVToSzRaEnq93njSnHiKZWZ+f84akmqp
HXwyfWFBsV9Ccq9UgdsrAIeV7rke5i0+3+V9tNqaIB9wiYZFSxayYMcHOBqDDM0uy3SrauEQHdre
C0q93zgB+MpTMxQ58MwKuFe84LGZTC2nlIZbizKyHyNT3H6my4woOOpuMwFB3iCe3Wk0lasyhJDR
l4B8GOXkoptnhNpFo6ci1Suj2etj9lgqaNDHaX+BLtp3Je8au7duu1Tyb2l1CxxB6XZ+LvdeWUR7
+E90O5wawbb6O2WOkMsNradakw6o6qnXpQ6qhtilRBU2pCkT+SIP7hR70rP2TppcGv9QnabP2/XD
gp4dwdjnZph56tjUSC34XwQx/p7kw6eAYPnGTOkJtgJE7SnJ0mqGS0mipz6i4c7UK5iQiobGM8SB
vCQ3G8fq82Jjnt/cywtR3MKUwrW1DsbCMa0GPUkt10jTyZtGB1ah2UbLrUAzWngf9mFxLYmhvuPt
C8QmcKd+KtyoT67kNv16/mAd55V+nSv83Qt33cILskpKAgLrWhOhXteoTSQgm0EnzQx1hviNdsOy
GRrkn9qt5/abRk0CEjI6i5Dlyiiq9Rk+AqN5QIzZWjs6oCjUwDE0R7Vhm0lMt3v86fxI3/RmECCQ
ZabHHY+8nOlXt3s+wGPdVzG3u9ZdNvDs0VKAJl5PK3nRCxas3N1nai4IlxXG50lMouus1y7MBkHv
jS9ZDtL6PMMwwUOIVIFGYuD4S/xWQ9yrCyw3qAcYyDIRbllRISdsIDQmVmHpzGQYnCoY6yu/jke3
alrTkw3hruRRcmXqJDg7YFhjHW9EqC9cHutPY1vSl7zEQaTCjj8toWsxWEj4XCv7pBhVekinO/j/
bG3Qd6JpSZwdsdwXqnKpKM6s+9Ot2iU4Cy3qvDhDDDEJuKIkMsyTXNc05FqfmgxEXNqEmRMrj5Fc
N07YxNZ+tGZ+jXycY+S6o5h0WvXxbWUOpldmwqcxmtzAqktbT77oYm/Rws/uGNObZIgvrAFIpoK4
lgP7Smy3AslI8H9fAJ2LdjhPu6aQ5hsjgD0eqXfERmU7D5prOhUQiM+E2EmZ6CAYYxdtUcON5iBx
pCp9iBL1j7Liv84XMm/0Rhhg7k/ytlpYlXmHpI07xFTBlU5wAuTxZBB7kSz/vez6ZzHJ/0w08Sg6
+ZdyjIvlfwYxzX+9pPd4wy1RwNEfvJcM2kP3o54efzRd2v4jV7X8l//Tf/n3PNz7qSQP963o8nb5
tWCtJ6zxfP3X+bund2dDEf7f36EIMAUyYaJKVMHLmJ3+j1BE+2thA1iY63CJSwv974Sd+ReNqKCt
SEkDyYPp9ncoYvwFD6jMEr+8ltB6+JOM3cmVv/ipRRwQus0labgKD3jgykOQy75rgeFGCG4/mf7G
PXTihVYmVs/shSvGUgZMjKF6K5fofZfkW3rr3av5f+M1f/JUejFDIpMmQHjcX4qnr9wurVtJ0Iqi
7/opzANqdlMUk5to1jM+7PK8qVVyndOGLRiuQE2iRYSizMqxWlpRV+I8IeAO2WIotdcFxYhEEt3K
n/YVdaJI6a+LKdirYXIVZdMd/LAXU6BcLLNrDdNeFPSN4Z/cdcsnGSguElAu7FvKsUOVYlVKi3lE
5SEUeBWlF+EQeInUXQfLwtbmU5COG2yeWyZXPlyVA4AxIsISmRh8yCfMAmIf887Juxjyt8DWRmsj
VHhru74e5bLXXi+ymejkhRllmcZOLIZXoZpsXE2rAtyvxSUuX8rEcINDU3psIzamvjADCBJMv7if
xfxzbqoXArZASN7qiHUiUXndtLFjtcW9qKpb9pcw+ehqZCWp7i8YJ24lkk3H9mtV6+QkQShA7z+X
an2gnR7ZmPQiya0b04+upiC6ijXrcbBSyIzNp7DZIjKVl81y8gmgzSE9g/cLLu/jT7D8yQyUPkOB
KgsgcYs/yXV2U9LdLYnmU14iDweeTOwGTwmUK/RvGtuUoyszTN1O8j2EMJ1AY304eGyFm9TqrhMr
t3sxuejLwda64v78gVzO2+n3smYkoMnTr+FGVY3cHxqbLNmk36Ij5KRwlakyatCD9U5ommtyI7e5
2Hw9b/Ytz0YEA/YDaSESHqs8O52cHLghZzfmw1erzu4Re/FqPXw8b+blMbQeHllj4lHazbgWVjtC
gR3Qr1tyOIn4vkjK+1w1GzubFa9si50Ya1dxr15VQbATE+FmcTFxEXrWJNzIk3Uz5OlDmUM8O8PN
Gs3uaAQPejLApqzxoOl4jE/4o2ncm3GwE4r0wipp5SZw0ecJ5rUM7QPlSpR6D+OTFm4E3NS031g7
ohOyatSdASmujtscwjEntIbl5pL1PjSye3nsr9G3v9UbOEp83QXmkNiy0u/mqL0cdQRY2uQLGQHP
yuKrWFFtoYg+QTBmp6rvlYhND+OhYvuNguqUU79Dxc3phQlCk3jwjDq7yI1+l6LfHQ76xTzHj1PN
vqwLe04EiLs6p5GmvWykFyNx46jMbtAE1Gk1JDWJI5lJMaKUKuNZGw5EM3w1msEbK+2iZkYD/j60
hjutqg5+9rkyRkTbm8t4zG4mWdh1Y/g4DWqzBISuX2SdnfSxkwTZjWX0nt9ojlXFn0Yz8BaDalbc
c8pvuilwjEa9C0Z61fT0UzW115lhfh8UYQcQcl9FujOF8dU8ylcC8m3+TBOMIl/kU7fTxPqLTI9W
FOf3fRRkjhDWBzJit2Yw7Xs93GtDdl006d4I/HewDX4RSl7cZT3eyQPHVjWfMyl6NJL2EFWp5pZz
8r6fysKu8/Q+ttQLSw08IQi9LmgPpilcdkn03czpxSzmfRFEXgqtWGTIH6KYFdXN53i5FzTVtibL
aw1H78j37VGCS2oTuXvfWxxJof8Er28vfneZ63Iq0bj31OozadXSiXL+StG+j4F6kVd0BnLtLaIV
j1Kc3dR+6mazgeLAcJ1Gwq7OhZvltwqSq8HcHKwkvDJC32va9Gbsg6tsaGlR0qZ9J6jvSbF7fRBe
NRXQaQQGM2F+8hXtVtfYeMJ8qVCyaYPOEdT0prTGfS5bN3GuX1SC9bB4HSES94Gk3JppuJdpJKti
7SIAdqt24eOQk6VTSit3SHd9nTJhF5v98g/4q5xrs+ku49R6B/zrqUlDb2xrykIiG2SQspu4Evdl
p9mZwbmVmsum0h3RV6kVhVdCO+zyJEa7L/AGo79Wip402eSWfnuZ9ppNnshtWibW0C+joHv01Zis
I7JGLFyhTq6CKHNQZe4iyVwGbEJjaB3wPt+aPEvsQkR+RK4vu0a9WpY6TPmzzsPKFJ4FpIEHdfCk
KrkQg95Jq2DfFMJODcZdHxqm3Vjs4767bIfgkcfxFTA1F/jByx5odW4yNfg5JTOC876XhrNryME7
PQw9NeV24WLV5ffwojqFFF9pEmTSTGu9LM0SRdXRp8bIOSIDWjDqRZ9lF5rkP2XyuOGh3nLyoCio
2UFoSuFn5XznutJTs5UtVzFrNLxaJ8jHfafJG9f+C0vK2skvpXnY2KntQzF4fOfGPooPFVAyd7CS
nyGnuNYDG73N+1Sb3EZSr6Ipu+iWevpUdB6tSvdJHnxc7lRR8z+EPTupISGmm+1/s3dmvXFjW5b+
O90PvOA8vDRQZEwKhWxLsuThhZCdNud55q/vj8rMcgTFG4TzvjRQjbqFuoDL3nEOz9lnD2uv9Qlh
rpMrak7YD5vrT9HbmhLBCeAgi9DIJNCeV69rJfTTxDWp3UmDRpEcOZfBGr93mnoIZahe+b+CJR0l
vfk2KvKdqvXIV6aULlfFx97WWaafAnHUa6CE6uksSJG1uAMoTbsBtYqHoDY/qun4rUGFt6ZEp6MX
ICv1bdoVL4GB+LaBs1DXUDaLZ+PsJ8yC7r5NhKSiiLzRlP6dUaDv7Gf5Swge4Pq2Lx0O5kZhC2C+
UuKMzA5hGxeBINfK1FqJv+Sieqcbwpa07lCPKAJxR9LW3RrGQKU8dArF/zwgJGYJOwUvZLnljYBO
QmlZp6wMjknDtfV/U1PnNWzm/aaVMnFR8V9me6F7Qxkb5dRNyTyKKC0DKDgeQdiGUWfrMRPCpbtt
BOtJ8ChBJb85/vyXfTQUoNyitUIN+/L+CKGh+EUvWptE+tpX/tZ05e8gm1CMWEv/FvIemoAAHSA5
JSyb11WFXGVGPi6sjRzeJI2y1UN5E1JlzOVhD9sSHnllthba5LdBEiaRMgGaN8mmzjY31ss+qQNM
5iqBGA9Hg8aeWXq7KdAtJdm3jULYTn84ZZ3UmXYNglm220WH6UQMJGVqQR1d6baD2u6SUT5oQ3zQ
9fg0WtqxGhl0rL3PFL52eSbum6TdFl0LH1yy6fk7Sd9uDaKg0vPuAN6ckkB4pnj22Ef+NoT/Xxog
oDStUxDx+PnasS4BmnjaMaqCY5UIW7UM75Owsw0KnYUeUvVMvw698SzGxankR09/v+7b3UA5vM6V
Q81rY2aaTbVu26m8cb3/eYrGGuylVXOrQc6Yx/VNm3p3fRg6UlO/Vwd32xIFDqN6lMRxb5JmT7ek
sfjzCmk7PKYVq4cpWOqgKG8i77OnCpQ4yVjq8Oj5yDOZEdN05pPa9A+FNX5o0l60I+h59ZwQMahu
JOLgKdIyeGzrtuV1iw+uL2x9UXiAKnmvMTPOa3dUh/67Kte3o9e/m/z3UKpHV/4aFO7DmMdgFYTb
yop4o/PenkIRtzVPSujdTDrffvpVary9KwRMtbjPYkUIrpsnyhDOMJG38h3csXaqnFOA/KZH9FkQ
9RqZR1RjnQZDtePSP3ZKjRizBrZkmm73HiwaAJJs7ae/F4wEhryoYq8d2l65Eyz+txMeuyL42bN/
WYjWpvmxbAcyPc0Bh7FDTgO+8PpGjujEuNF9lMUb4GYPo2Fty5r4KY43nTjsp0BGDa1nU6UYqrvK
XSX00B0YTy75iGvV7410eNcG7a0a8eCHfFPOmme1thglJ03v32nJ+9EIH8KSoLv6CijXKbrkw1Qz
Ml3CKo05/Vw5dkl7kw/+UeEVqtVx4wfR/TgEjgfFVUpymmnRfUrCGoJo3QhIP3j8Zb8NCZJz/3Gq
hUxnRO+HvYebamHems7g9MQmVoXaTHSaxDpUMeG8dltLrW90vCtEQdvaVG25HPelrznTtymFZgsW
DYJ/4dHI2CCBtDOID1ofHaSSSK77yJV+uv4gvH38JvDA1KWElZxW3ZvGoCSGDWunMegJj1M+IKvN
7UhUOR2DNFQPQeQ9Gsa4D9RhX7mEgYq1kpa+KbjxEyha6lQNEZEA0X/pcDOxEEtRQd+2ir1tm9ZO
LKu2q8WHIamd68sl0507wKkYozP1jnYMIIP5eqXUEtJU8FD90cKjgC4WjbwaErDKf0Ama6OMhPGV
Gt0Lmr8t8MNhIT0Xfv+1KPyHfCgamwrs0c2FU+t3OxIZW+i7bzqUVWbvgUjLSDnxDRKgPhhLidQF
XTiFUXCEvbSxa3MKc6bNJUmjo7RvAu0ggY3t6RGbcrfvUBmbil2jThTWj/1ez4d916munSXRwXWb
W4QbjtCh3mWRctQU6kdG8ED+8VBxdZKye2cBSSuHzrX9GgJFsyD4H9Q7iF/STeDr6GIbI7hB71No
wsyp6+O7VBredfWUgcb4KEWue7tP8YJjclJLJshr/3OqBPdCBO1+maQ2wyLbUiOpyPGXTWLgYzmr
dEQG2X0oJfdRjHTGISCT79vX1dfMxcap8Cjw2Dpy4j80sifbgxgfVLX+JpT+j6HXFSiJlYOe5h9M
vUFjpn8nUIqoPOEBXV3aR637mCEqLil8Aa8QTknkfaoVMkIyx7RN861btFs8wdELkn0XhEfXTD/U
GkmdxnPlk6zJKTlw1u4ASfRO5XkPRS3u8MhKxFtXmydBth4jbFIyu4fwGqrN+FSIyhEm3juTfDpm
SHW6F5UibJVUPfR0cjlmx4FkX9G5ouQZjdbu6tw/5mG3i0rvYXKzRm48SR2csnXjtPC022oubF7/
cSs80B9CU7cJHKMmmy3iQy3zKI7lQa/4gwaKvcKsH+Vcm57g0KG8/4eh196mMbUbyacBXfuFcqDz
b9ppBnu5+bOBf9uucj4ulKjHWIgOUdW/U0yk0WvNqcT0JYrMx6Bs3inxBBSJDkadnabEO8QpjyRS
uVh/Q9LFhLoOFulIGIcjffb7ujaeNdl/qGTzocA5b60mwWEBY/Uq92lKsf0wjpzeCByhbHYSHk3u
aZzr0TZ3va0e81JmmtN0IOxycutM2Ka5cSOSJ9tW81UPSOOJt2PJAuiLz7TF0b3NJOVIyf8YG/rH
qiI6Kcb+XWT0mp0ZBv36Qol528MvVtr6OyVMNg0tktvppS9TbyV2XvAc6JgRM0+KZiDBZrX6mvJW
MlQiPB1WR3TEZvLw6tMVVNNTRHXiuqt6a06eoLcU4AG0UEOemYM90u+VOp3ADc3tFJ/4ZM1mmr5M
Jz3vuxVzCw+BOvVJTWlSfuV/Z+WzAagbWLPOgPdVPcQk2GVgwF06intqNk4gRV/FwX/szOgEZcAh
qBqnt8L71zX/Vj/w3/b2zlt7/+djlvCfOXz/4v/l3/5D/y82CSdK7X/fJHycMP7bpqpf6qCpLiD9
01/8u0Mo/4vyMxk1iFcEp+En/tUhVP7FmAjDfrgCWogAGX91CI1/0RecPr0uqRD/TpM6f2P6DQYB
NEhxpoElkwDht8CKrwpJF4UJzg9NSCoSyDYj7TDLPYj1hyhMUVDOC9dwBsN11P7F6736kFpN61Qa
eDQyizL4RLd7crj6o6x5G1kFxRdS+CR+Uz9LnRnu3NH45sXAl8u4+iB1ol03mbAxjexRdhVxr4Td
fdaNTh2Gf+kU/dYJ/Z+Aop1GUPFIK0fy7uWlrH+k5wfyr7/495Hk3KFJghwhFZ4JI8s3/7tprfxL
mnBxloQeM6WPCaz3Cz9LiYz5dSbYmF57hdb+fSRNDvI0RaHCEq3R8v2dnvVM24JUXweBDRurwaAB
HSpzhrCps8xHCVNVwFgwv1pKOpw1WvGMmLia5c+1hziMm6Ufm3ToQFl6qhPFAfgykQwzkACgKuhE
DY2frBTHFoJUAmKdpiHvDP38OY6xi6k/pMhtbPKIQc+6atODVoq3gHq/gc8QtmLsfhVqsP5+PH7I
85IKntHYapw9D6M43BgU4WNN2JS5+SRJpWh3NMsIru+AkcWgTGLivIZQPk3MD+PoVhujM+KtFrUF
OE0l3G2QM48dy5xw8OiPOFVPvlQNtm5GYNHycdgC/rslxoj/XPj/v10zTMgUQHDWrtyu16muO24X
GPX/tStfGO/63xfX7M9/4e9rhueHI54MDl2BPx31+TXj7pHg0dCchjF5FH5dM0lWGZzG6eOUkVH5
5fm5ZhOBFSPHNNOY+jN/557xglx2VblmTNPodINAC9N5uEzwoj6qaqbYlc0wSvIBpQXV8ZVRJIwO
1hgF3xY4pyuNJSAVKISDVL+0pWijJfWhhW5dhdqAUW0h0I82cuSrjpL1jtcxl562XuiUupVu8pr0
r4eigCFFSE0UdV//DESPcmg0WhtTZe5IDPyNWqYnIxLXyH1eVQsvX8TXxJf8V4W8VTKnjTtDIchm
bcBNrCibKjOevWhEuLU145Np+ncZcMY+b0W74BLr0202ioMoDuk+7F3KnpUpIvgNY1zeRJJdKOa3
KCg+GgRtTl4LUGQUot1rjbKRzbDYhGhQRaSMu57Sy15J5ND2kBRokmSrdam5Cd/JdZU6KQBtD+lE
pxv5d7QEMXFJDo+mGN6WDOwoQfBH4tI35cfl9H7co+Zm2vb3Y8D/CS/sFID/ewfwXwR75UscvJxf
+umv/HnjQbj/iyAOsbrpCaVI/d/vKrwy/8INcK8BXRBvTTCxv+67wN9BoxO4F4V1A+D0VP3/610V
VIWZFYCmkwK6BDYAP/E3Ju7Dn0cWOB3x9fJExJSc/DrYUxceKS0m00Q0zZkKVWYHe/RcNTK0Vj5F
aLUG4hakiR7bIx24d2VxK6i/SVn6ag+EMshUiljEvzMARa4iTSAUg3Si97EJ469y8r2Uwr2frfE/
XLqyPxeGHyVgxsXgNGeuDOaZoB9aTz6llXlTBNwC03eifCUAWLDyqsXLXAf/g1DYpV+IW9A8WZKp
J69vu4/14ELTKwbGJoorZaVdyHGYfylMTbQLvAB8+5kpA0hu6sWleio62XQMIwbYofruCu/2tC2z
84BGEUnEROMMwGX6FWeOrs3knC6Iop5oowUbpdU+Nl7nb8fczO+GtlobMZwAj2/sUQyZBMtUSBjn
eoOt6QkQDpvqSVfFRgZQayRPWUf/FyrI3gvYTcWM7UAr28A2u1Y8RpFXvjRl0kf4YqvSmHPVXNhb
VYRenZYazksTdrm3k7Ra8O3RD8OPWV+P4PPE8KdflCjQwtnZfvECQ24+tENnHcI8irRt1POH9pkr
+PDnvp2P5c6QZa+ncELoTQNSBrNkc47UpupE1Rsb9aQEIoVkqXinRoG3ge0BoMNoOPC5vE/U5iut
+/EYV0LFQKiprEDoZoO6r7/CAuzJL2H4Av6B2SXXc7fQ65ZNhnJKotgj2qpV34XmENhojO0AL281
HtjUEm9o4YX/YBPQA+aKwEvwSk5weabUzIArRxm1k8oskqN4+XCfSg9VWY1btaYVEoQMUptiQXch
vEEQTUFNuddXiAAXPoUJ5GhKSPA8HLbJE56d7JpBZRpqjXaSpaj4rDepeyCa+tK2YXQAMU2bDB2/
uwZenb1QoJsnuYF0qPpYuLl+Jt7cYx4BfP40nUFCxaTr5e/IFatSOjMTbvVo0PcI3vePULe4K47p
7TfHDOEg0o+U68GHz3J4SlWVUsmNcItKqeGOx97I/7CoEdoKuHiGUIC1S8wQF2Vw5z3+/go1cIG8
JhSpEOm+XGGfoaBaeiOqftKxlGLw8yvd0cnVXTgpjTHhiRlpIlBjdGkWOkL8IjVWZVm3dQvDsRRo
j6pQ7oKSOfAwdKMDEuVrkmdv/OLM5OyrMUReJlVkWLfG+7j4IslPZvRUKU/XN+6NM5wZmX2zLvI9
OhG6deuJX7uUmYObLv6zcPdv3/uFdRCHIIMF3JTNm3dVEFqoIkEN/JMgjE7omY4FZrL37lvQdtcX
s3DOLyzNPlJXUUGSR98/ARDdZZpJC6X/dN3EwjmYgipdmUIYgITTYs+udGG2cp8UoX/q8sbft2Nx
Q0e2gnRJv43cfLir/EBccWZLq+IZpiM1leiA7lyabGPogIq8xqRX7ouh+1Lqxgq0dc3E7Ki1pTcU
WYGJcijBahqlZ+faWhz2Ju6juAjhzYSsnuAFcy1aaXSbMncb/4RYpeu1R1NgDiC26dTsYGkwi8fa
XGNxXDp6ABmIdClvvq2TN+JQyLGCSU++Ez15OnVCdx/Q0Lp+Khb375ed+RGXcisEddD5Jz0q92on
tWSOyVr6eokI4Umd9o+Ib6LHfcVFXZ4D6jploLUYkd7rKag6uxni92047CGKFKAlvL6kxa91Zm12
0JMoMsYgG/xTQikVoYgjtaI/Eh+pBPJnN5TsErJFrTO2182+vokzR3uxylnMKUGdJkQudkv/QSzq
fWU1IAfpmtm+LENpCyrQ0xjKoi3bNOhZ3vrxD88/JJXrBMLXrrxLgu9dqzKEXt95XWt3GQATBsOt
aF8p2r7P6k1q0tAUDl65psaweNzO9mz6gmfOoRaNwkxidD3zzt9JvPZs4aZn/FlLXq5v05IbOj8L
s/eu02q90YCknfzmvhTzd8Xo/+GVn7zARxynqZzr1mZD938dPQM6VKpElF3fIMOsRuiMUfFPjMbR
OD5U2U+r+iqNSBkMzRelNT96ZHF98VkIN2Cu3Pg+zFPbL0F2jAxWp2DH73Xq7Qoj36ax87Q1XZOF
Z8wwzn7gbOfdsPHF0rTw/CgJ70RCv3dNL/qOOg5rz/LSXZ/GX4CykiZTubr8yIHY61LeSP4pzuJy
0zDzZDeqmtxc3/Klo3RuZXYNBkDTTFb2XIPgpWqY2Be+Mt5zTOQ1UtjF5cDnBIuPTKhuzU5SGFda
RNrqn0De+3m2aeU1KuKlb8OE118WSMfnGxaOXdmylFqIbdScbLO8/ydxjMG3oB8ARAlJ6tlXabIa
wgsERU+udO8NygHgCHPZ+UpCvLgUGhaw0zCeBX/H5VKyIE+VHHzOaTr6Qvucj1+7fCVrWLShK7Qe
ZATiX1tu505ERuZQD0LdB/R9545Q0FX7UCs214/X29SEx4SK739bme2XooyssPCDUy/DGZ7Uqryp
dM+/GV3KfEEIGb+Sf86DDjSE9kWr6mTrwQC/8iuWvNj5j5gd8l7zFBeWJf809sAVilgFZtsHih0M
NPFNQIdi1q2VTxZtAnNkLpgigPi6MWc+2g0GsYgaPuFNMqBUmfWw2auOKr8fHq5v8eINPjM0i6k0
GPHK1phcUtvYgvKiUbHhkRppF/1nhmYhfDhlLW1v+qfMeqyRYutNcELK0cx/U7vwNQChbA69y5RF
krRdnn7eNkYsKXGcUuHJC41tOTwJwVoAsLhtjNPTeYBXDEHpSyONXChdKYTBKZR/GjAJROE7y4w3
KpRs17dtRv3056MGIQvgvik/pyx6aQnpJMEoqyA4tbA+gm7bmMm+6O7Sb5FPYSI99A6amVT6xXRX
gTsRVj7bwj03qXdp6NkSFVOluDQfdXEYGP20UOupVp588q81V7KUkV/YmB0NuRTrtNewoavCnijY
OOpDsM13NbDcoaj2QvwHw7nb6xur8sNnERxEQPhiieIH9YCZa4EjryNQ9QLmCLv7sNA2kqj79nUb
i5s3ta1k2KMZmpgdRddoaoHRkeDkNiiYyE+CEm1Lt1g5IosrObMyy7waXQjrnkbUyYeppEFqCIKN
f2BialhPYu0Tl8P0E87cUVa0PnDyOjiN5l2Tljuv1VcsLFwoElXq3rTsLMr+szNgtegA1GkVnErx
OZDvuj578OU7RYxXSn5LnwTXAKx8Qq1zgy9XEihu5ceIXp9C/YeaPAjdUx2vhXkLSQl9g182Zncm
q2gZQHEYnFR/bI5epBTgxtSc2bT8mOTGp9CqonvRLO67MFpLv9bWN9vHehQLoWmxDZek1T6H2pfa
+nn9VL+OL8yvzvn6ZqdhNAOph7MrOIHclvS9dtAHe2xtl5kP5UcyFLYh7VWEw0i9jFVtwKWDcm58
2oCzo1gjE9n4nRKcogYgagre+1OAuKsVfb++ykU7EzWUBF0drM4zO3oqCXR4DZ6RAbCcVgUPeilD
xFVGihP0qvkPzj8IDl58XiwZMpDLZQFSEJJCxh0ZfmxXXr7R62NcgHiV107nQmhBxRtCXHgEp1LN
zCn1qlo0pYG3LSXmQKV7GQJwPWg2al/ayeoozJJzOrc2u2/S4LpFE2JtLDfGpwmOWcb30ghA2far
2yZU7Lx/6jKclrGd5gOHQV3Z2cXbSFeIKU/+A/fr5c6mfR65koFngVkrYxDK0J1m6Ey7FFt1w5AO
GhMFk63lEHX7zM2rh+vnaPFCnpmfXUirkKVamrZbAKjdBIbtCk+rxcsZ9PE1SqB6NDFp4ndAyM0+
6pj4piA25eTWalsQ3hctIwr9XZh8Dib6qvITCN7shlhiQ39oJRVYqPiYYJkURp1ALLylgRR1Skl+
E5yehwyJMnDgces7WXRr9MpOMf5BdnNhbrq4Zw4gY2o2iUvMiX1sa8Z9XP4Yw+ff/2jnS5qFd8zC
9IbcYyNvj1n2EjT3g7aya4tRD9K67BqEw1DrztbhulILpplzWfnMWQfo0XoPXg5OsBH+aPz8JKaj
yyzbTR1FK2QVy6ZlzouMqAXv+cx0zrCglE0PVJJ7yo0+wi1nddDNBVJu7g0xhnfMLco91SrppJRV
t9eTxFtb/3Tw568IUTodJyA6Muiay+8YCnFQiJLI+uX7TB9QSmzgHGuVP5KgvFPYe4Ux46kIpuTi
Nhb2bXcTpOJKV3fpdp7/iFldQaxLODbVPjgV0p0Fsl2s7lebMov3A4pLA1jThIee3U1Tq6I2rjPC
gVKKnNS19BtN99JtE4/aTZQ3ql0Ow62o5er366d4ydNDmgOQiDo28efsndY7hubbGMN1HotHqVX3
oSSNjpnq7cbwNHMTFP1wc93mYnBAugD9EqMDk2r55WdtoBkI46bA3WrCXVM8Re1BVhhPqHeSsLGo
rjXmsxup20CKmSUSt+2X6z9g6cFRtQn+DUBNAkF1ab+DWq3R2ynmDt07AyZqmi0rL8rioTkzMTs0
ZhjoetkRcIvZ85gX8BPfKXphX1/H4qn5ZWRexCl9H+JhHyNCkn8m1gqjxx6EZFIF923wPY5Xzsp0
5d/cRh38FoBSJEvnUcHoumo5WDlrSo7jMEDteKR26icrr+HikYSEFW5rcCx0qC6/Tisxz+PqHMne
HOza8h1D+xpr6UYK1u/d4pLApCGTTo7OUby0JcVhOcQ9tsLedIJAdursJ3OpwMXWXNnigYDPD2I9
oAzgGS4tWV2c13mFK8/iyu7dP/xhJzc7U7sdY9e5sczcoXUU1Izo6w70iraetrtu+OP6gVn7EdOf
n72LaW3wmEhcvDB88cvAqYPjGHy7bmPxUFLzmFJakFGvaOQzG4mZ+yJQgeAEu62tmQfI3B2/+OD5
OyMH0r5ibXlFv6zNDovnRqNWgC89aUzNlNBMVhLUiPfXl7ToL86WNH/qUzWGgY9vV8uFo7tfvfwf
3eQzCzOPZCjAaLKKTWPyuNYfvMTd+v64ixnisp7LcU2zfAYJ/ysWPLM3c09Nb4Rl70JN24auIyMM
h9R2WL3PgpupsdEEx7zPIlsTH0ItgW6k2fhoinicyGgNWrKyt3OnEumoCwUJK/cniirj3nV/U890
KvZBVky7WYWImgmj2c0bRwGZ73jASwbNz6oxxptR15AQVLKVmGnRmZwZmt2uoiu0HrFfHFf0IiWR
E6eEukkCgWJlXz+Qa5Zmpx56IxUsFpbSkQlxOTvSiKBpv0mzl+uGFr/O2ZJmJ59BrCZX6g6HMTIE
EOg/ogD5tus2Fq/wmY3Z2R/gJMnKBhuj8ZT4ChPr36Qo2f5nRmYHHvAmfAcix8zko0TuT/rnq0Hc
8leZhC+QiCPPmn1/MVSrRO05aIkU77t0ZLTw5yD2pzpYOWjLO/bL0OzzK17qQy7DjhmFfpsoP8zB
3KIksvJdFt/hSb8P7nWG5l6juDNHntedkQ0ywXfvacatTFZsA8lFykPStmUcSLemJ61RKi+v7JfN
2V3NoOBtAeoHtBpeRGnYcuLyPl+JzRZfKNB0QGkhIYM08vIVzEXPJ+MeySqyn1Gs2Hp7UIMfrQhY
ften4s3vnzzIZF8xyTpkMLNTAVdCE1q9ReXaT8V9kQkqPAZht6+gBFgx9dpSmEdotMMYcAN9B+fl
rJJSNRFCFmDvANiMhwpaWJNHK4q3lZ/ts3xv1bspieyiahvBVWCM95rRPNYNI8hi7URoyNojA9bX
1790K5CKUoBNIQwD+PZyt2WzHS3Ev4JTEPQbQjkp/ZmilNc32+t2llwV7KCAZGgFgpubXYouHPK6
N2P485hI9n7S0rn+7y+dmvN/f+YKQ9+lIiQk4SlLwanotiJFUCt9yofGKXkgkby5bm8xAwdDDAwQ
Yt6JVvBy4/xIU4uxnhZkdcWuLCJ1N0aMkId9hr57LkcMO1meU+iRZeden3weLLCg13/E0n2c0FoA
nSgH6nNREYWh2EzTWbTkPcue6NDYEfTn6zaWPhw8hAhBAvHHzUx/fuZnonRs6lHOwhME9k8V2b4N
2Cn/B84Ml8xkEHUE2NqVSyNFUAxDNqThqahS+PtFv3VEsC2bNs+/V3nLY23p/T/wMzQYdaj6mFK1
5u0j6rUlmqRDeBrEO696arXYibIvkps4SXI3WNnKEqcnbH75jUm+jCFDJm3m0wFBbFFx9yGQNEPj
OVdsufkSyoc+Zfze/SDlH8g/V07HokWYpNB8AhBJqna5qZkiBrEQ6+GprbbEPLC6krcMtZOpHqVM
AwqD/nOhmbvr50V6exNh6AZhD7KdzhwtmkuzlZYnud97YBe+Gzs13hTJrRQ7zTf3BxWaXnKs/lQM
e7VzQLzDzj7qUFsD1vBWy+QLJVV+ySuNJj9mAtRe/pLBFwtIKEHlRR0pQR1sxoNQuh9gr74Rtaeu
/zGkudMxaaQI7ruh0Ve++OJG0AebKNsZfZtD04vcgIp+rPwTb4HtRaXd0f9tpdKp0ar4Qhdrxd7b
iIDZGd55/Os0eDbXkoRzIS3TJvFPhVHBbvO1ynun7b7H+g6VzpVnY8nWNETNFDdUnnS2L7c2zoXE
zzxAB0qbb+XkcfwoGCPAWxtG2evn6a2PU2nygUMEBAXcZg64sRrf8KOMB1pQf0YhQU58lKJgxRe8
vSoqYEdAMLKMnA6+9HI5iVRDJppQqqkD2grJU9FDiPsy6C9C+kP+ZHUrGevCycAck8MTsnfqYl6a
K+H10ypEkE5ZF9NNEDaK+0l1d3J0Y2YWAc8f17dw6SJc2JMv7QngH4K0Ig2X9HiXu5LT5tpN7Bt7
U2qfFVCqXv9zrL8KN3FQ22sVh4V64rS5v1Y729zSN/vOHChrCL5wMMweikt35xr5ET6tEOUrq9G2
VW4e3K7eyWK2ySEsIUZfuR0LDzY/Y2qsMLMCffmbISPRhUBqqnzoVn8j17Kjil+H8HmIg30VV46i
fBkaz26Vtbdt4QBz/S2wwdQziftmgYKbiJJnZbF/smB+NeGGovVBV3XtCC8UDQBtA62b4O/U/+Zn
mHJqAAsa2Opx+EPc++Im9wcnUn3HVyX4fuwn7Ubfj2iLCHZWrSi7LLgDpmopjiOCQgfr9U04CxIm
B1HA5ExVyfgu9ZUdhx/L8ocVfgj/0tj8tyD/pc94YWq6ymemTKNRTaHDVNG9hMOPTHsXJJmtew/Q
Q6k6lDu7LPv0+/fn3Oa8CqKOhpTT7OC+RpVdvUO3JchuQ3fff6vLBx/+V/6jWlS49iuGJzd6GTQA
S4MRC6IXaZrEnxzJ2WI9t2S7e66OH5/U9odYvEQ/KlSSPIh9zfqjano7SBu3162+TQkwyswkn5JJ
OYL1S6NuJpXN0JO/9uV2KrxCkMnM5OjI6YobXEBGXVqaxZZmVI2yN9W5krFxmGYTqk9pKW9JiRSL
2UknE2JnEG/93P8gy8netx7cof9tOAm/YULFMPfAPX09b2db3FfuGCLATK1NECT0CztYjgzgCLoS
ZiuvzOIVJWdg0hpYAidqtrODW41+Ig0BI5WZoyr1Ic7fe7BDGYdCVSMbemJJZcrScDfoNkGw0Npy
HJ38cNyWsvt0/SsvPHms+9dvme29Lreh0mT0zVJKenlq2a71EhmlraPPODaJHfrINq69BUu+8Nzo
9Odnm20xBDSl2/hgKXqycgQ+UmNndj/+wdIQp5goRknQ5ttc5brGyILFdR2lQ2nulcbaoLe1MdXy
R2huRlVxwmZNz37ar/lVhdUUIBqJGLdnluBmUAProi9RG4kB5be5yvy7ojQrr9jS3Ty3MntM5AzW
uILB+JMsxPvalw9Nca90FAbW+ueLhiQc96QvaNHsufxSSa+1jYvi8iml0LUFPIZ+jWb8VLmA0Gp5
5kqUt7h7VAWQEYSJl3rMpbl61MyuyFRmdgaQJeM9rMCb64dicUHTaB3hscZ8wezoRU0Fbk/AhycF
imPanSRmUH0fV6t/iw/U1K3629Bs55pBSMd+MiT52slIYPBDVTPs2xuq+BupanU7GPudaIXfKQt8
+c8WOTsevaJ5ZT29w/p4CEeoAT/kWWhL3rByDBc/F/IElIzo00Ktc/m5zJzJNFdjToN4ymE0REnG
7fWVLITIIPmZe5uSp4mq+tKCEpddzGACOHs53dDEdImUdelzXCO2SzvY+D1i7KnlwoD2REcMUAw+
g3l9aoDFImSiLzgN9UPY9psKLh55WJsXXjyEZ1Zm+4YIuyhD0cqI3c+sjmzDuAfZP+Yv1/du+lfe
uKIzK7OoIScSZSyctfQy3HlxsS3626h/14eNk4cr32ltRbPvlFgp3VQQxqcmr+7McDhm/o+++CSH
5cP1RS0agh1ioulEiew1xzl7OppIaCVoW4n7xGGjFs/SABuruOm9cuWVnhzBm907MzR7pMEmlZo3
5YKVlBM4S1N6Zmlf3RRRhOtLWvxOjCqCIYJh6U3rq0xyyUojvhPD284Aozwtto91SE9Kzfyf120t
3qczWzP3J4GG7McQUIWhVuN7ZD7EfTKY72tD+lFC34kkxPBNF8dsf93s4leDywPCeaLJN9dKquRE
9ZEbOxlinW0Nj7GBLHUfU4hPbUSY+3/ilyYVWgNdY/zSbJUVxFNqoWEuNihUalnES8w018qZXzoh
lH0RS2EQXea/XPqmsXRzI8/jP/Fr3OFauV93sWtGZhcriMykNSeISiQdaw1ROBQnsjUShyU/PmHo
FZhYSIrnxV03L4BpWxQiKkMpHqW2KODzCbOV7HCh8aGCVP1lZvZZQq9R6yEl7JMsKzukMGYCVIu/
xmWY7OLYQlCuhsgU7uJm21uNvnXlSNy0ruBvUvRVt+0I5VcX68pB8gOLyHSEk1rXV6cYpiBjfvPP
f+Z0mM9cTO/J+p8ImhIZbL2j5V5vew82AajpTfXYuLeKFTmkYvVqAWrJFVDlghNYhUGL+bhL04oG
GUgwUqEhWLgFPmduSzXdGlqbUBrxIcINVi7mYpgyxXamhE+dqqSXFruBdpQ3EElqeW5t80bINkkn
whWcdtE2ksvILhqkAlOThAhlnvxLqWXpP3C1E5MC0RKUy1zay98Qh53e+K7M4yF9ZcrNCkvbj75d
90BLjo9KNIN0AFsNU5uuwNlHTb1IRq4tosFlbET5WCjVRiBrRggre/Gqldbva+XuzRE6szbbVcnK
dDFVcA2BLO4glxSHgShzuKfBsW3rfCeUaEMPBDQN2jDVzfWlLt5mDT4MKplMoc9DXLeFPxVieN59
N9lIMhpAwVrgN3mdN+s7MzH7YkI/CoPR4WDVAnZhOdjJ0m01NIcQLSflWYO/bC0wW7wZZxanPz/7
frXWhYIysqhQ/R73gmlbPlTzERQ5g/8jlHbXt3DR655Zm7n2RBT+L2ln1iO3sWThX0SA+/JK1tZd
1Wq1duuFkGSZ+77z189HDcauYieKkMa4BgxcoKMyMzIYGXHiHNUeZrwlBjg7IyyzxNwuqP+g6MAn
UUd1j4oDrn+7KF+xezn+hWhPvlXxd4jct6cEhL5Ieg5KeKk98kG8NdLRW09DmepKCgE+NJNenH2Y
TVCcLdLZ8Orb2sDEeMi7OOqOU2ZvVSRFe0n1iJYepK+0vFZ7qZiVHhUDT0hD/ScF/kLlvsP0/QMT
XG/+Onu4SJfRX1stUtOySM4LjNQQR2oayrvdMY1hnIOLtQgLd8g3LpngBiwctghWOnDV8uC/3VWw
BJDGKrQqwUV5sR8/64gKxSr0YpPzyTCix05+bK2tXt5yr1b3Dvgjg8cLhyE8WasoVktmXXVmFV9q
h4KRaUofmih5QsLV3+Wylf5+XCaKgHMGJQjNwJq/sNCTMdXH5FezPqUvVipPg71R/BPc6xsb6mof
4xxkuB/Hl5au2KT7jwmkiOH4NCAGHtm7P/CSpTgOVRMV+HVrzB/ITbSgjy8wyi/N3ax1K0MPD6ov
pwdUob5JVVDwqDR/3rcruAJ0d3jHMrnC2a1flQWJveykQ3xxBvsp8BE2yF/6cQO8Kgj7pKGwIYHZ
pvi0li5ozL6TnQAjlgqu4mdhbU2wipwPODgDd6gROmSKt0c1Ko3BgJYVX6ADsRkRjw4mmLncf3d/
s0QecW1m9W1ptNzntUC/Okqhz0gPqv2gnqI62+nxl/uWREHj2tLqm0IhptLqiQVZ00Hq69xNZfnL
aFS0fxSE2vap9vvDYTqcVf9t4SpqINY0lMhrxxfN+WZYT2a076vQZTTi/7ewJXhdfSwda2obcqD4
EigP+gBzi1RclgpD8impajct641gKPTv/5a1Lp7HvWa0lq/h3zN9O8tvvGZhf+uyf+6vS/QtY/9o
LTFqQoFmDZ2akb5NcskHy5CDqbGyv1RNfZCH+k1ctD+q/tDLP+ufRkiRaC7kLWIJobvQ6wY1CB0T
bejbXa39vvZRXABbhIKB1ZT5zlRyxoDj1C0tdV/NcMj8uL/gLZOrIgREP/68aG5fBkV5TrtwNyIv
ocQwCTTNA9pq+zAo/iAgLx39/1vl6hMDk19e9ghPXBITScLQDA51phVuMSiSW4fpKRv6ZMOk0H0W
5WFeh3BprDtN5QyVZL3APtV039F4jamJNeZGaVloxKIRwDgL05JrDYNRatCAlCnM6903UHZh93Gz
kSU8LR5Tv6RuaTisbndaojrRy7xjokH1kolxIPm7j6ykBBBNPan+xudZfBuu7K2ueSIVYZ5X2Cuj
+CWo0FgpH+35SYkOvdrsZV91M+0hQVtt69Uo3Mv/DK8HoRypkhkk16iSKg+5zlSZae9pB7+97/xi
K4DBlk8m9221nXab+U00mqAxKMJaxWOd1lDfHO8bEX01oYqTl9kSPp3Wyt2hD7OiNsNIbCiXpE7P
ve5/u29CtI4FAkWFD9oFyGhv44aphsPy1KeEA6p5yr/pyMVtQUmENiBwAaHNL37VvszhR+6MKCId
bR8lZrOyqXZjSr73VyLKAECI/mtFuV2JHfRwZZgBcb5+ybUZQU+YrbJHQzI2Pii/hrvWie61pVWs
NcfUD7Ki5UMZBij9pUbmjkCLTm0Xjvs6KutdoLXWiyzB6Fbpmfk2VtOXZhj+gj4+dKUAuaJCCSK3
1O1iF05RhYRLN7tjiOJXWtufbTNgYLlgRrnRAuehiiMmsiK0OK2x7S4tYGuoA3ml9EGzxfIgPqpF
0Q+aWwBaK8yUX2pQYVD0vMyIFllpuyetjqytj9UvPMmrHWQqk6kbhlJBg92elebPPJYCgKlGegCg
+uhok4d+2YLcN/eTGn9U0/eqvuBUwf3UL6EZf1LiyuvNt1r+vYtDVBmLhwYRJ/khsxdltIOsfgwk
1TPyfZu+QRaWjpIZHe57mKhGiPAWABIgbLTH1yl6Fi9s7GFJklme4yF7iXrwmHPxYITxTp7mC2p6
T20GqjevQsftQwhWi+5YNQ0qPNEOpebHKVJRYJrkjWgrPLarH7a6xYlmxmVjALI1u9Eb49JFBVD3
T/eXL4xGDHouotG0kNfzZ1U1VRxmTeI2vovR+JPljVgkvMFXBpZVXmWGYVM1kxRhYEh38CJy9qr6
Pgk+3V+G6EOIetq/y1gl1rViO5wAt1c13lgS6txuAItfLTlUeP/m2O5bE9UwgVUy/wx6A69Z71o3
2xB8VxwN+YOmzt5gMSaIRkshvWuaXVwrZ56tvbSVZS836NUNuzK72svCl5RiHigBIIhnwz2nkwW6
5YwiYWi5jeZ45qi4nVJtQYhFD6Tr5S5nfHWG0RDZKToGxEb/WQZAwsIU5n4MNAtJQ+/vrdAWg6TL
rMLCqLaK+FMDoH4yOMneekzbxHcTheHjtD81fkRtcYuzU3jJrsytwn5sGVGv19Q3nOAbHQDmqT8W
2cv9JQnTJvDe8JEBkYM6fRUZ0bTXjWIEgq36o+kpaKTNtqfM33wGSzNIJIL2iA7oJ5gu8zr+eN+4
eD//tb0O/vlcZeh5YntI3/pTc2r1xgNQ4Zb2Twc5l/vGxLv5n7HV4YW9VBelBbQd2a6QXD4tjh3o
w5c8mbM/gDdCeQ/LyjLYQU9s9VLRlbCoi4HSyrk0Kk9FKtCWx42yunDzrmysQvDcQQmWDUp8aWT0
C1vbm7JvZh3vkGFyacz8weZdGVs29+qWcR2mAvbb+JJZ5WdFiva+Yf2NUtHuvhlx8GLIE+oIhqnl
te6P2VVBG9ZM3pRa7U5G+lz6xrnMHvuieJCS+U2ZP5aOl33fMLuc/avghQwLAlgkdDSeb5c3dnJu
ZTNmKzR3itjysvKjXn1o+w9jiY7doutON+g4o3F437LwE2eTz/MRgF7g1+282leJr348Q1oPSXlm
eVY0jg+DLzfH/5+V1fJ8hXHOWl2sQDLpSVY57fyE8HXfivBrSs9+4TakgbXuM+sVAO5sJOtGQVxd
KsGGN6cyH6Ap9EbGIv7IHAQ4dOuoJS6iWNcumXSjEWoT3zkZWn3tHwOCofZDnGd/sHdLTRY8D31B
y16FjcnUrWgYCMJpO9ONfZhCfX9/30SB6drC6nTUINYSVW3ITa0fRUNT13+uqs20QORpINYAigAD
gGl0FeelaJRSaeA7WTePTCqOwc6Ok52jRDud3H/yxvRJyU6SXB/y4F2Wv8n9euPARAGLERj6BJDu
QaSxClhTMveoDXBgOtzB8DXDG9Tp+840dnlk7mYj+fgH+3plbxWz9NRpHYQrCfiZ/cBsq6d15ZNU
TBtZqgjKz2iPpjPFCCcJ7Y9bR6wCpMeykWGwri93tfXkDJNbVo+UcDzF6qENC20347Wg5TtphIz3
A9o/f7LS/37BykejWC77fOIX2PmnrjYOc+Z4drzFQCn0IAXICiPpBs/R1fn1ai8ZSctjxPa172Fg
2l5YKvMfLeU/I6tDQ51Xzv1l6I2ne1Spj7bxo/XzjSMT3rirlaxyxsRocm2Yl8QqKk8+ksPlqJw2
0aJCK79AJFCSMWu8vAuuYrvdV3FhyyQchVkxUd9BG9X06ejOkpQd7juA8GoxsLpQvAM9tVcuWCpF
OQUxpkLF3FtfkHN0x+JkDMFe/6O9A4+Bwy+aRGvyxzQsDAoQ89Lqk5Gl+rpARptsozwp+pQsoI//
M7JyaE1vDQI/6YajRqarzAOKQcNkHTQ9y+Hd0bYAe8L9QwQNCkgV6MWaXSey7BpJFxnXNiWFUlEb
e6Dfw4OkJPUud3SK29GQbSSkoqFAjSnEf62uQrIeZuXcIut3mZv6UW1mz1Tk46RAG1Pk+7l3Hqyp
36nf9N5BHcz5G2T3G1TpL2b8dk7iR016WdASC1vDfWcS+i3za1SGgaehOnvrt3RUK3V2bHI96iSJ
daz1wLM3+SC2rKwWb6RNMxmVw9dA5oFBT8v5aE5b9UyhH9Gu/SXIxQjbysgQ5HJGepVcCtXewXjm
y9AaOZM39xsOK17N/xlCeOZ2z/wCgP8kSfGvqmaCWLVstSiDF38SHf9dD939WzO8XOS46VlP6Yw7
NXBOpp7s0k0yyuWE1+nw0uX+322z1xRDehNLC36AyWNfPdA6e8tIqhNHXteibt644LU33jKi7YOy
jVlqJoEZQ1t9WsphCKtZJqiEw/tw/jn1T120VQMU2qBbS9UZoDtts9u9U4sysSEtJc3K41NY6Ccm
GGMj3Dgh0daB3GKyj5R0GWu+tSJJVhN0KKNfImQ54RPdJ3RSqQorUu5J1ezG8cbWiUKXseiELVNu
FoqutwY15ui02W8TkPVd5Obd5P8dLBqBdtXbXulAEa36yp/ES8Ar8MovQHc4Z2+N+mPq2P2QJRdd
/1LmBz51R+mTEXpRXR7vByPhfl5ZWnkGGoj1mAd1cvH74bBMd4X+obZ7BreJSE41BCdZ2wqAYps8
LJjxYPR1Tf/QV4NaaPOQXLoKwCMNruJYtlr6MDsJ2iLJKO95z+2jJDY3EFDC5y+EDf9aXsWrqfDH
ModY7zLVE8NzSgDecHrqOgXxJg8ITOiqKHLU8XdgmRtfI9H1IHVYylpQojASenukecrQmVoYCWzV
yecxn6YHfUq+RJMZbIRK4SKZaFnEfVFJRNL81tJUhXaRRuSR2lDuC984RKHXJ8XB+N4gEd+Xn7LB
2TX23/cdSXRPrqyuh7PVybf7TCexLJSnsD3npQQO8f0YPCK4uLGVoq/OtalVlM4GFRq4mPQyo/Xe
gNup6qcmCmiufLy/pl8I2HWgvra0ejpKrElOFpRLXbh5lO6rCKDGmP0ExZP4FC2s/pDIqatP9HP8
4UuXoVH6WAzf5qJ/M2xd1eUqvvox4BEYKIbJgfbx7bl2VpBZYUE1z6zLHTolY1Ye7q9X5KMwxv9r
YbWxES0GaBSwANverkusPRu7mbaL/ZMJG9otZIKvJhBk3yLji0Yy3NA4psx6FjKTAGSEvr8b5t4t
tFF12647S+nWMKTQSa9Mry6hXStR4c/k8XV6UIjfweg6WQ2dcesN5iYpxXIgrw/sv4WuvlW2lRkk
2mS9ofMRkJ5nBtGhbRI0qFT52OjHYYTKzZGf21jaSDGFrsIYEx0oDa6zVyhIP7bUwFggMsE32/8n
CDYuhvAGXv39VYgpI9QFkhpkEToGZV0/W/nRCIs9vKgbCxEbWiTJFkVVEphbn4+nxBnTiSKsrhb7
MZ0RHlKOc36QQAPf932ha5AfwZWy8CSt++aGHpP3LSimNpO9Jo0WfdN91Nj7SjN29RZAXHjTrqyt
HDHUmoSeFRsoOU++TQcddmfz6/0VCfeO1IWuA/oPrOx272bVyZseVr+LHr9v5Z2mfY3hPtjwhOWP
vPLxf41QUr41YqOQEJYSjxk8TYKAFw5Q1WSC+ydNopOkxW46bhX/RRPcsHTRmsQnmNpcDwLGfh7W
gwYuqxs/DMZbSat3CwkvKNaDhtombAwj8kxWuTcKzfLC1svyal/C8vZYZr+v6IFbQrEA5hkea2UN
U/SlWEnaht8SwYbcztFT8SuSQZ1l/0kt+9rUKpyU09AlXcKLLpbDYyPXbqMoG9mg8BLwJoUNiYfp
K9AZTK7hYI68f7TmSQ3tHQTObmXOXhrF7ibJk9AYOCxw1IxikBPduo5jd73Ulhirm/AT+qStXh+k
ALVQGElKdADu3wbhjftFiIFPMga/+pRrfKvbBBg/1coX30q8On9MESC6b0QYd5HNAu4LuAzk6u2S
6qFsEsOKEobrpK9GbE1vZYZxn+8bEd1rRkdBtzNvAUXzyg+YF62MRCuTizznbpw9UURqgY6AO8+7
DVOiI4KuChgxcszUv1ZvusHISikequRiKTt51o55Gu7sdHosKUoh8XK4vzDREVnURGANAVjEe+t2
95wq7Y28I5aMsulmBdKqseP1+dbzQ5iAXNtZuUIuT4FEZ5mWQ3qBYtUNYbqzms8VCB6YuA6KXSNA
/7NJtgKX8OB4gdMlgFYbaqHb9fVpmqF0SazI+8dmgIGq+hxmf6dzvPuDfWQ8FP4tBnLBDNzaQbMT
UGzEGxnuqzKp98xAhM6Wwo/QNa6MLP//VfW1D4skUitcPclpdoGzSN8ridmA/n0c2i2+9V+vo/Vn
BgK/f5e0ckQ/y4ehm5ZYMR1yCfU9A8rOwFP+KpujWaiXabafU/m9mc5eMLyELUirpnpgxmwO1V0U
fM3ql6x7AKnhKHzc3zFy1i0VpLEy3t3fe9H3EKg/+mIaZBvoctxuS5Qrvtno7H2eeo70VTWlvdH+
jcAg8goPPFCCP4GzXhtc7Yw9NHpkdiBo5drftU65W/Cs+bTRnxae9tWyVq5Li8UaIxkrbfczh4Re
Sk6y88GId2m5pfgliqF0wnkXaMzgU2y+3UEN/Jw0ToS33vJ/OMmpb8Yf989IGGeuLKw+PLE/Kq1d
UQUYymJf1lkMFVbpxa0R7e8bEl54ZqBMSLeosayHocKssaNGpXbkxF996nvJ8Dj4kM5svfiFp3Nl
Z3Xh5SIaAkOiiENFeewH5B/OY3SG3OJY1j063J6ffg/Vj12Xe9N4dobyyYqDF7jHT/k00sloNjZ4
6/esLkFdQR3bIox8gd0zjE+DYb0vFin2qjsGbbSFjBIeJ4kR5TJ6yKSFtw6TAJQ3pb7gyjlg46vH
up/dYWtOV1SzWpCuVOUoq/CNujWCMqIzzOOc0EQevlSh/qJFzYGOoFnsqGIdYnC9G7mEiEBNs+EN
pq7O4uCUuTU5J4u+G2PIl8DWvEE69dmjjwipRXO3OptFsdN1CJmYiek80/rr9z2XNMamBcUL/dXb
oRicKZPSHNvSW2nuH5yCqeS083J5S+pHdEf+s/TqAYF2WyPVMqenzNVjmEsHeKsHx3hL5u/+f9YE
+v52PykZtZZpYslJW4aqp2ewV09S1nlylGzxfIp88npVK590kiSLQgkepWhGr136Wttvx/zbH6zn
VwGVWS/QPGsbCtWgDBH1SzscdT08B81TUlReOjcb+YQQ3WtfWVqFZKOWpEBWe+7zZHuUbhzgr3vH
30nMSSmN+XcwTE/pWB+dLHs7xaqXWfmLlRZvFxIpZZZPzbemSz8mcX8IAoWyvXVMhr/CYT5NcuO4
TP09hFI7u+AteULJW2mX+CLBsmVYKFaiPrAKj0MepLDJ8/PzYf4YGxpk9sd6+qHYoWcbXiMlZ4Ru
3xiZfQ6D1mXkcyM+C13cohMJJn8p/67CYVd05QAXPZcp85OjEtvmQ19k2idtVqo3tfQHUpZk6ouQ
O68qmZHRxTmvUjOULcYYyQmcjybgTpc789DmTB9CSKqe7vugMJdmQopRfhioEM5cOWFvTnSLJWwV
/tteKo+zZRdekZbvKYQ/yvb00Q7qven3By1r3t63LUoUrk2vvLIN27GcKiW5pEzAowjSg1Pq1a2q
q/Am2xbFruWNyr7ebqYKeIxcj7q9AZ0rN5ke3XZHROQhvLhBuVB9dfjA3BqZfWT9msInvc3bh9nK
H8KkPiVd17jAjTYKXaJtA8IAOwrSlJRRVtlPkWhNZeUSD2E1eW9RflWLJt4ItaJNu7ax8kC1lXIz
HJb1BLDCjk/tnO82c1Lhpi2pFbKtMnOiKyN2hV60kTpEpXY8pMHXkpZDGHWHGMLW3/c058rS6ngm
h6MwfBtL2j/oH7hy/899A8L9ujKwcrKy0v0kRLjkEslHylluAvZjM4XZ2q9VPgGnbewzqcz3QnrS
Uoos9dPUQ36aH/5gMYAbQMgzIA/K5NaZjQHVJrlkMcztFPTOgVVvNhGETnxlY5WOgSlKpjTEiVHr
7RtUa1C1vb8K4W6hgs65A/Tn7Xm7ir5pmdzJkvRSJcW+btpjq71USbsPGKO9b0nE0MhbB7bmX4Nn
r3hYmNoJqtzpCDFNNLhqSEInScmwU4wevv5ODZJzH/gyJDC1tNP99os2+U8dOkVno0+iXSHDxmkZ
g1vbkvn7jnnz01aOaUnjGKMPxOuyr71hfGxT092cyhdvwILOXapm0MqvQpIU9Fk3duAhYK3dBUAH
4uDjgGa2FriF/4lWrTk+Slbv6kHpRSb1BYZ1ZDf8AzF3PtCUyg0yDeBr+ipDjCyll62CKoNVS4dW
2juJ6mnFx/vHLbjrN0ZWX8wpD+xfvYbLInsYaQha2InbWlvUkAL/ZaKJ0WWmKfgs66uTS8MxIkcA
QiDF1g4FR2gOdhKuDGve798UCD+odyzgTN5hq9PzM6OpTQlL/I59BX9S2JUHxTobkPjc37rlN6+q
QLrDPC3YdYhm4DW+vZNojmit1PKepqLM+FWrP1o52PFZav6iclR4fVQGG5dTdFrXJldhwCnNrDUU
qhHAP93Sn96lerwLYmV3f2Wi01rGNSH2Wohg1mlUUitBPisTpzWog9uji3mq+lPYPRtGuqVsKoid
DHuRHy7ETzyjlt9ynR7mfdoZTLle0tDM3dxQDW906q3nq2Djbqys/E9OS2Qa6ZmT0hzGbnSTRcZq
3GL5Elph05gGgRIeKafbtaDzVaFNGKcXFGnDdn5Hw9puq41Ec3GrldsZiOv+a2S1FDUNo8xGPfRS
FdawB7jyHhIAYxfGre1GepHuW6mzd/EcbzzwxIujVLywBKMgtEpw47DrQClSpJaVMdrJVYMe4jDs
rO733yes7z87qwucSk4QmcgvXvIyPjn5p9AaXKcYPas/3fdywf3FEOi9ZdYS8NbqMg11BadYXacX
9AtOPjwlO1V/o6bqqZcUWA+T8OG+PeEGMlrwS7IUovCVPc3p6tCqc7jTMvXAu3UnofaVWhvuIZoi
hQNFJ5wuoDT+49YJmcSf1bRhWQOofzoLgYs4+N5K5KeQ0dGp898M9vchtr4Ere+182NoAhuBxyH5
AMstTAEf7Xxr5YJ4cvOTVis3nNDwKW+kC512z4slQfKDz0wP7cH9LRYe6X9rX8N+lKK3p6lv0kvv
fxx9/aQ0yEJbhZePh6wrNvxH9JKHCQa1RIZ2l3R5dd1DtWnZ2jK9FJPUfuqyNH6oBgV4E4ArT8qy
/MUu7e5dDu3Ofo6TeIdk5Tc4SeKXqs+dL/eXLvQuE6LYhfGZts7q2pjIBRTxjHfBAvdBkiu+D5aM
6E+w8W0QoZB4q0GMxGseZRV1dZj2rLazI7HH/pwOLrWqjsBj5LWrly9wdB/ArB59vTv2cEz78lFP
/snocSbvk/RlDDecXbToq9+yBiFpc5+ko4pjxQ2PLrru4VjsN6cmRV51bWWViC14f5R5OGc5+SwV
rq67qNBqxl9bTWHRNbm2s4qwutZkjWZzc+VS22fUy7O48arsI626jdRF6Lo01qkdLxEQ+tXbINHG
phNIMhvXVy9Ws6P7R2yYjUclflCbXSi9l6x9onhx//6+l4oqNKTW/xle5ZulNvBpiwZanaMP8dDj
0O1nzS3Gg9n+ap2BH3L7Kt1wWqGfXFld7WzZ1WkQ2h03NTZdCSzpIuK4+XIQWoHK0aKmBZ5eW21q
0GRT088VqQxUQEEDT9+wzXYhdEZatgA9ZKB3a1ZoRvuk2ky4fhBGhlp9THgTNLCfIFiWbgG3ROPC
fBrh1FrQTgr9r1s3Ab2dSb2eZxdb7/atqjyAxzgF86E138ON4A/9Pqj2RvU1bv/gwIA68uphqB14
zbILV1lhRKYbWFGTXfzyzRDQpELrPt0yItrKxcIy6bpAF1ZGjFrJzMZyskttmX93g/wBna3DmKkf
SpBCI/oW931/+fDeJG7ETHBCMP3QuYGdYvW5mEZqslIcjGfI6mjuSbJyCElFG+UcaPoxaMaNPRTZ
Y2nE+0WcDQrE2z20M6TZxmEczmrnFD9yK6o9AnuwQ00oPvS58Y1Gj30qYkZR7i/0tduwUjiFeTow
Hgo/+mqlcmX6Yy0Pw7ntGF/JjDB5Nybm50ifnVOeJM+yVv3dtbJ60fK4v4QoRTw4Wq5uBLlXx8uv
ILYxm7pcl1dovSGHlbOVwvGcdRqVy695bripUx2d8izTEr+/5lexm5cmEBuDRyfshEjS32523RtJ
GSQWhzu+gUd9n+jGE9COU5SbG24ksETtniojdQGqmq++edI8ZjUaQucJjNc0FJ5jJ3tVStws3EJV
iExxfPDb0y5mI1fnOM2N3UHgN51HoPBO9Yi0zkKEmCef7m/esjmrm8EEBejwRbdrgXrdbp6VFaYy
xd10VuPPQfUFCvX7f1/kkLB6AblbKCvkV3HMoR2UaYk9nYs6OkjWp1jJPTBLXlzkFzuFXT8n9S0t
b1a/gLw93rcuWh1AziUroyrBS/d2dZrczejXO+OZFzA0C0EGBDCttni/BWcF7yFFKwp0jB+u8792
VKI6aWmoN7KxN1v5pY7kp6KpY7em3HJ/RYLIAn8EtRxcQ0GyYuUXqjpD5tAEbKdZ9ru2R7evLwdm
5wo1+x5ZkXyB14FGW9b8Nu843GwUcsm2gWSBZV5+2dV3IZytaJoyYzyXKMOESru4Y/XbdGmLEea/
iR+UJJhMvDUia1KhpGo4nWWm5pvK8DCiqhvPaeF5wZ/KE5TPAvy0t0YmmPy1pIumc5f+TJLWVcjY
ncGz9/ePShAEFy2RRWB66ZyvyyuFGuh1h17AOTV/WNLBoJOTpo+6A6K434I+LI68usZcreXtoVtw
Aqw7fYYmtX7URvOZYvgxK4MP/Zw9Tto/sax6quop9cfOHF/ur+9VzsVZaQbQQ9ph4DjWXLTjkEsV
P2U8t2bs+vpLbqc7CggbDi/aRcItA7fLMNkrAj0HnExYRNZ0LgF1JNK+bLSf6VS+6UrrPKT5xpkJ
AsbSCoMF6Red3ppirpD1uk7qeT7nUVf/tLO0612wZPa7+1sn8kCIbeCbIrpzaqt0tRlTs4h1YzpH
YYPkr+kQMzRDe+4Ton2htOoGAlwUNRbqXv6lqk1Z+9bjtVYfHN/S5rOSZye5PGuh9KOv3dpKDk01
H2BY3chDBP7IV3kpVcEtwipXYaqJOweJ01A+z0a7D5V5nzPOWGmfzOaYqftR39FR2TAp2FNMAs2B
JNYkRK1Mtl3cSPB4IdhVhYfWyfbSCFvXT63a2EuBQ0LPpzAiDFEWH7XlWlzFwWm2qOyYnXz2GwW1
rinWvxaw3h5KM7SPUqqnz/LsV8f7DiM4wKV0DxR2UYultr4yahpRk1vqfI7GF7vpDn56ThTDdXyD
B1zoMqx9355okdf21JW9KbVrv9Dnc288WOnL0A57Rz2a6VPZphtLE4QRuupLvwDEr0Ut59ZUbhhW
XkzZdAaXc5QaUKpZv68Hf2N8U+AePDSIVAuMCmurK9COVZtPejmdp1GJ3civXxgvjLv+3JZbvTKR
qV/CBnBv2KSlKw/JkqSO8izn+1J6SZt8lHQU3YxG3dkMld8/J9HmXZtaOX1hTarWKZhKjXdKorhE
fX/eCFYCXwD/RVvH4JQWUorbAzJ45MhtPE5nsytcRX/Wf3Q9/XXYo7YKXILoS9ilwr2QsvIpW3kd
/HqoViWERdgKXQnEojr/vL9fr4sgPKxInJh95oOy4OluFyOhWqaMusJigvKliN76wYlh11J+qIf/
ZUWOrMdE/nDfquiUGFIhLi26SPI6DcUnIf4OVcK9IU0uYq8nTUsiNwi63/8kM+5JXZ3zgqxnfZdi
LdaCwWJ1uEPgV5DQ8d51toaSxZtoYGJ54mFndWVtc6gnU+Kc0PfaTdI/if9tOETPudc99NKbaQt1
IQh+9AgW/k9KdAsR/e2ZtQFlK0tK5zMd810gA37MXAm+hFh9rKfpMdSk/f3zElzgZTx+EdlhBgZc
ya1BXy7mMG3K+ayjlIuiZ/ExCmnA+0xjHspZ/XHf2mteG+aQQUzZqI2RE2Dz1pyjBqHVjc18rip9
eNQsFPVG2lyelQzDqWSEBYb6uHIjtGzPSTRqJ7S182fTSs3ajSanPSfZvCWOIriKtHJJUIDRQhiw
npJRFaQ21LYlEepCmfwRVsi+Krem+gRpApPfCysXeknk4kvoufqWtrId6HIxkJf40F/4DHq8s9Mf
qZVAzpXKAPvb5EEbi43rKAhoKAIv/EgUoBjwW70KpY67bloTazNH12/yXT9BxESsbuZdN3/fOF3h
Gum/8z/uJcHndo3+WHHsDWusrfZcqvKJIahT5Zsfpu5Hmj4b/kcGP54QhrHmXVWeK3mvMmdcZeQw
gZcZ7zI5lE+Rlrj3f5fIx6mJWcDZCLUEjNufFc7mzFBgN5817Z2uPsVD7Orzm/j3Gd8Q6YaqiTky
hpVhdFzF9MCGd0U1uLzm8FF33lv0Zav0qaj/MZT2Uxzpnu08++aj5P/+kwjDv5RkYXKmGrXyrQBV
14Wfk0vcfK8QPg7I1uzeM42f9dfQcEMIwO7v6OuDZlyOphQfFqhmXoH8Jxn6YIju57Mh528IKzTZ
Ok6wvHQqiPfhIS6VYZca00be+/rjspiFyhnnMpnPWn3RBgcyUKslepjpZ0k7ts77OdqIUK8DMCYA
PjrwXizl79VW1l3KiE+ICehypinaTYMGacInB7VMuS8O/m9DLfGZpZ3G/Bc1G32dq3VW2kiGzgWV
U1U9FTrdPRLy8KtSRhsd79ct21+m4J+gSokUzqtXwzTrI9F3Ppc/8io/ZlK36/TmUrej21bhDtb5
QxPkzLiE57F5M7TVSzbD3JB6RRf0tHQHT0+VjRMVORIOa3NfwEHxz+3VTKiNKAtl0VnJ/gL2706H
jr6XemqCS0vdbCOFfB3peaZxRQECL9CGdXyi6F77ia6wA8Pnfv6u/X5+z7AEUws0npiEesXOBcu5
mSPYKZ9B6B5gdOFehN0nyYo2Ko2vozp2WABQPaoOZCa3uzbbqOZoVSSf1VB1Y6U7OE60Y2LiPAXh
znc2zkh06wDEMJzIk1OlT3JrrZ6MzGjtZdfyeOen5a6kRzJOm2T7S3i8LeywKqhReNKCB+JLeWtn
LI2aLyQPPwn3NyN30Dok6KYcTvFqN4R/5079XhnL5yEJjpoECcYmn+Gyb/d+wcob8cPc52NJWGvj
gxQ2lyUCOIHzOCUHkthUbj9BMnKI/B08yEnrjfIWgk2412iBs89ARZT1A8TvGn3oW/ZALt/YNGQL
4yK1GwOuQhtQT/JJpEBCr+h2nw2pT8u258FrDt/y+R0jFJu1TdG1JiVnHctIG6i1WxPyotzUlj4f
JFN9ksL5OfWTn4ynftLUk+/3H6AvsxAc2ChXiBbGyw1X5XIs5elbq7GU9skgJ/K5TBovrp8k9Rn5
zY3bIFzalZFVMgG1BQ10I5bPY+98KoNuX4z9gelar7RVz05UKKKtQ1Ykx/tfXNF3idSUPqkO7ovV
3a4tQkUwLIaKkk/9wbTemrDGavozOxsjtD3Vn+9bE+0kkw1Uc+kk0G9aXQQ1LSdaKVhz2vFLIwVn
aWwuqKQ8/IGZJR2mbQGQct34nSrdhBeJOGaoFHbCAOGVzw4B5r6V1+nfMpaODAAdOloj6was0+VV
A9ZWPtvRaQL232vPFmXwPtkou4g2Df4AWBF4LzrM3dweUe1rQVw3PdE/rj09hKIrCF0l/v77q7m2
sjqaOteyqgsH+Ty8dM1PZSFmPKpbQHDRB4YATDmT8Qx6B8tSrx4rEudSTpMmMyT0Juev613jjYHn
9NN+u6Av+CovopFIg3BzqWuu3oT5qPL2HKX+PEPXdm7hXXdjGLre39+31+PUlDKR0YapjbBES2l1
cfntch1Pfn+usnNlfRnyg19A2XSx1b8k5VNd7fz4cfqpv4UXMsvPEVPd6XSx30fSY3hC405PXN/T
v2vdrkkP93+a4FV8+9NWX9g4cXLfDvlpLcOi8/+Qdl7LcQNLtv0iRMCbV7QnmlaGkl4QlIP3Hl8/
C7wRM2w0biN0zrvE7KpKVKXZufd954W2km0Na5cqJx9Ksu9d9KwqR/8LDnXb9PtlP3vyLnZldlNH
HInStZgus1MgnhT3oKVUa2xZutOqYxK+qjDOfhPg2x/cvZtsgs+Z8JTvmeYvhdi2XkadAoV3jo6j
upOtP7V8KPVzOd57/OfMlvf+l/Al9+y0Lo6VcJeazM+NtpuufOLvU8W3ljHzIdPo2lJprdapGD0M
7mCVN13JlrsvtaTbEcVJw7BD8s3G34/dxke87b5Ksr0nvAThIQIlGGYns/+m5f5JdTTvm1Q8pelW
U1O7zlWGErbxGG20Bs2yL6Hwt+o8O2CwN1x5W94L6reWMXuadb83rKL3OkdNn6h193BeIdqne8dp
/n+02032xf+V2OXJcLcjN0yT2tGjlm10TqFwYlq+/jEwHoRN5L0O5ha6z7r1t1H4NRM3he7Uj8Fz
f/Lu5J0KSY3V7Ng0m2Mp76TkU7bPnoR+Iw+P6rNpPSfhl0h46CHStLtP/ddCsoPosX3QIzuT7Z7J
C/ksuo9WsoVwwPJXNmKhlc4XQaMe+mN0Opi1u7yA8sEUqp6Uw4H0AyzJkFQ7vSzGU1JkEIf2qeyE
WZzYnqI/xkPSfU6qBjKtflib9XufvL88EVkimJaIY2ifQr5/+UOkuC2atgs6Z8RdAPdsJK393FIi
Kht5M5a1Y/4pkPgs6QtmhbSLLX2niCdr+IGQmh12yq7X7IEcq7YF+JViJH+hSTlO5ZfYR/lXhIxP
2NSHRi+P5lQMY1TJTJy60o/iGjfS6lpmmyo3mVzklg9gRriDP934ph0FPovsUXG8CAFmE3DXru+P
0AEGCGolPtyPVPOzUyQ9ho+KYavCMdgF7SGLNq68bbPf2d6/o8BgKM9ZY3ON22syRQtXI/sPmoL4
gAIl6cHl/geKT6wcJ53jMixbwCSeyIfaBLOYbaYanSA9WO24q4fke6Ocq9y7H3V/rbzyPh545QSA
nCEZJ6YlBLv8EWZYhmLShB09zOFREIUnWE3Qa/Ofski7S2EVzeUS4Bo3TUaVbZC3YrFx3fiQydZL
Y46f/Hb4RYp975cmEohtdd8W7pFa5AsSTOz7JpCUrceEh7C3II1Ox25XK3vFdIzmpUuBwhn6xhNW
PrHrqIiNBXvAcIls0QaevTm5qLRJbKadgzY4qJtwmyUtFcKdS6Hw9hvzHptebd8HU7NvKC8ltSi9
suPZ1V9KL2W0iS5ppj8zO/1F0YJtnApg/pCNVob7tou/tVG+TV9q/09c1TYz+cfWFO1GeevKOyVR
N7LWH+TkuPIrr8MQNmTqmxEfUO6f61e7XmtmlT92Dtzrxn4Q2n2aStU28XR9mwoItGSC+wBekGs5
gmJeQJ+zVttwK1SDZRdxKm3GSlD5NppmX9DC3KsM6559L2VEt0/TXVCYNhdZQvo46mQNtb6vZLV+
ub2MawJo5mmg5UJ2YrpBmay99FVAr8wtW1XnZFBLGTLUUg1sZEKmndSxPVTayTQP/fCmChvLv4cr
eW9adirBgyoNp5xgo4ve5GKNgf06aYLbnTEfRt0YRQfhcPmjQIxI09Z2Tme6L6l1qLNnyVP3TZUc
AUIVreOP9UpQtXCcmGQcR4efd+LgvjTZF0xlWZGIyajcjOEdJFUrQcfiolAAn6jrkcqcC7LktdEJ
dQzyMeWN9v1DLT8Ycryp2kNMJ6W5y4YVTN7Cq8g2UvCZZkypZ89BeaUl9F3csybJOIZZeCQ6udce
PPGh+lV+bWN3760JYkzX6+zThbppIggESkWXZLaLjadGUNVKnWPmrp0MPyxX2AfJi+K3pyb50a4V
0BYupQtzs4t2kNWhiAYW2KKelqG/7P02hDOcHCvOcZ2qTdJ3/7usORQwLXorU42ho9BzbJuHqsfg
Wtdh0QbTZlS0QCoxunHpgEIfpAip4h7A5e7iCsdArCpdw5wv+8SEghWnCRGGES/N1ExWRswOshTC
8FYej803S8t2RuqYEYrqIujN/Dt8CZtOdVc+gHfsztw7puFVMNsTSm8eHMVjXeW1q/EuFv6zGh8q
/dWI24OankfxUUPTtPF+lqqthkzCy6hmogviOU116MrPw/TjrO+itffU478TRCFQzgAUFSVwmDSi
ZpegG2Qt9FAxAL7gJe/+CuOPoft6+6JdOl5QP4wuglu9lrUUhdTwcgkTQ/9WyQ99dlCN59smli6Y
jyZmR6sxds3DE/WA9z4ZVmTroXAYY/oR+qEUT1V9/Pdx+WnfqPNO/Q+IuOfwzkpJOiOsE0CkSces
RPEo9T99oX1g1utwe22L20eFHK4dmFwAeV66rRy6ai1HWNIgMnuIBc2W8nQl8Jj2Z+6eoLLoqyBa
hyfMvCBKxzjQrbR3Ojj1uh0Nu01SfI6ap9tLWTHzDiH4UCxJxD5tMh0zrXkUyk/t+DiqD8Nqbnh7
Me+zNh+sDF7GcHNTsBj9m9gffF+yo7KHSGblo56u2OtNm0hUgIzQl5o91YkBP41L8uX0Vkjn8EHS
i5Vjmf7CtQX+NqI9YLzmWhCJJ+hqqeW9YwJq0L8m3qfiCfoWe7WKtXg/MXXEDDY4drhaZmuBOV4u
WkqY9EXJpC3vLCpbpTqFj70ibkzEbs3hObVOXvzq6z8t37etaO92p6D+FXnpq5d+Cfv2oR6U47CG
81j8tD/8sllaUzDQl6l5g8+Ur6os2Eq8Gw1b/pUGz94kxzms7Pn1KNb0Zf+fwfmLJ7kqmmDoxThh
cYqfysEDdPSql3uv/VxKv4v4Ryu10NI/16slpkWH+mB5FkLU6NwHbif2jmdm0rYQetBUrqCsxEaL
H+EHKwpO9+HzCGQpRnK16xm6OJayLbXTYd6pa7f+4nP7cR+n1X6wow1ZFHkNLkX4357k9nsiPjYS
Kq+ureT6VBvJhEcF+fDbd8zSdQkAE4ZA4lmdtvul2cQt/RCxsN7JBji1+0OLYl03vPwHRmjmgwZi
sAxLl0Z61DbTsFJ40uQ7K5c2Rf0sIwv83xmZfZN+xuyE5sq9Eytfvca0Rf1UpysLWXI57cNCZl9X
mKuoCsvYMN1PbvhTgMn39iKu6Zj5nCZ8ABgmKgIkVJdb1Zmm2dWGBLFg8IWxEgrW7l1tFJsm0bZm
xehP9Yc5tnT4lBclpXORCfaysQfv+8rvWLhL6TRPv4JYxwKeePk7StdT69BQObI4QOyv1ZT8zTQD
/y6UhxilpljTBzvoRIq6Uiwmn1w/VwFDh5LUn6LSsI4t0Lp4K6iFGDFvl5h3mpb2Z6SSGo8ybb7W
e1z6vaQRU0iMN19hEMzQjIW642TUCmRb2iTCr6wo4gO6M8MmdTXfMUZFONzepUWjkz9DrAnIYJ42
9XIvBpDe9E7RfpG7N6s6FbnK2/Y7Vz/dtrTwmU7QR4J+ZuEmZbzL42ihp4u7GEtRr6hbtfD1YyiX
KMjWjbUSdSwsCpohiGMgFQAWOz95T8mFRhXpA0F/JxYReKrxDC+pK9wPevL59rIWskCaQFSK0KgF
9TMHdQ5WqbroJNBYbcVXgl5KndbDBIlRsgcxHLfgsldC34XrHBQFrMgTUBrdTnm2kWRvIDIl0UlL
y9snY2RtTfh9Tw2zfRUUbysesmhu2khieWBr8+DKT80061KRfiez0Ar5p1Crh0g0/3hGuXYBLhzc
pM9F/10BdXk12R6YCbSyXSw5auZC0FBu/H7cIB+319Xxc1mvJYhLZ8dgDgwyuCR36+xSL3Lf0Gta
sIzmjPtgONZVaW2DUNiZnnFXGem3Qpf+3HaXpd2c5gXYSTqhTH7PDs/wRNFNTNGJ/iqJ8jepCxi3
fqFl/Pc/sMORUVGSgG/Oe+J1UBqQ4jeSk8DQFA1vo9PVkl39u548hbRpMhH/YBSCbsTleiS50NKo
bpmgzfxvhpXvu1HbMte+4oQLWOMJvQe8DZixQsQ6O6qsiiqdaqPkyEI+PmtaUm8TotK91Ev9zrRa
Yzf0dfXHtEIBKoLWO7WauTbOu+Cdk8rANFulTRMKs6ezkaPeCwRZckzaQ3XU7mMz35ued19b8s6P
ft8+waVw6sLc7B2VVESzYPCSHCMU0U/WDrlRbNX+J1eoFUcHnQdIRyquT/W9D1f6yjM+/fVZJoJ1
qI7oMNCAnvMT9IPkFimD9k4mZbbh8uSN7qGzTNqV93l+iEX1dyzkKyC0hQ+S95rxjAlXASfhrIFv
QsBQsft4bep/hpQ/fU1b5SSInzMt3it6vgKKWTpQjaYFmGsMavPv35RS37VaGmbMCW3TkOaum5+D
ItonlQfnu+auYNOWlkfsBcpu4lkU5/QEcjTKYqYnsuP5m1GkIESt3yvuWw92jvIcUtS77UKL64NJ
jngMspurJL8ehkbP6lZ2srGxJ0YL66zFwTGhK5rIa7NeCzcbGJL/NTZP9fWx683CqGSnaUGrtFLh
hCn5TBIE/lPdrlFKL4SxzJQD0wJUqDNZP3sEfT2WIwMJZFAKTK8RNdOwhvBpe3sDl60ADscreeTn
t44YVW6DsI3sVF1NXyXQ/+ppsKZ4fE13NzUj4LGZLMAn8U63+yFvAtQxNrXacEworeV2WYfjUyqW
wxOpebUjKyDzTrSdlyNEkLsQ/AoZvC9hD5uu3/Mo+16h3OXiqNs8LWvMxddsM++/DjbCiaeBcffZ
rWcG/VgWcic7vj8yKihDSGgdIt06dShnJrHjaslbEzROVT6L5iEtDNsbv5bJAfJeBuJWgLpLHs3E
LhqIhJIQA87uREEQw0TQuCBodTfVm5UwXJ0dXFRm9GjF1NLZ09lGExX+Ahk2hcuXzfdGrcpkQXIA
ITfHCF/bxBEQy9settQ/1anz8YG+50vzKbE4LfOkbTxcLIH4Khtl9di5fnvUerY3MFPxZSSN2Wam
95q5nLMGvukA/PMERehnXdWbU2N2/b4cDGkn1UWx7+XR25Rdq2xU/rIdli4omRSmSLOO5f3Qudm2
cqV4Z5ogd9Ay1I+tlmt2mhbStu6QFVSi5OS3ksu2it+qplf3UZP4u9vrXroKTWi93qmq0T6dfb+F
kUVtN6qyU7ihf2xM0XXUPI9+qX71vUuoFupSaW77uFRWAqNFw5Q9J/wlval5dupHlpLVniU7o6Dv
S8hNUj/d5xWaVXBFKN5wl8XSSuaz5En02YC/EbpQ25vFSAIzxL2vxorjE/HaXnDXV0AMbu/nUtbN
ePmkDklsAn57ZqRK1b4Hfo0fofYNUCqECLTbaeKrGe5QwbYzi4zkaygKdhz+BRKzYn7p9re4IGFX
oZxI4+Pya+kzl9etc2VHEMwRCIJavrpxYYwbFaa8U5Ll3b4V9XE3mhINOU8o9oVnZHeZp5pbzSo+
pQI0abpUR7suSMtztYpxW0g/YcAGnwC2F8qZ+TUWWIKoy0KoOFJuji8ZoJidrNTaIVO6tfr9kov9
n6mrUYxoGFJLiT3FGZWdjtiirp4s2QUzl514t87ymkrtUgHzw9qIgi83v4sGvZQj1tao+d1QtPdD
Iu47oXggr9iH5Ni57EhKvBf0YeN3BVpHb7ePf3HF76DmiV0PMcLLHwA4pUXdL1AoXZgZExPVt1wU
t7Ix/sh1mBXC0TukwVoTcellmlJuhKLpkgCKn1UUdNHtBS8klwqUu6g3D67mbdRBfrDG3/Wr91zU
VLT7e8/IHeSZtiM/pDC6wwDrQrlGZLT0hiOtwzvBM8lU2byc7noWKmQjmasxoRi0z24lOEWgb4Jd
3D4MjWjLuXgn5o+efiyTFz11nzzzh+h6K7fbwvvIc81EG2fAoL8x2xLf8KpYUTvJcbMHTvqp9d3d
MLrAEP9EzEHcPvXFA5hINpk7mh7kOSI/7buiy90pISJc1iQo/tLhYObRa6drAAxBTObboI53sdwQ
TTuG4W3TxHvuy+opSOudsFoKXsqZDIgUdOgoGBAFDX7piO2g+0kmkLWUYvF1lL/4qmu7cfLJapOd
NsA93ZuebXn9qVZe5XQNEbC0+1BhTFUuWkR4wqX1JtL1xqJU7LSCsE+GO6mKdimapDRYJetlZfMX
XhWqPwRkyGxP3aLZCxpyHGacR7KjKi01/WHDAKnt/34OS2Coid0hJKvXw2ao/Q0j1IX7PDCudPs3
LP2Eic+HmjgtUZiQLtdr6U0YqY2F03tmvYXj3d1YRuztb1t5n02YpaJAjwgWaLyC7JjXKMHOBUyI
BsT6rXuQvJ+SoX1WKB3rJb18xb/L+tJp3S16biexSG2XYmYz7vM8/+sP0sHiVoi7YBN4v7O03fRj
cpJy/9AW4in01jqE1xchhauJtpesGZKSedYcqzlMxRFJUF02HcH6rvC+BPWuUk6ii+6U8ef21iyY
I4RhLIhxQ9TJ51OVCl1vqeyJzXOvnZoeVmGX2rEkvwtapCzqqZeld2uqdgvAQ244+uDUsKhkUf25
PHfJ8lOuH0l2Yg8ctv4zQS4psbaWFqKdfKfD7jT+iovfKkMLCWrRUb1Wifn//AKNjITpK3rYsxcP
QLgldIwmo2vUhZtqzBirdM+N6P4dzJ+J9NcXwk9eB2mFUP1xA5m3N920fXu4vf3XNZJpH5i3BClo
QRUz+957P049ivmyo39JNGPnA78bkn2D4kljaccieh7WwuaFC+7S5OyCT8vMS9BVloG0NEBRI6XY
G+OovMh12O3MwUi2aqimvyu1SfZlrMSbOglMW2jyf5/GuvwhU0D4IWnNUC0JuGhlxxJCYd/HfvE0
WGO8V8tWfL69zQsXALboKjGbwOfPiV/a0gUqepnOoktf3YeqCvhJDb6G1jZttY1QPQbWM6SVGerv
uQvgOwMzYY9fa32ju49Jvzf7XwYNJsg0QeJOIG3o2m7/woWX8PIXznbD8/yoLmuZyk7m/lYBB3v1
XrHQ2gLz6vZ3efxJltR9IL665imB7jDbeNJDYI12I639lEWnBLVKIZ0gQJyjR/w8tmpk5GVHVKrO
7rpHNNXH7lzmph1q0kk2fxdhfpSyQ6+hEFnvS+nzEBSH2jcI3PYDIKRoY3orLeh3LPLlHa4Qp1GJ
QsFtkpCaHWEh50Um5ORAVdPGn+UhqHap1/ZbcRjvmQ4SHkctRDAV4OZL2FYW10kq7rxaeoYSILZh
JPluNHW3tVzd3BSZH28Dy4QQ3are+EcOZJUiClHyN6k2IpqNcfqcRXLy0NRxs+1pGm/UMRlObVOt
KaQu7TZIfG0KtqbxmVneMz3AetsK73ls19oUeYbnTLLKjalmwiYz9SfF8ozUzkTJsg2K0tvbnrf0
AjBTNZWjp+LRnClNhWNSVkbs6626LWiYgLc088BmAEIYdLu0kjXE9wKKFrY0av4Ah3j0Oc/Z12gI
hlv4qeIkesPURyuWn3rwwdsmiP1fWmoMZ0VtB8h1KlimtUyMNvmonL1IKo9yHAzbsvSsty6vpY0X
FPEfK4MdL40L/ywUrrLyNUzf3czteIhJvaEnmQaoZu8EBfs4LKRWcURvPBSqDGVd0cjbpo+ajQz0
4p9rRtDj4N0IRjMcRhx6uTVp30phw/woPbJvshrQC/z3F4duLN09IFvw8MwRSG3glaoXd6rjphXT
CcW2ME1b0Z/1wN14cXOMI7t6ve1h10EthBxIA01iWYCF51jNLMlaI69D1UFAWjsmihjexw2zMYpv
ShuxCcNd3uhryvML/R4wSSbcU9PsOxHGbCd1LrFajQPNKcfsm+6pp0LxP7uBdRyb5hFQtOf1h2oM
7pA/WbmqFr4oMjkarGRRlATmhZTeSq1Ca03VsUqZGSF19HdhpvU7q+31fRAJYL5aIfhTpl65crjT
HThz1umRQwiWpiRB3Syidw29MV1yOiduLcYlEnz1azmsPKbXMTtqEuQME8aX72IOYzRziVINxWgn
KoVw5w2BYVtCoazUg5Y2kT4HdXNQ9nQHZ9d9nwhZGA6a5oh163TwkBv+W++efM/f5QzL5dX46Z+9
lNCAPgdwSfgw51S7XNBVk2eJPoFO0mQvRocASP/gJZs06ldqtgtfBB1IcPnUxDVGRKbFfwh95L7w
GoryOjMo8iFA0VUqJDhghYOCNrHlf7u9sqVP4T3w0dWJcwNo4KW5RqoKWu4IqKDTpI53MOmlwSHL
FN+Wo+e2Mc+WumWoenPb7PUJwlPDjoKlZ0AY2pZLq2UBUkYbXMNJ3G7npVILgIZA2tJLW+y7ra6g
a26V/Zr40bV7YlZDVo0IhiG3OeFQZfljRiJnOnIZDftcArEWhd7p9toWqjWXVmZP2CCAGcnU1HSa
wv+meBCvS8EL38PWNbO9UrlA8Yqn7lXxGFrzHTCfkFX8bsNgl/cr3/y1L/FLuF4pn0B8RwH3cpsN
oQgFsfFMJ2cCMwnuqc/mA/NijA363sqRXj+Gl7amWOaD37pWVbQ617aT+uHTaPbkp0zkxY85wucr
3/+C0062qAUSmzC8POcGY/RDLbSyNKF0YkuFNngLoqrfiFEebRuvpLWblfKdl+g9pByGca8XUfd6
+5SXXEkhIqIUA14bgM7lcvsoY6K5q0w4M1qwdHXdAUNU1ZUDXFwpTKHM6OOuML3OfIl5VxXh9cZ0
vPBTn+e2n0ByrTwmRQq2LTmEbmGPHnIwa2w8S6dJNQTCFhJxDZDH5fJkA9qm3GOHsyIpTnRf+2fN
E+8NvxfvFb0TV76ZJXOqxv36zq5/pZYaCZWVttFovj9OgvDYlT8CnzxCWqsuLB3bR0OzV9DqlWwo
isF02iTfkEuG5hrIeskCZzUNQcB4Qy/ocucCs+ySIdZNJ4ncegPUqNzkEiTDt93v+jUHg0VXj9F6
2j5XXJ1trTd9WVaGgyRd1oubASHMeI1Xe83I7G3IIwuCtKA2nBCWiKoVJzbm/9rI/ESUJjXdvGEl
sbeR8wfQMdtgrbO7sBKKpmQVE5GOjO7l5aFYEumgPMAPNATesYtd5maiTaGW29unsvCsEZnzzVCi
e58KujRTyl2nBUIiOjoTN5aXPeYM6KvbMlZfp/ERvepXIC0L3w0T0uDrgcLy7cxVKYd0TEauHvCB
xkHXPhubTCltK1wJWpd2j+kUuJUIf655iFLR65shGUWHeKw9mkG8jRjC2fv9v4Ot0f/jGvh/CEQi
ycv9M9AsEWuZ/Qu17EepF5vUt57aslu5VZfWQ59u4gPkBrmqrAFL0uXMxYwSZbZv3Pvhp0b78u+u
MA0KTjUSfEGdrokPz6GfR2KuWpXoJEVtDyW8De2uzf+06atZ22s9wek2voztoTGfoIbKVDglvr40
lhJog47BDbyH2r2vi2xb6DqscHdr+tkLlxuU6RN9KtcOOfrkjx9WFcreKIZGLTqC/lN1/3bZP6e4
LOTD3589O5UkQ+jc8ffH4cHM3v6zv0/AQJt2ij/fn9sPv1+BljfWC5hiGiRwuTSZPYys8nj76Jfc
a8KRTdRq5NLz0KDQEr/MQyC0UfYnVopNT89cSn/dNrJ45B+MzO5mF60R+vwyK2kD1LHbR/zY0/w3
RfyRQZJx29jSNfNxRbM7Wq48L2prULpArQ6K/Jb2jR3p0VZbA4wvXaBc0RpP9DvD7My/lEFHrZKj
cyB9yRiK/9qPLyom9X2ylg8vuvKEYYWVj09mTsblwvhqKZXFXV3R8xlt/T9gv3xn4MLP6NsyhT87
IlXrpFFvcOY0Sd7kWn0Rh+IO6ZnYW5uqXTofCjZTvWxSwZi36H1BGw2f1pajK/tEtbWCvMrO0EG6
7QZLpzPdzjRBoQ+j9XD59ZuAavyEyMfRGstuHmpENag7Skhhi6Jvd+pKULj0HdHvnIDo5C6UTS7N
5UHkZwq5sGO4wmNIL5J/s8ui77cXtYBveEf68dqQ2tPVnd3USQh4QzOCqa9a3Kfo9wSwQzNXYu5r
7U63GrsOPFsqm5c68869GG+hkL39E5b2FZ5+axKVpN85569ymcEISnipnQG2ErX5mplPk9C0OEDp
s83i5//O2swtRz3X0UtOgJ4lvl2q+a7yxM6mUmN6ewh5dyAbspVodemyoraAhPJUYgBAdHmSYhrF
pVRrhCnuQWUmyOzaA5xFE3N0C+b439cH0TGZIf4AcmMWgCONF7UMz8PTlXOMveU0FBNMb9hCbww4
y9aCNTTz4vIm6gda1VT25hb10FOkPsNRZRCDcoLyYVrYSnKkkkmQudYXX+jS8daDemGUZxL9mKPv
kzHILC2iMdETlgOB4dtQN7X5uZOk7aDKtor8YrVrg191s+KoSwvlyiQvRCyI5c6SXp67Rq66UpqK
RSPckJn3q9OFTT8ciAX3t49x6eufOG4NWDOmYdXZUyD5rdIMHrb0wt25kfY1LfJNXSUrrrlsBhE0
GjiQ3MwjmkkPZIgkRhms7Flp7IrT6+J8xcjS/cxBTezb3J2k8Zf+T7WrEIgSJafzik0XHTwY2kvz
aexXIOALbxpkSSABJxLPaw74VM8hQpkCdUiCR7unP3OUs0re3T6ZhdVM3/BUkqAuwcDC5WpGVRr6
LO2h9WuSfucparVTRsluvR4q1FxYua4WDojEgxIWQNZ3APiltazLNMXvCHTU8FNo3I/VSz4ebi9o
2QRMEXg2xALz59Mlm2nchuczBmFji55+n6L0t/GLauV81gzNHtDerKK8YLGOnv9tAif3nwdtJYJe
NEHpfSpNoacwL1XXNDnlYFrLMKZMWd/xuNjp2oYt+hnzMtAHUKS+GktLhEAI/M6XHEVy6/tksNQT
bbLX26ey6GbTQIyqcA2I4myzOlDpWiTlkhOrXb3NXS3aCKrmHuuRAcLAAm14297SvTqFglC8MG50
jRoeK6vTsiaVHHEsmlMnCONW1YpwQx1GpJAj+DsjSLSDFBU4ehsChpbkfNsK3RoAZWnlU1UTymQY
XKkvXrp8bQUEJEJIPIAMuCffV5b7tU23utC83F7y9KXO8kaotSaMDY1Fevqz0KenZtwaXSE5YGFs
LT+6Aw8yCh9Gnu9V9cttYwtRztTVBc+lTIr3c/He3OuGXqzY3ixhAscRTICD+o+xybem8rUxV66N
pT3kNud2ArE3oaVme1iH3JIJS2slWzB+5smPTkMsOP0PPrcPZuahW9xZTPR1PP2V+drq5Ub03xJr
ZSlLp0Q4A/HQRAkKG9vlUkbLLFr4zXgJlRx9l2pMdypqjyfCn2aTIsT1OKI4srt9WtP+XLgGCCsi
GZB39P5pmsxcowpCkckw03LkcbRl1zt1Xvutbva9ZZ1aNbeD8XcX+V9vG726vChhTLcKTySAG2C3
lysVy0Bty1YWHCHJHoXiBPnbi6VVK3Sx10X1yQxIuqnTPSUz83A0zhPBUl3BiZNiK1mf9d9qYReA
85n38PZNUJz6dKVQt7AybjK6XcggApSf54JpNAJTVkX/HAGZQEG5bkfk4FYcZc3IbF3wO8tKAqMv
kpuVrVOewenzlSdsafPo4IKKZjyKCspcca4NYktMDVbSpQ/UW23t1TK+x/3e6+/q7K+XDCjP/btb
TDVVYHDo9jHZOq37Q9Wm0NU8q5PRP09ymIFV2oxlbfp25VO+ujHI/eh2QHw5FR94Qi+tdJ5Pmb7W
/TMh1kYQIztHTkxC4a79e9vLr77nS0PzKFpMTV2oZMU/t6FLYvKaBGcXYiFgjuIaouPaI8jSmQqZ
YISs6eqCh+4j00stOQe4XTEe6hj+1H++A/nDH43MjqetVJLXESOC796JFhaEao8o+O1dW1wKQ5tT
VINkwxwO6Q5a2LahmpxH803tq00a36X+yslct26npXwwMlsKnK0RpRwlORseAImk27WJsS3z6Ntg
tvdWmEh255a23Kg7fwB1pJQN7EnFGVzSpi9z4PlrqeXSqvUp/XkXuaO2cumU6ogqjy/5wbm3fpSi
tZm+r4Jx2X/f249WpJmVyLeQEg2Cc6l/0arcTqRPjbymw7O2lFlUM+n15sFkxPJeAjHfSEO91QJv
5X56p1+4fLgoHtIrpcmP41NTuVxLJQdBViZicq5atBxN/zig+hKpNh1Ts4nuxSbfZWiMMWp5lrLX
QP+jxOW+rZK9BJYsiv9wsEexUk9ykNtj2W1v7/T1JUPqRLuOX0jdkTHdy19niX6XA+TIzrlaAeND
5m/fSDrszjVEu4PSBIfb9q4idXqEH+3NTtZAtViKDD87F+AP1LHaus1/aWF2rFHcQCHZRdm5j7yN
rv8J1uLG60jkcgmzV60V3cHXNJZAH6htJg4V7Ah/JP25zPQt5aSd3q/ExWu7Ng9+oohoP4+zs5Jp
cFDft4a4smsLH8PFucwuGqvLyqxx0VlppEM/WkhY3mlRsAIlWjQCda6Oog5lgfkY5KAFvhf3eXYe
qEVvaHh9a3PuEDct//y7l01vM9kTHxzdyEuvjgLUQ4yxyM6JP04s5kGgPjA3sYaGWPh4DJ5mBQkZ
ag8weFyaqWqYswNigTMSrUkuPheZ+FetTiA719rrCw7AnjHqAfcmVdn5wFXaMdDW6ml2tsY0c1zd
l/dWUH29vWsLxzM1cOCcoCY6cSZeLkcER52riZqdQ9GrTr1Uej+hGQ3tmprH2uW7tHUfbc22rkMf
g3oatoLxi1iUJ0373vOSqZDn3l7UQnw4dYooPnDH0QCd0+PU7QBnZqvz7aBHHPOObsaoOeRluVGU
eNuKySYrvMfY1+FRfLpte+GmuDA921AycQQQZQt/n+Q38Up5GxPA+dmujn9bYWkj8HdGk3mtfr94
kEgvMvBIiEXN+fIgXUVmornF/cXO3Lr5lyb0YbIw2rUy+pJXktFSpmT6i3rlbH2gq1AkagYcpvbV
OyXL+u2wrjR+HZ5ygDDITDhHNM3nvi+bpRaprpcTctCEEBKnN5oHygi/AqakbEuVV9Kxxd0DzYyr
QMoBT8Hl7ilZo6aKwamZAdJf0TBmOyEuzX0morF020GWNhBxzKmorE+kyPPYIGo0vVSi/GwV7qGS
K6aoXK2hIX/bzNKKwDDwXQPcAuQ7yySoJif8giw/V+bTgHi6T2hfITh728rCYsgmJ5wJoAyysekc
P2RFdRCbo1LU+VkVD7IkYuE/CFbIlImj4FljsHz+fvg1wj5+2RbnKMifzCx2Mn/8o8r+Hy1V/vk9
ZHgaFDihLqRCtIouF9PESZRKVpCcw/BNyF6RcFaN59v7dX0qlyZmh18nTde0WZicaV70bWCDEpbS
L7dtXN9A2AAlTJULjuMrzpfRD9wWRYLkjHrB6X9IO68duZFlaz8RAXpzS5brbrbaSC13Q4w0LXrv
+fT/R/04UBWLpwjN2ReDDQjoqMwMZoZZsZanP5TBW9k/mv4rimci2kjiX3sa0E6+U5iYqAyxd5fb
Jsf8j0ph6hY1ZOK+/pCEjypzsbdXdb1zvO0ag7gMgfw2dGnFjHJfF7IhdYdB3Q/ja6dmu83CwvXW
YQQBYDRsqSzw8F4aKUsutVIni+zLyckHNA9QZZi6X2EwOEzx5Mc632Loun4UL00u7tNmlBuj7Ugp
I01wpP6zAVSHg+q3apGr+2ehggQlNZjA5fsAuiDUB1HGTq/uU6D3FgOlm0C6ldXQfqSLTLBHv0Rb
+PdY8DjEupG6cpE4yICRYqRkp+LHzaO6vnm4Pc8sLe63cUrFotGwZLVfwuHR6rcIH64NAMtQuHAY
OkLVc1ktk01BonIxeigGnRB1P4zhFkbnerNmcP2MAKOyCgJs8ejEWaBIRZ1bDwi17mPhM0qezPBl
95lcbHyi19N7MyADBANj88DryWUuHXucpKJSlNKjXftv1uws8TP14sNkeLaMTvMknzrhnik6wRx/
FKTFReP61Z3ShHvEFv72O/6tdUl1FToYOBIXiy4iq52UboIMZTR7tzA6uG976rmVJW6JOlx/zbDO
cJNDjj7Draz5hM8ep6CKwL/FjUfNujkWJll1DH1qkP0jZwCI0xG1Bvmlkr/89QLZ6LmAjNYmM52L
V6SHfKUmGRAeCqXbyYob+m8Zkkq3jcx/5LLAQIbDtCGhCu8v7YzLpQ25pSh9Q/muVL2DBX0yN6I/
Wocx+I5Sxm1b1zcHkOi5Sj33JiHAWlyKplaVStH5oQuL04/E+J5JL3Gmfb5tZOVr49Lg2eK9Yi5o
SXukyD53uxX7rlWE1i4BWcC0FwHFbSsr22YRTQKyAaPEqO1iKXLSltNI5ROYzSMD9x+U+kOkvkhp
d6+OP26bmm+6yxMiOaR7howedLq0KC9PSE4DeAk8gUqT2e3SANbR6egp9QGlGycpfm2KLl6fEvaY
0JxPia9qSebUBoSvU2CFruqNJzWYXK0QHixmpG8va7mDc+mT/JoRwFngkf97uaxQHSYjjFuqdGGK
mFotlDvFTLODmAvEsTCJORG78Zc1BIZHqBwALQZTwH9/Sxudfchp5CcqyVrk1tm9IL3NLYXm1+11
Lf0PE7OWwczJR4vrqutTe6GRyXEYu4HR+lCa+h99Ld2a+bvePPTUZhoJHB3tzWUPIezNyIrHJnY9
4DEmfVvPkPdj1//MQw+5qC3Ex9Il5jUx3wRbC0AMg2UtzqpTMlGDNsc1amqMkU31LTS+3d635R37
2wZ6ObOYEK6+bFgYrRlGlTXEboau+AiJP4hZfXhmMNYe2k9pZXfV97+3yGwa7wehJonUohQ3weuX
FmacuEUl/azacHqOcrV/MvVM3JV1Fd0Fnj4eh7Kvj3FZbxGgLD/reb08JZB1kOUzfr7wf9j+xaoS
o8RVLYaho8Y8Fa32tTH7XdsPR2W63wx01nYY/BEclXzdsGstXrGhatRQhtnFNSe53jGzpjhe3xxU
sTTsRIgjR0uUfJ9WIhItDJZvfO9XkQMLJicGlMg1RslrCZsTWqE1By1B1KM1CVDDsjpq6KIhcUlZ
0qj74ig2RbmP5aI9SYUVDbY/RNZdNgytYmd6Nu6h0u5e88ZLHsK0yl+TVAyfb7vEysfLsKcxwzR/
400Wd23na16UKlLiDokR7xNBrb4nmlBt1AiuKDl+b8Ws5cI0PDit5cQuDDGZKZVm4npvefEregJL
lR/1T/BeeY+x7BSDU7wrwun22lbujBlPC6CKGIZPbPERW4pnypPE8RfSr6p7Dz7Iwn36MXq7bWXF
rS+sLKIytTXylIZF4sbZg1+jjlrYkvEJqpNSS2xxi8FBX7yN/38j/6xp8QlrSoN6SqQkbpNqg9PL
lQ8RgibuvUSBLrRu/N3t1a1chDTymSXn04VBYBlcdH4cAzyRE3fMIcfivb9P1Y3G7doxsSxIPOYh
fP7a5V2rJXFb8wUlbt4WgYNOsPVIIhTcZ1JiPOdygkpcFW08i2uHBoKAy5BQmiLxwibVnLCJU/yx
9Z7HvWVPtjT9DMpf0fvt7Vu5gWA0pwZDlqJSS1rYGc2gFI2K1LvuBKbJfF99Raugfiy8rNyPvaDd
UZUMPoy58ANE3lZvZ9X6TLw358mMqy+cRYiZr4RjIXXLIT5AsD7aRfnNKMF+VvsOxZWpDr5n8YbH
rHkowTW1QIuyFdjvy+Ps1b4EI6dTbfCQpad5B8e5V30097d3ds0xeaHRJSaYh9Vs/vezwCYLNWTE
KswkzX0Ns4HiPxZb/eTf2PHzSHT+2pCNBj8z5wsgJi+NhJ2v9lZaZO5YPIchqo6+6ECWGdUvimiL
GRRH+SFtaSR/rzyEKoun3IJI3tpXum/3ETIwngKwsjGcbAif6v6rFJy8Lrgvpq0sdW03zn/o/I2d
7UZb8PO7qM5cBS5BOqH2pBymON3Y8+ujJcmA3MOYRxXgtF94s9iWYz/GgGvk7i1+Vch/Jyk5QSK6
9VxcL2cmk+dVgCiNOfrl59mULcCsQszcAS1cCWIOQfpRtpEtTrkzT5trPSCSJniT4o+mKJBzx8Df
kHlttUMg/Hvb0Vae8Zn/GVl5vJa4aZnEZT3TGaPuAcKoDm229z4k6PBN/4bpPQ/3IWj6UzrJMWO9
D+bwb6GFL6VSOaP+qw8Pt3/J9aXFDyH0ZfvnUH4pklAOVVRCd5a5ZRxXh1iZcDnTqBwpadujqEXK
vg50b59lzVY4vHLwWJ7T5VkIGn6DS/dSpiTS5SjK3HgSEPY9lq1TJXbd3N1e4JoZWCHAbs7Yf+pd
l2ZSgRdCHMrMFbUkIQiGUljNH6skcMKtzHxtL3UCUQ1IHmhrab46zz4Ya6T8bxV8MEMFCZAGqKvt
XMV7gKEFbEH5TdsSOV8JgYDe85DOjHhAYpeIxslMRuAgQeYm5Z0mlgehfzdYWPQdeQgFzeXkmMAF
57uadOo3BkCvoLHcw+e2l8k7AzFeA3otQ2D6pxUca4n6pf8tKZudF9pl/tIOP/Pu4G8JfG3aXVwY
3lREcZRj1zL1g9Fbu7R+zoM76d7Cj3LFmVp4pcbvOcTRtz1p7QJBLZNO0dxgoUp4ebyRnE9ZN1Z8
KkIVOUGcRbQuKR9Idb7V+ljzJLpmYAKh52abF54UqGPP0AzSfaEGmR+yA8KxZeQfWvx+OuRWE+0j
3WihOcrKjc/lSqZrPtYz00ttqj4tpwS8aeb6uuYosfpm6d+b/iAhTtqpzZ3U6DZQpwn+ro/WuCPV
6If7UP4yVMmjp1fHsXmmTnuSn/WShOP2AVyNZS1/2+LoDTVUDGbPOXrrXjZ2tXTyA9DQMzHJwR+f
LfSSHdQxB8u5bXje7ssnmz0hYaduOcMctcUd0lSNbglxz1WVHdswd/LxaUoPeZIdA7uMLLua6g2L
1742K09wFGDPqLMs24VQag9yC+mLGyUTks6V/+BZIjJhQXm6vbTr6/HcEHXShVNXSi2rcQMYqDMf
vNj44sMCUqmmU4n725aus8LZ0gw8RI1nbkdcWoIpvid1pVNttcEPUvrW6ZI02AgUV1zk0srCRepW
b4NG74CdGBYvfAN9wLtVlg5htDPmkx1o1V5qIfAV9lAH13ahqRsFkdWjo9Q4c6UC1V9ORGpqPwnD
vKOG9UZ1rJIeRfnt9lZeZzcsEgrOuYegkbfNW3320IyxopZRK2Ki0XC+L1L00apbJ6zuTZjfbtta
dZAzW/Nyz2wFXlOahY+tBuoCZT9KgeOX+/+QsF0uaRFsmr5Zpeko5a4e/jKDiHrGa0LZQNA3B+Ov
P+ZLS4trfGzjNCsSGWRGmx9bI3uMjKGyESizZVB+XXbwRulpVPwNtPfWmS2u9LqHeD/RWWA1qY+J
p56MqNtp/YnUBsn2DcTj+hq5NgwUqQDOz4d6dmi1NPjgBjWMDb+88F8NNUe04/APKQ0d43mQ+g0v
WV/dH4OL48smWtFjyaZK2g/U92qzdOo7T33SX2974/r3DcXX/6xscXp6xzMcwNjiRqHbftYE89PY
7Pvo+1h1x6k/WcR4VtzekUZ0yKpsGF+9ws6ML84QjrhEIkUoXCCbmR0WdWwLWkwBsALUZPv6+NWQ
RmqcIJyMfRRbsDgpZfjF0/Vop6dRdm82AtxWAmySG79svjwvXyiceh7tmsn46ScubgRNSWsrHLl0
AvMYql9R+1W8wdE/1r3TiN9klO7N4vifbKJGDQ2wOo+hXDqZlSDzWmsDN8NhFLW9Z33tyo+yedSV
V6F/86f3ody499b2H6YWZH6pAjBmsLjcC0mqvS7lLpqK7DmwrMdGGve3V7X25VDKpjU7l4+uRkx7
MRnaPjPxL+PU8Gn26UPQ9k4vPqdeYgfN91LdKButuvS5ycW3o0zQREapxz62X8VmcKTKI9KTIJG3
oJpORXgj651qwZ0avpr1azB6f8tRAy0FUjB/Fr34qCy/DJtQFUCeqgejuY9jLYDLobZjI32gXLGb
tjgd5kdj6a4yqE0SfniytGV4o4qUF3WPJavJqe08J0hP1FU3Yqi1l4uBVzjBAFVTCVxEbcOUZebQ
gacdtH/R0fRQcEGxxte2voPZ65aL+b0Q0mhGX5cZptj5wUQbicDGT3am/NVyEil3JESUYUg/yj+6
/GMDQe9tP12pIJCFkLryNNN3YXjp8usTR7WohEnNXf+zINzTi0vt6JMIKUaW7ZTjKA12+a8XHsry
WI7OoO7qduM2nJ1iuWx1LuEywD+XWRdvjNIOSo/EYuEmxN9N8hS2qo2QrpOGR1l5LPwt1dw1e9CB
ksRTq+BYF8eZ9rXWCb5SuObQvOXVm5qHj1nyNSsCMJzWaaibl9tbvOakRP1EWr8L/Us8iFRoRW7l
QenKqCR96OWxvUt64z6pRul029IVQHb+ANFqmVMMWiYMUV0eplRNcWZCHAu4/FsuRI5nfo28x8gz
UHEXDkWp3UdZw4u2cZ+uOtG53cWzUavmNA/RlKC4hoOa7rrUdAQLQvs3dlWClrlEscf/6icH6RXC
fz1/qvzGabdcab7hFq5EtxdKOybIrZmt6HL5nR6hbtrzM2Kr3zHQHaGlLcEno8z6GvlGbLR238LA
hGAFiM/fg/GX1uKxS8d6wJpKMYi4mUp9+G3S6JIa050YwYc4PQom077xuB+15NSUxsZPWFnvzIkK
/IfXmkbt4tuN1SRLzT6t3bZ/nd0XfZDxLpCeIug8b3vWykdDk4pvBkjTzAQlX641VANxQt2odnvz
QyMMOyV5rMXGyab7ajg1wd1ta9d+PHNngfYH10aPlLrUpTn0q4K4TovATfzvctLt4pNpOhaU2Ils
2CEizUXxwZM2vPjqyZ6NSjIxCEAL0uXFboZCnFla0weuGIvxfurkzBVGAN5GV8WPWSrnDpN1sdMq
9VMdT+FGHezqLKm8zQUTKNdmXsQlsCRIPH3Kh3kQMUkjt2eS0InV1NtbpVHd+70/i2G26Ua8dxUI
EQMh6sfYAwEfeKrFBxMNhWomGXijXBad0pO+DXW3NR6wsjCA1zNqH8g3veb5389yCCU2zcksmH3k
/D6GSmnr4zOdY6FUn6Utjeg1xwE6Bc+bROBF0rK4ALtWHE0tk9jF6EvV6qR/H4zymDz48S55SJvp
NBTvG746/8mLS2fewzOTi7vPlzuBydh5D4vhlQldGi+NEw7aTh8bRjBJp8Pm0HrDizigaWE4k/qe
xvHx9q+YD+rqR/CQz5MCCFktJxi7OpqKUWaT62C0k3RyQuNlgqfjtpXrK29e65mZhb+McZNlFK45
y/oo5xVUxbltIe0shS/h7lFqd1n+Wk025D+3DV+FYAu7i/sgl9NegEGf6WP5PTAR4xpUpw/ttNri
0P5fVsjgNlAoeMO1xQqtSfSbbGKSMDZRAQkLuNCJgULHmvKPUiSFDmDyb1Ix/sybMHWU3AIeE2Sf
4JLSn/9+zRRnDMhooZW8GueLq2DIxpI1g8G418K9aXZ7q59sYcPO2h0AKSFsWIoxP56LvW0t1J7q
3AxcLS7qY5vLX4xeLTcumqv3gwM8N7K4BKI0lyJl1FhMFb/rvZP/LNQYKQkYMMJipxdt5PyH3aNE
SI43sxcqiwerrWMlHGRWZYnP8fjNMgrH0J1G/njbzHUXgYX9Zt9hkIuXeAkcMjVfB/3Vh27e7QLj
SFnbiaL7TkS24+NU2qPsCM8yEwG3za5tJwnsjHlksoGh1Ms71VfDLNPgsHZj8RQMB0rJxo/Kc8Tc
7vO/JZ2l10lf9Y+thX/0beDFYYotKS+cHmrbTSjUmgeeW1g4h+8N8jiMWLAYrRKYpUraDRjH2vU4
94ZnXkmwBstpkwRVB3OcT4n5NGfQv2ta4WT13xZsf2/UHyOLh0CUK00QBZYR+G9qS74kljYzMPvb
R7++WX+sLI4+8awkG9UxdKdYs8P2ZbOCumVgcd6equdMZUwQB8g+JKkvNdLw/7clLM5bqZqGNbCE
1uALsZhKDDea9PNvXD6HMsEclyevIYHV5fchSFIQyyZHUUqGU8rjPovMvVV/L4uN01j9EOfMGaVd
4B7L2aJOg6GgTOd5b1O9Qwjms6U81cortzrZjfTYxePp9t6tevKZwcXKenE0Ip2U1ZWMNx8QRVk9
9vrWMOAVV8H8zRMTiuiOgDGFnvdy/+DtTwe51kM3GQ/9y/Qz3enlg+XdT8WLlqjuqHymvx4/CT/9
oKDqvLu9xvn8l6d3bn3h4nWQwOdDh84V63+UzmSAXYS+4tHs39Pxv9xuFF0IvIEDwUmzsGUFeaBl
njp7u27ZedynO2bi9I0VrX1TPOEzR4uOJ+iLEqcG1EbSCiV0kX86WVZ0PyL8e3vT1lyesRamAoGp
zcWqyyPLmrrVEJMI3VAUbRVR6a/6+Blq9dtWVnIk4CYKoEUVWicQ95dWelMJ5cb3sIIuZWYToxwQ
gHZoH6HtYk9j5yjBJinhvDtLfzg3ulgaUmFaoeoYTcfvlC97T7RBq37RpXfdHw806u68LVqY1URi
riDoIHygu1tCuGIN9v+8DiLXGAbC3CMybMYYwuQa0Dx9oXNgR1B39lsVjCuNovnLY6yTOXeqGGSj
i7sxr+sS5XN8X+FeDFU6A20qOwaKV9QwSv/D+EWQnkqvvJdnXURH/pHedeWheo/0T3RLN3xq7bRn
Jh6IwpgCvAKiyHVdh2LJxsv9WznLhSgmbUKngvoPim4ApdDNbphcu1DngVO+FfCPV2iewo/iEDRP
5CLtcK+jR2e0j/CTlYF18J/TH7e9eTV6Y1xpnkOdl7m8vkOpbYW8TSK3UyDvTHVH05tfvtfZo4ow
eVw+z8+5YsWPvvctrLemfVaTDeqe0lxFAoO5RJcGdRELg19HbtUMJ7F/YZzzZ4iGRo7wXf/WVI62
e9ui2V7dYPYV2heKrjRdLr9gpjCzoov6yNW0z9bknRCrzixXVf8R7rpqU4N97bmaEdxwKxClUqW6
tAaDvAUFYhe5eZo4Q3AoIXVyyuAUmnv9rvs8KEfgkfnn2niUqYjCGnD7gFcd+Mz8vBlntYfYsLxJ
Q2jRlR/VEQkYxiOzR8P4RChQ6JpdbvnT2k11vtzF6xwNZi/F9ArcrFbeo8g4ZkV615jPXq47nnbn
DR98xZaTrShkY5dN+XKZctcVU1ezTD8ObVH43nVPVbkR3a76Da8LZaqZyGopXCmq+SxlOkZunB9T
9WUCx2nVr0r/qI1PAKE30re1B3OecP8fa4uDm/pSzxKTFXlq2u5jzai4B9utquaalRn7PDOOzf65
OK66CGg9oLjpIgDnzJP0f02SNV/ndDWgIEDpeaa2vTwZDWETVQ0trjP1vU2eleJXuhUtrT4Z5zaW
T4ZSQQBbe5y+ifBQWzjokB9yLzk2/ngqvOleaOtT2DcvaMc9mVbwoesRskqGnTCNR0Uq975kvk3t
k7AV56+5JcMbCsUFSBmvWM/quBZHIfVjZvyrXSUdUyN3oq3B0yuBxt9b/MfK75f87BtXO6/WoNSJ
Xam6C6Nf0hCcDPNk8b0PY/c8QLUU6JYjd4UTZWCFlP4USE7qjQiMFnYypZ96wbCztjkqXn6Yioa8
TT3FpbD3o2rfGMqTJVaPXpl8tGLP7upyf/uKWonbmD1huo+4kCRiyWlSSD2tobSBGq6YAAvDm6IE
jsxw6RaD31pIw7QwPT7ec1qly1A3bQZ1GCBscsWmPOVm8lRXyMLtLSge4rdW2dUdIimJsbu9vhUn
wP+ZvmfWiIm1q29sTCpZT+vQ9aloV11wUHQQHfm0UcXaMLOMsEdfjes2bchYmvugi3YzvqiBUP3v
F0NfgjwPwhvEceYL5czXOMhWioA5uzX+s2/F983se8UdaHv8sTCv88xCKVh5o9bkxsmUPcBPfJ+a
w6Gqxs9TKx5uL2blRkeoEB5WarqEuksWbK+amJqVSfTlZB934c4cJWWfDNOujfaDXifHDsWt2yZX
MjtMklrOM4WEW4s8KOxh2ZMs9q8f9hlIqSru91ELNsvKThR/Nh6RLWuLZ5HuCdp6ghy6jTENR883
rJ2QWiD00+G91ZCNRZF3K3VeiTjmOWTwegSwM4Hx5fnVhVrIfk7mXFbya9YHB8n3HKERTsMk7ctC
COfyoDBskXWsug0Tobw080zfku8pkdPK02qNqlDU/xy06WjJwa6Pk9yJ6eXfPsS1T40JYabGcR6q
K4scUKTyqJoxmaYWiccov2+meJ+WG63NtdiYgY4/VhafWl92QGUnNjJQ2yOTkof8n6A76qYrKd+T
9JgZKAXpge3Xo1P/rX4HTwrECjPLClqoPC0LN0UoRNC1kjacMr1P/svf448Wf38RgxuKVzddz9/3
w1+a+H3zEpn3ZpEw81UD6ARmzuu7pO/pzNqwRvSz3boo/0kDxlcH2doi0V9zuXMjixCt0dIk1wrg
c6F0R0k1DlS+p2ez/XXb29Y+YrqhsPdAascY/MLMiD5mlrSsZYhcvRqPoi/YMoAqpv2EaCti+Y1v
u9q5M2uLiDCIjdYzY8prUdDDESN5ebMbA19ihrFB2rSVu30qxs2nnDGryai6GdnQf2jbTNv1Ulrv
+qx/M2PUxG9vwuqB/vlZS4icOVW5AVSQql/oC07PMOQhrsRqw8ra3QUyBl5mbi42e+GWXZsNTdOW
nGihfsyT+CAMnh3Kva238DKrdiGr980Wi+TK+SL2wPQScSJ0eMtpdqkJpLkEwc2F2kPTxQ91XTy3
LeMQzQxpCPzT7a1cub0u7C0eBcNMh7Issccp2wHdbsN/HMv/cB9fWFnckQEDjXkgYaWwHtUB3eFf
sCe1+kZOtroWrijQTPPOLTnHVJhdY7GkeInM3SnRojvZFs0Np7ieDZIgtEYACDZrEW44a7FhLczh
eqxyEddRGx0yP7yrhcB/rpt8P0ahZIdxlh9yI/8Vd3HsRnpJpVjxv4yVMt3VQ7uFMfyNF1h8ovwe
+CChD2MIYFnA0H0tVNOE58e3kodML+9F/58i9r6EYXywAt3WC+UYK9kdM3eM99gkRbaZHOCEORpx
PBP+fxMj/cdtp1p1Ymq46Khr8yzm4tpAKrNoxNHisSry+y6RT+LU2WWg3UnQt1dRfrxtTr++33mV
Zr4sYCpz7+EyyJAirfFQ4CByQ3qeuZl+lyhflW6j1rty6WCFOA1UGaiCpWR3Watq1E6UQJHqblG7
0QyHAcutGuNKFHphZXG/A0wxM1WGUKWy7g2zd9RaOXrTcy1Gtgb3ZhNuBBbrR/VnVYujUow6IsYO
KdFozUOkF29x8r1InkUd2ueg2ohAby6OUd1FIJFKlUpiTjUzUmQm72M7BFcufm3zp1gOnM0U7zdr
wNW3AfiFpx+5KSpRl47RqeaQVyX2rMYP91FqlMimBLkzlrFgj10WfWrhDkEHKk72ZQSw3TfLr4NS
90hphyqMXrUHzy5brzblr3Gg4ukHEFNMYZc6OJ3lTEP/j5bUCFdJ2ecA5qWdkUbeA+Ui064DBUKk
ePSotE3h+NlqC8/pJD94mnpf2iH8HDtFmUBfWXYMz1hD7qiDPrhSAOZVhfh9L/m9YGdqpYM1VZSN
i2z1owHVQdETmAy8AZd7w8dktpQJIgY4XyTfVcZTInYoNv2Xb/PMzMKf9a6p9HzEjB95+0p5q3rD
8eXnIfp8+w5Yvfv/2FkKDci+MiqejB0D7ZAhROf5Macmd9vI6sdCTULjYgNguLxr1bpvGwZ6KcNV
r1YiIqrRMqlg2sa7vgWnXDVlMDM/59WwHS2OJwEGKIRIorhwriggDbLasFMD6bfivtT/y81GqkQe
ysw4qLRLV5CnLvXUnrJ/2xK11rFqIO3svd3eu9UDOjOycASk6dPKEAnys+FDo71r+X0RBhv3y+qm
ock0y1qaDJQuNs0n0yYwIDJmQC2YKntKJJuRZDsX3X5L222tfoTQFLBihE8ICLTFq+MXcMZM3C5M
2Ecq/EbTB6MvxaOP7srOH9vQoRH+qJqjuhvbobAHUyr+g8/PtURgPRRTqSddnptuBkUWV/RLSr/Z
ZbFuG9mPUtk4t7XmN7NO7CYyVDT+ls1vpQRVG0CS5xb9QyIy80e26zbN89AmdiqXsO8y+5SrjsKG
x+lL1JqHXmvsQXs20J/7eyfiwqX3DDB1/jYuV9zmke4NAb9Fgv5xR1hcOnmSPHX1FjPGmrcyRA+e
yGLunLTx0hB0hZ7MFHjodpP8PnmZtVdCod2FfBf720tayTJ4nGZCCAu+tmuYbd4MQWFANebl8VtX
tG4xPmXiXTDJTl1/zYNnYdoSYlt7htnB30LGMwnoYhe1oY2Hqh5IbGL/kJ4qK7MZDRx92fFG3/a2
QIRrL825uYWbBmmTy5UkkWKExp1kpZ8QhaE6LZV2JYZ3/2E3/yxtSfrfyTm4uo6lmflnQG920MM+
YSHQBgXGixJMO3GrgbjWNAVcS4xBAQig8tIns6YMoykUyTqGgybFyLjTuns1pWFvWqmdRLsAjeqn
MtyaDVyLRxmchkaQhsKMtbt00UyS9Q4lEoLsMvR/UTBonFke6T/cMedWFkkwDD9T3/WsDs6SU6Hs
iiA6TM0WZdyai5xbWSRVaQLJQ4sAumvI43e5thV5umdEwwnVrf7I2odN558RBR5VsqbFW1fjHIEq
Eu96xMSnOk1/AFoSHahv/0ORgkkE4isALrzWSxKJoTTTzpsjH30ym306xcEuqcut4f1VL/hjZVlC
lkffEBSVrERQ3iErcwxN2LhzVzNMWhbAf2mUmFes4U3mxZLSUNnSyr1lHv3mkL+JwofShxbiwWre
2+Fu/BdknDZ+jfzMSSYnze/k+vn2l732tkPGziVJswFvn13orBOgTELbGGUBCiq+C3v/EOR3Zfih
08eDEmzhk9bcEYQHNySjQ0CAFzeWYFRVU1S0AjovPXa18y1NfCfs9I2dXV0SrNJMnDNhKi05n6qy
0RPUpQHyUOufRNfQvsYVFRjtW+Wdbu/emtsjIQnzBcyPc/R6uXspKl9BPCOusqF61UvtNcibkya8
/wcr1CGAcACLYnjt0soY8FcbUOFu2sAfQWLVfzTGLeX61QoM0410nX4TFluL56vtY7EeEvoYQ7Uv
KWkoZbvTrE+xbjppZtnJeLLSox4cgb7amXIviMbh9jLX3AMWFBhIgeaYkA1fLjMWq0juRjbTqKIW
0Jd1QGJm3DEAX9m+4AcbI+7X5mZWK0KRGZNHX36xq1MreGlhETk3Q+l0DTNcZY/s7KOoFRuv56ol
7mEaDSYyU8bsRWff2NRahl9W4DW6nkpK0oI9FsNqPwCE8f5WYYTqkIiMCaMwoMoYB1xe+aZQZLVG
rB739KQjSYlOWZ5CyqeHlm0asXn820O7tLeI6KaZx7vuWpoYAiAy65eS/cL/N6G21x/abAYiN+YH
yA2WlGpNVfp5p4ILYX3/0GF/zurkg+AnW5D3lYYQZHVUiXnHuELU5RyRl5mpmfmsR0oyW/YDx0hF
WycQLv2ImBFqJCs6JTUgjvqftrhrCmN/e0NXAh9+wczKBPuzrlyx6YhZrSKuhrck4b6pCiRQCbei
nV+mfJKB7amB0yFRo5Z7bbN5v7bNSDGQ6c2bfCXMrBmsthgaKkmtsNeqk/mtABxHVQf46i4Yfw7j
rtQ6hyFrhZ1oY+YqvPsolb9s7MEcZF1WmKgCk2iCi5znDpcasKKV5r2XcQp+1gCJU50akuoh3s9N
QN27bzvUqVs3mDYS3dXTp9IJYQNEvqAyF5kugu2gJQW+HlXQbLH6CfnLPgiGo2wNhzbIH6Mme07C
gyx1GE++a9m4pbxx/XixclKkGStI/3qJCK2KziujQCT5HPsPsMUeZKv+wYv2Bbbkx7pTv23s9HzL
Xe005Ql6oBC1KvLi0m0nGJQstB3dSsx34CvuQ6H37bEwX7U3M3Jq8Us13GmMB9qx+OO27dWlzh1Q
EHt818uxQIMr3fMMiU8t2JmoVsM4ghi4LYStU261Ea/jubmt8MfWfEWfXcGpPin+aKgMnrfmz8ZS
7VASXm8vZ96pq50E6TjTJLKZy9LSmFUdaSwnN/FAKo2wN4dj3jE9Ib2HwqMptHae/3X4warYPuSx
mDvBYS9XpejTKAaTzsOi8X3o34GvS3K7u72u1WM6MzL/+9nWRVVeTGphEAqnVr6PLN3fd5ZoT3Uc
2YXRBHZVbhIjrb2Y9MTF35BVGQT4pc0qQuhOSLXIHeTPmRjYZvzZGL7n9D//fm0M4lLnUWDdI2K8
tBMyHlLIFd4/sJIdDeLOHT2tQ2euCx25j/8FWipt2FypcFHeojbMfMX80lyFA17QjakF6rBHXuXL
MD7rARiV0HeUzHKG5N4sX1JjYzRpbUNVGpxoFOEmeOflQmF/6zrFlCMXagdBcLyI4pLwrOZb4llr
znJuZ+EsU6xD9wxRotsN1Q8x/1jHwdH6wnDXYRQ8ayPQn71g+cUxhEoreS706Obi9NASloesT2O3
nL73vgdJ7mAXwsdWuJebwBmH99vOsvY4nptb7GHBm0hjPAMC2Gt23r+YjIlsTqmt3SLnRhYbWFto
yCTV3OLsLMD4z16f7KThRRt2lrmP0fQUNzEwa4/tucnFx5YJzTBUGSb9/JhVp8j/zFSo3VHeEaov
TX2UtK/RpL7c3sxVhzw7u8W7UzBhNqRNEpOkMXQgvRq88JL0NLVbzYVr1ohZJtmiizszIRLpLwo6
bS3HXjPlMSMrx0pnuKJJbL+3SpvH/WkUwmOo6fsBXd4qvkOq8SCl0z7/qDEPMYn5g+i1G0HGmhsx
mYVG+wyKu9JaGKSk0QStit1RfDTUNwLmTeTP2ub+zuapYiO1tlyyijZ0OCRa7JI/2VL3ax7V9mvd
lqWt3V1zV6rY1LANFEuZ17m8VyA1t4Ry0mM3T2w1uPM76aHJfGSpE7vK7pX/R9qZNcdtBFv6FyEC
+/IK9EJSTYnUYtl6Qci2hH3f8evnK8WM3Q3VNK51HX5TBLMLlZWVlXnynDX7uEvhL/7k9tSLQWLx
n5B22Lw4RsdY1M4ws0trzH5Khr7b4JTgc8T8prjLeRgSLzeBpW29cEoa6vFu9M5G2zRVngWydzog
HrG+0eo+UA2qgp+APB676TTYO91j6RK52H/QNAig5u1XbWJlrouIGyIb3PIU18qn0gv3wO8yP+R9
8Y+RzQk042SJGAIi1w/Lk9FmfuvMwf4Y5o6ZH7fhVfoQdY3XuwapfN7pj9H8Sh3lYd8PpVZo4ouJ
esBo2+Srrr3J1QqDxayAuErNhVCo1L4q3rA37CG7dHhYA3BmylfgL2/3pvYGeg4uqUmt5MEEEXLs
0YYyrZgnmaedhy5S/aiOd2i3pCcaqgBGCHFHiBpvrUaJRXVYFfd3+7goDtopr+vAdjW/tDzBosEo
nMpgxKZ+YLBdbSmWB+TnITWcByZqrJSnQWKcimqB6mIvH5Ju3ZXFzXlWgTqjBkES22TLo9GchwVe
G2sn/5HumsMLgAEBQd29uQSEClHYj/hHZv8Orq47WeGjNv3W1Fw+7cv9q016ekVR16Ca5hIWb/eq
j/O2oOJKS9aZ+peo0JV3VdEMx/tWpB4B+gshEVzxJ/7+0YJvtYldyld6E1DYDwDeQy31Uu3Jlhuy
GM+ILsJ2kH6IIZbb9ag4/KqTkF/cbnL/6JXMOiwhrLV0ZOOnUKCM0zXivRqtl7RJ9YBhlNg3zcF+
U4/KkRKbfVDzwnxoZu1TrGgO01F6fkLtI3/UFoPRgLBeD2ivoDPTz9aJeRLVdxNKLdWavx+LdvKd
bIgPZqzX78aU3xHNgwa/S508zPmUBJUNMEGt7OVITzk7j1URv4n4y76R0nL3GJbducHFYdveQIL9
iccXs2akFLcfhMHoxq2sVWiLZh+W3vzAG9p+zTPUYZs6iv+IlXZPzlduUggK8G4Aornx36TQMtVI
UcqpD5XXPc3OH1H7TTGix8n6dN+vZN4LX4AHopeKG4Mct4vLLKDsXcXizMZNaCVmH9uw2fmA0icQ
XYcfIwgMpGzLeVQ5Wm1QFoR/XP1h7j9nXvui0t325nPjPRTl5Kt54w/Jx/trk9S4ic1Xdjd3XsJf
VUaP3CGulNqf1OzTiijNu9qCgbyYo/I1KqMUFsVpOUyupTyGuvZ7GWnGYV6K+pGO03+nnOEHwbwC
wJ1qG9yCt19b6TqtR30Ln06BobaPeQEavDgOrP7+0mXhgnQb2WkV4WmeTLeGkthcMq9zsgvcQCpl
RK3vfedr/O2+FWnmJFAiTP4IHbEtNVxuOVk6TmN2GZ2/2iOFkNwc/lDK/gHdB1h8KO8s7rM1QvgJ
U4KT+2O5xx4ki/Q81KnnE2NBW20O52iMzL3oIdEKFc6U4asWXpS6+W1BuLKzSRarnS8ru7+4lXlY
MxhPIrwJ95QWElMrEHXSErgyPDX5G/Tq2yLbe1pL7GjcyKgv0NZCZ3ZjpzNHp7S9Mb8U9XdgPkwM
1NPOLSlxElpMoOAxAN53yw0ZJVnmKraQC8qd0zI+C6Brp37bB/mIK2MTQUUDEA04hMxo4268kerI
aMQdHa00/eRMT8a0BCtdfQ8mWDU+lPYhT4K2Ok45srN//ULie2NcfOirjBRekDWtOfeXfArPrXWc
VP3srqf7J0ESsG+MbHZrHqDXtGuMWPVHwnahvFfnz5B6ezvvaFm7gOYjfs5jw0KZcPMp41AdnFxh
er4GoGz4ML2HGfjW/rcuP0aNX+e+YxfvCmcHFC5zlWuzm6RAt5UutxIa5E7qnPoZNFg26xfNHr7a
Y7xHICc506wRMk3xhhdD3rc7ZrNhkWGxxky3H9PuTK6tldEpf/CsU+ec//vOcc+S2nOoYQfY9AXN
JAytWiA4OxTfUyRueOEeu+o1UWdGkndOnHRlV8Y2u1fk0AGEI7gJI17eWk73HA1/2M54SNoG5azs
NJl7zD7SjYO2Eti+6C9si2ZuROZfl6AS045m5FI3/XmwAfSVran5KeCsh/ufU26PZxlKuODItyhI
DwVu0xvB80Xa45fHNCVEznviLLJ7nSoP3U5RTiUn3pw2NZkjvXMqHmXab2pdo/2AyELyQW9+j83H
aXiM9NjP85BE8ltjPhTt5/trlIXma/ObnGkpk2XNwxq2A0QlfFB7SF+sH+j5vr9vR5KJs0yhf8Pj
k8R1c+hqZMcjsABgI40/TNV6Y6T9Q1vAYv210V7ytDiO/X+WdtAgqbwyuTl6EfgG+jSAIQEsdQfG
/L6ZPX3Pwm521iYLmNeGNlE5Mgpl1Qq2cEnbMwoWhxqxtd5FD82wG1+B1+D+txQ/fHsFXdvbuMya
KCGoTOGXzDol5vvB/fu+AblT/LtZG6dQp8HTQmGg/mgNcVBXH0xrJwjv+YOILlc3WZOCkRob/K4c
IEjKk1dz6A6q+sLwp5HlUMh8N+K9ip90WTxCeHHakA5YG4cIGzULV02UjTrnzyUcsyDUwud53huC
lu6PQRYipiMFOPx2bVaTW27Zi1bs/MkeHhTrwy9sD+MLaD7ClwQ76e3fT+KhItmnXTcxhlZYNH5o
tKtjdbpvRlZ+BjL4r51Nhh+qS6bYE5UHRcNUeCoyxoPB6n/ngXGeHJ2uU2MGeev+Aeyw98vuxcrA
h+jzpRCjm8C67/8gWTym6CzKBmLydNt1VSCTVKyV35N6n7r6z54Uz5xezGwnL5G6yZWZzfEqInvq
Gayi4FIewcQGaKYFeb7XLd+zsjljzmwuZVyxGAPyvUOi2K9DUo7+7nio9KBB6oev8Kah+HzrLHho
uK6cJQhmQu9NunhuYBSQrzYZChXVMLXn1uvcx0pvDorW7q1SliRwt1HVBPYIFfMmSUhjOhhGQZcy
z5dj6/SPidUHUzeeivqj3p2r/z7wJypk/9rbXDPezLyOo2DPga/IVLKgokxm15/vO6L4ZtsAfG1l
E0iqutNKKPS4zOyZb+g9r533zu77p9GrH9Lsvxfl6MwzwwBtrQD3bsIJ2D1vSfn/0pqrGlRFNAfG
rK2H+2uSFTaoCzEPAcuxh/DUxkxdVTS1VKJKY1Wo7D4o1aHVg9adzqtdHpY8PzBXf2A4bCfMyE71
td3NcavhmFGAA4CKLd5647kvupPHgCuFtfsLlB24azubqKl4U9mPYn16l/up8lWN1KObaf4vWIFQ
VfDZQ5S9fdNMNSTvs6XQRfbq8wRw2S7M/Var1AGvrGzd3IOcQV0hjrG032xoeXokDKdcPVbLt874
dH9FUlvwqEK4xuARAOnbAKIArTQXimkX2oIWTPGQvBhZoh5Qr03PpD0WmXjWne8blW0WU6IiaHED
aVsoe1SGGo6ALLlmfqPKFOQjs3C/EuhNUnvBBwg5/xaqFbJcFLXpis+m9na01LdRb72dF28nPZSu
BUicoDeierV9lUWTMQ91X9PrVwuBrIGhEq7/nb6b1Ajc8wweQQfPkm53yRhNOpbqxFqoXTVv06JE
6yMJ7u/KD66dbeCDD53LF+oECHI2vqAundk5RpJf1BbJ83xcp6BdtT+0pVI7fw3tkAShoJRsd/Fx
Dgc3AKFdB5UJgkjtwye6MHVgOEt5Ts1JASJoe37EA+gwGiusI/PI1NRirB/v/2rZHcQcMDgxlWsQ
eNrtp+nHNI3GlrQvst8MwyfGwd/p3eh7o2A1+jYZ7fG+PdlWMOTMFKWgqyeS3tpr1KiqBo0WaIF+
4GFEgeWNAUjB99p0TxJFborxYDHOqgKbvTW15tOggUznekWzriucIIYjydvDVsoiNHzx/1gREeIq
V28N+iO5iZVOLw9uBtn2kgfe8HW1hw+/8OnYKZuPh8EteKrTNZjDBRten3y1IGiPXncLeNLFMDJA
7Q4WE3rlt4ux86FZ8p7b1Eo/LVByOrB02t7rbiYiy7vgEPzHzuZAml6XKfrKtVYMxtGqk8BUmqBR
IGOZ3SBe1MCDgGmOdz6g9BZnjgUIBZMZQkPzdnlLElndMnHLLTA4x/m7CVqxqA7mcXqwywQOt7/0
yAmg/dmjVxV/+KfQQIoH/JT0HG2sW8N1pafo1BCx8zRFKeE7gi6/cLUKhZj/Z0Echis3BPVstnFH
JjuHn5jpD1HemYbf7jug7LID4UK7GmAnEIPNKjrq/0uigBjMave0VpM/m+/C6OyYoFlRhL9vTPrJ
wNFQ+2AGAxDr7YJimyHwaOH+cSMVReqifKmqfGdU4AezwnZf+NOkdLRaiUobI85st1PfprRprFcP
HUYoJLvk6TS7XxX92Fe/mR9SM1Dzz2F7TBff6ug94i7zoYbdJdPL0/0ly74vQ5o4KHTwqGpsTt+g
9Osy5+DeRrU8lsWrPlaHxct8t3iddtVEZdERPjcDdCCCF3QEb79vFUKqAj0rLvmIjrrfeM+M1ezs
oeyYi8MmpJJgb9sm54vm1eHMOPtl6BGHSgG6F/mxblU/G7WWZeUHo6AdbCnzjmGZ8wBfEvpsfEeq
vreL6+2s1xoaqxd1Kj+U7Nk0Z4+/sFlXJjYhLBtgc1NCHsKqG0BI+0GznlOjPZUISM+OEfzvjG1O
XuEy5KVYoDeM/JRN9aWNfKNNTpE5X2Bt2DEmSwmuP94mlCjDrHVpKKAizNZa+XqwIXfIp+LohG+7
vDzmun68v7wfjvDTOaQoTy35x0z9JgspKq8FBdDRT+l4xvnlUlRD0CkF+ZEa68rn0i7b1M9dZMV8
ddAA+aVa1x+qpdL/NIseIvgEGsSagY54+IvB+e6lWLIkZZJiSU71yoxdFbbTt8hri8R3ulD9GM9O
EopRh/BlyDU35HCPbfKsZPm880KVHjS03kE9g+a2t2kIkKUsG1CLvkQIyvOkivqHSdsrJUiNmJB1
0dwHXb1l1g6jNVKXhdChhJmvrwDUG181v97fJumpAtwsqnfk0j+axFd3TKHkpW1lAEr1KUzeJM66
HKvZ+u8EccDjHBUzLsOgCAvdnt3U9bIE5U6eb96nLH3rxK3fxzs3mXQlVzY2wU9FZdAsE14d3VRA
rFuVit8kbne4/71k8Vyw3CEiAhDgJ36FeVnixc4BUeZJsSCAPnRB7pTrozKu1RtlUi+6xaT8fZsy
R7i2Kf79ao+0QS3TrgcJ0ZTTaVXr54LaUtfOv7Q0RriZ9qeRsG1aa0nXtdME7CA2jUPopocmNQ+6
Wr54g4qwzg7xo2xRVF6QlgeNCpvIZlHOXEZR3vOyaqoXUOgUKKyjklbH+59Otl0wzdCGBxHFBbyx
UidGaRWjwqezmE5kWAYxw9J7M6rFpa72BI2lSwKxRutMgJd/un7XhPfCCkAkRIBXQ8d8cvzB/pUV
XRnZXIOKbYc8SXXu32oO0hFplOS0Gkwnhu7BGF7vfz75imhfgTEUMxfibXHledXCLEIT4xKj2goY
/Zy0/jj/wkueKbZ/jIg9vDKSVl42wfUDKTB0GukanpPROlhqsuPee2vZ3EdjsS5d1AK0nqw0qBn2
cYvunOwNb8ii0NVifmadtRBIbliMa3XBOHSw4+80kqTrEBw1HB5V56jefi5rCq0qdIRLp9CdeH+m
aQbzyV6aJ7ViMxvFgLFAzGze9FrZ9Mh4sQ5L/V62zxGDXuTrOyndnpHNltRJDrdi7gL3F9h361mI
eexOaQgf3eYh4IyZ1APjpP+sQ4+Uh9sVgIyK+LMxfC+NM4J+zZ42+56Vze2jLW4Sx1NMONOey0Ob
amQ2L+O4cx7lVhi2AoZDBWQ7B92OPCbQQsgvnVU+6PFT1nsnIz971df75158+J+/2b92Nj4WuQlE
YXWWX4Sam+4Fao2ywwRtnoMEhfFnDl3E7v0tG+gUrAZcPJq4W9VNktAXkKwijJpfyvVlFVhDGNKU
7jHvgx8DrKrfmd/q9WMDyU5jmMf7K5bWEXhoA2cCoAtoU/jqVRSyM1XrvJSqb22G0G2r+dlMlrfO
2B0LkE3Lu8GKfKAY5JTlTmCSbCotU5SJuKKAzWwr6Gusxcs8N/klnawH3vnm0Jzy7KFMz/eXKLfj
0giG+gO+6s0Km1Wp00Zr84trKp9ms/s6Ts5juURPFXnuzsmW3Lus6V9bm5iuN5m1VA62xoY4WCT9
6OtG+tLm2Ws2gwVq9gh9JHEXhICYBxdVZxpit9tXGEbTVSbbp8afV2fw3fR0/+tJjsSNgc2Kcjfv
jLnncl8hhx+OSEido+LRfQF1cbLb7mzuqaDLV0SRh/EjKndbyt667S0t18V9FdnfFN16YQDz4/01
SU0wPw2QEPEe+pW3H23u1LBRVI55ORcPo2ud4nkHM7VnQfz71alCO9ELGygOLy69awqcfVjveJrk
DiEU/ruGjVfHiW0UIHryi62/NrQL8/ZvKvY7RmSbT+0UYBtVVAGvv12G2qqjSSkfPKc6igES9L4X
70FIzwoJIHN61Rb1g6XHD/f3R3Zir81ufG5e+nwqAYBd4vBZ7b4pJvUcKN2ivVKmLPiRtv67vs1t
P1PuSW2d9aWCRjUsdYh3e6YZRyt5ya13+aK9WxLvSzmZNg2PsNh5C0iqEzfmN3lApI2DqdeYb8N3
a/5xnCZ/9YelRiQZid1wx5r8q1Ig4/0mqGA2Xp+MXZzXBtZMyLHWztfNg5I/ldYejFvmmQR0pJsA
G/Og2qwqj53OiURcZ76CgJQ5nx2KL265FyikdsRUn5itZT1b56xpYkNZkl9695MbuYfBe5zqvTEA
2UEWEvSILzNVwmjy7QnQFqUNlZ7FGIpSHoqGapWSWnuyNbJrA15Z8k3kSyjmbw7z0pd6pcEIeuk0
+xBOr6H60mhPbTEe9D1spWxBBA6KbI6KGMuWoLdQptIpei2/eHXVHsC3wy9dZctO3U22NwA00B4G
VsQJ2/iasurWmISgtNMkn30j/GPVk0PuMSZ/P1LIPhxIfuNHJQeNw03utBi5Hfc6qym0p7pNHwCE
29FZU53Ay/be1LIvx7Al4Af2iTxt69dGkjWrNRaXrolOtHdFNeL+aqQWeK/zzXSduYDNanJdIQON
iemCqEapF7/c6x7LYgDCyP9Y2KTrRT3OlpEV9HW7r11WPJXDdzX/FDn5TgSX7f+1nc3+p4PhTa24
ncRKRA+nhS9g50EoWwsIUlBiaGrjaJuv5WbDMmRMSl/00DgrLbLgXXxa+y9htTdwKLUE0ScAdmqe
5g/hnavbvCmq1hk0Io2h/lY1Lx55eWIkvlc4O+4s+2yA5IHI/+Ay33aUY68P0fCc84vTP3WJ8cje
ZLtxU+Zl10Y2fly1fVanPWczsi1S+6eu32M3ky7DgD+N/xCP3rJHpOYQjsOIhQlWp575z876tjsu
uWdkE/6NSFNsveBbmQlKlcN3cV68aTrcP5J7VjapyGSOUdYxqH6py6g65KPrBLPbdLBTpN5OzJTF
MqafLKF7KHhgxE+58rJcDT2lXNPi4rWrjaZkO/3dRbXrx7GqvC5l+XW0B33H4aSeDX4BxjZBdbqt
E0IzzehbnhXEaUSTmdZtMygYy/FgT9/uf0iZJcjudLwCdaeflDgSJVaaqmR2TLMQ4yhhk3yF0AX6
hp0pZOG9myc82EcxgAgiV+j5bL7iuMxlbRWFeBDN05vsazW9ARUSDIbQTA12yyyy0wTWnf4/xHQQ
Im0iKkwMS2m4TYEbLv5qm/6w16qWZYl0Hok7NJW46zZxTu8gbI1aVpQ1oT9kzbG0f0/+gHbJRUVs
f4ZLmhTTMxPdK0gyOcS3X7BYyQnqosJe2L10RfxaUdKJVDjiU1vx5/zPqPw+JScNbvr/7iLXhjef
sh0ZZSw6DHdxe0aSzV+S8RQWr/kezkV2qKFnEMhiqBP4ppsVqvU6d8AggS6zkiRYhqcx+n5/MXIb
oudDicPAzq0Nw0pjF5htwRxEtJ6EjGDQGs53a9Gi431LMo8XnDl4CIUUeERuLUG8WWvliCV37icw
YdpI5miB+/DaWYVCJ+qfh9BuHtam176so75XmZeuVDAa4DIklFt/6SMld6mosm1uHbhwlFRrYO4B
oGThgzHmf4xsfENxJ2ImkiWXJJrOUTQfpvE1cfWX3flCWRS2Ua1idAV+b20LG8ozCPcaK2TGNUZc
t33uXGiEVcU/7lwsMjvEDFHOhErP3uJ3rN7uSnc0iVN6dIjLT2Hz3czHU9/BETTuZGMSIm9dh39L
tDIcABJbAORYJGOCVoYY3B0uzmjDPNFWgVuiEdLHxwUMERCG+Tx537IuO8WT/tQP1u+ePgdNtkcc
Il047BQulw6DztbmYKjhOA16GpeXQX2aYuM0oLTglG9660M4mY/3j4bEFmkIdVVYkulLbbu8iTUv
bqPCX6vUnv2uWVRYz6KiQFMWVKPTFRUsWlW+cx41qVUwOCJ4Mpxubd6MVuH0iRG1yQWEWxD+Vlmn
wvZnz2/0d8yyHT0jedHS51wZmSD/Mk88+bXPWjUce2Zhyj0dZcnBMagMohwE2wPjdJuDY0+eMlgj
5Lm615/Kk9XFvq2ck2ZvxFhuRxRziUDE1s2tUVpWrJY6ZOZzmDYnoHedj97nfAQ3OT2AFW12zo/k
3oW7ghkfWIl5YW5vRUXpptXjQ1+WAeT/moXlYZgtfceKJLbdWNl8PaYTE4cJNqSPlw8TYqJxcirt
fMdLpUZgpBb9M0C92yrbVDtdbLYT6nxteXb0l6Jmqn+PNVS6P1dGhNNeZZd1UZLnuyNVLkDJ6cfQ
+IY4gvHfn2TUfAS/KzA3WI03ng8f3lprDisZdeMpU4/f1iVw22ynkPUjp9rkeDdmNiEkWSzUGkOo
3qMsDjLtKbPfJaZyrq0lmHrzA5w40KK+auWnRX30GKj3uvkQNt3B1N/Czum3R29mJvgryvPoo7bG
A2f5omTdYzWlgHHeWY+AHY5DrRzD7tndk/eQ7TZUcEKWBng1/BK3G1FUejT2JhTCynDmUg+yjJyx
N//7Y8IQs8EQN4CK+6kwMhca9W1hpTSCMH/yVti1XsL+s+l8/O8hlkAODpSqCg0T4XdXfqXNDuzc
A9VTy1pBNLjR322f6Ic1LJSzBU3KwRVSOvdtSj/hlc2NL6+xMuXdwOII5oFdfJ21p+QXuGsYYIXy
U7COW6D+btdl9fOk6zlTz5QZ/b54ZpKwcs7R6f5KZFEM5CKhmZcypQyR+199vXGBdjBxGFFPytDP
uz9j43zfgKy7aFxb2GSHyjx2uR6K6W07O1NNPdlz74/qx1xvjnNh0DB6aq1Xczw4TuWX43/vg2Dd
/TFGAGBsWzmJzHZU05yJWaeJmCPIy/oQQ+iy4w8S4Wfxx3nzET2BpnmbMG2HZcMd0TIwqJys9AvM
aEfm+h7qwc98s0sQnHJ8aqrlcoAG4L05PVDGtbPxBLIYWafDslv/kqUA1z9o4z1eMYddFIGkd+AB
aEFGzVow605gIgm1zjv3h3z5YrYFH4LZ1d6cQSuOCzUeSvYYDdA6zA4rs+RZ+HvsItT4bDyXf846
dCbjCcrm0/ysvVeXU6QJGqYcOav7Didd+dVv2ZzNJl0UVF/Zcds+OOtfk8IAf/VQ2X6d7XWnZEwu
IHvhcaFoDuXIdngoNyhxWxMDGKH6WqYu2Lrez7RnpXkKF+cURgmKJgfH+1gnx7l+WMTA/TTu1Btk
sej6N2x2OqYrZRaCO26JioPgt7XsYFeGVRzS7YXH6w5kN/VnD0jHbZjwknZp5pVxCdh3yHZ0/akr
n6biT9W4jONXO9xrEoi/95M9cmZirHjUbQlqrLUuvdLiw1KHbBLKxDlylyhMMNlw31tkxQao8BAO
EPUNckHjdmVRWocKLV/Gw7MR2bn3jeYEopYbJnXgjSC7CFa8DN7vmBUB4acFQk7A259XAXnkrdnC
yFIHaSNBquudmjUPECoN27+n1tcuWeo9e+snrVyf0p38SEYCAUcZ5A+2SAGout3a1dS4NvIJjjxP
/ytF9jkxqqNlIV1YvSnj6NDGJh3Wxe8jWInW1beT7oHEeuc5KN3dqx+x8aY5LJO0sxgdUZ3PtJGD
iQEVgMWP6R5PvOx2oyIGxE1Qo8C9uVntbEOYIJSLw8T6VtXtFMRK6uy4kKQ8RvWESrPGS0twwN0a
cdLKTd0oJQg46uNiipK2P79Gs8bEz+iH3c7Hk513CP4dAQzEgbbpm+MmqWifcRQnIwnKJnz28vx7
2IZ7QV0WSGGWh/ySmjCnfnOnLXYUeZnK/FJvtA+WNh6K4s0KEUoTaPGbfLlETekn9lvd+w2+knY6
5ar90I2In32MtL12nmwj0V+hKs0vItJu3HauJrWF9IZhV6POHl2nT49J1Gk7eb0syuEmyLfBbA8W
auOXZbUaSz2bsJOP4TnOlWOZgAiKuwM66X5fPnXN+Jo69S8EcNBxSKkxBkoWtvEfRuuAZFGuu8Sj
GzCp4tQZTH/n+wFH9gGvjYh/v8rzNK0ytQkk0GVtX+v1NzPeoxT7wVGzjWjXFjZbFK68/ayKjxd7
7yp7OIQMGVhF9aQyEFM6q19E4h1QQDwdF+/S7FkhE4ELDOnLc130E3hN0+dZAp9V8mRVztt0Okb5
ejKNcwfxjtY+9PrJSfaw/jInv/7Vmy3PllYBvC62HK7h6hjNrh/mX5I86LNf6K3xPIEyCWYJUD9b
WAIDLlZWeYRephgOIjdQqE7k2ukXNhpcEbVK7hZgWbcbvTL7MWbhDxJUF0xOEijZTpVcFoDg1PzH
wmajlU5b57nnk1Ua6IrJDtz4UiE/c38dcitQC/N0FAn8Zh1DZObF0HEqnNk5jEydi+fwvOwcC1ns
hvb6HyubtRRJ2MSexbEo1mc9tA7e9I3y9IjIgq4fSjX677wiCO2Bvae5Dv2es/G2alpms/CYc0rK
t5QGijl7HiBAoBkf/crno1VLJQw2THoMt26QtGFWdiHMMIKDYOHO86ZP+4zC4vf+dOavrGzWw1LX
yhGkG/FQH/NheXVHUe9/Wrs9WLQsNItqBaVjQbtrinN8Fb8cO2t7J2SjctjJS/pOjRVY+e+g2moz
O2rjkWLLfQeURoYri8J1riwmpRMpccJB6qrxEOr6afGQHXPH6KHq489tuFe1lboi4nAIrwptz592
rMqKJhOcM1nZev4ct9bDbHePZZnVfpNHyWHCn875nO6lwNKTdmV4s4kxFAhzUnLP22KaYXjWzW/A
RX/FHyFlhi9RyPVssbYJjfhwDSEyCT3jDOgj43Xc2a+/sGVMItM0Ifr9pEwThXEH4pWYQW/DH4z0
cf7sjSu3SnX2sj2KellPA55kKr/w25oCrH/rIGYZjl2vEAfdGvl6bX2Ac8Ejfx9pD+U+enjxs/pU
+PCU5mfHPjp7ZGCSwwf6BHQTK+Vd9oNC4cpB48hQNCtHHSBVch7XUf17EzdQaKFyHEbVTpIiNQZk
C7AqVTbEf24X6wztnGcK42qTupSHuc3HoOoL4+AyiI26Ncpg97dSag/GRrC1Yj+3CV+SudZkTT3T
NrMB7HzUnoqlC9S1POpJ/Nd9W5IDAJgKyb0fQu7uj3bK1YcsGlevVQ4fnTCAdVE+Uy5g0uNg1mG6
81bYM7UJKt1SpbHC2N9FC3lXJoOvzanfatnx/oqE623iMqIpIttgulxwQt7ulpIvYzE4gLLbaVwo
trmnJp7+uG9DEpGJ/AxEmR7PEXQAbm3EU1Q6tQVM2myQZmEu640aZce1OhqddqyS4g+mQ3vl+32j
su9HxxISe4jlmSnZnLkFpWjEy13SNaCqWfslp5aoKI/3jUgisZCeEe9ySnrArm5XVtitk/a8My59
1AWZp5/U6L31FMMJrHxa9wqUkmsGXIU4Uwxowo67+YzFMtiKumKsKn8roOpMvhhp6E9pEQA8uL8u
6ccDRwpYTTCU/DTIXdetysAX60orw49CRT3T1S+Cul2Ww31T0lVdmdq8aZQ15ylQ4+cJbTi1/zJN
7xf3XTs4flPv3V8yZweCKQTJoFOgln27XcNYD3kxsSwvej/aIFKglry/GlmRiAgvSDZcVLyZgb81
kWZT7EwGoZaRAT/yGlLDhQ72EmS54ifdek6Kvy1qf566h7KXxUHEpqEQwTV+1kGilxWjJsXYa7fk
H/NhRh+rekpS75j8QluILu2/lsQvuYqCI1IXQ2oz7Br1bR1oiY0yYjjrgWvl6o53yBzx2tQmPBmr
m85VxYxbE3+vi++on7jm0/0tk383bmcOFnXLLRlFaxdeXjmsRjXToIJM0Kmeyio6JcNOsJB5H8PV
ggoJpljEDG4/W2tkQ5qVsBePsGLBd6Gkxfn+Un7g4rfRHHIfXo0eJR/Sp1sTXj0pcHWLgZTc74zu
qB+rKgDjEj0464cp+b6Wjyn9FCR5JgRY6s89PDNr0ORfUNDy06c0eoQQPwY2vvPDZNsIeQ4obsCC
dKk327gsSt92Lr/LcWHwUL7N/wO2bdnnpS5LKZjZKQLXxiunxpid0fEIJOVCBV8D2LNXEpWF+2sT
m2WEkY5mGzKZl75IHyL9eUmnwEZKqizehWn0FBqh6mtgNubmY9+6fvMhqw7W4pwrLTsY8XsredPW
e80/6W8i3LDrdJRI8G63fDHqMUMpD4isUz3r9od4+VtLmzd6abxtDfMR/r49EJdY5U9ORhNQ5FoC
M7v50Lm66iND/IzzVC+a1pxq5+9BVMGKN3bx6b5Dy9ompoCK4cwUo7nGb1c3K4VmRxnjp6GOv5rp
A+lCgOTAQ6K652zpDn1N4Wd4nhczcJPktezmF7d3P4MJOt3/KbIwwXJBVDNdAa3K5vSaYVbrs0J4
HYxXK558ff481nD+vL9vRkZAblLfo/rD05XQJ47SVXDVWhNdFYdC9NCYHzyr/duL+jdmjprDmnx0
zUOWHcvIT8LWOWit/XDfuuyckt2SZIjxdWLIrfFuUAq9gaLjkhnncHWCpo9Pc1XsXJIyB/rBmE3e
afFK12+tRMZiWJDtAr3IRt9OGwVsQwlGHchcPZp/xZ2yU62VLgtGCHh32D+C/K1BTZ8iKFBMmvBU
EsXEd+N90d0dB7lvxNq2hzwlC4k8VkI38Y1aPE32g+bu1NNkIQ6k8P9dB5/udh2KvQ5TLsAEyviE
+IS/Ly8l3ZorCxvvW+MwppyB99mISRhMfEOD9Hc2PMG7u+MEe2vZxNJUDVGXoS9xWd3nCgrzJd6J
1rJXx9XH+oE2uDpI5hiD9gxZyjr41Gqr5NRZ/ngol++G+yEedqzt7P62mDrHijknutga5dDE9Qn1
mmNj70AUpIUE8LMCrkQh4Sf6ijYuYztKOZ+qQvV51n1v1VHydc6jR4m8XSB1+h0BwDgvXpPBoamd
n9F5PLt2Mfp9ttfMl27h1a/ZnGN31uN+cfF4JxmRhp+d92Zt7HXO94xsPLKaMs2bVZZcldpxaT4t
hXK8H/T2LGzus8G0+qbwsOCVX4rpTaXuVSTlMf3qQ218HVhRbE0DFhTjt3Qwj2H6uKQD3NVHaq3J
9KTF46Eq0sCFd/z+2v4/HvOjNycam9tT0CbIontCgHvSs14NysGy9SAZsiEJ6rkotYOrVotFFM6W
yYfxeXpNNReO4mZ1VuidKqN+GHStTM5hCUn90esTCtFeaexNx8muV2ADFKB5vjDys7nobW3VbUNg
f9osDADi+OFyCqfmMCrfdr6I8Mpt+nJtaXORq2NiuNES0VLu8iC1Qdd4z6nycX7fg7H7ZHq+ZnNY
4J0ztA/3TUvXCOE1gsYgQSmG3IZvq/NypTQEDble+ElqaP7oeghwG098/minfiTLC+0rY+Lfr8Kf
gdrmOMyAW+Jk/bJMkfHolLN4hsZq0IyweCxQ/Z3cpd3L9aVxF95dOHL/D2lnths3snTrJyLAebgl
a5JUkiXbctu+IdweOM8zn/58qY29u4rmKaL9o+9agKMyGRkZGbFiLco9urEwjNpCbYQZXefW/9sh
8Y2Gd5N6DoZDHbyLKU5T47y9rasrvTC4eHKnhiKhAYzBqRmOUABQ/n4amW4JFd5zhrEL540X42qs
t8GCUDsGjrX8jnMFZxGVYs7Ur1jL7yel+WQqwIZuL2u1lADBsdhJwNnwbF9/wYG+0GQVmMkBwSNE
E6rfi+g4Samr1M8gJt2iomW61Xtcc1JGofluADKpbC0Ool+rfpY4OClTGXX7Upb3ShG43fBpY3Xi
XbI8hpd2Fu+WeEaWvY6xM+WfaqrDj7pXhm6UQgHlRU/5Trb+hhve5F67bXh1fYB4xOPF4Fmx2FVn
juTYmtlVp34BA+WMX2GntrqNm1oc5d9WB0ZahxsUkNsSlTQBQQj8rKUlZKCc2XkmRIzObg6QuNwo
1a1GeOAkAAoBgbKmRVQpmFDLM43+nfbBgoPAPgz0pO3o06goh95WPV5PbkdX1Op0hgk8P3k0sm8Z
MOPb+7r6VLOYlqNeCDZBsUXcvQg4sZyZY+yzZAU2/fJHYB6qct93Xv45kr/WzEuY8+g6qKpkxnnW
7rdKsWvoUejx6K5AzY3UyG9vlyxKbWMUfaNS97rkuz6Nrs4YXT6chl9ZfBggOBzulPF+dH5sLH31
azOGIyA9lLeX49ayHSICFNLfUe3exZnH4kuEKBwoAUk/FZ18aLMjwBkBp+Sge63+IreVO0+lK9hX
tiib1gIwGDXB/snwNHDd6w+RO1pqlKlAiSS57aY1Et6F8yFqIVVzkmTYxynieAN9GeZoki8bWyFu
z98c/8L44nZN2rKupZJeKHxXu7BWPuralz44032+m2P9qekqN8yCffEr3OJyWD3YTCQgSQqcnPnD
62WTXwVF29Exh1qmtR8jG32Qd+PWrNza5orWMpJ8lHd5Tl5byYuoNpHTITzW/UMQ5fdq2bGy6mMV
qlw87be5Vj5LWvb99r6uedil2UW09JuZzv+MWfXY0jIMymwv+bnrW9VjO3UbR3ntfqOdhifD3i3Q
G9drnExNKtuZnUzKXzDKFXBbWtFG/F+7tBluYApVnFl1mSU0ehqGEqk2nhF4hfaFq0Yv8l0S7yco
2pNiSwNhTTiGoXgwx8BwxSTbIkzKalX8p2leGpUXNd+CCsaKqkGo68U5dal0KEOevNUeWnO3maJT
pfK8aue9XdrfylDeeMmvbjE9buDuUHVQVrre4k6SU10K+Z6aXruS8ppoYOWsLWTM6sODwQA0f0D/
ER0XqdEwxaWKBiFnIqLLfde1iSsnFoilftfHe2DueulFOdrbG5fs6vJAuItBY1pjS/4W1F2MLGwh
X816W5CEGKO5G/wNN11dHQhjFJyZX8PKYnWq0qqpVnY0xKKoeLBzVMQTDZZ/x5fju3ZW2wMvL+1h
Kvlfhf1FGyrI9nkTf7h9NteG6KhR0j4QBW5acyIyXdx8bd3HjsSb6txPz0Gyq6MBPb0KWYqTZe2L
eW9I2iNEVNXc7II8/KLqJ19/lKDzLQRDbhucbv+etc2//DkLT4dx16hphUODZcWnDpj9PL7m0pZv
rQVCRkIBlwIRBs26CPRzK+XDUHHLZI21t5yv01g/FBawPZNJzSZ4stTKrYo/GDAXg6j/s7oIv2lq
plMCO+S5tH5lau/ZoAvmT9aouVk2e0RI7/Zerl0qYJMouUEFwLWyuEunZrTbQIV73Ulemc4+IAVm
V6HX2RtZ3Oo3g6kFzOobhG3xzYKo8QN7Ih5I+q9QgiAIFr9W3ap0rFqhrAxwFQo20t9rRw0ouLV9
S/+zaNJHo/tJKekQzD9vb9naVYXY6f+MiB9xcRqmKquqTrSpdavxpuqXDD+U/jxnu3yoNyLAqg9e
mFrsWt4kUSfHBSq8g/aXwhB0Znb7sdbvrBShAVm/s/1xH8WbcXXVKy7sLi5IyNURdQJudQ4a/0dL
IdaIxh+zKT3MMnH89nauXlz/0Xu0YFwCAHC9nzUDWVYgFGH6dq+HL/LoyeZznh3s/l0efLNhj7fn
R8sKUQN+DOTPAaW+gjx/TLce9qvew7MQnOXbD1mceKN01EEX3fMyij1FfVXNxC3n4+3lChdc5o8c
AQbZeNMYPK+vV+skoJKCHu9RgmDH3AO1THPDa1a/3oWJxdeb5n4ypR6vCZrwqTaNnVU3h9DSfwhB
49urWd2yC1OLG8qvCn3oxWqi5pdcgkAMf5ZbkwvrNhj1h8eMycbldLFRAteWBf6plnPPln7WduFy
p//JQv4xsvj2qdNmZcd5O9vzi+A6l/vHftoaj1iNHOY/RhbBfcimSY/QKDnTZkUk7VhKHxX61zM6
S0Xw5U8WBD8WjzYqLEsAvyr3E+gFnKBWAI3Vr6Wlu3Wy4Wmrn8aGC0XQoYBQE85+EQr7KBv6UCQo
cN8PLlNK/ckeC/+A8JLzfzQlfsqFqaFIFcUv2Ds//5R32W6oXiYw87c3Tfze3w4n3XUwNCZAruVI
0FRHeedrAxCT2nodZvuntDkvu1rOcESn941vlUGO64VkVmjqWYN4RWYFzESG/ZOiZw85ohVB2x2i
rH1uOaZMBz5KJWXqfm+iDw6cItwlWnAeTH+jkrP6DS9+z+IbgoTu/dAEtdGI9srwAj9UmXy6va8r
EYl+usZ7Hf00in2LoFfnPevs8JO8606jbMdHmB6LXZhakzvIW1SOa5NdV+YWAbBUnaIPRj5jVg6H
vCZcDH8rs/xqy8NfQvAhTO8S605qkF3Jsj3slrtI2YgnwsTCk5g4YISFsSQTRMziK0ujr5v5hLB9
EaPOCeO7IXVeLc97xBmf4/ElHP/9vXJlcPEZEzOUJ8iqQLTB1w1Aw5r2up/bG1ZWItiVlcUpbBBa
0XOdZU3FL9j5y4OCKCkthnILtrlW7bqyJFzq4ryTZ3RxS3MMTon3oflSRsOu0x7nU2I8w5m30wtE
dR5b8LddvxEE/j+mwS+JlytEzItvBwmXLScNNLuR+SHhdg5Kpm14Vx4TJdrbEBtAfv5oT+9HU33K
qi2478p5ZOEms2ZAIJ3fhtryMQZWnECuP/fZLmnvE5BuUvr+9oFcSSxp4AMMB+ILsZS2uLftMgVM
bdM1i37Bh1K/+PpDaqB5PZ9Vsr3M/Hnb3BtO9Lfj8I89fZHjwYsc1HLP0GyYHYb8Ljwnp/ClS3fd
8E6uExc5eIs6tfpxYmBQYfYI3H3zQzHe+amXG7tgcMtxr7yTjsrWnNtKxAdmwEEVLTlRSLh2sxF4
K5p0E+8t/RfV8sLeWPnqgWFOg06Dio7Kb/K5cce3DkUZaFQewuFTBAl1uAuMX0CVN3Dpa6PnrIXU
FfgOY1XOwm9LNaBgEPF2VBQwaH8N2U7RP6nt7E41RHLZR7hbdqlune0i8HrzkI/vQuNQ1d1OIts2
za9bCjXrP8hgTlrwN9FxWfygiB8ajg4/CHohVEbNcpc8MXp6CNSvXf4+TR8qy6FFuINWMdJf1V3Z
fZ31UwjDuZP9ge4XvQN0OPgSDpOc4kNdxBNLDpN5ipjPGcHFGsYXZ6vgt3qkLgwsLp251pTcGfEk
v/nU2dNxqMY7zb43qu+1bn8ZtU8pExG3j9VqqLgwuTjFSowflD0m8/RVj+6DuKe/pO1uG1lr03E0
ELuyaDvQ5Be/4mLnCFGFEmcAzfMSbZSUwuk+cRzroMpI6MhO2x7ABc1uII/0QnXJP/ZK1G/cO6ub
Cy8iVFX0+OGzuf4NmTlUA/VU4lX5TfsLL9rzTMxlEELa7NnWy+0lr17enCNaLSjK/sY71suaH2So
z5wZYX6XGN0OyR23GU5Gn98nz6PcdhsfcjUKXRhcHBRfLsJaG6mO9O1jILQFlC33X91AUdBnSoYK
3rJQmkSlYiQ2SoGCBDZOv2WdpzRe/reZ7P289BAB21jSukEDFDqlJTCUi4gflzHvEjHKaxkoyZb6
OR7nvR6n+yCTvNjY6fI+1LcwAWsVU5TmVWqyjHwyCbQ45VUbh10chOgHCerwKlMizxpLc9epqX/M
Ooi/2lmb4dq2jrXhxCfVmur3kxNEG/66emgAqcMfC1aX+2WRvlhy2tCFYr+5Vc2jUsh7RfvVG8Mh
q1/q7qvin8N0I8lecyI4+sVLjNIClN/XZ2TwnVYfIRA9Q/PthtUv1fxy+1isdUChaPivBdhdri20
k9zVdsMoQ9m7sZ5/U4f9+CB3/Ze86O/G9p1K42b8FOSvAaMOswwI3Nw4mau5GSOjVMVBgFM9WfwE
vWqIRULX12zLn0mfl641KQdGYTypHd+lVorw5s4ImfUNTk2g3qu5etrYBRFrlrkM2FWm01Fdox6+
8LEpTscyaCiZSkr4KUd9EHDL3p8lLzPVk1rLngyZhJFDcwoDzggJwm37awfr0vziM6N7wgbYxAq4
WOCwKRn/rFz1hwJdBf0Bud5pVrxxBazdM5cmxU+6uAGUODaqsRTRt/uWR9ZONMyCTcDk6sI4uWC4
UK4CpHttJcrbQp4UH/TQnLqtzBxruK+Hz1rwVS7OmVEdaCVtvH1Xj6nGgKmYV4CFf4lqTBInMcJG
5phaDXfJ53Z0aNF9jjIf0t/Z44nhD/NL1g/e7Y+4dlbFOJVAQjObtrRrhb1aTRZjH0FiCrbHSN96
Rqw9ueECE1xWZF/ysmrWD8qEGC7RoHQeNSl2s+hTN1buZr9YePvyNFzaWd7ModqGUkDRNNfHXdr6
kaelGhmW2s37iVBM4plsdd/W7udLm+q1p7Qz01t2SW1rTg529Wn8YRdfO7TRBzftmz/4UtwjqCcw
78RzfhFwIPvV5CGm2dQVvyS/cs2toYu1w0WCzH+oejCmuFiMM461ZM2UN+cPcfMoIcwdtc1GzFjT
EAeUB4ID5IKCctMiaMQySndOyqOyjVr1FPn2tJuiot3lTi8hiKkpJxB0kArkkeNpfdrtrKGFJNeo
DFe16/Jr2iOa49i7IvB9jwEwca1O9X4satvzEdT0nDTYEidd2xguT5IHfjWd+sXGJJ0WxpGMyBgj
tR6MgLbtmv0WCG3tIHKbcECYM2esbeG+UecDcgqj9JxSJlX6X3mxNe695qy8xTjmzOzgP4vrYmya
Ug9l9CR4YHsSGWTWBF5jPhJLBWppkzR3ddsu7C0+tZ7zCrF5RwPCfKkz/dAXg7dZ0FtbFPkb9JJU
5aGIWZyK0OiNXLUaNCVU050SzrtCG1ge945cH7oiPulNcfr3IfPS5OJLGb3UFGgNwv4efKO4t5Oh
N75tYTW5uDSx8DhHZgql9oeU0ZTeOpr1AJJYDocHp6qCY05+Dp9yOx9LmQk6KSp5Qmu4SxamygtS
dfLWhPSab17+nMWrIJ1TqbMMVhySswuU2/AHXVnRgoKEwGFy8jeyOkhI/TTrkaEx+gdVfVE6WNmk
19u7unYRQUQAco6mKSokYpUXyUMSGnXtK2JTC8fr88GNwWkoDlrXG5f5Wv4A1ga2Uwa9eVosvl5X
a+XU5zp6GkiOzON81OWvsfE1zI17Pyx29WTtw2TrXbXqMwRW5uG5aeEzWSwPiLAkwbOK8gXsIvJg
vBT54EWpjqLZx6Gf99r0V2YlnoVEQREOO98BN3d7g9duYAcwq0PNELrFJR8Bgbv3ldkX64bKSBS+
mXnMY68d7fvJyvfSplrcyuk34WkTak020sD2IsTM+lAU6ogqcC2J4coHq9z1+rtpTjwTwqCtC3Jl
fbBlMAAIZBeytuUEv593TOynfNdQPavJX/n4vf5WFk/zVpNizY4lkBcKxSoTqMLCUfPEoqFlopSR
P+j+OTGNd1PTvBod3G+q8u32R1t7qXIVgx0SWn+/03glTmRbvbDWWJnqzr1S7soGuamkjh0adc7H
1Mn6+yG1Wq8AhYtetT4cE8COx9s/ZOV4wrMCjBcIlUgMFquuSqWWlQ5FA6muvL78Pnc7m/yt25qJ
WzmdoPUpsgrOJ0rrizdEi7BRPo5ldq516kdD6zb2XXWnOZ4yQ079M0/+IAEGIopIKQFO9GAW4aCM
o2yMhPhEbJKEyh+kMtopjph82OL7WjsONoV6ocxmEeIWW4j6yWDlvZGeC38vyfEhidXcNczwMBQO
EopVRpVM3fIfEfwXefcbrxXFBZAogLCvvVXNpTCwfZQGLGWIn5DR+6L4DG/6jh867pAW0P+XSXbw
wQw/dcFcHlV7zF/HJA+hnB7mfakpvOJu+9JK6sFMhOB/AT8qtKauf5M+oNpm+yiY5EGfHeYs7bwo
5JxavbrVr187rCRUbzGBXu0SRlEnKExBB4A6z/zTrKf7HgL7Ha+CYy9tdZ7XACqEVqE4ZAAMcfTF
skpFi5Q+ypFLqevhqQ8tf+8DEAf7EwZ7Q1WiU5EX9j6i5edNykBTl+C5HwdBBDXUzV4ZEHEJU3l4
GOd8PMjNJuH76m6AEmTy0xEEJOLvF3dsq+UZMu11RnulKI5JUWpHIw+dQ1KY6X429OhZ9/387vbX
XoscAK0EYAZw4m9v5wZi/bkFDQUMr3sKLO15mj7Xply4sr9FaL+SCZlccbDmAUgW9BPX61PSCKmJ
HGcv63vDfEmLrSO8shak60BavslQkkNcG8i1wG7ngE9cGu/76L0E7YiieJV+ur1lK9/Jonpl6lAc
0nVbQp3aiInNRJn4TiHXjP2U2rNrjJI7qe1dNX6/bWxl02DYI9mh7QQjgbxwWyXPnMAMFU5j/i5u
H7N8S2B1zQByBrzQuP+ItItNG5s8SZWY1TRFae8TTZHctmmt4+1lrAQVS4Mk8E1yB6r5hW9PfPkJ
PrXs3DWJq42zp4yvFI82QtfqWmiH0iOCfIZ24LUDMC/GWFvOgLaj036qaRfuKQ2rG1bW3AwFc2pN
tKAYA1xcgk02dgU9qILRPP+b4z/7oXUYEvsUpH8gyEhrl8oPCRqUrMspIHhKI62akTSRysp6qPWm
ca1Qz06RHmj72x9oZVG01TAhgJ0U0xbPlKq2xzCXHDRvpHTHACs0Jhqkd1CZ3LazlmrTwQCJS9VV
EBUv/M3I8tKCpCA7ixrJe0n/1Jl/1/M5N2R3kB5sb4Y+t32W2t2GXfGYXVy1zB4JoXOBryd5ufaN
cPTFBaYhD1O0pylM9nr/3smHh0FhtnIMHguj5kH/YJnShuW1nRUCWvTpEfSBmOPacNA5PuV2nFK8
LVodoqLiywjBlPp6e4UrR4zMDxZdAMAIlC/DUtCAuyu7KD+n6q9qeGRkTAn//UghJuioOXDJGr+p
anYzuYpsZfl5lL7m1teQpv/mpNjKGQaSLyikYYn9vecSZqMdxmbxtgyDXkSzxdax+j0uDCxCUVHK
Yw2dQ36unUfgezP6FVX9uFlSXTPDgwdlWFTMTEAJ158dQqW+NpU4Pyv9Q2mj7Zv83Qefo+Lz7a++
aoZCESU26lJgBq7NSJMq11XX5Whxa8ds3wSsRm09Z2tuaW18gGmi/xl6K8JfZCeTlSS1VPR8+85x
NbvdYxB18eiFq7zpH0Q2Gg2Vmxof43QXHebAPNuNcz9DaNb/lJ2P/3rZtHXfkhb62VyP18s2ZqWc
2pDCeJ5/1fsvvvleMp+jLY2slSN1ZWXxJgjKbiiUnD5V6gz3zt5I0Boot8ij1toXDOUBKOUyEUqi
i9AL3l6NLJ3iNF3GYrLc4cheVrIs6IUN4zhHpqtq+fn2Bq4ujZqsQbWU7vhyKiXOSqWKYdY9R/Ix
LCs3lp6VdiPWr/gm1JiQsnOTw7K45J2jG2NZeQdIUtenXT8E3lQUhwScu5+EG0FWuPkiul+ZWpw2
pwYVWNmYmuRHM+4forTl/r/jge5J+c+wyU/BFqW/cLFbJsXqLw6Er+VyM7ZALu3xFQK14sGyTLcx
5p3CxOTtj7W1uoW3h/Usq5KFqdLY+5+mqniOzYe8+1qbz1XyxXfKjd1cq2tAPge8lUTXcUCNXK+N
Q+HXkwIOcW5eYll1a4k5UZS2Zl3bTWHo6oJg31OtgJZUZW+QCq+55qXxxXng5ZApasm3VBETVBVX
0V7M7sftHdVXPt6ljYW/8IIIpiHHhtIXOwj3doFZbSxj3QS3Mbm1BjhvkXDEsD2Xg85rXrCKPTWB
3+x9RbLubi9kzTUElgZBGEjFmL+//lIU27S87gy41IQgiTN4QWhDuUSVRP3ctHdJ9z6fth5yWzbF
3y88X5Knum4qbBa0CSDKp5nv1vGhmboT07ud/NPZGpteO2vArXk1wrPFw2txANSIjFLSHQAD6hel
eES74ASLF7lHGj//wX5eWFqsjcyjxyV8PD8avWEovdF4mJuHIHlVcwW0qmiU/PtnCw88+uUGiQ9J
2nLKNFeDyJYM2lcNHYuDogwvQy1H//5MCys8WCH1EI2yhT+aU1qNWoqCdF2NiGFIh7j3Ks04qr3i
NsH3qQP7P0YP/SffuLu9p7/fA1imtvD2wqTYvOgzmU0ZcdPQoNDVxyFNRbrVaK9MF942swLKv7az
WGE6RnI6qzTN0ko+FcHnGKIaHSayBDxF3f6lVq8KKThSZdNHSA373KKNoSBjI5UbTF6/H31+CM9D
Suvo5TBtf31AbKnWzDpjwWb2pLWhZ8yvt5e6YWCJxNUyp0bcvqAdY1Wun3+Nt4DoK0kJSxDDhALb
IKrb10tIbK3Laou9VEP9lDTGoWyec/mxz5/jqUOA6T4dYQ6dtkiIRLi6vlQxK5BPtHGJZ8twNhmo
y/UK6tBquic5qX+o0nMWZftWtnebTfvVXUQ3RnR+xMlY+MsYK2jkjMJYaLmW9EyauXFx/36VsRxR
LALKS7K1nDCOfUMN5xALSYhQJmCbDmB2UWwl51tmxEIvAjKPPvANwkxG+1JMcDX542R0f7QYAdkQ
lLu8Z6+txLWiGp0//0eEnBkT8N1Q49927JWpD8iVcDlDPJXp4Cwu/zilTKvL0DZmT3rmThzXhoTq
Ke6OuvrVaDQv8FsvnBIGJgMwWhvnajWEXJpf7GQC4ibyMw6WPXlkr0+Z+UFFz9iWH6VUcbN+J5XM
b3Zf7djYt2p1suAhzSQY7c3NGcPf7zxBM0X5h7cdNKlL/h67KWw/0zmB+rGqvwdRzXzLz5hRl+1N
/702cm1qkUSMQWpIccWqY/Qy/eoQBk9TlByQd/CyaFfYmasMXv799qdeO32X61tEmNI3236aslQU
Eyz9tei3rlXxDyxjCX0c4H2kDFyvi1VVtVzI8kznXZb5gta+it4HwWugn8zj+CpJG6djLXIx3U+8
R8uIwdDFctJZLnN9wloU9OFBKRkH9CcJtU6rSe7MzoK2oWNiyLLS3e193DC8BFNatZYbdoDhTBTP
TsGwS5Xvo3E0kg8hCIvbxtau8otVLnFOcQqIosnAwfSF7Rr6a2AE7pTnMAkcbhtaDwQq/XDxSIVN
cJHyWYy7WvLYp+eJ9+/Q/sqC9qkMH5vvhXSvat8lDa1Pfy+jatbDTLaFU1mLqHQpeLlSfoUlexEH
1MqKS60E7zBmX5koiZrHPPx1e4WrJii1cvHQSMBPr8OpPMNwo01qetaMu7h9koeDXH24bWLVNegZ
iEkJCuLLxNKM5UANKo3rB8aD8FEbftVMleUnrfpB29q7bWx1PRfGFgdgHmt79gVywxgDt/VRAwi9
YUsPd90IEwSwkhjowC82Tfchp7M7jFjhqyAlMaVPTd1v+Z543v4WOaC1/a+Vhe9BjqxEsQocxEJJ
Lup2nX/S9PNgfOmtr5q1q1rbY4I+Sd8LrcvbuygW8JtpZCchWgLBwJjEtVdoBVpyks8ni5RuPAaz
pruTXSs7JauhYKpsbavDvoIHJ/hT0CVPfTtpC1eHebkdotwma9bnHcRHSu9Cb9btDO1xQO+Te8FD
PsgxXpKAgkNCsXxLWnfVTS9+gfjoF+mLwjx1IHX8AtkbjL/qJHDj/JjeU6O34q0wvb6//6x24UCO
GQ7c8T6voJn5qvDnmHyQfOaX4k+3v+Pa5cOQEhyoAMzJZZanwTLoErZxdjY+h9VdYe0a6688mp6N
4J3atnu1kg63Db416paeAwUIHxMQpBjQvd7FUTUYqUxD+gxOrd83g5a5rSZ05fp+YPI4yRglNecD
yXd0101FuAdPKp2ctuneDUmpeUrRl/dD60sfC8f/lltZR4mXYoJRIVSSA3V2c4ZS9kKI42jmnX2f
hDUM1/roPNpK5DzQEA/ubq9p7WNB8SyKJxZv8mVLIw0KqaEZnZ4luzlYGjjLNvJaOdnX9r+fwoJX
H9bHNxAd+acICRc+2BvRkJjwtpyNZnTVGtahypXkjW+0+qpigFDwoMNGQ1fg2oqsIyoXCDjLHKi+
Nw9TsCvt/ouez5HnFMO3OOnSg1Knnq5nED300/72hq7/ABr9jCkBIkZf4voHRLpZNtUg4f71jrni
+aHNDqn+GGov9l9J7vZfbttby2EFruC/5haBNB7TCNABp42a5Y86fVV8xITUcm9m8a5tN0Ynxeb9
dgBg5FCAKcpQ/C2MjS2sbo4FcEWTvDk/SN/TZnyK7TvDjt9Nmf/XWGyxra8uD9wxVTZaPdzl17s5
QWzWN2GfnZOs3QXVg1AJdMAp5TspTP7geoWoSpA1MhUkv71cLhy07hJ1UhKAGkVVHyqp3MuFc1+U
W9fB+pL+MbNwEGvmKZLFnTADuqsIjz2jTjRadqo/30ezvaVXuFJqptss8A00FC1R3LveQzn0YZyw
gJSpxaexPcXQKNR5fdIDQBWyV+fFkTJfWH1umy0VlLVr59Ly4tpR05DCqVlk5z7YNUa6k7OdEYzH
tpHucTsE5l5uH4a13IXRXpVCLXetutRVVVIpVisdfI/SvOQmUqfRY1RsEfGsfb9LI4vtNEfqUpaP
m6TWKYSfLo6L3dB5TnLssn8PT+DTEZl1cJbAYZaQKsWsC70LDTADZqZ7vTLl3ixBwgDZ49ayVvfO
hObvjYzht6loa24Uq+sH3FLrzYdYmaddIdt3am5sJX9rdw5YG4EeJf2DpvPaHwsNxuGp9MEJ2KUr
deOuCz/JTOYm5UYsXnM/nJ614AtErYX7xYncM9gPsicyDtKc7Ib+vay71avt53u76z/edr7VZV1Y
W5zrECYsSOWAkpCdj/s50gCHdpY3llZ40C1y3NvmVhbH/ilUmQE0IzK0MGfGg5HHOrG4QUtrmtEZ
+BuKArW9z6unLNk4WCtro0JCG5gWIO/85cykU3RFOXTiIFenqTmDgQ9N6LntjQ+24oOUvbg1adO+
neJrz0gAHgU5zamzDALcsL2quzc29btXzi8IVKIhKQgrWqoha5MxT06C+1H9DAN9L41fTbiUO/Mr
WIKNj7SCiRT1EcCnSEBhcFkh6aSK4aA6yc+ZSjFX+2jbxSHrdAK/VZydRj9rzS8JTK9MDTvQ7V+J
rB/Do08pI1QetHza+j0r7y6Gp2iBME0nFA8XSVibT22uA7SkDrUPx9C1bRqrUv0ouJ3D4FlPPc3Z
df3nwIFUNFV+3vbZt/mpRQKBeTrVtOOBUxv69QfWpXYagwaIQ55Ex9K/H4a7SnqoQ4lSX/9C4DkE
zcTrr/HqsZM9I38d5Aoas8fRZCbiwZB++tahS45D95TT5R6U+177mfNkktSHSD1m7Z29Ndi2MhPG
NIZoMoDghAR1qUNZZ7LUhXOTnytrl0bUZMzglDq6B0os9KwfmeGWwbSXlBkd097lV/UyIhNPyfAo
lPqa2TqSDL8bmq18WuzVb3uJAASQfx1xtiWcWh7Nnowa2IKkFsF+JE86lnrVbpWLV+IM9RmRrxNk
6G2J43SRFXWK3+hGzRCD8yEc7vvwu5V/QVvZLbTYQ+arHuaHsQneOd/i+meb/Qyj/kOn1i7hFTXB
U1/7G1naSigS9SIgzfTZwOwtfs/AJ7IAPQjCrsRr0+5XN6vHObbeD+XWlbhmCr5H8LSUyASr5/XS
ez+a/UqQnWVRsrPDO9WI3WKMPSff6mK8ycEtPibz/ySdoL6IFMvWIeVOKR86BCUj1d6lvuNJ6d+S
nXtGYDxZ44/mGBs8Wab+YGvth9BvdqF/arX+EFChYatpaEpo9D3fPq5r639DrFKdE+CnxVbHkm3W
5QzBz1x/VvwDAhVm+WXcwg2uBH0OFrhoMlNwq8t6zMSQHFVkZnwpBNpz6dI1dP33t1eyaoMADA2t
ZjPmoF1/SbMGbQFVIzUf9aMxn7Mggzp5I7au7ZYAxf7XxiK2TXKa+VWNDYoVrk66FicHvNiNpi2k
/crJtwEgcvXTO6SDt/guHIG+NEN69VHxpEcw+sIEfXu/1g79pQXx94tD7zuAN7IMC9N8kkdad86B
WT5NdgGnoKTwB8Zo3lGFoLICg8q1MSsnSbQ60Qj9KtEnd00kmg35o2y9b7aC+coDllAOUaZoi9At
X3yjQs0De87BVeRp887Smw9OID+lJkU4OzY/KshbAgUHeZONv26vccU5rgwLB73YUOR2yzQqOUpq
MO4aXaXI0yAwYri6XG8EyLU1km1AQIz2rsCSXpsK9BkZ6h7ehZmrfVbunOFH+Q4SMuVVkxsvNdXD
7aWt0BcxSvGPwWVCxaunS9KWG8IvKuXZsNrggBxG8hSMLST/dRcf6lRt3S5RJG9C2sXTaDp4zogY
ZsS4pTv0UX+Y/Cb8mA1pZIKsNPLioDK8foBDdtxADqw9h69+7uL5oUEKgfALxBB2pp1D5zWsoufY
d/aa/xBB+U0BL86CXTdOrm38+zQaEmHSLvCq+PQStZAAqUzUkJ0yknzfKmiQKX/bMjV2U9oIeKqI
aIsLRbBNckPasEQAKL72Aj/PK6tUubsgwj6M1d6OW3c07B0kDietedCyhwBqYQrDXmPnR4QAFOuQ
V9/z6NT6zk4uj47pFSOFHlh2ptaNnfKz1m3BnFag6rjO/37lb6wB7dQEqV9AeNhk+775wtvWnaZ3
vdYdJMg7gND8FQ7z57y+a/onrUs27reVKAcaCAEe0HZw0Cz7eupcSlWYAAtNxXzmi+nDgI6OKfrH
ga/tQB38H+0tPC8th0SaB75JG539VHU1xDAC565sM7enAiz9kTmapVD8UER4e5tcxJxICtF1sNhc
qBNcyX6VtMY1QeRIkMRJ6scuaDYC+ZuA829O9zZHI6D4XIbXTlcSzHJjgozQGCj99wlYyhihc629
ryVzVzLUrOWnKX+t4/qUDvIh8i3PrubXbPLvfOV9Np/RDYOsJX7XFofCOQSa/el2sFqLw0JWittT
EAAt+3W2WQVWHenE4b6nSSehjqta7aFUp705a9MGQHEtFLP1YvvJ7ugQXu9HWFqdWsD3dU6KYq+n
GtSvHPbsZ6YFzxWKME2j/pxz83R7jSvJjvjm4EcEQwzf4dpq2+YM9wHgYA7vo2TlqI2crPnzbRur
+wjeWIAigS4t37WFXAHxr0jarPhb25oCcCZYGqItirE1O+SeDN6KZiEkoddr8bOg/g+5hRrfl2gA
yVqAdtnBDLZe6mux4NLQIl5KaqPlgUn21oQIslXBx9F+gYKv19vjWPt7rQmOt3dQJGnLs8JMKmJs
1AXARy18gw5n0bdv4Az/dQz0x1x/lHuvtK37DFWwP7AFAQUjdULraEmjU8hDH7QKaDk70uGeGrp9
AVND6Ty1SXSC6XWLR2X1jqW3/z+DCxes/TadMhO4CyrXs3RIQ/1Vkf+GcmxX/D/SzqtJaiT7259I
EfLmVirTVVQDjZuBGwUMtLz3+vT/J3ljhyq13lLAxE7sXLDLqUylOXnOz3Qepr9YwOx8tjkqKfdH
ugZqwFSNnj9+WRSrlg8p1FuMJtYBatWWEzz0kgAUNdWMBWKnU6O1pWNu+umrPKmCV6ZZjfvY7p9C
JcAYp1KNRwW+xcapuLYd8UbQBdsGeZxlyaWx+tCp0gGUUQM6zXm28ZsKtpK+1Rmn5i3KAfwLJO/t
Rqlay+w7TaHDqw+vB7Sli9HaGX12VgKTf7dHNXJ2jaSfje4paefDn0y7aDOAXOOg0xdPknzWcmsc
LHL4IEXE11f7XTVF6V7GMsXVh6r3OJVaT09yfxd3ow1adMy91uQh1neldBFewhtLYXXegYVTDTDR
3l6+kuRsLNLIEH3+LnWT2MJn6UvSbQnjrG1jvixm66x2dJsXLwrbyZuuGITqQlPtZvqNezkuHdeP
uvhYddnrJtvIIdcCUo5gHQkdCy7Z2w/tmEio9D0g4yY2H7PhsyKfqY/pc302o+R0/7OKH788o65j
LRbV7Jj+OAuIahMKjX/Vl/bBpFsb99Xq2rVkOtBIqyAkvCQsFrqdDoHDno2dqjxAT4v3YWj7B9i/
iPJPw/hgyN2010Yl35vp7Chunvv1ZbIz83h/wGu3gACTIjlGCZrveTu5WlFPZp+C9NLnEiES4ckV
INdz6INk9FItbFE9cz4MUdtvHBJr9xwZGjxUoPcWD4TbwHlQYRvmM9O99lxT8nT0x6aLd/bvOyBz
1yAuIwTGFeHwfBsHF6Bm1H0G2Lcz+YetJw9UWqtdOwVbb+3VIcE/xWYJXVQeVbehph6V1Kbk0jG0
yDXq9jHBLDRMnnmZb5w+azud0hk0KCF9yql/G0kvdX9oOtZPVr+DCuJGKMiq2fQH5wmioBrSJ6wM
qoK3UWBjNHnV03ApSKAfyeQ/tlpoPcxO4G9c12szR/pG1VH9CZlYbHG1CJ3AsOm2xOI4r1yreD2m
/xjhxkt4ddquwix29zTnPVZ5kPlp56jRczAYrrOFNl4diqjXUj4XLmKLTzMWWtL+xJfgshj65U63
TxaaxWH29f7GXR3LrzjLpxztjry2c66/qKmFJ0mIXmCZbJwOa8chr2maR0IHyliSxTmYyoSLhONQ
0aBfZjufxXZ/HOvz9SuE+POrN9swSbnU5oBkSv+Y+/ZOV98CwZb/AORHzv4rzGIt26RmtVozktQ/
5crHzjnV/o/7I9marMVROtZ1VwRgcS9KaLtSVXmBbG0cmusf/dcoFovLT8NO0iuhDaRYhRfV4c4G
potw1p8cMA7JDVcujkk0zm6/CuhAJ7B8AnV6ctDUr1pSnhT7+f6ErX16up5Q9xFWoCIhJvTq0xdm
mAfJAK6A7ehYXxpDcsOx3I1xu7GMxbQsb3XBZOZd6oBkWx6XkVlO/uzA0zfJDNOnqP+qOPTYMi+U
/qrHYK+Mv52ygNMDVgD6hH9IXW5HViW0fK2BzZmM5sma3s5248qYzlVqchrqz787jXBqkDX7qRxB
XWfxrZKxgquX03FtckTUn6fiUg5fAvi398O8nETEe8i0QZCiSPnCEEwurMxxalrIg36ITBn77OxQ
9yV3z+RZgelxuONlMT3cj7qSKgnNILQOEPrANXdJKja0YRqykAI2+iFxdDS0Z23wYxfwhifBgUz0
xB2jwkvm6SJv+ey93G7EplzHhkM/ByrK7WeMUpnaSUpTgHvvVGpo9QwjePit5flyH9yGWRyBehG1
ul3CD0TE2I0zPFMpWynvTPtwfy7FGXe7DW7jLM5A06iUfIZZcrGHbJ9UwMuGx0FrvXH6MMhb6vDr
c0dfD9gL5l1LNxulmuNYGkKSofxNmr5RmhZq128TzsWAcNoGZimegYvjcJLrubSVgLsjlt9plePa
bfWoDltVvvWh/BvGXGQnVS/5mSwTxuRdlTaPpfJkWt/vf5u1NcBxi6CpDu6E7PF2qXWmJQ8hwlgX
OX6QvzZfnC6AuP/jvwVZzFfbDHqfagTJtN41h3dKhjCfnnib/bq1s8KEo0/Fn5YM0s23o6kYTtkL
LuEglnJyGgER9D8GxThbErS/TPXSLNu4G9dmELwfD3IVqMcL0SGlNq1xFpKVViy73PKlHRyiPt6h
qHp/FteWw3WgxTbSzEEd1KyhttSkXsJjNPpOU2JjNKtBaA9byOSTFS89pR1jhiwngqghKvnZj1Y9
bqaqKzFwXKKAYvPfAnZ3+5UaDZ8XuZFRitNjWiFnQEJuxiPp/nStfBeFnrpQEZS5gpc6mDWm3FAw
QYnlg/RkjsXObmzgfJ83+aUiXVgcbwQS1jXgQ+B0Lxad39tdLllgqdpuFMOhHbSRR6wcoALWBImV
9yQiBov9g1JNHQ8l8DrQlgk8bnIvL40eKyc4NFvilmsf599YYupuP844mUkfy3ycPHX2Q7xvdX1b
GXU9iDChEQ1CVGVugwRpqPR+SWLUmFZ7QbQ2PUh1L1O464ONy2c1FCc1YBVKOMDib0PFOcwAtU9z
IQ7SttmODDyqtx4Ta0GATMPpF00gGLi3QSLoSlqbI5ATRE9thW5z27pIof32u5h+CrJjQogH/5pl
Ibu1Yn1KhNoPmio6zbr0bHfP9zfN6kCoViBmhY0LL/DbgSSxJMulRoionD0JO5NMKH0aGyfZ2tY0
RAmK6xlQ5bKnEedK5qeUfHhO4FIcaYDKnnDAseJoY8bWNg7aXACK2D9Csup2OFbfVHqaqPnFCd7B
8GuQCBASNDLsZURy9/fnbm1UYkhk/HwgZ3ngpBavF6t2UBWK8lOsxx5LTcFhO5y3cL0rw1IFO4Z6
K8MCBX07LLjeSISXMB/mFBfg7qTkD7McPWSpgQjARu1iZVQ3sRYrQp5MWwolYg1nfYp2rew1SJNv
fai1KBxwVFk5sJFTXIyoVhupQIocPGqbB24lBZHbVv/M5OU7S878jS+1gjREu+wq3GJQ8xSHiSXg
8vKXJsRnoXnXZPVBp77U1ke9+mCM3+kfapObxQc7gLWMklozXBx6YuyQnTw9SFszsLLzbn7SIhHL
giLOYocZCPtXSGDNw5twq125clERAkFYOnxcJsvOxZzWmjPbgp4wZW4SvFPqj/d3wPoYfgVY3IRF
ip9MKAJYmFegqp3Xbwfn8N9iiEFePd4rOMJTI8E86Oz3ffBxsH23yTbOpxUeoVgfvwYiBnoVROn0
PoavyEwZZuchqNq+RwBMyDaMgTdCJ3mjlQH6TyaOIHOaFIiUy8oh0tvk1I5O6sahangdJpPv7g9+
6wsutkmQBbaViAm27ff59F3qv/23v3+xLyK5nXQfh4kLxf+9YzSvOpyL/iAE1QLSJZJMeVl/7wFK
BFIitOToV6nheWy2dtLqJF1FWExSr0W55U+IBxZdDedfxhnieH8Mq+ucNAywpMhfl+mLNgddYEoz
Wpbx12g8y/kXRLnuhxA/cpFU4pj0K8RiEJM24tZZE6Ir0aUqvU49yO8nyjn3w6zNFTUceJ0UOpwX
6i663PRx1QniRvdVbr80m5Tctam6CrBUd5n8blDkiCzc0cujNHSPmSk/xkHyfH8cW2GWTwozCeIB
G9uL3ltuaz0qoeRtFUE35kpXbw+FadA1aZxVhoJNrmJ/UO3v9wex9s1RsBMMJFWY8Cx2X953htyL
ucoH9QEhsx+m9Lq0II+18xaEdnUs9I8BPkIwfGGXoeS6FYYyY2nKTyMeJoWxJb0t7qvlAhbs3f9F
WHwRqTScUQi8Xvy5es5RXHShIBRV88HS/x6Tx9kKtyJujWnxfeqsnztLFWNKsctOP6bd1rUgfvPL
MWlCzkenqu8sNmWXxUqlDZZg2aX9rlbCH45a7+ZE+PaaHq5CyLHs4tn4G9+ok+z/QR0NFgKgajDJ
2MktwSX5VM7TCKWRtK8cXD8Mz1Wvn6380zzox1qmzX9/Pa5P6K94i1sQjXZSd5NbsDc+xuWPvn+6
//evblqh8c+jGXe8JZTB6FCQpRiAfK50MJAVneRX6abbjdg0L76ZePih/yQMdRarQgtI+AsrgBc0
xd+qdHZnOGNm85Cq+m6rmLYC0NXR7AZ3Cl+M0uCyaKwkXTC0EY/NIe0hF+lTAN4wmB9me+o9xZB8
T4Z69d5u4TeEWhEf4qZ6KuP4c29LrQcFAOphEATYAsTOQwK2B2ZWiWaP041bb4jVyedFbItfzEWz
yDfHtNCtOsu5hwMfywPRgzfccUs64F4UEAdLSg+C07oUhESpum9T+bGvX3f1H1zGcHwRYKb4Bvx2
cdDoeVHEdljnF9/2X8M5i5C/kkO0HraAa6vHs0PmDHoWTszyMQlStZqlnNx80OuDMkZuHioAiv09
6N37G2OljKmKd5AgtvM8Xl4EctzCSGhZRlYLUDY42MPO9r9L0z+DHT/Q0Z2srY7D2la/jrhYDak9
DXPZoIZsy5KbOJ/8TUeArTEta1h9OdSZRAQJlEndv60Qn2rNc2WrblNf9HafxJ/vz+LamETvBkoV
zRT+s7ivswzdylnPL6X1Q4thi8X7+wHWFjcPcLTQOJRNZ9msbDrFjK2SowW58eyzlVa1Z1pZeIl7
HFruh1oROwDiB9wO+6X/p/J2OxhLa/1WmtlIxgwrv3hqcvkQxNFeVi+lrDzNQiPW+JHZW8n02hgZ
HP1Yak7IHoo/v3oJVXFhlU0IjdGqpn0Zh54T/YjnDerbShBoqHBF0JwiGVmad1lhPIxqCHrXMlLz
fV0G40EbtfFctr2/dYev5CVc4OB/REkIU8fFG7WM6m4IhLpuEfmHKozeaCGoI7XdzdVxtM5+MXJQ
ywN6Ix9VuJCW0z+B93PzRxsd6jZRMld1Inokfrch+bByvNz8MLGcr2baHHrUQBz6nIrifA7xhYlo
pZpR/BBbG8fLCnQTmMbVHCw+ajvlVmh04NWTbjrgwlCFyCF87GzEsLU3ivbglxdzTHdmtB+T+DzP
W0DN9aGCIkLjmw201MMqjF5OfV6ClyRv3Cl4VhOInMZJTf++v2tW1xU1/v/FWZxqFLInNBjp4WbD
5L9phyw7GdH0AVrslvTDaiTELGCJC4O0JZzNNmbJGEpEhjXw0gYeXzhRF6N5uD+eFZIzH+4qzOJI
6ysQtaWKa6I5exD8IhxeZXfO/cOs9N+SXucMqPbggB77QH8tF8PBctqjro6lm8nz3g46Tx62VHtX
EiyQboDfBdUGKN9iQ+EJV0z0R9hQsh09oHexS43xo1lXT5ncfRrtcUtkfDUgSH8ue1GhXvq3jf5Q
haYEwyuAtFIYO3l2i89dMuySLS7Z6llxFWmxTzCLpnpdEWmaPqjKBylOXAXnUtOmEjgdpOHDxudd
ubEAFKNgBSiF0sJyZHHixGEV0ygfYnn25CqL90Y5hLtUkwOvHVPfHauk3SmhP7qo6/SnvA+qB71E
zXcOk29+2Y67sC7tjctndXFD1RL0FgjQSwE5e1DH3hC+l01+BpvrVnPtqt37+4NfOROAbbN1cDRC
Hmmpj4RoV1/GCjyHeKqdnT49deKVHZRPIdX6/f1YK/P805CBSqgw2FkClnOf8GPJuWDk2pe6bh/C
rtmgBK14DPDkoFcKoZg6DmFuj/O46HvZygFXtHN1wsfF9XvSfRMN0MTLVRq41aci+TRnhQuu6rM6
xF4wjjuL4uGgFF4+UXJut37Tyoe8+U2LtxCwe4rstg3DPNH+nqP5IaUTpmcR2snuML7PVMPNlX7X
t6/rumGtyV9jtfiic84kerRxEa/s4pvfsjg2Wj9WJzkA3BCEqX4CC2y5cjKVZ6srfTedpewwZvOw
8VZY/fAYsAnMBoeHvfgoeRSWQzvwUSojbrwybEh2FXk+3V9ea8kahkq/wizGNkSNk9olY8uGjxhF
uSpJhVw/28GzL9teDQMttLQHqdrkZKyPzwb/STIlw/C9XXRlEVbzrCNrK0WGSldtbPdpGoE8LlsF
J4temTGFceq/YgyET2U3Sq95jyZ7SaoCT5H82LPjpnOL2Pc3Uo7Vlaf++mGLGTG7ZvLZ38BM5Bxj
gWo3jT/+gMLElrsKImbnKoMa9ERraptp74JgHwSW203PTQjW1g5//0S8iSQOs6tIbZMMUGxQOR+7
cwW/3fRPdrqlkrW6Q0i58SgEysQT9zZI0lVUXwT8p419z+gObNK4+eak57z4en/Bri6bX5GW8gtq
1s58Fw54xRrOc/cujsyNLSF+66IKQwHm37EsW09B1sdxGzMWBexzopwzTEcz620sfxCXidBWgPp6
f1Dr0wcfCG42+I9l4ccscG4PJ5AsMwzw49z4wVOT+cfA8d2sGyLSoi7+eD/k6io3eFZQM3O4xRbb
r1DrnO9FelbpnxNUBM0YZOIW1mCFcMwyv4qyOMVn057GbDR5LQ3hRR+9It4NeeqOugxxZISFqDeu
NDfvO5KGwa5Dd0gaF69LBB/G8uxkzR6xKHcwAk+vx51Gh7o1dnnn83jt3ltKvsU9Xsmi+L2i3wOm
Hzb2Ylb6sRftXX5vVIauierMEP6jaedU/rt9NK2tt8XqNzBJIDCDEdifxSEQtTFD6UQOZdePct4N
x7ZTMc4bnI3G+FYg8edXZ0BvjXKbFVym9Jo8w3qyWrLDYNpYxWs4VB0MKtcVpgoKA7sNg1eu7cQ1
Yar8rFS5p+SnJO88BGDYPHlk7oJ2/97Kt5Ls1SOBR/9P+i64I7G7rkZXpFnZkC1A31WfdCt4tHpn
40pYXRZXERaPs9SCxqbDi7h0TuGOmuWqkfwlCl7hD5e6dngZ9a30Ryy0F4fQVcTFgTrlflROAraZ
htIDuh4w4vo9ehjkY4HbhM6DOZxiRd7NYfpXU/kf7h8O92cU8bfbGY11NZUTi/HWZn5S2+yhqDbK
KKsp9L/jww75NgLsUlICob1SDZrbzcFbSKhvWt109XgLJri+LMEHomZNnfKFA0cfScUwJ8Qqqs6r
4/7YF+YunOYTQhg4g2mDR/n6fe1078M6vITdFkxtdTbRY6MWg5yNtdTesAfJkhSB9GymtHFV8Jfv
8qoev93/ZmtAEepedI0QZBIKcIvd56AhoaUxbDEqJt5Mj2LMlN1skDEHqleUr2j9txhH6Gd9+BC1
8z7pZRxuw4c20Vwa3YdJqU51rKALEV2G0Px6/+etTcL1r1ukIWWbZ3E08utkvECCxoaI8+l+hLV7
W8GkQMDQbdKNxTGgdSjVlhXg1iw9BTjHxlF16AfY4Q9cgrxl+odcj3f3Y65d3NcxFwdDYtp5AZue
OQ++xr3uBUnnZeUHn+lMmuf7sVbXMTw4wHu0EOCILxLTXk/r2MJK5WJpnzKAD1nlnIpg/Jz0BsKr
5qPe75Ua0a/Q+BIlxVaOsqJGBVTsKrz4wlfHrF3EYWYHE8LpvYtwT3KkKQP+ujr2lfzYtu8CKdyN
JoCj+lVFZTkfwt6teTih5LgLu/oA+OTgkGLM/uzpubRxRK8+ZNDrgF8urBsANt7+vCQxtbpweE8U
Veqlfuj1zTvFKLwskN81tuLVvr9HB85Hjm3ju4h5X57V15EXZ5mSNjCbVRma2TC7EXzucHidtz/G
8kc1/tC02ZVz+uLVK4ncRvH1fbO19f8/YwdMjp4rsnRLsR1ZDdANgIZx6eTSs6qnws4FzMfrp9mb
VZBwTnYO2ld11D/cH/vq+udtKpQY6M4vC2ptZgx9HwzCvVu9ZEZ+1LEK6YratezmWEEuvx9uLY8R
T+H/hVsswVSBoRYJw5U0eAcr6iiFT86fADFpL/0KsjhH56g2FQRWeZhqyNxUzmOtfFWyc+ZA70LN
+/6IVicQyO9PwQfAFIs9bRdDBSibtaPWjhcN+9qIvVj+UlJimKONG2Ir1mL2IC7beS1e3FG+jxse
Fc23SXI7UnBTr7a889YueHyN/x3YYhbLZOTEF8HCrD9I1tlW1AMgJS9lL9yfwvVz8SrU4mrRol4O
ZEnl8YnaaV28StRXvgEpPS68yfpGetbHIPCqS1n2G1nM6nqENs2jV9iyLuVWZwkNOSfnSFTs0Gux
eYgqbyg3gqzeazwRAAWTP9CFuD3Y7NQplLZjJuFMHu3g3MTZLuk5av1D23/o1NptFdm7P6erX+8q
plhKV2e9ZZZYDgzEdOpTpn7BXsKFFHOEg/buDwIxdXQKLW6XnyfbVSBQ4jYSEBUXaDpOx2Lqe5KU
ckaRKnDctis28urVD4aXLj63oqm0lPwL26Cu2oErNEVjAkZwHyG9syVP8zPTenEhALkh49TJOJfa
daYc90UrXEwGJ921dtOdfIsmi1EqXtbZqImliB3h9T7/Ezcpiiuh2ysHFMAeZqRQJnurJr76MR2u
RrzgSBt+ln+v5rhu5bTrHFZp3b2ummx27aJzdX3eazFX9P3vuTbBSGxTVBB6lfRibxdOYCDc5avC
KER91gnV9x/7zR0vDqrl/F4HWaxOJDfaJhoNyGZhucMTLQPccH8Ya0fldYRFXqcM8aC2IdzeoUg9
tfuu9Ecz1NyWBpEKIP9+sLXvgwCc8LuhYQG86HbOJofXZEByRUu58KocTaNxOjUh2mbshvuhVj8P
rHsNwUtwWap6G6qkMUwSYEO6NWOvVnd5Y+8Q4PpvQRZ3WmahYBSaTJ7hfMz7xo2ifQq9/78FWVxm
uq8MVqRZ8Br7sy0pnpk/SvXWzhGf+cVCAz8nfORIrJbKxHMXx4YzQyjozeoDRTivnpOPXaefR1U+
NkX5TxA6G+NaXXkAzH5q5mBkslgMvdpLicZT7hJF1cUw6Whrp6ik6QA8i1LY/Ulc3UiwoZGcomfG
eb9YDpruV02LeoUit1yWsjUc7VgrNy6T1UWHgq3Q3AFGvVx0fabloTRm0AUSJ/eEGL+nm53ChTnk
x/sDWt1KcGmF8I7gHy3KJqMUO0Ytw0xwYGCX+qc6DA5jl7hWvCHitj6mfwMtW4At2CrLL0C3l9hy
1/24d4aPyaaO0MZwluxDJK951Myw/w3LR3/U/lbbb8O02mdmsL8/cWsrATFjkC2U0VDkWL6epiJt
dISXLkE7A3Qw9S75pzClrQW3trp17t6fijYgbhdh0l7Tu87kehim/tUkcQeWQfkj7JR3OhZZsGfe
3x/W2gRypCJpAHkLPNxigUPiDoJKhjxT1bWX2z9inO0DqTnkw9P9QGs0DAb1K9LiPMossJOD3CDP
Yhe2p04IxlpOYzw1uo1+uWwnXjnV7UkPkh7wqPOjM/3A6zRZ8lA5usRSZXoNCoB/sB+uf9XiNJGi
OMJpk/1Qap8s+7sif6UnE2bdH+xw3OKETDXURZzTb88Rdcgz/J1azhHsGsz2LI77oQ02Tqu10xjK
ojDrNbF+WSbCZmpjw6XCM1ALBIFtzKO74ovVVudGlfZxR2E02jIbX1s/7AngoEiFsYoWT/vaCNrc
nsBpF92suWH/VtVsT+lS2R27rWNyK5Z6O4lARVrbECh0GvV/59G+S+NdwIvd9+fd/cW6tgupkkHG
o9evovh0G4nUppClCQMRTR0vsaFc/Fjaoz5wTFPzUKbJRvt87QEDSgSxeLCHurpMh3Wl1susBXs4
ZU7mmp35uhnRjXVehYZwMzjy/zo7o7lxQq/IyILVFrYGgLYRpVw+rfUwNUcphL1jhJR9wvbJj5o3
Oa/4zNaOmkHBc869rIgf5Wp4Zc6+Gw3NHxw/Dr6UuM9A4UOC8Hai1SmOJtWC3uNM1XmorL+yWPPK
pH+wqq0WxerqofALVpBPC1rkNhRrMikUAxxujsrH6AyvLWA//WQ82pvJ8Uoo4d+joxmJDgP2H7eh
cqSIHAf3yYudf7Lr2atxa6lyi6bvx/vrdDUQTzWQlkg+AL2/DaQqpYFgMV+wUh7xYXibZ8/5dJZM
6/dfhehKgFWkao4m6xItbTR2Qt0KvK8uyacAwFImN8c/YWLdRFnsukofw8buCzC+1JVi6ynCwzMu
tlQ9Vw7JmyiLU0Sb27AMBfi276U3PWgrU3qvSq3oUuVttPOtduPsX9tnRIQHhH+HuAMWX6mchsGI
SoE1t8zOxcsNRc0n0/g0IXYjl/uiLtwi6N1K/isYAhco+en+KllJxQwWBxVxCMbs98XKL5xc6odC
Zp/ro1tmz7wE9GKjBrMVY/EebEwaC2pHjExHht560mzdNX5frkxoB9FO4JnOnbNEAURpSkOshAEe
q89WTq2gfooRrbs/W2t7SkVRnwMZ60lg+7d7qpsrua+KtLjMkV4cu8ksXT/TfpRy9QaFhXrjplmN
hh075EkacIRbREN01UBfFUh2MJ9q9N6DqnrfaeEuz7uNga19IpXrhSoHpRdnCcyuZLUsTV/KL2ZV
7HO/PVNXfUx67d39+ROrefEkhNH0K8xif6l2M+aGFheXoU/x7Hzuqi0RqfWBoAAhdAV5NYk5vSrX
dE2IjlSXFAzkEwFM56PcP98fxMqNLGhZ/4ZYLAJrbO05glZzUWAa4UXR167TzvSV90k0vrJGfSdV
5SspMz/dj7uWJVPIBM6OrQO4ryVOqMxJqFrLgO9a1NrRKfFGKyOtcyO/zTl1bY4rkpPjOKrGp0Gz
4BqVlpfksYZUvaWf6LYJo/UJ4Z/7P2xtncK5QheWHyXIP7dzXtZDODiUIi9qNR0R6SeBnw+T9ljM
W8WeNbAlepToiIhUiGtNfP6rzzsqfUMSzTpVYuM02dVhTk5aZe+twfHs1pPp3g2R8wAp3gveOq1x
8K1hNxXR28EePbV+b+pbMJS1JQ1HEKtPhk95cHEx1RNEziAqikteGZVr13rghbr/+8q7vC2voiw2
Tj0MatFrrLlxbGrOnNrwVOxKXNufysP9r7l6JXEnwXfRcHCnunE7x1pRqJEy5wUFlGerUrwBAE8Z
ic7bIEP2f1UqD6P6asrBVTrWCcHnjWNvbQvzTkG7FZoyKdJiRqchr7K2q5jRRtpF6XGu/V04bqTV
W0EWE2qMGQxLqy4uBaAe8gl7qlzEqu9P5WoQHs/4DyFLRPX4diYd2W+01BoJEj7xxvWq+jHvf9/d
nOtO8BG4voVp/CKhdIZsLrjCy0sZNIVrpY9lH/9QDYgt6Z9cf8BOkJ/lsYg8rDgIrnZfEwed2bZV
idUZ9km59G1S/1Gy6BUb6/7EiSW2uCc4vXVYg5wnKBxqt4GmWI6kJmnxc9Mx5XZK6SC1wdm2SJXj
YWdkf90Pt/KdbsKJPX41Lqv1M+o6TXGxu8n1i69KQmNj0+VyLQrmeKKzYZOoLEGD/phVGIfKrGuQ
kHnbHIOHyEg2yEVrlB9M03nD8H10CDHiV1yNxZdDVvRYlpdGso+Do78Ng49lFz2asKDmptwVxVcA
hF4e127jZ0ewBHiCtxsLf+VQZJQ/XdTgnIIouP0RoJbzNOqa8mIX5amo63O+pYK7skKgosjCJp4K
LM2v2wiUybu0i9PyUmP6UPmvQ/0YoH+pZaHr4zNzf32sDIfiK1c+jRkNW+DFcCy8EWwrnUqe+oo2
71j91RcjDHmC3I+zNijauBhqQVUAg7Q4lAa98+d5UjkvnDbFMkHNT+aQx4ceg0HXL2Gk2HO4ZWS+
MjhyS1oajA5hQHuxqTMaTUOP1sjFSMt9IjT9m1j9AwYlU4fTty6IPHDbbz9Xq9iG5IxOCWLbsY9t
KSXnKHSks16MzcYOWJlE8ZXQgCJntoylDlheyx1FSur/Ef+Dw2j02lmvusg1Z1M75DmGRFbRahuP
4LVJJCBVIaQ80edeTOLYOp2U+XmF+m/9VQoFMNfxj/dXx8r5AdQY3iSVJzg6S2h15BtyPYZ6hS7+
ow3puXZKOMN/IBgBzxVFWSxCVAc3wMWX6ie1sYeo5jqJH+y5/pHFf0KiQ9oA5oLNlxLN/9sYWqsY
daeV9SXqzWNgSTulCvZd5z/cnzAx6be3CINA85uGEPkyQmq3YfKibhDlDXitmcGl1r+YeCzWWev2
0Zbg0lak5aTFZcq1GBYgtd9b8efMhwpivkmkz/cH9HKVMSA2EJ+GFwj79XZAJbIBQcddf5ESnCis
XZ6Yu/sRXq4xcljEJLnbOfFQHLuNQHt2akuTCLV/tDAsbdtPdrixQVdjUPgSJsJ8nCV6Va5yqmyB
xeVeP9nRJ8TT0OO+P4y1iQIw+m+IxQIz1LoJqtHky9uTm/fCC/l+gJcfHEUFdrtYWpzWy6Wl53I4
pbpSXJIGJ6jQlDvMM0tanGUZe6M0zBt1oq14iy8f5Lk+yvRiLmbha56tV/5pzKTPuQwqTquzeqNi
8/KJK4YHsRQCAhYSqpjfqyQi86Uw77SZZSBpwy7HWMTVuROUod6r/fdKa3ejUkiuPw0bW/bl4S0C
C5F+rlo8DsTauQrc+3NkaT4ZM5iBDOOKPMAg9hEjOy9Knu5/wrUxitqoUECEQrDUJoQ8EXe5ymXr
WPUlQ44EO0YfnVI7O6joPxe25ZpbF/zLdSnEzoVTBAk0aObFvBZJoXHhyc1F0360+mOz5T+wMn03
f/9i+nI1tvCv5e8fxogH4mvfjYM3ReQm9sbkraxHzm6mjdsIoMqSwCpUjRxtVhsSvO9D+pq1gKML
2q5bmdfqgEQY9AK585Y6v1nWGNY8+s0lNI2H0oJq/aGTCm+u+nNqbPQ8xOTcXhd8HCqHaHvim/IC
A1sgAz6rctRyXURuAVNeD8ksN47w1SBo7or6lKCPL1LJupDmwNYJEjBfRfyp7w5p8+m3VzZOBL9i
LHJjSUGmAgPTFo667NlpfK5A1uEcuZsieR+WP7QBSfNWjTay19XFjTMi8ps/85TF4qt73TenKWvh
TL/L86dh2KrtrS46XjYafz21kKXTXGoXsFWKpr3I1dt09HmvjztOpFFV9/cncGUk9L4sWk6iooPw
2+0pVOeVrOGR010imK17Da+lU9NGzsaZvvJUo9Uj8PZ09UB3LC+RVmpD3+n07jLls5c66acitB97
RTkMSYun3fBu6rJ3+pyfjehoJmfF/mT2X+6P9OUhCKQE6IIQ8OINsDzoua7o2phaD+Pbz/chXdND
LKlU79TBd2s1SfdhQNsRGd+TMU7Z6X70lx+U6CBoMA1UqCssd3dbkum0ld1fYLR4vTO7qXzktnVL
cyM9X8F409zjPqHBgeoa6eDtF20iv7Ybsx8u7RBXCXKEaXWWtdze50iAedHcOgfHyXwPRGrtlmOg
HCS5KY73hyuC3B4w/AgQ9rxJyHtpVdz+iEjJzLhlYV2y2d+NAbzdeHSlWt/YhyuzSumMZhLrlz7F
sn43+n4+GQNaRfawj982gaAIXcIy3wjzcumI5xW6UujTkmYb4mdcXdUNpefUSmr5ohiV/KrUuvkx
lGAnaH36tbXQFzQnuXnQ0+k94FRtI09Y8cW0WTn0UUXJWbOWgyznfrbHwlIuBioIk44e+/yhTB/T
70O8S14587tJjV3c//zuYCTn9h1/0XHyP/TPuf4+8U+yGXlbaisv590W9D2HD8u1yMa+nZBMzQ2Y
dKF6icam3E+1XFtPTh73lWeERgGVpqQgvnFSrSxsZHSQHRAgaj71siPVd2rat+mMorbVuxpkkczp
ICTZLnJcrl45uyK19tMc72vz909JYJCoE0MWolYBr+Z2vIESp0WTKspFyyScERLTuDRRW324v2lW
ZhX8AeARkmxhtbjYuVVa92BiA2Y1j5ST3Ju15BYQaNz/4+y8diNHli36RQTozStZRoaSWmo7/UK0
pfeeX39X6gJnVKxCEZqDOfMwDXRUJiMjIyP23tFrPOlGOLIbseL8lHK1vGYCNPpYoUhJ3vh1nSyT
bVWz6sOHUhHnMRHm+Jk1RpM/JFMZ2xue/FqpOo0KNA+cV/ERmopn3ZOyofSclK3iy+Yurz3dYqCA
W2k7hECZMeA85kDzp3cH3lObqwxBTgKjGe1SeWVpV+OHflcatYea4vVvdyFEIKGGVwL/gd1uq6db
mdbk+hRjFN/K9aHxFqNTci8rm4LnRJbWpQdEEIViu+qWXRgt0FJyCZGm6z/iPIUkJVZey66Qk2ml
nv4ItPNtaZIGfoSkqEeqGfZuQkDloCSNdWss8WHs9XjjWF6yKVJjFF54qUPhPrWJ5OcyaTQF/Gm2
/dmMHmYaKG6pOQ2iwrLPqOyNRV7aaRrEDokEiJ2z0acZg4j1DtUivyjGX1EEgQldKTUH1YXA1E2R
pJ5Utm6dNhvee+GwcAtw/Lld6byvIYJKE6lNPBHzACZJe3saux+lmjtel7TDvJEvXYgEMMvF4DtF
IL3XKpJOnpP/ocvq63L40g0QT9N635vIS5AyXPeZ8wSQW00Hs0wNXVylK59JR6lqBuRr0DTVox+1
2QwHVWrkjc27bIVaHjgyzv0aChQacbkoRCAfKGfs5nPV36TVuAVOvfSJeFTzF+EW9G7Etr6JZ+PY
lWNmJZpvZ0yDlrX+rx6FnVcD3tqIKpctCfogaD+q16tdqzhpaZJmGpO4jZ/TaHycje5RGrbGoF00
w61P8kHmjMLL6YLoGNLhypg03y4qyhJT6BxFEeOmquVlo1QlrrBVbGYtYioo2TEX+6octkSyIbWh
qfrGkN2BxfC0+mvdyF4+fNAk6cg/1/3uwtJomhA1FJgMDEVcLa22LDXqYSn7/fRPsWSuA+FF3dIz
OHc7GoV4HKAvKnyWvTIi68xwRT3TRC6R2WtONf+TmFO6EZAuGgFNQi1cSL7aqxumjBv8eQoxore9
vKvrks7MaFd2/F8MoZzJITco+K9R+E6fVmVh1KZQ6qo9tcjJe8Kl6H6/98vw+WlpIdpMWIcLdOp0
8tLoCXNmTGbytLm8bx1rqG+GmRTI7YtaSV7ebw6/k2mXUIPnvXtqru+Cpi2jyPIzq+ndwRo+6pF9
Y76fXA9s4f+TD8Eg01Zmlr4ekZuMLT+Sal9YQVfn3VUVB3gZBS90x8UovpW3OZkYWi2FFuNR4888
WgIaMdbvOrO32Dnn14MwhLTka+2QoH26ZTpTJOfATi36Pt/bVPpUItaeM0lO2Xq3XzJk0HLkZmBu
nL0e0tOMvRxUEWKNZul44YgWXwjVVUbDcevzXLd0Nm1mBBUm9zKfBz2Xvdp91+xqN/Zod9lbd+t5
wkKi8r81nc34jrra4UGKJS14UMrmEQ2SSmoflbDmkbqhp3J5VQQFhnogzLl+i481x3ip2T81iSOv
CNXo0FTxhzIvi/vCbjcO7oVABDZHzAMCuEdJeXVweyRa+1weyRoimqeupIRfLMCVv66f14tWRE+G
PJMMbM3EjFPVCAq1VlHkSKraLTS1OSokf3+umxGH5fQ+Yqz9K1KU7SO3XPl4XSldWOVIwXZWlu0S
B6ZAJsmaV5vKtL9u6uKKQJ0jlgD0HHjv6XEqY1UpxrYjs9PjwUNwcEATwLI3Gg2XrYj5Y4QHArj4
8zfJCSKBi21HA/T3JHdekB9JDmYR2bvraznzbnQGCdooOTNmlv+viq7SiEJUiEyJ3+eh2wT6S0vj
rNW4zi39o1a2G1t35uCY48GKiC+YaLIU8RXfLMool26ag673UzSWM+KPUzheztSZrVN7tntgdoWS
ogMc7pWXeGoomADDJYraM5Bs+ILWbU4RS9oaRvUaz06cTlgROSrqECTFa6fr1bkqw75d/EaoCnqm
NmchTPRB/5khUtrtjEQqtMdJsofsPkmS/sXRIts5poOZWQ9lUOoGsDjNXlzynajftfpk/ta6yqj2
gWHF323ENz+VgawwonsSQMqp7fVHbRzTfldLSv2SN0WKIm9VOl/KKdL+lnNZ/zI6dXnKEjv9VKRq
85x1s7TPwiBPeEBr1ccBJUvqXswbK3fV0o8vCbXUpzFPlg70uCP1+4Gy7i+1KNOf+RzEn5IgygrX
KKryOUgXPfOqxTAfNJC90R6EZ8QZQzzhW5SqBPpgGGV6EdE4H9SlHZwjOLrMOORDmcaf9LKISlfL
nPmh0RtJP0SxKsF5NLSfZpDInRsBP5AflDrOnoccqefHIpZ4Fy/yjMJTVAc0BrJ8lD6Fcpx+W6yh
/D5arXWbyPX8DS9PM1emc1V6GvOZfxRJBqWtzctB2UlBmcEWHfr+Y0jpQj5MtpYou9xQ6sTruoJH
RhZ1be7WvWp+bhdt6vdtkZSBy/F3fkQxwyFu+mlOHMpmi/Q8yEmdu31cd+XOaSMF6e46QVVtYfrP
P3ERlsttz96ZjF4cte52nsJc2XjzvT7qVs5HI5oCo8m7VtALTl08VpOoVcdp9JllVqDYPA+8Y/XS
HKODvDhjtgsSS37pG/RV3Dxz4o9d2VkxG6IVujv0JZ9CqZ2h9bRZyX8EVTaB/0gTFaxqwqYbStEk
7ArltZ3KFIRhn8m2Ad3MjHPLVVKreyClkHNgvnAgvEAj7fNQDJQfKE/me4T861+Adpp65yhL90dC
JDzdFYONFqQ9AoTZK6ka3Y+VE3y04jyXbqCa5P3BaodmOnZO0887DeR64YJnsV6mdpTlHeSiMNsP
0zKXoWu0TGdw+1qzYq9oqBVtpGcXYhVPKUoUAlUscs3T/U3moYoKk5r0aFZwSo+mFh2G+o+UbYnq
n3c7AJTCdIAkQu+GZt7qdWhLxTChVEdZOgmVF9QfJtdBtPkwJ5W8L3I0NOJ+6hK3Lmwm+UhEij6w
pENpgczkyRnuR71OtnR5LkRQW/QfuBx4DIEXOF0+2uOp2en55PN4mLkOJNRvTPPve68fSH1sLzMp
aMqdVcqnvm/LPtYXnyftARILoqDdXd+auRjA6iC2835z1BF5NFAZFqr4p2taFnPQyyWU/RKg4FMv
etpWhfPmYJXJshbL0+JJfvedxxUEUwtqId0Va31JZHZrje0kLWj/Jc4ezfH8pm3K/s5o9ZLiorGl
MSDu0NO4IOzxycjCebmsEaJDO5V81Ej2oyS2vDDUqwdnkIadMQ/SRo5yVgSAsUCbg5kWlGq40dc5
yqhRt1MT2ZeNYL41zOKH2tnjcYodLhsAe4+FqXRepkj14fqHvHBkBAKW4ik3PCDfNbVKloo4LFVt
AfVde06t7mV7uBl757kX6izocanTp6FLmRh9G5ft5MZiZEAVJM/Xf8frx1ttNsAjEhkECmEFrj0K
HEzrDF2h+DppljeUFM5dazQHN5mKeh/RQ933VWN6hMrJm5e48pxkaA953DNymklqbj4Of+rY0r1e
6Yr7vJelB1lels+oiYwH+PrNjo5vxhi5ybkp6qj6WMx1587FHBxQPqsf7bDsPl5f1PnJ12DwkNxC
TKXSZ4qv/iZJk6tYrVpYSb42zY+VWn/tKm2rE3fBSeHzAsaV+XbAPlYnsZqZQUBGM/kLxI0HVZ2C
Hf4c/7TU3tmoJZ6bEnNvDF6ljPSkubgKZMxbjstIq1S/TGvddYxuvkGsJPf0qZs2zoP4q069gfVw
GQNg4c5D8/p05yhbRazZ0fxGjut7tWvnvTwY5kuRa+0917UpWKqdZ0xm6DnLPGxp8p4TFLhFCF2M
YuYfEOKrm6Rx6MZogab5ykRzD5G6wEEZNf0pMcHWmfetXR31pXUreTwMoZDYvr3uOpd/gENVi+PJ
ctckIxsOrJNTKwJUyJzZKdyn/eRlco1o+vJFkT/XiAEWlgYx3X6SxxbA4dYT48LnFp1snJd+sphE
dPoN6h7786AQk8p8+NwocPaof9i6FwUBKMfr673wwcXVzUtd+DJ9nFNjUImQ9NU72c9lVOLInxdU
cAZdP1hpO34ZpTjYt+qQHgoryT1tccr9dfvnOQqFIzF/jxnCON2anGZHkxTgTbI/tIpzb8zxsDfL
pCXhNLPvRSGVG6HhPOBjzxBiPwwP4c25yokCRZKXmt4ALcfEvEEot7gLAztjQKg6fMjSIH+UglF/
skvE4q6v9Lydq7K/7DMdT/hNZ6mCmgX2aA8sNVMjLyid5zmZv5To/iX96BmJ8xyV0ac2QbJQ30LX
XFg1poXStC1um/U1F4d6NNkSq67lQtzYXjD8Uya+bqZuZVVe3B7/01r/NSh8/E0E1uKA8lCPQace
Xan+J7XTA0TiJ7uSEDJtAYjHd0VdF+5oKRu2LxwfMAPgB1gn9/p6WtVCk4LJEpRrzNzOd2oaKl6a
D3QiByPdMHWuLAr1GlAUhSHRhcGjTpcJudeceDKr/lSiIVq5BVLiNoKTS5D9luP2kSEtOymtb6s6
fhmXaK/+HMfha+K0e3TZ9gETUyIGXyzJX9h1+3DcgsZcOFwgUiiNgKQQI4ZXkcSmFlYloMF8Q0P1
0Sy9uP6eFDTXmq0wsmVJ/Pmb702Py5Rrg0pcigCbPDx0ZncIDFrcW/MbLxqiAUV8FLoB67sQurHT
TkGjQiBzHsfme9JVTNYyXOPdI5P5tFw/aOVAyGR20iowGsk0CXyE6mdJtivMH2Vl3mjauAeevZHT
n2crWKIzRNAXXWVtFZKcwLIGQw8130i64ia08s/cwlt6lBfuNZrVrMdi31jOuuugpJKJanIKogMR
dSTF+/EWgAdzKQGPMC0gNpa9aU7tTQNA4pZ2Zb+fybAeRtvpPtOvHTYKxeeLhu4q4qCYRyI0Hk8d
poskfYiaVPbbVkUMrV3ao1oP6e56HDqPBQyzAWIiyC+UIde3WwpYRtP4kD7S9beLGaDG2t+G5kbS
dB5dyc0INBrcFx7caxQCol5SKkeL4qdqu0dO/FBXhgBm3c/y9COo1Wdta3bt+SmgaUmjSnCJyCrX
RLBcd0ZngDjl6+Dtn5WqHXZpEZh3tgkcTBrN6d0uygOBxEdg28T0ylVaKFHLsMulISnq1OI+Ks0W
4a8INdPrn+vcKWAEAqCj3kM/9uwtAmij1GN50v0y141dp6ftcSzD9583uvskuYY4cw5+cep6mdSk
Q9RiBUkZg3lDFCvKPrc3tuzc9bDiYEOA7cllV8WtxcqLYOo03benoEZ+VlJ+cvad57pttf31bRM5
8WnSjhtjjeoVujVnxI42V5Y4yRLDl6ouORpVzl0iFzKj5FXtOCfD/CWS+q2779L6NB6whEkKyOhG
nu7iFFhBXpSd4ceNPuToGCcJMDiKp7qrt2W4pY917hrg3wDDEfMJkjwNTs2VxdxXy1gb/pLXhmcz
JfbQt510uL6TlxZF5U7oYfEUBox8asVBgWapEeVElaFwy+XJScMbJVE3otKl78XDFJQ4RwnW16pt
hVJGZ6Adb/qxHYONHfTs1sy08cYOyujG6ahzg5t9N1SEU8u+kfnSDISCvVpaqZvTACDZQOCwGnZ2
FE33vK8qd1acbsMfL2S6whZAB1YnGG2rj6XNRtrogWP4NdTKY5nP0n0Gn+kGklbv91YT3hZZ1N/M
kql5+qgm9/k0K1uyFxduPJqDaEcqtKhhJ64RavE0hPIQFKAH5IKcerrr9HCvF/+gv2gi/4J2rBua
FOUhln60NlPuC65E4YFSKBVYgZQQf/4mI6oaRw6DRTbQ9rNiZr5E006P5sglc6029vuiKV6qtKbA
wpHhn5oKJ2T0+94Gv2BGtnxvaLD5PyRznKmuIw2TtiEofn4UbVJJ0FMMsUOcdg2cybMsqlEFMn2p
DIJPTWa1f6opkDdy6/NFCStkB0JjTJBEThfVLqZEdJVN9J/t5oc6ONoh0+jkuHHa9hsH8uKKyPPg
uiB+S8Hy1FZpSUaWSZnlO100Ni4lsbE8jCWE/I1L4aIhmshChJE3irU6hEptG0U78KW4rIsvWWDl
N7IkVxsM7XMAtcBiiJK3IItzBFfraRN6GSWkcN8InfIbYiJAeJNWemrGZrjrR0O+D6dFuSsmad4n
kKMPaSLnxzbP+5dayW71JMmYcRxkeyupg6MtDfp3uUu7r0k1V09WNJq7oenS3xZds40M4MJXRyEI
vUA+hSCAi9D55tRYY8PDOW4DUKVMNC5DKoVmbnw0snnjk1+IURxOvEsQ9g1e5ausu7cmmouGGvgd
15fiKnIUfTO5q7M9VYf4V10KYdOor4edZg5RcbDTsfwypIayteRzUWTVJkElHcYj6Pau+xRlhnqg
nEQ2s4+TZFcl8vSpkSKn29lhegBLEdwMjPXapTlpXTNKzb6bg8c4d5ontFnShyy1v+gN2h0Zgf/D
e+9DxtVQhaPuKBSS16rQstIPTteHNuIJ5vzJDOm4lXlYPS+UKjaOxvmlyGsOEBZYFTHIYc0b7npR
Iyqq9GF0cs/Mf2moJDYIlJaVAz3+3cEFlCkvdlRXydv596mbzVrY9kZp5Q+l/ShYIcqC2PX39+6d
qKZTW6NATJxal1JZCo2jVE0floKmYz4pv3VlWDwz3BwmdfYaQH+K1hsKIZybc2lpDfFYLQrL7CHg
Mn3K0lgULiOLWQ9GcsfR2Zo6flYz5JVKM0g8v4U87prpGMlWXvY0jh+KXNY/zhRAdoPeo8sfjX+W
oDO8UQf0rUSa86Iy0H4jRxMx8iTbxTqJO2Vi4gOF99XF0NdBpzXdUD4Maag/JMWy7JmYNR3bqPuT
SswCLiO58RDQUT5e/6BnHioMC4F0sgnuinVbSutRIV1yp3yYasFn0rSwQg4qCELFnVVaIYd86Zo/
STW9m7WAYQIUdVreekKx9dRbYwnAdaFE1UO/oBgOJU7e406xa2djt3EwzsOisAWSCrwlERjy7Kmt
xChQgtXy6sGox2BXNJUDQ4E0TSkV5QOY2eivPST6XdBNSeZaYax+UJypuLm+06/v8vU35nKnIIIy
B9yC1fkc7TCiS19VD4vSmB+hsSGYZ0yiMW9pbAB0pGSci4Msl/3H3OgRxImzdH6eyy5zFyc17zrJ
sA5d4PxUwYseFmc+TJBLvCDtqh/Xf+vZjSU2TDD8aFtQbFtH7yoeDId51NVDGiT6PlPtx4Is+1gV
tvbzuqWz5AFLgtDMxaiJgXirYiNNk1RBeLh8WBwl3tVM20Qvd8o34vB5MBGnS/DebUMVHa5TB4jt
Nqhjs9Zo7gVduquHQqV22pj5c9fKyYiceGdsUVbO9xDorQbCkwRWlDVWb2Xe4nPGqTYZubeEy8ei
TqfIRc5Dqp+qqUy2iFXn5iBxgeAiddVt21lTQI1eGxckZmyfAZBgiCwakvaD7ABCdmM5Ctt3AxEE
sooTxd/gcIuta12V3rS1NNuWH6qpFruMD02GA1KhUbiRmV9aGG0rwdmj3nsG+MBlliYtYtufQK95
CPeitQwKKv04BhHjrt7rjuA73xgT7vomVaOCFxmMLrb9HuiKy4uqdM0psd8d7Xm6gU+jJASwBBW2
Uys2SOklHySQv/WgHrWlQSQaL4K7pUeJO44WyYLR6aXbaGa6gZ85D/ikoVS8aGMIkMAa3twGTDEe
jchBaWLaVUNwH08xje/20zIox1r69O79ZNChCV4S6DE6IKu3QdjN5ZiQIfp9nc2WOxtyJnmdbabO
e3NspunwxkFqHHyhKBmdbqlu1wpvkKqElJbexBb3tdor0t5Rt7pOZ+64MrS6qc3a1oLCQD4vM4ed
Wvwtx2erijfuirOoiBFeiLC5hWQgbnK6miCY2ygWqhKl2UFwLstPhdznGxXei0ZekUQUzhkIsPL1
JpIyKbCRNemHGIyeEfbxo4xwR/HeMyUWg9Ab30bo9JxFJiejZOTYSAGGcXA75gxtpivbblhZ+zW3
Oj5NGgNeSaZptQq3UZfbTc/T6N6cvUpJvb5P3AAWqTUfp/D2ulevfQBbINDgorzO3oNKdvp5RnO2
jMoIjPtM/mB3k1fvrK7bXbdxli68GoH7Tb+eAggIiVMjM9wNKhWOeS8npgQ8M0q+LLpVfBl4Et3V
sxN+63ir3i3Az46htsSeDaXuq9yb4bM5NdmxlxgLhrpje1dUGTS+XP9Vlo6G2n+ih1vz/l7Dxtvk
hl9L/ZmMAZEzdmb9Oq+0ZW7sPLPvyTFzb8id8JDVtXIACFweEZqadsXc1Ptuqu1dYsfpo9m201Hq
zCKkWtcHd6Vq1/vAKqNHq22DB0uKy0+dXHYvDmNab7As3y5LFCQ7lHLkXddB1ISw3RvtXrdAFbuR
Ao50I6is0wYWBc9VsEFBGlLSXJ11IL35Mi2mfQ8pnDfbUVHbW6n/nlJ6uP6xtwytUsNKngEsAFa/
H5Z7evaeNmpuHj+lw5f/YIcbTuD+xaW9ctxFLbouZqLevWXMTOI1904Rf6/0ej8t1uG6qQvnkZfb
v6ZWAXk2+1LOI9u+R2nsQ4C2rFUfuvmhM2RXVceNUHZp/xyuEWid5NcUd07Pipr1sQa3ybnPBlTe
R8S9b1t4yjf23D/q1qxsbKPYppWzw2AXA/jYRXKSlTl50KJAKTE3Ns7kpmbR7xo13tIreOUSnJih
Yi+QxAqcbnxwjZlJqRQljlVH/qjGVe2hIB5U+yHqhq9tOFjMVrFG9UcL54EINGfR5E3t3PeePKnd
7KWl03/qbbmIdg1K3KFLNVpDWmEuU11ztXBefg5mnj2bhaxo+yLVVcYsG6Gm/JKrRgOyPffNaO9o
lfAIjNWw3uolnakDc68hlc/jXgykFtJXpx9Nmfs4sJQp9J0EyMRgP4OGvtEbI2KCosSUs+9DzYAs
jRmmbf514T8lOK3eD/tZ2sK9nTnr6U+xVq+QnHqAUsZj6HfSXS4n5A71MVOP1mi7aPce33kyXo0h
2GMAsHXO4K7QW2cj6ubQj7OvsSbth/nvEH1iYuz9MH27bursohKmRGcEbiYqxOv+uMSwV6C8S4j6
cL1Tg7sJjPi8JY92dvgQROFZTZDkgSVyltPv6Bgl4zBLK/ab3H7ogy+Bkh5HRhjr/UbqeoZMwWOw
JHim3CLg68UveZOdD44TBFE+gfFRpHvDKse9RiLb1Vr5cay1+ZhO5bTPFIY9mKGSfpgiuz3MEdIL
Y2QPR7gM6rM8AvktFXK3mqvxQ0De+NQX2ks5ONYL4E40669/grOODT9acBZF9is0wtZcnjkGFFtr
SeLXye8orBnvNO/URT9CmDpYSNXU8z1qlrviK4cxs5aNYudF8/TkwBbThKFBt3LtGkJBM8tGgvg3
g1xruEOMPLjrjMGF/AALcCKuGB8M45+w+dq3+i5KgBVd34ILpwsa6r8/YeUgpZKmRmqYjGWcf4QJ
bLbODaTd0MmetgVwEe+JVcgkkxVoT9or4nV16iHRZOmoe7PaYL4Z679TsLjh8D1nTKkafjYY13t9
ZeeuD3mTnRWFV66eNcN/LDQ0i9U+8pXYpwPiNXa8Kxxjb+Q/rxs6P8hUEGjhUpekIU4t+XRd0Ptl
u9S1iNe9KoDVbi59ztsN+Mql1Yh4IZ6l1Ctk8R3fHK8kK7p+yMLYr8s/kuSFz4Vz3zU/3r8S0II2
iAsuN0YHnhpJ69lQk76NOYStl1W7jFGJyrxVDblwuQAyJSXlzMGHh0J1akayQs0KTCMGLf3V0vIP
clgeSyt6sZv0UC0MX0UNvNG/OWE1uXbXPC2z9FdQYqV+4yl3aVP5bDZPBpqL/KjTH7JMc+UIIAOC
VXeV+jqjtKl7d5y2tEsuuQjeQWgkKSFXFUfjzdfL4jqCpDwmviklXjHGbm9MbphsCAxcWg54IPiP
YD6hWa4PmF5K0aLriR/KvSsRLSGruTxDBn0j2J/lWHSYATeB3qeVRQl0FTRkZVCjMADP2Sbdh1LJ
R1dE2N11Z7y0mrdG1NM9AwSvmMvUJL6QRjar7qnSSjd1nsPG/i/LEWPKHXIeoXp+aknV68lx0j7x
EytP3EZKnmRp3KrJnRW6oVzA+ADWpCCuRNFlZWWqy6ppMnxgVofp2ETKuJ+cxdg1wLkoJtm/ZkmT
qXAb2b4rJmcfjE7y7mDPZQcgQ+gmC7nA1X1DGjmhWCgnvhUb0U5y7PsGPtw+krW/c1sZu0nnor7+
FS95PtM0qe/TQSE2ro4YkifNFKTCJxPnyCNhuSGTTL2EaWgbi7vgL8RfmlKgLyCFrZsWZiX39ViE
KRJif0v2jwCppY0nGD3vXtKJodWHDKO+r/RESnxDzfYgCu+C0fBh5u6vm1k3vfAXkbiB9EVtRXAx
Tr0yhC445HGaMsvcqfdVUISjOy/OTzPJW4/SceQmdqC4TEUbQ+iG42bD+sKnO/kBq0+3SDEzG+sy
9VtF/sYM82MvG0/ZLN0Esjm6k60/Jqb2tQ7rm7lnChwFadAuCSPf8wTpsCnLZRc1HW13fVsu/Sre
doQdmhKQiFa/qihBTkAzTf2oMVxrSvbZ8mJVxnsfrWw+xVF6BJQZVGMNKKoTLepBHIi1tw91/SPS
nhQ1vnF49bx/Oa/jXyDi89Za0xHiqjVj2clYjtbsFR2ekvWzrd9dgBPL4VWDO71aWQfsXrPGoM1T
v9+bdKyi4rPS/ikhe32+vhrhk6cpHtOnCG+AoIDawjk49dlRG5xkbBhWLanMF22GqiSTHffXjVzy
AEaekaII0eSzSfd52Ghta1SE6/abmn1J1Jsm+XvdxKVYIvSvYFmBk6DOd7oOpc4DmKc1JsLHPHiZ
0ts+2JlbipWXdgtIEZcBLRpY/quvUvcIp00GEUsrl+oPIP3WY9aBWW4ExjPmn4gkb+2sbtKmrUpU
C6LUr75laeFKTDVQCnjngSuj3dTU8jHIs7usql0G1mVW9Fgo+sZ5On9m8BPITYQQFr2VdQLUxmXc
GmOS+qXkz3H+NGWdZ7Y3YxqhIbsFPb/gILzfyf6F8B514FW21TcM0bESJfXzaXE782/YFm5mGRtu
eMFHgCiDDqKnIR6PKx8ZpDoag2ZmV+2fcta5UniAQs62buF1Li6HWgTodzry5lrZKwntvm4nlYut
b1y1DL1luZuL90KhcRLCHOdWxx3ZvNVyxrqI28SyCES2iX+Entw2/2HH+PTU5OlNMqVu5YfZyMwX
5uimjID9FS/PwxBzodVu2nx89+kVxANIVbgaqc6qeGUmgQ7uyWEpZI7aGEHxDz0tO6KysXG0Ln0a
jq7AplCZZfDFaZygJNdMwJWYr50j3aR/dSDZW++VuBFfRnRX+bfgKK8xfOlQD0E+tBhBSjq09074
pEQPdbbVPbuQcIAeF51q0SQAQbRaDKjZqc2x06ZM4IzTfdPEt6lZ7zrA92V4F/X2HUDP4/WPdV4V
eEX2kBrzoThJq8OaGouc58Oc+YvyIZ1c5n1VNP4Pv/Xq63VDl84r8ZzHM3i/c3XBQq5qiVc82ziE
4L1+Mv3AHeTW23yqX3IKoVwNbFvA/tediUFuot6Zs9xvu+R3CaSzXcDImu37Mwfu83/NrA6s1MpT
NEvM8q5a46Yootslm79berJ1fVxaDlfhKwSKbGjtfjRQA61YmEw+wq1xe0Cbh3QMRR3F6DeKHBcu
RBT4qNqDOMHX10NJaHjQVlPEzHAtMT0lgP5hWlsVrwt+AJCLzBF0Ag/YddyewsZxxgWHa9vYiwzL
lVrVox5Kp3UjOlwqdMAvEZBl1G7EtI3TE2XZtZ319pT5SX/HMEEXBUM1+1oz7LGiM/FLHu7m+Gce
/qDeXCuGN3dbQf3iWgWxmken4DavMowkaEptGrXML+Ubi+SyQqA0iL3wP1xRiP9B13HIlyhOiQ/7
pr6hKKXhDGgBItaYH0u0BSiBSdFGuVQ49Cq5hE6qCyEKsZQ1Ubo3K4B2XZD5qYb86XJcMsVrtOcu
+CJtjf25EJS4ZyExMpqZOtUaiNHVtHaMFEcs4Oq6Qx4myIsk+TGf9em26kk5c0DvDzGQ9/efagF+
RaWBygrZ+ioc8t5S1Zz/+ZbO3Ng/vZ8M72+ogO8FIITIk5CvWpc7tCEoqyiMIr/vflbgnmQD7Hl/
l8MVcDblqy5ED4oqNFLoago87+oIoIfQmtIyx/4SVV7BgPAQibv5+d2hnevqVVkTdAHZ7qn7IRiU
q6mhx0jsP+dLv5ONvybzZv5DN0UAa/+1Ixb7xs1jK5qXUadwaRkvZmDteulHUr6AotkIHBc8nfBH
hVREDXxwlcAgTDk1SGDFKP4me5sMZhcbCkV5JXXnPP2+DNV7p6uTY7yxCEjjdGV6q2gV2KsYGc/M
03khqMkLkxNdU8421nbRIf63tjMJvSirkkIpAoq/bUBrcZRZoPlj6q2Nu2TLjnq6IqdnZA87G/s5
0tCzljDoj7x2i4l54cbijucFp8Pf4o298jwAw0Fq2AXtk8aYjo6S3gwaUySuu/dlIzS1QUfS0F5/
nHRsDRklwETUyxcz/Gul8+/rFi7EO5bxr4XVPTGEYdpnChZSud1n+g/UwLxGtm4k5QGi2I5c07tu
8NKSSM3pM7y+OdaMtN5J4FyYGKQq/1RARZPn5st1E+cOoDFzSAGiJXAAbN6pA0CyDiYlJ4ZLle2V
Uep23c9pq7x5vnHCCEoWPM5wp7Ncr7UYckepyy+r4JA5xmOifY5N/T6apqco7+DHWjfXl3V+pYOl
4oKg1cqRJaaeLqsJJN0BmZP7sGLcgYto+hDan4atGXtbZlZxO66CLmqKihvQ3GeZEbtxS3kgrzO3
cf5cX9F5tGNFompLadyCaLk6qaojZXYijzlduqcgrr500HyrqX1cKoAR0dZQsktfDNYV1SmyP0Ep
O92/QO4lqnCkf1FCKybmHS1NX2odDeum+wv0c/v9duaI4lxRjyYFE3jttZYscrXdJC9V7+tZ0uxa
wAQ7RAvKG62ftmjTF0xxq0Nio9EkRsSu3gQW/c5yjpTBT+NAf8in7NuUhOphsYz+eP2jnR1gOhn0
sQTbUaA610WJJjBVqa6HwadfsZOsahdlt9ctnD1HTy289lPeXLZ5kJltU7EWzpHk9r3c77HYHJYi
7W5oqCeeJDfqQTdaZzelk/L5uvkzrxTmmb8IZoJGEwXnUz8Z6iACJK4OyGUdQoYxW+qncNdoj0xO
v27o7KQJQ+jG8fCmzI+W9qmhskoQ/rFZZ2veZyjiBMwgTSyUr35dt3PRN97YWS1o6epUiRQW1Mlf
Uu1BD79k2gYPcMvE6myVQSzPcaLzybQPw/RztB9K7fv1VVzyOxQrIAwIgWZc8HS3EGhLNJRlBl+O
J1dmNOKkVRsfZMuEiCBvHA+dxqKNNEx0yXe1e0qGl+tLuLRLb5awFmLLunBuYysc/ayod6VSeyUN
4cLcaGqexTncCjorYQf8gwXf73QV0PXGrO3S0S9+03fwEuNTmx+HYd/ER30LR/N/nF3Jcty4tvwi
RnAmuCVZk6SSrMGW7A3DtmyQBECAEwZ+/cvqt7itkkIV9y667Q61DZKYzsmTJ/ODN0LHIGITMGhw
eJ6f4GTJDPhreCM13vfdE4dFRff0+Uf74HXeDHF2H0mpVMagCnITBt8lf8W8DPJuAlH+SyAvzM8H
G/LNUKf18a/5DxcFei5kPm8EnxCg/ozIdwsVyeBS7PDxOEANgen9o3P4dhw0VXRGRy2+WlTmhpQ9
QQIGddA4X6vPP94HZxne6D8jna3oU6tI4DKshVl2JYNmK4yaNywqvRrGShe+3ge7B9JEcCWETO3J
8jF8+1bUd6EjipubFuSDPl4Lg6zl89f58MNBv/Wf8AeN/2cnWQLb5BlC/ZAZ9a/EQLfQFijidB9b
sf98oI++G4AGNEic2pNwGbx9FzLYxMR8sWDHL0VrD1w9k/77KS8Klgu33UefLQd76B8NQcCgZ0OF
naTGjyd7A7k7NFJGXVMuY/9fBz/oNj81vOIfQIeQdHn7QoaITHoWL9RE7Dp99UJate45pJsg2IEG
8V92BwHLezPa2Z51yLpyy7QF4tpVQsLSsb7Xl1rpPwgTMAgiK6DvWOPnZKIxAJw7zaO9ccM1jNlg
0Aq13OH7CJWF+hU6a/FyCez6YKoAmwDSQCsvhLjOEWsIEWjPa629MdFRogw/XrIa/uCV3gxw+vm/
DqBIEu7Hi8FaYHZjWFcCLqyhCwiNHx5mRVeoi0bNH5zg/x7yPNiyZljZ4mHIYMBhlBwbxMbIlz/f
Tu8pMCcBBTgAAn4HtvHOgqCDHg1RiHpvWHfQjhZrlCLsnjZ6SQvWVT52WQbPNz/9dmHgj6fsPwOf
rXtQpTo00mJ3kemGTxWkP0LTnqLwH8PyErVy49ukkPmvmCWF06QgYWHYJdWM930YZ69/tsdr2Y8h
SbH7aBiDn0WOMQsr+DnNeJzOKyd0ta1ZVYsHyIRH9gl9pJMqUJXleenzalh2ethKXR9iplAD3JF1
O+e3U2D/p2lCdwBQY3AgIIr5dv2RgC4xCLn2pkWZ2HJVjACmOcBIkZSZLXR9283bBd7nn8/SB8c6
GPX/GfZs2QPZcIloHE5b/zGnsuDPNK5RVr1wqL+TP8Cx9K9x0Mr19vUaqFj4Y4xxovwn4Tv+xdM7
9xXex6dJaL5r+mOqlI6KdQ7xa1uaC+/54fY+SbgCcQNf6Tz+C1VCO57i85IWgrGttzHqL6yqtqs3
lWGrt5796tWHz7/tew7A6aX/NegZbMAXA6URjkHRXXtP4HqboCehk1foJkiSa6pLEn6LM37wseQa
mHeu8gIe954gfnoCbHDoD2cnHOts9QcrGUy4Btj8ieh30fy0RGwz19OPYNjGvt4smTsMZihoVDVs
hj65ukZHvW48eA/LA6PX4/ojy48Lr68EvXRAnF7/TW3h7OHOQgozdnCWi/BwNE22SS2qOf9SL7vI
VvV4hGhR8xC4g6ovcdZOO+ndsFDhODEi8HXOext6IUW9mtOwkMhb6W6OSi7ocfTyn6tNNoR4F7KC
f/Kjz0Y8mwV4KTCYYmNE1Sdo2lr2dCijJCySm7TbNc1xigP86FvkQ+oWgRv1ipEd9OrvpvG/ZnKd
vjmKcHj7U9UvPluScO7xpKIhHmXZhfqYhE8quvC677cayHMo0EPXG7+BXN7brb66KWqdCtxJXuvJ
G8sJubxY0cq7gYcUotPvodKvn++096cYRjoRcCGLBhGhc5mXvB6mPuWpu4HAW41oB51zQVdNFynF
75fO23HOJpKhpXwd48TddE9+WvTjzgOL9Hn07xcQmT9/pffBwduhTq/8r3hkYLlkgSDunzAYpr51
OsHf/H8aBCxcHFLIVqPzQazmETUYJI23EDYd3IqPdrFx83S2v13+p1f5zyiniP9fr5KvclCph1Hi
7rlHU8muh5UKzl0e/YBXXo72yMgmF97sfRaB5g7Iw6KSg6ozhMLfjgmrIKdDGKrcZGzb5b9Nt8vm
WwUjFxFduFk+mCi0JqN3HLzNkzLk2c02B8TlbGLrDTR98DLLHcQ01nbYfL4c3pmMwpIP1UOo42Hj
nhgbZxf1oubZmrVbbzJ5Jx/GG1WzQijgmVAzuLOkmGHswvFfnw/7fsFjVDgQo/gLKBUyZ28/Yyrk
alSCl5tiNJDL6x7NZ7ZMoicKIHdu95+P9sGF+Xa4s5dEyxbgpxnDrWxbN8d45IUZn7S5qh8YGngz
bxNHGy92e9dYJB2/Ph/+/Zp5M/p5y+48oFwqIbV500P/PvZfhvTZvaDGWhrz938ZCUWSGFQ25Lhn
+w6GehwniefALnvsvK9+/aMZ/0b1H6Rrnw/08RcFKQYUgQQzeF4rI7le0F/VrGBDZNXQtTCAaQuc
zR6yjklvUaZTNYR9QBAMvHv1Q4N29PkTvL8N8FFP+kFgBQLQPT9iQuHPfk4xpQ6q8mmxhLtg3cYx
CkO8HLKr8OHz4T5Id96Od3bYhGKZxUiwT5x/9NbH6Sdsdl4iv0pbgtaMg0Uz8ecjnubq7emGAZEM
Q1f95Ily3paeOfAQmY9VM69oSYXC4LSOBQpszUXR+vcnzduRwrebMczTOUgkRor9XQwUIRVrlaxb
5j9J/tLXT6pJNqPehT4tlQoOANhLNx3m5cI2OV1yn71w9PYxxgkWbzaX601ef2/zX8xemMIPt+G/
PujZJUvWqJubZljBmxbqgdSAzO/CoWJxs/t85t63AuJMRRUMYgsnxR2kIG/fRE09d3xa4alK+RHG
36Kco4nsPd/nUJtavaMwy1REEPMrZao2PJPDQYxLh8yVRtvPH+ajrwom3KnBBmRdnPNvn2X2deCG
NoT9yvA7a+76S5Wd9yc5+obgNwc9kBgpQXq2L0gT1LUK0/qGClYRD3f9l8T70jFYJBXmvzUWB9aF
rY4QFnoQgKbPQ+y8WVkmGa1vmn4o4hkmU//1GjmproGQBHkFCJ+fKwgSo9D2SnBs2RB9XcOt2ETs
PobKxSWprPPFeJKlPKGdKaQKwZ49r/wGItV2UJF34wEnoe1rr3TBYQUPOnwphwsL8qPBwHxCJIba
HspTZ0FLDRg3lWtHj/N06L9gBe4FpLsJKhbNeoEbfr4cTu/176HOzpLZjWOoOKPHqK4PrSXoXRu8
7TAhGKNUFB3kun30vny+xt8dzv8/KgrBoGgCaj9fhCl84bpl8TxwDW2x0Kd03Rmzp8f2YNVfugbg
yr1+PuT59fPPiFA1PGmqYcEkZ1vcybDOJg+fNJh3YVIN1i/8F+C+RVY/uEPWXki4/1Gm//fh+M94
WPAAGbD+sePebmOJdlS+MnzXteWP3MqTtFYRTBQx0yH62ojHsP1KazTyXKOU0p0anFU56Z3um6Jx
hVZ/wvUSI/L8gsIjoc4PMD0CMoxT7nSt/Cv8ljEW8GJieqT9Tix3U3Nv6y+oTVyY3PMD7J9hQLs8
genoNzj3IUNJt+1xyGDxEv29bscDhXfQ55P5Tyn97Osilgc5CxkLuuvTs1XLezIsabAgYx6/afID
6SBEvavZ/R6/k+Grm6qkgXjmxhtfpxsGpvFQtOJrclH194PN8+Yxzm5AkrdQYwl1c+R1XeRoqc6j
+9ir2HIVsV13ie/+LvTHl4UyCcgaMU6iKD7HrgxscWF2Ydpjbh9DeMdGt4aOZYZabLNndwhrjskl
iaJ3YjunMVGCAcceDXHgIZ+9YmDRwG5z1x7FdJNtByuLbDtmVx3seO+hBBjl23io0vqJt690Kwro
mvp1JcmFNfUufD1/jLNYwOMCtOd0bY8R/WnQHw0rDtTq7wQEVF6MvV7UU6gq1W/SeCm95Pnz5fbB
2YEugFPFAcSVUx/N241j0YnHFJpajix9Jk1W1AncBuuC/ZBZV7RBvemhXPD5kOchHu5+SEIhk0Rz
O/S7zhtCVoWW2AWY+VGrpxY+2GoEZrj/fIx3G/U0xkliHZWbk2zw2WvxptHoI9b2uGSqMGjTYd2l
tPHdl8MQUKM4aQSdfDXOm0HI6IfaOOqObrdOT4lX+b9tPxUTfDGzQ95fyo0vDHcuYKubtO1yg+Hm
8QC9ONiAur/LH+93umykKPqmDA/rZrqO73h776nCr/qXi+X492fT23c+r1tOhLQBCqPuKNUXHwj3
NitCVsDvMG+gy/TUvHr1tQSna/KuKbAjpJdoC1vUhXv9/cZFjxxYASejc4Qs7xwJaq1zB7lKfhQh
0JXDNH2dZF8NP9r+OYBd4YSioH9DocrgjqZGvxFKHFMxTwUqNDnEPj9fah88DbqnIEOGiBbK22iQ
f7uFEFP0U9A3YG33EgC3HOgRy5tVtYKUeB7W8yZM6LALnJ0387jOv+M+zA99LsUtOxkkc9c3256E
LTqLndiZScJ3LkvpZm19/8K+eL/38KwxugJPITLcHM7OGhvGaybDbjoq+X2JpkqLx85eagqFLv5H
4yCRQ5cUkkVs+LMQwcpQDtHo2acoy5q44AAU12Kp2/A+Xmjwk8a6+702lvsl+hz0sfa8+Y9zJOW7
WcSQRjdO9DejQfd/1Y4i+DHCvf7WOa/9KzlLkwJF+vxqjeANu+XKtpBalvXdaubs29gb0PuYSVhY
gGelvnJTD/qq5q3cGdSl7S6A+OxTs0Twp+rSxkbFUHOAMInPlp1bMcMFRPi84MATjZ4KbUhfcbRj
oS3axPPrAGXIb6Mcmuigei9aymDWLTwOM75+84dpmliZDUI6dZOoyQ606NvA7/42UKagKCCTOs90
YbvJrFt4Dvfy0MIlzW1bRmAfUKAFvPvlFg86yyyCOHDVJXpF6bB1Hvoa6QzBtcJBenNEGMXiqQjS
Bn1UfGq75DaWRIrDlPco5waqVayoo2UxVZrwtQbtqwNUzPQU+XAVxrlWRgMjYheu6dLu8SjAgzwY
GL7OFKE78PlY8jKppwCFER+AInoK+qTQXTo/S1LbrmLJ3KbXMaR1oJ48Bc2hgfXtw8DZCDdemaib
hqezrkApn+6t8Onz2on5FyhpoQ9i0pgcw47lMxCulTzCqSIfdh1UcGFF7eLZVLDQTapEMs1KqqZu
2llFGC27xYx/bICW1wpSQCOvCPEHnIaR67qtayMGdXF0kx/ULMI/Q5LX3q4HJ+Uq6XqPbVpJ7AoD
uNN022jJYPnMxdyU0+LNdAfhJvFUZz6KoMucoJs5ZX66y/oxyCsUEKe1mBaBkqphWddvh4gGRz7l
hAK+Y+oOjVL8EX9K8oLGbQR5zRFUVzS+8vEe/LWgu16beMSLqWbetUbVQSk9P3T7bMjna2N9F5QW
FdI/LJWtd4hkLZC0wKVm2sKpG0vDST957SScZYrZSJ5vQi/iUTFaP7ofI1N3ZaPBTN4v45JBnWOY
/AA+jqz5LQVZfueRNhDT8qZ5OGmEoAoqezKjwSXQXWHTFZNG6bz4JU3DsUXsvmqx4apZ1iqNdY5E
MGbjV8ZAHS4GdHu6yhNTG1VjnlJdoMUJnHtrluHe2Ch8SaYh3nUnjeUE1X60fI4OQsIdPDjLRE79
c+Ig6FeQFtOyVfEsmwoaOF5YRGuwuCsDQ0rvmIGBQY6Tl8DAKehbOW7nZI0hhJOl+qeFCNsTrBrS
e4NPeb/4c77jmClX9p22rxpMuK4IW2ShZQALT4QysLOGlGLbfRVQ1v5Kk7Spi9DCjRUPT/ENZI21
VmR2SZ99YTLMapANfyLX9Kboxmi9ol2LM2AG2smKaEa5GQWseeLlWks5F8g/cshIg4SLcq817Fuw
MLTBW0fHX7a39hB4wqHLUiTNdZ81J+EFomlegmWe7k3XdxgQlVR4Uba1X44dLLyLhajsJYErc7YP
Z6N4IfqeeJu1Fs3GH8bTVScTD5Q42JUWjInhq1KJWEB3Djm+Fms9nG15KF75bIYW4pgLHrRdU07K
ORFBW3qwF6VlLP3cAVsn9RPEPQa/iGvUz0CMTRCcZXAWek3G2kxVb5ocL51CQK5Ag3LwNQPBwVUI
3dNfYwZLkmKdJFvLBo7gT30r7E9lBtaUpHVRso9dR4YjNDr8Wzgwqgluq/ArPy00nAx5OI9XXj2C
2cX6FCfXHPKk36zZ6kf7zh/Zr8WqHB11tPaTTRQM0CtCuWK68pmr632DANAUxo9YUMaxw0Rok5sU
5KPOJRWQfwMBzHidVenXInpJg1nG6PBapC5y6GRB0sPScERr6kRgWtsjsukYXQ59CvnNRgyZt8uW
XjxDnN4bDySf5G717aJ2IhlkUHT16rEtlyInx6aB7s89uL80rLxJnPzI1s5c24VC7s45VOGLkaf8
OK2wZdit1psfYdXj3QJWZvzRhN7U3Xj+IgNg2HG0Q9GbgiGB4/8F/YvwEI3g3/1rWjI43QCwbX9a
1C4eHWwmoyLUJLlflmweStJn49M6c9YVkbIwScxVHKH0nAlf7wiip3XD82WNti21izjE8YkabAlV
/c5rIXFbdGgXe4ICSeTvg3Tx0t2UuPrOBrhyyhQU86DwYpH9shMEru/WZNBzCRnQKHr0kxGoRxzV
gzraSZGjQi8G6ocDND4r+NyHDIZtw7xUoUmou/Zm0zRV4wc6LSYX9f2mp3MeQO8fT18GWJ+qTAGU
4jPCyaP+ssCs6QkRhwkK3pJkvRbN4DDeGBMHCtNMVRmEgAHKJhqn7yhbZQ9Q+Gu+d8KYDjd1ANHq
JG/teDMhKlj2THj2nqF80G2H1gd6zpNcpgVMzb2N7y8zZKNOg1VjQ0DPtowkh5DOypQRnJbzbysk
WL3iZLhJq6QfF10Qb15/UCh226LGh4bYu2fQ9aKVF4GGmUXHRisRbpu+iUM0w/u1PSTDmOsSCFzb
IlRdHH1UiuasEmjsNKVuIFaCY0mm/Io6RrN73eZYRUr42Vxq5eupoKdaWoUzPalPzTVND6IFFndZ
55P6RmjqK3Az4Xq9DTiFrVY8q7jf+HSkf23CrNqILsnuoC90SpWg58EqbjzoDkypGbBBW4DSVY3a
4Fh5RoYLh9Gm588ljTDKbqEDlN1CD7GNHcdmvsJc+Hde2rn6egoW0eyTBT/d2TrX6U4Hcn7KWvQ1
lbpWk78dUsGGa9q23rVXU/Xadwl/cIl2tpobDuQ2pWpp0Zk+G4JsXMbTIYcSFdpiIEMODh7tsxwr
0gIykFGogy21gb7n8azpo4zYMMKnc2roUzLP4VcxS5IXsKoPput0Dp2GZaCDKhoIEoPffuvRTSEL
E9eAqxCC4LiBcK0zVQyDvw49tOs8F/6slmdpAv/vqrnqS4d6vdmjLtTSAnF1HmzreeAI+hCLAlCH
4THk3+Eyp7cLC1oo8Pl9voEjK1HQ15lNsqdhONCHtc/DpiIKWglVz5aAP9YWUgmV7+ru6+xD9LCi
fs3jm0xna1et06Lobm1GmRygDtbnB+QbSL0CkCL7nx7NM/pYYw+JwvNA7qvMQoyPUIshkELEQDLj
HiWDguNtj6eSlc5s9DxjdfwI6zRQ23rFv0wzU3EvW+RaYA/P/ksUeLYpI9AAHiaPrr+T2SfNJqiJ
uBdAIK+kJkgldMvZI4Vfx3AYF+E/gFQPnPV06SK+hKnAK9LY5sfSMOceRM0IhXc2HXRh0OjWbP2m
X1XZLEHTlomStINmmx6aQqIr/ZhT3/6OuSakMOgayis2t/W08dIRczjiEosKmMrE+GlIxSvUWkFr
g7/H+FdwWX8dMh1MmwFHI4e1fELmIiKgrAAuHGm7qUUWNYWGQvtN6HottjjI0MPfdhm97dpwCsAe
HMIvuENSXjDi+u/SOacLWI5runetwT6ybF1dISi+ckFM2+TIQ7h2f4I56+4DVq/gu8ziN0wWVL0Z
Jo2Dse2GBlxwYLvPYZ+kCAI8CMui/hy5Y95OTQglgWgVm7DDbaDmBqbqNhPflA3qHetDfszhLbVj
q0+eqYdWeu31+t4f/boueVwH8SbSY/Ajb3zgBbAA6jAdM4krv0titidRk2FC5ZI2u4z6wwwLscX2
V+HiK71pE1P7BRqMwHMFlA7X6imeR3OLT4RAvCUj4Ciejx6/ygflXdEEeesmsWz4VocLwKOGIN4v
0EudJ1CGscYW0xwSCzVolmcbNkqQq80gdIhgpI7bKoF2sKyQ1aw9YvgVuCaAKHBPoBujmtLrsnz4
40yGbx5NkMpCjNSKbqehbjPj2ML1c0QeJsfd2CXikNCxZXv0WsRhFfqjmu6zaVgFNibuLI5GBQ/M
YVD19HbKeMRLKK13d1LHwBR8eoo0wogjRvMthPzLbARwBpc1YtsCd2f6svR98hzNHTIPFRuozXuk
G1jRz9rcessIfU+TQv4S2BkqXqhEazuWTlLCC0nVuklwUgdlOAK4L1JYD/glMwPiYSgSLdc0AVlO
IN0AqBIbeRMu6LhAZBWQq6FdbFvm6cTHYiWeWgvm5xZYdJu90LCFit0Ec0GLHjcnEGjHfX5nIxmr
gg80hd3YkrD0pKvLWEl4G4KiHy/ud00z7hcQWOJd1cyplmDvqf4eZgveq48ODCA7uRYOXcIj78sl
JX2ORcl7iVC1bR5tMsb3E/xbyCaexmwqBo9aGB4JWK7C+wlmDS4GwFiAbwdccZhbRKJmoubvCMgT
LNRYx9cDfraWvk74Hag6SN9FxMQfHRp2G7CG9huiRmzJLu1JW3JETbTkLYuyioZZgup+1+OZkli7
L77fdOPWD3HQ4EQZsiesvOZRQwpWFvgZ9aog57IBfBaOd9ZKOkLmqxlsZaEFCwwgluaLoFCy29CB
tUijNOmuojVksBFLFQyHU7P0t0sKNJEGHdxaELitFPms1UnRwDMSWgyozj/PEe8eYJ2WAgaC4smT
L5kPSXRoeoRFo/zBFSF2Axw0YmghFyJU7E8nxsBH1xnFMdhoAov4PF2b35BAWx/m1sSuimpAHfgj
XXeNLztCgiZI5S3UMrwZXz3zHl2IFttARtLf+GOXgh0WsCitQugr0CLQFLbvNbGiYrRDq1uNrvO0
IsjuvhNex/7GdKm4E+1qIRHu8ea7Q8ZKinRJ5qQYoII3F7zhBKqZUw8yKawdILA6em3+YGBEIndx
yxpegaSBhjqzJO0GsoCB3gsA/yjgj5IHBSRC6fcgjnV/hWRCBggJFwB4LfGQsvbwzw2Rh/FBbiDf
TYMNjeDroEznso0xvPk9cC2+SKCgzT4cWDTsBzEN6lHllOOyXvxJlkb3KEbxQQj6JIN+bNHEsc5x
RSSssw9zIMYXyyTBzTgl+TcqhFrL0xWaFfHqK6TCvkLKQuFsGexXbge2k3UyR9ugQbxLWhtweLnp
BaZJgLeTcvKC4C6lHU5u2/vT3RgGEsE180Lse4E7tqilFzY3cgzG5ToZFySMMLQASBw3SY5YP47p
PjVz7UrDoNmFkzIEt081cY8gdhaRKlIsQQC8tqvxucIYlpdwYIxJObbIAyqApN/w19kd6CeAnhqa
LM8rkdKW8zBKJGMeIP474fkw1tVw9MVdbptVXUVJAAuQeJhHUkGDFuzrFishLAOYBwTFxEB/KLKs
m6CzhvR5wAk1wS837cLar6Rv+G2Ui1wVSI5w2q1+H0dQYKdxV0YZDV3BJiqzTS1XeH7Moh9Ajazd
EuDoa6ONCToGbxwjEUv2S2SnwkW1N5QTT4Fcx9ShzkSQnvzxV+l9X4dkDrYpousZl+ZJx7zGWgfJ
Ml3m/A6CE3kNiJlldwqS5zngQhv0iC7hlo6QsAGZXI40JHseJeJHHgzrt9ALHYgl2rN/Q0j9I5eJ
loBVcWxJSWpXP+SDhxVvQob7L4sorvEFBbBnryMa+QXkO5IiB3Y1YCf3bqsIjugiB/0ep94KVtwW
+bRqy5THU3pc0EZS7xbHM154YYszdmGY0Q2HziNqWy5bptJ01idlV4O6XTY2nb9HU2/lpunoGMNW
HpSMojHL+pOYJXrtXZQCwumT8FEPbjJFMyE2KrM+xmaG2K2E2nsqGe7QPBK/NYNeBUSJEOEDJRwF
DvCJnry/R7n0JQwV+mvDc45zzLRInmpINXnIu/TJ7DRk8q42jqwb4ltFK96JCGqFFmbAJcNx8Icr
lvuFjn15lGMfASNs5fQcBgmPdr2/zkdCBtlWTgKnKdpm8vtjzlja7NNMT8E2dCYKt52nUQBqmOix
yaDMo7eoMBjQyJNoBqU7HH1aeTqIur3G2f4lTzruVWGbtojfvCxry2FNZHuXOK9rr03UwVpiCgKQ
30cjVVgwR9q4dMMy/46aOVBVonwBqatQzqZUgWjJRg9x+Au6kBnmZmWDLltEO+FmhbXeWOoxNM9E
Z/pWOKlxC4RKLtCVHsYf3uLB8KKH/95S6Z4nCACajuN2C1T6YpITFmlBNjjI3JPmoKTfDKWCHr/c
eP2S7PMMrjyVADsnKHrIcu+zBQnIJs+5aHe9E4IUp85InKXUI7fD7MH7YmgQVclCWxwNVQbiD0iE
Dhe254DPLHTkD4NgHNixkWm262YopaNBc0HNUjtiobnMINuzdb7fSiikYUuUgaA+UGahpdnmwwiI
eEBe1lScwpWRDYnHKvAlhCvd2MTXUzxk457CDhYS5sxii6GZmdTVClCzAUQsxrkMBpsN1dKH9keH
VSZLzTlD0Ksgkx2ovFGV0WF35S2p8ECY9iKAMPiI7GpiuAERZsXqWmoGKMcCML2N/diMZY6sbT/C
UmaqmLQ+BEuZkDdzs/h4hGRBBRFEbXRWrLL9TRqCM5A6/xtAHeaqQLoIAVMPOiJCmUFCcgdEwLkM
4VI5ACmayd+gzVP060s9+btQwda36Fzj6wo8dr/fIxARsoTOIfYTpgtRgYubbJehDa15WaKx/omI
zDVl09kWEvhqUOG0l/C1awHu+sK76oJ+MNtV45cChR4Uo0i0DGifxzWRn1oVCGAht7isipCqjVtY
q6aPbAjYlaEcXpkJ3DoSDlQapxfVlql7j2sa+IVZ/TaEI2oOYTXLwBEarHUOFaWlvu5WoCol8JUo
KXwu9VqNrLaqygATv7jWIkKSsjMPNBX1S9Ksye+h7tb+BbZbi/0y4QpJnkJc2u6w1mjw/oKntE21
+lOCq63OVXjtJ3VY/zByXDFh/aBuAmWELvucU1lif2m0P0XZwCpqI/p99AOCxRD35GkwBIys2tcC
wYlv6/7RKWZwrAkxAWMNJ0eJKfksBdspMp2URWE1Fss7E9tJHmg4ywBiozA27R+hGxtgLpROYZ3S
dZ1XwV0uxUyPsn3gXLYx4ryg1q8Qd50JQHJUDZDmo64L2+ox6mF0UTeQitvCZcDLS9x7Bgz+RcMZ
6WruvCzEgd03XuUhWjVXel6Dr0DI5+OQIYHbMUQRzYaOukuOkPAZf1FORgfWcB/PtxH3QTaPGieA
YCNbROqdS5KVE/4mcRBM62E/p9byapkyq680qlY4pr2At4jcguUoptGpb5NLeQvkQaZNdULh4yqb
VLzndvHFHvaRjedBwbxvQviRGIDxIvI8/J9qAeEJrDLRXCm2YtIW7fnfEfGmHQR+GZwlYyISlIfQ
9Xp6shiTRlmDZAhljjS7BmI3TZt66VZXUUY8kD4Bqk77nKx9ULJZp+phRJLENy3BQVpFlNXDNukC
Wu/AwYu+xhnCFHw30npVO0NDrkH/KILIRdW13qwgX8y7wGjeHeZ8ivtrG8CbFVYEGbxjUzaL9tms
OBMPXY34pgbI5yAzAAw8mpM/EeQs3bW/BulhpvGcQmDq1E0NBOhFeJNyr+1Ms/o3oDqb3eN+jZCF
uP7EpBkFoqQmGK7WWMoMVayWI4ztAdUgtm+8/RTH8v8oOo/luHEtDD8Rq5jDluwkycrJ1oYl22Nm
EAQDQDz9fL28aW6rmwTO+SNIl6pH+jNKsC1oAcQ1uwEdUzioLxxVyi1sJsb9n9pGO9w5UT3oUy0T
8Tg33tTcl/GuXUaYDtqGNEAPkqNWfl80kxT2pWMc+XBa5rxij+P+DXUGrE7ROePu3GZNtqWfsvft
uZ8sI4XF2tTfkM8MqilTd5CHaqZ44xwPeoweM+01OPtkN//2moDKKL3rvsulF7rxJV375TEhHDPO
93nxjnRA2fuSzhqf1Gcmv2MwDvbOjK6K86rMEPWEQrV//bpzk/ttnFb+Bgkexqwam7jg3Jnr2yDY
lHqJRt9Ad4yDW5+atmPmrbohBJk26QDQuaQ1G4kvmQ7EYG/8KW3f6obH9tg7MaIlGgeWl4lIkZeN
Ibu5geIHZRBckXEu5chiVJeu/8FXmj6xaJj7btHx15bxk+VjWG/npLElNS3xMP+yUbZQnBSRhX+q
pzioeBaSyUce3CzgpFrFzx5w5gBsECd7Xk5TanKwgH3MPR07bx3Iu5NXoyHzoRUlV4IG/Dd5Jvdk
AJtuQsWnoc+iSLiqeY0mfz8mHNpvepfiW4HiPbXbwjhGbMhYhNZGN00PBHWUOwtf4XULn6kJezUd
hnBz/4nBC5Y8lJP3s6+d8ZsuRWfN5WaGl5A5Kzys7N7mOPtKPWu8HGWOMdh+rj0lbYtMRXS09T6Z
YrzOmdAYcfdRx5bdfIhrGJ/Yr8uPrp8j9AhXvH5h/z4apAkNI+3U6kNttkYftq6PM96KUL1mcNJA
VUuzx8UMniKKuZbZz71GmHTTswM8WCS9r1WzQeWV3kTtb6m3/bF3FEi0t9fbd1UmTP110wuTewBo
t7Nou/ikPdHelLPeYdaghvAzgGjyO7LP84wSOHSBCYqYa9ohftqBAj64I4I/iEwgiGgYH6HaSHp/
c1oueRanVX4EfJEUFQ1c7bmjBmcHeW/873id04e5nyREhjdNXeGky8ZRG/jqY8nc8tkLMQiki83e
9rTsXBiebXdyr1Hg/f3aA9yZxlPPCIgjotE6rm2QvCr6XH1dN+cpMfW5poauyRV01A+jSa7MnW5v
bgOTLZA0Y9huqogZBG9MFpLaaiFp/lYJVEgOBjq8004jwMPADl/wKgh9xAMzZ1Q27S7GRK+egyLq
maVZJbaSX7reg9sE016bT6bZ/tSuWEJyhVbwWi/Sk74wSm4hWD3UdoE2f4A7k6FpT3Iu3aepnKia
1Qa4q0hHw++7hi4lu0qOIBVLg/rWaJ9Wgn3rzXu3le0/LbNJFJVYEsikdonfhCPG4Mc8BOMH7L8V
eaZZhQsx9+l45q/2H6o6bKDFdZOd24DBASqiXE7z0DQvarIUp03dwkMVNjub8DA1/fUl38eLnNoe
hmMvu9d6mu1AxTLdu8doxeFWuMGe/rFtgLR6HUr9gmCgexr4mI9rFWmeiPlKbrAbLz9HZxl/gA9U
f/etntkgGd6+qQay90Png+Ske3w7eFcp7LZk0WtQ15GbO6KP/wlj/ey4tWssXk0A48YzuMubdeGx
UmhNP1kxrsj5liBw2iox3k1rTWyHTf2Zscj1b+p+L5PjHEQ7Mqi4q7+z3izPnQReyBeW5v0ETGnK
gphM8+2EVCyeaNeSP1FNMPykVdTEB6ZLJ0IpsM632t8xRVNFtE2gkc003XTDruWpZfJ9TerATr/q
GmUIsmwo9OEcOGjniiFxppND9Oh0t84ZhHMc7NenrJ02C67g1+EF2sKvYc1Jw71Z5UbZsIlNEJzr
xbH+pe2z4bPlVQsBbFUU/AaSXbz3PtGB+sWIWaG20FivgJj5X9q2a+kdg5/8BQ4v4vNi5sY99iP9
VjnbQ0yxFeFNaCyGBLHVunr4RFAQLtGTuyUNU2FTyuk2sgy0B3+V7a9YwJAfSs4o9yj6LkQ9AcuP
EpMlpLmwnpW6SI0us5O1Cz63sAOlOmet108oufcJrCLR439pBg8FANcuHwm7WcrTHvNFbqjmuoIX
YvnTp+kwoK20qKOzVTsedYq1q07BsIKF50M7iXdRwdX8SfmPkzvZuE5TKBlkXJwICVZYiWoIDlY1
0iFfGgYkOSjSt3BW7GWY3clybt/7FRid86RMnqI9Dv+t0+6WxyX1pJdXe5N8pcKbgSTc1YUUhpA/
xVHr6EtboyZGBsleirbJJcZgn8OtgzldRpCDtO6c+RhpwyFrHFDKEz0N8XzksQMcgLIOlxxtkCA5
cnN4UQX5vU/B2DXN4xyNQKQxIAqCiBC1zS3ja7jCn46EtGxNiKKo5Modip6gS1EEyt8ZYKc0enW9
zG5wxzsbJYqOzrnvh2TS7HxZDaIWuF1/Cjrdh/keIkGC/EwEjN2aeu+d713pjh4T2I3ZdZnkY7rF
Hud2Fi1FX2fsQCuDfZo7CUipzqB6C1D59DfvsVnyVq4LxKRZZiooMGLs736nuPHTQS/OESmVbG9V
47ZpXtsadmxDTREft5jlteBATdYTrN8eHAjpYNVd93YYD93gB+ax0rMH0aug6ezR8efWHldJROmT
UVVcnZYZIuopCpDn1ZynW7I+aUA1faD+1da3o9yG7lHFbu2et7D39U2mNKj9MLeu84TEytSXJu6z
hK3TiHtKf6vFy0Mn29p3cLyO9lhXqvElUDuRVhA/oWzevDLqspt0TOBe1t6JIr5h0OZPqsO96Sy8
Aag+s65+C9jSrqWXar/GJ9RzfzB7pvdzVo4JMF7r9Pz1jjR/0Y6BirlBm2ynrJ4a5wxoGYynrrO0
o5U7nOsY7vr3FjjrevKcUowHMaa7KRyryrrQ4Yheb+dzwbOw5D0N9bZWRFC6GfeT0KW5Q4e3DAWS
PWCjmhwW8HWQKADMQYusWCmNIHioC0mg6ge/IaJlsQCz6aKkfKmGGsCei1bbo9dFyI6nJrtqjFwd
U+g2pcsvlp3qOTEVtIifNAQpz8gZJgAQrJrHpRPbvYLut6fBmaoKSxODxc92Sxadh41MyxM/MsI4
0UMC5wMK5+UgtRwzxBW+zU5I1cqJCsK66fKQHNT22NDOnfIhA4PITE2j+dmjXCSdTfnz9mH5K8fn
uUSpd1yjIahfthUS/WeVOl2IKK0k6SPyxp6Zm8zG7VEhGL6fnKFZPj2fVNXDiEyPt23j8i1oJcf+
X3kzYQSymhq+inKXbfM6DBA1RRk6mh1MwfGCbdW2vN/FGMIakaGPgYLgQnGDdNKEt2KOHHsEt27M
Sa4Z1pJNZsY7MaGm8REsR2x5zU9e3uxNpR4duKzxQue0276uGZjWh5vK2r8VXD3131Uk6XLn7RiE
SIlzI3PZdRf/8MZkqc+0xw22EPXu4deP0aPcl6bHjYTIEjPlai0gXe2klrUbbqF5p+Y+mH/4aNWy
hyVz0vVXKANuDiestH9rmXPiA6SfIgyUP3Y42EW3sJLoRlYMk73HrdWVSfqDEq8kO68GmvHS90vW
AZnGTHPFMvP+nCGE5zUnozf0TkSIUa8+Ec6Z8ZQtCbqMaA7rW1pseCo1WitznkY3Fv95k0txri0D
NG+LzLIBamwejfOeht0QHdvVKdszYg3THZxo8+Qjp3L/JAePa3D0Eqmfev687CKU6csPsTpme3EJ
guGjc12V950uGW/NsFV/PAcH1I9r8BtIPVC1cweJSOhOD+yrWdFrr/2rTeyTMDSP9LRUZgwhUYHj
yxuKjLjButkaiCkObtMfrdG9d3I5m5c3B2ZnubI30H7MmynyRLDqsr5ZK7/6AyChKc9EexPsB6H2
kkhPqLz+ZoUQgFTOBhIOHZE5+hS5ETkwu9+m1W3sjIt/jqxn3xKidO3F2Vu/Jt0NGjyfVVj+6WLK
oo8r/q4esoRre8yBZMB3Ub6wbLAlU0YKPi/XAwQ5UnBnW2Kuj4zLGo2a8q+KkjlZLs64OuqO1xw9
Q2qHsPstevYxOtFJLD/qbPPjQ7hR7vw2eb6M8fUa0d7FY7Ld0Z/CCrgvDibQJbQkZ2+m9cCwh9Bp
Ts7eoRsJojEMC3+OJsEzWXOtunJnLVAls/REy2p6HpEim3xg6FG5u6WLc0BfR2zJWlJCBvPvJLAZ
6LTCnBsINWQrprj91Y2L+yXCaZtAHlRpD8gvMpUrnSS/IIrD5Bylo/fKfhQxXE9tyNHXzlPzAHcy
6LMRMD43rQiu7/LiGt79djAx7FVsuKZVGE/F1CkV3TnWdRcWNwxlt07l+DwENgLj9qOutTlFUexX
avWDHfmK8NIbgSB+vzh2bGFmh4qBzAmj4DpBzOyi18CM7CBK1BOsgX0qb/zVEplNT9D8bxh9+6+K
2zY+DlAsz3aMwWyyVbjTkVHGfnByxI/hxB76HGRwouepnM27dmqsdNko5hdwffmYpVNDn+w2768N
Rk19biah7KlnubeICqfgP8HTFOWAPUw2jRfsIcwpVcuYpqmROZRZuvyLnHkPL1W8evzxUVJ2YERk
P7JORc43XMrSIL6T8cu8Q7gV5P2qoSjFgrBMVe52b7hq95uQCcW7eHuWUUOz7DtdIGapP90m83+x
ncmHjRRQla86c7tiQ33sXZS3RuSWha1ERx4PqnD3qKsO0K+058ikne5Hb69MkZIUSXs1/MF7gh5w
vCQ7UqHfCtR7RSFI38YBPfnQ3AJThBNxBcPm5qsZU8RlFc/8EekYHXBsEDxwHR05oAtzbP5Ltt5O
eGFm6ZyWakNcYerZs7RlW/fHxtvTHSiZ1Iyw1yjYPIsChlc1N/6Z1IYMhYBIB/8oAhC2w4p6l3sm
DPaGTq2R7M8m7BZxFmOz1AdeVxxyCSXzQDppTcV2kDrcm0nQbxgjaVN33Ws7r5JVX3IXcGkhNDA1
BatrS+Lj5jN08ILNQh4X10eVaGJ4XFasq4ww9oktLvSIfAlyQXs76Vu0w1Ffs7PwMBu55jIP7fZQ
oxwXAHJMELnft3hOFQizPjIatxeHiF15D5OevWXIAPpjEq4Ouvl5iKNidXob3LSoUs0tBAJvg2NR
WB8HynwraMhJIGdtgYWKuKmmgSE+Me9pzH5UAHN61VnHPVR+N2eqOap4CL3CtZsL2Tes04tqXQaN
KCGQT8eRRFm7b2V88deUz6yIDw6WLv0vGlvnFWVO8rSVCsmBJEo7uOXDgH+Z1u/7QsZ6Q30+pTir
WQP2PwvR/+KnUdKVeSJ2f867uK2iJziLoB4PzeAQNn8gx97zb3qoOh47OGYPVT6S46Ny58i+1yn4
bQ4C1VDlvQRBXXShXPvTHNvowePXyYoxUs304yqp+QYZH2hNs1MzF4EYq5eyVUz0A0/WLXwJz34Q
sVOeaOiZX2si58I82uEUz8tSgffus1v+5Ly36YkR1JaHoZRAc2rmDS8S4nLde5EE+yWwc4Xkdl8E
o3azgC/zl3fOzySxis2za7C2bDoIy68FQuhyjQGL0GvwCO/nyB1mNP+qM6+OE1JhvaVAHl9iCRT7
ipyw+xM+4njkJ3ESA2V0+/NQ7gKpV6xIEEskNpMT3SzK3A4ccW/QMekfFSFyvOnTef2akFLUhykK
ebt8ZMb60qhkwGGYzPv2PBK6Z3749T7Xn0moa33iuyWZmkHQ+djmKYmPbcU5XEz9EplbPValSpB4
hMEPjbtjQ5OlAuxeDbXPOSiC3U5JV2bxaWu68QrLdNlXIr30t1h9IxEDi+DNGdT8M5wcF8sS/FR7
FHG57sXa2PR5ll3LfctJo0593HoOtstK1kzJAdGXkEddUD6gy2zmw7KlGzEJ7RpNr5AqcX9IRgbR
ItEx4UqulODaNEC6X2u41U/tXAc0/wY7UGPfs649+JmV6iCrxiCK0c6kDplYUv9wdX5MIBhGffha
+FOBTKR807qEPFV101RcCRxkRzbj4W5IlpRLLaxAoZmrMGQAJ/efdOIsf5mfO3M/dgrMJtHbmh4d
5Y/1TcOv8N8Sya77Cl3sIWBSnDyHbdWgFYFSXKGZdKw5zFFVL8e4nqvumx+QztiGDXU9GBykJKVw
Gw+HOAi7b8n1+Ohq13whxe2iIrURMqbJ26K5sLMbf68mmKLTwsnZsBjGk/PudVfXGAw0t7QYy2z/
HWBneOwkkrPfSrXGuZkRR7sHZHvNdNduHDOvtoLRLJq4BVWA7AUPPmKqGfob0ORy/ssYFLqnJY2N
f9sZI+Sj4ynFuWasDnLy+2FJIqUCD8GDV3bB3bJHc3lAJ7jGONGXLXyJpAmdm7blELhY7gXi0yrd
IMmT/laflZ11d6rDeeov0VwNye3GFe3cgBHDg3rjBB1PIe3iHbgda/dU+RE0ecUyBuaRVstLM2ds
624UTh+6lvGeyziF+PWQTr3G2dLQBcH4TZqIjysUhUUNK7oM6cThbmP5IHcHSXkMBbWdUGJ7fOpy
Rx1PjppBZ2cDDg048U2cJ+WM4Q8ex6Q6moU9vqg8gPCc9FsnPHMO2rUYvIrOx8z1EPMtiMP4eju5
FhVt3V9Yj6fXXi1qfc7mPgiPo3bL3/GM8KTpo748aFHWfysTlkFeLUHT3JtkdwBksGjVP3zic36D
bGS/tzFhBe6MG6UvPds+rRMCYVt37mDNUBpDGK6vJX4oFBn1MDN+RpHhXbRJ6Z7mZtnrGx2hAuac
cmt9cFUw7Sf6xtLyh+uWPjeXTn35RMBd3RxWRcEiJEKczOlX6LAr8JD2+6emENE7e55C956WMvN+
bLGF/THC7sF9GaKDOXmJbxk0iM3YEnkUeC2mFaFPj84NFEwYWZ+jZo8kuobRk+ABZDOvBZPgzv+T
g9ZYDFno3HsesGzF2+tFlPLAR8u3AeZRnAYAAVtMc+lzNmRD97fheauLFNJZfqgoaeKCiHcyIFu3
1cF30gWk+VZZoPGxRaAqB3Da2oI8M4VpvanfEh7sv2wPRdxxfaNRc8wu6P+RTtoDYMhdvXUtsTiM
347vjHeL23UcTn0lPxX2N2ijzR1/WWm2N+Xua/CSmYokSmhL8dNXwxoW27BoN4+E8OKfBKJJpKMN
ct7cr83Ao2f1BIjYMkb5hTbRnp6CFAc5Zp3Ejiezz+bOD4mTz9Gp2fpRg1F5LMsN2MxKMM/4J5QW
yHhJx4XGM+wbwXCcdWo/9jpLnwbcSopJ2W+Texegcrgtw3KpflBQ3KZHZFxNdx+6SlTPhhKrQDE4
Zc2AlIHBakdBOZr0eUfjvL3DjHu/Zhdu6Ij53emP9YLYhQO6TrhiQRZ0XonVgox7Uf1G5Ei3XTYP
mTUEjzHDY1D6V8MN7jvN6kcg3bHsHe6Lsq/bPzDrLsAeqoE1e4qVKwlkSAluKXgGuVnQV6e/lrkd
3roEdgcrzTAAyLK5eqe5y2Keo7JeaKnCm/pj1Al76zyGwwMC6Kuj11DiS/3qHv1SiWuHJ/hP5iZD
9lB1SLx5+AKxCri/YCER/6zRiHXCA3Lf4paK4cg2MaYJcVU4u42n0x8IEiDZ+jWhICtm/eohnJsu
40aWkP9lxH/6D+C3qm5i8KPx1MRolZg3UNpzfi3edMAB6g33pdfX3rFh1kUFk/YbqsjeDQb9WDEr
Njc6ae16dl2hvlrJBn+IbbBvbPweTVxJW0//mcjEX7U7SQ4I4bVFu6Xd01jq9KeHF+QrcVqFErHy
sBl6STpHB7GOGEWVN3ZfSq+Od0dvDkYJtOzNdvSrbL7p9BKleYlYLvoRLLpZf7YqWsuclzfxcvSb
pTokVLKOhzV0kP/KLCBArRV9ABc+mfSTgZp+ihhXQp3jhcCYhuQfQWRW7oZfKFlLczVtUKbEV8+k
tXVLNBUYoReX8TxS+0HOg6d/rXMAMNgPo6kuaShD3KPZ1XoHjcQoXziQRzVOyH3wMcil6jlSW3AP
TrGsoKv98keYNMFwE4GBAjTho7H/MSmZDwPNtp4qKRlET1WCgFaQu9zrgx/XPUkqbHas3WFnVhxf
JTF+8zQK/1DWCp+FCOvhdcziWqIdGWJVLFs7ucfR25wRwUYpnnFw8rBl/ubeMqKX6cGlB/OVQLrQ
ubP+4KlDa9Zyf5jjemDqVTILDxnwfsXwFXNW8VKg7lDKWz6JQZ3jYk3g+koyHja4udR8ls1a609r
LDC08uNmRdt1fUx11YX/AdTwO7SYMMuLu64TUzevNb+SsYFfQBtG/JLhRhhiiDTrkEyhk+J3vEIb
pb0OSVMV4NmdM/hMFPWNe7c3WTnk/tCEbzQZTyV+IB8lTlxVM0ha5TjrYbfr+gblKxDl9JgQQP6b
sjwkvtJ3CxpkAFG+yUf28u4xXko8RWBQ41BEiGbXY2pbF+flfLVLR44Lmdvg+aQEa4z9O1CR9Wvr
vE3nZmv3+4F1jy6ArizNWWxXzSb8s/tsXL6Uh22Bq7iBUNskQTyz+IN6XrKg0xn7wBfYGvA5xK0Q
IE2gTl7WjTAMW+jhMELXiElitOppdlbZH6p+ZNd3Mj7EMQpV+h0EK34DQFBk6EPorwzhFSFQJFBb
zN+8DsOELuGq7dQOtSKFmwoXIy8qwQJAM/uM6bH+Ldx25F+DZ38uvetSOsewXIzwTR9VybBchNqO
eAfWsnuecbF5eYpsEXwXWC5HTw6ywqWE6FcCMP/h9CXbHSk9nkF+EhOcTFMaL4+Cfud9rzIix5iT
1uS+se7yVDXO/lT7nnAPkNPDdI6HzPyj/MmZ8zZaYA5JRF/fYTDkOx4krqk06Lvo4s3I8O8UnOWf
oSuxLdgu2KJjHdfdC9FVG8v+FKwPkYSgvwoBVuiOeRpeQ6N6/0jODdLJypoW6/qqseQJt7vpYxkl
rP1eUArBEdzI7J4z2EH9VUY+eh9I9UZ+hQiSyLzA5jO33w2SSBSLPBHDrRc6kz6oKMpwjlREAT67
Lhv4UziJVN1ydm3/SAUgr50Va63P0xCJT4penAiBVzvOb60MR+fUiD59aEAmuVsblx+WPwRV3eYC
iuR2DBAhyDaEymNBXcI7D1PkhN+pN6E+DgIM88MOUfWkDZQeXXST+9K5aa/u2oxGt+MSyKB50Mkc
qbtSBFdl9pp59bE3zO04kTr7Bx8xzBEbDiMNCyCUMxRx9SudmZr4b5TRvyAB0c0dt8dtQEFoR7vQ
gurwoqxOs0L0fvlIOEyzHjeTzc/aMV5wE8ETez9LVQZv4dLO3zb09IROaZW0APSSZRWpQrYkSCeG
jiaztcvIkE4S1D43yu1de4cdZkyfMVnvr4HokEKYdsKAfx3JlttZJgQ6cuDj88PuAY9m+jZ1Dq1U
EwrKRgfl0XcHLguEVOUFkmB7X3wRfAK6tG2OEorofiTFaUrNYqW+LJ3IqLw3d3dzXB/Nt7LZ8isT
ncMLaEL8KAb16V+fCQkCcQbBKdBHm+1TO90KibdyKp7gfIKQLnLDRoypaKE6xO3xyGUVxxHre3fI
9tGEtMMOaKY3IIiRO8FCDq70emKbELKOT6HLhP+caZ1lTwm2IWR+ia5eHPDC7dHEOiOlIWCpEeDt
DopbHJ3lUhhHIKcZcKkuhTuNKriEQY0IrWObSA47lF5WTGE1v4ku2jDQrfiE4HyT8riFgRveTPMo
IWvqRP2Sypnn8zb0mFnrde0PnmrimNO7FBPyfLKgGbfcX5K8YZhoIUeg1jYYLh5I79XHpoYjmEQ0
8/4YOxRb67PBraFfXzRdKtUtpvgSgXvTOfon084QAAFo0Tx0SGeW/1jgRGbzvhyIKwId7RPu9Xp/
kNgIPrS/oJ4VC7NEHvi+nl53YpAQ9FlEpXzcNOo/mEnX5maS3fa3q3Eo5UiVJs4HmQS/IuHsD527
8xCOzSi70zat8t20ZnhNmt4CRuhp/1q5rP9uCFTiq1NqfRJ148gDvSq7j7zfRdabpCZ6jcodEWGk
0uCzr+X1KNiTcihw3Yme34NRr9AScWXeTAsBLkuIIOyQ8TmTfOcs+ohInUBrpZrqYynrrnkNUHLB
/HOu9q+Tb+r3bkjNjlhxWZ/AhZXkUbS4adbKTbcLVBAQfFQtQ3RyPfy6uQR6/C/ZmTMPc2Dbh2Uv
sehiOZvRuuCNe+sJbyoR6fpEqxATv+OyoRvza7EyxXGpHfSqXI3fLq+3OqAiFV8JyDsZPJgRtwNu
DsIMhHaTAnJafxKttIeYEdv2cRBlRgB16jrueWHEvEcVUX+iQ0JSH0nbktNGiMcnHq9NnYjhq6Zz
id6pQik+d9O35R5nBnO74JUNM62LIRCI+91mVs+oTkxzi2Kp4t+OtRE3MeEv4w/bD+tlskrxlEAm
NTy7YYwSGkrgc59RDhXJvGwPnR3DL+WjOs0TmgsIqlMakNvJcPQgJYrRSwEKz28h6/kfrB7Dch5K
5f0jwYOCVENUL9mxsPMknm/V9ddY/QaJPUFGdoXbc22EW0RKqN1J+mNQJJ3c6xP7j3AeEmXHD6Ax
SJ+q1OKTQ1c8GGYCtwChTZmW5oay8CSsmz+cAKuX4woz2Y+d6AqoYr/NbkGKsfujhR26l5BYgI0/
cwQHVOuSMiZmnb5PQnRZHHlSM2VMjFR50/UcOFsfzfH75vlh/Y1vparPIt7aHwinggxkkYwfHlpU
GRKo0lyAVabpMtcruQpRi3yyiP22hHQJ3cQvrEw05oBIZH+v2qr7Df7APds51RED+7SruyuK/N34
BJcjTkiC9y7yM1Bzo+v0cfT0PL3AU2EyG9JrtoHTdJ566AOxdMc1EdHPpa32Nsfp3D6WcE7M8kie
fkpvx9Wy+cJClzvNLmhY2FmRs63bwP7HqhdgRlfVBvg7DwKvAq0vvbsp5v1k2r0HMdvq0cV782P1
YozYOQec6l4HfHvZQ5xo4TGlLS3W78INXcdzH4hjYY04je0UlSmq3jWaf9uBGHF1ALdFLpsPaZho
cyKrf3PWZ/T43uQ9pfuKwers1X4zYOrBEDhUL9lOxMJ0lwaIgtkU2beC6hhjqY8SHCrYw5sbQshT
h9qIyOsd5lRVT9+xjK3LBoje6dA1m8SZLuKkPDUlkbLiMCrfHxtUx0zfXTFtrvgn52pCkwlfrfW9
M1Ks94pI3aZHf9SaycttyFEIxiUp8zXw9v8CUlzGW1sycEAuhFK86aYc5G3NSRgd1j4VXxnhSu7T
DJN/tWtzyKd/nW3Q1ZOf7BmcTep3GdFupunXm84ZEnumH3IR5FnHG5CLrihMtnushptd6jq4LKCd
1X2mfTe+7bOaM9OfbT0ctNsm5nXhnaZEQiRxjDmDSISPafVbezenXVTeYzHCcOWzoGLjgg1FBuHx
9i9+jhQPX1YueLsi5lY8JEeQD+W8AJ7g3TEd1O2tQzYdLWQEwfD2WEIKCDTqkeVUS7bzj4VE33I2
b32F+CZC5/UgEMPRWfm07mmHtH41nsVLnEEQoLho36NNxd8+LhruC6mzF09aQRmFD9i5Qy3iFuqH
lsmGe0ewiGdllHdJuT+FZRRuj1BT3GG8keH7HKTk3Fe84w+bs20kHvBzZ7dOpLI/pp6q3x1fgD3W
CMNdgAaQneOq4vnPUGvGRx02QKAJFWJkE2n+mU1pNda50Le/pK2c8uJ30lEX6DvzsYlEn0Qc+/N5
mUuzPQijyF5J0RO8bhkQH7IJrMAXU0psp+QAaZ6VpCM2cOMJfLAjN+xdnSD9QTbJ6UB0UFseIbrV
xQ52mY7jMo0v/5N2Xjtua0safiICzOFWWeoWpU5ON4S7bTPnzKefjx7gnBalEbH33NgGDKi48lpV
f+j7v+edInVvuUIRDhC9RxUTBk2iLz3iGkuvtaSOHLkWQjbJa7XbOWnofUV1xOfVUMfWI3xWJE+w
dEoxOZWw/gZpAUrV1wCjL0jd1umO7T1jz1IbJIAGz3si2SUVC57tJOpKkRfYmLiSlHUJFfOFEj6l
aSWPhFPveaRsCzeGu+40Vv2nbfWK5ykLKFsH4Cl4qpMpTkkPQkyzXTiiDsoPKUZSHTmUB3OoAE13
WMTgUoCQj/xQK5kJzNotwU6IlGZzFlTcBWtPyUqa5jrV8CgbpEFhpxdOs2xLstLIi0gDD5JSlaVz
VCidvzVL0xt5WnkuPsoNxAJKBwJ5u6zomm4lxry4lrx/RbATfQAWy0hLGCVug9ICFblg4Zaykq7k
0G1/A6Dn7ecAOLUWkmfU6jYtDRcmCef1NkVMcFgjE6Y9ezmiCatR0OtJbE1K3LXj8HACn8c8i8C7
vVVOrlIstspyZajkmoHOicUTCjA++SzEGopHA8WxL33ado6dYu3w1cQhdhXKct187xVK3uTReyvg
3ku9nvVNnRa+LCKA4BuLxlpQ1hGTJdKAKLxIAanINZgTMK4KGgMALniaSVA2C+1rNj57Vo5m5C5f
rGfx3lIH560QDWjPFG61FyMT+xXc8uaUN0W0GQC6uuDo9eoXLH6wOxBEyL+jWMdjYyDtK655xYsn
9GaskbBMnXRBBjKEsg6HW1oL0JzQ7gCHDIYQzATs0myg0C7HRfQ1jNvIeTCjSOjAeEfiKg509AIs
yeTfVqahd9Zq7XDMebR/pNAM4KoLbfDsDYUmw6WDHbMAgVwr1CnBFm8C5PQV5plVPqSi5MgZWaYi
ec5UlzxKIibln0RqsveU1DBfUCQmj3QyBv17o8WFsTatvDvFpLbahZ84ivVbFwVKSAq1+a0rhVa8
BGtUvaAioWdQx82YV1GVJfhG67ly6NSCGkqZaJ67T/XSHFYWJahsbdYy+tYmqPsHaVQaWvep15zY
WJtwTaEJFJrEdiBslTg1FDuL6759gAkAYaJFgkTa5z4UMYtHNThAsSzfdcOw8P9KREs/k7+2VOix
SrMyOgtFqUbAvTaEbOgJwU6Pa7hgvmp4P2EMBCCCS6utTp7b6SXD0wH1Cspa31QZrNxTRV2tPYqN
01EwgdDihxtwDCYTtw1hBkqQgD98csA/cTnLzuCGQHtzoWgMdIIsKI/8W06PBtQGYc+rpZGhB1dp
tM6pQqVIQkCkISnhg1FbONylhKWFlnm4KSIeTqwsn6rg0i8UAZOoyDGdA7scApKaIowgIlT2kKNp
hrY+A8hH6JaJn5lomrgDiL9qqflqrZzcUkiAsEAo9lsONQ9uRrGU2KzjZ3JAAxRNJM61TVthuLSz
tBB+IsW2WtkMSEKqD31L0W3MBMv0Dsfviqfp4C39SKp+tXWunGMVQdhoadVkeY492vtoUSW6iA8b
ukFV/gDIJla/SShKUATWBKF9IkXlFeSDMPIEMpKZnbkKgLuAhpEpD5IbRFgl+eIbjf4RsdGA/lCo
URhDo1LvaXXEGYG0GdGqLYChgwan8LqJs7By9lGrN8YWsZ6i3FotFxYORDAcmGcFRZiBddYttCW7
IqgPaRJDSvaaQjl2nSu6FllqT1Leh0QtHuWE7P43A0CXdK6AHqLzNfSV+RxkVe48WnAlyV5kgoCu
70CYbQ7vVvgmqWWT4ovCr71EBvn+nZUXFPNhv8jA72CJh2q8kh03f6qEKpH3NbkFEw0mWX4JZN+1
VoMoc7nOwxZkjzAyInPJrcSDAMYm3HeQtt0NGzLAgKqQeGZaRYXYQGyY3g9emF25RdeyPjeykZdr
v9XrBpxyJbh7uMWuuMyatIfUBQtBEh5MsvfIdjmW5zw5YSZ/BJng5vvMzLHK1hWLZwgUX/0He0qF
wlBFtQ49J9dsQrINhmJSPSvBxOTf0oETMINHF3vhwfMCsfphily4SQ7AhF+nfp8rtoZGnbdLA6AI
SF2jH7XQyOThtBIFbvgVqZbWHUG6mvic5mWWnjBTQay6UNSyPJdWDt5tYMzEPUQhl0u7LGhK/qrW
mU6Nui7JejRt4HeruPTU+EzevOsOig7uR2gUHSqAoaYObLa6UbkqYuh4RGd2+KWajeaDy62C9xmd
0WtNWxk1Q2AkmogpuCZPlNPDJpZMoE/VEeBw7b/IUbyOAeEREHSTuBgE99Udok2dSntzVy2XjNSc
CO0oZXqhTS3xCYqM5j3S33AHJ/KhAjGayHDrYxvl/bopEDYvAERRnW2zHW9ycoFc5ZVt2OX1RtCN
7wkEsr3YePLJhTDgzEivXql+SzJmvXDZKGCPcqaj1vwn1W+tRtzGS9P6SDFi3fS7IP5tud9QzZrp
+SvN+r9xcL4BWYUUjznpeYy0ahmmUH00n7rqNV323d44asK6WhrSq58ci5XibmPUEZYpHg6neE5w
/WZ8EnujrbjMF0zjG74B5aSqj7Cnl0NtD0hJ8ABwxS20fIvDQ8tA2f/hKUYqdp2NMNxq3yt/5FbY
ZGk4MwuutV1JSoni2Om45VyZgRQV1McGOa8jFY+Tm28oKx2D/Pl+n98MIqEEziwzdGk6tNQtlS4C
1H+U1PgJfNuDUj8H6su/CMLzjdQ4txVZnajUhomrVLrqNEekXr9YuvQbQveT6SkzesXTtjA5OZah
yBkWuTZtqpqsC1YpmlqGwJD/tZCeZePNzGdCTFcCISQRwIUuSRr3KGkyQ7jtaZXJBeIUZE9V+Bw6
f2TrvahP/6y/plHG7eHTevMR1B6iQgpOZfEu+79M6zTMeTbc6KuLhkx2mEzoHK/zleBk+G+OZjvq
LzWd0UCe66vxEz61AjWvTrUaWtE6Z8216SsxeO7Lfzi3pn01fsWnKF6jQNMRiYIY3TKSUgRjvqn6
0/9vQCYboA/SnNNbC04K5IVQ+I0OHdS9mVGfnjv/2xKuJsroKSlKk5ZQYc6ETNSD0yhntaD0chAr
qJz3W3JzUEzKuRobuQ5O6rK7eAqAiEWL/uRlJxNR0gDVSsn/VbRzJuzSdDMdmyNrLEfF4CmuKJNJ
bDSJJHp9GJ386pH3sV8+QtRe+yDQhux7r5H3oVKC0OJmkE+O8S1ELFrBcq8jt++B3rPQk7rf9FGL
/vOhOv0g5bLpXTWoveDwQd4gryN0tHxNpljorgohg5TVLsKv9wPe6uvPPTBZY0KTOnpJWuHUWFv5
Z4JEYWxSGZvt6akn3rRhk4U2GDlpt9yNTiFCmDGoV7ha4EvQDbO26LJZkPfCbmOAnr/fvr8zctqj
pmJwRigSQOHpjK3NUBJhFkQnKxFOUO/AZJ1RaQNLjgKc8BI+G++8NZrH+KA/xuj+kEid0+u/1cem
alLVGS8oqj7p40DxtLoH/XXKVl699gRtAQsPve+5po4b+1VTNUmXwahr2JJM+riXTAfYWhWd8uqZ
pOEC2a2Ia7703VkYT+oGZSbAYNFypoOnZgSGjGkGh78uch3RZX2yJYSAhApSFP1ZxidD5CVUoiug
rrKgedbbVyl9ILUU8OSvja0pv3d5dB7HAghFj85UtuPdvNGaeOarrhb25KMmm2Hl+32Hdlh/rqHu
9d2rD5XeQqOq5v0rpZv7XXC1KY7BuA8qKLRYMj4El4s2Q0ZSix16wHCfyR0siuL3Pw+g8/ujKwdK
PurkRCfpBUhFy/pzSx1IUdB6Fr7fj3DlVDSO4ucQkzYITaeZvO36c0ZeSzcfPfUXbbbVcN2i/0xh
dY+IRJNbM+P0f8Tl9WAYGtcVa7I2yBoiopc0/TlM7Cb7jq7eShiJX9ZJMNHTee9qdAvzmZVytSBp
LN1o4BKEaQQXvssBKyFD5FSFh7OAKnEVA65nTYJ9OKpzNu63ImFyJvFCUsmfiZP93Mwdp2jdXDyr
LhreaBM5wR4BaqA2x/sDOBdo2o9W0oWqG4nnGn66jWCsQMILCVYWbrSvestc/Yt4hkyG9+/V35yc
0T2vU15xnXiWy3ARVS8W9ydk1vN4fz/O1YEo46yr6aosk2AzZHkyVJoLugXkhAiF2jhVWrit8lc3
L9DmUUnwy+cmFV/uR5Sv9w5CGtxtEF3gij7d0GLY0aXa9uLZSBHojFThvXR08y0eKBbECEc9aKqS
HkoKPwe1HKRf5ItyJM2pmyE6WtpxQFFkIOuE3p8bxA9dBU4aGTDtgBbFoq6yHxWcCci9WrVrkDZY
VCTPl0Ir2LGpBXvEIb3vkJS9mZV2qyOV0QJZMpnxsjaZicAxUigMsniW2pfkexCyDy6HZlUVdjYz
FW+saV6CiA2SG2A7lKaeYOSPhLTMLJYX8tNhJm0yXV/7w0Exu2WGPksHy6Md0Aca+vX9sbseunEb
sZC4ZpM0uNhdLuy0DGUsILrhbOjCBv48+hHCpokPHgioUvlxP9jfh9TFeSsTTVVM3P80/pDHNfnp
Wh8iLQPK0hjObokADvyUB09H3D6Iv0kx9TMkc5HZqt5T2KbwblaVMnz7N19gkatiZGWFR+XlF3Sy
BqIY7YZzWQpMr+ILqa+9063aQNtD9v0B1RQ8s26Gi5qb3f3gt/qaMx+LQA1TSS5Xl7Fr3x2Cksrp
WUnKV/NQGksrSV7i4Y+Zbf9fkaZ+YB6VS8D/+t9RTRcqvGNqmod4iPZCC0vETL7cj3e9l45pBm7F
pKc0DojJuCYK0BErdMUzLTzUurNBTxdeffZsNjORbi4VnTQesxbvIl47l51I3s4bVDFmVZ5yPQU8
/xGUr1g6BRCGBAeH6khc56kxt0JvtvBT2Mm8QaZNicOCsIJRbopm61fFUtCzYxQ4r44jg8tde255
dLMCud0VSkm10B58K1xnJDiLOZvE8V46XUfst2S0DA2BK30ykzo5bVKkLsVz0kb+1mq6P5i3tLsu
hGR9f2RvzVneAJpoSdjCaNOZFMuJBiKQdqvUMMIBrdsd4LOsfdNggN4P9dcHd9qqz7Eml7ah6LJc
jULx3Go1nBnsOZaU8HaqkLxRmLZbWRGWgdo9DnnxRGHgIR7UlzjCuBhFoCVivcG6jAGUaiiVLwwL
xaNEUiDEiCcXxV1vqJ5cX0IKTiiGVUrGCX0ActuO9Mszta0MRGyZy85ab1qArXI5t/VdX3kpd6Ec
AF5SJltmTRpn4KwMhK/gWJY1xGGVyq7D+quoDcEyjhJMc5TkHVXZfZqrP6ivHH3TO0RFKsPCVHZg
W4eZ0+3m9yiappNc0yy+6nIdcfkiY+rU4rniNF20mhwswSeqM1Gul43JCanhIILxMTnYyQOrgJks
KIorn80CVHgmP8aGPWAhBR5V3N2fPjdDaRjYyiJXLEuchAJ4Ofg1WT5mD68WVNs8hBopaAL5vx/o
evHRJi467HYWufzpvQDxkmjQewINdYkuhJwP2wobna2bKu7MXe5mKF2kQGchzKDL4xXl03kpSH2c
1VyTzwV1tj9QU/yl67fJh+7rH/cbdb3OadR4aQRSJFuiOdnfFPRvNcslUkLhl9LwMmoOlG1jtHrS
aCbdKo03p8uFTjD8f00MlTGPn74mwkgNS/wRZIqzGdqjoHuMN1xsdqrxWhk/YoqVvv8FnhXKjrsQ
JpnizdiEXk9+IGk6d1W2NJPix2SuJB5MpbzFkcDsgcxyDYhXiRjr/2KicNc3VI57CYzYJAoiShIV
sFY+c/UTqcCr4JbkZCk/3x+6WxP/c5jx/z9NErWA8osppHxOIzaKg+A/oR4J5uR+lBt3N/psPOZp
EfN+Wr3KyiETHESvzoHyuweDJYSvFcKNSbwLo98AIxZq/LVKwJI+3Q98aw18jjvpxT4jS6sYvXx2
KU2psfpgtDspqzb3o0jyjTn5OcykFxU9U9ohluRzksKdNh1llWJ6tC4LcsQj+gzrgKrZc1cubFSD
/QMSd/ExNEL/sYcEPfM1Y7DJAjHZflWV/Zm9c+qCrFYJxOLWNc49CAFepLyP0PFYuIWhrNE6rdf3
Gz9eFybhLIMXnMUezchOwzkk2/VQRWasCX4oyBeTUVm63ZOcMWMrGARu/eDl5cwavA5qiVB6NdXU
SQJxFb+ctkD2G+gyoXH2c2knJIvhJVLObS89hsGzqR8sfSbejRGGE69aXJdwOjaxb7wMqDhBB3ar
tc6yVK9zNAZK/ykP9yhGI3pVLPKG6nb9pirS0oBbyOYx08t/70qX3QwY0oT6Ne583N3GKfhpoVpA
9c1A7b2nuP6pWSeocQsVtAXQm7Bb1s3O69B5o8uRUxfiJ3BSQ380YGcgOZMjT1TrMS54vywtn8lM
3OoZw+TmbilYF47OzJcflsLQBDEgOecQaD+QDbHkjnUAANsAwPXwciR9AKnxm77xZ91Ix16fdAqj
MRbdNG7zpjE54ppBqUD4ue5TW8tfsmKf4dBeb0hDIbd9NOpubSEBWQjI3FjDNo2Pmn+WhJ3rlzNL
7sahRGmaiy4PGExVeKhedgIof8gYUug+wc1aKdoXceDtXbykHzJV6SNAQTF1l6h5rNrsu+HOHL9j
K6e98Dn4pBeyRIO/7sOHDRNzk/foKUPrttQfqEsvM9BFkpPODPqtfqfkqSicT6KFk/Blc/1eBH2n
Ke4TIjEQnHzQMwjWWTtkGeay+TdW+ni5YNmBYFKNaTYfo6ChN3rDfdKPyNep/j7pbKO1FpEertP8
u2DOLbSry4xCfR1gAzkGnoniNAUGjEfWET8InobedneRuu/doxr8aejTMHitVcqjaGJnm1537agl
97eUuo9ghSCLsJSFrSU8lCihOogn5pmwzNstJCEPMeMo8Gfux1cXkcsv/fsk+rQltJg44iLWBk9l
+13B+bb+fX9nvzpIJr8/2XJQdzJK3eH31QbWv5kv4evl/s+m/v7P45iyTqpM5/hQpjc6symqpB/6
4Klqv6pFaZsZKzbW+yffbYWZPrs1uqbKdOJexbElTl4uSa61lRA6tMmIk63YpREagDnPqCFLd2Vf
N3voVzOXEOl6oKgQcVO1KBVZmqpNOrIqOe6rMpSOcQx41OOprT9pwcr9NrRPmnso4yeZvJnyivcH
9o7CwhD0mWbf+AJZEseP0A3u6dNNuvTDSra6XIb/UdtxXrxhVbD9p6PI72JSzS3AYuWI4yd8mo01
1g11LRXyMdCxfERxRPxuxH90Y67udqspssi2z46gAIaa7D0K9GoBBruMxjKg83BTajPT/u8vXOyn
4PM+R5icaDCRXUMNiSCA8Rtx9qPM94PoQPlN10ljl822yN7rRNhn2lczX2ETaczcN242kj19hPIa
ojLFrciqYPixr8lHDUnbQcRgOFjdH67rXNjYSnIKOMaKugRC5XK8lAh8YaoFyjEOnE3jPXJiW02C
AV0KufuX5dsm7hRKFs8clVf7+RiWE5Lyk4wL/bREU2KQZg5KDCsoXgZ+AoT7N6Tfytzn3qMQPOTp
1/vtvDoceaoBZNJJdYlsMdpkwXvtEOIsaVpH3NeWQQg9LcrWcoZXO4IpOVoc+UwDr+8Cim6ZqqpS
n8We2/j7Fvq0EMI8yEyJQv9Rg8svFFjnOEjESUhC9/UqwSrDSA5QTRYCWnlSQQVJQFtB9Rf32z0u
g8tJfPkVkz2HLbR2Uch3job8u8dKKTnlxsyKnwuhXM4gQTYgVvWRc4SuuQmivdUeWsTT/kU7RkUs
xo+8ybQ8xO2/J2XTOMfSLRHZPFf5Y23NoPyu56QhjYtBG58UEkCby4aoONhI0TB4thketG/SKVPW
YvCrtE5Rgjlq8Y/X9mW0ydulx7RjTJd6tovB0bKO4cwLJRDu+/0mXU/88WrMjVxRdJo0zdF5rRcH
meFD7BySfZy++HjBO0s8svu8h/n8JcZqBUL8GvpsMexbBU8lIxvZgCcIbutAb9ZOb8581PWN4vKb
Jk3P5UyowtYN7EC1DjiIKK21d6OnBvnymdaPc+9y+puwKmm3anBMcHe8HNIIZWlTbcPANv1qlRtf
M0zzvIVzcr2V9cSFzEZNrfttaef7cZUbLZQMAN6gM3hm8BS4jDtYQYVXVRPZEVKfHgJzC/w3FjpK
GEn90EjvUpgsk1+Ktg1wI0GfDi3NhRDt0B+SBfTJF+EPaFpm/SAI6xYpvOBrRJHHg+4CaeeEjUGQ
nyDiRj+UgorT0hS/WgiA3G/D9dkDdmbMgSqIrZNhm6yGgAyFnBd6ZOdR+ssEvqHCubsf4nrnuAwx
mQfY8FlqhS+X7QKSSZt9p6/6YiZROBdjnCGftmGl8bVe7omhIfYoPpT+WpZn4HnXaS1OZrDzBjQo
fCjV6cYhInqoOSUuDUKRb0rjLBUvKg8i2OrwN1eRtodbsmjLcOvN4UGv77GXkSc96LRdrQxphQeh
+fJDSSkcRXi87koYIfeH6sY94TLSZEaXFGKTzK1TGwK8Ia1cc433pk9J2dxWR3S0vZnz82bLeFaa
JtfUcR1djlumxHFgQZyzY/W7UBWLBj1hOfuew0/zkbC937oby1XlfvCfYJNtQuzUeHS8oHFwK6AT
K/VPI90Crp+7bY29NNmPCAR1QJXIXF3BthAxHYqwZry8Fq8Eaa97ByjdRgUoLjgiwNbpZ+wPKOCn
jX2/ibcHkNwIeClulLAILjsU94haSoU8tZGFLzykdt8wHS1SmJ1vhngunMcumNkFb509JEKARFPP
5TZkjWP8ae2JpY+6WWBkdl//VH/HmBt6DiZ85boUHod0p7dr50PGDts8tqc+tNBnX3bdd6NZ67q7
vt/8G8cgH6FTr5c52w1x0voAAxzRSJLMTjPYA1qzDHt3CfYxkHeymy1cpZ+ZUjcD6qoB8IP7iqFN
ArZ95XokLDO71L6B4F+K7TFw3FWg22XagsWcCXdjBgPd5a7JoxZcxJSakhuDgGCMnGGS5wGoxkae
lBdKRUE9Bx67cS5ozF4dfbuxHjdN9KLfTZk8j3MbVjMCacGyLWeuB7cicP8in8RkJds6/v+naSNn
NYxyJcnt0o+lhw4a1BpFjbkN5nYU0pVs2dwp1cmaHz0BswQ5JDszywJVnEw6wzuew8bcjAJcY5wC
pDSUSVvAaMZRGfY5mhKId8YPo4D6/Zl9a2GT9iTtamljhU+crDIfuffSs/zcxq1noQCrO6HOKFZb
a5u4R4mT1cQ99H7Mq0MV0S/KsRqJOBY376rLEcIXvM7KhDkAUyZdFqiV7XRcWNaFajSr+6Hk8YC+
2DInsSYLCRNxpJDdMLfj7jUOfv3GxQye3EqoHnp8QU31VMLwz56cZIXZtVadgh/83b+jRtu8ufsS
sUhXnmn+dWpg8k3jS+LTDG3RlJJyk2/SlW+di0Ld3pNeBO87bgEkuxeomoRbyPwumiH9dmghKW3u
98r1lePiC3gUXX6BYikdQEu+oGr/ODvH+TNK3OSnQUHGZdhoxpd0+CLl1swuenUoj7dZjdnG/V1m
Z5uMu5KJFRZUdW2bbbzO9KdGOshGsoy60XDn1/0mXs0xCi0G+wxIIGouJEAuW+gbSp3nul7YeRx9
y0J3k2R4UNT1l/thrjbOsZ5j/QUdQdckM3AZJoE2qFGLL2wsD9ep8uJr2bZNjy2mnvcD3WrP50CT
/SYs6dq4JhA4iVcMvmFJW8dBTWe67UZ7NDIOPDpgyvH2n9wIEXbJ4Hf7tAe1WKwcTe/NyDYpKqD/
uDlMBHZODi+e5dMDNUNb28QUo7ANikxlcPbXA6/k+zGuZ7nGbIOTYo0ZeJ4g8uXgVAGiX5oEvFPS
hf6YNrlCjU8qIIr0OHoEaC2FpYO9UBOiw4imzAhyhGiOvOfm/pfcmPggwaluUb/mjylYSoxhWmaQ
U23RaBbY9GxF/yNUk6Vj+CvVmnu2Xu95tBsGjjry+0geTU/zIAlGhwCXMnH2fXA/0hyuhrdSZFJj
y+FRadOdkJ1xUX/rso31o63cLW60KNd44k6TmyXZF92oF0DIo+ZkYQY7My7XVci/38fjcETrUnGb
TLKwCJE9phRg14W1q3DF0z+wrQQk/0M6IJoYvmbGAv0WQTxEIf7fyj7rjqUHFQH1D/VYWAsv+nJ/
gMZz9OKUGL8I9QhJBVJDCWEyU2p8gytkMznN+/wrrJclnOyZ9NCNBQz0GuKlroIQ4rC9nIwwXbwu
afPKzqQB/+NDhz5XqM8s3xsTbSQFgKRVdLLbV4d5XRr5EJaVnYYHafiTW9YqCKyl7I3mInMgmht7
xUWwydEaobanJ3pR2eiRLeUa5tdHk/329Rnc2tVVWFMYEw4MBbqXxdlx2XHklLoGN8/a1qt3ATcg
E76RBDKfvLYsvmkkn+7PBXkc7MlkMCGx8ZxTyMEwIS4DKq2bKare1rZnbpUqWPNcRfSm/Fah/qNY
drlPUIYx1v1H+io+hPv01WrerPDATLX1h1Ld3f+c63kzVqa5YUKmBcKjjVP302UhijHIjVSfgkty
rvTfZvwYID71z2PwppSYMujyXpWWPDWNBOTDarvABsp3T0kaLatmJs9xvcZU8LmsAPJCYLz+dvun
hnhKq2Yktmq7VhAHraTuJONnMdOSv/jty8FTZV6pJrs9eqJUkS67yzestKgV7CkiNT62r3rLDa7C
5Ctfev5b7D0NdfZN7JCIKp0DBmK9gxOSiv2CCvxx7b562bpFwC46pjip5S8o9j1izbnBNUtwnu93
+o3+4Eup5cG/YueZzmvUuyQup3ljO2Yp7KuowWSh7H/fD/K3JnfdH/+NMtlrs6LAsAItKzsejjWK
PCrmbZwC6k/vrMY4U+Onhqm1lZ47MfmS/dG9DYZqrhzNzOIbjYXFwOwaE8nQwSef0aS6g/Np2duB
jNdvg+bRTENvLBOMjrhKKONRr01TpoKHOoZQyr1dYiCvozAMiS0qq9X97rze8rAI1bnzobzI9vr3
5P00h3VUxtOhQ8VYSrodCpQLrTWWSfJVzmYC/T2jL8eNoxuxAHIAsDGYHpfzeDAHA8/xVLZx3wuX
ieEvHOFrgH2p+lsT1zEeTcC/DaddRM+p/KUoN0j0bcKkPfkO0GOeiSi67Ro0C/u1PIfIvt6RqUyN
+gHkDLgkTmtThRf7OmAd1R6Q4Fumg6SuBkSkcbTOMEtQYx3pCBG0SoA63f3+vx2Zc9Tg2s2xMHlB
GGbKG7kkckHmvSU7jmnOQkQOcZ+W33zMeu+Hu561pP0VUAVUQLgfWJPNxDTEQBiCQLX9AuCIkG0q
wZ/ZFW+cNgCegPzANWVv5Ky7HGgJk2JyXJZqV946OwfQPqv9gFHiNv4d2fFjZiP4H8qL9hGEqKJu
KtThpLO08VfSEonx++29sVtcfsxk1gWOlaB1bKp2/ySiia0/SOqS2jugX7/bl1i/bOL8dfgCc6av
dvLGqvczH3B9gRnhX8DTgBzzKpgmPFIzb3vAUaqNQDdl3KUiPfkPjpG8ZYG80OtD5B3l+hCaB01C
3tZEFnoTaO9B/dy+3/8SZbxWTBYgX8LGKWNbB/1q3HA+LXVBy41cRwzeNj7MiBL2Qq1w/j4JS/+s
+Sd85mphG+fH/EE+eAfVDp70U3GInoff8DDkhfxVMnYUpCyoLsuMNTKzP4wzb/p1vG3IjlpsqdT2
L78uLEo5zQK+rq8+atT1K+spVv78UZtVgchymn2d6Q35VryR9IKGCbBQbbJ/u3DoZIw3NFs5taMa
8aI6d8PGffbXobZB5CzaIlnUds/UInGrch/yL5a0kY/N9wE916OwGdS1XG0G40nTdwkSZpk7rDG+
3frqHIfj+iAYObH//dKxJZ/GrQoLfKP1WKOm0Sx0VJqRuNDUudz02N6r/icnp+oUbKjfTNILsid1
rlG2CFwgaVQgOqZyo3n2ZdyrsZ2Akqqq1QJTtY2+vj8S10jJkfPLvcEEtaKSjZ5EtnAZ6GOh0Ww/
/9AeBGeVSCukIBv80ftd5Z96RGZr8XnwZ5p8s18/xR33yk/9qvWOVGtlpbEffSn814QRz/7V2Jkg
gGgeCfW/a/JTjKJqEWJNB83GhcoejHDXmNUWhfeZp9itTYYk93/CTCYzSVRMKLtOs7VI22ptpC+N
PvsoSHREo08g+qLZzEFy49wajw/yUIydDM71svMkJPciSjqaHWXfw+LBx2M71HAqc9D49EHdCjOz
5FYLddgaZAB4yYDYuoyX6iGeKa6u2YgXA57+qsntNnBeRj/2Dini+1Py1ik5ggN4PHMluube+kXn
i3CKbJOsElZulrFOE1iM96PcyGpQgCddQI6afY9b/mWbvFoY7cVl1dYR307MdqmFz3H0RUUyRVTX
OhMFpK646NYtAoYG7rfvYbLJrX01+llsLOU7Ym+LStQWdbw2i5kpdfMY/wuUp9hoKVc9rmFoUMuh
rtpJEB1wX144wPTQ9W8xYvB0eYF2/FJzhKXjoK4+/IzA09flNpaWivLqWjswYJa6cF7ws2jqR8xp
ZibEdc6ZbQP2k0Fmz+BknfJNin6oFKTzVVsCaK4pOGsu2qLcOSs0Bn86K2Actfbsn1vBXPXiGzpu
90fv5oT8FH4yITuVpzbTnStjF2NO5vXt2g/yHLc8P17Qmzkv616ZafStiQlKxgCDa7FHT4HdSK0Z
rdFzaDky6vIUv4IVnlLR5p83DaQihzFPgxEBdDkvwfM3VYlXOBAZNPGDN6N/aI1800gnyQ9muvEa
BMowfg422f2d2B1Ks1dVG2n+dVYcqPXKxpuabKR3jORVdR2/KQfzMcgeHDQk7zd03KSmZ97n2JMT
gPymUmJ8Suzou4p2a1us6n9zr0GTjFGj3oV62PgNn06AEGlKzDfYKN3+R9rtmvGgwQ5rOPnlg6ht
ChRE7zfq1hwhHQeYkO1rxGpfBswrM0cVnrpq7uBVFR5cbyZ9df1kJN9L7ZikHPdWEhOXAfDkRhy5
GQNoD72NajK36R+UpGa2x1uDYwFNhEkJRPeK/zzknpn4yOPbDY5qdX9olF2KndX9zrrZlk9BJluw
oFWF5cmlbnfMO5MqsWSiZLgw0p/349wclE9xJrfb0iAzggOBbmPwmyBCUwJ8ysN+5ty63WXGCO7C
e5sn7eXIiIWJ60PT6bai4dKkPiJAKClzT6pbJz9MG9GyOLt08JyXQfCIaFzcGXS7R8E0/QK0J3sz
OjzceMql7/e77ebwfIo12RxkaNJqgQOC7VoPw4cInQDWjFTOXWZuvT3gaP5N4o+cwskalZoa4Vov
1+0sQzZU2ZelCMU1X3XdE4ccXt8Ly3q+37IbxwfjxLOD/RXW5rTabmZJ4OKHqdsW/qYPpuTleMlJ
2yHTjyVvanjU/kzEG1MQ2jCuS5gNsICnAAyM8YzYFVi2SiF9lQLew035er9RN4brIsQku2D4qZyI
daTbUqguUMwTUN9Uh00c/2OiDco5wHa4nCFkKIOKu5yD0YBXYCgRKM9/UWvzcii13Qwe9cZiuogx
mRRDJRquURCjCn/QltrYSd2MAsLN/iL1o8JdY1Cn0BFL75sIQ1R2n0hPMLTsX3Wdp5cqlNEiBA11
f3RuTTnAi4AUNN0QudJddprsJnFaDq1uC3ierptR218aEOVwSk/carHvbZGpmlnAN2MCAoTaCtyW
cvJlzBiLkAREPQNlVa+V35nL0KxxmSXDqFr9otGgQ95v5a1ho4n/iShfRkS0WpcAUuq2CY62eA5w
LvZnoGM3Q7ByYcswBenOyxBt0sUoaEq6rQ6n1n0ZAP615sxSurVaqVv/J8Y4dT5dGyy3LAS/UtmS
hvajk6oPxGzW93vq1tjgWjg+qrDXAoZ3GaIp8VjsU4Oe0v6Hs/PYjRxb0vATEaA3WzKtTKakUhnV
hihL7z2ffj5q5t7JpIgkuhfdDXQBFclj40T8xlN3shfrey/JvuU4r8mNnJx1IHKb2yGXFjyVDJTa
aMbDJpuFJE2KpM6IjZNmfB7iI1lfFoaOnEX//CKE2gBrCkEcUBnzMmcyoKNeSoHBdQtOSkxR9Y9b
OiIdZisr621xFP8bihL69SjGqVYWmiawGKryU6i2X9Re/moEUo2x3qDhUNe3u9uDuLT8uHohvFKr
+QjdS/E36GO1NE6WgGL2syj+sbgZb8dY/CoaWxPBkHt+LqsjGJE2tF5mnAofMQ3qyU9V1vCg0qgE
KU9juL8dbvGTzKnFpSAiRJ3kehBps4xy4NYovSW4dA74KJk/6vHz7SALnTTweVQ/0QlSgC3os8PI
GHwV/5vGOJXuYPvdPab3Laf68Levn7Dhbc2dZYJAFZ8K7HFqTIEbB4eCdKzs9BAIL30b2UWHoSha
CoPbPXpYR7rxpmqexDUQzkcMGxccYBVSH5kG+wcid9fXZVXWg3Fy/QTQlLLz63s0VPAhxfwBr069
GsDLyta/mAeDSVBRzUJYZF5lKTvFhBekGCepm4xJjfpZENJk71IiWOkSLM04VFn4F+DlZHQLr2ec
glKqxbB/TsGov3L5vOqlUWB1JIsrK/k9k5o98t4l29C/AwfxQfxOKjCEyz3LOMW4S6vNxvo2ZL+F
bq/Veze915NT6GOQqfPStUAJ/hQkQFWZXVbHIduqney0Y78LKtOWCiA9wr2lHMG8bHL9fqgOSnhv
hjwc4FfXWI1CkvHvErxfm+hcNbtKQNSHPB+xAVs8BTo11KTadLprI2qi5YODmfbtJb50a0zydP/5
1unPL24NIezrfuwNVngr2WEAi2ytgbR0gtNCoI8xZa+UCK4jVFGUs14982T0TzVesHHwaiqpkzUr
h9zCKwNtH4kDjtKwruizB1NbyLWhYGx8Urwf4vBjsqDDDKlIf0DV36pmsr09cB8JKmy4y3iz1DUs
+kKpc+IZ5k/Re3Sh9MYHvepOhg9KOy9ssXCSDtfFjXUfhB3+FTs3Pfp4kEDIrWVcN8oeUeWtMmDb
mN+T3zsuxIDkU1VsYultQObO9ZwEP5biJW6/mO2nyMUmJzpEyDTc/pbFw2Matwn0RhduLovUN13m
FVpinuKj2b8h/2f7FBKP6qGN7kf11K/U0ZdKOMZlvFnK5RuRbvkF8dq6dsYs+apZX8XGd/QzCrOe
9ZybhZ3BUxiDrR4940bjamvknPcLab7LL3/D/Abx4QxMGDGI52fRx7jnkyFjF4QxnITk6h5Mnqw+
c885CjLKeLl0/dYQf4hB+VL6h9x3bWkVtr3wqqSnAUqPpgqof2PaShebsUbUqAwillTH/J+Ugldk
9ivPHR3zLu8AuXpl2qet92EICEe3kayAisl1PAwlMCTzcvOUaMCet9qTNp7g6vdvWIonlY3UYZWt
PCk+kjrZNhNH/f9izt8Ug44He+Vl5knrd3Wl37do5OhJ6wC71au9P1ROXSEFDpz8Hn3lKlsDXi/l
KZfxZ0uv6b2w1jriF1Z+pwjfcAAyxKOIMbHmr2lULc4n+QmOB9ReqXxdj2+o+li6uyXbapBsWISO
VW1i8obQuBf0J1kpnGiteLi8lS9izg70WMmVUgFoclKUrbrvjMQxGFyK7HSVsFT4mn+W3L+319HS
zUxfg9QZlhtosdlnov5ZKILZ4aeriZs6/SbS6cyi19tBFueNeguabWjH0EC6Hks48ZKalaZxCsPE
CeSD28UbbFRrtXIEb4Xxtjhv5LE8dQj3IUP3Bfza0o7jSfNTnAlZF0N0HzUbMrBdNPTfoxJfyvTb
7Q9cur8obMu0/CYAjzYNwMXmF6WsoYJPULNScLlObLS9940FsTXD/FD6fDva4pxdRJvdlkVdRmGh
sUx0Nnou/1Tl3wOZ6u0gi/kztyQgZzxOWB2zlTFYSZTKgs+BJnxJGgyG9J9tdWy6V8/7FtcH7HMa
AAJiwBn7GKanRDr0GM8lIuoAxs/QehwmykczwkbIt6WSf629el8G+9zc593h9m9d3DhTYx+ipsQL
d65c50ljjc5Ia54kb+tr2yzbJy8IH2u8L3zQRtJLtXb+Ls34ZcTZcW8kqheGiKCdgoCU3RuFNy9F
iwVDnsD4VUbdt4475/ZXroWcLbLGzZowHgg5RNEWzX7ktF77+JwB2/fibqsK2spWWgs4/fnFqsYy
0Ryrtp8C3rl3SRU8RO7vwnsxAn2TBu3h9uctbVzKsmSa9E0m7YDraFojKxXqXAAfdN5A5b1kHjrB
1oEgZLaELveaCMo0Q7ML1OR1aBEKKDc8qOt4ktcOlixREGHxbA3vp5xXh9owMfWtVrbSwvF3FWk2
jrGQYwZXECl2v9diaU8JJhZpmzjiYSqsDOPiZwH8sUAbc6K/p28Xk+a1uLWFrW9g1UpDyA93qoyp
lY5Gn7hWDFkC+ZnT2cCLdZINsKaD6iJWhJ+1VxQUXuh2BeERPNtoHPXs17hphbeo30Z+vok+N4Jd
/0SVLKgwEJUdub5rjkr/Ouh7OVorFS+dBPwkesU8NsmF33/yxU8qIlwAhQSNzARvX3X8XEovqonp
/fdcSI5G9qR42RdF+Xp76S5O8EXQWV4SUUzT+5SgmOxiOP2HVv+mzv40wB0pLK+spmkffFi3nMdU
wrlwKNpcD7qIq3kaNAQTg0R24piWuxAXa8SzxWV0EWW2O5oxwBN4zHmxS3dIaCJ8HpgthI8usgOM
YG+P32IwPmYyKKKVNTczGKUijNOwosYVvpk1R5n6s6q+ysJa/29p6HSuaHqMExD/Qx6CaJXSJtRZ
evM1GE9m/fv2dyytgwkkQqqD9qs6p2GURuvWwO6ME9Intla89WpsW+kXTOSRh/1xO9Z0aMyXAQDO
abjAeH7gYxRKF4ahKFPoULejXNqZ/CkeBbt9rqjlxCtXz3vf+ka0uRwCxcFYBgJk4A5tHpXsUcwk
Rw3fSuEopT98ZRe5Tqlx1vjxfRj7m7yUtrE43vVxuUUPCjeZr33VOWJ1NP0vRp/YrnV2u2c/27au
gw9C0GPCG9xHxZ0kHidU/VjdQXo6Io1johefvYC4hzRmpwKQxPQBzZhmsIXkxcBXUB42t0d24SIC
6fHfkZ0XDlFacQOYV8YJF/KXrt6buuCA6gKiew+WtDvW0lr9dWldmhDwJ+IaXah5VbmzMLSNKNyf
EiN0wlR8NIX8ePujlrYYSxIk9uRDgfD19amBTnEzQIw3TlGmYiwYy5ZjoCpsiwkP59zzjJVr6CP7
nZIiHBRKr5T7qL7Ojikf6RWlk12KvP1WaWzE6RP9PvIPenMUx2PbR053qivUbO5EmvEjemDAI+gj
Dna9Rtha2paT8jb4rokAP/d2ilRl9LuB7NyrBlvv31T3BRIbltZPJX7Ut8d5CYJMDwLmxoRyhBs8
vxMtY8iYT96N1A0pxhQH39+PxmHg4zBeBwrPnRBtogZ7Xbsf+Z+okoavWve68kOmQPMte/lDZhNg
mTinS2ZhnoTioNfBQSi2Oh8+vGQoV1h7HrBp+NdVnJLU/g+cuWGtLbNULrgaitkdUkh9H+Nxap78
+Htm7KqqObY4VgvaztDstnuegJLjnxz72yQ79mt9u6UHzIS1A+JPPYalP5sJs4lbIWtrE5UbiE+l
vGuS8ZNKM7SOP4XKWXYfZeyOw1918ldT8AY/Dr9G5JU0ivzhmxgMTp/bklLZpazRCahsSf5dvyWf
emPlcF1aMhTGwe9QyxWBR832ZqPiaukVlXlyrW88obzE3bSg5U00zLUBP2E1woT5Hutb/0mxUid3
D8O4AWy6kdbGbOEgQlydpJd/AS/VZ2++1pOSIO8k3nx4OKLQFa8JkS1wWt/l2yffoumOfJ+0i/zM
95Qs1yvNPNXmvjE21kGonyXtcaJNFs+5rtpFdR+soRsXtsKkGf/foLOF2DVBVbipap6s9FWzfk41
+VrZrey3aWxm+21SxuWFAloP3ss0thdfxippczMTOGXEsNjoCZJSaC0XO73MPqe1azit34e7HqwV
rZY+PKC7UD6KYWM+60gd2lJu/YtyGScwmComFK+5ufZ5JRdpItXMZi08SsXefRK0+5iaaPJy+9MX
UhEKO+BMkLamQT5nbVZ1EapFxPBG1CNEcn45ukd3nBqwN3q03lZOtqXZvAw3/ZyLgR5w8XarUqHY
EjzW8o88QNE2WjnG1z5ptiUtIcqbceCTwoZyamab+Q7rbVsutsZD+C9ybThSTBO+Rrx856KRJl7E
UaNm1imBERNJr0qj27nwrZHXFsQS+P4q0uxIVGFxZ1GaQgKV868xgNkhttNS3VfuzuhwUrdso/hR
NTzjNvUakmzxmEOiGPFobDdoKc2aSVKmVFYTFNZJ3qvjPoqeYuMlxXdLkc+RZNEqOWrNS23d5cqr
gFRM+FmBK9Ss5CULedD7q55CJOqWINqvF486qEpQaZV1aqGl1TAKRzzxzNJzKnOlerKQddCZA4Ez
Ued1cN/XkdJMDupwFCzQu+lG8x6GpLHr8CgFz2b35fYGXNoR/x/qgxxGitxab7Wee0pEvNTh2MF6
ood5O8hCRse5JpPRQG6A3jRHkGRuEA5CyOIJ4k+FtkljR2u+SRVPj+DR644xTdPg2CXfDYFOeYHq
9MFt9oA9auGwpgz6cRYpb0iklvyHi2Re5IhBldStzo6Jc/Etk4pvQqggM2l0u1ip1h7cCzUFSEqQ
ZSguoqEEIPt6JsVCApvTScykpDmQqPNySug0HgNmkDtDvBNtNd/eHu2PU0pMYL28VTH+lXX5OmYX
UWbu69A91aTDXr1rZN/pVrryyx92EWR23Ve1PIi4pLinKv4bhi/WLk1tFFv0Yzn+EhRxk45rL/CP
5yo6cchVQn6kXo5g/vVnwQUbRJfq/clXAGu5b1mgn0pP3bf+7zh9oIX+z0dxmjV428jT4Yd3Ha5V
cx/eYmidREgNw3hXTPYDK9SJxVG8DDI7VCsFIl+p+NZJ1ZqtpDxgIlEZli3X8j4Nn3vrq+7+HoR8
Zc8vZFIMJfcF6Gy843g7Xn9byn1cRSN7oEtPmRzeuVaxQe/PLo/NhGgwdp2PRK8XIFq9cgEvkDGu
Q8+G1Uqy2jKF0jqV9KX66PNzj33Tocdp1HbDfboxf1voPZrtzsi2grYW/WPnc4oOb41OK989P4cM
FV212J/GW0obO+3+hIAvHhX5kI7cZiOFTkfxvM/VqhXP0uKlqkppehKw/qDJExaJ0nopd4f+WevU
LZeHrG9b6oyS/LbqEr3AyMGhEu0s9P9oKJNWXs8v+vxNpps1a9dEKS7g/RFo+0L81rnWrix9xyx3
rsrZIJlO6fK0HOxeeTT6kdeUVjlDsBGb32K5M2KKQoioVHtjjVI3TfN1xjv9QiSwoKKhbydOp/RF
ImZKSuTp/midUl1/8gXfs8vSW8ktP96ixEBiH3kHWMwfBJozKa4rLC2sk4VeXwU3NOxfqqy1C56S
q8JWixNMkWBqQcDhNWYZCmS0zETMknVdKU4kHXmAecDGTDOzKzm1Q7hGinAWo32AWYsg946p7/Fr
BDYebSsTmw/z1RvWpPQW7jqQ94oFkR6eB2Ct61FW49JXjcDl9lF2unbvUjGT5GNQ1Stn5Vqc2dHc
yGU1FiL5itCoj1WQHqBK3Km8lMIVQO3isrn4oFliFEhZklsVt47eRj9MP0KDFhXG2wf/0rJBsGHC
IWN//IHUFKu9OoFi3JOh+XZKXgDNQ0m/ipVs++0Krnvpqr6MNTuIIU9JQpukXNXd3lC/F8lzoa2E
WFqYkzyEQS5AHWtekgwqN3atms/xe5AuGyvEy6S/d5WjpNzpxu722E3jP9/WoHaJBFAdb7PZ/OhF
CqR6rNwT9qIPXFwOEN6N4At/dMqxpSk/yN2vslvJlleCztVE6qAOch2nolMzpIDvqBNa96XIqwDp
rnqME3swLMeX/bWEZHHyULtGiR2tNUT7r3dXo6Z5Eop8rJf+zaNXU/1dCP8mQZgUtf8TY7aDE7fy
BDUs3ZOGKUByJx/LrYoj6fA9jB5RK8k8bS1Vn7LDD1N4EXG2lxWlRkdGJqLu9ue2xrrDsEUTU7D+
0ctecmqAKP/o0kPfJbtS9g+3F9BC4Y9XAgJ5MvJkUzt+toKyRM/HISG8SY/ClvTtkPzMpR9YpVj5
Jyk5WLVii4odR3fRoGzSf3FlXER/z9curqVxnLrkee0CXJDsAjyC1hsHo9skj7xrVg7NxWUL0wvw
vqUjsjHDgw/sHq3R2PsB97Vj1NWmDzTDyVp337bb/ls9ma5L+5XxXTqqtemvBlDLb55fCVVXWGae
SExvUDtZsqdsFgmHftzEyLuqxbfa3OHFGHjfA3DpuzBziuJrI62Kqy8d5Jc/Y7bKRDEDC9jxM6JG
QW0Ve6VPY771tsNO2/cb1C9cOvfIfxSMirAyyUsnIlZqQF/BPE539fW+rczA67OAE3EID3X0hgot
KDg7x1KzkpxMW6NZLi7pd6VUY8p2KKJcx8OMHFU6kYmmD+70evK5VY84k6uu7mTpQ10H2P6Se4vY
lVLcFtVjuua2vfjFULlkyBvIT83FBdJ8CEVh5ISEcuFI4c7K98CS3WIjyw/mmqnU0rE48cb+E2yW
CZkYSnWaNAUbP09I9PIRQd9/c0pdBplOsYuNasbj4CUCZy93tFuWm0j+HiuIeElfAzdxpM47JHB7
7KYbd1i0p328to+mSZsfkywexlM0SBXmN53bKFXsJ4Z7CikGxaoDmmEDShcICBWM5L5ud03808wf
08A6yMHOEL7c3shLp8dF/Pmlh74QjI9Yd1FO38YVz4k+fimcQdzlWvtJ5DUVrKKFl/YsnWm2DsAX
UI2ziR3EMBRa2WLfdPo+iU6a/Gssv5buvZjFe1ftOLqMTRQ7Uv2z8MItcj2PurVaClx6wlEE4L6F
gElpenYjyrVY56iYCRybYJWHT35zNAskD5A88WrkZvrWNmDFFUp4yjLp0+1RX3qwm1zGlOSgTPO0
mI2B33RVGcmqMK07PY42frBL1Jd2G52tyMbxQV6DTE+3wGydERDFJ8gPuNbNX6y9ayRxFMvCqTJE
py6ELfCAZsD8pcImcW/kf0Wrc5TV5b0wyldhpxPlYn9JiaTmDJ9wyuJPPfrO+ARFBrbv6A/GaFz1
DtlWtSn9NRG75QEGhkO3Fe+eD+U5yQ98ZcwbF/8HnEkDGyh9Mm5rEyimXd83KlJIayIeC1ciqryT
JTryfGiGzs6SgLXemyUhBwE5OMUJfQQ5Pe0ekuPx9vJZOIdNshqIgOjz6TBTr0e1zppODwVuvTYz
jyYPQTO4TxLzYOqBIylfDYSEbgdcQLujMQoDGwosQorYPV1HzMO+KgZV5pwUKOxSKkd9Agx7rx8D
M4Fp8Iw1jIPK4lbKkMEw0FUDpaPySCbv3ITyt9T7JHuflbUreKGbwO/CNgClYgbjAzvE97RAVtJQ
OLUx4s/CVkv55yFUODl4qUipjZXY3qv2ctJhKP7Pu/rX0WfzoEme11SNL5wMd0zsqgKaoZ107Mtb
DW2HNWDZ4qzD0KTeAb4HycPrOQjiUkbxNScaqvl+yLJOmsOg4MTXAPeNc6SGpdXK4sJhDcsBTVdq
pVNNYvY4SetGaJhPgQ72ANBFxjnpbNW7zD2n+LSDOUbJitKEj4BSdi8X5zS5z/qVO2rxw/VJGwd/
LKr+s2HGFD1uhCAVTr2+N4t6ZxTBxqAJxm4uld/oX6+s9oXMA3kcpO9R4kFdV529HSodUb4eo1yc
NnRxY+WUpANBSjetka2RhxfPKYnBxeOFfUyR5XpS6150vciriMUL22EtHwRf7I+tH9F9j7NHz4L8
F8WZdtdl/uD4kr52Ey6OLtVb3g70Tin5X/8CYfDjofFF4eSycq2Yt65PEf6+gS0d1m9+/HXlKFm6
iYiGQx2i/KD+Z0fJaHVD7ybMZpXcu2G0qf6quqPV2hkRTUOLbB6o4lr/ZErF57ffZczZjEaoFDSK
RMyktPUxt/NtA/Il/uk6tz9uaSwx9phU5WiBqfNv68q2rQXNEk6l7r6lRbbLYxRzYNjH34F/q7W3
IhmwFI/2Hk1vHn9cdrO3XxZJcpNEzF1jOGEd7IVztZca2RGL1z453P62pZPgMtZsnURBILrZtE66
frSDBvzw2nG6dIFeRpjt8wKb4rTOB+H0xa/lrY61r7CdzNluf8dCxmtO5rCTHjDJ11zWXi/1Wkos
Ui+90B978+D1r6Z7zAtEIaWCC2TrP98OuPhZ4GqgLFE8pqx7vcE0PAOrqQ17Ske0pAULc160dRVx
L645aiwdXLQIAZKjfaAgXX4dqWikXE4Tkrxc+9LpD6nxzV8j6yzeuJcxZlupiFmNJeXGk4t8nbut
vozmwcAByz2mtrEJlD/WH9Pc3R7Ble8yZsu8N+vYHVtiWvLfuPlrWue8fbsdYvEgvviu+TGoKwKV
DJ3lrXAGifG9hP6ZchLdA1XO8o/3dSzXxKCWNhSsLkCXIGSgPc3qB1bR1UFjit7ZiDtxMyraYI9p
uubbt7T6qPoh48+DXf7AsC4qN3clhZY5xk2IpW1b62dbSkgtWivLfKklZ0LjBmxJ5RbMwex7zNyv
TTPQ6U1ZzSaCNRGMP4o7KP1pBxw4x2vx0bd2I0f+IFHFdR/08C0ZX1bmcemov/wVsz2gZb41Cr4B
xCP508Crvau/ldZnHgOgd3sbbUIRaV3cX0994LjyA79EaB7GaA1RtzTsk/INQsq6DABqtk1iEZG/
Tu7dE+IAdh4BMwsfi9Gy26heOc+W6kKUSf4ban4J6N5oJrE50kLHQMNUbWyRzbtUDw8wtM6d1VKd
eYlSZP1M6VFTX8o1C7SldYyG6kThn4Sp50/LKswrLU15jVTi4yD4cH9X9ubClLJNJhTLhGHhurs+
1lrdyAxzTL1zZaHdEXhsT26g6Ltf8MCq1lKyaWaucgW8NCZJ2MnOHiWKeeXYG+JQKVrDx5mUduZm
aneqeLxjbRM85Mau6Fbu8JV47wfTxRO5GMa0qzPiSUGKM8N3X8ahazhb1RcE/Tdleleu2YJ9GE++
0KDmxPdZOBGrsy3SSLWXda7qndsq3hapeii7fRw9F5b62RU2t/fjh30wxQIfMDkVvUOfr+cuKfL/
iwXagpb4vkDVozaE/Wqzei3Q7KFi9knjhZHpnRv3qegURIawxElku1hjki4G4hEiszYmMdd5IOo2
JXm0d+5bZRPCOjDVp3C0jpn88/bQfdzY09hZTBDHtgh6fNp4FysjDkV0zzrfP6MZUXa4KITDhqf/
Rk2yu14J7uMYDAv2lpADWCNi9n31W5fW5uUvmH3rRDTNmj7yzzR+ezc6Cu1dpQdHU002URU5bZxs
JO/P7c9eGl9EMwyJhxdF9Xk/w1DyKlasxD+LPLmgA6sY9enucbUnthzHQHISYA57Yfrzi9FtK8iM
Wp/7ZzU+iN6fibEO69j/x7prTCKP1v+GmR1eYQEdTq8J03rDNg+Q7Y80u4sqpyrEdZrzxzRmCjfB
Cmk7U2Gd84vyAvMh3iaEqwdH4gx7C4POdjG5Ndut9nkQvkWhtLLHp/NifmKak606VGcklozZOi3y
uu19qfORXwMg/uCxOB/d4LMg7/21xTH9VR9CTdMFX3xCw00L9mLSImUMlDbr/bPnhdx0eqNzrXtr
V8BHe51pFMFQA30jcSedvg6Dzo1eRig5nSUttPXsR4sttB8BLhl+YakzqoEjJ/0ee15qIkV3qMfS
QXzJEaPXUn9J0T7uhAx6gbIB0rC/vT0WRwCJJB4TeFsD77z+abrQx0Eojf45QksmimFyrmRQSwEg
RKkiaitoo88rPk0XqW2XWcxmrLHFC5asP+B4e/szloYYpPZUn0WSmKRh/px0A8oRtemfJ8LR6CeI
YUpboz5T77SNw5/ceDWljR58EZIYQTy7Vzf5YEf5UZT++nHM8f4vwER0US9/0mxo27rRCnPgy9s2
Uc9mrklHxe2+3/7wpR1KCZVCKt8HYdOaRfHbtA2o0XOmRj5obkTHD9iJhMozxjyRTZq6Rm38yEKZ
vusi4jTjF5sGCnUd+Yrrn5XoQTR7UihYshRApjp1Eeug5B7VIdzEOFYZjXkvKf6+rwEf3Qvm7xp7
QW34mctvvvfa9VBW9m24aTRUKPzAYYWze55uj9DCcXL1c2eXTph0XevpAiujQNZG3IQAZxo4y1b8
NYsLeHvZ9nbAhXzoKuDsJogSrxITlfGhNfDkW+6mEu8t198I2crcL1ynBMKAiEo1/OC5YIrSVXLg
NxEK8+Jb0da2mm4UaWAtbxIFBXXtTRu/3f60j1I509yz0CY14AkEPns6q3qZhmUWB2el/CaZnEpS
jcGuL+9lIXME1zqivLG1hP6oB59VQXCa+mmU6eh3awIJC8cKgHfcIBDOntDbs0VYBaVYZR7f3huS
j0LRgBpRkv9jnvv0uRdRZmunTsUhrVHEPrfhd3UfavvG/1KnW5Tybo/r0kxC3yUaiF7I+7MUOmjI
2mqsdc/1CN79lHl3bpuiydT+TBPftmDeOGSGt2Mu7YvLmLO7z9XdQEgEYlqH7hn6z1bdes1j5msO
mqH/PBR4MmhY+AhACpslLXoxBOTQWXiWaqed7J+2NV0N9cmtH4XVB+w7t3p2qQMpgxIKV5FuzvxS
b9tWghxaEy0RtwLOD2049RS6VyHfu570GLQYqWCLoz8L/q6I9mYJRtwKXvuQIe+6U9H+6QTlV/JT
fcC/vex/YNdTBF8bGhQ9F3dYHX39YMD+r4+h/D1U10QIls4PDDIZL3IgkqvZ+RHoYzMKYRGeg7He
U0AHgaInD4mEDNJa529pFyEsgDkdcqowIGYT49ZBFAtWHJ7l4DeFqXCtvLe0rnVaPWBq3h/0s7+/
KoJBsyKmwiKpEtrxGI6PRfyANLYNmKirOzDl/9iygl3EgxvaIX0tMoHZhRgaFboi6HufUx3wtNLa
YXhHCWdl9yyO3EWUWUqnkp9SS+4YOT207KQ2f1PhW/MIWBy+iyCzQ45BS3XJasKzmP3tk0fN2kjp
F9E8+Dqme9lbuMZDW3jDoLwlvreBJ2vT2UdJnTKQRzF0krfxo4dYxMpcRf8hXZM7W1ril4FmH1b3
WoU/BYFk45OoVVvJ4P4/B0a1S9XN7bNnMRTlaxKWqdgzBxnBl+oDYazYTXW5kdsXq6FBJDhW+SUU
Vp6aHwkM1CQoyDNwk0EYhbrrzEiMLAOjD/J82dOekiE9mKVoT1LVbjRsI3fcKBqaeY4pfA6CNYTk
wtwRexJPJCeY1K+uY6ux2sWCTOxWecnzQ4rSKUf6mt3XwmheRZmdTbrXCxY1R//cmFJm50DG9PBB
wX2qH/WXSD3enruPNeCJtsvnTGKx8AasWbhBDlTMFv3g3ISyeO9GcbERY2NwcPputp4Yx1ut68Z9
LxW5XeaGe29UQfjo64a7A/We0h7Jsi9Dx6upNppgZWUt7E40vClTckZPD4/ZQVPpnuSSCpN+Wd6+
gvKLTsfvWk3sPoEUp7gbqaq/44324/agTBM5u97kd3kMLm/6MnOopC5gTqb2XKZdn79GUfIpRRZH
Uday2KWHhcK7bUJo00pW5oVETa68OjSi+Iz93rAfEquwmzHEqsQ74VqryrVHwpfZiHI3ZJ75mmHO
wmdiNsEe+l95k/kt2OIknxRJG59LBEqj3tHfRnyubg/lwmomBtwbSCmIKMzf5aGYBq4LFvtclma0
ZerEx8qULIAvqf/NkKriyVOTNT2FeVDKKWCIJk1FWshcVbNDwtdFNwmg4547uQUOtze8kwaUpNCN
faisAbWnE/tysUzBgGmjVg3JbwKIXZ8KiuDrY60QzBPf8qbfiZJgyzlmcbDuzbNlbFrprSk3XSLa
riE5kb5CyJvP4hRfQwgYi93JzHfuitbrrtWnpRufFTe2qb71NHsj7d8EmVjhTCOqofMWbEKx1ooA
Xp5LrbJ17Wtf1raw6vSy+CkXUWZ3ljcm3NRRkJwH6s0d45dNnGIUIm+vyQ9PrGnI+AcE5/QUYPqu
p6xXuyrsaik+R5G0q0ycKXzM9qJX1T1Id4a0F7X0KCXmThVq27cqNH/wk/qHG2P6DZN4LWnbREqd
94BojHiJGTNtWe2/oHpD8YqV4u6keJuJax30D4Xp92jTxQk6lD7fvLllRLIvKiXzl4zIDueblrSD
MtHU5op5rFdRfwys3i7I1UdUbXP/b4II3+1hX9qVlKmmvaKgqDJ/S6Pl7BYlYtVnkbPVMTuuG4+0
YTsY0KXcvHLtOOuDw+2gHwjkfDmenTyIKD5ChpqXV+GKjm5nElWDry2437PxIPfZWyw7Vgf7F6HV
boPel2L9FLVkg8VjCHWFw15bqSR8+PqpEQaYYHLyMHl7TH9+UdIRm8yNfbBfz6YiiFvRFR0doxdn
HEaPwo2GTFaWVPvbHz/tl6ujiZj4G1PJBt1Iu3GWbAqaL/SRYgXPWT34m8qXJXCq8ri9HeXj4prC
oAPEPYLL94e2uFpOkh1Yuj9D7a67P3VeOMog7dI62Om5tem6r0V97wctSl0Y+J3quF45nT6UJtHM
ufoFswO/ByGidbUZPOsxXPZ4Iwz3bfSgqfkbdfSmlWwaE3GfIIf+q98KvPfTuyZHDkW3a/lRcA/g
xZW13/ThXnh/jnPnkbfg3DrHieej0BpJw4R3iZQdgyzs9lEsSXeKC3Gt8ErFHsNKAiSGD0DUafpj
lGf1pq4CeSdiaPOk+ubE2Krr7m6sJdwWIzd2hBwvE5FrdJMn9RdfU38KDWZruLeHW9+nSHR7aucZ
70Rh5/fTmeDQQLJvtmjx8CniQY/rR2ybm22qijqei2a/D/vQ2yRY/6xlo4sBAVhgQw62nnVzvUu0
0fcFoS7qR987qWnyYtYvcoEJSPnSlr1ttN/LTjoKabd3v1bHzr9vtJ8cX6NvrFwR7/WSy60zfTlM
YYuOLb0Lzo7rH+JZLW57WVU/omx89KS7uvuKhjnmX4XveF6wVQtEf9x7qzXsQkDSun3y/K37FDc/
Pa3d5d5jquqHrHyDTOPzPzyA6W11Hr7ogrTv1sTH3jfyh1+LZQs/hgwetYHrX9sH1LLquK8fKXXc
9ZltNSrCioY9xPgA1q9e1GCJ9EcHxE3Z9E5Jx21VaxvklhP92OV3STnJnp78SnNSFO4065M29JO+
2krj/P0lOP+dYH/fIRYkvHPZcbEsa9Tn4uYxNpJ8tMtOy59TafJSkke/AQXhiYG6iUs9tuzGM/x7
eYgD1y56fN3EgB6ZCUkLYSMVK+TXIgeWaOuNat6Fhdun2yYppVMYNZCWCjdMwTUIZvJrDD3goLnX
hL+KQus8VDTL/LEn0f7uR6VIUVMuw36jprU57lIlUugtjsmaXMt0An34cupA3PZg3CEFXc+QqgYI
U2hU4yqU1HI32Gjt31T6jing/3B2ZjtuG9safiICnIdbkpJ6EtvtdtuxbwjHTjjPM5/+fOwDbLQo
QoQTbATZMOBSFVdVrVrrH+A/P5l/ijzmruGuByqAvi3vi7U6jC6NaEiGhXAOIv+cpT6BUT8Y2vyY
CGc1aUn3fenbH54VDEl3SCJFMxRERFeXTTgHSk0DTTjr8QOttfuhPY+8aiL17U/HocwARQGXDs4k
HoaXK9mNFqqoEym9MGPBa9Z3dfWAkv2hL6ed3GGdji53yseRVg2vrBzyukn1wMOY3JGFWbSFof0t
tOZO+2Q5RS9iYzXOavemTdUHNCAYR+2eyNPcMg8etSCDGhb/Sus/rUozrSUHW9R0SI6QuLhcwF4p
lC7sWMAw9R+Gz0p18Ltzkv0ga+FG3ImKq7hfDbZ6HQlSYai0qJhbHj2YqDuj/mqXmQbzDWREM9tI
d92Oj43V/Di9dTVKD7oZCRJGVLPXKKEabvruDIkUhlQY/Ht7rKvr6nJ2a2JUr3eCmpRW4Ik0kKPB
UfunnOx50nfqIBuReDGnVYSMUWP0aso4c/GdFizKkvJRKo+3J3MFFF0FxnoHkx+Oap4wyiB8i3Tz
W+9nX3NffpS/pC+V6gpB9FnO4Uloc4dFyQ6Xe52rrgdfvf3morSUWvKJSuPNGv6Zsj/Mv9///gWO
BvmEbOxdqOhD/q0Xvj9ksxB4qQW/dpS06LXT5cEJpLo89lVZeFU37lUMt74bzE9ax4CPUOtanVV9
JszTELWhN6TiYMfgLR8yY8q5ZsS9odalsmV+PM6XhIX3OZ2Ny12NK1xEotuEXqtWsXCAQEyGVjQZ
KDgeCJ/SJgtqVJWqYjxVc9UdfDHo95RzNrbD8gLAowtyhAo/8vI3ZClHSzBFiRcMQ/SXElmgSDt/
OEhjKzhTWTc7Ta+rAhqTxgsKC1DcJWDKrTvzhZFa82i1iTf2uHfIPopHlLGwWQnq4ZDMCf7PvtPp
kSejfbKzW5Zvtzq1UbZCj4haAiZvaxGAqplUbdakxEPVL/0aW4V4mpQKEwtLSZwxLSUIvZJwqCzh
r1YaBreqimDngto4XElNqXVRIUW7e92HaY0yloVRSbzC6qvsOM6z9tr0NWAL0wqL6hjqqpg6Sl7l
ketHSbiH8t4an7sL1Wx+Buyb1fduDT8X9HyOPXFSsJ6Iq/SkdU3/JspB6SS8OR/FUGhPONPLe1Ds
jVADIU3/bskiVQLgMtSqWZykpOsy5GCl4LlASOVktTXG8IV57OtKPd3+2lvD8ZJjc0FARXZztbum
uJMbo65yL5hzlEd4ohVZ52Ck64BB3zNQuqpPEdbwbLA04vsslJtl3T+cVXkvmvUQzoUnt6ZrBJ09
pPq9H0V3iXzGDNlBnAHParuTdCeThGeVvmKTKY8dZu63p73xgZGm1viHHgF5/2qVkyZsQ1WvSq+i
alIaEE/D4mQl5kNZj50Tx91nWYgOt8e8avEw+3eqMRT9Rdh0XRmLl9duI3eVVxfmXR/8FKqXKvtm
+M8Wvlt0h7W4vYum10De057dOK1BhxpUU2W+9FViZE4F1EQprzxJzf9tjeAQawPso3jPPHtrHLrm
Sz0cvQvAFZefd0j8pPdNq/SShBNSTTPd1r/6qabvfL3l71mdULygF+I2W0SBvnU5TkxzEcuqovKm
JjpkNWxDak3aEB3V9Iuifbr92Tbub5NXO3w4TL9oDi876EPMBlHnC3DuKO/gEPkiCXl+ChCi2kmE
tqZESQtT3KVrQfp/OUoB5tM3rKj2SsXhdL4zJ+lUxcG5b94GcQ+GtbEPicDFeY7rdLnGV6MRqII1
YE/qYfqHmYkAdfJh6ng8tc/aKTvo5Q9/fspxkMqMH7G1F47Xc+UZBVGWBsayFdZgYlEciklX4tJL
e3h2wQ9RCair3XMZuFak2H/6+S4HW2L2w+frkkKYkjIpvbxFWb0G8LqnDrEs1mU0KiiSUexWIVjw
Ll0doYmpD+gpm4knielhRHAjgRMQN/5TZpQ7xJbrDXY51Oop2mHns4hsJ16JKnOEi8/nJN2DkOyN
scpXhToWaiS2UrgyOQTIvoxSJGUz09WLtv16++NsRMLF0q0+Dn2CIStFK/GyoLLn4r5KiQTzUVQK
ZzZ3VKP2xlrFPLVcLY8MPpP4UuhHbfza/o15l5Nme3ybjefG5VdafsmHkNPoZ5dxxkgQX4rZGSHf
WynFq0kJX8OwdkvhNYufhhQDXXBBg7SXvWzOlOsNXB8IN0VZfUGr9buQujIBOeROHtTf4mY4ilNo
p4GPfcDb7W94nZ9TkOFaIe54fMMhupxta0yzPopJ6qUVzkfnrjypidtqd0Jy9psXVfx9e7iNW/Ri
PHV1dctzk1p1AuGgDQ5i8ZiFWJjiLjU5CB8GNZp0TWtbFATLcc9hcmtdqT2BEFpWFSbE5UyTejKV
WQEEXI+CG9mB6pkmVa78V7LHnrwCL8D4Wcpc/xtqFaxhUhlqXTDUOH/DhHaWfFuW+6NfYMB4VyTT
STHcYB6Q3cNlHGe5yD/qzWg3WLLdXu7Nr/vhh6y+LmrrVYCXV+qpwV/Sozr/hT4MWhndl+yXmO+8
lPfGWv78w77xU9KGwSxTzwhOOQazlBBV4VhVdvYbWTet36NiX7XQ3ld5wdXT4IYusJY+WXjhvmR0
qTcLx/nY4Loh/J0BWMrmO2n+LHS/lYd+Pkc6jl+ZO9eHqTvqe0WrjaceO5TtgzA/u4jAupx1LQhJ
ZrRphnpvrUg2r8IxsPMYlV0niHtpqUgYVUuLoCv+zSj5YlAgikD7Kkxj/8NxDA6c/GJ5e13xUJp4
HFuxKlJPU5ujmN3JhPeUPmbF85iOO4G1dc18HGt1SFZirAcG96xHpTxo3lLhk2DtVOWvk3xWFgV5
WrLcirwjL1c2UfSy6xpOJisZXLz2eKe6oYnuCjIv43cz3qtUbI2H9Bnrh2o5olSrREBvRXXO+yr1
/PkcLI5E/+j6fdA/TvqPwbq7vS83LxnUkA2kMBXwqusXTBRGZjGJAoM1X6fYznDZQwsl7keUHSVb
FOw80B2h0g7y/Gvaq2ltzRTJJIWGBwbj1E8vV7ZQ6jwK+yTzBPxGsyw8C8ExM/D16RJHMA943N2e
7dZ4y6uCfi/XmrYuR9aBokSjNMI9i8QHTXiUasHx/c+B6ho5JPYOCYDbA24dRUgZLPuApUWe+XKC
atqLVZepmZfYpR7brf/yzxTy31+D5kug7AEItqZnLrrFxA4PjTVraTS6GfK1lXEO+XYA+18PYCnn
jhbxJM5fi9DfedNc9ZX5dhTKcIVEcQpu0ZrGbqSBJNWNkHvzTG+ZSlZXKN5UvSndY6t86a3hJTX9
M9zFUlMOANkd+SmgEwjIqZx7+GKaO0e/hOih+3Z73a/Ufd5/GCVhdhCUKph3lwtvBSVewX5aeGYe
30e99li31d+KVf7WQESiUDUQcBoUQLURT5UgOzUvltAOQtIrXDWPfq07Yj1/EuITxdCd37Zx/6sY
CyNNwq9bDOIvf5ui14Oij0LhGfo/oz89z3Jsm+gJF7MbCJ9z2OT1iz4nbteH9ujfqWbnCJQphf5+
9kd7plB6+wct460eHlBZKajwhFpwJ6vfE2e16gtDkHm+6TuaCtdLNfJzNMSyWwavt8fanPuHsVbH
dd3nou7P6nI3u0J3oo3lVCx8k7qZsScjuTev1ebLgig1qXtxNSjhQYHZJr8KYnvMh53X1NbVS/jD
gjFJtriAVwlHTHHBLCyOsXpAnTxRS7rIBXZAyAIkotMlohumynGGf2Nke9zdjfuPsXGFAqdFXXld
UoZ0OsVZH2VegDVnERn3yVS/WbsSI1cYlmVDLaalFOoRTOZ8uQxaKekFo/GbzFNAt9bNeBCj4akL
Xjvj7zSw3Fa3Z111Bz+6C5rhp6q+pbvOK8ueXccpMjTiAgiFxbc2gaq6WplnP8+8XJQipxvD1pna
5D8c2aRRi0QjwAadXvzlRPuoAV7WMtFw1n+LUvXaTC02QV8mLNGiSTxrgfxdybXj7X2xFavcgtyE
AKDUKzE7uew1tUqrDN5N7hgt6ARE5wPYA00w7RzaWxFDoKLev/D1aERcTlDOFb7Q0C5wBlGyzc4S
kEm05IPk47B+e1abQ71fDbj3UdNYNYgbcOo69LBlqPwwBgppYNM8Rbxk/9NAy2fD0A2dutWceMlV
bWQMmRcpKmKHb9EALjLZ6aZszQb4PhA1SKqIaa1ejAo8nqywyB4EVMsOvSH/HupCtPVW38OrbEX6
0q6iCAr+EuTs5Sfys6IUS5+0oRYGKhgvRTTuLNhGYqItWxmuqog/hLqKcq3vTWusityr577AhnZs
qdL7lPZPpTC1/n0oKLwVBX+yYlegv3TidhKzwx+HB3VKitmo/y8totWPQIhyqsO2z8Gk4CdqHUFx
W3jW3R5kq0iJlBRNTezcTTbX6rNZpZmpcVYVXtLULuqyyGCP6MlPRXOo4/vWcsYeKZODr96Vydc6
ehBQH7z9EzbyMk1GYVyVwTbK4nqefZFCL1CS3ANOox+NKPQPNfh5FByhR5hKeax1nCVmpdyrkG6d
2mhCwaxaUPpgPFf7IovGQg75l8fNUf6sxHbASXZUHVSGh/uoNZePK8Wncopwe88q3RksWr6RFGcv
0H4EJ1XyZuek21oMGmJYTWDMCApmOQk/vM5HTGXSEiFtrxIS87EuLOnQkJc8yGUlPgSVFRzqoZxc
TQ3Fz7c/w8b+BVm7mBNTfed7LH/+YWQxnHokJfPSE7T56Jf9XR47UyWebo+ykeFQ3l8QKyw4r7dV
uIlWOI/tXBRe5x+q6qfc330btH93y2VbwwBTxsGCM4+iw+rL0l4buahqlrFM+IppTOo2ivfDrDwX
/ay5FAH2mKgbZwbFfrKM5XnBrl2lOXMWjlmeFCWS/MqDlMNtRI8kNc6FIrlaetefRGTlby/m1ub9
OOYaFpaXSosWAw22dng1g3Mk/ujNz10q3mf5SHQ+q3jcNfKnGVRcln+pg+JU7tVhNw7jpcex0AcQ
Q+U0vgwbS/KFGjJfybtmdoTxR1Ps5Y/LObdKbJDchuVLJ5Grf33ci2Afkrwa6CImd1J8EIEElzza
Dn3/dUi/SlNnB+mXNDnsWRVtJB3gVrmWqRpxDK+pTf2kj76v8HrrUrk5ZGr7U0F03EmMSLSz0izd
2x9zK34QYViYJxQ9SUAuF1IUkqLLpqkgx+nmytYjsbQDBPhepJ7+QG/dV9i13td9XOHXJog7ac/G
uUPSSIoFCBfZzzUNpaDGasSRQLfIApnahA42AUl6rJW7QciXo3gH37wRNtALSUmAs2OHtG7AK/6U
9EpZ0zDqvklda8d75g4bE6LaKC3UWZDlIHYulzNOQQ30wIK8WFHru2BCLbXQxulTo6SJZxUy8BZB
DpAXDYydFsjGQbpUijCOMelUXYGQB2UcGrOeSw+FH+pFVvvUd9NdPP+HnhtnzSI2RiYEn3H1WATK
20nDlNCfnUcnDHQ7UA63Q3Kr/EU/G7AfLYeljbi6jWC4Z4Vs0UsPcuEBl+zXfm6dynBNv7aDvvgc
Gg0aFpjODpVp+216bLM9H82tQJF5XWFUCGUTjvLld5x0NcDBj666n0S0Wb403T+3J7k3wGoZ+8ac
IYCkldfkj6P4bSz8nVN64y7CsojMGCQ8Nd81ZzcPqyyOpqDyskUGMhTPBjqo6qFQEKU7/vlcIFAs
dA2+Gtn45WJlcymaZdFUXmHghl00s+gEabTTQNiaD4mChN6Qylt3/UV0MZGLplQrTy1rp5tlV0QC
Wm9iG+2UF7SjdnLxjWOY9yxIWhUDLo7FVcaADtZoTn1RYxiHt0YwPhidelI4Lu1wZ2JbG5e140Gx
1Fy5clarl4Ui2X5Se0lsVgfVqp6HpCvu8mgn4rYWcDHSWLAOC0lgufA+ZFoz8rtj06k1mVZ6HITQ
k8oTLCZ6suXnXYnQjfBG0J/UHlzK4ve5Cm+9rMMk1tMGW5bi62yNODBXOx2ArSFIeQA6oDpC4XiV
+STZMA00sEDcND2EfsOPD32X7tX9N+LAJMdgFlRZSANWB4HlcxilEnAUuTYfeyO2hRkREz1z++h0
exdtjETmiDMPxJv3yv/l9xH0Ik0V2DQeogGuGv1ui68i4lO7gmTX6waCZ9HYBmBDzWYNsJGFrMzV
HuioPovm86iZww8smVP39myu8wpGofcGeIIKFefC5WzESI4HKSCvyMP+SR3yHI69L7lK0Fr3fgxH
eBzNEouzRjiY7WQdbo9+vZakNCSIwDo5MICyXo4O0bMsuL4KrxlKxNnTWHtRfSN1/WIcHzDJCXdm
u9G4XkBv1Bppy1PeW2dto4zQaaiWpacMASDKWWilp0aMTTuVBONpbPL4eW64l806A9ypN77+l96X
mCPksEmOtyd/vdH5uJz4/CICic9wOflIz4ZQ93lSRdL0Fe2tJ0X8jgtC11SOYewdyxuvWUZDywOR
wkXNcg0ybJskHFCMX3BhcpG5TVNW3zlhtMFW+1R+GYuCQq+QV4hU5EKk/oUQjCo/DTApsflMavTL
lF6oMMKYjfKPr0BSykXzC13apUq6Woi4DrS4z3xSoqbR76ag8E+aH0mHNIk1V/CjV9RU5J00bCvy
lgoemwsosbl+G/WTmMdqTHrU1uFRFIRsseh5MKq4dCq9+Xn7S19nm0u5kMYyaQr57JrvJWWtVuQy
gzXFZC9lewtVr3lyJh874cQ6UJjduRa3tjVZLcx/HigciatrsSDL5HbmOGySV1n8UUqH0HhQArt9
aNTfsb53+l7fjUzww3CrLzh0jSWi2lJ5Q9x+wh7gbtS/gwPZs/HY2jEIpixyfyYo8HX1VY2DsjJy
ngX88WlIg2MzTuexJ42WU2DC8X+IS52bmFcIJ/BV6akbhagrJ7H0zEQ6RSHY2Nnq/pkV829x+hXC
wr8dJVuLSDNwKc/TDATBeXkeJEknNH2jlmDYYCM2wG/hhVvTnprhVuSj5oM+Cwc+a7nKL8LAryyj
m0iZ8RfKG7F0Jy34Ps7qq6DqX29PaQPdASMPlicYanD7cAcu5yQ1hh8Kicxg1A+xZrgLh+I4yg50
p0jB6ZqnSXmUp6+G9SomKn4Z5DnDs2icp+g/nLZsc3iMi83QVb00b8dCSSuz8qrpIOteEz029Rcj
uNPEnYE2OlrMmVIpxTK4aqgHX845auek5MqrvBljLomqITpd92k93Iu+ZqeWRDNrfIvL9G0u9561
G5glSsF4gfASWlCl62pInaE4lMZz5fWAlUiIwebX1bmtv2eGahfxOZU+a/JPEXpk6z8mBdJ9mfAJ
v4c/zpXZMQuqexFwWrrbl0uAQPOchr5QeZ1seK0Y2ZH8iK/Vl9vRtSzkZenncpTVhpmKapYjmCde
nKYPuu4g0Gbzqj60+c4n3diZ7w9Mrmqahdyel9MZgiLStKiqPbPvDqKZwu+W71tl/H17PpvDGDr6
fAtHGSDr5TBCF1SjPzOfVFAs2HIyMNYqbU8hpfGds2bjfliSyv8Ntcr7BRE/L9T3ai/sB9tMzloc
OGEsvEYtmoCVFdtJhUCGv9c52fxi4KyoXKOMRsP3coaaX5BhVeHytoltIMiHgkRHja1DUuxE4NZI
tLIw3uCxxqZf1vrDK6qrmmaa4rr2AjrKUaq7SvIAS/BYtf/c/mhb2x03dFJJkONAAdadLavBUHAM
htqTCql7SYqpPkrlNP+da3J7qssitktJfewjYz7OovzQRsWe4O7GtbhwVXBaWEzMyTQu5xojOFdD
Aqo91H5cPcMtbvwSCMdIUI9Vd7w93a11pQ2AvQgjwY9Z3R5CgUqTn8y1lydvQYpu9w8gY770dnuU
jYQJ7hVADxmaPiqVq3xCtxpBbxPuKARwsueQ3/E9E4oHMeb/VWZkHtIW82UcnP6cC0lnhaouHUp4
GtAbLpcy6Bth1AeIBml3KK3vWvhiNju11K2t93GIVWTWfdrloSZWXpJSrM3RAxFpIuXTZ9VqD6L4
KRUPcnW6vZ5bEbIULcitDWqP62d+11Ao5M8qjwDstd7tMQW27LnvHLUOdiiymxsCTU9yGNJPGsqr
cBT7IJJ6U6+9upR/CpEoHXvDDJxa1SoXoL50xKV7MQkNcrcJwMl06WDtJNxb88V3jRYwTz36Zauf
YGV9gIgENZS2eSgj64mE8jWIopMUSM+tvlPgWD7Y+hqC2UNlCFV2Qme1JWJqvHUfRS0GY+mBoxQF
kNSXdg7srX33cZDVyRk0OXg7OWy9FgfGIT7N1idhsMv5PxybuE/SsaEoTo97NYwAcyj0u5J8zRrF
syxlTjYZD01sqW5YKLF7Oyy3JmUBuNMXRXTcLpfP+OGQ9tsc3DRWch5hUMFHRwO3lerBTbXqztfb
dme4jQ9Fs2ZpJ7x3zNf1TzE2aMGlfuPVbUvs6WblUMFOAN6Eez4HW89teosWHDuCAve/deKr+IkV
1l3rGWFZgp/+N8cr1Y4CVXGnEYP6FsD+0ZwF9S7tROXYyFn+PGDpegyz0AQ+V/Y7X3Zj8pRkUTUA
McBSr/UFq8icGmOMGy4JgCuBaSt95+rKzkGztfkpZcMuXF665L+rh6clj1UX1mHn6SerevDNQ1Q9
tkZDP+C+KIqjbETs/PvbYbQxNcojIk8MfGbIvFe7PfezkTOg6d+TmU77XEqKHXeic3uUjWC9GGUV
rE0aVEo91703zHY5fe1at5A+DXTfbg+zNRlyowUuxouJJbzcE/IY+2mbR4OnF7+H8CGUHKX9dXuI
jZlQ/aLbsIQCOfrqwIIIX4iUSAcvm89x9FYClfQT+WChyXh7oPcoXx2NVPXo6FNhXJ4Cq8S5mcQR
ndVm8LoYSO0Ulk919Y36HoJRypDByAFIT7VNse6KTPpcG/Cbv/eB08mo5v896D9m/bnIY7vig9Yq
b8hPaf6s9296pDvRAPKkTe70uHq5/au3lgdUD9Vw/FBQyV796CiDDj370uAZUezmlosIvN1ob5Ee
7ZxH2wMRtEg0LmWvVZYzTWmZ6kY3eE2ZnZBC6CvlcxAVn6YAC9jbc1qi5upD8BBDR4tyF5Kcl1E1
zuI4JokyeNMpiO8HXTtRcor1wa53yX7XuRv2JOxDDWo6fZl1rhH16TiKMQRUvaf3zmHePsZuFP6q
pH9L4d/b01KvpgV7GJXl5VPRQFuTXRUsGGdK2LwAtdEeOWDHPebp9XbEKQvMhkkdiJrTOhjqudKD
JltKd/htuhQ47EHFUUlS/9T3h1iDBYPDAtJUtGzXd2HczDqZWUwfMNVbWwwx4u3Mkxgh9JRgqZqK
3vDcJ+lOsraxgBQKMD0Gest5sy6D+qORNvPEg0xSqzPSSD8kK985BDZq7rSIF8cmZVnFKyL/KDam
nkTkgx0aAm46S7jRG9mz3oapa1VI4mGngdV2TcFdDk2c2efM8eFL72yBram+4+UgfXM/Watt3ZVp
aRYij3hsEg+JkB9U/+/b0bj8DZebjPYTPBcqhsQ+yKLLTUaV2e/Dxqi8siztLFLwn0/6zJFr/1yq
UusGpvqvL4MTE6udu+l6e5NnU99fJgaoYK2mL/SaRunHqHGvTu80nvR6eA4WQEwSPCnq6+1pXh9b
4Hkg7COiRtcGUs/lNGUVwCN0tB7D7lm5LxUkn2UzjN2wbad7QynEnQ+3MTmWE9gUuCnyCm2VSqGJ
XEhZXzBe0d6BQ/lW+ig+CFgI2OrUP6iJerw9wesTjAl+GHAVKXUyZUEpV72XW8adDA8jrFwDxMZM
hCa+fIIhcro94mpJuezB1fDa5LWLc87VE0JSA2UYcc49V7GEsJo+5vfakJqOKsXzY9pqe3231an2
Ph7FQTDvEtc/WO3LT4g7j6n5YlGeDVg7Kj2giOJrZfy4Pas1QOR9GOTI4GOh0kuleZn2h/zeUBsz
pcvCMHHBErJzHpD6Q0g2LktnNgblVzulyed+QNFLmibj0ZfU0ZXzYXiYIj/beaet4mj5NWAeQGrh
KkDWsy5KWiXNnUiWm7OgTs1RmqO33Ii/6BrMeyvI1HvBR9fl9gpsrDPXLc1N2ges87qckGdNgEOR
0pwVIhhCoRCi9RcOpDlzuBNCa9bO+/S4AalPok3MPbJabLXIFGQnZSwZQikxjgj3++D5OkhpVhIJ
ZOCRDt5fa+r6W1gkvXkQJFS47UIRgl8+LlR/dU0vvCTdVJt21s016ne47ClIuaZFfagRfhltxO7E
0IY1WO4URdaNgvdfj0mGshhjcd9e5aQD94ZRmc25ltJysJMgru4CY87cojDw+2n6QaBkHeTHptOL
UyKM4k9gVK1sh10lHIUqRvdIFLqHOMIpT/XR3+xLv975nOvXzfuvXErriyQO5ZT190ySOZzC3GjO
BlxyyNZx/dIIARiXMZ2dwEyro9B0qaPpoUXlH2/mABujnQ/9vms+XDP8iOUFS7HhnRkH5/tyVxWT
XxoBlarz7CeYImWyrwWuPM4L6c83RhQri6j5yv72u2MIgKk71uDNWjufxuDvofcVcDJDW5GZSX31
bGaT5tSaFj8gBJAHVOrNqeSBOKJraIahnv8dTWPfOjkKu7wT+kD5oqHOJNii4s/zIR07v0EsZhS/
/OnWWbzlEWBScH1bII+Xs6yjedKTYWrPhSwVh7xuJKiGPB16zdot4S6J9npFuVfIjzmBqbuvVrSr
DCOm3chYyKq6fpDKitM2MZY/lm+6ReD7b6NR+K4qhNNdrXRsBHn+ji1dvBNgy0DrH8JpgWjAooiK
BsnlpIOijkpBI74KY7TQxo+++Hqa3OGYSh0mxuAsbv7scn0PJqq58NcWlzgs4i5HNBpVqxN1bs/6
XCLtaZB2tbOKTHGnBwfibDiB6Gnvb3/bVaL0/4MC1+JxoC+q4qtEKeoDfLViqT3jfVW/AAuJkNLI
C9eouulANticOilUT+E0hY4/6/l/GZ50m328cM7WbWQR2Y6s6/jceqnXjqplw3fUoyXUuNXfSdZk
97oqNE7S17JD4XSvNb/u0S2zp1VArsaNuCBcV88+TaQVafpCf9bFJnpN9QbvA1VErNDE0D5CTuug
jNF0GLuicwKy92PTVoJDmvNZASXhtJVcuUU+BN+Mvt3rC61Sn/ffxksdMB3II/nKDVvsRuge0lCe
g4DKg9mCDO9VzMSbWbIrqmovZm/4n8rUUnYy2OubkjuSai1UOWgtV7JF9EnKnqZUfe5x8RntOmjg
clmC3oknrElVYycErhMuOAaoilGlouLMp7gM+9nowiEGm34uaE6/pCo8ElVvJsfUShDjSalF326H
/PIXrnY20G1Oxne9cNTkLgeMgjiM58iqz4Icz0dhCTwK03udoM1pLcUjai0UVdeERjoqQ2P1QXPu
Rl/PcHXulTpxKFuVwqfIT2cyPcFXhnnnFbkxLM1e9GcXsRMUG1arqUczUKZlcvL0Q9LA7IBhzYQe
Ucd254m1EZ+kUdoSnaCmqGdeLqNRSlbNa7I5V7jBtKnmGHp70HGr6wC3lEZxavI9hu9GFktSQoWB
DgnEF4onl2OWQ50nfdf1Z04m61ugpd9GPS0OZZppbqjhDGONSur0pK12gmGJQz2Mpl+kavhN9f6e
7tZGICHwDgeRpzTn9ZqRNcZF6TdokJ5h66mfwzGYj2nf7JXKN05oSoMIs+FJCNBrTeQsqf5XUST3
50TNnjvLPyaG6E4CCiDzfVEjY2MoXwY13MnQN+KIqhFERIBqrPb6YB4lDM+Noe7PddD1dlgM2NNl
P8QmvKvUu9v7cSNdBra+aOVgOcFduxbAygpe4Y2v9WdRaqNXxRc6/S4T4t5y4taPn/W4yz8nvlla
dqhwTrti2QB/a+sq+60EanIcxMKwE66x56CMxk90/L5XSSPdkeM293UiSJ96BS+22796a4Ew46Kk
itvAgrK+DMUA7E43lsFwbkHaD5rVg3fofypjVTplnZ5uD7ax16h0LoLf5ORLOe9ysFIflKzOl3tq
rHtnqmfDTtP0dxvIP8K+dZsSBJva7uV9W6Mufr8QefkqvPgvR407vTO6MhrOta69NtnTXP3q01Pi
k4e0h8XJ9vYkNwKdM2spub2ziNaPQnOIS2Fsi+Hc9PrdGBjoyn3NEeUrk4Ol5Kf8tz9MOxX+dW9o
uWRpVLzfd3RIKftdTtGcYBEkYjqcjdlEzyKbzPs+1dFxRynx1Kpif0KJsLgLoilxM838izyzPUjU
Ou3MCk/aZO7RPDfCarkEOeaW/12BgKXA8IM4a4YzXhbxI+J47WmiMn2SORjuhXTeIyJsjYeaH4AF
9h934hIDH+oCczdKQsc1f5bU2S0A+9rsvJ+BUvxFLtr++Z4BeUY2Q0mOKoS4CqistVod36PxjCH4
94oSjjX/W2rTW6BXO5jSd3GZ1SVP7Q0yGE0oXvxr0a+YSygWrag7T7o8fUHD7a1r4u9i1ZeuGM/z
YyCnlhvWivEFuH3hpENTP+NSkhwMMYrwiYy0OLOnMv8HI+OpAnptla8NEzv6VHDtMPZlOy6S8YQi
gnwcqDrs7Ph1v4bI5I4D17EApHmFrPOHphAMs26S4RyrRgyhWOjSe54O5msQKMek7+O7IGvrlzQy
g7vQQJ1TkoHoDnrOSzfKjGMZKiMSa7ritnRNTnUVW8fO0tq7os8nDGGkFtsb3bfF1PwcZrHghlbH
OwdVZSfjFHKTMn2I+h5kYN/u0dw3vg5mo/RaTLIvwBBrfOUILcWqs3Y4VwkmNYBmote4b4IvET23
wzD0dWaHjfIGXXFy2lkZjrkxjQd5qmO374b50E1+Z49N3z6gn+o/mBxQTk2D62RpgX7KJ823czHC
YUfByjvuCnUnkK9vfn7/otq6cOg5s5YU+sOuqUU56XxNG87+XPpQ4oQS5RW8w24fiNd7k1FIILn0
ORaRQL4cxYSnKiY5Z4HaCq2bJ9L8FMjFcEwNsXeNsZN3ZnV93lOOB32y1AhJZ9Y0B0lvlGaew/Gs
Z73sJKYxPCFKM9tqqPQHIylCt23NAo1rbU/qbGtkFGSooqCUCnZqldclPQKZfskp1Iylf4rk4C2e
kQkceg35T1GentpWOZXNuFfPvr5yaLgoC+mQ2g1uFavvqGedjstuPZ/79kQG5qL6Mb5oevMgCaep
dJo9ZaOlaHB5Ki3jIT/wXojUzOXPP8SNQVNpyuNoPg/lcJKjyFYkPIiCl0pSnTnXd+Jnc3Z0QCR4
UkzuqqnZLQuudfMZxnjn1lYFyMISFHa6ZtnSZHgC4EB3qpaqk67PO9G0Eb0U0nkAwexEz2UNT2tL
JS3yCcG4Wmp/NFLmRumP4f84O68lt5GlWz8RIgAU7C0AmjZkt6SWvUFoRhp47/H054P+i9MEGURo
79gx01eTrEJWVZqVaxm/Q5RU7h+TG5uKIRvGH4iLgRys3nBGY0xlkJv5xNhCWL/I8VnvPsvJ5ELI
c9/SjfxjgReyGDZmAW2ql98vHH3JkFN7OgU1aYUAhLqLQi9O3Ib6gOa2X9s2dWr10Bu6t2F6OQIr
11mkN5dBJBI8hiUuTft+0bdqMM8nmqC9SwWtHVyeB2vPh9Sf7DGsHEmPqJvpYeZNJtQkYdVHG1nB
ra1m1gqEJVtA1LuKQ4OmC61K40d00expqTNTA1Ee9TR0uZE3NvvGnUBSSVGFSiD57JrkbFZGdRwL
TT5RpXimXG4NREE6/xbQXrXf1LLeiD+v6x5UIbgJFiguIegaJ0SleiySakLVWE8fJGLsN/QYI6fM
pS3c4fU2Ygk2fjTaADewnZff0ijDsmkGXzk1kCuqH6zqV288QmrhMH26sYu3FsXVRoWNGIjGxyq+
U2tRm3YaqSdkjtqnvLZCdAIkse/KVvp+30WvH0WI+f/v4aAofyWQ2FZKbQb6JE5xn5c7eiOdO87W
1oKurxUgU1SiCY+Wc7iG1Y9mnmfyIKunrtc+qdCUy7XtREjB1ukWGfzyGS6PHKY45YJ7RSUNXr2/
xOGGMUWmeoJS6FXIniI/w0e/Dyb5wKjzoabGwYjrRgHn+oMt6DsSIUpwAEStVV4J88qQ2G0vIBn2
IfWj9C/B5N3DBLfhGTdyHywtfJDczQSOayBKXs9BGmcsrzRa5aT37Y++ZU6oy41ynxXBq6Ih6lZJ
0Kf0JiITiVLNDlXc0Jnn6qWK2r9kCyLipeQPWIWOIHEAdbPLU0FhrB+EL4tTmeROnf0W/pf7Dnqj
3PunqbBEnGzxFeO8pQe1NTeKQJxJjmNH6UQDr4APhaw2cX/JjVp/iapoyD2icrIAodcpoFjwZq3b
RFI37oauHSU3VPUidFM5hHnF7tps4yDd6G1B7kj0v0h8MLyxRszb1RiW8WiIk1k2mpMmqXnokrp/
KgK78iYg/a4+4/VC+Oh9VdY/ndRNG25445hB84ML0oxZGiCrK2rQE7Mb6k47xdZP0S2ENsfczvaZ
r27cujcOGYwkSJpxqJkYXhd/Jh8lkbhrNJiSJ4AgPQJqqSkZaBCnxUGXy3hXVmO6l9I2PPSj2OSb
vb61iK0pYsIEgW47A7CXXhdIZVwr/aidGCx50gpE6eX4dWqb4yhHT0HC1LJ40KKfkRJRdYeDVleQ
5Hvtkca575w3zj0gLSIlIgyT3ViHhr4+duTp2onrmlkBJXPgv39ievTtvp1bH3aRbFlCbR104yqE
sSGFq2O11E82FLB2Mx8maNqHPkB3bcPSzRW9s7S6PtWotorAKvRTUtdAz75GWfTYyD/vL+f6KSX7
YiKIfgUdC4LNy89XlyUtV0TQT7pGZVAfxsFFjewzVBcMEndMIk0Korz3bd5aGLwNIHgRPL7GhWq5
3/COWPppHCiGDpMJUMJKtX3ZVlsSEje+Fp0K+nKkgUyxrRtUaSiMhn9op6AsXw0b9FkoP+v1rwp2
2fuLug63kIhmTg6ICH04krDLjZzKKLQLhPNO6FM8SuZjKSIvlOFVVv4R9e9c3d83d6MEgD1KNBCi
0VXE9KU9AGp92bWTfsr0WUYSl8hBxeWV6aB081i7YxXaTwF0lN+sLIfKt6WFdzClnKngSauK5jgo
k36uFDuSnd7ok9lNdbFoXzC2BQ+O3oa/NDULgZSb6VA4UjDLz5NploYjYjP65/5qbiQGrIaomCUR
F1OqXa3GVwwkQFX9hDiFWkWO6U9OKiWHknFOS3ZjBZp7+aUD7z0No8PKN77eGtm3PJ7c1VTXsM4f
69KaJoi+ljLIyQxQFC/8j0PKtFPzVYTxuf1qyo9ZNzhtu09DdQvxduu5on7IdyRm5gZft8rHKgGe
BjfLSR1/RrPugrL7kTSvUFPSWGN+VsSuoY4lg7SH+9t+4+0g0aFcCjybeHqNncqSBUavV8bJ7wGm
+GPQ78KslY55b0NZrsrFzqotJXGkcoRBmN7Q7r79GxcBgtzAxCBIY15+XQaq4PEkvuqJReH09IKx
SD0duK1bRWJLy/rPWlbBKG8DhGxMrzMXtQZG+OGsiykkWovneAeHoxfb36vIf0kAOPrCncKGyT0U
hIJ+b9RvgbYQ7R6n/Fjq5zL4nU4HO4wcBeLdhpJDGjJ0oOzNlvF38XB/U265A3kbfesFdAxNy+ol
801qLcJIxUlTvvtV5FWN/Yu+nWepz0sZoCv7fT2KY5NsUfLdQC4t/bg/g6GQYrNVl6fQnwvJigmc
iGiDoyqCg4/kr6Z/s8rRRTTdsJ5lRK+1RD+YovX87hhG7dHPx32th8c0ND7e34nrt4mfg5dTLKBp
c10lNJNZD6FKPKH5WLgIBUePSVxrO9JKsgjQq5QNrL9+dBdiT8CEi24Ot+sqfZhEbJW+H8Fm18yo
5zZ+6cWqmjlZP8XH+8u7Pn0LjQxRtAyLEcnl6n2v5dIw6lZD0Li23TIVH+qocYesOM+j2FtBR0Zm
8O63r/fNXj+JmBUA25e4lLO3HMp3NbQy1EMQWYZxkvK3qX4Nx3/TgLrh1nt4c3XvzKxudFXK00kO
LOMk4mJPvfq3Au5C5N1LPDD+QIwIkZc3SBujQTdchsXBgkykB5R+XWDpw66uTAMywqpeyh2hETyF
Y1k9pGmeeZZUtjurhPPt/o5eX2PLjv5/o6sdbWEINsMEerWecTSPVgQl3774FlR+u7tv6cbdgCnG
A8g2KWZdlSTz1p/0IcFncvtnBGW9aR85z66aysdcfUrqxz48huXWt7y5QCJEmNHA9F9RzRilBqCk
R3qbnMJJ0UlWvhj+FkXFlpHVtaemdZNL3eIwo+LVpuH4sf5can8de7KBwKVooSH5a61LR4EdG9Ae
2dwpdhDsGspVbpflvyg39RsR2nJZXj44WOJ5I6Lhi5EjXZ6zoC/HSpVC8xTr4N4MJa7ckl76/2AF
Bq+lGUS2CyPLpRWrkutkIeE4DTnq6dag0J+zCBju+911cAt7If1UQs0FZSZWHp4YMzhQv7VOuZxB
l5tVspvaqYXAid08wlIxO0NR/ZOG5hYL9y3DIPpocsGhSM1quWXeXVaQwU+TJI/WyR9m5FuMzNgz
8pUh9hfNuzE206PSqs1BT/Ji46j9UWtZfT+Gf6DV4UnkLV7zfQgxABCWBuukl2+z/AWFv30WDcc5
g/kr+jECmEyUo6ZLu15/7JdCAv0rRoWdWJscuymOzH88WpC7RHL0aDYL5myzDbg8RuufiIstMQLF
PPiXLncnyNK4NCPJOBltGv+G26F86yTZJ1LwqxdN0grXqkTikbdrh9KYqb7BzQ7lW+hCjCV5Vii6
faUM+gttKtmtY836HNuDAVTPqLxOkf4Zszn5GMnSsOG1Nx4HIPuwtBFtE3evBTnLrtSsdOIaM2fF
jSfdk3Ov6L+G8sNc/NtWr4r+/b4D3ziMPLS87CAVwc6vYZpTNNnl5OeQsehSt1NS84ffgnm6b+RG
z5nkj6O+6EByTtYskmbVF3AS+sYpnapTYe8y84nKcZuFmZPMTmCH+3n6x/B/53HoZOFLwByI3z4F
xlnQelHyYR9Zw1ND/F07ybCrrbfOOlbqc9Ewu7dLQvpdvVFvhAN/tEdWTsSm0OQHGcbQ1prXVtKo
pfvciid5Vgp8GyHtT4pR229Ra7SZOyZCPqid2Wdo3mgccE0N7QDoZj7912kRg3EVvZ55D9NPRNc5
rIrvfm1HgWOqvgy7q5nmgFAHCFxCM1FbT83gUgn1rP13nPUZXZkhiYSnJLP2b0x/PfRUEeWy24Qp
ujp95PfMUxVtl+4kHf49rwzjLgMGGC9qCvlk/9CrxrQcXcqq06IVmYC39JnAVlMd3oO2VOeUft3U
PBIK+R9Rg1K+aWHik/M2KglzoSdKx13mS6bTpUoSu5Dv2YfUGrSvwSzqwbFHvf7chpkcO3Xf5F9T
WPlbJ2iKgChZtzvo1oIy8YDW0W/3VSlwJTvicWyyqem8aYDb6dHoTRKauqYquNO7wogOUL0Y5UPT
Nt0PuZcUdSdBpqEdDH2qfhQUX78bQZ/lKNXqfuCaXT4PR9TlTOGks6qXO1j78k9yR29iIw9ex08A
1eG0Z9ybJ3KZiVpFbehn2+3cSJRmIrk8FArUeUo5xp5d9P5TNKjtzg/lLazcbaMAAUn/dUU3V4Gw
XCuRXPSRcZqSY/fFKjRvLnZKs2+jv004l+XBRMlrSfzL3MNqebUcMkEkSmJfWzh+aHyxq+6BzH4j
Cl3+M++PFC1G7hria2YFl/nR1aOcRaVWyplMQi9xAnRP9WH0GQ5CbEHer8oWiyXOLPczOQuTj+rl
C5DmpT/3faufpvjX2DQvIq4OQ/8c5ZnT9vrLaImDnH9oE/tnMmxRmK0vcWwDsQFUt/gKK13Z1it7
lmafUMqfFmKfeE+vzMlz/dGMa0dhpE1BFLbbiETWUeJiFM9kyZC+8cfKV1LbaBKAScapq2InbGOv
Bt8eQKK/cZWvn1bsIGwLtA0yHPLAdae660JfUWvFOilFbh3SxmJoFSSry4iMsle7VvWC1AhcOAKa
hzi05m+N0ZR7q7e/JabaPU3ZoJwmn7AgrWFbnPRWnCQD6SepTeIHrYc92NdzY+8r4RYx5FqMiYkw
CG3ot0HHyMw3fnHpE9GM+JLWxP4pSgNHJAgxh1L2uQ/kvew/+9ah0p7s2nTlhcrAl56Hqd7l5QTg
p3PLzNOlT+YQ7OpAcWqa4LG19fuuan0U1yjCQBvGTwM/caWGXSeBTLXSPynK75CPGFd7pfmQ7LQq
8HJ5hvefUoPgIlea56Le+rLrSGCxDvAIoYMl+dbXcGC1RdBANKl/yhi/cYpIkp3QNzbCjZtrhJyN
yuxyPmhTX34DSQnNEi5IHtWh+k+YtHNj9ej/lnxXSKfIb970YNjrgbKHLRJdvi3k6fUpEdCrC1RQ
qC7A77qK18NCpbRO3HaytNwJ5GwvM9TagJ+/f0q2zKyuU2H4YWD1k3RSo8lp9YNU/lIic8PIVc7L
F/uDo4ZYmtSNCOtyL5sUZuzEt6VTbSUHdegdWBKNgeau/r3u4VpNG9+1ytZNp3QDrnGFrF5ML0oR
ZD1AlJn/vDSdxa0EGD4Ozr4C/5XpSZp5xLpuvPoKqkOQg89C/ycV/Sepa19RePt3gJiy1YhHxkc1
NygPvkapa00f72/8VaT554eBY6E8yubQgbv8YSEFyMSosuDcNzuoEGAnd4URnatin+oPJnO3jCwE
+ccMPU+ol1tY0NTi4yKSgOCLp2RHBYRgF3+Oi51tf+zqvRrnu3I8xnFPla92o/LRarQN3Zzr94LY
mIyKF4u9vGJTAH8TC18t+c3SfgJbiiUaC10EdVpsupbM1pUWQx0Mbd7frevneDG8UHfw5NMcXG9W
GGs606TB2Y7U82AOzsRgO6JPuyQLH/7W1J8uGmxNKKBzvy23z7t8NVXMQEmRMjxXvmV5rRnvG02Z
d0H+A9D5/r6tP/QTl2HGYgzYFkEAWIc14BuIjZAkkkAEZOO5dYwkqFPHbxj8cVU1VkYn6WizCnjw
RkeSiEO00E5fTQlxaSec7empqKDOkGdL3Yse9Lij9Mrwy67T4EuWFc3GYbr+CpBCoMlEtAC9FNWE
1dZQVVAybU5RKqFHTbPnGOT+I42fZWxt43xcu9qlrVUV11TTsmIeBCXWKV2Gf/3BK6bJs5ni3ueh
9S2WtHkfykn0EMhxc7z/XW4u1CbuA4pJrX4dQ1c+3k9VIT1L8bMc7I3iOa0jz+62Who3gj/AkEsh
SwHvvowsXe4oBdQ6s7M4O5M3uV0AK2b9udT+oyiwm2n7pb0zhIcqlzy9MDci3OtXVIc1/M+kwZLv
rqWMhDWmvo2C/Zlf1n5KK015yvREfLi/k+vqD+QuNtEz7yi8eVAbrw5uBUuBZY4I6um9Hz2OtGtc
4I8l6JJRjVicLD5n1PgQ2q1rf+N03bK9sI9yXSDHQHvqcnNTiIXyUUL/zYcEbUCNRasSN5Sg+IDt
J1HFh1KU3/5+uYA9KTnhO4uex6XJSulUye4EGn6ITUYzPisOZvyNfd4nTcsU55f79q7zLgAMtN+Y
feC6gsz50p6lTkUuRh0hvZ6ZYUoSQxhIXlmMQ/5aj0WsHuzEmusj0JPE+nXf9i0HWpiCUNbDe6nu
XdpupyKtmmZGozRjBGueWlppQsu9v7eyIBKZzuBCAG1+aUVFagaAiozuaptnXMWy8mKXyrS7b+VG
tAeQAZQlY17wn/O0XZoJskHOktbPzjSzHFMP3XZg6qQ/ysCvw3DcS3qwQxkxzKxPkt+dUmsrELsR
8zM2AdKTmHqhI117q2wGGUdpQvgOhLsjG3G7r8zsLJvZT1Xv/D18NaGTFCbX0dj6bq7NP82qPca1
PO19qMoPeZu+wauUuQl5nbMA1tygVbudKTJtHyn/y0MJVILyODk/aNz1+Fc1I/mbwE5ybm1pD6fO
y0hA0tSvtb8lfn7rOgaQsYw7QpdBo/ny4zAaonay3GdntfOTL+gc+h5CbOPrkNoa3qCrG95w61SR
DHOuYEJRkVO9tGd2ws6NDM+W09+2nTiAMzLigeExD7Z0Ff+IpK0iANsGX0nGRzp8Nf5twLIHnFji
s6No9CHp4eNQA0U+6qj/PoeMH3t9y3SOnEn1zs4kbk4YOz0AQfEhNupiL0RmP5MsxC6IUOGaQ9R7
aVBLH7IgYHZYaazjZLem1zSh/hToVXKgi/cSVKW00+K8PAyxCB5lMRiO2lb9b81CY11qi9RFkqyC
0lHUD5PakCsXprWnCuYzCZa0G+/trZuaMIhhXc440fDqA/cpgENKcMhXSfNv8oe3UPYdRUn2+LWr
NYE7yYAu7x/5m05Fl3EZC4AdcF1PziTLV+uxzs8MPj/VyoT8wrMW5iez/X7f0LU3catwR5KuMmuH
/156U9K2kYRgA4KgBDKo1mZK6rUc6GQ2X7J+frtv7Tpu4qGFVpKRByo6kJhcWvNn0lLbKPOzMP7t
zeMy8JDVTj38pwXpE2Dijwi63rf4BwR86cKYhA6JHjggRiQMLk0GYxsNsgIRvh6iSQOmdGoLJ5Ei
+1cLt8vsFEwLkusJuy5cyhaAvAf0cV4EEs1f5aTQP6twrUyO2Zdz55iFITqnlBPxMLe5+r3o/PKT
HerVzwAwQe/JWRYw1aWX+o8G0bO9BsJuY0G3PhjYbWARf2AL6yenD/IK4NKQn6WWkZRSdqgfAySa
3hJrcPUu3iJZvPXJSATpjbGF/G913Yxh0CRkbwU9deNhYtT0FOTTPkWCL/Tloy0Spta25PiuTxyX
JsA9mKUsxkbWoylTb6B8OgX52YABqbT3ufGjsopHOuBNGO5s8vH7TnIj0sXgMkTLcMGCrluO47u0
ysrUyARCi4CsLLXU7hl3/paBoH4MhtL/zECC1buZSKxPIXBgg7gppdo59gVsV6E+Akq9/3turh9u
Ag4I4zLgvy9/zjynNrlWlfOkJImrxXTVwrxH5qpPclpudvEh0CArQjHQ3rC83GXr00LJlQwCoa0l
Nr203NFVkOWEA2qNmtcbkpskBxHKf52ps80E3zRu2DrelUsrvjKi2+RP+XlQjgyHO2n8sac1MhSz
a8oDwP1kR2VkAzF9HREuRiECgL0FRMy6ZqXaSZ/K08zdM0C7oL2QYG9Eg7c2D+a1ZZyLQV3Ko5fL
qvLA9gN7Ebtl5r0gHktO6War/Nb5FwucloY8fdl1mhuaviKIo/JzgExkAgi+kj6O/icfCGYwb6S5
16/QMvANBcuCcietXsWdbTBWYhoFWybS3dxrBJ2dK/J5p/bNFgHa8s3XngcsCFIhUrrlHK42L5rq
NqwW+VypePKDT3L5WdYcLUAQgdDm52T9aOwtkqpbLgFICSdkmhcG/JVNpigb4GpoqNL58/eNqc9e
DNfB/v5pvlFgZIYdbjeOFFPcxNGXS5v6sWHEoynOSlgiU0CX9TXMK9ef3vIjerleaelOshVB3HJG
ZuE4wkwH8NyurrRetIk5q4yDauZTmb2l+mMtb1UIbt1T722s3gZqK3kf9mjsNvEED+fDXDLbC38x
bFiCibMNb7zl+e+tLb/m3SUN62dtijpA0kZPd12iurlZOqL8EjftURdbqgi3fAM4CuAayH95G1aH
WR66OJZ6ci5dB1wRt8R5UEFvNdhunDAGmOBCtQlSQG6t1pSOStXOeVKeAyPPd81sigpscqcepjGL
jjlsOxubeGNZrImMlQkwhgvWM1OzHadlnnaIExdluA/oEzuQl/yloiYtIlpa4DuXvMGi6786WKNl
RfFk9fVZG1X/pe9gnrFKyfQ2DtYNj1hGg5lJhugDSyszEqjjBFb0RWGBwu7wVo7hcyK/afVA0lm+
pjSWWzE9LP+GUmgnIGsIUZqA7d4psn5PN8DzQ22jdPUHeHVxk1H5o8JCDY4fxWTv6ptWMG3qDWs+
92Y3fk+nJIrdMmY61BsmrTi2lYhkt6OzEHsiSiSvj3XjoAlmnDylyyrdQS3X/JmAJfjZTj4qBEHV
qg5eWDfuFE/aB9iRakDktR3ufJRBzJ3WhsPoVnUDMnDSqxYEOxyov6RO1YK9xACu4TJ3P/yOO2sc
96nhD93HIjfa4ViXdSKcCjqWxjEHW412gdkv1cTcT/gzmAzwByUcohtfbrnyrvaIshcVc5z+SvVG
TexysMvQIIqtxIORlQ++nFE4bwb5IQcF6Jpza05OFIaN6jQ1lAq9LS+iUkP0bBVVukFHcR0A8mov
4yJAVACiUcq4vFsQWiEXBaVy5jO1TpGKhyJrPWEflFTAxhk8wsW7n5nGCZL4wzz4GwHR1WX9xzwF
KNJLwJdr3tYoTxWrM1PjPDTBPq8MhTwlckO/iDYi3asbezFE1WDRcqN5t57Frqq4i/u5NM6FlQMe
gUIjrckgMqduGVRunwd/44xuGFyzUNmVLYBFFcYZKL7TQU9oQ3HalJ6ia46Z/JbsLxuetcQkK8/i
QQfbDvKYx3bduYosM2wHmdMHPrjfcVMVTyLS/ps7gPdZmKITFhWz9tZUQMr7XBT7chiMg7SojNz/
Jbe+KQBhPip3IXZWLpVlodYjcQP4qla8zj5oyo4C2sb3vG0EZAsflaB2HVoQoGUGHHnGuQUI2NAk
pa3Ovb9xXLesrLKCzKZkE/g5VprHlkKjmR80fSMAvHYUXJ/iNL1G6h38eXkC4atkHr7QBPLEmcew
lqoc/eQBqiZXoE0eWRt++adLcuknnDTw/3Q2ltOwLnyEMuogtR5rZ0KozAU3O0O0O+nyLos+qMnr
pH2X1S8yZWNZy92WulXdT3v0RU+BxnxHuvVi3lr+u5+zTolaIxhF0PBzhHjWfFgLjefW/tKq+zF+
GvKNvsd1RAoKiaADJMLC3s9uX242vp/Epi6ZCLPKxvOY5KYTlMAHfaK5PejM+qxmAW8BT8qHXi8n
t0KLdn//fFxFIvwG9F7ghaAzBz/XqjCjijABSWma55T3ke6Tl2Tf/t4CVXneYKBmMBote/4uYLQW
Zh57bqxzKUuam3DYPTktt8Qubnw5ShTAManHQDmzvlKboukKhA65UrthL4nfAGafpeikPahR6pGm
//W1QkWErgbYD5BsYk1R0kdoBPZSwrZZ8qOuUtbOkQbUCmNL/PD60NN5I3HhnyBNwZxe7h4inKWi
wtGOWmT/lDdtRIs/+qD49sZJvAqBwcq/t7M++GpD80DGTjLMjgVVRRJ9Aby7K4e/f+QXS6BWaAjw
1582yzt/iHBxq194VXIuhb3VNcKRgyB1OrC7np/60kPfzv4RjlWImvxR2nddrnP95NbuvmNeDbqT
TmtIdpFf6GIJwleBqwxvnmQGPtqKk+QMSDxl2ZdQ3eWZ9uYzD1gdzNmryvEl1vNP5Ti+0bNbAKJp
Um38kqvq3jIgxGO5hB5cgushAiOoQJA2qn0mR6HHq+TNQ5Waw3ESebIj8O6ZDvSVfdUG5oM/qcrD
/Y24ZZ5JXYhM+SKCMsOlj4VGVcZ2jnlpsGGIDBqvNAkD89hE4dd+mOFONnLUGfWNZV8lDqQm9Jdp
S6JySbFhdf/FvDTg/fXurE0vfvRNp8oWzb+t/MHXN7KB6xVqFJwg0wAOBiXLGozmT1ICw089nmcb
ukupQ+dgdCX/KzXDatAo5kku3LYb7/X1kcLogmZCLApF2/VUwzSIcNADdTwr+kcwVDynsHC/5sa0
EX3c2EaSu8UWY3QLc/vl52s6Gdma0BzPFVNl8Is4nZUzGAw2W/mkRNVGhLBcOJcvtsZAGXOLCyAU
r1kelHfHtwzkrvGHeDozC/I80KAvJSRa8i3S4VuLouzF6ARCvdepwGjFtURXazo3DZOpw2sYApPO
nRYW2r8fC15SxffGVpdfZ4F1R8JgOptziCO4clF7thycRJr9l2s/6+a5l8rnojxG0sa3u7WbvFfL
fPwCPlsPIsqSrPV+0k7n0HiITOkhTxwDQMn9831zL98ZWZ2zOS+YQpSr6Uzh72BqkZMO01P3HIS7
Wdr6bjecHsEC/k8pBfaQNTvayAiZbSb1fBYxkMvou2hUV5b/McXGe3UjeGImngcE9n3AN3T9L/2w
NvHw3Ojms1SDbjIP1je5ZXTIKwgPIdrd5enGk3/d/4da9r3F1TWZDGrC/D8WzW7eW1rxsXudIVpy
KWWgkDkWzwjPH/PRUfv/yTLtAGrm5DGcvsu1xkk9GkYwzGf9xc+zXV0eMvLzPQVLI/lZfwD/08wf
s7+t1C/9LQbCgBgzI3v1KMEMPEyVgoxPHFPoi6RdUiZ/fy0zqkPJl/FwYsx1w0eZ4iQylUKmiS52
ulQSvCGzGtVtw+Uc7ZopOouG8XRN3jgRN7yUAQieOoI38N9rXIJC706ZRC2fzb577Ytjnj001j+J
1n2/f/Ku350/ylJMQC2eCjnx5YcD0FRPdRwoZ6gIm/bZLnsnK9EI9Sa1d3NF7Mzm132LN84FE3xC
wFOPuzIDsc4SZy1tlcRQzpDgaHPmxI3iqvF/QwpVSv5kdI9JPzzAffm6YXdZyuW7sEwOAtanlrQw
ka18VOidRfSrK+f8WbKOs6ZQVoMTfvoXyl/mvtr8U2XkO8X86xhiMctTBOyDEvu6wB6nHcems5Rz
3DDhnzwl0o8WVcboJZI28pjrDOPS0uqZ7Uu1VeLR5Fu2sdP9lIM3Vf6SV4kXPvoQoG1s53J9XW8n
DWYYmMgO5VXWJPdmC7kq62qm3fxic2kzmu/r6J/FCmRrPowjvwJuvPtmb62R/aLNRANIIzi+9NfI
huJG13L1bJlMMtn7sH010fPz3S76KckbG3rLVXFROmgLTTlUBMvj+C6UqOUomWOrUM8ZWNZh8KLG
QfsYqqZdVjlRdZL6xEnR9ri/xuuzv0y5LuQQlDcEt+ml1bINjWmOU/VcyScQXF3S7PLpLeiGjaf9
xl5iZ1negs4nWrq0U/mpiCqjVs9j2bhW8TNEKCmOSjA0qMvZ+iNc8PcXdqWzQh5zYXH19dJ87Gfd
bPh6ReIkKXzkhZP332iPS8KtxurQS57W2IiWmQ75uiOFNqBxr+DPdvy30asn3z60mTNUiEngZk1k
HvLAOKSq6eoCtPsWaOumB4DV4rpY+Lvwuss9KuJM7YyuUs+ltI/9xFHj2sv3QD2VCgK5yvFNhlu3
KBNvlJmhDSBqINPhqgTgcGk1nJSS3nSP34X6L8RT3NGOdrLwShID+RcRO8TGtdOZ8OZm9vH+R1r+
26tzzZOAt1PkBjq8HhpT9HqYu7pTiY8sHT6IptjPfprs71u58e6gQ0OsANUMBAn26t0Z6mq2stDH
E+L8kz/O52oWbhF1nmTkDATLfE5BTavZuIxv7ezCvUliDZCJz7n6nkZYD7VEvetc9P/CADdgYZJQ
x3XE6E2WgxKw+N1Iqnd/tTfNLuQhf44Zff9VgBv2lVo2tUQVEbQ7cuaNNHmjkTnW+GAo38qk/GxI
ezV6htXrr4MkOCPfWV69tgXg5MRMAv1cjFXN1OtA5NIijXJ/gbc+J88A8/FIzyDYt9pWkUYij/1Q
P8c+fbSEcdX2v6l6kGBsDvp+N3yoYvNw3+Sto0nTeiFpAnvIXMUqvpZnnV4PR/YcNI68a6dPKvR+
VXwYis9yau6HOXGUjRji+mwQxxPMLUW1hdZvtZkTs78SBPPzOVVjseu6yHhoJLN+uL+yW1boKBMa
LZxaVydwCrVZFGE5n9WZgHaK0KuBLvdvVS+IR3hGyV4pEYKcXkd+tQ8ndVJV89mQ5mxvRTCvWKOI
Nm6T67fs0srK8YvMNmhZkxj0iJg+m4i27NCha6FLtaQH29eGjb27YY93k+yfXi9DU2vY22jPauon
iXL2Y2H8KHR72iu9RXig+2HtgA3YEty+zo+JY/8QyP1fRLu6yBZdspo8hKCLZjfwZb8NmbyCLksq
qrbfOGbLMbq8m+EqRgQaPJTKMVsXdcN8BO+FoNa5zmTHnAInHCeepI968Hu2nkS8ccSuN/PS3OpU
j5U0ZDYIT4BKsaunk8uBc9Htrf++4nppaLle3sVZKvVjrQ1kExBK8S8Svs9hFM9OpzqqGTqS+SRJ
+sLQ2b1o/vcBZZj7522JOq52dalqMm9OqrWmrzCt0rAT4txzxiDtryl4ML6X6e8Ebq77dq7PNfj/
ZaxioQuGG3W1yrSJwkpCYO4818E/GchzHjo/23jhrv0RI8x80dEkX6XsdrmVCjJno1Vk1tlOs8gF
nsea6BgBum+H/2U970ytojkjyy2jhH6FJpCVO6ZW5rtohPLzf9i1d1ZWTjgEc9wXEwuy/GzftjNa
fFu8Qrcc4P2erT4MbMpN3gd8mMz0cqnM3Yx+Xme+WUYKG0n8+f6Cbp2qd9bWRf2FBKMwfLZN0dNm
b3d+5wVz+2myg+eknuYNf/jzn1t7NyUMkiZY55YC+qVDaHNTR72orPM05Z4K2ZXfNqfGVnZybHlz
/2i33QFhtgdN7Vz5MZlSJ+qUg1J0P+zY/1Z+THrzt534jpgPQiH5oeAfJspLJgxn8j0Toh+84DAB
qS80p096QtKP9zfs+vMsfqxSgCGw4EVcvSFzHUHrCyYGQrJxBgHH26567ehp/kOuWVt37I0qmoWu
MMeUCjLF//XcujamJcrViSD4/hrbR0ZRswLNEMkJazgIo25y/bH9T0ivYaY6XSb99WQ483oLByNB
DaEGGMfLD9ZIC3BUKsW5h9TPo9MlHC2WtxAeN8IncNMWtogdFpLiVSwTVNL/I+28duTGgi37RQTo
zSuZthyz5KUXQlJL9N7z62exBphbSSaS0FyhgRZUQAWPixMnYsfeAt0vof5SKoWd1Sgx7nnzGV8Q
x6s+9W4WVBtudr3vSf7DoWRCZwBr7VsTyTsnb+X0bfheBdChg4FbMMuvRUrSSYy/C6XVbYS966ZU
wLU8LWg/p37GLC7chtrG0MiEOsihWN6X2UR9Ts6OwDd431ryLyBQETqsJu2qXXJOPc5F08RHrfgz
eOFZkQsFxoSkelClbnwYK+3X/S19A1YA9hcZACIvMHDEk9eLbLYSrTFeYLz4pvTYC/pT1XgfaaW2
c+uLzDMIodidXrcnr04O0EGm6pOmPNSSuZc6V97CgL7Frdc+Yv6auQUPHOtc67/+ml4YesvzKBbL
XwYCC5Oe6O8WHLUOTVxa+yv8LfWOdTHa0/1ZWB1sCMMAVzDf3K5wRSz8bqvHcg2DjvUyddl+DL6h
t+sI+cWYPsEyet/UvNxXI5xNkS6GA56KLtXU6xECTlbTLGoscBP6vs4/Qv9tC2izJvAh5d/UD/et
rbb6wtriElakzi/wp9ZLpv9txtqmc4ru3++zWOB9Q6vbHkPooNG+NveospOuhyVV+igkVuC9JPpo
l1yMcvDDarfYeG5ZIR9FkR+UIoXQxTqJUYvitBB5BNUVLBE7KfulpBsnYhUckYCaUchwxBEa8fa5
HokMBlkXC1940fS03vVaLthKL6fn+/O19noyPbxkNqQ3ZBsN4NdmAMpXQqaIwotYPUWU7EZNs+v4
B8qOXZPZqreTC8AY0sYyrTc6LxGT484zDVDtkkoVyRYh1ArFd+lCtLvpP6up7a79ZUjfkPrYsLXe
6WTxyRyyyYHVsmbXIyyjLoqFbArcPvszhNIns30W43YHMgMqLHXXb8n+rRiguapI61FMA3ACtnZ5
X7ZVUFcTChuuyplK65+tE4sumiUA8ml8n54a7XcPoVfbfgA5j94aSGKheYS65hjOxYZvaCQYBcym
VuL4Fbn4Lb6HG5MPBIY0wXyn82paHMZpnHTPCvvQNb2nuPBJs2hoSv8pvG9ocW2ExCu2PiaDPCH7
ii5PtvGyFQJEb997cG67Wfcxyr57/edpfBq1zvb0et9Lx0n7rxTskCiW5sTsd1a5MlRm6teuUGAu
mURbgTG+mbG2/hY6b33CiCnY9zONIV5OXWwMEfnlcUyVyJVCoHN1Rv41GTxr45ZfERwzA2xxDjP5
cuCGy4zpNHqkC2lSdzXZt+mn3iVifJ7fIgU8TL5wafLy3BbizvjqDbnNe1wOKCmDuUp9CkDJV3rj
HIEodSz2Y3Ro3oB9A/Qc2i4Nt87l7LiubwWwZTPh9pt4vbzElYDg8YxgFGO3DZw6+6jm1aGcyZf1
X63cn7wUbYYNB3RjM4LF4jlD+YKq3hLnGmSylEyGGbuV9RBUn6T2EvoPTf0EQHPDD6zjWKoH8x86
ANFn4/K7dgSBn5YQZHqZG+TdAQidHcajXTHSXtbswq9cnqJsQ28Xj18kL3suh+6fB8vc0ghLIQME
H4ji6y9ow9goeq/UXgTBcsJx3EP8kpC1kOTkaG6UoNcTC+XhXDUBUz9Hl4uAytfHuJLNkPsj05pD
mAqBPQ6a/OTlEqh+tVZdtd1k875tFII1qMspQK9UF5NgSkMzFl7CQoK7Ww1608ksX9pPCShQcaxr
pwHa/uX+Jbb28KBayNhRkuY4r06YlOudVMiDQB7BrCYnK0JNR7UXwhw8fF57dj16FjW4UKzFPQCO
dEtg7sbWeuNtps4/09jB/n+9sGQ5UlXqJ77A84PcHhI69AGBBU8ZCWanyzioXZJmOwEqRDtLY3hc
9OpE+CUftQZynfvzsQ5PTLBLSB0grUAxaxnqo5OMxq0pJm4gDtI+E+TBwSaF5aLdqmDdMEXqjVap
NxFfc4n/z3rypFVgxW49KMounmFZQ0XbQzmMW3xTay4FxgTrCKA7uI5xqvPme/deygXwWWEbpW6B
2FNDf4FZ1pAFVk73qBOr4Dfk4TPn+Akn0o27rDJOTZIei/pgaLldVcNhTMtfNR1k8sZZW78XZgJ7
YgtIlEAGrWZcUrokCJo0dUXPQueRq146dmO68wow0T+kqnUM7aAgM9QcG+MxSYV/XnFIlMy5NQm5
BvzL4rDjXdVGzo3U9cQHNVM5c8ku3SowrA43YGO49+AzMGcBz7dQ8t38+2oLfRBKFcQ16kOgyk5b
v1pQFLSaSx3zcH8PrwPThbXFkDRVaFt/9HN3MruzWfa26J2LYfc5gj4PMgPtRVa2IsU3Iper62+2
CWEHz6H52BgLm4RjdWcNVe7WMBfYgdTl+0jOXuk5+lmpY33gsgofoy6EnbdNx50y1tEDzcCQb4pW
viu8SPgZZMJW9fPWvJOLhSUFfiIgPot7y++UsRm7MXepv7CLQoOGwaYzwL9GP4I+KfeTus2wJnOY
llNB1QBOPtIuBOkLo5UZ6XVf67mb9agpaLUqn32VvsGyT30SIrV/Mn2f20sQhJ0ep94jAq3fc8ko
z33ZmH83NsM88auv4SvQMkZeDsjK9dEvRNhujVLN3WHKT6Wk2/5rNRa7uqtRpw7tWH9oLSRAdsi8
3Ld8c+7nhwpN/CI6FQvHboUj3eaTX7hi23yu2zHaeyWtybI2qccoEw0I76bs132bK586g/rx3PPt
TXJo6b41AQiUME25G5LoAxkfIcxVtIJTAcvf3ze1CoFnU9QLQVURhPEauJ5XfRprgh6pcA3vhyJ/
1q3P93//vEsW60YfwQyV5g1GSWMe6juX0UsIUCSWUria5RrmOe92TewM9Yfxo6DtUOq9b+3GYl1Z
06+thfKk90liFK6afNQQDtZeg59++gnllvt2VvEGD8n5xQBb/f/9/7WdEqWSWDPHAnru3QjtYP+3
5JYX/Y/QmznxUO7um7uxSFfmFpvftISRwAVzE5Jl0ad2q4h7a5HAKwEgoO2SwGGR+LQE08xCkp5u
Ile2UH/Sx4fY++uVZ6l0dAQIO3rJ/31EqBbApkX7B1xXC4sySRoaF1goM3sMBH+volryv7Mwz+m7
jVcHIsQzJhboTBD2aezDXTKSRrxvZd5Qy+1NhUyH0JULkRzDtRU9SkYrDvPS9fVDACVt8iqnmT0Y
G9jHWxvgvZnFdHVQ2uR1PZtBxrDJHgL5dH8ctwwAQwf7C0ECKoLzhn83W0OjjwURbOmaZu1I6XO2
HbzduE9mWnkELnkWAEJYnM0EqSuNxEPlGu0DvOCtauvnfhcTsynGQQwvknxCE3vYDyer/hwG6h4d
8tjunardadKBbGu61Ut7Y/Guvmh5rLKoTOvBqNxBaE5iLM4bxM6Cv524lZS84ZcIy+bgicbRuWnj
enqjtG1gcTRgge5HR+z+6uZjSPggRT4s66/3l3L+XYstSV8IryDqCtASLdURBlFPyiItGreFX9Ih
tYOEbR0lpySi8PnvptgySEbS508NY3F59HpHKj+oG3fqJUdFTTTinTce7xu5sUp0gc6BD6U6jthi
a2J3NCejadwUrsg4pRE9jn8a+fhQ9sXGXb9+xc0JKmtm3Cc5QNpqEf5FfY1XgkPaRVPiUaqPo8HW
VD8qxkcj1p1UjQ4xrJieoJ5qQT8GyRa14XqstPaRDKWJAiQW9FLX+0SFqRGa7rJ2+RBAdH8S+ZMn
7AbEPO/P6XqP8EwBTvfGhsaGXOxHOLTDCDW82pUEiKSzHH5K+SjkWwmX9TUJnIYBkWyZVSiX3HcN
PMty1k2Nm6mR3Uuf8uiMGPeowO48Zk6pnu+P6oY5Eg4orQCC5c+yeDI0itL0sdIQNulfhPYAsqar
HbH9VDlTKW7VT268T+DE+R9zy/yKBFMiXNxj4+rZ7zHqkKZ+rMrvEmJD3i4MzXPkqXYT/Xd/jDdW
DuWtNwobEg00UlzvEC9OqrRCA80NEd5Su8f5MesVG9tj7a5mAgqOGhkVkqPL+FNK0qIYc69xk4Je
TDqXezIoXgbI9NUzig1/dWPPz6TfCP5QCuX9uDjfTUeiyAz71h2j7L+J5v0IbEY1SUhebsXyNyYP
BNkM7qKOzdjmT3l3y0m9GBWNIrZuo362/PLXZMU/Bv/fa4e80ajJk4niGUlGZGGm1XT04aOydfvo
2YtcTfE/VtpeEB706q/e0yztk9i3pFM0oVOq5B8y/3R/k6y7JOcvoLcMKjCaNeEtuB7oJHqwDrZ5
61pmAvWa3YuKHfiPcn7wtMs07aYkc1CoGANoBy8NL93CetrCEN04jVffMG+yd5Mty7k3TkPXcvhJ
iDRPrZI8majP1vAPIsT1fRK3SMFvLS81OZ6sVFA5/wvvnbdy3YOsa115PAXjn6wI7CI/bEzt7IKv
r1em9p2RRcTXZbCImvHQukn/2BmgYSRn0Gi/FT8owzHxz5X+Nfx43+a8WiuTAKTYUxTvV5FTLiPX
ncL8xbYNHQX9IORHsq+etpXEvGkHOjeYe3jzA8u6XrFJt4I00ZXWDSPrZ4/IixkIv9Lo66hu9ezf
uGiZRR0Ncqhu2KPLdNXURdIkFpiyovwpjJ+bNtuXdHaSuNz1ibHvJ4o/bW9LnQfNxPBZzOoNdeZ1
xHv9BYt1FOqh0kNkltykqy6R3HzWgq35vLkf3w1yMZ9tZFp9RtHbhfl1X0uBbXVPqv6/HMf8Ee+O
meIFYe63Ku5TznadtDf6rWGs066zN4GXB/Q9WCP6Lq9NtH0oIuhlzd5E/ZSUz6FPu6oTBk7RPJCy
OWuJ/pCFjgq8GcjzS2xqT77u29pQn8WCwora2aow2hoiK2a/8TJaP12vv21xeyQl92FvMvxyj0gx
z4lX/VWKP9MGYQ/6ZazkjRjj5s4FtMMTCXEviM/mffVuvoM6bmtF8Du3bT6II5VJK3z2wrlELj9P
w4eMhM00Fc+pWB8rTTyhd77VRnnrmHK1gE4Bnsl9tggSdYgYRl2eelfoKxsp0FrubaX6rW5RF9/a
vjN3PfzJ4IYRa74eaVbTvhxbUs8FxrOoOBe/pnK077u2W5cE4iz00tLlPZNqXNtQIBquZCMa3HIq
95H4ZMj7obkMg7crhv2WCtitvUJ3D90jRG3kNBdHPrVawZP1dHCFuHP6IDpqtNngZMome+wiwy6h
bBTH3f0R3oql3htdOIFKoA6SpPFAlPgniA+GQVH7m56fCRjvG1qXmd9QPLD4z3AOUEuL9eo76C1z
HUtG7juzYmlmVqdWbD7RBbfz4l9q9j1r7DKs3ZAOFiTljrr0vQh/5kL3Qw/N4wSjgl5l+0FKnELx
DiWKA+3HpoR5WkyP9z92jfbiY4Gkk+GcWWSA9l8vvKQFAaTXrEUqntp8p39D8sUf9taYOGnyq9mn
v0Na2f5AIDF4v4PS7jaeevPvX9ypV/YXbhNCuqGm6s9eiORzaQgfzSHfisLmzbuyQaOsiIsiB7rM
eBhVKCVaWQ7uNAQ7FId+mMqLrjXPae4Gk2nXwLbz9i+ot70xaVsTPG/mpXEYGueKARgv3ufXE5y0
WqsqXj+6SWv1jmyOJxFFJBrCFO+TEHa/RAU6AL8RjmEpl/tARMytNaLdMEn9xjzcOOMabfIsOFky
aiqzP3vnMTuBgLhJI75EFb+X+R/Rai+ogDm9AID9h2ht4Rxv+C3gJpRJSDDyEFy+XmAj09S+6UZX
NgpH8oeTWuw7o3eGILGnAJYi/wFsxVj8TNWvVWm51c/W9x6SaIt14eYep1cRrlES3wx9cW+aWW0m
fj2NbpO5ETwWbWDLyqPRHU1jPzaHzrCOBV390AGe59YcMTyIEEVJfzLN39jtt24tekAo3FE7gdpd
XLi+Dh1NvxXH0a3zx7Zwoj/FzursCeTLi9ztjefJ/Gb4G53iN43Sj0S2D4QZqM7FGfOEaYShJZ3c
ApmlASWwoIW4Gtr1idQe6BaTlINsx/5kFygZeoa1+URfX5XgKKnJg7+BN4YQ+nrr6WE+VIamTG4Z
fYVk6Kn+yRQ9lpFVOmVfwsNcOILoILEF6rUSTn5b25L/X5dl/wXxr/seb+1wYEwhowQFEetA58v1
p5jKiOSLLE5uO4Bn0svpTIPwP9OXUCQExkdnJs3cXKeLyyboek2pmkp0tch3ckO26SD/m3Sf/n0o
9BIxo8CnuEnnA//uQJsRSj2aUIouErCPvWyEtpKaG1mBG9kV+sp4P/MeARhtLXesUIEuoelAdIP2
wRtQ6X0Ihecmekm82p6IqRSkLgN1q+/m1iq96ZrjPii/LUk+5SKCz9rDKgouow3TTbxHy3oLyHBr
W8KlRDcpcOyZBeZ6AoPY0BJ8hujm/P4q9o4gGz4infezCML9v6/Ve1OLHTFZWSI2iSa6kjrtu/EZ
1k/nf2dhccZMlMaUslSxII6gLsrctpRkI+peu3Qevm8YQrLM7LlFyBtEoWxUWirOVcoYHQoREVdp
+ueB8LBXeZDCwkBRdFkKNYK6k7Aiuz58ok11TBDkuj9V62Hwq7mSyQtRZQMyc73uVi0IdVQniisi
oxkl1b4H055Swr5vZr29CDp4m8y1HJz98r02VCS68mZS3RHR1Vg8N1NoT9pDGG+VQW8Y4nCCUZ47
JongFxecIaRy18eS6mZNeYj08FJ45l+lBvfapF/vj2l9MGE3pOQKpG0G1S5LDTx1shS6X8PlUrED
8UeBZ7tvYd2RPOO2wG+Re6dwAgnm9eo0o6plU5ObrqE4Q/rUlONr7Um40d6y66jNAKwKP7WwrwGJ
PlvwXm98wHo2qYbiEoDmzid2mb4OAf4PkxpablA/t60IK+2zXqHxEG5glTbsLLuthrHz66ALLFcI
IscLI7sDlyRb5y75dX9G14HfPCB0ZJhNalHLQGwYRbkau9hyC+t5lB94U9sevFpt9lPypTMtWB/u
21t3uMzbY36rAigFz24sVjDXtSympVxwtaBRkYI61dKDmPeXyhRpS+ocWr9hyKBL6tmaXqcksGvh
v6JXuPPplwbuE25EQDcmgKr6LPdIQyzF7sVFqcBTN1d6gouRC7tJ+Bm3yqkSyn3oQdDbA4XYhIGt
1hZDdCXMsnPUQai5XO9hU+vRWPbLmTT2ozVCxCv4VbPrDOFvj4jf/em+bWv2MUT1LLB8baup2ioN
zF5/aU1tfAjr+rNZozpRlZVxiDQlOdw3NzuTqwfN3FQMmxM4O0I6Atlrc1WB3lFTabAqdruihZpS
P3ZV91HVvS96F29ZW+UK5t6YGU9KVQIEjrhwbX5RqE1Nn/RLa3zTja9d6T+iFtKgsp2hoYsncdR2
a0LXI8SmCpE/bxaUQZftYMh752QSaLqsuglSrLK5EHwdq84r7TQZNUezAKjfn9T1kZnHyamZwelk
zJd+tY8zqWjjxnwpK/jgsHnKDb0+5r4onShUPiqtFz0FsdAc4zz7nvNadiBCQbsymPSPuVUiL1Jf
KHx7rqcj6F12mwQVq0tzllHkbpnXHWadZf3X6FHtpv/bfIkE1L1TSDH8NqVRLv24MRVzKHS9wTAE
+R+hH+6DhsbrDZYKUoeYjg+j4zPj/TI1R8jrOpSZms/Aae3wo/J3PJMOU9FTvW96dbkxxJn5g7cZ
3T70BF5britLDbq2gMwxSvqDVNH0QMeAuRFErcGNmOEVSPxEYM10LsIPzfILr0pU68UQK/3H6Lf4
filQrW+GPNW/yibFaY69b32b6JEs7dYLY98W8DXFYRh7emPbMDCSUzDl3TGtzH6LD/bWNEDEjFQb
nLOUcOafv39X+LWYtjNFeDX50xMc6rkdyGO/Mdm3pgFZ7BnTCHiLfPZiGvScTsha9rwXUAXF40R0
bNlSFVMkRpPI1ic9P8bGaO7VuNdeJAXIWqYXvtP0absXzMjYF62cINoVb7EPrXwOGKKZFW9OTM2M
IQsPV5dDEYtRnLqpLCevahhIR99LmlfPl2onCOmTAFUMi5RZjmC66c28vwtXB+3NPKo5s14JMLDl
9AdtKLZFAITZSK1d1onhPp68kHxc+c/IGx1vYxLJaZS0ZCiGr1d6LMMEMgozuEAy3P+XpATcXShV
p7FORKC3Qfvz/tDWr0kMzpM7Ix3nd93iJo71TGuT0A8vev1bHT71aHVB8XQIPxcyxP9BefAER1C3
mDBWNyTSWbgsNhkAUjzsYqf5AYIAZWyGl0xREWssZf9QTY26j/W6sMMx21KdW8UbC3uLG7lHmaDg
Xcsojcey/4C+TQxuVSO96KSQ89+f09kpXblLrv050CCuo5UGFb/rNRQk1ENaupouqUYiJ0NfKero
kFW1X9Bo/YrRn94IAG7MJrEUjIMz5+a8ba4Nyq2qCmWbJBclfJImNNemy+ex3uo1v7VVrswsTqFU
1ipU0WkCfal/BMptZP6j5IfHPN7nvuckFPFaxTwVkrnx/lwdfyb0/fjm8b9zf1C7J4MRC/FFRB1Q
Gx6jxC0HSFQu1C1sqDF11GP/fQnfW1zcO70QNyqnIrlU44tgVTvUYPxnoThUiAXet3Rj7ciCIgVI
GtjgFbeYVENAxkMO5fSiIoQ8deExDb8oaf8yyVu6MDfWD+8Oq9TcQ05ws+wsNavIaiY5zi9jbkBb
oTnMYzg4cLRHaQRFtZPlja1FINnvD3Gd7gQOPAv0vXXtErAs1q+v8lDujYlu7br5UQ7OONk1qV7r
IAf7Jj1LSWlX4lEKk5O+SaSynt9r24uVtJIGIghRwvbwMYAhJslOaYu+4teNMa7QD29jRAKMdAxV
piXFYRbljRnFZX4RpEuNhmpe+8fBe4qsR/QvyNbR3njRhN/3ra7d2jy4/2f0bcXfHYx0frE2bZ1f
pEbYCbHF4VCdtDpLIuTCU+UgyvL9vsX1Uby2uHDcVTBEvjgxzK5+9cVkJ03PWX0ow13YvyDnAHj1
eN/g6u4lGKGyzpadE7d0yl6f/SYtso6LOb9Uou50krDzTfmUZhs80OsUxxzzsHYoXpDjAB10bcbz
h4w3Y1BeBA9VJlLF3a5HHcZWlFrZNyX/Vg+xuMsHdGQSZUi/gm9Ondo3ivP98d7Yr1SE6MKkWekt
sr/+kGz0Qq5OrbiEas+jYZZueQA7C1PmVsfljZnliUr9Df5A6oxLzFdeUOgiV1Nc8na0M3G4oM1u
R0Bx7w9onrnr25BbiYw7OTeCYwpu1wOy1DTWpi4tL2aWdIcyEOHra6ctQbQb+5JGDYpa0HeQKFpa
qYOpjKtwLC+U/Q6a1z/Qa/kaPQrh+F0SzJ9jMh1Lf+Ms3PJrV0bnj3p3/ILeH9vcrMvLKOTnOPpS
VqRKqodU6OysGmxDawEinofCyQThs1+Fl/sze2sBaU6ZRVooXyEWcW2+k40hSDupvHiNhlpy43Rd
u2+EfPf/YWZ+6JMvpbSw9N7eRGLFKtTyEggUxEq1RC7XPIyF/t99OzecGaDA/7Gz8NRmEGo99eLy
ohlnuazo5vokZTBXPuWJS2PZBjxm/m3LbWnO/B5zpwr4/sXa+W2bxoFWVZehzppXNY/0L20eWw61
HQjSc7nYR1L076KghGhUvTltdEas+Q+MhPxbqabVRYuCE9K4GVU/TfpNwi1WPkAvQZDfTtlRSLYo
fG5MLrSHFL8AeFCfWlZcJUq8ZkFb/2XSckQhzE8d6qe7IYtfNbpbwsY0HEugXnV/Sddnf84Yyxil
6ZmH/CK4iSnipolQ15fRqKg4S0nwpdb16PW+lRuBzaz5QnCj8UQmn7i4I7IyFYUwVRlcOsanOhj1
B620wp2CiDm95GL9IS/74UsktOau1FvhEPMIO218xHzzXW8oPoIkBaIFUKFSLrk+jXpsNnEiWfVF
qUrZRsiNxE9l/ZRgVTtPI8gwo5sbYD0tdfKkzfdoVlukBKN/bliZ8xikyHjSkbAH8nL9HXkNYycv
9/rS8hzeU3xvTlOUlhvX8q2VfW9lEQd0ZkUlIyTDBRNXvyd+hzVkrJv9/UldH9J5LFy8Mws/DY4L
Kx6tXXWYMqdSWz4qjRfBRaD/juTg6Pu+5gR6uwGRWLtUDHJEMQkIk/NyPXlyGaaKYGFQE0eE2gLp
tyx5iJH71ZbQ4Pqe53GoUyGam2nnmvG1JdJsBk0hVXOpq/+64YvS/izTz5W34VNvTOCVlcVTNCP9
OChl3lzIH0HUDHe1HaC7BF0OfGSZGoO4zoytjuvl3iAcoVI4F9wR14BdYTG0saKHwmq16gLuoHeK
oqzI0gbqxqNwFbItzSzGJjdFNg2lCUbVRGhQppsfka/+j9fRg1q/GsGfcazPgMjzf9wjS7uLa3fq
iyEhX1ldLP1LHx2b8fMQfbm/72df8d6XvJmY55BIlHz30qH5KuXCpPbrixH/kGuU9IDjISy3BykO
pSHAdVWzEaHa8NbLzSKDb8ZvULckczEn96+35IgAhed5JNfDxNZ+Z31wjkx9V6JoqavWRuyygs4u
jS3cZZEEcpD6UnOxEjIaBzFTxdKus1F8qDpI/xGnj8eHYcA9nNRsMPS9IGd14DRtBduTZmheeESf
uJvb5Qo5OXllbZhOEoe0R+gh8l+7oqvF6STrCXAIpdDrxCmnbvp7f6GWp5hRgGCbFQrIYoF7naf0
XQTIs8vXm2TqLsrYRUeBIsAxHoNHAPbRyRurbOuSubFE88niriOzRF15sefDIu+VNEn6C60h8nOY
NsLnekyNsx72CHcKXc35LqYY7E7dOUpcCLuiUGAv06POoSwmO/kkn6KikBxNEORzhDFin7Te+s7l
a5h5mSl9kISdMQn40ut58YVRHRAX6S9R61m2LuePmlXV31G8rJ7Qr1bsgZzVvtTz8AwQXnqoIEre
QHatz9AMkpmLnqBkuOYWXijrM6XIc7m/hL3aP5CDeBHo3fymVkWzD4Uhd9vQ+2z4yotUdFu8kG8F
qesDPBcScL3kVHlWLtG7iTwmCfInwyXy5dKtEm84aLIyUkQIJocgQTzECu0urSR0T9aE0pGedmhH
llaxT/2i/xklUfYSN4rsRL0AwVOi9bzvUZ5Q0H224x7dFLQNcXRFZTwg1lE+RkUXv0Cg0zuNpXo2
LxJoynJPc3Rx/KCHk3XoxM4/CZ3+scrLzmlGcS8QoNl92sCGn2X5xrvvhn+mJgcRG4R1c5C9xCll
flwlgRgOl8D61ebyzh/R5wm+QOd/MmP5MniAVuQDkdhHvvD+sbxxTK5ML1w0pUJ4sUeEljJZe9Fi
72OlS98GK36pu4dY6KMNx7kKQOftTgF2buWjLgpH5vV2rwvYUwYxGS5SFKGOoO4iaOGA+DmJrNi5
0DhKk5+FAjCBrx7uD3VVtFnaXuxzNetaozKy4dIZIyoHJZ0Fk7zrkmMr/Ew9w5EtbzdmNAyrdXzs
w4Mhmg6YTyXZQojdmvS35wV8ZkDjl7GTFYlTh3Ay6x21Nh1WIhdxh/TAWP+l7r5x+69jDJiU8Li0
lnPIoZS7nnFjtGql7iYOWCRQgfI06aRVVvXv+wiioDlJovCAAex/bcVUgtQyI3O46Kn22gWIMak0
3fynWvSaf95YxxvTRylGBfuGv8J3zj9/d5Xkht9AdqiPl7ApT2Gg2ZX5pRzPKp0FYy/YkjU9aLXl
ZmiZBFQfGetoBXZunGrjdwZyNauS4/1PWgbD+G5eirz6wWSSGVvO8ThUnlaU4XTxPZXnYTvU8K4l
zUM4chHfN7VeTkxhZB48l/fyeWohK6RkUzpd4lkVJiT63nu5ku3uW7kRdHAV4Y5otgfpyyt8Mced
lgl+WEmX2O+afZKEzbkQ1dwuTLU/9qMgv46Ub6EV9P2DXyrGTu9VYwc/m7nTuqlDudkznmIrzw5+
kJbPTZ5IR0PsDSeoWlRsAqlVXi2o4DYizjfd0uvrhEwFrkUjEwpMfNku3BUJyudmpFxGP92RMlD3
AfK/f9XW1ouDZtjV6EQ2Wid09oY7KHqyb9N87iq72Mrm3dgTcw8xxSbEYKCpn3/+bpdObS76upQp
l4ZQNCu+IIFUWVtwj3VU9UY3PEMCWSjAFNdGoKPqgjpKlUsVf4ai5RCN9T7pkYAJtuKU+QAvJ5au
aN5fM74EZNS1pVCB7LrRc+WSfNeFk7Evj2N0zKoD6R/hYcqd/qRJdrpF7Hdjt5Oyg04QqCNogyWB
UNSHLGc4aZdK0x/GclQdTYut/f3NfmOl8FizXs+MakCX93poityH6hBX5qWRumpnxE1ij1X1NDXh
liLfTUs4C+pK8B0Q811bUuUukQdfNi+RJoQ7zQibndqq6c7K6Wm/P6gbM0dzmQgCGGoUOkcWbl9U
6iYNIsO8CKWKZjTZJ/R1hi0tg5sDmr0eLEMgjpZWDKFWmmIQzEtaK9W5I14L8bdt9LWBhPj1/ohW
togQZzZlysS8+MnEX0+eIfhFUoSJdallMX+NPT9XDoJsDhxq+nC2BA1X/c/zpgPxD4pi7gIBzXBt
LqTTxSwMQyAqTmwLgmvL+2EoPWJcx75NbSWeLmN5UNuOhqfS9ivvyD/tOwG5G38DbblaSz5lljB9
o5MABblYSwl51rDuEv91zGl+nurqbzz5W4Suby+NqxNO4UHkGND1BZQLgu/rARtNm6c0AwWvY/iV
M3nWVFf4hl5qVkOckkwHRT1r8acieMn80ZGrZ18WHwfdqUxrI1BbOTU+BNAxE080DO5xsdCilNZ1
hFt7bdToFIQJ+PaqKegnMzI7DpWNg3LDGskX/uPxQT1y2e8geJKQ0GEbvZbdZLPFgTN1OxGNzGR/
f//eNATRM5Efrhh0zPX84r2KuK286NU0hcdp6k9WOv2KzNgx/K122xUkj80LRnwG4ygQgfC6ural
pYlq0pkWvYZRcBmK7+l0FLuPbXLshl8awYmo25EE5Tmg7olECTg18sJ2hSJi9EcXksv9ka+YDd8+
B6JgknhkWglerj8nS1tprMUufh0JOI5hHWWKbVl9YRd98GAhQvxhGFDYky1SlZGU07CnxcG577T+
kakMHF+rN7sHVxcaDlgCKTn39MxEabO7eXc/0ymEINigxq9en3xC0saNzXY/ip0tf8orxVHyY0Yt
kYilM8UAhsjJTrZC8/VraCajISkiUmig3rdUTYVKNQkaGPFfc/2RZ9NLFL+W8TFQz7lxrmW2oUCh
X4w3HmFrR0p+eM6K0NQHWPGtWPdu5NB/+CYv+fiVmM0OZ37T4m8bbAFDbjitWWST3DqwKa6HRQTZ
Bb5YaYC0XkPJHJwyE3nqdKaw29haszNYeC3EsfGMFBRmQfaFsygiQ/U0s09ePTlF4e5QaeRsg+ac
aUdFyCBvGJ2ko808H2ypCXeV+dgl/4Hz2lUgYlThOfXijXO+Knay28lvcctDTcDf1MXI9UArNK8B
fpcEyUfLM89dXv3W+oOWWb/LonNGz7OFEZXvP4jVNPF4uD8ltyaegHBm/ZvrkMseFEHoM73Lg/Q1
G0AgSsM4HjQfFrb7Vm54M5q6Z3wMih4krhZHOorUrJfSJn1Nu//D2Xn1yK3E2voXCVAOr1LHSbbG
M04vgqNyzvr155PvPWdPq4UWbMDA3oABs6vEYrHIxbUSRynD8zi9TGn0QUj/aT0ADpj8BHpHtejy
oHY0rLpA1dnOLEfi7dz4w4YTrR0I6l7MqNNBYS2LtCyUpl6RwzB1KzDLTt3rP7yhhaRRyLamd9ZO
POgzpl3YPG6CZQYYJyBC2rLI3PEown7Q64d4PA2664XPrfxeGF9K8e9POxw8IBdYHgCRJU2eoZhT
mgLMdeNO1hBa6QTbEpSzKL/edoirKiKnHLk4rmzIkyV56RCFlftjrkaZqyovzRlSaJEilvXatA9R
9VzJ5cayVs79hblFeuZVkTElY5a5opYzEj8q3a4tml/hOCAe2lnVnWL6W6rdKz6PTR7e1P3RgVqq
dutdLXnShM1I+jW1yUFTC0eb3PCvQZhEEJi9Vc4VyQLE98ug5nmpoCZ15vqh00TWQUJR95XBk4yX
q8hz8vaX+8NRv4ihmOMPfNs0vM1Fh8HLzAiS7TR3o2TyH5RQDfdeE3fv5TobduJk1sfeF4dd49M6
qgpZPZSVLDuGoMOP7MfDQaVg6uQaIg+VoNQHCPcVplNVyxmiQj+XwyDO3LbBTu51zY6CKL8X01o6
WV4PhZCPSkGmN+2hIl4dQmsY90UxxucqKqKHugw1uwO3/JpIk+F4bAoAuJ4g7gfZc4xO9bFK0djr
WjpMQtnsfEEO7iinFncyJdV39VRBI2207fH2ls0hfLljCp3WWaaeh/dSSrSSuW34y9wd1TQ9Kp6U
HQT0XhzNoKw5pIl06CqjerWSdsvvr4vF+AbyzmTidM7nQHIZDoPJUupU5QXUMuusSk4nyUdzOveh
O2jHuIp2pThfd8WhS9vz7VWv+T9DFKTJ2KXbvDBdCOZklk2Uu71pMrjxsQsL15hj8sbdshZK3tpZ
XKCy1so5yoK565UHJX7N3omqYBveZ3Pmxey+N1vUmPPvXn7Nt/YW/t8weuqDuMjdKvxqds89VKXW
XZxQ7cJ7bm/hylVDEQUE3Uxmy//Nl/eb3CtHNBQIiZW5pRyq584MqfabqIj1SfPrtqXVTYTejWoN
fJFXmhlel+ZJlrIotXvIB80x6Y7qUQBN0g9Kq5+ACtVb1bc/TLzLjaQEzOwFOR9coIsPJ1gdiWcn
ECCDnVQgNx7YZvUtVF96ubW1JNr76cnU4oOZO7kX7HoS7sjWTrxK7Vi481uHLFsOd431MIrJnd6h
UKGBKTBf/n5rqFeQ/fMp5ubT5Ucw2skMPS3O3awxnWLSD3UR7yaK/oLZHwqv3Itl8JEpmA23XnMz
JlIgjSNxolq3cDOzTKVAiYrcNQFn113qBNnv0PqhJy+R9Xx7hWvx6Y2pZQ7YFnlWVTIRXauUivgM
s5KU9I+mDsROmeRqz/Q4InVJ+rcspfPN9dbw4loeaDZkQp0TGIfsw6S39ig9FGWxG8LPSfzz9iLX
PJwpaHPmJpGYH17sZ6xk7aR3Ve4GXmgX5bucgcz4nWhGe9kKn/rkUaz+urzM8lDFpZU9Q0uRvbn0
HJ47cqG3ceFOklFD+lOeMi1NbUkpVSdBNvTe6jQUX+NJOAbDNJyaIMgPpZXBA6BMUK7p4c+pt9pd
XarNyZS65JR5RXeSuWc9KUh3tzdoLV5DHkL9nu40l9Uyc7ZEj/oYV4U3WB0zOGl6NhPGAv1c8O0h
qLagpWsvH479XOWHFZSiyuJgTUmC1q2XFq5i1gep/xCnXxLt7HlwSbyj4d/m3zrT3xUmkPaN4uCf
yY1l6EGrArEKYMnIrS3eI22RWSN+XrjNVOy9+J73/YdGsRw1NPel3H5o458wPujD3VA9l0lrW++n
5H7UEocnJVlxfx+IRyFG66G/65IEPsw7P7JTYYu2YX2L5nIrdXSK6ct53kAdassSB35n53fHoBp4
qiZMFCARMDlRJSd3AdHaHuShPDWaNj7J0ZgeQ6W1djRO5I3p4tVswuD0MOowV1eX8AO1LaU2ForC
VQt/X0qnGvF1/5wZd5ngTM+KMaI28hT/uO2X190ljhGaIqJMr4aB/GUApq4zNpOZFa4YSgcwwDlD
1v7PJChs09d+VcWQOuVgfo2zQ5yh+Wv6j33fO30xcWcJn30YeNTSPxXC71qJbXOT/GAtsDC8SXea
N5oEvPzylBeQ5+vi0BZuX/Rfya8sR6gZt1bNtDnLBaP8SmwCpOkEdS+0eX24vTt/bsmlK/MlqN3D
8TIzgF6ab8w2E8ysLCChm2CHK4eUSllk+u0Xiyz9oS91bwbeTyjB4N2nrivhxbE6pT43USQX9mj4
xb2o1v6nImtpiOJQ3cMgq0U/d09gEU2V+MvGb57j+tVvnvGyRBuQ5cu5Yz0S/bJQRfxIHu9yDQH2
0rOjjGSt9/fpB0W/DzxnqlQHPpSNa3XVh7lSEWSH7Zj4vLgHmniIjciSC1dPfxveY2DO9MrPSfFl
qkyHDuze0m3JrJ+srbzxOpnDe2eC0plyYdacvPxQZVKXmZHixiGAKrgcjOBnugmE3jKyuFHNIbGo
hhJTZdefcrt7qb1Hvzftrip2UXRKk1fli6E9xJQJgcLs8oI30Ma1N99qlx+XtwZABTr8QOiJ7ot1
aqWnNmNfuIOaHJS0e+nELXaWlcII7wqoe6kooUzBobu0AaOo2A1VWrrSGDgx0PkE4VvQ6OcwfQh8
OJaM0SnFj7m3sba17aX0M6PTwF8yvH1pN80VE8XKrHRrzSJBDlrPETSlZOrL38Rhzv6w3EeNO4ro
wbseLYtLW9UgtJAHVqWboS8UNupjgWKhwUiu4BPdy+JURMK97EHsZ2XvNw7ofNdf2SbQcz3z8KAU
dGm79KaxHBj7cC1weAyucksaYqADaopsi1mooRzzXa1DYRjVdbLPhrByzLGvz3ldwduIvpx9+xdd
p6h88DmbogZOu375jvUIDtrYi6WrZPIHYHfPepex/8aPXBtRIM5OxrAVKOZvudyDuWyDURgO8enL
PdDkjlHoPi/dro72RgBzsl6cx96lViqXI/KYvk213YnhOsxGVGq8aWPNa87GcMhci5unUdTFD1Ba
kOC0GHA2vSUtSnQ7SHQuWvQ/ttZ6nfsxpfzG1PxT3jw0oybNp1iCbbvLp6/DEHGz/vb75LdfSHeT
UTmV0j+EuuWI6mgPcXpfd6rjBwbXvXgctdNQbEFK1tZONwARTdJ18YoWq41Lq4yNpHSZzLfFRESx
E2aEbGOH15YNW95cogP2RM57uexYTeBV5kHv6l53rAvZrkXrV6EWJ2Zy97cdeC1kUYgBGzN/UFVd
ku2opaiEQ2tVrukJ+1IsHLEz3aSp7CGlBDN1wkueC1BolvGjHhxuG18JyYBaZ21aIFDkbourh9Jy
bkDMVQGiecn1H6OxcaGv7CMPeUY0UBJmVGwZLgpZzAZxaiuXyUVBpgE+PcrJo7+F71hxCpA64HT+
FERoWl5+rqoelXZqp8pNwL+LyX6EVRW1gtt7tWqEVIqaKn0+oBeXRmrRCJMCvJ07qZVTBrDD0wjt
t6ZJVnfsPyvL+rcYdo2utuxYlHYHIxEcUfldyt/M4F++zBs7y3zAF8My6bEzNWfTg1zDr2wrOhbx
VrBa6doSl2mPyjA3EzCXRU4ha6M+ymX8O6FPDMGB0lFpTRGaBfZgWxBBQg6YHcmsgteuM4+3v9r6
fv5nfeEaSZjFfYmYkAsDvKMolQ3ij1yfsVZ4Lm+bmhPExb0ws+wz8s0MwQz3uHSQbFBDL6+TGgfR
xYNSCslRkDtIP2nMJ71UwJ8li7MuYfqoA6LZ37a+5p4KfBn06rmT0Ey4tA7GJJdyIPvuWD2DhD8k
XWRPY75hZeXhOU8hASP5Q+gPMv7SjCBldSvrRe2WocR0UNkdckU+IKtwr8ntwfKFhyI9QWNxtvR2
F03KQdOE0+2VrkBM5t9AV/IPPTydhsvfIBtQjkhmVbvQk34pzEcN1C1SmvvRSmz0bFqe3EUmoNog
27JRZ3YplQ/CpJyCyj902osUbD3HZ4NXX57knbwPMpcr/ik/R7oXzp7aFYTpOCIUb45PSvXN9J8l
kWn7jW+w+qXfWJtztDd3shlEspAA4XGFpmCwqI3tUXdTOd/y57WjMz9J/ndVyzQjEYWIXLN2G89W
sxfLnOxG/pxtRojrgiafkyYm9WwF0rtlPtuJhRq0DA26JOdQ7ct7PzhD3GHXkroftY3NW1/Uf8YW
vhOmuZZqPsZQf7esL775SutNofh220fXYsHccWOyHOgc6taX32gocy7FYWzckvxfzH502ucOvFM/
HMX4Rfbv4/zzbYPXB3OGW83vZov3PlJEi6s8VLpJ1nwhJystnbDPdrVW2iWIZZCplniKH6K2PGpx
aGvABf52jA8ixLmrPo/JAIGRl8N15uj7YZxT6kisVxKWqGrsupP/dk+BuENZy3wK6RI8YYtP5zej
Jk66zju5fR7O/rnVD4Z3lIR7JelQEd5Ay12dsoW1+Qu/OWVJLLTxKGoFYCNX8lqnV0O7lLfwldf4
wNkMGfYMNubrWQtHMTLLizzLLFxU6Oc5Ab10EqO8G3xRsHljqO97JQJ9zEPqlJpZfpQFWdibSasc
qrG55yIrbSoL/S6YW4a3XerqXM4/DUjM/KoFVLQsjI9JhDBHhGxsHfKaKbKDQjRLNLuvxUfF3zB2
XX65tLZMfNpS86u2xlpSMFkFV6gaNQ66FU6cm49i3tkVpaAmCmzObmlIp9trvUqEF9YXn0Fo+ilp
JqNwNcGD60ufPCc0iq2O5OyhF/cEVkCHUNkmMGjwiFz6lEl2YHYeazTT41ScIu3UCQwEnVMaG8bG
aVm1RSFtJkSUoNZZ3BLiFOl5EAmUs4wRAbHSGbxHs3uoRfFU5tELiN+tR9PqJ2S+HykInQyBmtbl
8pRijFpriEtXYyCcEcqfRvWh7KV9EaOktKsMaV+PfTP3MPaMYbu3v+D1O2reXAQHuEUgEqS3fGk9
G2FuSSs+YaDCbp7/BhK9y9XmJdByd4iEx85AKbj3n/Vpiy3t6k75Y3keGGD4jvrWIvWa8jyVtNgv
3aYUjw30LMK3qraO0Aydb69xLSaBFJDQ2kAABQa9yyVGQQWvRsXDX0zQIvRLU3ECs6L3S3dm4zxe
HwhOM1h5+Itm2vJl8bprx041c6l0kymZnMEodbKMZksnbcVlKJf9IX7iXUXTZ3EihCTRuY+M0g1e
6jay88G0++QI8+wYKI7uHYbyYKZPifDx9kb+YVm7PInYxVFA63OnMBVwuZNDg36tVIc8CyqZBn1A
BqkNJDihWAhHaAVkum96xHxr3O96BuUZKkO3wDKZqha75BW0IERYflU8K2ow7KtMfJlg4zyNSF05
vdinh1QoD6UnksWo4nOu+sFjPBoKdB5JDyeB2h3CypRswRCqjQ93lXlAscFoz9ywI0+/athPU9mZ
ShLwpFeqfVQFe7Dphxzm1ffUo1pU6Wy57fa3t3PNWWgNWjrMcnSklgm5BuY5NtOC9/dkgXQVGYht
JrHc6DL9oTxffjToZIHu0/km+V/EFyGrcsgt8sqVtXs/SD4NY+0Azpw5cykzHJsi2umCBaVOvxPR
pPP96SmYmNNB3sEMfyh6yldkuiR3CuqCcfKu6BmGpV9XlJ9v78d1QFBA4jJhBRU1We3yLouVtKCD
mVZuGn+Yhnv/1WPgRdqY97y+njHC3U6dG02NK94J+qbDZJnUbmTvfdlMD1HYOW2g3lGb3FnBxnDv
deTBGAMTAFKZjofR+/K8ZJ7F7H9cUcgxREeOy5MYeSQpW8TTq2bovzABOFfvl2X0oOHoyLVYuQ1U
F7spN0Mq9op4Yrx3i2Nydft4rM0SBdD7Lx+ylQJZyKBKlVvLd6ElQs1yQsDcTvxPfrOxeWtHkt4A
g+vMT1KyXwS5MCxLP4KRxW1D4Wc6EzwHdoCIfEUHW6KmKhafxHILW7ZqlDYBMwkAKZnEuPxi+ZT7
IJ4pfBjt0fPg8OtCG4Kf3FHIN1LjGLc/bzv92oZyJf1/g0A4Lw16vd4U6SSwoYInfNCs8lsgNbui
KlPbSPuMOWvF3GhHrJqE05pyBOGA1OrSZGWUfhbNhYAyPqv7hADXSMCkj366Occz/1PL2AMTGzST
MCDMDnNpCjJ0iSYPT/xx+BqSnDqRepBjfSdp58DUDqX4bFVbpPZrYRVsEc8qcka4yxfLMwO5UaS8
rF26uzT1m530t+xydM6Zz5wHe+eSJn3Xy1Wh35lnqjTU5EzPUfZ1qE8JyGEr2DNxuA/8zFGDrerF
dV6KSahY/owTcwXP3/TNu8oU4kgdK6V2Q1+7Mz5HeXuUnhMoH6EG+MhbZOM63DI3//0bc7WftIbn
qbUr1qPtwbDelZBfxNm3SnmU5PuCB/LtY7BqkJ4UfRMgzFfIjMTPDaEtpJpyvjYdfDM2SS/M+Iic
bnqy+qHZ5w0NBQ+xmY0wsxY8SWXmCgBNKV5tl0s1KyWC7ElnZ+t2zpyC+uAbUbrL/SbZ3V7kmmfO
IwnzIDg9sOXjogvKYay8sHGTMS/3TS9ntuETRG9bWbtG31qZf8Wbb6dIkxSLVtS4euLZYaTt1eDZ
919V+G3+wRB3zowhgZlv2abQm06zGq9t3EosHVkIdkr3GkqfGmvL0Mq+oYpmzeMUIEUBr1yuKCys
Km6MoEObPZr2YtxmT4bnx3/bjGZUax7K0dCemmGCi1jVJV4f+B10zYTcVzAN7hQg6KQFx9u7tuJv
VHvmEREoEZjbXLww0ySzKqUwGrcLM5t+pM2uKdIWtcdKjAecxxwaYiU4w3LAqhNVb7TCtHUDHVlM
oc0ip+jr3x2gqkPKiM5D0ev1RtBYXRkVGZIZ6h4wal1+pjhKZakUAmyG35vgnZI+CeHGC2TFt3lg
0RSDaYv5cnNhAja/ejAB1ri1SPMj6TV5JxSgxloUeXY10JcNF1/xPIXuOO9GumSw/i18AjiENcqB
1rpZbZWHsdEneCtgprvtEmsfizMEIyQ8SjT8Fi6heZPh6XHfUuCAdsWrHvJJc5RnqSwOZpI93za2
9nhkhIKQ9gcFxizF5Weqi04M/FDrXQtN2qegSbWdJVSyy6ySdhJ4eDlBaUGWVgryIRFD+a6T9e5Q
xXCj3P4la8sGyM78H3nIzMZx+UNKNaL/aES9KzV6dlQFAKuVNOz0JnuR9fjdiHtveOhKuRfIEGUk
BiGZuIBn8NKkVRd1balC5+pTyN0JEm5XSWF4sIq4ob9V5E9tk4k7cgvhifumuE99i7e1CKRaNIQt
gc6VZPPi1yyuHoGqxND1eucOjVjsFAS7951uCQ50HtluiJXwri0Uplzaur2TOn8LkrFy5wLHIJkA
ZTlzoC3MW2UT5mma9m7GRWtU5lejfmxS3Zma31M5nQJP3FI+XV3wG4uLQM6YkoVuIxaTAImK7kv5
GnvVaZ4zgGrJeBiDT7c9bCVcUDFkNpHyEt295YWbAwXOPD0f3AmGw8ztrcH2RooUWxqhK5FPpdjD
0B8jrdcTKYrRaRq01YMbwRjbllBOxNNdJn2+vZoVK7TvUJEGukqRafnMMwEsVYncjy4iKg9I2A47
X032QlNvcTKsRD1uW3ThwIQxLreszIl940/w9Uxu1OnCHTTc9a4s5HIj8bq2Mje3UcElAij8d3EW
S70fS/j3OlcIcwBnla1u4XCuNwwLNMl4y4EZ52l/edrLwBd838Pd6rHcWyV4aMOIHITvtsLK/Ei7
fObMhsiBaCWT2y2VW2PS0k4amt4Vx0dBCR7KHKqsKXqeO0iyXUxfsuCX1/9AiHnjflpb4YzA1ylv
spfa4kApfhdIzIMNbjWW6DE2TN/lTmP+vu14K18KLC6ld6gBYJtcqj3UnYD6JEKYrui/K4rIbqfv
tw1cRyK+EtBx/nXI5XkBXH4oqeuiSs980a2MvN8Xkajy2teH9yCWdlk66wWhnbEfei3duAzXDJvU
33hYgSTiTrg0bNSalMRTKIL2NaGnOegD+iGCM4hO2NGPTraYQle+Fz0/vhSDXNTkls2h0PTiXu2C
yS2H1hb7kx539jAeb+/mfHAW3sgAANUtzvA8n7E4WDHFFI5rOrn5eErr74GiIgD8bi4La/mGqesA
y2Q8D3uqaWieXbHXjUU29IpVTYC1zcOQdM9Tr+969HUMYTrfXtWKE6poR1EoZQNh7lxkC1QuKzMU
O9Ht0sRyjFYMdlVVFhtHeeUD0YNhvg9qA97bSzoaz0ggebcG0fXT3skSd/JLx9gibpndefGBANtC
j4jPw0OzVEOMw0poPEER3TLdjxNq1oix+wlqmEdFgfIu9fay+O327q18KLBesO3CSwPRxpJmEHyr
F8eaILrtoCGkUKeQL0b9ZMd6eW5iS9z4WCsuSKMOSh/oaWBvX05ae1KpqqVeSm76VGmZUxrGwZPu
TeAlQ7Y1or5mCxYJWSME8oxfAiHyVraK2tMll5pxGA67egidMA7eFfJ9/+H2Ll5TezCpzpQu1Mkq
QrP0ri7jhTJKbVQltewWgnr0hsdA8KF8qmwdVrNC/D7WNoy/MBtIBzXLH5PO24tBtp/64twG0lPh
dwfRsz7d/lErMeztb1ryn7UaA2f5UMhuXIT7KdwN3kHQ7xr1mJqvrdpsHJCVhuFc+aLwBYqUr7uc
axoCc6J1F4uuoJ8SP7U95SWskh10PEb6FAuvNPKYbjrcXuPK4ed6QA5kFju7lnYM80rtGyOT3CYd
A7s3uoExM0/ZiGYrnnRhZT5EbyonRqp2xlRHkjuvK9cY3pAaKPInx5dHW4k2oBJr1matSAIBjxKG
ci6tpVSjgrjsJLdGTxjecdl7ZJRuaHZpveEhK4d/fvLMGsoUmLVlZUPW4kL0fFVyw8rYa1EXw64c
dVDSgijMkq2i74o/UtWQiTYo8CpcdpfrKrU+67XRk1yrr3ee7j8xaB5pL1L3VRJQp+nd266x8qYj
tWN8AWYq+nbUhy7t9ZURJ1lCZ1ym1lV2L1P+W8kaJ5PGs6bth1w4mB7MnvGDFVsPnTdsOM016x3x
be5ToKE0J7PLKyMymkQ3/ZLzl/4cI//TCNsXVO9nodHvCkOxR6AncaUcyZwOkSR+q4fR8fXuXOYu
DFev4SF4KJ6Z0ry9LddjXvPP0oj3nJs5B16EqjZBzKI0eNfnTbVTEmyq7yvTlfpDYn6JomAfUGyl
pRL/ai0bCe+uAjWbvHbQf9biL9hoHyLGWTxr64etBRB+GJhL4GQWzCKL75Vk0N0DE2K/eFeMaFFE
/riLwsI2jHbvt6Y9qjATJOOx3lRpWQkjBqkKJdhZ1h0yr0tXkco+URuzl922RTOuE7oSoLCwpViy
dtwYMoHNBJaCeY7s0krfa1IGKEZ21fLj0Ec7rZ6oMigHL9ui+VkJIfO/D04XxNF1LK6jUAlQ2Zbd
bFJ2cervQDTAUeHbIawRhbm/7VLr1siSTZmUmXfo5bpSf1AY1OfDpZFpHEottPY+03CHAQ46e6Ca
8Fvog+zvMwkE2GCgoY30Bwh9aTTU9TgwjFGmMf9Ry4wdaNV9Kzz2TXvUs62CzAqujNuF1yLp8/ze
Wc7Qq1XQNoi+yq4kTPscAagW8gPdV/aTOO4YPnY8vTjp4ZMffrOK6K7tfxbSqVeYnR/7jQO85kXU
LJjm5WnMnNtitwe9l8pJnmTXHM9W/anvXiLjw7hF1b1qRaWaYAB54sZZRAmpGy1jaGAUFaPkvdQN
j0qV5kfNbL57lr4FeLiGIBOT5mkNuKJoGVyNoYx6lOYxEctNa4rS1dGKD6CAD1od3w1i/cEPn7Pu
R2Htm1a1J0vcy0mzS1KD/zd2RrnFh7yydk6oOr8mRF7tSzGeKeuHLMoS1c3TozX0sFuktja8QMBy
+9xcY/nBAr01tNhk39OULBliDKn3Qg+Wwo93Y4saqjU8KFn8YTSf4QKopHMmI70xJR/TWtjQkVl5
1zClSaLBvczrZvnwjIxuKgCvqe6Uef4+bPLu5EWV6OQq6O7by10Jsm9NLWEcKHGGYhkNqpvm4oMw
JC8x9F+3Tax9uXlUAEwXoEDenYugANtwkYaq6opZoz3XMt3XtM+F84DM6UHdLtCv2eMTUuThVcjM
3MJehjqM1nN63G7M9pXW7HTjtdDUnd9s9KDW9u6tofmHvMlApVaMI+IBe1fCqpCFdm+6t7duzRE4
6uDhiHAAx+df8MaC2VZJN8i15tKnKdHvNIDKbkBs1o45tfn/bCy2C0GLwhDTSsPAsB8LJ6jPlhDf
S159GMVzIYNQnYonK9m1w3tL6+7a6l3RvvbioWIG4fZy177c25+y2FBxZrBNwRhwQyb7XK6deVND
+OutrVt/dWO5pEjkoaIG0XW5saNWj7wZ2dgkgcQmQ2HrVY42SqZruS41ZrI6msjzePrCiKWXJbPG
huZ6aZMkdizV5JmFRtXRqLpd7in+gyx1z52aGgkI5/CseIwh5K1RPJhqsAUtX91cLmam/aDWBGF+
uWTYkLyxhELLzWXVNqZ7L3ifeJHzb1v7xs6iShe2ALXEztLcKi7sNPqqwsLVCRuJxtrRo6v4f4tZ
HIy89TM/qDDCQmr1R29uAX3XdoudQl8KclAmFxe3gGeBGhGtSncD60clTQD+vkxKy2vv91+7PL2B
P2ERpjRKqpdfxYOYpQvVDDsBNCk1kgl7VJ6qfR6H5SNjNlvrWiuKzFVG2itMrIHVWnweo6ibKhJD
3e3FL3INg7/xZPT3WZ09JYHv6LAfxqP+PtSPkW6nmnEym3P3qsYQf+yzLVbPlU1GOu//XbZo7C1L
a62aT1EGv5Dr8epJ82eh8nZG9WSNW8j7FXe5MLTw/bZqzQLMAu6i+zbNRPhb//7KxlEodsyz+WSC
i4JnTE9anLz5O8qDXUSUo2tX855vO8tK1MJJeCNSzwECs+xcQFbZmF7R6tA3HOkJ22HwDI3sRhBe
aTlrdJzJq0V6CPoVd1lXNIE28np3yyQaH3rNexUgsdl1JcgiI8lE6IytACpUVSvOUmeax3iK4X0F
ABQf/n69lEHARhA8Z5Df5eFQQEqOeZcYrmS9GhrCmfqh/JeuDOAOxnrgbJhZOZb3X9gPfWk0BkXk
MyQminzv1RsYvjU/f2tiuY7WL2Ipx4SlUDMKpG9t8blNQOxLG/DhLUPzo/BNvhBIwcAIQGm4SvUl
Dszd1L36rdu1Wz3HLTvLm03wdNFsW+zU56nXPqT++FSE4a9O3Eix1jz+7c4twrCWmUlXebmBxzOg
N9h1YMLY//sf3Ow/D1jmwGHfJ56UF4YbifQ1EarqwrvU2902Mm/JZRuBah7dRlJ6mhK48+WnMdrG
05PRotCGvtmeiCQ7ejwq+yqfLCcEyx6EfnAKzGarwne9hfOMPyhIWF9IRpcVr0lpkhZ1CcVFXc8J
oncGTU6EC/9+dQzkwYxJ2g1l2yL8KdGgGJ5aKa7ZfzMAY/XU1sOH2Ds3/b7Lt0Bz17UNHj/cXUwg
Q9dPZnW5l2JdlZ0hD4pLN5ARsijcy21S79XQ2BUQYU9Nt1H9vfZ3DBJv+TO/DpeagdYwVDRgJMXt
h33UuhUw+yy5860tRc3re2q2Q3uEFjjVqCUfsuJDrpjT6XIr0DYOT0DTVnxpCza9vpr/rCwOVRH2
GkB6WYHNo7O1+jgXzgcfHplxIxytuR59TbrQkFdR1lxcu0mdllEEMZCrCqKT5q0d5prt6RtW1pfz
n5VFRuMPZamlDcuhHXTo46dKQWhAquxS30jot5azcHIh4M2eMzTu4n12mz0H5UfT+Hr7IK15gD4T
jvP458Zb5oPTOIVao3CQkIZW76M07N7NTB0bfaG1YMRLnAFznsmkCIsPk1ttn8hTo7qt9cH032nM
Hj5b0JkUcvfBF5TSDuVh2EjZ1w4tTGbz24NYJC5xKkpZtFGHqoAL3+LerH5BPDWl0Id24w5By8Pt
bVzzibfGFhHC9IY6iQoBn5Afi/CLWpwDlMu1DYdYWxJc/fMLEqIcqnKXcUjommZCbk515T76qA37
yUI97UHSg1NDG+H2itZs/SnAIyjDbNDykylJGbbEIJUpsrD7quep7Ss/06bbR8XG3q24IK4HToA8
U4Qsfj4Gb5IIWfVH1Rwi3fW9qTr3CbIhURJXf7+eOcoxMAJqiVC3OLUVo2FV68ekXVkLyKvT3E6q
nFyHAFLwou9a6H++vYErLgHwGYKWuRtMtX/xsbRJjXVQr4ZbcPpgakk1xyi1+4RWu6ON4ukfrAFi
+0PvSh1v4YBN3EPtWWNtbDTokzqfTuUOEYOhdQZ5Mr/rQCK29DnmFSxSjJlKEiElCJM4aIu43rah
MqoTt5RQMrysOFNqC9k5ysyn3IveVf5Wn3clHspEESC+jGjB07hYY4kIu5XWmuJ6Ur/T829pMDjT
sAVUXv1ub6wsvlumNFNZ5sQNeTopnWRnrc/UeAfxx8Y9srWcxfZF4hBrERM4rqRO7SGV8m96n9Do
8sotZbKVRzjYDj4VVALEeElc7pzSB3kb+Sq0usNRnVxhDN+XfnefUStJmidLceQxt8s4O1VmB/fm
OwWpRt9Bq2pKE0crS2Xj0Tev7cp1GFdhom9mP12OHWZyWole4SlgLx8by/s9JrITPgX6cfLcoqbe
Hff+P5wQ4AFzswhCF/jNLsMM9BHMFqUFJThFtg0xO3Txh3T8FUBmcvsornxXCjiQTs0MmhRb5nj3
Jp6h/2qIjUApZxSeTMGlY9DpG6//FR+9MDH/hDcmomksolppeP1PU3g0M/1M4a/beRFUAkSbfGNF
KxF6Rq7OWB0IxrnFL835XQ8/iulx7+Shf29RXreVzNviwVnbN1mibG9A90I8WZwHE82XsOlizfWb
iGw+oukMPcQmp/7KxUarg6x6Rh/MCjOXi6l1kvixy6hxq/uI+fkkg89DyGnmvYpDdbztCyt+PsP2
GYcGFkRTa7FzKUDZRE2oMHtWd2RoyOm7XVN9z8bXOgkOIhrr8cd/sPiHAn6WsYBU8HJ5hdX7nZpj
cfTlVyUI4rs2VV7rqjEcpiO4g5IwOHejIDAKCofsbeNrfglrCfV9Nhh9mYXxkuTFE4WGM4bgayp/
HdrATrzaiS33tqHVj8jMD4pbPMuYyr5cpc7Ql65OVPKEJtk34q9G+WZUz03bH/p+Y0NXIAk655jK
PS4DMlNfHLbGNKJEiim1md14iPry1ddrpNR+5VnqULtyamE41r73nn77xrlb20466bR50SFnpHYx
rNiCn/Rza4KJSM8Qy0bLUe49R2usd6YU/g9p79UjOc4Ei/4iAfLmVSrfttQzPeZFGCtSpLyhpF9/
g31xzlaxhBLmO1js7gDzkEWKTKaJjPh7f0dvNVihuHRpTPl2HTQlMW8P2iMXPJcUGiiurm9zh1eP
3mAEvwyANw/Uou5rwIbTkM/Vk9b27PsEXbUdMfy5DxOErmnUMnMNxLa4D2jFmugPA1KqnumMCEOM
PocWS13+mrrvZtqDKSD/nier3Vi5SuVhQs0CSChQL0NMUR1by5K6/v89azlB2GDeaMYmKbxD14EL
0ghJUYegFf7TjfnONH7c/wJL/g/eTwfa3QWAX5WD6fy5nYC58c5++ZwS0ICbp/8l3bNAKASIHlqV
KIErgQB3eIeKKupbSf5QAozYr81lL94WeB1MyEEUCMgB+S0vnqbJKHJ/HKCbo2vpHljjIw+gWeJr
EQP5e51GzagfaSOiDGyX9/dv6ZRg9gsxN6jR8OkUx46iGjJMeVvKZIt5i43RemFnn0DNsOLlpNNW
z8iFoY8tuFhiwAeNDWBsO7sELAlDZDiPmoHKiQYmPGgmB9ZKNWjpYAAPAaAWaMAltPR6S3urmXyj
CtxzVTmhHpSYgE1C1vwPhTtQhv1fM+rkt9HNlshmmCGN57/krSEOoxh/galo5VFcCifAnY0ZQITz
wD4onkYDY0yNKqF37rw0zLssEg3f/ftZwMwpsOdIlcFgY15v2TRbGKadU9wlDdhJ0UaAyuQmeCsK
7d99NI4buhcYUcPHUQFrUzUSDeGee/b0d4HAaG4eEiOcizUpoIUX78qOcgiSbpz7PMOKeHP0/NgH
a1Pv5RvPPE9ev1KuWThw/9nCOJHy7gSih/6PPHB6Z4XmeNB8KILbh3/+RGDykLg0JHSYsFAWNE9k
CMB48eEowCpkFWBSJ3MTGQ2A0o3prbEaL5w6QJkMHDf0PzH/oIRiQWf4iW8iQ667X6XhAgL6dn9B
i7t2YUBZUJbOs56gtw5ZvW+MP7cWwSN1vG9jwcdhEejvo64Ahlm1qs/Afd1WU+Gdne5oOH+r+RG6
Ci0LVjyc/KmKh7syozhxe7AMremxFO7SZOs0JdsHOYq3RWnQqG2nH33ZO8faLYM3wqsVd7fQEASM
BrOHKBhilTdK9FbQk2QuRv/sZG1kDtOhGEJ7/ozUIPSt5kDIm5n/6B0AGdY0gBYgFNemFddk1lo9
Uw+mLdg0rO7UNPPeIGyD0TDxq7B5lCbjNrXsQxFApifhKxW+5bVD7gudQXDQgErl2nEJlulmPTAf
WPZy14/paeLkhGx126E1aicPpkseMjlmlfllXLKv94/X0h3BI4PYBzVTOdV8bb3mNoMi4uSfzQFy
wZybLKK6vhZkLbyf6NkEUh4GdN/A3F5bwYQAL/MacGPJQTA237KS7wTIMjLwPNGd6P/eX9RSZIsK
MMgUEVthRkDN+JzMZdqY6IA3AwM7vjF/U5aQEDwA934Au+qmc5vN7H/ShvFzVYcN5NCGYK0CvuS+
gesA9AdJWYCn/HrNzIEcbDqhyKkJdyuC4ZAiuu7TbeW6x3RtdnrJSwBLiQQMFtFoVjyR19cuawU6
6nysxM4v0NHhreUcc7Nyd6afr71NS54P+R4gHqgCypnK68VNk5ZqkP9FnhIA66A7lRWiKgrhucxc
aVcsrgzqsMiGJOrBUV4mf+DQgx2wsmnoDl3rAQsuSiOs00dC3ZUHagEkj+N5YUy5i04HYFOLUPM8
GtTJQjFx91A5pc9CAEfKzazPA6hP7HZjpbTcGmO+dcysDK0OOrVJqYfFDPiqsECxIBLPePXbqt6O
vLZOCPOLgzZlGRT92pUoeOkKy61Bb0gHe5hKMkfQ8tKb3AWaopw+65Z5xG6tOOhlE4h4AvB6yLmb
68/NSF1M6Ja6Z8rdP5VRf5/0aY3VY+m+yD4yYNaSKlMdJDJT1o5d52DvHRGhXb5H+/9h9JMoNZp9
Z5KVvv/SuUJVUGYPaEFA6vh6SaDCymkJEpjznAvjybE42h1TIPa2SaaffByH832ftGgP9G5SChpv
XKC4g6CfWncIEDUSyw2dad7Rtgzb8qkNit19S0sfC/cFU31YGGIt5RDnGqiegH5FfDp4dAeczRC5
br3GSL64HkTblgSLYzRc8QBV60ylW8nYpxB7ZpbHbjCjuUJ6xIOVEGhxQRemlDjOdyg1RheNHBCM
DhsKxpzQz901ipQll4YoEQmRA7Sco+Z4pmxYp4QCQpOAWUhzIQdCvHnY+UGylqusmVK+ENAgA/pS
Mtou3b3IXT/sKeRk+DivBKhLuTnm9jEMiS4AqAJUNvWk6kbm2hmyouI1G/5qHrDKfM/HHfVYCLHW
bUBf0zUgyuLRQAUUHUvErdCCVq6WEdRZkMGoU5WnvJdzRuWrTewHx23j/+Gs45mX/LpSDkc5GqRO
xDRwwJF0mz9bBE0VvVx5FJZWg7QVUSmwahj2VJ7WjqduE+Sjdx7q7iiCZpcl6XtF9Edo0v28v5ol
F3hhylU2jguf1bMPU8xuT477h1pfzL7eBRg8yfIVW0vLArMW6KaR+GF+Vf79RUkDw7pGZeTwEmaf
P1J6MlOMpo11pAERcn9VC5ZQCpcjJQj/EP8pllIIlYLwHhF2Vc1FhAziq4HJVL8DXbgf1GuZ7MIe
IupCJQolKXw1tXQCWK01WQ0JzmNL98Uc4NUGB2w0aWU0sv5PbiV85YAsuCcoOksyKgtVRFt9uApg
iOp+LIOz4/I/Nc1plI9aEN3fxAWXgZFGvI1oY+F9/Ih4Lz5XbuBx9GkfnA1g5UM9M9Owdemnynb2
9w0t7R8KNeB/AfYZnIfKGUwCUs/EagKpq9wWp6DRdi6M8RIiw9aX+7YWFxWgCC1J3vFf5WQgsqym
oJmCc9rHQLsUxhPrVyKXpcOHPOD/mpDLvdg3lhGK0f4B+xbYEcq/O2gVg0yi2FCxxlm3tHOI6WUY
jrodIsVrU+ZI81rUWM3g/Rwy61R+bngTztUPxDr/w5VCwxqNJpDUo/ipfCQBdW+QsOrB2aOPTftg
1o/jF1f/ff/rLJQEwH0Gpnj4AuAo1IoaBja11scQw1mI7y19N+zPebARLdRG0hfTZmAkWvlWixt4
YVAJkQZHOH5qzgHwE9DtdPlWN76y+RVjQ0PdrlzapaMHyjAEgADc3ZJNlYNuTE7iBGfXPrfi01C+
inptNn7p7CEMkydbBwRdlbKfXVDr5uCROw+miMA35JRQFrX/muaP+x9qaS0YrZaQzwApoEruVlDe
dkZrBOeEdGwD6FUFGk09fyrMYn/f0uKKMKKOsBIELZiLvD7iaYca9GwnOHfWu24bYUnjPEBEu3IQ
FmaogQpHRwQ1LxPN5xtvl3eQyNX1BBzFTrbD0tujb3Rt1NggrutqUjwaPPsCQr1mi2rDHAlPaKei
9Ip9nxvaSzYZw8aeybzPiaVvrYEBZmCBjMeExmfYOYa7vb8vMsxQqmcf3U+MZmIa1lGRP7XtTWOH
qYozBlOekiZ9LbTHInnjw7B3ULyfgm/37S3FdZcGVZIHXcNCDCdJzsQxfweJ4YWSo7JBbolGbUiZ
geAuAa8HCxt7LXNaOm4AOci+BApHN8fNnzmbmOUHZyp+gNEp1LqffrWWDS6dNHAVSjAzwkh0Aa9P
mie4b9EuS8755HFJ8M/2BrO+ddDqDVF7r1Yc6oLrAcuoZK4EuzCYu+TPuXgmDAH6iI7gqjpObNK/
dQ8dVBq7BHxD2cpZWXCriFdlUxPnBKyPiu8OqhnIs4prZwy9b+wy25N8iozhcRowNJJFNoM2Z7n2
YCx8M4SuWCKadBh0V11E3Wgg759s7ZwJcz8AXJwU5i5gK0u7tSKhIih54UX6EOG83sXUqJ1xrPDR
zKCF/owdWsEQmvZKReg23rq2omRPlZ0YAdrSydktRJTY5YasDSbfHj5pAd0kMLGjpKZGrIkuYSmi
SCAgh2nuryAC3WjdUz683r/Fy9v1nxl5KC8OXS/0PLFoiTNeaM0DDez5ZCTFoSww3nzf0u3xRmkZ
fRfkgeAexwm/tpTTFo/dYAYSPJ8nfqTrOw+N+6zNQmatvKwLBW0PtJWwhZEaDCKo7F2NNXa5UVX4
Pt0u71/0aYgc+3ESeaTxncteufkpFdqOB+VKIWzh2ZCWJZPlB9WFChdEKFm1lYPvVrY/jexzY4WF
N4dVvqvcvWnFM9m1NYAc1H9JXotmp2tbzcPQ9YtO2Fc78T81+docwe1lxy/CZuigMsb2q+O1JBkc
i6J2CLj992IYQ+pGQ3mCyx4/mz2J0pXvvHA10MX5ENYDkhd38Po7o2jRdIjmknPK4UqaASS8YO1Y
005dOLcyJASPCEZaQOIt//7i3ApNT2chWmwzFJETtkX4AWHk9/tHdmHnABCGR0Yc4QAhIZd6YaT0
KBOaBjc51+MuaCM+vBPgp/DeVNNmmn7l3u/7BhfeVIguoW7moRUFliq1VmJYwu6KrtHOXtmOzbbW
DKkGCxAzZK3nbvwJefvMDIHEzT9pKHj3UQ1gFSSa2i74986lPMDga5MlfagaKYt32qGG6rSjnY3c
QTeurn+M0FNfSSkXeAhgRbpq5CpolNxkEdMwBlNpYcE+D00zP9pescHAamhNfhR0O15s2+7Jt9gL
wKS7XgOSXmzvb/rSUQKrJDCvQOCDMVFZaNVMzEkCTztr1dfWf7WmAvSI/xy0Ir3EhIiLUig0WNS8
bBa9IWYjT+MsBX+4u2HVUzBnUc9WgrKltVzaUZysBx3ZtnN5GpMM0JCpPtVyDKFaca8LrvxqNcqj
Qee6TR2XYTXZjCrlSTI3OG5YQI5vWNu5xRPiSRZsuHGU19Rx0HrESAXUutN4Lr9xa8vtTWb4B6j0
vTr2kVR8kzWvDq/D8QzShWM/1msIlYWX2AHzKIJN1Dygz6E4NKE5ZpnMdhrL9F2zwKxmPXuc7Fcn
b5bcDeS5gMMCWlqGMNfuJsgL3yO0IXH3OtFTS/+MzUNXQQMu/QE6gkSna21fGeZdpwxg2P3PoBoG
FrPT2I3ekbhwXcjv/qm1bFvIBSaQq9UfSwPySzSueNauhLq3uQoMo7gDWRtkvoivr1cqC/deP8Mw
a6od8x28h18E+hCTjaLwkw/9oPtXfOkTXtpTcsayy+EgvZbEQW+E7XSeWRJCVnZaRW0u3Qy8fUhN
4b7xB2VhtWNaY1sIEpvs4ExfqvaBuL+EX4aN9wgwAWKeMn0yWzlXZczfx+Kt1UDMNexpveJwlhzB
5Q9RVuxRogOtapK4GR54+r0138m4cnyWTUAxS0p0eaYp//7ideRBNs7EtEhc4Zx0iRnprAy7Ya10
u3RWUCAGhQXyFEyaKCsZe9PKAhc8PB3ZGOX3sarfjfyQxZ3X/WD+p38/KJfGlLsOVaiGic4niNN8
xBP2AzNeMQVutmusq0sn8tKQ8ujUuYHWdeuRmFK2qaY/Bjjv7NZAXrnG5K7uH0DgeHck7hL5cIDP
df2ZvA632UpAaV4X2yDTd62xqeodACkbMm+DZOVpuIm8VXPK29AbdgakOxNnG54aRW+z2Bjk5+z9
St3YdI2NP/2e6M6hK61U9eKh6YwBesSDH+MCUO29XqVZOdRxEks/z02945qdhbYv4mbU8qhs2bGj
+t/7J2XJIMJqpNCydQGo9rXB3GiawWW5AUxUENYFiCf1d69jYeLQaKDpigNbsoaoGjUISQKLF/7a
milKD8QElXEeGS0ip/V+JoW+Sxr/az9MEGCx16I/9S3ycK3lLAkIxJGsA8ZybRAaYGVbAdx6nnUW
gUv8sbDmd10rTxjXjSDF8mrVybar13SA5Ge6fJEUs2r3aaJe6k4MZlHN/BsQFgV6+37/w62ZUFx0
hrFT5BMkOQtmnnLe7dBq2N43oXpG2T8DxBCFQVwjjOMpX6upUlL1Hk3jIM13sxeAQ9c40ObLfSu3
n+jaijwzF/4X9PJ0SDhiSn0Euzt0AwsriHLjjXN2JEg+u+AJLYC3+0bXlia9zYVRTvPEHDoYtXqM
laSAEpWgMTdWbrPcoOtjgKVJtk7giICN8JT61MTsuRodWLGLNrQa8B23IhL9iWdrff3F9YC9Hnx+
KPEBunu9HuEU/dhWRRo7oCssAgw915vVl/ImrcOBQBVHNm5xoVCyVKzUWqX79milsRg9QBlTLWw9
TObw13ZXMPIxEMQMl28wUHm+/71uTzss43ghoERBAvxX1+sDlardFn2AnSRmjrADqhFjZnu7+1YW
dhGJIuI5RAEYzVRLe25hp6A7ThBfmcURA4ZhZ6RH5q6QeC2ciisryrVKNWIyguZgbPg+hHQ/V+6J
dNVOq1fm3G5SDvm5UBlFyoHsH5m/XO7FIR+tKrPsHCGHlfxgfb7zQTLiFOdq/Fs3z3n7vdeNcHKO
YgQUdti3+b9ODX/YR/kPIB1sKkYLru0DwAiMU1pQvF/Ghjh0U4yfpzegItfi4qXvJlGXEg8JwgeV
gttMc78NCGL8LJn3xeA96YN28OzX+6dj6bthMsNH5RctalSgrpczAhbiczLS2HAoxp490Aq/tDqg
bdVK8W3RkK8jrcCoHSaYFOcEyZbG6/2Jxo6/b7l7HPUt0avIG5OVssXSrYLIKQqZ4AKRpD3KitI6
ZcWg0zixyPckzVlo6CBQvL9tN6GUpGF3Prob2D2cQuWlwgRfoRVFxeK8/5xPZzCmbWajO3J757Ny
5zdpNIOAEsnFGhD7o+Rx7X8lxA7/QIX340Zfr8/sJ91PLSuLpZC7A+a42d/rLsbPXkZtPtQe3XtV
1NMH22t3eldvGv61yey19d9+TgD1Zd6NBtzHybn+FYUtKi3zUh6nOZCkx6A8siQe+/6RDuwAKk4G
JAd99li198k+KMaXgBxKcNzCKax879t7IqV5QLIILQ2cYpWDtbEphsOHKY8n/suqfgfDthYrTkeN
8PCxMV4uASPA+EDYSfE5hHCnNJsyjxPHCbX6oQoNyNw5TxmqjffP1dJiwH2Frj1k5tFDVXKcKUu6
vBd1Hot+PIrk4JZgRbPXuOsWPp5cCUJVNGqB/FIenmbuGpAlG3lMICFto0hr8p96Ur/m0+/7y1l4
XEH+iw2TWTcSRLWY4NFKT6fEzGOw4EcUSjf9167AHC87lX0bGVMWuTYCpGQNa3HDKSk/2aVhJTOd
U9eftAyG3Somog6H8jO1T9Vo73leRWzQNhX+xyJwLVtw3f30F2GZ2+67IL6/BWqK9/FDUCyW3EvA
fljKFwXnARBus5vH9dCHaZaGqfhUiqOLy2t74NfLV07Qor2P2BYAT2C3lIV7hPseEn5cB2P6bFed
3YS8Kpoor0f3KCwjw9RiwXdZaQ+H+ytduiVIuAJJcYFHWsXa8XLQRgxqg5XG7k8uR5TrbXx9Q337
y6iNK8aW3CCoJgI8JbKcAzKDawdUc6epG+gO4abkeO7RcX6xs4pu+irZZJqooryj3c7JbUh2BUTb
l77HH5NaNEejzMkh7Sa28ceCr0ATlrYfHSZJWIxHFSo/1z9LYFyjmOqqiJugeLQT53Pu8qPFk+NU
Jc918dJk2lpXdfGse5gMwXQ1Uhu01a5tOkZLxp66RewZz+NXIvaDBe871nt0r+p0P9QkLIdX1zuZ
RhvK/jh756dqjfBGvqvKu4ReBJDZUsUDOAfloJcgS/fTpCjjJgXaf7Zqf2sM2fQ/eHsox7hScArS
ix/jOhfhn+VASnzWYYXgiaXmb2jj2Cuf8OPoKCtByUJKp0q8HpBa1/vZis4UKCwU8awHIerZtvYV
Eivil733Jwg8VBs7OZhEDyG327gnzn+AIEM8JOA2y/9O5dfiGSOf87gV3V4go3DMXa+H/9qwh1vB
BkBYBCA8TAXZyjXvtD4rRgMTP2427aeu/V3ZIJwizVqF72b+6cPQB3kb/gS6EOVAz7nTG4U9FEgq
bWgMV/6GZnoEFOC2d076z4q+V2jAVU7Eko222h9deKnQbsOEDohBpHX59xefG3rYsygIKrI6yAr8
51k8a8aJ0R/3PdfCqwv0M6L5ANU4KYR0bYW6AZsACcKlTTQE8izsarbJyFpE/1HOUw4WiqQyycQQ
KoadlKBRL4JE0wguajof2oqEWvoyoOrcBmAsZ1uRPTXVPpsFMrQyCvy4oLs2/QEODGiB5yH1T9ln
Sl/ScdeNkVH1IQ/GfeE/QgHypImVcH3hNiPyR10So+cIr1RiKdoJj8HpFjEvQWjg+Bjn6Cs2roSR
S58XQBCM1kNNF7MW8ldcfN4qGOdxcO0irsWPFOLyFHR95Qwiz7/3P/BtOQaQFsnxBIA2GF/UGX4d
ql0+63gZ195bAIgYbf9CWiuagEIJfgp+Fom78gwvPIZXFhWfnI0dzwiK7rEPMpG62NRZsanYX7PO
N4O2Juu2eElBUACwInCEQCgpB9ggVm7NtijjaYqyUuBTvZfea9C20LzqopS676w/NoONnNw+13Ql
919KhvDeS4ICeH9gQVUfwQG3QZkBkVZZhaDJD3VKnhJ/2NWe9iqq6XtRQuWoHz7lYxsmczuvPApL
hxW3CvVXdAARgCgOm0w0GcjEq7jQE23XdnXxZWo1fSVVXrAi6chAfYtkA0+dcnsDl/CM16yKx7r1
tsKfx2OeNcZKYLNwVJH1I7RB5uojhFP2stXcOvAGu4p7+ytPn2mh7RPdOBjUgOqoF3kCvePhHxFT
8K1A4gDSBLwwnjxXuYZNXbpNb5R1nLPOBwNzaUXDYK9xTi1cCRjA6cD0PYpRH2IaF5edz6RINa2t
Ywxdf9L5lqbDwUtFRN0/eb3ivhY8+pUt5d2o7MyvS2S/sTOh8TXbD6SdTk4gVk7+7cfCoddREgL0
HggeFTflQGyQtnXRxLq96/vROthmbe+aMTtlWfVs0uZ71+nmzvPJ2tTJbZwJy2A8k4EQkLAqaIHj
IkyQbmjiKT+VGRKY4BmVDi1jGyuI9WRtDPp2P6U59L7lrBCqvuoJGUyAWzy3iXN30w4PWvkMmMGK
y1zYTPxi4GOQzaOPok6MNbBtBLzoYkPUD8DYvPjtd0YfaIZ6iut/L+nWWg1vbu908CFyhbAZ+SKG
M64fINEIs/barMOWVc5uEpkUvwYG7P7zs7B7GCCU6j6Y7ZOFhGsrg9sU3OBuHzfeLw3aAk4JWvqv
920s7R6Q5KD6l+R7eLOvbQSC1dSrnD7OLGOjU6iFoHp9GloenSBi9pdVUJ6z2/19owvVWDBXQyoM
QF+k9/j32mopCrdlrOtiJ7deyi4AIMo6BkMaou1QE+dxpjRkLPvaM7JxE7oZsueMtyuOeaHKIH+F
VCWWTUbkHte/Ip85zZK+7GLQ4m7ccYuHMuz5tp2+2dazoelhWQ5RDbDuyuoXvuuVXflNLjwahBhr
IaBkFPd/hb/x7ZBpcQUigHnjPJN3bzuR7Yi+iBUGReStpSkLr+7VqlXu+jydHTy6sK5T/Ucz/BZi
n6Z2OBrtFl58ag8g6MBc/cbGo3t/4beeXPZJoDEEBCzSTZV9aQQWx8uGBpaL345zNMWRVeil9eHc
ttv7pj7Kd9cx87Ut83qPQWvFGDIAnDDJ87CvkpfOfi8EJjDBgAxawKnWwurnN0u8FG2KesNjHvxC
+6sR23HlmK2tWklw7Qkd5TYdutgkwxF6YNDo2XPnR276j5NNV4wt5Apy3Sj1wi1hP9UkFAy8HoiT
8i6uXG7+9i2hn1DNCaZwLvXmbz/3oonolHTzlmEutQ/9JNONI2uaotzZg+i3c5Ll1WvdoQWT5o79
sy2yiod05N5bmRdmhZlSJpzt7Jr0bGeN2W7AT8q0vaHzKt+T0un149i6mfXgawV5oZYo1uhCF90H
CiWo1IFGGyUTxWlRYIGh9zl3cfcVand2mJ7Nbc4exvHXrB+yug+9Y1NvmLESL96mHdhbWJOwNbTs
VRlfvxIZ68mEe0t7HlVukoS9WeSH0UuGL16epPHKIdZxSG8O8YVB9eiwomwCEBTE2ViHOa0PJgAY
nnlkXrnpUJLLx/fcniNtbWxh4XlDeR6wYvwX5UeV9gHXhPuVYXYxzU0rYikToTPMawpOS24QmFj4
X/BoIr1SHgHN6ZpO93gf1/lDR78l5h/znzWCgDJEFeA/G4qL95LU01PwyMeu81Uf4pqfhmYrtmX9
KDC42T4AAdF+dsP+wWyfmvpHSvl+5RvKs6h+w8tfoDj7whRz2gvWI0g+kbR/alpo6DV/CMOE3bZ7
8K3uoRH9p46tTawufUQUQHBc5ZgiGBauPWBFWjPQmrqPtdnX38oM0QOwv8nn++tbtIKMHmVqKZgc
KMvDdHsKFeimjx2n1I/cbOqjg7m0FVyaKU+6uosYGsXgN5h8IM6sLIZYQ9dX1OxjQTG05dCRgZlt
7L/bwiWbucr6x6rR5hfMvHgRsYziwXIT1EUMH5p51INg7Zx2G+T4+jOm8zJ0LHP/yMcCQrlkFrtW
wySXbSb1e80C/lzqc38QKV1D7d8GHIAKS8Qrat3oBN8Qk05IBeyW+kOcaxX5bdWcRIVojNdSpMbj
3EI8GfRVHNOdIK7FLH01dycDjG2/7n+ym3uHX4G0A2VKEASCuU9JcnrLG9op4yK2mXWkGJduSHrs
ujXig5uTIc3gXKBmZUG0SW11amQCZMbsBa6ew7+mfueOUVUKoKXvL+fGK3/YQbkVXISyWKM4SUsr
WCqmRsQ1WHQ33Mr/FgNYd2w+gbKflpv71hY3D/w0/8eaXPVF7GZmvlOkCCBiNyiSKHC5tp05+Dsb
FA52/4spNEXkOBxK1sorV7C6GZO6FTEK5GFtJieeDxuPzitdyuXv9J8ZJVKqAfLILFBgxMR3PmE4
MjmZQ0BWMt7FbcN8J8j6TOmTFTdB9V5UlAzYtqzZF8a4devmJHxje3/LFs/Cf2ZUUE4f2MwfMGMV
d+afbjiJYIqG7K02xxU7K8uxlE/jsblyNAefxsdInYfqfob5ZbdbUz6TXu3K66GugjuE8hzQHJj3
UV7IKmAmZckoYj2rybfSS8AaRppkCIUO1UwbaN1NQs1pA52Ftax6YYVgvkAvCpPGgKuoDpdX4Kf1
cj7GvdZGPkdi5DZbKCuvpARLKwRJGTyFLsfOVZQRMSh2zShHFHe2lR2b7RRSPhpRQ7C03gdgN/9X
7D+A+JDChp8AJBCtXrUDaFYt6IDMeQQEwcrDuunL0NOzP5SUQMmP3XT45yN5ZU55ufzGsobMFWMs
hNgF3tyGHQZdwyrJx42T+CsP5cJlBmcJDgyqBRiTu4HLdGZTWEQf44LnB1sf9mj2/CuQT+7fhQnl
Ktu9KUD9Yo6xy7/Yrdi02hOzfyTJGlf44gn8z87HY3rhaYumBz7WtMaY8S/ggt4aDApvwfTvjgn+
FZEFxCkANFAZyYM+872283AAwaltdb+N9nMyr8TxSyu5tKHsWNWTURSlNsZjO0WkZlHfoFKavN8/
aNIZqM4CnJQfsBoU1VVnUWgVQLYNmWIkd/ob6UDMjZAsO9SVkW+1hprPbjKJlRLw0v3F4C/KsmiB
AXEml37xkeqg63tMgo3oq9qu2KBRlePOknqadjO1m1+OR+0vZTlWO0G0pD3eX/JSQAWsAsBhgCjr
CEDle3BpXptnLdewswJ1U38+aNajw1G3GY7DMIfCzOLeOQQium92aafRLkEx/6PWrtaNXAdsBZnI
ptjuY1uDUDTmePvvwj0J8um+pYX3DGMSKKFKPlgXo2zX66MMXRMSkDH2AsSKftLskpK5oVfmemQl
9lp3eOlrenIcKkCYKgtz1+a8nE2i0KwpnlKrjYNWjDR0ssYddgGZZsiLNb41hlM6gb06cct0rSGz
tLF4ccAJAvg9vqryrNp8ZkYxmHM8V82jqOnGz4MDxn7/cG38Bj+65mJu7CGRtx0wB9uAQKAZrmzv
oNsY1AHAJibQPpygSwgGragZfmrkV1H8+MdPKW2h1AjdA3QyEBRf761hzcAyaT4yUSp2BWAUZITo
yJAeTXPleN7eCphCYwbyB5D/BKhEWVbJxOC1VjPErttvXfGE47q3k3HXJ7+5V4VpjyIOoZ96d43C
WK7hygXZKMPLmgFwLKgn38C2crx2TGBIg1dpNNKfPjlhaCnieMO/DYmz7/853sOsGZ4IzLsB3AF+
DSX25yAEm8uC6nFjPFYg0E5IdTbHbFfytaH6m5v4YQmU56DChMSVujQfQ3wNKzMdNA5fwONWT/ss
NcNqNSBa2ELw1AK1biJjR3NUuQKpQccRirc6xui858rstm6eoRAX1l4TduB5rMbsZ5mvRA1Li7s0
qqQARgpAMgYy9ThtAWUnRz39jfs/WT//+Qpg5hINNsmFgTReCYWyoiM9iIz0mPzW9T40s3fXrKPJ
WnkVbrwYHBhAPlAIg9goAmjlUajAbCwM1hpxRcg3c7LDrtzktvFsk+GRmVFP1mhabkvqAAhgaggi
e8hFEUcoC0sHI9Wt0bZj3Mbd3E2RVTp7nwdRYfIw00zwTY6R3ldvtY4qJf11f1tvgVygDJdak9hV
SQOpJlfQmdRKx539uGv7fUeeC7AsFw3QIfm21N8C+rcav2XzudjX1iGjbOu637VX/19VV/BcoK/o
w79h4ge/RbmLwVRAyoW7Scy1BoTVbqE9CNQhsBfGWlnv1m/L0WvsN4avEfF8FMEvnn3qT7IvZpK3
XAcZyGOgvaD3NqVVlLDPK3srf/W1S8Ou4iThwOIBvknCBSYUcm/q6ZvVcueUpvVXIajxzCYQnTiF
ln8JuGlsJt3iUcv1+Vgb7ksLDa0TKzoUobQ13lrpu69+D0CxqAYAr4GcEHBJxbc7lYV2nYHfM/gv
7fBJFGLLPGu3suqbwrOE3gKPCWAggDzg+Lh+rCrTSBB5D/RtBEdtP3/y8jcIuYMpbsvMv2XVbE1z
CKEBet/sTfIirUIB7GPqBK+XcoJ0M/VKk2NtrE63zmRHnVNs/t9MKL7BdjRWan1H30BcEybWb0rW
VIhvzuYHahmPPCJE9KNVQSoKtVyXmbCQwXNLvNWGeCCBrTs/hgDC99xMV+o3N85bMaicCM4J4Gkp
dg3K4mEepKfM/Nm4X91qWDG0dPTwrgOChjobnnfl87S04cx0RvpGMRC6GdxECzkijEj4+j/DNT/W
9J8peVIuLjjQyKaWlzA18bdJ86FVkYSITleKD7d+W5pBqImytXRZ6qPu5ikbZzPBZdL/pKWxd0l3
bnPriaL9yquj9UOAfgBkIc/MW+uF3vawFNvKm8sTqzHB7UXf7P+PtOvqkVtnlr9IgHJ4VZi8UbO2
1y+C12tLpESJyuHX35JvODMcfSMcXxgwDBiYFlOz2V1dZXlT5hHb5xul9aroo5QeSgiLpfu4cwfD
RRh8/wwsbBhw+KGhasYJoXwmrGNcGcRUOhxu2UL7RTm+OvrguFmuvKABcA28uLBpAMwALBZOBMhA
0RhggFLaE6xkpWWxh9fFq2Rk+baztZVRLZw7JNdnJANSmXOry/WWyXs7w4dgLZUnow1LPYCIEqkC
Nq3YWRwQAAPogkDdCvN3bSczrETLiURCRHA7yXmDQAO1lZWsxE0UiGAW1P2IyYCaAUpH2P9t3FZJ
W2U0hH79RE8EKvOS8koVwNFTd+CNr631dixbnJlh8DTBK0XYFDU1SpAaMhp27cH5yrMXAJXRlqyX
gWpspc/7O3DNmDC8vBqlhqIjL6SJE/AIcXRse9bgW1LIHPTg2QjSYu++zaXDjjn9Z4SCn+yMirYZ
xQjjCEhH/VzK7oA+fQ2s4NoQpNGvuN9UePUaa21AtzDLP6v5j2Xh0snMTJOHEaup/IR44r4DNlx6
K+MxpM2pG2K4Usuzu8Rz6GNbdyvR8DyXQsBwNez53Fy4Uj3rSplVmGvQtOVBxrspIAV4A1ZmdyFi
QOgLt4KGQBSVxIihYhyC9zSnITgUddNVrW1W7IkK3fOggtL1dOxXnPfiHrowKCwnTxqDpRIMVtHD
DDo0wh6hvoJHNag6ijOlZHN/iEtuEzgzYLDB54q2JMGgpHQFSAiwf3r+OPQbJf+dfa+KFSPzj9ys
1oURYauUWkzHuKhpGJUq27ST+ZGolQLEBgAA94ezdAFhxWb5KaQLZqj89cbI0XFSlzgUYYOCqGId
xk20105t/WaYh5j+LKvdeK5S6IMM8spR/FO5uh3lP6aFUVq1auQab2hoD09R9qs2j1rj1SWajWJ3
lI+16lflT/Pc/qCtp9dfYj1xo58ZH926fDGcr7q9oXxNbHN5ef/5JuGcMAaiVohOwD1QKfKNMgXp
N6pyvuTooTStEVStToFwjSBHA50Aq4ALrJNNpffw81kHaP5HbHTPTUPgDtEM5XF+GH4nVNn39m5Q
NjTdQeGVF4D2T3DPL5q2b7PEv78zFj3GPxtD7C83kA03zGL+NKNCU/RYEb/WUeK8b+UWoTV7RbAv
zfmimUd+PuAXjklKWqmJG5TnTBbIzmM0ZtuiOxda5Y7qpnTesj2t3iC4deSfdn0cW1CA7MGmorzf
/47llfjnO0TPhSaOoZV1HDkQfhSTZ2zaHMq2D5k54lQ8MfPRpH7Da1c1fAhJuEMBDbAuDnTrlNYv
UrRrpR/oxtNfVz7rJotxPT1iPEO7iWuZienpuuQdyoh5vRuTXVY+IUiss+JFb0tvMvmh4rvU+anS
d6gqEeUVialRA+VTq7tJtOPjJi/9zCBAZjzEDKTllXXUejezx4CRtfTfovO6mEkhhsi0EShuW0XB
NYqnzVjbg6uXUeU1Vr8mX3XDyYhSw+y05vIk3Bckhq53T8Yq1A0tuJBci11aMI+weA+Ej+b4XN41
yYR8y1mbNmbjTXbnRuw8xnP7rc68GpGN1bgsXtlJt3lX4ZsEFwJ8iiHxpkTUZkvbenrXwVRDKPEL
adpozc80s13efUfqa3N/ryy68svJEJxJr6mTXjbYwkl8LPJQK6irkSerhHDMU0E2SGpHh5773DqR
tbb5pbD70rRwinlfahadYJrL0lcshUTjE+MQuPxmq2vd80uO6cKWWBE0eeXQBn/CCko9ukzcYW0H
L10ClxaER4SuUzRFtlhBpo67bFT3DAzhEzjqZStZaTVY3i3g8QC189yYKLYkTpPVVGXX07AGlXQG
KhS/s/iRB5FauWm7k6Zvo7kmmHXb/jpv0QujwhGVTJQhahSkQ7Vj7sghAburVK86Qwh2PBQxcfHG
AGaqLF4s6UvNVjbqkoO4tD4v8IXLz4c6s9R6mKMbu9jGeK35zqDDs0PbaO16md/PYoxxaUsIbxI0
L+dFMt/nxdGcPCY/KDI6HRmo6FxpOHU98eLqCT0C8kpgNe/4e4YFz6QM1jClIwwn1m7Qfpd4Qjne
4KZNtCXWp3W+f/aXronLYQo+J5Uco+KIvEOSP1ZQd6Nt78Xa96jjXhJPiKv8+/aWRwe8PN7y8Lyi
KlQ3SKqEJmj43b1R7oGd63SP91vW+HaoVWtZksUTj5c2Uq/oDkbO6XrDAJXcsiqyaYhWbMfVejK5
k4Enxf0x/WkhulmyCzOC/1RJDhgOwcVFs6dEc5VpY5VPbXvAcXH1we2NX3q00aTAzN1iTFwNmhVr
Quy3Sfz5ZF58g+BIB+5kk0HxDT3EkrfaUVFcGcrQHq+/Vp/aM/fN9DFTzjY/1FKOksYaAcAfypb/
PAngqbme6zjpiJS1Cm4vGcnrQ/zW5a5hv7Xod2fbkm/0dNekr2l/sl+KryDocKQDycBVAjKGTqVb
ZhG3Vp9J+d7br5SN2//XGgEudP15eda2ZeTg85i8zeimax+TZts2H1O6ATNEZW+m6EVKT43c7WVp
8unUuXa5hgBfTCKAdwn9oNiUMzHD9VdkKoRz5FgloXNMKbJ26hjo5JNZp7z5TqsWHZSKX9mB0b3f
H/7SxaQBkAW2Z4CycWlc2+XNmLAyr5EQNSj6tp9k9ga+Vg+kRivea+nEXRoSjgLJpgbgohLp66F3
Oek9w/5yfyhLHuvSgrDRo640rKbGUFIDirqAPU/9Kc2eevpR5hujW4OhLpoDkQbk9/BoR4fk9cwx
heiS0Y8kbJTSA8OCH6WZy+rRjyyDegX4THyNVisX3dJyof9chl0QKwDLcG1UISzvzR7JSJpFntkd
IbjexC+ms+L8F2MIfW6uA4wBEshiBy0qU3o3ashJmGkrI9STBp+opHirSHVSQZ30AiLk0WVl6Zw0
JWue9dSg+/vLOc+f6DYuP2Geios73altTWItpaGl+HrVuEm77/LRze2jpP/F3gTCANU4Hel6cJ9f
m2rlZsjlEg/T2C7tA+OV4eJpLK3ccIsPUwthGRbOglCN2EJj1V2BCwFBoDWGXXzoyy/YlNr0u/yV
A1Khvyht6pLPydjQj0j2e2cX8aB/sj/uz+vSQbz8CuGYFKMC5GWNwDqOZXNrFtDfzOVsDX+5mJsE
TgSlVAAbwIYszOnUml1UU4RkWRJoluQNnRoYEjo1nyM83wzbK+0HCOU0n4O8Fij9qUuLW+fStrB1
mmnorcqZMwDDUw6tsKiRDm3B9gws9vKhk02PpxRdGu8q/0m6zBuVTQpBCwl5/X1Xf4wG+gJ3hrKv
C/D/t34c/ZA43acK3emEeTGT9hR9AqTb3l+Z/zBniKKBrgEmS5wz08zyqhkRA/UsiJuPQn6YJmMn
gZgncqcvSbonHXi1+Mb6ct/wvBa38wVkp44u8ll/+nr/N5Pj1DLu2rBO9NrlmYMeKy0pt6OkmZv7
phZ33yx48D+m1GtTZtYjHdVPNByA8AvAvjXtuKKsuK95C98bj/AY6SCjbTmNjMcIV3bojqlGz4xT
N4mjMIp/RL0dWLG9FuvNk3TP6DzyC3/VAe+uygyLZ4PPMI4MzwCxg6XhEdISP9Yg+wH0gjmd0P0o
09G/P61LK2jraJlHoIf6nxg9ZybgbX2PeFYfhjZQCyPfSGki+Sk187/wy4hQQCYEIlvcfMI4JeCt
C6dx5pwAA4VzeyCdD8bKQO7MIM5f/mJcaP+BY0ZHL9L/15OKzFJpjjRJQy1Kahdl1NEjfQ1WpXxa
exIsTuGFKcEv6vmIAiJjaVg2mblN8cgJ0jQmG5nZ48p9s+igUHz732GJ1LVym0qRSs0slHkFnvrG
rprMjZ3aajcV6abyIZqUno0HyUDSwJN7TeduT3pQIUIZwAhSlBJIwNEpqe00GqXKnk1W3B4bRx1U
XyUU/461XCu9trck9mLFBal+K3JSImFjqsN2RK9S4Rp5ZY5Hu1dB+BKbQ13uKpnXFbgWZChkTGNS
zLIK4I2xVsa/dBMiiEGsDbQW8E1iw245pRlOYJOFlf2pmNUBFPlBpIN1bUjlUCp+1ZAPTyQk3bLp
1I75Q08CPT3nfQSx4l+DFEbGp0Pqz/t7bSGg0/DiRcsAgCnGDZ9G7vRZM/CYhfrM4o0u7VzON2Y2
Bg7fQPjD5f37fYMLOw4VLQRzwG1CeEoUWykS6NerHWFhA6pcL7GtXwlPfhgKWzuyi/N9aWn+kgvf
ZPRRBJFGWBoPfbpriy1SldH4phWFD5XxQnrIAwkPDiOIwOvzxZa/Gv2Odj7lb/dH/B8+BOhDNEtA
VFi8aZidc4uzkoVD9TCoQTp4mTwEDkTV39Rv1WtZBvkLxA4pulLl0c3Ia666yQBRstf7H7IQXM7F
xP/7DuEaqqxyoqVUsBAdza4z+kp5ROFjGrx4jRhjqQwww7zm3rxZaVHE5zaZjiZDs8HcR8/V3rQf
eesNvgxdn9at3qvOU/qfzZd4OORoz9OCon0uO1fZWtVm+p6vwZSWMhL4mj80v7PsqKjxx/Kpy9QS
X9Mehox7U/TeSUdmI4078l0jHVEISox33XwaWqghdbWbSeRgJCuUZkuJZbS6gS8caHC0vIlFiGZK
B0nROhZCpvHHlKOD1K5cqwsyA0wUvgqNECXUpXf0f/TamveZLyjhop75+XBTgqQOsEIhHyEnXZVz
fWIht1OUouojA63a/e21FMnhIkYfEO4skM+JPGFGNtYQBJKx6NPB5B5oWGtkBk+J6RlfqjcHGghW
UBkrqclbBwZcB67mGaeC3K+YyVDr0qK6PlZhBrYNTU5dJ9kgc95inzHiggA+WBnlbW0e5EZIM2sz
PwqYyoS40eh1mwH32YQ22Seof7TgdD71ve5aA/eldI+G+dFYQbDMsfv16sEmiJXmF/DM9y3EdjXI
PMqiKJpQp8ZRocChO8ln1WmbTuW/74/vdqOARQokUngEI1pV/zizC68ZDUwntsGbMK7lE7gtEX+Q
lZD/1g9dmxCCDpv2OTfHsgkt9OVmNUe+c1eW4KhUUFFbOXQrwxHpy/MxNVuDwNbQ6K9xlm60aA2R
smZC2BAyN2mhtPNwwM9mxIZL46/31+R2j2PxEeCipw9/owH4+iZL6qgoOyPDmvAxclWl9WsQbk9o
xzWyIqBl/9uRqxUU+5pN4bJAOVBH9yprQhZRTzPL/Yi+2Zw9NwDqtx1Kgfru/iCXphEtQGjPmSXY
IAd8PUiqUSvXc0yjMY1mMFrUcCtT/nbfyNLW+8cI2pyujSg9fjJucJCMWg+kKTScDtdByDqvXRNg
Wzqzl6aERetTjuLuhINk1z85qOXrbPMmrRIvL1uxUPKHEAXOrOAZFL1MakJgZRokn/EtUbRNpdGP
pl0joVyzNK/fhWNwnIQOhdo0YZE7uRup8SsBMwBqfF+ksljpirwNEucGXeAC0UMIbT4Ru2w0zZBS
Y2zCsYz9PEHlW/mYcIHc3wwLF9ZsBssAvoUZOiFsub43Jq5MMJNUDzFkFhW1CiQn33ObuFYSqFb8
mESaV8TaN4NPwRAP/zoYxgfM7WjAw6PLUNRCJDFDH1UuN2GWvhcOhpmd4mQNgbI4mRdG5pN+sXBm
C2I5ligYpSNtkj45ZlL/zKRVsazZbV9fUmDmw92PVhHsQ6T7ru1EsSO1lh5hg7BfEd4yAAt7KMXK
wFFXFHy3zM2mXxBqQfqPAVoW0I4FbYGUVEGfjLTwVDJ6JTnzKVnxLH+c/L0vE2YAha+StJUF/4mQ
05cqP3qtgIX6HU0Be7R2vQJAjG+9WY9GtzE/7dCOatfQw3ZlV986H0wQag6IiEHXhVz29QS1jZ7b
0dABT5s6XqI+D6pyzNgB1N+GuZp3nf2zOGawnYFGBG0hyGkLY5YkyRhrnbczEGci7sj2VfqjcALj
e1z+QETsAlUhsV9o+FwZ5a0fRzkTbY9/pM/B7CPe7nxAH5cF1HBifTfMY5V+rJza2wAMBuYWEh0Z
XXQGCDdTBSbvItNpFzZ134Fzn6ey8tClqIScWGs7ZIt/Ox+KZLearzN7slwzLa2dKqEA69//ltuj
hQ6LmUUWgScA2SJDgpxOcWpHyRAiT6EQH41SYEwaTZn7INJdawm6dcAwBv0Q8FmjtxpAL2H7SEyJ
1TIfQinL9joba48r8BkDHUZ3yNfiwMWhQagVDSSovcBNXluLhqlo7ZoPIapy8mE0I/Nx0GVtD/Ia
+vwXs4jGUQgpAYWEQFcwRUw5BbsxBjaiuxhw8GynGoV21CKgmO+bWpxDNDvNil9zJC0cwcomIOKO
1CGkBandWN0lKTeAyhtApDxOwX1jC/iQufUXD36UymYspDCHKL70CA35GMqD5Dw7sVlDsdqI0XyM
nk9n8mJr5Okzko4ZaKHiamOxxqoOpLSyD952wPtaRZQN0MdVunPTs4x9uf+Bt0cV34fnINo9wVaI
R9v1xFdtW0w5sMZhBKDOkVl6PoN/1/TVbuccLTOziiFeaHPHohCiWFNsSaUmjWEJzO8RjS/jwQQD
M0iGa3KW9X5VnebWz8Kgib5FFCnRuvCH/ujiwjMY1dpU00fgHE5Zc8zqrfKVmt+HajsAW2jrrwP4
DxpX3nOaeEhGuv3wUiWfpb7WG7Lw4r/+EuHITtw0Yj5owKbHgdYezR8mf1DxPi5/0A1kOOXccLOt
0z79uL+uC5XMa7vCNgeLlzQhATeGrfONQ30k3dXThkUb5OS/xj/XWLmWFhgI7hlWAoVP8CBdbyOt
g4A6q/MpJKmKKkNBRiCDoieHlJHbqUW18uJfgA0gIsTNghADOsqQc7i2R+omG3EHTGGrqb5JfqXE
Lc/R/n1Sdm1neyC1tTf3J3ThoKBEil5bhDbokHSEy3R0lJpovTwh9jXrDZUp34xWs4YWmH/l+spG
R+uFFWEey8xJQE/TTaFdFV6lRNuCb9uHVANe+2g7dOWBt3RKoNYC0lU8tnCJCddo1mQ5VbgzhY4d
s0cZwbCbNVa5V6Ra29Z6EXaUFvu/mMcLm8LKdUrV9/BEsCl3FMVQPmxZWdi7v7GCUgNSGECX3GCQ
EVBC+5Igqa7qzUNmT9961GRXjCxt+pnkwMFrFUGO6NWGFAoMrYzMvdoM8UOsWBs10l4zy879kUB4
9/6Qbm9jbA20soPsaa7YizcJEk5SEXEmhxP8uNvbbfMT05w/Qp2tXLu1buOr2RZYvJG2BZODSMwY
d/qk15E9hRM4wPYD5DlQoagLDxLYo5encvyla5CntnoOAuIqGw9W75grIcHi7KIkAf0oaAQiYr4+
4jOsUrF6PNAnZLoONLUbl2jtCK4/A6HzZH/en97F820DijNfhbAm7MspVRloJ9HebXVDvZmYIrt2
xaUVx7VkBbg7a5bExHtdE7yIwSS1NPoE9IFW/5KnaQnC6Pb134/k0oYwcaXTShbJsPdTJiku6ZrY
65xVnMOSp0IEDtIWDdQUCN2ul8dKrdzW2AArHZjH0N9QHy17dPbRMPN5yhBkS+3aCarYQiukXgFH
E4+mq0TxGJRTnwYGkZxNX/eVq5Tj5LeSSc4x1zMvySDsfH9Glo4OeguRHQa+HZpkwl2I0kuZO0yV
gXOJIh9kn2hQbdBI3NIsDf/GFKifUbgF4YrI3wOpozyuU0eGaHE7emqWdG9FDUZiY0SB7b6pxb0E
uRlQLc1dt6YQug2GQUhWa9hLchs/TtAZD3S1kf9mN11YEe6IpmKaReCxQ9Vu9U3S8mJvZq2+vT+W
xRWa9ctRGp1zPsKetdVs6FIzVkKFQUeFgpwy4JNKH5F3MVeO4EIpCCiTf2wZs/O7iA25jtomlWw5
ZHg2I2dvV3l3Uoax6HexNsntqRuJNrpSPXUVWNxLNu404qBwpYBsDFWszGiRBwLzO+QVjDp2m8pA
a0uhU7lx/2ZWLFDAyKAtB8P89Ze2ctFKjRLJgHen/KA0lvFtlPv6BRzbzkqSfJ5gMfAADSgACwjS
gQQTjghK/xZvnFQBikN9GybjoyrV18QIYwWgTETPcy2yWQmplhYdTczzHeOAwkRUra4SfSqHGjb7
ahZhMcrW41KSbFBPXKPGXYp0QEo2i/SaoNMQr+oR4UCnFFwJE5q75NiY/hAFXb2p+pWYYOlQXhqa
//9ic0VRlILSspg3cv7MEuJlMVvJrixcjLieUMtEUge0NiLJUq/P78l5V8R1fMibekvR5egaPfOs
4u3+BlyKs0GOAZeJPlTNwu64Hs7YVYkzdBiODM41T40732wSCNAP1fBo65XkNaToT02l615k2A8m
lCW/MknjK7O6AOZGTgDoYMSq2CvQab3+Dp6hGSceqIK6penGRfYw6Oi9Ur9UduYCzOmVB71Be2ys
+j3HM3Y0H+usDdqse2JFsZfyeFg5mgvn5eqDhOuPV4Uj9ep8XhJI55GNmhXHCLPQjr2b9iP4jE76
GthpYW/NNUCMHu4AbyzBFdsD1+WE1LAZM1+nzzIIU++v9/Ko/rGgXU/zgCeXA01C1KCrJNpkqME4
Q9j25K3qKrzYCeRdo1PprLERL2VJrkYmbLMJuUueVY0SjvmnmX6VHmMHaZJpPFNZ3xaUuEUDAXji
OVoZoB/kEVoixFlh3lsoBWByQfMOuneE2Y5I1pZPOWJqCT4CQAUtAqOk1HupZYBRWAEGJmfIsEUH
ajabSBlMN6faSRvW+LfmbSO44atvELaVVeNGcUbcgxUYrn/IkoyXX9517dehQ6Q0gXTs1Ked6k8s
r1e88aJbuRi+cAWbvZ0rZB6+BdSlZP9E9Orp1seU/fuM6TzPUGlH0UND9CJs4yoiIK6FYE9oNidd
C6V6o48rzCoL7v7KhLCPu07NsrEv4S7Mn1nkgk5CZT/i3sb9sr9/YpZn7Z/BCDu3Yb3RmyZ2Lpu8
bmI7w2ZuYRZP0CS4b2gBQnQ9bcINjSBw5LGMs9kiK1im+4ptzFr3NP2XiuqYlPS+ongS1Z6nlG0G
e8u7/gnprEofN2NnftWZ9ssg8uf9r1p0GBdrOU/PxXWn4LGkMAMTbSvvCfGh3uLq06En32vpKVee
tCS8b28prYV6GfJ6Jgib0AogGMxbSiiSBrjIO7eKXLRrjPyH+clU11bdir/WazimZbdwYVG4elgx
yeMwz3udRAEvS9eanC1PX8gYb3XpR5Ge+lbd8kIu3Lr7YjQrOZpFp39hXvAILSvHxIzaGRbkVNvE
VqhbxyUN7s/r4oFBHRLZBdCk4Ka9XsdGAgeXZGMb66D5HEGY3tpqICnvjCd+M327b2z+sRsnd2FM
WMO4bTiZHMwoL/j3us1yz6aK4rIsS//mPruwJKxdb41WPw6wNBlNwIyX1A4qbVebJ/BYcz55yNWs
WFz0BxcWheVyWM9ob8Gi1eVbO9qN3beaATvfbe7P4fw79+ZQ8NZ6pSqZ8WfBKuYmYU+3cgPdDj12
U1L6CvvXwlOg0keY/r8bREyoRYNO08bAuKBeW4M6UY8geC2vRLYrG0PEVTGlINFIsAvV3gmAxkid
yY3kt/szt7BCqMFq6pzpwVtTDJ9Z72htBJ7DsKgq4+QAIfoaFYb8kQwV9ePeMf59HmsuigPzjGjd
0UTkjk41u0lK2Ous7WgcB7RaS2q+GSVrd39gS77xypJwsfaOXFRImCno0A2gdls6ipvnD9TXy/c6
ewKYBpnXfx8GI2dmGSDTnV9wYhsd9CuUoYACWsjzqd/LFc9egTLMNw7eYUHTytMr6G4zdEzp+rCL
B32NmnJhx8zSPOheAiUWiEsFVyJ1WWMWSJCENeHAM1ZB1kBOcmyClaldsyM4EuZYBdcK2EG52TeS
+KktbT+2p0OpHXijeCnoIQxmSC5aWZ547+ztND3ISbpN8SRRxrWOmYVr92rYgpdhUOSIk97AsOPp
HOsHpZgeCOi8R0U7kkz36lwOJLqmAbV4ci4mW/A5NCUofRSw2mftpjHjTYR+8xS8jU03rkz4ynz/
2eoXccUgFdSxekVBkyFxe336ZtWPkw4ChpV1nQNBwY1eTuSf9++Fna6jPfQVMCSZ/WbWt67KDuBt
dSelAKkTwqxM2iXwq6hXbAq03yGx65kpXxnsymr+iUAuPsKoi65Ayl0JJcZd0hsHe6gedWoejaYD
cU67h4JJ0Ghrc7z0uMfgUZqepXZRJRUOT0k7s0TFAZOc2GA2wYuHAIcNINwATXYcKm+aIJBnWN6g
yV7trPE/LSXiwJgHHUN9xj7dYLIdJzWasrOVMG97iD7Qhx6tz7LWPU61iZR1v0U9Hg9q81hPJ71O
w5Hq7kR2pjS57RoD6uIaXHzLvFEu1qAalGZQKDaClm16mXo1qK98awwoqLbAi5H+zaUwo3lRfgNP
oviUl2OpzGpTwoN3eC81r582iu7m7UrsqM4e/2Z7X5gRRlUrdp334AAN86wGrp4RqN7yqklA9kE7
Cc3VEOXyaI8+GDRGRh4zBu7WDe8DzS4cv7an9AB6iWgLaqEh6NTxnVgDNCGdOjqwlunBpE4NiBWL
ySe13j3GDO2C90/oQvg7p9Nm9k9QSiqG4HN6JAJMXY/VMI3Kp6Yqwri110hKlpwNKN1mPMiMJxKb
M4hN285SKGbJHMcd0WJrb9eQfkY5aA1BuQQHQAYVAF6QPSAPKTZ2FeBUqxXC1dBKte/oUkOjzbZX
H1WNuoYTpkT1M/lHUiJvmNaBMRSxlwOxdX9Ob4J9EFUiC4p8Hm7MGUl0vdcBUp8iYtX1WTa4K6MP
VCeRH2m/uRn7sfp639hNoGoDsoTsNdodUE6E0MW1MYlIo65IXX3uUh5KpfpChmIT86Z1Odh9pYlj
38u9vL1v9da3zGbRoj5zL870vkKSPy6lfmLaUJ/radzYTbfl2alKX3DQkNffNOO3Kjtx+Rw3Qad0
274G88ZWN9bIPf6wcV4dQHwGsPoAT816Q+hQvB59WtOkH22nPk/kbXqCcB8EALJua7VuZLh6MG5j
KbDyU/sbwswjPxJzw5SgfeE8SIwDpFPk3i1PibIF92abniAJojC/HY5K5rbSUx2uEbgu7Ax06qCU
hFgKCV+x4MDaqYwdgFHPQLINZuG16lcLMmdKAV8Br7GyRjeX71yPgyAr2EgMBcslTE5Zj30EmG99
ph3fWXl1ztN3tPmiB7HZNnF8KlJ0AygGukf73430q7W/9pnir3zEjYucP0IHagWdaDb+CPuTRo3a
Sdyszylw4IDJ7rWSvsQvRuFTXfXGBmRTEItyuiAqe8sFzvDbygcsHJAZOYN+HFS/QOIuhJYRAd2+
nZPmrNOvUd+4ffELTPh7jeVua8muxZ94muyHL3W17/kDz+JdlYDcT/ON+BtRUo+r+kqryW06FnOC
mpOGble8W8CYer1rkdg22pJpzVkDP1ylnYDfkeLtgLgIJM+FA9629jcZtiZ9LuXBtRkPUk1deQvO
8y6cHA16tjIA7fMZElW+zR50QyCqac9xUSoudUbNRcfm4K3M/jyUGzPoQ9RmBkoNamfXQ0V9Y5Rl
pWvPYLysY4+lQWp/IdqjVYJE6RwVvlz4bfu5YvV20zl/eOWx7Nh6kIwTrDq0TWWK8hokVia2GR/H
wdOHzjWMI5RFcRe6pjsMu2k1rr454LNOto23EojIceLE1kuwMDTqQDonTIqzrT6UEuj0q3fCHzIk
2e8P8mYBIZmDBO/c4gl1PjQCXo9xUpJJa41SCi01cUv6wdZEj2/HgkOLni+Q5GPlADu7NmCUKFdU
VUfOWsNdzahdm29sx/Hg4TwlXlN/XLKGEixYk9BvjkyIECzrEroD8FaANRtgLBTcinf1qw4exTXe
oEVD824ElA47X/TBmT52Rd5o5Kza5aw4wM4cT81yV5KVY34T8kLGGx4HhURk/PB0F055i4e7YUmE
nq0QtONuomdBETVuKXkZyiuyGgzlymlbGpqJWs7M9AD8y59L+yLINingy6acwaI7IjlseTranfkx
rcL7W+/GpWJk1uy/AA+E7xB3Rq2PppmnDT0beFDZeeLWHsrerqW89Pts7c5cNIaNjpZK0Dzb1nzW
LwY19A32OdHpuWsdl9q7pp38plR24Laa2YTYGiDj5hWOwaFKD7Q54lXQ4Qv2VDt1mNSV6bmozX0O
pvMi2puSdZLWXg+370PB0nx/X4ysakvclwMsAeqlbeJyU7abyDpm5Vb3JQQs3+Q1cODa2IQjnVQO
16ScY2zt5NLkuR0eOzK4azn123Iybnuk42QsGmJhdGRcj4ywNFeKVKJn1fKr9siyc9z7CEcTLXW1
joDNWnXH6dhJu36bhki581+149/fpLdjxTfMvUc4gXDJ5vwquZhdeeoTQ5FIejbHXWU9ReQYlQ+q
8nHfyu2Rg/vFxgTsCYEoaibXVrIs7iEyMKTnRNpED/pjne7GaJaF/7f4kZnwH/V5RPqgcMeT89oO
5x2pwL+bnyX04E72i5Y9GOOT3npO9TYzgtOV2bt5swn2hNnjUmcNhg57cvSodpmvlUeyKt81f/RV
cID7BVAYQFSQ7UCQKhw1YsajZlVycq6rD1n5yteij4VBoEUa/gl6CbiLRf6lLneKDmDq5GxYn0Pz
LOVbEq0l7m+DOThcIDdsQA6B1EMB/3plEMzlUsQLelbi12LIXJs+K9mDPG4L49NWN8VZj4/6yfjh
dMxDzuf+9hNnEIcLAT7eP+g7R5vODQv+1JMaumbFOQbLUGoAM7LGSynO4X9bAG0Qhgcr4nWZFkPJ
h5EW52LK/KE5ZQmu5+7L/WEsGYHPBUUGktxzw8T1HJZOir1gysXZMghKH5+luafp9l/bAPcR5KUh
nIbXuRjwxrmUloUkVWe0MtHMcWVUjeI10v6FgcyhBco4yACgz1bYDKmWMaWDkvWZKHuKBog02QLD
7N4fye2i42b6L9KubMdtHdt+EQHNlF412S67BjmuIXkRUlWJ5pkSJX39XayH7rJsWEhfNHAO0AkO
TYrc3Nx7DSLvQ1oNgvxytfTcahsgLlFfoBCuTXODQBYuz73/3yiLqUg9KXklYRQtBsq7sitwoG6P
cFFEwDJhIgItiKQZEPlF8NQrM0m7EEP08t2sAY5h+YbiGMZsR08QT5985gyVA4cYotpNuSvLFRjD
1YUUPEpIdiCuLrN1OTMyXY2K7jQOzLIL2hRwupzktWleHwbNPTRw4Ha1rJVAayecpgglmlZ2JR0C
lA5ku2H+pnQ2yt7Km5T9GuZffefGgyuviTcsr0GxxqjUCDA0CDsoRp8fLdhNojwcokJST+1Wl15D
I/Um5aVL13bl5dY/H0iswrf7VkYZdBKt2RMr8c7TZHuon/S1Q3xtKQU/T8CzQDBb8lLiudKLQq7Z
CTIY8RG0Qcud57jb3t6YF2Wlr0VDjxIqFFC9QPJ+PpeZFyOX4DF9gs1Hxd7p69jdhfSNxT59TTVH
jhHmOz9r7E7elGSGuoLlqa5Ufk5qgwLDAYJ7Bq0OSUZceCM44JqAfVpY+H/nYx9tqvGPPsEUGd5u
1dZas+G+tkaIPHjfCNUufPvzH1/30A1uiNSfpP73AD8Wma+Rrq7tKRRUdIERgaqbIf7826eGRLhG
xzTrT3GX5ncjq8pdW5otFMwtC6QFuXFXvodIBL4nCuJ7IJMUNpToKKN6dj6g1HazbvVFj1zOzsx9
SlEpOkqxbyFzJjZBoTwonueNUZ+gcti/lZld4XFgc+o2EKF3tc5jz2q6l/8yiO8p75arQPngEE5u
vJY3fT27b/3Uxdoo4yARJaz6Ey82U7ZBc6OS3lH5iFpH2O8EnX5nFUHBH5t6tlW+h21TIr3XsE6A
ZzXSY4AZVPI2m052T1vXMtzJOg7omWSeBuSIdscVv+AO4X/rXcttubRlsmmzxyrz4EJjZZ4MnVn4
fYRPaWfzunNCsALwF/POHv5kxaY/mLU3G766Sz7SKNmbQLZCpWsM14LesvCDTyZAlMhKENshyrV8
/bZtAcLHhNhKd7kkfSRGf6+9pr8p2RqWX7bsZPYv6T8LmX4NqymoW+A+QUwXUerb1lSrJA8FGvnE
dSBturn5paXWm5RG91YySyv78gIRIEaDdSjETKHsJV76i9HSNil7A8FVUXOgYk+d3rm1pLkUGbnx
lqqP8Djo1kV9RfhZ7DEoN4iUViQbF5ZtnCa1RgbU7qA6mdiW6Stp5LJn0D+hdAbEluwhv3nU6pUM
6kpgwUPny98XFk/gSJ/PFhqEhdZKUX8i+n2lRFBPXqvNXLRvxIJ+H2JxekjcmMo8huzUyJsaixiX
oDfGmyHyM3JXOxWMYG3+Pmwi/nI7xHw1gS/WVCSfqMiii7Lk20CIDYppWtyfatWjuRNuuvyh2GbS
voDvnmKHj1LjSfxzZVSRRF2OCgMiQaaFu8jiojGJFJZqh8Amf4w7A9CHyNZ+SZ6m+km0y5xQepKn
AwTg+x9afuo7m7iKw7KVt+WVm1s0cf7zIxbRlXewoI4NbCcz77kXgxXm8EStnMGoX2/P9+oOEvwv
1AhNMIcXI1nRaClVraP/AZmK6l5qmXN7gAtVNGwgkesI2hTw+xcG22mJlncJkeYTa+5xH8dGu9HT
51Z7bpt5y0avqk51Y1s5ynCg9EtbQMphQG/H6MVUd20Rgn1XbqvSh2nK7V92bWuf/TJRSfgWmXre
qjI8Y1AJT7dKs9dR8B+eYuVnmbna/BASv/nJ7ue7PH2/PfDFFpPRpENZVSAPEY+XRcHWjDnrG7UJ
0PyyMr82HEWLjv30BKcTT+Yh4DxrpenLxB6FQcGixBcAeBVf5HyuSdRpo2bUXRCTx2gKQou4o/ZY
MmqDyza9Qq5MNQ5V76scTokuGElS/+f2rC9a8yZ+Ap78GriNkKNDEej8J1S1GceJxbqgp8A42IQ5
k/Qrhz9xXEm+rBPHoLiUH5Jplzc7GrtN8aSQv/METPzQPFrwo/2MiK3C2Y2sfJBlQfPrl6HpA70p
tC7Vi+RSZ32LJnUXqF3sDtqhIX9Zd+LTGzOsrRquMSkuTrdYCEODSzmqp6jmLy5iCO8TgPXAaoJU
raPFe2tMHKN7ur3cl7t7MYrI4L7t7gq47HyC1mfAi7+UDTZj1LWGxoVXiEFgDp35qbItw8Jp+m05
P49JsnK+rn/wb/NchFIQaHQ9AtYigLJpGpcbShh0u0qHkmnXzZUrJ46W1XAntIvs58+xOWjZL8ae
Abr0wtgNqzsNnplW+oR2nxyVKy+Kqx9BWP+gB6lDcHZxICooECVGOnfBjAJNH23HsHPyNee8a4Mg
K0efDaxsSLkvBulNM2kZDbtgMMk7BOvbbUbnHGw/aw3XdflAwueGTzsKX+JwoQ9w/rk7tY8ZrANY
MEjsl5GEXjTez0nnMm2jRPCb0pDL7mV1WxZupx6H/qiOd3q/TZ6afRpOm7pghzn/EcNUHo2RX4mT
ehzNdygaDM2uGjYVtTlAf9C/b9bqWVf3ibhsRWEYTqpLiaBqzAxztigLMiLvM657hMMaOJ6OSWTY
WqU5hflEur8hPlQM9mFB35Fr2l3yxBN0HIrcznJfeesj12K1m2uSS7Crb5+mKyFbECjhOo6SMsQQ
FrGLyWmkGy1nQewMxX2PwiEZj+oUDIYjl7/5artUbIyzLARfU1Ts0Y9AfexCYydBsMIzIeqD/i9j
QMVA8edYhMfpiY+tjSxgm+j/yBhGDEQNWwYfEoK4omB2vn9GFWXzUocoCF4PM0TVeOxZkZI53bpv
kUgZF5MTkZbiKQJ4E9LX86GkympjeZrHAAAJt1ZgkmZFTtVs+2iF4HTl+J0NJP78WwiUByVqayaN
wcA2NK9tlt710xog+CKDEgv3bTaLBNnsOtx3HWbDs9cofa/DlTz4crWAJhJHWwIh1sBI55PQlD7P
KOSWgqpKqk2s19mecWlyzXmq0MpRIvf2Vr+8DFGgAPoArzXgECD5fD7eDMHoIVPaMYgSumWPOQD2
Ydh5BdTCoOXa2lG6hki5XEGUgGFdA/44bCBwyM5HHDTAqQdJGYPctCIPqg+A9EP+Z2VeX1Js59tO
kWW8ZlBqFr4Mywg5gcUcm4mOhRwaumvzwvRRCVYcLtWZ28N+dDsSkm3z1ujsbir/DmY/eclIBzsq
xsgDtjmyhzYbfFT2I8/MxnyjRmDk3F5+MdmLXymYruIxCR2PxXZKBj2xGjWeAqvmtmUljlRAOI6b
rsn9dFUN8NrSI8T8Z7TF0newA9CVCQnh0FRu1OlbrStXmu7XJgTpN0gAU8jHQg36/OtOeBn3XMum
QEUzIXxOdGyje0N9keTj7ZX7kjhaLh0EkCDtAqUJAIwWISzLQ2iQFP0UxHXlx/kvqfVNUtspc8bH
9olGo2+Zr7HJ3WaUnXj6laTHItqk8OGRXdgH5MOH/rNMqG0KZNy4kmNexiKg4b5qpGBkoxCzWAZO
aWFNDZ+CJosOiY5iutWANBuX+cpVde2ToiFp4sUF2VQc4fP1NqqeKpywKZhN9hBp7VYp4ufbK311
CEAlsMwoJmGg8yEo0fpO45hLLMfI5UtZx2SkeWUilwUAASBECw03hMC8LOmpU2XITWvoU1CFkO4L
ERc2EZWZ24KY78SCeK0n3bAtSdw6xTR1njHqxR1r284pWKqsxI9rHxAPF6rA1gUAnKVCTJ7zqm5T
eQr0jj7q2Dh5XzwCZLy5vbZXwj2ehICmA6MOnPSyKZbnFHvDkKYggQlxCYReNpde2/6e1jD4186l
UJTC5QJXKGOZAMMEzVAaNZuDbkj/tJnllviHjSKhq8zWCV6Qa7W5yxwKj91vAy5OAGNKpJo8woA9
23A5deT6QytPubRLalsxP9TBu72UVzcQ5Iqwiwy0mhH0z/fpDCJSUaDVExTpnQxhREW+C+FLYg/M
jvDejLTPCQof0xw9Qt9v15XR9vYPuHZOoIgC6g+qkVCgFyvyLf/gqdyo4FzNAaX57LRqVG+Ioq55
z10ofQJeLVN07ISmFcVTY3EcpzYmRZNQvOpptpVrd5jcNrEV5oaFYac/VLoBmwlY+E1NwOPsG1ed
lT3wtR2K20n2ixvbtGjuWqb+uD39y2Ks+GGARoByJgP3d0E8UzrWljp+2EgejfqI+oQTE0+BAe2z
WvuJ/ouvlbOuHVIsBNpEAK0JFZHzFVc0iCBkmjrj9EQeCVUfXZFdma/pElw7pAJvBbIXpBkga7oY
RimtMZfmORjHIQeOLJVRl2hayIYDxszjz9vreCUjQyYMRDVKN9jIS2FgFteZNbJICuSKSZsqyZ7N
nOjQmFXZoSjTYlO0MvUGGMKsROArq4mBwXTTgACEKNYiOyikQpXrFANbMKpodMOHu58fT/Tp3+eH
aqsgCQhY0Ncx/nZMJsgqaWFVTUGb+ZbxB01Lp5WCDEg2yTx1azzSK2EIAk5ig6hQMbvgAkRxLfHU
aqeASrlH4wiNQPi3me4EHrskHcsa9ezw9O8zRAIvGr9C7HsJq1HaGTRLGMIGLdx1tWAioFt4egmK
kz+kKzDia+EA5ANgKuD1J2A2i80JWRBamI02BZNFPdpXjxUvXX1M/TA1dll+SInXohPFn/SEb8qZ
vRA8YsNPy3iQdCdB9TWYzM9+/ri9BFeOzNmvWuS1MIHghCS4zMcIQDdz2CkpdzkQ99C8Xkmhr52X
7wuw2LahiU0r9XidR4qW213Z24oSfaKIblvYUynH4rcrQ165TIX6LyhdKsg5F7f2VEbwcpwTxB0m
BWG0qUPJs+LdkL/rhnd7Ia8dSkHaURB6EIGWBlChPGdDq1ZzgCZvv+WhOflEw4MmVedmd3uoK1Vj
tPYxJ3geYl6Qqj2Pc9VkdLE013OQwcBHeSmyPzn9YI9m6ibzA2tfcvJa1ntWuOi28z1LN7fHvzZV
XJ/omANohwbXIppLJuk4xNGwqtqYbSAA8mEmc+TNHfwXb490LSigdoYYJx5dqMufT1SJaWNNMu4N
PjrFUf1RTY/qflYS4Fr9KF7boFfn9W20xQZtx7mOSGXMgd5wm4ElPZuJ1/TRystLuXbm8IIHRxNN
ehStFvkHm5BmRlBFDbTBhVoHBL2sOrCsn2Vbw78ysefaS/XtQFqHp59t54Z442dPoWqn2V3T7Rol
tdNDBPMYZX7Qx1NSm1D6offGmlfNtQOL6hp8N4A6xPN88Z3DsdFGUw/nAGgSyVZb9akH994ZslZ2
rBiuYx2Izk5lsv+h1gGsEeoOKLVBUvVrAb/dPM3U1R0FGyWgbxkY/krnmhHgK/DsHt3i9fYWu/LR
kStANhMZEXAySzh9RvpowhNGCqBoYXlyXEBjh1WJ1/b5mnjU15t68RJGF0PXECW+7G/Egn+bV5pa
nBuUy4FJo5ORS4Vbhcj/8lFWnHlqJfgzAkE6tiT159kovFmfZb9vpWIbIZAd22QsD5mRQH+nN7K9
iRzOp8PAfTVJIrvNrf4+VbTSNXO5PdRZZXpl29e5PRuh/KYO8KVDAVP10LwsnvJJio9jHJm2lA+V
m/dRvBKlruxyQJrFswyVOPRVFru87lmTxn2pBlV/KFh7X0xPJnwn8EReeQFeC4ffR1rGI4ibVQ1c
ldSgoP7clgCSzMhRWi8uq62cPNAc3JIhcbIY2niRn/6awn0PI1M6kp+399KVh4VgNOJlI0GKFeX+
8+/bo7XTWhZ+iCSXbqehZruGLLgAjONMnA0htvO3LcRIMY9WmalBpu+N6oG2lU2QSwjlFzrC2vCB
Sq6M0mA+HZgB3cfWzlNhQh+mx/9lrkjqkdLg0ltiK+WsyzpmNGqgS+SgksGhWbLyULm+nP8ZYvld
lQGox7zAEMnQOzoclABKuj2JK08hFcBgSzR+YRF2sUnVsa1nsyRa0I270fjbaa/M1qY/fegXHw2E
Z/zb410GGwwHJCcK7CIILFUiOqbMbayXeoCN4ifl41hspXxNP+ty2WAjLVEV0AzUEIGjPN8i8Pfo
jAw0tYDHBrOnkoFwjb6Be3sq4viexzJguBHLRLcA/1iKfpKugKkhMfSA+UbD7GE+EAe6bK3+9iyn
a9SWK+sG7pawBgb0AzoIi5s5zwZomSaRHhhNcWgAvSBuqQ4rJPUrrVkQDVGRQK0bQKyL0ks7Uomr
tMOUwrr1O5m1EA1hoDlKU3YoxzjxDG02/Sbj8pbXtHDynsYPVGXVplHgW8f1LF3ZMGJiy1UGGBZV
CtzBuKEWN0Y7p+CHDLUedJ5J32CJ2GgfXN/qZHP7a14Ga8BesTMMQAZBxbrg8rDZANu8k4M5dnVJ
tasPY/T1aQ30d/kd4caBNyWSZOCIUaI835qxIKFMhSHjqdXkGzCwKltpVctDkabd3p7RlfeWGEuc
axWdHgAbzseycKNJeqfLgTy/Jp31qo6pB5OTLIOzc+cNNHF62tlAEjNzBshlkxjKNtNsqDQmBHCY
U6u5GdAOw+ft33Uhn4ZuCtD12MhipZHVik/xLYI3Bhj9CRoiAQeViYV21/Onunnrmvl9gIBLg0JY
PoCNGUmOmj7CGwLdpMe2ea0kfoL6qm2Uyqc6myvvwMvjDPSJhoVCNET5eBk05IHzFireSiCTO1pU
Np8qu+wcs439an4ZiV1PbysLcW0zIPGCxiGWQtxq5wsx8qiUU/xJUBynAZ5UTeimVZ7akZQ5hOEa
l1LTHh4aC54p6mPMPQm27uFAd1Hbrxyzr5Lj+TmD6wQIsAILDIrocv+bTZUNfIq1gLehBbMlKNc1
UFfcDlPTBZVWS3ZdkRDYHG2wQ7MytkSLSsDD+fB3ZVVEdL74JTjuso7MCcCvxdsua7vCiEiiBVSG
S3fsUfKTgRjRmbCEyjyWPzBH2jepX1Pv9siXOwBL8G1gca1825cSy6jaaViCzIItpTuBas8KPCyd
wroj2VMXrzyDrpSBdZBKxWlACQsHQuyPbwOGJpEBOWmNID5U8Ql6pWC4b0iQoqBGuF2yElKydmep
vlSvNNWvxAYMjXAHLQ9BNFiiCTO1CEk09EYASWk7KVTb0n7xsIWaoeRC2dRJcmIrflt7KoxZPhAm
qtar860V1ttJu0/SXRTlnmWOK7/rMtqLn4VgDw6RKcx1zlcEBrGsTDVuBERXtmq3qyNwvmfZLSvd
hw3U7e995bqDASmURsCQ0bDVlrzoIZY1ruoTDfrcDptDC56tKLulk5+mP6bYLh5bfl9puzid9lRe
ye2uJLLQtMbpRyED3x+QzvO59rxE3d0aaMBUj4MZa4QweTik/Y98+MybI30ZPWaXY7qZBTz7FTiZ
aVxhtYjbZnHUzn7CIlGSYqgsjAmnAQxCZeIr2QuQfqgy3ptsn4IEf3u9L8Pd+YQXB1s15bkkZKYB
XqOGw2uoY9F6ArPFrNbez1c/LboOyAORZaLCuVhcXrI5ZoVGgzGunal+idHPMfbybA97rWI7FAtS
dPOpm4f3Wf90e56XqQTm+W3sxapCtillElNpYNFNUj9VIawuD3wleHyd0MW3A1xAxTEBdRUElEXw
QF9cL7tcTY8akbBDmjyExGhEwwH0pLJLG9dKZXQnWaMCKJCwLKvum04eX5M6qhuodRIWbkepS343
0CJ6JZYFwSBU7suHtBhBshqqCTJUFv4yPP+kHLjmIYnLcMuyVIJ465zPJnRQgJx0h4jTP/3QJ7UD
tnlVOMkot88mVLDftHiCLOcsHuc4BTPdpGqB213nMzXusj4iva9pNap2cgIElkNKTfxHGckdnrH8
N5s7yE6BiFfejWoIBay81WX0MrLxlUt9yN0yMQawJ1S5cCACDCO7ijW0dDKjqN5SOvahm+sVgb0e
VxS7Q9dNdyboGppPY4vc/Y/cVVAPgO8pCgrA207vbcG70h6LUC8fZsS61x6amLOtAfZ8yOQ8b5y6
DQvXqFKeuXpvwg6KN4wcZkmNMpuj4NW5BtYmc2FmyN8NI+7gSVsM6Hr1ilJZGzLrWvS7sCBdb0u9
XjV+UmlgOU9FNajPsIjLD1MIDNJK6f3KyROuBJBuEgrvwOychxrcQF2swLbkCNL/U4qaXpT9JnRc
SexEcF7sSBT18d+HyJAB9OLizBV6AXZmZKVHouuvJGQPJk+MlRhy5WyhFyPsjUApwtEWf/79ylTl
IdJGglJQkToD9MX5nWmNbjuc/vkMgxEGSTYRoS0wN87HIWrIQH7PsyNLUY+KYt9M9loI+G+y8mmu
Ltq3gURS8m1C44gcEP6M4Cix97B8ntvn2xNZ+e9rixxzSGqQJKcqO1o0e7ckYltG/89oNlgW/XcK
y4QtMshgYOdmxxFMNwkOPzZLen+0IEhzey5XtjEGEiBAVNOE6fP5WkWJhnyTNNmx1+rDNDfbulAa
O+vD3e1xrlyLqLQjPcJTG/NaKtGETY1+aUjNAGHvaVYyO6x16NwZdxMLWPETUj8rE7v2kdDQFM8P
pCFwpj+fGFhyZYgCpBWo/Ids3kEv+38ZABPBbgYmUF2+NBRpAKgiGsApsw6a+ThH6coA15ZMiNng
FWMIKZ3FNu51NuYtDcOgYooTyo9knuykK/xehWTfs9ZIa6WKK5miaLygPg5GPSzHFwPKUDlVlSYm
IncrJoh9am6fvLT8pR6mHTR3x8bt+x9W5ZvTi4SCqFbYoeXrTe2ka9YMl9sSVRlRphfEZDQKFkes
qoasAvOdBIBcOGo7ApIIqlW6Qr0REzqPrhBW/epDmGibSF8Zz7dAQbWp1GI9T44Gw7scUsPNvCmf
8r9xIvtR6SfSyhe9UhmkiH3oHX4VRdRlOKdEgttUhksD4jROFxcbzXq1PnSUR2Snl/O7mcb3M54J
t8/etWGhIIBnCbIaBSCgRYRPqVpVBvwWjx30BlwAsAu/QJbshWrLj8CDlDtq8RGZCY93EFiWn62s
XHOYu/yiwpkEBUoAZABtXerxkKFA/aabk2OdTCZIlhSbmVVkV+vhGmH18rMKWTzhIgF1EBh8LS5N
6DKFeTmk5ZHKMIGFUK+N+ptdmsE853sojIFS6N1e4WsjiscO2AV4dyDGnQebIUoKM5Hy8tgq6CrZ
s2WX6iGy3Kp3Bg0O83Tli66NJ/7828ZV9VJWMx3jaaZbSDNkhjxF96BniTBq5ifleHt6V5oh0Kj8
7/y+nr7fxgvzek6yBOMR2THZbwM28P0+BliN1dsCVLXQGZIdayocVc2JA5Y4UE27/RuuPK8BLtLB
KYNdGio7S7Zn0eXSAHB0eRSVYf3QTg8D+R1G93J/Kqp9X3909bsF98u/o4x2OdpUlex0SW6rY7LP
KiS6UXE3t2t07ytfAr8KFyjVRWF8WXxMWS431Eirowx9JAanL0SqzVjjfssOTX5PV16Xl7kaFkHY
46CBCfTX8oFb9n1qtBAROsZA02VHxcSdXTxH9RrT/wqAGkmnhZcseObQBVkKB3Zdy6YUti9Hzn5r
GtAU4Z672NmF9/Nv41l/kxC+g6dOP9CkAtZ+36zkcJfFMwVxAtQHCIYIBvMST6ab49igqKsdocps
D92PpElsGPTUMsW/nihcIoz00ZpK2xjCla12GS/F2OCmQNITT0HUr86PFwe+NSYRxjbke63+rSl3
KqlsVdqhRK5WR6b7eN+sHOmLyxfEIVx2QlkErq5osZyPmQGMmkV5Zh0ViMMPu5zsG80Bc05dAyRc
HQiIYaAzxaW3XNhsyoHNCnPrOMV/wwBU9jFqbXAm4ta/fWIvo4aY0reRFtdO0bdRBwcs61jDkLx6
hRiovm0Muz+20mHUHGt6UeJfsa5hZbd9AR7AmvbHxWkRFFT8zzKBmcSaLsKkUWVlMpMsg5dUZo+f
1fBjgn7TtKr1eZFramg8oBuA6pqQaleV828Xj4DW8ijjP0wSp489aHCu0qBnens9L0fBDASLDRgd
AfVaLCfhHY2mqNR+JAym8+Zj2J1uD3BxRcPpEEv1BcJG8rXkB2v6lOcp6TWo9x5khvc1cRLz5+0x
LinCX4OAPw8ICJbra9N8u0pKNPeh3zhrP5g/Zr+0X+VgI4Jb6kcRPmXZTq9HO8/2vHCAWLblAGgu
uxXqoJZuG6hYH1aVdi7Ow+IHLZYVVQU5nXJZ+9G8FJNXQbgi1Q48V3x4gd+e+8UHRM3MwIGTUYAH
a2/5ANYyNqJfpBkwjocuSP2KEtbtAS5eDDqgcGjoofoKaitQ5ef7EBJlaGhDPP/UoT1yaitEx5aP
EFmOaeqbUJN0QFfQjoMVrzn7Xpw0MTIOATwzcTehTXw+cqwm0TCDOXOi1c7st1Jzbz39D0y5r1Fw
G+E6QAq9PGdhCEBnmmJ+ehMDn+LB7dxm6CelG62bdwbN3Hwjs2jz76sqPBgA4sKjCBCi87mpqFow
wDOiE6oxzmxAxU516hJSsfFGTj9UFLNuj3dxDKGaimInmJ1ogkNUbPFyJUrCpo5BcrHUD136NOmf
4fTPr2OMgWsGZxzwQvQEFpt+slikwl4zPxnArIzqYGdr5jSXe/F8BHHsvp3zvE/TJlXa/DSYGcSf
HwqzdCD4SoQE4RHd7ZVFu+yAYkZUmOmCcAM4hLX4SqlC077TtezUqcHYO4zgMedF/EjUg1bKno4s
IiykXQVMS6v7aTfZpda7VRuM9cGIIVhT+f/+GXEiAKnG74II6eIztkrRcwUp1MkIYcaKeAqmJTyA
PCA6f98e6UIED8UB5MNgDIIHhXO/FOmss5TVLGmKE0rIE2Sdq6j+o/E+IU4fk+oPZYAJuzFl80Gl
tHublHEyYN0Y8ntDZjCCMImV4jR1JP8AwbFvVg7QZedg8fsWSwHu9RRFDStOWbUfywm2NMSOZ20X
SYmr5J+V7AO8XdpTBLrCczwi1eLB7SW6DL1YIQNIcNRpwDxeFmt0KSG8mHOhNgsFoHGAL5u2pvh9
ZQyg9lFyAuIcPiLLDK4G/SSCpVdxMqW63iB7jhwoIFor2+rax0YCQIVppYwH5/IdZIUjLae2Lk8h
mvyPFmmVN2Aq2oDUfe/E4vfZsjQYpq2MtMbK1p0c2wpe9ZBnNxA+N8wsYHvawXUSZaXY6uKVX3h5
xUPQDegdtIlQbUC5TwS4b0efhXSKapMOJ6l2TCSXcZtwp5mDJvrDUp9XvmId+bBLleQHiS276WN3
6k5RHzuwkolCVyUeXIzsGu3DNZ+5r49wVvIRvw3XLxJDBYu3rHFJs9RAsa/lJwLN4Uj26/AdRrSQ
qzrCcsYJ5+1Udl6mN2Ce+wlJduGQbyDzVxaNTSqneButNzQnkLNWuW/oXlxs8/hvDxcX8xEOwh7+
dt/ew8kjQQfCAmIQvqLGxOyq9gj1iITEsH4jmt/p903dwVHuo5QqL35I/hQDhKTejfTNQn8albXb
+/8yGgNaLYArAIcIROoiOiIUsHSQdX4qGl7apTEYntTnkq+lyd9Oa4T9hfk59CRbeUp9XSSL9cb7
GEIk4uZEwre4BuQkNACTN/lJH19DHXg4ya+iXVUep+ooJU8qtZPwxRpfEqI6yMtrS/bqR/Xd2Cnk
rjhIP1LqpiZcPB5GeJpFji4/xh3e2Tttr5m+brjy/ZRQVx4DuJnUXvKkWD5NmV239nhfGRsgNBv1
2fqjWO7tBb0sR+CmQUELx9AE3Qxi1uebvNQ7TsOW8JOUQScAwqat9mhpcF9zqLaJ5/u+AaomcWmg
O7C6iX4Y9L5pR5umG/OhiO04W6vyqeLOXi7191+0eO2MLYDzUxzy0wCpBNnnDSTynjILwu/MqS3o
oRmHKXI1FG4Pxs6Ifw8vYWy35EmXQKF8I4NLKyc0t9iM91PszdRVivtSw+Xgwi1EDbdZ3mDnwDRg
D7mreKXBe5H0oDQIBhl0ctDRAyly8eTOFJpodcmzUxoSfTcC/uu082i6HDCflbNwEafFUIClIJkE
Xgpkh/Mv15kwRkcpL4MnAupzuBV7RzFZ6tzeIF/J6NnnwDA4aIJPId5tyzQO6u51QZWugrzuSLZl
pFWKU0tJmG3kxqh0p5ooiug509rNnPd96+Ranpjo0k6Apw8NUIM2mROzdkqQcienDCfYE4Qx5YM7
1kmXbtK+HyChQ2AqbY+olYOXpobKj6ZWLXxIqEoNTmFMXW7X/TyVDjjtHDEJUKTEB4iT/84tkoZ+
P5ex6gBFMPxKqhTy6FI7UbISBi4zABF00b8EBgVRAP8+X/N+arNajWKRDD0wn3c+6imc273fDR4r
X7R99wmEDAA0K9/6S5tw8RWAJUbNHZUIFA6XOtQRMiZpNFAsK2In/2zdxO1qb3DbeFN4kbbt233V
OANAKXcwf4YWwOgOqiN5EAmN7PFnVdhUOGrPkFj/W9xRr7lTfeALzdYu7s175Q7YvuhPk9ktdG3e
WxUwXzt944cSVjMhNC6gJnifF5Ytb6XfobmBH4H2amZOPP7GlZG0JzZvhtJL8x0z7CFaAf5cW3TU
CwT4DqsPSRNxEL7dwzoBayxuGKj4wHnpfPBV9c+kBRbA/KXktpAwbF1j2HK2sfrfTT2svEZFvFks
vYiNgs4NsdwLwgW24VhJ8CU/qeam617q/slkG/1Zyp+l3i/WeitXR4OONcIHxJ0APTqf7IRCT2mV
Go4b/Pi2ETQY7bB/5N024g9rXKUvzNT51BA80PgHshHoPgjVnw9WZgVLrEiHBKdjHDtg+6rnID8y
P4dE3OHz0G9NZ9of1BemO/Q+hvkiuDXp6t6+8oHPfsbyZcoVa6YcUhenxt65lr0bXfKe2Z+ZVznd
lti71h9cHwiOxtbQ33q4d2Nb3xFvF/v73eRELmor6vuj/vDGSqdX9qfRtQe/2hbevW5LkFH3otrb
ztt+89ZtHk3JUz+MQMZzYaNF/0fad+22bkTtPhEB9nI7wyJKlmzLlMu+IVzZO4ft6c9H/zj4LUoQ
kXOSvYMkSDycvmatr2x9x7iT8GoioU4iqpvDtnL2qD7shWNIMxJAv+chdVFJbB/UH8jRmi42E/4D
mGntBgLHNVI56d3LD6yhBlM/1Kbw1ORm/ND5bnU45ndlaxXPml3QFp/LfervSkzgm0bgcN87kj0e
h4YWd/5WI5kjOKG9fyh0J6Tfe95tbae0vw2imAVxscopv62sPcTOaJRsBjNmQCJSnyofvDXthvuK
dE/3uhVSM7ctg6o0NEsbKNFXtyKwAyUQoYWoBDzcbCQPXVtxoDxrQE2cAFdLYNzyfudssLOPQCZZ
loYcZ7I3HoNdmZOAPOrbzErIv94uSUfBEMSTDEKiJkQpjG9tJ7oyahkZKZ3DQ2gWA3HVCMUqRAyQ
fH4EKPPY++aXQnuik6qnd+/8R+ZsX6rdoTKV53uxszryFFjY0ZmXU8nlzEd/W540D9ZXVk++ehv3
t8U9+pbTE4gCw3nl0PUmnJcsl21PBWxLqOKEJtWZG7mRrR1SQq0WGDIaAskFowyCNRJDo2UyO+q7
Vrl56onk8iT/+epN8X7zdepfFImQcGuilu/qx8EKtjIJN6T+VnvibFUikgmozz0lMHQPYIpBpU9E
S54mEbu2fSf+1qjhxgcZKo/EegK3xKrMxLwr7I5K9KWDECLVton5wwT41W1q4m6lPZ0eD5HNE+FY
n0KSEi/D/Aq0Oxxc/M92T6Bm3xOClAO+xQwoRn+jfh0UUhKq44diJDj6Gpr5x+TYKjnk+EfB2mXE
RtjzwqXW5su3io/eRjaSZEQmvRmVlpFah80LTb9l577YHRhFT6uUajQ1naixNK90jAdB2MG/ykxO
3y6UrbDy7/w72m7L/ZezAQ+kJF/8BsipzaTZWyfdFuRofAU5CX8ic3z17ZP28F7Y5YkVZr4tWhKb
2Gg8GayBjhsiOVuXy014HOg0tBjN9weROFT5ek/oEZytI5BaZMvMpqFkkxIM7acN4LN7SJH3vm92
qVUnhGxcC+JepmFaGg0s8QEkCzO5L8lmpD7G5uc7JImDMHt3+nrN7p9huP0Y7uN3Mx/sacNjM7B0
v1XR/9sh0+95tTxW50LjLJc4qyAtLqwRChtCI+mdJ6BAPZqFZok+fQtcvrGM59E3tXnt3W7z4mGE
mwIEAeQERCSPtKU6eArKiejLgLyNtDkx9owoIChNNbQ6/+d2S79PnUXvAC4EhQu0UzBplm+wPOzE
Mg2D3tMHM4peIgmrFDbDWm8X3SZUHQaGhGRGCAcVEgv30UgmhYbQkuBpmll+jFkGXg/aIHFoxtO2
Lh+byuHLp5XPnEOx5WfOngZIBUHCBgHy+d3WJaiS10mBFxsooFJjSVDxA+0sKyXS8e+DbqucASsF
KMPDN6U4+Olbxm1G7T0OgWcstwWIYlLedUQFTy4MTJ1fWyXzB9z6wMU7R43zTkJaofekJ+6+2qYN
9lAD3V3Ey/6rqrqHaW/kFNJ1HYavNfm1t/QlylgHlQGUS/wCuQu6becjpEZpkhWNCAMtp/0CPy48
iJrbFDb+rKxwk+6Hk+JM1kj6NRjstR2CogmoNFA4we9lRUtKVMhWaXh1wh4KO1lnXDeBlZhM92qm
yHg3sMJoTTw8RgmP0iqqSJvWAuiuo85Uy2di+wPohfB5e81Il8EXRgSRF9RyFDhZiosp4aeEK4Q+
GbxUhB44FRhyjNtUIgND5TgEYAiOj9BoSsyZfxDrx3j6hEh7JT3C+rVMX2HPkeJSUqqPFBWfnIjj
izEVVlPvC+kHeDQKWnIkfoCnkoAzMaBSSKEsOzZujAe1uhK2XjkR0Bck8FBlQNS87EuhxLzWS/Hg
lSmN1e/uKS9CIr0nT9Lp9qhdn8z/bWl59lSaENSiiJZi15ApUuJh8DEO20SkPGbvXxQ68UTLfuXE
k67tH0CP5uI65D4ulGp01LIThI0DajUkgXAKUUdrtGpoPT9F2+luMEjnwuZZpsqrGLpp6Pgl4jmF
pKgIDhs8JRoqQm4fMN+h3/MMog6Y5AmIcFcPHG6LR2anHlLdZOXGWMPEXaYJsOhnRpEAoiBM3haB
d8slZTZ2cu/JnZ8ipY2jaJjLodyEF83t6bm2pv82tTgH+9GHex9D5op3pFfghyrN1BADcRk0se1J
XmntMlGGQwU1n9mjFbxX0EjOD5W66huJk9CzFHqTU0sFOTRTiHWEDpuA6zbLPLXSryHbQxqQMma2
Vj+9xgCG9slDnG8leW9AY8NPSb6NGlcJAgJoNThNPkyK/jHDS4udryI/+dmGr025N8KvKdlI+WZM
7DB5kANYI/ek9pW7Xr7nm0M8bPx0BWB4Kdo29xHVJuA55qLIhSNQqtQVryNDNZ6kkLScq265CJYC
FLwIlX8tHuDJFr21z+1PNYI0gieybXgTdOsPEOjPab0mznyZxPv9IMiOw28JGeHlXVeramZARR57
3eQUy9d4vMI7MoiuoCHCfRrCTV6RcgtXAIghVojB4YwT0XobxLa2Vi+69prD6EAIHOrZSFcsM4rq
xHhNrvAxQ23q7wPb1Q9AU1U1bS3VKx4VGwYYstitLLzrzc5lW6TfYJzze1z8yRJAkFXqmgTrPEk2
TfCotU/xVxZIjpRZORh0/J0SoshJZaV016oy147a2Ufk/za9yKHqZR7V8oj10BsHjqGOS4bRNJTd
WJrCGkv0EtQzzzXgGYjzYHaEY/d8gyUMGMhpTtji4pZiOiS0vZdHp82243inFSfg9m4fINfOWSDq
YQOCwBLifNJ5g2PIJ34352Nb5QsCDafyXz7R7mS01UrIdu1QhKQSVgygUjDdXgxjL7SNJI/J6LV8
J1kJ79dmF0E/tCt7Y6VPwhyCL4MvVcY1DzlrRIlLhUdFHUF7LbPBY8VOnv6lPq4Fc4SJu6X7ZsI/
qFBWTtwZ/2LysnN7QK+1jdouaqooLqHKuYwyakFimEPs1vAozTqOuClvtzBfH8veocqPqwXgAozm
4noJiqSU4wFWEnkPMiTrqYJXd6BuIHmxMpBXUkgokMGcV4VCgAjw4GLShL6pJR/8RE91FJ74WzA/
gRp9mkzsNYMYH3CfhTQ9Le9yA08S0r4HnzmgMA2Rq333HK+xBK8EI+ffsxhcrp1aPp0QjBSJoXR4
e1WGKzAFTid8iUdrI2ioy9ZCVXnG2OmHmdQOMm3PxIj4MqzxSC9nkPK/PR9XNi1YCajTgWdjzJaa
iz2kjDwg2l09eih7Dtu8lAAZSioZtUEQVeoYfGtfz0K747PakctS3vh9sqZNeeWWOP+IeV3+OSEh
qRp1QaUPeHDEhpvmFArrnUw7mykgQ9n+mzZSkKxSWj5nJswNElvRUdqjyprEuHAZk5x/yXwS/PkS
BgAOSgUaQrfK5O7kgRaSoxUbOaGqyQ/bfYwS6njQAjdqdykVHZ6OH5q0dmNcHtvnX7FYujB56KtE
MDAeIkGQLwol6TsrchuNjsiWZAmRpwfBeGHGV9zZanSE/TNw51X7mClshbP3u+nPtyw+BvBbvKwR
j+FBdj4kXD8mDEx9DAkShBrSnsZGe9Lyf60BXVdI/dpKanedw9lZAho89G1sSSe1eJKELRcTKXtB
mBE2Nqqu/LTTSqQl232buGVNg5Vj+sqwAfqFFwVQzBBb/oXc/pm8RJBGpR6H0WPiY841JDUOci0Q
1qI4BFvkcoVCdGWtnDW3mKWqCfAUjNGchIHhdI3I+SObS6lCgfTli28wWkbPt/fr5QkN4Y7/7eIy
iAW6MjPSpB+9MKgB9gjNegw3/39NLB7fMkS9RzFFExmLaF5/oHjy/9AA3hcICIFFxHSdLyhDK5qA
zdOkJ8jF4o3UFCsb6PK+xij9aWGxZFNJZxKQgKMXif84MTHx1iUR0qG3+3EZfpy3sjgrGo6VgTYP
lAJ7Up3hVe0j5MkNaqSfSrOyDde6tHgs+Zw4FHEkjB4/wXNJ+uw7BTRZf+V6vrq8/gzcYkk3qZKr
VcqPHoIhvEcDpGdV8eP2sF1tY8ZGzxg8nCqL6ZejjKGihZ74eBHr0lfI1irDV8fqTwuL6UcZtlJi
Db0w6leleslza9U8/OpRg8+fGTBwOVlGhHAMVeCDHk2eKI6fYhyZzBhoMDRfrOJbS0jwhvf7cWV2
rvYLkBrI9oD8D6nh840jV1B2A01k8upq7yeHun0QuDXtxbU2FiuAFa0QFU06ebH+UbCOGOKWWyXe
rTWyCIVkI/VT3ognLwViVpLcrhSsCkzo2wvt6hzN8lDAGuARtJwjfeK4gfH15HXloxw89Xl1x5cn
XwGVp8Ot4K9xlK4ubNRjkfCZrZmWOhCt3AdhNuZoT/wuuGMte7f7s/bz51H9c70FUS9zZVdgarJ/
iX5SuRVGyLWfD3cEvKggGsgby6xrHYug2rfq5Glq8SqF9atR/GcNXBAtwasB+QOAASiRL6LNPumm
qYIIpofMKTFGlynPxWjeHqZrgTa0DPAkhNcaEETLMIDX4kwsGA6YPgbpmvYG1MzhhWsg/yf3cuWD
Y9NEPs2kiQk7dTQMSIMIGuqoQyf7BJIAqV2lxbTGlbi8LsBkRakeRW3AZ5FgPp8+aIe1KRNzGDAx
mvpvLanHeyS6QmmFc3kl3zA3hJ6jvgP67PIVN5ZGJJV8gTAoM3nQ8qBIrWzS4S41nqTKlPeV7OQt
4GEENayVob/c2GgaFBsJTEjYcS0huX2c9lyCo9CLU/A7YaHXQcRPccTOlVFKFLaRKak7v309cdMD
5Hp7fSW0uGRVgWf69wMWgzxlMJGAruHgyZGr80BpJZQ54mf9zAA6AWiwIoOzFb+G3WQp4SuE1lYG
YF7A58HyWfvLFBNetCm8i/GSqU2mmSPkC49Aq9W+1SHN9Wzsm5CwTbF28lyedGhVAxgUmRdIji2X
VjrgadiL6ejBBixVrKqwFDwcYjcud9maBd21ZawBZghcxow8ledT5M8phInnCr+XR6+SnKh1ON8a
Xf7FaFdSmVfyIKA6zGg1GChD5nMJoNfiJKjBUOM9/3HE+yebK7L+T2YiMxgW771PgsnE+wJIPGM7
yiuh/ZVOqtC1VpHFmtk6yzQFxzgG9CEaT0fbIGl/UP13fqf9Z/EmWCCBeQfJc4RBYIUvxhKFgqyu
Uo33arxuBWs8RsNjK74HM0bMMdaojZcI/rk5EIMwoKipYQrPp64qebHuITPqMdrDvmpTPpQZLSsg
Zw0zzHbDZHXIUMNFz8QWFUtMqxRbxVqJ7cpihSothApmsimmdrFFtVbgxwHL1avZtnci0W6hUuvo
yZ2urWDSr9wEGtQUUWYFdP+XOXbe4YLLmiLzJ9FTWouvn5PY0QYScrQGaBXwRxhhmqJZDt7tQ+Ay
xwUZMFz/gCTOFa5lHBDI+QgGei15hgBFeasALKTnn6o1gOyV1A0gv0hkQwUX3CCUms57B3sOI/C7
ifdGv5msFEffW5C0ZUjikjdIP0XiXaEb4yYyYGsE+w/x0DRjvXLbXJ74+AhEpOBlQ0IBYdb5R9Qp
/Eo4TuQ9uCHG6VyZtvTi5faAztvg/FDVcZHhgMN+hIrGUmlCg/oNXzSV6A2JB1U6EjF55eK62gJQ
scANoC5wQTJOCjFSclaKMIMHfRK3pNKsgWKvDBQqt+AcIQs4V2YWMW+gi4HMalHyJBkwhG7TAV61
+vK5suIRX8y42Ln6ONewz6cjVvh2GvlM9qTajY0N61XK3yUNjY9Azqh3bKRMI+JapH15XEL9DC9C
GEHNoTa/OFgEJg98Cp0Jb+zMPDSjdDfsZDdSVpIf8xAt1sFZM4u1FrdyFjAY9qGcyybLYIBLQIr5
vR1mrNnKJr6S9oLKGQToYVIDGIK8zFJwDcg6Re8bnmRKJHfyu2wwJ2eiwYm7b93uRXGaUwzBYoVo
yh7Wk2pug+IVMMrc6Vj+S0ndwkrPCxTH/769HS4PUMh7Q+0Tsd0sSysv5phvhyArwtD3pgqI2rtW
y9xCBgQWIgEsTW1NNW+3d7k50B7y56jogAyDTXi+pjIgQpOpNnxPBlY6VvGkXjlDLucVGhI4wQDb
kXke5KHzBmQfKtddw8teQgBPzFH5oIpGIKydqPfqGm3ucq2isVmig4dIiI6C3Hlj9ShB6AegEy8J
H8XsrmPmyFGFIytr9ZJejy3xt515VP/ESVlbFGLnK7LXwgeovNd/uuwELTky5FbjjTumb1fVTy4v
nvMmFzeroY9d3iD69aKf1yZ9Lrgt01eu1CtrAYEDbjbQWAHQ/T1//vQq4KsSpkaS4skqRGAV6OT0
m9ur7crqBjsfpPL5+QJy3+Kc5CFM38I+TvHAGtCrQ+Zvp/cwdQxzTdX5SoRp4ObCaYmLC4C4pXoo
HnuK6IMX541A5b1npS163YYPaZC9y8DgqaSIydNYOVLk3O7iFXzTecuLtaHHfaCmoaJ45SfkG2tP
Fl0VdyeDWUAO0Oeb/mYYlPd30D43AGB86leeKb84gPOTFLbFKMMZ4NziJfoLN/ozjU2h6YPRN5yn
w3l8APxS8/SPmnPq6EEpiC+U2156KyaNoDyVFXbCHuEvEhkDifiSlCKw7HslrkmMYUq3jbxJ4jug
UrL8vtNpN7hwtgHjw6u5QzhZMG1PvyF8tjKG8z690QV5cSqNZTG2pVpzHmDNP1LrirDzy1xm7JHX
KR85F7nRjnkrjc4/9Faji8MjDTMtTA00mjMc+E9JypvBgyodUU8vqpqU3FHM10gGVzbE37la5kwq
eCHB0KHkPEWkVWP7OgVC3GDf3Q5kNkv6rmqXffrkU1PIJJPErOCftNLt+UY56zbWCWJM1KRB6kHS
fnFAK3wxqKov+l71bEREh9ZD98HT9qPKzNp44nhG1iXzL4Z6XpsgsiBWgq8pwsvz83OEyDvnMyzR
Jt0o7cvAQ6hx1z8FAgEmrb/j3Nt9vLgW8ChCsR0vExUVCahqnzeX8ZBPNlTOx1MBNbbnMt9xOm7z
g7G2hK6MpYHkIEIL/AWi2nMG4c/WK/QKLkJ5wnkV7HgPsbFVfUukgw4j78+WQgSs7P/zU3ru2/z0
A9UdN8QSFSQIRcK6SuG8NLBY+VyoOz64L1sSGjYzHD2l6nCI3pDA7junWaPTXtwYc+P4DUQZdJsA
vTrvbx5DHgQuipxXCPedAAXJIl85Ci7Lx/jxkHAEAQZkQeQvF0tFKP1gGBkLT6J+wPVHs9iVkseS
e1VleCnkNkczC97d1A+ec+lN30kTRWfHcquIOyW2IJq5csBfBo9zhxUsXYTiCPl/y8x/Jhle9XUR
+Vp4mrjHsHWH6lHuT8Pw0uBSAWW3oGL1LIK1KjWvnQisMQzHJjI9x/27ptEOOEAofcJYjpTpN9fT
CMalU2H36h6l5q7H83U1b3UROswfPFuX4jEHh4OloleglT7IcV1wgsmbbwp2+iprVCNQc54YXKOp
LsGVxKkCOuLIgQ9J8HN7+/0m4xdHDCRXwCCboS8ocC6CWq3toT9VKeEJOrCkfIB9WGuGINK6/Tuk
4/r3qQWxpXmeyr1QvbVlSQDdQ+j9URSg1hEoIZiKnckkt/WWAucNAoxsFdz7dKxOmUEBmebVI4Lk
yIJEAq9YIB8DAio4/p2hUwNCKa76Uk50OkQu8yE8ARdls9iGqu2ndvTl427z2j3YFXhcZ0TikCU2
w/c+MGP/6/ZAXCIQoNyG8RcBQYbGNWh15/slE0MZKjQyFvO0R94rAkD1gQE3p9TBpgIyZR8BvpiS
4kkHf4HbKP4TSK/dsVUpW4MDXUJo5m8BTAfwPQNB0hIMOqIWnE9jHJ1aPCtKdxTM9B1DWX0rsT0m
AykTrw6oKADbt51PZRCr49lsnJRBZImpzUFUhuaJJXQv/Vq14squB9MRf2DR4shGrLgYqDKuAKLP
olPocq/Qu/cfmnjD/8DTPDj4yLbiRQT4Lfc5fWfJv5jfAyrLPYIZsvJ4uQzmMEgzoBR1+VnReKkJ
UwyDWrd9HZ3S8cF4wjpV7rITwkg2PnIzb32yQdRBcDeZvO5UT1q3crxf0h7wATA3nbkE/KxguxiI
COYytRBy8QkWuENHm4kWGi2+G/+lsLhx11c5VH06UrMDLk+uPg6FXQVWr5PiI7hPlL3P4cazG7gW
HNuaKg+3F/TF427xdYvzvx7CZpLmr0P5BZSBGJimAmcdKATF0QcctDVvt3dZAgCzBUaEElguKlIS
S8e+qp7YCCHt7BSLd2Voqu+8b7HYrPhdsfd9G3s58vh6I0gkPBUxnSpYF6wETHOfzg+z2d8eb1qY
BiMjf7E01bId/DjJTzn/Y+CYx/NypZNzoHnZAvLG83UOVZLFqAp+FCdqUOenTnfZ47CT7HZnbBGS
B/WmMOUdx1ZW2XyHLhuE6gZqdgDygna9OJ8hsdJykhQWJ7/+AUx2aJ+74r/yAqCHB0POX7VnlNaN
RZ98IwvEtmuLE64cmIWLE8ljT24s4Zlbg25c5skWbS1ChrKr4lSZmuKkffZQMgBdbReGd0n8zLX3
6mvDKJwy08K6PWu/b5LlIKJEg6w3dDsE6EWcH1kxq6TciLTyFIJ0N+GegVNa7nacXXY0lO66xswS
i3+QfipoHiGMbxOIdmy4x8C445R/kRADCkYq6GsWRIUieQwBAZrmG02DZMYza9wJfjON20UgUG5H
XGCwCRsRTsS0YE/+mqnV5YpAshRH77wIEXUt/fBKWPmEUd9XpzAyFeVfke/lNYOPy7MDTYAzhrwv
IJwXLm9p3vicb0zVKWhaMgxPNZiO0ZGHlc7o5o/q8fb0XNZHoN6BfavOCjazfN9iUYAOIY0831Qn
yQfPh0DcvXPD2gnZASxVsz4KR8UqiZEkCEu+1MrhVjbAte4acwCGPYDq2nIDlE3nS0LfVidlMkuf
9IPuJINkpgbspN+jlirNGtVLuXxlocso1OLtA4kN5PDPV2RqSK1fsbE6daY02AVe9zlEAgXR0n+q
Z4bEKpi4Vs5RnzfT3BIim0FWQKbTMRVhd7yDytEs/fRexaS1REDLY7A5E1rrsG2jdUqngDYPw3de
0gFac8wtyw8wldi0B/C/zjbqh9jQjtugBFUinHsoVnJJl0wcxN7AteIhiSIecuJz9//E4cIgRvrU
KaCwSoQHiyWtX+KMBpVdJyOVeggyODzUUUI7eRuV4yCbcv8kfWvIeyhmH9PcIM0EOKNlZJsY1iGN
TuTaRSl3Ek0e0btIY20DJfdQ2zHBLAwb/1Jp126TX6Ty+bFx3ovF2StUaQktTbU+QWAgMkxtepK0
PTSqjemu+Zk+kIXGI9x38u8iJcHbpLtxbAua449U0zdNDNPzrcg7ozmqZtxu+twxpoeUv5M5iPHZ
tU/DoyLdFw/av+goQeJFegn6EIECiUcruJc/W9/SirsUdgMvA7erHWiKq8ajhjj4u4odWJxz0XNi
OE1ynwj2xG38xBYVWh8KPFPKwxiXUOSqKNSgJgdZzxA/JdxyYGCqFL7V9V1ToTZnCx0d+4fwA1JF
lSHiJYpfDz1yjOGaPOdlZhaLApyB+YKe3YOW2YyxLqSk4bT6xIMInjc/sCsi6lN+VBx8I8g6K4/B
KwHiWXtLFpqU82qGdVifxMfkOdh1ynF6k/e9TpsGiotv0+jiXC9M2IQWCt4X4tPtY+235rNcPuoM
g0Lld8ZCLVIbSirmfZahv8auelcfGzrscrOebFFFTLiD7hIInFBWcMGVZT/8SwmSkFnhoX5ov/iY
Gp/aJssyokB+oOgsmMT5BNhao6IgahnwwsCYJfeQexKcfrrzaWtmZncIRMI+4scOCwLMcn9Nnvmy
9jnPISRf4LEGTA20ehcbux9TI9Oi5gT/oXDApfijFgbV83TDxDueryiEVg619p9jWbSKuwGRPozY
EfGft6rzXaZEil+fBNkCEYw9DwNY/P/CXdA9qWtYzMv89NxHfVZ91BHKXthGVLKIJCcXN6cQb67m
O2xFW233dfGCVKtcbqb4U+kgzwgYRrAFSzBP18gaF5nHxQfMObM/pyd8QMOeL5LmJCduKsw6FJB+
SGD4vFtVDcNPuliif7q6WKIolkhjJqOrfOIKULyOIek9rFzvVx6MuOHwrEYogdrPxT5Qc5X31Tb4
XTNx81YpXqpslPssQUVUO6njrmIOV9raSADAwOu7gqpYaLXD24Bi3ujw0Qqk98pLZf4gDdEgPgfp
ucXtVOlBOnYqxlfDgcfCw2DDQ0HAHQP6QwqDlpJykI7SAUCpwbx+SMFPT7e5Qm+fD9dmGUEpSomQ
TkXcsQhKmd+qZaW0mGUZFenK9sPnqfj0my0SHv/ZuwkrCjU3DVglpHTl5cOoKpMEXrphe4qh5f2J
Y59DCgWPZCS4kFq53a8rMT4aQ1YQVSrYBCMveL58Q63phmKq2pPU73ThVf/hOhF4c1tAljxwJAW6
poFVNclWTFYeS9ciybOmFztHUMusjKBqeqo/hY9Ekqg0mjIUqVqdwH+bNoTJZvGkKs5waGSg7KME
XmU7fS1Ev3qE/B2Cxb7qZFgh8ULTnnwotPRmIu4rDmmbGCm2xxbW7YxCz54XqNZtNM/oVlbW1ZvW
gAzvr8o4jszFDBjS5Bdcy9oTgw1sVu5K2ZIr6g/7slWs2ohpI5ARYi++6q3M/WU+E0nXPy0vJmDM
QVlpUEk8xQ1EsGajMi2jGfRKeaR+v5PGnNr3vPrMxqeG7UTDDcYXIOWGt5XPmJtZnmt4aQoy8gAS
QB+LaypMIiZVBc61Lvk37juIF9iDPj8sxn6bW9M7V+wS2dVCGr0K9zqs9Mq1CHi+ki6+AIV7vCmA
/sLGO98EoppEkthkzUl4BSrwocd7uhWhksVbfLSLrVx2/MZBoa8Z7HHnk9rxUyjTxN8tArRtXRPe
jF45Z9jDY04ZqBY5qPl0/5mmimNhRhf834+cj6g/F03pV6IRKxgm+CKPYCiDGpTtqhLJ8ICuqktc
XRrQEZ214LFEliohTMuTUAG84wRXMFog7gz9Qx6bsbYSd107VwG1A9wZ4uWzbeF5p9I87bSSdc1J
3wr3fZBCbs/Kaczu0zVg33xCX8zxn5YWYYkw9aWRhmipzYH36XNOsYOmellZy/NavdXKYi0HUix0
MnAaJ7xKT9yH+hNXm7y3RelOzQlfuOG+8c3bbV5JMQBDDF1L8MsUuFUvzg/WR4GsdQqANm1oxdig
SfmmSP99njBFs4owxKBnZ9PzeTJqJeuzmGtOaf8SadAb6h4hMgoNPwnxed8N/y99+tPcYrL6KEyr
ifObU5V/M3gIFvpHmUQrJ+/VgQOeFHcfnjrgwp33CTFQPLUq+sQMmgA1CzGANPnPYH5sWZhN4Vjj
gbHEfX7eSCkMjBvjmJ0CH0p/ChlaYKTW9CiuXaXINxpIAc0w2Yvas5ZMBsvlnJ004RiptEh3XL+F
V4oJMnsgQzgLJBWusTPI8Ur9dnoVHZVG9rM6riRnrmwyIILBioDXLOCOy7SyL1V6l/AFOw1IF0/C
vgVb9/Zqv3JZzLoEcyUO1CigVs/Hc5zkpswmxk4SRMNwSbblzmebtHmQfft2S8ujCRkRSHwgswaA
IN4XS43eLmU+LHtF5kE9Tuyzbdnz+zA2IGPfPsZwokrWsDbLwfufBgHxmgsl8NtaLBU14sW4rXXm
cSJe2p3mdXKzsq+uNjGDBWbqAQrdyyXPT2meGFEHeQ9kR8UQMIX/uKl+OwFhqVmWaE5UL4Ip1Qi5
PItqiGdNqs0ZD5WUEKhur/TjN8v495ydm4GYAVymkbSCTsmiGWHSmwn3SuchDRJtVNnUKwINPs5K
hF3Ib/g7sXDZR7FrrNWIeXlsoGl4x82pAtBnZmu38xXI+DTWawMqQyoyI5E17gueFvGBHRP5SWk8
mbmduFfFBwWSmocaime3l+VyA/w2j+IndA9wZAG9umjeKMMqLqrBi6KQVuAyMP2EXFEjg/i8EplJ
En7WYpQB0ANZS5+h4VAjOG9LB5eqDwKGtlBbrX1Ynz3KHbxoiAHD6LlAhdyU1mUm9OUROzqZDLWr
9stvLFWqyVi/hM02KZ97CL4BMybtEsEpckiIkbKlqrAFruBJaLdqASqgCBibvHIYXUTW/zNU//v5
i5lSar/nag1D1WquOCKiJMjHBcfE+EkTYkigPtN0hRNxbWFiyIASgNYokNLLUyMKZT8Jw27wEt1s
mw2Ey9iu3HVbUbbKl0J4GlPKDLdLDsobQxX29tq43jqguIhjcRMAK3A+YXE9tBo/tdDFqI8y/Afq
ZheOPpTYNeKjvCwJRCw3+awbW7pcbEE+reifBX3NzvHymIExDN7ryMhATBlohfPPAM3QQNw48JBe
TzhaihAST5MxXzkEljEqKrmoGgIBgKw1LoRlyrAqRG4cFB38E3g7SOl+HO2efxBi6/agXtwDv83M
xunwopqfyOed6bSOB9DE4D3lLhj2UW+V0VsnSET5BR5MK61dJEJ/ewV6FiDacN9Apfq8uZGpA2If
NCeUXiVstGrTgJorZRT8+QjaBu1UbkJ5ok1W7mPG3qOqeQeqnMajs8qeuDrCqA9DkmiuZy6TotKU
wL5s/pYBCgHBkDpTvIdUdyKt9noexLOTBoOMOjDo7pBRwPG6GORJqWSkgCPBUxpLHh9zT86pzh2z
ozhnv0NETPVoBux+1pdGuctMkmwlHXFtmmdTesS3eIbIvwCCP8+rLk1SNiXg/YzZzmCcDRAR5ETi
9jOuH8R+rWh3bWQxqpB9BKMJO2XR30xqRCOATYKXDgfWPNe7Cjge6DDfXroXLMd5MWF3zBQxqF3h
b88XU96jzD8kjeBpjdWcMoBYU7WmEjIKMSSlRLjDi7ipH7vpLdPyrfGw0vy1WYVV1HxXA6SMS+u8
eWikBaDD1ML/Ie27ehtJli7/0BZQ3ryWpSmRMpRa6peC1FKX975+/Z7k/RaXTNYy0buYO3Nn0ACj
0kVGRpw45yRFYC0FcKLZNFGG+tGTMfyextzEa3aCZGCnQBgrtSUQCuakQeD+Z5BYgN5bBMku4jxB
So6ub2lA1qWRPAknUXVL0LqOyEx/Vm9i6g7ja4zr6765c1qdtgeQC44NGpuQL6Rik6ZX9LZKBeGk
lodU2BCdd7DZBcNhiexuBLZmUTYStIcD1wjstnpN3hCHmmrqTeoJ/d1q6KuKNRWxmSwO2NPRNpE3
X6i1ZdtyelggYz3nTlUyJunGZSNdj+e+gdOHTDr8z/VS1aPWSFW9yHA7Q2URJKGFZrGKdUGRFafm
BuK7aPxG/ze6lGgYTtOCnmHRteVUtbWpzL+S7mVOvFpWvF9TFls8IYksWBvgphCCrYcUJxwYFPXw
/zq1IpncVYNYD/wpUf6Gn+D4GnRPW9xs+p6/u6C1tIg1nTd5VYTX2G4E2YLrD52gVKSd5kOmSQt2
dLWgJphJrrG8tRHcGDLXYWFVQ/OCV3MrgyL/NRIZT5eVAV9bpwZcdXU/1YMA1sDBXpC3qdFHHJSx
WcnbqpMtVds0qbgHquf+1r9J1p9HDfpNAKHRdMPTvZpjNvf6rJeIuGY3G3ac1ppLuWwElDfl9BDN
fxvDTUIg0Ka9orQoYmrPeLZ6HZQChu+uZ5zE9UUAYJOUvwjWlIpf5TAUtdRowMrzB9yxS/NUL5uS
+z38VQfUe1/A4dlvJpbTu71IMPcXRslJu7hIYhkIAkFG1MmB5EIXWgesXcPk1xpaXJLNPL9zHbA6
W70cv0p7To6jAAgpCAiX4nOWH7rilbEmdHLzvCYX30OdbL4exhi7fyKdUHOx11LBNEpHLVA3eQqF
x9kUk9JmhoA3sMj/mCVNWHg4AKNOzf2SjWUtDON04neQINLkZ62dvFBER1j1O9E/JM2t1fyQQBeC
ezGQ2p/Kh6rdpstWGh5APpbXj5Mwml10kmZPlY96XDM83u3lRNbpvx9IrdMQAejS8njcJKP0Xhlc
5MV9tOcKcWGcxpuaGj0V1Apo0EPhAL2eTiHaa4MXDdINgtihaJxWLqeeNOT9Z1tCRIkpyHdNbYnB
A9c+J8JTk70IkAAMPxh7QrxxwwqhqyJZQ1xUyChf71ElXipdCoXpZEDsY3KKvEJXnpzKn8asL26h
1D8dkjDHRqkDhxemPQemGBPtnp9jpueMZ9rtzUO+hWTdsU3wdqE8ZWJwU5G04NPL0gKrrRQyGFzV
jOEL1k7lpRXKIyKdncVShhEr78noDdCRFUxewpv9kxvfGbO7trMubNElSzVppJwDTcgp5Xwu/9Dz
nyX4rf4WCz+WrBB1yyjdJIdyehHnA0jpFcZQVwIQzCg6UASEs2gpoIPpAX+otoo4nXT+I9OPHV+b
ZTE4ZbJBU8qY7DUVpNBCfOzTzm7KD7X7nKH+tBRbHoGHjmpL9AMKaTV35WnfVSjwLs9L4aWtctC5
YNPqo1Vxj21XQy9E2I3yCJWJ+zN4k+PA5YmIDSkH4GJBUk69garZUFJF5MBBCqyGbFdlnTg68N4A
ClddAqTEDGWjZW4YEyeuHosLu+TPL1z3VIedKqfqdGohfBAMdozUvVJJlhw8apmVyqD0534JlRcO
D3jEjyF0noGWhwbwqNiR+p6nJRiK0YqA41vsWXxdt+kMMivoRENaAdmnG2W3TMcBXAbQ7jUyRCji
76w6KJmdIaebbKFSqo2c2ewC8O3eXwxx7QIhzKHI6qE3G59wPSsZJ49KEmI1lGhwExV4HFXfq8Fs
Vjo0AMC/HoYZ+CLB4bxv0OsrPFTVKWltAawTC8rW+SLttdAt1Me5RBKVGVKufB4StTLIc0m+Fun8
688b1LEA8BZp02Y6oEhhVvGzGFkTKsbpADWK+RSCGHD2le39aVnZoxA8RLUS+BM4LTpbm2l1kekt
N5wW/q0VSm9Rvbas3anIHWlkLAFxTtdRMxoLwEmBjCN6StFSej1Ew8j1MZShSCBPYMSOzGF8Q/ZZ
Ff1B3wNNKD/fH9pa+IjXC4GronqBeJm6uweZK6BHKw0nsBqWL9MUik4Fuy52CUg3kDiSMPynGIv5
IoajtsuKghVAr/hrHYSbYK3FR0CqlhpyJWeZ2MTGcHrWwejf97LJl17JfWcLJKpYSjpnYVh6glWw
Q0CEgXST0KDSDOUTpK1VsA+rc3FYZIV7zrQOzCl1GqJYCKHQ3dRjx0sVSUN0UCwr0MBRzEbvxPMi
+tyi1z+cKs3WHPQ5kp7ADPZaols9IvF9H+uvqRhJtiYCC7poqboZggriAGBGtFE06hyp0T8hOlF5
XB8JLjdmMbIgnWz2yAC7Mj8rtdn2EvyNItXLvztbcMyiEQB8U+grkqnjPUV8HcZ5Op6GrPiliN2T
zH1p49NQH1rplbGxVhysjlcx4d9GrudmY2V6B0xaVI4nOXAMeZuUwdZAErKI0DA7/h2y0m7z/Nfc
jlaucea8ZCbjA27zLshLokMfIRmOEfpBrk9SNfThonE1Eg2yGwA63EPCV8T9WKGTbFz2zbIt4l3O
AQoh/+H7l7JHr1StghD6vUhCxkthbYtDpxupJgVsgkAVXX+LUizKICsVUIHB77r/MxtHSAs0qqmV
h7JgDHzNg6DKjneZjHYP1CKvbc0a6rdR0Y8nsUu+FvB4pZpqCkt8VP8MXAUVVqsXWcit1cW+sEnN
NZiJxArt/eC5Drg/UN9KAq+scIWGuzJrPW4B1raf3BhaDEGx2CKkvhmLvRKHYcCYYuxrkBmcU60X
1/lSdV2fCR3kJqHTmGzr3leyh7Q/8g9C58SgrYVuVFPthQQudLGLh4XVQbG6whcfQB2tps9reSa7
Db09jpLl5qQUbvAIejWvj9ODVsiM0JM1YvJBFyPGFa4miYplTmbhMAntts4NX+lVVjvX2p17ObNU
NM0BPlEaCWZ25tqNkIJlu8bFq25jAKcKDT2D82LqQ+Qmipkr3v1lXZ9UsCvg9kWqiibT4YJG54YW
Y9Tyj5rfdOlLoZnc/CwBo84ICNdCLpDxIZEhEWt4oVzPZxyFAMfzzXgai58xflAjzQqI7DZaUPys
NcvA/Vt2f++Pby1rQRgAofqB8ZF28mujQ9kVfDfg3ICIZtZHR3IV2cugHdVbHFQxlI3ed1vw9UY/
9w2fU9w3t+CFYerar2pDz0plxHlZtkL0HAfT68KnJmkkbeCaIrWCPEhi8jFYM8J9hrbTESA1fWMg
3hohXbnE1TaRT1H9WPMvIsRIJ9EDdG4KkGcRIe4tb/Th7f43r/rzi0+mwoS2HrupLzFX6oD8qI6m
qHDcdByrqr02NShKkGZT9KQTgfnrNYmmsewXqUWywHhQ3MgBtYHUgnDtLVA89C1mUMkIcQDyp+yr
fTWaEwc+VQD7zNIIHkXuAW89tXxA68yuOaj947R4o7SZ8BK8PxsrRwNt+ahhwMGDko1mZENnWiRU
HJkNL192U/CkSNs6hqiNfKwVFnf8ujHgFoEKwgXGU74miJcp5XIF5xAdyMUmlCB9BmW39A8PCY9i
YHFZMMydY9YL15ZMilItNY+EatZaNa86c/EZ7kJPQWdzBlXJ+zO5lskkDAf/Z3R0oCBXUpcWg4wL
M3kJoPwlaq0HldRtASxDI3d22x2hw6d1Wx2bLZh4oOtR5dSaYxM0OzHuHiCgyljdtbAc3wRxXZSX
gXmgCxlKMYiQ9sY3qXz5aGhBhYxqBm3coRM1SwcFOeqSCnRAQ20HnCCIgxWAOhlBy8qzBy8Q7LAz
BoKnu50Blu2NSMKqV/VTJD7z1hhAfTKEop7IeGCt+cErU9TtmdRTaTSSig1Wa8e62HTvNSEiiluf
53bxn0axE4Cv0WrBKiwTp0H5QfLKQtqYXJjw/teHXUqDoGkEaHSAhEI3OWOUTWNKWByR1IYGLRVq
yjq0F1CU0hEKU1ZAT6V1RjSKvnYscIIiExHJ+F5WNnrB729mykneWKKc1yQsIZ9JgwgWrCP0Y7ZD
ZgdMDNqNEQW9gKTng/TIoYxEXZXzEjZ8KqKDXRSf8nk3NATnwCuMKu2KFWIAjyKopyNhSDkd7D49
5SMl8oV3dfoE379cg9T/+R/nC+95QCjQYCghfgT5z/X6l5OsJmCTiXxJg6iBF1uCts9YGAnqIIEa
FLwXaEwWSB0MdSlqJDr0kmvs59ivbFl8KESn5jb6/NMKjNwBtZlhR4aaDt52UGUhpVjKzhjNeVaF
deQbs9/ztsAiFqFCTvL7oE0hwgc6/gGE4/VkSRlEGCQtiv2kc2YV7XaIyBiOb80EuhTQygRtNwNA
gWsTQh2guzNuYx/AIjAnzi6rRrIyR6AcRrMbqZET0PO1AUOIqwh1qNgvBg9tmdO/rzVAs3joQaeP
KLrQZyPLjLRv5i72UQGe0s9Todt1e5r+kT2RLAW8iYi7HzgVvCqpYXSyni06VyU+UGFy+MDrn0zy
4pWlIIgFrAQuARXPeGqmpsSQMqlM/BbVWu6tRtuqzqgH3B4MxPUyafpB4yECGcpblclQFi24SvxJ
3xbDbpx2GQi+Dknn3j/lq0NB0lACVhU+hZ4tVRz6bGryxNfMFHkco+/R+8DIrbBsUGPpeDlR1RY2
pGCnj58CcCvVv59vSYIOHdErFQh65XpFyjROJw1hOUADbqyZOs94660N4fL3qUeBhPo1Dgd+v28O
M5p8VXvkWNmJNRsySaMCeoM70aBs5EGa8Fw6Jn7EH6ZnIbfxVP73xUa2hxcBulHRUkXFEq2xBFWS
NKkv74TAKn7/I/vq+eiBRBzJQxQVcXFQt18zcGWnhEbiF/mxiY9t5Pzz94MqF9VKgLsRltJtWsE8
6nWYBPj++bXbZMopeb1vgO6CIiPAZ2vwT8SjAyxB7aMpj8ZQqTM/NXuIvTXeT9VaswhgnTm/aBV4
9+y/wSfD6M11DrMohwMchPQX8e7XRrMijNJZ01Bmepd34wMHEeP4NXxNH+TH5MDtGmhDt1/z832r
K0bB0IFEL9CDAFrTLB1V3uI0FdKyBzNj7iyB03kJi3vkZkejVIKLBEBQQGqwbNR+yJO2AOq5X/bj
jn+avwPGdqYTE4h8gGhBYgL0hKRR80xZcPEaGpseoMpiWPbyTnuv36aYkDpBuRnNauWWJUZyOxgk
4DFbJBeBTCWNKl3CWlcTFcJEQXkYub9gW2RSZpKFvgi5MR6UKfHbpLkJBmgv1vWA0qZhDIIRziIi
xMh6Q/zoAMSA+nR/9VmWqEtSTvtYmAdYSrjdD6rwoWQps1Nx3n0zNyEFGRBYfmW0l+CGoUsoI190
qCUayx44wk3DOKy3O/j6x6kx5LLYhouOH++4XVo+V9HDAo6Jwbk/hJuLmAwBoSlpLBJIZeD6cIoh
F01VHCz7otkEYJvl9qAaSBDXj+59Q2vDQbyCsqYANiI0MV0bKoyoq+uo4vdx4SgDmOn2SeEU6dt9
K1QK/LzFcNnj5YCEBUo81JEMjVQCzr3h9+EmEw4omKqzOzgBZxces612bUQGepWR0cGGBgzwekTQ
gs1QzOD5PQSIZ6g78lbQA17CuJrphAAZEvgm0StCuMdkmY69+bltjUkNhn35OWwz+3nxZvcDUpkf
92fudjSgzSLvYLRoEuJv6vKMKiTYJDUf97/l7aP0eP/Hb3cZMlaIu9HPg3cdHM31VBVVUihlOY37
cXJA14GGpUnxZsUZWEH47cEnhtC5QR716DOlSiBBpgc5HsLjPgYOwir/4KLZojx9fzS3mwxGQCEB
9srzDUBFMoWcL1UZwUi2hSqxaunHFkB7qOG2jMhyZe2vLRGnfXED9G2m5pq+jHvpPff6n+Ajt6S/
8ibWzZZFrkpl+7HNrk2R/XFhKhOXDg8CmEoem0eJNzmnd3NbdaFAW5iafX8GVzbb1QxSm22BX6u0
CcZmK3+WE3s8jiyuGBoWfTMgKuxIoHoWaA2Zu2P0OHRm9zX86u1ox7v9FvxR/a/7Q1q5ra8nkOya
iwlEK23TlgXsdW4TuyBb9CSP90EfswWoP1gYe5DuBqSHR9NExkPfGTEvjHt0rtWxlW+QXEKFbdmL
UC/ewdkB5ubpLm/a2uBEv1k7k+zx67scoyUvRGAWzsiu69EaSZ7HHIczEO4XyS5/utKeSphyh9E1
0CI91zjlkTNDXWJzf6JvA5Vry9S6apyIWl4Ky3Lq6IkXKZ6+zKzZXd2guKeA6wXGG9Q418Or8j5M
ukGENyy2soen3R6MQqqVHMFlr/ZmCRFaHt2WT3Jj3R/dOc9BTywgxf/hoUAihLrBEjGOugaa8PvE
V9SNHlluto8OqE5vuAfpSX0xx63k3be55jSRpUJwDjQkgeddD1ZD1rDujWzaB68gtNp0pnGYdhHL
NdN8nucdC2wL6VoCzgXItWszYjXmxSLCTOarTrkJnRYqmof6QdkZVrMZdtNOe4y/Flf1wqO0vT/E
tfW8tE2tp5YXurIsxbRXvQHs2FBz26mv903cPq7gQZGYAeAdegnI4FM28gwwPbmFjcYWzGWjb2Ov
26SeZlWe/AxRUFdnhAbk1rzZKhcGqXso51N56ioYHC1QWTCOgLg6ZRe/Tu2KqQnmYBrw69yLWz9X
p9YJP0tz2Q6mvl028a620526rbeTl23E9+SgfQSHed8+si6mNU+DlBchh0GpBgn1622jq0tbSWSU
hhu/di/yTnfSzbCJ/ebQbvt/rQn9Z5demKPci5SoaVkW1bRv/7Yb46XDXpXc2BH21WZ8HN+jQ/b5
kr+w+NloVCJt9ny7XNwe80LIM7Vy2g81SKZs3au2am2aha3bqi3s2hfZRI9B+ghNK0t6GnbCTv9/
8KvnTjsgwpA+oSlKogWxTtl2075ePH2wEDPPvMM4IuQI3OxY0s33PzaoyS3jakhmHTbyJxD8FB8K
xLmKh2J4ho7xj8qbkMaNWTqONDL7f6b2v0api1nVQlXIuhZGVROyPF+LP3/qXrPhTIDdHvg/uD3U
P8lmJ33g1uQqs2TdlfdHjQf99Q6Wu35KjbbBB8xHACt3raV+o7+2HREFm8CFf/YV49CQs/l/n+db
JFDbDHwM6lVkPxyd8+LYaTuG81mNd7AlAVfUNOzNG3mKoB7boK2nffoGCpctIFbbahNsKqvxUpex
b8gZvxkPrijgx5EDvemkg6pTxKsA1+/BEX6UBvSbmNL7eFh+GaGp+tpu/FZ7K/hDqOPMImRdyase
6MI68ZQXZzMMUDdAlwuu5NzSwG74l1D/b8OfVDTFzNJf6m/0a7Ggp3SP6H+27YVVatuWMTKmizBg
fgMHOkwCXFFtbYd9sx8TEyDkYuNXuR2fDMZVuX6P/dcwHVn2nBFHwP1Me/4peCAseZpjWJUz2rpZ
29OuMVnE0avxx4VB6qaB1wP6MRshReh2qWUcAlffgCu4ZkToZMLoTaQQLRVQZUO2haaiH5sR6S1B
hCBTauqQfyocrnLUelujXlNakIa6v2nXbmcUHIBdR4oQT0Vq1yRVK/RCCXPowrYKhiddO+CXP05d
ilOkJOh4xI+nG5CHvnOM9/pqFHr5+5SjJnExJAfx++JDbj5Nx8kGNql+Sj6Fp/DUWX/xH6wzvvIA
hRaqBp0AsBkC2UKFT7UiV0DvSuK+L7y5dWsvems/jMWMwf/6rX4x12ftgXhlkBz7i2PddbzQiwEM
4qlohrkjfHGpmX2qLxDjlj7Dx1CyCQM+a5wr3gQ08oClKuC6QwmPCoPlKtWEZtDE/Rg8DoAUHdMH
1R9kF9ohwkHxjLf+sWFRga9sfUDpULdFyx7Y5kTqhElNGeldwwl7od3Nb9AyIGiHX6qvdru49e7v
+5WkBSneA0NloIQI7Dy1N5dGVYwFf77vIZzwMsyuwFuDtB2HDdoW8spukn+/YLFnkFomkmtg5KZx
5AMnqH1X6cp+Cu3wGcwH6HSqwE0Tmt1s1rnV/P4LIpn7w7w93mdeEtBzgNONcKhe7x4ljud+zGd9
z8ugTXubWWSpt05RBnoA+wR5JjyW6DFN/djIXMfr+4lbzOB7eOqP0uJ1FXCCjGTM7eaApXNKHu95
cCxQG7LIUyUHgRG6DMqPoACNkNWHdjY7VgEhA+WfIxPUY5BfhGMEwglN69fThhrD0nRii3A6fq7U
HZrglIQVmZB46trRIyWBw3UmzCbQzmsb4sgD4I/MA+6Txl9A3yhtosz00hMfmSx11pVlQjM1qo3n
wqBMS2sLVa/WUQNbjWCjZXtyUVCTv2s8AVXGg2xlmS4t0RWtcBrHtB1gSTF1YKy9XnMO3WL132PG
wN/cXC6gESDlU/S3A2qAgu31/M19IQw1ehn8mN9GsROiaV9//8fTQ5kgp+vC93K1wRfpOEe+uivc
5vn+j99+P+rMJCTFsxHgNVrBKIq6Eg/XOPaNyK8UzVRbr14Yh4bc3ld7TJdRRgU8+pw3uUHcCNDN
Hrk+K/0cmGQA897HtoFGGOO0rFkBKQckahG1INAme+JimoQ0aIW0KUu/NaGLlPFmFG20YXt/uog/
vh7KGQQnSeiNQWqGfmCrQUD6e5PcNyY35B9mC3IN0KPmWUBr2g4KTeANIy8/8miA2tz1YEZJ6ccZ
DNA+UfXZIHKfQLfZmCPzLU2ffwDU0AoNJA6Wh6hfUD5mUeuKE7kg91XNliFyY3HH3kFmEszO0aO+
G7bScwmk8mC2mVuVhyU1axZg4+YSpL+BOkOV1DZxE3K539nvoxNZqWP2792BNdbzXr5cPNoOdQ3F
TcdxeWfkfu30juAOfreVHeFkuOUux1/pU7xb9sO+22jOI4r8LuepGxD579DfePy7yV/AbW7qm8GD
hI6Tu7HLyvTTAnso9pxZioBPA/xGgfYVtepqVxt1oUM19Bm02ttjCKaEN7W0fhpTsApTNyHU7YhI
X/36CK3GSm3RVKwKxHXQ48O/p7ZhB07g3N/ytNcmepQgYEMdEqBM9DvSs1brbRHwY+mPT1q3q60K
inGRFbynEcNp3+75a0PUntfFuki0GYagfSn3Nld5g+oqJ56VNqYvh/OAzvMLuhkiZHA9y0nfcHKg
T6U/a1aIZPHggqMa0jboY3Omf2WewJpiVCroXhDC4jFFs1HmoTFwwWjA+R3iPejP0Zrxmj72L5DT
XVgvkbUZJBxJaObiEb/q1EHiF7kKJA60++PuCAkGk/wNog3zvTRdEWILu+ozfmc9FW+Sn2SE2Bvo
TIQQsoyg8no+hdRQ1UaLa58YCzfdNtyEm2Y74oiFrQmFgW211XfhvtumG9B7gPHmIcx83p6c0Y9Y
kL9zd/z1IUd3JNpE0NGGc4QU+vXXGKHWyZxa1f5eIzPw1vmDrUCfvNwo+O/fX0g3m5EdglP3P3+l
1s9gLdZsCw7U4S3FAiTUmpwZ5wkK44wVou8oTBW67FQBawT8AEBF1x+XaKNYDcPSAi1oih4qUDmI
xxjH6Oa8QtwKBQNwlgNqAQgctb0Due0ncN9HfoSuDMVBv4pmuIErZ79DFk/wzX6jTJFPubhyS7HP
e+QQIsBEzRCtr+/hdzDs9H9k+COCXRA2gUsEjBoJNBpjObRdoymcEPmlZpeti2f8g8Y9coz4gbiX
q40DK8BwIq7XUW/FzF0PRsfaiFm7xH5sBjZLKPL2jqN+nVp5RPlRoQ7k1xtz+QVBuc0f3c0c1dzc
99Z0k8B5stBPCiwUudJxJK+HsYhyrVQhoLvRI4cjJ4NP5CXbzzZiOwHqo+bAakw+P0PoicNBAyMa
IXYFavHaYtoUbVO3fOyLTyp6KPc8iKJfQwegJSfd57+VJ9nNTHTgfWq7JDS3deKy2u9uPDomFxLu
RGOYkOvdgKWCVFCDxIh9KBtwcEGhs/j6I6izMuv+7N7kx8lWhBQ7ah64O0g693qsnG5k7YSknz87
04v8VjzpKML1z+HT+KxuZVfbLF5mp/7w1ICb/otJSnVT+qDtU6sbgynK4CTYB2UKnoO28md6nGzQ
QDwhURH/Frxlbzicg4ajITigsrwvttmGVb1bO/bYW+BLIS0h8GfXk2DEI6rWaZL48y7eJC+9iEln
VpXJSOhdBUU2kKaSFz3+cW2krMImaBtIBM9EqjF9KhO7eEnel84cvfGxCd34CFb2j/KF++A+Rlb8
fZOxP0+0CklJ0KmiR5im/9LEHk0iCoDK6tO0jSFG8gYBp/o9eAzMunj/vr+tVvcvydZjNhEr0KTf
WiuiaGcMgBR/apv+NbXKI9Dk7Z4VYK56IaK99X8MUVe1KvZcCQ6PBJH230m2ToHd+8thOIwsl31z
0ZFzAmgZMPdg+4Km6fXqFdwyBhUBMLvTl+QBVPh1f8boZ+t5ef77+zq1OwZhArI5x4xJburvVEbI
u37MLn6eugvKIk5QrsHnD+7sBJ+dKyMC37Zv3LuBcmO4Q4oED8z5T/Ch/ZYFEw9BN1NMsfbuj/Km
vHAeJqqZBMiOyIEeJpdE2IVkvRY73H1om9lS9t2v2AKxyFP8Ujss3of1bX9hkNogCtcMhqTPiW8v
oglVzvxJ9pbKrn0ttZTqsWGqDJN77+aYXxik7kU0zyW8HGKEYDhw5ifDDXet/71YePE67TZg+O/V
g3ZhjXpilJI64PSdrVW+aMnAAgx/Fevv/WVb3fwXVqgLUeohxao3U+LnG/0REh571kv2pt5F7wvK
A4NnvCgiCRb6T5Q1zP4B9VKnchJbQj2x83p78ubnlNWVcE4G3Fss6lQveQHRtAi7Q/aggJD+hnKu
3dqtmSJ0TneGgwbg+jTbkf2L8/iN9AE+Zq/c8HsEAhsQApmBNbuspOLqR4GFFo0SaOgiIKtrV4PA
pJLTGJ0GmjtwuByAm4fo1PCdeZk/vYT7wjcQf7SAzbR+5XV/y/fWy0+S0zn9trerQ/in8lgByWoU
dvlRZCNeRMZSIMZhNuGjuGPjgizGbq0OMsLRJ3mvy+79/XZTnSHb4cIaTfw7i3EF9GNA3JVsxVaM
h9+fwsyRMsi82eTs++ZoFuxziHlpjvKOizhjLXIMrncKe9xM79+CG2EjRMfxUzryTve1/GqcfKd4
wiY4VnCOyQMIpkVz3IRe96oTfJaX40XG+K61CP7yuyjnFWfQTQl4fJfNP3BHbitb0lZCExOEmADG
OcWbFAUdaVN8co6wU8HBZGpPkQPM0Q94PVsEUafwj2Txj7wPEOKBVaRYdeaXn0e5unbJFa5MsUoS
HqJvNfmfZn0sCMt3PyljjVgbkG6m1cMqq+UExvgdGLlMyXPfBVM2E+eTGamtubvLcVHOqOf4RE51
svvgCqIjZw7Ik0Xu7Ib2hByVZCbe29/7S73qAC9tUocewu2J0c6wabykeN7PjrTpndyDwrXFWYMD
PM57satYk0qiCtr/XVqlTnUP3dJoXLDBeC9+Xja9FT/Jdu7Wdvf7/vjW7qkLQzQ0Hwzugcr3GN7o
KD56WkzDS5zRjJ7um1mJoghjPikDAiyG2PPaSwnAaWhCOca+PNqd+pkGXwHrUK68FdDrQchm8FgA
ewA5sxeOUIialuMyOfaFzuKjB5BAob7ggmv5/khWXgsoLgIyr+ENKgMfcW1GLVtxrDsVz2thC9AX
b9VgJVlQeGcK2LIsUXPGyeostdDj9aG6KISvTWhCyyZx5m5fMKK/1am7GBPlznRoGZS9oJ8tpYXT
xju9sIL0dfxHwRziz9FiSDh5waKHFB51rYNYa4xVIQVK0HhI059G/Nfmr7MBtPqC6EpCgoB+yzVt
PXeDWsd+Kk0WZoxtYcX1o/CDYj262NBGTuFw7u+llXmHxgNQFUijIlN3RpNfbFkpNLo8k7CXOM6O
F0fZ18Mpl+yI5aNX/OalHfrVx6NfQRl7LfbBNTtCHyuwg2BXs2rvLCvUfm01rcrnCLsoN/ng8T3V
3gKJcfGumzi3eWKBb4pidaRF6ZDhSKDddoIEiG+kTs3qUVjxVWQ9AFgg7FU45dQJR1vhnDUxXGJl
tdVj+zGyOj7XLQDDjpIA0tl072Wk1+lSgYwZ+u+jXUWDzYWMFOPa+xuDQFsXmOVECd3c1CD6TEtK
HkkNdZcbTgZNVMUK5EPfg76D20os/MzqqbgwRxbuYieXS6IbkYZETfRo9oyu9NVFv/htymmgZ7YT
A3QX+CWyX/Kx2S0f948hywB12RaZJIG2G3MVZDt03+qTF7cPvPj6/2WFbuXsy54XcgnDCF77g/4Y
nyYGQGDlvrhccsoz/S+NG8qsRrYMwbIQm9Di1sNN9DV2jpG83R/Kqt/674oY9H2hRZK45LAkZC5A
n73uwNWCIpZnpf1XDwr6uoHnQVEQ3bbX26rlwqIswFHsy7yX6QguIaNQs3Iwq/OGVx2CE/Cn38Cw
jDoI8rJEAq7NnSR2UKUroeOVW3PkVKwsxOo5ubBFDSgehzHhetgCHAqAtohx7NfmS0TXIyB5eKCi
3e56vhKlJWWNEr3wy3cSniZWcWFtqpCNFtAyCHVqLMj170eCnlcaT8K41z4F966pf/MfQXJMWVm9
lbAU1Fb/NUTdJdMgKWBomXGP/20+YCqdzOeFc9TAZiXa16YM8Ryp0oKy+QbgqMctmUoh9o/NS78d
GSC4218nFOxYEgV9EsBJU+u9AG3aVgmyh/mbmqGabUqid/8skl+4fimQbnpAgs7U9zcxBJeLo7os
beInxqugPKToR3KY4I21YRCSCAQ9yFHfiBuVoaQHLcmdFcgGZl4BHQ/W1r1pnUMYhGZUVT+XdgFE
pB6talaNddN2iZ++/QCLv2tsxf8KPiK3ejN2tcvt1Mf8RTuF9v35W0lEXtslR/bi6qrrWZgV0J74
4VuI3mfZkmUTtHv8thJ3kBFAbqtgseqsPCphk9QzgLojhE1kvi9sqk03LLmAsZYmV5rHQfUiW36s
XyfeHFSze651aJGAq9wcf81f98e7tl9gFTxmaClDRzY1XIhyLVHSi3jPHjHK4igVDgupduvk0KCE
0BjFcfDJYEWvR1ejDzflujj1tV8Cstn/XnZG1RQETkQ4mJRtKN+gqCVoK2L8fP9XQr1mMufRhJIP
8pD3Z2pt01/aoW45vtXSeNaj1BedD95k5IdXcjTg2IHYNO4dwkdFq/U1oVqpsTQRWhETuESkTCzj
l3DSfqU//J/8W9Bs9Pu3/ypMjxcYzGL9YRtLBF6q67XRh0SuOVlK/RnlWl/7CgVX/DN88mYPJYrW
vD+Dt3ECjEFOEaS/ELG76ftu51YpqqbHRjC/kP+2dhnD+a3P4oUFao3mvunRDAcL+Rs62POnbrNY
1UZyviPoOnC2jszQ/SHd3oDXQ6L2dhb2yjyRIY3Iget2sQVJGWg3GRN3FlGkvfrlzFEOAsy1eZC0
MDORtkUF2BaQJnixGf6GezDd1t+Ndmz/Ch1oCyDtWm/D4+C8/ixMTNbaIYDkEFpfER+hzkaNd27y
wsBNnPlC+zRVO1nfGi0jBbViAmRsoLQCKBhqnzeNru2SZXU5AqjjKL/QVsvSgV3ZheA2QB8tCAVB
oX/uqrhwtvDufRWXUwbgrAd572FTDw84WyKLGWZ1HOhdQLxAWmlpgHMUGhyf9Wrmj4KntA9j4mgs
OgiWCcr1hXqmT00CE1PjtMUOJjhWpm4lnysitEO7LAFQA9lF2VhSteOyHgFR4Cn7/03ade1GjizZ
LyJAb17pyrFKJduSXgippab3nl+/J3V37xSzuJWYmXEYoAFGpYuMjDjnhO/GLjT8AQectl/PrHtQ
WrmMFraoOz8KupyriC3Ifhu/dUAhD8Gp9/jn2VWQYE0Pn8K2taFR5ERuZ3ePsZVuK7t47ja5LR0m
V97WTk/KECjhPU5uyTyH13nY5WRQ2z9X6xLdbvEDXwSbd0YQbdH0FMl01awt3/5VnHkk414MkyU6
9dOsknIAi5khm/pi046RXshoBIBspt2Z1anbC66+Uy0J10RhhVa8E7bJqXRnWzuodmUJp/dmX+9C
5KQ3ko2Kvs3bslu4QKI/8oUpuum9AOxZuAWrEj9WAoIzAveZlYMl00H/aiSy0IRYQ0iK87z81aXh
T5Uoh4hrgBrdTix499pJFgXIiOEygXYnndSYmjrmRAmvp/I8Yh0CKxm2iWS25cdtJ7+2LSHiRyRx
wBBDkLYchsSN1ZSg84ZXJl6o7AABAxpZZyE/1iaLCDUAs46EOAKapZVkyhI/qDRUMzzjE716b49h
7euQSyZZVkBn4FaXX1fSRBCLikcWCwHS47C9/fW1lQCJDqgLIiIGyYnl1/ss6ycxqXCzT25Sf2iy
lwc2UnY2kxC25vIuLVEncOgBFOZELITYmLswNAHquj2UtcWW8bDBKw/VA7z/l0NRU47v+K5IvLJx
/MQpgr2Wb+aekZxZswLGrwE6FHTJ0KJ1aSWZCx91ZSXx6tCRx6PhW4Z8n4jO7bGsTdaFlav0t1CW
AOrBytB7QrVBs1BBPd82sbavkKxGWhHZURGCTsuB1OiAM6KpOrIljuawKnwr0RXqywg2wIcD+o1W
IwwjVR3UGEdCzzc8wCecKQmO0bjxZKGX4+2BrK0ICgRgp4GXgDctNZAYiuW1LmDdq9rsBtuHHp2y
b4XdbStr04V+7JDNxVuIx0lcTlc4NjkS4zgoc2QaVvd0++tr8S/8IbwHsGOAP9EecW45f1Zmsnln
FxH9q36czD6wxHlbR2j8+6Bs+Sy2+G6jPDMsE+9Eu3pNhSfGNYVX3hXuih8gSB30GJhhCv0JLVaq
fZ07Krfv1E37ujUYQ13b2sgNGKi5AQ6JoS4nEtqnRYuXS+K1ELcPN8hzsOR01zYE3mHYEj9tK+hS
aFJGpOiqJZ4u7KuP1D8IqcN6PqzaIKqEUCZD8l+h/GbRob1Um2SIdd+Rr+lOQAYkMqsX9dpUoZuO
CkghDjuugOVUyWg7GWcGnpbgoyGZXdVHLXq5vfwrBxWKntAkJBkzVBeo22UoeCntAg6rX7whgwHZ
CAW5c95KU/vPbUsrg4EwBSwgZ4HwXSUzehEIBXxRZUneph4oIdBNgCZt2DMeICuLQjIKMKDhPX4F
AB3Bi+XGCW/itrPyr7I9BMY2YJX018YhACmtA2KK3AUNk1Bi1L+DtEi9TDuUnxDoZrFnVjwNzuJf
BsgPuJgodSgnGU2jU08CYFcyB1Yr17VZEqD1AuYbcMlXmoSq6guhbOQ/b4+52yvFPk/3qL/9/eUG
upo0TZZQYaf3LqfJcR3M0EKFCX+452BiuL9tYn0g/zVBY5gSzeACXq8ht5qTCz8brLlyDVYDmjUr
iFUxVZAzJ5zr5XKUfasXSiqlnuygppQgVS5ZkcYYytqmIvLZYNNhuqB+tzSSCkXdBiATeDM2b//S
8MjhMDLYK5VE5GINaICDHIoIhab6hIEWiXKepiTC84P9BOjfvfKsiuYEDNhk1wMjcCW/mbpYoNtJ
ks14gYJfQt2Y1STnYadjTP2r+id9zBF6b6Hj19S//sGVQrQCkX2DjiOIH5SlcajL3gjyDAUzv7I+
a92+vdHWVufy+9SJLPOe0+sszTxeO3SFh7Ay6BnR2JoJFSQM+HlwKhU61dpGioJWaBgC1220Yg+p
y3782zUlLPuFCbLRL/1KJcXByGcZyQAh4ZBGR21khGKsUVC3iZqGvlHrMIFRIP7GKOTin4wC7yEA
T3Bl8XRypkwjNVa0CuxT/h2jALjln41C19AWCRUfMJCph0TqI4s2ZUpG/EorJiZ8l8bKla3du5oM
5DBuKTgXukgS5bOhNZz0Y4MTTbkyw0f9qQ+PA0usaK0ugjcwckCkUAB5JMqBDaKSythwMPUHKnuz
14gQ1D1D5XjyzfRdZcmEkzWmjj0eYCIBRCBsAcp2uc2g6lcVoSD98E1q7lDt0FLlu4wZzuWnvEGb
ASsOgnogoaPASG01IU5LMcgA7qgcedN73Bb8OLTS3JXnwho2eQwtKtCXSO7JzMDbS5y351+1Je2f
e0fZBmek5AEu3Wmb3EqQAkp2if2CApEVb9Jd/33bfaxVicCr+u9vpWE7/pAEudwhmyLea69aZHaz
2bxDwjF51u/6D/+1/RhPFSQl7+EeGabXVgMrjyaUGjQ8oIyyXA21jAKBE1C3LGZrgL6TiUuyOQZm
hDarT+0fY7SF99icAnN6ap5067b1lRsAlxkeTBDwgOo1DY9BkV/ROzFIPEO09dadP9rUDHor+q3D
HuN6WzlQhE+GNCdpnyLQ2c4mGeYsaIHKGBVHHO/DypE+itDrdLNj1V7W5vTSFOUfYlVMyhhS+CAg
FC+Clz6WCDRZC7fyLFuMhzq1chHOCdgwwKiL9ns3mGWGuks8o1EtAH1MWOfaFgVlBMUBPEHxdqJ7
Eg1BVE6KguijVB8iM7IKO3lKdrzp3xVeafWusuegis6CIazM5MIqdYjncYy5jIfVCalQzfzWNizE
3MqNBNU9nvQUANHwug8RpyZDEONJUEpm89ZXVhs7tzf5qgU0eiWYWJTjaBxpV5Xop1ritQnx5b4g
Ijzl33/WII76ywJ1hnWpDBoQlPGenaxPo3X9Q8ba0qxBUFvan7uqC0IMwhff0Ei07j/mf7QSF6Og
NnQ/T3mY1TAxl6A9KoZjbG8vxNpmAlZUJIxfIkZKVUTVcgqNKcJrOQBitCtNvzom/m7Q779u2yHR
JHXzyCQPi8I4xMfQ7nbpUnVfMQptFJEBFGwNUmrSy+3vr9BToA9DsKl4OoHap1M3aOnPRVGKOtb7
CP0Wj9/qR8luXeXQb0VbuU9Ae1Ifo2N7N38irW0D5QAuOrcJXLSsAbZc26CFXLm5/aPWElSXP4q+
SFAsaP1Gxibk7rIth5pFtvdd4Ze/5T3RizfdLnq8bXHFocvgcANejDc9SPDUlswI/JgLMQtj/yhW
VlQ4OF/JNtiV7cNtS2sbB+8GEKoJF0imk5XIjbbtqAK9G+70nYJyilXfMxuIre2aSyPkBF5E33PY
IzZTlchzWfztH3kxekNefpoK7LsSAIeSfHpyUjszk4O0icFOeZft1uO/m/v8PB+EV8mNQW/JLJRc
wO0QxucW6HCB4QxXiD4iWnH9NZfU4TD4Gs7WwG8xoJhwCL9CS3lVUHsccVmmjr+XPMHNMnTagJBD
exg36MSdnOVD9jY6xZ3/O7trT4mLfpfPBkIFxjPuJ6i+NVFky12sQR/OvB8GWGjsXgd5TuwqJ0Di
zpmg8B2Y+r58M1oT8ETDmnbRbuROwxcqlqAhbLXdv9tz1BnXQIiKZrLnMlys6Utkx7vw71cqLpbi
SheV48s2BJAt8iC0d4TS/JExnbd39JUKaqSgO4PCYal5x2GJgt4+kkgeLFcql/2hUMhKqbMF3dEZ
Ehusd9GPUN7/vxuuOn0KkF0Neh02bPRkEa0/0Px8i+3kJDpPwWF4jirzG5rAopucxcMEadJN8to/
p1tWc7m199linahdOQt8UFcd+C4y3i+koCu8tJvk2N1xg4m+hgxHvnbT/3VAIfqynNkBzRSlOgWF
IAfR+lfHaljN+DwdDUlq2NQBGUz7NZ04a3xMNikir8kUrfJxSM1oW5enoThOrGfnagR7MbCfab44
3GJYF5NQYWCFWdoG/uOBjBxsxbcGKtrDxjjlqjl4zIZxZL5u7KIfouWF2UobodOfw2xtI1Pw2m+T
XWAJFgtHsGoGLT4IeAfVOhqwm2qdUUozOBk1/Cr0pTJTcgCwQaP3g894Sa0BR4gmz39tUZGaJk+D
z/s4GP4xtWcoVPCu5Oke/GIElS9Wzmj1qF9YI27mYgL1SRpVMMHgpoD7wuN7p4FKobm33S1r+qgz
VqRqzDdkSNkf9KbflBAc555lHgz923bWghbADKDzhveuDq7OcjBhj9cVwigsE+RzRtwodWk6gXge
B4ah1VlD+RnSMwLILXQVoohQYdVHgF1dDcXVcSOKTiybASsv/ZOmp7c30vdIECFFhMcNtTpRFxb9
RLrvifejN23VfbgZjsH78KANZnef3aNfuRl9gv41Q8E9v5/cArFo91h1JhqP2ehCY96e4CvpXOAe
IQb51w+i4qh2iPUkID9osjTXcBKQcYtNfYjd5Fl2kzvpLb6fmVkUsmy3ZoGKsMJ0kgaQCwg1NtzE
50/frh1uM1uC9zs7szz02tJejpD8+cWB0Oo202ruZ8pz9xsKbiZL3nhFrGI5idRxmBsZAqsDTJR2
cTKAxTgZjeXJdnIQz/VDBZXxDsIRiSvs/bdgV++7Hf+LsY4rgKzFOpITezHKNAP0QCUEinSn2PIm
2bcmpOtwu7I859qNdDGd9L3QZNEsDn6KDJgDVLZksRqf/vQ9vLE5ftzpxUj6YK51NcdIpLsKlOIR
TzXfKt/kPdpvFCd5B2mh/biRHhVrcCc72qS5KTv5Z+zOp8keT6EHbDiEvyHG9xluc4updL6SSbqc
6Z+X3cXvG5tA/Q8tRrQGizdjSwM7WLeznWjqzu1VXXN/l3NNHc4576ssKzEVnaPs6jPuf2ibTwzX
x3IBP5HAxYACuZV6nnQdPY5f52Q3mo3ZOz2W9hsF8p1xlzGCGtaoqAPZC+1URSHstbbqGMAvknGx
yIrEhdzaRdSRlPlSj4weRmbB5E7zPoGN24uzokS1OPW0QrvSRwKGARIWKvB47pR3ePYUe9FRbeWl
vOPR7cPqj/lpfCng3rqvD43lR9deDCAqaKgNoG4OecPlmYeUZjU2Yw6ovIgCJ1opFzZjiCsWlJ9W
zeh9C1AbDcVDj2ihTRSAmghJB4033/yNj6YXW7RufiyfAqTeN/q9EDqcYfKVBdF1JXR4/pz7mbXN
zeCNpfa/4nxIS0aBSFKB3ENfn1JugD7RhYC1m5DnBJ6H4UavlRShXXtpgDpxgcQNwliAQ6ECLpp9
QJNyI7xmW80Nf7e8uXkqkDN2Jk/ZhA+KJUlm5SSneJcgPXCXMipza3Hj4rdQ52Scey4HtiDxjoST
8Hqca3uanTyyh3PbJGYTkn9uL/haWgo2IXlOiltEFH25pYqak9QkJBwSK3RHqLOgxYGAUNKNIDRm
QOOh8c1oihhm15YVpVTQ56BSzENkcGmVA2y8jxICboiQmHfz8V1uGQVh8gnKH6DkDFliDRLI4hWY
XtEHudIKwGXa4r4yR98WYgjZFx6h/zIUvcm6UKbQFxz1qR/iJGQgl6MZiiavQqHMvLqykWZLoNb6
i2/3QE0xFmvFkRIpMXghdIgA/oRKZEep7Pe1j/JwE2/zyBT/lGcfSarQ0tGo5iHA4v2aN+MfNYJG
7TaN7ZExpys+FlqNKAWg4aMCnAV1WBIVfRJ7f8q896KwjMwMYjNlyb2vTObCBuXj1BwVt2qEDZBQ
UYXMgEvJLfQy5lnkLJYh6sLgm37K/AKGUGsHoYMQd9E5qkCilHGuWYaoze6LasUNMgwN02bm0SGx
fB8mW50ZZ2plcUgDUwAUAIJBqy9qPCVXq2MlGJkXVLEJrHPR7Lv6yMzDrpkBPlgAbg/qIgYdDpaB
UOYxtPO8SjgWw72k2djnTMmPNV8IcKBIVEyIriwNF9XaUAl1HZUteAgxttUPDmrcaI/EmzoYEhCC
48w83VSQ2Lx9xlaO2MIutf2mdvYD3ucTrwlRBkf+SgWFoNmxsD0r9+zCDNkzFyEYJAnTOAwEFL32
Lgunsv5tKCiCmYzGE3T5ozDGBhjrKfHACBQ9FlboBxhAeTv89P9+nqbvF43aC36K8k26m57lTfad
7Q0rfYTa8l3t7AvOmhxj11osUOoa/GphV1xOWWY0aZ1msNuYYDrYo0mUh2QzdVhE6JWbAzsOiF4g
V5CGoLVZuJxvhSABdtw/NrnNkXbQSWODjqqfWKZWl+ovU3TJLRBDDmcAWF4wpZJ2ww3W7d28ltQD
dAFChrg1oIVNOwW0zW383Ef5VpMsw3soD8mec7TPYtOYv6UKBFt+K7uRfdvqyu2+MEo5PD1H64Fe
g9Eaos8PLWNMKw6I9LYF5haJIBWFxOU+8LVQEMIYiFsNBKhoND8rnFI5c2+P4doKmjOIEoEWIe7E
DC6tyGKkdnqOCKUXDCh5o2upFNusCsP18iNZTPDPCpQm0XeAus/1WizRz68GUS760rOjPzEW4tqZ
4ftolgF9HgDur0AJszwUGdqSAQnbm1Gwg7MUHhq7tarh+/ZsXV9xS0OUO+tjDn2DFDAX6/G7ly3V
Q/PspjNTPBj+nSFq8eNsGru5xYhi8OHDCdzWyJ5ZrmZt7YEkBUlFg6QpIMrLtdcL9Bw3MgAvG4eD
pJ9gsd5xq9N1YYDsiwvv3yOdkIwErVruBBtJdggI8owk9A94d+mmsSQXNqhYjeO1dCwk2Cj2qvks
QywSRLH92XDKLXobpJZvdmbj1NZXDk9gWbqFAmfloHszx/glP0fl1i+hNkdSFnXcFPgltSdOZnOo
DslH+Fv604xgK9ZO6faWgp5ID9yjDk4jq6KyUlFdTgS1ZbpEDzMBjV2RU9GgmQxtYzPbQ/wpKy0i
88aBxFi4mYfgIn4pndqMsKXANb6LXGGTf8wv4mf2KTgCsj0sP7l6PDVsM4P0aLriDnRZIsUdB2Q0
NBxtBUG7J2zVnRZtb5+ZlZuT9MmBQCSuEmCiaEQheWz5TagBsP67e8f7rtiUFSicwsP8wsRlrp2d
C1s0rb5oYzlKRP2H+5tXBByvCDteYZRmV2p+GBLGA5o0mDdoprQ8QQVQ5XMvJBkSsPxkpl74JEI1
oP8M0PV4sHsW/fX6RiPmQLnBJYpJpB8+ol7JRUCgv1m6xdNnIvCb24u0ZgEhB7pWoJSD9sqUzynz
FFhvSci8KdkXslnzu+gf3GiXFiin03Z5i1qRmHlhcywSp6+tzN/lLL2tFdeGBzD2mATBazBjyP64
cG1BqoyKxOEVAuxvV1tTf9RRF668nNV1YmWjgewFtDdskNcI5d9Eccq42OfwqhI2IC/Exb7X7X/A
VpQWVqjhaKWSCM0MK5mwV3ITKSERbQZZ22tl0tBrDxBPLD8hE1IeMhjlOjRKJGGKdM+PJid9EHiX
du4Yt+fKnAHDB4wd6AswxlOnJpDnSJfLOvFeW2MzVKdSfZ1Y6fKVmAYYUrgA4LsIxZNytzlfKq2o
IvibNuWWEfqtzRPYljgdKmRbrloBKELfzK2PJ0Db7PFqh9ytcaj1w5/bR3FtlhQkN4CZQhYUuZbl
FpbGOvOrPoFMwgN4VpNsivWeVVRZG4kig2UFUDGyRrS0HpeUtTj5sCG8avpn9aB1z1XggaB+eygr
ZgxIFxCyChTRgPpfDiVPjb4ZOx8J49xGiwgJUl52ZvztKBOtBglTCUsDsQSVephxqTjPYo1dJW4i
tH8OoIotWOn37ZFcP8pghMgQoscKyT5R2yrz05GPgxAsImBNZpJ84j5iziHqZE8yKwnAMEazh7Na
L3QAiFPPh/jCbM5INwymn1rId9VAxweMVbr2/RDlAPcdbxo0QQFocblKcpCp6H9Z5Z7NNdtPIdnd
nrrVzyNnh8oBEujQ5Vh+vjcGoDnRNJwwriGMBfbNPyCVYASEjAHXgjiDfi2pKQC8TSDk3lQ4hkxM
9PnH7VFc+xV0zcOLzACPnyjzU/6+E7hyDjo19wTzjZWNuT7xy2+TP7+4tCI1m+Ww1HIP552Tj8g2
NtkRyiK3R7CyDiLAmJBLRdM/AgdYWpm5JlE7Ps69sd30j5ywv7/9/ZVRAN2ChA/E++C+6LJeI3Zz
oRJKjCv+kV/fGF9f+/UgYUC2GCQo9Mqj7qhMhX5R1SaYo14xm++Y79DAlLFTV0eAvAviLJDerpjo
RttJGSh2uVcGdjtsIvk018/679vTtD6Q/xghrHfqOMRg8k7gC+akitcabjQ8tjHDxK1xEBPUDcKr
MRgrGcaBIAip5Vw+luAAsE4EayCU21BiTtKGgVgR7+GlDGE/z87tubq+P5BlIWsBgbSf9iLLLZsG
MfpgGpirkfcEKEmBDQSpp3fZf7ptZ23CSO8sVKIgMYhrZGlHGopZK6s692Z9W8Z36aGb3SRhGFmZ
L4DNEV5jY0G34Udp5uKU16o6V9qAvGjUt6a480EDiRlMg1UTCBvQYRgZNwg3UuOYug7tQ3DfNqbm
2zJiU+v2RK0YQMCLBwhSRkBH0RxUPhhLvQsMJL/CjRHfqc0u919um1hZC5hAxgsVQdCO6GpW0ol1
3g0Rblp+o2YgmX+0zzxLInnFmy+MUDFD2hRhPhQxSbH0Z+7PvxsBtQp83hphzuH6ntExVDzO2x4q
EBKjqrO6EsgPou6HCAuFkOVSqwFq9JOIlbBz/iT054LV8ml1igjfFOUckJppyddQLLg+VZHnTPht
Yqnd5vYkrX+ePDYQToEGSq1AF3ajkQgBoly4jmP3+O++TvmmDq2h53TEJqoA3WHkM9ZmHsx4It4n
IGaitZWEsB3CTGkQOwMtF52yp4RF9V6bG1SnUeKEuD3Y99QGypNJ9ssaSQx+sJCTYkFtV7wqnl8o
TqO8AH1IjZp6XkEsG8lB4YXGc+2bc7aL0Rpj2EqsPOPKTJH+eqTrIZjdV62zxxjvTVFK0J93tnCf
aplpDAxsz4q3UIAbIA0AEPwjWbo8BmWQxWqW1wXAKPtJ3GfvDcQ0Ged5ZRjomQCgJoJ/0HquPJLi
x3mhxbUnIYLV5ue+f6455/aGZdmgjjOY3WIjxUmNLm+StanAnhAShse43lWoKKGN3U9ZCdIRVATV
xJraTlJfQORKmMyWtdisz5NHzcX1JldqFIQdPj84jdUxIrOVhBviMgMZZWjcoCctXRQrxyEbVdzT
Xt1bOp72aK/z3FeQu4YebZQfhb/b9Rls15/cO6j8RLmdVmcVej33A1/rvQRQh9QdSndQrDk4cirj
RiXTsshOo0MCxBBx26FNKHmMU9MWNkDcQz3CS1NXqbbvU7Lxt41kDbITscp9V5sMpRjo2uDuRhgC
5WjqsPC5WsRjM0ueoTjqYDX+ZmD5lqtdgKoY5HRx3LFe2G7ULpiiKOykKhc9dwat7fYZufJb5Nuk
3QNRCVOxF5ZT1c1B5udDKyL4cErOjtFX9xymh+fbVsgkXC4IFkJViFCqDgQ2UQVeWilj3ockVa4e
ghetdFx0NHL6Y/922wg9FBhBNleA98PdDSAdcWsXh4XTkq4TC00/JGjWFNhHrn7Ytizlk6uRgLOO
9xIS+0juEzGEpZFMksdZiRUOzbia6rlHp/ctL1hcvPFZ+rJXKX4Q+BVcJHDFPy0i6Xx42QCaoyMy
JHLqrVudKjP/nGp7n92x5HuuSsowRSTi8QJHEI3nPrXDZOBZsmiAcEDom4K8EwIwxne8bGZnYy+g
M9BH8+X7tuvf599Ccr69bPRh/Y9tpADgRElnbMq2mvthI8ggdXeZzflWU3jzfSGYRrwZB7NiFa7I
S3CxEyErASdEtFe0H6H35frpfhSIsQYSPOjb4N9Ux9SsrFAFPYYVcFy5V2wPCR4P40NGELIc1H6M
kWSuhzqI4LxHz9+r1oMqQ3OLQyWKJff2U0qgh4VnnY5FhLoAwpvlsNR4aqIib9A8dlM9SK+8E4em
WWvuffWZIvl8ZgG8rxeNxCB/2SMu6+KsJcrUxFwDe+jsEjlupqDvc31vfMuM9hhXmCEyibhWIQME
bT/sUcpQhc6YpZYBAqzdCXfqi/6l2uC+8dvaCvD37Z14BaImxpAcJlch/rqmrQ8KH+TNTEDN+n18
VvcB6ooP2UP/JHgVJFEL6KVP2461J0kcQi8eMjCQIILcJKoFVPZCi0ljA0LEAStUncAaGc4piKHN
TnJYPIrV+by0RcVE5RyPQsrB1mAZpJF3Y/7C6x80g9ZiZeDoa4vM5qUpak82NS+2LeESNo6Crlu3
14q+dvFxGdch0pNoOIEUAzWOSWlLRNs8qoSpJTlizpQwX3EUuNSJ0BzpAI9lWe7wokk7dIMAcFdP
zPyr0m31W38rUZqww8L527rEGA4ROSQ8AaTbwW9fWkuzrp7mQcBwiB6KZ3Qmv8nv9PxDtLuvPjEn
FrT++h5bGqS8bsnHtdwnxOCTCIY09wxQsiPtbi/SyhWG7hCkfzx5TJBeUMthxbFeVGqPariumpmj
5w+Jiw6G2sv8HSQWBFYY5siaUAdpYY5yFnMRCKHCyURf7TBr6XZ8DwBaG5wWLU8Sq08OUew2pd1V
+8S9bfoq9sD6XQ6UCqNKKKVlowFAgnosQw+CzV+Ayuif/84IdaGAVDNHgYbZHJvNe/yRvAHZ6j/c
trESCiAMxK2FaxLJKKQIl0sWgkY2498MlFEJbTBn+zPbj+Y3mCSBlTsKOhGyGmFe4dWx+RcmqV0y
J8GUyEOU4fLqXX4/OLyD7jGteYZU5W6EGpFi3x4kmajlPsF7RwXsWoO2C1QrKINyZ6Qt1xXQy5os
oXW07jSXJ7VjQMivfS0eIEiu45WOBy5J71FTqRdCjkYSvdf/lsV72doJmhns8oeiN6HrDbUlxnG7
OtM/9rAN8SZFXYUuRuhZoSaVLvTYH1bxDTlhs7DLzp458/b0Xd+TlCFqI0qdHIu+AUNFalcvmSXv
om/DAVnNiaznP7yduIz3w9XxogxSUXcQRGHV8zB4nH+fQ1vYs67+qx1BDKBjBappiCiuENC8KgfN
UIm9N/8uImiJF6LtMCbt6jqkTFAXCl/gdVIpUu+F0UPc2FF9lmWz3Xp+b5ap2b8Ev0a0HVa+OPdf
Gqa8YqlUwZwGMKzciQZ6v4ByF1bWr8GV+K2yf6s/QMdlmLy6PKmxUutVIPTNMjKdSYiOfJlthJb8
WqLDsd0+GPnGFxk7kpykxYGGPQn5VJQSUdvAoVuetCYE8C8OosET0QNwpx5YqK5rF0UZoK7LUBK4
ppLDwfPHXVnuitGpwpP0MTwBC3PiD8/RHdT772/P4uqgkJkBWgWPc5kuPJRRLmZpjkH5oyWaCHFq
Vry7tiXB/QB8jJQGrmpzYZ76Yo+kvTcJ7zzJYLiCVZuh+ScFdlB+x5AYFsk0Xa3T/xkkVbTlOoV9
Mra1RgxaJVoER5b22WrmDHL7jKI8w8uvucP/jg7GqJuMV7tk0ONiwE02/TFMc/zzwfDwKxYAIEOQ
qAEZhWcDdaTTIh6iSCpGPE76pwbsBcEpK6tB356M4dqvIykDODIDcShiQ9CF6L5AXIibX4n60WvR
kRXqIn6x4bntqJozGBO7gtWjnGmPchr1OA7GJLWjJ9YnAW3pLM2w+hOfHcPG5NAZmPUGWvHwi/GR
w3DxoBx8QR0GpRvBSO7dxorvimftVNk+mN4CadlrfmWAav9deSxSBCWK2NC05JFeo7M5c1UnaZcP
mFW7Opbmx5614a8f5ksLP0mCi3FNAZQzSxnrBvipKwGP2356yn56bdHr3beKX7ddxpXs0X8G9EPk
ACoBmgvLaWxruc3kAdM4WOF52PQ7HGn0q1Y2DZJusg1pn0OzqZ3CO80j9hF3UHaZXbhft3/GyrnA
tP7frwCAZPkrppSvk6DHr0h35dPg+G+dV4KVcNvIintcGKEOn49MY6UACe89nS0WqG5lN+LbQO+T
ojK0RagAB1XUfmoN7IuO3zSjDdnWxjBbKCqztKFYhsifX2yPWo31uhwmbA934MzdvtuysHtrV9di
LGSxLkxwo9gPSTiSPS5aMbaD4IIzYIcffQrJRHT9jhlO/jrxRfY80M9ADcE54v+WFqUpFOu5E0ZP
eeS2Tz7CeDD5z5Vt7CLGfl8f3IUpKpIXsygNqxGmwCwU3CffBm97c3LgFjfpyWOpkK95xcXIqD2X
V1EeI/YePU4AjdcSZlv1uD9cZpf3ucXqdH99ilB6A0gDSRQ8oeGfltNYNOUoBYUwea+p2zoWtEUY
UdOqAYCKEPiCroIXw9KAP/FAXAfS5Emv4BaOsYW8+bm7i1ndWq40xsD0hujtX4aoDSHyrcxPEwzh
8hKt9jOA2tp2epHQ/Svaa9Cwi3aN+107mmpWCHNs4zx8Pqp/+7ImP0JXgC4GHA9qqMvRGpCXH5Ua
0ymqeMrWlnzgbJ+x9a9kCn9GCggzKaXggzJ1jXFCGpUtr03eCME23Wndluh4mMNet6aTOVuKAxAw
9B9qJwdHIYHojmruc3Nfg4+i4ef8gyUmJT6kFoHhBNue2kOTkMlS2VTIP0PR98kHt/fgo8mwcb7t
i68IhKh+AYAMGA5gcKA90A0ztEGctSRPZsgzcuZdvmtd3imcGd6Gc747VwqtyROYrL6V23Vhli6R
BInKDXmbzV77W38eVCsutpzmblurJsqPoxlx6BbCODXXGRIyVjznSakfMYtBXQ5zOovl1KYzpBEL
pw3tItyWiJsd/zF8MPa+9dg95vfhd8Lydddv1B/eLACzoIEiaUE58lKTskIrixmli95VnWN9l4Bk
hL93sumbX+iEwlQHvPYQS5PU9tE7CUopQzl7vCUcZFvbo1+UyUrlXinv/GweTOT/DozuWVBrQQIZ
QljpnPxOtJ5mM7Tm7d3DZ2++BbZg5RvJSjcFODySxYhUrvQ/iG1UiEmVGH29eBronNeKDw4qbI8u
3qgv83Y0y227TW3NvctNaS+gG5rq5nsFIv2/WB5+xTEurVP3yRB0Tc/FsK7ukfq3KkhRhm50rLca
MimjhR9g+VZty8f4yO3kA5SqTVbgTZZw+STDT0BxCtcWuiBAH2TpFjOoUxRBU+EIuaDG3Y2u7gSu
YjdOuQOzS7BR08YTDeGPiIq9mSPj6DB8x9omA8YVxSQBADs85Je/IFGkqenDfvaKF/QoSR7qp/ws
fmi9nZ+GX+KhtSSrh7vMD8Mdk3dKvn09+r9sU88cTUn1XOa7GYrplTltxE0NiZ5x5//pveYe17ts
lxAGDayPt9J6UeCiO+trMmPneXN6ftahCW1YD6n5EVhvmye08EJncpDPGsv58AJo1Xin+iS6itVu
Hp+Hg/rA8u5rHuFy5qjbpptTTSwyzFwGnll7yLyUxcghq7+cH4AOQMVBKyzywKV9XYpOq74cKrrX
ytYZgiJevmdpNqzcHSj+km662AGIc376KF4EqJHYyKk2xL6nP1cvvBNCLq2xUne0eFfcQVTBdEIw
wgeGO105+TALUALQZgBVINm93HZKyPd5I9a+55ahM//KKnPXf8pPcOVpY21Kc9rJv6bW5H0b2mnc
maW7seL1YB/cAPAf0BwUevBL+1wWSEOXtb53MFJ0hBZfuFPynn+B378z3o3jYBdP1bndxNtmC5Wa
M39iUWJ/hH+oxQXIEdqJpOCJeacuFKEtBaNQNB+PRfRZvYs+IJrnGnfiZnAUN3pozNRNNipY+bMZ
mU8Pqh2Y59Mv1fx1EqzsPOwg+GSLbg9p5dicHRGng+EZrp94yK6QdjwgBULumH5IRHyZ+u3IGZ68
4VzltdkUz6UDjNIvYOxOxWO+Ec4hK1hdifGXRqk4EVIsPijoge81D+1h3mBvOKQfQm6xUBdrO9AA
IQmrr2FwIG8td4BftEML5jvnZZPpH8Nzv5MOEF04lrwp7/idvw1PUCl6lg/BnX/iPBYWgvb8SInh
aQH9AGIebwDK745TUNaQaAuO9dOdHtvRUd0l2OkY7CdjHdctoXxPityktcdyoCUYDHkZchgCEt0e
VE/d1I7t+oDwF+qnuGHBGTZB2L0zzs2WYZv2YD+jBKcUKU7sJDiype1UGGu0gMAoIemH4PTO33fH
5BncH3kHbp4Xn9JT9z+kfVevI7vR7S9qoHN4ZQfllrTzzEtjx87qHH/9XZS/a0uUsAn7YA7sMzag
apLFYsW1VuUuFgk3p8U+bFQ02ussysZBx/OYpxU9rSfAXJXhTiNSvUs+y9fgT7kHl42N/pr1rHiA
fhK2yvPkCSteR8gZN+jycrPC2cs9VN1klhBeuZ2bu6CZ3efvqIPa6S7eahEoQN6nTe+Kj75w6AXC
bVpj3ybIx5QBGnoUJC4RFjFnrpwGIM92arhrfvr1bHP6Lm9G4enPK8iK09k0sHiw9f8Icwdw28AN
k6zMRemZ69nJ181OW+4EV//CNCwYAteWM+/KYwLChgCu43KJGAgBWbazkIr4Xc1uPDl8D2Xuw2wk
ehvRlsAst84jowqLMd5FIIyzgbf12qJXBM0cEYlVtAMjj1m66n504cn9TBvRAa12sQkam6PvZ6W6
OneE88hHo94IsFpsO6N0kiZXZZpV4y4nBbyRxgbYDQBvZPTk6/b8hv/578fhz+Sk+MiZvNaoyURo
/hhdAOYjQNXJt2D35HVGEQwpymVHLGeAfbcdEUZwEzolvFJgERGu3T1zX7FfDg9UxMwZiO/R83N9
U7tWGDIriqbdZP/dbXpnab/VzvzZueESvrlsg2X9NSZ/AeZO3lSX7L2Ts9BXGqb/90978DQSsvr7
tPrsSeS89qhFPh6PCnHW297+85OT9eCpRCeH3G7xgGX2kmZUfGmBf62dn95+/+nclGhAURjsH32P
CVFPwV+/aJ/YerBr79Eko22SdJURH66gtkc4stgqi9fB+XMiz9uMuJ39u1adm0d/2RI2vhX6YuhU
I5x2m93fnWgDTfmlIKvd19/V4mHn7Par2sU/W3e9fl9sv+vF25LzBJ/BZH77AsZLyuMxyQcJX6D/
bZ16q9urv3vv2/MOroOCb0ke3Z4sdLIg7tL1t/bLcusSciBrsnh3TG4648aYQ7kvVIQdldEnVQ2N
GV+TArTvzQCM0+8bfm55/m25jEd96oMAtEQQ4L2coFq7t32BgukmJTsLevaEIpJtY91vnvfQ4kpv
F+5hvdg+vgJtY/N8hB588Xz886Qo80noH0C3E6V1osB319fCEIxk0IQ5270JpHecdhVugGDkZ/vR
OZlEWwKe3a4caVEvzRU+qV2YIQlwSZwa6YDK+0l27fNp5CRBbp42dPScG/dFcL8CKI/xHSrDQkHe
SpqdnqKp/snCQC1Q1kyi89Arb3oN0I6KQQENjPMYeYazzCy/0k9GOVplu0NIOsEKhG5qm07g5Lt8
hUfVDj2eLb8nEmVkWFFIlQwQ9V3vuFbOkWwIRbfL35ExK1tkVzQXTtn0pe0GLyDi0kpIJHmRxdlV
Vr2Rp0f/AfwjzOVh+OLsml5EQhIY+1qhl5N9jzetdeuOdPqyzpZtx9FzniDm+LQozUY0fWMqT7Wb
bq9gtG1ya9nTa0564cbHRW0UiV9EOpjrQXcjyxSZT5FUn/p+PtSfFrAW/sxf0qO4tsB+gVm6lbzq
QyIOxHoHxN1T9wTIPu/3G32DVHP+ALTF0v3UaNfg9WGqwhxNqjnOh2EdPqhIY+E5FnwN0cy8KF/8
+JDD+7JWzTLZ5RrnPM8Hdnl3kaRDZRHjDhhsQsM425FTdtaYi6kgHQo8WtV6WBSDm+zB+JVUXsZt
y6Gu7I00FPJ1zO6gF4JN5SiTFCnlHEgHqXYG3Usc4y8iiMwTt/3zyJPG+vSUYhTdkRh4AAYNqGsZ
Swmi7DqaT1Z4LAHaEOLNxax75+RoXCwdlescsJEgphaRoENnEwoi54mb61PUrDgQzbRLjsVL9Keo
iHmovqvn0e1W2dpcts8BRXrnaM7NdiIthvIfGtPBYg+njvGkxAkHWin6vOvszh0AIotk8koCmNA+
59ySm72EJNq5TcnT0XZsMHuZa0VuxH0o7hQyOuNK8GPb9MQlr4uFdckxoHIlhvFRJ8sAYLMgYEHr
0UmXKVAYOd7nTT3uXyIs2lUHcjEkN67PyYqNXBTUWNy1K9xxJAxM0jif4cFeA4R6+/X7Cd1fz7+F
sd5RZClxUszYtnQZOZYtb3nMBTdm8rxh/xHAvD1ZkIzKJJ7PZXCByLqVHR7Qxk3Fntkx9rGpRGtu
hiESd8ZjW5C8sikhyMO4xfa9BnvQxGNlgxMfok3kD5/WMUCDE4gcPQPovr9vJ/ums1/CPAqtFspV
PiTirgGgNxVrrWOHm9Ohe3ZlpJg9ZezxkGlmk1Ndb50BOVfNMx31k8gYbOKt5/6t+s/pMbeqCIO8
6xOsZ7LDTQKAcuMoLwVkcH/ftlsjz6yIuVZC1qin+oQTxNyzMzsR0vjy6vTeL3jqeB68/G3vGIuE
fu2h1HpICo7WGVU/XUokPKbP5cby5ZViV578GogI2XhjT7ybwMRmYdlEcSxDsgxSwnKjYI6Fu488
/WNsxwx8niofcV6zZ3n5uFQ+gkNqn4DnRrvSalv3rYPa2FbnhNz13fQsnJWfhu9Id1OPhUkTVSdg
nGlRRtUShMnrzJFXlWMsTABpco+R+o83x3ghizErshxMzclMRbQzde7kpktjGTinZbRU3MLhAUzf
vpww+hfC6Mdc+JQnoBrMTYKFrR6WR47m8xbCWIxaTZtKCfHbPZ6T2M2h94MzuuhWDB1uq8e95xj+
hoF0KTLmwGO4Xoil9LkgnCpxB1Ih1OcASbRJD+UusLn9KzxJjIlShR5OowJJ9JVsSOCgT3F9QmWX
d6vum46LNTEmSkpyRazomga3XzUE7Vm7DhAT9aL4XzyMC0GMjSoDUc7CqaQ2anRUmz6Xxrr951vH
WqhTNxWmhgX1Tr8aV4mD9r0fG5TUDxzV450RY5CssbckQFZDG7yCVEh0WT6Sbra65HXw3X1FLnaO
sUpdpmenIMWKOryKGQJP+IB2exQ5C7pr/P4jhp0BC0qhA+8l1jM69PGVVwiFbJ7luWPFJcRBpo7x
a0NH+vT6CpVmD65166zYkZ1AyLTNX//7g7mSwRzMnKha2JlnlW5I4iAjQShHLu+1uLNfV2KYYymt
VANzR02PpcEEp4jHb1hyLQG96YylvpTCdkiFYjbFc9yIu4q2zdstahcSKhenZWxPMvIAtE+as3/U
jP0mknkcurQGpk6HhSl7/UjtqmCflllGOkd01j88u3Dv3QMatoXoBiVeJOuZfZSCNkyK3qDvHjrb
MeA24hYZ77GTcf2x21wABhwvZLGlmMFKUqNsz7Jyv+/t8AGTsU6D2BGtUFv5MdhLdvEF2oO1uAke
uMb27mH+Z6lsJinPm9pSwrN4atYzp9n96zZXXr+r7QhxHucs7/i6tLym0cFqOsPN3AVU/KQs6U1s
bkxUuE2oACCBqKD5LLN5MeRNWxI8GBqtokEcoTlANJn3UYqqOI31RMJbItuZA26/D7kkwx/KH1Xa
JgqI6Df+EEXOIm8KTaxc5rWcR004KQPk0vYRy0L7XozM77wdfDxqW/mF0oguhg4UaMG+fadtbg2n
GHSb46FLp/3btBcfrgGjxL0kg0tlAnlBt9b2ZeRET/FD/EBNnOE2wAGeChKjLPBw8mm5g2cl7ur1
hXjWdgtNFkZtmkq7CCM2rbOrt+q63cZLz5P8xWhH75It/cw4d+407z2VRm0NBXyUnBT897VBl7Sh
kMWpwZkfwS61bHYRHtxgSe+wTGRUa3gqfVN3O5/2hURmq0W9n0IlbsETEdk6jO9gG4/DgvoTp2UD
mgBEdciWSETZjCCYpFFksAS0o06Cz+ATia/K4wcnN60UzEexkPuJEEetMGMbrKW2N4/Ifh279ezJ
6COJnEwEbkLzOTn9okR5q0c0XXHh8W9yxuwnMGZ7COKkK1R8wuhkTgQ3odgFB3k124A62Qm4EMIT
7zW/mS9kZTKuPWKlRhemDmrvAqAnXSrnKLdxJkfDGNQjb1jinrdKSZv+v7axFsaoFW1QzFra/VU2
EZxiOpZU2iimLjl2805ccSWIMSntDHbFTMTCFFynwm9sAUU7EJhnBJNCXK/oXtLqShzjhdddbgUz
XdeAUvmIs0tQS+6xvPwQwF6gBXH1DxfIuOMIcgxwtdGTw2WhMSAa2G3j4bScHJA/81xYrqIwfp9l
jIEqBFBOwF44uW95/zq9AeM1wpqHKHNTx2XVkjFKY6tMQmfARHR4iPpVYhLLm53WEUjoAqJvGcAI
CEcN/m1pG1Ce0MmQaOLuMbVErCN1qa2MpTJDOQ5rHafardtzUiZAoazfU2OlOsJOspsDtQOWI3Az
aTc1O2YLWL9Rx1SCldObaR6DdeXDFLoK0f3wtcUUUIld3yPHtkfVZWnZmNPt19mLjlq33bpVT4x1
52RoSwnt8n9MwF1qO9s5kVeDaWk9lKFwXxrASgXOYaEdKQciR8nveT90qFACOhI4u9gGtxL0EQlG
8KSdjqld42wx+nWPpoJkyc2i8mQxGl4L3aA3cU+dkN6RHkePzj71DrX/p2V4aImBeRD6LCa40AY3
fURV+lbX/rNURuWNuejiOIT4bm2h5QJZWzx6yX8LkP8vrfqPFEajE10J4tMJGzrYcJvt0z4+UrMI
lIP9/xSGXBwe+6TC1kvjCYgUyLbQpGb/FDg9fT1xfDJR/7dIC9xQwNIF5hzwjJn3M1MyZHcm6V+3
NcEYwYzhkNDF4a163AfT46F13/Xa4DICLg/YWpDJnFk+GIBzHQQJHUTTz+jIL0q7eqKF9GorTG5c
kmW5K7xoVyDKExYaz2e9p7F4S9GjgwohMo5MwrGbAsvKy0jeWbgZJjSUAizEeGzgpXOSP3cf7ktZ
zOZWnSlmrQ7YzGmBcHln2SO6F9DJyw9C6D1jL8KlJMYlkeN8bNQEqwJcj9e8908G+hMC8Fq2P/X7
ya88cJFghRMne3LX/bqUywQ/sDNJ1fVYYe0Ex8Lv4ZNqGzAS/xiAClC+RdKiVeB/sG8AHKPTuDqw
QlkjHwSBlNZaJ+OdQ2fGvliH6AxRFvNIxA0veL1nYC5lMSco6UUbV3MLbVnSSmT83az6Ba8+eO/F
vBTCHF6vYTwqrbAgeuep6YRbv9Dg4P2+cTwxzFlpdTMEYXHetxSJ7349ODIJXN39Xczd1Mblchgv
sp5K2chPvYyqar9vjsomdAukifqF+hpzEDN5S2I8yFYeZGPOBioK/j+4DUEvN0LbeSfEXRPjOMZ4
40wNnRt4U6m/H7rULI8g/pF21f+SybvcP+ZNTXOhKqQQi6qd0Rn82I2Q24+WcN7+oUIwlrg4zQ3G
mrAoAKNtaUKI2n0simcG6SncGKeLC8u8nwVgKYDzgQV1a/qmpUv1ffJpkNqiSN0hbJqLhfXF0cI7
iWq0v/zbSrBAp0ofSG0TQSitd4pIzOT2vJ6cGoM9v0u653ej7xTkYMAkABCcyZyXkc9dlKmTjBrd
4KdLdBJsFeezRQkeHYoBeX/GRXOrx8fQOR55W3vHPl3JZo6wEcCFKWqzvNu8lQfZTTfAc0CDKVov
0TsF3KDEzb1swdtbaimYA72Syhxoa1RKKY9YMeZ3bDlFnBHgHJttfhh9HU6m8vT7Ft/LsV0KZDM9
TWv2sob5v51BdpITbkpvvzq4pd8cnpdfnD29Y1OuZDEmP5lNcKomWFznqshkxUiRJgTz4ZzLd88P
upLDWH1rHONWrbGmt4qUf0RbQE1+Xq2+aV/+nz+yVzhn6JEA7b+c3bzjAoF1AMhgGINBmx+LBxuj
I0bC7Be9jyMiNDQy7spN69P6NbftQL2jKpeyGAutNalykkoqyz7nRzEMkKCLqAXbXL9AtdKxBH4E
RK0xq58AlsD4LcZiAb/OvHRd3qW5lKjyTl30CH9Rd0NGavWQIs6TPSToHBHvHmdT793ES5l0Iy7q
vVqqnlSYAXkn7YNj/tChj1V0FeepJ+ep45cM4Nqtr7jDkiP4nr5eCmbMTwAKUYziSjL6lIN1uvlI
3dAVd9Te9QQUcM7gRMvRjwa0DnA1ibdoxvz0cieCEE2Rz8MOqY9BGlCKCD5wtsAoOlJKQd1TQIyH
68MzCTzRjA1SpVI+tQa1fB+7D8Whg1KLxQGJ5nHxiJF9npG/d2cudvl8my+OFxBfhVqesMuTrS8A
zlaR/d/MWWHUGcZWh6WvaXy2GcjXP93kcyHgQnTUKkYvgW0M4ywTim4CmVf7p8WBRtXvhaMhGXjk
haEcnTonfi9EqrVsjKiFUQsBBGySYCCwQ/aW55HejCAispaBIkkbVSl8qsnYWqMW4qo4aVR/soIk
mLDee/uYfAOToHZ1iQ54/nCuCzWrN7bhQiRjdpVWUpI4xG6i8IZaebGukDZo1/WDvixtboXknvm7
XCBjiUZparuowgKjCBlOb/cUnq+G/CZ+amvB4Y223X0oL+Ux5tbqgfxYBP+nK6oN3G23sLGbVD8z
gLf+dEDc/X1H715ENNpaEljK0ETN2B8BAXXVCrq8O72FoDHvnfIVHY6V4uo8nMm7WnkhibE2aVcM
llJBkiKRHCMzGiLcGMb8s/uKeUBMd5+QC1mMeRH1uq7lkynvYowdbx+GEsNM/2jfWAe1acJZ1WOs
puzsUSZTStQv06I88CXPhHA2jp3n1OIw04zIoNFLnJNmBxKuciJKaE9LmXdI58f15oIB9gKDy5hu
B2L39UOoN8PJys1E2TUVqpF6RfLQrmIieib+IFG4H155Kngv0Q5eBksUDUylAfyGuWaaOGSllEbK
bpjcfDnAHqt4dpvPChiJMmI06w9P5N0tVS0wllDYQgzaXa+ySapa7ZJU2VmVY2ZEVJ2TRuKv6Sl5
HnlsBPeiTyDrYy4CU2TAdGXRpYq4MQGXVSq77id8yJf9UvAVf3xJn1JPNTje4d2F/VsW2r+vFzb0
3awN1glbienJgkhPukLCp/CrcP5bWNWz8b+QxBh/IQT0vjFAkmnaGsDHPsefsiKZ7P1+z+7lqC52
Dw361ytK1VqXUypHIOIu/gv/U8cdy1GRTA/Tsn5uPozVAED559/l8jaScQgjgAuVQQaxRU2CGu35
noEq+CF5qNfC4Z+JYq6cGFsYPEygH8Jj+pAiHxacSPEE7OLC/WeCqNW88AsCAWCgYVuc12S+SK+B
QOKYCEcptCVe6u1OyZtSRtImX4oxCaCka2EKGoBaoHdiTtidFpOduwSVOifxwkXoSo7gNo7poDhJ
6kUOlx7zngvdA9Cl9yx9mRwMoztGDUiNMDAggcaEKxB3rr9FNfpQzxoj88WF9tktZuATJO54Wiq7
2bU0uwMJVulOvLt4xz+CLaNzSZRvEhaV2W+jScvBjPTSj99n73T4EOzhoGI80jWxYnkDvzp7Nhze
Kd/JaFyLZR7adgxbFdDKpS8sRVvBzFD6LK/ixbix3DSz2wQe04zcV4TpcTqSCkBptLeYbvGqNhxr
dKfF5PpTGDs7T2U4iSV2IFnN4GIANxvefvQ89Lb4Zu2qbbL8WZ5s4WCCVfp3Xb+TvccsBdDUMPuC
StpNd8usiDk63eLKB1g7apiA8cO4abiXOeWle3p+KYdNboS6Ap6zBHJ6L3tqn2bkAySS7AW3cnqA
/wguFH4XoV8/ADbH+0TCx8g1l7l3WnQf4aO14o1unb376xccaF1QdwwzmxivZsG0LDBCS3XVgtN2
BaYGwFGnS9FVXW0zEsCr6MvZzR5K+3lAn/ZzxoVnuGOvr8UzDqWqDXnd1RAvr09PwluMXnsBZVJn
gTbTLRrDE1L84eR87rQiQKZMJ9oN2sekMBZUC7XKbNOx8q2lvE4+p4oEf3SndhugZwUb/SN08g+O
etFl3OzyhUjmbqNtRo2LZqr8aKV9Km9Y7guwGT5Om3g1xcRaJw+0+IYuD17kfJsZpWBsFFwfIIEA
SGDXemoiM4UD4wMjDfPp3iFD1Lzmzc/etV24OFSBQMQMwoBrk5mBK1dQJjAjowK/QOe4J7hoCYrA
NLJVUA7uNsoXxRf9SXgTcveMNUpD/5Z8vtgXr1Sdnyaw1EOyhlndGjG69pBt1P1sv1tOtzE4+3lz
jpoC8CRcFJCNoBglMuoqxWqaqMNU+9OLCl5guz5UqttZHC/mVgpKlugSRguBhpqXwXgT5UnUm6Qr
gZjuYVxJOZEQsR1qwhFHzk00B1N0KYdRDsCVaI3aQo45wfKLrpksknzRz8TkjajekYSnHXO3FOPo
FgeoqcJwRnth758cj2asE6JyXu0bDwx4gJcSmEe70ysriTRIgCfrVYDgiFemd+T5KbeNmLCQIvgj
qQKAT5f1znt0YYpl3k+4yCeZKG/pQ/LUvQD389DYOXB8MhIe4oOJst4MbhGZfHErbne2EoEBmHXA
5Y04iE3oDu1JF9umnv0JvAEj0GzKR9ryM6Ll7uROm4nEByRSksX8+LsNo8pwZcKw8ku5jLLEedyd
RKGa/TfnwEm43cY8zG8z5lGVE8xJ1/hti6iLj37TIqOo2ccU+I6/L+IGQgTA81erYC7wVBsCqLMg
abI/8kWCDkJzpa5Oy3nRvDXOe7OcgIKk+3hugTCCOrdbLH//gtvXB7M1Z3I2jAdQVDzGVArqqRr0
PNH8sV8Y62HrA86QPL/7j1/O75IMumvXJwbUAI1ORmsIzpF7uzbKRqnoRjooqt8+pSNx0Rf9YNnb
h5B4fy3ifS5igjTyCn81fMGxXXe7fnW/yfv2/fmx2wCo5Csi6+Wju9j+WS6Py+Xb08/xEdAYzsYJ
/bcNRnU2x4l3Prfaff3NjJaFgViW7Wio/uatAFAWIgEMBcxOQeRFBljEiqDu5Y7ERDf7ISRyu262
UBPD0bj57jPrEbt9oHnEALIkATWRzW1MVngCYESm+95qJdgrICZ+645KPg3XsL8D5/sQAxICwGmA
KSCPS2OVvb0AIo5MD1+86PLshP32KYzWNnoYTScDn5KTaZ2TtzeLfOw/MI9D6u3bh/e0Mp3v3AYk
BVqBD5/D2wloCiWBnUX3qPdOoWdS77gp3G7z0nGJPs4jBczX4VpRmg9VgUliswhdGUSdlIu6P3o5
QdXOIC/J4gUNwi6dGkJ60N6H5NtwFw+Hw5+D6TyQyTuRLdqnHXtAJn35w0e6OQdpNx8FNFzKiwwY
I4PZslYR6y4GjJDfrKc1evA6TJG0+D4NCL8dgALqtw2gU9ZvCuCKoGpP3wWKcvh4MOcQxACF/fC9
AupgutIRgcW2ity/YQcRWsFUwN6kq+QFfGbktbcbj4gEFcMj11bdugHAMwBMhURpAyll6/X9DTNT
q6s4N/w3mr6uof4vMdLyGSbKEASjzpWhuxFdMYBbMtEj/iajJRzoEstcc3+3JCpNqbGbCVpJAP0j
QIJDyWxmPXRlIySK4Xd27434o8E6TgC0w71E0IDO/4fTanRAk4oD3+O0R5ICf6t3KcJRRg7h4jt0
yTa2G5lE6MZcH4+dbXFozBRqz26+EjB2lGYduUg29xPNWZlNuWXABTBItkqB5CJ5tIoCfJlwKTm0
2NCTz4xsi1WJij3tsxvg82t2RPA9nD27fS+B0KsAORLY94iu2D0DqhYIVU74mhr7UpA35KAcA+qX
E4XgwJDksBBt6Ta+6iHYhu73p0k+Pyl8UoWNAxa1+Ek1bALC8TF1ToD5wVAFr2R7G/6B/RD8YSIo
HUGjh/foWsfQdlUGeliYuLsAEwYwamSPSwHUQCM5mOT1hC+g4xzAzvMRjDq8gZobLCBMmgLbRlSB
yYJ5U4zQXsvXhR58xU1i+iVl7FslKxHwMw3AEENgxwkwaU8WNi+SsXkFmVHf/QjB56JvD6BrpQ0X
z+8ByVfbZ9TiMhvw4LiLyMABV+r56/fzlO/dRorPiVBDNE3gZFx/6VAPJ7xOuubT4quJYjp4hpbl
QfGQniJ/VYzZ66ifIYlKnihkcE+eGns2HLF1T7xx4zv+EoXrAcUnuMCRo2IBXwYlsdpcLAw/e2tF
52MOiRIgdEVL50P4kv39feW3jda48ybF0URKGrjerB2iBG151waGv3vTiDPDiMoLgHMZ5O3v7iNx
Pgpo9Rv+MyQwlza9WSr+LPTM7p85n0JN3vUVx5oxhoTxPIxf3aAG6VrZ1vGpsXwMez08RbYEQ/1p
2Dqyg4JNMTSRLndD8ncm+CtOYVE/ONOGoqudUP+wU5MTQd26WPgeNCZi4k6mxImM+sZ1pElJLVj+
NLoa2AvyRRTxGz5vgngAKF9IYdtY1XlS07mElDmwA3AKqotQsdPnTwPgH91hMjiLuuMkQ55poK0c
Ymmkc63qmpGImTTlgZ8S4VGEnYqe0LuLa/mE+LrF2RpAI4MZNdZ+D7/19zO+DeQs1D4A6INBOxyy
xdyzACst0roOYBEw4VViT8k82YGEiTat4zjj9LdYdQKhLf4BFh4QdhhZoOc7gco9CfwsAiuvw4Oe
vk1owqDBtKLbGlltXCDm92VzqBpdlAQ/2dKk7ogxaoFIywZFMhuz1AtzFbtC7sqDd7KrJc+43ibX
IB7biJQFJZ5F4uL6HPM4kMO6LC2/dyrAfTewTTEx3NL981zCIxSXvEfvtiSNdnYUcvDiAWULDUeM
o4DCXBN2Shbt8x8VaJHCPluZ69xNd+MDwCKDxxCeKuox3LLPzdOPXAxN6iGhQUMdNmV/mqaqzSbI
LVzA2C6HI1h2V1HjKwudR+hk3ThDVJYhgzQKior4gFljKGgmiEv6aL95+wvQbne/lwigEb889Kl5
MI7oaiAP7gMCK/LwkDjeN/oACnhJkfP07R6e/gLe97tFZ8AWL+rat//47mG2/cj9+jm+WKvjZrKX
BlzUNRzkP8vH4xdCi6P9eLTdtfP7Tbt50ZiFMMYrK0okhelCQl89gFhuCQxNXn7uxgs6y7BAFQ1g
WoB+sDegOul9KtTRXlxLzumdk8q9Mb+4PMjCQLkx1Y9EGeO96AUoDaXAhLo9kANtjvl9g84c5lf2
gf4+gghRBTEuqtxUFS6SiwMyyJkUWNF+/sTTQp5M5+ljD7yUFC1mQAqkfm5P2vXr9o872u6Xaa/J
+1IZF79/xm3FGw2nKqwhGtyQYQV81fVnpLNhCK3VZfthItUED1IFDZYPMO0EPUHNq8yd27gBwQFI
uAzTgVWjDwpMHswLIEm10HdmmO/RQWA6bYCmZMVu8bbTYbbHr6+ffD9woahZfUQ+BGyRCq2xA8BY
O6d6L3ZbmqdOD42g3QHBOABqEciwSa6vft9MqnCXR4r0owKgM6DFgSwFrgRVqUshXdj36ZyEQLIg
/20nFaaG8G6hD+KMso54+Pq3p1JNjbA0Qr/cyrO7G9H0nC+0ZxO3XeK80Te23ULJBpTXYJVDch/1
Usa2C3Xc5kZvpkhkWV6xBnPEqvrGdDIFH4bbDPpLKVpX3CIl64BRseiyxFVGYglqyWSvjEwuplxL
M+oaENE9OfuHzxLA5KhQcQKom1TrWRQ4ZHSAt0MmG0BFgTp3ml5k/mlV0TF3R5AQOGF89OG0j/by
n3A3HFp3Rj9GTFJkO06jXeUcCyCxrhf9CDh3GMeFXqIazFyERqzjKdFzNHSi+VlBVTR/y2WSY7zy
CzMoIReJk/V+IA/VuDObL4Dq0Gh1rUJ5kUWmXlWFH+fOq+X2NGJFqst/fnUn5CZeOhRhdd4i2dcT
QuHkIZYwqM9121FTCpGSA3/FP2XeqQc9gwXcSKdoluBVyB0JSIC8fWUNN2hIEPPR9QEaCU8pY7gb
qwcYXyWCEBa0y+GxTY51bNcDp9p6EydRMYhqESghtFSAxnK9mxKmwoD0IZV+vU3Tnw5A+qCWTj8b
0AYDLuCZE52cDdS1bUF4BJgAHa6zCa4jRlyqZUERREblpzXRDUwdFyT71GJyisiqGEjQkbhxZh5X
zo3ZxOAnnijUb2VgYyOSvl6kHGcgzcwhNZ90JDwAEDVgeYrD8RbYlxx7KQGoVcUjTiHmWfyHuDcC
zKYntW9NL1q2jD8DXjnqngSYFnB046woXcL1QnQhD8DV0Ne+uehBBL43+o//1vbTNAdI88ABboLr
kxGAxrhyaBSp9ud2UZQLRfnz++/f0WpUoUCWDnWDHrDoWY1hJEpRZZ0fkxkwvbGfFe+cU2BEgB0E
yRqUfdBuB65veD3XezQq3Rgbcz3vBtmbgP0U7fr6L+8dY+/NWQqyCpJFUYdl8GpfS8nUrh4bY553
J9lRXoMn1cmR6ZYdk9gJjxWYUV/IQviFVJmO/BNuD/uQxaA1y6Ns0ndJ7A4I431fnl6L0v2vjoZK
wdlrADgGtimeTGbfDFU95R3SrTvJAojDaOyMtRlxEpCM/v5LBpxRChQCUWc37sK1qMpey8dW1XcR
OiAt0R61noQzx+Vl/Jf/E4KaDtpUkAph+a5LSReiMNf0nQ7LPC+5Lx6rYBK0SwTlFl4CyaB1j+uj
V7RQTzPAwOyU6D3KnoXI1uLI/v0wmEcOTHgITMEWgTfn3JbAPHKA40ytCsNMflx7urRu0OMVD+vk
tDi5hch53Fj1klDhxhsDWchc0SD/ej1NXYhagtfB796rFI1bJNiMKuGF2jcrYqQwuxareY4+c0gR
j6LdH7rnPgFZmfVdSZytY3WMXQ5Vjwsdk0a5VfMZgpSCqE70kn3/fjRsgxJqXSptPUUsjf3CSTEv
szVGQVqK6YScweSWf8yKjOg/Q/yqkk4lqQ6YEIDR/0GJ8LVeCOvsL6Aw20XsReD0+h6/y2O5prnq
37/qDNB68bLSrwLoEqreMKqqrrEArpqQd7EoDyg+v+1i4u1QzCJ/kTlH3J2fa0yAhJlojI3ESuiu
UuCX419I5H18UNw6iSaU3cPD6/apeAO/QO/S1HGE5LqMjsLCK8FAg4wIiTEkewSDhYDZqEeXPCy2
2/XPcYPGla+f31d0bjL6bUWMxtSWORrApJ1RrCiQMthsek8GRkmCmWDLQ9f2pl0me8sNtrpj/W22
7ULT7HjfHu3lgP4dlPmXCuGYFjbqo7uM+W4ZVgXPO/wJRrmC1hTTQCtEkBEXKI+jmmOhFStGBef1
GVVEkfjqA2cbbswNI5Lq+4U+57Haz4MFkaryR7cp5iSFocntJ9RLKvI3xtEBXOpNWeQr3/4xfWUV
oQlRdzs62OVJGcDwiQyMZe/P0HKUjvX90S2F8BfESOhnQv0QaN/X31bNABzq5hR3DaNVL8FPvR8R
bjuRvKhM8Ar/vhM3GwFhCjQb4T2tg4j0/7/YCH0IEzSgx4FvyE5qOUgR5tHG5HWy310TugHwrCMz
iVIec8Q13IohMyBmRl32OC9bEBjkwE9CsSyzw8ff18T2OtAdhKWnjTkIuQ10tV4vqk0yNcW8rOAH
z/VBelIlz0T/7DfqFdPkrfUHrXcldKponL1k05DwbinRHhDhQKAAwkF2M0VzGIymlIu99mhQxKbS
aWnGbfxR7BG3fFWAwsGTeBErzZddXWlIRfoTEZyBsVGFnbyQhEjTAXFb7mWwjL4krS0ZpK7sE2gV
ebp5895QUwgYNsDQwSm/AdzP4AEmQWaU+/SnXJWHFDyoTgWco6eIi9BODRGzKrjkcM/weAJgj42h
0iLs2zDFqhpQ14DDqbJLVAe3MdG/gqfTRApzlaAawGsGvrOZqHChrIIzBAQ+u5kYsBQzpN/KvYYG
8KdMXSlAE0yXCdA1Ou93Nb15U9HnjVwGokH4PYgTmTsRCgVIEyWjAS9jYj5nw7bk5YxvnBDM2MKm
AuIehgRVYdaSjME4R4nU7quf8NiovhF5zz3wJn9fx40JoVLgWGHP6FvJxk9D0YyWkKvtXl0ojvHQ
bZPn3wXcat21ACZhDF/OAgYIBMioXusovulg5wFlKOc82Dga1xfJCIQCaNEFry6IERmzMYn6oIZy
t49WyKWt+k9xXT+Fi3adAuIkeOsXvy/r1igy8phHSMwDAZDYUrcHlfAqXMtP6qp0FVdbtQPniO4u
DY2j4I5AXgu9HczSutnIhqhRu33pKagXOq1JSqDrFl73/0i7rt3YcWX7RQKUw6vUkjrZHW1v+0Ww
vW3lnPX1d9EXONei+jSxcWHMYIABukSyWKywahXwsckqRIcDwB6v9fr+En/m1s5vMeCkKmySgWcG
Q70ouWlbjmHMYUuldfhWown970eAapCNOc0yurZg/nfdOoGRRG/MH9E363XxlX8gpabiNcZYVt3E
LPvoK2QZstsboiEgwHjsH6jL/KyFaTK0XMKGRGipBbuAOQSAunyKg9N2yG/HG5Hhcty4JRiS8n8C
yf//9dCGUitkoQqB4zbZAPVg9RLj+VlKQBYYuTQMqNYNAnqdSxDiTAk0ZZoOSbNFmiEtHgSM1vRW
9490EaRjoizpRUOIpmlIPKv0QvIubQut4g8ZaDctAx0yLWbpiqts2zxkbyzGuZ/oda5BKHbxyMOC
9AKJ+h+04a99M/RG1DCqlDuIJ+TnuT9KY268xvKv2RbMrg+cc395dBGaTHiTQREPy4+BNnC+qF2s
myZI6loIjz2wyd3asBMQ5ggrCaX+BLRVHFx8znJ66Oar+JkeW8FSMqtnvQ3LeAgILCQlSI+EgqCd
p2LVcQwHLcvz/NhBbPxUXZSP+IThQWjWIKNpc1e10n3u8LsU1KvjHr0rduJOR/4snke3cZQNKzmz
eK0I7BcvCYaZ/iSbyHv9+xzqEvjVfALyBIQ0OIg39p2k7TzeQRIqgyoMiXdMdKSMRTmlqBqDP/84
yk50CJ/EV/UaPnRbb599Y67iFlA5oOAwGWyT+NuIWe4ir+FvTUOhEF0EIMgjUR+G3lDikaHQOCWN
pKO6Va0MPIrHCpS2oVMyjOJCpYkgQhqDIePoTwSuZ76VktGDOU/KpKOEWCO1S5QoI+dT2no7zOe8
3Ndn8tGzRREdRvYOeU1MCkCpay5LLyOu5ww9OB1sxjJYvyzOf5nnDIzfRBH0BGiBxQoJaW1DNgt1
QNgyMJIC50IXAptAN4LISPNTsfJrQHFF1cwri48RTvMbQKYLM2/NAB2PZsvYsFuS8VwhV4ch8KRU
N19Wp09FMnFpcRocgNtZzHALHcO6MA35p3MErgZNTCckfp3Hg1ichD/xLgFkSQc3XIRl3D912vGD
J/aTdEQmBSqGf+aLAHKqLwQpLU+qupuq7SC4suFGmiWx2oaXu4XrQnCuCFhJxEMJCuS2LRShrU7V
H2klH9vr/XUsdQw/T3hkUBgmo5ooK1i2vi6M7YCfX8kmY49ufTrpxFKQdgRJIM0LEXiqng9+W5/C
xJxQLemSwAwmxoEvhOAxRiAvyiTxj9ov5boapV7HQecVJwygj/9W0xV+zT9uEfLxaG6Ba4EyDIwz
ZZfzjFO6JlTL0yCu0Cpblqv7v0++cGZA8PvklUf3EQKxxaQsyeuNMZn86sS9pE/xm4FSYLpSmA7q
wvZDDBqqgPQj2GOgNyiNnfhc5DK1OokYrZNwK0xdlJ0RvbYd0OU5QHWViaF5rnTR2UPqF1pGShqg
8SFzkkGu9eOn/3raCr+GFoZBfVKEVf5WPuVP41N08IAD1YCvGP+IyMt1m/vbSjtrOCwEmCQZgqBJ
RcvvfL1ymIiyl9TDafgMUW9F/qldCay2oRtCkFFTYc1IfylimrkQBS32OcZeKqehdbN219WYON3r
p/srWao4ik6/hFAKiIRuGsYVhKipKw7rMDh3MaPJ6sY6kJ4C6QKxaiTEpNbRhHod+KV6qsT9qO21
dNeD+ExiHMlS00HkhJMQCHQfrX1kob/UIBtjH0zfORYiO4r3LiElyLfrvt1GDcPJXJhnXFNYaJgD
pGsMcLvPJRm1IGmxmqonwYwfkJVCuMOivVnqNGaAIPaCnwH6m8UMZTnMRrUIPfXUx7ab9Pb9M18e
yPzXqbdf8RROUBP8uk9Sam5sJZObPP27DNSC4BQifkR6mDKd4Tj4mlCW2qkKbKWzRqCehYewZajW
Unvx6xpifXj9BHhKHfqoenlcjwNUS3UD+HoX5v24cdhwK/HSqADvAXJA9vKXWhV128ltkxqnB79x
PH7dVZbOrZJk9c/bBbQICRZQd4LjRN31ZCg6b2p07dTnts/v2tQyOjvh3P+fFMo7mgS+j4Cb0U4C
6OGncwHySM8qcsb9WD4GaFUDkhPQEIJooJ/mOq2UtO8b41S1lpiY1QaivNqekD94Y5ZobwkDxJwQ
0sHtRwAwP5+kylWj6wTj1IVmqFlBaT9GW2Cn+ovPqictYmc0bpG5s/+RRb7lly6MsV75Y8UbJwH8
vNvpQ2hM4xxuMMDC5mJbZ03yvaHcyI0hXEc6GolGgzqtQm7AZsRX3qkCtwAy4Khaadf7CnFDu1EW
w80BdAIYCho45EWBn3c55536wTZq24O1qf13n1VAuLESeAUIyn98KZzUfOO8TAfMttC8UzOBVCg2
A85nkkwtlwJcG/ATKtqfsaIFqB7sxqi7ZN5Jy0wF9ZaV4hruMPzzPdUQ1cOXgtlB/PeTmPqlAkqm
qT4CBO7UgwSgevFaV68thRXMLt8ySEEmE2BDgtmgIdgt11RC5cf+2W/PYeK6Wv8U5avxkqsMB3dR
88B8WLSJAd0IQBPhmqQMqJoGPhyoxj8/h+gbApODqfar9NTuQs0MYiTtcaOsyrP2VloyZN84MBJA
y4TVDT7Iz237tZWlmOiB13X+GQk8DzXM2m3AT9i6w8iwekvtwxrRhIbUGvYU/zHXvokTBZ1TJf+c
VIeisPXWDfrX+/eIflGB2uSRhyRk5Qh7MSh6LsIzxoyLx8w/N9wWl2jg7SF3Y4WxEHJNfjvzwB8h
3UmeI9T6EONSb1EVehhGFnrxOT9lZxanB71L+HFSOtEQLQg6wcTPlxCKk9AZ4Ho/V3/K9iA8yKyv
X+4RLA0MKDqY4Z0hiz0X0AhyKmKf8rPuRlb7nKDLieEN0OBPlHx+WhYQtBGsFpIzcxF1ayA6V8bm
rABlmrsDiuESGeG45e1iAyIi0exbV91d8g8wzymblcbA8ixyQ+QDVAIuJ2mbJRjNq7rIK2KpPY+W
4MjvOvJ8OUYvFs/AQT9mzCobbSdgJYBJJhOsMLCK/Gu+3lhIZSEY2/AiocnuWzt0qw+s+Tu0+tcc
5EOYLWUmNgZ5ROZw9FgIwsVz+CMdVW7A3HG54OTNpYvSkHVjAOndnwHFdLDEGnaYm913YRZPzK0l
ZzdTfrLWX9IoS8WFSSZ2fBNeMNkIo7o5tG9h3KgltCs0NOn2/ftMA6VheIk0+Pgo4qnA/1CaJHlG
2vp9F15qs9jEO/+EKG/bRsCA8KvqoV9z12alFIxkwKLyDamEIATdU3haEPZRa4ylQPTHLIgu+Xdf
WAH6P7OV/vol/hXQrWaKhqmuaxaodqmzP0KBoUeYjKupUOZRyCa0EGD89GWSrPQ7f0zRlti700a1
iniTdpbOyA7SHtvPIjUYMkD2ERDS7mEKH7g2eMhTrWkdBQCNqGacmePL3/tnuLQGZGG/BFELKz3A
UkUBgsLn8bu4aDv9K31vfbO3k4OQkpZeafu6F9EhOljZmUB773/A7Z399QFUbF3z8hCNTYLjRBfs
eRxMUOY5vIMpV9fG1TYrhjiiHdQNma2Xuo9Zj+pRN0AcKJtl6038OsoHVCTRm+vujeMq+mIRVN8+
SYBcAITEw0p7j7Vc6RV6K6MLn+5EZN2HdAMu4yf/yLMyov9lK/8jis7r5rIR6EUPUYbxJGp2vO/Q
YCwhl6W/RNvgi7GT5GAWOwlfAb2ZYMHAtPS5ZesTOYkzcYgu8lP+llziU/mQuoPdX+WX4BRfOFam
55YpBRYQ6QQklfFC0m+jH6oYicBjeXVmTyiwcu+aVWAo2vDQPbDYMv6LMBXcAMhewXpTaulLcZ32
eoe9TPbwh/wH4axZymiqwG7Jq/AyskrzN54peBXwztF3gsIcT23n5A1y14tqdBldI1il6PA9XRIW
ap/8CH1mEvA7KtIlYJlVqEBw6mPAOfsxvHjxcxt8p9dHTjW3fGP6418OZFIfJ4aSLPwZmBfCPSgj
aoehEaloMBI4reAEI7ygHv/JXfJhhd6jY4pU9LpcxX8lDFvurPV0ZIi98Q7+FkunHuOhmPiphNjW
SkBDcfDfpDPvTG/8C8dqw7v1HqHp6SfzDUVBmDi/B8aYJmEpSjFklfbHBLLwL4xQMj99C7R+Vswy
YMRdoY4QKTyEO/CiiTmh/Nte7Yt65ML0AkSFYGarjrPML+l9emovaWAy9vGWMIJX/YH3ItNG3YKo
TTWE1xBWbbpL6ral2T0nWys9RNuS8eIRw0uvCw8dsvzITiPbT4lSi0ztAVdML5kTnnIWDzHdL0x8
FfKO/ufnKbuv+eE4Zl6ZXsLR0vJVVLlRfI0Sc9xlX+VHjiFmX1OE8+JfxnX2pD/24Lb3Gdt567GF
m4RmmZ/esgXF1VB6ZaXrQ3oBsf1ZtkGPNH2UbggEpnbq7CfDbSz+w4DLn6/rXcvY4EW9nWwBgUEi
gEV+BgivuaIqtQQyZn5KLwXK/T0azMLYTBxgmixvRLtlu4qP3FayXzfNQdkPVzc7d49gvF8r3wir
TfkcftzXLpp75+dMfn8QZY0C1KxqPccHKaa4rd8L54MMGIj+YlwxoEkYZK9gCGRveV/l+pTvgF8x
qx13/qwxFtV3jScdhZNw06z9h8R8lezGRTtVMaGDvr1GzCGEP84srZ+/P5a65k1eNr7Y4WMTuPGJ
mZ5C1UoujcWtxBdbOCt2u/Ye+Zd201jr+/u09CDI1F90VyDpCB/CoM6tkOKsK6uiuehPENxtPhGi
Vc8pcwrcDf8B3VXgoVBJ4xhyxZSg3q/kpBQgCMDupwld1fEeyRtz2qJRYTUwbPTyvZsLow4/bLIc
YPusuYzWCGa1d+OtGcFM9nx/75bu3lwKdWqpUWGZHqQMTnANnllw2KXRAiUO1BTFB9L4SkVA//qp
89+i41Q+FcEXI48X9SR9gBzp5f7P3/Bo5r9PfINfqSRVDHyPC/H7YmDFb/EuuGyM2ozBGfCUgo2J
VTa/JQ/FP6QZUMxSSdZ+Lq+sysjX/Fy4CJcEQxMjDLSYNDN6Lq/9Qf5guqPLk0Z3GBI+yKcjOkSM
Nhen5QNipqwVLqpuiU8bGZIIGHovYnZaAv/Q4s+MDSUbNrcIM4m0AyxywRj1VSNc+FP9nq1K9+z9
rdaf0WMZWx5L2PIlJoVUUilCfgjpQLL8X6cn+kHUED6MS/oc/S1rc7gqj/2f9MjvkTNhJdVvWAIi
Dc3iaHw0oNiUNL+MZU4LOeFSvA6NiRR+Z07WtnOzE0j1e7N7vb+VP27gbCtJDgGIDoS7hD+Wzj6i
sVOq49Krr8VG+0i/QrtDk0lqT5iv1uz4Y2VLEF6vK6dx+nW7r+z00u+a1XTgH8d1ZN//mqWvQH0N
5YpwuRxzemjUVxHzBku7RrupD9abCAANwtf8+TWCaePbXzHs/AKwqQGRi/QiuoTRJ7TkHuKiAdjH
UtQvK27tbD5C8PFh8y1L3TEk0bxDqMrPJVGXJRGVRhEqSBrdYl9tstVgfmUAuk8gXpWtBg0/joAW
nwb80MG6s0NXX6kgCRfscBVsU0DyfGc6siJlmhZw8VWU1uWK1JJUiA5PesSI0Oivvs02GaaZECZn
aSeA/DYBUOLLBKMGaMt7/PGYjMO5oqO5GP1gJm6MhqOEkYNfvL/UZlEe95RIPHIx2KzeAngCgAlC
3UX6mBhqt3gRKTnU8yvUuZHn0Y+c/JlwAxH3Hgwnny/vhHir3nsAUf29L3Tp1hChgLwgpPhprKY0
weC5PlUyRb9MDhnLKq2V9bQOLWEbPY5oTa3AiHcAEd5qi31178u+sa+w2Jj3hkQ0/FF69kMvdWpQ
RQUHl9zMS2vgTR/5u8JE2gm98TyrviYu7DUGTGCoBWqt8KIIFcDchOpxnBdR7EfXBtR17cOHvB2t
b4zNOqRow/JR4UfvGr9qXOQU0LTGQissoPBAEqODhXAAAOaLyi/5vF8WXJcbvhmkJLqqT5joARby
Yl07Vst45kVySWamlBJDGa9eKKMqQqbympqeq4A/bAR/WmAhMBU3Ffxm2QweWzDChWA7lExCV+SD
4vP+yYqLsJ/6CGqrE6A2tDrERxR//DUHPgtM0kaAkVvI26C5cgAvDzrRMA3dLFzdhHonlnLAoHvr
/nf8+Bj0ZoCJABkqTNUhmO75npdtG+a9V0fX+j22kVJxDDDdeeDYF8GFpzmpja9yCpA7Dhio+HFu
QFaLIcFW6OZ7xaowBxOjFV9Vs92A+87lXbwH1jeiegyBRWSPOW8DmQvOxCH/NG8tPltHpxopa+Ji
Up8dRFFXxaIcXTtHAnn9Bi2WhLjoNKGRUQT1wWjxGApebEoXYxxO59bpHYBHN7wjgd7FfE8BVB8G
8xKuuCOTeGt5tMB18QDLofEMKHI63TGIQ65WfBxfB8c4SK+lnX4Xx2glojNUc5t1ZYM1BOSkjGhh
UYNFjf+XWEAl5yfZAzvv5yPENvvWlU/5CSMvHcOeti2SxcVWW+FsD+LHff1Z9HZAKnxJHv49qcip
dPWGD5EYKXw+uU77+vSHkOTCHod25EwIRs/ucb9/cb+OX1/en/4QH7jC7FhuNDH6c1UgLh/6EVAy
A/kBnT5OUyNC2bbMrt5b5nDvgh0zb+vS38EqgdZCngeeB7aZCpLGQii9rhqy67iVn9s3sFa9BWQC
8Zo7j38bu794L1CphxiDUIoVcyw4MUiLFYI6gOBrRbQiU3FP1UtNWgZSdi0w8VO2p53vvggoymUw
B3DcWa4PUZR74igzLIxxl8ToJoSrma7T0yBYqcVvjMdqp27QhrCWVuWT8lg7jY10jBtesifj6tkg
dHvRMHHxkXtNnljm8objhwP4tQWUzeaNMOIKg3zTCkVYMJeWbuAomDYmrnLHA2X2fbW+oVN4gUjT
HBSKtCTP79KgpMYgq3l0PQDQbJ9Fs2bM5Fq0O+Pe/JKwuK3KkKeiOEKC/OaXVv8cf2Eo5y756Ff+
gymtx8iWNyHaK58ApWANtr5hoLAuwDWQ5iLBIGUp5CyTWgnB5zVNzR5P37o6MRHJiyuDOQXA7UEK
snmkyYF64LLW0xo/9fNrtu+/uU8Iey6fxfd0G1xQWF4p29gzp29wGx37K89Q4UV09r/CgbUjWC4R
yaH5+XVVX+X6GEH4FRz1L4EVXNR9YnPHzA0Dk3VBabeUSAM1K2b9IWEHZAX1GEWdMZWtzOdQTl11
yqc4tYYJedOekZ9cOEi0IGpZZd+kaVFO+VUC1MXyd/lTshO2xaO+ZhkBpihyQ375YurEF7oIPPaV
23kPxSY5YDbMPjgjbfivFZefRaE8Bl4ZmG8AR+aSwCkixZ4g5Nd+K9sB0swfxYvxFJGBQ0clYrJl
LLIukIcEARLMcKxRkpapTawQZBXEoF6lA5KF/bk+6Yf4Guyk7/DAumk3NGMmi9rFZuJaP+CS8hrv
wm1jepit3b6wWP1pY0UviDJWgaoPIFSAkGCTHKU1fwA+mnGhbq4DKRX0YcBvBSnZ/IxCr4vFuCjL
6/TZv0uPwYdUmeKL937f6i6y/1gJShBIc4D+g+RzKcMkgtsNTcB5eU3+oNy8O7uOM+xMvHOPnvli
ndZkPPJ9kTf27gc8gLYu8Oii+WC+sBRdWK3P1+U1Pfvg9z80QDCzMCeLqB0ZN0A/SPMV+IxAMEgJ
4RQhV4Ncra+Et/gDBBvDh/+V1ZaK2Q8yVseD+6Nw11qPoQPV6iSa28BsTWVFYhMyufhCWOPvr3sR
6v18kw44KOkJX+YetWmcAl3nGgRBOgj80vMK3aiZI+wwYcBFJitZqztkC8CSb2wYZkwkpv+3g0HL
pvyZtuzQxmJANhhpX0CeEmG0U7VRt92hduCeO/nmPXfS1TO/0p3EZnH8LuI/WjxlcJKukITW99vr
5IATwkWXP7xW3i02XmIi4HEUIL40qwfAojiL++Ex27LyJTesK9wZ5CpJhymKlPTEOaWP1CBsu/bq
F1ZY7GvfVrkdt65fsgdjz9LxGxaPcKbpKG2hlQ4QL2rB9RhrCZekLd4nxXyILsrDGjPi19/3VeqH
ips+1t9iKB8N3eVaxkUQM7rRXtwqF+VT2DkO5qirx2rt7V3lzXTBS9uZ541hR+82tzmdMKjp7dQi
M3UpMPXj+1/DbHLWv7+JunpVWjdZUyftVYx3dfcgFdYaUnwQRhpk/kMPLpvvETM0Igywr1xLPK9O
CYsu8yc6oDYGVBmIrtHFCI+Sjsxqo+6CSW3r65+3wwdyRZzZbEozO4JQPjRrxPsk5ke0xGG4iA8W
HvKHbqcfilcOubTHx6295c3te7J+kmxMKIPFwGi2ALnGESHA//71ZDrd5nT/TG9dVdIADZ8G6Fp+
4UiVUslXIkn0GodnwyyOMuZmXjD48Uld9UgpSjYGaZjchl8J8Om4Tb3L3HIdMFyEG+8Cxnsg7gIs
G3A2JMPmVlotItEAxLi9ognbqTDuHNn9n3EKmFKAjinMp66gQf4KM8xWrEkYi7gaKjQTTj2vouxn
UxsE7VV+kLfdpcBELNvfgrMbrcG2+Afp/sEtnVFjWWg6DKPlUjFnD8pDX+e85lrbFZIoASG9QOYx
3ivItUsp3g3PzJ0M8xmMq2aKDBDsArRBiaffYiP1/C6XIJ7bFXvuUXs0zsOL9qg9DG77YRyDBxaN
2X85ZTJ0DI47ANbUKVcoHqv+ELVXbzDT5/hcXAJnWhtW/gleezUwgYnhXqXrpbZ5H5At75EF11x6
OThp0ocHg0xofChjYUhFq0Ua31yHPSgG1kpsonH2SWXt7M2D/SWGckCFqcoAMRIwGOlb+uT+xF8o
1O/lS3nIckZ270YcNF8RtaXTmBVTKEHUBM6qtwl7+JCApgzp6h2/Hx6M3mxe71sMehofGX2C2gz+
pZIGOuBJ5ndV4ychLVPoDZh6qldvo76mW0XZ9iuMEQZfAqbipS9+Zqoszp5FioASTPc5yjXPkYmL
zVXGU17tVdf4Y+zKB2E0ue/UCY9MnBF5NmdmHSlTtDyAJYDQh8C1m69UHseoTJW+OZX9KhCQGMkz
TJlJPBugwvKi/UW2bWS8Z8unHHz+ANjCawBPnrFkefYENYz8aUCXqilo6661gtFBohZTS9QVJot1
zx1DXcl5zVdJpiqhTYAQCKEJm1olXHZdHuuAPwkXEUw4vSv21gSaj2+hZajOLUnwj5HHQ0EVyTzK
LZTTZDKAeRhP+kNiVaAIez7nigXgKZOXcXHRCSYTvWVwywmYg57infi67iWGMIIvEUgiRJx6YIq7
nOHn3jgsEdcBNx3NN3AAZOoqRFXLC01TSKfRyqRVorqplSeW5lbbuLJLb5X8Ydy9hWMNnUAyFqQF
qEkThs65RhbKmKOYlGI0s6k/VKhM4k/YBY7aI4E3YJiUVcpwExhSF/aMkkq5l16pJJzE5fFZfcPQ
tC/vKG/ifbv3XqZ/VhCyPMw+AFxCBsaVWh7pmGiQhsXYwwTFCYzXFnuzAiH9PnOBTGOsihj7ud7P
hVGr6gIli6YIwgr9kL73j+g1q8tVYmA2r7JtAKnN3NFcMX114iTPxWIgEVJW6EaFo45S3PwIE67U
Si+L/PPuYzxHfxR1O7nKYOeb8FPGRNMCQu8vdBEBE7Q++FDRIAzs/oJzU+vGvhP4KDtrF782nQHj
YGtWP8sNGbgF6OcH7oRggKiHta2SONRlIzuDN5bz96q+T1+Fd8kKNJPHZGE0I1Su8tBvakfcM6dA
LP0KUNTjDoKmGtIlLHO+pWMr8aEKFP25tIt9/phs5JN6Qt8d2Lb0zXQy3oJzf1Vcz5FRzDU2rKGZ
i1Ifocj/LZ+yoFXhZwNOQD6LVrYpnHibus0uW4NjE9kN9Mq7/kZ1orV/UDbiSTrGTu6Ia4wcdFn1
3aU7QGbaGCA/B48GzB7dHlyqRTGUYamcASf8LnIUz9MHf5/u/SNcyQOrer20f2ijRySPgWgwRUCI
U7rMj7patyKnnv8gffgmg5oV/PGH4kGfzClitm0tPQ8MtAQuBdEKMX0QPD/nuivrqs0T49ytQSj2
kl3KB/HVc/q9vo4PkVvbwT77Yg4OX7wlsEaI4REhgdCStAbOpXoFH2mjNHjnVjFD8D1iAILvPqpP
92/pwhpRUihrJCRekfbgBD2npvPyzwac+nFik37levU253h+xI+3jyNSVIdrfwSosTABDHPvL2Pp
pBFRoDNF0yteYHDRzUWVSSQOXC95Z3AVVyb3aTjZxXvlN5JiRqHlvRhHJtKdXK+ZRUW3Pbqv0EpH
uJ8xQWIu0ht5X24Vwb9wa38XdisMlzfsARidS7vmP6oH/TF/Qa6N5aktXkWIhT6ATQKNH4R8aS5W
6UtlCuQguKSyk3BmbYEtTELBHGB7u3Rqhq9xQwtBmwVKKVxujJOiU4wATRtln4XBJUPxV0NZR0LJ
ysP80rd/PUDSEwEWSYzbhCXF5Z4vq8o9tfTrILn4IC5y1a8KCZyX4IWDRdmDiPlL+TswSmWLpVES
qY0cRM/HkAU/uQifGcrHLxjIVe8zkAay6GcWrxQliFIUuR9Kn/extJDM1lHOcKpFaX1//xb3mJJB
2ahR7DDUJ8ZiuqNhI3Vw/9eX14v6eeqhBQE8uL4k/HxwzR8BFF9pj7G6bv8Ap6Qg6xQBqMgyHuSL
Z9eLEkm9bp0neX49QWRvf/RPiYiGSuVk6w1G9P49eRLDgCxiBEoaOcNfpsrgu0mryAJBA6gjV3yM
Wgdg7+nBOMqsUXS3ZIH+C083WppJH+VcliC2RinUIs4Ks0YBbwQp9OeIUa5rDuOHmO0X5OLM9xFv
M5wjGEY8lugFmktL00kuy36QL3/idywuPAdO8pI9q5/de/xyX02WyX80GwFGQFgoAJYFt8ZcllRM
bc3HinzZ9RbG+fpr9GpO6KAMwLc9WK/19f0dWVGUHVgdasu7PBdMRURg78niJpBkAPVjFWjK6N3f
BIwrtvRyZqtDlXu+Ol7OMLNqEiHkobgUmw9vE7vGltuA/Mxm9aT9GNbFsf1nKwEVnAtDO0IQCgG2
sqvWfG51B+0s+UhzN9twr2Iee/eoeqt/7/SDt/zrBIGtnItN8smY+AgbGT9LVxGI1NAWTtoD9wC4
p31fWxbvJyWKMotGUSZCBKW9rMrTpnvmWMEB6/cpk6gJQxs3niBfxBPmHEXiKjiO6aqdLB/jAmuM
kkIfx1b9nEZbDln28salw/UG9yuqMWR+FqWPhcT1g58FyqXac6a28/aN7R2gJ269Y9FHLL1hklr8
P1k06iJC51apKp584d1hH63MTwyNq+x8z2obWUBLoBszQZRK1kE4yVyoyRftUl0dCXTjO/5VPmY7
AMLAGypZ1RPAmwDoHmtW/9aNB2gum9LLrhykUU4N+QK+Jn/nHY/m5HJvijuB/dwPTKbAGwZltlZK
OcvA8GPwjslokJowRBhUrS4ZGXz/Bixz4dSOUiqaFpg7Vg6cDHxztMmO5QNqxd6qwoZKVvcUbNsX
Fmfy0heZ7yP1GgBoV6EXD4qpu7m5H2zGnV7aSAWxOLAWoLgRFBDlU+cUGklKXGXtUvzhvzUHvSea
zdWYjZ7A9wGCLmC5JosFIff6Q01ICGkAjqQOqpGkoJJGMQCCjkf5xN8I9r/DY4gMxBSINw1QBNH0
KSk3hEbYyWhj2sjbYT8Ar1bvwSJrs+AQy5oQJYnaPk8qRy2WleBaOdyaW2P28bZ8qNZgurG9tXAK
N0CHbytmTor87OyxocRSmxjzUdj2E8T22+AYrmUrOwqnV7TTbHSH2zCUfhHAUMIopc+CduI4ABeu
8ePVj035MoGMMXoo1yz8yg1lnJ8bpeylyPseZn8EV26tu5rjb72/iq1sBWAKAya3801F/KUklL/a
p7oUJBmWFT4ehJcMSAPWehZ+48/GEfJ4DWBN8GPP3+ZMMhIl5qXgCnpvW93662Etud4BIQvjhBbG
D4IIIJRAX+E20vqOHE+uxmoVXnMbuGcg5pOVsut26ireTBZhlCX0+D0wM88MwUvVIDMJgdVHizzI
hGjPuM0xu8srxOhH/f2zghxW8q258o6Fn1oCJZS5JOq05AEEVkkHSc2qA8gbLQH2i2TXu5xlEIk2
z6/WXBBRm1+BRdDnoTeRJYEZ3398646fjr5SHkYnOPuvSAuyvB7WFpKz/SWvGKOJKxrIG2GpCMdo
67QrJCWEf7/GWBhqHaDnJW2YNKFBmKRyiRlVEXCYLelYFR71g2AHqFCx5uksgTXksH6JohQ/DwEB
QVY7upZ2tU+c0kpWbx2GEqfr0B7WfWGOR/GgH8qNYvEYLDyeh8+/JcrY1n31ZH2HSgUAUQpob9ng
O3qw7Au4Gc1ePyHdyVujnTmo3rvhpnfaP/EmeY4eDZdMl40dbcNUqoVrO98QlfLEAr3U4TrgQzAD
ZoUSXW1x5+bl8zUyq4cKc6s827NZYNRlGhRCAVWH/cHYYxBOUlcmTsW8U3poVueolSntA2vaYXa7
vuIP5b5531rRqXgoXwQW7dDSsM7lUjcoBbESwG+Q67/LQJSJArLprI7SpWmdy6BuzVAEIYHZkVvD
ATXzoa68S+r8M/0/MrkY9QViIdCPA7pMc9AXnlBU7YjuEt6Vt57LbzEgDtWC2glRomhdz63dai1s
J0DlVCcHAr1fs3hol+ECvgEtwcRDAzwP3zM3EP2k67naF+m1/a4fAdCz9v6m/BSeogfheP++LN1b
QqH0QxYFcmrSTjMXhUoimk6nNLtWoD2YVgIeLH2jYgprZhpbZIXXTAgE+XjK2oLOXQYTKjKzIP2i
XvwMjGOg08uya22WCF1927CO9jvBQB5ZT8gNww5RYIxBlEcGWFNujKJ1ZdF4eXaNrSMrNF4eEmjc
QU0OVCxBj6IAOd+5uI+LYRKHGMjOFcgHRwwOWdkXdOkDH3P/kBaaTyQhdQ6GAzgW6EyYSyo9vUvK
aYqvsbnSRqezkHGtCOfEfTFLXYAc0Iug0E844cCsNZfDy1XWp4aQoHkJILVHaVWj0QLjce3o8V1e
JyDBYHkxC12gJFLap3ZtN3W+mKDpsNg/hNI27S2woVrl5BDuCO/MLIMt3l4yCglPIYr/aHsDU+18
jUKhe6MQpimQVZopbx+ALto09nhd3d/LhUGkxFALS7RgTJs2wQ220qfXyzcrX710jigBlMWtjSJI
/AICPFfbNeb+UbIj0/r3SgYlhjK6vNZNRVGTdaBPMoLq6eZjgOwg49le5g4oOZT7oISTVxspjqVx
BgdLchzflDe66VvaNgK+7/7p3Lq7GIgFcCPpr0WFlrpRXcXrVSgRcaB6aTbiV70Cdw+GJ7MY5BZu
OlnXL0GUugXDFI19EabXP6WJ3i1gTVOHoWrLEIrIAMEvClwIBqDVc5UGxAUB6ZhDhnPAtm328f5y
YvqSN67qTIo4lxLpZQkEAaSAU1AwHWEN2CrynE9okf0+3T+eW5uGRBYqTDDdQLRQyjAIOnoBQj+7
coH5Jx+Amol8c72+L+SGUSXcfZhqQJpPQOUwX09eGVIpSy3eBtN7kw4ZeOf4xrVqRnv8zYv6Ww7Z
11/OPoDeHMdlkPNn8kzjwfSvTWJuL0yq51ub9lsOpdJ5Ig2SEUKOdxLBE6QeEATaDFUjVmv2dEPT
fsugtFkuA0z7UJvsuvPI9NDk78Bqvrt5M3+LoOwaV2t5Z7Q1tivZiC5vcTb3JlkXRsn01lM3WwnZ
zV+nwk+NpIQCVhKh98Cp9oqZ6RutOssZ0NVPrGj91mvwe1GUQgsC2MXHGotKzfg9Dk2LhXUnG3/n
YGj8YyJnglqBJOzabORVtGUc+03r/Ov76SbUIpMJzh4/r269wlRs1XysrPXfES3y5cv9a8lSALp2
rlWq31UBWnrH/yHtu5YbR5Ztf+ggAt68Fgw9ZUixJb0g1C0J3nt8/V3QvWcElrBZd0+/9EyEIpjI
qnSVZqXZmBpJtpxZWMlewIQAM/hdCgbmfFG6afR822ZtOd0LAgFHDEnkBA5nMaSNoZp0GBp2as+V
I4QNG/ZO7dQEaAaWx7oklgxQypnF/dANEQ6u+AwdefNh7DYGsCLs6DSsxZ2486zL7atisUXFOF3I
KV4+gKAVPH4k++2axRJDbWjErcyNeVfiQeBZRvu7/AeQDJvbLLAoUGagywuuGXkopn7YjU5P0PrC
0n2Gn6GdmS97Iyaqcfkd+haLVWljwMsnDI+5GAN8SzKavK7t2dDEnKhV7STJg9nuCzK8d852rWMs
5P32kTGMAUZfr0mV3ignpQSlwVhCaDzs7SdgtXZE/lX5GEhhNbcw/CcWQlyTa6TKE3huMm2Opego
VOdAcIi3uck6wqUAZ36ElDHwRE9wvfzLGCiAdNHN0hktZV3uZOzLNM3YZJzjdE7/2WajeeeaMa/S
5ayUJvWJyCt2BQNDaP8U3bGU6LbP/rHUpnaLsKsHnB+2W8ibClgdawYjt60oeqqvGeE7vheDErKH
92J90u/9nWmbOmsmhikIky7PXHaaV3XHCWCE/yTYzT2a5rRHnWVFb1sEbBy7ptKmkoDFOQijOhPp
H91EOfrONwOsHWzfUsChaJ/NnlulNutBt0x3qswhpYAtWNQhRl7Zexznw3pj4udQTQMvl9v3tGyI
vilQ55coQcfzWZyehVP2iGXnWwkJrHB1mwiLDer4hELpSt4FEci08dg5a+n+7whQoRSv9gGSFyCQ
jCTGHJT+J3y6TeE/CNo/B0WnkLFqeOyGASQOHYC9zPFoS6m9xf4hxit0OoufBuCbDmVIXb9FXJVG
KXIE/AUA9HdPsc3QTcad09OfkDVdLmpIVQfALEz+/OrtbX5gEPkPIds3I5TlDPNWGUothInBSG2C
YjxHolVlhcd4zVLPydrfOjPKaMZdmUhJjadhuN8BAdXRJQASvYyH1FyzklPLhvObKyqeEoq67UIl
QJ5y+4yl4ycGKz8rFV+Pqe/fpzQ+NapAKBvcjVBtNSKIlqAQ4cgdK4sniVMSQAX51uNj9BGYWk9E
RFcMg7As6AC8xjQFygU8DXkrKq2S+82UHgUCVb8RiLZGgQRzFSbL100S8OPaZpQos4Bm0ibOFWSZ
xY8CyM9I6fjAh9r1B8zkMoLt5afdjBZlIbQkjZOgBVcDerA8s9u/mXa83n5eJEQpIkP2F4Pub2J0
Vz1yY92YciDmb/yTWTi3TdGiNZ39OmUh9MLIXBiI9HyZ5vcekz+n27+/aB6QCp2mArD9it6wVqCT
QQHKMDx3b1nJGksPE4LI6jaR6W5/3P2MCHUfeQ50XqFHnKOv4EhXT2hA+jsKEhX8lhz64XwPIbb/
DIhGiFa94teM8HDxor+5oPfRYjz0/0W9j6sHhsQu3vLsp6kIVxwC1J4rHJB4AazUFuvI14x7ZlGQ
cEWz0CmvcyNC7yxMGeqBtX1yH/+SBcosu6jM6ZwBAvF9i2Fwm/mEXrZVs0OirDEGp7rB1yCqjZ08
/s7Me6Bb7kuTwQdDVr+g52YHFRulBEqgMjw8/zbeEGG+/5Uy0CbXB/KF0Igg4J8xzr3CAu9ydZvC
otuaHRRlaoehTjIFlZxzvPGegC7CTDcvvltmBCh91rOcK+LpnSSvLqUl7TA/CZsRAMnjrxihTasm
d2MYFVCL4uiR6IzN2P99/IUeaMC+yxImWTW63JUULh4UtZQhbMHLPDMHh6QeS6KWgqMrKpSbz9Gx
buCfDAUnyfktkE206VGqGVjh/YKOX9GZ/j4TXSEr0p6fuMH7fzMd2MCS3QXJwvQxVgwDowdPFLrz
J5Kl1AdQW4aXuAP0JID8FYwr/9lRjT7BOQnqsEasMNEFDiTcV+xoutzlTvWUY1+ScDGjd58wtH3B
/V1Ro47MyDNhrHM1Oz+7B4cvTBmDMy2in/LjtiSz6FAqCSThro6riQ76YrDC52i6R9bDi0WD0kr4
EE5RW5zcYKorbEmER0e/D4bRz7d5WfCD8zOjM81RrXVaNNGxypZkLTOZsGBdAMCABzC6H9AgwFNn
ZdSdIHAjziq4dID60DfBBjuWQmSWWOq/lMi6IkUdmct1apiJIKWgJVvDo8XxgXYICfDtgfC/WAmf
xRv65uzLw80UtAqlJgonzhRiOJzZmsfI+WS4l2VrMyNCRYwALOmbpgeRiISb3WCPR+RJnhixEJMK
FbEMSm1oPg8qhS2vDtGuML0n4fNp+MUgxDoyKm7BnpoI3QpfR9a8CWv1ZKevn7flWVzIXmEedkIx
Rf8LoOGo0CXrhK7sNHl6IruH6Jhvhm1ydFdn1woOwQEdCfuX/jLsMwvtCPZt2gvRBtZmA/MMU9/o
96F1qU1TTO2XAl6AgpXvRoU8BZb1dyQoeWg1PO8ko5vywqLpqPu3E6thaikyu+KCEgaJE9VBrPn0
nJXkuQB2sOSRVEE++IE1QbSksVekKHloajnT1RLcVHa4yWPzGTPcpVnE5lR70DYsVJoFW3dFjhIN
wxeF1ktAbsd/dAERXm7fzZIaXf3+RH9mEQC6EdcjRjfP4x0q3VppAp8lJetLthYfb5NaCA6uKFF+
tUD1XvIEUBpWonmoVvqf9d8RoFypHCllKKnjVEjhzd/A/GIwsGAJrhig3EIP+Pc0DaEqSI9uZLuM
ydv6kxEOsNRx+obZdRRdIHZNBEEO0CvrDI09SGtWzuX2RQAV4ZpGGbmlmmmg0XwespVs5Rf3v8Vs
mUaA/jEqWPp8TSGSsAPc5XET7hPQTc6dQczMMhl+hsUGpfNuobaCXoCNXYtk9VP33479UjxQeh4L
VQ/wMVQUMnIISGg9GnbE2t7FYoFS7kbOU6+vBuQ+eBTmYquwWkbb3kK8fHUTlHq7HHZ2CfFkPoKt
YQLfgrl3c7pLKrVyRYFS6z4KKtF1QYHb8dvDVDnAtGrvPAENjdGzfls3sF30Wqp45KnHSsONFAXR
iemhGl+smfZ9wRdf8UNpeZ5hmXVU406e8b4QTd7WzGKvXbaMsOK2XQeE+TUzWEOQSakMZs6bmrAC
ccZJ0WEeNFM2whg/zrcWgNCxruVQF8yEKuOkvlzLzFZlSSJXnQ972JmS8zr1Q6skuA9ZT77bZhdo
ldcn5cqar7gZBEwhjsOfzPfMZhjdRQrYPQAAe6C+yT/ifVXHXFMrQUk0dBRlI1EeSPfOiIKk6Tt/
KMqMCnXjVSqNgWeIUJS1RqwqXhd4gTs1QFAAR5MBTK822xWP/tYMgUV0VFfrGiM0za9P+42/27Jy
iYum5/traBEBHkwgcTx4jkj2WlgvGNRhnOqiEM4oUE4gE7PMK1xQqGtimNz9roO63vb4i9ZtRoIS
jagt81RMQeKCa1NBJXPJbQosJigvEKJAwsk1ZDwuLScg+t7HfnmTIRoM+fuqJswUKW78Quw6EFGI
35LKbi3jzgk1KzvfZoZFh3IGcqNXQVHjuAbztRwdwyxH01aebhNhnRjlD8peDyoVt3LelXsH/XlW
eSnN2yRYsks5gqDt+ijrQEK7c9pduGZZNpZYTSzO7qNStcwoKtxHnWHtSA1cndNtBlgEKFNgpCNq
u7D/5/H0rGA5CLO3eNE0fyvG14NzxoEc9n6U+HhQAtlqY5Dn6NgTlPbirefc5oRxFV/YVzNCTS/l
NTQkPad/MnIHTQ/eGTr+E8h/CsRmvFBKXnFNozYCbruwa8Cv8qaC2gqwZlFsDTAp0pam9mCX5PTO
aghnSLJI6b4i+w2Ql3BLCRGsKiS/th1R3m+fH0MlacyoYSzyIS9AI9x0tn75I6yAfv3xd/blqwo8
u6Reb4wckJ+To1YyDFoDsfalPP4lEUrvJbcYYoxLQu+LCwzYMdkAFddktagsVVavpIHSfQhKPbST
wFm9sWoapLA29bl4jhz5905es8h93fENp01XJ8PKbbu2gvA9t3tBtYP94TzY+X3UY2ao30oX0+x7
C3wKkf3JZea/zGzMpJ8yFWHjxYoY4gPQHuqtva180slJs/R/82L7JkOXL+W271J/ctbP/Go3fDVq
DJ6V/b4t7ct5mhkZKiYYfS3NCxe318M1oBfs/c010xVDp5Yy+HMZ+YrEZvKOxV7poPk4M/RTdrbi
W65uIZWG4oovHrBNE9aDNfPJ5IwyFoEbaNkw6ZhVpyQLyRvyaIGzBrTgXx6hfO2c/C4sBjnAEeJV
mjwFq19vqandszJqDNtH16VinnO1RFC+2l4BBL5pbdYoJfPEKIOBMbM+UXqQOCRrxwnfU+xaYyGS
LrIBnNqpuwS7Ub6gSmaSgBWRRY9NLIgUgJv0kgH0QV0H/8bwzWhQGppHgcoJMWiUohUBvkjYys/D
jpVEXXQU31R+ePQCeysaUZ1it/BFekAv+tTwqjF4WU4HzshQCqrqXTJqiN/O1mD69waWTWK/5bY+
Mpz6j7VdGCAEwMg/F/OFEDW7GIAW6l6dgU6Ur7Dx4RXrZ4EWQEwboCab7bE678IN5+jbimCrGjQW
M0vshuVJJ38Y99lHUDqbAbxFzYOJWTHbeQ+NgQ4r+JBfPuFWicXyJcsCPyNHae7ou3nPDRCU3UEs
0d0rtFOjiLhiZBaYdKgwP0iyLskqbXraJTi+59bytuPn5207xNAsGny6TNo48HgQwShWcdmJHcHL
CAMZt6lMNuDWDVHePugN3wWaFtpSpv3nHRBD/1WsP7uUic+ZIA5p4g9FOwmiirWHfMDKXrA4oKxD
INYY8enw+z3mIY4ps7Q/Rb83Toh23KJeD0Ok4IS+SpXOb88ONuZbyF6OySJEWQa/E5EV48DIVNsX
zbtx2ouTPpbMHniGZNHeu+1VN3M9cJQQIHGZDfEfLg0GZbk7/x7A6vyqRWUUoyva+basMSwsjdPJ
6V06lWKnV7hx4u7as44VE6rP2iG8yB5AAqZ+NzRa001cmMEqYV8NGJ3mUu+izVPE3lO7+Pyb0Zju
ci7UXRBxXQcaO3WV7vmtgO3Bg2S+/bt3po4ZVuDMACOAngoXtTAKvCDIcFcXrGB0+AuWLypA92AZ
z8V35owQZdPUNmmqgsdCNVg0QJliQo7Vars0vgI8mW9eqHjES4VRiMdoasUREJ0O2Cr90Zvw5ZZP
WFnmRVmb0aLsWl/3A6CQcW5tZB6BxoEXRIDdISxvviwH3yxRxs0Y9THXQpB5Hq1xf6/eNfsHJsr8
omEweOBbG5BmWaUsXNWOQxxy6VTub53srXtDXIq9rENGZEfEgpjbWrocoXyT0yaeZ7JdhUB15vgc
69rM0RkuQBch99j5/SzYDA+37EdnlCiLVxip0YYKKPGAsb/zLRmQxAkYYgnDomzP6FDa2vdpw0l1
gXYWYGFy8HPcv5j/NTR0KQBEdBrTpov8TSe3UZeUEDegwKjmFHdM6WZ2N/eSt5sToo4sdd1exe6N
SU2jYwCw6BarY/a/e1JY4h9IRLUvzrX5by5qTpU6QJ6rXXkccIASGZ8TvCtroP61yAmxCC2J+pwQ
FTD2Qsv1Q9JkZw15wfhFNivymJLRLo/59sSQcxYtKlqMQ95L6wJ3VjuI4AZbmLTKqbCQGbbCuU1s
yRzN+aKsqzI0EEIV19ZOKFdYKf+SWcBPZJkjlnRMf5+prlZJRq76IIMlql9oYcAjugN0KES+NWsb
ANwezCAT7IVFljK26BMVtNqoJgM1YnsT0Gws+U220b9b2/GxfxUuKnspxZJSz4+UMr1RjBbeqP7S
hDEjzWWwNUdzjOfuzTc9FMo03eQVO7lnjtss+rE5ZcoeB63U60oJdkucMoa4zHwHNBNgPuUrJiDD
JIR09PlN6wfUrZTEqhjLk+A44oR4uHeEvWomik2GE0t6lpzZnBZlW/DMDrkaoyIQ0vhdtD3yp7Oa
jbt7uK0Liw5mToeyJl2Xd7Uag04Vk9+J7TsftZ0eRaB6/tcL56dX8JwUZU+MMcq9LgOp0ZFR/u8x
TYatyuj8YwY3y4cnywrgL7FVmC43x1oQlH41TI1/Gmoy2CpM7BwvbtYylmWx/4fOl0+dqTgiXoXz
mi861WvnCHa6+hc9jAZ22YnwY8AexLKFayvC6TJXx1o/yQHm76Yz4w7KGxtAf5InWrZ1wH+gVo6F
rdifeU3H6wyu8iTIdg09clLczr2yeoqcd4a8LRn6OR2KH0WoBr/VQAf4k38q0pJgMzjGSkDx17OY
DadLgjCjRl9QH8hy4oqghlUk5He/+zNetizEnq+qxY2jozsDRrcrC38yCx1Q2BOCLWN3raViQx6e
2HePo+Xg9XjvbWTZ7j/D9dbYsOBrF8sEczYpJY4DXkxaHl8wtlsl2z3tHrxjg7WFx26DsEc3b9/h
koeZU6P02B2bSONGUFMw+Y5EQvNcv92msKRXcwqTIZ7pVS8PPYQURt17Q29b65va5jaBn1tiYIvm
FKgYQBMHvlYq8FBa4gSsMlopepE1omwS8nzwHrBZjHTOvexZ/ZNtvW1T85NlpZaexvNPoOKDhtOM
0VOmkAcz7xESqSL5ZGEismhQwYAWJNiWMYU6zWWT27X95lksNhZbROd8UJajqNJ60JUvcdCweOMc
kMB2rRbdHk/8zri/fXEshijz4ce8kCWT+ZDunIlMbw4oPNymMf3GDX2mk8+1l7nVUMNPIREjvskk
AZY9MEkZHp4h43QtWRxGMegDUOkgdj0k0DePn3/HCGUWUrmvdI7DYVkBgk0SmaMZoWOJ1de3aA+w
BEVXgWInK/ST2AhzIctaLC9/lZxxE93L69ts/MTYnJT1mwD9CM65KBWCaRG7lfq2o25VswcQARaS
ZaSEVz+mpcnEj59MzA8hmNGk4q9Qir1QK+B3Ixi5jKgYGJ6iS9VqTd4xi7u/5ZG6K7HI8jJKcIiI
n2WTw5YI8Sl2IlM9t+abj+W9/DRk2a4YUvjlAX/yOc1+QIexon3yoDNT23ZYz1yo2AePTKMVvlSm
z5PsvA17woo0F30x9gD+LyXqRDkZxmiQQEnBBkVSO1iO3GfWuGpE5kgLixR1mJ2mZr3gi5OHckIr
Ouy30+ZeZhV0+plbZ0c5QiyMDPREwp1V0RrpWqwdkon8R7DNbnRY8sGiRblEBLRpHsZgaXRa4HiG
PmDNJLO6ewgwJsHK0SzWlPXZXVHuseqUNAGaI8ZNgAIk2cneKPEQr1fTqwAte7tsjXKV6a8Yij6J
wM8DnZDrNSxnUb8irZkwRrnGc3wkIeNwt3HQgNYd9j36qf5NDRPpyH/IUNzxspQD8E6e8jYGaWQi
7PJX9TdLs1jMUP49qgGRKnhgBl1uBfGfpxHBvUu0CzDvbp/bosOa8UN5+YavubEy8Azh7cT+iMl+
elSxor7Fl+L81CbXPLuc0sgbr5gux4r3h9QCkix8r2SzBH3Zm3xfDu3hXU3mVB9k0nvL6a3Grp6K
DX/q3zoSmqXV/Iu+zRlXdEWJi+tMy1zo1fOYkvyYo98xZSIPfVnRH4ItY3EWoCmn3UaUlRU4QFL6
BSRuAlgTnOfAMi9NYEZrae074hm96pv2MbZdlhAuSsaMLmVz0RAgq3kMuiVy/K/F031x/3Bb9qZb
v8UZZWpz9PWFSgUKO/eAkTQTlpZxQyweKMunpKU3FDwoSE5sCY88SVcPrLmwSeOvuVCwYw3TvNhZ
B2hmOmUsy14dZ4bcnK0NyxlNn3frp6+v4PZh/4wZrz+TOmxlbAbfG6UG2BeVkxw6x2SVBVkHQbm0
DmC9nSfjIH4/3rO6J1m/TV2k2teJ2mj47cRkotAvvEKuj4a26Z7BNYKCH5esx8oCsIq99+CiTu+n
y+07WOhsv6ZE2fUc1olrpyOKyAb4sh3ZQYlPqkUc8/SYrnavFnTAtmwMyNmMvrWvcuktYaIsvYu5
v6hsIQAH57V7Cp50OzE/ABN8sNq7R9/iAOVsroOTbTbWaX3E1nbTc4zN++0TYN0j5QiwzSbk2xIf
4Twig8fwZT/N//XpUua/afUBm0zx4z35YGn5QrJ4/uM/ZsH0RlEqz1Oa8yWyuWOyyn/HBKDX4ZPF
sfD5b6s9PRT2Nwf+Y42nKLhjqYjTgd8zrpL1lZS6F1zlukEBWf7rX54oz6KFdmwkw51MFVB+WYH3
bQFU6eV9A8cnQTfgqxVCCGPs6ue2Pv1aRigV6wR30PRJurF9ypRIhG0azn7Ku1YkXRfO89NAVmv7
8y8vgtKpQdPSluPBUk9Mxk9LrEumVKrP0RgYqfhtPBqigkQP2Wpr3+0H8mhaDw3Zr9/M91OzM1fW
hH+1lUKrYEV1jE+g8rC3teErM/KfjeCPzfWBL6DdfwQ/u9eGoAIaWs7B3ZREJPYHkNJvU2N9+bWG
/N1vTbRmOtFLmRi2OT7cemREzT9jpCuh/XrPzX7Z9yqh1AL8Mrp5SGQrRwWYpx1h7VoSWXQo3wf0
hoyrYtB5doBFQcjhjjNfD2fPllHKWQOn/rKzeXK6rFnQNAyV/0oRzRj0oqoQksmcIAfDMicsBaH7
ZjW9zztusieXXes4vnUOUf5Iya/zBivaH8na3iir7cUnJlA23wdz61msKs9X69AtmaZ01JXFuKh7
8PdsWYfH97u7dUFezgVxdhlJbNTeHQfgr5mJhVOuBZR+QGd4xBqR0zM/Vw+9aZ/srbw7xYctuQ+s
x8+QrDfbj/XHkScr85dEDgcfC3nWun1bosXbEalKp484o60w5wePKjh3rnXYHKwOn/rqKOsK1gQ9
zokjkT22dGR3rMQzQzPpBGo4ChU2TuDWEtNmidsX1NGN+6A7dtXOT/tisjHW2SOHzXTSK9P+fUYl
xydo3E2x3NF6D+AiBgRZGF4jimX+aVDqhkVlPIC+EFBvfcy1DfofKVdjLhLxMYCstTbPj7+8B3nz
vDpYm8LU72tir1cmOeG/aLhENly1bXyguVqfwpWO6co1S1oZykinaThf09V2unSA0TCi68U43sAb
GWu1RbRyyRSvoj94SZ1oLXIzh1LAMs3uWV9juoCzKua+syVrNqdF2WPFRzmU79UWVjPAMss/LjlN
d3lbRRbyJoo0pzKd5sx0DW6QRL2qABjAPESPvxMzfkMTHBM8c2Fy7JoOZZuNWK8yQwEdDd3Wnf0q
/S6BpgygsBSYjxw6uXxky+2nz9K5zSDrFKmAqalCJCbjr1PErslXDb7npHX/AtX7mj0qQvJDYxiD
HOxZsUukhLh/EghFDA28zc5iAIj+Tgn7Oo2vvTXX96X4WpS5vd6enw8Cen7hD8o1BzRiHzWtcl2j
Kc7DBiptE39Mg3kFQ9mXDOqcOiX/Qi7lQ1BM1JvHx2qT2u+32Vt8A02TCPy0wlDRaGfHj27EDQYU
7GBgwlzdhng11vZom+nTX1KifBqnSVIjhWDFci/haFXWNrIiq1lP2+iYe42nc6Ft5Iwt2hEBCTEt
2wBs5ZZCOqzOEYi74dFsCiRSDYPlhMHczxLDJI7/HCPtfSK5H71EAHPxy7hWjitTRObQ33qn23QW
mguu6VApH8H1K1cOjPbs7fJsLVtS63B2vkM2Xtwl2DMQH1z4eDMnWyxeJeqx0AhLwRdqRNffQMmk
DxDryp8uckAfW2TXa30v2Kfi918fKmWQ3ZDjMGCESxwABY4WQCCCO0/68V8MY10zRJnkUBQLox2+
GJqASBLMynUOlgSsmBxNVumWWFJGOcBKzyHuwdG09sgA+kGLCSM0QB+nBmisI4T5ikiAnngmZZaA
UmY55bkS24gnPXeAPnSvWtzKA0Xh/raALlv/bz2gzHIo+ynne14Hf91colUM6Li3gFmQWphMvb4x
ypY0km4AOR43Jj90vokpHIjG6oDsW44g0zBdJwBa1Kp1zZdtfOA23l21ZpWEFzgFcJgqiyJCE6CH
UQeadENeZhw+oXWeK6AvlGgpO7G8jzAJBCUwV1So81QbYxw9rJ87Xwzim1FPekBheaSyRNRaYjtw
vNPwm0l1wXpeUaWOV05iSU5kCEvrfEVdeM0JNjF1Z8uE9V3QiBmpH02UlSsGXjFpREJ4DB0otmid
WL0VEovIddL9f7CAvvA8oOega87YpS+pE2zrtWwXD8bj+BDr02wICplmDleerT/LB3G9h01NyfYp
X2EwAb39FsaCLX5tMLunluK0qwOgLXqWDGk63TDOmtfNwjRQEvrt7u8/8t2vHKVdoq4Hwm0GF+mn
28q6ZMkVAVV+Q0ZXpIZNbNexTarwXhSG0NbBRJO1u9+/5cwA6mt06IcIz4hQ7iLpwg6FfhAp7ORo
HOW75snbqptipdjBQ4RhiclTHVN7veudjnw2qOt9pg+chf8b0EHHet4vBeBXTFNexYiUvqg0fE/p
HESbl8mqt9tjjTofa26Heb6UY0k4LW/UCqQsdzWl2gAu93QyXlhvikVTNDthyqvwaKSIFR9kDr+9
7b0OkekIa9vmogrNaFDmTmwKvpAH0Mjv3X1py84DXrmMYJfFB2XsIlUIPb524aPC+8D+w61KPFL+
jSe8un/KuKE/UwxLHpwUdmVndmOjuwZON2Fva1sKruek6E6l2BN6Be6wA4waZnl30s6zNfuYOfVT
fmDxtZQWuCJGGTljRJOLzOH0hDvhmYchOWw0oq8Ey0EX96u8HQ7eNrZU2BPrpdmY6ZuyzkzO3NuS
TGDaXGIWm61/kNAaI2Ksw3WO23X7ctviLL2mrj6SMgYhPlGta67FWJG7VX55u74mSkJWNr8DpNka
GzRB+fd7gRHOwLkwiC/LsKpJaEvD9ludOqFeVQcl83FCg9m9PftbTDnX1hSFBdvuEOsYDBrNfCR2
cJbv4BIa/DUi3c6wWEtQl3LWgCFDQzjiB138seSGFznJ47APBnFg2CJHK5BilVrJR7G579cBmj9f
kJs/hUTeoW/YYrWBLptANOdpsiQD+IunTGAqla7ht3hFSI0ZfWBdULKB9LOGFhbVeUaFsn5elKtC
6uG4ebN858zoBQlhFpLXsomdEaFsX4whdlEPQQQu+qKirTHA46c78+ThtvAsPMQVYCL/c2SU/Wv4
gi/lHHSAkvYoniQ8eNa3KSxbixkJyvyNZaIn9SSe8Bbt3cdLvM6sTwaNhWfAFRuU8ZMUDEOUKWgM
ZvwurPNdu63ezXDFQm5dVLVvXr6ubZbl8vwWkA1fEgbp7jfco+q0SI/c5mbpNTzn5kvOZ1RUP9Q4
LgA3vSM5TgZo79fgOA0bxVadEP1OdaY1f8bGFOxtAG1nJE+Y9Kn4SRgrqYxl6NHlVUhMYReczwgt
ObNxYEDvs02Oert0b2CGNj0wjBlLh78yp3PeEz/kUx20i4G8ng0gdAamS9AByBLLSYN+xG+zq6SM
Bc97GqAOYbKfrcA+HMStdCyeESspWDH///FQnYzwLXK01dDreFRL3Gmek18vwiUkO8FZs5tCp9/5
SUfCylxkltWfmeW89cXWhW82CCZpUt4pLAUwkdk9cBxC4J0X98wNAf/BWH3TpI4yKsIm8XTQRPEm
9WGqsLs3cD47xpUtlWGgF5okY7cynMtXhWsmG4HMB2mTRx0y2ZgSdi9GZEq7zKzxjtOdeG2+TM9y
kXCWjGSRcilX79ZtzVx+1cy+gLpFGbux61Hyu/NznxKAAnnbdmfYxVeDfkj4XXrQj0CUwh7BdMV8
vk5q9/Nqv9mnfMJgSDLXRyDeNxj32qTE3dukte3TbSaXWn/QI6apiow1XlhCTzEZhH4j+UrZwffI
W2D9BrB1GIs1+xSbRQ7BWt4WRBmt+lcTkuqMnTi7vIA750PAPqm/ohP+Xees+v6i1519FMU8qm/a
qMYtAnVsIIgjUz4/Abq3+nWb92VR1gUJjbmCLAk0arun6GkQAwr8PGxHFPdezCdm7WdRQ3WERzyv
okuSXtzpAt64991+4iR9Vl938kN8p276xz4hKTbPvT6wmo2W0koKhuskXCdyubJGXWiGSTiFc+Pu
HHxGl2mL2pTsD8y98+vPEYU1j2gH4WE0sQ7ZX+Uh6zU+xb602AIeDMUuXcTOcHo1zZDxWR/ySYcQ
Y0BfaHmObKBP7XmsIutXJ9bM08KUmAJmv8lR4UaQCXmgR0WHwXGgPBdHpwcYr0sGy+RWCgvYZDHi
FUWVVxVNg7rQLZVeWnZFqkNeSqt3wnOdmJ5mqqAWr21z//Iy4vWRvfCYrWI46YXmdfA5o0xF/bU7
ulnQVt3/Bbh1V+F+SqVhodu76IikQKKXESouaeCcIBUVeIPkZlwDVn2XHKR9TJSY8E7NCH6W+ULu
RtK06RpV6v4qMQukfBJWSKrmRFuPeIcPF7OtL57Jr+Pi3+Bj4SSh8byhqoaialTw6AecpA0hGFOA
q7R/NNBW2JtHjpmsXtbDb0L6FMXO/JfelcNYTyd4AQIpWpWfIyLbhpOeBGBsbmUsubWOb+IuN5uU
hFvjvj6wUoaLD9UZr/RbUWrFNuILfMJuwt1sN91Hcch/pbtxlWzeMG2BVaRrO7TX4co9svJy0839
MASyqmLmQdDEH8BtY+yKcZwPyFAUUxLStxtmA83CEBXuckaDuktZj7GKNwONQ32fRuaUmtrCLa+e
kOYl6NnhLFYGaVlgv0nSNTlXKPJu6MYOlW9ll+DtvY4Ohn0PYFH/wFnCpvjN2i79FQTfOEm6LOe6
UT64IVyINa3fqB6wXRHYGBjJgdSwh6YXDbgiYaGVosqGrFNnyo9xCzRtGQ5r4wS8mVoY01fvun39
Gm4HRq5sMf5H6eF/idEG1W0SzBlXIHbRkLpCMVrAmgERA/QxK85ZPsUZKcqgGU08qF0iIlvhaOQu
FG1A3aI7In6o0YmhhMym38XgYs7bdNAz/U/SIokAbj3lzUIBaVNYGWByEA5vAUYYsxRjiIo6bX+R
dE1UqWgpwnN4SAxlijEwd4smqilM7c0/orX2bXY3wTJnGDVGlIHpegzwX3M2GXNP08Me3eICuqJQ
N5LMbc3MPC9lK6YdYSjoG1hGpFG+IeylkedQaTwH2NozHqt7ZgppKcaGSEi8JAtoI1FomZA6Pkpy
KHNpJZ+HljPVTQ5sYtvMP9oDzwT+XDKJc3KURIyp3JWc3E0iOMVGh3OK8X3N/jWlunX784R0HfMZ
sXSIc5rUa21wlb7Cy7fDnj1ksO4wuZ8BC1ndJBi020dWZsH/rBXW+Oyi85uTpYLQNG+SYBxBNgPu
GybF7jBcJQHqQe7g4GVrss78ukMXV7HLdqUVHjIbhSvGA24phpmeNWh8UTWsm6NMWaY0bqJX/FTH
/R1bmj2ab/GKhTG9+EqcUfnSlpmepyHCJK+QOmhDQX7fcQRZcRNrLWpSn6J9uNMKVspm0QnNSVIK
mNVijHFuMDbY8sd4tpxXq93LlnffruR19Me3GQZmySfM6VF60nMpj/Y10DvkwCIPcvNjPEZYDIcc
+xSivbMSb4tZRAWoHbIGPDIdJf1rC+PVauD6MvyCBS9UPWZb10JW+1HdhczeoSXjOSdFWZmmHTgB
G5qn8uG0vngoiGuhrorcV2pb1YnboFzKOs/pfmiPPqdJCSZfjH2A5scpBuXN5ujZfxprRNE4ZRYu
F93eFCTpkqjrGo7z+iSVqtEzI3QRAqKa4pHm6KPLWXQ807fLh371eVtSltqOJzv6DzlKUmp+5FO1
ALluGjDvyUGNSYLeEFsyhQu/t8WXY4lNEiUx95ppP015I6ypjizUSG9/yVfP148znn0JZWyzLEuV
buAgs7pmveof0YPh9C551PKd+fRZvw178/+jLrdo4mdUKXNrxE3dJjmoWt6jk5BqPeGJiLafkvaT
SKEpthj18/8Pade13LqxbL+IVSAyXpGZxbAlSi8o7S0JGUQGga+/a3jPscARzKljW+Uq+4WN7unp
6bh6ozAmPCYt3Ygs5QEghRzEVQWygGrJdIezVeRkchZUqUi+/pFMqWtZYf9d1ZYg05rxYGQLbqk0
ur9FevO9tQigo7TrUOs5kIs06IqhvIVOuuHPW852XrV3zFs7qNAZ7Rdnd+b2lbMFY8+Crpn0TqCD
yAnwMrwimTp4L0njOON84p20SFECrMtqEZf7TMAVJiXqsEMPKL15D0qDbV7RYJ/o8VNtxDbLv5s0
FyOOqMdUEbGRw4vC66kp9bd2ka9EvQp1dB66/wBcCKIbkaIUSeirJpcSsCRji2GzbTbDVnPQwIF3
U398QSeTKaAE55+krlXaxmsZpmB4BcqUrzfqAHiI6jBHwXDzpPT6xf5SXVRRq0W0Kjedy3AMJm+p
LPPoFlVFDrkAyij68GuvLUjXdrMczKTWi0VqfjxmkEWEsryi5gEjtIQp5Jeeo60SHXWAlMEIOY4f
F3LECKXrg1ZiqrwBjcLKP4Tl3BBYT9VUrQ2X6C9RUTpeDxpfJjUoSLpZHNDJAy2/Wlcnth9La9qn
GRGilNzLhUpMBBBSHYlH73qfITFivPJoAm3M5oV4yKxU6WT2EHETbAQKDYh1qdcqBRxEDMRL8loB
Xt77kkI9eI2tp+Q9y1ep+c+C0DFBSpqBJgpx1gbX0/m3f9WBXyiaqJB2buVenx7Lc9LvH7FGiVPL
kNhXIw0PkfQSYjfVwTOq/x2UFKZiRIM2FhhgF2tiabmv+FeAPVhAdW5Wvjlj3KTJNMGYEPXupFHJ
10MPsYVf59TK7EUBdF/kCVaM6zRt0RVAIc85og8KxVGPrmAv8y5XRNLx1nd3ivGSnjDY8Phspk3f
iAzFTyv4Yh2pINNIuhoYUoIs/cWRTy/xR22l52qmy+s1doW2zmz5pQV6sfrf9zvi6EZfQIzXKGhp
h5L3SwlfEMFNQx65sueOqgNK6zGn0yc3okN5uujLy2u1yIlAAyOyvSfVFBevyb5z/0HT7pgj2qYD
/CQSvAqULpa/DYyD58aYn2S5lZOO1jc/dEZ1uCRR1JSgIhyDk4yUVWFyNhOaf9owjchQhokLvAhb
i0HG+xR2AB910k/NwgoUe7ZPrHyDbCPjnMhD8eMhGRGkHpJLmle+nIJgS7Jjl03t+o6w3KKldLFi
YY6yZEgZQS7munnjg5bmxsBSveqStRbPHIMlFhXKAEoh9jQr5Crzm1mDmqavc0dlowJbiyG6qXde
FiVeAvYOqm63+dLRVcqkoU24IL2i4uWv2qd8p+VmhAqG4swtbLPzdBnVmZXqGcHbP3LXRrRppBdF
lTAtmIC2neyCnRc8tVbzwpGI1WMmy8ix0CoypkXpZO0pWaJVSMddvrzNypSNzkEtEZiCV6tG96m2
Z8h1yrcZ06NUsuew/xJN3FdSbPOtc2jNDG4h7bNV4iGeRH3o6+IZrGngSTdEJvVTFC85Dt7pvWEs
VC9sooSY5sPGxgpf0ThgJ2ZroKP7+DVj6c6UdzWmRr03oZDGcyA2Xk+J2W9z9BE7PiKk5dCznuqp
+z0mRL045cWPYlnOridTGMzS4nX0orhfniUDU5NxbkQPfujJSILU04LFMOU8rMDTOVsrABEX34UU
Cb/WYikIiyfqbYnlMOjmRHgrwFy2L8oqXNRvLkZXG2Yyf8qYjMR3G60d33Hfn/d5D1L+s18AA31m
MuuFk3nEMQ0qXuirIAmTDjSeO+O8irdvAppezfAXMKZz3Tgiun5+fFK33M+DkxKpGz34KlCSW1iP
1a4yYuv370JfAIRFCKyTaEa91awNbnX0Tde4bgwAbO+lxQczQU0u1KOPoK65F6Sx4M3JKW5yO/YN
f3HtdcN1ffvDbVnNdpP+yFjI1NtTFqVQNgNY7o0zYJR3simj5hShzMwqvrJUhjIkkpfUXFGAUqyb
4RbJWUy4f7CKrBNbmOCBK6Q4gj4pxLKUAVG7PEmKco57Lb7Xu4S3mtf2t6zza8RLBwEN9K55rHZH
o1shtLZ7FBogV1Z+YvIIRx9BGZf6Ws4vSoCPeDY35Tp4mtt2817o7eLwkqJFggV1N5nTHDNNWZj4
0paVEoFebj4DWb8wij9bw9iz+Jp82FUB6FmYLZEkWrZp31dCjgVnWFR4UqxuAbAE1tDD9HMzokGJ
Lo+jsL8khEb6nioY2NYs2VzPfy0xcb+5RAYrLJxM4WFHyl9MUbLTaq28ciEIcm9vis4vYx/1wsPh
MOiF4S9TZ7c4BWbhm/myOH65+8vvPWqIxi8DOM+t5aNByjjuYftYikz4/GEFRp9F2fIkVgs5KUQ8
GrJzXfWLx5Zusp4w4pqu0STBRVLSHD/Pl7rviMcltjHv94zXfPLGf/Nwsz2jRyJtlXlRqiBipoUh
miVwmKCVDE6mBIUpZ2WuaJIoAFLy3j9Bt56qJlhicTqv3jjZuHS6YBl7zfzKjeTTZA4ITr4RY3rU
wXiccKlawQNT5x4TyBoc2mfMGZiLw+KgGE/WyyvSdYZkJO6ydno9zXTX3wGT4+Mx3zdPllYQBRNe
mE/mBUkRqe+4xF4hZ2rXn85ntNIMwL8HLPPgYiDpCvgUfa1b7xFmhlrniMS38+WjmAgUM4b0WV9B
Yx62fNFUMsoKGFISZCfUFYzOfx5SI7A1S3xyAKdx5F6+yrf4j1Fi491Xh5XZQ2uxOlMne2NH0pAo
X6Gpg7Yp2iukYW6wvU3fxUtAVIs6PmXGGYBHwTZdwAnj7yvZdPq1tViimP90z2V09/EAFlREMkJK
vdtdJAet6NXdaRboyZpftuvUErGiYhWua0tDQFA7PGb+WDm7n5fsniz1gHty2Q6dBLKS7uEA1MVa
1RP2rrSf1wxkVFnikJqWZeAK3F+zVIl4j1NQ8SR9hTPgDy1LThe2/A5NW1+Z8avdHFGzfnms5D8f
nHuilEg5QWhlT5kjY+wUvyrb2x3hlriPaUzJT+RFXkP/sKr+QO3EQoZuJhcKkV9vxVZgSg5mljA5
+pjMhKOFdvQRHUpDk7QOqyIHncao7RDdfeXLHBuFcywtYiUvbi3K97bhnhZ1WPO4VyLtAlrdMluf
tFTfFag+KmYQW8LijIuxBKYhdmcbzUo1alNe8lgCZV0OC8cPzOh9wCAg1qiHa82KPFPZd4ARkzC+
DmuyMZkhO1HQRx9LHXJzjcWkb1BvFvRkUVgbLKlTLH4h68vc8QzGMUxp1PgUqNtScoOUoDmCnDax
mRtsmmUy9DPeu5c+5eh6UTNoMxHSJ+fcYfzZB5qCYsw2M+C0/O/5t3tilL9bKH0RdN1NemRb+cqz
seSoYji0U6ZtLDViHEYPOV6aC5qfQKTYzB2UDVklyuk7iGI8hu55Bb90//uJ39Vdn96qtTv/03r/
qlbPj68fiwIlpqbCmtL4CgrowrYiM3dVAvFisry2CU+cHMc3J5Sk+kZWyhngVU+SvTsnBp5mW31t
n1Ob6SgTe/Hz2nxTovwe38OMwjW5cbQLnQj4FvA0MO3MbiqdvqDflIhsR6dfcVwkaAUoVVYEtDI4
xp0uHmXgkWDEzDeLFWuQcqLqcCdFOovXF2kuRRqk+FztC/TWGNt055vGY5WY8IHvqVAWOQrEuNVk
VGskLNH6HZjcq4cdxGjBUMyY8ZAxOaIsMjbyBpxHTgsIGhaWWvQfpMPa/WeSQ+RLgH84kecoYypz
M7+SsHMCkeCbv8f7nGM6aGbGnM7qsJiI1CC+ESnKlHbZVSni+Y0UMgeY0wtePDOyZ1sfY8hOWqHl
i3Fgkyo/okiZiUr2eT/PUPWKFlfzd7y5Lge0rPg20NgeU5q0FiNClLVQvCqrxBiZ1sI6XxUde7IS
g9XFTCzBj/s7okFbillbhpEWX1FqPSe4TcmSIS4WE5SBkC58qXg5MpyrhCzA0+MFqheszq0JEI57
LaCMw1wYpGbWQFTZuUQT51tw3FQGumHgbQD7Y8kZcyzbKQGdl6MBhv8QX8l8iGirtvUqN/gPbNV8
ihdLadH5jEMk/D0QMB3iNnM5uBQFtGUjLgcEudghw4R0nMDKvGOfDnG1a93UqQgiz22mb948I4HP
ghlKc6M+eSIGKTg9sLbLg45BTofDbpPPxGFeesZJ3wzdyEADFNRLYu1myDSd2wDzC9AHufuaLra/
jMsCYIEHlmc+QRIZIICnoSSsYGcZpVxacq2wzbHBJOAAME2jxrDY5cjwOqYsDCkh4R9JmKsczZdy
9ZPQIx0QKdqq52Zutyu8BRhkSqxA//JYM3YTCWeUVzAMRpAEBMzQUw9CEWfirM+gy6sKG/8QTG3Q
G9yacEj9EJuO5kZqZo56SGudBVYlTpi2O9LU+zDjs1DKRBjT4qs1Z0g9XddqZJIvOAcb2HIsYtBn
2wLw/kZgKkZn80/i8Wq8x8frVlxhwHWNlWNE83w7cZQnhvc00Tt4LxnqWeGltpRSUnoiCBRzhA4x
vkayOmCu2Ud1a229rbRglUUnugIIVQntKHCpMDVDvTCZVJVFFsKCCaBI9mXHW8yA+xbaBhVg9SnL
Y6dny5kpAZWtZ/YUT7g9d9Sp10ZK58q19JCv5hzeAabM3IUXb12Xua68Zc7lhYWTMuWP4OEmrRbw
gkVNppqwYi9vG08Eu5JeLuZm4yBu0KXlDCi/vs2KG3jyhlHmUZTnZLsxr8GGSZThLpPm2sYKygwI
uZSVjVF7HuuPol25AuDpdubkluXu0ZqpW8YrYCV/MV1lIr8HH0CzC6fyEtSkzlEj9pzDcwBU+yre
IIG3XWaFLgDtZsvsTSf3iCaqcOiFJPsfuDmdJ7oOchrkgorsHb/sLcALIGW1fUKF0f/z2IWYKETI
4pgSdaMrSeGikOQJY/eKfoUET+BgF0jNCQTNwj9l6I0cDCDiWLO3CAv8eF8HyrXhKqc5e65jwtm4
+xjKoSlrPm4wjYu3EEyb2G9l6Wuyvq015BUeqz0rqz71PIyZp5ybLC3FSM0UcrYXPL4vry1SoSZD
wiymKA2OOVT7k4ycJdZpbVJ9aAwARUSLTbaIFuUHQeXJFTNcKE5jZvqr5PCmpaYGc0KM/1m0xlEj
9wzQLY6fSzTg1syrOU8K/R6Djec3dfOGKqWGwYqtqcPXIf4OQal4zPzEpN89Tcoi516E+YMINLm9
BLWZH8lkugXI1KcA3fod5hDQV+4x2+cnZS5xkoreagw80fh4FScjzVqEPfa0YIGZoS23rMCWRYHy
LIa8QjK/C/pT6kamZiRbQ/t4LLspy6eMeKD0Zs41vcaVhAdd+G1cHdbZTCr/X7+PpgnYoJE75kXc
ha97cGCSHbj5rtZfDe/3Yx5ubx9lyLDEBkP0vIJU8/zmO42IJAUBC1D5/lQteUe0JFA6xGvN+JTR
YNPumdZ64lju6FEWZBBrzMPMQE87kgQmEooVmr3khe902OyqoMOeQzX3xOBywlxLpPMQzSeY1lBv
HtuISx9b6wKUc3uEs5fnxmk2KVzNP9VawIgiK5SZeI8kLOsCXh7qmwqm+O6PTZ2F2Cjs9f3JR+th
YHaME5uYBJHvfp+SYDLHVOKQzvvTarW51SiQSjklf04XQ1/of9attY7X+ivGAIzMWh7LTQZM5w+k
IhiWQ5iU6YhPSv0jLcQyY+xfQX/Bxu4OIcA0fF3bXvXoeDgIFR6nNaaG9WOY6enu+KUevlba6WPF
QtqcSomM5KHS10SZ1XF7TVGy4fbB03WRHtrd3E0/fGQsLgyepx5jAJTNUSuDp0Ps9P3ZSpEaymkP
2Zc2WQS72Q2LU2afriuESY5jrTszRwNQDW/nqC2+Pp4ZajzhSgJSRANGAidhx/PtSEZqPCj50MyH
y3DLNK1UZwZosBnwTDN95lwA2s3KX0w5d9Jcgd+M9Td4j2TKd+3ioScLDwaYuE0LV0fT23V54p9/
7y57Wy/MtVLqr+UhfSr1fnHMDBaA17TARx9AKbsoXesiTarhtDpfQ93HvMRTb21+57adGofQKEyr
MfMCcHXWkgfiEFBzdkhcslr0bolj2kqO5UCs2kjwlTj4slAVw+n5eZOv3yr9d38xfN2ZGQ6as/0n
7EBvse+QrNGI8A4wzp15DNRVu3KahxXEIL9CuaG33naa/bvaXPXFZ2g4VoS4qTQuxyNgMffMaz5p
zr5PgEYplJq4SXmN0F6dVect+ngTfw2wbAvA8rVWZ74u34/Lzv1aAlj6FTA6vyKdGcBPPRrYNgpU
CQxCKfyt92Ik/kHUqiiSBohfsmWDS9BZXR5PLymPycza6gCBcmxSXWG8GhMoD6hQioBYmKMQi5EF
6tRDuSsz5HXnuG4z3ghQV7KLTbrBXodoN/uFPFCkL7Ulhq+Wrtu4zy7jtk8YWCCiCJjVwbQVJ9OA
AYIapqmPzRXoENiIRrgsTBj0rz1DuaYKimMyNFRAocalKg3gEgisOgoN6Vtp+a/s9P+EO3NHh8qK
eFIS9GkHOjMXlnOz+33FzKAxOBa0Vz/uXdalnXJtkL9GbpmYMA0A8veXVvD9om8LaX5SMtjqYLdw
cFsAmGMtjccn9TNDqEA70KeMaWiN+wGYqCYyX4RNDEfNrvT+dW0MTPSfn6HBPQnKEHtqn127MsEj
txxWurVebo8943GbUIR7GpSt9YtwmBUK2CCgKoWx0Ne9aTFENZGcuCdC3Sk+hD0PajCymuni6xZ5
zdteKZbZmvAK7ulQ7v+MQ+X0UoHO80ZAI1t2YI20sA6dssleX1/ypiSHXu3781E+mP9KqW4Mjmye
hlUjw3DB71dwqTId+3SPjwlM1BjvRETnnEOhRZqyBQUJiEeRHRqB67ofrJNgyIlOvvr5kBathIOI
37V3jCWzmsMmsrv3bFDXPIhmaT2gVQF+KDBrHYhqCa3q9T1ruHEC0PGeEnHPRkciRRdEfCIoDbvN
uTHO57fAcHcX4/duY+fo9ruiHXuHZ3jPOKifD8E9Xeryc7lfVhK5/PPz21OLLXaWFem/GDfzp3km
RNB0pCFGgrWkLkwWyXXolRd0YCFDDMMMj04fXh9zMoFecU+EujSDVvCzap7dLOWvw47sznIPB3/T
1OZhvY8HU8sBgecT2BgGZQZ7IhVMB8Br8koelIN1c0Aifl0BPMMOHeyngEjnh7X+Yl0W6N//heK3
8vrlD2jGVA2BeR8msjx3Mril8EdalM94RSs5CPpZ/fWMfQu6vdCfFAOw2S/W1mAp7d8Ywr/Ole5F
r9RK84MM5AosCcN27G61N/+RqfomQd3Aqyij9ZVE1yZQzC/GC8DSI5FxgBNFlXuxUZdPqwGL19U4
wI1p2/Yn/+Q8rS3SBxoZzyyYDOYZUTfuqgSK0ucQGmLbwd7ZcxySU7qZu0ZWBEuSsCqL1X/308++
5496fVsuKbtcghCHVWMb2umx/v+Nlfw+I+rdldpMyPq0AkfneLvBWMIJGUU9cPMtVhswaJFPvY+W
7lmhTEmMgl/EXyA9c3PFxFZkoxPL0K1jiLKXZrIegImezXtylFG5RGLlcSI0Y7VKdXOD41osnlrD
+azdA7zLJSYQNHSdsR62v/GX/hIp3bPac5WYZjOwmfqG9LaEKqqoXlUuo3w5/YB+k6H85gt2M0iY
40DO4aJzC3lnuh0zBf6zbHgnQhqvqU/7sNQCou/m2a4MlNgR3GJLMZbDHXMHLd2soIPFFGUypD7o
4r4o+pP8S0I0Zy+wmlg0HfScAivUYImQeVSU8RDkea1cJKhIBsww099U5yXGb/Z7xlFN1Dfv5UjZ
jXkg5FgZDDpQQ9gM5MNQrnewYc/VAHfDHDRivacSZTQipRg0DmCAp2dswHu7vSWnT/0PMlGIqQws
lWZhL7CeE4myIxrAg0LZB8VYx/rGTWXjTdkx3hOWrZcoAxJ5yH01ObTjbKKwdtIXyK6h5x/DBSvV
Yt3jiezK/aFR9qOKK76bq2BpBXJvoBfYB+yTth0rQ9ES9/pr//HBMbZzT5p7nleRzwOArXgLXkde
ADo7K/j30BSl0S9ngLc8tsH85I0e/T6licBSzDypxY0W9Ge0Vb297RbI2GCdSYORQQNjYKwbTW7s
D6M/Ikip4hVjTPN5CIIE2BDj/SSwN2zVYi2JIFf1ER1KAROJ56S2geAkLDjrXh6LbaIcBl0YcUFp
Xi6XqTJLbmIz1XdMHqznS2DwudoT8OFZmjdpBEfEKMVrlL6S21mKSkGCtAGS5azExLQ9+qZw83NG
WuY3/uyiRGAnRw5pB7P+ScwRkgeYOWTZvskUxYgW9U61Qg8kQA8Ho9nRLneR9Qd27gfLuWDcm1vO
bsRRnfz3+IVj6EjO4+OfSDffHf/N3o5+3a+4tkmIs/yMVbqkzP4Wu/apcBYOMq3rwehMa7tNzdR2
EeWxWJvIN95Tp14pRe3rmtcgwRU6KYZFMsfQR4lZE6ADG9Vv4Iy4H+7xF7di9ikyFPFmIUdsa9ks
i30gLp2UnbqQkM1k6Ma0Pz3SDerSlvNhFtcXwpmJJDK8zx1inhoZ5M40lr37DxLG95KkrnHZAqcK
YFUklQU4SNv+f+NnWpKxNPePdWY6ozXijbrFkpaJSqbiFsPwWYoxd16N5X5fvzLIMK4X3ctcSqKS
x0SE4VXnXmtUGjxswjJ4hRVoMQw5DWzXaUWdNCRSXpmcJbneclecf7Vv6Hlk2T/WI0XXs67h/DJP
C0Iq1Z8LvV7b0hqvvYI0LSazrfi8ZIbDk7mU79Oik8I9IJcAvIPTQrZINytszCuP2oZr9YrVNzrt
xYxIUde5KvgmlSLcKkQlJCj5BAwBnArLcL9We9b40XRyakSNevA5NRp4yQNjJnL4Gzu1UBBeHCrT
eV1ay14/uggbVh+PlXLa/0S2CJODogrYb8rm8+1VrvM5okoBQCC7/HhaIG7gFzq2HRouZgi+vrpb
Jo5BdvoR+CZLDnlkr/JAmOUqfyN7Pu8wrAn4PwvOtoHdqnC2jS+t03N0CnEuyiUzhjGbqCsQ4/JN
nYpdwqZREr6se3Rc1+vo9LZZ6FcD9E/bLWus/m9uyDctSociIa59aQCt1TOgxkm9P8SWeQfru9ew
nRYc4sei/Rul/SZIqVHhi1hlRIJaEgnCbAJXSDYd5KX28pZBi6k9lMsopFolywp5bTnnjAbgDXFS
PfvFsbbvFrxUy3QZ3JFf/Ok8fnNHvUOt2kbRlXjFeGH1FCqDGrbzXjpMvL+/ecu/KVEvUJFyVZ7P
YNqe6z+KLuB2LJzMHeCBvwCgc8CuWsx7M9j7m2f2myj1FClB9Z8kZ2XV5ipAqV5d6w4a4xvD+JAW
e9/8eGbiTBAV/HuZopPo/jLWdSC2GvExS9PEZrmN4u7QQVSZV6dh8Pc33vl/+VM42twESpqmJMZ4
03aeudBF5MKNW6TLarUQiKgecUWZmDrsMBcVkKDQtM0dcZ0PqWOHqzckH5EZAX/rteXODePomgBI
cENzn/xipbams3Z/mRqFHsOBSVfSUrm9xWiyOYU68iT6sERcz5Qtkd0jhilL084U7G8oicJijAld
2ZmLwFfdMl4MmUWGsi+q4Atd2YGMGutagFbVc28If1Is00tC/B/pk4fbXemLTMVnLP44zvp1uUS8
crQsfRHYnvnnzwv6Ic/octL2l7Xx4SGYXS4thLXNhRVGTyeORgdAmaiZ7FWRR7LOJvAw8gVGImZw
G/YMszTt233rNWWWQrRsXz2SDLigP9+YvXG2sXdZs+3E4jw6YMoiKfPsovoktB0WhenpBKToMRvT
iZSRsCjz0/p8zVdXsBHrSOrtz+jVIKAXB/QJ6zWu6tYywidgwhz3Kya81LTX+pcI6XJplEuexpHI
bQOqlaFZ3B9j6dcM55hh1pWbvow8j1it4uhKckVAZCE+FrxVpyUgCVZpHDFBxiqtMEy6QpdPL/0V
EWmEVNjqrSBzG3CwDk9A09d5/WsJDM9jxIiBWSp/KxuPWGzya8ANtxqdvPQ6fb6HHZA6xBvmY3Vh
EqIsTh1weV+TcPfieK947gHX6R6ZivHYV1ToBteIu8aqcIViPK9yDExqW+41PCbG/uYbPuZook1s
7Bli1OT+KWxnvB9KM6Idz5vNHE9+ChA+B9tTXNRsj4YrYLkvQ4qMd4ruUYoltZtrGYS4CrAqFKtv
/NOeZZ4ee02A9r1nywc0Y411DqT0FmIpZLlLz1/FC0BcEVIwcatui6we2KmbhzrSv6AWumyeQeOv
tvm2Qhv+ZndaHMLN5ynZHdAz1Av656euGxWaLAE7oK1Xx/jYuy5LsgxXWKGTZ1GF6DQjV680V+e3
nX16alOcI1I/yiIxGM4w6zbcIoER270QDklB2J65dh7ongv4GQIqxThMxitA58+kMPIlgLGSiE3G
YrqNmutDYnIMrfybxONf5phOpEWN959CiI09Jihwa8ZBN96XqK3j7rFcUMYduIXGI9EN/n8NyWqD
CrT3BHSJxxeb5XjeLv6IQlsjy1PJuGW9YyKhtFtEdr36A6tPWn1ZTa8Mi0Vn465JLg3qFZoQLj8L
NuYvSwMoZ0PKU8EvSG3bRB8reU7QR+tY5GRQEXv+l4KjTEdwTTq8luAFY0tvJ+QzsUb+Vn5Ypb9Z
6SQGY3SGLGvjOdfOQWvVffGv5faLcXUmhnTvzDudGWuaMIky4rum7xv03saGs7A3omNDHw6+g9qs
vrXQ7Y419eg+YqggkzgVkOQz9MaWFbi7WGfk8k9vtrkSN/PC7Iwht7xmr+6M/sXcu1/HZBNdYDtW
/9JE0bmzuonkQUUbAWyHCUgzuKrohUjwx+B1usj47UjeRiBG163MhDmW65CTDN/RY6UY/BktXQwq
LHWhIhGEVtHlSoLJ4mLkrqxfTn3PIMEwTALlD/SBooZcjJ4OhMbhUnFclqlg5KIUeivkPNMiya9A
4bxJt5zxpudIDAFOz5ktGDeZYZXo/rBGEOtGbkGpM4Abu/b12Dk4T9vygLI2g9T8caRyi81Hx+/H
Tdx1sOkn0+xkfUCDtf6OdGLA8HQZCiBSiYtkVjR1OIAjRHQXAFEhYhAZVV5GiguAXveukzDjcjXp
kansDIyimjvsK/H1TwS1OgZ0tlhojxp9BQx+FsTidNwgAH5fw3pLXr0pzkiGvD/3FJ+885r7bMfW
STY/kS2xUNImKYsGg9ePD23SRxzRo26Td50FVZThzCR9dXW1X/Hvx78/HXmNCFB3qcaaywQzXNB0
zEDYb78ReaEkl+j66xYFq/3qn2nhiCD1TmaCEquNRySoLxaOZ6OlSPes/vCYr8lrNaJCPZBqnmbX
S0h868EEsgPLZE9mFkY/TyzUSA0CP0kCrSBXSd6HTqLf8vIMK8fSNdpRBh7rfzz28wpz9aRz/BMx
8dooDfeI9AyLp8lQ/5sn2lPuBkENOpKiDta/cTQKtiCtZMznaub8tWKVwyZN+IgYfy9AidMynv9/
YuYmsbk/rsniZ9LcjUhQ9YREjjUtvKUaRWN+eEGqHVEiy0eegBWE8zKiIt4z0iRtlYYCpJaYbwDD
/rxiYF23wgX6W/zceqzUTGKUNSj8ru8FFcTM87lcp/qqM0S0TdriK6fuioVbNTaDIvn8H1HjiD3a
PBQZD+ALUCTL4i6OjhStjqqFKy1Y2s46LsouALAe/izpdkUlG1Ms6BdyJNR916hYIDbUFh3G8J4f
c8dSQspIzNBZkV1qcovFUp/FGMxg1n1Y8qMMhRBqeasRJcwW4ea60owrmmu/iHMX4V+Gyk8nSr5P
i3bVm+EqF5oGas8bJNchQqA+mQfgCOAP5R8yvAqIy0bHqkiGKKfrpCPS1Isc8/Es6jUoClZTIuGM
TVtIVnaGdsx3vt4//ensdjkshY0fw4V23ccHOd0sMKJOm5O4uLQpaeZcvaWflS1BQ/eq9cwcs2Yo
Ke2qi0Pv85cBAhZ0DyCUWyzU5ddL9xiyMqLTWZIRR5RdCfla6yKR6OaG9M4B+zHGXViiuAWwWob0
Jj22ES3KrIipkEpcAB+gNM+NhVoTHuZaBywqZshQh2FQY9y6H977xcdaIWL6TfQF/vbhuC0OqEag
fo8FcEz7zHipaU9ekiVvVveg1hibQvetuQN4aMa9m64njQRIGRIFDDUFSV83y2QNoNIvYSWluo9t
vVsgUH8xfSgWU5RVuTYex4UK6N1mRxNTe5s9PT4lll9Ie/FDLBCmQMLepRYyTa3+B/2vqr5FvnXv
CqfH5Bg6QfvzqgqsZMEjDAGqeb7NdPnA8qRZh0RPbDRh1/M1ERpa0PTDJ+nTtxAmWPuS8WiS6/Lg
zaSRhi+yVilKDkIb7EVahLvHomL9OmUY8kjgBZVkjVcyEIiqxeNfZ1nSG3btyLNNeC3PKh4/3xjd
0rySXXN/hmWxMFYsF33a6siIpESNbDOjbHYooU2piBDDqZ+NiTXaQF9l7SshPsPPk/gmQbmA3kzm
L2oGEvZ8xT8lOs80LywmqNOoBgzDph68FvQDbzbNW2QKucW/9NiaiT0GaElCvohxQtNv0DdTlLVW
1bgrhR4k+bcEy6nWT9br0nAfE5mOPUSOIwBUgLqihzDmgxrM27whfl+KjaAb+GNoWql1DAdhSA7P
EMN/mDQAI3qU+zDvhLQmc4Cn4Q82HxvCEnbzMUvTL+qIBKVvQtmGRau15Kgw1I5erh0GCRbINiLf
hoc1ZpUEpr0xIHILmqABHk2jCEpVL14GgrLUGKkeVvrgEnAD4pW9BaYarrw/yyMGGEI72wjRas/q
IptUzRF5Svl72cvaJgD5nb+HiwKI+ccCnU7CjAhQuj8LZLWde0CtEvRgvQmMnR2Zza+FfuA+0I53
dY6YTEp+sVIw01nMEVlK/yFsxe8H+Xq6moOe/godNLtWNbxaBn+TKjmiI99Hdpl2nXGpis0Tz88K
Tk01+13x8liETF6ooIf0+dVKAV5Wprec+ehBQe1Zev1gkCEn8cMOjlghqjIy6thuVAYi2dpRHELA
Kx9ujYSoGx17FkNEpx9RIkIdUULNqEuUFAxFLYBr6srQ7fjTd3xpwQqtbvWavyfF0w1SvKQGhTxA
/VbozJQ/Yx4IdWLolD6y55dAB9YyweULbG77Ye6VCIPLK4mhItM+xV+C5enOqSysq6qfk3UoZpLr
OrrsMj07HI9MgGyGpvAcZUzyuB1izcOyjlXerlC+SmE7XGWx/1ea8hNzQaiDIYuIUDeckb9W4TYB
NkavIEXnWUrOChsnH+iR/Kg7pnWKJ3ciMOLSrzDWw6elz3rJps3+iAR1xXxs/lKqCEeEmVNgvMQr
vGQ6UJeV5btgHU3mwA6LJequxVLmc0pCJGh271hQRbLDnXm1St01GPeaZ9GiblvrA+VZDUHr2STA
pBcLYMXmZbt5awZDPeqXxXqdW40t76QSg+3Yv8x4Uxn0b0o7uu1hKadSU0EpM7P+vbVghR+rI4tB
ui+oSYu802Jig89nb7kILZgvm1+gbkUifPPirtylbLuGyYz0ieY9sC50g9AV+H3hRSPLcTb5x+Kq
n5pPX7dz1xMNoAW60ukxp9N+97ea0u1B2AaKLpfrjd5F76wAQK7xWrYzZIkYlB6/azxdwshDCUt/
GigNcUt6A/uL1rn7J9FJ1+f2/YLtaSbDuZtuwhgxRz3Zl4t8ycUQ1/xiPYtf9TJP9CVzzuexv8Pf
kqcjZUy0sGrEAf4OpqNnf0TjukxbLBV7LL3J6GvECWVNrq065BG53fbh6/EvMzWAusxqMbtkbY3v
DwI4G7oDu4FGICSYWBMUDNWm6wqNUF6vMRFU/B4dh/d/ZxPoMoKQyaHA9ZDQxnNsxU4ZNo9xynSj
jarERSgSKaEJLEaB+RUIVY8PgnHEdI+N1M/mfn4BA94CowAVY7MlIyoAkvC9hzRvm7ZXOqKm5023
JK259ToL7SoxALOGvsP90TCs1+3BySXWzZ+MHL+Vl263AYA1r0k1ufnLs7qHx5535gdrYHE6dBxR
Ieo3uodi3mIWKAWDAFKc229kCt0BbiLS+EBKNpjtZEReDwz17QkZkQO+Q9iFMZFnYpa1/n+kXdlu
40qy/CIC3JfX4irJsmxLtmW/EO12m6u4iZv49TdKM3PMruaoLnrm5QzQgFNZzIrMyiXSlgnOEVlL
FMi44R7vAKlxzmRJQoShHAE41jUEe71O+ypIX6ZwH/PeHjzEZJf0ZoLeNh3FmcY7b0M8uhufzxaw
mEb8/lJsuUCWyjBSOhzdBRTdr/W27omNNXM89OdcWba/pxjPstnJeBMM661umw+Z3aOOhOGei4OT
2ygP3GZHXlzOTsCJmSLmJxUijQCZS5egtT2wsUmS1z60TPY0O0LmkW1pYoqFuPhOg+aUWMB0v//U
PlHYofUqXmzOASa2fUcbFHGqW1hfhsJK8tJjn0Pv9CChv4CIqyFmu3ZF7zYWXoOBG7dLYTx3lmRl
FOaQqXRgeHjKyc8WfDrgh+F4DZ5uDGiUnSKrQgo6bqslSUjOPFBfbjXU0M0AdlHTUtmRjzrp+0K2
KAk0xgYLT3jKtm82Ngas94nncEnyltPnM3EMyndGaXbYekcT2nS87DHbHMyV+jPBkgvLCdYpCfbB
I8c1/peP9a0j87G6SpSsE+VmnnYbb+UJ9vSEBX9fXISnRv2nUXzLYT7W+XLqlV6gZ7kBg+JuFTro
H6a0QQ14/kF2xhVIH7e3BDJRVwu+wSoOIbBBWx4dhsK0HmU5pCEr/ArcCmarHY7pLz9uvrVkwF7E
gEqnmDDJlw1EetthwJaWh3AvOyLJI/ux3vB2zvwX1P8WyYSAtVi38SDiA4IF5EzMhzvKRwYmJo5m
yy7zHzHssy0G7dnU0BfAS363vdiTh7xFub0kdEEVdzaQYyxXnWc+0zoLiianWACq7D3vvTioP7KM
hN6PsnM5evEuHftmizKxLVRKo48hkmijeR7mkIMVWaPmvX++71YKIgNemwm19Rumyb7bhEoKVbOE
lZwMJ8TisjjhaMVDLva9ZoRYWmb0FEqwpUcmR9VHhfFlMH3dQ1rX4XgZnm0wGFJaWTSgCAQg3mDu
K3m9bXpXX3/ruBjo6EMlKjLtClHOUV5j/xrW03xQXqQR4weJ3WLW+O60Qo9JDo4kJ/e5W5K558mA
SdWqVZKN0LC6O91/FA4w5Hx393oHdxDw2jsX39oGVsBiugMrcthgv8aCHrmqUvQpnkEyVbgnrLSm
FIq3T3WxiVnTsd0UHIPYqsDySWNUvI71Cx1ndoAb/Udpg/cJmGzd/9KdB7SuRl63iTz9/jMCU6Tp
ckpSS3dgLp75qIVWm6iBQDw24pTo2ol/cfRbwpC5AOaTSWFymeoY1aHN1vvwfumrNqDNnih7FTCQ
zxfBuy1wMds6F8hgv2ScCn04oVYEgpeN6lZB8hDwdh7Sv8FehbkMBuzHsVUtMYGM49FzRhD7pDXn
JbuYUpiJYEmms7YZUoV+GOyq36ev9U/U7qOz/cldcbXkK+eC6MNpBvJ9J/VmQufp0cIerkPnAc0j
ObmjcWKguy+3vw7H3Nhdt+bYjUoyQtjZxTyty0P0xccDdl1qMlLDqH2yGQwp6iTw9Yq0BG5gZFZq
iQnGqga6PAoVtrLy0mNLhjCXR6Of+eHJaPEdEshTEpK+5iR+LEAoefvMFot1cyH0is2ERFIzjL0M
IY133CCC6tz34i1x5bezRZJVqyEjPkC3ryAUsTay5k7uX9NvrLnPfwB1PLMfMERtomvCBJDIkPPY
ftQ+wdNM8snkBoHEaV/hfkPGjZ0HQUPWH+pCmLt1QIqtH2hC7QItOei3GHYbqoy6o6QbimzSZ/ZM
M0WWhKke6PeDYkfp3yCY3pPLKw8zrk/yP05xJou5aBc0n5/CM2S9bLDU8b16MIJ0N0bk7DTguXL2
oYsGsb2teyBYg6PhJlmXD3b2AxhjzTKMOA0SfoBzfA9BIIeoP0CEavDikKVLPj9Uxl716FQqpwpy
NiDnqF6j/e37sHjnZmow1lhmwhiODf58jreLuOocN2i45LhL+ZW5DowRdnFZgu1AwlmhE+h9RRK/
t1Xn7rXAuKPdEWk1cIK3xXTEXCI91ZkpTlFZ1mEJiTRFcPQ8wT17ZL/nzsfwNGMc8piog4zdCZSD
BwO5FqTYa/Xp9ida9F5zZRgnrBqXUcqRS6ZRDWbqsF5QJfIrBxgXw8G5FMYND5U0RSguQ0qFztUJ
5oBVvRvffV4HkceDCno7/ri+iNHQUGOaGCFhhOllgRkcTYGwlm4fcCVUBQMAIufkqGHdEMMm9qzQ
SlVRUiGG9rocR8e4Vwk6j1G4+qvj+9aITe6dx1wLzcmgGnnbwhk3U2M/2CRGmPs5/j96tpfRdiaQ
AaAoljNZi2Q6+oPxouOH4qhOjq7EL55qiy3NxkwSA0GnXMQC2AyniKuEDED8cMbY+YT2gs2DiLIu
8DXZixvI/dRd3kXmGAqb6yvN6mxirze4yZ3wYfLv9uvgS1uZNu/zUX9xy1IYiAJ1t5VNPeRshrV1
XRI8PUr2o4Z2tts2uRyAzE6TgaYkkbNzbeE0XzLkztF85Y2YdbNs3/fvcde+HgMe9TPXVBiUqvS2
HOsMpuI0jnZt+ho9xZFXxYvsrHknuQiJM/0YtFJiOTLjFhfB6emguXJfHgUNKM9t/uVdbgZD1Emv
i9QExotIBPQr4T7fnH/efw3IJ9bc9SK8z6YywU0vSFV6GnGG9bvyipkgVSGtS55dLKDM8f/QhGKq
/iOS34Campu1XXTT34fK9gVXY6omUgPpL2cXKwSje2/b+cqJ1AmZHt/E18cXXlfqsteZiWTwJQRn
YyFKFKKPJUDz6Q2o+QX+/Bfuh+TccbZPOD9hjrA+azhal/JiVi0RXPU1+Lx98RYDKTTZYhmdgn2t
InPvELGa5iSbaBf1p/uAP8+3rMX332cuWdaKst7r+Pu164ARl9L/d97FwfDgbT2WI8+ZIswFSzC+
34cWBKEz2Xayp2gdbSfR1jvSbB9RJr/XDiOn1/q/IMi3csxdM/omTyUFMjXQCRPRxX47VGx/mmQd
1+TzkzsKvvSONnQF9iVKODeTOUw1Gy59SE0CG6qFj2J3etbQDN8ib9k+V9hCOrzy5+SoDn+4AN0y
TbRhI1F1pZaaxYwyeslbK0wmOgEPRmOBaEEs2fJqbLDy40IyL3jMbVm0OZ9T5Yhl7lncTL2VyOmE
EBLGL6X267MddJtA4SKmRh31LQ0ZR6602C4ipxDl6O8lUbzCwToF7wmd7a+/UI18cF/f6ProkDyv
12u0CR7pmwOxBUpFn59gwbLv3/DIeQQCcJzisn3Nzp4e0uzsI2THM7PEL9sqgQaoucfOL3Ac8FY1
c+Uwbr4TQVAl0m8M1bblVlZItLIr+0t5KDe6y/myiw5qphSDOIPa67WcQymEhEfsccEr/17CAeY2
rxd4kU4OS6j+sV3mvoRT3Jv6hYoCf4jpHxWw7EeZG94FlBMlCGzQgrZEHzCdjflsGrBhVQ568rsN
HsrcxNEi1M5+DYtQRhxpuZjhlJ33aaN0nmVf/XL8rEaEO2ZyjQFvmTUDTq1gtJKsQBwtaU5O7K2e
VvHOLGykq5LUCQCKoW3KQQUqAZjxfk136Dy+8ELVRR/9rTWbZBQHJZayBLaFTzC479g76oV3io+R
aBQD6Waiz79738xE0qh2dm2mc2pe8gs0DzPi1WsxJQKCA99NsH8g0N46bumd82XZlGMUxpiRECBw
o/qICqQTChRrcZNgpw5IBj55aZ7ld/xMQQax1LRJ5amn8tDbnO4vuyAADSIHfTjAbzDgk1XJWGoG
hKDaeAL5Imqa3MQwB3oNBniQQ5fTro3opsuNZ3maaLtwZGDM5BEZ8CDOYFCnE+A7hTO0eUGgiC0R
I4nALE4nlTnHds3/3rh3BgM6p8Ho0ZMa0jL7YKd3BoZJgDpIpUr3IkiPz6uvR9RYQlt3uSEjx2ka
DMJoYXcWhQbHmWH9gJM8Kk90WA4zA3YhkP8Nxg0GXlJVj3CxqayGbI5bubDFzwr1aCxlJJrzd4+1
b5Nns6hVUbRGkVEn/X72s+doC+q6PTh3BiLc8dIwy2HWP27DZPAjKeJTNZSArC0wy/so8BQtNmCH
TPbB5i8j5JlmTKSDQcpLJoAShXb8xbsJb12cIG/ah2f/JgMZ42jJZhlRGHayx9FAwQLdhA4e8jw+
fa4kBje6QTblroH9Yy7mmv8Dac0dsvgbLs4vvi1mJ8egh5FFmZKq8YRKDxpNwCdE6YsRt/AaTHh4
azLgIRdVLqQKbH1zPG97UgQVAYmMzB1CXWxRmAUsbIAfqmVRnHqc3cWPS4JgLHEF17Ds8K5oSXVx
qobo5HyHaOlzEyf3Vm/fvtXXzrcb4GUyCCIYVhmmF5gJsjCY69NtZSOAisBJXHBfrcLaDkET6w3o
opQTN7LNAB41QixB3zt8ehuuLTEg00nyKdNr3PrL2vNq27pg2zBYaYUVShfYE3db+eVc77c9sTtZ
swlbnhUR9oTM4RYrcFbgxt0+vZoE25is1SdHGjUa9qhNFQsEdMWUsQSesd66k7V+MnKEg4pTbhVM
d/lBsivsz3T7iWcOR9rSXZlLY0x4Qnat7C1IwywIKZzEfr0gOuG+UJcShnMxjPOb8rJHC8fpGjQI
JAOTXnD54BV/Fs1iLoWx0iIukmLQrvEPuuETEG+B1htlJm7lerFbeS6JMcBLnUpZH0KfBnW7dsIS
Kwwj27QrEO+HL7xZLCxQ5H2rpRfSTOj1R83i11wrwkus0W91dHqRrnSPKbkdHkifPCPkiWJcnWZO
BXgxIIpmXY+OhfTFQM5H9QRpL5/58X+zQrY935CQvWjohwv9eK9MRD+h4ErLACmPdGGxlWh+iIzD
a8AfHZlnaHbxaww+bTyMg5rYGYDGwIhollOj5dwWN1S8sTLQjxtes7FcUpDFeHD+Qxh/mMVyH7f0
5jlbp20JpGPxMv73hZwBMqOfL5wAdLE7xVRNC687DXu7WeLY+CRoiVBhe7uCsVdY63/ocTjfkv7u
P/HrWwxzNSKr7QSzL4BfmEjClDQ4zp5pnYUXjXHksLdBlSapNekVxDskeoyw6CUBQx3Bwd1WaNH5
zs7t+iFn186IUamPFCgEv+tRepwxGMGgjWwe9TlIC2x4ydfF6cO5SIraM5GVhg1AZg6R6AIG/8j7
VvFOa23brUSUyBL4Vee2jostpHOBzK1Q+l4wh4HqmO9qENAGjxefI4L3vei/z3QaLuqUd10FnY7T
XVYT6zFFtESbLJ1P3v4VadmJ/mOE7MxKruqZKPaw9ZcjIMvRUaoHJ02AcXmOVtSab1j7ddx4ppVm
ipEuJzV9PzqivYvtsiZNoB6M9dfeeKObLv8fuy552jHeVNBkHeQ7EDrtXsCET1PMqVNtsrvsADIM
Xp/gIn3w3DgYtxq1ZVLkErXGo9fv09BBmIdlRyjWvn5+fXEpz5dDku9vxwCIeI5QGlYhjpJIHB3E
moFhDwcugCzGJKYig0vaQrwlMgZ5OZ9GvVFNpJJBOTU8aq62tlPZy33u+3tRo5kkJqTr5EyNTCiF
A9ReU0wbYdJIWGG4nANVS1UoDe2ikmqg/8zE8r3f75gcn4o2bFVcY9U/VB/W0/DW1Ojn2UQft+1+
qcD3myQmQBgbXRAKU4OkzXHnfRza1yfL/fWT4KUP+u/cHojGjYwX7hpmZiRRMi2dFleYDxaKcVmX
kTUddORqXgRS2vVgm2BAdWvneV9tK//fg4+fPPBaivdQA5NAN2MoqogOv98PNrlcTlKmliLtEQ/X
B7qwl7xdnPsf2J/AJWS78oExoPKbNAb+o6rAfvGxE68p2hLLnHDDf1jemXxEJPWeQD6SX7e1vf1o
7k0P83GVDdKMYIOn1u3PvPT00WUoLoM6QDL0qxnM4C3ptaorhlhE9Wyzld1aRYUaUbUIicGXtaIr
bDgSKZgwuv8mkfnIrXhJxhFLDw75Ayq2hgGSTKSD0Yx0eX1EXP3CT7QsxLq/SWRu56UX0mgKU5GW
IreKEx4oXRXSLdx1rUuRxG+SKK7PTrPITxOYWTNYUY/87G6aHPnzNbC7wDp8wg/KlBXORhsnz0up
Cw5DlyXZAssJeHlgwr8LbkpZwTMvh0FpZPR6GPF0Bw4UF8u7DQIPmdq0OoqsDNrqa998M1Gu/8hf
Ld9OR3vYBFgTAh5jO36pnuzTbu/0vLThUi/6b7+Q+Qh9fBoaLBPCL+zWKEyA5H8Le5sav3VB8Iaj
sYlt3p1UotEtheYHaPR6XkP6Enz+9iOY71NnanaKRRwTOIg1gklX1CQ8k6TccIue9x9GPvsejANP
08gqG6uAtnh193v57XRwn7/qD97zfqnS9ZtGjOsepgmhXQyNurXjBFYLtmhUa8PH7UYjCokxBVh5
2dZCuz8iWh9LabfY8ACDEF6MLLC5VeOlR89vv4fx7XIGT6z39DM7zof6Nn3oTkEkUBS2pMd8IM0Z
bUKLk8BZevPNpbLdKMI5lM+5RKVutpf75FGuweUWOw/qyo/uRqQJsNModi8ElPvoqztvPiPnsuk+
eNC2CDTfX51tS0mNKB4tEz/jgiIisiDYYR96I/ZTYg37JwdGacB+w8JYmrQhKnNLz2sR/hnXPUyd
/ilAYoI7FbaMaTOlmJeD3MVqI3RXQR7S4rlCpAhp8dEWMGeBSQsbykUFd0vT9bBuKchAWgYGHbHs
KyhYkoubrUt7CiLysfPiimjoibnPc1I6CFIrf78effseRDt2l4DDiCIsfdSjZG/a2evfFK9+szYG
yqpzOVmxjjsHPD2ieoWBKGwl4/uthajyNzkMiJSVpfZiiBNAOki0hcRTP9UEDZRT6fEsl+M/VAZG
MB+XF5JBD9uhSw/dCMPld/RB1QWxzwOtZRhWFF20TEnWDJFRzBilEGrBpF48J0wJEggi+l3pJ/ub
SzITxKg1KONgxeeGqkV9X7buvLcYQHlbzFJHKCKnb30Y0EMyrdXCEGI6u3W8y72yCUFWd0d+rgC6
BQna7fVRn2+5eYRFE/mWzI5spqoZ9X0HySN2Lb1ii3r0mZJptHPcTe5up0WnNhPGxMidDk4FyaJI
ILtnOwGkh7iB2Miy5xa6F55u8xO9WtAskMqrPsa6COilkO1GQvO15r41Pu9tzzs9Bto0I9Q0tYIU
YYfA4w1TtWgFQWcCxz0tZXt+04aFMqsBoyW1d92wHflX6IAfWK0w7dqtBCf4pF0gye7x8bZVLjXG
/SaVgSlTLup8SOgZ9na+M+86Tz629071/CU4n7HP3Ym7lJ3/TSATXZ3Mk9RUBgRiuF1yztuuI/uv
7gMgwt1lLC0C1swWGQg5nwvRPGlUFjbdvNfEW0UkB3nXnps6WyKU+00tBkTEKUXj/AmiKqf16OrE
pLYxoGoR3c5c4emUbCa7efyanoN94X8ZtKuGA89Uwh+ucKYsgy/YmhJbFrUf+kQrbf3nC685a+n9
O1fy+u+zC2eCzeFUtxDR2de1oniIChNGpL8C8AHanzzKlOWoAikZE49OUZJM5kqcMk04D5ivOOjr
piLDtvyVbU/PP+Ng3WbOvtvhObihtT7OSS5fiplc5lKMRpdKVQu58d3m2ByQq1HWeOPbe/TXcS7g
QjZDl2eimOsgRmOTnAWIykh+kO5RCd9/cq74IiLPRDC3IAujpjJNiKic7a5/NVyMd+2D3Oel0pZf
bzNBzB0wazHXOvWCR3sTIGd3ItkXCiaYNaPtdbLbmER6atzOyQ6uW2GW2RMeB7yAyTOv3XfpKiiS
LhoKbAa7VpgEWGLEYqjpE83TVJmt1MThRif00NjbpsgyHioS/qOy1ODnLIvOYmvS2+Y9hb0bot+1
8e2vxwH9GRhb5XxDnjjmaBWtTC+XEuIy4ry/T2Tng003J/fPAbeZZvF1NleNARLhIsCJn6lqeB5u
j7uDB/pePwxUMGUgr8yNvxa/1vdRsu+yHDlRU8v/dZS6PZ4QDOEReoj80V0n4JiKeWmG67Pnxsdj
n2C5Ek5pFhm43wlRPrJpLUhuggXQa3Ozdn2MpP0idyG5XxPKVqPr60cHWa5P/Qn0Wj8isFw4nK+7
BAKzE2efabLZCLVET1w8uc154/tPMfhIf77ZF3QJftmt7P3V4Kk+l8mENcJFSbX8jDPYHI8x8qfk
9X4tByF3ofhSkDaXw2CpoehRhHYw3MVDROiqJddK7ZXvE/QrCwjr7fQXULXmMrAs+X5FRveEJNHM
pc7o16Nwhs0EIZ4PArhbyRF0YpiZK0cy1jbqCLxPuBQlzsVREJ65xlMPf3E+QxzCmv5uTO00sB9D
DEOtbtvK8mX5Vos5ztAoy/5MTcV42qObDnOHt//+ou+bK8I4JDnME1ApCVDEGWU73ku+flyrH1hv
HUQ77ojQYtQ7F8c4p6iV9dSklx+7L3PHqdTg4kW2e/He6tW6fQ+4Q8hLHHow/O8TZKD0lA4m+vmh
IKqqhYMFI9hyQskA/QfKTm7TUu5ATLcjuss72+W78C2aQdaLnEWymcfS4eXiw0FiPVw2EJ1n+hwT
YXuqm9I8K2WFI233gwOKA1TDOW+ixbfs7AwNqujM2uvzUF0mLJJASEFJCEGhbNORvCfzDhQE2P71
Y4+NrJ/cb7dUoJ5/O7aVWumTy4iN2ThAp3MFfDmkmHxeIL1U6fxNCgMdxSRrTV/AQl6c9zwlWMca
PYjkWSQo9EcO3b/DCzjpX/zTIf1jGGxNazTHSmksnGfXEImEq+lEGwuQ7kaB8Ivz8RYTKwqY+VEE
UNEGwhK+pFOj16N2kg7dxXbEZ4kWV+7LB9v0eMRsS62R+lwUAyZ928q9buUSdTKOGK0SjN653W59
kVxuX9QiAs/UYpDElPMWDP0FbOPoZG4TKLYDRipOuL4Yh82EMOChD+MgnzsIccyaiD/1YH965QAw
9RR/2MJMBAMSvVpNedbg8wywhSByD2dS2+bKeJfsdatzCUSukeoNeexdLgrQ4StI7B02ZxeTylWP
60wHXruIvIQ+OuFJ8fH0hJKjk3oa2IH0Q3LEpNFq7dYrvSTdCgEvt3NjESm/D4G96PqpqDrtkkqH
yiTZEEyTjazLhXzpJ44/5ZmowVx2q9ZgowJMtJCd2MLwYRA/BuvndV0RLp0Z/XS3jpoJErS8M07J
BUdNUwTb7SoFf1RP/Lu7t/WaS3y31Ok1v3zs+EQiTCdkNSFtOyYEa+xSWz2GrzxWrsVHuqIZCp7p
oCbQZfZKdFGrdGkJe7Wje8Wp/XClPBXB+KTSfZoN3neoqiDLrnxmRH++fVmWHdFMOHNZkrTXQ7Wo
JYQPYIzd7nR7hzDzqUWap3FHm9ZwA0d9+iu8/hbLciRUuVS3WHQjHbQqKIJ7e4xsdYPiO90b8Fdl
wtkBX+taM2c7hlKrhNh7jkrCy7b3SoLNOlbvIBW+4XJXLVqoriLfAsoxtHYw56kp4A4ILw0FbE92
dRtvvyfs1D6v1vsvcE/e/nrLnuhbGnuMiRxW3elylpBnoaWbaD1+0EHGrHJQbebIWkTumSwmZLFO
VjVpCjTbbtPI0QdXldFqWXvP7fs+w8YHn+cqFrsmMDX9n7NkeWTTJiy0qYF2Cum9Qrbv1mAMdUdX
tlDHcD6n/W0NOZ/u2k4yM5O0qcJyUgbp4A1+EajeXuQszuV+Lga+klM2CfkACY3gXB5aUHZmWI6x
2vBmy5YxeXZyzCOniFNV6QqcnIOMVeKilIhhOfRU8/mmKTj9gcgzSUyA0p4x4a6dRwl5laNDn4gH
iRzq59JemXf+D9vOdsE+d/cI+3jdGMu4ORPNxiudNmTy0ELJzfv23TtcaoIlacTOg5iI13XlAQ+2
eHeAgeopO1Wh2kJbnKsm2WJNkudiQ2fE95eW7NN191F+3LbKxRz8/BYwiBJLRqxUFmSKPp7GaGIa
3GRrNbbg2+dqndv8fNJiIPh9sGw+qVOGwog1mOkLuFdiG13Vk1+vzh8m7z13vVI3rIfNI6XNf85T
K8FdgGS/R9H5pX9D78q28Kwn7enX0wEL47rnMRBitJGUK31AIYf3sKRmeuuH0COZ3X25bNVmlKgt
Yfa/2eVeAUa24/WjUtZIVPw5X5Vzb1j6CSNqmjJPcUNb9Hd77+3KImdksDcDIg1vrX+gYMWRuPhE
mn1VBnzypkssZezoTZV22F17uTYqqQesIuc9bxXecTL4I59jSzQnyKrdxqM8+8fi7mKboLstCUat
JB8cXG+j6776KhhhMIGBXZeogliOs+EdNM+YGYDSZFXX4wjXp7ijNvZxtvVdgwvLfapRnW6ZEANH
EhqlT6EFncENrvpgvQNpVvpawUcWrv2/2isDRG0oSdjlDWFpbm833ket2VXlm/cOehdTO/kb0mJ9
BkIqA0Ilpd7TRZjrBtEhHlQJsWx4yCBEmue2nV7D3RvnyC6/q84XVSsT6lFenHId784pZoNWq12B
JdyCRlrfRpC4ye14C8LEfPvJ7Z28Li249QuYSCc6hamudxe4aW+7wSKN7e5sfyQkW68oz7abB+uK
yN7b8547m8QJQTQGhqLTaBZ9BBjaOujaPL/yHNgSGcf8O17/fYZzYS9hK6PU4zv23hYdTYpXeeXz
YLmWi/4avNr2w0dh272/RqOg/7O3H54eTn6HvsXnGEwv4HHwJ1/c3fculhnndvAyDv74cNsCFlOa
2LCo09cQ2r1F5som59YQ6otIkUoIMOaar0bnnDla4gk5GVbWy7rBJuXNIy+xs1ienQtmrvDYx1Yr
RVfB4qNGioRgLOC4FS8Y0V93b2K9xQA2DywXo8K5VOYu11FuSTUoaQ5IyR1329NTFtnSCT1XKudq
LYaFc0nMLT4lrQ4+HSrJQje0ahet3eMs14orbY23219xsVtwJoxtmgEtcqeWGYRtMKgS1V72Hu/0
wyl2upVdGvA5tRtg3dHJuXfvFXtduAEutm4Qnt+jtUr2Ns9/B3ObxRgP77KhSjexIzzlF2JXa8p1
c1vfxZf0XA5zd6WoqMeTNUFfDBvtdrX9hEVCvmG7ZA3fRqd4U5tXRV3Ci7lMJvfStWUf1xN0Gzv7
w0uRhUdb7/rU2rd145notSdlBhu1mv3bRDftXvHfwBj3aNo8T00DkFsfigkaTukU6fhYOEBrt91m
mNhFX2ds0ebHT375jn6OW9IYkEn7stbjENJCbJ9P7fW6939U60eO9S2FefMPxCCKlfRt0UaSdJCz
lfCE0uwU26HAmwteGiPR52IYCNE6S+4Lk9reC7p0dujSWT2Rh1esEMcw7X7D5xPmfSsGSaZRSs9p
Tr/VpnUcDfQAz+jC3dVerKFLk5tVWYpdZ/qx/QjjkOeYE4Y4cO1YXrFBIz1WeKBPgGPnSzGcrmM2
RtdUWdLY2EOatFhSQEB3KKfAoGnc1J4+hth5XqOanSL24GZwliLluUQGnVqpFOJSUhA1bpqQRAJq
93hMIhP2+Cjc3dZu0RZnyrEAVcVT1w3USHCKamFrOMSX2yIW8WgmgsGjRu8FkMXL0kHoSL3VXsHL
0tmJh8bl23KWPdlMELXPGSAVk5inSQ9dBtvJH0q7aQidttxwubt4FsGAUhvFRh8m+D6bPiSIstf3
WNya7R73lGOGW4JZtPOZWgwoCYrQpqOgwlcZP6s3CXz+J8nJRAfJEy67Hs/yGGiK475Vjas5bLz3
3URqmANKtxiC574eeGox8FSLpYUxeBxi5YDLZnJK33gW1oAJXmWO3pY/QH12fgwsieD3Lc1WoxnD
bX+Qntay80w9723rW8w8zS6tzrRHlVXSmEkBMUgoq/5x+/6+W6FZH2sc71yUAp/tTezfFrnYVTAX
yeBEnwlFL2awDPAEbhs8ZWU3brz0flOlBI+h//EgdQYrBrPpFEuEuJejQNQVyvpolbitEgeO2P6S
2KjHVkohIk7J8EtEu4LdyzyLWPaMKNUadPLW0CwGkaLLaZAzELbiRRX68I0rb/XrIbF9OEZQ9NjY
8cjPny1GnDOZDDhhKZ7axpGOW4whoff+7nIvgKGdF/tdg64/jf1bNQaaxnaU4/pMxdCN6oM7kcrr
FHTQoW2G19VCweCWLAaYTs3Qmye8Hg7gUpeeQrLmPvqWzeFbGwaOErnRpLg2KPThbXLc1u52jMHJ
qmzV42lX+V8BP4pZBvdvmQwuYW1MA/pxaIV047GRSRsTw81/RBXZI1/N8Y3LePstjMGmSW71uM2h
IBW2TVa3b9Nimlj/x+h0diH32A1pminQxfA+0FX89LQqApoNRwtciZVZNkfcYvg8E8fgUWWqQzhp
ECcgmjgObrXPN80LGD8cjqAlSDdQHKUUuir6GBm7EIe4yC9og8CwpxO+PZwcULVguo0jZclDzaUw
ljCioT47dZCCUoKFpL5KXMXFijGONoutoXM5jBGkeT0olxpyrmtAQElxWKE1FFOhP35gSTSvL3Kx
T3MmjnVUmTyBRf0EcWBocbwI8cTB2xmkQ/PI9vKIZgWD7GhXP3k6v10eKo08uJe7BnsoMTgaFNvH
+hWsOLePejHJMv9NjOWcsGW3js/0g47O9oA5bIINm+jWASKDsvLTuuPcO3UJu+YCGV+mjUamoMYu
I/qQ/exC1HdEB6cvVBgGd7sjyfaptHPvsHp6Ahv6aKcvyPFpNgi2TxZ6Ol3JdQtyb6N2xuNyW0KE
+Q9jfFOljYLclPhhLw3aQCw+K90Svs0FMI7oUnRlN1b0qL3t2c5Fovj/4r+T3njeaDH9MZfFeKPe
GouzSO8pukUx3IYMSOGsDqBFFd9+pq861qFXGMp+qUNe7xfvFOm/z54CajuMWk9tXME+bes+d2/b
62I2cq4YA0DyKY/Pl+tX2hzfY+zTfTLcO1hrii3a/LTE8iezLNnCNjEMmTPa9GLXXgrMbBw24Id7
fy8cMJK4ln9yMHXKAb0lj2sY36IYxUAbG49aAVGi/7L9UA+Zx0G7xQaauQQGVSetxchwDgnVvnfR
+k7JADhfZxm4v5VgANWi5OpGBBEOvc3YTLlC2wy/JXQx5J+pwvaEjlOlKqnVUyvzvMv2EO9+kZ+0
7whDlV+XIEh93uf5L0D5j2psX9kE/pZRnDr4iuPWA18eEMp/QOBKJ8t4eYjFqstcPwYkQ9ns9VGC
fiA1OJSPEYnWeYxec4IKnY8ddva+qskXSKuFB9rc+8mxxcUM41w+g4V0DCWdZMi/+OgjAFShdxOx
Oc8jUnNg49i5GAYRDa01wqmFuWAw40yibUurGByb/C9Q+P3hGCjMTTAFpDV0QXIC64FJ1oEQMCUn
z6n81l5/Yc7r8SsBszvnLizFZHPlGOyoEEE3XQm5MBcgr/nWB+LH+YMnhneGDG5cxv8A4sYxH48W
2XY/2kBt0SuW4quBNdanPS0c3ZbeVHPdGCg5SWOcywl0A2H9FhvUShL/4CnGOz8GS3Q9zKqKurCS
5A8q6hLXySqedSyHI/9YB0u1qzVN1pkKTBB2rnmrj2yNJvrpDkGYZeN6x0/3a7vbqBt5g5EBzily
NGSpd/VCE4D4gJSNJ22itWXXXuJtQJPHkbPsk791ZNAEBVy5kyac5Ab1xbElg0BbGxxkmEB/+HFq
UaPmL7lbHEyY2QhLwjtZoyhaHbSjjFfoCLqSzGGhFKYTfj74d29u7F5nE87c5wPnSrBzlmKlXVAw
puc6To63QsMfGBP2wgNtdwfbMLdGzvuODMJkw3QxSgXni4YJLOVUAiycPttoen+jPPuRh34rLNu9
/VF5/oil6c1lo0LOAUpieBUUfvC1h18+6E7uXMyM8450UZopiaamqBLembrKhHVWehLCjKq4nTwk
btADQGrnVfPX0BDNsISj3dKRzuX9caStqeb0WQIWszVSemdyQMO2c1GIZt+L3trGJJ2F9hReZmUp
CsN4riFrCo34NOY5JOdV3F+wvBZG63XvBtrGK961X7LOuQjmNmppnUjKWYJ1Os7uY/D2HHBeDI7m
AljnPVmRrOUQgEwUDf3RLIFXLcaBXIxgYBcNR94Sgs7FMaYhlH3dCgmOzGxIH6ED/BdHwGLn6VwC
YwydFo+YhoAE1HJRT/sgJxoBgQDuttFx5TAeG1RSfdj1kIP39hGsh7F98I1HhD4YsOeIoj+ZjXzm
KjFeO04uOZJPV5UcAGPuST4Yz3CVeHmuxQfTXBLjqrumjrGsc6LghB4+6Qx6bbX9P9a+tLdVZIv2
FyExD1+LwXi2E9tx8gUlJx0wowEDhl//Vll699gV2nV13zutbnWrJW+qateuPa5FLX9EZkBldfhI
5WPOwb1E5uE2jbaokOrAcZVE3cGh479onGvKZlKKyzlKtA4iGto2B98R3jjyyG/oXNj+HJ6fFUe/
WU6g/FwqsXG6YgN7Nzp5psRl2eVYBDb3XlS9lXd0NcB1iIHtM/NtHiT+aKrr7lBYA57mWVVCwWlC
4HjUbdXeEdiEhXvarcA5y1W70Uz/vTzmzqpNkpgttQrOUTqKPwWppms0cmYTtbMHTN/4s0Ii+zIi
29dvrs6Pvx7/seJs2K7Vgzp0PRXudCDAobB3vAs85lPdr4+9wNeyT2UR1wqTBfVLDar2nGSblQ+i
TDQBc1SQZ5l05hK3fdDLaUQ15Li8At/O25nOy4RcJ/tvjl8xmiW4Xxhze+tzDk5OBeoOiGzFr/9o
79/P79OoY3gngQ3ehxa482DOxWKWeAAV/0QwtPr6QgczUNVHY9vktQOV5JxX+OTYXDaCz7XrMEgx
NvE02XJ7BXl2lh3xkpQ2KcUGv35wtD/zaIp0Lop17U7V7DQFZhjyLdyi07+4Zf9RdHbaK0oDUxPC
m3FHggq8EEDT/Ardd6B7fLp2PeU9kRxbyA52KsBvvhoxdS2qzWnzygPl5VkpdsYrkYwqRR8L1fMC
D33iZn5NluQUEiUkagvQ7SbBa8y7zdx9ZF7+c5JcFYAHUJUEh+/gRw6lJf4Elaq/RWPL/+N1Zllz
xPaa6cMZNwCOxtKTnF0JNlUNPMhTmKpvnqniPJYsUU6gdVoZy7f7pnnLj+g73CabZFdMYav+P1wE
xoCcdTnMyisV58BbOy4P4uRoebFkhwUJXlAvOoG677lJ4V0+Noo3qmAAzubNGiMF4q1fJupu4s5m
t/k1LiYY53lh4/bSPCl9bmCFHXpOjstlgCps4fpW7G55JAIc18BkgoUyu1wGVbmdXbApFojTeWWP
0cL1nTlm4/TWLFCRp/EIILcRtQKW+h2ln1dk03lvy2ha814UEyokWXnu1RzXDC1PgLBCkIw8aggm
yY25IGTxDrIJUJ6A8ISyq/BAZ3jGxWRcEjTbRqEsYaEAKvBSp/InE9tFAxFCCdp4wIkmbvCzT1x8
NkBvtbjVkh7iGhsZY+SowX97JZhA3EzI2yL/hN/12r+9ptszhTfnDmSNggvcbzbjoaSZoV8NA/IT
kqNBRXWCE/mBN85ZJ89hYFl0gIZyEgSF2k6UnjM3Qis6L0/M1VHGpvS6YICqhuoofP3BVyZ7NFY4
3Eec55qwpDgSco4nqYScyjuitwIB4C5FoTZwXqYXojoEtUfbtf1EsHlZAZ66WEzmoQVq5JAoEH2k
bSre1xRMUngVrj6l55xct4E30ckVxBMLe4W5AFLPhcV32hFu6mWshnOnNxZjcoBellRpe9MbJJba
KaZ0pjua7QGuwvtKw6gOVVeOAefEjGxjkKBIZ0suIDSaXhznNKt+ZkD+fi6E47JbjPW5mroaK/RC
OB9v/vOfHi2Y3G8aY1uki3FKAppz8ZbX6TpEixa6mQKXI4ZnwizGT2kFOagtDWIOSw25nfUVQdyf
zQLgQ2jAdTj7xUskWYwFuQRDVRn0UOYI4ryPZfeynr5gqFOYrC72dQJEII4acO8fE+f0ZqIn5S11
heHVajo4KPGiJYOcfRetuK2r2HvM31P0Ks750dv1xFhbjIEZVLFPxIrqRuu0bwOUHBzivNU9F2Kw
TUGB/n9XN08XeAG9HW43QBNeNn/ees+2hXfugzvqqWBkG3beRN6WbRw062sDeBQBRuWCSmJN1i9A
B5og0DoTyvELJLADrzt8XEfvZDLpx6bv8iCIA3mXT8VhsuoX74AtcAunXlN37PUVuDO8Rufx+PhO
pvqYnj6l3VWxGsh0ouny3NoDUb+lWQFcWMrYRjEVOfoyaq/uBDL3PegabPpgURcwVImMCnAALjP7
uZTRgPVOCHPb41ABtpMMIaotboKX/ykKuft55nobhZ7Hpo6fp6hHTjK47e761ccLiqW4t6s9JSZ4
vqBRKCLzTiRzv5UuE04XBSIxepqSZjj+se18aUwBUWJXZ2/L1Ua6hl/3+k4gc68Tq6ki+RQqoLv+
9n8O/1ND+t2C2FyGMfSVKp6geHO4CzVoGQt78i47yOX6Dk8dxt3nv4thExhVEopg0cNtTkhngy0E
XT1rJD519NBu4Jd8fkLsjJJF8TrheXeaTW5EQlQrggTJ8yPaxGjbzXRDFiZ5DzGDyAOsGo/G79bJ
WBCMqtVXTcShAa8U8JAglAWT2UbfTS6YFgMbZPjF3dpR03wnkjEgVaUAiE7UscA5Zt7X7Wvq1JPI
kWMiIWIFfEdCK3kO+kp4jwLnkrMpj8oslBQFNxkgOoflMtosE9+Dy4nGGWeyMCYLG/zzIIL0eWkB
zs0wGOMSJoleJBmu4teOJuAuy+dXnXuIjHVRT5cqzenTs0RnoecBNWCyIbQGBS44nqcy7n7dHR9j
VwwzO4V5B42Zf9Rbyy42oHvkjez/yyWAlwiUMUsVb0MBd61twymWYkVKFKzoA/HjAKWcbvCWzmIQ
x2xBcMdzxcfDHvWvROaMpBrgFj2VOE+nH+0UU0JwvNolLRPx0gDjzt6dLOa8qlODsfwLZGGKwvlA
Tsp7gWX5A2DL1MVs9fb7+7mCjAJ1YQzgP9vJnFmgSnlY6jFMs/PVvGDkJWucENhg5RU8FlMiT8mC
XN1P8Jj7r6if/0Qk3dLQwx82CcEbxYljqbjfL8Xfz2FeCqs7q1JSY/1O4vcdyabZq8PL5vyLnv5H
yO3S3KnQpcwDdNxizUXin9+0yiM+pjcPaEp4vrmcxdxU+U4OOImNy1BgMdoX2NMoyYDGsVujM193
x3fTpzsRZ7UKszCLFOS713pMB11nTkf8Fmmj52sZT2T8VZRbqelOUpbm0XDOsWko/uMvtLcjxpI6
x+F5J+Pe8t/TUR+9yBa023F0hqC58Bq9Bg1QkP3wdXsSCQ/r/1+e8r+iGP/xfE3l5BRT5V/e+r57
G8tCSkx0P7J9Og93yAp1GBdIV+ghiXm2mS7kia7LjF3pGjMLxPpEr97R+/CmwHShkSRB5/uMItNR
yFCevoy/c39XzNiX1gjrwaAyG/ugz2o0dM3grgib+Td3kuRf3p6/shjTUvRNGSdn6Oac9u16AppE
pxMg07kIIIGWz1ka77IxlqMru7KPLUhzooBI28vB/+E5YDzDwUKLaZLZyCGG53dz2hCD5lqQtZ3n
KdBMVJ7t4MpiMlFaIQ7Xq0Rv9tLT7SoGp2roCTteDMV7T1lAsf4S6Gf9dkpg39Yny48vssOY9Pt7
5wCqindK3GUxXqXV51mkJ1TpJbh4JmJDNBHR7oTn5moUr+TOMN4SfXfmqrGiNBdvD8lxeZ5+fAkE
MT4cOgwzTTBYgdIcwDvOdo92Wl7OedSn00zQCIqaCPhCZomaAnusqIWCAKF2B/R2cJ4Vqsm/7Mbd
7zMGUleuSlb3KRxzCxEIIDkuRPzueWM54xnlOzGMcVRhgwONLuMAZ9hYIlGO4Pr5KY1OcJp3MhgT
2JqnoE4sLAXkFh6tnaKDrp2bJ6D5x8tocna4I3WjBvBOImMAr0kYgCw8p4cjTy4O6lRWgoTubZaT
95LRg3h2UIwBPDUXI06sTEEeu3LoSV0XVQo6SR8oLbydpDv1TBZj/swhzDpVxU42kON4kaOjdIow
jfdmcpTvpjV394qyTgwqKGJ38dmpd6/oHeXxf/IU7+aJ3InQzrnRnTOIOKCUXu5bkvZ2aXpca845
npupupMjJ2VnxiHk9JP5UZ98ZDPhSnI0j5S8TRt3nv5q3c2NuxNlmVVWBBpOBziRILh04VV0hHb7
cvN+oymxO0l00XeS0kAos8aEpNI9OusbfvZtCNuFh2vPD7wq7PjzcSePsRJDHQxSe8YmKjdG3SVm
TV4Me3MBk8Q7xgjAgsZL+o36h3cSGZuRlMP1AsoYZXc66AJm09A4tbV22VtC/re38U4UYyyKFCwD
tYLNTKjHa4DHCy2cmKVBFQaTeZTzmWMPR52YO4GMxSiL4NQLOgSKE/1jvlx7KHgNq/oPGFH/ix6B
3ztpAs9DVi1QmsiyysZBbWAFGsay4c5kiT94BlG3Uem08uySOeYbZ2m/DcejMMaf6apWbaWkxK0G
bPfVQWIHfA3WFjUT/OG8kCOZ6EdhdOV3t8AS2jID8xWEUXS9YVFFJHKm6GyqG1oS4on7bXwfxTEv
flmrVTt0EFdXi4vT2/KspAzCjrFcnGx0T18pk4vD2dDfbsajUObmRfkpS68AyUJvH0KWzgItWt17
wIwCd94gcP3R34blURxz7aRYsKSuqaAsAP/SSf4poqPPf74mno4w9y2v2lPY5Q2MV+d4QNlUNyJ4
7Wz7uZSRhM7jUphb1leA+1cNLAUTwKKd5G4RYiKiX6uN3UjwBHjqQY//8W1+lMe8zYYZX3ShhjxH
WS+rXSKQYYlEFdd8cNSQDU/6AeA9lXw7ouyfas9TuN/G6WEZLGT0GW//oJc4HcwLY/xOxM2CS/MH
cHCqm0UvBkceR7/ZwETAJM1wpru2PJw+I6/b5DxryzmXGxLrnZVow6SWzg0WhLHvebxTO0cXvPRw
RsTPQ0Ib8XQfN495lwXtZGSDCVmHpSOgmS6Ythh/u5F/cfZtxH96FMUYBiMCqoIZYOMEi4BlrNlE
kMNL04wkDh+lMPYgygr1UpiQclgem8NH71pkOM8ap9JpRPfq2jp5B23HSnifL+fCejl37HJNsUV8
539wCR6/hbEb+qno0BtOFf+kk2byTzJVUgIkPV6ZYCTd9iiIsRyJmJrN0OPFpIzWThdPDdsy7Fwn
DrcVhWMLb/TLd8rZSHFYX8IWyUMyd84tMRf9n4Q3pcJ7KFVq9e+kDLWkKl1H1RLDn445sUBpuN6R
ySTW0QN84Bje38HXw/ax0MZ5FYChXMQ5Ha+hq5FqAczFEI1XrrZtoyW/IEEv1RPDy1Jg1TJGIKIC
e4gW56icLVDmNGxH2lgYQOPcupHM/ePaGB9ALOVaTOlO4lEJPtCEBQhjICC9TEBQMl2gaYf7WvLe
MZWxKUYTXMKyw/IcmOP1kmTLbmpzfVKOHVYZcxLWpRlcBkgBj/ss6wmyUZeMEGGvTWApUQHgmWWO
p6EylqXueyttFWjJsD6Y2xI1pIaboxmJyB6PizEZVVRcgq6rqad9dAakoq7AQlomkftc5XmbxxiM
IZfDS2dRKwmYw3nO+XWeqWchiLNzVIlti1Vkh0In5ux0tmtzCqrmwrPeLf/5WnjSWCTAHLzYllbd
9qx1xIPlyd+NTGS/5jN4cW4uOwEI9i7DUhSIoqTQqIN54rL2yne8ZLxs3chk+oMmsPjCTV+dNMD1
KzsdxfyjXgFpySJrlJ9qMg1n4muVu9dJiesLtCWOZ8gzGiz0cJnrtdKf8Z4oqD8sQY6BRqsTQpVs
aQDgokGrvUz2dgPoqnzJMcac90VjjIecJ02S0acsvbjqYO8EOzUdbeCGKbyTZMyHFMAlbSrIoSAG
Q+QgLko9JBPhYnFWJFHD8MTca4zhkOqhzxSQXqGV5rC0MDX6oq2GD2TBQtTEuJkwnjPAojDJ7RVh
Jg3A0K2wPH+Z5JVK4ZafeatiTIhpqFkmahDT2YejsfYc2e0aF1WiwXX9i8YLjujPPdtEJlip5KJP
dBrLHjQJ/v18OBNxAtCGK9i1Kt8GnoHvG1x+UJ49ZmcJw1TN2l6mmxm15BzYgBBJnB+MRjjPjdi4
QQbmnSIDN0tku/+S4hpXXdLDOW4o+I+wVWubc6v/ZS1/ZTCpjtaSmj66dNR4za9vLnIPhD/6Nn5/
/wphUhylmVXXIYCQI23PrO1pZqMbaIVWoFkOFl6e7afX9Lda/BXHuDdG0ili3cMLmC9BMbi0a4fS
/fK2jieFMUq6niv6ADiw3eEskgBcYc8Pf6T6RG3931Uwxqi9yGYiVfj9BKxHiiOtMOqGph6OmFvl
9tlmMYaoLNprcL3eFKD+tLwB40X4g+7Py7dl56vyRLqF3YOShdLj/cR7zirHHai/q2R8m97IArVq
IN5bg2V3AnJkbtqXd1CMUTrlAIpWNbrCIx5odAivd0Bt24RA13vHnr7OwFvxw7tXo/E6uMBETcb1
1VkbISRqd7kYA0KiiMSLZJW+i/+o62aauwmGml5jn9dYqIwsEy0PpiwBcF+V0eaJW3EXHpka2tXl
spLhimLGKJ0iBfwRVvY6RcEqXK2n0vxFsEGMtHjTwUt2JmkIEoRmUS9W7r6dvPI2YOQp0ERVFCXR
0MCzqDG7nmaaaISXEO7CxT4OThwRCyCXZ5DZgfcabG+df40dfRXw3oSRjdck7LqlyhpIStjej8u1
TcOysHDa6/KjfQsWwmz2o8RE23Cs89ib+iCJMQAYJw+HcwRJlQeK73hnuQnAfoFt2BDTrrznF2XM
9UObvmZJ2FHMHBnMW1ekpYrHAFqcYNJpWeZuK5MhRBCsoFXhpbVVtLvXw0pYXnXSTvaoM3Dndkbe
I7QNiABxBK2DqmjMJ/Th9VqpgQD3aCavvq7+5UROPpwxQ5xkU8BEg21yWHc8a05fIMZAYdGmLCrA
hhGl2yTfnV6LXZIJRiBZO2Qj3XYuT8tpROS3Le8CjbC3m5YE0jdsrijC8DKmKBNiPb+WCgQ5PYhB
y0+RVlurQ0rWOmZrBiKQ7LPFvylLKbLf4hOy5spMpBgMpkGkDc9wjfQ+P34Qc4ViycovqSBbu9oN
V8vUO81q+yP0BWKs0pS0q9gtMA3P69Oiv/prv++2gTnloIsCLRSxDemJWC/JAhr9yjvTEeNwt9W6
yHgdZmPVtRRq1m4eTxu3t+y286yVSuodcBtzhzLWz+KCZxqer0xnmx3yMNHU8qzTA5Zn3afidDWJ
vczWdFCdK7arHwuHm0jiCWWsRNSlQjxkWKpTTQUwMq4optBz2/DbvbJEdGmYqq6quCkseMEV85GX
okyC3VF0d7vIRkLxyOt3vsE9PKrFoxDmduhokbLOFYQcjut/PG9u2nR6D6PIUksyv5gsPUwmo213
PcUMWOhH6w04PTHb97larZRZtoGTvAWVMJnNTh7YGkAkz4upbln2Z59Ij+LOUoQnEFAEGj7RQUfq
1xcd620xNXrsMFW8m6xmaDIYZjPJHlxMaM9CQDw9P4cRlw17pJmmZcJQa0CrfvyA4RRqclUFAZL0
g9e2RPMHv3s/9yT1i7Xwzqv5jgSRD/JYoJGwVC5F11oBXqB8eqoJYJZEt5yVtmVHq/D9TK6HypY5
l3fEY7REC4iahqKBth5rfVzlqTyb17zIVTrkRSm5VBt4NICBBTjI+wKnvUcBmHe2Iw16eATwqqP5
F61K8IwfhYZ1GsT1qVN3cGskB/1RqDaXTrBefXakcBvXwKv4+vn8PEcmLB+FMr6xnkeBBHxSFQYD
Sg0+MPAw/hM4U295nANM6vu78J2u9UswL81moF3a6hmxzmR7eP4dY+f8sHjm7pmC1AqXEt+hUgDT
YpY6p224DTZT0h9zV39Tv4Tdc5G/rdbjypmrJAPXq4/LRt2BQ+njDGr6aRV6PBeRKgpzXx+WxVyX
MJbrtNAgxLHWH/o/L0MKfBKknrfP1/LbbXlYC9s6ENW5ca3kVt2Zk2j9slFmwvdzATzlZJun+9PZ
CEQLEoa1+HFB+KQ4aJBFe6zqLK6z7pgChqLjGJuRhmAsCzTthmxasmiwyBpJnxXCkPbYPUw+oiWX
EmUvd0Sgsy/zFxAXTWzNfhXngE/IQYCoTDmLHt3WO/nMjRRUwNdn2pVejozi9dHx/NIGIHS2nCb2
5o2ODK72r9EscpFr4pzpCH7D4+qZq5mFTX6KE6y+PZ4+9Rlu5tW/khfYXHfztiimK8wdR7zi3Zjp
e9hz5iIioMH/pntO56kcb635u6kuoBUamMIUq33203/RHQfyIzf3O3pb7vabuZJKX+t5AzQEWsQM
kUA/pK9TMmxdN9t8qgsKg2Nb/0sV8XGfmTuqKkZrDAZOuXa93NnB+AFQlrjvBk+fR8p7kGSIkgpH
BrkudmJMt05xHpoSThTX50uaTyeg48BcLVA8/ZPTE17NfgRw6lEgjSTv3IXiFBoXaYBAwI4ALnAK
HXoBSJLuAM8duex8ktsI5bg50lHTerdOxiEsUORDryrEoiq7PHuSOk1X8uLb2M236Qft4eelEcf8
ooedZW6qMWSFAQJaFVUxoMgnfjlp/etbYVsv/6DmDghI4n7u99UywS5b0622Nqamm7rqimPwx6/P
3dKZSytfInBEZPiQBHXipddOr6BMgp08LRYLBaSMs8JBPV78L6oX40/onWjm5paxnklaAtGle0AX
CNqEi0nVwx8VgdfDsxMjqYFH1WJujQwioOJ8FrHQwW5zmCbx9X1Wo19nS9P7HPeftzYWy0aLgOgU
BAMUeQmH3CQtUsXoGacd45hJ51jekS7Kh7WxWDZmBdINpYIdMpflDDgChEzQr45xCYqamrsnx+C8
NCO1vEeJjMNZRElySi6QqCET+uFNkqn//C3j2R4W0aYeLpmZdpBwdjzND4m0ooS2CBDgjPAyOeNP
119VNBkDcFK0StFyHFfrmLOayLazuz3ZG9ANCpPUzzzBERweTum4v3AnlrECkZXFspRALEVgpshf
cFG8qekQ8ocsOgfBEVgOvW+f1+7Nu/UsrE2qGGbaFxB8OFJmAc+TcOmLvQBs8j8LF3HY7FVwcju1
Y5unq7+TgY+aw9z6+JLWndpBNOCmN7otUVhT2PcF+n1cwJ29In2yNXks8dSK/XJr7zaaeaiz3oyR
qINQkTbt42x3gDCeTgDHspLRHsBRXd4SGVMTR0lqqQ1MzXyudzbAkHxaUuEC3YzFtvePCAt0c9Eq
M4lMWd1F79Gr/K2jGCC8gz+BC6h76+N5sn8srs3VAsetmCjQl2ihrZMVpveWzaFaSM7XFLBnF/Ly
gidrsZIx7LnSCTzshWtM3gNSnehsefL1/7bDLLxNHHbS0ND7KrsSwKcIUHaAmazYkau+PBc1UmN/
0FcW1OYCTjIdCM3UkgMdQPz0pldCyMmGuu4B3Qh1/eFdkd8FmEeRjDVq0biQirmGMOLspWvtshKn
KMz5QJiynG4OMHhUpK13YVFn5Pliby0/z86ZMUhxHGpVesFiEzCYG0S0L4Lz4u0Up5mUAUGjGhrw
aLIb7V64R3Nn/uq/2u/vb/AWBvsdjC68q0QFPvsgxj2J1LKKziJeAR3sVV8CgompNGlB2OD/NOT7
+ep5ThmbbTbFcx31NfY9AdRp4yJF5QFtZXqaSBmR/7zTgRhjgfwCKHY/kTaEoXz+AbzFMlZKj5Im
72MVj+rXn4TL7yhxtpKxSrVSKB1YPdRdjGtLgAAE2DT3+QI4/jv42R/99+twOYFfA5ZPC+ceWBoG
oP5HNvqjBdREBNI1E8RFlxdwX5eWL5J8z7k6dId+qYslGrqIqhugx+ke3MUPYtCEp9iycFnzhfal
/gEuCUfCuGd3J4IJUYQ2MCJlgJKItm6L7mTz9iYBbI/yPDpcp3U0oL8Txqh/FcV1IGWmivGYI4UK
oTO+L3swZnPhdnk7xzzL4vUS6nWPZc1PuTPMVWcwHYfrZ/HWw2h4Dt7ANJIM6vAc0fZ9BYva19XF
CPHJ+el8C4APB9N+rpPjjqRlIEzXFdCd3WpM9zoRWzCmaqShfd5J17jKMKU/3RxuuP/NrcdRv/e3
Av5HGNtDX2mtUHRJrMEvdpZOaiLdZBIb871cSaOPxN9lse30pQlUwjA8abduJTTCFkcu1tV4zHQn
g672buv6ylIBsB/c4uKPFtw1E2tC0ecFJ50cOMfE2znmXhXDRTL7ALIsf+koqNB78vTqZu+rhjdO
p4x6g3fLYt5XVGzzUpQFGvM6S1qO+FgvG/c8dWrb272As8wC6fcC7BbNYoVJ39nPD1CUuC2/4zHU
3Wcwj+3VCqIwqKCYoF+mk3bB1Gum8pzXzzGCxwZ34k4OY0SSk9o0cRDiAsxbp4QpRmISk8z5HEkG
FCQAnZnb263DAyMZmVl4lMuYFKlr00Dpsb7DcXk0vGY5bFd7qj42178fs160Cq+buqjKMjuu3TZt
qQRdqu3qGUpgBdF7BPjC4TRVj3AV4C5980gU6WvJXnQFhGK6jJKLIlrM4Wl5GBSGSCWSs0TA7/cp
/SNy3LHR5/ReCHNybROlgtkW2o1e+qP+TFbAo55nP8vjCU0GSCU4/eK/APAbu4r3YpmDU9VCD84D
Fbu8ONGJji4C5NUNdhdSOxPAWbigXILKcPyv0Sj8Xi7zOqhFMwhdn1GTZhDA81C4B6BiLdw9kHm4
b+uYt/VX2i9f5VJrbSDLdJVH9HIpb8li1u4Ba8QTNJqduRfEOCVtlmhRQwVRDh1AE3rIbAI2EGQe
BO0+Gh8kgf7gv+smelMezXasmhe1ofsI/pOUdqnZP9/88dbR+32/LsZiV9a5TWvEKRBTOUdzYqDw
aKAj4jyPXsKYOA5vJ29DK88WxhjuIQ4bTZEhEVnT41JD0vAo+GJJBsvR/9iOf6AgeP0Mf0+2mBTa
72fuYL/lKZrKbMzN875n9H283wHGCChKeW17Bd+D/L+XucXk+gJSPqUjvMdx7ERVDMhpNBePUi9z
ohWAZppr1kGQkJOldZSBU+eFyNS+8u7gmId2L4k5VLUVTCtuIGl4hc8ppDaog70WBgCtTbByNH9J
oEycx3/Mft9LZQ7WkvvMuJZXbRdbpE+cbCJekDEZwIu3pTAbMpJ+37zMN/1NVplUnbLgoZNXktlp
orbB/EvVaxqweiXgOBToHSISiTzNcs5+WTkBAWUpqEjsxs8CAJH1k+eLHrXu9x/AbHVcXQXhmuID
8topD6hYie+WvVg0yPvhlSTG5M0W0egTbYeYt99jp2zQdjGsXDIklnJAtHLIHSIDSThAZqyXh+Il
3EYp2e+7twhlFo5WjcCpWPDq/8pjzjfL0JTZGJA3j8/w7CLJ1p0WiMyFfX5Dnxpyf723mHXEWmjA
BSvcaNKjf9tX/of2dNCAKrKqghbKkg02xA87MaHQOMYuRfOxqJLI2HaeNrvQvHLvd1/brToQSkrF
OesRBX+QyzxtWWVEAVrUDQRyQH3E5OsRRMXS7muAwr2oU3X3Jweu3mz4mF2WvjD9Abn58y8Y6Vx7
XDkT/oMgGeA5Mr4g9LU3zBJ9YTBleziqs+O8nn2HXu9zDn0sUqYtn4aG5hCE5Lfs9330cMZwbIau
lV2XbE472UEyu59nHo2Ut/U8mmjvz5d4G7hlbvSDQGaJfZqfwrQVoGXoFZQyUD+tr87JF1tX2GfT
z9lrsHqduSQ63HLrqGGignkBHGSC5tDnnzL25qsyVN7SMWAho3b4+AT3gy51ZlYKO0F0KjyEXvwt
SK42H/A2eTYx17a0FHd7ESXiLbcHacSzeRDO3LYhFSxEwxCuyHYs2/+8rGme/exeBRfN/YDv9Tmr
pc/Pw8ZjmbqimBJ6eyV0OjNpH7MxRUGsrsEuNG1vWazOr6obe4ZBUiS/V67duqgY29mas8u/09KM
XGaXq7MZa5EMubU0vbxVc1CsAnOzthUfMZWzW4rIDqcemdTeZJc73iScxHAK4mj6mrqWjuagfJLa
yub5bvyO625fBfY5bARG5tmEg9legjxSFfS8GX+UubXV7NmeN/r1O1f5KORXoqEA7JEpQghi18yH
RTHIcX522sjVN8kEnbHmxghcrSciBqc9mDdkj38waCcPvLfkl7bRL0GXo6xLmiLhPx5V3Sr7NpVz
HctVAlSS1l9ryoEe104eoB12Fl05p/47ocMIZK65WGpVlLVasLtW/uWCxrr2u1kay8GtVqtsN7gg
4ETQLvscub8fsUe5LExw3p7zADse7ObJz/yYrAoCooScJB+B95acaGMEylfUP7I2WzBCvPIs+Ogt
+7vRBqPtZlqk4Bw0g12hEbEmF5FcXGGbbfBkwIo8V+Lfndd0sbpqqBJwayWDrRA2YWNdRDUSdnN1
EmzjTb4I3J7ELorltjoDwiF6ioDnG04G9Ai/Zy0t/KDx+vXn+Xf8fkSY72BiUQnd70UhCQEGriZJ
SQrDlRd24pyck/cTuxcQKM95HCO/xzYYmYxGm5EAghEzFHZOWgAM67rw0j8775SAoG5Jug9VIZ+6
58vzWf+29f3UNT4/e+dzDxeC5zZQVWYNq6GpaCVTJOqsMZbcCsuwDvpawAS6dwgR/Q+7dh0ds5Vq
JzNz0i07icxSt4azqvrW7PIRg3tlVkrE4bWgS1QU8ykWUH7gqNFvQZPp4zU/m90FSOa4dZRUcwW7
5l6BmYvUbYQ8Ks91GFm3hcSKJIHAU8HqGWGXU9xUpRELNI2avTQfbYL8g77Wfj5lJ3XbvY+MlcEd
S/odz1lASv8rlu3aaBOjuFRZIiAB4SRYoxqTRenpHjwHHor62AWzZA3I7wr+IePRfNzP5NpZRVxA
VkuLa9vW9xS/2ycfO3qvCKqpQPd3X9W3Yo10K+qaX1Cvbt7YvJ6r30E1XfTdhzA6lpx78Tok+JDD
HLR052/P+/hYzudz/wyQinqdQ/V0e93/s6tL0uzdbCfROKF8x5uS83MX9G79UjNYHsTxKOJgxuRx
W8AgokZN0+HuGSRY5mhjPtlh7HSeDBSr74Ki4PJA/UZ3wFIs1UTNyNIsNiiI6ibQxECP9kJsR+uS
xEfZNmeRnToeQN3sFG+oi4JvTjZr1Un9xHHPL7PE+zQ+fWOqORfP8ruQ60P+Lu9bGK5R6LCWiDBV
YjUkyKtYbJUk3zcTcP+Ym+AdxQvV6cC81UzTvRhyXvLfW0/lqbh16JjXNbbj5prlkhFaeb7HBHsI
to6f7uu/6LX7VbfAqhTLNAAYhtwpWmUfD7g4UY6HMir25+nxIhMxnus7YSLOqx7xH+fxUH4pk4lc
iYoWdR1R/q+JvzjOukw6Xct9SDl4MO8Wwi1Fcasj7TKobWvT+GfVeS7091SY9SiUeaaNayeiwACh
y+tO3n95X/FrOjjpXJoM9uyC6rnn2sYEsxev2tSOW58jnuaEHy8QOvExZWdomE+WJZYt5HSpFb0y
1Wovz+LpUjium0lWkvRiI6niDG4aEf1ERDL8cwYmOMosbj6pJmBE5XhLN4gF9jt0VNygwGhNl27e
1F30V7ZChJEis9or6+7H+FOsytVlGnkS2nLDXbbwwLQJq2IPXrIKibHUJvEKEM14RPcpebMxAQnM
MxEgh2g1Ee0DwML3vjaRvdM65uRhfkfGFmhV7r6UeWzK81VRqhBfKq0rr4aXQyGqBzROm07kBdPA
k1bqOgVYecM7qxH9vJfM1vC6RA9KZCmqveXL9im0r3gCkCA4gmRPJicPnqSjTIt5bmvvgV3PCreY
K1Marz7XmREDiB0A1Czsn2Lo6F5/vJP6kFeRYsb1XpwthXW8Gzzxc43Gcd3O/AutOcP2XWiHmP3W
oJE7m+LCktTO7Yv7eSal95NOfaBNaOh1Cj1ud+7YLpk0aYMQw4BeM19X5F0BKNn6sgee63QXv2oh
qd+NyauJcG9tOPLL89343ZUHfbCgtoqOmywqt7zdneYmUnTVUqO57Hto5gYTsaoj53a57GNi7c8f
P+Zqq8HsnzzJ3mvTbG66sduQ2temMgfj+3eKnX6KJZtIUoqWBF6rx4PRpAw4fXVV73s73zU6AZlS
YQ+TxumPya6fRq7lFByf83cVhpFJj+Nu+VUTFwCdvcm00AF0XjQoWygOXgQXKbv/Q9qXLbeO7Nh+
ESM4J/nKUdRoa/CwXxj2ts15nvn1vei+9xwpxRa7TkdV7aqIihCYmUgACSwsTD0+W2EiXTZTcNI/
3vrfVytlNNBUKnKczKkSz4lUtN+4vRIAE1lduvWgi2bzXWispOVGsyrM2oifvI3w2Wuxxums1eoB
/hT0zmlN1ulRlur30WkpmTL7SYhFkCPFhG1eocd8MqUsMoJUNZfSiJ3e4Azx20efwYiCR4kEvKk4
gZ44yiFyOlCvHNHoBwizLhwQSpjiClM/tIUn0UzkiDQLfBoLIAu6nWnLqnauohZZ1ly4VCvs4sJ9
shi6YKp6ZdWwmkTPtRSlLJEFqsKQthtkM4kl6psW2dZeKzbxkpbeR+v4IEFFihc+VkaL+a3G9Fxf
Km1bNpdNMmojMIBOe8AIyuNwGFDeGj04mkRrt0a+5nbl0kN1ugLXKqOinx2ZNg4NaIgY8R+3woOW
U0gjet3F64z6bTDZ0BTs7LtKAXzeIY8+bD3gWBS9M1bcYh6dDmbgZ0WkeRA0Tv39hH4wjH0mjnlc
tOcsdN5GaEP96R7Qe9Zts9Pjq3EH2Z1EIQyUcOLIpbI0DrGRG64dg7JFb49sl1vFVtbKuntR1t6K
M1KDMYkZoA+7cDhdtTMn3zeOv+Ix9UZdCnDudhyV9imXj84QXoChpPylhG7KKMD/PvcH9ZSVWrXu
nUovdPHsbhVGKz2tXSfb7XvnDBt/HXALRuLOPgNVAK9JFDwR0Jgi02DtJhvSqHcJCxARyjYaCGEn
BMcB8w1bAKe3r40x4gqcfGRiFkei36Ucf4UrEpp7OU4E1mAKv66sYxMmQVeTlDvvIBWYLNF+41H5
5DQLQ6PQt2HbEZDFzpnTInPUgCG5CCb+/pgyvYP2s1iDvLNP//1B0A2UBYFvogcitsQN40J2WQy9
AxQ3089/dn/A5xbpo95YnV0Y8b60N6vTab8HZ2j0+lgt79ICk/iptZZVWJGDEaDC+aGvM6KU2A+l
1Py3cRPY/V5ccai7nsA5vKB6dKoRwgioK/B8gEdEaEtFAgh4o5iRKsDh3vAUAiD1+/FqaENG/z6l
2aPsFakQ1ABUfymgp0B+xWk3imQvxH2TF7sxWbfLoHO3aiMUYTtgGX+4jW8MRrNwKAvbRIeVCRm8
omDw+5zhGuqOe3+8S3cERdQ2/eamr+5ALQ2YstXi9yeoDcE/3V5ct47mB3q2IIt+zdCiqGBEFbqc
5CpEubvPwJR24YL7WNoqynXlgSsJw/T7/I9vKarGL3UeLAmY/v/VXgVD1DTSpFITBzgBl7SCqa9G
s0WudJpJhr9eFk5nQYl/0W9XEkfXTzuWYEmVWaELG2R0GIaOvzztL15W5mD1++XZJtPNe6TSVOAW
jkQokwTLRCeLrDMfK+X4tbCu6agpEbAx8LeIMQRZpKkiIkauon5qbt2xu/TE6dm6BTltiCbvTbcQ
A89c0BtRlFaEQdATMQXqPH2PNsQEISK/WcKsLcmgFENtiYJxM5DBFqDf0vx9s7Rhd8EJiCdQeiVT
7kPAQ4a6O35M2JqJuUn18J7U8VqygfYbtCU5M/HAjRxqt9AWwouMDGC5h/eS+OF4jmBHT6Xm7pcy
89Mv3anA1YqoPWOi3C3TACsCNN9deATPnsfVb1OOPRhHCTPU8dtJpSFT0m0XqSiW9om6I2ImlXk1
9Tuek944omVFtAQ0ZKfHpff8jAW4ORDKTcppypWjD0Eb72h9RrqAwV4LQdjMfb8RMX3ClZHxJGTV
QgZAf3m98zau0Zqdwy64yRnbfy3jNxS7khECMydjBK14Do6NHb+oxhJtxqwAxE0o1SJwInRBj4Qe
77Jg7joLGmd4SIM9tlhLPz/pw9X3o4Exz8QEP1/9hE+ZPQ4ggXosYS76UtirFVDRl+JyfO3CAEzZ
8omD9njste+1ak/ceo9FLS2GMiZkyNK2B9vN2ZAGq2v07Pz49+eCCqBEJFUUkesAmmCyZle7FUeJ
32IeL5R2ooQLtO/K4Bf7rme88Y0Q6kjqdCjauIMQ38hNdft/XAJ1GiwppGJo8OsZHia8bqFEKqFj
dSkKvisMICi6WQV1Fl4YtFGVAioPtOPL80vqSBa3wiy9pWkws3bk6kgow96NQgejhfVMsUsCyq1z
bhsLezZrdq9kUCYd58FmQYi1vLwQyGB1xCvgf6rBhLd9/l9M45w1XFfyJj2/UjNVDmpwK2JNwcrZ
kSNgoWiY3Lztje3l5/HSliRR5j4b87ILIvQi8c+xJTrbERiYpdzo0u5N33C1GtGPslCpsZrQqbRg
u15qRVy8lZSdH8qxAc0Njme38fapcz6jz1PMtOfHWzWvaCoAK8BKgZmRkjJGSlrWkjQxh6Suln03
vnHJllBKc0IAF5DABoWKGpoEbveqzRoSKhnaEQZdsQeTw8vIA9CyXIgj5gzltRj60uTNACOA5hLF
Dlaupdre4fFmzenVtQDqxriVR5h6hADkSH+KC//2N1wPS9dyLla5FkJdEzfr6qFnIYSNtfCp0oTn
zJEP3NozqtUSqd7SjlEXJSxQd5d7yOJtbuuuMmcpnJ8XAAoTgjwlsqaU1UcNHljfHq1SI4ZMBJro
hCNiosencpc2n4wyaD5RPcULBVV9ahW13IZR6QrTLLo3wShf042k93qOGWovzwJMTPOfPPRALQrY
nYBEFDKflCKMrDfUGYYzncHXvtO8ddbb/brd6ys2mSgIvxir0fvD0mndtRP9LvRKLKUaQ+aGLhMq
INl9MyRWC08YIJgDkWT8PAOT8/MTgzYg1quVgqKIBBzKUnR7nwmddvrqA6idBrOe35IMH4CdHi24
wJeX2ohAea49PR2P3P7045u++bOEZ73rBP9d+JTnRkl5qpVRNztt3S5h83Byh5AcJnpykQEizYFV
Xu91k8Nxu+dwL6EFv9EWVz33mvvNsv8/6dRpSy0fhDUP6S+YBfC2sbhIdx2QYNrvaxRNT8XUQ5na
S+WP2VjjWix12mhB4mq5glgXEBXlK12DvWRqhnt8e+Zs87UU6kj7IBdZr4QUVjYOE4oTk2w9B5Se
j8XcAXzoI6T8JanqholbyKkw5xgDiHbdsdlJsYG6yPPXgg39LVbRr9XrRVFeLaqjmpFiCBMxGQBJ
slgTVu6TevwEwOZPZ4avroFwfUIm9Fhxu0nkp4ybQMm5HuToh60xWDf9BmzTM04/68vHBfnjBccr
TU7v7htBHYuhccinSzRdIYZYyFKkdP8d4r39UhQTpKkUe8Jw9qvpKEDMLD4NHGqfGHaVmNrfvxHQ
+6DpKVe5WaMYVxmhqUD916svQLs7zQPr7E9u//x8Ldq8eeODIogAxltRgie/deIC78XZkCAJVJn8
c77t0Vd4zmzf8l9Lx6rsSvMc929qC/o6OAATZ2QGUNfOghZNV+1u064+gtKisE+yaIzxEcIh3gqA
NsSnZBdd1F0BaZ7lb4onZknmnEMWOIFFdISeW4DGbheed0qmsG2B9ti3Sk+d0elEbSiNdd6ZCzpx
h4eYLsm1KOrK8x0jyAnJxDOqaaMjvaaOr3OFrf75IWALRcjkInepWB6ooh9v7Fxkcy2YOtxWAbxV
GHPQ120DE/cCfSHhesnUzAgBlkDggctGAQl6dLuRaS8OYVu37HmjSmZlu39duM/DApPDjKGRxCnK
xImhBwBYglspfqAUwphKPShmeY0bjaQ1NbXUJCfcDZqoWC+Pd27GN93Ko32TnJKAk8T+LNpxfZJG
o10Ng4VLOFGmAfO/Gj7xzypAm8eA/pLYNpZyc3dYBRW/T1CCUUQg6JBRoTTUrWW5aXwC0JOvs7pr
T3+VjmBN//b1vrR63vbXC0Z2xj8B2CUg4EItfMrkUGkDt+cJSKKa7lzH1k6W0bit+rryZo6XU7Va
EDYp/u29R88QVAZYjImSmobAylzKJVkjdmcVs6dc2yLDghucTumBgN/X2NVzrmDyTqwGCNhIWrvk
++6tFr5emJ6+CnJGLH0+VZ/m4aC43ZkdVkowWG21yfQ+L7Xm3Wvssjk0GwV8HYBXDBjDln4sknnf
37zbD6DsSp1zYRlLfn8GjsJqz02ELE9kNnal108HyRKsP5hsaEwTbgdj38arWu/tqTFLzpboR+9a
CKCrCKNEUf6lCUEC7fZ6eu6QNAOJoKtAjdR6XCF+HTQGEI/yLQxtOQy1SjwWb3VVa8Kou+NebY61
3rjvC/d29sSvPoR6mhRRlo1JkPVn6dCinoz9544VQFdoZ+DsBMnhGCdyJKHeeuCg6bZjdORKqx71
KmqMurBGxNcHn/N0wDYff9qsuuBGE3HqYuJk6jpXYQh4FAohZ6HN0G5efA31xk8+HguZLPqdwkuI
5nFzJ+QppRKKUA8SF+Ic0p5jtCwNdMVlA0NGb1rm1ls1XGoemd1vQFQUQMkA4men/391w9I+aruk
CXuMCE3DtVCN0cfgh+mC+Z/duysp1N71quDGhCuwd1Ejbt1O9Da54PtWJtXq6fEOivcRHFSZSILK
IioAbo2SpTRsWgY1tlBujdbCGPQ1b/M2a7sXxsII9Ddoi9X/NUKHXQPbOBwy29u+Rs5gqX8ay3Ny
s7E4u7PSH/9DInrVOPizNU+BNZG/Pf7WmWzS7bdSxy2IvSDKOSxAyPtaBo4GTtZ6d+flzxHPa0qx
cr1jvVui8LpryPq97VdbRMUVbhEKgQxmojOT7wL2T+aeWsFR0oMExv7kKedgZR4vdPb8rwRSMUYW
KRyI2eL+TNpgwLu8L82saUtHVgJpwWX8XpG7K0QAXQcXhYx7Si2u5NM68YKyP2dmt64t3k6fOIP5
K5+m001/sq1spXa1erzA2Xt7JZRaYMv0Mtp9U9hPpnM3oSsEel5m4rasfEnzM8HToghN44+Fzvl6
qPq/l0o9qJIsrZTUx1L5LjP7lVRj/kN/KFddZpUpnnEm72ptZzLJktWYP89/CaYLRVzTS5IrwEqz
Un3gMaVlyEyF6RaM4f9wPf4thnYGwLbETZ33Z0V9GrKnSFX0ll0HrsaTL++9TX2NcCdmKTDgp5+9
0yAMp5HRsQjkv0rdysTlI67xIDZgV16i6qQWtTqw+SIwYIwdqR/12rUaFkFC6hnADxsi91Sl72r1
URCH+fCYH77fiBmjy+JStD4XVQL/+u+Po9SbK5k2jQRcpcQ1vdCumuc6PCuiMXROYpJGVyIrM6Ro
EzaKVmOOjfqPoQAwWVfyKU1nAjXtagZHn6ceepCSbBsRs85LneRLDG3TPt+fA2C+QLWh8Plr6a98
EyOkbSuW8Bqu+MYPK7l5l5lY8+3Ht+h/OO5/i6FcoCt7KRjaKhhhxhLFV/Tb4EFyqpNDJWFSQWhI
CHmAPu8VI4auSVAIRQT0G/FHQlZsdugZDCoKNlzU6nzALdzxpT2gvFnAiIXCt3V/bvGKECNfT11L
YrLnpl9KqM0bTkxz+f/bTal9D/6elmMbeIUos8JgG6n7ogjfc/VJDVepl29G9l0Yjwm7DuuV2zRG
yFRrRtkWKvMfLFoEbbcEUCErE3qEZKD4dS9lA8wLKfoPMWgnOWJv9LnMbdskwSS9xzowKS2tadcC
p5jiStOqWhVDv8Dr1NtX8pPA1lqE2eWBFWTrhI8XhM35CoBk0cOEVzd318unYEgk32cubvCHl31W
vsN2itYUxO4+H69qThCen9PjHuBoIlIH6jJSp/B5N5z7ojCQRtBqprmgCLcas+CgiEvW+j4hi3lE
CiZuoAAvAopKWYYhimvRbYXhPGbEjppL1ydWMra60qwFdaPm3FoIftS0Mh+vcs4XXYulnKDH1QL4
hMhwDvhnUq2D4i2KrMci5tTjSgQ9qHWUelT7GXk4t9Vb1x7KErB33wpiUVOicxktede5cwOElAN6
YKqfSNSdZwK3ADc3M5xrHzDiCM8+8sw3K6VrVn65VNm6FyYDtYxYmUOwzBMau4g2nz70fRaJEmRC
SqvlP4Q/Ga+RaMFv3BuyWzn0FVPAdBh4kMOgLZf8GclbnunD8fFB3b9mboVQprxuYykeQh6xv8gX
Oi+67JrJBnZBHWYA1xCDSWcsAeZ2Yti4NRdqxA1sGwp4pPYociifiH56IMt7c2QMr9KYsXWyNz74
YoaXRNqQ4WtABiH3GUPy0B0khiu//usH36I7NfmlSr7iRYfPDA+epms6vVjalnv9vf1eau+zLggk
0o2wONnTMD7Xq8poZS3jDdn7xxnLW0nUASSe1FVdAUklcXzFiaTCjLxXlCB1NmStVF5AmMyk+SAP
DgLpegINprtjsSjGj3oVK4vindD6qyo3y/bUC+jr6JpTytqpYnUVq3WgXlXRry+yuuch0eLaNes0
rc6lH2H64QudlqBdyV8oTd/bJvTsIg2IHh5MXFJ/A/grv9K1iiL3FT+cm4FzTaUswOKTo6m2jcLv
x5o/UwScrAXGwk1dQmgRp8ygkHFKRUAFeBZLuOhe53rLy0wynFTpOMpmXhxa2dci5lR6ko6JOVL2
nDPPaDiVg59Q2oR++DdRvgj/LKbvcvMmCzrTeFZWLyjIjBm4/ky6QcTjMGJ7cEX+3IoRb3HyaNak
CNaqpERP/lAHxuNt+cV03np2+D8A8dFxycIp0ZMASnilJCIiSO3QE8GAkA3UL5+fn6L++bR9fX19
f3/f7z/Wl2lCHmo1sf71WP7MsUA+8jjcdC9g1Kf9uNKA3JflTuVG6exvE4CGZLu3JKvSk51nB3a9
EUC5LhwTe1zJDmdmB9lkbRQV4nV4aVaPP2Xm1a9gAttU8ofJYgGAvf2UQPUUOVZjGRwCOWiu6sJ0
PTM1mfdqtZj7vo8FFAEta3iD82gDAtDgVhbnhyQoGyKf2bX/jomtK5TE9xgDtSoXMgszMANIQjsa
egGJiK5NylkOrBAKGPsmA2OG7tkGbFJvKJh+i5i8hVlfoGNYBJTP1DEhUsAG4kIjfqO7LkhDujwH
FhP8obvy6XzAZCNQ2+qDrgbap+VMLfra2dJgVo7V02q10ldr07S1EIvHyJ0FvzrzILz9Guri+2OX
MmyWy2eiBWbWGtUFLA3BOVzpegHe+RjZpPVii/C9YbsRSoMTodGc2vfYAjw4X/Q/w2cRm8KrsB33
KSq3LzUQ1ifv9FiBZzJ7t0KpdAAbhHiC+wX2HVTCf3YH63AAidHB15lpqtzntOlAyimCljnl3sC+
n0Cy9MGjmrV6lp4a7R8PfFO56YPQfINXioqxhpTulWkse0NfyWjGaI47q9zGgbV95S3VtEcgjLlv
IAOin2FN8oUnxHSmtFW7FkxZFR9YJI7hIXjkDF7PduqpbO0iwvvfqoW3x9s+k2XCKkEjC1oMsAKy
9DOiV5siC9gaNyxBu0arXrpRc+Wn3tu5ryTQw6O/iYaXx0Lvo1JUzcDZNUGu8Dfd0kn6kOmC3lPO
+TT70rzk9hJsZ+7e3IiYgqYry5wGap92rkswAkNcq7g7oRWYjN5qr6+eLq5AH7PgixYlUjd1ZKNG
iD3QsfUgPe10TEndl5vowh15I7OgoKt0t9RA/Gv+KE0RVeACUAtEEgU1wdtVylwxACJQYZUAkrYb
X1fNQv/0Dd+YeDxyLbEyMA8c0Ta7Luxq12Ha07QHie1prHXEEL9VaIDWSLJLMCOEIJ8MgeSZvr7B
f+U22p4xze11MDy920hOvGOcGi3vru47hQliNWaRR2FWM64WRKm+nJRJwJCSTLMgvOdLdlgCdt+x
HeFWTwx9QF+CIB2931S0TFDVrMFMSM61IerCxn1ijrkFjka0lI6r6I9vjCtvXdnca2WVmrLJgG/w
tdqu7QiH6B557AMLagR33y371Uk2dZwTGBxtlsiHTVSVt8cZKm2QKnGgAKE/oJfpT+kQa9zypuZh
FK7uvj6+hTOpMWzFlTjqjkBcEo9pqJwbs91WqFpbxEQeSFPNjwz9/qHtTxxYi2PPZmD8t3Kpm+K5
lS+WApYpo6u3drJ9AFhQq5Xma+G0drt3zccLnbGnE4IGTwi8JZDAoEKjsQyUKox75ezaoSGs6g0O
1mJXxUIItiSGcmCCUnDImkIMwsBV73jPKvj3cp28P17NTDUX2KWr5VDv01jBO6HoOuX8lqIF2Lei
Z9dRj95O3k5UCalG4CKR1HxfbIScfphWT0FF3QVUEaqKXOKtesoI5bNYGpRzvS3WMmYexkZpigax
h1P0V3p6vMxJ+WhhYBpH9kIE5JPQje5s6BagVPfVs1CYgajBQqGI5qXauEibMxPNTpzm/5JE7adX
C342eqF6VjEnUpd8T8dMesGImpNsdpzOL4R0kwm7X5gM6iVhom9XKO2vwDdWj0mqntNteJJPvDH+
Rzv3LwF0tb/OBm5wJwHyjllxFnP0tqwlLij73HtDEvHQAIJJUmFEKDsqe55KWrlQAfdjP4o1/1X+
hMfU5I+LPaVz54MoAVgUouCRR7P3NokrNqTuMDQbs36P4V9Sa8iSx1rna+MHWdi8WeN0LY3KcdSR
3AaS26hIz2kcq/GFlmHSLZgcNmTPRnr5Rwg1PtGWXvgzjm8Khf61SMqThw2juDwHseqhPoQn8Yv7
bpYI9ucM1LUMyrmqWU64IGpVBLR+q3Uf0l45lD+ZVS8xZMypOIZQ/wLQQVlAww64wEWHZpKCIzOq
MBKnuzj802BgGGy15UxAFePLY1sxkygCPhF1b7CGgQoKb/FbyxSzbcooNQSya9CyAyA5rqRNA//p
oyoMeDSI5xNgAASQsuZ6s+k+l3qH5h6qN19A7W1a114/gDETfBWZ5j1rxPQt4bOyZed1zxsJBljF
l9Au/rEtAQ5iKp4BUwK+FrpncFDKhBsJWAoJO1ou7xQltx5/mLqzHm/w/YGq06Bf7K0CCjPUbG73
t5SLqmpyEDOyar5GHPq3GD2ySlLg/HK+ZxdC6enXbiwkmD9UDlkMvBA4aBEVBg1CJAdsHvHnmIER
jroyNTJXKk1eaAT98cLEuzuBNLwMQybgoY8omi5GYYBwEw6jIJ2Zcc8VazbfKKGTqxrByGKXeXXd
ryBYqeGOBczEO439kwQ2a/6CKE0ngt1/sd5HsyLuKY/18cKhgo1/f5cfWbZSlVNX6mzxHHiboQ+0
xrVcz2gqo8bsEyDpy8qME615jWKtbk25QGCeoAZ26aON4C0gdO6cKVYJF4q4Evz9wp3PEZuyTtLp
RZn6imsW1YDJKARpxDBvGDMOwmLl87lnFs3gLmjOnGSwdQBAiHaRidrvVnNEqRckF6xCZ7S8cDbf
RyAREvjcqXpsMmhVEptUUfosqcNSoX/uaKUJAIiwTwVNMw1K7Ziy8EJkxQC/AU6C0xjX1dhoLaUX
AfTQu8S3mmztAd0d7kZvHSqHVI30AkTVnc5yK5/RR1+TPtVhM45WVWqe/MQ1vi7nf3hvFSmm0AaY
SsBkL/FPUOyS2tWRdm7idy/RW0lrIl3Z8G/pWhKfWWWcOHrdziqVrYD/eqzD93H8rwaDcw7T6UUJ
pGa3eyyLgYSQAum4kOWf8H4qAdWMMcSuyL1VXtWDUYKy2IhKAZQpUvVcxzJrRENx8uSkMXjOVXRJ
dY0uSX+SaYWil2V6LSQEPABCImiFKolaixHmzuPvvgeATFg7Fcg0xLMTypuKJwWf7+TRU+ILaH5j
R+W5ZM8zsuPHcYGJ4Y3e9qDMF9zeUnPcNYTEuSUlYbWwffeRDHC8Eihn8RicMsm0cWszocrDcnTP
eZhkWs1lzyGurFh2GiboagVOMpLrJ5+8LHL73CdfIFrByx3jpkWwHNGxoOjKQsGWrHdJMtvtQOTd
cVbL2l1tBJeuXgOOKbnfIr9Qt7iHa09isWYObGvA99Ic1nKUCSxaar1L2KiKyTIoF3UuC8bjrPXt
KgDZTNFW1WoEif+a95nWkn2iNeGYG4rgu6baFfVSOHn3thDRtw2MOhi1eRHZdEqHxbZOAzmsvEsZ
ici0hZWOCZySLhFVskohG6wGkEIjqgvFVj121MOwSi0Q54aOMmA8yGPNvE8S4GtU6CR8D0i+MIjk
9kZ5IRvkDeA/F+6k+HoS7YYftsJ8P53N7BDvLNCSdmYamIJ74ESz8ixAczKx0NjkEGd/+S0v6GK+
SkIzRj8hqmNfQ2tL4TqTTMJtJMFQ1Rdy8USdMEv7OIWnt74TX47Z3Zj1gPwG8hy3X55IUutlSQeN
enFlzffw3hW2yXND9oWoalX9lnXfwyYc7UReokb/Jdq5k43XJypU+BMsu7eyB6HjW2/MvQuv7GE8
XMM7DgygcZqfrxt0UrSrSHyqJYt1DRDFfcTP7LF7Ec2hN6Rww+lgHuE14Uk6J4rRgWOBmUjrl2DZ
94HadLRXH0k7pKaQiF9k3qWHXTkwld0LpkDW3k5C3bA+cKa4SV7HN8FbkWcGVr80wL4nLRzTb2GI
2io0DeAWTiDWCb9xu1VCipmujaR4l6qLzOx5KF7Swuw928102f2umW2b20XznmIWiiBu/eFvyRoy
ZxPggnpJ41IbOQaQUITbAs8RNjfj1hAZexzWUriPYzN0nzIQbpQmE60aVeNiU3oWvlAhdU/qsQ6d
soqAedND5luUn9FVrTXcrlmP9TtRtd7TvcAJTtHQaGy6RqPywu2SZ3T0ZvGU3ReZpBWTQPQu8q6S
rYEptKo/Bt5ObUHzHYSvRaGlqyR67bIGTlvLg/f0KcxWkWSM/tarLVl65Xtj+JI9x2OOIpDh2ZqA
VwoWW60OsovOs/IIa6Ol/cXjTTRzFaIedE9EtgRRI39c0SHtJY6cIj0AZejD3A1bGaSB4y7NNzFw
pYHWMg6mO+QoHGcvaWnkxCz6DZhjyXP+5hULAe+MB0ehSQZAHyEacisSHfGiU89jGdm71JElFzqw
8YXngH+zNQDWijU+sJVaH3ZZbXOR2YGzRU+N2FvLii4PO7Fa+Jw5t3TzOVNQd5U8j1M187rK9S7D
LhG1iFhVZHQoovuslvkvNbgqRVNkI0PhywXR9+H47UZQ5quJ+X5MRMa7YPBTkqDzssx1tSKaJFtV
qpUpiBXjdEHm/ZMfsTGifxh7NLlMLNS3y228URDL0vMvNbtn4HnCsd/5nqJVOfAUqdYLuRlVgwZa
uDWHoLlVcB39wVGVJUrqe5AevkT4xW/zU36NHuiahDlfiI3gXzJF6jQeVYy91PC9XbSE07uhSrcV
iZVzxnVPXs3Wm1T1eiNLhl6TfY5/y+RG1Qc2jgy+4LKvnHGXoN6zX4jOSTBn8yzIYgilGp3rkyCp
/ODSuMKqDEJDJaUOKHtF7Lyy/KY1K8ZJw9bws2PIvMTlVi2tiACu/PnYR9/XW1DsntqTp24KwLdk
ypDLuSgMMloTL7IdAdLEvRJr2MFYRaLOuw4vrZAxfI8O6EG7PJZ8DxCaJKsQDg8LCKNExSotsBh8
pfrxRS72qWqV3obIqyzCBJKLIP8NyQ6cSi7aLdh9LZuVMo0GYd9y/tznmeGnnI54BkDTtw6U5kPs
6koerCEq1ZhaF6QvX7G91l94AN6ll6hPFm9VnBNjkUHcFV14OREuPcyQFXZVBRRPzJtJGaa62Gf+
QoA/nQDl5FDnQySCxlUkcensBJMC4xuwZXwpAYnYVtnCvZ1U7dHPU24k4LsSOHX8PDfsyfDSfRFh
ne9bRV9K7M/Ey8hCoF8HYKSJi43uuiNl4mYCxtxfhnhce+FOHNZcSXZusy0uxSiaXfaeD6tWR2xh
MKJ7fqxvMw8UvJ0BfsD8zSm3r1BxVYLZrY3ru/6l5Kb+yhBDyQct7qw23oE0X0tKm13qXbnXl1uR
1OWKB4VxuVb1L6Of6xHfaLHAoQHrHbRh3wySTI9XOC3g9iQBOQfVpUhYtOth4satdqLBuEd1mgQX
we9iw2/GSmMzVmc6EumPJf0e1Z0ovPR+OSuQKqT2Misqr+dIGF6ydDPIz1476r2IXjP+Gxkd6aNt
zTjFSB1w53ZbWTmotTXueridptJSfhMtVXBnwtGJpAOJX5h7sPnSg1VJnYchz8ThpWZ2Xa9nOa8n
zFF6di1m1PLUSQ4KSpKDVj0JF1V+KtGkniPN12skXdia+7oSsoggr0NqFkhf5E2o+5SzfVJmeR1e
SvErz89t+VwxT0Ii6YNveoEmu7XThBepNwTUisW1qyI6i1Z8w2t8Zj4+pjn1mwwG8Jeo/cDZ3CpE
lBV9x7EdYFIYOqm3agPWfiGsgcvNxlVIithAkLD0fpkTCqJfsCpPMHlQ/d4KlaLKBwF5EF1iX1FW
YluxTte8c3W7AQppxBMvVBci4ZkMCEBjExACQG4WS6Wu2VC4AQbeYFdH8a84OAMBd2WC94ZYacmp
RzBeBSbXmMoSLHjuwkkSRkWgGDplx6gwi++aPMQjPLwQuR13XLyLogS9LnU5Ltiuya/Q141wU0iD
EAv/phYoNB07EMWPkODwNVYIYLwWnMycceavRUzHehWsurDNTCKF0cWvOI1TMPkVfMjdF5jJmRc2
fR8EDdNZq2gbosV+Ae44pzHXoqlgSPYEFeFQEV2UXCJ7kvaMHsYcIEk5wXMXpC16HCaJ/c/vBuZU
Tb1LoASGO7hd7+j73MiqVXSphxANs2dXKAxf8PSwz3EfkyUVvfeySPmjRQeF3/8i7TuWWweWJb8I
EfBm2w1DT0kUJEobhCy89/j6SWgi5pAghnj3vjgLRpyFCu2qq6uyMoETuqGgcNIm9IYUY0S7Kmem
6DkgFeQ+NgM3PDF+wZC6VkLdRay64uoMyLAArboQtfH1iinQOa4OiRECY2/WpfytBL2wrX3GB3U6
zy/thNFB3Ww2lJuQ6EYHFVrkr2emAhFCFg8cliPe1hLSrmjVI6pwKFN0NW/QmsqWVrjESTa7/zBF
4KoYZUiQTru2yqZSL4i9FNpaXOpuX660/MQMNE6ekesWCrPGC71TtyWro+eXdZeioPGoTgeNHrqx
NqqxUBLgr81XrMNnA59BICdt/D2TqmihVqPoIRA9O3R89pgM6WBJqhPTPmvf/uO9iPwF6m5AaIKg
5C9Gvzh7kuCGWZdVkV37Ibptt4Kkt7khQj4je79v6Y9uaDLOK1MTT8J0ieaEQhnZ/B49l+uzEpmV
Y7zWZ5+KQKxEJpowN1lIFRDhx8cgJP3KPcqL1ejRzPQzRlkE3JR/yg2T09c4sTCEfhTbSE+Xespz
pB9CEin/+QUIOPM/M+OqX0xsrqZRHLRhbMdDgC7ljTjoHr8doAa1lOuceUcBw/zP1DS45XPXY2sV
poQTbw1guH5V36A5ouqMAsETpMB8swPLzWk4LazouDNvphJRDxq5FRAT/CVFLsboCUzQFH4W24Cb
GUi4f/R2uQ/Mn+AIwfBAVwEuafXyQd66yH1scX8sBV8zlxPA0v8+YHJ0pF72gSFMYrtgEwgxy1pk
uGGfmPfHOZNNwQRfmJnEFa6YArmfpTEEXWTnoW71nGS8oSYkU02GX5XPfLGRk9WC1Zm76crqxBnK
allIoobBKcfv4gv08VYd6uK5o8gErwsqbKjRfz7eNzpzV8AmdDg5oPKhjzqxybq8Cw6DKraZEC/K
Lnc/cWkkllOPgnaNz1h1y3dUTNIlQOlM6nl8jgNTA0Abcqra5FiiguOiUFRHdlTn3jGouozDVeyK
NXUzhgMYS8oH9TTm3l5cNuwr0kVpIe2yNK1SCtby+MVzg+Y7ZLSy+cZ7r+yRim5qBpQcmlp4aB/J
QYtdcGJW6GwgK8PelQbwiPhFmckoRrTaFyMgVja7MAVhpBeDbYeLOu9T6HzX1+suKMJ9U0ZdQtNE
xo0gSlXS6venf/YoAyo1smCPGntToBufNpKUZ3lkI5NQMY2uloRzQY/gPCoabXcSCtYqhXZn5LUU
/b3obL3/ATdaLXi9CZcfMHlCAC+UBBFoT+w+WNUSCwhp7cskDjelSwSBhjlRvlTe7EzoDWQojZhe
SaQtU4O6p/otmLP3glmOqifwocaST7T4lMt7VFv+i88E1FlC0RGBPvifrr1ri8bXPguGyB7YH/+D
XQU7xhOJzxemX+tNa8oFaVSCRxLN3ZoW0plxDjGQ2A3Vioh2CM7DteMYKFOGPC3CddOtC8jiQJ9G
gcLb88LXzp1kEeVzYHyB1sTL7PprayTImaHjIjvtV7m8rXOIqkG3vUVlAIBd4adufaNCbr8JONKE
5x4arc7G5zt8HJFRwMzXqvCi9VRu0c322gdPPeANsV7kDGmXiu5zHgBvKDzk8Z4fn27X38p4hd/2
gRbZqOo3ulvLmZ7HvUM0TLmBcqpMoihOV0XBLJEJzTxpRqQgcCpjQw7obq4tR0Xq5KEsYpZk1l2V
nQByNKEfDlKcZwuX81wMgMKjgnoxWOtxdV6bypTclYrBh0MXOBFUT3VvBFr6gjLPhg3zpXLJ7P2B
oJYHog8pIJDTXJtjEF/6NXhcbDZGmxOnmUFNqpI61bPcgxfR8F/DQe+9pWvrBnaHs3xpdnI7Oqrn
O0Fex3YuEzl/UKR9zW5VEweUCbdZZ/VLBOK3KK7R4nh3ADgmAwQ+WcJOykvO84bY7hvkIIAsIk75
yQOsXpKaf0UxRH3wEA0FBtPrTUkVk8VNClC/Fqz54ZfrN4648NaaCa7xRaiWywqgM6hQX089m3OM
XzMMYiNPazZtD6gCV0knnimlPahXvS2X5i5lmdinNRC7C8/LufQAFGHBciMjXYXExKQwESqOF0o8
JDGZMidycFZ6VPfEFaNsBMFKusqK3MdCLQ2/WnLk48CmsRmMgjRqVGCC0vn1wEUuBoqogeVWIl3+
WLKJrg0ACQRG2MS0YFNayq9NtUMvP3FjU5IhLzm+BTMDbfYDh0KeZ0baMU8Onf+iRjrrUOU/JpCA
Oga2y5itwesLCYbrb2T6Sgq4mEvsyokoI6zdsgEnxl5bwtfM1IdgCC9ubUxPygCJXBvK81pWs1BI
7GhXnJg1ZGLpSNkJ8tWnr4LwJb3v8Odyglf2JruuHZKmgkJhYoOx0zPF37Fp4+lnODyEO5m8ZkSg
dhn8D27vmRN/ZXdy0UBHoVSHgE/s5gvvgFDcJt5HolhSmoEyw7fEQiWOtAdHF9udSmbr4HMyPQqN
Dq1D9TbNjHRJa23m/F190eiJL54IzCDKDp6diY0i+dglAMV3Nsau7wjn/ZTdIlnIrD1A1VgJmluj
6ta1vb6PfKXMYK/v0D65GhlB1+DbPHVYcyDrKUtoBvXxgBhNTumqJfp3vHVK8nJ/B9zyfo5b++I7
JscvbtBy7GnYAVvQkIBdX0BBmJQQpETvY/1mlfouAaQV8ib2qf18fFxKv86lgq/sT67xMmmEnMvH
eSeAszoeLXZ4taQBGJdTB8MH+67p64/u5/1xz1U6Lu1OmYf8vgbLhI9x17SXCJrs8cimkWN4gwVp
0PvGxrWcuLgrW9NrVWz9SPUwRlXZNlxIgurB6V8692cRGDOXIroyNblKYzUU017AsIQjJAM1ZGLQ
GdxsyxZPW1KIh+C9BURx7yxltOc91799NC2sSK6LoMLDie65VQo965Sye/aFHTbhD5A5Q6gzoF1J
jfzEywv5mpkY6WrIEx+G7dO20YDZZYVHmQOULjC7jvKLwfGszxpT2SCpBHBiyqZRtDIjyi4wnRKz
HTGPkhlzaHbgIUHAQKxPGWs7oVl88K+sVFNWNbXggPxkjCKhVizh6sYtc7ul/n3MxF0lNRd5HYd1
DrJ94xkd3jUMDRkTbfARcDvbWGeW8mLzu/ifyYnHGh+9IJfBPAvSjgvMqg+JeAaumFukEpkJ7bGi
/yxNfBLPD0WgJdhLZqKjrRGcp0c6OKv7h3KuPgeaSlRERk55QMkmU9iyUcaFmZjYL2ZKgqOnl3u/
I1VM6GZ0OyOfa7s60RYYqIVrdwaEA6d7YXoylRqjuG6kjE5XN+sfVN3QNZqYA1GbdbJKBkp/o336
2WbgPA5Lqt8f+Pylf2F9Mr1y3bZhUmHgxVdpZNBWlXCpPlPhhdU3Wm0U5mNLHpFo15doXuedBGr0
wIEie4N2++tLzxcYDyqPeM5EIHdGrlpIdRn86gG0A/wnVX0pwatYRWiMWsNLFREYVIOFgzODqFDx
ZAR/AVCwKLBP4XCKGLV9whax3TUkUC2Abapy7xrAbuH40v4nDs0+0NnQGsS1ZoX74ljk4PkVTVld
JzvuZ4gNJNKqbeCvkqVGtDlPBvYB5JXgSFFUmGyLNnAbvg3Z2Na4Cl2iKfIXeZ/AdJCB6aNaAijO
vGNF8PrinIlgYmOnsJYeOaZc1iRkfrt+NcRRQoBNekSTunV/w/0pNEydFWYdRxq2AKOdnDShR6aq
kavEltGj+NlkJGUeYpdoKD++cG9OTtifMuto2ZIs24TrwjMBLB98Wn11ncVmuhLouJmHWI/EjYvi
D78JX/kdaGT5B9DpOXD2v25s4I7x2sf7nz57n15++mRJnFYIq9qrcXXLOnioaN5SOQUiYs8W6O5h
gnWSk3TVHpfEom/5PhCXqeNmUKDaDF8xudX8sFccV4EPdGSq7DSOoMaj+43+kFKRSuD4tCqClFb+
7Vul7QSkbwweGG76FZWk3PniupYWlnHu0Xz1SZOgHTGs5zUdPqky9d4AmvbHXMsPVoKG2q/sV1yh
AzU2Icdq1ZR/ur8Owjjcmy10MR2TLQStBEBpuQH33Vp+DD/O4u/Rf1K28jre+bTYgsCwMn5pqdNN
DIZVaX3gqHukAsX/m7zuL3iRueeyCP+ljdrB6IP4y05evBZYkEFVfR6ntuj1Yb4OlBqMfpUjxOcG
1HcvlT/2vQh+nxfU4f3kVA8x+9JXanxOBS1yF+6TOb8B8ggJlOgS4Dt/C3fxNT1ABBLeU6ldVx4U
5ss0oaEYf5UVK52agu3I/cUY9/xkLVDMRx1QRL4C7ayTkF3rlKCWSiW1FUER16rP4X2A/IWuMJpE
hVyNSVRES/mRW/J8wHVA0j8qhgMXBS90fXfwPRdyWV2lNh/pskQKSCPIepGuhKcCXZoW1z+Jer4v
5K3ArZSMhAViM3VhoudeK1C0A+wdkERQnE1bhYXe63kpq1ObWcncni9IC36YXY6G/R4ky7TW2XUp
Golq8LU5ZCT7UhaeEnM7D06UV4B5RzkL0PvraRA9l1c8KU/tz88QDAzxe/pc0dz0P++v8Qz6UoUd
DaIIyHwoN5dDlvDCwHoYKWBvBAMth+fcy0mF3ZQjFS3mJJbRwSLR0EUypnDpMBjSS6jVNJf8pWmf
ualAzYX0OaiXFIm7GbSsNKiwJFh7kC6nG3tzYvQNwOoEQcr3y0Kn45zPB1EIQDLgNpIV3I7XU1w0
HhhDpD7FkxSBCUKAbRETOaHSIXcgQKMkiLXJUlA287pATxX6chCJor9y+rpABozhapZN7ZbNIDiX
9wrha05cZZID/vQ06YnSCK4BwNBzq7mONTSLSLw/MpTJwcbhwmIj9FAhej257BouDxycfHyD47Cv
KCcx30kH9JKe8A4KSVyRehpBAAWe/rb1M6KloAo7OKGkeVbuNGGoA8CRAKvVRe4A9rm6Dnaa4APS
zfYh/5pkgviqdNAYp6xXtiURIa2AO0NJuZ3bRqxGNL71XpyMl16KpGxKM1YY0RaaJFON+9t77i4D
gGLUd+I5QGunHJMRREYKR8syO/VoIBtchukd9BS9CllCmfyTf8PnMBseBAcPLXTna47Kn+05N2Wg
aAGQDkDBBXbP+181Fx+jTQrfg5IGwkBx4llHRHoBXSDX1sTMUgxInYPa7CArVufRauOuW71VHPDW
G4OwkAD+yzddrz1EHtA0ieAczPQoN1xv+rx2RTXsEt/Wz++9kaz3g16twYcEtjNMBDmOOvSjCrqn
q6CC+CKEnqBL9Ug3Dmn13W6kyWpABPOGXBXUBR8htnM6JfSUQWYggVjXZrOhp6X3xO29hwMzykah
GINvn957YHSOc0FznGcuf0taFz1H69B78LqFwOf2vrs2I1xPjeekkorSmPNcs5LhRocSSFiwl9J4
2ArxksrdTELu2trE+7hpjosnhDW31XuarRWw5JS/2W6/30ORh65/vlBU6zYdJbvhN3yQFgCyMyfj
2v4kyuOQEG7Z0b4uW5VP9ubnmINGdlJ8eHhlkQmUEVCh4YXWpF7w87du/tr0JMhT+VBVwtG04phi
9suFx1CSF2zcBpLXNib73HUzN4ZbcZ4Bqs9rdH8uERPO3JywgHZgVKfHcoE0WUCm7RwIfKbMcwxR
qh/kMZvNAe1C33uI1Un6UjHyNlcyWkNkPBbD0Z8wmTM2l91GKGrmGXwPpKvWYAUlPXNQ8s9Kfm2l
hcB3doXGTkVcU2NH7ST6cPhCHJi+gTUJdAulFSsvQp8uucHb5JbGjg3yY4cKfqekcP3QAoOWMAyY
90MjttSdSjbQ6gKgYMHSnAPBvIiSMnIN4KF1fbLlvFWVsnOY5w6VpQ70dqVAynKfo2/+vmefcyGX
hibzJpSQe/UzGALpOd5uAmlElggdmPbYryhaTMYumZt4rLKsxdIpNGaUuwmfWih6MTjBeF9/cRRM
jXQjbxceynPHCiEpADGIlwBOnMxkIeRCNIgYYKSBYYBBOzve7ffncGbvIQDkxnoFNBBQjrterCwq
q5r3Y9eO5OK18ItdjmYF4vmxcd/OzIlCOxSwyhgOnhx/RfKL15SqBG3QDOgPTsp0w7vc0ZHCs5b4
nwJYV/O4McHnu3CsZrJSYwvWP5uTBevEzvMEFa2iexOkk4HuEvxAcfpnTaw1wWULDTjnEOFNe1qI
dv9aYyYX/5XpibviClRUqxamz2eWvsjGS0t7kORJRDfNtWbgEz6fR/+PfEPhkmQr6jKpdVpZyBKW
q22m678LmdmZ3Xv1ReNGuFgAhRG0QKpy1/Z9bSUPjtFI7C7vOD0uKlqWSz3qs+bgZMZXFZCWU9BD
wGXgw4ld1w6RxOcNv5aorK7Cagsg3YIbmLtcQTTCAbcC9BKK3pOh8ZCXrjoRzbj1Jldp6WJCBZKo
pFsHx+oh0SWHlg6pIlywLgpxENpzwEcqfrR5QdI3lP/ub/UZwAfQghffM7k9gMLn8pzhXVuvDe68
D0QamMK++wX1gUudhRhzjF6nO+3S2LgQF+vauYUUNqWGTuTByp+aHcttPyQkkqR9ny1EMTP4NAyM
Rw+ThBbsUdjz2hbTVWych5E3ljX3A+E4o//+3r5EyE19tythCdo6F7Vd2Zvk1APHkxrWh702WDfV
llPscOs1JnrTobrlOyvkB/wBAPZIjzxBF8Rt4x859hxra77atgYLABuzURJDkRi9S3ahoyzEPX8P
yJvZv5iRydui96LBAdm4Z4OMMCeaiaIH+GUIwstvd0MP3Dsf6BWpjJ/n49F82jFWdKCnR/28365O
4qd/hAgqXTnGt6KPUpSr/PX+Vpw/Gv++b8qNnwhKNkB227N5kEgD+f9aouMT2tvAPCqbQFqnG+hJ
IROx5vXosZf3+TOaMLqP6olJaI9eae/h/gfNJJyutpA0uW+QG/H9tsSSSuq+ct44BoKX2kpwMr2t
NFtKzbQkrYDcE1voBXCHmS7oivZTqHu1cUnkLLbsztyxQIQgYY83OjoopxzlbC93ecLGHuRC1Q24
IKzhlX/wKXtuwfrkONAGZhdO7NxVeGlxci31Ca/FlZd6tlKs0Czel2akJ/07UvOgrvtvphuFCGGk
OVeQzrw+sTUyvI3UY7pz0RRiyse6eCoOHsCOmtEeIpLoindEa4MSWIMB1sFooNrzwjeMYdjNGYFW
K/D2I9TnLyl/4aHqXi5iLa2x5JU1yOA0YIVN4H60Ls155HeTYI0Cu8U7ConYkkpLJcmZ5N4feBua
Y4hvcBVNvJbUyE0SJbDfWxLJf1MgsUgKIB6loblw7896SEw2cj1oQRsVzq7nuxk8F9up9+yYiU23
fAkHI3Y8oF4eeX8byCJue+oLYKB6yzPiMjqrgCLlZWHC52K6y4+YxMVDprFeFw+eXSsn8HZo6ooL
dmpH1FTvH0Pvse9LnUt9XURVbs3jiS+jK/X+N8wUY0FHPHLTyLguRj2k64kIs4GLhgrfgFKoGUc6
V5E3gSaH5GDbdmyG4NT1Rk73Ra3E2cGPmWS04wFMPm1a7kpJBReDDI9HobiEPgSGOiurMYwPiX6n
n0vqurN3FIKc/2dvsuI+aP3zToK9eqN3u+I5eQiNaqes0r2sex/FSjgMG8Y6gP0goxEIz+tPF2zk
S0s+d8bQQQTBArxX0eg1OeeFW9R8HJW+zTSniNX9R6UwuJTw7kbRDnG4c7+ZjbAEF5+Nci+tTm4/
35OCrmhg1ROoeX7fe1+jPCa6P8Z78IyXebLuqQIuXNk3HoBCJT2UDejBPqho7i+Ifepft0sSXHPe
FVhrSRIRdI6yudcbT8vCSosBvLT9zPKq56LeJvybImy9Ll2Cec3ktEeaO2TyoToJEqxp828I2aUh
Elik91rDh6R9v/cJiD7oAQotEuX+m7sTjgWcxyOsE+wNk6EVcV4IIePbae0akvjlKkTgjQx4dk0z
a/kBqE6/NJj0t8p/8l0c6B7ELGSRosE80pYe36OxiVfH7ErI9aILGy/9yTyjDJbnvosWVK2y5GjF
sY8t6HmlhQts9M03VgRkYmCAk8B+dz3kDvIBQtQLgd1UG0agFWhdjd57UIfv+/5q/DsTO4CroE8S
kGlo5U6L6bwI+G8lMZEd1pnege0PCR+xXvv7Qlj5PJofxEC/b3Fm/kBhDfELEFoDKshO/QYHwY+w
A9Kep8dq05tLqjJzm/PKwMQDF2XQO0kNA+lh2CY6/wNqnIIg3iOarj0vU2jOD2jkJYOaBpLtk6XK
E4QAlQh7IloZylc01CbDBuot96dtppyCxDRYHODbQUKE/q7rHcHFccGXeRDbL6UBgFilKyQAoXGz
ywm3w5t6IE8NUOUPCXQGksSoXqD0vjmt7n/FaGS6XS4/YvLi9ABwcpsaHwGyF0McOujNfd63MDOb
I50QNgZi07En53qYLV8rXFuibZfrcHEPa98HYW7+6C7swpmBjPR1iFVAjgGNhPEzLmKzInGirE8x
kKKJXxS2Uk2uKJb6LeYisCsrk8E0Gid6YjUilLRj02yEneNDrjU+R9y+T8/CYAEKTMqlWOy2+Id2
pouxTe7EuhALb8g89F3QUIHI+G85PAZgfHGfuRLvofViK/uME0GEC3lkpD2Qh5iGHkXqa1B/RCcm
QPc1RDaC8Knv3goI2vI1ybzHpff4zR6BQ4QhdLCMNIzgw79evEbhozyV08T2+wCKQhGYPlwLPTY+
jUJ+YaPcOOKJrckSimCq7SB9nNhcqehBo4FLyozLxvKdTq/Zr/ub/2ZXwhiC6DEtqaFpQ5u4kjRR
+lLxgQ9q4Kzc5rMpyu/7Fm6LgqOJEfiAFnzk+qelyoyLgobjGuAUAazwUBNqzmfOoYFkug/8dsss
bcabsBQIBxwvQCzAqwx4+mSthCwP/DASM5S/4bDWjc4ADw40uEwUa6CtjmD4/ghvn/4Ti5MVQx1e
7kJGyGw0+2w/XeJbDfXpT2A2ZOgN+liT7xUNv/RF8PnM6o1JP1xqYEUZeTGvt2XqO34YuH5u43Wj
v2tbhwHfN3F5/aOytED/Xqo33Bw7DBRgChWJZYDh8Ni4tuf6qaw6XZvbopWi2A3iZsmjaOrOfrqF
jPJNbDmxNHm5B7GGNKMCS7X/Hcn6qWbJqV/i9lgazji9Fy5ZChg+aUYjMRF7mogrWSO26uiP9/fH
kpnpFSYzIV84HAiQDGilugES0ZoRgjP9TXr2ffO+sdtgZJw59NuhyKDCYf3d6heDQpwohTgeOba/
/K6+m/G7Vh7q9UdjnaDr1Rj/hbmRap6FRIgIctrJ4GRIM1YZcJc2cK8K2fofeWqWov4Kkq6Tq8ug
f1+IU2/zWhggLMGf8Agk4ViuV411xKz03bawUV3rCVjnsshkQeB5VJC1QqOs+Axdt1RXHDBMnyrm
KfoZliLK27zz5BsmO6fx4wFPwKqwwbBQu3towGYxqTxKMwAFOkm/P8lzHu1yxJM5zhSlcXKtK+zC
dFfRNlpawzk3cvn3Jx6TLT1VSOWysHN/jXNN9L2p5oQt37pQXwkPynOxtEnHkPsqqpvM38RjSmUY
8qlbF3ai7SXZas4Mj90TxI+5s9FKwGbJUipwcdtMYpRAyaSwErBthHTPMfoQA376itbJ2Ay+Mp6I
zTGNaxJDLjMBMJBwTEiFN0BlpMUjcxMtYfAAE6MHA0kbRNaTO7dqQyAQmbi0Ofcp7vQI/AYKyOgd
WrWroH0cjKUa+y1iHrcgOxJHAJSNs/+XS7vwCYjhe9COOKXdFWeQqPN29CohJRmPMPXgoBJln2zb
lgwb1RSQKLq/e2fiGTTHwh+BJ0tEd+jkrLBsIwSRppV2Vp8DcIHocnOKM6KKC3ZmrgyZBSEolOgQ
0dyw/QDsF6tcGld2EDwNwgqswcUeGwlcnN1CdeaPbGqyff949wEwRHVGnd67yInkNYPcuc0aYDsz
P4EzUkx349vP+wCKOeRjwyP7QsE3SxLLPSaUGk+n4md7zokeknZh4HPxBz4HuSgWeEp4/Mn5HfJe
k5xWrkDpQL3YZMw4N5Kdv1W6X6zsKiK1NWjbsFpLw4qHECDy7YwuHtTf6FyEC87kNh2JvXb5MZOj
7Q5+0LSFWuFSBUvE9rM1GsBcyWCCooug4kGgvQmqbEMh6OnSt0upmxlfBq1F7AEEmuh1ZSchCldm
csNkfW0XMgP1AE0Av1AmLo5yvGSmOwBIR7yKR6QhArzrS6hoY8GpmdHMUBBuxfDg71z7ltaQMjYC
MDSvoBuiKMQdDLG1coCpQd+AlpHmQ21fPdAtidsaRNje2/2zdsvuAZoG9Hfxo9bn+Du5KvCYD2ol
5jsQIBL5yWGM3moKQ/gKdWUVoY/NtUDf0Ge0zXcDr7epwQnHCMSI7EpJ9DbcAgxeWz2nZ+W3AxYm
A0zYQWo4w3fIDwsX+R9R+fUcXn/rZA7jKExDzmU7u0TzLs5ppb+jajAiBwb0b/rGc7LNDhI9RRSR
xPf9ibrl35hM1GSbIsvoq2k+dHiyvkd03xvIWYIxWv8ck6fPe428v/rk7UOyOGrTw+vHgv1bJDbs
o10cWT0U0vH8miSlGE3sEjWXOoRpbURCKKrFgB+GBXpnXdPVJeh3Ovi3YHac0umUX1qdnI5Y0CpV
lLTOrrpDLyE+i8DMpK1iNHXen1/h9hxej28SpfHSIIp+ifGZMTGP+ntPwWtmDGgVqwC/MOgOWepP
Hhns2NJoQcByjp7hLYW3Jkt56ttelMlcj996cf2B2qeTc87pwPSe7IRXEXzrw+opgikP/iinFTac
+41ueP0RZQPdWGRFvb3xrydjciqhESpAsQgf4ObfHLiIIZMn7sJaBG/xWxhkI/Azcpdu/dnzhZ5/
OEJgz8GIOn7VxbAZ3015lmMwbMJ9md7p4X3NfFXrwJRJ9vEhKEDDOkfnIJDIAr8uA3za/T1wiwoa
5x18TkhHjpIF0z0uub7GD6rb2zDfR2QPQdjncOOSpx/x23paRycLvYIS5T/Fw/fqlxZ0qSh/27k1
fgGgSWCkGElspjwZDOhCRSeOe/tlez7u/e2nYOaHI0pVPnnKtpZlHYxTTzabj3J9sDcR5I8A+n1c
0kcdl/fm1F18xWT5uajiU4ePMA88bYpXEL6QtPYXTtzcgcNyguVhVAEGLvx6tQE9yBRQLPW2PxhO
qRgRpxn31/M2wBpr6f8sTI50UTqp7BU5uMdi8ONAVkwQcHBDy+UUXYJ2gdwvCc5Jt7HjtcnJyeX6
oNPADtmDEOxlv0exICXb/vF83r979Pic759xxevgiX7qyHoga2ftkmdhu46pRYhh2ClHbG+D245o
D6tTQDZGckBzrP2b0G/9/uTMeVZBQI8HWjLRHjrNEIrMWKCNcdhaUFq30mMwvGei4cfqwjLP2gF/
Id4OgMtC3/x6mQNnGIJ4PFMZcuFj6lNFcMXKAFBUv/dHNLdrx8I6WmgA9AJX2LWlzBGyptfCHv3S
WkskCQ2DMt+SBhnQ/5WhKal82WLuovGQavGbw28rFtQx5/smZmft31imhL3I8ZRZLQa9rYTQgXR3
MR4GXPjqZku1uoVJmwKMm1pyNdymvV2LHR5YCc5hkg5oOfLW90c0d9wvVueGghfahUyvwJDT4k2l
oc6fLjHYz40FmnQIceE6x46i6w1Qq7yYslHR2w14SrkI4FH3APmR++P4A0NPneOllUkg1Cpdy+cJ
rCBVBGl4PE7O+yNrHM2HbNWQp2779NTQt8Z4+xB58sESHf0Z9z9hNha8/ISJ6wR2onHEAhsw08/g
jQKZMOhkTPP4hKvKApmM8JiQ3YeR6qcVcBQRXXAdc0uJ9LuGNh5eBb5hcqR7Hp2Df/u/7gASTxOi
hgsUE/Mr+c/C6NkvIgGINslu0GGAZQjMgqfL7kvGLSH0/j8r+c/K1GFIMa+UEaz4wSomL/t0RCcc
10+gyPTtp/bhSyQgjCMQY9EPiPbGuUQPxoJ/XBjqH2/KxVCVNtBYVsVHVKN/1H4kO3LN+/tlzgSK
eHj7/V825cm54JourxW3x7lA93aZSKaTq+tcW8KLz7ykUSwEpgfk3khroFHoetWiMBCFmm8G4F0q
cMukQNmi+Vxfh3ti7HgoTRcb5SOjq6Xmspns5pXhaXVtpNORpQqGBVJ4lvzhh9vynX3IG/DbWDkE
wR/Sz/tTOhdaIEhkx25NXGp/keTFqrFcEVRCWg52DBBTnxgiQAFB/YR38nsYLGRvxmmbOhzYQS8/
WlBZPJKvpzXp8yQvW36wVfD/1dGp5jI9Ewh7ZoJHTcg2cb7UszP72Ls0OVnJoErSNC6FAY+9bQ8K
V8CFoHr+LujPpmuTuAbFJBGWMEN/W/1moKgNychQoKdhmgto+SSEcLU62ENoapGZdywB56YeC68+
+AzZXV1DzmkJpTVTf+AQMvyzOl7FF0vp1pCT13JnsBswE8kkaQyAiBWRNvUvR7X4wX/gQAEQnx1+
dX8Pza7rheGJGy2iJmf5DIZ57cHfcDyJwjc2ffMEq9iAcPK+sbnA9HKUk02UKg5oD5PRmPvYMi6R
frLUirrHJWyJMAbVt4s4KsOOEjLStNoRorHWjQVpsPf7km5NZJFWzXNuM4aFLkbqm6xuc/SrN42P
xxguol5l1m9g1NvHhUtqdsBg2xj193BQp721XO4Ifqtpg41MvaCa1UrwaEIXKyuzi3hhZjqvZVqL
Wg8zCXiBjn1OWjiChGhU1V4qfumIzD6RwRPJjlL3yMUo49V8sVnLmvOBLPNYmyPrNWM8ucbz8fMd
wqXvx8/1+mkNchXTZRZxybc3vgIwG0pmyNGhjKpOXlJ5XSd1DdpZmx14m5EyKglLXu5WmA8bEOl2
FN9RDxxViK6HlkKlKS/qoLUR0eAmlqn2yW1xE5PkuP5JVl+vEAgHfm5UTjytbId4q48NaNoeFd19
vX9WZvIv158ymWUgDDIlcsPWfhGIcAT5B+FMPOAAIYotIKXX7Np6fUOP3KE8nh7zJZzqLY5pMhPj
fX6xyCqjxEkfwrxqn/tf9P7TI0dAgg66TPIk775exaNM3g4HcGcT7/0X1fr7459f7X8rMfGIQyiW
clhhJbL+Na6OubJQK5/ZxdfzO/F8FfjDFFfEADO90BvzbIp0GLuv/g9p37UbObYt+UUE6M3rpkum
VSpFuRdCUpXovdvk109QF/dUJsVJYs6guhuNFlqL2y8TK6LxyYMJdTBnv9U3mz+qqa1cuQuX/a3l
2XFVW7ZXqjzp4VjWoJ5iEZEamm+kkIdNQOSigOI/sQPuVEkPSbZLi9Vu49/X4+0HzF7WsVHZsY8x
twJ5jY/vKMYExpOwcRwiGrbJWttie8GNuOZlLvhmN3Z/uZnBSGNusrvr4JqB5yuxnv4+Ri+mR7Z6
YG6Yhw2aZe/vo4Xk/q3RWaiUMkqU8jmM9rrUEoMa74fP7vIUn5/yrePYkvmSIHmdEdZ6g3NIWm4q
wYN5cc0zXXiUbj9kFjANUp/l4c/dUprTce7N9/fmSSPQ+UXkJOtPkfFoZzuS7vdvUPI84g4nQB8g
drL/rGzBtdP9s0WvTjevtWWeZ9j8zOb5FXwXJXwrWbccz2h2gfH4VzH3poIuf+ieuduzZpxXTvfq
B0zH/+oDWtoNaRpgVfhDY4CJDN4d3g9MQkgcSuxi8wB5gBfT3GIGksM5sFci6N8v8+1izK63YVCl
tGNgP0B7odfv1MLlQG3iZXpUrsSRvznnbq/Sn97xq7FGqtZSbbpKSzNFSe8gmifH5J0Hk9sedR4P
ibG26Vend3a5ga++aKGW0rtAJUgWZzjBxSfd5BcgrnwE3Gm/Tw1c3Ft09L/8gXan/LjW17+QRr6d
4tk1p8QeE4b8dNpBarCbgApAK7Dbao+Fjne4a3eTmsbDy0trqKCQMIWBTHq20EU/FQQQdSz9ZrOy
7D8MWree4e1Hza6+OEtLv+qmjzr05gm5RrztSH8+2l8EF1/4gDvfx25fIwP9CRvu2P3ZI1d7YNQC
Jo0nu+BPPKTEaPYHS0GvrWc8PtLHPWHO2ApA2SEuXTlqKzv951K+suyBWceLWVgWwNSOfJU1FPku
bCDoE49W3vHm/ft2ATZxM8NzuFtV1XmQFrBXGa/lx0HYwx8kdm+hRPeAIV58y1hZ1IWY7dbk3GsD
BSkTJzBZGN7BsyUr3Hob8eTthrV783cW49bS7NpK0v99waZercOh24PI+HTKjFT3ibe3H5Byy2Ry
FMwLttFuTQtobSlnl1aj0TrXphMlp3ZT2x467tNKT0aHiddeq4Uy1O1IZ/5XrHpFUWmwNdhGFJJX
PFElsVB+wkCdxwdF/1IvbznuMcP9PoPeYLeybYXpevh1YsCILUB2SJZAOXb7QqhDUkdRBi9JPOxe
W6Q2S916jA+P6lPY63aAjM7ZCaxmJzyiagHhS1AG69l5eqw26jhh9laBnAuQEczJ1SfNVr/0Q7Vq
InzScBahA6YfcJUTRxmBH/WsL3JEiu6iIxZYmYrFZb8yO1t2tAamZSpgKUBPZch6ob6lYaF7pQ0p
t/uH9wdFdW/SZ6ueQ7Yv6TS8GxIZzh1kXVAmgfPP658ZukCx9Pib2z1V2AUOTvXxyBso/kI7B3Ui
3qqe9y8CYLwsyII68rdqyCPvvLTWW3SUtiZIgowz2gT4A7OXh7VJmub+3pfPXjw+CXgqimkP4Vj+
2Masy3DCWn1+OSbDVpwA7VChmVdESi8rQ02d3CZkpJTJY0E2ysPpV8zxCEQaujpM9LBsMhTPdv7n
plxtH/u9FyDkx2qyAgFB9FnN60tjydcdRB1RKmETI2oap/WYSme99AgNJpKxSmLc3xLc5B/fTuyN
xXmhqcw6ro+CbHANhifx3yjSI2iYnxkDm3HF1O/b9dbUzFUfwFMVQxB0gKvO2tJpt1P13QFcWPBZ
AqNcOVXTVv41LtRlccNM+a85wo7r8qbqKMYF+vGwJOh3NVZO0wJ6EuPB5TXBRDXQGM5y3mGNbr9h
RCEW9BpT0/37u78BLcFIXoaT2pKjfh7X1KAW7igg5yetNnC7QmZ3Xn/SULOjUeOPmMPW7AEY+zw9
jhvZqC3gfHOH6G5k9uQ70tf8vYVXGGh6EY0RoAlC28K8j9mLEVEwrTS4UbsderNQZFATHesGkC7w
virNFwgbSFasJRV/vxO3ZmduZsfzAR+WMIvMqYnfzsDJ3EdQH3Lu787fXArSraGZ6xiVldIF6FZ3
n5Fky4wT8iHx7gk8eej503a1/lnbp9CsdQ7ZxgS80idnb/K7bWi4oBu23dySN5293Xb2sbQujY6/
trl1YQlLBvTergFZlrY3KI6QLpu6jEE+cvt8yg30hwopGKFefMl2ZelqoRX3wcoWXwg0MClXZqZr
+cq75MS61Koe243ftucSIkf2V0Js0zxOharvS2Lqm8baXDYfsZHY9xdk6SpEPhBXsQgpMOz3W9N8
WaRFKmSj63u+3mgnTwAeLdoxQop2SHXF2ELgANUGHmrgEAEDSaI0i941L0IVMkddINszuwIkedgC
DIKHR0X/RI3uRcUqeoQ5IHtS2WtYqGlrze+qa+OzxeS9uqraBAleP9nIz4UMZ0dBlpf/rnFtVSUc
kGaVeGLp3r+2OVtZiDNrnZ9iwNyeooW32CiKHjLgP64EMqAa+lIq5/sLunSDoAEJWjQTqRlCkZmj
w/VZ0gkJ17nKC658UBrnVikaonboXC918Kbft7cwqzfmZs5OW6VM6VO2c8VtZKAnDpybXKoz9YMf
2F6zwqqxsFtvjE0/vzooYjJKTVJjbKKuMNaQGWX1Wp4af6VOtziH8AwmJC9KtmhMvrWjdY0cqXnT
u5SFSqcsxQe1hzRD4A2S2ZYV4/RRyhERDNZpG2i2JA7M2jM+7YzZbsVBgWIC+NUmRO3sGQdCVYYS
k9a5IYWYnS0VE5Mls01f+Mf8s/wUepJ+3l9JecFzuDE5G3UaylzReTApsnZRvbWfDPcphnoR7tiM
cKURxiTknIC+sVhmakjFoczOBXhsM5tqh8R7TodTAzilBM7bv7HWgO91q1KdDofcexTxf0O7Efpm
LBZPOg/voC6QqRWMRgqholIPVTvJ7LYg/WXcCqhKNn8isOZuM1Yvm5cg+ZKlr6x/lFtd6B2phlq9
B2kbkypOuC2jDhwnjQ5iV3nY35+W36yEEqgGeFxWaGpCb580uzc62qJGUqFkIha78VJzOmO14ike
ppaqPNi2FETOpqCCm/0hQwv2C4Q473/BwuN88wGzSwSJhyERshBpj94QB5J+D8E3StRpZ7fyys5f
6C/AYEV04qM5BE7Xzx65OmECWzR8g8fI5UtLIsW+M4q9YFjRqbMqK7MTZ6cGemCNu9T1rBEytgdB
96wUIexFead6BUFn+8isvBtLPuDNV80umaSgTMcN+CrQW75KHjkANjvBZxnzlQFRXx3u2sDWC3fl
Ll24bsCpAz0/0JVDx/knS3M1GalcyKATTqibjTK2KKtnLZwjpJRLtO1Fr/dXeeHACxCXB2RWRe87
ZAxu7xwUYNUk70vqKg0TPneITokoU29lNy+UD1SBgyI1OGsB/ga449aMpOUB76mA6StJPmllWoln
aDQwQNVUdKRS3BHlVVTpoSLWp0YINfCh15Ne0cXhIlfbugZ3XcVsisDkBOv+DCydNPTVaQAj4ayh
w2V2AUWqzw3xqFA3QhcUtap0L0oFOZfBXx5cGChWglEYsXRteIxelrbPrhy0hdAUcohXHzA/6mkU
4kIGdDx9BsOX9d6br4b/GZPz9waVlQ14XaEkx791LEmHHf7LWg5u4aSDBWACTAOLBSan2fvGlx30
2SuEUxWw68gWeb1xiDfWaSTsST71+/ChdqLt5v60L4DQMOorq7Mt0fQj+Jx4AJd2jZUAMUHiY0kE
62Q9Pab234bse2v/peiAtfbOlh5cfeUDlqLjmw+YBQWYC7in4hQd4x3gLFD6dAb94H1AtC4r7+rS
DKPwDa10wN4g1jd7VoecZWR/YOGBov9MQqGCPmfj05huBs1R1LXDtvCiQpIdii2IHtAfNQ+PZbgK
WU250Q1SXXhtP2LAKJB8eyCy8fXycuxMtMeCOvHvpYox0rVpXbM+/fzq+lICplR7Bdab8gAOTtyb
Ahp/iAYJq0EA2bzZgtgl3iiBzj8F5TEw7++rhRItmJkA24ZkjTIJNM7erSSO5bhoBkCrFKs8BBxR
/W8AAXYBItnE2/vSaew2fkMGdsXywiLfGJ4PvOoV8DVRxFPRhue2vkx4da+IHcl5PchXoreFGBGd
NNAaAShVgg7k7G3SyqJl1AphRSPsu09R+67ok7YmNb4AR0dkNKUFVAWKuBC/u13LEhEi12h4HQTy
POi9Kb1Gf+RvuucssN3rklWS99HqDFYf96rdf3DW4ckGtGHUiw+80uW+M/dvaHPYmvZ+b34MDmeK
kG1yXkZ9/7bdfp9XbrKlFRAVkPFD7hnMQXNNMyXr2D7K+cFNijPoKrXS0GJ02jQQnIHTfH+fLZSF
ICVyZWy2zyo0tbJKCGO7w0n+SAzQrbtEeWw2X7ZtoisaBJIMONf5l371wl6Ifm5Mz3ZapwktIJjc
4PJ2CbcoJJ/W7s/zYVIBTJ41e/vBONLKDbZ0W97YnG24vi4yr5FgMyXls0JeI+fAHYvnaOX6WArW
RSCwIfsOyiQAlWZ2ErGpmbHDtOZIgGVGrsuIOUApzToIYGv4X57VmOprapQnxlEe/khPoL14WpPz
WSiFYXWvPmP2JnZe5A1Bj88AYTwHHt9jg8nlt+OrKZ4Yt/tEryVF8x44X50Lh35CaWV7TbtnFogB
go4/MlosQDcwW2LRq3PMAk7ekP+to2OtPt7fvj9g2t8GEFzw6M7+jUAdoxHFVFpTF3CO984RjHEv
PqtbYPdlwAkSA+UCuzJjp6wMxXYvKI1oxvckEgByNeahQwNjA/WgAamTtVO8PPR/XzZ7lxECl2xK
G+qGClvvYl9Sj5KaXO6Pf+n+/Imt/mf4P9juq1eq6bVG4IoKRjz+jWE65aHJ8+/a53sLnUvZ4b61
xSGh5Q1w90kWep5f9Qc0L7QlJjuIgkupot9eWHv010xMd+PVgASplrrIa6n73A56ChEILOupsH5w
QfvUQQuiLOhv2wvq1PfHtnhipavBzdeLp8zI/Vh+5bcHS0CvWW4/hjacd6M0zDcee2TzrTkJKitr
2bXpGPzaxf9sz1PmciaoXdl21O1kadNDv1L7ZOXRvD/Cxb1yZWTmvbENQ8FRhA3p538bz1DoCxda
UZAa/4UZtJ0gEY+d8ktNjtYg8ekESt2i8HW1+fQFqysuNcLv+3aWAh74DP8MzbZKOsbgUuEH6qpc
baYZOrYlryLYQTnJ0LwdADwch0ioRfy3ECl6Afa9rkOJypNEq1So4/Pis0bTlR08Wf21lFdfNdtG
ggRAvMZiKUcUMp/4Wo2tIKkAlmyAQQmCMj4PnfhZMaqwAidciLcxHah8oI8QvZvSdLKuTk4KeRBP
YtAZXRfNuedDsyzPw/gsZfwOOt4rftsCNB4VHrQb8IiC0SI6T0bTjEHkXyI369UAzISGXJFMA2qc
1BDSG/+IDdr7tslLAzYXUHbQbznVRwHshys5zcX3fCLHmGpoeGfnJ0eSOg3iNUACl9+p/+pxopEI
Zt4dIuFDEa2IQkgHyjqj9rqy+SaXcb7ME5HZVFhTRdTwbmc7CPiO9TqfBeCD1XOkig/MsSDpg/cS
rORRlvKpoLJE7gxKtigUzmkisoF2fsano2twLxyITT7tFgXvjNQv7coduOCQ4RWFGA8KhRJ85ZnT
IsTyWHkZ6hmR07Q6NWqg4OhAkse16Abk0b/nDwhqdL1KYGIQkWy/nb82rsUmLuD4a1AtOWh09GSz
bpAQtkBxzKkkKRs+0MvRE6mV8ArzWVLRex1y2jE2q2ZUJv4UHJI4wJHQcyGQQCXbyUz+lwpBEz+1
GcQN0Sehij5hfQDg9VyEzvyjIvs1gEdViVxEmORFslcbJZRNuRC13MxTZHD/xEnssRYU5RgVSVY1
D3VVlNjBqMSOzU40SKVJdgxdy+bUVppZWQs0K+GFBsQLGoQhBOLHwxAatPcj2enHXjsLaZcIp1zJ
abITh5z3D1UQVowhB4wnkJTjC9Yec9RSdiBX4KNTmjVS9arkSpc/dFFYaQ5tgJi0qzoRCtPj5RA4
0bFPREujicBBmnwYqi2fyt5UR+A9+cBzbIkGld4TOCtLav8Jd2BAL+kQJvUhkKRA0auJFZpUUgnS
2bwKI0R6mgjic00Ww+aBNhGA+w1lcuE4JF7T6eJYDGjPGFIo4IUeE4ONh0/Y1pQ8Xgg2XKXSENRO
JRu7uZh02ZckpUCzEzqIYfgJH3kAuVTs5UxwRI1ALM5y2mviRqEg5z8rZRugr2yoBIbwDV/mZlIr
yYCpr2g46mqf5ul7BtYq2QyRNKi/GpX3qy+xblMfDFZjzWSbNhe1fuszjBQ9g9UmiMwAnbDJUx5H
fFySqkY3HVQN0kg+dp0ihS4kGHy0sqEOhEZ6LaYFaj5VpyEx7/utMklzyxn36Od9OxoJ/r1sSCm1
+GehZVAO16Dja/aF3/m7ukJy5DvxuTDpt3WXSMGRaVtZesOvKQCRSJW+e2+EpmkgYZdpT8mYDAOh
EDTkzbJNk9zwSpAym3yaa/giLVLosamYIDDbIeJl28+TMNq3vBZAK4wXvVjaI0nDhDuv8tjswCRI
itm4QFT8UnSZ74RRbBmSdl1OzSHMM99kc68uU72ucinW1RI9waDAqrOhevKhcChEUE/R+uxSFIUy
7jOlhOhIwtOE0UUGLVIbIYt5wZQVTBJHCiQsegPf0vhOA43VDIzdWcaZLVMJ6a7M2QyTF/SNBMVU
eDUc2t+aWKUEDZMaQ7q6T0snTXuufAALQaIA4juUw7DxQqZmL5JKAZsZNblS3/1eUaLPMa8KyfYH
Rq5R/JDDzuy8RBt0ng+7wOJkPxawVAIVj6MMpiScjbbccsEgg7ii4FvWTuoqycDaUnLaF5OlEEVg
/daXjBGab381pHkCC0qWfnAKqiJgjlyVcbGZpH7ZmIwa0tziQp4tKtKxTDIaPhpS1O8+yxgTlC3j
CwW9jw/lo57+vf/ILHRmQpF3ohpBKy+P+2SWUU3KMM1pg24lJHta4nmmugXaL7kk+24zvjKlXT+r
jmxwu1TV5UMNHQ2bUkNBgcm31XrboMu8MJ8DC2FddF57LBYcHYBWQNgD4ThF5aTp51f+hp9TQH3C
jnW9Uq70viuRYeZicFRgCglPPWhhjqD/CylTrjiySxUNiESC81UCXySoxflb09pYxlnP9SziEMKf
R/WR1ugxHj6VbRXbGmeFok6/qd0XOtLxzTF8CsIVv2Pp+ZrE8pC4Asv0Lx4hkS+rOEZg5yZS0htj
lw6EL9GaW3jdWsc4txASQSYGVQ14ABKPtqDb0bISrkbALtmfEBepKkAR3+vXgmwL+/5+W0BcTmKu
/yxNo75a0roFE6jApiySIx2obEB3QaZ/a01q+BvZhgijjnoiQUkr7MgWYDPJBh9G+zQY3/e/ZHGF
r79k5omEiZLJjYQvQR5/+ogDGr3sB3Q+1cZ+G6GDbSXltpQouRn6LFFSNDjsmfA/BifGZKPrCHJh
0/g609d1HRqIK7mR31IIWNHrQc5OUIQwXfBbLCwgZp+f2tHe+oYOwszVRNt0T8yc1RtDs5gk7JW2
pbiW0fViGeOusERHT43uYKy5qktbFbU+jce5BNfFvOtRitJC7YBfdXPih/p7UJnVy/gYo1btkalL
qzX+RCuX5NI1JHMAa4gos6DUMVu4JPJyvqop61oSo3OPzKhvz/yastmakdlKyXD2pTKBkcSBCOJe
w6nQUdbXjJVtvxDDgXTn32BmC5UoTE15DncqxEjyl+QNMsfPkXYOTkAHgpJiB1EOvKxJZDaqGShE
XDsFSxtFVvDaICWvoXY7uwD6XMMDPvSci4aYxiMx5DVBO5ZY6uvR1eO1loSl3aIiQQpCUAQA0pyo
XC5LVe09cXCZnHPyeselrHV/Qpey22jF/2diNqBSkVNpZITBHS9eDKawj3cLPYROtQPF7yPEXIh2
gJhbRo4oUJ7hBP5ZsT+9RPOTd21/do/lMaNC2A1DVF2pQu+N8f4UmrmtGqEd99up6QuXy4bB3eKZ
0p+1dre1CZ6dDZajfZqowAsWCT2qcr5pGUTr94c4jeDeCGdHoy5wLPtKQRLft8ApC0kpRy1Kq/bK
p//CEMpEMmgK0cg8F6mVqkASRyECGiyYStxa852Plig6960ISyuGwB7ZaqA4ppb42zcwTEKa5qoH
jKVA8A5wr4P+Wr0ar8BagrUo1Tl0L/VvoW6aBYHI7LC7uPWDvnZlT/tyPqvXXzFbuTJW0qiKGBDf
FOdAOjDyrl+j71lauGsTs4VLQg6YfvCIA7CUk1gZgAwaSNWCX1BYSxZNmcVfo0HlDUhkkF4DEHI7
p00o8Dk0fqe8gvSabrgdcPnRZ+qATjQBYPNzZQkXcjNQGvmPuV85obJXA+i5gugDoRTw2wBoUAO9
nk6uI5u7B4+J6b55p5cvOGxQvbmcW7Iq6bT2DbNka5+GfiqOAaqow6FUQF5UnFnV8FGX6NHfKdUf
YWsy8api+dIDgvCXRZYIogiAqNzOtDh2MfJ2+eiGDe6ZSNt1kYsTqYQukI1Ekw40e+/UpzL+BIqf
lEH4TWlhaN7fMIU6hPZ9fyUWU1c/fLkCeJ8Bk50dpiodM8DTJ4CsbzENgdQ1ZwOEohJOMtTSvm9t
YUMDi4t3C0gzjH5OrZRpnMdArYF1M1lNLYFRnyU1tDK2jYyIHVLrvrWFuxVJMojfwl+GVzyXaROq
KWXfgfpkiKTSyJrQN4G2f7tvZMn3R1IToCPA6EHw+NOidOWRC02rRmwA0pOEAS0VinhtceRaTF8D
SI/0JI1o324ISjWNmfgg4tMqI1dVQ15ltVnKtiNFA8cODzUEeOedBADL+nHMIeGbHuVnf0KatFul
2uVWNDpgIUCvMNPr2j6uyLAGBF4qzUx0Org9UMWXUea73dVKkiRyVLas2/kflL/kyUvYiHgBiDh+
pCE00/qHoI63QSxemrBzIsazy4md+bUFvC1tdDXclOiRaT7KIDck/1sagQla67FdeDjggAIXJnBI
naKp4/Yjx1FO+FgEbkI8HF4Bz3zfweOgX9RCJJzAC87BEXoEAAoK5ujvfF7ZKAv3zbX1eT518CHh
h2zO6NJ62z72CkmVF5axqHAOa7TZVmvKkwtkQ5B3wZJIyE0jP/ErK52rXddxMgoAlAxKpFNfM73Q
M4f4yCLHIwYHIAO37FPKmzzw8CvDXXgfwcIBvAhijYnQaXaxRDIbtkHDTBxLtflKLSMf7IQxQd0M
rEKHZkDzvsGlppYbg7MHeRyykaqSz7q0BLITCNum1/MOV1ls0M82Homa6BXQjUX35ft2URwZ7sQI
hozIWbZ70a5CE4k9kWq6v1aLWbjzZXT3IAUNtu5J+ft240HehGmYFPR7SIe/q6AS+KjjlaLWogng
COBLA40E6bBbE1XjRVrV4QCmhNHIuNFc+py4K1O8EGQhb/jPyGxNoZraNjLSdej8qwweLKfhNrXx
ZMu6YY1Wsc8caW/1sg6dDGyoxsYVUF6CLbvLDqG1lt1a3t/QA0eXHfQKwBh2O2RU1TveVwrW9RXx
K2pDk6+dqo9NJvmGOK7cWxHztw0taBCRbBWlshCHybjveDBBo7T2Czah5BmNhLFk3Z4yhLavIWFb
VmdlEieATI8ESScSZJyVByNhiuckeri/FkvlPVkEJSk6uFBExTN3O/o2GVM1C7AWXnRp5dcCyXq7
fVZ9PQgg1CBeBJSFxJqFNKddBxBzMJr2JIBP6f5nTFfmzG8EmhPBKLRSWHQRTVfu1esHR6eQw0Rm
XV4mAvtQPleaETp1YIiQPh1W0NvTHv5tDJlMQZwI/eZcZopaj2KPDL7LqYDq4xwJIhLkKxH2tIfv
GZk9EkNZ8jTqYESrbSo/g3Wew7vevd6ftyW/CxP3n7HMH8y4K2teZBjsn0HRFe2t6Z7TaBcEZ1U6
JNTs4INxzn2bi9M3+XgCFERR+p+NLKcKh+R4wLkQ3NOOnb/y63+Uk3/N3L/fPx9SE5foJWBz3hV8
Xx5IzYrhmWWVgrd8Vk4yEvpjNpAsysYPrq/SCwM5BZGgNpOVRoQMAaoPGvL3RPQh7231Q5GYkeSB
7LPXkNkxszbW9hRcdnjBIg6+sde0iJVHqLVKhFVL6GUXHhgnzbRn4j80Tdr3ALX4ntBqxIuAZOXo
E7VH95CejY3GgxpuiCMS1j2X2ZzU9Y1eIH4FoT6DHIueFal0Yjs4J2YqJOJzzmWqaAxgjgWzthQ2
ICUbsuolT0TU5tJcELelxMLhUUWPXsS87hrr/vItb5mr+Z3dd3WXpxrKr0j9NDWSXMoGHE/IfY76
EEAM4b6xpbQMUtn/2Sw/QfjVwWZ7YSiZLuLcas8ZVg1xicQZrXCj/rV4vTmNjxBiPg57FTRpwa59
itApsfIFS/7S9RdMN/DVF7SsiF7fctqu7IPKQHEXZamTJOzLxCzGB1TiaLFRM9VIKostX0VZMzo5
M0TvPARW3IBjQX3QkrXu7qUX8Pqjppjj6qOCXELhU8btkNQmLiF21BPvhV9FGy295tdmZq/5UDco
5BYwA+7ySNgrgdlptoB8ZlqvnNpFzx34NHFqwQE93Dwm08ZJWZjDQktEgrgWagc7tGdAqyDF5RoB
WsvuxU1A+E2yjc79JwRgy6musZpqX8hAYMP9+47ZzMZFkOVoUefctDOahwYKljt1n43ERH355f7W
WkrrT2hHlFEmospf+otskNB2yDPOZSHraqNfkutQGTO0s/+69b7qUwFpi8tmxehS9HFtdLam3lim
wyDnnBs48NBqksnTFFcAphjqqXOrwkrWxDQW3zIBah3KBKz+hd3m/cCDknDBIbfKb/PMaGuTD1Y8
gMUTcWVj5of4flGnBQcbkDZlz3JmspmbI8Qlw1qn2uL7BXkfvFyI3dC4dHv2sGaZVKMr1FUT20s+
JXnH5isexvQE/nrCVGEShIUj/QsT3ORjL1CEjm6emyVkDNAL5e8LmbAPEnXCNUbPNWuzqRsCv02E
HNYqz6bAuZ+8KdkWo+27WMnvLd4nV+OaFvHq2mLHJvb5DpbUxGjgDgcPZWR23Sc6EO/v8qXdAEif
Atd4Ag3N8ad8NfhBAxfKDb9jH9yITQh031vOghRc/m/ew2tbs0HlyL/2WVvx7nhi4VhoIWG4LwGt
XFqu56dqW6zl7pY24LXBaT2vZlFuQ0kZNBiM0WsRZRtBek3+3p+/pS1xZWKeGFVHUE4IHky0YHI1
x/17t8ueVc4IVnIhi8HTtaGZM1H0IFeTfBiSSlAD+aoejM8eSOirjxFrBj5yKl7aSxm0hIayc3+Q
i57MtfFZ1KDS3O+SPOPdQIM6l4HFg7Q4h1rLGTiVNYXR1aHOHAkPjEh1x2OodWUljZ4njl88MPW2
2If548hSPWmssN3Uq5Kxy/tlYroAyQZ0I6afX+0XsRbLlE9q3k2h5ThlegwVHKDipipO9CmxpAyQ
Md9UCwOIJNkaV+G3SwlQRQC9CLTUfwSBbu3zdc54OKNIyjV61VwyEEgYVJdMId9ykc3K+1p0qGho
D1q4EkQt1WhAP/PP9OyoMPxQNQ2CV1f6suKNZI0Ojme1h04S+BwtyNlneqnHIChylLO4ATdQsuV3
PEt4/GFsxhb3ow4MZWPf33lLD+K/zwIm9XZGIgkCGyiBQAcBYnxI8qPZ4L6BpfOLjhJgqoE7ncAn
twZ8piyo11ec2yPLaheB0RcEje3+ExKwKw7yUv8ZWs/QPDhlZNA2Nbv/hhxkAb5I4Ysa3KdngGV1
izrleRI3+n8fFB4P1IDBoiErcyJIOlRJ7Pcc5wLf1MfdxtNyg/K12XexUVUlARQRNCIrRhcT62iN
kQTUX1nul+5H4SlsNxQqAnFw3o9AJA5m/SA9e4DwmvFll+/WfPslpLKMUoGC7LAAHO+8sNgJQjcO
wAxOZOLV/tDbiUJKS/cN8fH+hC46oCg6gzwYcS2LOsDtNilpFQNo7nFQPX7vmb+M4vT+H7l2MrOw
q0jnA4NlzarSw7eo35XcyiO9tEmvrU+n5OpeYsR60Lx8si7v2twWP0r/JVadyj9JyBCvdh0vXEPo
lEOKCF3fyATPSe9pWONHQ8iDJS4edR4aaRopx1chM9HMATQ6ckZmdcjiTfpVl+ZFTEzw3gIUvpEc
yElS/zvzJ0Lst/trsPBVk4gxmmRQGAEKePYA1iNon/KptU1DQD+WIYjc14r7Syf0xsbsnWuHtJP5
DDaYWrR6JrVERtzLtdu3G1odIv9AGSOoVL3IeysvT1z1//0Fs7cP6h98O8ZAV+QDil+dXY2I1GvR
pPDOOGbXeP6uK4HA9xpS99QStdQp6xUk3uJMg3IBLAOKiFhktt3Ay1PTlrKDOwjdO/UUnYmilcVc
IGqGJPWVjZkrrSp5oZQjZnqwBzvaB07g1OY7BO/wx24IfUSiyflho95eWrKWDV6qPcA8SpqAyPyc
rNsTBZAwpMspYBzQT/r00cDH6GBf3MS6DfiIOxE3gVZgE9jnNSWwhQft2vC85jc0QAPJGtArLQTo
5aPSfvTZayKvFBfWrMzOipqPed9V2EVNGqa6VrYPdapuxgjpN7ZlrPsH8/8ymYCwcxpwRxBwu53M
IvjfyWz1xjgcTplV26E5kkeC2QSbeeuAG+v8Z43NcmmbIvAD9g3d+JPC863ZiLLSAOYuoFfkbew/
8oDC3x/Yz0U3iy4RE/3Hwty55wQaVchqoUBL+kFXD5DnRU/k6QmbE/LKz9pBO1C9IV+pTrFvwSdv
8CZ1QOeOEsvfF8JsG1vSOR2Zdp0RSL+Wy18iSrj5vtkyM0kj+VmI7wOkE/lFZP0SK7JyOz94D94k
/WUeQQwXW5WdWomJVC767Bgr0+F03J+ppZf45ktmWyBVew3gmhENNf5G1P8Ped+15Li1bPkrCr1D
F97cuOdEzIalJ4tFsqpeEGXhvcfXz0K1dESiEMSM5nGkB3WrupHb79yZK9cCSccLCnQ3/bbz/8li
u56T0QEpSjmD2nPkhCN0uRgGHV2WF65WE0C/wPYNfm14ic0K5DAzHs63M3hvPQwr8uoeDnCaRIr4
bfvlsYdt8C0RdxERuB0Ek96S/XtlpHpNSutzfQGLF0FVZayGG0crVrNYtMnrCskchhmS+CAjHLWH
5wuOs91+qLzOUZJhJQdZa/Itzx0jhtEA1KhkEoDTcjEz2xORXmiu/W135A1BEqeSyxB2WROCik/F
p60QlPxa2v+jneGYuxrv2mu4xglgJyClQS81oQfTYUM+ZsxMnZYSOAxAcCghpz9mKKuh58FmYkPD
jPC+g5ieCfE82tf6M0rCIAJtb2deW5Pb5driqGM9qqc4poHFLN3HAkpgeLUJEU5EcX69djeKsLXn
sGlTb3gZHh2KHljUryMFeTuYFM2LGd8CcLupNYT+XjzIFS4UkVSoXdFnRnRqgVzbGr10PMSFZTbo
8GyryOapkVGsL/UbTZ9VEJ8QAsBrAz1iZewCBt7Kba9kt7OVrGGA5KdltTIzaa1gFzLLaGGSh0E+
1ygM9SveyKD4MA8r7vHMb8+KlhQ4Cudmddhu4+MBwjSgVQFHGwBC48dq0fcxw6PXG//JOUgqs1RL
c5Dz/cLmn1m03ESEEB3/29jo7G+k0G6cfJjOVW+8vRgvldmY8tLA0n14UNSahKv946d+0V8z9ZKb
7SlUrVBXNOc4/96cgvrLaAs9qF3LgjDGSzStHIQKhVxAWfPxqgsiLVdCGXPeowQR9RtLga1cTenb
ZEdTzkD50kmrIBaTsyfG9EJAls706V7a1ok3lJ6ljYlyK2lX4B/iVY4yc4JNuiyyDCIf1NsK8FtG
JxjVe27aU/YQV9BsU6IJD5FhWvMtDXejsjgkb1+UBt2KRUVkdQ75MjV1sgIIBDI4QH6MIf1ZnMpu
kyACX/R6z7xxzGNHGS5JhW7mwpozNCzYq/NT9iPOtRHsP9XS6YWvUtWrDykGNJ2jmJ5056+7NBpP
X+QSdAlhFCkmUA6EP1IhDaznz65MBBT0QTSTBHt5laoURT6s88x5M7XzBi7eIWcCXtTxdEaoMHTC
CObT3FFDaSNwn7wPMm/PQ63d1zeZMqru6gwZR1KkS8bRA75/vN+IyTWF+MBQggv8PUrGb0e7jFM7
lIOSOcWOOUghKK+XwjBLKM+AOtV53i6XB+kZpw4zp93ETFxg4FMHjRTwqTgOx56wHFGc1OcAElbL
gEDAu2j0vsN4g1/HOnD7isy4e1PTDZ0oCWGXYdBRqnvb1TaQQ94bxnvFoW66JZf8a9BQgsIDQSok
VhUtW8Uqtzhb1v1BHnz60RGrIEiHh8ZAgofSrVvDWYvzh8tZAFIbQ4lfMue9bNYhxHZQxcH5GnhR
Zt4AQ0/uGRxtIYGNUTyJQNvJf2eSjcTkmijPAf8mtike2gwNAk0UN+NAuu1UxIIDLMlgI6o3Xa33
qtcD/TrDZTCFP7qxMlqevJgUqevBSl+oznLnHQKL1sFr984qDiSCRAt3ohU1ZzrVZ5bLVGRwiCQg
RAcMNYtr4raDnujynlLjtJVjCHPIR4VZJ5EeoSA0JllbaTmVkfYT1NIdpYbFaU5ScaLrOBzA/TRU
UcFrHfM4eCnPRHVfssCRsgfpfYBiBLrJSFv6yfaIBRRCodt6v7+/VickYm7Njua1510qBmsre4rz
g9g5GhsDYLdRDLmx8prIYM1PJUPR0ITIfRUeaMQ5BI1f12clAJHsjHfy84xAY1iUqKP/SKSPhdZq
pykCvGVZuH8Lj7irmUTsxFvk9vujjYIQOteEFUTcAJ0korTgPVdFaFEV+lWcH3kR0nHFRvG1rFsk
/aas59bYz416a3802AhCtHU09I/tSHJp94XwaAeaHT0E9mv/Gog7qVGljwSMM8Cy3p/oCdf61vZo
a6VSV3OZgL6HIarBjbpICZXs20tWWDkw0zpfzKUSBgf69liCRR5oPWQugGccl+hVbNkFAoi+TlxQ
hkBu0nUkEakKUaYrNSJ/DGyWPlaFV2tZ3feC2sSuAHX7HPwuhM9owAzrSOA6o81kb9VHQZqC/rlp
34K+6V4TOuo/EsnJIv3+QP086G5bPXoW9CBKYBURCKGcd0GbKVocMNyBuxLaQvXlcMbaxIpAacyA
4R1wnz/4RBimTOUEJXknT7jw2UL2H6PKuN+hn9cRhAWhlgjc9MAiMi63q0K54eKuHjAwkLsqQrXL
igXlBpqUnrlQa8JITZK5EMhPZwfhLgBZB9JyFP+MVVslpVKqiucBEglyH5w84Wtbu9SM6zjhU8AK
i5wKWFJA7/f9/rjyHeOGjxzbc9mTWADqHy6LnHj8pnIhFxHaRl1nPinyXpMrw4ue8tCsokMEKj3B
f59jcppIvqApHCeAshERaZSG3F4fThFUYlBH7MnepI8g09MEHRzL6arQdJn0eswTbsaXm0hBw+SA
/kZtHC6NcUiAcuWuogWk6rpDQkDtDHFGXmO2rboNNOEf+G+IQqPsf+DcZ8ABNNoXeDRJkteEABFA
YkAHojH9oF9ZNVLB1cFAaZhUTyL+50Nz8c37C3ji5YZsJEYWiCPwnaEY/XZsvU6kbArOx8lNCPJY
oCa07EW5ksBqB9m6Ul9+ZgtA8E94Oi7um544wq4tj8WzUPwbhQ6bciemDlQqNWmw+TVAceo9KObm
2HHm+smOXBCK7ZuEotBP+ivVsi2nLZxlpKLm2N7lOo8iRBsBxNIMXJLN5dMmt9LVGH8/HK62Uin3
fGQHsJ2CAYZUZqw5Kw6VnSrt6ioFipYVxleNLv8g5HMzuWNvuYQHXwUSDEupFrzyargT2rWg0o9w
MMI5+fqpWxBxJcjoIDSIkkRptJTiEsE1WWmBUGlXba3WCvlwBCNVNOCkG/e1L+YgMVMH/JXBMQcp
2zMK9OprXLsA84OlhQWNiyauQaQgLJv1q31ZhniDzL3e56yOVhIC3W2ZtbAKnjM6VosKrOf/qGcg
JxHxnIPg+fiIpxq2KgOfA96GPZcUv+CYXitBJimwp4wjMrWIaPmFib8KG0xOButblG01xcwVMMzX
yMcQUO4IiCduUQYM3bdHQ+gGSUp7MXdq1HYRvlULx8B4zvlOQ2bgjpXxJKagb0LZKawMCnr8S6tV
JvOSPSULpPHnAvgTHBi47/FwHcgUwLc8fqLbLuVGLqgBgZ1tjafSM8Rm2XaoQ1EPlMUgy60HJNUS
lP89ijPeyMRxd2N68I2uDoG26IUgEWA6QAWOonrenlva0At9myUAnrq8bkyNrhM/Z+iQ4mBqBcjH
4SAdE/h/Kv+OrOYsBGNiN6CIBI8rURwQhN9o5atuVazoJAqXcGAIjx9Z1Ygs8DsWGm3oyTPmT7t/
Z0y95G7MDc25MtdxnS11NrqmQd93Iz05ehGr9preVUdL0IRHqz/OWJxcn/wAtQa0hQaW9daiIDNZ
GsQVB7ESnzTLmtNZeeO/eQdw+BB+X+cPdL8u4lnZrMn1AsEnVD+i9hjsoLd2KyjTME3QsCcN3Jk9
XhG+ugXx16k5IqZzmJvHCfzXED7CAQ1Vc7CQ86PnWykHVeeWKTAfkZ7SWqCoduVpIR2i1DDQnVDW
UAeMMVinqUeaNCEud2Ak+EZuo9fdiQlXbr8MwWddJFYJfEa6DlhIYBwbRuVzVXzhoPXVaXT9ESLF
MScaNLmvGSQAlCEDjQD0aLDcFIDmRqjY0xn8aaS2FoFaWzTOLTy+QFMbP7ArrZAQygWj0v31MUHw
g4G7Mj3ebE0mBJGD66A7sNCdz7VSsw+1phDBI9yFznX9GWExlffI87O5rTeQkZtjNpjc8PDRWSSv
UN4Gr/12rbQOaq8UFjcvR6Dq6CSqzYCDF2Wbh+YfPLOH58B/TI1GWrQ9QHh7mDpr2hNKaBwSUITZ
0PCdLIufAaJMyEVicBHwUwbRMzx1RtYQGJOcPMCtJzwVr/RZWrVa/chtA/1RUs01Aw4hl7iH/HQ8
cqdTDsnIS2ytIWC+PB6gSHp/picCKDdtGU201HY4UikZSGnUg4KTyxB4TDc/F0yY2vdgGwXXAmBt
EPoaJZFqIZOCTu65Uyk8+AqJYtPRW3htse4Fp/s9mnKKwUv5t62RK9NRLWuDZA+Ht4a6FeUIsfQ3
70TpnbGOX6FCv7RS9UudsToVFruxOjpRayQiCr9hudMQnQeZ7Npeisv6ERoEe329ziE5+dr3qmsJ
avFxv8NTlxUIjfBgF8FpALTr7T7x7DLuq0DEI0BW69ohzdFvnu+bmFol4GVArJEFKkX4fsteXVB5
74HYrkDnwg54WQXkudXaj5buTDRvotxreFGATQUh4yEANFqNbOnIUkShKw0qvbqzc0GF774AI0dt
EYiNv2OB4rX6DsFOSn/jCuJ2JjMzmuLUcF63YeQgFgLvgp1R5k6JAAZKwgZFKJgx1ysXJXOzUxkk
HZgQBelTtBWx0pLKRlE3T7nSpnV6VOwpWV1Getl04DnMwqzjiBDAySBiGtBvbMQDM5PUyPeQLKMK
QeUckDeixMOOUR7L+CFCSI4Qv4ciH4WGaEeSnlPVW49qkG3nVimEsfO+egZUvlr0TFtlWqRQwkli
C/ERBLbhnk3yGtGEkk0zFYywWaJyscjBowDYyMGv3e7ZT6QcYUwmTS2KjwqUqEsKsOCuL28CgQut
NJR6y01F54MVkI5VK14A0X5cxgzpo7pcyjFLLcIU3I0kZFKpVlM2rGJUtYd0o8c5qiUJKv6Bao7d
/JUOm5wmYtNUtop62uAtwlAVZJBVq8n9VTp5Y/w9ddAdud0JjVej/hIiGSf/MZOBPxaOCsgz2YRQ
C3dl64pjOO5MrGwiC3C9ZOEu3trsZLHoYmRDT+5aVN3jztecA2MyoG8I9dAUZjbiRDoO5pDcRZ0z
dvsPMD8KR2PFj22sTt1da7WxgXJNBsxQQp6EHSjwXpMUxKGaGKoqlZjazG0x3VsRYUekOwaWjdHm
EHjP7sQ24k98rdXUoU8OwZlHDU9O6AXWlMSBsarYVO22m4OtDV8ev6i4vy2PbxAnYaO0Fzz+pDyx
qRoQLjfZZJ3UZlHvZ9yByRMAvgUIm3GmCmP0Bco1QUfbxjzewk9Kt6lq5PNnEgvTJ92VDf522URp
x3oCDRu5sVmBAwSkUa728GkbzrqGBtDSOn5Z0uIszz5NJzsHNCPPAO6MF+Pw86ujnOJ6qmOcnj+t
PJi5vwEHx+XHHF19e+SxVYjqStzw7e6kL08usHn3vz+9wa8MjDwnSWh9MNbAgOxbtukC8/eU1Mi2
8ci0SSnpuUNSiURJ1k0547R9e5v3+ja6mjIwuEZpBtOJvtm87AwAqUiTAYoDusn1Oltst0uWaEfJ
J1BTv9/tSW98QKD+NWejXdc6fuo7Ls0PFQGb7usF7xHC66jdWTyEKzP9ujxHj9vlCeCOg8VBHPi+
+elN/7f5MWCUYlKaa3x0vX5i1rvhAWBr0BLtdscSwETTn1lFk/bwYIPfj+cp8O+joW7Bb80wHo7U
AEDEDdQdBK3Uu8cl6HA+7DlCzynP9NrYaGyVtvGdvhO4EwTSg6Wkhg8W8zwzgMMdMF47mDucKGBm
Qth9tC/iOnBKuwr50waRwxVtqNbhw5oTNf6Oe/6wAuwNolsMXDV67IFiX8iChBPSy1X7y3jLSGzj
XnhTVrvFc627D3KubVVQJp/qU6DNRBSmPERg8AaeK4jOogW3x0ooVREHXTX+5ItvWffaJY8R9dqx
+v2RnMCqwq+/MjPqI8VxcSgWHE6vp+HUdNV67wPMlJG3RwhvYz/whKypg0yatVqqYgD2Ug+iLRTE
XEDeViEZcL9Bk6sHsA0ARxmAHcb3YeqyGc12En+iX6hd2JhitUhYDcUN4kzafdqQCI0zBc9GTO/t
+EosKKkT2RVOpSaLBvdG21Yc63VgpXNcbBw3tVqRkhro0cAVMQb8UY5DpVEEU4leQJOIOvZGz6nh
4mUD5aX0iHraT2dIo4SEOYRfOqjaH8GlGu1RMOxp4HY83R/iqUQDUsGgK5I4RG1BoXbbdTuiFMZx
sbS0TaNu8nVCkHFX80u4itbC0hUhDz63Yye0orGKr2yOrmdZQFC1DGETjgaiH2DJIi+4Y44Glhkx
38laLzNVtwYO3oN2nunw1ASgHgjIEgCRgGwdHRdFyQ8kBDhvqWMaKgYXPsnuAwc2nzbWQU/mtyl4
2U24XxRW91x8fPKOvbY+umN5r+4TXu6Grm+0fK9cJBpVuUT21S/QH1ozfR1c8vGhBa9AHCC8CF2P
I3S9bLcM5Yn8KUKlSrmA3GSuxq6kBX6Nkm1Za32tdN/vG528y6+NjnygyuviIoV7C5/9/GRvgLIi
m11BFp/Nfr+/JOs1p25Vy1LPc8fFhIOEcn6k7uG/gw5NHO3iIPNtXywi4cR+gT+kacxKA6VMO6fk
OrR/NKg3ZkY7JuGdMCghUoBoS5+avS9jTCnPVzsbciv3x3Iq2gLUNTxZsP2BkHj8ZHcgPij0dSac
EIskA2Xug7k31Zy4g9TiamZrDNvupmO43GAN+wI6J7hkRrdM0NNZEwpOc4rl0NHcCh2rGreauWV+
Bl4HM1Czg/bDcJ2OS8UaQY6F3JHrU7sLtozGWdEGYfFPsGqZnipsLqXOa4Wm1IeZ7ik/dsPI8Gjv
CZ7gxyCbaU6OuLXzFXUsF1y08FwDgNO6fJXYj6hTXVVcox4mMQLXeFNeQ16HtHOoPLMFOB616AES
0pvs1FWLwLuAOiJk1XDtmrlNihqFE4WG3AKlO4/JLgnVeq2cGP8iR6qrQS8yD3dtagqZWnhg7bLS
o5jtc6YkOWrHKOJb8SskBg+FYjgs3rm8laICd+kBn+mvI0ZrWC1SA6QPofDjEEHWGw5IEbaE0mk7
FNZvMiEiqNlBHrykLiAaQVyA190N/+YXs1Xnw1b6sVSu5nC4UK/eOYrtIU8sS/VJQK39GYqnXAk+
7DUDzj00RjoIlF64+pzM3I9r+nsCechxIkcNFs7xvRG4XS0NE8gY7k5CrMqGvOrMmTlnY3R61Qny
7pCfaE4r3kRhWrpi5/b09DL8uxejCwhMr52cOdhmUCvQ4h00wOpzgCVCspX9OnN+/DirRiM2WvJN
l8VCzQy2COr4hMTiQl04bG2SEkbNjGbFqEfl/1p7azAKdArewHDeQHl/uziiTsyKkg5gtCwqo7LD
kHRM0OpJs8gjgIHaEoK1Lj1HJvUz0fdtF/4ryk+BGuVHAxslfgTRTkyd77/QPUrJWBSqbGOPGaC+
BU04EEO2pvjhsev0k97lsgZdCcJX+/uD/iOWMmrGaMwBaexiOvabIREfGxQy1Dm6bOse8jnZLpLm
JKe/86U/NiOSOH/1e7QZfSHp+bbEePOZUbpEUJCy9fxFzmvleyIQqYeCRAJmNlXcQ+U9WgSSlbwz
nzWE0PDE1ukPBgC/5HJ/FGZnY/T0K1yvSiTo8GDpJaEVVA8Co7pvTvqoqBHkfxbVU+OtAwwJJLRE
LaBWXvdwvwk/X/aYCQnECXD1oNyC5OrtQoRaF3SJUqE5FeLKExEj3sd7hVNLiIanz4Idk9YSYhIu
MgHiGqjm8InywHiXljM6SF+hLhN1KQJiuQ3hfJNrNiK/EGYhMFNH6XAPDjyTcMLH0f8O2TGejUU0
Mifi0m8xgeIh5hdiaTqtGXrLQHgplL3AHe+Pzs9AAIyCnWAgseAkKLeNJojDq7KgRAgRuji4vYei
b9W+Bf945u197qUVabDtLHPWYCCjTkHoSlRe8moGlDp+CqD+EAIVMsroIEtK43k7WrsBZUuFUKH+
6Yk3n7BCZJ/Iz3hYmokZmV6lAkTWWYGBCo2N/QDQkyZuYqA8kLfHv/cHZDgerrbRj6aMxoMC2gtA
+54+0UCcc0FDAnoLnLUdzfR5/AYYG2JG5yMHdoQ6oGAoBw+hx3y09l7OUgLaOV3IBaOM1GjFVdAx
L1+6Kjbu93J0Ov0wPnLyHK+vQVxI06cyeUxe7ejY00uvtjxGY0pDpGaCa6Pb9Ie1kUvO0JRcUh2m
N0AyR3z0mga6SZUW5bsIUmD3ezY7rqPtDjEquk0EVEjGC1p3CiOjrRj6eeDC8dUSp78l6O0s88X3
bI2XDfAW4DxgRNCYfD/4r1whxss7qWcxm0iH1rIJfR7DB+s15EIAjGTe5shnJns5sA3hqIDyEhCY
t4da5dPgLgVK/uTzuhCqQmn5C4Wzsm4PJ9INvwrFzHHjMvb7zPBOzSVizDTChiCKAbT21nAfZBJk
jFEZxlWufRarrjFbFhk1yJqxhIvc7qXz6ugMSU1/wdBSZ0VUhwq5MHmO+vwrYKLGLCQ+OYSAqe36
hE10HA2vaecn1v2WTm1kJMJRZMSxIq+MYchtRLtJaKOhXmFUuA1dxkw0To7V+2bG4bLvxT14GkCQ
iNCIH7+u69ouGqQzwNWZa8gTqf4eBJr76CDq/kdjltA5oHRBX0uGtxDMRosWtJEhVQYK0kOgKQuo
VsBf9wxq5hz7fqeNV+R1u8YrJGFYm+PQLon9FKPQqo2y8PQWYR3HeZEaPGO4WP3z9Pyv9/a/nc9k
/+v7xb//B79/h4xh7oHjbfTbf/+vqijz19B7jX8jVf75Wv2WfP12LF9Lryi99+J/ho/95y//+/a3
+NaftrTX8vXmNzpo+8vuUH3m3cNnUYXldyvQquFP/p/+8LfP7688dunnv35/T6q4HL7mQHTv9z9/
tPj41+9grwHbs4xSZ4WBch8H+c2rRTHY+/MPb18jfGeb5F9JGPy2KMLX+GP2Q5+vRfmv3/H4/QMa
DEjvQd9kiFljozWf//kJqgIQhR04a/jhJ3GSl+6/fqdYGX8JGUkZHCgiEJbDaiyS6tfPlD8gkYLQ
LUQeFBxD8u9/jdDNvP09j7/FVbRPvLgs0OXxNYhoEb408E1xEL2ThmPg6jwLZUfmGztzL9Wyy8FZ
UTz1cymI0QsIBY+3JkY3bclwZc70MKHJJ+e1fgp3tQRLjQYq0Kvp+LNz150ZvX/GlsbojVCSkkCR
YSnRc2s/iw2d7Igy5DIRykXEZHQkOnEVB7zbuJdGzaHAtu0vtkE/pltv5tL+jnTfbOlhxK4MYfKv
J4VnWtlP2da9xGDKAPtxD+aOnCHKG6LyNeGWwrJEcYO9rxAdrxbQSN1yOhiDRU02AkgTJkakGIyk
3x/cb9f0XqtGB03ot44IBU33koMoplQDy0g+Fb0ySmi75K/tuX5peSLOFQ6PA0i/JvVqMIYVfLVC
3dxm+UyCWXrJaPlju+jXPnQvLsWpXjFLRGL2Ra36AomXS+nxH3QZRRdDmgA6gECu39qmMsoXeb90
L8w7VJblnCQviVo9yy7hH3PURO4Cw4MbB+fx7b7l4cPjsb42PNqWCrgNc5oZllqnS+B1ykl/fp+7
OX86F1hn11ZGO7PgaheqZLV7gZA0ACjpMw09mggC3oNBHhXaLvEotZ5DdI+hpN9TioARMLMshIJB
pXg7rLWXwGdiFPcCQsw8LkrDcbpeb2QlJanAQvGw4WgVz/5DJPiomGoXHFi7SZSLKDsB4blaeVIG
lvEqR31Em2xCht8qZRBoQSsdfSp/QVElYiyyr0d2ZMMta02gbL6STnItqPuCJrCmPHA3sloQF5e+
6wud6VNHuz+F4xfXj16OjouYcaWupVn3wprUrtyDGuzBU5mtQ+pz98Y8A7o0435/H0A/V83f4zo6
N2Lf6VDs0LsX7sjLKuRQwLyuRzo40neUq8pPMjtz4P50ir5X0N8WR2eC3YV5nWeMe8n06DWzwOMO
jg0d6tFrWpVQvqLo9b4noRbpoIvFaxPVS46uAFsXWB54LwCwA4VWuCis0MTvgx2lsQAX3Z+IYa/8
GBWUTCHhh5Ob/Z6nqwOkl2vajUu0MV/3K2Ubaf7LfQPfLIJjCzJEtUFgDHFU0ILerueuRHkUn3ve
JSKdKpoo3d0ED8lD/lECR0EyOIbvDXi3T/Jzv3K1bldeIGhG6d5LueqqTSkb4qLbs0ewSxAEhy+O
ZuutDz1ZIi0ogzm2+8yiJWJ/+qoCegDhA7GegNEPtJbtq49gbxPgzlcdonwRS5z9azObmv2m57jX
w9FaDqHiS5eojQCIsNLdRY1IJog/jQzUq+D/pPXmgQbN8dI9yguA8TqjV22CCLbBv4kkV90Xmtj4
L5RDdOS9tLl0/Thx8r3VridgtPC7rutjnrHdy8AU1y1pVy3OgVWZtVUmmgRF3tJsl8ySXrtLbq+s
Z5ktv+vD743PaB/EddrQtY0VgOqQNb90n0OttxI1XzX7QH2ULH/gPtcC8KwskexQh0WRLTO1XEIW
3MhX7SF+27++t4dQ91BC46tPFUCb3LMMCivNbYm/SS7sQ7FqaJJumtUcp+AYCfdr/FBYCz90QIyO
q1RdNvCA9HW9SwlwerzIWQ0P23fBYLSBO0vScSanunjs9WrnfZRqeXJmxWeHFfRjBOHWgp8CnjKa
cruHWNehgP/zvYt3Zs/sJ/XAf4hgi13GkR70GoDUqE5uZiWNhvjHPasj56IvHKA048i7+Ea6EyyK
7Is1GHmWzWouXfnznYajErLN/+ngyJfIUylVbAqmEKQuSbTBiWDjrRjr9hYH51wN2jhM/GtKr8yN
PIiMU5IAkjbehTftZauh0H1rg3yvXbdQ2KW27RtA3M/0AjpVWk6aRXFESbLmXe6fjNMb86oVIw9D
6qKwlyJ0GpsS7EOp1ZvhGyS/IbzrLBGq0dNNDUb2jb2lcXaa962PUTy/xkAYSnSBeBjIZ27XVBzG
LRPZGANokmuh5u9CzVuFmqtRqJtNv5rnTKs0ZEdAVOxoOZgJZRVypPcbgUzE1BoTEfdkgeeBrs8o
ANhVipMiz+RdnhZvESjhno6bt7PhbYEp0rDiIMQB+M3bYvMmkVUB+CmDzJ/OAlBopsj87hc8ynx3
rEqr0TIiT6L5UhDfiMxHnCGu8aAHqrV2NWPAd0FtcY906sB093Z2jGNEdvYCt7BqrFRgipFU5sjG
gYmCvBw2krFKzBcUCu16/F2BGBJYNHmTJodWC9etsdnVWqMXqHtVQ6Kanbb/NPbPD+96t0PcltWh
HYJUP/gbCHSjyKrWxOUOwK+XRxdAyy8kJcjm/KKB9u4MPmHynmudutsA3g02PCshjyGBfcIYHHky
7AWlR98DwBhA/mr4aoGv9uRz9zLgRQ4JtHGP2458bF56dEFbUZr+sAN73hpkUERYaMZheUatHNmg
Px8oRDdO1odjyGhcqKbEAvm6rX482fr5xQa5RaLuBVxfoXpEsgSiVzuM5bA62tUb5sMBTWCEPiOi
QxYCOWygbqZtFiV5NFvy0pkvK/Wj1Tj8LxQjdhhelF5quMsVtLwwd8CfKvC5FJS6qWaPHgabkjyI
mNVuL+IrQ6E49p2B75cElcXI6Q6/eEf0SDdlorZLDpU5+nI75MgXe6Mlzxaqf4+catbqoiB75JOx
bteX7XEVqluyB7G2p66tpQKO0kzTl+ul/rBGcYaiPWVkZVXkmOsLhKZgRIWnRVQby+vrFehiFR7p
QMpjPvOEx4rbOzog6QTH+6YiWxCdWhCxx+SywAVtjyyxdJd89IaAAeWW765mNga15JZDQQbZnjot
AKQHQLLIFDFw+gP+A8V0Z5g7n5xBqqIhnY3UZ0rWn1ABheaIvdKXjDq07DNRDY0eiqxVcbddwxDa
qabqZudp+peuLc3PwdHRtx+bSl1WukJOONBo0uz1WDc/e9W3Mn1TLQ+dCvq62qg1xig1KyDWhkP7
2eUZu7vDstrsHmvN6NROz7XTebMTyJMlYUfUmmzSpm4NQuTnzeqAlgcaPDIddEWI3a0qfXcONJJo
Xxw5Pn1gJQ/bSCJfkaZbp7Oq75cDJ+zWfMbwReTrbD01BKPbaf72FUUrMtmCe/IZjBr6Ui8PnTYw
E9Q6hWilS/yVTXC3418QosKJMywMdrp0AYDFV4fvVaBMEsA9hgad9BNah8p7Wz0ent5AGNWCFADD
S7DzjILki8czjRkTzQG4D6rL8EQTlCJs82WsLgvr/gHHT97cV+fbKMfAUrLogRbfu0g4Xp6o1VOv
vW0KrJozZgobFnSnG14dcLaJ+vZolshJviNskC0uMlkPvmutZwanHv+ZV6jIHJ64LEp6xwWSqW8z
AkXlHiIH3zkCT7XNdOEESEr4RokAVLMTLTkhsQ5tKCy4++MyTon+un2uzI9uYMVVXJGPi8EnZA8v
ybZdSDgHwXvLbW1L3IlGugx2c1QYU48dBNLB1MANZVvjPtNugMINrvEuRe6luivYe4X18dhgstcY
+TgS92miOm0uzUX5plYBZCFBuoX3vCDKozdQFMlJw1AwDGaxBf0lf/HPzRP7hBdJupH21OOfNMn/
n0WgBzjdf/0Vvv0RcEaq3Ks9oEB+RbOHkPXwF34FlilB+gPYVejCDrWloM0ZHue/IsuUqPwBrmUR
hCHgf0HCd4gU/BVaxo+gZoDqNmQ0ULUP8MZVaJn9A5FoFPzBTUWGdvh7fzVu/8tt/pUEmI4ts3hg
3/g+iHqjvo3mOBRmIussQETm1gOTwTHNNshH6wjWtI5ui30SiarP5lW9iR2PbR6pgQV0KYUNarmQ
yRF7LU8YvnsTupJ/gxSRLb2UTOmj6EqhqFIFx383QIJ5h6vUtOsDgZQJFT+UieJ6Bp2mAYJWpa8I
Dmn7Fun1BCqizC4L5RLPrjZtoOOYcwI0sGggM1M14iS3eYyZVIBD3mSxZde5kHBAAwt9i2pHKN8U
ellnXXAOkywLFnyW5HjX5lLz1URp+eJDcUUy5BJKz14niXrcBL5mK962pbn2Ma8iVJ+7iaR7frKj
Kr7Qg6hq8Ec95NSq5B1EDoJW1DmeqU73Rv9vjq6kuU5eif4iqpiFtsCdPdtxnGyoOM4nJIEQAg3w
69/x22STVOzLFeru02eAVu62h+jKYtY1PXFx3WN/hqxH7E8116rWY5KDhRjdsO3XNymLpUFG8HpM
St1dNkdvxVIMj5lUrGx7kkFFlD8v285baTTIbJtnBzes7gEO8nD6Bl+2nUj/3I2+BCvVPBQ29Je1
38yrdbo8VI5VFxj8pU2yFesxK9Z/akxCm8zkkZWFucwuusJD6b8k2p6zAlkAxcSiown8x2Ad/EYd
248EO7/nZEg/qRB5A9vPHJFuev6hR24OMh3VQcTyEyq83ypMWY1zOZ3KeP+blX30GGdWH1KOVKPc
7BhjKowL6cTdq6T2Y8NL8KI1PqqpIlsPinU/ZLrJ3xwn4Mx1qQ/RUsKA21QeGfIjcs4q4m14AyTY
x19+n+V76mIObMYTW77OsMq+lHTssuvi3Jp9dW5AvouZYAzTLNlY+PRBcMSpHjUv1vUkojK+0ym0
Agc6sLm/gkVJXqMAdd+wwqrODaJN8pknvs1cAsOg+wp85PKJbCutpkO1JPAO/E/HbEWyFgNBg6ZP
fc4izwCMrXHC4alUaCTg7cTNJzD+sAzI2W5fWKyn7VZNMdwGWWSSVw/c9A/ZSdVE6x7OVvTzM5T8
9Nn5xZw5tAZNEkpYPrq1A+eRr+UHjm2GDBsYQE8Y4LAnjMf13Esz35tO6P8ylq21YmqamxKl7uqR
rfhgmSTLcpjgYxkt7wsEbLBME7JrpFMp9o2ePyQhe2Jkytq5BGNxrSLHazrC36+VncAprjyEl7cR
90V1TZNh0+S0zFHYz8tGILdjIbr5ZIjPFV2RHtkVGfw5o+1A+xTTEO/m5W7RMzPI9jEiBv8ydOBV
THKjnxTxG+ehcNo2vu+Q0J0z1p1th4RUmG796M1U/I48gmmq0cHLSPvIHzer+6d8KrcTiaLkQKOE
HqdKxcd8NugQMLk1VVeVNbSmyA6b+MeuiwgxlWq+JL6IWiPmvZbYUdRUcfnMYXB+XfKxymXN8kxU
jwtP+c10Wl00M3hhCxPqKjb+WLHcfEzjFt2m1Wetn9bqvtq9+MMYhwwg4NgDFMfDyBgA8eL7n+w9
zKZ9Ppwq6avTsiQ9tPWG8FtlQEWIJ1OdqjRaLgOiixoEGOz1wjXSwXdaPUwqz9qJiviMDM9vtx0f
3bCShMCliNdmYf1SL4sB/WYXyHoN82uM96T+/4+U6za/5ltX1TH9/29F3xlQX0xbjvKyxdeBn8tX
8/H/bxAekvF5CjuSkdLv/yEq/T8TDOgYsDCUU8RvwefR1cAN9sJ6Fd6qDY8Ed2/3uK7Z0iQEJmm9
0UBG3Loel7zE55u9P/p4oqfiO/UZQEp24YbDcz9s6eNMnD9UA04P1+Bv6VD+qrpN/Pn/z5/gJvfT
k3I4yQX/Ip4Zffj/M5zYFN7iMK6XCl5z4Z4NBVZMePW+2FJU9yrrs68g1vh5GYj4s5ABFpCI2vgj
bWY+lOr2zwBLt3YkzKZ15TZcfWEpf8kkCpeVRfSNLMG9ml1F71yDeTdIxCUJhOLU86CqO598C2rS
yv/HfcTu5VKRG0122iRGUV39hG6VIkNGdwgxkN/PGLaZeNX3aXDXLJRa9I2EjgZOyeh90x49rbbr
FTZ34JVpUshLpCb5tvAiuwasIU6rLx+7KX5dZ/myleocoMJGpJ9Hi+hPSLS6KGKPqd3ONss+dVVN
TSxY3lZsUdeYfAfn6erRZzMOepU8VWz/6ThC2TI5m0aXuTzuY7KcdoRit7mzOEzbvh25WU1N4c52
zG2hD91UZdjm7BX8iTg7ME7jeqz6/LYgAvYEkB4ji+NZUyqS1IQV7GxKHPHFl2OC0GNwtuckbYIF
vt757R3uyRzPf3qTaffbmu5vMSPFKFHRa2L8/IBaQsFo39Q5SdLxIKzH6Sa4iu3eYy2xV8MZS6Py
B0hEoU37ffn4tjc5EEeim+EuOi1T30OCje1RufSXhIJzQ7a8+i/Ey3HfyDlOXD1ug0fJ4vvLAlXa
LTLhtHQZwtDLrNWgwT6mMiL3ugh9W3ko/BbCq9s2qLiREoPQWAJY1f2PTjGsNH2HAXJervMqfs7r
ftJlGupycOVprTJAxon8C1bpVsMAD4kBU2r+W2No3xH+E7cUJtq14Qk268l23m00H2xBxkNMg2rh
S9hEua+OLJ8u+ebSdhPlcMcGXcwAVUM7KV8d1AALAMRSRVcX76GODVjvUyROUdjKg030ZaXfd/XU
Nyvb1B+x8YCiuGbPHmYKJ+YdROLdTJ/GYp1fkqX0WOENcQt5QfU6GZKemNqysxy7gMXUwBHSPi68
XUDqBDhHcnV2MPZ77lh2QTdYiZZTn17kkINF1sOX9mFfxuGRDsl4xF3teuyTovjZVJ35aTY419fG
cXupOKEtGlIgVGxCGSm3dL0S2n1hLNoeujTx97Fah2aSedJWWo/PPIauf59ndklQpA/daLoBJa+E
S0tus5MhEuc1d/1DF6v5aGJh3kYtwfL10TS1tpz334qq6ERsYdpQmKXZd+Yvzo3ldcuEO/Iwg+46
VvDuV0tyy0pBzh731Vewk8aRFNGjgNEAjimTdwk1O5T1Krm4Mv/e6QcfGt1HdGx35Iw0fUmzrYW5
J3yMe07SvRar3lrGIx/qtOzpHd8Jg7sksegVJ30/8cm0QsrhOG1pVKsQm1fluWy2DB1jWW2s0ZJs
v10KV1YxpCAOM0MQlhJnviWFg3ti8P0/0I7h0q2sOM1zP5Qw9ylwKDbsiVdwbuGzwHTb7X570j6l
z7pbvlvocFxKGT34yXd/8R/LJ+rXAWov3P8uXvcfLmynEjqauuSRuOyeXjO/waBNbts/lo7lV6VJ
fIpKAlceJlsus/zMRbfURdeBjpYIj4JYEt7232lHmqMmVaL7jwJwPpRgg9SoyR+gSi/3ieHTcy4V
hc/V9D5zIw+6j8NVGdm/UbSMLVbV/FJOcFjPVjSg62ZB7NrwH1VE/YeK/rKncGrtUMpqeDI9OGpf
uhgmpT4VG14i+LGdjUE16Wg/PudbBapzFHCrzYH8HOj6JtDaX1mxfMGd8288lOi9iihrldRw3fMJ
ihlL9xK+YkzBHzYVn6UX2JQx8YcMO6rfDhp1YudHg3eslkhZq7fCotLqHFl0OQonq8q0LmU8NHEX
A1layf2oVHqHWWQ8qbCLJsRD/w5iW4JVP8z3bwxO2c2k2YpWOW0oum9s/JFbFRTuUYPZrmaR0kce
p38qMeDziVj9Wb9PBJr466bhtRH1Ez13OdfPQcE+1ybDfBt7qfA1pV1rBuquNg7AJ+PtdVNVec7n
Oa45xMqIfvawcRzyBzg+/KmG5YdQeXqMidwP22qRiiPL6LjMXYmkDbgIHOH5/xIR9JSgLH1/qf8y
qFJqPpf2iU0+HBBW/s8vERrd2cB2RytZg+CgXtOe2GcXKfDAU17CKSuC5wGccQUOm+2gZtGRbtFg
lUePbqne9D5D7WPyEyW9acJA/zqbygaUVjikwdMcpqZpd3Eodechi97klF1g+jNfu9zH5zXj5aOT
832UJ/sJXnLsCnULfOomRXGL9IDeGQXyExkoieyyn5CJDjJJnCA6DfwvdmGwhUCAWAepHt/jl67P
op9+hZTBdeF5U/YPmAoDvM3Bz1hz/bJEmXhjeZqeXG6yX5irlmOo4q8Zm4grzTzuQjI/xiF63OPp
AYKJk6/QaSnIUhuthbrIctwuyZSZGgf3UwZ+F+O5/uzAW6vRruN7TJBzNXB6lSU4GKZbkgaZQltb
DMtwcOkgT8WapmCPDzq/8/mqXnxerUcwZ2Zo5L7ZJKmMj47uyM4a9u6QK0ZvrmNoz6LfcDWx94Q6
oOlj5P51UNe9ZzwZ22pEXnwe+eKM+4uhWOruHfw19TDw2J/2sujugTahhHVV3PqADNyMo+fp8DDL
2LMnTzLV7ttSPPKpRyhlOcG7HAw5f1+scPBUCH1ABEAKHc5o1weBy7npoyzU+zbODzzdxpPRAeKr
BFN808f7l8rpDrVo757DNkSn8D2HolmBIXm+Fhi8Z/uZ93lA+5Zu7ZCUGzY5I0wVQrR+9iC8fNNZ
eLOB6ncqeWHvJrzYXurkV7H7sSkqkVx5Mec4/xt6nTX/2PzAmlkEWW+4s3+qiJiTnzvyNiAw+Zm5
Nb8TVANcCD5CY073xrGN3biSz27eo5qtZXZU6fCz4j1QzlwXrXYVNPnr7C7eVUtd9TMcIVnJ52O5
gZWOT8cP8zI95N92z7XNfPG6i/yXKXPIZUuJ4Firc/qklNoPnKbL51SOeaME6FDo0Dpk48A2urUW
Jr+dL229e+RwF2sU31QpOhgBY4ZCt0Gf82xwr0uVMszsQqStnrLtpZ9YAmM5hpAiVfTo/4S9w4i6
HuAzTS6uT5bWGi/fJjpOL/BURhnIcc/ez9mwn8dhNTcEL8sH21XuawsINcrGOT0TObBXGFkDAN8r
dQhTHn2sWRnOE7XfdtdKP46RnMF8yvWV2Cn/zVXcHXsy+uOKIRItE8W+DXjrsbckOY/7ZNs5HeY7
usAyu541Ge6GrRB3aQrgI3X6IIZuO1lT7Hd5of7F1CU35vv9rvOpr5PchnMmw4ouwQKwr/AqUcGW
c66QOVHAQ6jWHfs7hQyG86L7dDPsQwcz3huMVcu+TI+GBPWM9MXyv66shjpjzN6t6OSeI9PxE+F2
h9epY/q3UsVwh0fCWzJU+YlsKW3juF+eCZrsJ4shCuB3F980wIQGDNoB6amzLduoxEtQrzmsh+C2
nCb4hXZFcNBp0sZ9WbR7P2+83sQsXny/hLPjipw8ULqGFqB9U0Wihpo5+qC6y5u42Pt2mr+1B34I
DesZGBJFP1812pzjooEd4vl6EAqLIsXhykJRJ3J24D1uqTtNmQBpZO3mByls9xCoRIZZv42tgqvM
72nDL7U4JiDXjOfyDKem8WVHu3xQfRL9KFeMHb0Ja2tTIk/qe/qPmY2PkUAV3WR8oXO8nvF79Rca
ABIBQxjuczeYE8tX/t+wc1CBiU6OHi7qII+Ny8kh9P3XonGpxIyaocaFlv8t0zlD5uNe/amKSR6E
Vva8F2t1LmH8eNwAx3wMsd0OgucMpDq7Jl/Uxup9rTSUegm3kCLpKn6cdxH/VRT6scJBkLuuJP9n
ARO1TCIeALS5UNtNqCMFH79Ju6EAMBL0O6Cl7tMqMSEVal0bGO1Od0xDVs+88n85tT8zlssHz/h8
tuuChqWgYfq9hZC/pCH2dR5E+FVxveJqyKtPx/f+pqPYnSUKMsLr/Fa+LEUkXt3S4XKdZt348XuA
Vlt0nQLMZ5e5h1mbRnGZekzDNRtVDPvLKYERloSFvBaWf0JnM5jvcsLK2qWjeFrNjvWUy4Su4SIO
Ye5iyENWRnK7+Z1yferLDHE0Y3mI0lW2uSYLAil6jmIiEnezEZ0vbKPuvxx3/yljM31UQZAXIGny
PtGS/RnSGX6UA4gXtfG7aVxfuZ9jwuIW5DX61wBPe8tZ2d1gQBa1wxbBLZcyf504142Fxxf6uCj6
Z/U01mnMn5aZuad0JOE6dSOwMTnxU5fMuPfkfg/tADs5YIl3gsjuOcJXh4Zzo09pgKZXQsTQbHbQ
97qLuyvuzfGhl0l2GIs5POIVWWuysfWLosnRE/vMUvoZFfFrDuD0LlLq55p0rzzb0eu42LVwHw8t
wVGpemiZR2sbRC/+Lq04DAOUTIiRZDcAh8PbCoM4dDhpG0vyo/QIUYcHB2nijR1hgQ9aTR5nbYI3
4pBtaVugSa0j3bOmH1KsIoM4fhMLoWR2uL61R/O46aub2PpqogpHZ5H3rmcprrxhPzqhfNMjR+06
ZykEEiuc55T9mGYKtkJhYcbqjhMmTShWYnefJEAHu2484yVHWl4Swb99XdN2B4B9I7Ei55AMGg/e
oxXLKtYy2pMmFau4wJd+PW9hQTqo2YY2pvI6mW69xwiEfVcS8k9HhGh7hqrObfqcTbM/zzQ65i7j
TcoziJfNnv8rY21eS7lEh13mgF0zDEn7NogmM0l59n2o6mgVsil7CLYwN2HJT6y894oCVx1XxNrO
hcKEKMSHjRFrRfo8fhJije75HMGQWew2P1TW0EeQVPoD5e5t5AP0VwvpakhmxnpeV6hzYRZ3nMuu
f3YrkIHYk6hdsuV+h38eXhhAs9YapLEt5XSvgBMdifGYkTIM0GbCs6/iojFlgm38/z8ZjsNbUNsL
VWiDuZN5jZ4SHd08m/p7akppj60r7O0bXoRrZ1NskInSD15Ml3QSP/XC7p2OvrQTURvx1B3ijfCH
mC3P8QaOjCPr1rC4I+cdEQRtzCp0dkX1WZWLwSSiPgDfzI2D7xoGpKq/bBny6HX33ZOP6XGCJrje
7XiIoON8djrDAfAj4OYMvA+MCo3Yo7kZIhfVEtbBVR189djj5W7yVPODE3K8VCO5W9fluKTTh9/i
ot4GghEXXnUyx/ZT8OmA0aCrS6x+jnO+L8dCljM2F3vcYvFwn4vpLRQCNc4Ab1VZeaeohBmjwTZA
9fCsnTMSDvsY+EFU+lgOOZC7XmOJ3YW0To3M3ki0/AK5B3MFVtANi0hA1Yxv3SRtI7bKt2NfLbe8
gthzoxzA1RQfRx1/iCqDEWAm3bm09G0q0U7NaxbuQcBbZIM580QznV11YV9IqbH5CIN7GIB6g8hQ
RvpAp8ARNb8daep+u56+Fh3gDjGJE25728o17XD/6upig4STO93FidO/O7TbwOYUwOWYvqFH/Ml4
eMQQMdUM2Vyv3KqvDbuaB5mQ+Ghjou7zKPkiHQGIpNuYg8piVn2i867OHqqwa1aFE6omGNoWR4Ik
3J+27xafDuo45PoL3o2XfkIow9zl7STjl73Lp6tgo7iDMrxhNBFtStWfsuqBXY2YaRLusLbq8uUi
M7jjbh1KCMjc6m4X4ooJiF09ifUpjZK/cEt8Y5L/cZwnV6aj5Cy9GM4jHbAlQjN6YysrThlatbu4
lAbkYoTqLBN1h63c6eOWpV/Z6IZXGafhMkXz1hQwCX7OqhlEf9VPLett32AwN89sT7eTUvYXDygj
d575lvdvuNL9ZRi9rrPBbqd0xNLGlRP7rYNOWjspHPF4EQ16r8vqIVnYuki0S+FOIBxeBr//Gm1y
tzALR6AQvlOOroO0j5PFAeRFJ4/JIH5tU/6M530JGeR/6vt4SsCN2xwfgKieFslfw9LB2AVrvdmq
7on3+EfOjjczL1sbLfoFWzT43ZijTfuLLqp2TFNwnubugMAj/IazXm95B9Kn7Z8sTd4jhlddh4uU
WY+/Bb14COAORsnnMiKGD2+Dw9E4eSvudVxdIGR6hVAS5hf5eA0LOH3wgoamoN6pTJ+CmJIauzNw
foE+tjCZhAH0QjErzuV7b9RHIVa0wEr/mkP0VMi+yZPlNZ978HT25OKxZewxCR6ww9Uf8S4e+i7U
0bi2KFFtGPSPuLcQ4mh6hC3nQ5ZoEPm3Lb1YpAc+sG46TyvvGlPx/MDHbyXAhj1WGvHWs/C5I/Hi
GplKXl3kkUu8dh/Fd3dRROiiygECVjv5Wlu2HIYt/Bp7GHKGvbtPMZIU7jvMfe5wN+A9GijkCHqi
jwzLgWM1kyurenqbl4RjessU+Qmwq6gx8iGLtlv9IwLkb/OOXq7EGHkYS9jMA0bQH7nZ1qdAcnGN
BOf3NNo1UAICe5ARCo0hK0/AUPilh5D7uKaDw5tLrH7PZ+E/wcCZ6yUAU8EhV8MfXhaYxNFb5x3u
fJ1t0SFejEZM+IgsDflVlg7EQuj+sGyJbRvozhx6MOxrx3jBrg6wUu9ycsjwzUAUKQ6KZqjeaE3y
LmnJYg4FXJ5rBqSCO/LKq1ieHQkOUUb2by4lUAUsoIBH1NZyBDqhXIxqAmBuVTsjCBCXRlFcUz++
JGPpsK5AwKHd3vNOXeFvjBCMOH4qEXR+SIlG9EU3vw+9ffIu/YE1p4S6H7v9COKcdk6YuajdbO1c
VH8NmxMM3TG436Kc3uzkyLXKxcu6l5eqo9nRzlnXZCHZapvvz6ne9QHhgNPVuB1Onxvo7Cr55dYK
8Z+zFk0B4H3JY/lc4BslRJb1yAs0r4ycNiw96wrga9ZTBMAMCJMKVfcAr+8XogBILMRhe99/Z7fu
Z9fDoaVj3XGyEPhXyW/rwtB8ByIfnIZnhRHrO5vsXxqv7dxRrEnK4uByxnGOs6feen2chgVrniH+
W0o+nqMS5PCcYPdGZE/QOqQHV+0gtA7DzayuZdaXl4mIX9GERYMc4LW+rg8m8tkpB5v/uC/zS9Ul
GKeLl7Uk5pEFElrThfLOTDlosSugazeiKuP6zK6VIsiNYlOL/XJ/XR3Pj3syT2cq0bpjNQ6gvMMg
SsppbGD3855QsTwoLYv7fuW3RS32QBQ7J114FDmOYfxdaDoMGUZIeO4sB2wlee0krEj3EttZmYpH
H0OUBPV6WguyIZmac3m0WMYf+hyNgqxSMAmnjV+GCoA0DKJIG2E0qLvB3RVD/up2Vx5C4Z/nDGyQ
mMTvyyLiumA6xx9Tf+Eu/ZMFQBTTeL8yEM23VA33MctB3s/o0CQ5hhWyZZhwxogoILQY7r5lKwKY
ZvbuMh0GCC+ZTrJ/e6q7ue1mbOZrqOQmd8kmS+QthL3caj0vQ3aPfWtimqRw0lyWKkqSu1mbPtKA
IWZsmQyLInEsFuphET/n5o/Q/QAMfl12eA8lPjwvgIk0QpY8MDD8pS/uV8yg02Goyq1/Qn3vzKOJ
pu2/XYbKHLBG18DiRxgxnMexMBCrdcpBvh2wBpmakc0TJCeFiZI7MDvQEJYb6X/N2rPsYS1yol9S
LLzQTePcS34XCj7ZF2c6isaVpbNoLfhH6qpYT+2RYpUNYL6gtmw07Avj01TGBntkuU+w+2DAVbcH
Hzp8uK6bAFfBvHpZW1EJTAs1hckxD7VZfcg/1OxhU0C3ZM/Q1oQ8WQ/oe8rqkYMYgXPsYWtdJ1G1
tT4RyHJJxoo+gSlRPSAV6zPMxVNl4PSRO1c2Q6n4aZWLf4HKHTwPoefz0nUIT/ZIjf09Cq+fIhk5
WRu17uCJxqilTayS6gISx8vuSPE2MvnBDDmWoge4nXRNOlp3ZDJ7qvz4lXW2jcCuGWuxmfwZS/Hp
yqJKI9w2OLu/59xW1X/OmPT757vyRtXyw+u1xAXTHyPW/e1zm5zGgZyQkH7SDj2wGe62AiYNnYBh
1CgmBCqU/Y4FCweiSNIjFhMQTTn8pRLrfknGaWjNTEHpIXDbmffirE2Ybt2aYnhD23vzI0yER0Tv
3Mai71vy/ZAUskYAa5uTibLpsgS6nXymP1VUPfQpHTEjzVev0eNhOgq44PY54LUs+kPEcI+Wqf6W
3+EN8Yj1+dEtBPdxSMv7AdnsLZDJDTQFAWK3M/nPLVhwEP3+U6/ya0LT0a7BnMSyd2eiZyjVV6qQ
aVmIn0rTr3SrxMVO9gHe2vI0Of/WBx5uDujX8zwjBa7wxBwFj3/DR7tveL+gymQRsGYDGd9RYEBT
de/E9IdUGGjpvh/zgB146JdLt/bhoMBLw1A1Y8kwb1cs5LIzoSiCdEv1AaEa22lgQ4kugXzYXmBS
Vkt4ZkkHU5lihLFOCttoDLAMcj5C7ytiXnJV6Tc408ha2L18Bl+Pnv3MSIvFyfy384OsPaeQvs2I
PmLZkpxhIKZvxiyYJQS2sL1JGUwrsIBAnY2gt58V8ugSYKpVdeMgynzNWAoAuN8PmfJ+f6zSLW6U
pEXdFVFa+07+kiXmz4WjtE2peIXrX2jGKlQHrFhf9zCO91R2WNnSGd0gsSv4xKMI71OejWhmwH+6
YpltN7Ao8OzrPp42uAlVdP8D6lf6OdChmJ5XiuEwBWKfHNWQBDABtkksxzXu42shRv25OwpMsHb4
oHf5ALS0iYb8p4TnPbaHk/4B1lpxA6HRNlGG5aXdzXX/vrLqdenkfV5phVWXQmArQm/mGJiLpnpp
/XdzkyzRfkbPId6F1D34TL2/pksXrrjA0FhX3SAbo3EODqozvm+MTdB1LcprKIdh6CDqbLWh+sLQ
pyC6sAU9VKFTdwZZV1M+I+eHTflLVJTLtbJj2oY+Kp/oGKBmKwvxsG69eum1+psalt7jJVaNHIfo
eZLjc0oqfTEmyl+x8jilZPhXGBguRkbcla7AVbjn+bO2iXUtT7qo3UsmOvB7+n29VSX7nQ3TD2wV
bbtxaKzmOLqIDiNyyvlLkFjS5RuwKdThczVn0T81gz8wUdIs23QSqZqaMO/+ghviWBTgCFV4SQ5j
JDaLQy6RSld0CSpzKe8ZiV8dxd4uHpITtloaeVj+pvM1vaRZBKlHTNPGcX/cK4ln7/3Cn0icO7Tz
CrvGtScQ940w5MHy/0eqV/LAypHAq9AscIYTBqLPKl0vSS835L6k5scu5HtWpSjedv7CALS+gF4H
BsPkX3tcuzs4VSH8Q7LHGwAifrTYpWAL/8Jg6tF0hhL03/4NLaioxxj3xGylP0qrf+50pIBoB3/t
lhhfTbJi3+1L9T1deONj0Gy2QFdxx4qigIjZkx+ZLPP7wRfDESQFfgo0PQhwfDY67of/MXdmW3Ia
27p+lf0Ahz2AAAJusyWrVKW+vWHIkkzf9zz9/tBa56xKkp0M+eoM2zcuW1FEM2PGnH/DY3nH2NS3
7GiiFt5a+TEFO9u8kkGZGSddU/5qVds6UieyL/oQqs92OxqcOnaYh8vNh76ygZ0JX93VkYltJZ3/
fmc1Y7PXplh7nvLmG3ac/VMba/E5ierxmLS+8UijsX4WQ2nsOjX7mbEfD0Ubxo9lBSQVaw//lxWE
oIDKY98MJ6r6r0adk+aU7/suB6qGkrWblt0rqciD5nSBmwrAGqKZNJLxLNznQg3Z6npN/uMAu7Dy
U0mzoQbVQ1v9wWk1t6Xdpo8NHN0a0mEF2qGOtPeO3zzLtHiVIpJMZSzvTkXqA541KhNnOEO2R39y
Cpj4lQI0J0LGChTSocpKOqV+rx2sAOuqMrQ9t66Mwm0pvPG9gLpCZ/yUag0qizKgpM8sxXWIbUIU
wXEYondKrXxSmnikdwUd3DEHb4f/w8RVb77J0y5+TDKTfhXd8NBL60cl7rMTQE+XNtxwCDRS8jyn
UCliFS+F2P6aBGpEBUX5IbTx/VS0+r6hBH+Mq+5V30fKSelM7BTHiechHku/5gL0pZ/kLy1qZg61
1TXHmFRh12vTdMmYrCcPHQheIL+B3X8EZ38Kf1R5nf/dXGul/EZg/0dI5XX3q2rQW/mvp+9F/V8n
qjIoruTZ8v+ZR/5//9P/H3Irs0Tf/w523wdh8usl1H3+z/8Ndbes/zZwBjRAss8KSP9GuaOQ+t9Q
RcE6YIMnQJrzP/xflLsGOP439wJdEwtKggrzkAb6bwEV0/pvk/61o/42s7JBsvwJyp1BXlBIZ1U1
aqvQHgC7y9lTYcHrBOMkIkUbpkctMGuqL3ZuJW9BHCfeRz1Lc+1j4EebftXXNI/f+kMa0i+zoQIU
APRvr3H1nh5oapQn9kPs9bRPzzJtoXYEc1a2kzqa5SI9OLbryPdaHu/VtCM3M/ce0MoGAKUwHuLU
oXDSHl6s2L8ZAP+7AAtoa6mjwoQTGipJqOYuecSF75FnOLI559LojwoPvIMVCrErKY6+uT/UPK3/
Ye7+ayiL0hLKNRoUn6XBfKF4OtiMsjkrppd/8E37ISM1cAFTxg89OKMdeJAtn87FUgOj0IQq0Qni
PkcO5DcT6oWSQMxjaIpJAV1KO2AAVUDzJsSGuaaWPRApww0C64J2z45iQE1HuRpUDkYlS/UvCoYl
SiA6A6bQGvTKsMBPVNaerq48tEVfHuK49M5NBKIxaEr5aJpV4dZaTxXc8UveKE3/vShUNGcbTYMD
WWT2IQnDgapZOEwHZfCIuFZKzDdT50l69OXaNMxdvyrsczEQ/MK6w6rb0dJHBTwIRX5HHERblidT
r+lmSRxKqQ+AWZBpcizwjD7dX+dr9ixTYMBgIWuYpRUwhncWxytvUvjDVNlPAsDWyUkSgGx53/3p
KHgzawKcO3ZasFV+24y9WNlR4e0cq1N5Gq1U3/em152wCqo2Rpk57C/3LI7MKka9SJ4YBgCcpb8N
iS7vpzE1Tk3jVJ8KO1MeeIT071ucvjZYeStDgSWGv0HcJBAu/e70GLejgCreafRlBvlDifHta9oj
TrPtu/srtDaUg7oGkkUmAXqpFAeG3c5Doc4FId/ETM+MICxk6CzrgbO/P9TNZnCgJBH4KM1aGliZ
BdWQXHcqsJy2TmhNm8fJLvpDk2AsdX+UZWgRAjqV4OyxFSTKxvMHv9gMXt2icNY7rSs9Tf87K7SJ
x0RiAAfwqGMfJ4Dk7526c5KN6LkI6gYiwQL7DMwJkck0hFh8HVIxatkYnXf2fV4iwIuS6ktixn18
ylSkJRpTVl9DbkPA5FoNmOP+Vy+DG8HGlnj0ABkW0CXVxUFLUz0oOqNOXC0GJb+f/Fwz3aHOgfXx
DFff6Z3ja3840+gKwhUUmGYCWzUdY/HFdjoAmcwUC1BFHrpEXf9LYYGHIgmDB2VPOSDxvNk4GstN
ZJgYH+A0zCvTwEdkKcFqpt6UCtPO3TQbMbpQzfwJUHO4ofu5PBW/R8GbENUZy8CmZGbGvdhEmqXx
vIvpQZRNnT4iQ5AD5YZDRS1ly4l9uV8ZSocCSJDkCSKx6L4eKsrBmMINKdxmyCXNmqaTiIq0aS5P
vZZjrANxiOEp92X+xoG8/UpuXmimiIYY5F/2PNcvvrIFQDTEejO4vQq4KzdF8GiLNNxnoO03XINu
lw1/R5N0jgOCDOPy7ANpb/LAtEZX9bzq2fTA6FDeHDZ4rGujYGeA2jjsSGR69esPUmxH9WVaj65G
PfPU9GHlKmX21/2jtjIIrXWCuiMsg6RxPoovZq2mb43TXNSj+a5Nx6jPKc5FYdD+fX+YmxPNbKlk
K86cRJAjL/ZFbg88LLWkdxWO4WvZlt4rnZLsE4rkE7WDYfxxf7xZzOPl9WYwnmR1VOhkUEzt5ZY3
k8Jvx3xwrczw31pxoxw1QU89StPyUDp9fGiKRj8C0UYGQYT5xtKt7EWJ0ii0j5kMq6mLsB0T1WSg
d3R5zVA5ekWoUDYF5L2j29h9vP+pKyso2fIcNwKXiqzx9QqWo5omWaf1rg/EHMHzhLqJ46vhllTa
2jcJMgVIECq7f+ktTPtMRJFwRncYjew7Mypr14ZTjsYpg+WX+1+10Kgh0WI7OiwcqD7Iv9YyktQA
00IpEsXt/F7YJ4D+pf1GVfz8E4hh5XmasrT+GqWO/aH3bPtdVuXCPpZ0Rv1d3iZOtBFDF3Y18++D
9CWwP9VCWp41nZfhxUHxBysyol5VXZ956KiHDZ1zphUjkxMyZ0Z1KJvRrI+hTmoKHoqMCyMHq4NH
GOkQCyl3NkARoLQMu1SZIqRfAOZ80vxwfKPDgIoO9+fv5gDw68rZXhjFXnxYltM3WDLCumka3Uhq
8mfmKRgMB3rb0GLVzcde9yPaJHb91MoeTSV17F/fH//mIpjHR16bHcPqIcp/PV2yaQssZ8vRHWei
lp45xl7ru/As0rT64nVG+AqQabixaW62KIPyAhaaY6qqTbC5HnRqp2bQM2V0wzDqvsVOl7R7P65z
jCu1rJ7+9MKZR9McgEN8pIYC6vVoRR8PVWeZo5t1YXeRkcRdw69LQGGBrm5sv7XpRLGJ0Klz9LBL
uh6LY+/1lMlHN2kUqBE8jAjTY9i6Th72wJJ17Gak9I2NpGghtPmvXU9kgb+vQu9H9/l63EATwQR7
EBpXDn+unIKkPeuN8N6AzO+NPSwMNxkpyBUy/qz6ffHaGKyjn4kYsdAKUPPQhU8aj4uE2rvf6Bvp
082twgqQrNk2VQcKEMtZUUKpJL0KkXRGvu+DrB4/UMpUemByMwZbTbbeF2vLgBaupPxmshRyMR2e
hDqj9qnqmglWnHGaOWC+6/xjYZT+sa2Ecc77TSnz1UEJhBSJQD+Sb1yvgZqITjEDfXLLpKe7nNG0
BvWhl+/1sAreBUKliB6BW5cbi79ymigxCKHPmTjFrkVhZyjBkoEHUd2wd2AGxUALlGPidfZPi8X9
/MfxAjY9iY6F2iyZwuLCVgaHnolEuzuIVYVd1KAkboZW+0wLJzvye7QAONr6TxO5+R4jY8SP0ERL
e+lEYHUiT0RlTTCRKdzuKg1O0F7tI+kf73/ezSX9eyCi8TyRmKwu1tAOAiFoUsEOiGju8eyJ3WRQ
t8Tz1kah4+fwUTpX5ly1fHlHqXAyBurZmttMVd4dcPnN1IMmzXRTrG5ejqv8iu+ROkUvdBlm0Y9F
PMqsxFG8GKSbLujfHYWWgdQpoBdNOB/P0xcUKjL/TjjakMUpGu+KSq/9vRJUEtJmn6hypxYQAtzQ
Ds1qY+euzQMZusQTmEyLI3M9D6ACsiJMC82NErtwwKqjTXGyjABO8/1lXTsiLwdaLCsvSggWgoFM
KAA+eJ1SQTppKJN3WlUC17k/2s2jnBAHbID2mK2RhC0PZFk2wMBiul9ICUnYC/CxrIh+WT0MKcSS
Wr4O0eo9OKkQ4cbQK+kEqGyaX+C2heos74HR62NArcSCMXWyD6Y9NeqeLv/wjnsBqHLSOOorX/Ho
YDsmuqFdUkQbv8HKmvK849vRIOedsnyoSD1vS8eqodGmUYJQklrX/UPY1qgK3J/llYHY2VSreDHj
rLms5mbgRuMsbiBVQ4A7JEkBHnls0j+/unihkCFxt6J7s9SYrEXbN84AaJmWuQWPM+0H59D1YfqD
QBTEgA4948v9D1vZrEAHwCNxMgwaEfPPX2SwepwHBYRZPHjoQR4qX9aA7BG84Qnobbx/Vi5mh1uS
UDfnzNQZr4ciM7KRHdEMisVN8y2N/eyNQHGyOzhlinJMBZqi3cj9tIW44e9chUcstTiuZ3QWl29M
KtRmCjLTcrumxXIAYlNTnaAClW8VgFTWs6ZWIjvbZtEAQm6dqkLaQjd/NL5w1JMeNxZOel3WmUcr
tONPOPOW+aEmcOcXGKQo0jdJFdggvkXzKcvCqt2HoadjjdkZKEOr2eS9zwFHfMb3MH1GDLouv4gp
rgS4NG14nVqyR8CjFkDUO6o+1hnykVeclCQSKBHoCs3vIC4bez8ZFY5ATjdKIH92qv2sqq75m7yv
zF8FuklrPOn1+FMJo1Nh3zQSQZ+kzt+ZLRjJXVQr6rQrahB/RzzajB+dY/cAKVSvAd6faUxJPyrO
l9aBN7I3jSHGQsLsFPs0sCH7vdJFQ7VPY+G9pnnS5e8i3LS9gxTQJncKBSrzJCIgZDuDt5e2S0tb
944o3g7fNER5m9dR2FZPXQ/2dgdNofqGxTHiy4nUlO81og/2BR5zj86nY46fGvRRPhRNBqVUALL9
IMJI+TUCTvoR8NaqzlqiTG8t2Jw6ixkVIHk93RkPXsyDiux3MMVb6I2Vf+hG3Xtbhaoygu71rXde
YYKu09Dg+YHc8iB3XeQVz43qddLlm7qPedua3mur9QnaphWp5TFBSum5pdMNuogy0rCvRK9Ux97M
0m89nFhxFrWdfBx6U4uPXtm3Pw21G32oED5MAgQnAg3JAdX8YfsacqqiLLLsMUgbNdvLaShRz8tj
+gWW0erAAlt+oVOd+nZ5CjMeg2/VqQfokmYlADSrG2h/24lQgSyl0djtG13tdXjuHYQzHyMzF4xX
rmKC4uQeTnxpLQ5+2avxbgC1iPOWb+LEpWm93Mey6tIHWymS70PaDj/I3KbLiI4AzAJNh6Ru6mUl
ThXd/r98W83/MkSTaqe8ahMAFJ6qZMd8tJUviq9aQHHrpHpbcHtzebcqvwb7zD/aaoMYMAzyHrKO
iibGARJbahx97qa//w/U+36oo1Jwa9XzHz1albPzxxAo7f34tnI9zlpi5mxQQ+HAmH/+Ir5FonBK
xasN1+gFIPtKTcr4GA9D8AXb977d+SbSLwDMfFJJtIe2XtzanA8vciKHqgV2X7RVTGvZHjLzCpkN
DfvEVJ9KeUJ2RB93QZnGbyotKB+nPive+aXf/m00UEyAZobaW/ABVn64Pw8rF5hjckEa1NsAfS2b
IKlQvKxXC91t+C2fK/oKhzRJgo1R5hC+/FqCLRPN85Bmy2K2h7FtRC5S3dVrpQM0RX7AzW+rLRYR
Kjco0vgikX8FcgRmcP8D124Xrme6V6gCzLfo9UIbbe7PqYLuwo0qkZoNzfFcC3V6Zxa2PA9I39wf
7/ZTZ0lJ8EbYoVKeXC6sB1kINC8E8MlLmxg4nwKSxSn7ApWVeAKCrdTmNJyCSSH9vT/07Z7Gfpoa
mE0Nka7W8s6mNaTB3RqiSzH6kXPMGyn+8sNYBX+k9na5o7CetccWa5l+pweBs2WjtVKGo3BLQ21+
tPA2Wz5cQJqh/WFF6cUKEcBBFwWq9j4L0eKC7kuefWx40oEZV8JauPQECuXUQf8HgVqrzUdDhfS1
MSW3aQwNN2pa9PRJgdkG16sfK2EJUhqKfVnVdIudunIex1ozH7oqtL/fn/7bncZYBBWHZpjEWHJO
i1+ElALmGJbNSXzJbIHYPMT+o63p7VNg9M7JtLtg49tudxpvFhr7TDmVa0OK6/E6sOx2CDvctcMo
Pg+mbwPznNInEY3aGUaWthtVUW+c5JUJnQuEQK/5RkATi0GFOoCgMIXjcoUkz2QUNaxDCyRaq6ob
33cbmqSUBAz2hKXeNk4qP7BkA6zczc1CPylGGz80QJVPf7xqkuYMEqAc1rkCej2LmjfxWChaMCcq
qCqomMr7Oui7Y9irPadUCzaqCAvN+jnzJJMHGUEHj6NCNf56wAiJsX7g1UZtWMd9V8AjSvAfi0X5
OPSleJuXGQyIHux3Co0LyPcZpHnwuu4r+SZUDJQGbeTD/F3kVcoHb5S1DydTpMlTpBsZqD5Endpz
XZjN20htOu9ZZqPxtfFG5+Pkk5NtTN/KfqBdz2uPNp5t4tR4/TXhqJPjmo3n4hgyILGh4cl0FA4b
aDf6JhSs+6u1OtwMRODSwjlt+RJSarxWJvA5blG29gjhLUvRgxdl9QHQbq788TMS0MzcnNR0TZ/j
6vXHlcgEKRLgvNuk0ENTv7O+tlZabSCCVvY5o2C0NbvBSe6q61GcihGSZPTc3FKAICuxiNqP6mBp
9sZAK/eDDWiVTiv3xBwQrweKpdGVllF47iRDtKvI23XSUBhDFQakJhopVn8ENx+8CoEVbhUF1lZu
LgfwfGXbY+R5PXhCvVjpat1zVaUJP5CaNfqXOBLZR10BaPnhz7cJpUGwcrxhgXUtqpF+bfu9M3SK
q1SNsuvKyIngDpbqpdOcLderlbDPxqe+C/yBLOMGHDMgcmqg6eX6CWJXSdc00Ip1VDiq8S9Ifd1G
VFyJ+jQrwM9RSaPhu2wno3rYDE6qKa4BTuW1rpbVwZoQRavjBDpw0SmXCmLaxs6ZF+c6fwNNQkmf
651yDk4X14vXdEEzcHcr6FSkOK7OMGe0M0utNo+tVSMSZyHE6qAnl/XfFd2zz3pdj8aGTdDal9Pn
o1PEP+CrFqcxzgYrNRE7cClcppqLdhbwrc430VhEl2VUD5Pj+zW6l6jA3t9OaydUgtf8VzUJhMv1
53MUg66tU8VNysl6TGF5733e1RvftzaKzdmk/0W6Ssn0epRaKSazsnNWNh4Duevpw6Gz1Tq13Bho
bcfiOkOCBgCCBsXic6zOMWLTC/gcSTUpcppiD73/p+FTc6389N8QYXC663LKayefYzG79HHIb/KU
xgmjpBC2A26lRkIXzUTaTw0KRFH3Dw4HPfS59wp4jK2y2CK2SYNbbxPUU+MGEFdrR+1bNUgN8IYp
1IhdZhR8XlQ6zsY1uDKlxFO0qcl9kW2/CQI5W7+Z+MYW7R2Xsix8TG2yPiKCSGEGiYLj/R25MqfM
JfetpEeg3+S1ZkJRfX7VuolmwrfwIJKMgS0oPtb1n1+CNFkIoypIZYqci7NPKz8TyKM5bhGZ4XOi
Z8FDa3XR+c8/iBSM7AiAIXt/sfl9oAF9Tibv+hC3H+06ao4wYv1fjm9mh/tDLezjfmdg3A04a80a
5Ni5Lb5IT4pK65PIcSOnRleSQs8JPVa4AJVqwaHz4FEmjYdUpd+CpUNReVdYjv25EpN/RkDY3qh/
rlzLDm9FAtp8+m+ebQkVlrQa5vsfdR4ahXZenHPEQmFjox8aKj7mSpVFxseFVm7Mxdo+QlWSQzmf
l5tWcQjIS7YpY9NrgfTTWwNwKDszwM5ayjB0G3tpdTjeqIQdAvjNYzwUcLQyYZItKk5xCaxB2Ae2
RP+mL0a4rvfXee1MmjZZvUM04KDMv8yL9xgcF6eHp+6Q7gB41oYBVQ6hi50H+AKCkepsjLdS0yEz
pTMIlFjnr2UubCldD8mjcdw6mRq8aRod1jn6BQbKgJ5aKScr9/zokTJ/HZ9Tv+5gBGciLCnMIs62
caB+P7YXd/YMsMe7iV3FpbI4UVFv1EZkGxBZoh65M4ciTIl8cZoHr6u8ou4bJBHqJ96kIGOnJHH8
2EGr+4VAV/sF0dwc/nebIGJoD2jpcS9oaXpWm1Y+jFS1+l3roep2/PMVm7OL35WxuTN5vWKZF/qD
OgWeC6G0+oXQV/hVjeP8K3i5ZDxkUYcW0P0Rb88eTzE65WTFDk/aZSiQnHMzgIcLKGDqy7MBN/Wr
h1KlegBdkTTHGnHO+AAox3g/1YgzbWyZ2yvfVgUtMq4OdX7nLu6r1qxjZ/Jim7xKVM5+8NFYPcUD
AL+N+2l9IAOw4+xiDxr5emYD8Llt49vSLX3fRt8xyS5tYwwbn3N7vPkcbgkAaxRb2HPXo9SJX6Er
VTNKHCQnbeoMPNRBVINLHDa29+oH8QSCRAIcEeDj9VDBmLcBaGLpJh4gGgcUv1vo3ZYVy+oHkUZQ
OKSqQ1Z2PQpQWHWqR0u6gazQ0Xa0cl91KkK/SvXnWRJzx1OaYiTWEzdgWF34ZojNAz0HQsUeKffx
WKCRtp/GfMuadvWrbJAws3k0uOvFMmUpCTYkQelOwfBZAywEXLqvoT0X/cbVdhuCZ4SVVKGcAP8g
4byev9AEZThZgwTYlTeXUMvsk5rG/X5wMh0qjzD/OIDwTTyOAMAK4GTL2gqqo3oGush2M0j8D7mK
tmOZYJOaCbx2NavfCvkr38duFxwqW+fvJVshi7OAxAG5PPpv6puWVvdb3m1o/XtpZ/5QvTzSN15i
K2sHUwHwJoC9mba0WDu/b6q4VQrbDZR23IV5jzQJc38YETfbiI1rQ7FwJAekmtoNnEs2eQN+TGCa
nE32Q2A29YFe1HDIjKzbGGrlNFM15CDPKdCcAl7vk9gphdVw6biio0rbVDWSJEh+7O8H+7XVejHK
7/v7RUIgoEYWzVjbLkcD8CXyyTQfx+7DiAuAO6SW9Q92I5ueirgktJP0XH9VT/o20lZmrfIJWYcs
d96O1oAt1pBnJ8OI1D+vsdiUV2BhOGwMykmLoKjYnaTGl9uuRKj2KGvkLSwAebTbhi3Ox7wi19kF
RWA4hJAfLKrAzmKo1oxqEoKMuaxUqKno/R9igx0ZpxNSYPgguwUGCWi/Wxqs60r/eX8pV3J4xgee
QBUEcB39luu5bfIpDoTF3PYygqcbokH+C4WvFruO0JYI7+hWnb8Zy7jqzzaWISUJkKjfp5ZePxSU
yGh790GUbuzjlXSCWADCEzYKmKplzpVVY9RWg5DUncwRfRQr156iypPf27as+z39b0RZbdG1f2ul
SS/6/qSsnSK6XNBRKLHB91vst3SGRpcOCa9VKbPOFMK9qqEpl/ujrIUFNpcANwaBkT/geuYDXxpD
qNB2kHE5Pleodx6jDuSWPRQ/7o+0klDPJFduqt+8It4L10M1HKmJAo/tgr3oXvcZvdK9Rp/D2g9Z
Yn3FpCyCTo3q5UVVeWw7Wk/buVG2mkgr8wqR0caIkxB/2yJokSaEBjM6buYECPXGRbfrxuyPofl4
j2GAJuhWOaALl5G9woxC7ysNWfIsCr3f1RFQ2KPdJBtZ2jxri6M7A9OhWNBlmMtN17OKtvcM8MBi
BpJB7h0StLhLJM8rnKISzwofkKMrn4TW4N9xfz1X4q/O656vg2152/kYKyAAWZ6wP5NYe9Uw23h8
BP6T4Vdov+Kiu5Ejru6fGW8ItI9Zpe98/aUy18kRY40qiSG6r7HtFU9YYtj0SOgdBL03HM2QHBVS
qnOu4yiFdtRsbZ61j6Z9wP6BZm3oy/LJYDTTVId0sVBWjr+iLFc7Z0umEQYamTDEkX+BWNj9iV45
oqTg0M5puHOvLi8eyh69SB0uOruR7b6aEJcSuVOcomrc8utdG4qxKN3MYZgs+XqKhYkuWmsG3HEg
Kj6it278qgnO5i5ITb/c2Lkr4RWs6n8Gmw/qiwtcVfshM0deMVYbqMYej8T4azthAjMAH0M6B9HR
N6BObLnLQQgP7v1ZXQsDPDfmxj68NXUZjfRZJskZFdtV9D5/Do24fwVTQN9ImdcmlDfUHGj0uSgz
//zlN8bkE0U7El5HszoaAl8LfEyMY1AW3sZ0rn0QlVJayABFb1kzRuBPk5qQdXlthHcAKk0HOxP5
PxgFCOb8up4buTeggCaCY4eYkxskaXCe4jQ/TGFZHO8vzgrlBv8/2oKkxRjZUz6/njcK2EMxWanl
5mVSwLXT6nejUBxEZA1qekaMupc3BucCEZRDjY7xDoVilFidnqalMavUKD3mPbKsntMIaVRvisyN
lV2Lu9QJ6fvy8kLDYfEbet2cKgaQU51Ib/doBCGgfTiqWaAeB820N6Z9Nfi9HG5xWOBVpiH2JpZb
oFH23WsM8ZOj2qWnNq96a59WRuwixpZ/wNKmoPRHt9U4DLkdFRvthrUdDbuIYDY3icmKrlcmN/TR
KqzOcpU+ar44gRbuAZL5r2MzCzZ2wdqOtklKaVPNbI9lNGLlAyuz8TjqVUXsQZVMyKECvry/19ZC
OoV+h0IVBfibNBsYdR/ahBk3CEaJqqWtHwSoMcocefamxHJnYwJXNo5gA0gUFSQV+CWuB9Jb0eDB
bpHWT+2jh3LusZpS5ZkZGPaDaaJGD25qYypXVo3WtyC1pqRDjWzRQtVjx/NthUFFk3i7OCv0Q98r
pqu3ZrgBol6ZTzgIAGfm3gmHd7lTgwnt6DJg1TAy2VsaTiIdOuJnVIjjPSS+5nB//VY/7cV4889f
hFgE7aeoiyLp4iER7qtQ159lXg+8EMpo485YHYpuhqB2xFwu934xyKQF+Gu5aYFOkA/29nVfKv3H
3PI2PmptErnsZ3YuKHGy8+uPcoSoS4Bd/qXHZXLnhX15rGq7eZyQhtpHwK83kqv51C6ySAF8BdYl
Ig0znfR6vC5MFTGJxr+ISsrk0nhdhhOOpuV7JGH7b7Y1OMmRipCN118k9Mcm7qLL/XVcOe2UNkBn
0JsioV1W51DEU7l/bf/SFrV2NAsef9xB5cZpX0k6CF2wkZHxmLEgi91i6kmYlKXwSTKa4hVqHt2T
ZU/ySVaWhY9LkzsHZqhBbbJx/Hf3v1BbHZwerQoExaQkN6/6i63a8J5PlSELLoHMUaIfRgDgdIMw
anzV1j1YZ7RMqQ8OBa9JNF3qwHswk45OZ6ekRX7QvdY4VwNGKKdZlQEvNjuS2Jsqth0fTLuo0EvQ
Zsi07I1yi0Kw9rubcGqYu/mfZT+7Bc4uCtwAXZ8yLsYouiJPXhsEb5Jwah4cFbCSHdfqUY6pfbw/
b2vHjkuATtMM7LrpJnoy9zDOHRRXTdX+4LSTfvZSdLbifOg3NuHaOQC+M+slkEXdvjE4dGqaTSiE
tUHsnEsQH9MeyHXSfLM8oX+zO6F9HRS8EHZhYNivYo0X0AZ/du1zUXPS5/cczZ5lp0vg01Uh1xlc
bA2ha8euPOzZ/B81On0bUWblKgI1wFNGn5vciMFc78cojnzVGEOANU7R4qYWoqa2D1ulwuEtBRy5
6yyn6Y8hmPdo4xyuBDjqPTygqG7QrVkGHB0hNSG6WnEF9ev2Ke1szHVRQObNj4O3+a42grbcuJlW
JhZt2xmwRF8ftMSi1jEEoV44Uay4YKQ/JmWTfVST9GPa2N3GCq7NK7NJAgiWCCmA+ecvznkizVbR
9Bwf2KRCIFpVUl4zcDkfyl52KKMDLcAESObp1pt87QthM/IMYDnpPCyujVHVmhYzCJrPSRPYh7hQ
MhW1fi0SOzlU00YKvBISwAqyeoJrg7CwmE/ZKglXCe3maih0/+w0EjqqPXZ24+YI+ubob9nWr0Di
fZQpfj1ubKHV4aloq/O7GEriYvcilxtwXNH2I9VSPmrY+yKXL2vEs2vSjOFVC5M3d/FgzHGInvpO
+XQ/LK3Eilmnhuo9PXfO0OLzESPKtbGKgkuUdrL7CbGjCR5y9l93mPQeBkZhywh5TjmbgbdQEIqd
5tTFPyjsz3B/gKiWSqNueYgBwmELXgBnwujPf0zsNtrZSQtnSfrpxgFa4YTbhk1DeOZasLOXz9kc
F814UqTiVqWFX6xTIDV5Qr4Euc9uFAZK33kBAbFVarQRAktN689O6kfDXtV9jDHKLq2iM85RKPQP
CPI/9pgqPw8t/Z2Nrbl2EFgZQhtVxdtXCgZQheogZQ2aum9NNOZi/5vSdZWx92KExTdeZ2vBjE1I
65lgymIsjl0aeyhdxQAUg8ziYWSWubkz7GASF18U/veQ8zOe7m++lWyJGxGwuM7bk5rQIsSQ46B3
gNTHxRixIq0LmZ+mHvX1+6Po82++yAtJVLDWdgB8zWXw60gW21PII9IkY6maIP1Z+rGGjrqp4bxV
6eh770Kh+84DTuLZcMaSYVIuedub0GwAb0UXrGESXGQNI8B4ohJV/4j0d/sc9KHV7BvRFeYeq2c5
QuSw2vFBj2RRvQt5rVu/FLIwvK/TYiCrgQKxpdOyQm+A4cmhAaVLN/jm+PaGNsQAXMOL4iTCuWjW
hHOKMkNdUJcdHf+pjTDlwd4KRZV9i9xWfkpNo9ZPQijJc+HEcPDuz/bamlIr4iwjMckzbd7UL64N
fHNqtRdWeNGkV1zC0iowPwLOd3+UlaNBXgM+Gcw6vaxl4aIsdburLDu8pNKMHlTS4TdxMxV4tmE5
cH+o1Q8C3sDfFgFjeR1NaVSF1cQU676P8DXAi70GD3Jj2lZu2/nP5phDlyFDXOzRRC1jlapleGla
cN2KrPCJ7ivABHkBca0w9ObJ14Li/E++jUnUqf2gtrK4fZKpE1nZcAB1X/PTnTMa+Krk6IJvzOHK
LQe2c+YWoDoBpWH++YtN4fV2nVt+El1irGCMA99IkTKUukCYN848vG88Oyyeqfp3H1Fdif4cEM17
hw80Z6ID0JZFoPHLqRiMGL0WY6x4ljm6sUcGu3jOKtVzs6YJ3PvzuhJL+VS0hiCJUBxZ3upoPvgF
ldTggoFzdJqABbvGVIhDOAbjZ3WItoQTVsajnol0KyADGrvLCAeqS0JCwHc5jevimASRibNCmJ1R
bhpctcz+wc2EPiu8Yht86W1bTwrsKGld+Lh1VuBB8Ew8jYTyEzzWLXLKyklnKG5AA4ABCnOLa4nQ
HfVBGfuX2godgHKW/liqhXbBPa263F+11aEo17JVZyDKMglB81TDCpzXYddDe52iOnnEhcJ+UNK2
36DcrBx3lDGpCc7qgDRlFxtyyrW079o4uEyjOWaPWAEKnGV4EOJ1Xk5QnccginDRSbEI+Xz/K1dQ
eHTZwJXRlCXnu9mcmhmXGDRrPk4yaD2dAZHAKB1sJ/9ZB43+GA8knqd2KjFfp2k+onML9s06SSsM
cPOOWnTtFVEYn7t6JoOXbStftRb/4oi0Ox4rqmkEn+7/ymsLA8Reg+BFa58K4HX4iOEmgWrpZh8A
E09tiHuYDOCbzMtnSwBwrUYNegCdrLmFf8seUgzgEDR1nRnGrD+HVWmQCOf9sdN9fD5KfOz7tB6O
GBaFh7IK1H3ZhFvavyvhEvUTuuakftwIy3BV13aPQXQ1912L7u88H7oHNDKMg4fk6H40wv6dbaZY
/Jbdxt5Yuet47VGfADPKk28J/psCTFnCgYZv3HmNizSI9UYO/ZbqyBpSgowFNzsD2ehbytQwFq0Y
VBh7pNtxBttfMTz0+ps2OOmpqL4Cg4k+N9gYfzabjv/AiIKMt2aQ5/lJmYLYOstmcoKNbHQliFK0
gwuvoafD/C8vQy2pAzr3YGWrKn4KpT/9bTn+hCQS5vHF6BVf7u/qlVUGhsZEs8KoLt/gBXvpI/1C
r6uv6Ls41t/Yvr0OKuup9K3PlSa+5xlwlftjrsSdmXgquYfBBN+8duseUkAVDwCQMar7H87Oa8du
Y2nbV0SAOZxyRY5GI42ydELYljdzM8er/56e/0TDxX8RY2zB3oAB9WKnqq56w882LOaD6iIkiGMR
Zdql+q0i7b9z122cXo4uDwsOrqTkrebVNoq4I/WFbOGlP6k0dYcW4SkEdZbmeP/r5N+0SvRJBSWY
m+Y2rYJVEmU3Fq7zmUljOzGH5KB0OrJLrZ1WeMLVnDa/tDtrOJaxVv8dNUsbHryiUd4OhyMPZ3ZZ
Utpn68uqbDBbTGoKClql6IXvZKr91Dr4RhwGu6vLtyfCNJ952TAmXK91Imy1E5BWk2IJwvrYLFll
9K2x4vSQGEP9Xz7sj6Hk5fFHEjckyhBNxRBekzYVl7pXfhpVOp5nDSOJ++u4dRIp6ECWQ/wIjuMq
OhaIVOhp2MOZKSYlqPRYfVwaLgccUrqDO7Xm5f54WzsUMiV3kSdhrut0rTIMiml5HV4NFQcFHxlm
tT/pbVf8a2iLvofQ3DqDvI2kygI97pveGabYtdp2NlwP22qxa5iSIn3ywIpkR32eKwosqa7hAgH6
dq8lvfWhpOGAk7nkZTvy9RJ6xmSPMfIp18VNMSdkQp5EWagHA9OW09vnlAoebWUHkNcNJkuZEnt2
Y3hPdYkRXk+f9dCakXrVenevArz1VeCDqZCACwWttDr22G2pFQB155qVY/6xUDXM0arZOQwLRp87
F+jWFUPiRFtQtltvMu3R8US2qDQGK7N3PtYoJgR9aKrPQPMRDdC6sX3PM6vFq6kdf460Zvbe11tR
AyylhYIWOcpNPxnvaWUZC4uHYRyGaqDXeGicF8om/6p5FP4PX9WhPUZjbnwnW8j38HxbU+296FZQ
2OcXrDcQPTzaDp5zdYq5+NAV9nSu3BbtfjDk39++gSg/AuOB4wgCV/6UP64bjLFjvDsj91r2Q3hu
UmM51kOSPait/h8w2nApqd8zEGu6vrINfeZtpTBU67nLY2UbSNYAcjvEdTphpNfsbdiNTcTkSTAN
OLDb5khkpaJPFte9SvRvC/bLWr7WoBgbKlFl9HO2MqJXIxB34hFRPsx6m/x7f3I3Ej1ACYRkblnJ
fFodGayxm8UoAQ7pFfbVTYtnzYDK/en+KBu7BcYffUoQFtCd1u02TG27XI+Ba/eTi4B2jRGmK/Tp
kjaYP94f6iU1XcV+0na0waAPbEhPxIXbl1aPVximqtgBW/hLG8Lv6G38jWjY6H3XqjzEsaHv8+bf
SOmsx2UykyetCo3q22KiCnQyh8oZn0aEk6bz2NVz/k0ZB6cJsm52NJSlyqh4X2hx8bms6Lv4EIKW
J3toe2x7xiZbHodKUz/TAO6ak4KMeH9Z5nD+7aUVOhtJ2OrGWR9nbCXBhOLiNHcxZp45Qv+y7Kyh
KQXFOH6Yx9BvvNz7oTnjPD0jzIcjJubUpnYVSZt/1pYWZ4kW0vhw1Fuv/F9r9jkg56qtukNaCB2N
Ozvp/lLKWg9RSevZSm7dxp/szJ0nv7IzUwR5N9T4Wjomfu4V9tvVQe3TDgCSSpsMO9sKv1G3cs2n
1JvT7DsaeYa6szc2YjzcPh7bnAI24Pp4z5iEpr08c1S1lAP+QVWgGCmKXMJagkEX9tsTJcaTQCfU
lW5VQhJS0NAaoadaeGE+l7hwPHQVwKtB9XbO1tau5w6EQgWvE3UD+d//uLi6AYUXlGajILbMrDzj
oBdFBy2L3PasJ6nYQyBupBNEPmmyAG2LZuv6KNeAHXg7K9ceYNCZ8Bh9sTBz91Pkm4+paeIgaJjj
znHb/Eb+VikmC7ZpfbJru8G3RYV9L4axDVi88AkxL/sDROfudP9kb12W8M8RyEUTikbd6vHfOpM5
j21DXwLAykBHSI8oWlhNYqPaI63hjBxr50OSq+YDdCtU4XAtNOrr/V+x9cHgjmTLFcrxTdyHml5A
lKBaiFdo9BW0rDiYS+N+KxS93dmpL0F0fZWxS6mdg5gFm7z6YizVHaNDXfvakAjOn3tPlL/ohzqV
X+WJGZ/zfBnnc6+HIn+3JArObB0NNOwSM/tHhh7/U5FXXhcYuaWII+ptNt1bC0QTFCTFTJ+TyJYW
kZOFJawS983XOheZexjbTkUGrcuU4iDojfwFdiP9RqqKnTBkbO0BN6Icx1YETt41UYgf85tnWIrN
e9JQAljmeh9P1OQUzdYVVG+Kr3hme5dqxvM+VydjZy03gp/U4GAcpLYJwfJEvTqgqe4h2MCJyboc
dfuCu7eskp1l3KokUWqm1Uhjhttg/TQrq8r0msJkGRNzeqxLA1kMS2p5expTnArT/LuCi3+a7OzH
OMQJgkXav/fndOOS5SdQRQK0u6EWo/UUMoWncExRA7gqZpaPfplUywmgkHbWMhHtgAY2jgnXHgV+
gr0p0devp7Zd7GzMW5RHMuDtOHQP+cH0lOTSK8Te+9+2uYrkwFx7L3Wy1Smpl8lIrd5Qrha2PFfU
vebr6DXWDtBxaxQe1hLQJVVV10WhRNR4uYyhcm0jEyv1Rrpod2B473/L5l6RIDmEVCmp37wJS1dJ
3GmmgK+GmOZ5UGKvYjLMD4NN5dvypuV/9KxV2zcHz340CmuJjyDA7Of7P2MjlCCogrkxf2QNYxVK
Jm8s8ABKKOtnU3ydYZlieNikJ1JTlJ+9qb/QNtzTHdwaVGKVgB+ALYeN8XrL1HSmCjMa6XLHEdrr
qhI+GFor3ufIiWKeIOpPel93OxWGjaCCagwblItAmnqsroCmrRN7mhA2ieKk+qahknqKuhqQ4mIk
x0lpincTRPVDPBE5NfFfGBgSb4J1FQ+c26qNikaV1GbjXNLkfC+6Shw1r/o3dKk0StLtm48KdQ3A
HeDQYeLdtL9SrdMqHX/Xa7w4+hfHmGNJd513zv7Ny1SyIKSAiwQ680cepT+u1Vmvu7qjq3HFZtZ9
boam+tB7eouNeu881YXhQMKrACWCX3rzQ4OhIZVILUfKyeT0r4fG1CxM8XPor9MQ96qP7Xn9qw2X
BXtUYYV7FPnb0yqlw3l805KiXUtb4vVw0eyaCyTb8Zpixjz6hZUj48jEl91T7A6mctQqCqGHBdP2
Gb5hlet+ro+CnNqy0nQHz7Ix7TyQPXqWnB4p1PP6x6RpZ6tRKga+XaBxmwHcL04Rs/E9rXv3h6vW
vXmOWsMZaSpZPCbu3xkbw1NRlgGG9IhourqG+yU2hpEO/5W0xTiUHYUlv1vs1hdZMjy2AlRnlefO
g94X398+MkRn+bIklt80KzwckyiyNCMBIGzQKKnyd6owcdY2CzFetCVy3zVN3R+BVofB/aFf3FJe
pWjoPYFtJOGmRUS6stoBKJThAeJZ7IDFGR6ypjOz4yxC/agP8XKZ8Fd+rNLe+OnN/UDXKGnPqWqE
fm23i+xhNj5qePE/fSj2VH9ublMpREXA5x8gh2xDZgR/HMLSgBgdp/pw7UfF/uYKJLBEtTgXOAjL
l8aLja89Vr9f70/HTZpB8Q2PeQoKjEgFbrUHaoVCLmj8/jqmPbrNSuilwazO6ZfJFKNxalD4FTsR
8yYuy3qficAZHRvJ51/vevTc9TSqhqsnePdaejKfVMrgp/sftjkK2CHEMAgWN1Cx1um0pHRbzhYv
8r8NLxZPnb5EO8FoaxTeaEQh8AKyR/J6zWozd0WTULRoRte6tMNUYsnj7XUKtkahYe+ooGSRj1jD
3tq5wp0SNearqErlUInUPsxu4+xcB7eIJBYGWI6UjKC7R9n69cdUNZUKG62Bqzk67qXXy6g5itDW
PuaGw/910pE6AwUQ62lJyvIjbpyleyQnNWAG5505Hu+v4M3WhL0BjgQ5dRIaOgry+vrzPDhw+B2t
XqQ4Qab7hqDqghK6Wsa+7ZW6QuN7mn/fH/NmpuWYlNdwkYPmedNk66oyHloAYFeF9PRjb3btU1GF
487e3PwyyLIwYYjrBKTXX4ZRpGWht7qQwiDbW5qYLKZ9Un+ifatftCT29qj8Nzc9/XCOGn01kjSy
ptUpjybEwFn1+brkZnrygLM9OqJJP09GXPmTFjkXXSvra9Ql0Vs7iHJkegn8jxhDLfn1p9oJzSBQ
IOpVUerqbBZG8mzO9BJsT+n2HCvl3/XqZpdjEc9YPQmKXT8OXQOuZlcpyxVos3lqQm9+7Bo7/jw2
Jr7W9zfKbSLBYKjewTMi+SWDkWv8x+6c6BAiO4c1zpgr9Xdj1ON35KNuci7GZvD8wUSDzO9aq/tn
jDzzyR286UOaUhHcySFudyxZDLoF8NPQ1rhRiFaUNO5aczCuQsnioxkDazD7do8PdDu1chT5nZTh
IF6ullGWcQBioaSOyW590Od8xOZ9qj4nPSXJ+zN7ezjo4mPDA6waPN1Nfp+aeh5miWpcZ/ikvosh
7WleWvfUFUVyHIEo7uQiN2GXeg16qfyD5gg0D/31QhIUEELvY7TTvXy44LBU/yrLFEHTqIqSU5rj
IOyD71N3XqdbMyqLp8iksXo8ul8PW8KbdCDPm1fQbfER+NJwyDU6iKViqG++SKVbLCEXSVg4D+t7
XURzWqt4N13rPKuDuOuzr1FtL48L3hL/ejN1rJ3DISP464MIAIdIwhHhON5o0FooiiZVDCVuxCfq
LwSznfoBBiwobaMqSmRiEW63LnlTYFhG+TMQpl7+c38XbUyvbHIROrhjCf+r4xnqY5tXiUCVKNQU
v/cc3PCyUDu5bvpm8SgKxZwONi0h87bbNc8xpfsIrvBSGvEFppB9XJib0/0P2jgW8AU4FKD2KDCu
wXTw4qxigLHMFV479Css9AUqqz/CpqsuuB5g83h/wNXFQnuKeh6CDgRe4BC8Cl9vUIfWqKDsngc8
N91HK0TDtzPjvaR3YxR4oTokeLJQCW17PUre9Pg6tnkOiSETT/jyNceldPeYb6szLr9Fx0+Mt60O
+e2mY+GYdZZV4OECUxO9n/eZdoLp/7czaEvlmzOCHH5Ee3hnBlfH4GVUUAJkuhTWaG6twnzfdRrQ
8yYPRisRX3ANaR+GECdLxFjT0vPLrJbcyj4BSosOifExc2ky/JffAFWUvSmB3Ws8mmKY82SaUx4g
aet+sgyiENY/Dl70YXqwk6V5ryhe7dtzWvzIzab6en8TbU08mCV6HLwwSMLlf/8jSlY5/bChbMqA
3huyf/No/Awdu/a7augOuqKL9zBmuPXePCoG5jT5QYXwlFsD2ZexmVpvrstggYHzHHWqfqntqf3W
qpP7Pq2yfxMa0z/uj7mxkdlftDEdKv+3T1qtFHm3NIMIvLI2PtSlUvuxoubX+6NsbCl6sgRg/cWi
3Vs9XpGvATVUKyJAjtT95dZpmp3GesyqqwBxFh0LPRIlnjNRavtZ6aH5ULVhkzzf/xWry1VubMA9
1DtJf6jtr+v9Y+d6vWblZSDCsP0RmsM/s5gtX0l6/cv9kbZm9QWJBVmAi3wdJWOtWrBwK8qgDsMO
3/vIOi/GlF3uj7L5PdxxL6GCetvqEorbJG7MZhFBm5KP05dp/NIIHdI35Y0YkJepw+6AdxbsB2kR
/PpAtJZVpgJnlsBxJv3baOTQ5HqFs/sehVSrDRK9HOwgSuO0OlKdsYq3Hw3eqzzvAC061DBXdxLi
GcALk64Klj5Tjm0/zAFGdf1pLM3iiKgxGc/UGTu5zsYqgsxwDJXSohQ3X83vmJYRTktDGYyRapyN
sC99bxr3POo2VhGqAIVh2dwEVLT6NAO1ch5AoQhiLTf9LKmqS2XoSHMpynC6v2HWT2W5jIzFK9Hk
pSGX8/UyZjkFTVXhtLd13EwXownr1scdpPiYjxiEnSvQuI+R3QzzcUAkJHvUoTEpp2Z26hHrUk/s
KahtTTGCJThpwxnSbzTvpiKO+kWb+fhhEv/U+tjBEMZEcadGsDkM8RPYCdWIG7HHfmqzmnynDLK6
bZ6jMXMCXDmV4/3pXT1XX2aXvx6YliwO3zCQ6yTXm8mrRWANXmb4ggqPfTSKPtXOXRSPD+YcI7+b
Dkp6KXV08XZWd+MjPZPnAEVCeBls2NeL6+G+FSnt0gRTbRtfFKscHzSv13emcmsPIUpLQi4Z+dSO
VsNQfh15lxRNECmm+tVTmvBD1ajORWm09lBlJpUefM0Ow7B0ZxztvIOeTfUXSymynSfkxsGhcQWL
lEaOxnNkdSclU9/oXRw1Aa1x8TTYlvjO27lGWi4adm7aramlEc9rlfYqf+RP+SMfSKtkmbTUroOe
Qv9pEDCK2ENv7EtJBAfJuBTHAYlP5re6CeCAhgov5SxQHYGkZc5O42tGb+CMEj7VM/XJ9mOkh+Mb
zVZfRibTkQ1bmJE3COJckAqlNWwpijjRJ6ODDAtnr99hl97MIt8HooIAQoWKvHK1YKHXdMLVshRi
jdP7Ai6YL+Z676zfblA5DCVUKIEGD9T1Bi3yKCFDDZMgGmrO+FyAzPatpvCqpyErxvCrHneL+jCO
emucB3VIQPgWllBOlEWXzKWtkqZ6cP9qWGtYvMyw7BVJliIPlHVuF1ai1Z24TQNRzcZE3FJJH2cz
KmgYTWy4k1qEc1A15eL4sZt6/xhkv6EPaUZN34VxIqv7XZb5aoNboj/ZRvtTm2FsnHHYir+0TZUJ
VGKyZA++f3PImEyo8QBzYdGRYqzWzOwHEWNukwVIY0zvUlskwVTmeAfmhbcTbjeHIrkAYoquws39
pXh0zgpvyQIoGtl1aWPdn8rMuSZL/vX+amyNJP25efyC3rshIUZFCa4n6lIOWmH7ndF0QR5OBmzz
XDndH2rtdPSy8HAAecbJQhS35uurY0DGNcJVKQvINfXfpUnzAD6P4X1VoLnM+MDmxa+aNfiVpmqW
PthQEV1fi3r1J8yfJj/UTW8afk3a07+3qsF67vLOUk5OnjjlYdJd8bcahqbmD+1kfCtdnDJ9PS+A
4I2RMe99zebEvZQrgVzc3v16DbyZLmQaOCOuTQArU79Wm/owUG3eyfi2Lgue8CgYw4LlLK9SFfwH
YwGYMw3MBFfUpZ+TR/Asb2yEvKwOIRvwjzRuomT0enVAKXZe7jhpYKeee0xjtGDKZLaP9zfB1rdw
8onNdP9vJd1xFl2Qo+mTwCpm64gHl3GGjPVGjwr5LdzgNMQlAlBSGV5/SwKIPy4x+AvGTI8+Ti5S
xZbdF2+/xBmFPBKULdDldedtVuxRGH3EKOrcnCBnZGfEs42dLGNjo6HsTAVMKlmTsa6unUbxSqp/
GXeBqGfn5ERZixzd5LrCtyscTc73F+gmc2PqJMResv3IodbxPStidOm6JQ3omc/XfnAFyPocqpKH
iev3SYtRSlZT4y81T/deVnKH/VF0fFk1SpzkpvLau5GQamPHlgWVNCi9xjg2RlQr0EG0xbhOuIu+
1+Jp/CbA//wPSVfnd61av+9/+tb4UsfWovQA7XV9AuzQyoRovCwYRFHOZ7I+t4FSmfduYHtZFuGo
VjfPLZik/sSNhQK8sbhZuZNgyfVczwKKnHRyUVm7TZ1zdBMNLCmyIFaH4mJMLRexCZ7lU6el4nOc
pYn+UJvtXol5Y5sZlGp5fpBJsstW2wyV6BFJUAuvxtEy5kPoitryE6rfABLBdr89wPGI5KKRJSXe
7ev8znBaJ7aECMp6VHVfw7f4U+3W0e/JmO29lG5jRl8Npr++DTIzrC2rCXmx91nxTnHT6Ih4ueq3
6VclVX+UoVXuHKJVqVfuZDjTtFqQB+VKXR+iPunG2qvMLLCQ0R38LE/HL61AghV/4ER1pbxMMb2/
v3vXxM6XQel4WrL7SXFgDf8rWzQOB+y/g8Ktl2fEryP0mKb5igAYFr+2GM8DprbHKbU1vAbL4ZBG
dXMif2z+bmexxwnYmnQCI2BdrKXAiazqXOyeZGp1l8TCSvlgdegfJs+tHvsoTo8h7yYwtBnWr/cn
YSO8yIuStJqSLdKfqyCGuE0mbKXMAhyrl+euBBVTq4r79/1RtpaXTgy8KqkaYa+zd3RL8LvuSGSW
2FXOAt/gMzTt+nNDS/ZThon1TtDcOpucEY4l54Wjvgpndkd63noKc2lQbx6WqTxZUY9vh13sKZZv
D0VeTh2UoLNuUqiTPeEmUGSB3eiWb9XT35WpLYcZv/uduLa5VHABQE7RRr+5AtI2UZQcJHMQ96l4
VB1lfAipre2UWzfCmZRZJIuWVJsbtVlPbdreGXloYTm+DB9E2EaTP3nJUp8SpMobrGkjQz964VQ7
DyIu4//d3yprwSN5KhEz4CZAJYbcav1qWMzWcdqFVD4TLgp3wGnVa6RAwA6UpcnGH4aWOPl3UZd4
3boU1Uc/UWYkuf3Oc8qvc5KiwooPetMeFis1xUlgL2ifvcrT9syYNhaEX+qBmCYG3JJCAF8KI244
O23LqybLk+IdxY2do7M1CPuYtjC9TIZZbeUhNKn+AjkNEteaLjxsMt9a5mqnHrJxQOXbkk0MqJda
6SqYIasiBqmVGFhj43zSwjn50FpT8tdcYcNek6vvaahvDSgFZKgXvHQsV/HMAealxMUQBUpZ1scu
QWCwm6L5vassPw2a36f7u+oltVwlCWTq9EaB/8kX/qryVIV4GIzlEAddUZfPhr3Epg+/KbaO9LzF
Z20Mh/K9G6o2BCo6ntexXwbK++Y4P9hYi1tno8fG/Shky+2vNC2MAlxAGs9HuysGw1fnLAoPXSom
89BPupb7kWbE0cn2EiOjqu0a1GEgPii+KFJNOZRNlKEqKnVJzrlalGfPSZXmoQ5do/ObKU+NY5E6
DV3r0Sudc6NNZfL2O5KCOAkF8Y/35XpGSl2YLtw+hDVmcz6NLq4yMBCMY9i1885QW4tNV5VcnGMt
C1Sv84mc/zRSXgU0PXlzEApdfOm6Mv8FoUs9JJmi/5fdRS0TdQSEdAjsq+0cAjY3iwiny1HrnWNU
Gk+RZvLexJ7qYVmUPT24rTNKw5NaP5eXtOp5/X1Lkak9rkYYa6pqe0wMKzpWOJbs3MwbkQbwKPo8
skN9251WEWeOas9WrpreqfBdau1dWzTtJ1QSss/3j8vWB/05lFzQP2qWsGaQrHXRlmnx8DqYSlZc
nBKFnv8wCvBrigJAJlCWeT2KbS9TPEgaQZQ3jZ9RF7/QxdszRtwIaICZQWKhhyXpnasLNE/iKUfc
PgpCx8AlIdOUExzZ5AzXUH8o7Ca+RG6uHqOcO+/+921te09qSYBSAny9PmG92umQMThh/TQnh5Yj
fymHXPO9jM8dh8LaSRA2MkhKlzjoSYEFkunVrvfAJfIOddBxMmfl2Ww195xR/jvPEbZbCEvksAnn
PSLU5qBSAZ+uEP9a16g6mq15arlxMGp6eMrGZTj0TWwF6HQ4x6G0uqtHTXUna904Cmje4BCISBbE
PU/u3z/2p9PadagoLSIgrtCeqszueOw6/Tdl8Izz/UXcHApyCZBFwjxH/PVQuNjZg5sTf0WSuOfe
DnO/UIroya2H3/9hJN544GoJwKCEX4+UCq+wigqZKteq6/6gJblZ0WAri58FXoF7gMw1mk/mWbAe
SPA4e8TgG1L1FMVVl8Vx0HZ9/2i6SnZ28ADHHd2N7M/tiMTZySqWpTiYYWv+wje9fqyXothrz/5/
fohsfnFYaC2uvjuqaqcucySaE602jrFWZxfckPrzqFf4Ow6ewhuwHpgKrXQPSAlxK4V9c7o/+Rtn
Vd4OxCgoRTzC9NeTD9VBjNaESHWb9ehLpc7vwtBbdG4yi8KK7fyHDWzQ9KOyC7qZyt7r4fJyNPWw
lP7asr53LKc+gbPVxX93gEb31Po2bnN2E30uqsgUrNdNjalcsL4oK+WaFON4gK7UPMyZqgb3Z3Dr
oEjwopSsROZ7HQTnorZ7K4cROVVJOxwt8FrXOYPr4g9dYvy8P9jmcvEOQpREKkCt213xqNplqUPD
ioehtg6iK1m5UKMLkpbacVx4F+ys2NaI4LJRIaLQhTX6KoepTGcitkDsBZ6NeLhrFj0whjQKn3LF
nrujlReOunOhby0chRFa+BIUegNBrSuFh1reR0GapBzDwvRATtt7o2zd4KRl5BVUHm7r2CGEC1p7
pOKNUHqAGDaOqpcGFs8Z6e3unTSTw4zZiK3L/TXc2DCy1YzoIDQoGCCrGfVGikuxUNmWVqo9xHGZ
nDJjdPwQ2MDO4q3NTeRlZ0vggmxFQfW05er+ETCQQl5mLx2SYIjxXr/oRdjVx0Lk4XLoR71RvoWj
Vdtno9CL5CpsS6kPoWhBxuhLCDRGTVX3s+rG9FGjzCivWV8MX/OiTe1zaoWWupM4bM3Mn792dSM2
ypzmXVsguABw5GjOA4peY6f7+Ay+0fD7/00MeDEdCWssbNYPv7xN6d/Ro6b+swxf1GkpD6WgdWwo
bf2h7Cvz2HZdv7PycmVXjzHJHCGDBFstGR6vVwM92qYuG3IGR3jpczdqs28rWnzosRc+uHauHBEG
MH+yPOpx6L3i+f7G2zjKoHIkW51aowyDr4cfytjuxjSKA1sXhjhGTU7j1LW6Qr9EE24F/qw6/d4b
aCMN5XkACIpEl1fJ+h1foNIEEBOJeU/Rk3daX7Znaxwzf1FyjU1EiVXDFw2oYPxGPsLLEpOckSXR
c6FIvvrcKarSTAeDGShVaH8oHbWi4RdrBz1tnJ2F3ZpZmAgIwUkwHm2R1zPrzDZYvUL2QtJQpvS1
oV0KO9MvdkXlMlLrZeekbM0qphK8ioAfQBVZDZj2RWqAEEyDOBqi72ObVQCu6vTUWNrsPCRt75U+
V6Z35vWuFDuDv/ztq32MhSOJNm8+wK7rUpXVayFd7ZqZ7eO0h02nmPUxF4MaPxgoQTSnKC0H+p1D
FB+NjicvXZBY1f3GcMUHJW7Hr1GjAIvNIr0VH+DhNdahirTwwTH6LnsOw6R79hq3eY9QKSaRVeVW
y7lxrVLsnIiNQAMHD24HNyTecuvNOTVxbaLPGAd1lU4fcF7UIr/Hl+d8/+BtDePRM+F9QsPopsoE
FyRDli2PAzEo86PbozQjTGdPGXHj9kRPEx0BtiACs+t80m6tpbdHuwgqyxyWoxFVHmLBSgVCzqQs
/Ov+N+kbW9BFmAiAD81TEFSrMDbgfFNlslkSGq0bncO2wvUdhJb+OSnMsT/YcSUin23a6ZdZn6vU
R7TQg3ba4ln+q9CtdDnzHUl+nNO5/20ghLUczElv8qtTOvwFU6Egy917btheyiWankeoGeMHU42j
8XNn21F2MAUmB4e+DiPlAZnPmog19Pk7M+rFM95yS72zkBtTDL0JZRGgdxRZ1vsFdYiid3qjIFsW
xXII62G8GJEZV0Gf8s+dNGjNX5U3GMaRgH9g/EDSWw+35KIbsDxjipNBcw+I/+TaoS/UpvCFlUf9
Ida74leHo1z1qMKnVS9VpKSjb0cOBSZwpa3rK0Oj9dTnDcTqxqWo6uP9fbA1JSj+gusnp0cdYHXL
ClUrlmkAby9Sl/VXq/6sTHPrW3n+RgHAl+mASQfsU/pp3nQ3OrOMY2wu8gD1SO2MQlT3T1iE4tDr
i/jf278KSV24HrK7Sn/o9YUeye52hS5GoHale54zwz52iD8c7Ex8uT/S1jEiPgGQozyLzqjxeqQx
zPpsaYs8oBrzKy8S9+QhyeerKEk8m944HPC3yI6jVqU/7w+8cSm9WKJIW01AcOtkJOysSC0sZrMs
u+pkzLPzfgb89fb+rZTKoCqD+hFSCqtbIm/NXLRNy/bAw+q6ZEp1iidMkJRe25O7ltnhKioxFPVI
IhMQpXVKl3RqWGhqyge5UfwQF6M4NDYvsqSfNQKQEh/ySi2/3p/Fje3vgYBghwBHuMU7h510hRig
ziRz0wKGasN3qYaLVekkOyCSjY2C8h3sCplj3IqPdInuNdzGWTBOyrAEno6G6UPMZVodamOC3bGk
5TQ9DUBN7c9R5Orh3nW0keXIbgyXMgHmFvbQzU2hRqUKgUc1k39ChZo9Brtx+kWz87z2W8cuvqBg
RKUWPbTU/qTMFUSbhozX9nvLTD7oHcbGlwGa+jswXrhtVmMUmX4eDsWeHtXGZuDRQ2OSiIiexrqo
lDjm0KcZ3bSKlOxS6JPtl2q2XEvLWA55QX4fJtOww4DdXCJAmrwmqS/RZXh9lt2qHNXQGbKgd3Lj
p+aV+de5FCPvcjO+pG2XPRbML+FNtYL723CrmESGwSkmHPNiXg9N9WgWOORlge7MMd7GBfxUH6bK
kh5y9KnrI5Emz1FZKCtxGIZMM/D+cg14q0OtfLr/Y7bOBBQACR0nOaRR+XoaOmHwdnasHEk+u3Z9
3vf6jyQya+lnoXbT6f5oG/cYLBlIMtRiZfojf80fT1xe2UVcVgQgoH8ONIcWdTpEt473R9n6JvJd
qhGSvnYjzhKRr1A47Bkl15xnQLSGH6uzOEXExZ0P2jpmJKMUtE0obDfZIpZsWa10Ngw2K8wubVE4
ycGYYuf7lI2xQb+gF1/f+nGwcMERgacimSOzeT2FKKXCZPbSItBzFK1918TyDT26qrP8csEf+/5o
G0UJMmG6nxSWba6zNTFFmJQBlZB7xB1cpJb7MkVgVxRW9g2nZV4yZtG69aGDIFg9e+UYR34YesDH
58ZS5otNIJ6pD0dDeBKjncYnuzZHcaqF3oWovBi1+eYFQcYVvRqZdUBuW7/u9BaxB4H2YWCBPjol
3mQ9WFmFV6yrZx86r1t2xrOY7teBDJYw3UkwOlCHbhwOwNNV1F3KNAjRUz2QdjSH1EXrXhiDc91Z
Cxl/12ORfVAgpRgFzWMVn5FTwkRK6/KAS2Vuj3E/oFJtS61eH2q9+qXk2f4zzNu6vCxOk/SHGbrG
5MNRTSO40nWV+XVXxPY7UOnTQz5F3m9ATE2POuakwmOIxjE6QnW1x+OQjkTjnd+v3/5+GiIvooPA
RGmmvt66zoIwqFMDoEocrfkYUm77ewzJ66B66ot9aELL/JeHowcLqvC4gTLHTD8XWVbMj7bIEY6N
4dMkO0nP7QlGu4P9DTCGwtuNgDPz2WO/JUO1VlZftESxfWP0vNNQDNrXqp++35+EjeFk5Z4Llxzr
Vog7UdRxzIckhznHeyRGyvmpTxcATZ5NUcdc0j3WzG1w5eiSFQMIcDewMqnJFa9kFtifpEs+jTGY
7ElVZ8j7potf4txfQW2mO/nP7T0PphmVarxaSFjpqb9eadgAJRy2bAiqTK1Pi9vmUnzX2Qmk8ojd
bilapjxqyXLgz607X3aRhOqQ5V7QRo0Rn21YLNGTmB3r5GmzEvvFiOPzYYwn56fWjWV7iq2pdY7I
JgyzX7jK8BtnCqFLWpr9o5us6EMV5nHxZNUtBlONVgz1I6ySrj2MYppL2sxNHAHp0aP2Es4hClB1
1E3Dx3YUue0nC+bLhykLcyxZe7VokAF3vL8aNVd+mLVVfCyIshFlPD384UZRvPh2Tlp1BHao/G9B
7mk+imUon7Qi6v6a5ykvHr1lmv6xtGFIoUZYgzgYGbyOA58S5z4yZAipARhrv/0fR+exHaeyheEn
Yi1ymALdrSzZVjqasGzLoghFkauKp7+f7uQMbB+7JcEO//7D9ysscgMsGp2nNRK2OLLEdk/YN/XP
7iC796T11btnjna+CL9fXkUKrn3ymuM48n7WmoiUreq6f/hmCHW9gQ05eZr1QudjRNDlL10NK6kK
aCO78KJ1zOkkczY7/q6bAIzQ2in66bgq/dPobIpODXO4vvjEVXXYKHTrfNc5nErvJHKputwi03e3
m3SsewtpPAj+7H3WODmOM/r4S0XrsCCaeh+6uncMVdFktr+XfuzQ8eZ5xPtmqKZfMnKqekctYjL3
8zBTNhDbPungvg0Ut1nyUY3rU5oTZ+jna4KGIaZ++qnY4gIe1mCYd4Pok8vCEN+ywNtLZ49pKbbv
AJErA+K0X/Xp3n+Kyt/eORgzqUjoDC+biy/xlen5AzksSz2U7Wp9k2M7l5CmAud+JCBM6KmAQFR/
pcMYhAV6x/bIt0H2H8rWGnG3rDVHiylNf+L26vUwwqR4m6JqnJCYzf1/KzaXfeGnCzO5pdllcNwg
7p1IZJBTDpvHO3J59FB1+nnI4FyhmP+sajypCs+D7AEdv7Z1CU8t60vgXvNKOLr3wBiz/geJaB1O
Yly6+bT3tZ7zmQCwLY/xQO+LNMP/tJijY/niHY9KHNi6H3bJhiZv7BrfOcOWQrVLODxK5XVewSbS
FW01xluxZ6L54SwzXqgRJrNbjsx/u+3atFckEKr5tZ66/raNguHiDHL8Y4NYZhe/s95YLoQJ9EWG
M+uPZlVxmzuDv5uCx79ryY4L3SCfjyj55+1B9X4QH3ajWtOYE6oaApMGtw/6cnXpM3dimnzEJd0Y
3gjwapW7o15utwa7prxL6uqHd7jNe0YL7fGabupfqqvaZzeajg/htMtRRI3wbNH6Vf2XeBjh5I2/
903RobKsc4dsJltWXTKkV6O3mtfAn4KnbOyDLW9U3b2a7ohesjrcdHFMNn7YJMzSUjSp/qtCx/r5
tivwyzlNlUDBtQVI/5exxdU4IdC9FGq3W56pY3f49S07tek2V9jvq/YR18ra4ytrkqktt0VFUxnY
pbF/ke3xKi9ZE4lScf/rr5x1Cu8kJ7PHoxJZKVGo42RCEp/NoR2GR7HuyH9LxXFP5hJDs0L2i/7p
BPG8lHbV/mNYBz3/iYa5lOORysIcOhKFzLbhvenm/oss0QDZ8DB6/HRtnaw8hQMB6Zao7yKyzfYm
6n6pi8nU8sgJheAF2WezYpcbDdOfLiIJKK8oZrJciO2szquI49fYbfXXEqf9azBsnTmt8b5GRbbE
4inCdKu+wCdHCGSHaatL0c/RBkULILBk4M88ppy6WnJdO/4lXDpZnwPFESnf62W+N53vdlQ6qV8q
3wf8GkLm5lwlbfC3cZtanOw82eXcdTYF2uH68l9wDK0oU6AyMixxxnpZHFFthWzi6A18b15PrVPP
KkeXeXw53Hm/ZWwmPfLDc+wbacTDXGS1I6/mkKW60FPnYTaBWWVXxjwzWe454/CExq19h2ABB2xf
1t3kWeauH3VdTSTKDMr9jYn++tbDtcDCYPG7jz6y8XSq8TqL80yvmOElDf9W0TbNt8YCtVmUt1Uz
fukGClE5R3ErT/tukqSYUrd/9JED/PBQJZhiNUKsJFGJ4BUlNxik22zp+FKtbrzCSNuH38c3wYTX
0XPm01EP5Mn5CfFroSdXtyT+ap2LNBHmdUSlw2hKjmdEBM5Abm+H4SB+KFi7e/kx+7gJAtpifBoP
x5GcUkcncHASB/oCPFWcJcNwtNfKraLqsqjxW/GXhA3fFN+A+BdR1/lOgTWeJ0+tdvxX4AE14YCp
IehtSgWfi8yye9RHyA0Ti8Yln6TaBgL/evsjMPt4F3ViSfKwniE30SK7R+vP9iVU3fGi+olntSZp
4yutmONO6mCcpnZ0/o1pO4ww+7lOp3NoyPLKs3FbLbRKPBJzp5VhfxdMe3jd1Jv4XSvKApFxQnSF
bffpZQkD0Z3bHZHLDsyvbrDiOSbOP+FybcbF+00iW0tmwMjfsGGB3VDmN7c+DXOiv8b9CPAZRtgD
miwXyqC7qOwekUNVl3azycXzh2UqgiqKhwIjxPVfNFR9lB+jK8S5tWsiecvq7AsR90yuJtXEyQ9F
tyyIED8ECZcN+YjcoOXX1sT7wWwhFFi06kObe9AK1sKr57rPPT1kj6IWmKa4NjKF7Un8ycNgat/3
fhP/1OjrvawSmVpQbSf+UQeu4v2PnHDg4tRHDBhYPUJQorF2Ez/nPNyG5fFI/W0pLCPzz8pBDnde
qP3XW2yqrDSyYjge6UQ+WKHdUujUDXagSPXounFczW9+qPwDEk7dPc/2IJV+UBBgcyJ20scRv4G9
TEzFM6n81SxXHWq1f8HgDE+dM5AyEslQ6qJO07ErdJvtprTdd9XiimF/mFo18VXrt809VlV47S1k
mMHniOb9qcNW316sQuR/pkq4Tykx2YahwLMntckxe2CFb3/g+c/uO4dTIsshslDdrPNNl6DfWCry
UffjyW1w68vH2qXtEGMlEgxxere5c5x6VPk6q34sNGIL+uNuRl5Rqv2/4Vjbp2OxbP9eKAjSJKrh
8K+OdTCfmbfVlyUeooz3ZTXPKrbqVthgfXZdSRvEh5z7wzAtU5UrnwpbYLIvMV8NXZq/03XYpKQJ
vIN41vF/fdryhrnHHNxUrUxXvgKgz7yaKcqF1+uRUDFH7CqvfRXfs8s1Jk9w9RzLsA0293R0yvcL
Iybq4hyYKCoh6UAj6nFn8HlFsvQREhBxBUklqi53tK0GHj/h3C2YUsh8nJad32z27FH13O3oMwlR
q5XOtL7sKzdD7mc9g1eLlfq/0Y+2BmU+Qyx0Skl6Y7/4PCuV3bpPQkFNhX+s8H5JOdYvTrRl78ni
0uTrnpq+tWTfXLQQ1XyeiQ7Emij2vRmEenQU0R4mdnjgB4cTSjyo9z1z9xHkrtuuCMMUw1VvmuBZ
zlsfsH94TZCPsw+nMdtmbzi7kxNC6I7gaJRcNVZ6hR6qxzD9zpkVIZdiuEgR/n9sWD0JhtYX+iw4
1ax4kDkYKhvkZVuOQWj3Z/OHY74aQuH8lNLFpGiBqP7ifRNEimjGQC1vY+jjOewI/2qQjuF+hy0m
eUxGb7+yZpzcoiPn/GNxvfpOELBhSbUP+umKPdlrCyQVdBKHZadjPJThwxxWA7fBVHg32jqevkho
d0vep3p7xiYl4lO7UU/6kY3dj25s2xsdV7orhgQHx2KdRvM2Qdpbc+EtsSYdNTCmENu8rzk2MNVI
DLPuxMnbGMSLbGCzKXlUvaHglDT/FV2441aUNUmb02Uc995zIILcshwkfe5jm8Yqtfvy59Q0asmx
/vH/IjuPGEGyAQffZBrlSbcDD1lIeoXOMfyYnmoojSrHeaD6E2ze+nqMcjalYfgY+D59bwKzNHIu
d9utAOep6ea84mgJ+2aaml9Le2SPCBbo/0dsZ31eGJPCvJ2y+u86BdVvzp6eLKJ0cvcirsKRfxZv
1QfFHelzDiMmbOHGPyWGgXM+OHP3UI8uB1g7ROY3KSvYZWceOugiVOOiS8vk9YeM9/nt22HMOWvm
kXfn8LYvXPtkh4Z0S7+LtLRr3jG9/Jb9zpfnL3YHXUYH8FBxj9Fn3+mbv6xo5qsfe7FwEOh5REM5
zh3bxD7pvBUhRbgyER9Yaw/Tlp4dQy5ATFWw3sNoiMKiG8b+L4k689+wzugafYjBWz6J5WjKtXXC
93BjNytCk+h3FloKGQULnmRKeb7rahk2hfWaXZSMeeP390diKbIevf2ITDyNOZkm7JaRfwQfCEWZ
fJxmX03ZRVk/o1/a1XtTNfoz2iRUjlayOuWQU5xHJvaI9XWb+uqyT9LT+bathh9zH03NifTtBfEC
PMuVrmjsf7LBhC5fk9l1Chp8e1OREEG1mTv7x9F1c6t8s7Q/Bg8qkHJk/CoQinfnUdsMMYIas+AW
V+hmLNNF1pe0mteuZO4cIbB4dh8vcseeITezDWrm7EoN0E78jc1Zhj6vtTR94VbxN2Asa9o4cRXz
P5JE0y7X9mjYAcH++tN30/44nNCseQw1qCup0dWDmYLmK47XsC2jxel/7r7bDOX3Q32rCJhgcJ9i
dyrQFfj43LcJQNuywp7TTI+/Uhtvc7FobdwCSohD+3O67bOrDjRpmXOQWM6Sa66GNpu8nNFqfqlT
m5oiaXGgyJ15dn73NI0/lYnVRxfUR5brPtuo/ZGK2Ihjpi4vNF5K+RudrGj7cXmzfRKRFO6YOTnT
9+2v1lXNb2gy0w/8l+THHB9ecjG7N61FhkN2nS+xHekYcthUIQ6ZUP4ldOBcsuGwHHci/L1t8/oQ
NPy7eUNMwqcZO9mzdR+6wkegDWg19OqocCejn3p+72ffOJlziaVn/6ukzH5W+9pmZeVAvOJNmGY6
cwiAn/9fIpQLaA3Xe1sdonD6LYAOlh6RX2o9NC8ds+8lk2n2oY84pI5nQxtR7/Duzsexyv7h+TN1
OcPgPJ+yuQr7M74IaVsEqaCg2krLN6ZG705jKr3l4Rh5RFQn3rKclTulv03V2o9Q++tN5H171JFn
aT8p1zwr6RrxD2ZyG6iSMAbr3AMC+FxtlD5uyTEdRRC3zR/moyzMbeoMN4gy1gSUYoNxAB4wVddi
PMCRlsk99KXNdAtk77Z0j/iYk4yFNpCXls3cXM0ELzmI4iPHO4mlX+7hrVhbNGvaKBrTBAQ1ODU/
/Xba5j5f/KGnnQVWp7fOqN2XTczbI5JvhqEjlOKOoZl1zYq+HmBJLDspvbsPYNccTsBcCNOvz8WI
KflJRn79wyVM4WrwffVTH8uCKXxGFkdeealRpa5EMuZHuusBg4g0bQohLG/HhqQCuGz37SkNRf/n
2L3sw3XWuSWMLPM4yE5HtuV7av06H1NA8mLbxuA5cHf10a6ZIflxTrUGfF5G95q9cdNMrHpuCiK/
XK8QAMt1HqXYrtbhyL4R75N4cImPn779l4VzRpjItQMdZPSzFbE3lL1PGDCP1UTMVOjFGJ60iVGf
cb+TXVbvyUGvz9LltWtN9VOboKpKjgz+v4Wv5qHLfPSEidenP0yzGj6jbL/VyH7yUUHJknnXspTl
SwWonYdzVv9esXOsC6mmkQ5Ti3Q6jWzt//xAp6LEW1nRVtY9OPJoDJCFKojFD1Ug6akTAM1y9r4V
djfrMe2PTt9KAR9wzZ7GeN4o0I57AGwkc7CWDmjrcDoi5fAwcPH2clce/o3aVBzygav4HS8X1Gxp
v8sfTuiJezITTAyiZ9RbYrclLNy4Mc+69Wu+X7WNb5xZOckN9OPU47C01QaT2zqJbwh3Nl8j3mx4
4cOf+xpDCyxThy4evxI6CvPK2m+fw552rG+VXO6ZzOx2kd9SvzxrwHgKM4zmcWaM/RiyeMOnhmP8
S0aGlmAhX1qFH+SWfhDm1T/vGM7TKgw2qfAgU3ax7lD7U5apVrBpK987hfKQMZKqxP3FQdCZr4eV
3TrPKj9+6KMquEl4cf083evtw9SR/MME538F0nILEISrktg1Bhj5jFXSCSa2w5sv1dC4t2hIxxli
daVMmep6/N0Em005oWX1golDFi+n9ajn1x2szWd4r7vxxCwAtJhsR7PkQorpq3cnd+EGVMm/+1xT
Pnsw27TUqXJ48w4jn5bOE18wdNix/Wnbnw9vMY82FPo/no/gZ0wy1x8BytnlZoEdijVmNX1I/CLu
61rV/uXo9vq3ZWJMi7m13AGzhGUsPzpfvdV6H/47Os993wdv/DXjFfTuyGWOLxr+4CN6/eR309TV
iC2i7dpyAoEbysPxzAVeGqxChkz/3wEL/L8FE6P3fjDSFFgdsbgyqfqf0oLzlzhJxTxzGy/JlgYd
xnmu1z3HYYV9XudXkEpC+r+bZ1gzZ7mVfTYXkWuMuWQzCAtji1pfOVz7P9okU7+2SKhbb2qS7mqV
rivKDm+QsNA0E5OvInCJhvAJj8utDuvnyplszR3Ob990JhzKptFucFJqjv4NTmKBUzn5vB/NhuOm
6JsxBNru3PHEzUffjLE2CayHZH31al9MFLU6SC4DFtJpznMJ5ZmvDqsBu7l3FCLKW1Opisvr6O1f
UAmpKq4VhOpxXFLOme/X97WPx/zZjolhX1jZcq6D0egot4o7Yj5mnUlzRo/9Y0I1MOTIXlKwuJZZ
Nu+5Cgz5NDYhaQ8rFSaXELAbTiYbD1ZQ+/2/BYABPNtzIWPOSzCcQ7iFXhGuJFGXVszIcZGJUBon
p2clPkZcVfIIoNCWCvS0hkrS909bN5HjK7SMFT1XZVlRt9N8o33s3fiI7d6WklTne/JAsrggwcZ9
rcwcfy2cL34N9c6MsXY8nxtM3xmcMFIh5WlxMkLM+uHNXzUGuaZJmpd9C/bghXSL8OcElWwczunI
0fuNm/Xyb5t8hxq/pBtxkZeFXhddMEkf7zs/29hnJjnfeQ18jisM+HZ5sruqPjZqxzWToZHndoRD
UfTxqj7DpmqPk6r6dMa/NQZ6Jv8rY3VW+/YyLVqAslKzxWVP1u0+W1e04ERj719i0t8bGwvij8h2
45NtvGTA6WAONMN/K+/16PlP3W7c5jQh0GryVC32q5VxcKtEYp+j0eveJE9phNPxpJ+sCebfqp3i
14FDOwhaE7NuDkG7vfTQrdVdQpjIzEbUa9bKyWd43qXXAgnte8QuQSFtpocRdHX2rnqVBnsHCBPZ
KADad61aiWon9UjGgAXzUp+4CgwJU05rmdxdiMHdScxexc7lBc3NSCgavzyQLZU7qfHccqa+vrRO
FzylIKeMG1Bx/mlMgN62bnHeZz6Llw9uVlnuQouHPJFt/TNZg5DzCityUMA4aG9WMK2xFMv4jQNS
ZR4wlu0VKixfT6e24uNw1TDxDdKIITy7AoHQZ++hViYFfd5WXOeqnUkmY6DEkYuNnuIADW3Fw62K
m+ohMqFrit3K7NegJzNd+Vj12ssucXn9Bhfc8crXLHGnyJdmP/XBUL8NDjxZ4IsZSIdsOREXLrav
bSmsONZbN67b6mSCI8nKYYjTNW+WMdGlgoqRMpasw08UG7blMG8nqNiJ5hvRZbP+BRChlqLNejf9
FG4fcRVMxezeLJt3RHlC9xTFMgaMZ2ta9R0vE2P6hcPQceUvG4vDFI+TLCcpJwt+inTjFHiDywLY
1C5uXJmF4HEmQ9N4T0SE7FA36XFvvq1SwP8h+nZ1HMNAuieSL8zrnmxrVuogWVEwx5yycuJJ9PHI
j2/yizXm4lauezre0rTl+z7r4Cpr++lvRwcTVzvM3O6caivbczxN2aPcF9mVvCxACK2fTII1I+6y
k/JQi+bNFjEgNgDs4/m7PXrXtW5Uct+yKPyt+pBEr2kP/lOrsKpse28YcoM7iyqyHq0KrnOH9xUN
IZNNDhy2xhcvGf31yUbNdrwDepjl/gACj08hY4zIq17X/1Dx1fbicbqTt5IcGFaCTSTyVeFB6p+9
CSuMElAwnK6hFrf1eU9moR5CO1Ymr/WRDNcaOH1mEw2JT+a9YAgGjW7sjQzCxXunbLHRZCMqhCZv
9LzFed/Qgx+M2zfRk5NhfBLkTmbNekI82j8zVVXxtQ+MXz/G085i16WR9UvpquNTNUCBv7dv8eZl
5UFbeeVdDneicb1TQMlrT02N3q/YV3KkqbqD9M5TWm/spjw/nFI9jYlbg3Xwyp9UVXiDG1W83mbf
Q/cLYQqp+dv2zrbwBlN88o71ke/X0izmAe/VjdKm3HbGq7cPgvvEmLi5YduVXYE8omUS01rgHFrR
8eO/Ko7G7AKUL+uiTxfuIyKqs/3EbSJ7FTZz4AJOh/83sOFifvZVvGwnpbsu46o6rMu9Dnd8C0QW
Tu6lF77v3WMw63gXp2046jlETKgzdW76MoEzu4TlVtg2rNxCz/3h6c+xbsFBusoazfCSeV87f/l+
BwQ3decAEHN9wWds6POOPFpzJ6J2D4oRcQLDLQ48QcEXPe3v2PNsdx7RcvMnjSTVBZemwXtyqikN
CpGOmfMUMrCNmDMc2/6QVTrlJMn7rn94apv1Pdh0Er57GIAkp4Ukdi4ryvr6prWpXu955r21YKsc
8eVceQHKUKGKz/d9idy/HnftuUwboPjrQPf9eA2Mi5sAfHuaxor+YKFO0Ryu5mgdRRnFjV4u/gZ9
KEepYv3nHjhoyWWnXcAcF+i8mKwyw/2QLNT+nr11KfU8QEg3eNXIvMf5uc8hRri3rre3gExNMNvC
H8NsZRXCEPUmA2j7PEbLTRku+rKeWFSr4FxPFc5/NfVhvxuyieeGk/ZhypVRR/1qv8US9KYGGxyz
mc0pFbm6HR9zq9rsBAcgNkWl1v3D7449LDKE0EfOA7bGV3WftOt56Y6YrSEjtPvkD/uwFnNIgGe5
ENNmTxWOcn4p1nCyb10qfZfjZLjFz9EyeslNxi2VpRAfwyJwBj448V/ryzyZCkULWb2q2BGVmmIh
4PYom37fSQBd7bqam28fb1uaI2zaEyoany8rPtDPCGfW6iHTQ/STv5yGqPjiXpdVL155rFuGnQV3
/E82p4Woer+2VzMv+2vc4A+eE6+cuneuMK4+j5lmkog08yUXOoexTsS1HG/aeqUPdsI54hLGx8G1
e02C0RbAplNwQ5BL+CtknYVt164Y2uWAk93AmlBtx6uyLgFrpM+lFeeEgUuvyraqOru7G44vHB4W
fjB7K+tbgAuu/kuzrmDK3LPiU28ExEN4Zgun67r39ldgd1GfD1PhLooyIp7KMUUofCOidDUPw5Y4
9xF0ivQa+CAec2d0G+82Aut4oRtVe7mCK1DfwZB++XwXQOLCLiQlJoFoWPQ2wAl/8eUIIOfJSpzX
pI5l3jYsjzfjEWEBTDKa9xMglo3CtxnaliV2kETyk2g/ROipo1T6aKpCxsdIOvikwqZsB+g6/41S
MugGXKPaPAn6ob+aVbO4j1mHZPIsd5m69y72dhTsHYSAEyZnEYYclABBdMJbtcWlkmNXf0rNgIhs
mxeUPKLtwXQ9iL7OQ1DBNv8RfRtwvHWrEILb785x9jS2FWtuCNE6+jXGjbuX246f8Ge7VunEbYCy
2TOOA9eAxbo855PLznUJZxDKh8P32qZ04LkGpzXS2Xo11OGynTPogOLXNpuZ6QER3HA2DsbhY79b
daVJpH2W2E/fzsT8zqXfrAdHRGgdZSC8aLhLglaN1zQ1CbHQNCAizbpwF5ybYCfBO2jkO/BWFRfN
lFaCFJho+5LHGjf4AfRbeD3WMx5MO8qPz3H0lkfNresdKbv5P0zigvuvqw3OIMOOf92AAInntM5S
S3xVmEylP7ZOhXUQE7DB85gbF2SC4DwMOAU+Y1UDQz0hj+1fuy3muBmogfrk6CaF9EHFw/Z+5Eqj
edv8n9AtlHIL2YF2/1O97tsLAtNOFjNn66T0hyTez1PIVR4VmXG2SeXJ0XZEILvuvo/3NS7iO+7E
IDJ3UFyb/Ry3avrgSWWiw5DDIPbAw5Nkca8mjHrxD5T4/X7Mb6wNcn+co0zcIR+e64uY7R6cFWgw
cMDecaBdssMb4NMMQVWOfteRu6zXFBpPPIP+LZMbJnmE/Ezmxgn0fcNxPrs0mipSeAu3wSKSxrdX
/jSztm3O0mznoZvGywqrqi6CPjjEnc91TJbVhjT4KsUJC7qtHTpbEjS7jYXyrXeUax2preCYQGum
nzcBB+zwO3w9Sup7Q64QjumDToHwsk48rHA1oQyJLeILa7zjFDfeGlxsNsz/tcNcP+zIkyG9NHxu
D+dfeT5YmF6FmOIHy+ceiqwiUh7wslFv2vT+b9wOup9h1I8fdeVJKBb7ER5P3xSb9N4LdtBVSEoL
bjWg22MBCqWOXGMV+xF0ftKd556Et96FWXg5jDP88xre5XNvqnU4E/8WRRfevzU9+SLZ+zPeENCg
VmXtePGduDOXGM7AUixNnURnJD9L9bxvrMPlHIbfLWBY3Tf+Mm++WxlJvd9EbWbRRSnH80sl9CHO
Yxov2dm2xJX83Kq9eQnbkLe1UXP1X5dmCxiFCYMPDjowtVqMwX6tFkjwZGodfcw1IpF8YoXjGsxY
wltOLXpdQNVEUYl5+tKkncqy4frzAObXQZyJ1+QJ8f8MfSGN9vbM/dzw8viicnM3UA2MIrW5A3aA
dQz2Ld3hRSiTvbQ2Hr/gBYf9fWjdBnqyRNvg76qXRaIEKFrkNiOqtYlP9muNJiWuIGcR6WZ2sOnn
Lfk+SzBLbz9iPdk/HmwbiZ1kylaaOmr65ATXNndkwdHiqzhewtvArsvyrmFEJueq85fwMgtKyo0d
1NRckOSRyTotwQ4rxtcSkWnF6tICGpnrrUnWX5jv8mw6Tjx+SNRqfzTc6h9OhldzMdTYyIALE6JL
XiiGAGWc6FG/BPWww6AKtsZeCevs6uLsk/m5G83NBzgf25eVG3xW+qnlOlQ7/QogJxrSAMaRBRa6
hrbLFVSlTZf8r+4TIiLwMIVYEedQNlpxlix8/9SeGs5PNuHcPEF4mG4P319VEZPw9VNu6/FZVbuZ
rqH28Y1gfBjzhSAQeU47O7RLDkBm5eumVk233nYaEMmbXKxzdB8K7+PRX8RpA2Bt7zvVNq9Cd31X
Tirz3NOQTKl67/tAvCM5GGCvzXHWwhKUm1fYyquo5eSErleut4YaGyHp/lkrDUsH5n10wJ/S+59l
dQ6sE6ZmW6+gBZGPkEQRedKpJnqnTPwuenQTMevPftoAVLaAW1yh3QW5cD84QkHnmuPmLMIWI9kM
gz2s+IJxfNU+ttbnWc9kiFKXuuDEf3uOJOxrA03Z49FeJrlqxKfN8e6Jthou2PlidAZHL1y/o8PZ
tX1o9S9tX7vJ/RRX9Yro3gbi1PdSG462TnxjnW0EGRLJ1HOwmb/HUxwwoyJKItghNSpzkNTaraAf
cW0Zroee/JdyH9IaEHX1Z1FOnh9LbIeW7/zQMQUK9FTivNpBsjbx7frPdVJ+axvRjHHG59Zbml1w
E4JY6cJ4oEoTdVibwy+PrU/mq4ZL+u9jacDKEoDinSGu7hgzGjE973uT7ddGGO9fvIi4Os2A3T/a
Y4FRRKMUyCjGJP6+RcrthAY7Rj9iRFhyPIyeJ7gz8Qn9QvUP40GION+OOU9H7Mv2sjVV/D/Kzmw3
TiVawy90kKAKKLjtbnry7DiJnRvkTMwzxfT052Mf6WinY9naymWU0EBRtda//kGdYlInIfzKTgqO
ibqh/XUWE8IQzXu8j6gZvYPDi/9t8rwaitteJYccVnL+2rXY4m8oOBhAbxJViiMzgOiMDN7QJxSk
fraSXpZ66xYTzbwAb2weKxfofCNKD0SvSz1rumILTcet49de4K1CsU3P+MA6Ori0Fge6ohhpX5TF
+RmacjbBwHQ6VOgKWG3Pki+zGws2acHHCKQRoM4Pz2U7tzdxz+vfL642PzEpGx59T/rfWugW7Trz
iysTMNpk8cBKNH8nrW9km54pZrxj6mPJfeZPTDKA3HPoXxOot26S9lGNtjnuiMiZ0G/qsvY2PSy5
EZZyN4oAiD1jwmclArI4gHxylRFg0qKNs/qIqT0g1rMqZWVcJ7LWyc5vmPlubTPDm07EwlgeIGgA
s/VN6Lu7MTedmxzCV/w4V/zilCTfotNbKCjJTd5PVnknl7FlotfNsX+QRpKstvmd9WgiusSJz0jE
9ND4VYRS2Kz7X1PVp+PVBOBb3VGQzKuBgRdSDZdmZR6Ys1KS2G7fiHtgqKonOdaFgtN0Xvq16sbM
3shQOO3TAthLMZVFAMEh1YTx1WoaY7iec4tR3IKSxLkF68qHPdEBjv3ZqPJF7uBwTeDEbiK9tUUZ
EWrAUIp3HWVtssnGtDd4TLV/n9KdgVUzBTWPsJf9FwnVO9332mbd+H4+wVuUcv6hB3/mOMwa5swR
tBkWVdhHv4269YfHSBoM5lAZFfLejr0ZyijI0Hi/SD18gz2btfBXoeltmmFxi4Pdw3wic9w3Oiyc
567bVpMa7hdNdi9lbFi99BRDEWKTynghupVSMXcEEiZfFsP45CH66H+4IMDwxu2xRwlTLfX0aSEl
xLzvQYfgRwht280xGQfOqgj624NQs20Dejj+19LKzdfGb9UXCS1fr01e81JEeep/EmEKU1wsRepf
j2Yd5ffTIld4yku85iDg2ELolRCHt7VgsvuwJMBI123bNP61VSuGCXY/ZJ8cRKXurdFrkR6ogkIR
iIypCbFE/mAAahlhS1vrRsl0nTqAT8Go3eGHz6k7bLu4rtmqu8osicJs6PNDy+oA+jF7u0shIBYb
N6k1XIuSNvh+Bi2qdhh7leGGoqPo93a95MMGDmyLFSb5cwD102pdQNc1UMDUC8mvbe/B0+vtJey3
qp0rcK9KaLmNeO74VOlmrCg0XK/emmy4axmLSHBXzQy6QfEhTJ5DPkF/OycAltusKbyKUqZuyi2e
x/xCz6/N9vcypVLEKxlaz0HrC0dsLTDwlyQbc7LlLQ7tQKtY2TddW/Ee7Q6n5htMLOBL176ou6cc
QHbZzwSSrKvRB4FDhpHm28Xtynxvw0uZ4V3S26TYdkCAkuAG7Puu82zVoEpbql2rOGRGV7dX45Al
T1ZbF9126NLZ2OkJSi7jVwlB2QasvluI2zD2xD0XMijrKKrPo9Wk8ZXt1QNFqxwgZPJoKEXLZJxv
SxwS8PNq8gor1SmtUlrOruwov/35jPgjzZ+RN6sj9qD6sZExXKGpqevX0VH5bwaP3hNRNODfWoRw
7Rex3AjTye5yZM73Y1n1bTAxloDOqWfxmFMTM+Bmtv1oDxxCDDDxO6JMGtt+G+YCrrOpu2E/lp30
r8EkLbXTXtx942topl1B/88c3BqJcKgoSF8KbxhQRswt3Lc5crzf0eSLKEiTLpu2sOC6+ujHjfxd
GHBZAzeHQUEbScAePrlNWrsMn7Ppu4bv/3XqOCPWAbbb7e2lycw7a2af3zKzEO1JJjpcDhn89Bco
USgexFx4TxbZr+1dDSOvB69S1gjI4oXVnfZmNunOG/CsGybPeY2TLFUHcA5GY1XUJWepZh8FA3b1
+ZFDvYdnqiIzIESwLQIIrDDlOgSXV0u9MI5IMYyMz4XlWw9V31XHsKxgL4km5KbmZAwpZCrTPnuq
YJeVbdW9DIUhzL2KU/Z3unY2WX4kjVKW5G7zanGgfJ5it2u3MV44MjCdWHoEwFPrB0if7Joqp3Qw
ggqjSiFyqaGRpe5Y/JhyT3+dZ6PRZ0OZ4ynro8F+rC2nnu1NWGjxM1KKUZpdCnD/EeOwl2ERQH4N
Rs3GfmH72sEpT0uEuHXj7xft0IkB105xsbeMyUpQLYz6PjaM8icmH/TEs2m236okT6s97Cwoyukw
gOZXpGA7FOyl+ZW0tC5+QnozfqZlQUY3ebO/mxdOT4gS0kRQ03Iaz9Tu30k3HKedUWm2M4KCYWSZ
0oPxXNBs3qbQLD/jI8CEzW7i5oeCntZvvMyvr5SsSBP2Qg2g0y1ZcgX8wSrC5Hbqtl4snG8EKKdf
5sRL1KZjRhJv2hlmB3LrZBk2dh4nUK/WeeG1R9zMFFhhBx1D9RbkcHTWsDdGaQhQlG7G8KvHPOPJ
XoqIUQXUiB9KI3A+qWFckE6bi9vulYAbvg3NSTYHSbEWrqN8P9kOzC6CxoipwTCtr34kfI7xuS9R
qoEnCpHvjFGyzWqjsoGsuKH0uiiYYkDeb6CTQCKEM18K+oQg7zyjC2o/mm4xSxrd7wtPEmsV6kbz
qlZ2gTAq1WLYx4mvZeCOcs6OuZrshuflsFPkS94j8hniKdnR52BZv5koJ1kOJuMPcPm6+obdFjov
XoVMdoxDV45RbfrfzRqy1QayeJ7cLmaXN4HhetC5qEtsm4drl+zQZTOEet+ij+mOngHOzvR2gSjb
9hZrroPu2u0IEal8SDYzrF5SykHC/IjksAATbwGbJe5vM9q5G6X6LtqpuI/UtStn67ucsCtmmDqM
9gFwaZoPXeKP9WvWqU5skwFa/HkliNU7kjBAQ4D5vGHnGhHCLgoMzzt21pimN0tjVT/oludHdrUs
OSCeSW6MztX1YZyixLmCF+4/4UiV/Ch7PeNrBrHZhglctiR+VWUS0+Hj2r0p1MABDZGqTIIphmm6
RV+AAomJbQTQVNE37jFJI8GvSSQHNNw7ZzmM6dDb92iprGQfij69xnl56YOOgje77egz9qWWWG35
RtOyZ5J6+JvcHjs9wzUcnn07TG5t+g265yjrf0WuqZ5ridLq1vPHtjourdk/qHyS2YsJJLF8XqJh
LI5eP0c9axThyI4WcvApFDLVndJIccKwBVqfJwuj221u5+x1lPxsvpyDGitReqcOA1qrtA/GqG1j
hzyhfATDTn5XxmD8qGHu0d1pBoiwBXXxahQldSJxgKTEMyZyk8CJ84wiKp3igDDVdcrlyQROEjXt
dQvEUO4aE2YucnaZ2UFmKcMBuF/U93KKmddZA+IgapgmW3ZTibA0yFUChXDAeU0eXQPSyCHVi3hR
GhLVzoKLnR9MV4Xf3ZGf2upQY3LECO4OoQjsKj3BhFkNcKDv9EU59ycH+HufufPUQHJgLRVo4Mr2
a5wOhjjCXMR0sJXOOB0a8M+GTaHwXpENywcYFeI7e/vgrvSpLNoDODbxJys2dQ2dn5O6f4izsWKI
A7E0DNJimkcOISfJjpaIBNW2O9Niwmwvq50BQv5cNbGtD3Km4WKMFVXFTSzITUHOF1b63oydutsN
zTxcZ0NWQjGFD0kDJRn+3aC1qEyYsMnCvL+QNWGSdp/o6WhYQNwbUFbrKOrcNaF2TQh60Gl06Q4P
oPLKScvGviNmIm73rrHiMt3gJ/f8oPIb1GKez2ZhNEbVNlsxwALhyvUnGU7MPfQy9DB7cbFHCDNW
c3dOVeUXgW9CSsuQ2EG/x5/cO7DHmcPRiOGswofwO3ZHAPMnOOkzVbTTiOgmanXZ347+smhADbVA
WDBRQDC96JG5dBp1/aFow1A98qNKMFzUOuF2DE35OayY5W5rK6HpVXHsh/DvSjZjP4YlOJsapfkA
Y+A6FIaj9iU6h6ssY9E/KBOzpCPdOpx8Oi14c25jGeFznk0aZLSsxt8O3IPlRPPVTgeDya48w5Cn
3HTLTO5ht+cspDTJbnRljRBSocU/IZiC8MU6rfJHSlD/ByzHDKmwinSzRcUl6FvxBI2f3CaOXqEW
qXlf497p0E8Qx4dIy1Zi3xT/NJ+Y40m+O3D3H2Ks23EDhTa9ATpqkzPhDsWwnYqs+z2JGKQ7U+CY
7O8rDcJoSt52Qvm+7E1H18u54lOOdrmdJPdJVKSIMhSf8hdO5xL6P2SA6CaGIO2d4ZIncqczFKjw
I5nc7sK5b66KXKbhFkjP+9rgM5UdkAtSz+giS+uTaq0sPlsiqQjUpMRAk8OUCcNM0s6TTRQy6t62
ud3VX8cq4ysTIsXHEoc0kg+c0uz7ANzby+/g5mKw704zgpRZ1NEdaXEVp+6QTwGDADsMinQE7K4N
6X0mSr2ChNLMY3jDRwarYm3pPpmRbeljvnhULqHy2CJcB22Si77X23VWx9Hvy7pyr/WkUBoowAA2
X2tUN2PmLs9J60CR64Dn/W0hQwZvfmbS2Yh0mO8LrsNTQZyQ8AHX9CNA0mWyNWEMOIEkbGMMCokU
MCgt2zDZYYH7NrqFXLV1I2FnBxg4mbcXiVfYh8lgXooNV9keTC+BUdt0s0yOthsm9n5IYrlSxpz0
ru/HsILWlrn13VK0SfnA91u5p9AyxumEdgL8OLf1XawQz26rOh7giPIQqchxrBJmbekbTIEm7+zX
bXkbzWjYT/6M0QiMl2yhk0hmD8JLmP5eELe2JyacNFEAU35i3heG49UbXNUym9WWLvmu6GOn2rVM
Ur93BdP7QHVG1W4bBZJEibVEDx1SgOm16SVZFwkVWxaE8EHcQz0w8TrWQ6uoHElE+C05IpF1KCKZ
dqYr0vIwaHsY73urylz0fPn8RY1Y93MJt/DQKMj2yqumyDyYPVTXjV4iBhW4PLCxlxESRdCohpOn
yGC/bKbMtfihYcoEBIguh6FsGu5PP1ZRu43EFCdbr50bKyhwsT5NPtvnFoIlzqYO1XLL+TW13edu
iBaXWRWBShVFk40qK9Lz5y4LvYeIYY9F6QCLf2faPTHeFlwkKM5VjNK5xLEZIUfudOPGCVXzylCE
yb1f+pJO1o5hF/JwEpAL6sLsCH/cygIh1QJg42o7YRKGjjjAMSdSe6tlGnCaYc8AXZUwTinBMrMD
EoRRt2vUmBjbNOs420LMHu3TtMAhPzpT4f1kCIH+ClAojQI5NZMMlqqYP/MVM1JEfzlvPGuurIMs
sZ/FQ2Gwnxooh9V15Y9zf44aZ/jCB76G8g06Cgq/qn7KXs6/YegmiMYaY4YG5lE8g4UL9NVoTPcc
s0USmH7VM/RGR+cfjKlb2u0UheEStFLSRbHc7ytoUb+Zo/s7aH+r/Ah8un1e5mFJ+XEutfBIu4Ga
ZIiaO8ZVDeXhBM3lROU+etTlbettqnBh15M+rg5b1DZlFZDb4UB5WRue3RTjBL+hqJ2/Dr7Tf5KN
1b1MhZqPOc5EybkBrb5SmKOtutURvU1OdgrUXYXlP8hWmF430N6eRdx6JaVlZdUwr9m4WfKqmQJs
rEJwTRJW1NEbDS/bgVujBvJHzDZiD77DoYbbh4uD0XiQEryovCcbrHnB4TZ+TObMeLF0yaSnUJwm
19hh5TIArhycLVx371qlE9oRQnZsuE8mOX4yU3AkilCMx3UQypAPnj3oOqS6m86e6u8micdjoCcb
7wE8FJCJK6+K3MNEZIcPLgjL6LGfXZ8Gj7NnQ7Pkf+mg3yVIZULt4iwUOk8OBOb0AJYwPaliab66
dkbSlLSq+LVn15uCvDDV98aA5LWBVxxNB4zozVeWBGahtCkmfZEapzs8JezVJG9xbKJD2iwLOl93
3T3RLi08arlYP9xmKelGGMyVu0phoL2LFlV/SjD8kUFT6+g+wTXqJ4e5cneGzmdBO437I47Aef69
ZHTHhKBoFH3NMtoQ62TGjKsdKhhEi6SYX2pkqtBhvcw5KkFzto2h2gMhCWyXmexiSbEVVsxcw54i
H1uKBAejHs6XPmRRNYQc86P7TPj6iKRFFs5dpCJ6ISv15fMQKgEFoFLTQ5rkUX7lwl357aohee6M
mm+54Nv6Byhd9A6Tu0JtcUOKv6iqSodjkyxINFSk/KPhSzHeIgkj2mvwJw2FUiRyPnsuRFOKxwFM
pMqILd1k/eS+zOMEVWDSfh8eMk0HY6HTS/Y1gSkmpVG3gsdoIO3DYizztW76UZ8Eqjt/52Y0rYgM
R19dMTbtCj7Chl9h6Ao4GmlmmjEUxUZi51h9Wt+WUYirBavX/JyxW5QHWFrEOxkym7vHzNXpfdbN
yw8LgcNpshBSMqbTZND3Q9VEBMXPzoIeyQO29kPXF1u7pgo4lW5jm7BRDGzm7CTOooODHQODeceu
ot1kU18ewOVj69vUTeNTZQ9Gt0fH6N4sfVS0BxcXiJdE01kAstbFIxzOctyMDg+OZYA5wZYTE4ON
MXSXxyrXzrwBSJgh7LYG1muR5UJo0cZMy0O3P0fHCKQyEOaUsHyTwrIpXIbmZy88moQeekG/6Ud3
sul2lvCh0IU09hLNwA+TuZx7skchf+mldgqgFde8D5esgGVfefp5TY3uoIi1NaWCXfrOeYFbSbo7
RiF3JXZVNtr+iKW1+qDcNT6s/WCuB2fZIzUv4cmipdk4+I++jsjnQdE9p3v13SI2Thq87VODOiHd
IIhObns4xOnOkrV9b4GNs+BmyXBAzFUS3qA+TFB5Zq1/11l5Ph1QZRLBK9YRDYSa5pNh9SBVZin8
OHD6vOFLMtpe3/ljNEXBPOYEiXX4vldHdiqKL7+wiPNlZeYEB01elrO0FE4iSQmVJI4Yl7Ep9Z48
1MJ2oPP8AxYVqy4UmIMTazuj7r5yqmlg8RVwmqihYkYzOLhoiIEWQ6zvWRv7dyknHd4wnCnfXMRd
7TmJw0gExqSAIsAmRhkoHEaSHcJb9SjCxYLwLuu4IKyiVfd93LDhd5p6zygatLEY4tRs5bgk+owJ
/DySuyULawA3Uau9yaAKxlMZS2erGcYASJpm9Ui9Rk03VqaF0K1jxzosjpzvcovtdDPMzNVGJ03W
aroFgF4GNwUkq5J4m0ywgDdDSJTSlazNvFvFKFSV32lvlMIPxBF3PGeOFccxyQtjuDw/2LhxfQ2r
psN6IZaw8JeEzWSPZ1ffnk2amcdoVBkifKdOYAwhpxo2VQoZ/QYEAkwsqjr7S+hl4X0fLeGNyegm
vLIrd1FbHDeMMfD90So2y2y581Ud2binTb1Z/CZ7sH4xYh1+maGOLqfVj+s305CEOLMSesTG65cB
T/AmBiazQr+4xhya/VfaQ/wdN6NYHbCUIypxnvPZpRPCFOFkqLq5C+PGApJ36cECp2X2x2uIS1RM
jhvKozKg0KPGR36289qmZShRedbOLgvYrkQNOkfmZMwuoMyk4c5elAeVDZ4zyRtZrstHFA/6fk71
8CCLqmPHhs7ewcWPp6+tvbYqqEeGM04MsMi8rFDjFdtdaH5iNSKjcGdZDhDYHMcKohDcBBkobLYN
Pepqu2/241XoTTAnHcPBK5NpXrF1vcgyo01GwNKvhpH7ymBDZ7wBxR9etOXB/6ZlaR/jvoawjxfO
VQVpygnCmZkcrk0RarRQRsnPqNHWtIMwjvHL6pghNgt0kHDvAMH02AVI/6sTivgLRu3Vp2xK+HAS
u+yPs1uZJnOZ2L5CnhOJTcqiwfif0icNnEziKTEnpn+o/FReM6btS7K4wb3vSp1D1AG5dp563xu6
Ta1ly4cAJygEWYg4PG0qye52CZPG30RYVTnbzipXDXdEiRMYkZU+u13aLPuGyYu+56dOjy3nFLb8
RuMDprqO7IMFsQHsSo4xl8flMPIs7KX7guET46A89+ofnT+odmNFrsepkWt0GxA84JPYbW/0m2iN
RtimMiySQ2tONWMD3RLcATAku1ux+MkT2L/r3LIQcxxDhavDwGocjjemAczSIw3XGvzSaaLAzEb8
YPinQxNgfoxrQaoWjPBQM2Lxz7NFcQWSBAaLsYNKd+0w9um+w9A2pteKh1shBnO1EPDim2WRhvcp
Cu35qVg/RpCKlIa3rnz3yWzBNKFT1dlV1Hq5xF/H754HpqDToUBhf1twNhCmVhIKGzGHqjgl9Pit
xxj6F34J9rVtFDbGRsoLvW1kQ6E+o2Mz8W+uq+mEN5FzblsCFzfIWqBJLBRZrFdafuebBTb61YKv
SQUFHwlsE5Kl+uSKXNbB0A4uPjeczdsOidEJG4qhOfB3cbbpxol5QS7c2txJdEWwVmw9f8vVCMi9
DLEf7QTNcPENfNYLEPiu6I6EgHCk0zPkEX6hPg9yAFIyvMahRFGO/8o4TeRI8K14PR/whkYtkY/y
CR8289PUifyHwTp56YqpuontaF5FIyE7qBPO5Q9k+uaqT7ZAznws7H7FhUGUHQMZd9rMnF9XPit9
vsrtIr83sjRztgss4XTjKLgHz/hiRGjdSCFGm4Y5MxD+QtPIOcP0eddP9fg4penSP1bM71BN+W3/
pQCehCmKDf0zlIvRO0Atkw0MoZKdkkhI5Wyahh70OJqV0X1jUm6WWzEmTX0NxFGdK0qt5dDCkxFB
bEYGggboXVj0FFP8QEkivllRSCFaLvBIYHD3EOMWM216zHTIfdg0DJoqEGZZp4dl8Wf0ZGVOHV27
ps+ai0ubipkNcNoXdHPsAlVn1Xd+aWe3SGna9HqscyfIlFlAyMoiWcIdTu0ocICVa6rJYR2MNngw
PuCBhnDdsRKvPEGbceUWzlb4iv9WlN7X2mnTPUEYogxa4Y9wND3R3BLf3DQbKzH51chshDgLDzI4
nG0vP+RWkcdnsNKKEo5wImjzZTebz71XGz9pzEue7liph9ktbJiYc9q6G0wjdfKpiZZuL6Np1kEu
Jpr/RQwdfFgZVnsYd+m9hc8RRlFVVS+3SdNIQmcR2hD/Bhk3Km7/B7qga/RJP55cb4jPmHPW6mYQ
SehvFjVP1u5/RChbG45scVrCgZwsqyjrEsMdu8yDEU/gaQ8n3az4rxZYClVaz8e6nUsV5JoTa9a8
OGQT2fiBt+cbNqIuBQ7mmni70q6sf/8vY1ymoTMzn1qfsIs2yTisJEQR6LyClvMja+jVZvPCRhSL
EOBWFyNK/lzYiKarVyh6Hn3SmCTsQiyPgsQV3u2MNcwWsEh9M8KF1sKnDmTIDTutojBHBpjKD7w3
37KJVJLgeCZEilCmC0NQgyUNcmbqU6eWfq9xw8QkOxkO71tuvuGA6Sqs4Twh10wHeWFGaUQgujMd
yUmH7SdeYPRVxrSN/APjBJRAP9XkyLHfv6j15lPG/t6C3kx00GWiSYkAcgzBH0/jMFj38Bq8gy0s
Y2szm9lTdeFbBOEmKDp32dUjKmWiTf1tPVYfRfK+tbQw7fr/H7I6kv5raeG11KrW5SEPRYH3Hrwr
z7OSK8SiwwcBrW++TvgbxEGttu5/+bu6k5sru9Unl1HyQXrSuXUxjfvAsfrNqyhb8bSkhOl28ToH
CCva6iQdLNmsAFW2c6zG1gnef39vLpp/XeXCF1v2kQsta9KnGkn0iXyKKPAYFH3Fh6s8py3MSmq+
4YPv4Y1XReCPSYSpZSpShS9ujfh4H8zR1ieFG2LACL+/1dkYYt2G6O/9+3vjKcIWhWbjwl/Cq/7C
/lxjtQRBJNUnYuoE6tne9fZwJ5mj/9frCFaDKcm+sTCivdxs4pLtHFYLqy/t5G21CLijyxR9sCb+
dtXlKpSRkrQ18bffLFaNkMUdVl6I2eLeqxrxOfQnYzovSSpOQIKh+CCYfX3/f26ipFGZNjkCpsI+
/nKtC4JOFG5E3YkSQX+JHdoMI82zYCrdCEPl1ek/cyu830IhPrC9/Sem4+LaisgE38VxnLRVtb7b
f3/RDGCQhSXLqR8M1zplYYmohimDTwNcl6I6DQoi4qnV1GNHBgRuQ5tiOWetkSzsM9Nv6KtCFMWM
63FtcXI1F1sUEqFzLBHTwicocAFl6Or50blQDgP5Gur3JkeQXwSEQfX4juJ4AnUwX+wn1S6y/mD7
/Ht54nHNwWBDobFJrrnIHrT8vEqSRMxQWzP3CZsoKA1LbD68vzj//t7Wq6zrhR2aaKSL763NjMxm
vDEztcJkIDbGfmsMsTiN9dId3r/Umzfku77n2xgoYsr05zszEaouXqS4FGnZQWYD0q5cwg++6rdu
iIgL8uOka7tg7n9eBfsov219m4hB2EXbuXMwPlho6tAzfJQ1+MYHAMhpArPS9SgGdH9eCrJziYrR
m04RDVK1gZqNO5QeV0Mj7AtFfI3Javw6+hoersiNOf5gY1n//4uPwOPylq0QrDIiuNjAAFbTQtvN
dAIuMUATC0a31QhvD8ThqmnMdOfK6qMI8jeerwcY6JBTxjZDbvOfN12HdZKqvp1PqZEQ6OGOeaBa
PQYS05v//iq51JqSYJPfQYzkn5eK3BQL+Yy1mdrTsy0mjdiLsa8r7eKDK735JP91pYtF0zcGBjK6
mE89RegjNC73tvSrGdmMGE4NHieMZz13//738OZFfQaLkhgdk4rjz9tDHkcD7SH26OBxfOeLiX4U
Nc2LV6LjLSwtXmeGsN/fv+hbr8/mzLN5qLZnXrqFo2KLmO9k4ylC/3JuCoRXho0EArS6/eChvnUp
zxU25DwfJcHl+YDzNC3qWE+n0cYSfLQbhEnJ8EtPo//BSfTGk4RHYTpMQDgLSKD680k2s12Vg+WO
p7Qb+ns8ROV+JjrkM1Pe5toLI/iMifnj/Qf55jUJCkKIxhkIVfPPayYziKK1TkoHeMIFA+Auv8ox
mN8lE7ZJOASYmP/M0Mvt4/sX/vugl5bFeUAaremu8R5/XhhaXJnhitRw6DkxYmrm7jkJGD+rQle/
JBYl0Qfv8e99mwvapsM5S8yHexmZ1fLhjbHoGpzsjY6eESe5Iku6D97h21ehpKV4FuzdF1+D1ZV4
O059cyqqCSaJD4//wU9d8cHN/L0ouRmSaD2OVvH3a7OATu0h7NtTO+JmBpGnWw4ueOK4i/Eu/v3+
q3rjYu56epPJhaGv4128KgZds2qSuD9ht2Nc9YQP7uMpLG5ns/4obmld4n+eBdIVBPqyFNdIhctc
Ln90HAYKYXeq667pf+LWTBcl9JzfYk8IjXpgDjmcSww978kvyul0LY7692/3jVeIBRKfH2c7UXCX
bQn+j0uYAamenDDW12avYb4gQPry/lXeeqhUKz7dHOlBzuWp5yVLRbhUpU9xIeJ9uBSvCHmLQNnQ
j9+/0htf2vptE/WtaF7F5f0wXBhja1LtyU0X86AnL0rBsLGCZvw86AOGq/1/D5ymJyTG16QF4ui7
PBPqiigFiVHByWyN6Z7TAE8hd/GvBDrd/ft3908BebFkOMA5d/ikVyrrusP9q4ZGBRhDicESyUYX
WpzXuLqW4Tl6nQ0yC/vcOW31C73s+EoUgQjYB80ngcn3B/vZG++TBSMEASSSuu3yRILkPIlGrBQG
6L1PONcysfSSzjjOBXz79+/5jTfqS+yG2c7IROIY/POWlSpyVyeJPiUQva6MsXY+h40uUAB2AEWY
QJIQs/uvl7RhlLN12nBViBG62AMg7ZRlnqTdiYAJfB0cN2AM2+1MTM+35YiA/f3L/f0NcjkiGIlW
MRkjqotKZhmBu+Lea0+xFesT9hcoQLnXD67y9zvjKpS9a1yZCVZ38RxzKMZ2OIbtKen95RazHe+Q
Rz4869Xo5f0burwUb8pULlgdJ49LZtbFuWA0Nr792mCW3g7NuatkB2lVVfvISf5rwfLPpfjYpYfj
oP9XYCMDGAhlbW6eyBEpjxQtzygJx1WmFX3w/C7f0uWV1nX6r0/Pws8hy/qKeIq4HvejDt2dbWDm
8f6juzwT1qugqTFp0y26rsv+ZEhni5NCWyeLagS/Vcf9IqWvTtTsKhh6Kw3whPRvSEzpggmHww8+
tjdukpwuybdtUafQiv15kxlBySQXYRgp4F+cS8PTx2TVHbx/k5efNDdJOURACfk34JvmxVLEysu1
E3aWU5k56NYLhKkJJp6kyCQQvAmD+Y+5Puv1/q9GEaxJdDl/3pVeDKqh0DBPDAbNYVssWfrctgo3
uvfv6411z5OjDvIgzJh/nQQDxJ/ZKF2BnIUEV5wf0wWHpR4gF9ENpgcfXO6NlwUJlQcIHOajD7s4
DJyqgUKOFIG22UGV1KTpNS9Xnd6/Kbk+nX+fOTw9NnraDmEqYvAuNw7RuynNLIQ8vvjO/5JUZQzA
YVfdU1Mb0ME8st0SMJUo3pd2N5N90QjBcbvgkQmVdRBbI0os/E88rZJ95JvtkbVtddvW8yE7N0s8
k4HAtopknXneQ9WWvbHDXse9X6DtAN3khrT37pgl/gu2zHP3La7FABUbaYFgKEbMyXkKzUxv8ZMp
4y0ZPSY0csif8wfn71sv2COnzTKZeSgAiz8X0hQJXGjwLD3FppeeFgSIm9TIK8AE1GfvP/Y3vhFg
Ux47Qe5vQElpirsFbvLLyZzi4asiv+aEPm3caVvXv6Z5+CBreT1jLl6yZHQg+VBWfOSyYfDaUZeL
yeUI6cNlaImK38RMep8jciq2WN+KOww/yH0uSCt5/0b/Kf7+urRDq0LHAgx6edoWeZR2TQPzCmw3
cq7q0k6e4UP4j4PhOWvSqoejXayju0UbzbModLOH4u8+NWElvo79UNwNQIbB+7/qjTf9D/4LWZ2H
8hdcX0yWFf0vaWe2IzeupOEnEqB9uc1ULqrNVeVyud03gl0+1r5T69PPJ1/MOJVCCj6DvmijGzCT
FBkMRvxLlOiYoIaNcQ5q0dwhBlJ8AUwXbyzA+lC0tui+mnNd73JTOfqEtoFk8qWFjGJkUYPWMaL8
sZAAmPwXs5qr9CpFIOL74mLOOrXCVZ3bEnUTaExIZAs3lcLwFQq6eL491soG1ub3k0mJW8dmejGt
aiQFiRt78sAHTMl7QG73ZQBM8NimaAR9qOoobVxeqyNCbZwrTxr/WowYSlkUKEk+eUpfWpDuEZQE
AIfPSxtQh02DLV/qZTmBwMg9qRl0Ccjart5vTSeVVpWI0UvCQHUHFRpkV4KkAp6RARoNPmRHM/8y
8/49JnuSQEzGQ/txsVlCIJ1ZYBCAc6t4BRwCwRM08Kno0+j/OdR8/fyR8IiC/nXQ2aM3qXYcHXKs
B16yBGzQTkplddzYmquLaWAsa5kajobLnAChYNMOgYF4TtMr9z3y/qdWT9NfM47+HExl+Y4qbrmx
R9eOngqhS6eHTVtpebXNoLyyb6lWGvCPngbkBU+irKPT/KTbyEHWAixle5vBdNu0lqc8bmqI37kz
wNtXaVIERXWGsajAnEwQAuvJfjDFwqMULO5GlWZr5PnY/PkdkT6NpTFnkiAT91VmgX5yRiRFh9w5
64PS/uzCBkxBbRb5xtDK2thzD5fDhrGtvbxWKqPsaMAnfNWurgtucuF3IBrHqHMRCY7tPUYj4eDm
PIv6vQna2BuhuMYI8PvOHbJatrKT4QKEezvXAwSuoUujDjkOvr2rjarBqmhSe4jSPZpAh9vxa21v
UAUi+aEvoV9l4lmY+cqI+plXpXZ67B3JctESSMkeZXtj768FLhIKWSWPI24t30tyh8Cz3k+T19XV
eAyKsDljllO4cjBOD+iFjKfbU1s7awgH0gYkyTco9V7uCJDBWhAg/ep1ju+oR73V2kewLX7w3GmF
anuZP8tMKEkjXm8PrK0tKogRmAhc9WTKi5HNgHtORvHCK6RBLRGbiPTvtYMHjCcQCKpPOjgI+4hP
VxId+joJkTuoYMKAsxyMf3p0FPJPEFASFWH5CGaTX+i97Zb4teFuid5AcmyggcvnouriLxnCaLN4
jl+2R1QUUNag24t5AaD86UuMCClIpdEwAZKCYdP/FQH87D0kJfExiWlCRsIGKORCp6nexj62EGi2
qwGYfosM3j1iOhreQbeXZ2UfULNFPszhTiHXXgT3Ic4RAJxjBKdmVjgrlVS6j5Ow/xfQbZwem7aN
quPfj6lYFMqo9lP4X2ZfJb4SYSck6vCFjJpMVeYjm4/4cAD26iuwVztKH//NmPShdcPRKOwu0pA6
oEY81Iw56pbPR1CANQsixNGQhuFzJzsb226+qRYZJrALLkxZowhPd+Nyv6NaqHU+QvRekOHfsPMF
VjZ7A/HuLfjMysHSqVAbPJRMk+xg8QEdVGJhomWDpyMCESI8ISsSyPgMx1L0WhOk/sNpeoibMf5+
e0VXzhWqaoiG6EySKsj8w/6I8VMfN6Zs0OFTkRrHIsKMRueAbY/WHTrVUDeamGv7lD2qoC6HCg5V
ucvR9GwoxwpmlVeJqUXySCAOqkeSOriWmJAxMREx34jGKxcJjQyDLcoTllLPYsvYRRgILawmcElI
bT6KZOYLm2FiAnzMviOb+Wjlljbsc1v4Gzf3vDuWu4em6fwIUAx8gRdDo5eWyw2PVI/IUp25AtJD
JoDp1bYee7jK6mcT6yo3r2Np2pVdVW+s9tq3NR2e2JgVaFTwFruXQnBGiq4QFUT+YmMn5GF68GPC
ieV0exMpayNZ6IjPFSCHLGz+/3/sogT5jT4PKr4ryZL6KYwNSqvQD6TcRbyHvsjOmbLyUbNayML4
vuT/Vk2Vn4Fq2e9ylmtgEaE6/uAUVOZdBHpFeMgrU026/TtXjjOXFs4hukouRZHs8meCVBGWkw2T
p4eQOdVWoAbeQEveGGU+rIvvDoEGuj3VRWrdy9xFUhVcBFGM9BTu/vTkd1lb3gO+Du5aPIJgLnd9
rUG0UeJ7CzNORKCCfPpGNbfAoXRIILgAo89PshUB/bdgGP9sZPDdqCurGkYnk2qJPUJjUn5Cxgei
CQ9N7L78bIT0ETtObP0wpQahW2ShZfWeV2I6nu2mwnjZ1K2kR900s1AOLsXIR4qSEhF+QbB+6MYx
/jHoYfmiR0HwSy3NTLh+rwTQeX1M2PYYlmJWg1p+fachVhe4mWSOOS45vXqnyU2Wf7u9kisHyKSE
r8zPQRqSy5dgiogs4gmBwVu6jdQPUoOy/0+LBNBX+NZh8yzrja49QpweoQpbCIaeLODh2cals7K5
qeVzfKjMkY4u+wi2guxlWim6pxXg3XeBoXzhfa8/4zk4fL494ZX4yGuQThde6RrznYPZH+dIduq8
L0oDT02JeIKqm6hQ1YktvIUDAXn0lQZD+PdPGQooVB8B0DDkMkAGU6RGSP5rSEJkpnkmVXCiY6/i
PfPPqCvWVp9tPmOLw2GDBzLQ0pvf+Mu0IWxG2oqTonmZBpFbg69wqk2k/1Fcz74C3O6PmVy+3F7W
lTuATUTZ2NTpYihLmBCPRqsTeajTz7ZAnqJ5NFuK21n/XFcOeXPVUaAKpuQeHnSwBXVeCToY0QNz
BLRDGHYW37TPJoj3+CyCR0WpG5ITSlroqf99aOPyBhNIjxQKyRIj10d4piC2aXpJa/R4UlrYa4fK
ls/9ylGwZyzQDNakeb+sh8fCcHydJMwbkL13HWS9sFgT0kEr6Bne/mZXHUsKFrz+DFSrHEdh9eZ1
/eMsgMCHvos1s1d3FhRzMzMedFtEh0gyprM1WiM14kz8o7ed5oaSHbsTficbq7pyHmesCV+Oki2/
ZPEbTNgHyEvFlmdAOPqaxoZA3Fzxj4XdG1/xBw+2WsJrswZOrM8VPRVYrD3/oj9mbTepWULzMecM
N8fI3oAoM+XwNB2jdOki4dc3YouT9AParEHUY8o4WRsBb3XWNpk9aSE/ZnlcklEehzCVLVQ6Hf2Y
QM3d45KDaBVgArfQrHjrsb9yRByZcrVKoJ+R2wv0I+z31Iz91vJgO8U2KiFOgn6tnrvCxtLEKvXZ
7tqOXoE8oB5lyw129lT6RyOudx3FXhcdevsUIUTzfnsTrv0wKp46/lEqUjHyImFQCqToe1kyOLu2
/mqR1u6Mtgs25r8SElnp/xtlESEMVJIwQY9MT06U4MBd9y9+9OrXode/d8gC3zW90DZS098tnkUY
5qKhV01PFwqNs9jZSNSTpttcrWWdtdKutKS2Phb5UGKDghPwTmDfAkMnRTngU46oBSylEpWhRzVu
c+0hkUX3Dd3W8Yy7jd99i1JJx/dBzVHhGZFLQSkEjBZqixB1g33d98mrb/a4GCVqZ+6pjM6UeSkd
3uneSDgfBkFj4MpnNJYbgVU5hYlAiE3D8heuIXL+WMXUseK7OJIY/qvtDyCSCm2uKAaA8AO36RF4
QG/X0Leat6sHUqPIBxMVaoOsq5cH0kIhC3XpxqQIVozOMY5J2E51ZcnhWUnwet01te5IO2WMrLNi
tiMqDCq4V6hYoW+ebm/HlfA7N3XYjZBHgGEvzokTtcrs9mJ6Ez2GQ2wG2KLFKqZeTiZvxICVK5Oh
qInPIPO5V3g57cRIIBjZKrdWEIU/E9hNSBiX+BIG9fgI5W04t4gR3NHMN7bSZ/7m5c6c8QwUzggK
tF0XI2eogMbjZHrNhAJcbqjdXh+irS7Z2lLS/eRlSJaF3ddi/6PEOCaRbRlePw2YJAZKRmSLta9o
1n75+49GZIPMYAOUIoO8nA+uGXjDaBk3s4PPc5JExXfAttpjJABS3B5qLZBQJcZIek5WaQFeDiXl
yAyWJfsjGyztLjCk6s3MMvUh4qH9oA6IsFtmvZFbrS2kw4uKmgyHgxB4OWYQo7wW40LqWVrQWgeJ
JCyjUtaVB0RW4o0HwfpgPAbAYZO0qovDqNdOlWHbY3gRLuZEhmJWNVfiMzpP+sYBuB6Kp6pMwggV
j/RYW2zDMYoM7JcJyo6aTvdVPaJc7RvT53IKt6q48xJd7vj5VazhTkEpl1RjMRSiDwlBVTU8A4Y9
vGgu+Qzlw+PtzWFeH2llDmOgc2fI2VXBzulCP1TbWPP6wKic00C/Qn0x2qIP7zF8xvgHO672ft5X
P3P8KhAy5lpFMaxJ3rAulN8cHUThvs7iCu0qJVZpmKPZZqEAi4ca1guNUGo39oX9PlgmrHMlVPNf
E6yGz10JMv/oF6ZOVXLw/Q8zhcW4k4ww+AJHrMgebCTR7F3cUm/cQa+QlL3d+eZH2iaGdopQCvyw
DFQWEMyWjP/g0Kt91Bj2fcJP1f4hENot9jxb8VRJOrXE8LCymlPolK31BsuMslYyTVX32gxpnN8n
GDa8TLnRJ0e/K6efOCfW2dkvkPR3xx4wEJqalfrWw4sHfVSB792D6cqVI3U4HGD0NO+1XYBAwEea
+GF3KMZYIBdCwvyYlJKJeV5WCfkO/0WEARU5k3etNSurp6bWmhvX+MrtRMudK9yaH4xUNRYHIhKy
jJdConlkwTgzonXlBD/kKuQ2pLoW2XBmkxgPy9B0UjTRKWUifo5MJJoKdunUG+nS73x4sZPBy/CG
VNjJirV8S3ai69GLlOlHZOFnGwtmhD5iJMlwDx7qR3u0xAFTZxQvYjpWhaQ7bqiHMaJDmkZrSUI+
iDLy2+19r8xrsPxRVMYhZPGQoO+6CMBTViAsmRaqp6djm6AWginwQ5Qjw8FWc4Kv1gR05TzkEZos
DQLo8T5z5Em6g5Ij0ruszIb4qEcZxpQbP2wOx8sfRi+ZLB9sN7XJxQ+j6wW8dCwQrAqLokOXzC/j
Qzr2lfM4OnL7fZKcZNx1TWIXewQdZbHHoAmLq52Oedi7molBPkuoPWmuhj1uiRqEEN/pyo+fykjp
ft7+tStBSgXOY89galKP5VPIwNETH9Rao0eeyZ8TbEqH/agh5bixKtc1H/yDucF4xFJ4Z2Eu75Ou
hX9lh7LmyX3ufEu7ACMHsJufNPJU1G0wrcmQeu6RIBqaFNmjCksFZQMPcH2PcrUA9kdzhHohEMHL
3yBB+UYoqCIg84fPfFIbvdhMRWUE5fgAcdvROaegITfeAWtLzC1AGwdMvALs+XLYqETHqRET5a6p
U/HdzeI7Xg3qxiFdudhUXQMFgMuWRvt6scB+CoEfKoruUfbHJwSxFOejdcrgRQcYHR//etfwyiCP
pAIN5WwZn0jpuyFHHNsryszwRvxBXiYRBxuF7pWF4+VoUdSl5QrGYTGlqrfzGA1dzSOnDO58GWUb
OFzV0+25zH/L4rgC2ACkpzrUdnkOXH6efBKWr/VV7+WR7zu/nF41Exc6gY7+ZcMBfMxpVW+MubIT
dSgM8IvJDK7b4PlkDrZVwPpSKq35t5dnUAoqIzsLdR23RD3wYSyw77s9UW2eyWKmGBYYVD6gnVCt
m8/oH0WIRsOrOhq0zusSrE0eM7UCIodEP80SUEz1M8uDnxX+omKWkA1obaP5ZRwCownLWSweSk5f
hjiIRFkWK26ApmLwaYBU/KWPJhpbMz7j0UqrHP+CJCyVtzAg39mBwZ+NlhMC7ncNk5XkW8nT6rsk
QqU4JwSMBvyWGlnHPk2Qis1IrYPX1O4ycxcW25zMtbVnTwHHpPYj8+UvV8EKHc3SKyG8ONbGzz7G
LhiGIC0IikWox4GKNRYpStW/3l79lW029+IA6dOQg247n98/Fj/MKyTcdGDrCtyp5zRABR05IGsP
09V+IViJjYA7R5Xlx6ZASfOR1+3MDb0cj/pXS/YMfjwaQuOlz5XmA+mucI9YAtKjtZg+wNdUe0Sf
8o19tnJseVgSgwzeDaz0YpsZpdqUfk3Ts9XRINeRGTsZgTGcbq+nsrKgjMApmqMDUmGL9Lqa7Liv
ShNqWtSiVCIMX27OZqyonln2ZsCGLZJph3eRJLkp6kPTvdGwJz63OI8mO2yUffGzDjAKOBLoOuTN
1FoF7lNI/RcVD2p94/eubDuiJY20mbJ0zSPCZgTD4jqma4fKA/1gs3we0xQR/k5oSbuLaj/1ikGk
jnt7ndbGJUQDIADprKpLLEkZa+jFIPbvSYVVntNWRC96XWAE3CXKJ67JBknWOnq/PejKt/ldGKfs
N7Milw39rhvQVJ9pg5o9lWgkytg+2Z19GNri3cd2yrs93MqOw+2Pbiz3q0wbenGk6zyR9Q7/Sq9p
WhQ/rM7BjkEv0y08xpUaBjBkmq5ztgm3wCFQXB6qyajo/+Fk6RlAoCe3D7Toe055aRb3zUe8kMNa
9xQUfDuwGUn0WUZxXT11emXgdq7q4/fb8175thYpjcZnInkDc3j5cwY/l1CUlRsvwmcTD+80sl5K
9vFJtGpxn6Auph6UNCz+vsoyZ4ocC23+tlfNnilJ5Ih+BETCDilw38dDMU2C5tyRFhxuT3Elb0R8
meIHD1uqLMunx+iMPFSjsvGKKVT2RmAqu6qWnb0cR+I4aKV/UnxZHCPO0jHEWO/t9vBrLzE2Fa0k
YikFiiWCI56AtEdqKTwUMybfVa0WJaIco4LnCLlq1Jy6ykBZyOLWOGhRqlNijZXgqxyi/bsR0Vcy
PIsckgwWmiDwg0VcHXhiI/YIYWfAd9o1AeWYO10a2tptuqLeaqqvHGEiOMQFzhUItOU1yWMXxJZo
oHT1BUA9EbZnnlntzsFLx0UkP994867NziJAUsnga5MpX+7lEIe2UnNi4SHVDFe7qjU8hYZ8DL7h
ytGon25/15XbkY4szzMuKrbWcjQ6+CXiibWARNbiyyYpyPIbSuG1sSIdrQGN4EGxjJcKEaiNeGyo
TOTyYqbWMqfNTHNu0C4+I3iW2C9SeEMQ+xKOakeq7ipGm007ahgy/S8YI09TavefnTjEW7HQ7fEr
8t9S7wLd8ymx27ZvHoJpsm20oEsZ6yjb79HN60WDzcNUDdFuxEVBcRGBKutD06do1jUB6JiTnRTD
rKM+oQkaaL7yK3PwoEHKMRitneWX1melbKR0NyFh9uS3ivErsRQpPBoDLQNPo2DyVgQ+WsAdtvcg
O5r2s9OjO3F04Geg/icMSePjjfhVdlbvdIj9mQkYXkzJXAMyIqI6od//KkJ07Ty4esLa4/9i5G6N
xKS/VzAOHsKdkSG7vA+q0DQ2ttn1h+coA+GkVqbwJltCWsx4hN+HApuHenapf571F5xf2Gy14QmF
dOAjYVZDMYmJt/6OlE3dwrqt/wDyIsoWsnKF6auCEGs3S+I+NnURv04NYBp0ipvqMSCbO9Ewip9A
czSfRoik/9ze9ddnmnxp7neQfxDUfge7P3LQqKHRNiXahOoyd4JsIS8qYyi369FOOY49adHt8a7P
NAkHSSBLzXMHkZnLM50mVljh+gO9QG/yQ4SG+cGo5f+Iru33t0e6vgkvR5oP3R8zG1Q1j/CtgPbX
GqM76WLCiKmrjjj3JUcUanM28Fidbg96nXYwKKfYVsjnKUUtMlARj9DQQ6an+lRQ+0iz77ohqTeS
G/rD1xGDLPp3wZrm7VXgz7OxF9RP5pZ5nPfvWofK7b9OVSTa99KCS3Ev66HanyCZ4aguohqFcR+l
a4TiU6QVD3qjOpVHqpJQkgKtFu9KcxSTizGvmmAEm03GTlNEWe1SDMJm3byyjO9jJ6UiHphJ2SK7
A6TWJdC0ldeUeto9k1tMKg4Advez1H0IsWFUCdSnQ3+SMABQsMmsksHq3CpsiK1Kowi0v1M/T04B
rnYd5JlRa5+l0CILBcsdDm+AgKQvZhQjiRmkQRvcG52NuRxO88Ev3CETy9VLRGrdqo1oO+pm2Oym
HsHB/YQFdnyi6F8+0c6O0sNcXZpQa4nMTzqNkhC1EZF/FCSJR93wlRcbzPtzzY+/V3tHCd0gDGRc
KzELa9xpohSBInccVw/wmA2qzqi+vytCsZN9iBfZwPSE+tQLZYr/aSZs6naUxQVldh8jVa7HrC7/
tePWrn+ItKAoitKXE94bCAaOT5Msxe9iHEPfraqmL44onTqnTs018YEtTvQZvdAsOZkm+tBnGwOv
4lkuODIfOTWBmvlKZYA9o9kA3RKT+hk1fyS8mr6N00M5lG3xHFcw0vbyYNjRd7WhPHrX2DVXi8TC
aHslq1XEDI28c85I//uRx+FFNGTCcAPyeCmQn09qZbzDNda293kI8+5TKjqzBwidYyNh4/rhfzPL
2LwTQsXPi8o4tX2Ncu8/klE3HfVwJRne0qlUHdeG9KJ98qNYLw+QHbJkbyHbbL/3AYjBh6kCNvhu
osJdfA+SRFJ2qlWLs1Yju0atX7aGnR4jDvogCT/od8PQkl1N9Kv1+3qK9PgcZEXNe6oBQL5DC1hS
8MMezQjn7alqjugkcuuldk0DQI4NrfzaNZHVf20MqVF3aaWq34NKC5v7Ispx/wiaEB2jgfgrn0dc
Qwf8ROZ0zhFa8ckwTMIknEtLPmJKIaPjaKLLO2Sgel0+RF67glp8hO6sqejxQdS4pQO/m9I7ucAO
eT+VhvovFns+YroY6QGPTcX4gpEWHnt2gC2Vg1qzxh/N4bHIkrFCUTMP230CuuKH79cmtaEki8v7
3HaGn05jRdxRfclnp1A1YIweWobkWQKGwi7FqzXCbZQc55DiDGHueEFgy8fVrKb7prOFgrm2rf2o
DUAQB9o+tPfxEUVqKQtFk7mBWsuRmw9SlJ0V/HgzsGo+gv1R6cTvBX7G9ya+bnTEbT99kQ1hGgc7
Bpx+B52nG+9KR4maozVZvkcMTvpPvCSiR9xG5OKU9qao91h4c7CscKSzOIRjFjzIiui1c5rK/ecU
waUPOO+46+opuqP7yTDb0O37LsA+p5RixB7Nuk32foM26AnHgelxrO3qnlVj0Wlf08eq6D9lu9GW
c+UwxQ5mjyBRzPZ9kEVt/YTl0WJF27QYfnEv+PhX1yp372jks3keeBDYW1xZP3P8PZSPQZW79yES
+bOSqsoXA3ZMcIrCNPL6ockUdywwN7uv2qquT/wVmtfZvLx2RW3Qr0EfaCt5/Z0iLlLI3w0/0kfw
6xQQL287TK8LVEls0+srO5D22FMYT1SeDX1PtcV5A1QZ/4LVYOA4BRCu3M2403rf1H1uIlkO8mJH
gcQqj4jZScXJ9LtecbsyiJNjZ6Mh5GJVWdtu4Jhl/dxnQm1dcBCK9ZxjKCV9GqcJnjkUidlQhDci
ss3Q+/s9DRfb66Z6pKgVJ9oHvblW/fjrK5cmOBcuCBdAuEsUQVV004igh+WJKo/PIQ5l95Octxs5
+vWjEwo1DAEyRXgXV+vrOFFXOpJmUd7ui9d2rJNvWI1hf62pQtGwCLPCuzxD3Hmn1lVxwvum+np7
nistN8rRc4d6LqE4VxV2OymNKE4j2/NFFFQk7KF91DNV/64jDfg50Uft39Iw0se61OrHKArsYxOo
Zr+zaiP8N+jywT9g/ooRAV4SykbZYSWNRAwK6QjkHNRrKIdkRqo9tBIiBL5f7Yls5XFwnOE+l+vx
Xu5y4++TO6Qdia00OMC9q/Pv+SO5EwGuhaJkLWKe/i81ZinDjkQlPfuEq3CXR6bzNhZ++377G6yk
d+CDFWoOBuXiK9gFRlKIHyej5TnIjbjUIboHn77s8fYoK3sNCAl0AqIKGKDlWW454cLx2dFSqjnp
jne/j3N43GtPuaYn73UV5ve6UXYPGEf2r1M9VRtHaiVJR7rMpKalwvfRll0W1BljVdSsLg5Bwm00
cKZlAAR6wALtfHuuaxtHA2PK62cuYSxBJTJkY3loVeZK/XPn483Oq5t7HwMB50mB3LZxjlenRn2K
+jDSElcJuho3Dd4UnGNFDb/rgVndTaljvqb+JG/MbG2vcFRp1YM+mqPT5RYFAqEm3BhgK4OQ92/a
K09G14+vt9fv+pWDEAgtKmxZIcyh+XM5ij+aatUpg+0ZjSTfx3EgYSkbWiyiKM80fYp9r7J7bg96
vYgIAfy+aCC7zHSby0HNCY/7pKNmq2KNhdQmdh1gBAyIBp1y+G+Goi3PDqFNuzwLOLNUvtzXVDLH
KDyi8qntQt0YT1nshxvH7vqDUVUEikbbm7N9BazGuS0Kyd1trwohTVTtMD3ysKk2ykzXG55R6PYg
PAQYk0La5dpNKeCpuNctj0juywdAuUG60wLDwvNLyrodMqXosP/9IjrQKiiI03DgFrkcU44bTgM+
fUjVqnPazClQ9uRa0t4UVb9RTrmOXsDSTZRjEX5CEHTZdW6aJhRYJRleO5tR7BD6CcJzX6Ux0OYe
uLo7DJqNlTzJO0bKoDxdmrpDvXHOf6t4XSZEGviUuTY/18KvIBdyE8W1j5ifp/VWrrrgTsz8c5+U
dXtv55RI9+CqnWyf8kR66zA0bTCOkrGJhrAfiW8hUrK9KyRMqc4w2HAMk5Ftre6ruLe0wyj12BQp
OEpusaFX9iCPfRI4E9rtTEW8/FLpZEklKZbuiUKZDlGsZHiJ4Zvx1/thzv3QeqLuxZ5Y7MEez0+n
jhzDy2fnZZHQJNiVEfngVKXqllzRHOcWH0JDmo8jRdl45hRcTinGdkUEMqwIiTfxvnWG8Z9u6q0Y
j5VwfNbJYKp9G1ryQ6SJTTWLlfXUmCGNGZlqCUt6Obgmd4GWmIDsK4uyXTCayV6Mxlbk+M1QWM4R
hWYWU0fnAWj75TBIoTRWXbW2h0iteISAx/RGjNNfGlVCio53yShRWJOFWvFKJ4WE+pLwKkhySevh
98uBgsm9OX2HtQWqjcprQE5ZxEqxQ1dBZNjnTDmuIdT004OdxPVdKcB177FNjR4reumgkJO2/mZ2
XEe4S4V227kWV4N8gH3nfNiKQGQLd1ztycl45fP8U6Vij2wPjtzalCNwi1eEs5FGrC2+QTfWgHIE
m2qJesq6zOc/xrZnt016wL5aO2vAcP4+uKH5SA+EqEP1VF3cgIUj+2YwkHpG0PH3g7ASDAZy7JSq
cSu0rU4IyC7wmN+yHoviZaemhFh8LUkeGtmlBm64IZncRnVv5XadSVP/O8piQhT04krXE5ZNjSZQ
O2V2DAa/e4vxEdoYaiV7YCjUNGYMNtfSIkfx+ygtkyC0vVZWesyXRywmeengc0lt6MGpaNbDkLc2
0oeVKxD6Esdxxrfb6pLB5E8CAzKF4qUe4j1jpFN/lHvcImkoDIcaA6Xn2+Fu7bPR1rFwD2N/XcEC
M7keOr3vLS9hLZ8m/LX3gM/sjXtvbS3nFhyRlXudfXwZA5wUxFDUocNGBdL5VmDx7WDaSV1lmNS7
suklD9+obktOfGWzwK/TZ54dGcvVhWFT4ktr3t1eOuDwEZVS4GHzhlucE9obqdjKZyN604jjBQT3
bJlqEt3B6eWyg8hUmPMgSQz1Q9Kk4YkuT/oInzLbAOetdFoByaH8C2ifm4Om7+WSDng6BDgR+h7V
3+ARWS3rJ0BJ7Sv1KedtAP/o5okgIE6J4yZqZr5UceEPx9u7ZyWfoVXLk596O6CJ5f1FplMgBFcE
d4VJaR3X97i/n+JxQJ4EUYL3kPKDg1VVmIR7R80DMjglL6ONILey9rPoDfZR1DoQuVyshBVmcKdB
YHtCkadx58hSNoIClcZf+eQTUkMzLDai98q9zXteRe4LQAFqX4v9rBvohoaDI2GdM0XeAH7jucAi
b99FY32OwmrY5U447TrSzdPtFV85rxDZZ1Qm3Bft6rP3QWaUzkTx0rCE9dyb2Kc5uZNunNffwW1x
aaPPhk4ST5k5S5x/xh81hBgWaTA5lYTRwSAreK0jRNUp+H3ukh6MwQ4st/wfWbKS5xgiNF5Wzhh9
krEb/a4qkzG9ZWES+zuT5DAkpTam4amIsiLbgS9HUbZUKlPZO1InMGQJpEg5CqFY/r5WYhnboDZw
KHRiLz8dOpisDw3ESmRK2lTpYTel2IKF5mhjpz5GffLQpfQZdh2gdeNcBoHyBo3B6c8K6Gp6G0Gn
vTZ9439Fnid6FXWeqm6COXdzoJUSitMICfZlQvYKjHg/e4AL3qvA1MdKx3g2mT2Gu0gfPpsJhP19
gvLegHF6q3zCaMLEpczI0tcuDzPTxTc1f+vI1vB4tEsyDeFLGFUZEbDSfT1kNXDMSliNm3VOme0F
7nPmTgQKJnMG/aFXrpkOaH8Z1u0ubIeKXk4x5C9GEWLUhAUD9uF2ng7qcx6jNARkXMMyNU7s8S7n
pfIrM4T6qw0AeJcja3zogzb7Fy3KxNkNlLObvUzj+gdEY+2tzqLsBy1N/1tbB/WHnWK5cBe38fQF
YhVeeDZTrdHaaO0HeLSwuGJLSo+4hFEh9SkeYIyJllQKry229S+ZZJnhxt27Ernn7BsAFo3nmQN+
uf3G1m40pW0lyObR13FQTboDtWIfdD2PNi7AtaGQj0YVgzycLGmRUVRYHPMzSFTkPB9e0FspnnPM
te4iHF43LomVsztDGlVkMCAHXN21NPhiH+842xN0TM4J3p5PY4xP1u0IsRIO7ZkKYcwoP+q+i7Uz
8ZPCut6yPYxKpH/4gNV9GDlyBE1Fs3kyFXbRubeHXJsYOBSQP6CqZJKXxeeKmyCmwUc5e0RnQ7K6
7jFVIa7eHmXtS5H7sW4OZWZKHpej2GGvVBF4ca9vlMlNumxw9bb/AE6WbGy/1fkQYSGsz4Rcbb72
/oh+uimlphkyHwtD6jO2k/ialv5WP3x9Pv87ir6YjwQLNE9zgGhUwtJ9gtzFicZRtBcQYM+3l25t
QtxX1IRndRs0Di4nhMO9neDhR5FDwae+oRbys5Gs+Mdfj8L9O7vgzcy0q24DDsh2KtWh4wVNlx00
hOGOSlHkf3+KIBDKXEpg6kgpF8sWo/2Q4W3nYAYQ2QovtN53zvhK92Jj0Va+Dy8mWjKzUumsRXG5
aEKe/CxragraZdu+JX0MUEDVEE2ji14FG0nM2mA6Ow18FZiuKz6C6neUXwQPG8gYvgvFHhRu0w07
zMS2rOBWkhcHKDC2aNSvLV66l/MKzJzMRaVQn1L+kPbYetIf9xM71nZjIZUCQEBn/8hDTPAU3t0v
tzfJSnhCGJlPxxOH1GkZK0INyapsoiiLfXW2k0YJI9A+LHUotuX4hpJJsPEZ16YLGhEOLv0C/lns
/SmlEBcDzvBQg0g+wP3ic9s1/uTSC0qfpBQMJowM+anpamTxbk927atCk6BBirIU5eDl2MiRRe38
ugLeO90JszNIdYzaegT+oasb8XHlkEPv0rA44UWAiNZisIYA4k9WYYHKC8xDrTnZk52p6cYo11NC
koKSOtXtuaO4XM5Oa/FUbBrfc4A7nEE2NLu2CYtPg7Vp+7HCWQNBjOCYAUvHoWq6mBEAU4Uudeh7
eUWhx+WVPobuXDaKKGNo9heeFHW/xy/W7N1GZM2wLzJ8z3d6qee44eo6+eHBGhpzC2Z7vafmH0ZL
FS4GnLWlAoiMpJDZ5NGcn0xBcKTumfxAV1Q/YjyslKjrNULfq2NQR7u0wA31cHtbrQ4/A6koWxNs
l2dosAt8NmTF96K2NbI9Ptljh54R6M+dFDTFfdfL2ldwkWl0ED1SZn+dYegyaR6FEaS6CVeLAFLU
eGFiseGjBw7rBwcyx83lsjvkvqO9ZkGy1cdZeetyofCutpGO4b27fG7VdVXRdit8T9ZwUO90AZ0U
qQPzNLZYnLaKkA+GEmP+Udr9M7bFuErqffl6e9HXNj4PLhAkFEytq+YEBgtd0zi15IVDr+1HZ4A5
m4r8oOaWsXHGrk/yfIFSMiVmzDz2xQJbSWMGRV9InjrgTKHHvKctNdP+i11EAxNhNC6eWaH88h6w
/oez8+qN2+jC8C8iwF5uyeWudiXLtmTH5YZwZe+dv/57RlcWl1hCX4AgQRJkluTMmVPesnR9VRS2
eKvJfJSVDPfGrkj8KUVQvscx5ZClo3aILVQbb79K8X9+XV1yf2MOITQ0QUytm1xRDzEvWPTgjNyv
6dWmpr8L+7rwbFkq3ktMIPZu1w2RbB3atzirrHk9CsTwTcffq3POC9gBUbflqfodSbCwfjKGxcyP
Rd4XX6yu0z63Q6FnnoWRveUVgR2X2FKXzd8B6t5HrWzp7tx+GVtRDjwkoGohagGSW5z2f7JNI7WX
TG4q5vWZkebHYUzTZ9lMVDRakeP7Ms6yUh3hjhffZckJdRdF/OKjFltqcxh7K1m8WqqUdGcLXnd2
gKCSjnDqDNFnWv2oNhVSKI1lnZNYfpr7/KFEffwUO61xmUMl80kPfmOtvRzCrM6+3n4j191C3gN/
UMOgFnFlA2gWaqSZOd3CUDHf9UV6SKPGA4iUPWZlBOwNec272ytunG2gI9jdcm3aTEO0158gDIdU
0uraOTtBBADckQc/yhT5d6XMbx9909klqeQ6Q8yYG+T1Un01w/cCZ3SOrVz1NKnpD1C+up3Pt/lA
ME0ELgfRrXXikcYaSSotmDMwPTxMKfyoMKAaPi+jRrHx9rdnQHPnf8OkkLT89SMhQKXqwUQJHZqA
CsGeFgf0cAzsnYO9GlBsu1XkAIxNwOLeY4C5HpvIJax1W+qdc24YfXzXDVDI3GDCEcPFa2oqPdmM
QaKrgx0+yzg97h3WjcjF+qRZ1AT8ZY3+oPdhk2IRR2RbWg42xAB/0br6UFpD5kFa25P13rgJAILz
wBYDW+gsqxgN/1RVZlHM960xvqMY0hHTj/dmnltPRbMFkhYJORfc6r6ZB4k5AIXJOZwdM74YoVI+
57FGGJYrK+h9lIbejnUnCtsMc5Ek2Bi7jzhJtmpIFWeN2h9VbpuHKl+Cd3Tisj1q59ZZQFAWORga
L/iYrN7hLOW9M7JHz1Mlj+i5InPc0JP05AjVvTefBKaDiHWD+xBCoKul5AV4hDab2jmy1Cjyl5HJ
By0zQ/pbRW2a71zgWzcHrVloViJwIa2xWi6tlWVckC06g+ys/465hhIYuGM5dZOMGvk0L2U5PWnN
uCCyHzaowwwO7OlDmqoNXdgWNqs/yZWc7dzvG7vWBjVBC4q9RLdmFeNQP6nTPITCn+lS82WRwy+T
UUhPt9/1xiKOKOso31CmupqUyVGgKdg0m2elUkNPoVN4lmbQ/bdXuT4aoqEFVAMcO/fzOvVsg1rp
dYFq6+2y+iiZvTNj1RWbQEWX5Ec8h/pOML2OcCwoRFNppBhoX6zOYorMpdUqiO3B4ws+dqaeH6fY
qZ5LcCPuMkfDV7hGheckRrvT9N98VHHh08MDmr0O460SdFoiDxYg92k+ASmqGCZppqdCuGUSqb1d
FQHRdoMhJ/cGg/CrqJM6JhP+GsxmMEyncgqUu2YYrTdf7Wj9iGaUigIxOeBqL/YqKpv0iKwz5GV4
XrIWPhTN8tNRh/Lt7w/JUhpFYtczcV9dg7rVD6k6AtdDJlt9VHsHWHTXIjTbSMpxkWNjp0t5nSYx
aYRIg2geE2Mkdl9fu401JJEJ8woIAWrniRk3/oTShDdIwXSREn32UO15q1m5Dm5IsLJNbiOu4fXE
D2CGoy5txUy1ccxDXOIKwoaqfCH5/vn20bs+4EDagC+ICZtDnbLqwgL26Vl/Cu4mM44+Du3YnO1K
GffctK6vB7EMVyxya7zENSt41joELuH23ZW2LlWepCjlAUoi1ruymu6NADYXo+8FvlKc8LUoMprI
OqExD+5m2cxObV9hw2TWwV2k1Hsw4Je556tcCc1KxvrkJDTLjSv6moLHmZ2bTXSRZhvQXoQ8h+XL
fYoQUjPr3a85r8bpUCK1brpyk6FF1Btd8aNYnKTwQ8sokOyfpvpLYZT5n7Gg6XTsl34u6TRk5c+I
deOjWo914OlGb2VestSAYSfNlqz3Wsg3U90wxKbWzZZEtxA6ivvMK4sSed1cRRrtsPRpGBy4TOcv
Wh3Uf8Y5TUDfA+zqkY8C0EFkn3u3EIxWT0ONi3+5FGPhF73VDV41BvV7Q1poceVLGGFRuWj5F/4D
FLKWphj+LknY3IErMpRDVDgKBu1jn0H4kJf0aVpsaDBv3LDihQvvHCazdBrXNRMMxLwIMD66BFMb
Hhj1FOdCBeBwe5WrLQQCkxPIGaTiAkm4CjNyJCFR0E3SuQUT9lmXK+2QLUr/GAXc6beXujqBL0u9
qEWw0hWW1Y6QgTAM0BlW08a+NjTq/VLkeyCCzVW4B+gnibbAOqdfsr430fegmTZmzgnqhOQX8Nd2
nuXqdkOuBfkSIfIJCv+q610tTpMMthGcGS6qfmB1madIavw1cPrkojdTvGdmsPGd6HIjmiuAb1zo
q4uHUVhrLlgTX/DzRq+2la1TABbPjaJhryq6BnTycDjMM6VgiinE7l9fBaUyqzWwTOm8REH9mcpS
6w6imfagdMkyuDQ3huEQZ302QnVcRo5KZHYXnALDp0RNpie1mOTnydC6CCO6SerdslQT2+fgFj8Z
PTd7o6+NT05UQmdFxFs+x+rdKIuZTB1UtrOVF8lHuenj75Ar5R3ZoGu7FF4LSzDtYAwKPGd1Qyph
KmW16UCssqWYIXwUjg53skaJMTdw5e7SYbIXtw1i9FlnzK6ku5ChPdbgSmf/yGNHiz5qRSgNSLwP
xlcMgGBMRUhFaXdpkTazy/yxs/xRJnjeDyj2pJ4RGU30UQmm1EAsJjcTNGTVzjhJcSy1HpD09Ecx
6cPstYMBXhFZzIIIh7yg5htWX9fHSEOfjla3DNYCnNHyly5wDfctCNQ9Y+itr0CqqfIndREy0693
jWQkioFdAX3cRI8ItvV80YIaQuntKLJ1EAQJCfUglM6vosjQqqNR9EVwrnWp+NUbWvSuUrJJd814
MN+M+eKTAzATVytCnM66JFIGRD5ozwfnLBlSaIeL6hpqlj+ApBv82891lamLpeBJ0KmiZ3g19UZF
vQ+0gOnEHE+6N5roPuRpZvuzvAwPLY2tk1TgoFNPpvnn9spXzTlWFgJ0BBcauFf94SFCqVKyR+dc
O0AU3WpOjbs4py2AcGPtSTZ6jKqZAa/LjcWHs1buZJ5bGwe0BIU7olCEnNXGGZVF5jptnbNRBNFl
jMzFQw0gP95+yq33C4JBpmmL9AD0qdfbE7HMZTACyTnrVoPEHaqNwykzouybIHrdSdL4oxmt1gOU
9+aOAe+XiZO4jphykBu+XlkqAW9hsB2cjXHRTlWjyacJlBPo4qp4a8eA/J2zzMlglkbvRbzqf5q/
rT6g8Cf2a2A36UOhysV9UffWsamGvcpy46uxVUGECCXj6zbdLFp0aK6EF+TE2/9qLRSMz3zYke/b
+GpwbkRdwniZWmH17swyjOZJR4BOG+z0b6gO46kYYNj6VTM63xcl14hrRhGd8rQKdnbM1hMKFscL
XFdMil6/TCuVbLtjCnapyt44wb/XxoOsQ8c53N6Z4hleZ9ZAkOkFUKAzk6JX/Xodp1vSgrFBeFmg
fvngzO+WfPCduJvuMDHZs9PeeKOCxwSHkFYHu3n1RmdtjnU1CuNLpFW1n2WWc6z62cRFx0w+a7Va
n1U7b752EEh2NudVhSlIKvA5OX6EOYZ+r59zSksHEcomvmQmGL9JGYxTl2XpJ+iU2n22NH/hxwc7
DZeXCL16uYA5EeDCoYLB1DqCz7kJzNDKsgvUhCrw6S1LSAjZZdi61mj3k9+1ZZ4cuzgptbtgUtrh
koNoA7Y2ROGXDBvfyZ1RifsFk1813EGPi8qn7Y9tiOr0hpu1Zdu52sA2dVtdCk+KNJma2ziNYRPG
DPn9FGlKdmkGs6subdQEnVtaHV7pMeqXv+18hksgOfF5qPpGdavSiR/B1oZfTex2vwahPP6NQxlf
rrAG6+VGnaP+Am+RfStwKgh9EzGg6NEwsOHtUkN/YkC7PFpsWMj6i2zOHkLL9afb+3XzO3LuqW9B
rF71d2unUPoxQ7OAHjlzr3xROsXNVWc03DYPK/M0zri1eROEUW3nSG5cVRTVLIxdKj2KF3bIP/EN
vZYYHfM8uiRWn3WnbEhDcIxtqBtPZdo279jw408JvPR70uJefUDblbnW7ce/7pOyj1/2lMjHCU6r
+ypWtKwftTi+zEnapR8zg2sbPCMTe4gkhCW3R1F18SRMk3/CUJ8+TBgUyQcIoG3kKbU1PC+Dlkg7
Fcn1WJufhbohuHuk/6DIrMKVOY1B2HaEyrJo28FnobbyhrqC2TIxhFRcJ1di46QoQ9V57VwbmWu0
pl64dqYrO1Xl1ncCUoyglMYk5wqpovcAJmgHhBcV56SDGHP6STUHj1kGxirITWxZpaI4xBNstJSh
8a/bn0g86vrQA1hk7ofe43UBE8xDOTZOHl4KvaldW5qNh4CkeuccbGSiqIvjYgJKjU25nqvPNhUg
RCtWCak0gT2hicIqx7Fe9kLn9lJieMpoF7T2KnmhDG2twEm5IlLV8bt+0j9qiTIe0LCod/LQ7aVo
tvNYEDTX9XMV9mQxSRheknzssLKS9UNeLIvbD/3eVHhzy1LOYrGF86UAG72+EZoxi4oSv8NzVqTm
PbozhS8FmvFJk4r2cYpLFMLkIvNkFEKP3aTA9NKC7L/be2XzOIP4p5IQncgrvYEaK7E4UkhkemW2
vjHmjMmB66Z638pZgpIJTrH5aUr1SOh+E97eYaZRLocy1MZvpa5IjquahbbnQ70VZNnBwpUCm6Ur
eKqc5otFFAkv3G3DT3TYJ6DsWSh/toKuvUdSE/0JdcT57fbbeOlPro4OolFUIuTjWJDr2utPgsnk
wARRii9MXRCgr3FN+VmCS/9RTrP8rVD7+mmYrax4UpOhRLmklnvZhe2XoK+TNRSlTtdZTyjgJJ8X
ZHQzN7cW6QdmgEPhFUuvfNIqZ47cuKjrwZW1UdI9VGyU/mCb0UxXQaqa41DqKoRgh4u1HqsWNl6f
WM8YImTGRYP7h89U1GBXGy1R+53xRZHd57gc/sbpd6Dyz6zKxwLuBaqOzI2HAlAEbH3Okqdkruvf
UhKXo1fCAwAgj94J2kh5lGh+WpRBS2Scyx+trZSKi3p9jS5bouUfKA2l8mtrG+U9ANFWew6XKfVz
vV3a+7qdkl91lBl/4jAaf+98kOtQ9up7rI5IFc72nGrsztFIf6hDbPlzY9VeoafL3ZtXgpENZB0W
JwPOdYzpZwqnkTzoMuuA3owB065iHKxDEU/Gh9tLiR+92mRiriHMMRkPWesypWhrBJilLr4MpVPe
dwu0ebNsysPtVTYiGeqf1ELMvRCwXl+IFiBY/Aam5EJLvP+CFln8WDhBfCywztlJM6+1SQFKkmSC
bAFMwN+tAjTdWfR8jTC5jJJT/2hHefk+wyz8T0YY5LmvuvH92FT5D6Ue4uoulqMRk6VR6yt/1O3g
++3n3ggd3Lu8Wcp6dBfWk6PIAGE81OQnYN+aR7tb0CDCl+XIxNfyjTJRvzpGZu580o0ixrZpxxA1
QKheqT00TiYVdalElxqtLR8yAuQOBJAfw77pPAxMws//x0OKQRxtyg2uGMJc/RLylJckjukxCbXy
51ApLP42i4NvTP+nxdXpQmk7EXJr79rIVzIDATRyhbghFiLtxMz2ElHuxq5W2Asu1JH9dPv5rjFm
7CjqFYFLN3CeWd/DM3bknaXO0aWJAijKAASHT7KeIdrdBTqyZ1WYfZDgYP6qi2A6t0OVIbXWYsfq
j/lYe10nJ8qxXoZ650NvnSrBTYTIwGa/mhOGKlSJpo/I/lUlfRwlazyNge08pEu6N0vbeNVCcI9i
kTxEdKde30VZNJhFWdXRRY0G+bvVqNqxW2BB3n7TG8fFQWAWHgPBAsOw1dHFu7p2FkcPL7XKhTNp
yyHuA2+Wk9kLUihXPXpPb49MwDm4Zmn50WJfh9pxKlDd7PAuLYwsO+hmKJ9MhYG8icrHTlTfOJdg
axGex3OBFdfNBcTEEknOxvhSza10PyR2/7jEiTR7GVl/dyykUu13TshGh4GiUAgUC/QPQ+XXn60C
0auECidE1rLmXU3m/dxa9nyPrKh8ieKovzfM1paY8CVS79/+mBu7Uxwa5lni6FzN5wd1Ma1cNmkj
Vlp+0q3421BL5Qe1rv/cXmhrb+IqATcF9DpQgNXenFNQRoM4niVaw++BC/2QgRvslFFbi5D0g1ZG
Cosu4upNYiozaguNiIvSYrIzoSAa+ZGmN3s00K0jwGUgADCg0K42iWQoRRx1PEzfDc81begTs2vr
qHdZ3EBklCsvbuBW7+yTrW9FrQpSjLnjNQ7bLNAtw6aPSCLpwYemGnPPVvCFMct5z7X5JVquMg7B
f6eVBw2LwLqq2WFsaG1oVtkFEu8UHNW+rZP3yOT3fxvdQPkR+gjyXVMX6geNfqPlMsPoPlSoTQCe
XaJvSTKgJmnFQfWjBSr0Sw7D/rnIOjQX88Koand0KmsvGb/+/AZzGZFNIFcMLEN9fZA4Qno753N2
qTQbH6I+UHy0hqudxsHWKmJuJosO2fXcxnZ6kl0rpEM2FvEhQRfFn+u0evPBZBtrdG341BC5r4JC
H01R19VIMi5mdmTDZ6emUapz2sC2eOvRZFgDnUQMgRnarMeXdWMnajuOycWSwNJXWVv5TZnvqQtd
nxm4U3SAOC4Kzfb1NDCfuz4PuyS5yB36r67a1UvnoY9hvQ86JrOuWk1K4w9ATvagGC812OvNzESK
tEDMiSBJrmfBJsUUypJxfgEfpIlEpFVtb1D7ZjpU2IJEbqIsujNSZKFufaIfa5quJE/yjypT+88F
8qDDYUx6KJXcpibDpqHNf9V5p2AiVYcI3kVgAsIHp4wjwK/AxP/QhpzeG+inmh6kCP297kTxU62Y
6KXUqtPkrl3m2nRYOiXD86/rbNNHq1QDUh6F6nziexWzF2cLyu1GMNgZDOZWb2BoK3nn2Y2QZsna
XI+9spL1/xathC49OAYhJylnCkA9a2zEhAz+8e29ch2DeJUGeTu9M2Tu1vMFYPHgKTWV67HoklOG
r7evllXqlVbq7ATzrQ0juPbwf8HqXAnkVMEcjZI2xZcJgVMXxKr5U08bcL7W0DzDScGebWrfjMXl
EmQeS4ylC4cS9CqEDH2naHVKmgxyRLlrZwgvcungBzep0gE4Z71z9q4bf8BVKOhMijswzVcdnbbp
UDoqkotil0Z2iNNI/5U0ZqAIMmCKUiw30NGanWL0QbxYv9SwRqb89je9zj+E2QbpDoZpWzKVSZRK
bTCQf1RJEXhDMIef6EVn9+085g9mJ9dnXW16ZGX4/Ttrb+0nyk3GHLz2a0R5AxBrVkfWLrLM8QT+
UWgo66jiZnsN3624LZzOTOoQOvHrV51KNSVOzn4KEBH2J7uo7kon73bi9nX+iLw2yRSqJ3SEUHZ6
fQdls7Zwbs30okq5V2Z5fgrov7tyjbQLsIudXFzZeH94DomilUe6lsIIkyyVjBIMTaj2KsoAc2je
JaDfPtlR0Qa+iAbTwQhbeMf2QDfHbepUehhyUEVNHGdeIeFbeGeOyIZ5AUT1+0QO98RSXmB1q/hL
Z1lMsICAcnGu3skUEvHQNeMuC3EGOC3AX0DCMBHAlqlDHvxBQXpO9uu+6t+HwaR3HjivofTjvso+
yfgv/sUHOF/uTTkuz4Yqd0LWutFxKI4Tyzeh2CUHeYhtCIiZXJXnjP6XdMEnJxs82xZ+UAFCLJOf
B2abgs1MhnZnG2/sLYBGKIJYovREvPD1VzfpZMRzz2dQUAP5pOe642roSO8I9L1cVOsXyXgVp06Y
DiAmVy9y0eKKexygkWM303yJ8VBR3NJkPuaiuFI09wA60dzu49pQPhpVqUueljK+cFtDUNlUYHk5
al7zGHiJJRfPQbjoiHrASJ/cqZc7Wrqt3qN6N9ilq2J7kB+dHnCil4RF1njhNNvvqEeAMM5mJeMJ
NUWD4U2Dan7P+0V7Msp51FwFeFzsym0UJ36qTrZ5CHvJaA9tBp3LV/raVA/jwGiXDos1/Vc2Wq57
wziHd2VpjJ2bx4r8va7i4E9eBeajYs44OFgAYj/FY6b9hD6PmHBXOJVzHxQIN7sVTc/gOKfL8K1Z
olxyCeCoLGShlIx+3kOmfbBCOoNuOY5Sc3DwUP5MdiWlxwWTsfOcZvJvOyis0ZX0pvuZ18PM2QW3
GaKDgiK6S1cjVt4lej39pzRYrh9tyO8GOcGs7ZW6G50xKhjgWTwFDfarG3Y2I1yI0AE/N+2ELDN9
0kOiN6EXyvn0XvQIH502KZmWdcW7XOr6Q8f8xLOsXt2JZPrGvUCu9FJMgeG6Bt+Hqpan42yfESzR
dN8Jh6g61ElbN49mXDq9K9FPTu9TxxmTU96RGaBuL6XxXZtMjeF2nTM6JyBawXzUtBH9+dxCViVF
INdwDdry9gMjk7n/IytN3HmIJNHyztkun+XeaDOsX5cIufiwgdszSYNcPlW9PVTHskvHn3lmYQ2A
5rlSvrPtxXlnLrOpH5rIbD4khpR8tSucXSFi6GnOfza1/PIun2dPaq0xcSWUBL4hbmdYd0uk5+MT
JHIOyIwQenEZ5r68jG3c4yFMQJkOmTMr72VtwR7OcthbO8FjI9GhmBBQHo41iYC4Uv4Z0g41YjnL
VDpnVcYSt1bz2nE7aqrDqPDdpbStDxGZ7c6qWxuNZRGkgEvOQGk9jgtKAdBtJPscIUfgJiZojTHN
y0Nc9Uyv+jLz7LwNvK4l/ZTVarxHZas5ae28B6nd2Gdcx5Qf/BaYvVe4ETTVE0Yd/BCoZIexTpdH
SZ06n9mT8dj18oSKfW4dDWOv8btxeapCywLxR1lodK+itgVOwNEqscFlpzgGbSJ7Se3oRyHNeLqd
Y220J7mYmBHS+eBTX7UmpoLRqo7u/9lOp+4jQjp4/CY2mGu31RZmvmaeLh+TeEBi36plJpcQwPr4
Uz9Ky3dNRSyhRowRdpMbxoFcvBlRBs6frEUwIqmcr5ozExYro5AOsaUm89M4Xy7aNOY7q2ztczEp
I6ZBCrnCdfEv8nyGVI+XYSIxzAIo+2lOnUbcGL1zmfrUwn7ZiOK9zE/ZyLIFk4HZugHa9QoxBxJ/
tLo6ks5hkLWTrzWhEEnMHQOsCv9KB5HfVYgEG8P8czLi6Q/xp3ti3zBMLdJZwaQ30jrHN5XAqO/I
LlP1EFjV8GUGWMbwzkqkoz01zOsTatCnna2z+etF9Up6DYR6PZehfTwqaggfvVqIVOBGmWEbSdYC
ClBy/WHWsK2A7Bkeq1KR76cgVBuXOtjw4H/pjyPeKF4rDdJ7R5uk42L38nM4t+Md2BPpq6a30ynK
pD0Nn400GIE8bjFqZWCn62q/dxardSIgxsSR7JwseXQaKz3/k0xT+inOJWXnJW0cZQgxQnmJbsl1
ezFKazgkHetBl8p+ZTBKaq8c+uZDyEW/xzTYXIwGuIXpNQoM63Z0h5I7RnWmdJ6nPjnQcsKVBReD
O6TXjOPtj7+RWMJNJzQKRNa1dGOJ3huiMDwXg+PJUxbcDcrZ0Haq0K2vJTDN7Ggeh+/2+gbiCUmh
ooKaIANqUtVL5uu0hE4hyc8hKtU9TN3WC+S2o+sNBW2jfwr1pMEOJDhPudkfDLIpX8I03UU94+1N
UyK7EP1i+qJgvb1qZOpBYE1ZKB4tnrsHmKgyUss2Jl/ZEO/Et82nAphLu07wwq6gAN3IWLVPpbNe
DfG7XnKmM13K9nuuRJZ7e1vsLbX6YJjLKNEUJhwvRFiOlmzTSoM7/DkM4jfLnNNJ51ow+ZPpKFiG
13vDAvM3QusNzgkWPJHbz1rjYe4y3k0WQeT2Y23cELRBUD4QBTTzMhEJ/8mEpKZTEzAk8MvTPvRb
fUkeo3xIDpaxfK/76I/eKuPOxbzxJv9d0l7lAGOxGOlkLM5ZMWPoYLjZTc8lWqkDCWm7BxnYej7a
A2BUXtDN65SrFpAaGfOHc2WbxaOEI819Wrf6fWG2qM2O4cgluFg7fbStJxReCaLLQh9tDWDlHy5d
2wc2nqpyejGjnl5ruajH0BjLnW25EUfwvhRCWgyz0LVdbcsZv1al7Ugpy0HqDgsyjIdR6zDK0+PY
ozQ3/dv7ZWs9IcIqMGuoyK9nvrCBg34oUHNI+yE5xt24/B5b45vedeolNgdnp/7eeJNUZHR2GHuS
rq755bESF1LWCGxJFKFBbGBhkGO0c0JKcs98YnMpvtXL/XnNm53KGJ4i7IILwXd80ApjfqTLY37o
bbhFt1/iBqDLQPcMgS6UNxihr/v/hpnhcmYGQm3UUY7TnEteNRX6YQKHcZIUa6YQWSDSQkh7bLSq
+y8f08JTlUq6D0M63Ld/ztaTM+Y1wSmwl64mT1rN+qWjQqZC5dSfIbzdkdNJfkhndgeFsnEc0Zth
54hrj+tPfR1uhmYIRmuAy4f32fxQtWV4p8SSfGyWMPOb1vgwSWWyAzYRR2DVwgEFwD3EeJ5+qbUS
6pbbPEPIfpbOSVuEvjMX6UdmD82OPvHmS/xnldWTVXJemrgjSefBTGJqcGws3cSpYxcdaMBKt7/Y
ViUJHh+uK19LuHevrog+yISHIS1FaB3WD0zQjfOI9MRhCGAEkIo62ocah7b7Lpic/5Q61S0vXjSg
Y3XwZlY71QUECzGdoMy4qqW1huI90UjNqlnOLp1pZRcndPYslzZfL5J2Qq4Gqv66YpXkxAqTvAov
rWZMFzsDNGMbUffoOPn/MZzjnUIBIE0S/OjVux1BECZ1DWjWniIgl6pT3GVD/nz7C24eBKHyRvuB
Rvz6ikB4wGnsACh0gEeVO1szXllmirNgguztkMWt16fRji/T1jt8CdzAdbie1roggJGUyUIQ96LP
YUs/UC0xg+VtpgEk4duPt7mUEJEgvvGXdTFSEj4z9MrQi4Zx581zirlGK+fnALm2nXxdfI718QbE
gSg3hJFrIDcTs6aUa2o1BFmzU9/bMhIrfXpENDU55P2YfKMAMz534fR/tKABI5oknyBXBHvjdTAb
JwRzEIcmikeVcyqR2DpYcT/vDBy2whcFFu0S0mkxK3u9Cor8ymjYHHWAxmh/NJJ8TlU13bkDlK0N
SeEolAewXoLl93oZq1cYrzpIlEmNsYQuklQ1qNlumBXXxK+ouQusRfvDQIzBabMoU3Vo2nloTnm2
GKJvNQ2VS+e/cw6WYwGfFXsjcstsyX/LxdK0Pi1NdW/0s7XNhGgydQ2dFFLY1z9aVZdoghArnYtB
ni+L3WS/nELVfNOalP/jwFpA9ZnaIUJ4hR5EF6sZ5SqjoVHm9kHAptzYlPtT1RXDMU3nws3LMtnh
lm19lBebN7Ta6Mzbqx0GktGJGhl4mRSMA1qPCpaXGD/4qSF9NO0ZegIUrP/j6Aryu0l5SpNu3Zly
VHgzKh7lF0sJ9ee0bGIP5e3m12wt324HiY2T6wCOJJkUGfrVzs6TRanaBFibVKCMxAhBb+61OFQe
MUJzsJM0wvzZ7PRqOQEl3St8No4VtSkBnk4knZ51hLISzI5wfA0vxgTY1lUaGYwmirfyzuvcXIce
GJ0wgStZdy70MjCjujVgxTdpNbqDMVrHEZv2n29/l8IOEKyeTH61jhJRjnLEog80MVFGujBcRsRq
BvzJfDe4IDPfeU4ILRCLj71yf+sBaS2Szzrg2q5aMyrDLbMNaLM2fT48McCqoZc0e5fyVsZDPYxe
OYIzFmdwFQYDfFCsuYaiGkVCgnWJ69Y+QE4QmrrVvNDGHIvK8vPEyQMXKso40b2NRgYki9ZbntYU
WrWTzG49uSDOglkAnXnVzC7tKTSSErZ9rsvzY0v3AQbAtJedbz45BR7FggB/8vyvg5yRIYhYQU45
w4ZQ7iY60xc8sspDaELp0DJJBf+Zh4+gbSbXifrhLHdOfehHu97ptmz+EjFrxyYBSOEVrW40emng
0NrnTEK55JBHQBbggRtxfSjM2TLvkBzqEW2UaxymVQoVv0KUpTlqQAtsN5XMMdn5SRsXgAN6HqiK
qEWvFEgMoJTNbKTBOZ3j7NiAynnQkkk5CrDg//G1waAJdQsA+1c6wPlSBoiJxexzS458o6sTX5rq
PcLRRn2NVCL6yaQTCBmub7RpLgKtrfGhMFMQU1FdhXeDrKRAfprgUC3Jr9thY+v9gXTj1al0668Y
eQ7FdJmVwonXhNIvN0hBVMWAY8yQZm+/y4Rvn4AVCTLxunNAf6JGiyqUEC2Lg1OrtYnk6mZTPQzt
YmhkopGiuakRLf/dfsSNO5Q0m6hIaoKy0hpXWSKe3uGWSqmE78Kp6aXmYltzeB8kNlYXSA5cplbb
S0w0UVSuslIHAgmBgZBPubW6uaMKOjuukuT3lVToflwhtuTFEdorzD8KyjGIm/2lx8NbcxMtan71
jY01l1UDioN6GXDRy6kuHSCdWPNdBzUjdXtYz6VXN83c+3aUjR/nxZHAmjQpyFAl7qfExXoj+UF7
cWKani95fOyQO/qKFWMaevB7m29yB9PkQ+sMA65ygJ7ukqqxLW8ghIU7KeXW9U7IQpEE8UoQR6u4
ZUlRFddVRctZikpE5CcrfajnyjnWVkLnOY/a8hw5qcP8p4pPtz/6VmgGMm/Dxyc8XymqZgak8UKp
Ee1W1djva6075XGwhxzYOqyORi8ELJVYSmy9f5qnZc5MXR65+qQ6ye4MuZHBpWLyHFQGliallu70
FV/Q1Otd9e+Cq13VVHgKQzRA5dQqTfrrbe4JQe734QQgkL9zXH3GCCkD4OaqAbpeVsyk5Par3Xxo
WoBEKfqNFK+vHxoncXRT4KERMqr6/SQ5zTFeQtWTas1wQ6fcm5Rehyj4OgwTyEdtJAJfJo3/vGSp
bpMhQiMGv5IBN+FBR+kHFoJvBtleEXQdKl4tpa4erUwAFDmJkGm2reLnki+j56Ce5DG70x5b5tS8
43xPGkh02F9/Ux5KSDUzshOWFatvWpNhM93km06JyvsMHPCPAE98Ow6ywc3MtvyYhnT/HKnFcCoz
32yCKxjCIEgVjihk8XXhl7aGvUxqH100LY/eR9NSPNh9XS3nBDBrsLODtz4m5wS5A/Rkr6Wv2qEd
VQnn+ksahtmjFrQd7inB9CEru2Tnvt5aiqoQhd4XssW61Tjp4awnTQaY1XSqQ5fYmAohTeC3KWrX
t4/E1lL0v7Ams2GYXdHZ5Kao5LCDCRvPsXQ/K1L2u9WG7mDN2vTp9lLXp48eGL0GUjAhdLfuG2V9
Ls1cO0CqqT2lltvC0MbwmAZjeqBJsvi3l9tI+VhP2K0J0zNyP/F7/jl9TZvMcTiikYs0ov1paIrA
nZYA9LGUK/7Q9zOoM1M74sAwHzC2Sv/H2Xks2Yl07fqKiMCbKbBNUUa+JfWEkNRf4z0k5urPg/4z
ULGJTVRPNJFCuYHMlcu85qnGtsqbMkU7aIPc3ia0WmAa0AkBUI4byusfYuZjLGrBDwnHPn3vVIbj
aSa1KTIFlqdPs+EmjQTWuxTGgYHHTrf+9dLrZfPHO0DUKDfEMGdBs8hyB1Knq3vjJBtZ9rzYaPK5
dbskwqX1DGG4UFotGDARqIMhD+Vzx8Xc8/Ya7Shw7NwGWM+gcYHYIUf4RsJgGhhiCerzQC2xiSjL
zrz00pKcUzFR7hV5/aiJLvV7IWw+Whtf0mqU/8PWX9UWccSjxr2p4TtdwZ6CPRJkvWF5YdnK35Vh
6D0TN7OD77C39en1rFbJtGVvICVCjhpaSBCnsnr5inRCKXs26jO+1NXWp5JOwkEA2X2/JDAkq8hM
azc8Si3W0aYwpDgI0yE/q7FChyuZC80dlND0Ky3UT0ZL3KpUJX5nNPRssRxqD/oHe09NJrNieMlf
qbFfbz506e2yi2DHKU1q/y23vflOzFl5Rkaje9TJ4I4ExXYX5P1iyAk+iMH66wUtJU3D3CFuKjZb
yyjk/OMspcWjNUrxhxwt6INUbe/SpdBBXgFFByLoJsJU8ZBpNca2QTGgTGGNI66C5YQxXTmkM6Wt
CP021bWP9wPb7lOC7lgxn7/b/K+fMo7I/FOBxlDriOn7VMe9W0px+jIaIcPaKDnqUu/d8oxqfnNh
oDJtb1m1aQu5L+04sBoTt70RaRilEN9nMzTQ4C8WjALjzJuplt0yn/+5/7B7OxnVJiTkYZIQz7c9
PUNUtOkdbCtD5lS4CUYKopaKgrrQRerN5VxgkxWorWqdMQYYn2mXaR9LgXX8Qbm+RspNrqPQj4VN
hwgYYs+bb202wJfzaYiCnHm2myOo8KkeJfkgydhdhSoT2LbGodmit2zesJ3bzIrmpNH+oTP3pUGC
8OvBO925kKjTccpizE8fcbtvNfoezbBa4siltBgubSLaiMmS9M+DXOPbPNMhCGQ7tr5xcvMME0VE
Ut1SgC518wGcryvF4dK6s8NmdLEJHSJvMfEYx/2hMXp/KMXqJVllmXR0qa935fYzrK06guie0VdO
nu0khUIpbuqN40ljvDylU9zZl2RIdPmakuNUpJ5q/y0qZGH4lj3Jj0qY1T+ifgifzCq3C59coHqz
3cBqd04WhcA7wLKbNuYI7yIvDQlQmRSN56nptXMMdv4fNa/kD1O5HAnf7W0VMhcaiugirDzu12GA
rWJJAlHnQIWHHhhqiNjQAGf2/f3NssOHQ4ufBAqUEtXizTwMfR8ppgsWBUWe5rYLKS7+EYem/qVb
1IadUISoF0JFin6og6VMz9KsFVc0ilrhLbBduxdtrjLrpBZrTQKdc/oeWyYIgdpWJftqGbndIiIk
5m8g+62frUh7+aJMnHjftNMGoYOlKD5VdoiBqMtMx+6vIwpizqkaKvzdDGintrtgNjGexwlJhuvc
2/PiznpVPYLucyJ3FEr2qZxr1XyW43SoacMOUXtRwUr8bfGfZP/2MXx0oLVtZJ26mhTpBD+miT4d
vMmdrUv+q+K9CGzuJpJZ6pJVy9zDyJVnLQC9bb6MXVde76+ycycxNyRgEq1ojm3jlHCSCsI/c5c6
reTHth6bR7NMuiBfsuIFtuEXpwqVb/fX3CkiKIsIJeBCGCduJ9y9qDu1qNj66CrU3lToxUPDDNiH
MZIcBICdyw/oACRjZulIBG9DF5d+mjcLoKG5qX7Vji34ptn8CXMP510YOeVwkCTurAdPh57BegEy
9F5D6R8J9BzaEaCSAohAqM0QJlfIwLnJJRpWkaS1kwe9Uk6/3H+fe4sylFhTJgrOm9kgrrx5Mw8i
fOgTSTkto/rTipfONecaKcZ6ObKA2Pl8jLJ4lzBFCazbLn1jJR2EJOYTQ1uN5NvRGr3514buVYmW
HnzBnbgFmJPOLffk79zw9RuNdK2O5GbFf1QNihAyJnhgBrWDi3TnFSLRCQ4WNZEVzL1JBTUd0nVt
Ml5tZYYo50alO/HJHJ0YCLTTLtWpbqvI9O9/t50X+RshRK1JuxZsxOtHwyDW6FAPlB6aUW/QOFyk
c1anjAcpdg/e4s5SzFWAQqxcCAYsm+fLuzmNESkDsNKI6mxRvj6LWosLr8kPA5e688nWNJfiZRUT
u+l/Q/k0JXXR8sBCZ7k8iVCBfmkusiFcwxCt6SaUkb/awUr+TopiKJCGEVMGNSvX/5dlafNMxK0X
X2thKp/qTEXTeYpi+6zPtvIX/B3b9GKnVh3IVgO8IGnsu5+KUOV/NDsyMUip0vGTjXvWkRv53nOR
ZKl09mnp3LRa9WmgQzBJWVAnTou4/Vz7IdYhBxF5b5XfvRW6Hlitbo+Xzk1kTBE1uKEv+bUekbRx
tPmoF7a3CqhGmGAkqKQf673wZ6CKlCixNZEHIAH7pwQultdV/ZGZ4tEqm3A4NCwzql0eJAZQAm0y
47NqNvJ/2NxrOFp5B6Q42/sEeD7MdcglQV3Ikjdq9IuYv1VnHXDqQZxYf/DrfBKsAEEC8dv/E7N6
/dpAjUxdt6RZoIRR0npUE+0pNAv7o1DMIvK10bDOKP1eNSuLD4r02yNMlk/b9HfnEnuVzRF2yAtN
edKzYCn1EiOnRHY1XcxBLA3zQfGy95SgFhlgWSvQdosLixGbK6m680CLIbZd4i7thnNrTXbk5SWE
+V+qJdAn0AstDPpphnB7PzDurs+cGZIzmSTktddvOWmzkUk0b7mvjfJRX8bohf6p7NqdEV+LeEpf
oLHJZxhl3cHKuy8ZESsw/RQNNzzuXrX6BJw4Ky+ysnh4wts/DViekWur9dG+vT0dqABx/DCUYcmb
PKgc63zoUO4PEsjXeMrP8RPMvOFy/2XeZngwBoAgEbfg8994haRaOTLnLSFII6FXotY3GYWP7kBX
uSJsiK1N3IfPJo2Xo6HRTkt1JSug/4FaHcnldh+1clQOnZYVQYXkxJewaqfnPE9N+VSgDvYr7g3x
oe9Ky0dRf3jMNCnKvKzMq9w1bVzE/sOnpW0HixoMzS15PgJRnaKhkdPbrD83cWE9xEas+nKWxJ/f
/sYBS6wo0TUP3Mo8gTJW+8GMiwBkeo6WsCN/mKGou05ed59bZyjPFijIg6HzTucDQR2UntZBALKB
2/jQiYbebREVQSmq+jybEZoSijG9H+k0+4Ol/jM3g3PJ2h4RxrwrT/Q8jmbBexuaL81Oo2+y1i2b
cyuNIfoEVha0NMgvQ2NrXgqu9yDc7z4pqASgpCBRbifOkm5HihwaWTA5bf4BY1PhuLI6OambK3W8
oszH+anqo/hkm0lRuWVtjl8WHAuPwMm3WeMKaF1t6wFc2zfRIlTHXh+wtQvwUMkWt9as8WedQftE
KnOKTqWS/ZfDzPSMoKwAhb6hAbUD2sEDecFKIcaayeZyfRw7hv5eNoZm4w5ZIjKvVUVrHByfvW/7
58rr3/+RMND+xseoS/PArqTlRR8bM8CsuD3ofO+uQrVLi4I5Hejn16tMNEijogn5tJ1jlAEkwBBd
0yQaHP/+Gd39dIBOEHUC/Hcj4hvLI9WGwxUX6mpzNrR/UJ76ibGX6pUOUs33F9sJwUQD4iA92LU0
VF8/1dDLU2RlWhpko6qmn5mTZF9VHDLUd5lphReMD6oHWR6m6/1ld54Rah8jLeICvOBty6fXZ50p
tYHGezeAgBYL1YEXprTAEjXrHtVyEAfdn9veL2KlCEGiWItW4I3AO7BOUSctvWazHOmuu2Mzqs2T
LfUSqFi7Eh8XWRXauSmTPP63Q4GqPxdj1Ouf3/7ggGVXoULa+zcfFwUlNWPpJLABRD9Daa38Wm0F
MLkqeoqt4UgEamduxnMDpEd/Gr77DVdIEBAZjaA0Y2sDplhxWPsimfWn1l76S2uZWIXEGRJLs9p5
eOO0Hta3j5kUKd9J68TBZ9/bbeu9C7pqBW9tb11E2Qddp7ETVHFGRzMfdKk4G50z/4UaV+KLQe8e
nFqJ3i41CN4ZiCv4hRVote19RKi2hVnB1CqKwsLXlzL3W/usFMD9E/Ekeue9llrlwbW3EzBIUjGg
WXsDtwNpgEIgGITDqEwOkWupe+vFWaojLthOWsgqqP6tEgqrSt7rAxw7auFQKCFwakiJBzmjPS/K
HPpzgUft/b27txREvXUXrdjkbUu/BNBSWQuiTc4ywn9q+haXp6x3QtSbBY6R91fbCxFQlCDY0OBf
Ee2vH6yRYBl3sZQGhTzhzJaAbukBEFydJfm5gKt6e9SlPqM9BhiJ7sA2R4nSpdKTVk0DtSuaB8bc
tl+OWvdAiZid0tDoDnLfvZdJE25tR1Ox3yDiSoRDBlViPTF2cRCP4XLqUdHxK+SETvff5O5SKzKT
if0O5SRXpllKkEUPpIKkpF5K9ZRNnfK1x3fp4C3e7nkIZeraW0fVkyi32Y1dFzlOWk9ZgAo9+SWV
50ntoUPef6CdNItldOxkuEF2ekZA8E02vsoyCAp72Mpml7WcOdVOZEPr1+z3yIU1FwsJU1dSJt03
9bY9uDlvL5T1N1g4fFHZo7K3ySintEc6aCajNIyBDUMUv05Cmp9Svrc31s5kuMTzysXlCz2dOT3i
Qq///+t6n/VB7aNGy469aY/LfWSiKGiTj6hdm7qm2T5mdteeIuZ73gDyxxX1Mn/orSw5OJm7H5mD
SQsNr3b24+uT2SvdgKx6wdsv4v60IJN+6Upde/Ou/d0YZ1q6Ak1ge7xeBThpmTQZwlVTLIVexb/y
xlax/KhrpYPAtvcqFSQtmYeSud6Au1ceveT0NUuFfXUdLas/98ZUu5a8OPCmJvkMinI8G31nHHG0
dgRSeEzqbJWqDMbPtiLrGr1XJNoYQSNK68NU6emvQhigf9dJhLjQmsSMI4+l5JnJW91cnd5KTlwE
g29OXfK5W2KwJog5vrmlw89i7ALgiNT6BucRaUKUkmaQF0ZmM4PcSsOPCzKQnS+1LaDh+wd6b0fB
KgA+jg4DBMPNjpqiOrewh06DELFszUUTy/7c2H33dsk/norDCiB2JVlt91RiMXhfkiql6h9acU6R
cPxiIwYs0Ouwp8eqL6jtISfnEQqEWnhQQajKzpFFeQh9WSCbt9L5li7yuneKNFiWpck+qkU/oVGm
RUvkK6vS4NdiqgXyTaWSoCc2pqM6+xpINs1VFcTe3MTW6xgfhLSsXCkBGehPRmd313xZum/9pNZQ
MoZaoN84h+a5LuYpucqy0EJ3mfVYOwiAt9cKSmwr54JyiL277W0aqNwWVZmlQSurRVBk0+T3tpFf
+0U72h+7AR/sOMcEJR1aYJtgq4aO0nRCpEEMmOpdJXQNdTJUqk4zemynpEmmZ9sYkXOC4PY/u49B
5CnYJL19l6JhhAQdHD3mTJuIlPbJEBkGgrHgDPuXaRGSZxWFdRD39s4COSrec0zhyRs3zVQkiOOy
t4EtFFkjHgyrla7ohNlHDYK9r8caCF/y8dDj2LzRRdiiQmKO6WqrmH4sJ6bX9TA2nTyyDljZt5kc
DQiQceh8AUO/UdwiaI8QU0aynKXunxUE4bFop2U5CUX4i2bP/v3vtLtbwEoyNaPPRRdn8wqHbEJr
cXVeyhdN/oka0CxOvVUK/TFXrFLxW5rhjZujJpi7TplV1vtkKO13ctZDYbr/W/ZeMxq8a5uThOim
8qBnG0n2jIR7DEnIt/U2DOLUsc4pjnQHj727FDU8M17OyY1Kog6KBDIosN4KrKDwlVzulOcRnS8P
sxbmvvcfbO+jUlfSOuWD3oJEYqxQZEvKKKl6o/QmIE2PUQr2wElC/RcgzCN47+5HBR8C04h6Bwnq
zR2h1iio03LD6SYc1dxF1zB/1Hpdr6/oGi+ZN1Z0D1Cnij7PZZw2pzpso2s21dpRf2bnPSOmvDb/
0TPTyb9eJyYdb2XU0OuiZbJMXqEsOMgAt0qvohybgytjdy2CK/UBo1gYDq/XUvOBT433TAC8Wb2a
TtqeHAs+XaZAQrn/QXfiDqNe+k2swgh9+36jsdVjaMRsn2qRL0XR1edQDo/4KHt3ILkORqJ0Y7gK
f3/mP5p12jxB24VAEZios+ouIpTTL3yklL8BNtkvmlJWWHOMoVo+DpWouQzxGpx+oK2eOifU2esv
vTPLw0lHrv9atX0k+2OdjpniasqMDaqio1LtpVTerYuZSbYCeGzrpM917rz9aAOBoRim9kYXZZu5
4THOhBm14kAyNSx4G1tx8yLKrpmZGwdHe+ewsRShk2sHDOq21ihEogl1TPKgQk/8WZGG3vZa6Ejf
k0GazpoezsrB8d7beHBqIA2REoP5XnfLH58p7hfUOgqyb1wp5ueh0+1LI0U9oomDc1BO7GTfuHYA
OiX/BZO5fbh6rhYBrY8pkB0l76XSSR+WNjOrCy9ff4YyZwXMNRvsJ+EZHnzDvU1PEUMeA8qI3H99
8X88JlpSQDcK1k7Q8TjNgDFPvZH0B0+49zJXZSyudMIl9+3rVSpNKGG/TtOcpsD2HliTgSa7lP5r
Lnp60FfY2yrgSMG2UzPdkq7Q1EyRte9zfNnM9JSocf04SdHHWhWVX1r2eKANtLccMIo1dYcUwI55
/Wgj4kP1CJwuKKtC9ztum7+iAXqzpIvsUmjG0QBr71XSMiYHQzOKwfombTGSzGp1vciDBR16P1PH
0GdLln6pSW8fGeELQDuI1iEc/xsMDPUKWiqgtAI5FOGjUovmlEbF0UB594EQe2BoAkjqRuUQePUw
6DZtrn6OLDSFExSPakd3FzR5v9yP8LfdVx4IKg4EbnruN63CTFSgo+o8C+y2X84ScZEZWGy/Azpb
XLquyx7yJpTf3AVlUeQsyJeJkzcI3RIEX9NEGYGkIVU2IkVwl9X/3H+yvV0IKYW+JJkWY6/1yf88
xgUW6SqU2UADxQsFvXUrp5nP0SwaX1LKg/d4tNpmD+pN2XEtoHotqsR4qvPiR9pk2fueo+fV3Zyd
7j/c3g4BzEauTpsHbfXNco46w6sooyyYBTyDAciBJ8WwT6OKE3B/qd0nA5QMVA+F2JsUEt/dBRFj
NqMuSc450dT8qnZR7yVpIp/aeBLn++vthV/2PWx2UMa3tDtNXRyrtGm8OJmSn0nl6yBclZTvr7L3
AsmdELfgmr6dcdU61r3OUCECZwvnZEDDPc10Kq/RoLb/4VsxYaBCZdxCkrj5VjYt43w0CYdRqibn
KkxizZemZToh+CyKg8X2vpaFpC6DHbpkN83WKlqsNtKIhVIsQ1JU4tFLLISc5YV5nVV1RwiUvfgB
6gZkKqRBAHTr7/njlIE6gXlSco3NTlF+aYu+cxHQTc5J3clf0JdZTmoiHcFWdxYlSeSGoRLm622z
LPZh0WZrn5wX0AVVjmqym/dm781mH3mmVGBePLTdt/tbZndVYuSqDMXFvVVpkiwVjqm1pEFXYm2Y
UEFfckZE57yNrUdkesrzslTK2/fpKtjJbNJQ1l79psKphbOIOm1ZdO6yl6Fc4o+pkmR+oU76AVhs
50hQ99MMg19EbbH9lKoV644I8SGcrFixz6GZN++iDOTkQ2VS2hyUFjsblXiyYj9gRa4qGq83zoR7
R67FIfV4llt/N3ETXsTQdBcjGaXOZdY6Hlw6e5+PIQQl2iqvfQM75iUupRBYOkKLk7wkwTtE1ePo
qsWqOJfA4z1dxvr6/p5Zz/amIb+WA+tY93dCtPl8amMPwsSWPWhKpX5vKdMLZax5Tix8OK24SS5z
VE6XCXOuz/cX3vuYrEl5gPTdbV9KKdshA3hCIw5hr9TDnwfp32KExSRMM/wP33IFrdP2J27ftKdm
lZQBdfgk0Mwq7j108evOq7U6phlWQal6b5dc9Af30s49wQXIvY5iO2iFbdaHx2yxZrzQ4dZZi+mU
+bON59bBB9xbBR0xCiwyPmL45gOmZgMtqqfn3RRG7Wfz2m6sRXkQtXegZ5w3Rn4WxB8Kq+3DpFE+
1khnA+RTSCI8Qd33zWlq6X3LMUy9DNWK0u3KpqxdBSaQH0W6EftLAtBEtrT+oMOw/3NWcOpKml6t
z14fTsgJVQGCkfRCA+sRiarwSvwynpSlNL/iCl5/K9EpxytKKq45czd/yJr+OZpQjby/jfd/CZ3V
Vc1thzIWO1POyVUoqPPMaL150pMnI5UStrSZO0EXRv1Lq7T6ea6M+R3KzfJz3OIhj2tO/3aeKyAN
2WE7MH9G82jzVrACNpeyotfbZvGvHM0Zqra0cxFdVS9jKjX/YeuRdRH5Cfu3OOEo74CgGCYppZIu
Hw2ryd7FQBUOzu5OoNDI/BVcHVaxvG0DG/ENc47QTQ8An42nTrN/zV3cn0mV64P7ZScWwvgnSHCM
Vt72etT+TBVEaE9WKUPGb6v6hx5X6fRQ2F3+IsNeqN0uLkowLw1GF4M9mdLl/k7aW53GL/KuaDUB
WN8kKtFi111OuyKQ6L0yAAZukzZddVbaKb5mjW5eWnwHTiqB7OA77r1h2pDM9AnE3K3rL/vjuYco
UuY5L2h1y9l8Si3J9mMrzC50qqqDOLIzfwY8ADwCKj4hcbtDUXIhCndjFGRL1wey3LdYhxSFV3TR
9NlCw98tsUe7WDHekC5D1rezBCnA10uAG4fAvB31YxsxYtbNJ55FdoKhspyXfoFn03eJz5c9eLE7
NzoRk58J9YA27xYNgsd5hQZjGz6UqYMak2SIJ9uKZ6+V29nPmNue4lGOPt/fRzuMwZUBiaYz6AHK
ym2zsiPzrqKcG0HGNWQ6LZHFVNhczKI4LU2Fq4sALYZ6tZZVCrzh0fyYGn0MBd8wQ+FNVq18VZQI
2wLbHv+VxzhvfDXDisFrm0J6yuowyuFZqwjUtrhdWRexTNGHRJl6HQehvn4Mq2yRXWQ5ovTct131
TW8rZb5QS2W5yxC+/8G4qInPDLvav7CkTXQ+Ooqp/pw7iX0tDXNO/EKJqvcl9MDBH5CGzH/RHqe4
Q8thOS39oEfXqaki5auq9vNn/Ga7I6TEznFEMRZqCuNdXuZ26pohmQjBMYkDIw+bS4FTw1kM6ODl
Up3+L60ZyMxhGUPGSeTr/Q+4s2ugI9DAQbGOzHM7NoxDpWnLkSGXWsdVgI8k7M0pHj7Q9UAfQ0Qt
gqjZEXZ+52CSv8Ojx1YEtPM2t25yLHMGB3ZkMUT1yVly2c+Qy/7aqFqOSk9eX6aoFF5ngT8TUzV8
v//MO1kM3YLVpBAY0wqeeB2CKkukGbRQEjSEyB+6xErOcr60B0oge6vQaQHERx6DU8MmwNcFnljO
nK0jNlFFLr69wq/ycjpoL+4vwzhibUfAON2mZN3C9RCDXjTGpSzcYo6KH2VcHTlb7BQoaBsRsAlo
vzPM1+8sWnVq2PnYO8aO8Vzb+BElnaa6HYIJfjUuR/Ps3ccimUU/BtIOm+T1etqIO5RTkkSXvVQH
qd3nn6ZcHM1a9ldxmIM63MX88XoVhP2NIeKqp9+Hyr8fzbLhRVmeqG9PK/A3BtbJfUcWvkVvWCk0
dpBIiBeNeh+5Qqmotyqrg7Y8SoDc376/WYluEbQqGXDK66eKK0VNiwbMXF5iedbWILLj9lBocC9m
wbKBBUxaBipls4rZD0PdgEAK9EiTXjhOlp8i7va02FmHsuVk+USU0lOU6e0i27+tqeDdqChx3LSQ
FsmBK5YBG1UWBphzJWNDt0jDB1iD3+6/yZ1khQn5igqGk8Eoc7MLx9jWprYokiAya/G9MsqGJ0u6
zxNA6YOPtnfAVqV9qMAMlW6czFNHaHbS4+GM3ydziNYJejXPPbNc/urj/uv959pdjG9GP3jd9ttc
AcK9LWmZjrn3EPXPjpHEbjHI9rnGjfs08S4OZmU752x9LMQFaOHT5N7slWTR1XzUKiRqinQ+k0jM
DwtcUv/+U+18LVYhnyV3g263TS2TPh+nWZkw31aT5d3U4YZjMg18GrrxCMW5s/lNMDarmzgH4CbZ
MmW8gzBAiQMGLY4epHKWp765DO21siXHwE/QTC8tm/Qvp1nMg5C/95xARyFtMFOiLt3cX6VW4RuD
z1AwjXmb+eFYKJ/CdExrX47V+Xz/pe7VnOAJQKYw5aSpuT0DUh6FpdmYZZCjYXhSZi30M3nK3dTq
pbOw1PCaKM5nCkU8j43SgZSsxL49ZAdHcWfLrm5s+D9w/TAqXP/+j7oBrfkmbFNRBLlaRQ8lSjje
BFb9bBQOSZpIj3KUnS+8kgjXALdijLaPrcqVpDeJVQajNskt0iJJ/E2eJLXzLSWcyVwS812XxYk/
Q0j85/473zkugPyAjoBVYby2vS4ae+QyD/Ui6Aogfnzg0HgfyVZ/pKG0k/wBTiPvA/iPccmWw64W
S29IsDSDfBQRysQCaiz38ansAPk1SHp7XdsV1//wcHQcwfwgdHpT+EZpjR5aq5SBHsrdY6G3xUM7
ps1Beb33aNQksGBpw4H3WT/vH9sFHKpeZ9JcBkyGjF+dWNRrqFjZd6euNNg0EVJOaA9nR5j1vS+3
jpRpjBiAj7e6uMBUgC+GcUlXPBtOWWsliG6q4wFcbCcAMOmBZsBECAmHbX8spPEN9SivAlmrK9mV
OkEmNlqgZF1EYg5dzXaOAh1pjh7NaQXnlU30bnpSNCGFHIXQdIarbY3dM+MW8a1zlLj0LQ3spIex
7qAAwJynyrjc3zF7CGB+AEwoZpdUDNsiRQ+VjG1jM8ZZJtgpy6BnsgtQrP3RxU6KE19j1MtVEDdi
18qi4h8Nm/q/8CCdfja9aqc0l/tIcSXI1uHBtb3zKbiyOUMKKK8dzBWG8YgImvy0CDFVObLns6Xl
+pXSRz54DTsRkByEEfjvsHTDCJPA8Js0wXKSuab2jaUST7gjDnijrV7rcK4PotDuayfUEoXAftxa
kEtGHkEvBvoxOGH/0qWm8Z7kv7HPWKzO9jmZZGnBQHDKZL9D89kMtNxsPyG3ioy7NUip/LAUmXYF
hI+e5f0tsffaKXfWfiC8NBy1Xx9vqY7HSpnYEVVqFL+kZIbcLqHxEY6G/nacN298vQFWH8Gb7q+k
2vlEwoFAgZb8a4S682S3gzhrdB++vP2hGG7BQ6EHSUjeXHETlKEwUY08yOas8mc5SSivUJgr1Nk6
KEh+17ibUQyj8hVtShV+m0Njs2nMcdIUQZ+H6d9j2S4f+jFfQnfMnOxBGR39YtKCMV09LRDfsSvj
NPb0b958fBwCCzM2mwr5FqySKqXkpJVWBI2mjLoHtXDIfMBuK6ptVtsjndDbbePQrSeFWOu9le33
ettU2SBsOQZebq1xs8rm/K/ZNH+g9Kq9+ZZjJUaUJKQwYW+644JrvQxRnw9ULLRcQw6Xh6bKjwA4
t7ccqyDEhKwlFrk3gZE++agJO2EygQDvF/aJfCWLy35pAO4sV47N4SRkROYPvtptJAIPhq0TgQ9g
303TKOPSTpt0QpVwMfNPSAGrUJqr7sWc9Sa6CC1R1PP9o3F7r7Ii1SxNeYgBN3hlq2qp0Aw9CcYk
wl577Atfqi3lIMLuvU52BTSLFQhxk3dpFcGuY14fdE0eXduqUk5zMdgvCeZqZ2qB/tOq5/n2o8jc
HqXc35Uff2xSlTihUlEWytkkLVU3Czl6izPEHp3C+VOLtO2/I+PSB2Vo8zMqhJFbQxovDz7p3gsm
yoFEWsc5ZIWvT0Zt6yPvhGkOrfTiEsZO+Ej2ctQHuW38MTWEGEmrygSivA3bADxmBe+HNKglaR4u
c6I7V4nL+3OkIuZ3VnshyxDg4/wjCNxk8Biltu/fvpOAGNJqVdlJxJ3XD4puX9QXagx5IBTRg6ZJ
ij+ilnvQ/Ns7IRxNQJs0sAzyo9erDLzkocehJlDtaPHmYhreZ62KIHoU/Uxz0C73H2ovrhHMTZpY
IIdvIHIlMi5Y88AfkBWCm9RqGrY0sf3Qozt2sFH2zgg2jsoKkVvrsc1GEYWqsf0ssN1xXvuDY4Ax
R4wUiollxqvMch9dl3Ie/rr/hDssbdoisHdXkjLX/rboHWapHuWKijsymin0bJA23jSF8lME5vVf
o+ja3oM0r1yMKJsdl2JRD0/NstjvMN2SmO+Ukf3r/m/aOzPrx10puGTF25K0QALRbmcRB92YaD+z
yC7f6+I/OLqu1zRtKDCWYKi3xaBkS1A1WmYDttGHgTWiw+KoYn42W/lIM//3ROx1VsCHRQOPAMi8
6gbQSTGM5pRDYE+zJMfNFTmHp6YYi9ldtKYDpJFF+KRFFrpe55Qr9DN2gkX0s42qGPqI2n0VZj28
k/u+aP3ebIR2sS22PD26fjHdJa50xUXDUWMIMwGLPdu9Y5ywzKm7izTI9anubD2nn9Ak33rNGWdP
6wSDAGVagG85SlJZ3gJgV3MnhaLnIPrvfM5Vs4uGKVJUt0qpqE6T60lAKKbK+awMufmco8x+UJfu
nFQWYQ9j9EEs3EbASMvVPuu1JIBd1PsYhjMUUJfm0RCjfHBn7sQg0LmAQtZPeVs1qXFWz80KetFH
WUFUfhnfjb0aP1vLov4o5UkcRIbd9dZhJ/t0R8lLWCWa+RZ3tJSjkpgk5jeEOPOroH35Dglf++De
3PtcCHNQF1JL3dIkpNoRyGPECNW18sCATplOUNT7g1X2vhfPgxgxrbbbLncTLUpXQb0MpjlPH5XB
rP1KUhUPblh9UNWvkXNz+FbNcBKAVTucG+r1nVEhyIgNCQiHuDXmXxlik97AAP86Dfng1ZKdPllY
Rb3v00PXqp2HRDaRemody9PPV1+vrPQK00UNdTKHPpBxRtgze0mKtP2ep1L/9/2gubNLQCnRR4Dy
xSvdygyZrTajrbzyCeQ5OePjUPXeoDM0LrNOat221NWDAm5no+DMS1XF4AWG3TaAZpq2lFNSF8ES
S5VnilK7rKYzp/vPtfcO4RPQnlhbzzcWRaZkQEpckiJoO50WdxQnAU69pgcq7UirY28pcihw3OQX
NMs3GwXhq8HBabQIEOJafmApGIUeEznzWwJJ75/7j7Vz3aMIA+rGYFzKhb9ZSxCc9dTAMbVSx/xZ
mca59cKiUz8loZqU7qQqFXKpVX4Qi/eXpYuGV5zCkGf9pn+074aVnlzPAGlbeyoHdyCs1K6Ic+MU
T7pkeC2yZcEsj86R397eu2UMA+wTIDlZ6uZ5Z07J//GIxmkw/QSDwc+lhvVpMcnqx/uvdm+ptetK
Y32lI24zKSkz1CkrLK6CvjSQnEFh3rVqPT8Vowbe4f5ie8GF+wYYLuCbW9mJEY/kuTAx5JBHw/za
5ZOCwK3WWQ9m3hoP6VJrVwX60HNapvoRK3g7QqCJThOJOhVpIQCn5raXnkxYJALksAPLfRe5H78+
vXz6cDSg3pQWN2usO+qPHePMQq8BfdhB5n77+3PkPoXuwdW97YfdLLFJfWezLprFYYnu9OHb8+f3
qf9+8b7L7tGjbJszNwutz/rHszR6m8/GzEKPjqv4n2Ofhyn8o8Lz4I0ZKxf/j1Ug/P3/x1nO7945
3uWldY+IoEdLbC6Whnm6CHM+fOH+HXufe/dFdY8eY+8YMcGA/ceR1S1V2zwGwOxZ78lZDRtWVdXo
y0lukuacJHZ0cJPs3V1/LrWJSvkw5lE9KYAS7CI9l6ndnUdyk38XLcHSqonDt0/yAdhjWvm7tbxy
d14/myZ1TZ2UmFwMyvhv8v84O4/dxpF2DV8RAeawJSnJktvtzsEboiNDMRUzefX/wz7AQVsiTPTM
ALMbl4qVvvAGc4he5W26hwUkiuHPXEUeaxjFZUThkUrv1TKhs5PSxQKTF9WJZX4oSJ6XykeMQYH2
3evqMV/S1vGjSBddgFaT1QdD72mXWEZ5hrNPWRaBo/XKfLKla9fBHFvqW0yUjM9OW8SOD3Era7Cr
KCYrVM28td/Mi2h+Cxhwme+6jfchFlZZ3nk2aiYnw5VafGiTsmp9Bf33S65pShd6hYjUICmn8bet
li4GP5WrftHs0tPDGBDu22EYo3disJf2MBZ6WYe2PuEP4GXx8EqZvLY7Si8zvrilMg2hKfpYBmVu
LEWYcyC9sLXk0Pt4NCsKPrbL8nrSjdo+12MPlWJUYHQEHizqH1ZL2eJdRB2XFymyhXbS66aFXTsv
dAEGFA2DOa1EHnSR4kz+bHUgPhZQsVhuzkXZvobPhpG1zN28Jnatpu8FepYIqFO5BPhUxtOnKZ7E
R95AZ3lsPYe2pw+VJLd+omU6oTTSasnXNpPpeC5q0zsVA5Sks6KPbXwgV9SywBCqmx8iNRf2QS1i
E5MSM9YNXs3UUILKyNLXC3CUPMRKrP3F2zTZ93o+pfohVpQG2N2YlcPHbCaFDhfXLMo3SyXb93Um
7QfUG+PCX+xxat5wIya1nzf28sW1hPdjtJf56E1YpPl9io7UnaLZjXMqVVkgoDkOw+telLp4GNtx
GH3ozbEbUrUYSR4LS8ThUgxQk4U3msudivVi7McqMdUBFwgnD7W5N5ugHm2MM2sqn+2dUAet8OO8
lmbYdF56X85j2+MrL7wvSNyNbtBNpfVRelZb+g5YMPdBV8bxYtXamCNcDaU8UAljprshqWaJqohb
mCnuOW2h+Z0HMQ8eWT12YQ78Tp41kdhYuxGKSN8d4u6nNFGR9KNcsSVuiAAaglbOhXpfd4v1qVei
BHyhlZVB3pdodtoCCIQ/A6KM3wyUKlq/cG2pfCqnRreDGPb+Ranb5b2R4aHwpsTFefHJCLKBTcnz
dp5S2Xwc5tbqfLPujM+11BftiI6vXf3G8VQvAh2vlv9wvYJHRAuG2iD/vcYpT9nULvko0c2WXvV2
SqYZh8poJGttxPHlGGXjJl+lOIlQ6Om4N7ilbCjL2FMhQkYjfNWijBfoGbV11JVoz6ZrvTivbzyC
WVqnKPjccjTSZAHs6Zb0u+Uof65uZT+0nkbhv09o1QbmCl81k66LqnGKth1kBpJHY2BfNcuUeYHr
Zta3VT53+fcQD0lMkBHEeBSUrx8Ls6uN2SvJHwVKBa+81BhPAw3y6WQbE1G79NLpbA6ldqhUbfov
2wTnb6qCdNsB4VwVPEsJ+JAKWXaxWqwzi85sVF9n3HOpdN2/qwEDIgIXgS4x0L0bOFFpp2qXLJSR
dQ3NA6FzhtxuOrWYsex80408ZA1ZwZvB56HJcjWtWkwxdGpYblZfGG9gOUQfPOm5Pwrqnu9lq/1s
pnreGfPmGKzsNvT1SD5IJG9sKFrhjo6EnoVX2ZwG7QpkrlMlO8yK9f3l/XkVnq0bhdQOrBRlFMj9
13H5RMtUtUanuNitnn91J694GxudDaDTy7ovNeLHp160Fe/OPH2CDJHVh5d/wB9g87NzuCJjeSrZ
sNgi32TNuq3YFYq/4CWyPBvDtRx/Pzde+30xS/eXnZi8V2rhCt0vmqZ8EHaTuA+zWRtK2CWKmx+j
KU+/qlGpAggYKZu8/PtuAqP15+HmB9GFzvvNAcYRdjZxwy0uSdSUQakbvCPtMhphXnvfhtgxDq47
5UEUlXv8vJtQk5HJQyEvrAhlVGCfR36VliZjLPuCJDeaDopRFoe8roeTJZzllZ5a8171bmPX0ZFB
YxvMMjnp9V5A2VpGMmHAEtPsSzWrE7dW/Q7GU76TR/1B+10vOiRt0l7a3BScr/IoTJVmAOAOfW59
iQZfH2MIAZM+WnFoGl3DuxhJt/KJWFbSriwlislz1jzpIqveqniEfdCt1JzDZUZw4W7o0WL3y9Rq
kzvDk87Hom3tEZ+RWjwBRsm/5noENG6emN5h0CttOYzSWH6Uk4KWbD1ExtcGPV8tx5mxafRPXCl9
52ftMg1vm4Q68MFp4SzTw0XAwSfssSnZAgL9KuPYmnzSAScNMLDNPJ/LYOj8uMJc6DWvgnjfoDIW
+drsjp9f3pg37xfbA1oqHREEFqHf6s+3R1km9pSUuCakzPVgL1H30UoVcf4Po1BjpVkOwevmnlWd
DHM1NS8uat7pPCOp8tAUck809bo88OcaovvJ80ASctt7TLMst3Mgy5fFidJTnkfjgXhHDac061l/
LQqSXDcfk7RLMTG0lqekcYxHpN/2SJQ3tz1fdVVrIvKDowrJ7vlXtcdIpU4KqiQV5nzA64q3VGlB
PqjGFApXYU/y9uwch607huE4Cib2tjfMTU6at6ywJipscfkrtorhnCmx6/jkl84xMivzCfph9hCh
+b7H59w69MhFrcQB0C1EwM8nzNaqOWR1ebH7ebxv1HwAzhjhvDd4e+rSm0OhoU3BntFuxJMypSbd
W5FxaJ27lM+VGCIUWhSTWNydOHJjGV2V9j2iv5R86SY9nxVZRGzMyEFd5tarTrMp6kstHPug0cgK
aplU96oTlTuDbsyPciXiQ8By6U9ex3qNIW0i86W4oOTePRkYnp7Spu96P9UXZw+4qW08D1RjUaKi
2bLhqUpZlgxiYNM0pI1+M1ja2W6awq/aHO3LdFZ92CDZoRG9+3ukER3WKZBOYavtXQZH66SUi3Wm
xtqtYqiLH0l1TyxrI7YATECtER0wFSjr1QO2ClNp08R7kloO4Dz0QwsuSzQQjziHVB/wmmq/LMDT
j5NAggwxl3y+e/n22vxGaxOeI7v2M6/uSOkCpmpItS+LLux7tbfe4H+C8OtYQMTDQGcnbNsajq4h
rQaa4rfKmbUty4V+ZnGpXU356FYtuhZWgbBtPeSHxZm7aWfA6zLhem+uPGm8TEHA3bbE26Euvbzo
gERHdv0alFp8KLo6QdbLEtlXrK/GYy672gmM0ps/RF02nKHSVTsx0tbGp6GDAgRx5K39rD4peVOY
QLgKu03vC8h1yEIP0u+UIg3/fUVpm4IgWWMxoInPD3aRq4t0xVhc3NzuDk6ceifkePI7r46d+25p
nK8vj7c1NTpHJrBL8E7M8fl4ejLV42j30K3jpH1iJGsJEPY2P1rD0Jg7y7m1f9g+HDr6mcj5Xh2Y
Hi/zGIc0gZQX5u1CE8tJk7o8VejeBL0zJf9hcuQZGK5S0mTXrpP/q/yba6VwogUjjpqTclqi8t3g
TdMhxXH3079/xr9HWmf+10hglrR4IRy6dEAYQkCHgroXdTfsifcKplsrRj6B89bKt7Wuz7zeYjLk
aWTcc1tXfgVK9CFvO0zLIFd+/A+zWhHJVEOhT14HCzO0aryewd5latldUofDHlYu99uIy5+yU0lY
d9pVyLwyAgyaJ3/k9K4+oaBUplIlyi59EvfB6BrzfVK7y04osvX1Vt1WQnNrI68eWzs1O8DWyKAv
xsdsScRh6qzlWC/tXpK7NSESHNINMqu18/x8Twy5R0YtaQO3cY7oVeLIC9CwPXzkRmzFRiB45RkA
S3HdYsPf3c4miZkdfGBkd9U28U13bs/WYCeHxKU8m8qhPREQ7l1VW5+SCB2GECjTW7mCws7BrPCo
ofqWpdCB1PmOPFwE+SSq48sbcfNT8sKBQQIOcMOMae0JD7PEzi+E15Dp5w7J1sHZg85uvjZEUxAK
yYnpPl89p8i3J1PrrClH5PWHrM0WCqVq8n42luxIcEknAPmt7mCIhVrF2Lf4YTvVDvXpugf3581b
SU+wY3j4biLWqEculuQnx6q+0+NDpkf2RC09M49DhtIFkCW3gHSuoOPgV6XX9KeqKhDMFgJDYLLt
ovABqvRnYu69muLWZuPO4ZdRkrqlAjRDnJWRThOgBIx/P9qSJobtKG+KtPo+RpP6zUML8Gmg5bDz
cmxtAK4GkgfytFv2uB65tmJ4dX6Z1MF+cLox/YwSzp7y2VZUzSsPNAw6JD4xV+uP14leirooLk7q
xD+Kfoq/eEo3+9qEhgIAtcn3JiFPL+/trWPElFbJpxVufH3JdiYOTW6HWphVWOpDoc1F7Uee05k+
gD/9+8uDbS3gKjCI8YxLxe8af283rbuoBYPxY2BsG+lYn5AjiYiPm8Q8ITmVvJ6kOobU59qdVHu9
wK8u+BUJT36JhgIVn6tmbFLnMZqv3Ic0lMx3UlN+iin3fuP0lpAD90Oz08rc2DPPxrtazSaJ9MFb
ARZdrg25X+rd/N1b9Cx8+ZNuDgPVHpoSIc1NDM71D3s2MQTyEJXyoEjo8DRxdyKZrasJfY+VqAuw
yLyR4mc1VfqWuOQNiT4Md+hYUUqalcwO7TS3tVCx7VTzrbK3dT9puqb0MXFK87DAzm4P7LCxY/kt
K72A9JODcvVSq45ouPyIGWVVPBmWwKTa7e0ATHP17681zjk4bHAnYzpz3ZlRI7Mxsg4d074vqk9d
5VK1KivIp/ls/4fIYF1EQBxrH+gGHj4AHTH6nEKci4zJ+9oR1mOS1VHoTIOzk7ZtlYPWoiBXDUUJ
Tv5VaIDLTKnYLaJ9Vmv2MJtmvf9diLr63qiyfjVlWnTU8laiEYFF3wGG7nDWjbLXfKwSjZ39u7Wa
KzsFmSMDkRPPex6mzG1Tu4pGkKzbSfy5b2YtsMaqueR5PB9ePiovDwUM7/lQFS7aw+IBwkvmKA2q
vpchmmjFa8UgcX55qI2rHFYKQpnUYbwV3fV8qNbAa7pdA/JEaCDiHNgvU5KlZ2/qxEkivH83J3vY
idubAFwcYFT2KwkcL/jzMSc9lV1WNpTSpwiDvyi2PpA3qnuS07f3KMOwGSkArXH5dcpmJLFjLR61
xGFw50Map8ZDOyplGCml/Spt2z2diq3xdJQzYZyzaanIPp+WLmRlLBplnzSpNb+ttehBHxPxWjcG
G3QcvkwvL93WZ4RQDFBjRVIRYT4fr7Qnr2slNOg2Gpz3vaKJ152qyZ1RbvciHmT4mtDxNYhortOo
1CSXt9HcuIyE/j+QZI6Ook+mB0MVOzqEt28uI5GAruIAZDfXeYAwaRfOCeBMCEv1j8XDlCtwOtU6
udFEUwBZ3LNl0X1KXfxId47B1rdkzJVYRMaD7cnzbwmOAzK7AWSzwrXr3E6T9iqd6j2c8tYO+WsU
/WrFzChJilkv2ZFWp76J9Vkc62Sej7bWf1WA1e9ETFvDYd+5emMQEd7ga7OewBwRBpS057oLylFx
Mh9/lPg+tfv21PL/7Mjjba0gbWciXg0w4w1AwG4NLRrhvF4aTU6+nThAbJDoQElyit4rMAMoSg7Z
16Fuvb177I+j5POoiZoTuCj2z5r03+R3sEV6EqriMmZzBzbEIYLyO8zmtWCgP/KhlkLjFlVBohhR
fxFTr7yCE4JPGl6jn4nn7G8o+IrGd6ciK9BBi4ad/X3LW4HzTa+aE0tIuTpcPN9kri6skWYD9FGw
IO9iUYnj2AzRBySyhldYki93QLzwSM9xrJGFq/pIghtBPLTuQ145yc7B/rOnr78YgB5+EUkxt/HV
z7FU0FBpN8DlRi+i9Hu7iJogE4Z5GYvRbfw+sco0xFuzmI/KWNVV6E4IzPqpZuRuAKzJLHw3amw3
ACqOsXmsdUn6Jsua1gm6IcPuzikWsFdp4lLhn7pGV3emsJ7K6xkQ5RGDcCUASl4PwF/VpES6SZV6
dnHxyP0OJkWkY4+AFYxjt3nQI8SjvBwdwrkeSyR+mz2p5I3zZeHfiv3DCr++yUjwePbmLNHLizs0
yuOoDt1Rs3Lr1FSzF1AT2lMT3QhuOcwG4p4kJlTSr29IDpdSxjH+QTLz1POMDWQgLeOzOXmVDKx5
WXDhqisAHmgBDK+ltIpPsOymf/3q4L85ZasGFAIrN+9qVdr5H8+kM0bFX2RjFm9QV7DXtqt119RN
8WgsDSgwdclXPJZ1fvnVuwlY6E+tBHQI36sFwXVzhYnZONFM9tlTYBpV4MYe6R0ND7QepmOh46BL
8XSP2v/n9ni209BjX+HZPFAORNdrgOzkeoubqZl39kxULV8Zug0Fqh2FKe5Na/I+oWbuoiGW96lv
N658M/S1avtF0WdJKFCNe6SWpyp3kTfTOVwiEb8v2byvVRvZ3cVsl3uiB30v/7jZn/xoNC/Q8qay
i6bbel3/dTwoVE9TXinueZDJ5wz/wpPpxOLYoiQRdK0pd6LWjeGIi23ozFArbhljeE620erHe0YM
dHoXOW0b0CHGXn6Ole+ubD7860aA6gw4gaLaqgt7vRFcJ1YHE3vhc2WUBg0tEfWvjEH/ouSR+aZA
E/UOJGi386TeREMYvmBrjKUwlVuTmuXzTzoVtRzIjbwzWK757JrSDcwZ8cpxRDvz5fndhCQMRZkO
DifNRPo7V5fb0FdTHLUTW85GJjJ0ES+M70wwID9fHud22SDCQEJbqUZ80GvBwcHiNFGrcs5yzN0w
M3Pl7PSgp6IlTY9dLbWdbXJzaSN/xrKh10VPmXLq1a7s9NGVhd66Z6uPm7eeqLo7CaDiLrbq6qJN
3uArTlW9diek9Gej2Cuf394fqMCQ7CB1SF37BtwizdxTl05zzoWhRo8Ih+RfaVv2jGqV1hO6mTzK
niPj8OWvfLtxGBa1Nx4LAqSbYL1vOkwJYPCcE0dZTgJ8cYB6rXdEqj7b2TgbCwr9lyCM4hGtj+uN
ExcxopbGoHDs1Y8AtPXzmKrOEbf3MhzqKf/08sw2hlu9ZVCDAi7Oyb8KIxDDLKpVdv+c2c1Y+JAJ
26+jK9LXU1Xg8zDO/4yHAh0BL5NFpK2/dnSfn8G5hZ5JJcA7u2PpvldkrfoZkqJfgJ3T3dGa3y/P
b2PDrHqma+rPtca+eT5cj50kuarmnaM1oxthcr+eRa89Gooj/cbT+vOiGv3x5UFvIul1jshg0OlZ
tQCuQ0VITsBTlsY7d4XpxacYI73a94oV9rGAMhJnNEKVJysvtW9V0XR7Rti3dw/DA89YRQPXa+hq
TZH67Ufb5ipvmPRxdg1xFzHJnarV1ij8ddR/ecc5jOvO+ut9cjPD6KPO9c6ykeZniUTtpUrjf647
WmwWGj4WoBaUI67LqUXcTrGnQM120pIyvNLqh74We9H0xvl+NsrVF3Mb04yp86PZN3vtQXo1yMnI
UH2qDnvP+sZnAxvNnuRNYHWuL+y4YtubMYLNTrfIUOtn/Wz0brRzYW2OwtIAdtWpf18zC6ek9kaF
iJ7+bLGctUmAlY+Xf7bFZHHoVjn0cSBW8CA83wJarGmFbNASNbLy09JF+alotDSQjj3uRK0Uf/lb
z2M44vQVk4G0IvfiNWRAL+SoTymO3O3oOo9OJeMvA+ooj9qiJpnfGwIBq7RMzckfqwINP3Ahev6p
HCwEG6Kht0FCJgmwaXNM75CLwdDDpCj5mCh59lvoMRwQjjRo6pWnKB5SG3G6MMl69YdaJXbvQ9XQ
3zmdA0i0pKyHcWk2mA+JW+SzX5jUn31BSItHuIJ9jAOoOQ28Lh30Y651Uv9AUF6ovoXC03BA3d4h
0MwLNQsriQllgK8wva7Zqew39iJKlZxHcfKDMpq8bF6vuT9NV6g17IWY90Y0k/nGnXtyozZevMVP
RrnMrwlyrXurbRAkHSZX/VZNXvY7SQznLQTyOApHBTsD38ZY5xe0tPJdnqNoeCq5/R9R4IqqcLQd
8JdqrwgjGDAV+pwpZfXUDn3hBaNlFW6YD3U0YrDqJB+EC7Mm7CB3HozIHfu7qJ/sB7scy+GtvbjG
+9ryJhLxNjK+ZB1EDOr1xgrcSYRyGHtjin0brU/lKLRUviqmsU2DUSjiKUUULb0rkZabfKfVGu+I
93pSBq6nSECkKXoikGAmJO163ZKPeOhpMoymTq8DMy+keV5adMOQDMs+V3gPSFw+E3guSrr00rfa
zrV9WySDEkIrc/ogq/jHdxWrfkQYWxGhjOCjhzaxm8pK2QpliI5X+PXcAISiYTQb907hTM2Dohdz
+7aNDfVXWS2aEQiJsIc/SLnIN3okxCmzKxxcYgpXig/gpflRs9hDMC4iygLZlhBHTHeq3i7ONDq+
lXmyuVN0Xf5G7CJPzg1Dsh46jBrfSt3Me2Nnta4+DoNNfYbspH3FhYtKB3C4GkiWkzvfMOBJBEyp
ocjeRVCXqx05lM1TyLVCPoIeEhjP5yfeTqWmwjBLL3MXj/ea0UYHyy6bnSxx6zp2eVtIfIi2bsD6
M1fxhBMOQjr9mIZQfBaa0X0WNtG4Z8u0NRRJMNWHVRWPnu/zCWEDiVZrmqOfvyg4TpF+gJRIxYlU
qN2RBdgYijgLvjzlmo1ivaq31WhlUjlHWWcEmWyKYy3t+JXRDd4efGYjrIN8gL8CDwzusNe3ZWfZ
OO+Ba8ZFxOwP9qyKg1VZ+TeliPNXI86RzU7YurExeM8IO5DoX9ssV3FWDrdar4YyOi9OO4UFnh6h
5JjtFeE2h1kbHavnwa3aWQdgOMdgl6CDcCrMZe8FXoPfvYuaim+PuvnDGhpxZ8+FERZ2XN0Pcv4O
yC8P48Uu78Za74OuqYa7lwO+jSiTUiySfgTQ9NWvYyHaJJj+LLF7bu0as4fYSwCrS/XQOW71ZM62
dSIo24OLbOwnBgXmvBoN35I9Iy6kJQdbfO4pnIYRYivHYYnpdPeKs3Psb7cTddm1tk9leJV7X5fl
r1hvXlx0GK1aP2txnPd+Ek9R+qlR4ZqPZdKm36ox2hPRuJ0d24lGM+VvOoiUq54PGZfQS6d20M7p
NLphg9LoIdKBcGelHMKXV+92U634pZW8z+xulaQiF7SnifvAmZTF+jrEUfeJeHlvFJDg/ORnIQxT
IQvh3/VT3gAvamS2Z1fSjMnMwZUHnLzto67GkR10CVoa/jzVzm9RdhqvYt5lrq+aheMejSqqswCX
BeejTh8sDqmapVE4jTFkTBQtJ96myql8YeitDJMee3kcgiv9MUX1YMLvuiI0QrbZFEelHa03XoMR
9Ckv5+4pB+v8S8tE8cny5lg/eZS1vbMa4/LwyuBiNIOCLi6PkDfpP+2usdojzibjFwfNxvmuRqzJ
OUSU0L6WmDKlEH7zdjl2Rp4fF20caKM1leWcV7p1fdS8bHZDe0Cj5V7pW573GA0kM7TMPPUCVRl7
9ENw54kOSTWBsdUIq54K2LYV7iWFzHwd1L0Vpq7S6X5jes37toUpzPPsggNAc9HRgirqycqR6zcc
VNmHJvGVqasiX/HsWffNPBba16mo7Ar0eJvD8BBG9t1KmzQKeDnFj5g2knksU8/7otQu5A8vLvP7
VvOi5tQQHVRBbtptcuwhqn8XhRblx96auneaqPsMP4q0mvwSslzuV0ZvvBqXZVzujdpL4gdPKO4Q
RAChvlhjahMAJg6y4IUnlvtEncc8dFHZ6YJBbfCUN/uo+tnhE4zNYoVyY6ilkVAgOBv1K9fLxRCg
+zObfjbFxq8lL4on0XXGPZ431XjQ83hqfcfJYnmXiVa9wwxV7fzeKwBPjKXyU7dRpHS1xnqaR0+5
E4Oef++bVn5pSlwzIA28Q9Ko6qPUvMsjw3s/C2PODm1c9elhvXOh/NpFVvrJkg2/WHT5kBn9or3B
fMG2D64+9PlbXMkwlx1gZTah1JX5w5BO0HSKfBhOSjanxsGMig65jDr1HlHfUiTE7TGl+WAv3aFw
9Sw5l70RVQE2n/VTnsMm9s20sbpj6y2quHPsyPxVTbUnQ9ItBThY0poizPsF8tskrOgo1bguA70z
+zQs2z5mC6jK1Mz+qE3tuwj+++rJXhnylRoTcftd2VpOOKqRIXxsIGFrT4vS3dlDvnh31PTR05ww
5n2USmJyGuzx3VJF3kNbmer7OaEpeFfHXZ76xWDnH2le5TOracbNQXauG59ax2if4IPAiKqhWQ7f
Yn0ZtbDwpEbILmZLnpIURH2Rto3wl05WSZBobj2Gbj0Ud1Oq1U3IVa+/67TEWl57ytR+bSrb++7g
E6HcT8ugdvdJEhOXK3Fa3Y+JnbiHuMtGcDKTkWs+LILusRFGDscS/rVymhWEzqAmRt5HzPCm8T0q
X3xKPWOHcz55Sh4rApXuPRqtaft20cs2DvqcpPDCquhg0Zfuc4SAnHUyy6X+UFeNXHau55vHh2uT
DjmHGzA+3eyrEM1Gu7svV6UtBLLgPsRqNhxci/JmKkvT9wiMd2KZm6dnrdmoK5+S5hQFjqtYZlQT
vME7OMVxBnO9U1TjHqXMJYghD+4UUTbmRsGdWgBcA/xqr8EUzhApkMxwJCtiWdxJUYpDk3fdSVZq
HcD3322FGLdvEHa44FlpQK0UqatKBw1Ly+7SUVzMLs3nUCLGp+AtbORvCyVbml+6Jrg1E0Mf6XSI
ZH5TTvj0DMmsaf48Z6hJWOXk3PXO6qv7j88wnx3eIs/9aukC9eb5ix+ZSTEkJuavSu62WA9p0ds2
6vt3/2UUQKcsMLXsa4kMz2gWxRYudYRer0MFYeTX3GXDz5dH2dpCf8ArVMohxV7XX4ZeWn1dIh1l
WtXyKpLzz9yZsW5OjX+2zF1nAhmLHqpDpfG6kWJm49KiVSjQbIbvNZTk0dAOFB837L0O5k3tfx2K
yWA1BnjspnXY0X5X0YUFkVAh1Bb3jfPVgxx0zJHb+1xVtv2RKQ/nOo3hSSkgBnai0FvM8PoDwJZQ
CaL3gJnn8x0yDI5VVXWEK2vnyOlUlKnt+YZUvfrg1FEZ+QYlVedtg+/aL7erNRF2HoUhTP4i2KS5
cCFgd4nt+LGmWP9MwePHUQajtcrGupXDR5fEM1rL5mTFmXapF9s8UTtRThVWfzsn5SbdWIdaB1nl
pcFiXX0HRDhmigosBB6c0LAKLX9tl7bwx5FunZ9EFGyqdtnrnm0tP9gemoRrafuGCNYhG47uMvrZ
OCZbBxix3BCjtE8GEeCpo4D6EfHbJRBjctKSPQOX24sSlQC8Bkj9QITdXA6OMeL+VYPJlopVfcQ9
SfFjNO38qDCE8PHRUHey9a1vDPAMGD6dQvLa9Wv8lfLgYKZGSgcUdbKs6NOQxEqAd0bki24sHvo6
W9ZIu94pc95eG8zy/wel1vl8UHiU9J6yFMt3NItPFkLB96NcSX9yVyL5JulhD2FwjNPoWrq9eVWB
a8nehYR1GSad8JuaxaMaiWYH5r/uxOcpzzrK6k+IFjqCeuuy/vUVjaSH0hYxIWqZ+jssL4tjO1hl
gMyJqfnVVNinLBm/KFrrHV6+gbfmR2JPcEgP9pbyVSdc89gwigsO5uJ1hs79k5Na/2kUiuAsCyef
l/z5/IpBKJHDe3IZqOFDuWp6bnwvv3t5Llt7cQUig/IBuXtTdXMLPGQgp4MVlGkwoZRw0LXePORp
g6zP0tqHofpn6i3bY4WdQVJa9WOveelOBawI+CMMvWIcj12KgVvdNklIa6M5O4uThoOZzTvbf2vN
uLjoaFMp5T27utfKuvpjl4KewNRGn3pdmG8pCe+J424dMpRAIarzXtEZvFqzQTPSpUER95JPsgjA
UWkB6j3yXW9We0q0W9uf0BWc5ypYyVX9fHtQT6CFjsHHhcR6SP2xr7HhawSsB/SZIr/DsRJYdJUf
hZHGX/7DpvmDdiGq4s2+GrtK6QC2PehrbF2doK07h9a8OR1ypyOqnVKhBKTC6tPLo258XGgPgJtA
WtCquY6diyJBqmvknlbq1H2VKygwSEfJnlDm38MCbA0FvIIFxCiTxbwKZVEN6QhF+bjLYopgmPGA
0YyiDHvM0nbC9I2NyY5EO9NdH/cbtIrhRq055div6aX2mFJhvG/QbNopbm7OZ4XPrnqgIACuFszq
4BtzEpEyapMIb+Qo9jHuSD50/bR3LW8NhQsym5LOKtqcV0NFAlciAYPtEnV69jBPufU2KpZx8jsx
jelOOrXx8bhLuCEB+sADuMb5IUZgePGInLluCzUYjSQ9GlqzxxDcmBJneZU25VRjLnB1d8y2WCqa
qdmlypUn0ZZFOCmFfkZofNzJIDbiILSgANuwRuBkb65GCZxSznN8kUIfvscIAC28ZI1Gc18HtOsj
HObJt3XpOD+MuVSbe1Rysz108NZHhZ5CN2E1OL5RuNAGQ8KfLmN85u0Z8GYSH02l2iM/bowCH2VF
FxHaajeZcLdUE7k53ZEMmYJ7b5wSK3Cy2t2LezbHoSSKeJC32lFcLR6wjKmzEbiDMp1qWDbn8WMO
LXDnedm4jUE9YnxFV8QG83k1iuYKWx8LRTnrfVEGNGo9rOO1hfqX1F+7daYHCbYFb2LgYzth0Mbm
5J63/9BuwGNcp4O6lahDin72JY0j9OosJTog/u+GfbwkO3HrxqekvMx7gwIJ7sHX2JPYGEadtABb
ZtQL3jSjo32DIZftjLIRkRCP8BMZ6g9D+/nDtqQy7ZU+ii+Vi2fpQZOx/ssStofkz5Q37hHWSj2d
q5jqzL/fkv9HyaIzCE7qGoCWl0NTuTpQjW6k8uclognTeanDqVSS8z+/ZdzCLmEr0sWAiK4ChVFr
0xwwG04FdYqlLhWPEqBinB6x0NL/w7RINdY2JNivm96AGARq+pETI2kY95j35Il9N0NEpa2cluOe
MO3WfqRNRQEIIDLM93UT/RWWj43lNUraphchSRsdRJrCUUZW6KbKXmtsaz+uZTQAew61kOtoy9W1
zs31hepdGcUPlErnk2KMv19eqVtstU2nmJ40vKRVUOn6Qau8xhpt6gEomSb1ITNE8xbZqCIom9E4
TFknQ+J0nG4zxT5E6Wghzzn/MxqG37CqI6CZhwaPft0CTVKnz9SIms+oFvKcG1I7GSOC/TJu553d
svVROd2r3qHGA3CzM5XUU7MSRVWRJ92dO2XzaRJuukMt3fyqkJGBkNH9Q8LlKh0lNaBnDI3gotaa
HiaV7hyrpVh8By580Kt9Ho6oigUVSjR+M/fFWxmZ/8xg+h9n59VjNZKG4V9kyTnc2j6xabppaJjh
xoIBnHM5/vp9zBXtYx2L3V2tVjsz1KlyhS+8YVlVKCEg7tFuu8FDxtPUZ6FcxfBpy/IYU7IFdVkO
LsiXbGdVt04FlUfuTkjxoK9X5z3Cab3q2ia8gl7Fka6bLLcZx+br1O42AzeHguoNbo6q3U1eXFta
pBsQza8w75ODijSar40xZOhY+2vsKhIrIC05HJQ7IaiswuRFYUxzMiWHaN81HwHOWJ9RJ0ExwTEj
cyc0WlZole4vqTDDgTpATGP1wkqcbksv0HWRMtEfZVnu3HnhYatNIp3korK/3z/3G8vIeAz3G4h2
c+xlqUtCVUY4p6vmPEKBWBXvNAp9z2C2gp3dsfHkoSCzDLWgx29Yur1eDRAXFt4jwILEN4j1fGQS
nAL1hDTn/9DT5ITKrfXx/hw3ohZIKrwI1DJgr64r9rJRahUKsqQ5ajkfGrWKud/k7EnrWxmh26Sl
ydbJT0WWD38ftdB6QcMS1sqSJ6zOw5jnEqfEQAdBDKNvhFHk47+ZHcZ814N666phj2K1uSg0Upda
XTWtOSHnleFcT7dar10rNsdDpSrjMSlMEwq/ptbHziytqyoBvPLLse7Mh9rRui9/vdpLaEgDiBbQ
7XNVSUYcZqqEg0bQNY+RlLYe3QL61mnwM1VxjJYxR/LHEarZ/YE3rnQGNmHHLOLnN1u5TGdtqkzq
cVGuOo/wxfVHUSXx4f4oGweGNJYbHaEnng572eR/PPxFmNW8UfSbVEosnxS5G45qOC2CGrtCspsT
+mOo1V2AH21vjbRSr2KsTN9R5sy35G6vJ7FxOhb3a52MbJFZ/U0s/GNCwFyjql3KtOkw5N/g7oav
KhyeU0XMcdGTIk6gERoFPWizK17vL+bGbfdm7NX5ULWpb2SKplc9zYsD2lwWhSRSd24PxY1Z250t
ckuoX0j7FP4p+y+h/braWNZJO7USylKgP8MIQESYXRKR2l9oi2A0OXRoWrktIClfnoKQmTuZ9s4I
y/kR6cB8D9CytZcW3QKaieg8o5bydi8l+szXx/XxytOPYL9Fh/jRBJdRubo2dJ/+fq3huUN01wxg
Vr/vjz++My2mUXOAaCAuVH0tqJYdowTxapiOsZ8p419jq1hp5EqWd4Wr/qYS6SBjBDp1ohYTO9U1
0vXWSyxd8qPQNHa6Wls7mIyUqJEE27qxcFejOhgiDcdmrQEpAlw0iD4MUolwetQB3xmskKZrE5vB
6IPNSv9+DxN9LO08roXbmIfy+TQaaApe5Xg2gR3VP+UJvRtDrboPiZVkO1t4Y8+gyoJjEG8od9D6
SVEGzZ4y4MfXvunFM9JR+q86HOp/q17q9m7UzbEWeimtSvMWlGcb9K87EzUdYRnjuyIwjYsCeO/S
GXAs7+/OraEgfBCQG5Sfbl7KIqBdpylcq5Hoo/ezNMxHM8z7T4lUq6f7Q21cq8S43NyQWejFrsO5
tBhMuQyoEmajkTyPAIPPgFf+j+9EWMrKqdCnNr5TQPm4tuWlS15H/06tqD0B+Oix71ptZ0LqxgEA
ksBzSzoDL2Z9tCV05JIAqYfrYM+WBHi5sppDOXCVHEfgQrGnNXnSeRDOwIyphWV+Dwodld+k0eSv
Ysb8m9SknEC4Gkr6qc1H/pFIDCb+O1LfIuabhfxvYUwGnM6BQNjKcxtlqw4BscOoTknvOZEjxT6G
Vmz4sMy1n3imD8lRNgJcCGJhg0K6/xU3Ngwt+yX2hwmFg/Tq7gSZ1gGPh82Almp9gNY1HRxUJ5+i
dni+P9LW6uJJCoASOQ0SqeWv/3FxSnYatA2S8YiwqMgbg2A92aOZnjBqKLEBzHNP68IRu0dcFu+P
vPE8Aqzmo1KhX4iQqzl2lmiCXC2xreuT/JCwHm6dpsMpEaFw80Lud2a6cTLABAMQ0nmRbrtHoHMm
fMFAjXemHh7KMpj/AVnv7ITjW1/uN2l8aQ1vNDjUKJrBY8bXYIakl/Tq8CINqJOhvrsX+W8NBSYG
iywwt+T5609HndAIQ5mCQmOWfh2HzRGiSOamMPZ3vtUS960SN5i4SwcTshWP+bK2f+6SCea9rAZY
tOiJNJxModX/qBJKVp5TBvExH5P8A1zTKvw/zsGCfkIUjADuBo1TD4o1h4nNuBEgR0hT4795ML7v
Aqt+ub8bNxeTVwcZPyKImzoCXQEgxIYRXy0pTJCbC3UPyVHdm5RyL8je2vjLFqSWTcXi5pETw+/G
+hQjADTlnglh9lsWZLJnOOH0zqopoNyf2m9npPXXwz+BwAhSNdtlddKwqzPBqSIDZA2R8Q9NB/VL
DQr4gwxC94tR5dGnMatx6ImtJuqRYw/UXyVor482xBrZkztLmjziHWxgrb4uLggSdJNrt1gyDnjs
imOXWP233mjtCkBNPcJ1Go069xu1NB70udD3vBo3OizUDpgIokb817o8yVvR68jGJNeis3sa6lL+
oyLv/V5aSdN7+qzb1H8adfRnsAev2mC3886jtHWXoAW0lJ0W+uj6PLSGPVpNbUHvn43yi2bSIy7T
cNxpK26dOvqXoKb4cosM9NtTB0lI9DidLUa/UwHoMm5PY5y/Os5YnwE+N56DI/f5/mbZOgcUXRdk
PR2sm0R7JvNsA53WX29J36EcKY9VmkRnNRPdTsFk6xjYC6mYEIzi0zo/mEMKFARc4PlmWfpqS7ry
TWuzNETcbC7fDW2xJzi29dQ5AAh/QwegCa6WM3LwRDGNxRQ+aqonjsTkOTGGU5Vk665cDeKz1krT
IcvYu/cX9fZDahSzYFtCktiAcbYa1J6y5KYWzpAdMPkeAIDb48HGvdgbOyxT69yIdnbP7XQZlDwe
TiRybjet9rkmgkkSbGGlQBRnVdK/D2aqe9kcqrgdZcZTG5SGr+KuulMX2sDhMTInc1GspmexPh32
ZGhNPGDbopdV+g9Qnsxwh3ieoSLiLXCAlwzpOWlSFAiEIw3cO4bzOWjb8n2NsZPqtoSwqtf2WbR3
9d6q9ND3glqxcEe0DRApIuiqSlJIPmMk1mdQggVddLTUA99Q+uInLmOlAVNCSp7aSRTf83AmINKF
qv2bAv+YXTqHebbzyN1eJvwmRG5g/JJVUlF7e8yVciylrCOYlvNOnLUejVOzgZN4fw/eHmzKCmAH
0CjYUmi0igRQVUm45QS5ce2l1I68Kosl1e10J99z7tnafKRwYIgpRizSW2/n1Cl5bHcSV3QaxdJD
nhmy68jZeCCZlE+5rE3HLiz1Bx2Nn51QZXOeJFMgjVAvvTEogkID87Gj0Q/aEWpDDwaqqXnGJAXh
pftLujXJRVQbdhB45Jt6S621SQ6TklgvjPJLBJkl9orAkXTfzqQCS7gpsD/XQVs9JDO6rTvb5vb+
pPVCuIK034L0XMfPYRKaic4XvNba1HpTFqcfrNCK3LkckpOuptHOm2dt3WJ0Valuo5CyyPO8/aaA
aae4Lhcb9F5LHmNVDCVE4KoQkEYaNODxZswbPi4sEW8ubcipGR3Lb1bqtPbBsruxvEA3mZoXFN5g
v8yaDXs2GuLhfa/Nwv7Sx4MkDtTMkvxxttSSW7EDv+mT3xnSuTHTMThhbh2nbhtMiuNHOh54x7F2
Wu2Q96Dy0XMNitalVNFpECT6+nEw+0TgxxWYSH+pSvCQpz20idKezS90o+3QlaO6WKg/pf4YVF0k
eyD5+wpmvyhfMitGWnQYJa08IMKUx4dmhuvhWllDzSzkXcTWQs/6Bd6qITbW0/iTmHRcQiACDoet
WTdpI+JNZv/dgCeg+oMxWnQ4mz7jkMf2ZHlFO+NWrBqigRnYSsXgz3IrYJiMfWq61Wz0qp+1gWkf
1S6OFDer5Hzk/EZ6dZWSfOyOHYr49Zk4TnvNi0ruHnOoK5Vfj738LNPhj90uMPvIn8WgaC/3j8DW
aVukOxfBM5q46z3RIfDAy0W7fUpCzaesgzUh4eGpHoTYeUQ3h1q8S7hP0D1a73dBs7qOzYx2uzPn
Ry6wxkN0JXhosae/P6mtk7UMhC0g7c2buMuAwT7ncU9fE6UHze0aM3khCTFPYrTFd6OW96BqWy8A
pWJaY4sm8E3QJay5BzNUQ5vOrcJwpSCssXWUOEo7N9bWzGAwUiNeGKE3olGy2Zm0EbBun+Wk8Qba
sX6n1MKlItcT3E97amJb34zWFIBN6r88u6srYwx0xMRtrHQ0ea5OeCrVfpn27UtHb/Nw/6NtDoUi
FlkVvhE3SiAhD00vF1FyNeWufwjRCL8qldYepsnU/4+dSIBM/K/BrFXWjgrFBH49S0ZWsSj0g9Sm
uluHUXOIdPhHfz+rpQhEa9Jcsu+VXLQwzVGLKtSUp3xEi08axuSMllgQkH+hdn5/sI0LHgIvEnSU
R36rUq0ueF2ZUJ1YjAU1O/W02bE7F65I56LQUJ0EKtLvSfH3cBG32RztNOC2GowFEjpt+et/1Baq
rER2VCZUyEc9/k7Hpj6kulLbbmOMuLdT2A9oVZjgiWGzOuZrKHXOblx4y70FrsQ/joowBX30G9/+
CEtuuJJ5Wq5AqS2qNUUtvZecASnSKqqzd4ix2PlLCD+4Qfwe2KSHzU31mstyztMbI9qy8yk2Dipw
xcVEaal90t99+3tGJVd7My5R0R5L1PBQYHSbpFRdI2rSgymCPXLVRu9osU2Ao84moywhrxbAqQfA
VBbRRKQmqismZzzX3Wy7SRVZfmrU6dm0yuqoh3N4SOc5oQ7bBdfZxjLx/ibcuAtVAkdwroSN/Gf1
Q5TekOPcJktLsqw7W4ERf3ByPTjeH2VzvlRY6avQUUZtcHWwGjqBKCNjIJLYCxTBzp0jxs66h9mG
8dD2dnGxnAoxAFIErzGQFglbMC46teedsGrj3gKbRMWJ5gA/ZT1f9OzK0kL44TpOY+gj98dlYqSz
h4f7XiFoa1NBzkd3jpo9Adx6U1W4mqkVS5vi8ermACO8ie/+PiHI+GGGVr/zjm7cJ9gWGUs/0lER
UFqd7FwpZyHVcXLNyk6VPN15l6NBnbmBHGo/+kJuX/Lernb2z+aXBbLCHqILsvR83x6dvI2DOAcw
f9WDWutduWxtA9au2vwgRqye4EIkr2XcGWcjmt4NyOOT6hXqpY3aPa3/zfkvakTQkrjBzfV6qybz
nSs+rdFK8ISjrH+gu9U9m13cnUjGm89UHca952ljWCQfYMPy5sLOWJfHQiGo0FFRvSjFiCthOduR
4mlImR4bqACFBysfDaG2stFwvH+qNkZGS41u4VIb489aoTQqK2zNXqTORTeEdVSrorg4gzWeJB26
cYLWDw4zxZ4418aFAWR28V5ZOIc31UANhRYrKhg0xszhCEYmO5g9NY77U9s4plh+0ZKhOkHtcc0L
hfpk0ydEPjoBuupLdRL6ja4dW+jgOxt4Yz5Y9VGG5sKlOLaOmcJ5joAqcutXoC7cUWvUZxEm6s4o
G4gadIGZzQJGZKB1ho4PqyFwVjEvNY5lgzeIWnpJFLslLBzCWHLnrjL1RxlO1oLHr2rUZ6O2DN/V
FHaSv4/d+HRcww7CF2za1b5BYDawAlmE14Bk8ViiwPA6pJbhRta8py+4Me+FPwQqmVduiXaWpP6P
cIPQPgPzBsrbLHBYLZxgnnjMFeV7q+Zz7SWKU4tDVc3Bx3jRufCKpO2fHNFoP+5vqO0fQkjMqwtv
8aavadd91Hc8Q1f0JgIcpcrYw/pWi10KZQGc61Y5tlE1eWqsTn4ej6qrBrr58/6vuN3WrAaqI785
5rdOa1NdGhX+v9KlkytEnvk9CEXZJsrDRr5zgjYnzEbjhiDMYMupb1e+KnM96kNDuqSLW5mnhXWi
uXGpYQ2bgZ44I5GgilMZyVLiWkFvRMfcCJsrQsgwse9Pe+ORAOzIfCmMQjtBGPXtb2E4JxWGEdI7
ayNg22VlfkwQe3ufh1X/XyJpMTZOs/4yZc106Uq0rg84hOqaW8wRGl33f81tBPz2x6wXRpF5j2cY
I2ohFy+RYaHoNSiT9a5OqsHLJsVGoglysmOHzxW6YH9/FRDvAWzlBCKiiBzU28Wo20rreuTvrsh6
oyahk8b8RkZ/x8GB+DZLK+f91JfBEUG/ReVOcq6shVTs3AK3F98CNSfkg7BuLYZrb39GorMZQ7ML
r6lhiXNumJPkzVncdjvj3IZB/NnUKhbcIq2V9bcvheVE0qDAJtFHaMJWAi7TKLvjbJiRiyia9OH+
5906Y4upCKVlR+dVXoVBEaJCs+6M3G55JfntWI2nZu47F9kUZ4d3sTXUwvgGPMP0UIh9u4SF3YeF
PXCnJIYUuyFNPT+0Z1T6CoRGdlKUzbHAZIIUXExc9NXnshKjyIsiDa8iiVqoaIAijVYewZYZe+22
zaEWeoBN2k0TZdk5f9zZRQqAYIxMRG8zOfqAMI7+mptD/x7HL+ef+x9raxMueGhrweuYlOPfDtUG
Eg73ZgJ7S++Hg14F0tFKs3wn/bC3hlnYMUBJCSYo/LwdRstDowyGKbg4cTfGRyvWZfE4IaMRPgtD
6b7ETZopXm7NdJ/7qhbfYpg7yQnxqSL1otIpDY8HYorB8DnJp3wa2+QY9tSK3VpM8o+x4el0q2As
W4SOmjjF/EVk+qkhspj9fp6oXLaRGf6K9aSpXN4irGgiLR4Tr2wyq/dFK8Geny0jjjyVitKvAmkQ
8h/DGJ/xKBoDlzJYNj7VQcl2lhHFFN7gqAWJcdJY1jm05Vr3+igyC57UTDvCns1rxAA7s/F7MY7O
gcJG2mPIAJboUVZn+zVR0jF/h5evQK0aWczDpCd4LbYYZZ0zq8jBh1hVlJzn1NS+mhmOAG5QdGFw
SMc+n09WNkjtQRElsp2VXGX2O8L96RyGCHa6i47Ne00qwURPg9R9buwsDy6R1jQ/yOGd6CDJVfqo
1qJGMWrIEQGCaC+6gwBDjoZVEKMO2SDCUrqt3IYfyQphkkYhxrNuq+L35haFMiGE1TYUB2NJL79R
+4+TnYdi4xyABlqaprJikFStYpcgph2souVzSfQhe+Bdx9I3C4F8zFSbo53zfdvdIOFf3GF4qiHQ
OsuP+ePQBU1TamHRxFfHDOMD/YTRRTR89vNZFgc0Ufwiz1BftKK9gW+zCJAzlFmWgqEBgXJ1sXRq
2WmNZUdXXU7Tzwn2C18GZUgQY1dtccFamLdYVKG5M9+NVxhLNoNK1CLKDlXn7XxtLQq6OtUpZUdl
+2SzKGek558G3Z4fEkf/j7amdGrGnkJ82dU7F/dGz5SaJTV0iEHAClAyeju6Y8yKnosuviIjWjho
hfXVCXMmim+dgIPYNnpfXtHTVFsXanH+FZxR99xpDskkmq2pOyqNdoqjbjjfvw83thzlmKXRZPN+
3QCorTzM57iRQU2VWGnydJI/Jt3ojzTFdnb31nfH2pBLlyyAZ2W14WKk5NQ5aSI0BWITSunceZmT
/5S1sHSTznEO9Iz3OvNb0+MK1hUYKQu8afVgRsmUZ4MNURFNGPXIBaJcAgTW3iWSsqf6vTUUUhAk
kWTnixrP2y+cCuBnBFhsa4V2q0Hvx+8bpccXu5hO9z/aRoRDPkwneZGeWPxf3g4VDI4NOEXnEUum
QHPLzAnfDV3ZC9ruiTjFUMPkndOzMSTtyKUfuZhTUhV/O2SIVQu2e3aI1VgVHTAaMD7RfwqPToTA
W2qM0s6B2dgsS5OXDg2ErNv6XZloAxUMdLJjR+WJ7saPRZOVX8Flm97MNekawzT9HzcT4GRWdiFL
QTNd3UwZcHDLHB1yx7juvKZXzSdpKkiexzbzEF8W3lhVf+3gyFdUTAryqFEgF2+uBjWRY7R7k5hu
NEpEH0PqrpYXcCCs/+MTLtEIMSo5KTC4t59QCdsS1bpZumg4U7t0bSJPS0rbXzTxTmWcSYf7u3Qj
BqLyD6VnQRJT7F6NF6RBnlhilC5N2lRfLbvoPDs19jbK8qe8Bb8tTGTaC7QMqYqtj50U93NipbZ0
ydpCPQ1TV3jlXNheWzbG3x872qDwc1CC4CqxVyd8GienyxyG0tWwfBwkCB+55vyTJLV9wOBzT4du
68j9MdyaUJqAYTbpD5O7R07sRpGhnCatEL4RZeoBdNpeT2JrJQGj8TgadDistWKI0KJ2soLRuUz6
PLhIzJRXlF51r+slsYPV3RpqYR9Ddl7E8NfFqamCxqEg4nlpp3SZS1md9WpkFTvY5Pd34e9u3WqD
sEMWABpN7Ns6TNtwtlIrwhiuUIuzidR4dzSDIHwVPVKHUVpieDykjZMe8LJOfjR61wzuQOkZoFI3
cSJ1bbLnsyg01Lwzkmfzoxw7s/iE0rEuDjpmMrKHPn1Q+3k5y8YzzmnqyS5S40uii3LwDLA5D1FW
mB+tcja+oOxK7G6ac6a9pyhnBUee+fJHlWk5AqG9LR4DcqHwu03gObnwPrD3ikeAZd6oKlHsW2DY
ZXeQAttxKx2IvIvWv7C/t3Mv5AMs1vBrjGPJ5GbGIOsXuynkwQtiuf8nVZOhOyGxZnymHscjRYaC
VL4WIUOjS0qYur3VTmAPJiv5lVM6pz12/2NsxJyUIfj3kr/ykCz74o+YczbNxIwrNLAjNTUfsiEN
/ElBaX3pgpF8kDRLgER+ZlB8d87uxo6j6ApzCII9Imbra6JVCKBk7HgxxTDK48Df4WdRS71nMsaX
+5PcKoQtWAlCXFRBGW952/6YpagkAc5Mky4SDn7nidwWipiUTsTX7EApmySXx2vwmsjUn/RC+4aq
Wv3h/o+4nS+OLuDTaU/odJ7WTYIcO8TOKIAk5qJyPBMYrxc01vxJE+m881Tf3vOgxpfQgBY2qe56
afNcL6zQpB8/0P06E91K5yytu1/3J7Q1io3sn80QG1UWYwbDUxWE7zg7Ku/KadAvKPKqe5gv5fbW
RfoKzTf6WeYCkF0FOmKsUbkDZwVaz+4+KHTNvqX9OJsewpdZ7wGxpoSOMoZ4IpsVr7gLzKcphhYb
z4r5DfJq/F8yNA5gZTn6NGEjcB7Yzq/3F+M3NPjtpUaZlZYTuqEEtzf1Tco1mWoXQ3RF8ru9ltRq
JlfuovxXL9nhmbQCaVQVauC7qQh78t58/pTP6XCoEsnyjd6Sj73VmU99ZM6X+z9tY+PRrUGag3YN
PQ5j9UhG3RyPmMMgPW+3/QmbweZsBHjcFKaS+X8/FKwBIL8q+TKqSW/PmS3ZtMEyZFWE1Mm+nHV4
LhR1cMi0dFfEaGP7AUeHicEzApZz3essCAtAxBGPhpC+v/WUUHO3pMyYngKtG76ZKMZWXkfyGrq1
EXRPYHz63gXSJL6ZlDXEOxEifTHqba8DCaPa44+zo36vgHhhwWxDlnERVJvHYxTKgtKeVNapW/da
+wkLx/iL3eRD5Gr0ss+TOiaZn4SBspReyvGrYwDG9WWj656rBYvta+aMDH0rKeib5fmIAqYSGpUB
eUrWvgl6MJR/s9Jo3J435Nc4lJHtCqwITBoSU1J7KgYiAdXoMv5YR7OzB1La2CELpJIMm2o0LaHl
r/9xPUp0vNI2Qlclt+PeU8e5OKjAtj+MWrmHT1o22+qYLEgDfCToOGANstqMnZMZWuCQ/s1F8lXp
tOg0S4bw7FxrfNVu5WcHNoSPJb3sxoWYdvbnbQ4DH5CCA+0+xHhoYL6dqAKswu4yCsONlsp+3jjC
h4Zce6Hj4C4MLwRYY70nzbM1ZY0If7FwRXZrfSjCwcpTCanz6ygn9qGh/3IRZru057sheCmCYAJ5
E+TBKapK6gp11wARvn8ut+7QhbS0xMn0G6iBvp04UjnD5ARqgIK3SNl3TpZfaAMFzq8JrwvlP4dC
U+f2ND4uAtRkfMbhiUdxpo0uHZpCV5+HNLE/q3Nh/NKHckDMy+op3s+DtAfP2FoumhFA96kNbdRl
ah2omtUElxzbmhp4CKA5BLdjYsCK4pXpijhWLbg789icKzOM5FclbnV7Z8k2rhew1OxUMEHgquVV
yFDEMplR2hCeaM7kDaqZPeuFqP6akkGCxHaEMbAwVdcZmUhTq0V7XrpMVSwPviE50csYokfnlVPZ
qEe0wqtP9/fCxnPK5rcgJ0Gmua2KhBkxZtqK4KKlWH/6jVSZpzbvJ+cAGMn5aNPcf70/4sb1AgKG
/b9AjKBFrTZfqwRAz9swuDRciDVB9UFo1AvGLM13ame/67Gr64VYHkUxRPSWZtPqATLSOkjjSUiX
YTSlRz1yMsslGZ1lL67G8TsbbsYEAcAVCOSqyKdLmijx94HaTeFLRdV8w29Aq13Yds7PwEQJ0tUl
U3k00sF4xlFlHNxWqRPFmxV5RFI5l+T22PRSYVwntaJqZrVU0H8qLXounhoOIzFAUIUOzgxj89IN
MYam6jQGYPtStXo14paiKklSlGM/Qyp56Pu6B4IQdOI77RakktRR0j/1ykxzqamc4lmiU3pxqGeR
sAhJd16ISuQHHMwUxdd73Swfub5H8YFOFShru0vy2Q+UDNx3r9fzB52QW/Lswkmh4eaF1JzjtECT
3y5qJfIltdHxWMNa8eRAR80+EPoD6FHLCa2IxnZGw8PvwBJe3KlyhwV21T3VsmhyqqcWzdMok187
uCQfO2SdGleKpP4xzuoqRHSGK9mbRyCcZe7YHzWNhArgdm+91wC8fbaVtrQBziAf6celVevHiK4p
OPc5GWe/mOexdvOmp9mFw2XYeIJ16d05xJHJrYsgsn07Mm3uozzIOh8Dn6TzYUPIGYIsswPBZCwz
eCdqKMmulVbFvzAl8GVCrDv5fH+z3z4xGH9CcbdhuiHyuc7Z+0YYNr0/4yJTTD4ISY3/ydCTP8p5
j1bxaIxHrBb24q6NBGexG2XXk8fBKV6/MZEgmTGMxrxMqIuhkqTXOjpXejkZ9CQB+Lum1oQ/s0bD
8IzqpM0nUaNmyh4gLKXtzhLcnve3P2a5Wv8IJ5Ah4uNIFuz+NA/9Ak/CQ2nW6mGUd231NlYbW0Xo
2tS1aDGviZaWmXOwBlW/KNycHvB++doZZZRjYTk7x5mD8ig01MXuf+ONCQKeJYjhklkaJssV+8cE
YeaJuMt77dJzbZ4CU659pA3gZgx7mrEbI5GYAxXgX8xyLSweCxNfhQTTnQ6Aul8LI3kRciQ/1J0R
/XN/Ujfvwm9VPYA6xgJj431YTWqQ4qpXQ+dSqdLLzLJelaH95LQxGoKzFu49ClvDqTTWeBCY4U3b
Vyn0ElhSgs8pfjuHORK6RzCheE4SaJ6ez3senDcruXTWlsyEuBPY51o+HNeTyAjkGYxeYOWvQS8C
8FUSPqdVMUt78hM3McwyGAU7JBF4jW4KrbgEhkaGrODFSOM4OBfgiAwvK9T8UKtm23nzVOO31+M0
EnJLRtlT283Fjljc1gIT7/1mQRo8vKvvOau0I/A2tS42bevHcNKt7NQDqa2J7bPioeIK3Yksfmv7
vHl9mTbhjIYrCBnnTUqmc3vnAHucS5TaZnuulTabfY0eGsRguBg9oCr8TwolNuDAOV2h+Yrogx9t
MagXYXWQlyM7DV+rOBrAN1Rt2kKtz8RezesmtONnUoChrQsMmFr/6vhK9szzI+EGWwNj/KTiB/DT
6rW/1r9dRkH6EKoY0E+i7rfnyVFhq6GYjelrUY9fq3wywVhN9PhDFJJe75/drRktNDEgfZQfbg5T
qTlDMNPPuKB2Mh6IibuHuIpV//4oW0cIoRMHUtEiM7Q+QkR3eU6ywq5OhtRL8fU5UV+t3MChpnp/
qK0DRFIPLgRuDi/pKo4zhxbHRVD6l1Yp5NC1jF77p+Ld/tB1efAlA5UQYd0UNoSuwQiCz6RtMu1k
AFsHCKAeymMLjZ9Jv/2ACgZdmH5N9mUCH7h4glI2gAzW9gmF3EKSLziS7s1740NSSuPUkhLoi5fE
2zEn7DIIzVXzQkpj+0WR12cNyenL/dX9DblcHVQyLOIULicuxHVbTW8UW0pk7PFCWGRV65dzOzQH
4ovkY46ggDgkJLK2r7R1K7DBMpHwxD8sa55RMAVCM8dGWXtomUvG1waTp+cuQNLcBSIehp6szGJ6
7yCLE70PrKj8R5SGkB7mDmEsb3Ks8Eev6zkxtlTMR+R2ndaTDazO9EDCMKzDcQfjrlbRsks1lMFn
UVjJD7tL049YYWu2j7LPZJ9VHc8jb2jq/qtsTWBMRn0Y/huEXu5B+Dc2/SKADPRjEXSgZvD2i8hD
b1vpgAmbZTfNSZHD9lj0mnQsRVoc73+Wm2CGegitOV55VA15GFdDFdkUNaaEE/dErO0BBnHcVo8S
H+bLfDLUnJQJGbHD/UFvC5fLqFQs6XXSj79BYVDCTSsD2cQLEj3Skby8IB2gf/OxVBTlGhNKhl5B
T+9x7GvjaW7T/FGioPEkzDS5mL0DUUboqvnVQY432snnNo6DwaqjVwONn1+3ugZ4uIw5qagFqJJZ
/hdIxvxhCsf6/1l30gmIOCoJ8Tp4TrTWEnFtOxepRKMuQSCo9IIs0pt3FoSG7pJIbflfnaQIit9f
+41bjlBkeSBICBby9Nu91ahZUzVJH1wAJtPqcYTjz6MTeJOZFIchKeWrGDPnIJRwfMGo969RsHx5
yg8El2xw/Wa/4cs7pXi2OASXRnephBN7UpLl56zpKtSslOxd4+Tdoe0G9VhlhrrTpdiaPYA8+jEO
IRmsz7eznxQzyZQ6JgK07ebzIufwZGilzNJbqPUpbeHXSta6JJCDN1ryLjp6437HRJPnbBGF4Rcs
J/+PKJ75TnZQZMFFX9i7yOW1xXNiZ4nii25Wn8dZlQoyxKb+mcxDxMZLrX9rI9IfQHQMCqLJszae
BY3Mr0GgE6QUehw+j7Cjq51tsnUFOXDOF17/b1Ggtz90alJcrntC1yJu6q+jmliABZKJPHzQwmHn
kd84cmDdILfTdVxy2NWRs8JxlJqQNEAF1UqnVBi/zFHu/r2/8zfWnvwJgAAwXYo167UvIiWTJank
AUpn84zylvIaTUIc5UCXZE/Uf81xg71MP2xBdKC4exP9p5poqqGJnMuQFsGpRUg8OVh51+Q7meGt
3AUDgTHVVMBbtCZ+W47+salmFSmOICFwKRSBH1OmTKZNDaLTvuKOIZUfnWDqv7eqjjguD4H4pmax
jjeYo1N7toq4uiZWFfd/v4He/Cj17QbCo9TCtbO2Mf5spiNa8cEHFYvlQy0H807gdluJWBYAtAIv
GWgogou3Y9VaYTVlJduXUQ+60xCBe4phILtW6VTnnNvGg2ihuRyZGJfVkSJVV2TpzibeODFcbDpV
/qUqwsP29kdUST2nUtUS4fPcPuqmBB+tKYMrqr17vjxbQy1sMzqU6BDfhPlFNzeTkbOzSl2Ev1rR
dwesysVnyyw/3T8zGyeTjQtWf2HJc2OvwgPFoJIWg527tEarH/IgLF/m/7F3Xs2RG+ma/isK3UMH
3mycmQsAVSTo25sbBNvBJnwCCfz6fdCj2RGL3K7Vud6Y0ChabBZQQJov3+81Y+6d8ZJ5YWZyjZ0Q
CXf5OTy8+TQunYGqFyuq7b2eT+XlQlrIQ8GjzqIqkO6XX3+tF7aBXYK0mxmwFQJJP31XUykmL9Mb
P2lHaMqht/TF51p5pfqYGwLKld0G+eM21PK1qtEhRzMequcmyEujdlf+khWH2wG+fCc3gWmzN/bN
4iU4fy6f6c2lF8PQEUnnz1ZThilHgDxEzNdsNCSG4RqOwHa1+oRonZk/z/gYHDR2aIn9eO9SnS6/
65bifSV1Jwly4M9M+lZoOEt1KA1cjkVXT69WuWmRg5XQme345357cihALcGc3f1NcAg8mTQeYW7e
kvVu4nudtx1sNdrHoIJYE3bZ0Jp3mFx2Q2ihL71sAyt9m09e+rYMvO1uHav03BR+oRgmYWtnJLOI
7OLGp8Mi5YiV13XqJKYYRiL0eD/hgvAhdrFFORrd0B18MWyPvx6ML8wxLBI9nAQhBj9XgbOgQ5Lv
hZsI6X7ut765RouQn0FmXlgycJSG84zwmzC70x4ox8oaFTtfbSqIJxO66vENX+X6hYRNtz/8+hu9
eDFIGnRfIHgTtHLyHMtszyRfwaNL0SYN1i1Xe9htHIyL/ferdRBoeJq0tPd+z8krG3ThprWrnAQU
B3aG6KbjqjvVmRny4jilaEUyz7aISeFJ1ax0YS3pWjrJZqu+Ovh6I3D+EXX5Ou2Ncor6zShvZNGW
VUSGbX4nO6hNYaMW0p0bXeDI/PefMJr2PTmM7vmzlnbgteNYrxUj1Wzz6xlgqQ0XdHdVrM++Lc9s
bS+NUNQr0CsgvD2HFsEqbbX5o5totPeiiV5SRKZxfeZI9NKoQXQL4RZhMVvpyau0SRmam5ar0MZH
rGc5S1TZ/XqEfSP/B48PFT772c6Lwury6QDFyrBzuoZLoQeowjpYVBKUKojTbDDOXOqlZ8fQZAX9
SZo+rTrzYtC2DoFoonuauJq5HkxHdS4M9IXNBFOZHfyjP0A+2ClkEACV+OjBmXKFCL5NxIKnUbpN
0xJu7orVsQE19Rs1kovHkdhqgsfbpootewHU+vXQfL6Zcyc7uW+3kaXaPnm2Y0bH3C8MJ/EgUd3O
VTV3LKJuNhN47Ykbc53Mc+eHly6505/2mbDjSycjx4WxWmSUiImJUu0S3dJue4Pk6pgRLnmlLHkO
zX0+VIEHoKXzUn/GMpxs3YDos7D8wksQEMxxKYbsCJ7kHJoBRuGvH+eLlwKQwDhuB49Pu8uW0i0Y
ko6b1ERZoprWSQPFsvTYj6V+RiK6P6anmzHfip4P1bRHDXvqlkEFRqOZqM7E6gbvoKdqPq7T/GgU
yj5UpQckmvsp1lk9AQ1reZ50t8vhnl2f89+u73dd2NxPZ6VeWloO/cdLFMlEcCCy4Q2JWca1Pqek
+vXGcrFZQyvDiuSlIrSafLnDm+ccV+GlB85aBxoGZeX5MXFGKlc6duYl+miIo4m4IrKttb40TPr1
v363L+BgO7mQt8vesmtU93v568mthWGM5ttNIF1joIoBmPm1LvOVQ4uvva1hMFxojgjeDINyE6Wa
wgglMs2brdaX68G3+gtZzOVrT1bqx69vzfbM52+D4Y2JCHaCGA+fzmO79PnqcD6TtMqC+ZHyq7Nf
LU5taJGlWV5/tDcXBzMP0zLzBlXPBFN61dY13B3WjKPK5UACdOP0OIAUFWxA91XXac3Y3TiV7VQP
VPxjcegFHx/Og2qLcPaq/gdcNr/9vjbulB17AwbrzaQ3pXnTB3R33zoFJ4JQElLvX5ntnEEXWvV2
+5TXwdhE7mjjG6c5wUqcjmtl5SOkn36JZ2uV1oXmWcK4nHxjsqKgS107wt9bpj88YrYEjAOFGVtE
Jzsrb8d5GbAoRZ6u4hnPeLYju5WPtZuX1RFGPhyuXGBMF2Ua/iJR40sxxdS39CRG7HXX+7w0Z4B7
LRjrcBzK/kquxZKGBZoEFWLjj4Ednk/mg1+0dFCGscdhp6pWQ0SmVYzUntCjfZhGav4yOO3sRoWZ
yzzWe8lvDkWaP2Cd18urquiN9DJLe908kGIHb3vMgmV8X0lLmG7sAY57j9syGNmxsUcvPXQWxO6D
8ouVaAg4tFv9AXqG392osjCa66V01vY41BwJviytUHoEvd2do0aZdnsoGokLVovt5/BKrzutxmd0
Wz8PvdPYMUqP+s2EC732hQTO9i5rK0uPUdU3zpKM22h0UyjdTLdv65Wsmqi3LXWza6NgU8yT88WT
ppM+GO4I2o3DXf/Bcfu5irEXhjxmTDksLJTVph5iB4frL74j+nwByEbbbg1GiPz45zlhYyp1I3rU
mhdux/h5jQJXPNLj8PoQuL7KQ/xhjI9ramrjPWotZYSD0UzWDY0e686Z3W3BE8suv0n8S7v3eVbX
6wWA83KDO1YrHjb2hPxQZI5ZhuVcrWM4Oa66IiVnTo/L1s7v8YIxg3g1teW1kTrOta5X2vtg5X+Y
Fq8rm3DhiUiuefqp5VznhPqQVnO8TOuGJUJgNF4QysLLtwidSfsoaOZmkW131sMAyjFfu1j64Gi4
8h1DS0hrjTqrJ3srZ4F55y3N9DiNvjTjQJS0LnQIO/K6SgdhXVRaYcnLYpbNd7RW3RI3U1N9EYGs
+rAKnMEKO86jx21yi8cC35DPwiMiPXT1GqOwTFuCd8WY6waNr8qQYTZL9UrrNIrBsuyKMQwcunOh
7N3CONowO4MjPoeEvmicw2O1ay26fPYMDnmFaJKpBAq+rCzRpdykXdyWhIl/mxbf6GPD6NQ7ma1u
HhPR4z+4uOQ1c+wOyvJeKSMVdmQVqXSOtNfRKwx2l08cz6Shf7BIR2avrN2svR6QRKRaNLiTt8YW
ummYfbkD1arpdkLiYHscsJcxD1I8MRaH0k9alvbaszvhXQO4Te/ERKPv0V8r1CHrKNP81hhKw32v
yrW6pFqFT1+0+QhVt6/VMl2rKrPSe88siuG2dDqvjbCYDK5plU/lIdOC9bYLdPVlLjdAMJQDpA6U
Rm+/6vJq0h82zKgC1kLMYVhKa/urQQ+kihCsBurK8kd7vqATOd4okAA3rInSysIW4xdsJOFyTw9F
qaBSpnNPJOKGSiRMLWOGejaUzYeFsEYUD7bcFvTlgHMPshvrOw1j9/RyTrtqPkggpYxBJ1YHk7ui
fd21jQHxeOWJ9c7Wvxn7ql3eG7lM60PG+nK/yan00Lto+me38/t7HHVJNbbGUTcQd7cTslZwqTXE
3nrzQn+avAcP+zcbwQ/+azdGh83GKyR808dt0JgfVuYPt4PL2D7mbAiwRYfKj3RX9WWEHXi/Rq5F
/FbcYN64fiD/qlqPmQWf7brdjIIgmEwV7YdcGyfjwkai/iaXa+Mdebd+cMduv8qIuLP5vkvbTEWQ
Apfltls9uGjYwnhTbBXDVuEVgc9hWBfrKEK71/M68tp67o91ZbrZsWuop9njDFkfLBNHfCoSoz06
gnizqMhm6F9zZTpfpa0mI2ykWeMAzzEuBMlj8K7khoXeWrevFdSXL4Ymi++eN1gPtcA8Bj1jU34r
xmH5pleeW8bdnI1euCAt0ONFrvYboPISaqqx6ahkGH8f2JFHEQeyXT8FRp++mV01XreqWX8o31W0
jetVvps5eLNONGqaQuIP+w+LudXEM9faNhxrYTTvPGvsPnWpUbwBTM5JvKnq7oC/p0EiRjH7n50K
0JiE26ao4gbvnh+uT2PgKtXzuU0M2bR5vMy5ft/6WtUnGDwXd5v0FzeqoJQTcj0TNBfhKJW/w3m7
8ziVMKqjUvdEl0zwP8uYxre73kyt63zI4QSlpENITw9x8VY/Fp+WDVZaJEf5qAlvBxyQ7dAZHGyG
a9fJbuy66aoQWUuOUfs6DXE6j6xnTuVtYMHTNPLK4Ae+EjRcaHNOmdoirSmLr1uXbvaBUwVhQvZk
j5/nrDW6D0r54j3NxUVDi9TiytM4OSst0Uqal8i1yxOfqImWdcMKPi/z2n21ibGxDyxFQv+0zqp3
jumQGoQ15KtuH6a+a+5MTwyfLDwG2eUXc7qV2mB+BFCYtsixRqlCa+YAE7Ymn3fRtWvhxv2o4L2E
U711/pWHWNpCHDbOQ1gNdYEvBOZ2uJq7bfNq2TLlgH2LWkbpqKcJtaT30eW0V0VgbOlbv8HJNvLX
fhweqCFN9pe66JDtBmXQxqumbV8bb9adsJWkrMQDHAUOj567WldqMv0yRqy/Ggel1Uq/MGdnuByN
yXNirS3n/KY2ve31MLe9fbGnyWfYv23q/VBDqIzkZHoyyv2gqnkjPSfuaoCbCxfJIS2PgqG7I8lt
Wy8dPFI59Gfp9m7Kcr4lUOD6WrTFYkS2u+AQqVZLaDmi3HRzvzXT2A8ffl33Unq/UPcSwAoSgQsD
hJ2T86ugxNhm3zSxN8u1xw5ztRTf+AILcXcbrDoaBqlX0dTM8xy5wte3sBrH8aZPLR1OSEMC2WHN
kPyRoEAwbcIS6T+aI/krYQm+WoZ2ps99POhMZ0ap1RKD0uvB42oNG95Quz1OXHtVRpimbU4f7GzW
1Iel6c0q6uzG+Tjrlc0z0ooKUuXWuTjjpuwXOo7GJenPAjb/NkwdS/aMoQV1SFdoh8oMpvSKT0m3
687eBxlFhTHEeQcqXOEyuvj3KT3v9fXYe35x0GbR+Reqr/OHodNX+/NgWMoiRMfEo5m9zMiiDrAB
N4qcuZXFdRegotQRx6QX7aQRR4przHAVBGO7G/juST13pTCkuqTNa2IuUDTKDxEkaW6k61MqY7uw
MPPzS10zLoCwVBXPWua4xyJQRhOz/jYSkwi3by975bHbm01qlvedn2nlFUzqvnzn4XGlhT4mlsU1
msm+O3id3WF4QkQxsUAW1PN3NseH+03B741Kd7Jk1Mly26LMwr06dEd6q5w3V/1BCX+ub6GSOm82
JyjbKA9QzB3mPDPEwQiylqhhTKchtAJM2pfd3G6PSm3G+xRXEVYB0XXZjWZ4YxOCrTPsbdEKPB0K
UQwXcIj6BxnstBHcEETAEm2q/S/iAncwieFAXwbQlodrqm0+HYis0w7TPBRT5GFXwzlJOuUYNV0w
vtIsX3hhxhSajtrU8wyiql2tt03n1jILReAuE3nusu7vRFr0w49yG5oPrl64VC6OvfrXheFnN1gY
EllHGVfJCNZAetUPFRGTQaP5uN/pdTveiMUcnctVc6mZkImK90FT9y4UctNhHtCA/DAv0r3qOmUG
F+NqlAg7RbZeTbUztGFXOOl8Qf67scWT69cfZYHiCBO02c5DMuitN9Lpgk9UWOUbFfTmdUYTRItk
7oj6pvNh6IVD22jBJepceVvbK1Kvpdq88hKr7jGNxgqQ8jjVJWuWgAjZxuT9yS5kqup4vfSmf1fl
+KlAiGzwMRr7rOkidxbto22T1MUUrIOvdibyhXmzdfaBdV6nF5JlUOPRRBtbZELCd3Bsa+fXUm/s
6kavkYejoVrTD7YQm8AB3C8+sj15deTWzvY2AJL7MW+9vh36rFZvq0118kJD6jrh+2ztn1mqojpW
w+y+zrZpZ4vr3sQhtHGau26u+5ami2N9o/rYtNt1CeSbpcFVMpyRV+qH2i/6CgnB6nkXqS8LjpoC
W/xjS5/4u1a73Qq7HpJSOFvCEhiaO+tr7Lb6JsrBN8zQwkJdJEHXDBfFKIIgmrA8biN9DTI9onoQ
zbUqIMng+aMXvCw5IXrcAmm1Ya5Z6aGoujQIdc3tqyPFpEVhSZItL1VzjtaSS5BVI1XX0pxlGQF6
KoEasaOd5rXT8nYuBp/2SmCOb8uh9cyYlqbrRoZD4QfqXZMaS2DNx2zMbPPC6TMVp+XcYX0EgpxH
UzbqSTVYaj6IYdBkVK0wKxJlZjihG3NaPlDuu5+FKfPhTMvhBYBoh6kxAdjbzhiKPAVt2qBRhrNt
VuKk7XQwloaj98JhLMA75QxA9MKluBIEDNJuvF2e9PRStJvdIq1HC5NPJwWEWGR9gajWXQ+VRE91
Brl9DlVjDAFD2MarigCVUxgV+0nyMjTfTLYZ2hEVlnu7TbZzpuf3wv5KdUETig6bgRHMyf5akl3U
132mo/7Wi9vBYToWpnBvnBXVxazrXbRatfG3e2x7hxGPFDrmL5jiYreTenah6wk5KuJ6tPsqaQN5
zlvjpa9GB4RWLumUe//r6evyYRuaNuE6CVxL/94EDQaKmMYH8uLtt30f6Gm45jT0z7QYXrosvTb6
GIwQD3vnp5edMjEVWyH1xLA6/ZVWlOh6a6c4zkAFdmRUsLjCNijn/sx1n/eNIebuzUSM33fH/pM3
Oc+cHOy8MhLhCTuptFIu8aRXKD+sFbw4zPQ0ux7Jz7gppWf0Z9Dql+YGHFmDLsNO5z/teGCto9ec
/o0kqIMd0cqKB6xTRNi55TkjtxcuhdKDxjhxMlCHToFxDq+i1ibOraR8LHGmqjTy0nS8XKfub9sj
8oVID6IDZhu04k/h/tbSszZfeidpRss5pATRHDP20Ve/rnJfaJjs7rN0uU1aehS6T0dMOwmpy3Zx
EgRXGsWjI7v3ivPbGytdBnwx9Ozrry/40hPc15Wd9sciczozZntoxVIHqFfA4A7GPJk3S+Nhe1pX
55zmXxiVe/oN4ldynoj8PPluasZVgYxmm2Naa/SHjQCOQ9qtaXM5pdp4gXWxTyjktDTgCJ2Rn4st
e/5ody7HPiLZHTC6OlkDRDVyVGhb1DNTZh89vUivzRohkh3Meozz8HpmN3q+aGNvicsE0x9S47NX
WRv4LWBRZCXbjiVCihhjc86CMxvRCw1wLgN1kW9EF+qZKZLhNZzO+9JO4IhLrFKccbwPmrIZqC6X
5jv8kuZ+HRvnosqx2Q0Dt+zcXU1tYiJqlZ9+PZqev2J2Imx9dcwvWXdOh6+/EbXuAQYmhH21N0EK
UKOZprwCAfdeAXaXOIoGMvRtUV38+sovvV3Ioz+5Vy/0qKe6H01vZEMeB9N/paQyOGyv4mhLv7lb
jFT720ss33RPQ4ewiJ/u6byxc3w+l663kn0es4hPbez3VnGs0/ZzGgj3I1iBALUf5uOvv+jzCUtS
ArN1l1wgOjtdXbVyRp5ruWbi1tmGGZwjY2VWPvCuvp651PPti0uB42IFSFVFcOfTxQiMrypLJ7OS
3kq3uBZjdjtRWt/jxV8eK4vm/+x67t+udaC2kn2+lzq7EmwfYn/pvM3uOrZyK/Vksvs+CWT61Vn1
c2klL4wWBFk8PgJJySE7ZTR0c94W5GnoiTImt498uYgvBE5Pt0Q7BP1h9AvnjLb7hdfGaEHExj+w
6U6Lq8KV5B1k1pasFfW87uQFhmJNcZSaL87Ucc+7xXuEOZylgEWOrsfJayOE1JxbRxoJUUDbYRtc
88tusneButO+GvAmidi8B2w4JHAXRsJnVqQXni2GaS4+MPifUP2cXL7Iq9qraVwmM36Ih2GGzF65
ZQpIspWRXOz/wYSAobWDQj+tZ06ZaqKiJywmfUscHJ/CyRvGBJrDnDjOXJ+hQz63iaSIZHDuJDQe
MMv608E5OO7SONLVE5G2zGxd88bHPa2iD40lH74GNalRWMRZTReWZaCVEfu5mtBMD8adnPoK0a+n
zwSGq6D525UDt0bJgIXmTjY5fQw25awrQQIw6S2c14NlrV+MWZVVvPid/bUzQBDPzNQXlgdWehiC
WAASaHTaI+9r9K6uVyFPgneUzPqo4nWziCZ1Onm1x4BGEgH3r1e/F+g0qFI4KrAg4U7GGvH0DbDd
mvaMkCkBvvZ2DcxAa7Ye/O0DlvqQavplcNJ4ZOc9doXCF8yYhIirZvTOhda8MKNtB3UODfo9jP50
mmkTAhRD9Gy861YdUwDtxNRH52D04zkS0QuXwqmEynNfEJ/P6MabpkLs7Rm77+7Swp/uKmPCsqTR
zMOvn+8LRcs+k1woWKQHMqOePl70ZmM7EteSmPQF+lhLHfphTiuMM2vUS9fBexAdD1+LY/RJMWaq
vC4E8TWJo8r2BrJ/E6+zqZ8ZLS+UI6yBKCFRtUFhPf021OeN5nS2nriK8Y+cBn3NUa1laR79su/m
yJlk+WWlKqSVPDbVuWPnTz7lU+IM0Sskpu0bNfPydIygzrBl5q4GmxmldTjil4x8pWoA3ug81h2w
0rroIZx08zUOFgH+D71lf8UkLvgYuJ31Va/U8jElF50AInqtd7IHso9UvvuJL3QvP1fWYs6PpiHH
18FA/z7UJTzaxMLh4N6iDnysct/51JlF3sckrWtj5I2e/Dw45XZtjdWkYV6HyCPuVmDTMzXSCzsB
rN0ditmdjJ+F/Dil344VbL/EItkAwFvhTq5l9H3BuyKEZvJMxX06TdCE+fuhV+el7/yv/ed/KR1G
YZmN76LOk3M+0DijU29rdRdpIu+SX8+Tn+zAv77ZnwJbuMEwCKGps+g8vRaOYsKnM6BYh0o6fmNq
jHe15inzbqtg0kfBoKZrLBdIK9CyIv/EKVZrQ2cO7HsWaf9GbZBeQsRk2OtNtMDNqFzaof1Y2unq
3fVwgqMBcvKjSkmH/zY4dXCjL9Ooq9Dvc9cFvV0cHA1nx6hinCyc/H7MlUPXfOhkG6k9SSzKajfN
0Jt7+qdtDTbiDLERnY6q1rFKNbt+ULE2uvUYabv8KiRVDY21vg19dimVrj44mplDmxUuX3ASvp/F
ebl0zcOyLOPRUdO83tmpAE0c8XoNLu0lKKyH3sxKgKNsrjA9YW/uEnD2IrtoASndS4g6KxmFPr2X
d79+I6e7ES+EfcEAbyCu9rleEo+VWmNeyKTwOx8HCOzWLqw0lfX1TPd9vgT6Nz8Gba6yc9LgZ3sS
l96p6bvWHSwQttjTsUB6imlrmjsnlj9kVeTnHdlR+dJmn/W28uYoJ0JEu3InLKYTY9KM98xWLM5F
vUGX/9tPAUiSqaYDV8Bt3afkX6aAJ0to8bTAknFM57jFUyEsjdL9GtgwGtxOdJHtjdmZxfzZGZQH
AGQBVQ7SHGTvUyotyQGg710rkwWi3MzJxA3uDQE4juvbgstZaStaMvmatvqtUBlKij7rJzfWym6E
s2Nk5TmfwNOlwMNgaN9fwGyA+/j/p88hb4qywL5yTeymDe4zqZWJry9WvPVjdWaVO93KuBRPex8A
FELmM4JvjYyUmn/ZgDVkeWlPor7q4N9d/PrFvnQVDGTguWPYhR/4ybFIVMGWauasJ1stRZxvFfLj
oT4nOHlhKFsc33+G8/DwnrH2HVyfFr9iyS5IRN+txnWMAv3x4PXSiM1qz6pHb9MW/XWg9e6d0TTL
mUX8+TzmDoAOAE0wzADFfPrm2mWEt2OveiKXOr2Ecldc9ihyj4WXekllDWvUutl2plB4VtjvL5Hj
JjMY+1Oq6JO6x5pxvKsX3BYJ74SfY6YeObUaIuf8KBulJ3NX9TaNQ3ouhrmOePPZen8N4S6fsP2j
QZp7meZBlMQ45cy9PdPn/7w3rBZQObDXPNvW6izAvCOftqQ2avO6LRd37+j6/RdvI7YGUsssFHZx
dE/jce8cwgkKtibR58HOIzjXWRNBC8Ujau2WpghHbxTm5TBRbUTaREBo6OL6NUTWBAIfpfnifrCs
0VXh0OFFE0uzHx9czhYq0iFxfCJkeOww2u5nupi01x4XZv+9Enk5hOlezoTD1Ism1DN9+UGuRQEE
NHllEToTPbuwhmj/YGNr/0mXU3cuyeq04NsfFcIBLGR4Tc/dQW23S4tgGrdkcIz0Tnca70aUGbEa
9lYF3xpYeT8INZbD0WsH9+2vZ+gLqyDoG0dR/AFAoJ7VzkjKzJH5syWwd4v24K2m86PKMKsI7Up4
aidbpfd9Kcs6Glkcm3gvIj7UkyLMwbAnQMJf39ApDsDDMLGsAKLaCyJgyKcziXglLOv6SU9YsBeN
TudazvhjEdBmWDhJh1Ne0aA1YHyJeLWtgopS16zHX9/ECwsxhvQU4CxewJOnW4OytSZL12FJunYo
gen19aBrVfqGQrA7s0S+sHJgAUo9BqZJsXyq87THNKXY31Sy0Si976cKvofou2jJOv2qYeWPRVXW
/3rI//VV/a/se/vwr5Jv/Od/8+evbbcOBTPt5I//vC2+Qotpf0z/vf/a//lrT3/pn/fz92GSw/ff
bh+78TeWjW+PU9E2p7/z5CO40p93Ej9Oj0/+cGimYlpfye/D+vr7KOvp5+W45/1v/r/+8LfvPz/l
7dp9/8fvX1vZTPunZdzW73/+KPn2j9/3KuK//vrxf/7s7lHwa8fhe/M1/w1C+2PD4PjXJ/77174/
jtM/ftcc449dnoT8lrYiLSmb7W35/q8f2X8gzAUu8i0aHxa2E7//1rTDlP/jd+cPj0MoUiDO18jv
kKz9/hvg3/4j8w/8tuDdcayg4vhpcvPvG3zyzv7zDn9rpHhoAbZHftt5elRhsfCoXlDo0Pfcjc8t
8+lc6SfDrKDYOhQm6Qw3SNvMKVptv4PfOFazHa7moI90RRxVo2Dpl0/WkNtImqcK4BfvzC1qFdy6
eNp6XAu6lpTwMLOy7IJ2mGEfQTOqY1FOkzhMzrZctpPZ2weqQFzCi8rVFggvGf7EZBtX4TTk2f0w
ai3Rf76d9WHWYaEbpWaX08Ezto1VGU5y0i7D+CMgifj93Al4AGXaTc7l5qW2iuZBtP0B1kGqX9jr
qHUXQym3CiVDnqo3wOPu1TLOo4p4+MMnhhr9FqP03Vd9q6xXbsamcinWtvxWaWv/utKDChZjNi+w
i3N6/+YE+juqudTuvGZRl4tu9fCo8n79LsxWN+PGb72vsjXzj/gn+K8dqxZIVltvM2/s1NCsCMb9
lkYtO9Y7KB6wafHgxs0dZrD4ZpipK97rGYSU97hGQTxONZv8E9+YrbeQe7EezDwP9yR9c5AQpWIm
rWlyFQQMCRGGsHn2+uJBFxkk5CqoxIIk0JK8xXyGLeWXUutvMbkVgmddbcOFJGgHnkCe9VeAbP03
AC+9gG9hlf1x8FafZkpZW/T508FcD12wtXdCIiIP0QqPknhtC5RPdvUmrgojXXZGmuyhtwjE5hdp
4FT3TTePvE7TFUTDCxh/EZLq6VseKHO4kVWmYWuC7e3HVdf8x8Zc7G9u3tA+AWBf39ulln1AWVLy
bXxsgA5mZ7syVCCKGVRz+uXQvpaRfblDAXZrY5n4PWv6RtxX/WgbR0LVOC1A61Plu4m+rx1PqnFq
DsbWpkJT8mzDxi2qWyPHbCQsOObALqo76b72PMS1O5VETzh4ZUbcKI9CA7ZuJ6DDEbz9diAXg50F
ftaiwr5jnkUzfcuPONsLO8yGTH1BC4llMezLYozTYh0+il4ZseoHNN6DcP1XbV602tGa2RFfGaQL
DViCtQtRDrW9/BimNCiu6rHM80cWsMlnEqSWdy1GHTGIWDFXiKlpxzJE3eqmxwbSP3lRI0VbJDbV
uNQedSlDo84naNweJoRRP/YgA1WZZeXFRnzKRx1jo+9943lkTrpeZ4QmxqkgtZa1CN6V1V4qJ2te
Tdtgq6MFVZbRVDHe48KztymGdWf7h041vhUXJR3bWOOs/0Orsq5jlEwafPvSN8cbd86bRw8zJc7q
tjW8qRYLzweisEzOZlrtb1EDBa2/lXk7qYMJC9+ItUzHxXBu904agpwuFJCVj4bZ6cWlgmx8oeC0
Qxqs9fnV1vbpxy7Phh1nmfw7oY/pELPyTW/rQeQwkk2reounR4XJjKm8D5nQg9cdjZ0HfdVgx+Nk
EoEUyTbmdnIZU8200CKFgDPc57KVTFoIPKyQxQdqLfWYQq/yEz+QWR2xUvcitFRBnY7upLlffMyD
D+5iMjezplwe1rozrBDKYWpHYq0qKsUBZDuCmxSkDFF0BrFvVpSbRdl4l9nm4syP/fCorupUqjn2
kQYx6kliqPFPnr0/j/P/f0f/69bMJvuLHf2xrurH5ttvybj/a3yyqfOb/97UvT84pHEUBW2z9437
P5u6a/wB2EmHcu8PcIjbGUt/bup7LbD3aqDhIGJDhrqDpn/u6ppj/rGn+6D/5SNpZ5vm739jWz8x
utZoA8DDwjrt5Aw5FBIzWVHVl1is3qt860N0JQW8ysI6KrJkP+tjpQEQ1uojVLkqaottOYrOcKM1
VWtEBERwoW/wLGc9Nd5XA0DGX57nnwXIXwuOn4yt/8CH/7mzkzqDCCp9Hn27uqytXFyb9trdVGog
99YP/Fvov2mkD4FDrQ7B3phXdFvW9m7WkO0hr+trmKeQOu2tzmIdluMxNYs+tkDsL7zWVwdsmazX
Z+70qfbzP3d6AmrprXRZLavqUqaGH1mDHFDNdbjqe1X+Va/t/Nq1VXuYN/p9oZPalD79eNaG4v92
9f2//2/2zmvJbWbL0i806IA3twBIorxKKkkl3SBk4RIJnzBPPx+rp89fYovFOOd6bhWSQACJNHuv
9a1XdSw8NWlAEbdKdGSse+bjOdbwdu38jtWlz8c6GZpWRPk8t3FrzJivOiIU3771Pw+T/7pznbH7
+toNIcAEhppVssmM1bB1VfGY4fi80tB8Rg6ay/eFVawBvUast29f88/j0j/XPCnvgF3XTQ0ja4LQ
t97PACfCxpfirkn1n29f4aWB/pehd1ri8Gky1Po2V4kysvxma7t8RyeieardYk7wPR1jwyoVBdmq
R15by6Te1Lj3s+2+EnMcOBq4ZVsud0E1fJeda++bwpyO2c3phXLiCxbpb7/wpHipaaLB+j+XiVmV
yzGGody5tBD2grJNYm26vMZTU13D56+Rebn5E5V53FtGF5BMBI9mTTMshwRoHqxqISFkNsz7dpuW
G6tr1yt9CBCjdt4Q1ss6Xqi7nntvJ3XGepiLUUDJSbZ0oc4ZUJPHB6QOsvU+vP3eXoAZf3sqzLKv
h+OUV5kATd0kAgsTdSZMX7n0tcQR7XKj2EiFJjECB23ALLLJtb+a+g6eQW2oUF8m49Hvi3WXA7x9
aCrWZg263OdRZnaStfmUeOU6RjRUJVCCrDtYyM52y9Kog5MbBFMMk7GrxIon1FygDKXmXo3AaW01
dVck6eKDcrjlnvyeGzuzO2ROKPBpcv0aSJe4M0HW7Oesty704c897ZN5HXAJ3E3MvIkEcBod/Zrx
6m49LpDV27/9uE8qof98iSczdNeTLBWsC4/bK4c9vDkdlzJI9lFO921Wf57T/os95jKesVqHRFWs
F160cbzC3170yYyLYXPy7N5ukgq1CFU5p7TdaAbWyEkoV79q2JOSs4vw3Nj31orkr9ZA0R+MnBA7
SCt6stHtvlRJP/tzTqbgdsFWuzUOD7utrdt5qxRRVkNRJ+vqoHiS9rX0M7Hr6HtyhGjmnWZUOJqG
Dq8GWZoXJsaT6tr/vA9KSX8OfyUdPnfdaJIsyAqaWTQSKgU3o8/Sj51FSZ84RbJqdTqZyDN99C6B
f/B90ivfHhB/Vgj+uf7JzExN1tY45orEn5UXGRzP4qwR3Y3UfcFG1b0kTfr72KaT9Od9gtLly1K+
SGhX1fg0XJfFPqCDYnRPb9/Jn3Wyf+7kZHrtQehuaRtUSUXXO07JZIvLSgt4g8aExKs0dqW5Gp/f
vhid9r8O5/+VgslZE6YzsYIJcbrrT/LsMGp1nrdeu86mBfvBWXDMV/QfvXDqhbgRmY6XbZzSZQpb
OxDkwHCk31VuC8leG6q70p15OsWYupFQfnW3iB6HrVGu+g/HHNNvEAsMgnawcn3B/j19yXWVxXU+
4gFFstMDFchxmYPaLQmQGz1EO6vMg+rgpphudX/CJtoEqYEczEcsE66LeTdM9DitVJjTjr5LcCXW
wWf/URjatiPBGDeqTh97iV22aAdXkicRF5Y1vdOO3dVw9qT3kDl+vYa4LsqbAt+4ES3YN7DDk/ny
ebX7igKOVi+7EXIQ6cuQwL9gtvNuiomu5b0KpLHDxm5bEVnMGYlynBNxoZNU4EZB7nXuLm9ltreW
JhsPZBO7T9ZUQmxYZbP91nBW/pjLItiZqeY7SbdK67HzOe6G2MLs2750AzKwAsfYGXZatFx0lViu
VW3aoWim/pkjGUbLIOf2wqELtn5X+1bv3K4gkC1t5A852SeTJa6FvhErIZfCoKYCG1nRJ5nKbyWV
kSfCzqqHiuP4VSfFeHAyk9IN9W7ePO2A1g+VaPOVA7c9F8mwDoUWSzPoSWAjcfmwVdJ4dnVFHX1u
Kwzvs+FWD27pBdp1PjrDL4yp4vdctsENqYst7pR2kDs2Cc0O6ZKiu13QkYg6iQE7Sp0J26XRL/5T
7W+8ZQOm+PtjknodOq3po8soEG9qG5hCKgh2haLICiqAoMqon2fscZQxtsLGLN+SlRHmhEjUICtz
6xkmh0osv+o/lrIsvxmV6/6obY1mOIEnq/xIJZ4+rKM28lJtdxnjkuN39ugWluwio9VoOJGqw4bT
pJn6ns5K/SkzGwlrWpiVnuAuoZZtofvZp6KS9lWnBhNtP2Fie7APG7W+wZXsbZridnDWwALOpqo+
BP2t0thFrkrBiP74I3RS9gxy0iGp+sVgfphszcziYqS3GRqrFPHcOm5MKjdAgT7AJI+ROqYskO4M
altjSNgVR/SS01OYZuX2JVidrsOItxE2bqbL+KFrHSlDWlFaudenFjKpb+cHe5kJVyKFZXzMDMZ1
NKU+g10ASiRzuR1D25mPhT2jdHZ9Q+Mk9KatSzRiG/bL0LXlA6Zn9wOYyOm51/HV7cAAMw4ZOlns
LBartatb5eOQ5y+GK5eQN761DntV731Ip1b+1uhr/fAzZUAJWZXzi5QVt4gMQpYoWXWT+ogeA3wE
Jezg+6iGMcflZclfTWaXH4tmgDVASpg1xcJeFjsE27caYYfH+lunZ9P9RD/m87pM097U+unJ7YsW
Q1uKfnb0m7TdpY6WokrOzXt/8HfZ0lJ1a6ep+E1HvN2Vte+Efu601xj7l6fRqCmCLWXdfSOfksJf
Xut9l5hNjfQWLqGIReNbX9QwLfkOXfv1XOv5VTemPZVQ0AVt4i+ioQu3lnBpbeGZ4AqM7XsV9O2Y
rANhZjuUGtptOmyAOpgUaohpYmHWHNsv+ErW+lpvU/2umBCtdhN8v9CCm/DJRme3UJ1b/VsDsOa4
o8cEKFqbKdllaXEPxFeLeZFd4nTk7qBSaoopCqqtpP7mbfFaF4KJYlyLRIHWqY9ayOCX06DH3xEG
rf+oM4prIQdKp4JQt0zfO7ascu+3TJ5h6xlZHblUpu7WoKGnKdzenUMCycuwl15+IGDHJylGa+0v
OrE135RAsRmKwURtE9Rd0YZuVTGeB4ULlzmcOTMqugDDrJ7nzm2w2HyHby+BZ1Z0/2TnMK5G4y29
dTwbIDjrskoyBACKVDM8gbcvcTwD/O8tI3LIPzcNLaoehSO54TCAFR5ATROj6TIuGHrObH38kw2D
n875VnuuTLrO6SNaNE9NXwc3g5hXyAcXcffHndzfbuLkDCXVfAwcMmSSL+2200d9vheZdpe163YL
VJ498Gr0kQsFA2NoeikNzTqzHfJPzlVyqRcjH2ST1Knefar8ghtytZL5WhP29lxYrp6HCGgytgJz
Boa3R9tvERhUb32Udlp1O4r+iC9Ii+o37Y7mU0OjxQ8HV/XaoWwU8Bb5ss3QVhbJTSIOvrGcrjms
bT2/a+tFPXtLkVZotiT5AYQWUxwHYpOGVspHeNBpzx4dxx2h76a/9o9GhXuZpntPXuMyDuoR1Er1
Sa41xSJbds0lfO+5gXtyzOpmC9BA27PzH1eEXtLKroCPrbjarUt63nMD97hpfFXfWaZ6qLu6aRKq
uz1dtNVKsnK9ZMExz93ByVGq2Mwm2DxTJkvd0O6WFU2wgIr95GRAw6pm+CAcAVAHdhJkj8COltRy
r6eeTXfQFPm+MhAR+2jow9JuHKrzcw5Vqyw+tXByDpo5EnknUKaUjleGzD1sDzE9X3e2P9zrfWlf
+LzPfIDHAuvrp9Qvhdd3/lCyczOjpdSI2JB8CrlW/Fxo4V+4ypmHFZy87szbCi3r2goAkWXfZnT1
qPaz/Z5JA74wFZ49xZ28byk3VxPWIhLL2fJ9P+d2JAqLwixWMC/2WH6ixSnXd1KSZ4mCETa3v5UH
nfzHX29PlSdSn3+OPydjwiP2N1CUUBJtggHRput6MAOZvzOqsXjsspEG3lE2Kg05cfa2nLuyq53H
rau6aEXgmLSpuAQIPzP1BCdHa9lnRYp+siJsGEqFL8BW1Lozk8XVaJFRN+DIg1X9R0UTBKt/DiLK
NV5VjqwR4IOZ4dzMjxqr0XZWnzbvLzzb4zP82xR+ckMLDa+0GDeR4DQtb+nKkthTooQqEevviw06
yZA1x+1MMFx1HEQPIu0WMEPqkn79zBpyaszwcqevKx8YsbOW+kOp7PRumdvyWetwUa5zPcRkuma8
epkfSpLi9m/f+Iuj9i837p2s8SvAIJVPdpGkxMz/LK15dPYF3jsj9+b2Ftab64RONqVdqLp6/jg6
9vBtpGBBR2JalQ4KrUJPBykBtpi3LfVuMeaCzrOt6Ed7EKM+UfujAYujUuGlHUT2pIkaHRX0oybY
ublyv2gjC4uYPVJYOttK2aHZ8hIT+9xzPdlgSLstG3aveZJPC2jHNT+WigFP7yaC2p1w6RjHoUva
oR1KPZU/86Fssvjth3tmXjrVsm5wJUbX2rIkkG79xc2WdUeDconLtryUvHmm2keT+M+PYwI6sdVA
2hKKEdZ+rdzqUVQeATXH2mhluHg2IdFeaXb7e5rsPgbcJD+8fXvmcYz8beyczO6UQvx17UbtUBS5
vB5aRBF6429fVkDFdy0bItgoSA0ijcHNvtYEtKAbCmkdKgLnuz7SNwpHykNZbM1FcC/XNLXi3lkh
yTlzvdcouCRWXRio9Vj8vle6Xz/bRd4eggmSe6SZsDXQg3VLHxf2SgSZNbcruikgioe3b/HMPOed
rCzBONPNElWZpA3/vai2FhzFuN1awh+isqjKZ1Iiswu71XOP82SJQYJrtQ3RsEllbr8sa3xEJzNw
OizR5SvjMPiz+Apd45L899ySduo9191yJWeKFpWc8lvDn6ZHHQgsF0Tp4JlFu58A2O1FUH1LN097
RgSihxPf6ru3n+25r+Nkyq2MVBwln1ViD4yRMmu8XUE/cW/WorjQkDlzCfdk5ehpufiLknlCK266
SkH04GcrmhvhkiP69l2cGSHuyfy5+bKq20nLktGqLcLQOrXjsFHdtr3RXi2dmjhf29qPty927n5O
JzM0ZhRGCGDnaD5E/qy7V5ApgmhedG/39iXO7NjckyNT7sllQ7FQJYQVNO+M7Qg+koCcRihFh3TE
Hfj2dewzo9093uOrDXQwdg7RLExcUOLlTdmuVjS4TRob6FD2UrO0u8kfqutBnx4MThDvCMckU8Ro
2k+TNI1vhDYL1hDjl2QjTGCr0UAB1J+yuZSJQhCctonIO3CnWfWZNGgX9iQQHGoQMpo1DcL6lFV7
rR8PeXMUUbW1s1M+WaNyUtXDajg/iEpbKSAUI3tk6ECqyaxQ9/IunBr2l4ub14+S17tLq57dDhFy
NxWmiGgYgKNubvr1GMK09zjiXxho5z5X92S2xWzVoGQw2QP4AOnyUjaQI8fehQjUgHMTdA3y3tST
XpvTveqE9iUbugkWodCTt9/ZubF+MhsCi62DzTKyZKi97CtYNvlhMzsRmZNuRAo6XwtKyVa/3r7a
i2D+L8uLezIfep3SmpFMp0SMnn7nuUOzs1K5Je3Q9yQim/nhGDzO2WYwY9tTNUYwSq54h+0wBYQb
0d3/GOREtAw1qLDJ6fW9PQOcHgCafXVptRxbhCXmI2HGHBbRJ61Nc+EzOveoTvbqgQoGzSumLPGW
ZYDmKMl0U3K932rn81hUxeMmqB+9/aDOjoyTmXQly6msW0xPZs2JEaT0cNDFuH731KpuClWoa+VW
w00u8vzDXNUNarByiLsCjffbv+A4BP/ypk65RWUVFIUGOzbxjjKxFTA9HDZIT2//7+f2OKexsd3Q
B2Ab2QxkRkZ13DSI7NiOCX8kB0TBsng3rbaYSM22Et08sYbEw7n/lv39X4euF6bfq2mK+D9gmi31
EN0RSBqmRcZ6VRYxbKZLMatnptwXae+rS1DTK8H3annigRd5tqC13SF5+zH4m1QRJ/xL5TzjzKA8
lbL7q0RO5Hp5UnmIP0C/ro/WvAF56EcY001qHnxH6PtZoJIkqbp4lOak7Qh0p3bktiVdIloniGbB
PJNpb12vjinjwXPT//BZn8xwiI2tcfVZrkUvy8fUpNpubKagI+UYn94eS8fV5W8j9WQKK1a/mVo1
FQnegeCAKBlzG2yZB3uyL7kXzixszsm0NcxCXzyr4BJDOVx7s4EOR6uCvQlu/QA20ARDaUw7WnL/
XrLaP2P0ZLJBBNttrT8WCa9vjFxoGtcM2SHCTXIJzXBGfAPL6s/lGnlwpmwRcD71tBx0b1cfVNCb
70Tfg9XKNCteu0Z94LowL4YiT3BId5GT+Rv6YwniwzZAJXoLucjBImJbulNEjWaM+365FDt65kOy
T7Z7U9CNM723gjqsQ7F8JqxlLb1137g00bxi6w5vD6Jz1zm++VcfLKk2mullzN+9sTo00+v1ZmsC
VMocpqO8Xi/loZ8ZrKfm66CWaMQ6p6DGOGGeAoYQammg7fpZXIoPPDNznyaONzRbR2NDnKDUnO62
MbDvxk6uF9aFczdw/PNXD8pwFSrtOpBJT8xRCIUO7hTZl7G/0rV/+12cu8TJnFF1zWgRniqTUma0
7ABM3A/t9oCM95Kv79wVTqaMLFgnn2x5biIHvdZWDRKzpt/eKQVt9+2bODegTqYMLS+2AGNQnWRd
On5KU71FiA1/zNUHQJMiHa/evs6ZBcA+mSj46f0yVRZoS8f84A7tPU5nNzQaTcSqhUXrgrx4+0rn
HtrJdLG5LCwz4ujEllStTYmfuPQ6g3ZEHly4xDl9xmlA05iZEnK+KhNwCBO7+iW91pdCi0olzQMO
bzTyx46YSZ8CoKQxhr1hm9d97Xs74fkX9+VnXt6L+/HVIPdzh7KA5BidN127gJ30xyHCaWx8TbsG
7by5lv2VMtMpQMAxfauHxvjqTEPbRGqyrR/jqs3XQUUQhF1x5kAaJzhG+JlBJ+btd3Hiw/zX+vDS
QHr1CxutcDjeo9m1JnD85aZ/WO0JaUS57M2+6nfjQjUb6SGiXrfxo8ECmE6bftoHwOtDWzhOjHRr
vS/wBoazsCXNdK/7PGWGfxgdcLKqTpcd2sstrvGO7MqjHXqq8pt+hl6swNM2AzaNCeQDcIftVq2Z
+9nNfXWo4ePup6y/4Q12BzVqAbjezLxf9CE2+ktzxJkV+TQhXbRdabYGAwV5hUki7sI5JSjR3eo9
h8XN/E2OEmf3vr/ENsO4+fd9xqmVD6UmofFLTtrgFugInqcGHm5X62RosgnbYjJIj84qfOZRCxbj
zigaBcgajkG/s5yiiDk+ovjx6cj3UcFKa5Do2rKizuUmw544+GtaRCqCmrwH659RjZI8W1ANYv5a
A9bHytto6WGs/OHKBKiEsIJm7s9cpf0c5qza75xOUw8UDK0PwjKWd6QrOD/zjizTI3wGpsI4FO4d
3Pu2CHFJTHlUWmb6UAcaCFylBfP7jM61irPWbaa9lv2gCS0bHBGpeS+BuyOtqStaPCaWIs8y25Lk
gLGDQ2tRBvRWHI6HgibXsgMIn0Ek9j2RTNtC70rztE3EwWpUHuGTWJNCH8bUL5dCTrx4jubFxWIN
X3qlE6Aw+ggpta4PaPfgeVr5aVv6TQcI/QkL2/vRzedrQ5v9vUrVR7Qda9jhqP9l9/lE1NjqavRt
Bs+8bWap6yQf5LYiAX5A7cDtFT8nIYzbtMxSJ3ItjLcxEiQwhl2TfzMBNdF8S0uUek5Ri3xnQaN+
dsbOvBa57HZ57g/dQa8llQrD9AB0VzMIuchvU3LQNe6mmAkxiXxWrvxdzWRgRDKdSiui5778avR2
VO8RTnbvS+IcECL4gUjRZDkpWXtpN99Kw00xpbRrrVH7zPr5fgw08VO2vfMsVk6eoeZWHkRJUkc+
+WUBRXwGiEFiQ+7AYJn9JY1JbfA/jjh1ykhtWfu9nFY+j60S4Hr7bFWwkUprCnUEChEyj87co3qa
GMab6dKYQNggQgbh/LwaRpNhHlP+x9ZMi98aarLigAOsrmKPfMBkGWXpREMvUTrYK8qW0J6tEgWJ
76SkhmXjZB+IXZifOGVIZGFT0ZV7TiHOhiq4tpdDNdtkM1nKMndtmdl25ORecTe7xQbY25n1xznL
Nw93Pf6qwiQPIAPpUtz5hsQSobeLDiNy23QjrNZMyB18bARx3aDJ78VoA1FbphHivhfsU5+meYQV
an3nB+uKZ00E3kEBNbBI3QD1XLqDArFNnvPtLNq12lPJ6mDzF9m3Qd+KvaZEeaxc5WVkuoMeXCs6
lE3UEcq+a2caH9dzYZgqAmaaPeJ9a/2ELR3NRL/XPLGb+pYXyoxtfw/KfPqogSFcQr4E77o0jWWJ
Kil1MLqeXj64gNKeyfFQNzQZ+jQ0YTWWEQ264ENWDFqFxpYOCM2soC/fU11uDrLUnB9Q6tqYsQBb
fUproinGqis+TjL1fgLpr1ioy3rhkQTDkO2KUTYooztkBvsxaLeMmTpt77L5iJi2NDE8Zo7U18in
1uFEGNUBCvd+PwFdwd5Akki+AXbRp7l60rDNYa8iFOMjMmjNDhfwPt99o+F0Wbl2B6sJOgAXA7z0
sPlH4T5xu66IS29MD+gP+3ynBamz7TsKiPeiXioVLswaBTbJzWB6aZWGo0QMKPQmsWq71dJaIxYW
ToFds/nj3iYe+wmbDBJvpXu38Icqf58H9fhTKcMJQnJ4tv1aBDoaEaBoFBNsopY22xRw5UlnYTZU
1Matcb5TNqC9kP/Pj0wwBUmfDqV5PU0bmG9uHSVmm/fiZxCoeYphIE37gULjl8DudaYrMoJ4Qp1S
/pUFF8sJ68HhDhi+6mbZqgwkorE5D7oOuCYkj36+qi2ylEI/KJxHvvoOVWYeEGBSM5LXeM38OWo2
OfWHjMr9d/Bxd37dfcp0t+hjIBjBzWJq2a+af89IQB8FwkkWD3btWT/SPMMeocqWTNTSNZ2rDEm9
t7dyJqddsBU0taXueI/tMlTFvtGPlc5FeHbodiyihEpNKmV7M9IrAEO1xkFQZnTbasPoQioy+nO6
zqZIxhqAQGF5D7WljKeioYG7VXrehJ3ZAoWALBDQGaTgkyJnk/atQKrDQG/n9N2iC8cO7bE1vhC+
PDU7h2gryD1p9zCkRF4sxfoRDeixURqU8kkD214iVc2Hn+S6NGs0oJVr0HlX9VcRCH5cU5CKFZWp
3V9TVay3yGDIxmvbAG1fCl/XYhO8/XtEfvP7vAyWr1ljD+vBHy2gZW7l9GMkumJe2W+CCQ5ZxnW0
LU2mJ5JHEBLsK79jI1RPWyPr+9YSI15SPdtILpOkAscLCUIgbRg4id4MqxU2ZOBkke4t+RQVxVRY
hxYT2o+cb/cLm4HeDGu6dy3KRUABeFGzfjt2vyoZ6UEajLRYPdLfJ0mBjyb5dItUwAnRxlm4g00t
RAN4W6i+leHimMP7/wM11i3YKfgHJcv6M0oSflquyfbz29vOc/vik8OGTxCKDd+jSlK/9R4Dd6KT
wEEgMoMN8XbvXcprPXOosU6OGlWm11UGT/CQB+s76CjNgciFKYRwkYaZU2GORRH5H92SeVJgILph
MsgOTg96v6jbFfVUxKQ474E7IqpHKHohWvfMhvWl4fpqw16mLDATmIhD6TPPG4Xxw57FABUXmVWd
pTa9QBZpVU3Bf9Yoe1EHvLogq84i8+MFWcrbxwpZ+m/KAu4VNJAfbz+6c0Vc8zhMXl1i1u0hP8L0
Dp6iiCgtEtyaOq/2ZHoN30fXQ/g3KhG39dADzandeBTN8v3Cxc+UOV5kVq8urqNZdjWKngdlzE+Z
Y+jRqnK8P3iXIzPTFWBjh2wS0qtCkwXtSnSzfjN3M4Zou5KxNQhtX+nq29s/59zrPalZLJsJx0rN
7kGfG1bsTLn7fpPDfVDkzQEZrYhSvZj2Gfu7C1c88y2eMonYcYyVa1b4SrSy+mRiq4otOFbXBXP9
FfKB5T8bR9bJnU2VoQVLameJgxw8akQesN9fSVCbOPO8/fBw0v61hGtZfw6kCathDhmvSnC2B3Gz
iHXf8p1HEN2zH8wrZdiU24zLr9t2jUyzL4Qa9IdygSRmmtt6LUy2mymgs8M2Y1CvhyC9S7Op2HNs
wh2WBe8aIq0fq7H50TtBsX/7Z58rvp8COvIGjNEkqDwT0DbuZvRZUa2qef/fhtCNALPecn8sMJhv
xWo7SVBQJDYL3eaT8IN3lhEs90h1+mhM7eCDnTtOaA6BcWHGOVOveXnYrz4Qo4F/YZqzd3BGW+5y
YYo7zlAqhrtYPb79BM5d4mQ92ARRcH3r+QeCHakyBu6DWMiD68lbulAROneFk5VgIAfI0miSHlxf
+ziWlvWuFOQ9u/CXLxTQznxHpzkWcC8EvWHGt1cAXp8hlxCI1hh73M/NwZhI4Hz7WZ1Z004Z0mlv
2UObL9ohq/JnijWkAc9YFur8J1l761Xljt4Fcd1LMfkvHZGX8frqzbu9IDAqL/OE1EMz6sBuvvOC
Xj3QUXXD7Yg8tNwJkftQyju8llbU9JmxM/N8iaEFTp/ISPhdzz379GKsblW6GJ/KerbwslkzwLXV
2/kZcl+70VaWSPAxWCvcnSkK9501klZdeGgKXPov6LKkdzVrJCyPq13vNLrt5LSuuGACUzxkm1Ec
LK+t7lLPRSswEZyptHbZ5Z5eX9WiQgYhYMiwbdx2ci7rXYXjJfaOSW9UXEZUc8N6YaCd67i++PZf
PTQyd0qEYkI7dK4crgzOVjsmojzGrDvEdmqX4GNWDOVVpV0Pxai/zw2DQ4if5xcGyEnO779qeqfs
4srMOrNP6/Sg5iGwjrF94oFuuNWHPaasg2e4nRlDmAgMNHXD8E2Zqkb85U4Hv2kVp+a1MmIyWZ37
oKQPc+FnnVlnX37tq+di5dkw2tqcJ73ojIMs2EygWDT/e+r//4CLV4ALEsdfTRVHJNYfzKrDtJ7A
ql7+wf+ALdz/ghkJaBkUIAsJcR//olUdwRbkqRhHthopIK9pVf5/cag2iQOwYOxAzT/Kpf4f18L4
L/4BmFWo7MCl+Ev+v4O1cF6cI/9MNtCqWE0MgFkuZEtQPKeNCAdGkVtJlUf5gs8bXo/lkZRZNXYb
kUdN9BPggu2r2gz7I0JGA4GPH5RF5GxdjjcGcOuHGeov4mujsr4OuQ8qia8BKmcutae12qyf89YG
Zjxk8rrjfP6enjYWpFEjiiRsKELcWK2BJiOzVPa+SW2QxJrcqsdpGp1brIQeOadL73xaqoKaSrvJ
Zkbl3M4OOWmrLVACGoRCD1umf5gzPaDIT43wmYrPeE8porDiYU6NcY8kgjvy0mp4hsCZzrQ9rSP8
CLnWtx6w8mPXpkqF+WRVv7IhJ/+sR2ZEjX2p+mkHCdUJtZ6Pt9dzqF1rf9TNOi74jYMmpXfTmamD
QRQzYha3onbpcNhcbGeYDQwadzayL0ToTXdqzETFlidY7VBl9fqYc+63D5RGh+ta9zVqE7XSHkgJ
tMV+8MZj+hzFXAXrnQpEWE+Y/mKJXS49vpfauWo33UyyDKrFPTU3e+OctXhfDGc85glTztLidKgC
VKdYlzjVe6p0ePYz/llsKAVFwK4fUO9AQCaI2qucK2t2PtCdSt9rkCKBkg3W5IeodI33oI8zEXee
793Z/L4sxvjqTOTqedvHrMdtEuJy8a90tyYhgxaTDwZYQxofanZuljCJCdIJRa0F311iPfKodZ3x
u7EgXg+tymhVYupE8TljsVJY0YR6mqH/K4o+w3FbOXUpnsOS8s7kXBeSoL55LlKMJFPQ3oH6oTMC
s51xvGie8dtHtVaH4I/J3Js6Yxh42gJ7jD5D0gftZNod1rbeXWNPYRuNmlVD6j3Z609raJpfanP1
30uz6Q9uv9KsJoveahHIQoKJ2hk1266iEAktwdZGXlm3Ft9zdwYZ37OtxUjmD+qrgmT/1SMzFZgE
XhEMPKu90dZxAVltzny36YtW7PRBItGZ/RKnmbn1/ddy9n03dGcAcWSEFnvDrkZ7R73SvSatWQQU
7FNvC7csN+0dvhdKPi7A3P77qqXinsgJgYEk94arqTimpBFxWNs75CGOc/BMJcgBcidziwFH3xil
Vac7oFLtk63Xlh9JEKR5WJou6XFLoSRnswyL0gHconrsg7UurzxbD0jolTQqIp/kwu+t3GDd9DZV
1DBQRuPeL5pJvbFg5/9AzYnoSwyN4udo+EN/0wdefktsobWEtr6QMWq47VrsINMQYtVuvAuqKU37
m1J9/qsyRfqMD237pjW8+oh+tftFCtym0ajb7ReRk0wdNlmptFifoZ2FOs7mMuy2oKgheOTLk89p
sqS+Z6p71WLmDNm7TF8BxVvf5gpTKRTqvCScc5Zg1ci0++ZNEP3iBVLgz7FdgBNk7jI84V/1xysS
Amkt0ENUH8pCzI+MMQtIyGBWetRv1N93YKOPESBroFGixw/6yef4KFG6MnDDvkMyuJ+8vM52sjHb
6Wa028C4nvR2Xu6VXSweVVqSOaN0UdN4DX38yPvsenR9tWPkeTSZCPZBCm0ARxsiVq0cuWQHWyy2
y5JJLp3qZolt25huCAxqqnunHQpv1+eDXsRqRGt0V855Zj9gCNW/a6Vn6mEq8tQ/CLGBDd8K/ajC
c/8ve2fSJSmSXu3/onVTBzDAYKGNg89DeMzDhhORA/NozL9ej5e6v84qtVRH59tq0b2ozAwPdwfM
7L73PrebprvGdivCQqLWs1NFbBeovlPb1z7X5u6+WhDXfUuVSRiEM4VHD5ahxUx047nSD1qTMABu
+8J2wtWSOEZvriyKneHAyoKdCAqqkai1ot/xWS6j09L1QDWtX1py1H3kT67vOBZAMkw3mtsXEMNd
/iPLAbGsgEK648bhe619t3HdeZuh9vCUoEr71Y0L96q4FukpN/n3QTGZxhdFkRoF6MTx4N7XiLuZ
SEYdGbbonkY+G+porKb0Nmmj5ITVPXGmQM1xfLH1bDwo+CBvSVqE1EovXnpeIE4ZNDEOVG8wJNaY
A45V/S3qouWbrbL2rmqy9KOmwPQYx47xGnJDfzMYNSz+2HkQA3noyDa49Vp+l+PYPws7qrAkJgM9
4+I2dCI7REPmqtZTtwWHErqKGLflvoph8qqjg0LERHApODA3XavWMAZpZIesO3z0I3C5VehUPG08
0xJLQDS3whBKH/nCeukgO2KFfDSd0pp3o6rtl2occ6YoUz8/mzVdk/6Q5dTS0p3J9E2MYxmvko7z
6CYrWpzaHOn4ABvMws3BSChJg04YZvHGGJhsrrJ4kiNZ7KZ/oc8b0IAmLStc2Uaf0FG9uAYWCgZN
z4kclevP0iO70glP71guoOetUi/MTotHzeaK57GzpruA4lZays0PwIJMPyseKAPLf5YPm7Tw7A8n
soufMmLMgcTh1O1G60E2lFU1vdhmakN/CHXnC29C9wTl1WQFtaa8WOWc11nFCT5+k5Xm7YfOU9/d
ZM6uXtNXPDDoBSnJPyivWNMmn9/PQMCractq65X6sYSk99KnIV3lKuoajJCMy39muI9+Dnrk/TSs
WufpVFgXcmlOtcL0qu7sknQ/UbHqzAipeytdincDMvjVU6Los10tpI2wNFuGuU8IWsgdtDuUiRJ9
5JR3Aj2sTUrRraWOFzDgkNHtwlCKfo0xrxA0L89aCYdX6N+dcVrmgBk1/Bf4KiD7RBrle30aPOqz
U9N8ckVvPeFajvDCkTyg6ktPQ4a3Uc2ea0rdp06FpeMnXtaSUq1LFCTQhfoNbDi8eXrZidtMNktA
T9DoS3rdXi4MbEBmqL5Xe3yKrrVK6jy99FaUD5eiSDk022kRPbOi6Nk+9TLjRcrGHH0xqXATK4fJ
zoRz1Qrm2DWjtZD9LDZ05gIRKsvWee4Ek7btws7prZVxzplXxNkT7U71FZpHEvmDriHRTlGWn3io
g3f0rOE7lQLRd3az81cOzOKDVjHsDwyw+OpAc5n8lpKv2ueelySt6lpxmzthdwURHj8zV3FDP+rZ
jjHsnXXdD7UsexpTyoaZqxjOO5j25VhGid1sbDF63qGWgAVW7Rh2xl4lYU1sPo2Ml6YYqiv+parY
wRqboJKSFw4EaaejEfZjHLRWaQyMeUE1ruKwkXu4KgOd4EZqHMZlSXOUz9Q5gBFjPMJAgqSXihWs
Tq7hjEXTZCZKaL6mmkkMPBsXk+3Bott2tIlq5r2rqJqMN/YIRYxtnk0iFWOeeo07h8mHCrHaryBl
0lqiOo8JJ6ZJLd1RupakvmZRbxyU7eI9zOUyR7jH5PhkpU38WgmvvnVilGELxceMX0ttHn+4MgUq
V2ZsnValYeO2yTC+HDOriO97prxAaMdRPhV1SlSANT660BJLat6AvQQjt5zIn1NAzr9269i70LWZ
iHXKbVaKXnsTpSbFLtXEYvhVP5YHbaRuHEzobO8p8rGeU2ZnPGDbmR9Q2Sq8Y0zN7zCWIaOzYTYi
c4UgIpAp+5g50e9nv/87EP96IHaR+f575OP1s/2M+s/5V9QjdJR/sh6t3yhk97DRmTrlXvzvn0di
8zeQ6w6cYIc/AfZo/pP1aHi/UX5jQVW2/v6H/+9MjMfzt99bAvmhHqlUzHH/q0PxH+Rs2iQhRkJe
F7bFcd21/5xVmrPKNUewxWsR5Y8l7JmVQ6IId1Ak/0I5/6M8+o9XcqSn0zHheH+2lVpD5hialWZr
tmbzpe51+wocy0LBws/yy3dw/c8T/a+YyH/1Ujc1weTEzzt0/qTI0mHed2bHmyKpc40JnPs0EDw0
bfgX6uUf9dj/fEtCkH6hZMCRfIZ/nAmgaYBuzLx0nU2mgk4/ceDkyWAcsUWTX00JAf3Pb+yPwuzf
X9B2HcEYEWzwn9EYFLTTZkUAEDWzze+8yuUIlbZnSs2tTRZ72oryYfVXaqMr/6ir8bJUDdOh4FHw
YNDK9OeLJCxUo3lKxGugavKqwdf8UVJAir0R17zAcPQ4TPV4mW+yq+hUvUsMNz9MhP4vIYeMwG7h
rth1Vrx6bIY3KZ6hwyB157rEpKqtAjJSPPft3gNPszM44D+mWGbYAU3ULiiVh/5SMJhgzM2skxpx
9+BMVfae421fSzNmewOEvFI+He9doA8IlKs5ZwkIITHiasrkO0DSYhuDXrJWalTanTsw4g710Pqw
+OoSMsSEhYs2I27Z9d18kmHRfcoq/x5nQ+rrQl4GJSFRmd7gE/n3SCqILuXzkJLtrI3aiUni6LYt
vDODxAbZeO2VLmH3YstmXBsFSEjH6ZvkZvuaXkppqy085+QuG11zldcOFeGYyXZUSXzqVWPuMFrd
uF+DitheVsZny5Drse7Y30MnBEQGvnn+Bum9Io42uvmGUzZN7BZoIGSHYQg0uB+cIBKwLn5upv2d
zY6rwzcx5Yw9PVb3zmlOcU7DMKK2ngVZobVvGPCyB8PKxycZ18benSmIN7XFUUBizC9nocEeP1dJ
IVeE2rSEiXaioNyFMarbbATc/ltEH/sKVrrxpIn6NnuvQjvx565IT06FW3Uo8nDf4nNYmwsJ3LD1
1CHGjnmX5m10pY403Bt0bnDI4T/u+kLXMEsUeR601WxvMjIrDpLSFPpJbg6HGtjQ41zYjQPauRwN
9gmFPHSpHb9HhnCM1eKG5I6G3CF8lMGfXnRxoJSu/DQjBQO76lLz2wD+rF9lhep3Y0ieYRUTb2Pb
3Lo7I0k4SWEMmdc9vtPAKiA86lVylyi5MIVf+u83euuhmDw8rjpKRo1VrDUeOr1rf/S6ro5pGDk4
qvlwFxs6eKIQE2kEGamwLhuUj9pkv0MFX/PWOEO0p01MYCOD/dx7WiwD0WNvpfSiXA1FsgRiHkaw
WYb9gv5TXbGvYPiLyswPqzp8dTuqIqGhAuKyCv3A4CZ7sZlCU23S5B+zhgW5qWTNTML90dFBs+nK
RL6hY7Bfdbr5KfGK6KEcbAfatuU9h0VmAq533K3CQXLwoDee8Wi6E3qDoT+LJdbvelGHF8NIEMAg
JkyPMV0mAY6S8HtCJcQdXZ10184yO3rJlN1DglVvLjykDpxW3eRrjV9DfdNiq47X5uwV6a4rZ73a
jOVAUZ/EyNEN2P1uyIU2U6LZYhBqGhhNzlTcD7qZxkEDlF7/Xnr5mG/YDvbhls4Kt9yGNmialfBE
VZ1jkk27TCgvfc4yIYxVNOf6dzVAgN/M+hjN6yhhR4ZVDoDWmSWFz3vhxOf64dxZH0ujOV0wmYuU
G4K3fUfBX2aNByepwaJChrjqkHVlqhv2FrktQhGFmjIGbODZWZaA6IpPnE/9UzJUFr1j2FPkGjXa
OgNcBFbP5LUYD7E9htWhhGDxWtJzPqAXiemzGBDUcY9ybvIbU03fej3VFrw1SrxA9PbkIZNx97Oo
1fxozEUsntIsZPJVwtDvKSEzl3jfalpmBZSaQz6NU85hATuC/AEDr7vSkvAZmE671fEcMBGzNAqA
u5NNAh1vVwXJXdFG2Xct6c4BoRVVCxJ/NR4ilzkZR3jfIEH/IoakJVqTpj+teF58BCigy40Ha5jL
aeIv1tT9WiQrt5EtDm3JWQMfiX7UeofnBZ/HXhu0H3BhhlNjafW1qxPD1/MeRauyzR3uKGxn8/CY
cXlVnU45CQEnndfbGtONJRN7T6pXd63j7MKycGtey9U3RaO2deQcTDk1gVvSeVCGlnFH3vsFyd0v
l3jLCgQduT3Kbjw6sbYvannMp/xlHJs3u2qS7RTO3+zG+BTUzaedRX3UcELJe3b1eHhmHdoi9ux0
h0On02IxwZxFm8IIoCs0KTSIon5fldV2weKyGpzlJZu5bQDAoZ3L5TNP2lOVZWdWSYTp9icu/W0l
rDvLqoMirx+rJr8vhVeuaKrZjo7YJjLuP3qeDasiphnbkrhlsHmuaOq0LkMZ/oyt8Qlw3500uEho
S61N+KvSbNdV7L22ABZ9j3M5Ed6QInal7t2a62hYdpJepjhH/p0b4n9p/G3SMYn38yryfvQ1lsHG
9ujPyl8IF3Sr3B54ZObIiRnQOAAK0ODKk21P74kjd8Ky/VtHhqh47mbGOqfF3uq6z3bgN16MU5zN
d+CYkNBUs8J8zn6zXvgbzUa1I6lmedepEbCg7lyiymTdF/3Ztlzz0ZLtmha7bTNMT0U0Zr6DWndu
3HCHYsN1ZBY74EObuQbjJ/P5HXRcjW02P4xjt7YSF9OwwTUcVprpjzg6ghEz6LafmiqIJg1yaAms
3xjxbVQuADxpQ1f0Wr9yc21FQfoWIRLNeG6vWpw2r4Y7uH4trPauh4QpBotoXTiJ6pQvfYxKxViD
zN/BwkgfcILsYGDlT4nN1lDPyjPiVrTN8nLTL8leX9yjreLPvMqoW9Kbh9iK1rOE7miZ5iF1OPHf
sgKIDY9e4R7nJhJ3qZaWpPFJifMCvPm0XMtwJlMs9A2JWPShyX2dw/mHVaOLNbbT+5yG8bzHfe4v
ipGU0xny3pRpfUn0lFoKrE8rXW8vdQ2HdvK0/h6elrf3KvtNaSkfmZqPnkzDjUMFNEqcvqVhpXsY
2j7cVFUDC14Ld95ijp8mnYLnRi7ywMD8GiblbtZRFS1mBudMs/eNq1W7hPK3Fm4S9nrtg1ZlfYdh
Z1gVrnFmKHFfTkC3W/AdCKEpbFLdJalQX3D3qLeYHnV/bHPQEMrczuEIi1JlUFCTNyweatNOGBiw
qfN3IuVP7nSvhuSlMsaHwrWO3qiwtppVzMUdbuvRNC+G1M6YsOExOow2qi5+nGb9YgjKCYv63hPz
oU/UaYCACQOSmU7gxeW4bSr3jDq1rF0df2cTHR2r3VXTiDBql5u5p7TFnp7q2fiZJeNOiuahicOX
PHcehC0uUdaeZB5fM68fNsOCujUvtzBAT8vLPH1zELJnrMRW5u69rt2pkcqNW5satyu6BAFDlZ0Z
uVzyNEs3rptcqsH4ElMRLH2CVxoZPoHAtjI098OwmodopvLXtuRdmuVrpqQbMzOoy8kzzJ9FYMSL
dnL08qlb9C8sYPqqzIcg1qYkuOGVuGTH+EBGB08GbzxykdfmaZpXTg62Jx57Qo98LqxLywmz9WlJ
uddJzPMsrJhCJYktHmTTgTmcDHrse2PXZVrnTy1FPnWNwtPVvVx5tfmsKWNfYhlf6+0iV4U+zHtv
pOhCa83vusuXmN2iIRpdPUamfatzS99ACnIOQIR0HorqOa+sxzLuNbKXVLOaI4hSRT0cU07RJvd2
e3N7m3CDItNcUGuwNvfu8G2IqtAvh/rcO6N2SCj+Ip1zu1S8N5WXH1NbBlKly+OCTnbDyWLvkCxO
YFmaTT0Sw8RG+GrT7cmPHN+xIJ+LnPVGOrhBDOzXcGOUsbMWUIPdpNLv5iC/zC7fzko7zm31GWLd
WE9EXXhMrS2HjzePKB2tnYzMtGMsmzSmu6T9XZKOhse2kiwutbPn/fNWnPKSJvWPfFJHVw+JRjm3
8EEjKG+gEQCzH7GoCQz9WU89ubILpa06M1fHcFAA6btJu/UjUgQTGlW5c9Ks3FaLk+pBqdcpe9ao
CYyGPIao6Cla+jpAlKb6RvQ3Ym5d4qtpmm2HlacMoNeCXVL69AJrYDqoCNs/COrsCYLmRcHPxGbT
Fo9LD7cEzAc88Dg0TwW+N85ZnYOaXkrDpzERRzaY+K+yZTDim0VsrAtRuY/QVNgBRJz5bvciV10U
RT4aS/XDoLHipNWJ/TJEtodSHg/bbhRQN5wC//JMZQUdo1nnrd0b+iUa8vgB+dX5zPR82rWWOMPp
izej7mYXPHnJD4qfZBcIT9Ha4nia31s3qiKzlNjvojCjl7jx9qUbI+ExdZr3Sc8IcJVOJmYz3EZq
FRmFeaI3Kj3AG0p8a2yaoIT3dQ1dZ9g4oz1d2qzqHrtO2Xc0XRXnNvPewQUi0jL1+xHmkGOhSnQc
b5zI8aOMa7TyuurU8hTcWl11I75kzmM7l+laBz946UotW1VmPm1ChmlBrSH+hro93DF6d17mQVEe
ZcU9h6i5VmdnHORRJQbG5ZTqiPvaiyj9Jpnpi5C5EfCt/jWZY/NYaoZxjzhAiMaLRXYmXpU8aVHG
9jfU9bHxMzvMNlyx8hvTsYqkTOW+TlyFP6Xs2/WQjubX5In8pJNa9HtiIMe4aBNYwdDr+hV5ExXT
ITYWODe59w9ElqItFlW5a6ywO9shpTV5ov/oVSM3WB867E6x+5ROk7hrPKN5HBdTC2Y1sj0rjH1s
L1TGD+73oTWY+vIgOajF44umNSqI9bqaj4xb+ofWLm6qhkynZkuGoimD6fZNHZj4ayNDmihm10Ta
XOe6nU96YQrL/VnimnertWtzOVxlbM5zf9atJjHGoHGWLCV31NEy0q1mxndi3cwZ3rJ8pJprTXYh
Jw8yacZZ0bduXZ3MNV47q8AicRvUYpSwquihsOaTYVs8XItR7fU4GrB6QFbedmbjvpazLThsMQWw
wrEoeMRUa4ffno1oLDbI0+bGMPLmVLsmDUKJqwJoRPq6mpt+TfZvpmkdA1cPYm1jeM64G3qd7cky
rFsxw+yLRVDRVswQrJRIMKkF11t0ATqhe7pVkK6sPrw2I7slg5wOOVNv2lYs/MCUUvMG7+bryuph
y1udDszy6i1H/sd5mEBCR6O7D2dC2UPXrNNujM6pmt4td/nhJMTMZw2oziA6bQ04WxxiFH6rXR7c
jEOOKfRDBACUFHQ0nGgj7gIazuzNNJHNGeABH6iqac91547bPl/yY4xjBqcx6V9tFuIt9LC5cj9v
I90G3MKoesMUrV/DAp0x7FpPockmeLbVhgGex4nCjDrCWF7sM0Fxjh0V2b5ta8O5LWS9CYne7rvK
BkVchEyWy2XSLn2xdqhhoiqn0gJJQGtl28sXjFyuPGvSfRjgzmY2MHkzw+gLv4ide9uyjq09O2uX
hCq/D0UpMw6iluuoWVVeVQW1S3ltUskTt/LEgikZNeIDYk4aW3dtXV+mBOxj7OjdJrIm79B4ozGv
ELHSV1UVTNVVHY17UPFfdaWcwMm7jHoQY1grN6u200yfnqUiANK6KIgGqs9kXsoNCRyc1ImrbeIw
Svbx4jZ3TdU/MLp0AtlGL4POPEHOY7Zum/mDSjWLKe4Ai5h05Y77nQqqyZnXOHpYrQd9U1FbvxpK
Q7zNRdlswpuneEInIF8oLkid8wWmmQo4VRYBR4z+aGOf9Kla19gS2TaALgZYFTsOvzC4MCM9C3EZ
hEh3dMAdOah96mb2swXqFLs8mgGM5Jd0mt1z4oV3ECo4TrTm8C6Yje+9GWPTqhoE00sTxuCNRf1s
DzwFYQTe152enFwNujiOLm8z6LhUXerT3w0ezPs609sAFLg884hPfbtx1Y5jTL5mIehXSCy5T1rK
XM+ttOlOsW/IDWN6W5BX18px5xM6eHGXTuPMQSctv7QwHO8Z9Ns0Tnt2+m53ZbauXSPch7z5taqn
Zd2YnTUCBuc/9lSRHUyd3g69xeDp1Ta1qHPLaD4qNP3ZbXoWS00466Qo+8cSotWRs3i9rlqi05EG
qxesVYM1ovT2UB0MQpFLirCZgokmZ+bVJCMLN7xozmRgmGpe5j5b9nOYCX8AA+jboiXBZ5oFc638
0ySM6LNccL0R+VoscTGiWr+DyKvzXPLYlcmmTG+Njphkg2z25ItJJwQNrma0nbxWO9BiScoNqwci
RPWc4ctikm+Q0IqlH6aVxWYRt8SIVy6YJ+GuDHt543JId6pdbmm31GSUDgVjZQ5sQWNuj5U9cKVY
bJSV8VFYsHJFZyA6C2Zx3E9XZxrgc7mFu+kz9PqU5kjfc2vnCryquFituBBWytVqYQgaeAmwMwol
n7vceDZczBaqjDnIVzb7v7mxV2HZ8pTgknBbmgIFfYyic16am1kGCCRbmGVDOwWunHLv9eXamup3
mbq7NBRXMbsfQAK+2ErZbHFpvyH50d3F1vTdqhdrk1qqWIeW5Nih1FccjRh76eOBE84hr9G7vdGO
9pV7rj0vVdadWpb4XZEaKqgJWO3iJprWTk3SPUqkpl+h42cHqjbPdjK/imb+1BgzcmIb58dy0dWD
NSJwNJQNzz6Fd3ilO/Ou7kFurSDQu9iGDEL5yXjszX7clHbpvYZqpuweemC8Eq52BnFz7vPEYoiO
zS1yQcQDfH90BvdFes6xMrJ8kxPLzTObFa6NGB1PzXvpzE1ghuO2HqaDhBLEpiFA0D3NdMZ/NDPr
aBbrAeep3SD7x7HFQTW5VNIuD05NFSEK/MZOkUISvTpTTWCy9yU6Y6cdcdQkuR9bFSCAB1QXBJXN
tZhSwUOf815O9kUm3pvX6scUi2VtmYS20kPUWDt3KZ4mS3c3OeYqQjG7vuJ56SX3Suufhrh+bsve
byt3h6a6icGP9sghXjEcIpUEeexs8GH+6BgQKCi9s6OupbbYH6YJZxJvQG6w2NK2EJiNtq6idq2q
eXlNZbFbBmAisU1Px60tk5qHXDu2DXdv6R2FNDZFOFA+MLgkfycsj+rqemLj2cVLjV8lTtp36OJk
Ezka3442S3Qg4o2fqgbMDIUMN9P7UJD6ycBwAKmrWxM7Iqbcw+w5z2FNoNwz17nVcxUtgZc1gD0Z
6qeQtSXKv2OyvkmJgQ9HZlR8L0TdXKbCU7vRrAJWjcNojvXbKMShgLwZD+PeilnVk3Daw1gK4gok
h0W1AuLuqavKLQdTrtVQnEpCpggG/hQrf+A3zaLqvU7bIEpTn/UjKMr6yjT0TWo8Bt2IRVt3ToVd
PpQKAQlPDdIK9GGIJRRUG0wFDL6M3k+lc5qk2sYOuKU+vwpRk6SmQhS7ylp27kbzsvLER3n27PCp
61p2Gd/EaJ5UkmwIGV+t0TpSPJ0FKldPTphfZzdGXZ74IajPHHY8c4AjEZ0igHu0bhSPZJXP+Yz6
xYouOjNYMENA7dNJX47iPophSy3eB8l5QpxErVg80Ee13WSmayEWEz/GdMJAc1ZuzfPCPWt9faQa
KKA/d+1o1b4MOfb33GPexOBvVY/Uy7HK39d5dBJD+jGq/jpHtJUnZncw08WPDdt9QFif2QbkQRX2
3dqxnTNQVmL62k3AhIZaVsN0LzITWdvOWBC69MqCf5873bllS7noGQKCibTGu88GguC21x3hIjzQ
C9CvWjkc61wRnUeIpYlgm8DvrC3jOBU9buURDDuy0xVP7skCC+g70fiAg+ExzsNApibtKaAqSqHG
dS/afNV5PE1DDf9sDCdo0yX6LokBDgiuK862aye1PoQbUiGT9e+V1b+0Fo9OPBRLkCl5tMxZBlHe
ftfHntWl/znF074d071VecFUJu9DLO+ZGD2bdumivPcfuRiOS+Z6e2YRTxZPrZrZIDNOwkLx1zzM
h3ggnJ8619lLd5Eb8rhk2GMkHk6W0NtIo30YbUQFc/QoxUimY2MZezsrbgW2z+6i3UmTfXKlLVjN
IuuxT0rlh8R4cQudx6H4kULHnxpzW0/anefEn54aNB/dZR9aHPxuR7mKtz5q1R1nk0Do2dHO42Po
TQ+Z0zz0lJj7sa0OZa0urH8fVQKX3THc5zyKp21hduyfJL0ZTAVpdS3vZJudWgLJ21BbXplgr8Zi
OhLlvoMesXCuCPUTcIvk0Yg4h2vU6VyWhanc6Fb0lM6D2T8uSfGUpePkx7TcrDMqyWecrC3HLiqK
99Ijfmfo2Xyir4Hiem+51C08S1dxX3B/5Hs1N3IbTZZLkF7Uu66RxvN8mwvS14VCj/10hgTbURs0
YV02+xLBx20hUI9sZ980+LELF523HBNdGGfTtjs/61TebCoqL9ZG2962QK6zYZDMELnJb81NefxY
0CfxlQkzveZzg+qTeXOD7S/Ugz5JzIdhTuyrkDEB/DnxIuoNMv3HMHgoMcSgeh5EIQahKATG2+jx
Vx5PYbsLEyo+Sf5F/bs2NjMr5FiNV5pR6hGKgduzWFFLQ2NH8gVQiS6RomzvG6aHuyoz5aNIvOWV
rmMAT8XgXjSvMWCZ5JyYvSRaAjVYOhV0+XRFOhTvoRbrHyNK8q4ab45sm2wbUBA99FPGcPk6iei9
KmRXbEKZjA8N38z6Voy9DmuMn9jzh3WpouTTayRBKbX0JHO6yWeqLtiPg8p30m462v0kNowTTDZ2
ofcAJYPeEV1xbszZXCQ46k2xMVBJeLAP4xn3ILCL2Xb4juhffsnLcILqM8jDYI/uZwzQdYMje3qK
st5auS7pvtHKp2dCC1jxRPQjghUTVPOc4I8cWQBoXK53yiz7g3uj9oyJ+k6B8Yfs7O4uQT1YG3ig
nvrC0vuVVamB7pGs2s9Lnz22NsJqPSaIMuiqwdIahi8ru/QzRil6gfIT8qBkKImAasvlq2Q2CJbG
88b9pKl8W6uO54++yI10m/rYVG3JDcSjrYn0wKqMS4XmvpmQ3R48fcmOSWdvMSbcMxoSD3GxsA+G
0q7WOq6eYHLLcj2w236d1ARHDRTE2lRdCWLIZv23oxxBPZmHdYeEGpgCqWkQiA1NErrnsJLahfqL
ylnJYaK52E7ATcfVkN+Z88jIrLSio9VOI2vHGN5WExwXK6gX/SXBpgh21EiPYWylwJXlR9OazQb9
R22izMm37J087Kp2AUSiYmHvgfhf9EFWCVeAYtiUAV0+wOPwHr0uA42g+kp9X4wQNBAGwWLTyLG/
c2u94LjmAJTpF7PfDqOHl5X43sQRX1rbxVJtx7YgZZjexjBc4G8L6xy2k3VQhPMOVlbn2FybhYoM
J66zYVPQAbmjImdoAy9KQ/b+Zms9GXVk1oE9CcyAno4CgP3Yu6OindRDPWszO8ZuvkwZeBgMb92b
oYxilw1JTPkmbsOp6+wznseKn6k5lzpUMrAxSPOZzgW2u7QyV39bShw7dW8gJXjmjHfejXQz5Hkd
cpSo8tB485zUid8E9ekR2QwmW4F0bmyXv3Wx0RgNo8h1NGCwYrwBRYvZWNfoF6eRqtv+LSuylGJH
hIo6pfR3FSe8lj9zjU8+COL4JQops9r87hX6P3feL+4808KS9d+7857b/s/mvN//xT/yauI3Xdq2
dKTLiZVtD5lu8Cvdv/8bT9zfLNJfWEFwkVmO7mGJ+kcRs9B/g80J4Bq6A+dy++ZkU1Xfxfw7Yf3G
v3FBNv/9hzr/X+Y86eEBFLfgmoud7c+U78rpBssa4X4sRam/q/wmTuFGf+r0CfXkl0/mX3jm/kgF
wON1ey1DtwTvWGJHvHnqfslQYvilnLfJxJryPRVkoZNcB1O6G5FZ/banLe0xSytOCG28/IVb77+4
y26vzGsS8vMc1/291vaXV3YnwSbZxPaaRcjnlY1rt2Y48D+/vf9iCby9iOD9UUKoS/PPgPHC6juR
VbxIYruPcCwwAgzn7K/oAH9K5v79U/zlZW6f8i/vxRhAqtQeLzO2Q3LpSwwWY9NqT7Wl4SDn2dNv
q0mi7MY5jytaeV9p+binmi36C2vin9oR/vGbWNSFu5ZlOxJ36a+/yZgDEXJHvs/R132SgX511nzG
gr69Nfh/6nDGjeGbK6Rpvwvce86VfvHFQOvA6Hz/V0DGf/kdYzX9x29z+/NfPhcIIolD+ZhYD2NU
cZi3T9qtCu5/9x1LnVsVW6THF4zj1r25J395EcuaxzGkPHON1dzeaGae/wd7Z9ZcN5Ke6b/i8D06
gEwACUzYE+GzkhRJgaIkSrpBqCQR+77j188DVtnNA7J5RhUxd2N3O1xRpcoDILfv/d7ltuQ0xKqb
WNq3h1o/D1pvg8B1CLyWY6GBXb1dUzYBN+uY2C3If5sqEXzRtj1HmZULc/iZYTBiIqieisqeOWtB
WFunuOodHoGcVTNpcWPsQ2qZwpkwu25qNmYY+vnR7LswPJaRNP+QFCAzaZC+LL9BFCSJe6N0p+2h
Veo+t8VhIJhrdEKfiCwfB6u7pK+QvmxoqJnvrVRLgm2EPjWC4hOiwsQ5xbA4pIRq3tVpRM+SSjPl
mpdjvXeH9AQCjTlNOkBqjJCGwK1UODfZxJu5jJPS2iZ4Btw6S7XlWtexAFvZkAocRRss29W2cYPR
gOelenMHcXD6pIYWukjdV6aDba/WphfR8n+PZRI17kVYj2V8j6N5CawzVPA4naqioqNOdD8jwvF9
qGhd4MJ5MSz6cZPVQ9nQYPb/yPLZhCcwlMZXlEQ+ebcpQq895npGu9GyUvvsGI5d7OAVjLs6yJv4
2JpmVEOhcoLmMOMiJrZ6VnOlqWCobWKLhvAm8G3cD4cpJgsk9OWXMSSBBm+CqL0cszTrLoJZ027S
WRUJHeHW+WkWY2m8xwMKDIDs4VZgze5D3wxTI6Ix0+naTWQaTnXE3wH4Z7BT56erx4CeR+WOzruA
ODR356oJCYkmnUqHddym32UswZjrrJ+nQx6N8HsSAIMZcKfK97SPcm0hcxueqEXkb2x7crwKpyiP
zqi6q0nb/MNijRTbNG3TD24fEn89kDVpbaJElsjzCIrud1KbmsdwlDhVWRZ2aCB35GwSNxsOHxPk
3QQb2MOMlVioHLxEjao2Nn0p0h+cn+C7g9FXXyMzb7NtE4oQ6o7mEMns6OYPje7CbWDSP9qwYNFy
heRSqn2pgoCreBukX003J8CwkyOeiQMhBI8JOtUbkH//RxCUjce9Gws7hNlBvRWq698PU5k/wO9j
gw3KIHgfSUkMq8oT566Biz9vZN6gGlGR1t+PNKJ+Dk0ZlWDcw1jQ0tVqQlxtLXyYq9GPd5neFMiw
iAoNN6ZRp7cw09qEgt1pySnqIwhu2PLdCcJc0YXIabiVgRxp9vaIz2oBEXgXCL35hJDLvaw7u0a/
RhR1gAxJtzgXdIKWoikzE/JWe/1uCrMO+yyyi6C4Yt0SblBqoj9NmOjvyceMMN9KlXahaynAjYk6
piM83JA/lWH2+rvCzfQbjYbaN1FKvBCYZs570kFyGlptO7TbTqX6N9sl2wpnvEiVSFlK84Pr96xL
vzSLR5qT9vd2nuisuHURLzQQI36f++X0iSkFITpAGbqDMjmMrLK4hBTHRnmL8IfXFAMAfGjYQwxQ
JD4DRfO0cMBoPN34VmamW2nL9svUOxmduqm1dhEz5kOWwxWHKVZnv3K83/BJjWXCvJ0givByiMPA
LKwS9oVZxdk7yzBJEnTMOLXIrGFx0zIuq4QCF5k7bBl8J+m+DE22Baqmq0HSfBUiIpuSbivCsviG
7FuxCxhW740GcDsOGU71S9c1aMC2FLBGJ80Yr62OkI/rKKnaZpOGlGoHFak5OaAXdE2sdOgN7Cvb
xx4OyqwoNmRnWuMdIUvYsEVdMdEXysrKx+K+sZwrvynrGjF0VeP0SeVgHs0ZbeG1gcbxM5VThyQV
mfp92Jg6MFsj9XDrR72E9YnkLN2HRVzPNyUCYG9GfipQgRopCeI5arsAzsXeMmCWg1rQ/13AZQvk
BIPG+EInLAnlGSiCvDBh//LBdELZd4Ftls0WoaLDbAazubcURA8SPVr+8VzPdftog5uxDda2hvQ4
M8b+KNwAUo7ZSn/YBlOBDnIIRNjuR6cj7BdLJ06gRpV4mk604nTI9HhOHWjgqmGfRHpXAcU4CKoS
1MZTE6bDB7suIwAs3xLyHa774UCHchrh8vdh6lzkJu2nnZxHyxvFgOd7qUZp7UM9oQ6c8whChVHw
4w+ZVQjtHepbq95khEjOiPfZUWOjLj9xwQzMvRP2/a1OELm9J7gidfYoHmBZkgbr6vsU32EaDQuo
t6UaxkLR1jGpurbQx0CdDKwUEJOI7HRfFrFoP9oA6sOOg1M+WCP61wt6JKP7QbN9XhguCdV4CAV2
bVuaBf6wYX1ZxZaV0814M4Z+j2I9ktoebpTUN1AWifQ23Da+YVuNXcAuiD3mJIoLvQzme0OV+Nq6
vW/dQ/UyYRf7IufSOFX1jsBJ195gpWxZ/CtEWsfXjtMPj2WTKEjzWUz4MZHEObU0Xl/tUUW12Vyl
hhua1ObZ0qLi2ZZIbyUeqNJTvHmF/aVtEXhca6HWFOxkWFlCLzTldSVJCaYLpNrkUEOB/vZ0q/r/
JeuzknVxpvvXFet/Zb/q6Mf3/N/uv2cFLmu/8jZqp8uf//nvy5/7q241bOcfhimx96M3gxxnkQH9
Vbfil0JxilDHFLayFEbN/6xbDf6WqRzdtfHuRB61hO79d91qmLiwOIiKJFdo06K2/Z269VQXZXFj
5deBvVqMpEB1VhfxunWr3rR6dS9mQ+zgHdrcPicij1OcBP24bc74Yj2Zrz0zdlGObXP3d5WQ0jbR
J/HUz2/+NLzdKpuL/iP5j2StRn0LslQboXNFRGC3c+APXqM7Dg46SX8XhWsGx2bS+nxnmEF4Ffs9
dNcuogUvEQZdykhOCJy6r0RL009ThmF+qM0p/RZoMjkGvqG9x0+gJwqyyaLLCQ3m99HEEBLANNd3
C4EUmqWZX1kFYnH/s8KgS2EvOuPCO1bZ12fz45W6/bRC4BPz6BZXBdM1LQs5/srfzBC4MU3Iiz6C
J5vbCM7PDjHxF7BPa/f2SKfis2Uk3Hsci4uEhSWPucAez1+y2+ppTXM7+5irCMMZ4louVYVvt69a
Gj9mUBbvOk6DP2GsH+P/Cn4VrzzfMs+flUB/DgvGInSkirp01hGVyMsKXCLH7GNdSeMgok5hfuLW
OwKHwg2mQQlswIUJ3obXuRp/0G0dP7794GKp5k6nl0JrsZT1Nto71tzpk8N0mWpTZNlHWeXiNqhq
VAFO60Jey27hYYoDWqVhXwL8HUJ9vtPDpqOhz0TUkwS9Y2OJPWzX4WindfI1MUn0nEwVXSIGqa9E
/2jWnJEThig3aT2JM5Xqen64gDTMDQeNmgl0LlfzA5YbUg830u5j/cEWwbbQrkRybmqsF/wyCH5P
DLBIBV8s+J7ILy0KEu2efLKjHf1qs/LILnAc489Pn+L/xQlR/srvEVn9am++l/+xDPCjKFHUBWH7
v0//svnzr5mOi9/VyV/sn7bfu+5XPX341XQpf/TPibv8k/+3f/OvTfzjVP76z3//UXR5u/zbgqjI
n+/vi4Hsvz4X7uFYZ0X+b5dN+j3/2az/4J8HAyjBPzClQ2SM0NiyBVPhz2PBsKx/WAbouokW9i9j
rv9GMy3OC0WPkD8B/gfa8OxQEP+QumKtGyx6m6WkfudQeMJE/rmKFkwUSAaiFA4aBrEi1rLQn8Ez
AifiOlVZ5BXcXC5wloRpTJTNTnfT+L7QoTlkbmpsyRaFUzYQ2TOUc+HlYx5/meOzcca4ij1b03/+
Gu62jsucZWtbXv/zX6OyYGxNt489LObVF5/ujrnJrDH9KIH7fw1T2gwYU2foTkaqR1Dk4C6bWvHT
7nwcBht/4Q75Dq4udSmzbjOOQwe3hMAWuvJmROLANMZhsc3TfPjx7Mu/siOK5TRbv0jwLQMUU6AT
WINCMqk6G8QpgpdKs3xX9EP5se6LqkEUqTTPmcISxR845GUeZf2HcbKKYCsDKv2kF7f6aIhPfemM
H5eWirVh6PpXilHoEUMf/24SbvIoqAd/WGY4f5qapLxPxPgBtZP252L+l1v7KYj25ydwweuYqYDm
ag05G+gsdTOsI88W9OcdnKK3wPXGmQPkdAN8GgVxFNwaHSU+/1l+xbNph32+E1XtGHlZrSW73jQG
CFtV9a6OuVS//WVOt8G/hkJrbTO/OSbU8vefDdUnkVs65Dd4WtQ9pr1Fs9QXN40GzlTDBXh7sNee
i5vHciJzlSNO93QwCi4LJ0wTmN5pzXcBmCC3Dvhto7Sz27eHeuVD0ZbCM4e9HbMAc7VWuHlFgCx1
7MV5GB0GUw77maJy9zdGsRCYm7aNRcDTtH/29pDx6hFUGdrzQRYf+CdqykrtXCPg5bOwmQGmciAu
/Qb2tJNvJAx78MfZiD02KATWHTQc34n/8or8l1N7dWtZpoLFf+FP86/R5Qv4vR3NKMrDhKmAvdou
R79woXHxJSxSh7Ga8QIraniijMf9PBZoG9Fencmz4zq/2iYsmikC+B8jQZuK4PRJY6S3yu6T2BtC
8djBpzpK0ZM8ujAJMbXrtn1fYxZawCt7+0O+XAaWI3nLuIcJ+jlrO2YjySxsVBw+pK5/xvjM3OaJ
+oSS9zst5Oq319yCwMPyw8AC9wG1WgaFgbkxqTWxl03lg165cpuE08EytF86l9Ht20/22ivlniMW
xN+S3IZPX2kfO+HUkO3ttXVq7Ou+tfZzjhdbhXnLTo5udT2beElhilicWRwrA+enCeUaOjuLYrsU
fNHV0GHn5IPfpJ4zfkua/sacaO0AVTmxDilY+xiDUIjA3465D0is77P5Hnjue03uxTjhRZWoXdL9
fPt1vNyCKAlM1+FqoZjr6xVr91UorGIOPTfVos9TAbej9mGoxZZfH98eatVZW54fbiFHtQJOXlou
y7p+tjv4sOkIUQzj5XhLdjm527ucDJYD0qsIVDlUZJ5q8Vd9AJmSWda8j3HmhIZWjL89B2jtYphC
2cfGi9PT6Q8ZDLN2/D6GIhciQUa7Rl1LQxZ2zILY6bl5sKI5+kBOT3hm5JfripGtpROkS5cifzXV
M2nQraAN4o1kDqDniIBwbEg9Lg0W9D2xfu6dL/v66UWDeoebhrSX947M4/RRAwcjc4wgI6/2Q+Mn
NhP2h8LVnGt7smBmYreMptnEfC7ewoXOLrU0OtR6gp/b73977qiE6MHlgmi4NP2ff3tcE+VkYiHh
qdKACNs27h56utiUHSylvodb3UGou49HTCAHyx73o5x8TJnIjn77lzzZpZ++EfCTBXuhKc+Oaq2q
qa40JiR+GZ5ZCLQIdi6wMqD/RUcOCrCByjrWoG9tB0Qq7zSt3ttA3bCqa2zztgUyHzwjMq33TB+a
1L7AYAGaeBfrKBsCmpZw5EYbv4MGXhgWIr5zXbe5+FrkYQiKEriwsMe8/ULLbPyQxZ3TbUerzhe9
pfZBjfAQsxQ/r83QNZMNg6WsH8tuQuv19kt4OQ25Ny/Lkf9l8eurrxHRvMLdKmm8QuvFtkm5gjaG
Tw6LNbto/iN5//Z4L09srgSAWgqbHZuL3Oqd+9jvYIEyNl5lVoSa6ql7mFDGHd4e5eVexijsYQ4Q
sAIGW811oyurCX4lT9UZj3bI5aMg6wd2YxqdmUTi5bJa7jj6cmqRkw5Ydjqdpyh1ggpo1eMOfzGq
5GiPf0z03VCbbdEj7uJcfEl64CQ/vTCcr1jY7k3mD/lIB9sk79PO7yy9OkJx/tk4IVQjY/s33oWC
BUIluaB4q5tDWPVQpmXReoSfR+RCUdmwtgl/IZJn9/ZQr3zcBbKTFpClwd62GooPEnNuNK2XlAOe
oiOcOafA1v33R+EuRB0LvwX3gdW57Uxt2NLk67zMD2FoFTOWk9jqnvmwL28HzmLIRZnLnZyyZnVN
brkwuC02H57Z2e4GA8B0C7vIuJrjYX6Hhj/Yz7PMtriAnjuTXnuLSwkPvYLv5S6V//MN0laVJdUk
O6/OVbYd8BBFbJae24dfWSIWex64suCu9WKJZLlRW+5Y114SIXMmAkrbIYjFz9OCCv/2B1sZzC/H
PcyqBa6mmJLYXa1OWZk1Tk/bp/Zi7IrxyfODvSZb/TgzM/c4KNdb0pfca2Kqx60W0+wqIlHth6Ai
V7Aq4r3dq/GTGFp59fYPe+Ud4L5mUHyDp4FirGbSRIBAy0xtuQFCyZfGTCOxTKfFf6M/s88ar4xF
qeJw2nPyCWmsNtq2hCGu1xZrA4LxZ22q0U7AIM+HbVIPx7DIIdrqc87u0OsGgVfDMGVQb2P4DwE8
m3hnY4/UHMi2fog6TeBl6hZZvn/7hbwy9bgaSLoHy7dy1pZk2RTo5VgXLC0SAjdugnDBGqPuzGtf
+harq4hzMsxqPihVCrIOGcaoQ+dgTTJ4b4Z4XNgLxdPXRHsZDMrwSsuFb6/7iJaCQTvGyAe3sRGM
hBGG6syTr2DhpznqmpTEDmtimbCrvStvp9CfDGvwykIrr2Nc0jao41S3GyBG/7ANnDI3IV03bCWr
hY+O/r72wJxKfdv0tOM3kxUQHIaopAy2oQpxJQ5BmrFsdLtWbeEFFy4d5q45hJaGE5NFKx6NG+04
zy64lp3Z9VddlD+fh8uljZMKbDye63QXcVC2BAEhZ15En2+fhHV86Ce4B5iiOLgZYz2W2fGvWAFx
+U3TX/nt1YAmuRvEJk7tej/laXCYO+iDNQZ4GzkJwKk0FR+LTPQ/8WFwcPHKrS0GqGIbWdZj2Ham
55h9cCiiWFzDHM8vh3hwj07kOBgDNM2lJujO4vBDwqZbD7995rNpmpQwAmwIKGB15pe6QowR6oOn
a422DekqPNh2XWwSXcZ3v7tM8D3knboKThcQ7epsqMauN+1ZDZ5WT/IYNumviqCQi78xCJwu+fRf
qDanH1CTVVuHeTt6IHkko+AfhmhLijP70rLtnN6BwdMUNwNWJMz9dYrC1HJ+cnMYvdCOvygUwtia
X2HfAPcM16ozk/LlHshgXP2o+lzHpGt5+kj+YKKkKfyRuxLaIFTq0yFDgbvB2CA9s56f9tP1g3Hm
gKsuo9H2Px3LhavuT1YyeXVgYZMUOBFiy0QcRJWKXZ9r1ZU7Jc13I7IFIc/kQ75z0MKh2GuKxkUg
mZEGG8U18VDmDD3w2KpkeIzxjzzH1X255wIFWEoa1KH88XU9NDSKCcZRjIR0KLd6B2nBroNzseCv
lNwMQ9EtTWPBj9bIaUXEg8oM3gcHnP7RbZIesW9i4sI/2DU+ebXS64s4IEJ4Q9aLgVFqEgQHEimb
e7+j63vmTvDKvAP0cwi+pKbETHv1eSw0hLWMyhnb0Mj47sS22miAMe9ztUg8R0gMb6+mV5//+YCr
wiN00CA0cFo84HAdhYmbHmkDompN7eBqimgL0I3ML/Aotz5EuSgPbZrKAx469pl96rXvLQGcgH3Y
QcC6TidmGCj8HbJx9gqray+UgVl0F3XnkNFXMEuXu5aro/6n1qfmPx0mjRwpMCWZgZgceeyBnHdm
gM4kSbBC1MLe3AuFvK8uEuMqxlnro18b8Zn1/rItw29wuPaAAxsUl6stWStrJ4eoNXsT63TjDtl0
U+QBNXFcJhc0iSZYTS0WFlL+qOteO3PNeO1Fm4YJDwI2OutrmYLPQCYDTL2NaeF6Yk6/yKooDnZi
yjP7zCv9m8Xb95+jrN4zJuS0kQfN8DIblaGPJY9xMESzZFUbbft+Nm0glNRPO2iNsjE8IjcF+EKZ
2ce5dUZ3I8HXPgZtihnHhJtFDzcIqQ0gvVsctFzUPxyohN2FQhWkX8/aLPDq0J34Oq8wsca/NMTP
58xaebE4n9gBksIAKgLoyHpxqnDE/lqTXu2gG/ajUju6YZN5+JgZGgSMcoK7qtOf3chRFHduU+oP
mA/r/abEvi05mJ01Q05y1SNehJpOhs2g3Sdab3x++4euvzAJP8SHwE5xaWi6Ul/Om2dfOIoce5rj
ovFgcVhcDeV8HFwMYH93FEV57yymzpBqmMyno5AlnEj0xJ0n6/hDj6y/3rTTEgr39jDrlw4iRrlH
C8hkrUjTXQ2T1W2GdWE9eHAT1HVAcbkpx8T9pEVEmmn21N2/Pd5Ty+D5CSkNeBhcYzj2FV0NZzVg
mRqt5O6ie34l1Y+WmAp/Uxk4cOD/0PfBNiUKB0opt110BsDY2ACkSPEJSDGCn41MaAXUDfk5m74P
owdVdQ2eqnHu4riGagsjCKvDTjDjDpNtVRva740sglZL7kf0reFPF5scD994Y+dd80ddG8FN0+HX
GA4aHmNFaCEJhK6sYwiV+2BmkVHj/VwWNRzNmEA0mp0iaSAA11A/s67Exi0czMnZWKCg0bZFeg8N
3JLlTaQ5dbKJ47H88fYrdNYbHIc2XiGO5dDANZfa7nRqdB3S2DxHpo2hMTozytb5wh0c/das8EGV
2icrmaevRKfblw78xiXCJi2QDIoYZagZu1c6gbk/c4NO3CaZ0cDtsjiS6QYjKe1h6pVBSsug9Kuw
npry2sBO4zLyjVAnt8Fs/8CruayOSrXuBZ+XL5MNbujptV1/hG5JCyFIHXvbzXWiY5TQlvKGYHjo
3X6btVcYn8p8I+1JB12ccNvZEPweVMi2e/Mz/rjwWoIm1tAXWgEeaSQRV6i1xXATzhUM8xBK7Ody
jo2ZMD8Qiy3wukq2Td515QYJgHVHt69098ihwquJRMiKfCt/3s9DizA5cqcZzXSr6vmdNsSpgDlj
tp9EkgOz9F3TOdugruLwnUMm040WzP1dUTiQVdNA/8YMI0xQDzuDQOkUxyoCObCb2VB0Dc42QRnU
HS0xUDaWVYDKXvQkVSRkkxNXPzoJDMoyIbMzyBF7jCaORnk2hRc0niCF1zgufRYwsUlfKtAdbLIZ
tyHbGMmp163aOQMyrTewZf7YEhEDUKiOMG21gTVTFomuFJ2nd3a7N3JZ76HbysPb0/SVUYCwaMKq
hfYFW+10lhLrBaM5J4m+NqEH5zzMpVvP1Znj9sWNg4dhGJsHUuCh7lpG4xdt1vlaN3lpg2u4brcI
XTQYq20YiSNCTc+Axs+nL6YDiUpQi92kOVMzLYft6ZbGWuT0o01JTwUY8vRJ/aoy0gAjYG92y2wb
6eVDUYC9xuy8u6DXuqNtF9/efrkvennLY7MLcH3nIsvFbjVm0fb4aThV7wVth//h2Ev7MeMVAN1r
rvuYt2X/6AZElPEzZiSreAgeknl2PYjY0GKy9LORD7mJKKLrUXhPdbtxBsjjcPxFeiaadakZX7wf
mk3sWZRhEClO30+T9/pMWBhU+b4nuc6Ei58ZAzEXACrbBLsfwldIAbdgfW/ffk3LTH4xMkj8cmLT
71unnnYBOOvo272XuhwkCLRn1D7IuczsLNT2ykOC6ek0NKDOgigsB+2zW0GDNhCVNUBA7eYhKZ9u
j8uFE809ZjYoc79GgZaN23yqwseWiPTq95+URbaQrKRusumtzgTZT02hw8jxmlCvLgO8B++svL8c
SNWqz1wZXlnYS+AEaDt9B1IVVzgaccC49rTG5CEPC7ccRANKyORs3PDyi1ffjmFoketAEQtWevpC
26rG3jsIcDrEYeDSCYX5zmSzWVCu9moUOMpM+oQxQSsgB1iTgq6EGyh+1s0+ywVxazCMz1y7X0CI
rDqKRybSstlQ160ePa2tyMDem/Kmp6GhipDkPFAMrCCKC4IDHmPgqr4pt3Ko8U3og+Q7rMr2MkMB
ewjdeDzze17ZeJjcUDSWL8EOvXpFuckXH2TOz6GtstHHHAeOZBz2gGV0+yThZnOHA9Xba+rp37r6
MMtNkTsw8LrDpD/9MLaVxqUsJyocKD1HFBm/Ensad3aZNMdh1vDmpxF5Y2oo5uoYK4MJHH5nhq1z
R72ksHfNsQULk+rajDFHhvTZvoMYpB1qvDIvsTZrf0xuNBAf5y/6Nifdid4wr3rd/DzNWC2GXC53
rkBPwBGrvRMt3fp+HoZ9lOcZACIRTCyQfeZgUleNTbrDXFze4KCcn4kKf2XF03RaejW8DOtFvZJV
epfwUWYvqK15L4A6dsQHonkq62yHaQUmN6IKLhL0GWc+wfrSzjR0TZ0C0MZ6h57Xaq+p2szCCsOf
vRKhzY0BBRKiKfpMzKsVXkt1cXz7k7+y4rlqAutCEmfmPy2LZ3ubCud5Fnqse0Gg9TuM8Is91ILh
97ewJYqGbjA0cxsJwem8Uq4wMXXrGSVT+O/AWoOdIqCjxNg2v/1AL3CZ5Q2SIftEc5UwmldVSD5L
LuYN0S4+AfM9fkJhJeE3VnjSj2P/gNUvm4xPPtyHIhjxPK5SS1UHLPD1apsWtfY39lTeGDclum8W
LZDVmuqLUMPRydE9XBvD7TD3XHArca779sqtYWnxcUkBAYPIvUaB0ooTSs8T4dWWMV/mrSGqC70B
asSWNw4fAEinboexfOXFvUTNFCSLvm+Ym+ibljgVtucEUh1CyHzNznbC5lZiR9pslD0Y7tboFDke
b3+olzOPH+zSGVrqVLTfqx0u7sl4hnwKgKFjLFq0eLvjtinPTIeX62lJFFqISBT0Jle405lHGe/M
dlcIT9lsJh16gdsiyFyyWtrw0sRsLj1zhL46IOjrclbDAFkvKM69YJ6aWXi274Q7JyIAeIgNY+8z
6be9n/pnFvALvgBU6IWC/T8DruYXAICRV50UXi6x41dRvMMsFI9adR2XOJUZA0Z0XSajo8LZlaLV
dvZZQ9IumEyy67qi+gDkke+CwTJIbYi+kmsR4ykpxWVuz9phtM58keWNn54x/F6kR7hqAEuQ4Hz6
RRphN7Kb+b1GQ7FdO5p5GFqsmsfSdP/Ot3g2lDwditgtZx7B4z3XzNodCMN81NPZ2tnDFB60LNbP
PNprU5o1biPB4kYMEH06HuL2bgrNTHiltIvLVtOoB8mTPLy9cJaFsX6BrG++gIKPYturKY3WFg/5
RDDDrMpGvl0pL7eTmP8vz7cZnjiYeGbuw9uDvjwRXSLyME9AQ7VIx1aD5rrREy2QSK+dpb0d2vRR
Ly3nIynMWPBINK10LufvRP6oM0/72npaHhbrhqcG2Qo6lLaYWGax9EarjC7YuycsFIv51sQSbONO
ojsz3mtvF3NmeidQuWifrB4UNT9RWdRcNFGde5E4BS77xXBZZHQ5TfJ795Gy2ru3X+4rS4IpQ2WB
UMam2FwdWdWccj7IdPaiqdJ3wq7NfU5nBeN2ZzhTVL8yRSEmwjuGYsSAa1AQzfA4RFY9e7Gs9GMe
qhvYrOWZqvCV54Ha69CNYBCaQ6tvlsvRdDTHmD0E1sTxtAluW4KGiF/Uwd8YykXNuBBu6QQ+UfKe
3V9cN0MiXWqzp7WOeO80RvdZRSK7buMk+P2v9JSFR6HLNUatnyoZUhpYItc9fBNuCbHqv5SN+VAk
kfTeng6vAB8u9xcmn0Kzh/xmNQenojFKK7J1zy71+YhHYn0nw0zfVr6vH1in4SFwKoMscqc/WG2d
XzVDol2+/SNe+Yb8BiVMTMslxMrVXpYbbTdlnOCeA1x/IJqoo68Xy6MEQv39bZNLm07ZIZVDeb06
wUgha20bvqzXcyd8B3cXI7261s/sYC9IQxyUS4+M4hALGNrFyxb3bKoUxHFk/XLhmJRT/pCYZ5JM
jX2SlfviqtFxTdTbYCANaDa33RA3F1Eb67dZHIj3WimNi8U5goAnGCVvv+knqGK1oS9yXcr7pff/
4nbs1LEzNXqmYyHZ4SGphvDawvD3Imo4jdHoHqFbRVdpmj2IIM+v1VRaix1ktsvL2HrQJrjeLeco
3A+Y3dVgJXstrxcb6sXp+syR+tq04GMhIJbAU7TCTl+ik1fJBHave6p16qOGBfCHXpnYAFj+OQHQ
K0fO0m8Ef4M8Q8N9NZSYTd9OrcDw0raNthb9hJuxTvPbFhs6nKZJ2UOBpXMkiPbn21/ktYfkCLCX
LufCb17dGyhNmpCMQQN5RuvjxzZ/a6zBukhjfNHfHumVaoVCk/8B8xdwxvXVMnP8FnNRgtO92Slv
C9D9oxFk7R92P+b3qSQrMMUycGPRW/lmjIX4hLvMdCFVdOZYeOXUk7Q1yawX+GDBuDz9rGMYRcVc
98ILRD1s4tm8zQfH3nUgJrs5pkGFScz924/+tF+upj0da44HTLdIrdSX3/RsPZZopJPRt6SHI0i9
qCTC9NocEUhtaEmmCVGMyVUW2ajVyF3DudmJaksdMLfEwNayp8TLK+uRnmEdYqKBp7o76e4DSRz2
H5rWRVjTq6BI+FMlyE2nkvwxjodxgPrYlCTi9U1GvgQBuvHeUZqD1V/lii9Gl023kzUOx3lqNZuw
tybEpRyoYsM0x/PdybJ3fjLA4JRzXLWgzxZWzVHhm3g3kL3zDmERuTL23EwoyfQwzXbYDs7YCeL1
OOFhbNjvpU877MZQuG/S2UC4gEc56uCtbXXEYqWTP2oXLVPliDld/k7HMOIHUi/bxrs50t5zgYYE
hiCS2LDRjYpt1TrFg9QGXexIaHfwQQzL/qHEh3WDFj7+6ZOCVZKiHFjtBgtYFyeOoKTN0rpFfFQ+
CYRn9ojXJjVkHIMfBX5CXORqp51pLsHcbaQH8+W9mksDz2Q1fyIBsHs0J324apEf7hR9vK+57hPB
ko3Y0xpzkV68Pcdeue1Q/sDg4rw2IIKvVtdgJpqGe7j0evIyL+kNoiFUTnD87VGWJSwQr1KC4wh4
OpFxxBN+rOHZTrqbc3D0nujPMPjjNwdZJO4GZBsd+wUbdPZ0EIGZvSpka3utGWL7WoTzrkZrcuYo
frHzMYqSLqw3haUK2p3TUQjxLgHdDOX1rv9IEr24TUplXFQdIMDbz/Nid6c/tbjt8R+u2VwWT0ca
BqgTbZRoXqHItOzS8kOiTy0daqFfYUhkIfwNieY2i3PEpVcG5mLlLnZpkpNqzeNKabEaySA1b6pD
nDijtrlQNYa8aZVxuZ+zn5pTONh4Gcmnt5/4z9r/ZMeDZL7wVhD9iYVjsNrxKnid2DVFyZ3TKIpS
sJzw0BRzetM1GvGdsZw1er5G3d/Q3osvrMYq92U0w+glRuTGDHRi7+xMc9+brev+yIpYfY5wm37f
4yRgktzXFMVH0BRcoMpkyv2DEQy4unLpKfZVPmc+JWJYNftaimSrmmYsripbCKLsyiLrduyu6n1i
KOJjyWYoqq2WNvDF6yTsL+q5DEoysebRcy03iHZ4ukV3tub2d2nG+ttORZ97AAzuLR5p6fcY5R37
duMSpZZmUeclmp08xOGTkCEbhl92PXczEXON+GWoxX9uGkAn2sF9hxG82dywicbGsTGq6aG1hkBu
XfgLwaFpyHHfcAEYf46dJX9mdaA/Fmh37esmbgR+NXA1XfwUIgTLIcXc5WRFGBogFW1+JVl6qbEx
sfsHPsIb2VrxfEGO/XA9xa5531qzxkNGqX1RDTPA4cae1Lzv3CTYqwzeAQGy1oSvdyu7n32IumYb
DX2As6uQ/UFP3LzZ05GKLgzM7oLdXHSAJ05FK17lvX/wC5Ef9ED7hhlY8pAtlhF8GyRTT08VX1Hz
m15Sk8xiOlUTbjU/JEKs68PmS2s2VbV3uW55Tjf/H/bOo7ly7MrzX6VDq5kFOuDNojcwz9E+piNz
g2A6eO/x6ecH1ph8IIeIkukORUulUqmKlXlx/bnn/E28U60yOFZWgstx3aER1JedchtqcFQQGsQl
1x5BnAcbO/b12cDqJetAWYg5Jg9wuWNh2ud6bijYHDRa5GLVXLhxVGV7JIGSrRtkOc0udwpkTSiD
HKsqB96azygKlZrrnZmcQWTgwJZawTP8vsmpBDygG2uIdjqiScekoKIexrN8UCDSz7hJXhmNHm28
MV+lIKAw8zwh3UJNFvL2MjC/BSo4yM4IU1vZWdH7ARMX0bdl1VdcbFpUW2zabOv9t5yyl70HJyXC
aCQrCuV4XXCMpYE3mdEU56InhaQYOLrGqC5/SgqYi3NvTldiooue2GI+IAg4tGbp9JDpbfzz/RPr
1fWJqCxcpAVpQVqZ9/xlx0VTCE0zj+WzEfjFlTml/RU2D9PGZL/RyiJLQZiw8K6pRly2ghFbXelN
qN5HJFSJeTQd/w4l2Vi9b7bChUaqFO6IvCbnghycCfwm9R4r0G4PzAZ7x9E3vfdH7PXlgnf9wsAF
/fQye5d90cKxn8U6Ue/nBoJFSO1wyqd4nyMF5mHJjMOyTIq79HXrT9K5wV6yMHVyOwutm/fEZcM5
qtQZYuh0T8aSVAd1+hyMlbrDoXA6JfowQIqltmOgF7gR/bxkAi5XK0ntBSlOXhelZGO1PRp50sys
yrR7P5s+T0mrfzQ6PUauXAtPUhLu26LCpNHSQlfHZeF2lLBYQme8FcJv7w/+633Kh5Cc4WqHFPSq
aqeXup5anabdN37f3Wm4COV22dfyIc7gvTgI8AWf3m9xCVLWXSc5udACSdUAiLkcdW7CuMwiRbsH
vT87CPpn15ExBsdsSnH5rM2ruEzh/sYhZnE8Pd5v/HWYzZzzNIZ6u+AVgfpdtt6jpzlm2P8RrNXl
vZhH5aEPpuauL3McMeYpC3i0NF9CtVFjm2+rzmBsUg87ka3U2Fub6/cvWS0BnuFCZOLcio0HcQP1
WCirgxof3+/wy6l/OdzIzeiQ9KB6E12tMR8jyPuhQ6rkvhYzAWxYnCaPih5nzxp3wINWAi51WtFM
A6ctW+WRAAG7I79NsNOI0G3HsQ1PisAJDCFPdx0akLmtgyx9JEIA14Ytkt7aFVjT0o6jBgNpJCg7
aI26BbegjYTHJq5lAZJV0h3wXhwajCUG4ftYE8S839M3ppawmAowREGaBlF5ObVVMRJb1SauIiNF
76IRhKPV1NYtK7nbgeyFBTSNaO3J/fegaD/h1jg7jSSLfxZDSo2Bpc3JTFJAhM++WmKNXAz9UFT6
PVi2+pzn1k8283AwQmyGB3nMNq6CZZ2sJxgcBkUGSoMgn5TLbhdWHE84A+n3VYbDiybiboUPbI8M
KfX/jSF+fVRDGgf/jAYGtVl445dtaQuQmtPKuFcrQfsGYp2H+hSepUi27uQiZccKrfCoTELzsUdz
8kYZ46s2toQfsKsIkeUs0LxA9s3EFeXMv7d8K3BFfBwiJ5f6aQOQ8NbAyCAyFvIox806HkKWFS8d
c9LvByOYAS0GstcAKoRR12xJqi2PkNUccKQsL8wXFNB6kyV6OeBcrxj3yVDM+8CypL1AVvWqavE/
kCvkjdK4HzZCrDcmAwIDwYbFaueJu/T/txArT5V2jo0wOGthFR2AltBykOleis20O4U5tRA8qD1q
2PnWKbrcjJf9JRVMZEeBmGMc0Mtl043uJ5yjengemvAsi5nmZX1VnXjGlW5Uyao9zsOMnZtv4eQR
PynIK2wsxdf31vIFmmxyb5OAU9erXm01WSy08NynC88b4ryDJ05nSzPIvg5s78Zgv9keoTVIE44X
xCoue5yI2LZNqRmeY0r+e8VsskNQZarT1yYCQTOF+Pe32usVtcBoICPp3Mka+PDL9kJAvimP7egs
Yibu4AaKFEl8xD0ztyfQlcjnxs3GQfIaDsEzhVwmPOQFcwKD77LNDhgybmxSdJb9cfyAIkXRoMSd
pepNMAlh5/h5Wn6EcwgON5Fbg0uhL1KUwSvkEu08CLDH5nAdBltRo/HczrryMwsHjF70qcGgUanz
LeDAG7cbn0z4AtCPk4layOUnmxK20LVSxmckrgWcgMMAQ5ZMfpzTUNiLuRC42JdKh1LCwQijqfKY
KCil140ifOCdbHqIjikH3UzMQwRew5s6BEgkfNvORpNHp1aZJg/a870YNJhGR7HSnIwGe0odlOYJ
dJGEsoCGbTOP2z+/3qgfAeSlSgcsZ33Syr6Eq5SQxGdF+QZ8vbXnMDMcaxyj3RxqG4vtjcVNOQTI
LkJyhMEvC+O3k0QO9J6kQBSfyY60niKOrRNO1jeLjPF+ysJP7y/tZemuDg9aA6yLUNzyJF4ts5Sk
eSbNZnQGnGbaXVzE1wgBZ3gxN83GKL6OsXgfMX4WFTIugXVSNYxgPslRHZ8DxZ8AzvX6foyw/Hq/
Q28O32+trNJy7dDB4Zeb+NzFVnTgjkbRf5aMQ54CwwzL/Ntf0Ry5/yWG1an9rcZPHIfeMPFQPeOt
q36ounJ2+mkyHCMUrFM3hFsJ4TeOIpLm2ISixUC2dl3ZSQdtzHk6xOeMA9eDjol1canjHYZMtaON
6MLA8tyiP721SJZ6MUD2F/bc6nw3CMQ7uArxuYYxeGXW0iNKFLpnmPEW6fyt2aNggATSIkMDCefy
CCEDlfcyqdWz6U8IRTfZV7mSvplpe4wk+fH9qXtjPVKz4bm+OECAJli9OMOm7zQp5VTXpLLcodan
e2U29RvrUXodGXAlL8qTvKcJEOT1gsz9xg9FlYNci2FcALxvv+QwXUQb19QWl/hU0I4iIZlLFZlc
ZjcIbWBjIFyC8VIUpOIGFWfwEbLZPA+FY/hzo3nmEM+7trdm3kn5kIz2+2PzxjzAwmCPwhtfRDVX
R/mY+FiMCyR6+7qB8hGp3W6WcYaVrW7cTbAoN9p7ay6gC8H5oFypAOC+nPcQnZ+6MpOEE1YvjwQ0
mKf5Q7x7v1dvtAIyHPL2AgEiFF16/dvRmvhMU4Wq7Rk5IpVSGLHYxEPrzx/gILEpCkJeI02jLbvp
t1b0bJLUolOzM/YWzSkSCraobiVeIc6VZ9bmphjfG2fC0hhhAsR11s9q8LKxnmByBPl5kKingIpc
gq4xsIV+FPcm6IB9HRbDORtVC4l8lNLi1NKeS3nOXZ79GmQn0rTNhBMjyErpuu7M6ladfWv//ui/
cYqYBMdLLYsELKy+y3EZOjPDXXvKz3HaJVemOFtXEy4ebttmW8v3jYlmlsn4UXIi+7gGZLSmisVr
S1NZHRtunQsUY/UyOLzfoVdMVwJ+KJDgCDj7XwKEyx7hHLvQ3ZLiLIqlAvhb0U4+y+txrvqX3Ty7
aVY0OAXqmkesU+xKUNc3qIKS59C0alfOLV58QvmzLotoB9wp92qfaejnJDrqffokx1qLumI5fw8g
wDmqMIcb77K3RgqkATVOVN8IO1aPB60L0DMEJHae5ya31WTClpEKxMb2fgGArcKMRU2G5+rCsgG/
dTlSAeQ8sHlWec5bNWE5xn20xzoBgTUBaGfqdpixfAsTWLxuJbfK53kKSsMeVNV/psIgnftRHj/5
clDiTqrr3/x8apqdZRBMFJrsf4fsJuckDTsIcHXcSqWdmP7Wg/utoVrS2ksu+UWm8LIPs1UpVVQk
5VnBMg+lgNbHvaTJrKf3V9VbzVDfW8SMoS/y8LhsRmrxCEn9F9vFurTVLuVdH4Vbr8bld1lPyMIL
IxFFzgzi02UrSjplzFYen/WihHNVlOMx1pTeUWKr2Vvz8AvHhF3nt/UnZczTDbDGa67KgkN7yfsh
+IXO7+qal5JKjGHC5eda6Q2om9L4WQlRrYLYo+9jRaIeUyoi9vNiEd4MSH16pd6be7iisaOHtebl
qlJsqMC+cVFzNi10PahKoHas1Z2HTWQQhgpJRkMZg+e6YS/YCviqp0nv8WIUKpmyqjiZATJwanQV
VzWOIwpENptNhHNvxL/1LTUknjljFMMDaavx1zAuvNE49zGnIgTBffX91fIiUng5kaDCyXRQhAau
iHDJ5UTGWF2lkDp54jVq/aBUoY4z7pIYDCgloJqEgGPhmnJn+Y4BffkIerPcI/8cYTsfQdFxKs3v
kl2Vd+q3whelm5bO7eR8ZPElo9CDodG7GB6eLxSC04AaD+1Y72TLwcEjue8FFRqNUQrNkxRl/AyK
njnYSdH7XqKO8Z05RZPplko1YG0KHTlxWyuebjBbDjQ3D/UREk5gguzHmTMHX14K+k6pJhmChdlE
gdPVSlq6s1gZWJkCKDoKQReKJ07CZk/eQ84wOTbzsy7VKvzZeq5/mFB1S74O/S6eck4bG7do+kBI
GcBRzNqsfy/QSKlsXxXqj12LV7Aji+HwLNYGNkWAMRXk05ok/+77ffHUprM+eEhK5IfWRIvESRrM
XCDOBkrKgdxjJDSPoyCeoiHRMSui7dqROLxRxPUNoCFVlmvnNtEqmbxtMP1IIApVzmQ1VDljRIR0
FO5CsDFd05i/JrWkcPr+ElnMHC/3+rLVyG4var14La4XtiKoWhQX2nzWqwSUD+cB+otVUeJtJkVm
CvF3NnRn6mYr3wsWFtefYk1Mdz3mQ5ELmENKrqjgjSUGabXyUx5H/6PWt35HhSQOnHoudHbH1Iod
ifNU/lr2s986EN6GK+juYu6kTMFD1NWz5sF6lJ8isw0zG0cACNqqUqMIOEnjlTy280iBGhemHb+N
Yk9g654RHpk/F2LKxqn6qlRcPxXTewl9KUpD7ZSkXudHqe8URZSXWIaV2TcV/VLZLWQTg/KBHa8B
7cY6z+lSk9eZ0ZfK04hJ9bEFRNHYaFtm016L+6m3a1Ul7zCmrVw7IKaCnYHdYeIUSm9pO7NbjNcF
qAwtfPEJYRwjzEUvL6bMjeXYwvypQgKhCrTwh18GBd7IdRCm+B1LeniChoezqh8r4S9xboMviGXG
H6Sww/msqvX6IJSk+R0VJzL8rGMydEM2AyEDsjvBQ1Oy+SqBq5x73H7qEzqxPocl1uzPPt699jxA
TbLrATIU3k6Dhr+2UPk3ITd7cRu0iTxgAqKJ/d6cgIbt5rooPry/xl49cijfLaAQTo8FgCOuw4gM
+0Njahsi6xR7kLI0Tqpcn/0mKnYqsgc7f56+i0UpbVQN31jaBrQvqswUUxY15svTDxXmqo71oT7r
4dzvCk0sMUwC7fd+795qBZ442R8uZh4nq94ZNZVpBHGoH/i9cmIBUYcs5y3U2etWsCNYwJpAekgk
rGOkBpOsQBWz/tyl2oRXofw9LZTSfb8rr4LwRVKJdzwJRRN06Jod4LeIwARy150LtIVcHgPwGKkT
7JIK4+P3m1punoubicSsCESJ2SHvT/7scm4GqSkz4rLxnCOf67AdZw/moXllTKkBWQZg+PvtvUad
rxpcvYNipQDT043jeVZHybPg0DnWFLSOksjIPXAR7SXgnJ81jRuxDOPaJqVebDz+3hhfDdULHjqA
DixUfi47rRpB3NSmNZ4tJf9VYDR9k0+zxAWMofhGd5dVtx5fmUczsSjrhef6ZVN6HSeVVgvjeZSl
Yi9ken9Vw9TzanWYrmTLNJ0qGOKHvMDIPeCjHbBbnStU2taXvLFwF3Y3cq8LgwHU3eWHhJYkTBGq
pufen3lRx4l0WBKkGyv3rVYWrJ0I6A7c2xo/mPfx1Gt9Pp7FWQhOiSA/UpU2Np5Db0wfgwmuj3Ih
OYJ18I3qVGTOZBDPlj6me30uMmwam9bHwEM0H96fwLfaYlfwdsTWiJzXaqmg+9YZqL5N54VbaEf4
zt9lQfg95CG+gcd5nZknbaJTI8S7AcoV2I7LGdITPxPCQJXOA3BVnkiikYs7lQgmt3vL6iI3GuIS
HVL82XI7W9TxPomCJFxHzdgWTsyIyfZsaMV9xfUz2FPnY8lAVBovepzg+Fs/Uzzwbvq32fe1uzTi
CnPqcfg1zkXynbO7m66yQZiPUFu54IxxVqOb2R/yrTzScqas9gQqByRikY1bpCuXMf8t96KORa8E
kz6duyCtd0KoB+5AAg7vR9y6jLq4EfGe20gDvDWPFGD/wBiR6Vstf6HvemFKhOmMs/vkGj2MVQr9
uueb/Rb18PU1S24XZA4cdx5NQGUuu0cxURsJJKdzk4IyRz5KJN4IUK4UZv4vQuJPqVjkNjFTtgWe
e+M0N0DJUG+GVQZPaXWaU1DCKLZL57NGjI5IBeW2Wh8qIn2Vhsc/q9G8XFMg+VmyCyoFDNllTyu8
pHrDmMSzBZkEQlT1SckUvGcHCM/vb8PXUIWFILQwaogkeEopq9u9y6BxlmmqnWfwCp98LGzt2DJZ
wFUFgcjukWQ9FgIlfzvXU1RBrNkasX0rEwAzVWN8fv9zXh9zpPV5l3NHg1ZgDC47rlZBz6Fg9Oek
yBPIq7XlWIP8p2ERKFIvtFuSMkuSYfHK+32f5LKFt6RcaedaDZPd0Nf0WQbvIrUmouB9K208rt/o
lclDHw96SMzkylZ7xJSDtOrwZjxTPJwOhSl+TlNk0N4futdLdMkuAZ+CjU8J4eUd9Nvm78qmFou4
0c95reWnBOrFoQuUcG9gDLQ3EAPZMCF/3R4xIflWMNjLRK3Fkv2mSudJnfQzmX/JySQTqK04xE4f
pNahraYtBODr3Q/VBPwQWWqEuPnr5aSNUYBkbo/jtNEhgxUnVIQHsxWOlSR/QyxwdJvOivZhWvx8
f1xf87s4c5g+AHJIh6rAWi8b1sMW5YqagcVQafilqpVxDjDo9bRO+MQINw8lJWk3akz5Jpx8MogK
j11qjosraTPdSqGWOlasfGsIuFCKC/OziS7tzm8N1YaNmm8cyK/TS3wvmFtkFDiwqNuujskmwRFq
7BTjXKVC7ulwUxyja+Inv0D3SxwoLlg+btZ4XVm32pSYrtEEkSe1pQDnrJbdZAAE8/4Ymq9QGgqs
Yw4JxDjYBOq60Ao6adBiVQ0fBBJfZ6uqBB56YweEQCrb4bkYffVsVLxOnZmcvLmLA7RlnCiSpAJB
t3pIbIL14i6VZx0uThiZ37AT6uSTieHNIY+xBg/jGLSX6dfRZI9lFAwkVrDKdifNas9TpeEMpee8
42xRi2tchTUt+4yG83yl6zm2zSgeWQDiK3ABS71q9owwTg6xZfXZk4GGS7UILFSJjbtz6pETKL5Y
HfTtvg6TB1K/2Q8jiNQW5+Yh/1TVqhV7eRnJD/5sGDueCdmzWBVhjWCDP2auTmd+UpEWZxstmPlJ
VhKsl5p2Ul4EaurTWHa17w1SJR0BPcQ/olLCrDkpoLA6ZqbWFcJkennVdHX8qyJWQz5aDuYvVSHr
d3HVZdgmzolym8nIye0NA8sSBJfHPrA7xNRGp/bLMN2nQ947aZjqTjJU5PEADI2tJ6eldi0EfghE
qVSHDpgefrgb0fty4F0GKovy+SLNAmSI/IxyuaWQS+wqI22jh1DWak8QTO1GyYz2sVEFtDyUvj3V
hqB4RUWpZC6kcSMD+2bzL2khqiPUw1a3ObI3BqoaYvSgT/KnELAtSyrRHWOI9OW6kQ4heHRHHYLM
tRo8vt/fDK+iNDQ0CV7AGYNJR+t21XkdZ962o9b8QF2gvhkLA2OdUEd1ldTLTvPj4AZSsLCxA191
WSNu5VZl+1HI5ml2OeJCyt5kT8kPWR0GH3WTIY6wjfKCOhV3WpH4uxI3KTtPyuIHhM1q47J4CSMu
Zpz2eb7gs8lZKhL1X7bf1rI08AXqAxr/4LHGztQEL5a14W40J+lWirFfdnyEshRbV4MOmEuvPSmN
ajbQB6senfK6aK76IJuGXZ/n6m1tDSj65NmMVXNJ2IKIIFL1ZK4sP98NcdAAJY3C0UZMrQs8bdTV
2FUL1TomRPsEiTOi5q4k5SVsANKuuRPXoLDB2WI+T6qyrZuNGXh1XzL0HIL8Dx5PPGpWQQBJlHqo
CToe0NrTwCtZwEzgIqAmI8INIUO2scxe3ZdLuuYlaUN5Dp211YgHAhLPWBkpD41e8w4H8bqotg/t
x0osPia1KD9VxaA94WbX/Nm01NIygnJLnZMLc13fSI2ghmcyKQ8aIleu3Iiak/rDr/d30evAlVYA
3qG/yliS212NZ2Zl4yCXlfIQTUFxEq12+CwoA7zRAC3BdE5Np0g15Vpibr9yzT2arRodESDeirte
PYCW7wCqxPOSyIT63uXKTku1i6OgUx76WZYec7WPdlZJGSlsheDz+31+FUeumlqFQARamarGrfKQ
mZg+jqWQOcQrW3i/10cFb1fiYpJWSKMCSbjsUGRIIkI7nf4QTnjyJmKUHYFMK/dTPlOtyNtqH8gK
1NnS7++KvGx373fydSIL/AvZVMrXgMVfY/8ideC+1331oVRH04vNbB+FcYovfXUFlPOpz8XbZu6P
+Ove9caWf89bywrlMKr0sJp1qrKrMe4HQxDbPNQe5nmcb7pEUs7opYY3fdJiO1+Yw1WSlvltoojZ
1zpNP+VFtEiU1vGfDuMAVS3YR5ANwFAo5V9OQ2N1xmzAdnkQa6J6WzKGobVR5Gjvan6Gew+agnaV
j6XimI1q/BqC7tByxkIsHJrJmdsyktxqtuJvG/OzjMDvR7nKpU3Gjnq+LgNTWoO+miQAfgys6Cx3
U7AfRe3aDCblYKiFUuBNkk0nRFqbey0BelHFGU7aQpI/N4ESbW2H9daDMQPPihc5+SrCyzW4CFxi
FOokVc95KVehi+t3mXhySEhtJVWSOznBPGc/OhjztVUKIZTurKonJ1Ct9tHk1/ruiPL2BPKpkxR3
Vsx0KbEMauTVM5o8tqg2OsEBz/XQwUEjv/aNdDBsRNKFQ52q2vcKGPo1+fmhhhoYNU8mt2hnt8pQ
DjZy1P03tZvVL5ZYRtdVwRllK0iQWE6RQwVzsnpJJ8VBMn42lakF1BpnV3i+aS4Vq1y2CdtK2a15
WAj7Qi/nkRxmmsckPSgo2hLkkU0ZMn09t4wIccIiW8jaI4t7uejEoM2loaySD4Ga1PJxnIFs2G0Y
IPgX9WYj2xz3yc8+kdOP+LI0JLPmpP0gt51yIPBOv0VSrALJjTCysbPYCkJH1DEOsSXsTX5trMPl
3XWxDkGvccW8MJ6Bu6zfFChBFU0W863dSGYUzEPaOn1fSftMEbu9KofFMZSKbC/HdfJhWnQMKe/3
rjQkiUNKcEta49W7C7MMigtAFxZOAtffKsRCRzUC0SPIHwTcGpDDPlAB8CT9K1YDCFTru0XUo9Cf
Mym+1WZGrugP6rhFvVzf+nwESHy8MlFJgW2wnkACJEGwKKR8GCiMO2OBlWFPtH3KGsw5i6bWPyTm
ONpyIm3kjl+BXAhoyQJaC5+KG5nT83LptF2r+YaeGR9m+T5KbxrprqDmZyqdq/qCK5JJVVFcjeMH
vbXwynqcEhV0dukE2k1mHKva9NRcsi35S5zHezGrvZfl8i9z8b8sSjj/f3Nxp/heNP/2P65+/kyj
PPifb5mML7/BHybjlv7vwChIr1ggxwDfL7W+P1zG+YkJTopnMTluMPnM7v8xGZekf6fuya8BBgCE
cSGAomrThv/xF0GS/53SDr8AdSBqJOSL/ozJ+Isv2G87HuCvjD/Ioo4NehG032qHoZsepyPvyT0g
cVvrr+LgENVXCEdl2bGtXR25dGRXcnLBKh5R4mFsD7pyheKRPeUK/IFTzhWeOpjdoQJURoiTHkQM
RfVTbeJR4OlkbFSnKd2q+dDHe0XYC/6hTrzccLTqOkP0UTLdUN8Z8anOj8pw7evHIfT8ztFSV2/3
2XhVIshe7HzEf6aPWQ0g4ia8Mj43H7Mf47P2a3wGYqDeTtk5ip8m9Zj5WyDz1fn9aoRWQTFiJAjw
h6q8NwWv+Tr9NL4UX6uvsu5oX8SffWgb36TSNb4VX4uv3c8ce8HEnr+N0M4/8Brxd930c4oAD7Bt
7aJzteIwxFdd/F1PQOpW+3i+aRRKXLsJebwEqZuD1j2lwq+JBEE2hPYY3w/TxjNm7cq57tJLaum3
vKaRIgvtB0z6YDyW9dlMD6J5pQmfSvle1e3b+ZdwNh+76+zj/Dl5UjwhtZMnBIeq3kFY3qocMXMg
AJYPA7LEqAHVUC5shV/426a6/2MR/lveZfcgKdrmP/6y+ZmruPG/6DPVjQWyrtD+EyyQrVNhbWT7
3+9UeGPO0UvhRl5qu8Ttq3RXJqGNome6so/yyrRhqaUOvg/EQLqbTO0Wh36rtdUh/Te2tg47luMB
NUS0bkivwBxfe0nW6lwEvLnVfefo+8nBL9GJ3dhl0zuWxxHvzPyhOZELHcsNXG3jeCLQvAxD1x+w
jriyNJlLPwvVvbofPATcMDrpgOLZTYrwha09Tk57DdashaD30Xwef/g4X3xamA5EYZUttICq7ORU
foASgYxvMO9hIinfohOa9IrvLjXOT9nP4NxSY9GdoHCST8KtYtjtVfRJhN9mkNK3CckPqfi//0Yt
7dGwsYsZYtAtsJpsw0sKm4Ry0nhxa7e+o38MrttfYeYKn4Sb+GGIALfZyim4D57m53J0O4Tbbwe3
fwhUx0+da9/uruvPeuqUqX1t1Lb+KH1ufvT75G76MlwFbvZQ2XpqRw8wuClyiJr9UdmNvAYrZ06d
AnPK2BnC3fxEjS10kZKMfoX89Ff5Pf9efq+hOwTLf5XS1m9/iLcK1+7ifcAHO0r5iQw1SLs02QPB
rBGDwRvBtPOv8lXkNqY9QEMkb/eh3fswPlMHHcDQTjeSd9vTvDrf/zXN/4zTvHWarB2L/96nyao0
8MdZsogJoqgnkz1dztbfYp2qHyUTBIy6L+Xg5yCr6AdUkd0aDTZCtSI7gqJuPRi3mlxdDn+PJtc5
tj+6CS2M/BpAPIrVl91MNDmpQIipe/KJDoVb5+MX0HG3TrdRZtpsaBUO/9UNyW9detiL8CghJ4UN
xWoUI7kIZbOp1H3vY5aumAXOGwamTqAKDnI0jrumHIODYTW6o6DytxNI7di1nmh2XU+mt6gLunI+
ZcdJCctTiEODowLsRYgwrHb6xMlb31Yl5VHd5EiO/SR3/eTjKKspwlXtn+Uyv0zQ791ZTVDeJJiT
RLG6txQnc8LBFkdn5tU02xXqNKaT9k6Qu2nkcpn1iHbZ4uOInVJ1z8Xh9zbJH2O8yZ/TzDZAWTpb
l+6b2/T371vNa5ClIvLzfN9EZH9EdQ3WXGrjcBV/qO/MR/1gHuTHkreBeTd862/GfX0TbVS0tqZ8
LdnzTz7l2up++8+e8mXFrZ7+xHb/d4Ot4YJFmOWiLBDmVc8V2h4wZJ6bzg5vtphBW0trnXb/Ryyt
rb6uCjB/dV/Xksov23yRZZdBmS3/WZ1aTR+m8YyS4/7xUXTu7gK7tZ+ePn34sJGVeJmc9eT93s7q
OAnMXO+tpZ3pFDy0R7Bltnjy98GhPX4rj/URCpanOwTIx8Ye7b2wVxzfLm1iu+vyNrefn0+uJ+y9
k84/pBJ8W9pfVFu3c/sWWyHb2gzq1+bfrwZmfb7UoxlhNK/uC5LZD5x/PlScs7UL7xFRSZyqcMRj
PTs5YjHn8lTd1aKD+6EBq+aTcXw/sbD1LS/lst9iguAf+C1bC+blvv3tW/7aBfPmvf3bglmrl2th
QCoyY8H0OxSc9VPz9cglU+yxmChRwNqS4toc41WtbYirRqTMpu5bd/yeja51l36Era7JrhK6YeRy
3wFMaA07PiiRYykfk57koVO5sJhSnktbWIGtHfMyEb8N9H/5jtmcsVX2/2+dsbVq3XqHrhGyjd5Z
fRKxQvLMKfYiz2LHP6iqK/1SnDDBptEV/uZVsjou/+GrZHMQVufq32MQ3kogAjNF0mzhOlmveBcK
/IZ5ABm2d92vhf213A37m69Iv7qPu9i1fwae3biNa949OefGU+zDhw+3FKjtyT1cTc7jwT18iu3D
+0ckiN03ooPfPmrtHp52rYkQLx8l7qnOulw0jn7W7HEXftT33WT3btjzd82puGpObORH/YaC7bn4
haOZo5eOcJjY+u1OsT8Lux/VQXnS3M6xDr5THRIb3YJPPo+Ts++dP8N9vte96US+5HCEauaYrn4k
keaMB9ON9q1tOPzptfb+nrLfbrwKdz9RRfEQeHNL72d9peKC9vGe1JTgETv/LG58V71v7Z+Csz8m
e8PrGUDddryn1k747RPH/GG6P1NuO8+p7ROKeLvwG1f1t2Df7CJ+V7AB+8j5fq/d2Nn1PXBOT/OO
FjeU4ZR8h+6mttfsWls89o7BP1b5N6CPO9Hev86/YCzk6a72YNwu6TJpLx6/xL/aU7f70jvjif58
T5zvunv9NLhfbk37C+kt58v9Q+bsVZrL7eKINiWX8f4LP0Io3NZOJ8+0+deVU7rk3sQdnqv26fbD
+QzM0gbiZuveVeMtfzyijWxf/Rjv0HLfdU7tNl7rXnXOj88yR39mI2Xsxs4PjV+HdLJXu/l1Zve7
x6vOvkmPoGldLgh3cB5vruJj7VYe2aG78Poqv15+s9Ktd+FxOPWPFULzdlnYgzOd4uv42IHEdKj8
2N0pdjBJupdJH8bX00m5W5pdvtB3fP78nNgKfyT2j9snbe/fmfbz4Vdnf/4sniMEZG3Rtqtr5AUZ
49JrXPHRe0qOrafbvVccnxq3cwd3Pg0744ZhFpzRPgb2frIn+5A7h4H+beyEJTR8FWn9v925FmMt
O+B1MM/UvWY3XkpP6cDN7ljsI/vuBtPBXX49eO69sYf8enpqjp504hN3085z3I2ob+ukWFOW/lNO
iq3xWV30dVtVLdzuZXyWReXfGHeDd4MopF05XyV3di07c07P07XjKXv2QG6Lu+D++nT6cN4Ynu1D
axXm/+vQ+teh9d/z0FrFjv/ITbl1PqwSsP/I8xO9uzcOc8pauPQs6pKvYOqC2vpziEAJd1Pt1q64
X+7Hxut3/a7zOm/ezfw1+zzuxh21J2f52XSquCUxy+P/LxWp5WdgAXfFc36UdtLOPM2u7EiutpO9
0Mm8xIu82BW8/mA89If+IDi6S0DjWvw1IqLWzlR85M4x6l3+uXNHR7evO9frPe3Ue8+Ba7mmt9yk
6JYcB0/4MHGLArHaDfzT0slc6jS82YkYUqKa/8Xedy23kXRpvsofc19/lDcbMxOxmeUAwhAArW4q
aMt7X08/X0I9IbKoRW3v9Gx3xygoiSIBVLqTx5/zgZvuIhKQ2yeJPhX4PTPxoTQ4bynVr3NIx2Ps
XB9ls4Fi1JFjTjdiS+KNsStfJGeiG0jajGyuN/ePKpwCAXETqA93OTHIdJbaENOvV3fo2EXgz9AI
NMCRKuTQkle2H+9sQqd3iG+83uN1plS8vr4iGrqmkRXbvp04KZRXmYx2axcW2xZkFd6W5mirdmoW
DlMKUE1jJs5luY3zXDjrmSof6kOQ+VUOzz9Or8XutVTHX3byEkQ5O8mrzmQRTnaM8rq3ilW20p1i
NZijJdloJ2+JcKIU0MJDC2BHtm8FdoSfMvjXUyswYxy4ZGp2gONnvysdgCjCmRHZoVXTBK/j3XZO
Q2tyUyfGq4Mbb2HzAuuF36c5VBrenqCCol3KZnwA0Cr+yHvBqazerleTNZrQ9D1LJKI9WMhwhzZd
QAfDYvAlYFah5WEZ6Htojxa0N1ODxl1aLU2vSkvaq45g83AEJavOLkyAXUADV0D2Ok4mtxsqugWl
GfJprMAl5Q2/mnbSId+UK3HTODSwfBMJnzQiE6YjrDM3JATquVU6mZ1adr9qds2Ot3kzW+NJ24OJ
YiEarIHCRdEbHyTMVM/G5GkCRRKKIQ3vOvycWLk54IkdosnIeaYy6LixGmzFFfxOUEBFJ7d0S8Vf
DQuC0s4uDxwDrrYxNqHtGrQj6s24b20SrvwVRf8YJ1gin0VWMXNY/WIVf1tWgTKpy6xibux6rczF
oQ5W0dk1GEVtqU4Hhj/Y3mH4TTB4uEsieAR7RXnwHMYfBJO3RtxAz+HpiCyJzIzs1OHoSweDFURr
rUKJ5g81zIHWnKzUDEHPGi5hQhNnbWbbZtuv1IcB9CwTD37YaT3ukXZg4lb4VmYjf5rZF7i9I0Xw
H4+U9zzZiQ/BsaHJ2lg1TuPg8tmSg+yrFYB8VwjqU/18c8DtrMssFf0KFvZpFtGough1ln0lOxJc
AuxGtxSW/LanTDy2lvIy2Z1ZQCxOtvKQrCZwJRkcUjIZn2RfKhWISlsnMZHHC44pW4lZO5EdYN98
/N8Hp/Qtz0QWOb77Vu7469BK7NopHeGZ8d4YnDUDf43M3AlO7HMpslPYe8NDCOGLlDqz3OJz4L3C
M3uC4EZ2ic8HJs7GSqlnctjw7ip12Lu+v7N+Y+/I8RXY7F9/ndjhGjBPDr5jxNAqae2kmHeIc0ls
AGPj3xgzi63UKmzMCWvMIAXQRh8zYFzfMwOsI3Xwd5s6bD3Mc+GvI3NyczYfm33HPLGSHO9iI5//
7pmcYJ8Ds911bgqWy9iuBgVCg0MhpNfxKoXOsAGwGfSHhBgHZV2vkmN0lB/yFdg3ZGuzq2+EdW8O
NtqcOe1ZyRlg2TNlBtnwpmC2ToZTkGlAY0i51oLEAP9Gh3EnP/Po3Gx2kwXuTpl0EXFevsvoccAZ
8LglnlXQhlaUN9F36qhQAQGF2Aws7jq0YxvY9ZaJzs1QTjiTg3hnoquEQKhszxrdxPEh0kZ7NFO8
1tjwJHxXsHC/bCaqA4f5KdByBEIAlZ/H0RToRreLdwWKhUeDLdqPmSNRrhHbXfvmKUfWjwN0QJo5
+jFyQhNi3oNc8yiUkhF3ywI2EVWwkwjJGPAC5ZTbao5CDadc1Zt6ozmnbQlRWUGMbXvIUBETr2hs
Pgi2gkXX2KDaKkD27H6hOxuSn2Jboj4Soa7cK2PVkzu2Qh0bgylj+qbbuojnQuS2uCCYrVlZrZnD
tVVY2gElCxjbsAhEX0eIBq/BRG9dD3IeepkLV/iqXknreiM44oP8or7U5vjigzJrM97om85dwa7O
6cQMbSJSqF8puYIrx9xO9oPdWdwWRwvN03eQpXbNrQcnseg7mmfR9/eEHl4RTqen291TRG5ve/IK
rc/DgdHWjW7VnXnFtD2BTOTIXCw1uWGjlPhPjrEMqIdopogBX1/vDLcy4QYxGZmVVu8a1z5OWMdO
ldCnR5AWO1LF1PH2yoa/yend/CrHwTBeyHbLw9GUoIORoKaWgDrMDRKv4N7rbWkduGucJFPHc2x/
TxkxIVoOEvJoRKEsgxwAgAzmOlkl9EyqOflKcwRsnLRWHzi4hjIHy6I70VToiI3Z0MBl7j1iGY4l
Wene37/nVgwlwgPtZ/hCXhuWwBi1hN8aOELNVK0Aj+EWXBbKOf1l7l76YJHMXTpyATjGbqgRJzl7
60pLPNsk7MIyDZVdCkRQzvbJ8MBsD3ah8x2Ej+27gGq1gXp3o9iCCZDrjQAG2+78Kw0/NyvekkLi
uzJld1elW6amKpvCfhZIewsuZmb7s6YKrsb4GDRWO7PjdesAsAS8OD6Mt61TndBMc1s7AIbD7xg3
BCe+AtKiyzhzBA6cQ1YxXgfNF77NmGUJ4gtmhoGmefvhIJ7EU7hpH4Wdso03/krZdfe5MxAOnzIs
5iKFZ/XagG3AeCHjwwLB3BiXhWSInRj3VgUv/P5sDj/5G5lUsJhk6LAgG9e3dVwydkrMwQjd+kqw
Bhrc9TbeBXduh8/01x1VV8MVOLOTnHyLzbFx4bA14bhrLGiw2a1vJtCx4Ze+7+8rpzVL6J0h+FuM
54MKrMjRwV4iXOIRQnsCNT1VlEKtrkCeOCecYODUzwmMmsIUD7DjcP+ZCRQ5wgreUFAh3KVMu8X3
zmYnXcHVykQnY83Mu87+BzcjRH6JRJ4KzlhYpyBE6AxOuB/h4+TwxMxBZS+ecv6y0MISvIm5VcG7
sBkBqFqAf7yFWs2DwxpOD3OreN8hF9LWNsxJq53ZmA/dHS+ZIgGmN+7PaDNNvIWLdcCusY8P1gRb
wYDNIRF2hdl1NcCwDZipPnYkwZ6jT911eg82t/JoCnMGZwVKSMHamMELwxMZoyyA0eD5zNxpVzyh
4OC4TtpZFJ13xuXwSO2xv+JWAS7z+ctO1p3TUGOV7XgkS2Z33VrZ4riY050ET9wBgtzyTiqCAyCl
nWfqK/w9k6KOdNXvAnUgxX2MKTAjQtnppoS/TLjGt96KO0IwX6W3nTtcMcHMCI49AZ2L8ESmVEAp
sTMzdJkxOOESPcPyrlc1yh9CAjmEL3YaEZi2aG9EW7NeGCGHUAp6J4AJCKUDW5BuUPe4Lxw3tDNK
k7cWjmodp9siEFLi/AwzBCk3DsAGSkJfQcfYILbb8hHdRrDPzEIu79luQyrC2AGt3zAxxN2w97Lf
6hSojfi/sooc8cgkJ7MGAwdmFKxBvJuC7BYUwkUbe154/8vG/mVj/yjwEJbMiZm7HsWSqL7s4Y2L
oPwywVFDyXtibFLcLiVlLhsvbDYfEgB+GS+/jJdfxssv4+WX8TL8L/8t/0mBHvOAXjJdZpEdgUtT
32DsG6kG8EmvHA068UIR4NIYswSh/6cxlo2wWajglxH2ywj7ZYRB7/plhP35RtiiFj0LVP2XtGht
gR/PSzR4voxTY0CkBM3cznGPYsUC59lG2rPAKsscQ/yRwFmB6K5yjiEWsE01+I0nU7ZExDEU+Jom
+GGYf/u71wh5err58sb8sjF9yw3Cv95Pa7i3US9pKU4PtwGwAeiApMfc9JH+xhwyzOfx3c96xezj
pbyvxZXOYh1/35Uuhr/OkfQPltH/0PAXukX+TOFBwz/WigndBucp5H3VoU9N1zDih7cO/jrmc7u7
e70b6TOcqjmSH+7wi8KEN/0KaYI9/pWYa535++CHWk3m83Ei+xJvrSmc6jcc2SOVYJ3ts33t6NfN
vXgt7aTtcJBvCquAQ7tE5oiGcFUN1xK5vr5+Qdcucg2vZkKu4Yqa1tOaXyEndT05panA1d/aObyj
gS3QfDUimbU0WUrIAOM6sAk+3ZFp/ZgQ7fD+fgrICWEAzJUzX0Pz8I4YgIQ1xAjsAU6D3rG0Tc6+
uruC43vTEo++vkYUuR+I/MH7f1eZdwhtwC+osAUjhRNZIS37zl5hqz/cYS/Oe4QnAxLg/A6WVHB4
vRyZ/LkX/cPJzGz7JIyNWI9bGbnK7OsKIR/6rbcGMycPGrFvUIhzDyBZchzIzbmW3UHyMrE2BPkv
G2TQ3KJGxgKchgnwFcLCdh2CK3aG4FVkhQhMYC0RfK53r0i1Gc+79o7cl8h6X4LfOaeTflGqP6xk
plQPgFdWBhHxAPVb8eC9Ic3a6dfaKXxSD2gPdhiuAY6TkSEwGe62SnmDoFU2NxFtq59QHCgDfiFi
1TTDc/6iIshncsjFBhqbhwovisJB8aBaXU+6x8snILE0z0vzninqRluj1ayHu4H2vCHitG8sBJrS
FwExI9Mn4RbQO7epndqJxZnxKT4FW4DLInIXIiLEfNosP/jynM4FdpfmNFPrAZciS3HBYiuIUMkU
kSiEQiS72ejI42LxPCTEkNo955rQBmX8gpUjE0i47+01cpdQMYXIJqKA9TkoI4HmI0wVOTGIEfUI
YSZbxIygNWWO8ogS1YXMY/QCWthT9voHvhyhp7EWcpg/ixbomC8L0iJusGUpPyNCtiw6wOJDGRKX
ess/svSlDpE47w6xH+SjNXuWjVbfJvjOwtssyOwh/MzC6SydiYW/WZI9o/eQpoi+O1Vh+bIpHfyb
yrgqZbNEl3I4nkc3Qvp1jQhmbYabAV66J3U/WS5L+dFpAXGPwC9OUUfgtEbcr7PP4TQ4odmMk9Vw
TksyzBj5a/Ke5St0lrTmoSJkCBS/F05/9frqWe/vt5u31DleZzHJMoL7Bx4VmvgnwB08vRtmjQw1
5h1nPm8m99m/gF9HfA4toVety35mUSDmK0d4Ec716hxPRsj2v0he4qyzWytnoTdKIPmU8OccBNTr
umx7+1vJLQmLnoUkoCFYCRjveg2OcSroSAp6y5Pb1Ly9PeVmap9XCJ54eH3NUHvHuOjle/BzDfEH
TzkXaH6gI37Iwk5qMdHymOxlFVoXMs2czslZFphT4ZCmjXi/MOiStDxXiH0Y9Ze0/P8lLRfpYZay
/4fQwxIzFmfO/j/vtiyx3XNm4AfC/cV2/1psd6Yh/cWk+pKiJP4JitKS0inOFKW/itK5pPbPu9X+
ddV+jXkTvqiqaPTJOoopKEyYcUclL300HYGqpx++dcjc2eeDu9pnp3oruEjyNt+QSWEl5C3e+tDk
kHtgtrdIo6fhGuqFm66R20OQ7APz7mWgilMjlww9qxzVnrY5PDERQaJet43PeRUZZVUGwa0BzTuM
aXAoHGD8RIeqJIcElh6KNRdU2cXlzeyzv9nyzvgfX04PHdoFAb2TAYjFShE+SAw9rdMQ3VpRLDvS
7KZFiox8r5kPTDVnubCDCWWcVjcwP2CAxG58pZ5zRUvablkeaGSzMhHARaoAMyFAjExY3h4rHjCj
PZKs7HRrwORnKUctIuQs4RKpPFTCmaJnuQPITJILpFcdRbCN1rqsyC0ubqYt/K0WJ/008/vDyc3u
3cjHfiaii64DN4FCrg538GvcPcCORu4dDy+I41zL8Lh09OydvHauDwXKZQQKe2TBnGBi6xINza5I
6aGTUaJgJnt7tT5dPsPFZc5k5n/jMhW2o5fWOZN/ipSHalvBVVNaLJc03k1w0tghuNczc748r3Yi
eXrcOD7qR8P1ageXDbrT4JX9M5Id8bacwofG3Aqj9U1y6pVsp9fiRnXVK91NT35Dcvfy7rEZXZrx
TDoCuF7L9QEzRm9b+woOvcuPP2MAXnr+zMxvgHiWixq4RwUUXRQDjTS+e2bFZMJGpjy+Z8jAVFyW
ocky0RNTcG3hiqWNMws+sAPzWKM99nuFqnx4LPqNRAUwB49INDlOVkWQnEa63vKOlye+sC/G3P4d
VJ4LJuxLenhE6dhhycD+udT4cTnnwAFFOQSNVGKAqwZVxICgMNEti+bw7cGFypEbRhkTbO9n+FXt
FXFQyZbhF4r9DDgU8oY/b9fodXNbkccCOm1FMEsUtDEPYQArfF2RI2QhCpxO8OO9A8kJaXnvC6cr
sV24cLpzrCuumLiID7AIcJURk38wyEMJBzDzFn/bst90JsCHwN9ZEdTmkR0e51TEvHxYS/fOmLHx
v/69m6Nm/N57t0S+M4bb/uHkO2O6f0/ynbHr/y7yXZCOc2i83yUdlxjw2ZP1QX37yzBg8ee7gkCU
BqwchvAC3vNh4lnMCbWi9rLzHKA8qXZyNO6Bs/EevI6eoKLcgt+ZqKVgQaqFygWBZwzjK2P7Mfgs
QJpMjZhz0oD62pSWuwgVRRNqYUdre+7stU8tyc2QbM/S+Q0UUw1oNoU8z5OCQqjnq+rkAy65JIDO
A/KgWaKmi3F49NSQ3M70HpGSbu92wCCnovkeYRXAGr/iEf6NSIqqnNyU6InHf8fV4LBSowgO+9Dm
XQCMEEC0ouLnxBytkSW6Meyf1I6sFCnWeBHVHyIUaNHkTdF8Ynp0iRcuM1v03VzYnJlFMJYhulB6
OBlTQyX1iGIaxvGvcoieEWol+5EH699+48/VNKy2BtXG+I1GHv4zisWqsAfUlks2kxE5YbUB3wx8
ssSvmdbEKnFYPSJ72reS4LXvX8E1ew/6B8MovEEJGJL4WZp/gWAGQoaWiOCgTlBtSAeUd7EoO1pu
sZ+R7o+KJJSFa6gY6M4FFkACwytWRgzne/a+sBYgoAb0o7m8Zf8H+fSDnGbyKfWFtM1jkBMPK6kk
zz5ZlfR4A6ATphrWJDNt9gtGI6mVrb59ux/Ne4mic10Bpefp6RUdbCDDI/J6eF+HoPqCBiCG1Fw6
20XCZxruh1v3P4nwf9o2Std/nOJMqJaVl3VFilM8q/PMU8G+2KEx9S2yb1Y3qCFCLREKyM9Kf4jz
vXl+Bu4vObzf3aH1wNubjt5PMexhb8U0PNTTbtbv7++oJTy59J1DOJYd7lok7D7TE0r0QpToFKjD
yxwUuLF4bbQ+BdZIFnje4upmEv3vtbplpjWT9b+Y1iLTmpmGfxrTWtQUZjbmH6op/FTRNgReAKCN
IAKH+zO/9Dw1TMYBshBSqsZ192HCQ1rlYAnrJ9UGbO16gUf/tOWs/mHI2XJDkWvUSMSQgSa8DryO
rhR6BQCW5lkOUH7aCZ2TRkJlxnGa2gDhI4MsoNWoHBNgQD30PRrtl2lWU44vrtNOfC6CknbZWDmK
FtfE6Dt+acY/VRh+zFieqXJpFMeKV4NxohNJhzpcpOQEtFhJZNzCP9igsNct0Abk9oklJax3Pvrz
L0jgs5f/i0L3YQozhS6tNGBPy5gCDGvGoo++xQrlWDu7hLC2MKxu0Eee0AHa1ek9QS7EZR1AZFrR
pRnMtKZ0aOs4KDGDLbOOXw9b1hBxb6OnX8O62tyuI3JYGHJp3+dqxx+/7+dO5pdWPdMn6qJteo7D
qgW7hCaHvLCSwvcFV0eJtILSmXBfWGMEdPLpSG/uUMfHVMOUHDJkE4QmEiRGF0fCtF8Fbn94OZCk
9H53ead+zus+kMdMtA96x3FihmneQVo/Mw0TWhnUTrg0mEr7YDodRT+iglyzJosvMhoLsbaNzq5i
dggr7HbdG6YJsKn3zB9DUYh+d/d+er8800VCZmf+QUH74wl58UhnkvRPOtIlNslQyz5u1J/PJpdu
64yvp34s9XEBGkzJ9nrjXqabhYfPc5t/38PPQBMXbvk5P+IDUUaDpPBeD5GE21LjAgtoU4LGJDTe
RvcN2bAq+JAmuxwpVS1ajqG/Btp9FWSH5gws4+mVRRwercsrXrrT88zfP+9OCwtKxLyJ/B+hRCxI
o/PmfTixP0AaLRLJjMemU6hqRcWIhKdoJeYjkRfaEiRATVnrWyYTOPJtMGHzOwqS6EY4QGLb2yEX
0UEu4wm1+XRBM1mc05yb/hXmNOOvf+Rl+l1wmP+7rZvqKQmfsn+Qtnp7av+Rv//j1Dw1IUDtX+p/
ZQ97yYuxCv2g+ffPP9bff0btnfnUPH36wcqasBkP7Vs1Ht9qABL/+7/iQb+98//2xX+8nZ9yMxZv
//YvL3mbNexpfphnwKo8v7R6/bd/Ycgxl6Av8/hneJfsU9/xLjlB0f4JuFTA0KgAnZZVHS99B7zk
gE7zT10G5ISuAdNVAOjlD8hLHTCZPFLuJUMWRZXXWCOU/8S8FIV/AowcvbEZEKykA5/s92BeMhnx
gxErGvDaVEWQAOrKGwjVS7M7pimD0qqVBxR3ToSiG/sVlYNccxqFeAio8xpQDXug3E/T6cNWXX8f
4iOgIdPjZgNrGrYH0GoSoDsFbMxHaZtCuVZqv5KPwKvJzVwL4PHUpmB1eRT2lE+jCAbqE9BJXJfg
FEaxwudRlKyL2rRt+MPESVtOK988gUMSKjes4/7Vl6NsDTTyBTnyWXJiS2djzjTYvE6qYoh4/lAH
HkkDH/136hQtR3j/Wi9+g539TtA/2cbPkuD7YDKAT3kgeAMrW51tY86lXtcYGCzIet40kPUPhLh4
NEOUNpxSvg/syxsqfM7NOQ+oiIIuKKIkAyF1XvbRtbVUeY0mHio/PoqeXG8qr1xlcbzyuf6mkkdu
FYqQ2bLrtTulmQKyMAFGkbMj1RRFEDSgWBkAHJxx4FwCQzGaXDxgKGnTyuIuNPLCKblec/u8hQdU
rdFDp8tFUw2y5hTbndhCEy+y6D4MsxW3auqu2V6e1ZczR3dVWcGu6LwuAjV6ZrD6QKESiiTUrie5
RX5/PY4ECUxoDFVok6sP5RKNzbJWcQwYEADumgg0Lx0A7rNzrzq1VvVyUq8zxfDpqIenSuCuhLQo
7SIa0RmqEaebJAMUc1ByVOnRXqbv0RO+GIuVmCno9prmJ7/VtAUB+YWfYF4ospMM1BUDjncOvcWL
Q9ynxqRd5zxy3RNlhSaz39KoLS1A+ApOoPKbtpoid0yEasEh+dM9MWSVV1UJXFGf91+pEl+r2w5j
a369SbXo3Rg76VbwBxuzHe41o90HDRpgTUolW7Ik+ysDro9ck9BrvxvHjTF44oIR/zO6MDREo4Aq
rBn62Xv+QWviRPBXvxRxTEUVX/M68GIbv32LOfkxA+76AhXON58h7ei6xHidyLPt/8zt+tDz5B5c
8Kgb7ZNRiquq4OyOK2+GQfwWTM3tEKLnaDZ5CxzvfOk/3kkD4k0SIMYMUQJOwjwg2YdBgXKXSTjK
xinUcmCl+6acSsRf+2hwhSQ6dHVrG6KgvZ0HjO4wNKWlmpuzwPgyB1GGtBUgVkF6nxcPYGJJnnpR
OHYow9hqgOmQnmXRbtWdUlHQwrum2kPoqhygxWiR02DlTSSSfy97Om/Fh2nM2FPCYOp9DtPw31XZ
rl6E1gUkZdVRTlurGfVaEqFf4pNamZqwlpecRjPLADTGTuLD8DMSaHI/9fgRw/docCK4vuh2oTmF
QIvb95zr38rCGaJ4uk3QyOkhS65rVJW8XWaGZ8igS0cxY05tlGa6LPPCsVVTQFs/diIq4vSKdMNL
xh8KEEhlwO4b5QXmc04X/jKwJDABLIkqQOo/00DHQ9Ucw0Q8ymg9HVCZZ6hyrU/Vwemmo+ejRaLk
QjSQuN9G9UCq/tuU7zJ5PfZ2n9xowP2SEXKVTkFrpsU6BIR2TH11K4ru5S0661VfZor7IkFyQ4zJ
czJRuLbKY0k4xpU9IMrYkb06mPpAAYuN4isNXYHRpBjY4KcOrZRfuvd6pWToKTlAL0vsInPKdlcK
RDRIhoI8k7eVuzo324C2GpEFarSuOC2Q9sxB8p22ZIEHk4G2qAPC/fPuFoHupZzUiccYFV+xOz5V
4sbvCJc9amhdmtLQJ5obypi8VUYW6u0m/zD1twP6XGfmsA0WuN3ZCzzfw4/zmZ32IORBlnMt5oO2
4Ckdfart9G7ro6I6tFXNAjhtFG9rfyXVZjDYaXkbSa4wogK13fvfUjCi5JDyVwrv8iHhUInN34c9
qXJLLNcagFIqGTVfThE6KjqZPsT6IfFctSL8Eeg/l8mBXYhLK5nxLoNvmpZrsLPh9K0xXEOzEzib
9ad2vJOk68tjfdHgDBkMUoWYhH0hqEC8/3yMMhcohpHJwtFogGIj2Skar3qusTW+aYAauzzYzKcC
mpkNNltZj/byWqCBzlsEzyX8IU1lhSq8npql5WslJUa2jgNHjq+6DoDElIP+NEzHEIEJwKVE+67d
oRKRL9CnvUQvvJwoB34zxQDpIjUqic8gyMIpPAExq4S7+EG2kf0bq9soCIHIwhGpv6kld+q2QWRF
spmOG8k38eHwRc3NgDuK2frykr+oId+XbCg81ECYfHOZD21T5uRsFI6jYyCxoaQpOlK+SA+9SmvR
9kIH+YmdZobBpoxpVS7c0rNj7hMtsR2HEMY3SAMoyJ+Pl+sT2YgK7LjhOxFadqJl4GQyDqxkKOnV
BGuMdpni5D1SqQfFDRI6vALovtfNRiBZvu1LO/DsPoyIGN2xetmEeAizpIesM2XctWQz1Xd6TuST
6CJhXoqt6q1Eh8f0wciPPkeF3A4QPdJvJuGKL9BEQ8/NbBEra26GnDcZGhUsYBFZ5ueUkw+KVV3U
hjb52OQETSYnGiM15IkH97xT4SYqaCtsS98Wh3UGx+Gu7UijEgkpHrUdqSZfO82S3D/DcH/d9h8T
mgler+mEtB4G4aiPNIRjSryL5E2PFsB7FBx3ybZs9l2479R1G10J6jqbzJYj4kmpSIAEXpXEEZHB
P32z9swsg+liDjiUjPh7PaBBTtvn+k57KczxGByUJ9Uj2gnU5U0rW0U6S0JynVRH3fYeVJFId0JM
fJXI7xAtukL6u3QHHcDYG9cRkkZTu++oyFEJnxLNYs29Xr4BM4f/b5deV+HygGtDhZ/iMwmKvMoL
PNcLR+5k7JWX6BUwr8pzKl418ooXbJWzW7DrTbVW3qqJ+BEp91h7+gRF3HhAElT+xAlmumuOklXc
pTflSnmvdiA5PiXZQ6vTBkLnJTxmG+8qmwh3QMfiVb5kTcxV9zOFGbwgQq/VZZ1nyvYHChO1JG8G
A4vA5lZokY0c4oqkOw4NTiunUIgQuzg27a0BgFcGqwLNKi9v47lgZ05SzMiT4cGAzT1Hfu9rg0vV
IBCPwWuGzLDbAO1enbg1DTQb6Qm8MklvJ4YNpqlElH8QiX5V32RHHGi7Sgszk0kiw7LZNrd9QHTk
o3HO5RnOAOK+H7Siwn0D5V+ERjAjeiPVqkLVsUdAO0MiSkKGG8h/5WBFIa2vGxTV/BcHnDG3Kklb
TmWUlVUwJYj6lgECgicjeseOZNrK6BkKrW4JtHVxnTNayOLM01NGC97t9NKIpN+1b/qNcIieuifj
LlnQn7+YcWDdH3ZVnTkTODX9bTT/zkPPCcDbPYmvSsAQIcPFOPfSYLM4tz81alArMN1GQKkNK6ml
/rjPc6SYjcisyx8CLUU+QEKgT+VIVuJtmaOFboeQwN5Nq7m5eG1MbuHteMUnSnUnZ1sZ5NbB8lL2
XnnKh6XmlT9VYD7uz4y9BBHHtVIIVluic29gjrdZ7uboHRwSCRHgFyUiWbREeExP+XIXf1C6OtN9
s75JVD/AmB7OQSDjaHGGndUn6JicZ0m3nGZmx8gnWLpy7RVLF+1n4g5+FV4UmN+Xn9f2cX6fye2U
ikfvnX/yx7X3aAhW9lxcCTLhmn2YLujWXy16RoM/Bjwn8n/kfn6X1UZeikfVsETdHACybdjpeJNh
7QpAuXHdQ8AtiFca9KyYV20xX9hyxju+7PiHGcwIs6uMWpY0LLm7qQAD2JoBwNJCMsY3l3nKF92b
qQ9gZbymM4/mPNAZ+FU/jJ7Hn/oBNmNFknY9lnaXAiE4EEloPF4e7qufYjbefF1xm2lViPHi0Up0
t02tpnMSYACpdAI6TGo2qSmWh0QzYxjPt92hBvyhFcYLJ7y07Nkl6nVZ8foO09CFtY5O1mhgX68F
/zHMaKr/fi4zW/Ts+ihRPulegNE4nejow4NeNLUNzExeIT4gG2SrU/fpVkecV7f8YcU/ZgmR/K0q
IRphxh7BHx/du0OTy2ml0lKASxNufFqI9uXjOTsJP5HdbKbyZ7GvxF6nFzlmmqDLeEP9YhOg+37n
RPAU7oJ65edXhe+MQMCYiFQ5GS7E0IlEGV9KeScX0LG9EBZwakoFnAnVtgckVrmLUdKCRumcSAcg
/iQbVAqR1HdaPqAKBJdKBy6haonW5mjfz7m5AARoGKqldkq718srFNhef1mhKkiyBGc1wj4z14PC
BVEbilhhl+2/FQZ6l6FVh7qq0H9cepTilQHTfrpOBtqodGFoJrkuDT3XF/TQ4AMeQweypRlO1GMT
aIt6JmTs4yqgIHSpbOqrsGDn+WG1M40hy8L+t/NMNjm/4unQrTvD5tVXLcCF20qGpdUL7Fr9wq4x
qAjMc1USdYVHQcJnIgo4PlT5aBRO8MI15UrmnXIkgQTnjK0ExEBSQ0LGOw6c0zDFcB3FthY4Ajxx
vS2ivrKB1Fyl6JyP3vOFGaHvEkc9zRIjU+6JcuwfjS2P7u7yC/dtfPRBiz4e3ZhBQmAfo+lRd6wk
WwYQT0qNrR4SuBlrAQorU1RD9HHSN0bRkka+10un8dd6RfsUBsTCVTrLxPlpi5KK+J4oiRoCmp93
ITGiVvQbjj+FE8F4FcL2m+4d1b6TrXl7A+V8mQkqAC578Nwirh+auD7V/bAGDJxB9BvuGOck0bEB
Wyh4cmDxuivVdqu74aN/E29T3EsyKFaoA0DbCcartrYHnagF8YE9MNwanNXK7y23Tngq5bRv7Ski
oU5EB66iCZt5H6hwx7956BQEGw1e4WhBhf+iXJ3p4McOzJhsY9RG3Uag91o8NAXMCCfkXHX1VKYo
OeBWl2/XDKQLImw22ozJBpw+cpmK/YaTZVW9aDhqHa33S+iPOUo7CqoDfuYtAZwsssUzR4TSDMj7
HnbVS/UtigkEjfccL3mAfnLl4Y9mhYsIfyDl9TMR8IrGh/EUCacKkEc16XwKu+Tywr8qK2zhCq9q
eDwGmntcsjJOhLQahJOGPDog1aDwIyfNa/LsiyTyaAOMXBSFFyTzXf/+8tizLM3fNv3D2DN5IQ2S
Ecgpxg5rIt9p9/ybXjASVO67+x71ORGrYtdgjj/C21ML1L/3GB50jL32Cb/QIPhnQv3jRsy8bb7B
53049MKpSekEQJxDqlAefap89JC/vO6vJtFsz2dSJDOmkUurSTjVY+bqMZx5uI0mD6AtYaNBqnMw
XGyO347tAltZHHkmROJ0DHhUE4GiShMOrhJlEUAABHIILBSRyIDa0YkCiKFFK5Ad5Rd+9uGoZ6Ik
jSNZGhUMrH5r76pH0Jj6NOkkygh3x70FPC2B0zwQaCYLe/0zif3xWBmb+aCMK3Ua6Vr8H8x92ZKc
yLbsF3EMYiCC1wRyqElVKilT0gumbknMUxAMwddfR323bSVZp7C+T9esrftBso4kxrV8ufvCXHP6
kaK5zRDE7cF+QgBJP5jv7Gc/HRqKlZ43ttOKO/qfzb2U223BUdRd3eBeITQdRttBPcTP0OSM+pbZ
q+jAPR2Yb64cdn3ySdVfKjHvWPZ3Gr+az3Nzp+jX1nF2pfM85qjAoBaLUmAEN0Xiu8TsaKp8SjpU
WML3J+rt7f/fn7u6a5KocQaNkV8jgADMb/DOdKfIOaP82LdbMO+bb/wCblEbVAjgkNeLogtr6dbQ
OK+VDlsXjhPN5DtwKlyoBg9JY+2idN8kd5vQJ1329802/GPg1W5orVo2Pa/xlQjb0S592KFs1OZB
QUIJD0S264egHIL5gkJITvYaPVd7cPsDMPg9CMRp2KPZXB8maNKWn8x0T1AM1weW7an74IqXgb3G
8CwcTsN4x/vHeTpE3caF/eaz+N8vWNP7ZZU6Vle22FbM10CmFfYH0FCTfdXTcU4Q7+TB+zvjFpJc
risXnBHILgRha4JG4cysHjUiskSc6Mx3KnvonB75RxWw4kT6oEM3IDR7sn3FjqYr9xNyQIf6Ljwa
1b6ozrx8LIpHgG4Ebqfph2l+lMQfrICSnWpO7fgokDWJ+qLsrylaRA3hXHwp2ElVJyKPBcSd+fzQ
lGjjXrRhlQEvJ8BUnI9J9JB2rxsfe3MOUACgoKK4gMfhniNWd7NJeZq4EwIBr3msEdoxiTZGGjCz
PJRn5Z2EfsmaDzitZXkflyeR7ecCZdkX3u0adxflftX4Yxp4P7UHJwXHhEkZ5CToEashCEPw8GRZ
oQLQXiFvu9eHpoBstDDhpPadOI1fCMSpeHoxIRrmLdXL+5/3u4p7dQBWn7d6ACw+Gz10+DwGiWaP
DNHvYITwXfoWukAO8KqEgBYyWPUCFFkQTHwYi3vGAUjtGRru8V2Db2O+RN8/EkKf642/MnS3I2GP
aaKH2vUzx++sQ9Mc8O1lCSNDVr0qe8cKf+yOWuw86dtJwJ9K4TuZj6lRMuCxX857N/9e9qEmj4DY
uzToSYCKrSp3PbQr7S6ddjmm79vU7ppvSF8V2RfNvHMjn8m94pfGe3h/rm5Do2WuXOYx25bAjdac
ZuWkDpg2MUIjFhqyt5N8N+vnKm52GpQgqJCY3/XPcXs3L7H3dOfqDTDz5rZa/YBVUAqX4FG7LeI/
mR1l+7nRT8L1Bbkfo40jfpvXrkZaR2INp+BEIdi2o1AjtTTmi+O+EHFqm11f33nRMVf3Ig3qOui2
XFGcmyttNfgq8rJL2k7RsidbGJYY3y0CD5thurOtw1g9dMOJJ3s+hVF0l6qDkz3F6uAq34N5LZ7F
LejsloCx+jWrC2BWrHKiLHFey+pei6NEdaIP2Wv9A7y9FvSBbismu4lQVgOujiQYPUzNBJ8PgmNl
frTDqZTxzqUXu/xYmaDtXvryC2YdoUs0daf3N/lt4gPWC7FBbPKEC8bsDfGrI8VUzSx/LXmDbsiN
rHZMl2movflrJGo4pRQzQ3LZf4tbL7nPl/Sr43QMOoFsqOKcH4yKnkZVVj4z5pckNZpkOtZPpd1v
iPnMgZbm7yTeD/MoHvFifZo7pTaCrZvoEh9BkS47UnLqyrU1ylKqFzR18ldVLaQKt53CCc/W4f25
usVDkI47LpBT8DdQnvv953/EklpM1Mpikby20v061eWMvogaBN9ao8SUR04IqvKDh1sN9DRUTnsU
1emw9a2319LvXwH6KHwaPNeWK4BkUrKO48gkr+6EUmbexYFs3cyv+s49MRXUErQpj9ExRIZe1kfL
eugy8ipa53M/pvPG7l1Owx/vibRBaXElqpIeWEOevY7k2mlqdRJF8euEQYI2LV6TqRM7W8e/RqWs
jeCHrM7KMhxnHiApVPQ4yKKrwDGXFbdnr8a3D/TBJSkarlOd+K0mn6Mi3hUNS4+aUBU2Vfm9zZFJ
Ubu27jt7/lIPeMWbQVg75jZtGBfl3yiAxn3Pj+1AkW1OjPopLhaHj/kpcXmxEfWuOUDLj1+qEBJ7
B2GvvRbuGFMLUHK495FMKH3MLeBD5VRs70X5KdLFI7eEc6riSe9aq0TH1bi09rFCDalp83Yn3Pps
6jbfpTY5kUaiHau8dxNjBZmAUzfv4eLM6db6rvS+CITs3zQrAl6LDaifryLm0UR9RERsv06u85SU
9m5sWRaMMu3u5yz6ZKW59ULKOUbVfRLHImmqsOqIfcjk+MSzRt9PE8BC0EsfTFqaU08dv4n4Ywpe
987YdvIc4Tv9vp8RBbh8eErsfnxKLTvz6zKb/fdP8Pq2w9e4IGB5LjjFrivwzyrxcPvMS7ndvQ6Z
hx6NCWY/tjo4C0yVCLlKQcTKvgjX6fdwTk/8KAaRRpQ5WHA1YjZV9dOdZY1Ao1BZrvIuespSQHDx
7O5hjOzXSrcvmogaQZCBS8jQoM+EpaKATMiu3/+UdS0EVGmQRT3bxfnzxMJmvv4Ue5y8wSsb72PW
qPreSsfPBKFm6Yonjo3k126DPqxpf+QzsFI68fGpTEBooY7M7wonD/vRyu5oke2QqNYB6E5ZQCie
+98/819pWR7Tv1Xd1b/0tUzlt/TkvxqWD83P6lWrnz/14/dm/Tev5C7/f+hbBO6e/13fsk+z9E81
zPK3/6NrEfJ/cPwhaFl4tv8oWsCT+B8XxEvc6gKsHOQe/xW0OOR/mOt4EnEoeMk2ePtXghaEqHgE
wJhaMjNcmP9R9Dz/c01jsv5XQcQNPIQwFzoPPHALbYJA1HK9p1pZpJpj558Nbc0dRAndlyFh1l9V
p/iHhFbzh9wtTRAhX3uysONP+ZRM/tiS4tnoEdXMP6bs//6+P3UuNw8ufg8nruvYIHu6EKGsjise
2yS2R0ucGcnoSTP05u6KrL5ns/B2gyfRqtuqK0DTRIZFWsSgIjbEj3RebiCx6wADP2SRCggsDqo+
4veb/MfLH82ERpXXO+eoUkWYxAl6Z5u5O77/vTccXNBV8MHUAbkV9Q+2rqeawrUiTYbobOE18xmn
cLkvbVjtJAIsp0jLw+Tqe1wMs0+6efw5NQo9JiIuTm6WZ+CTqWJfOm1/mMoYPKhqjk9yjKJjNXjk
oLu0CKJymO7dwpr2edOyvWMn3edSN2W1A1DmhaxSeBopiTdCp/XFK5YvW4Qvi5iLsJvQiRtNygEl
5LNVVfdNbwEHUE+1kz60FXI8UR0dhlKt4UFTw9MhSX1qQJnrUSmf2mMSIwK3oz3upx2pxF1Z1vss
E8epHl41R05qRQeLIHOwNpDa22VffjVcdKXLXfB2Vxgewf1PR63lOSFue7Rk7u1M026VvN4cBRQg
Bo4ExCn2Kv8pp6h2ZVrJs+E990UG9rHpxLQRqd1wK39zoRDpI0wG1A+J2PXhjmlbJ6QgyWUoTPrS
OyBloEnDBOpoHhfdi+pYa++pzNKzUU2PJ4GM6jGRthK+m7OqDbUiI3qjF23c75rZLeuw9MycbfzO
N2aDMDA1PMYZEXLN4MkLVXTgLkTnrGms0LPA6Cam4xtXy1tHDfuQYcJthsBifaLHRtlQVlrRGaIQ
5zjUaXPfErtBXY1rPN8cYUqXdWGWNd1hribpG92SV6/Nq6+cpCawEIn6o0rSvamrH2nSeccRidRz
pt185yaD9k3vUhQLOzD25mEOssZ19qYvq6DOIaorzTzdkYzU/xa1WJaZIQ8iDlh4S8R5vcxVmRIC
ugs6d0TFeKcMvsRV5i+8QPlBulXl93Ux7PsJdOKszdVjJep2V9cF+2hlIFf2NnioPM237vLl6fgj
URASRBForQiKuoiAEVVe/yw+xUDSMh1fYsLi+yl1EBRaNr2XUVvfG4UaI6419diVXR+8f6uuUpR/
RgZhG9AlID0o/a5H1nTu3TTJ4kspy4fK8dxXYWU/VRVBzZa53UaIuTxJ6+9EBoqyOQHtEONdj8ZH
KBPA808uXpEDpKgFyKojRQuYuuyCpm0AgqYt3Xg41ggKJhe5r6CgjCJ2QCJ8PWhcI9jwak+eIyhW
n5K0EX5FWeUTVtVfIA8VoWHVhfbzfODDOGyc2OWTVp8MKSGDaARZtodX8nr0zJlziJYb3F/xwH3q
Ft8Su678wuRb1ZwbKHr5UCi10JNZEs9h6/i9ZZ7DC556Z2tQPRostZ17iCtn/Gto++TY0vFBjFIc
nbH9S6LK9hL1znFWEw+8WPwa7BJdsKhbP9OUfOunaD5aLfuKuErsZ4v0O0PyAXzgytoXLP+VMy99
ogyyM6fKuZ+5nAR1Gql73tPLbBs7bLxMAypDEcDpLXGfdnUaGqma+9kBjkZmN2Sif24LT53q0oLW
pE7L76bmnq9trk+1GuP91DVoWK+yDgWQmYJjbuyNq+6NHSkW0QmjCCIJ+KbXy9MJPtGhmcQZ0kVv
TwaA6GUZobFVW6Lrlwtu8FCWW0TDN3YkaGFySR+BLkHYeT1oxmO7oY3rQYNRuw/T4NLAEZV1LHGX
nmpjuB/PYL4vRDowHcd+40C8sSUlrhqEUMiMgEysTqHmNvrpFDn2SULtXV8S/dzQ+MUp63ojMrzB
C/H/l2QJEBZKEB6S5eL7IzRUaZ65nkm8s5vO1bPs7T6gKbWDzu1grJjwcZ8LNfqjNNTPB5BDXT2a
DWjhNlDGj6CUSYTKoP2JNbQwld04Wry2zkVdskBpUT+UjdMeclVOu0hQdUfmgj4Qk5ojAAZv3yd1
cuzsNtlA4t64bLHoYF7jAXeEs0bi0nxgE68bcZ46pzgwhKY7L6vrp8zwj3q2nfD9u/2NvQ2ON5zA
EFmixLrGwqDWZUNVUXlWKSj/DfTw+0zW9oNFjXsoMkOeRs/98f6YNwEKPoshC8NjBtoEpMvXCz4W
o5qZM8pzZyduaNLqu5pyufFo3SDySOihE8MjwrGmi83A9ShaILnP9Zheagu4bD23Q6hzak7j6Lof
I6G6o0O96S4uW7xnqksPiUOsuyb19FMJp+twAEyxtdXXZVv8Jmhx8UIu4nW8NatwuLCrClatHUKL
vqogUjPDQzaMc+DkUXHU3NiHhFITRmmbAgqU4103OuMBAKHZWPY39jvhDh6BxQQCsds6ZK5rpyjj
uk4volpYzEWijxCyDx+QtkbfBCdDmE6iOtQAE488KfO7agDzuK0SfXh/M9yGNUCeISkHPIbfgiT9
epngH2KTKWrTC7eytg6Mzp1PrRMjFe6KZILDOAI+jSJWnFy07Gu6EW3c6BwkTCAWWjMCPnCbkTte
j88m9PsYvGG4RHk7+3VDaDjWYCxJhroeotPxOFrRcAEwi4J3PkP7GHkteKuVvGQRmx76aei+cddr
PuSMxK+9sVES14W662a8hSAyl89pJ7ugchNr17uR2A1mUse2IBAOldw5ZB4MAqrc9oKsUEMwObm7
8X7dXikgCuBGQayOQhxw5utPdOoiMbVjl5e2jqagUQU5yIy4Qd16w6GbyLQxp7fnG4k1AlWYXwgk
4WuUn6ti7hpQsy+8HFJgfnN3oFbCNl6o23QM8h5ACh7O95JZitVhctuiKmaP1hfjGrmLW35HSg/y
iHqeQpoZGrTz1KNiXFkfSj7Ghzbtfowpsf/O8iI9SV0W+0p26ZlwGm38tuUGuw7okKFDBodLHNnP
TZRVl4WlS1LlF5LGNKjiOg9qVdMXu4Gm7d+eH9RYEScjTsBoEN1dL66ifTORmlSX2VTV86jq5q/e
ZC3Id814SDqZvjhE9/sUtghbN+ztbQbGOoAJMNchqYLxwvXQI/gO3Uy64gKrJPIac1wQVEBwa2vX
oPnlWP+VRWAxIHKsf2jYRgVCWrB16cDOeX8Objf4kqxBdQiWBYXfyLIh/4gg2pEnaBzCq4vlWLnv
DFG5cyGwFJXX7Dq72eJi3WIxuAC5C6hv4RaC9LfKEDkpi6wiZXVJ6TxdNJ8zyCptfa9pB98/KYaX
1hlx0EuFnhEkA7Yyle3OzlryIKYCvSsiuAJ4CbLjKimtu7SZENlkI93xIo0fUfvqUUdx+YGX0gQZ
NPU7z/TTPXUb9dK0cNJ4f/puYwDc4pg6uJYvQPg6k4/rwo6gH0wu3TQWn7pMQFDFYhkMrfIOA+lU
MPNMbkVcyyRdnxGgBhx2GZhH/HtNiilrKdMkKrILHsv8OSoccVdHA+oe/Jt0/1J2pcLSysx9NpfD
U1aJLYXb7S0F6RhAQokHEPf+70zpj03TaWKPXlYWF7yPOmCm6aCfaYaNub29CTAKuGzYnCgF4a25
3pqmtMXstiK/MLsDUSWZhvs8a8SBMHfLjefNoRC52t5CeEah7HoolbhiGvuiuBR1Xe46EbUBzejn
jEM99f6GeSO2cpGbM8Yd3L8Lkf96KC+FDo6bvLyMcSz2DrCBvdW33VGMdNzJ3HIPfdd/sQS0WkYb
/dznE2ra/ZiEymVp6FXeuJFC366mC543bgEg/wiu1sLjNJ8sxbISvyjqvEMJDM+fPWsrUb89KZCs
CzCbXMgN8aiuplg4kWMaZywvkGmkD4MYXMjRpmrf1Ul59FjPA5iHjhu32826StiaCBCsgZ0zAJyr
QeEFS4s5keZiCfqz5yrZD11OYDDQ6Y8b63pzJjEUzA8RNKPGipr/KhWz7VhqO6/nS18WaTi53hAC
TQX8HbfVXTzHzs6aQelL6NQ/VD1qlv3IytP7P+JmJeEhg5sch9IFUnHzG8gSl8qIkcsooDmoxADa
UpVtqUFuVnIhJC3fCRdh9BD/3Yjij9MPGKitbIs2l4Go9GR1Dn+wJzMGYELM+ziT0VG3TbZxbq7f
KUSYKDRhXm0wH4Af2+vpzR02ql563eeYuw9On71046JCSZxzWpW/3p9Gcj2P/wwGgzVYPQssKH73
9Rk1zOjSaeL+cwnLIbQZ17wBsUPlBygGhK9rzxwKqV0QlnE/eMphH+Kyq8JcWPyER2a4n10wI+ws
cncwsDO+kwzdIS+1gkQLAkzVm+GjIwrPR+6UHWRl5KHlHffbrps23oqV2Qa+RcKMDktlAxEBmWzd
MSfFkbPmaO7PprHKu9LKYciIPfIYFW2J3hUpCT0Dzhu12jKsY6Ak4Lp0MJ9BSYTxQpy1IGloM9aE
lcwGMFXxhuZllZ9tUVSHvh3VE7a0vCsmLkPdjfmrhQA2lC1EnjOD9DpD9+d71DB+TZk3HdoqoheS
CYgbbDCPJUj4YNpP6PXtVCK/Y7Cdupcx6t1zwp0wLewGjM4RnZEd4IrvL/PNKmNmQGNZttYSBa/V
7oUeHdNK0Z/HLkPvDVfTXTNiqPdHWcXaywIgysOmRT5to5Bzo8iMktLTLLLPZpAE32/gLjZVLOiH
evgymxxN2ueU71tl8WOUygIpkEkR9hTpjiD/eOhKVe5V74K5TUWz8etu54ABJkYcgY0L76nF5vDP
8E9GljKlO+LHeWhWzRy0YUfBy9s4vOtGIr/nYPFLBFMHzx7qTNfDVFnSOWnP7bMcY8jpcIeBDN8r
yKlY8QGlanyrEyUypFQ3Pual/WYTKA5ny0DMx22YrMPt0I8a6cA3hOdPKDOMGzNxDRouywT4bIEY
OMzgHATD1z+RJelgp9JyznnGeYDMDLTUdIQuweEDCC4VmmK3PDn0VvxDdjgm7++S64fqn9ERTKEw
hsL3Unu6Hr2J6sSq3ZicCzlld70ADyeNgVGWcP/aWIybmxR4FWJW+MgAG0XTnRVqEOlmVk1R0TOS
iXLPeicKEMZWPm1I/FgiLN+Y2FVh//e3IYVGEAc7NQ8AzmpAiqrvhJeeAqKP2FdTMnqyFW0+eAsN
hwNFCDIDZx4U9unJsmbmE1VG+7nP8+c8V9NGSPDW5wNTAI8G3hACD+X1TCd2bqWYHHpOx8YEAMD5
bkICtKO5ZkHVi2pjvDdWFjse8LdATRHJwnIC/3gtCQxM47wV9IwLPrpHXIg9VE/OExN2uTXTy2n9
b17wz0wvJTj7t64B0PP1WDzqZTn02MN9V4sPM4DhYBitF3eM3XBmowDBqbEvtsjEnhaFc2w9RXxk
qQZAjfpEQCoMsr/QjbCWQ2hxp4QYz9l6kN78jThjjgPeJwXt5Po3ukWZNHPEnPM4EPaR0Wp6HLu6
CE3Tx3uJWu++zGoR1MOcPb9/xpaZvpkd8PcEpAQcdZzVSljImGJWeQ7uOkL2Y07GvZKz+lcx2O81
AIAB4hrITPiPXPbDH+vNBfisc2qxs9SJs8skANQuKTZ1Ebffgu27kDVQR4Zhy+pMiSnJvCQuYB4G
rDJkdfVJsWELB35j6zLE6xI4DNAvoGDXn+JYqnbkaPjZcRP3FNtWfGR9Xd27Gdzg/vXawKwFJBvX
wcUk1p2DTQ5KEJ0xlK6SCARKlCorWvYbL/4bew+Y7WKC6jgoVq4rFUi9ErdXEzunCHQOcyzEoawz
/jKaMb83dTNBaYxKNVWevXU0f98rq93nugymR+DOIY5d531Z7epsAOP/7PSTBzVGZJkozEodfy8K
7PpdgkcFMi2nye7TdMg+K23Jj0Cu2ju3TOXfCInbx6ZwvYsD54PKnwcn+m5VnfUSU9580E0hOzi6
ib1mNmrqWSvSyK+KbP4LsrsMGjNu599nbSondEGGlD7JXeACqNY2D95M4j1thwyPwOjk6LDVSPUd
1sOAIK2Uy/tqkDyEaxV0qZIjHTV91CSBnptJ7Tyl+d9RGom/vHZAd5JupnACirk29CFJUjT+qgBl
BgXvmzp0ROe296oAhO6nUtnfGR3ED4vphofTPI3HNCst7edO3RZBnOTdq2E6faWsbxhqeHX0HNHu
ManzuvA1NZV9UpqJvxe3WYhDmm4METCO6SGbY0DGmdPlDVwI6uze4/no7SIvhReLWzn6IW8jCCda
gOXKn+xKfDUjtiXssIncJ9A5gfxjKGLlqBi6OeyKCV50bU2LpxaR2GFxNxdgx7NZo9MxVxedS2BQ
LSrgyX5sRzynfIqq73MJdpBGeSw+VSPB/EXU0B/DpAF2IazD5dtV7lOLEl4KQUlfKb8vRxiv1F6W
LYTgGgoUPid2eiR2H70OmH6oj/JqOMeD5f7yengOpDSrPywpCoTleNFPQ1ypHzRaePy0bOocFgUD
sXedG/WfSZFNVYC8RH9u2nnMD9rR/Rc5SX7MyMQd2Cwq8SNPivmBTh3cb5tGaMRmdTag65qucoTt
qUngYAgmDqRfvC38hsHMig1zg3I07NOeVakPwkyMHE2GZHvH+oiWYDgr82VoLSJ8Gw2H7oqY1hN8
ajg47CSLp2FXkKj9SrAfkSM7Gq7SpcNbX1hKoVcamDC/xnoCnubAJlLvbHumFwlvVvi6zLMHWVjK
HnRs2+ixZzKRB8yd5Aeim8i3HZF8ccqS6h06Bbj7WFdZ7wO+7vipnuf61/s32XV2/Pv+x0sPKgCq
Z/ZSOLi+NK15sAbAmKDR4W35PNUG9DavnaxoN2HzQ0YUxWFfsXT//rBvhNggSFNg+aiQLbWy1YtQ
iK6ZkohHZ/g68cc2jdqLV1kQ6Q1c/WoVj8AC6bMwRiEvaMa+DYaCRce4JOxF8rSCWQyk/qZF7ocj
Ke/ymqYbL+N6ZlBLxC0uULlkLl7fda7Rq4jQusr1OedD+pTHXRHKIRM+mztoufLF2FCRLcD5rUE5
HmTAB8ARge5dLwfM2kHC6ssB0a7I/IwINCyMyRza6Kzm7cVQ/Xh/Hdbh5fKRQAVRo1wWga+pRkND
ejNZ7XCO5vagJDL7KYNrQV876ggq0MaDRq5RJxDJl0gDTxnqf4A9ASxef17LKtfQgQ/ncR7GPXNn
HRRgs35I6nQ4ZngZ/A4q5JB6qYI/TRYdE+R4MESjxM+arA00Ste+SAovxA+HwBGlRt8C+T1M0qx7
9CJhgrk3ZuM1fGNRQFpYopffRbU1bYEVXeclPB3POTEuLHuYfHYS4uCwV86RtH0UJiPd4va9sTJ0
iWSAuqKMDA709VQBeRkL3Vbj2WtVezTSso4DGH47sE7HINNDuRH4vzHewiGUeHzAfhH2Knoa8kJ3
NOmmcxy7H9OMtKiBxtzPG+8uZkZtjLb8+j/DC2wE+LhJAFBLFo8Ub/V1MGwfgVBN505Z0AgnCWQD
ntrKMN74JnwPwCRE7wD/1gLggYKWnU/tdK50O/oDN+WdHt2PeA70PVL0rcP75nACawVDTge0ttXu
Rrhmizgl03nOVAmfIzg9cZCgT8ZqfgB4qjdO0xtzCJAMfBpEaQD+1uzFehrGMZorc4bJUrIHRbne
1yJ2Pv/rGwKvg/AW2w9nKaBfrxSMPmRUldycbc2/86J/9sjwMzbTTzENVfj+WL/rT6ttAWovxXWE
qjKaT6yykTiRYmrAGTmXwvQByTO0YBPWHA5Zxw5GNMlxRMS1s+SQnoYhhV9oRadAJFXsd0VK/cbm
SVAhRnj/d60zCwBu0MEgQQU8j736+1r7I0ny0sJScFrtz1Y8DPtGZjSA34w82jWe/PeHuoEflrFg
LbJQMaHAAZf+er5RkuNpGsn+3CME34GqbX1qkyh7GBu3CWlXg6pAJzBAPVic2J5j7ibWNYdoboqT
RiR++H/5ObgXgNSjDIQa6PXPKWB+bNcsGYAHWO1pJnh6QdBYBDJs2pkZ2FM31BTUezD1SDTB+baf
26B3qu6Y9tW4QZm6gbp/zw7ncN3GDYXgYTU7zVCXsdAW4GHwq+/tAQoLPiGU9UBDCFwC91GWlNXB
NoXcNWU6PE1p5B1aCfOMyIxQ3UM4KmZdHjxUcH1p5eRDNxcy5A23nvquKu7mgkCLD2maD+LfBKtr
SJl1UY8bBKHlh17vdLpc7IAUPBhJQCxxPa+9Vw6DBRLomRQz9Fu1R59yhhQrSbS9k4kX+QVKCPcs
Y+f3V3RlCb68wRQEX8wdZHUg4vwGgP/YzPZAFV7oejjj6oD3t2XmTyClIjyeBCx9IPYKOgUV+8hb
c+jQZ+FgSu9rmkXkpZ+b5lLzTIQWQkKfxXYKNyVu7bzc4aEaUeqW1LKgRfCwcznrgl4lbO+2QwSN
FTyYZy+pP8uil/DsoKhruanaOYnq7x0wDndUJHPYuGz00USneLYI6Q4tWlxsxHW31yYDIYugoI/6
F6VrMkmeaNBlx9ScuTRwJKD1iMQz5Rvre3tlLG1zAJAuQgXEWCvKilG1PZapO59jXve+pQaxA/mo
OrV6tDaujDc+CIJ7MCJQxltC+CXo+nNBXfALuLbtcw8eJ1yKB5gkyHJL9/7WB8GpkSxkbVzPfHn8
/hglRlEWmXjunEF4gfENVE+7ufGeZen04fs79PYZBT8a7FvhYqFQQVud8ZwKhfpHC/R9cI527rS+
65QvjeF3MN7Y8vK/PYcobTsghIGGCYDv5moHsuuoqKPn3M3FzoqN7aNnkHq0HeB7kc7so6nt+lLY
8xbG8sZngo4HDjXokSisryd0tlSPHD6hZ2+MxacuZt+dxLZ/WKkH610hxo2b/I31Q1ACojEqrQDu
f7dZ/mP9OlZJ3cSGnu3SdgJ0MBCHVMIinFhu//n9BcSOuLndGMIuaOwYdgVQstUSOu4UK5NF4pzI
+L5rm0qGqdLxg64BVkEPwsSnKdNd7rPckq+1BmskGJ0hl/48utWdRyJwymuDILTXDEEvciBOgQ9I
WKx5U10lyOvt7Cvg2vizEhBoHDvmKCegDPmrn3kNbIn7EqZYrZIDPCiqCa546MoFb/TUrcYsZBbC
CjyiUN3vpOrZnRhz8RH0R7xdpPF2HSqNZ61T0BRNXAPtRagKSrp1bDpRfxRRqXuIExIOqUo7fGzG
Am4e8YiJ3xHgUl3gzgn54tYOnU5iMs6XhLUfRz7laseJzgoQhqzia8byrD9ISA30LsZTWsCt0oBD
36T4bfHUWadFRg7n7kKnAVr8IB3ubf3CM1DxgbmYgRwZnrBPPQL1HyhHW8/jVM6wxhJN9NmY3POQ
v9sDNN8gbN3ZbY1wKkkGeHCC3i/goqvAyVcg93t+Akzr/3B3Hs11I+ma/isdd48KeBMxdzE4np4U
RaMNgqIkJGzCu18/D6iqaBJk84xmdyc6uqOrVHUSSKT5zGs0rpy0Mf1SeuhOD5HVUkpJKLmuErsf
rsdSpTBnTVEx13DC5LRNZyX3RCaPWjsq3zkdKMBBAys4T1N7ryUT575e2H3tWzIRg+/pcfYNfBC1
mLnuaa3kOCmPORDQ26o0kSqz7UjP/ZSbE0RQNdVfKd/2IN+BTn1R1SE8bZQw3VVj2HypVXf6pjlK
X+1qkWsFk2RWFN3MfrJ3LlDPGFnNsRk2dg0t82s+RWVwafUeRh2Ub8SFEnf2MRm+D84SuDPgKejT
cssu+xkatecCBs10l0f1qnHsYo9flbtthKFsR/aZT+MKqRg1PrK1318AFtX7GVULiwnH50XeUUaW
TAeheHdIDFT7UU1sYsSj3Ij359VMd6XwOndEgbYt9nRhToHSyUa5IzxrTlAeqHd6LxX0bWbDBMs8
Fgm/P7AYj/gXmuecwC2tS3oZCCdyO+WucMEtBxJRm642LmpIhttj59W744qhaHdBePLmq2B+9Vdn
oxZADh0qR7mLakecCk+bNhoVzbXqNLR2SkNZh7EX3sQYBl42ZpP/CoswW3tWb6xju1CO0dLeoi3n
CG1+HOxagMvRX112fuj0tYQJunJXTfa4bkQZXdVVMJ7ACXD80gjKLVtf+JMZWicVAg0rl9W9aqbo
WE3go4UF8JNbmCyTvs0iiNFyJYlCPQzvsUpO1q05UahE4+BILeCDD80dTNIDAggmxJIGRpW6inqn
se90IeD3GKnY1KOu7+wCma7Pv/QHL4SQAR6IqJ+ABFymzIFlj4oMWu8uTlvzoId5si4wbzvyQgue
y8sHtOcyig1iju7mzF1/vZ6QcE/cLoHRY+p486ktAhBDltVbjuBxo3s0Luxc6Jsp7DW/lpOFIMSo
HGkfLnD/Lw8xI0boUxHt0hdbZG5xWSWJEVbiPhAdWP7ayYMzshzEFrLIlCHghfma1PHaoSvSFl8n
iLRo6jmK+1X3FCgin0/9fAi9TXhmogu0Ewj6OEAuw25kOdQwEBJSo4OEzwp+VVhu9amwZnuUIMKC
IW0b9aQuQy/846Fp0nGXu5QSyXyW1PhQd4ch59y8wyyzxa6qiFdA1b1VnWSPSW38HKSpbD5/27kq
8vZtERrwZnkAAMRcBYv0LlZa1Z5mdno5jMbPFCjwzGyoyzthpgoIhgAdFVoIGAyubCvSk5XMQYn9
cWIAfRnsIshXAIwAJt8uQ1u2XhQ1OvRgFXlrs4lrnMBgH3z+qh8Ubd4Os6gQTTbAkzhjmNIr6FRh
pus7HB2nTqlrV46SpZfJ4FZfsxQcrI6yzBqFHMdPk0hcFJUN8a8dy8uxjN0jKdgCuzrvAE5Srkaa
zjr31fIjtHWgTW2kopqp23LLP5aem0jiAMMTxVlqT94mgZK0jqKsWuVhm1LQnYZvil4OcJHjeK2F
fXgk+fxosih7z+ccKE8EiRYLoyq9YAq7Yaa4GP0ugZKyCeY4V0lHtJDGjpZLjltg4/Y/QRB7l4XZ
22viRM78AdEd061Tv/Hc/o8PRvK3ly4Qd67H4fV2qcgg1G06TLSBOqP3KZdm6wIq3pFd8VLfX2wL
Msc5WCExAGSyuFBEBrtxiAp4BEoW3yrlpPzSI70YN1GppSoYeQShBK3kddgaU46obt7uDDXGq6kQ
Ruz5ull7Vx7t3msFtIizrosIh5R4UBHhCgbnSLXpo8dFaICJgd9CtdpanOOaCBw7T9z43hgT92Ka
aM8pYxJecLqjpDABkDEcpb7BgDU6sUYCBjF22YmposOb2Ga9laVa7FQbDrPVVjGymBGmgQNAhSMb
/aNVRc0Z1Q+6acgxLiWwR4dSl9AH964YkSBW0gwPqFQvEYqvle/hEHQ/xFCZjzJMGyS6G2J3q8aG
gLJUNWtlQNa1JHUc6kV/BlWf9yAHLkAq2laUu5x3pKspbhUzHry7JoFKaeV9vg5NBbck6Ykja3hB
1vg9FkHcS6UW2c9lIBEpRim8dgruCtXNDomOHnFh1v0KHoW9KVvEimOJ30IlxmlXh1a2a9MgvAQ3
0MNYtt2d4aCiOmhIcakdLME6F+IkoxpxU7bIyaZEMF+70m2Qpe1VEBEqvxy68cZzWswewyy9+/xg
fR+s0CozXNBdAN3pzi7O1aITUkU+JblPAE/se0e4J5qUT58PMi/htztyBnoRazrgzoGWLpa4aQba
oPRqci8GTP5EmFlr6p7tutLc8ViY/f5SBPxDW4RlwCEACPftIaPHUT4qYZDcF5qw/bJV9bUS59VZ
lclmo7I39gox1ZksqmqtGIN64gRDR0mxxUyS42sTTpl9CdVS27iZXa+dMA43teGhE0x77EuoTkc5
9HPgv5gd6v3A07BZQzNgKWpC6TYNi3yK7wkbbQDPQZQ+ZOi46b7Xd30yw03KS7AVxb3VchX7qpek
h66qBwAy5thC7jGLbTFIcdYHY3Br9U6AdZAVZzecIwMVUGtK7joReNd9ViTnysA55E8jRYtNrhfi
Bl6FCnU/KdGl0lsjOIu9oMzwPmvQvAnrOnqivpkJwJcRy6Sh6K4xx/bay6Jh5fATJ26SZw3pdpd9
qUy3TH0NddpqZTcD3gBercObYvNqCoiHrrnMtbR9VMsQk6koRZPryDn10XQSgnH+AxqdA/G3C6BG
bSvlWozvrVwTuOVm1bqgKvW9T6TYMPafovBn8BygeNSgqLzMsPK34ymzGptmKjHEH9teGyWCrC7K
SCvTrLyNPg7DkUT8g8CflubcAIRZwQm0RK/LQXGmQosblDtqncLN6Hr3onXG267vRLlxaPifQ+iH
+JulqQLkR43Q7unyNDgm/7dQCp0PQ4/iNqImtPXpMHiLjc0vop5dKt09hZXqkJuqeSvd3tsWfXFi
Qx46If6wrqANqL50w+dSgN3GNqPYqm1VHSbNCjfqyFbzBq0nZpb1jrIo3ob99I2s55gR0LtjCIAj
1wNoBHIzzVqahbgAy4c0btBAyIgeMfeSyeT32d8R8R9JrP1PE0+bIZmfiKdVP/Nn8a8vsm0EQiz/
esp//Ot/581T9dxEz/864y/r19pq84/91lZznL9YFPCgqeZQrCJD/EdgzfDQV/Poys+UXsrwM7ox
R49P/Pd/KZr2FybgAAL59zCb9mYSaj2PzZ+Z3l/AVaHyeHTHyHkXamqfqastkkU69TOXFuoVCAg0
hZZ5ehyNQyMBxa0MS9S3dASSS2yf7adONYNtilAo6K7kmNn5C0Pv1WmvmYBH2QewyxgeZdT5+HpV
BlKGOkgHXC1XKRcgxrcwhVLne+WdTfGNSdLeVde1flM2Mf6glR966VqLb8v8ixkB4+ofW6v3paMe
sup7pc+y3oqfdHs9OKTOcMhEd7Db67zutl0Qr3ozRD7xTPduS81FBZKrBFcvDw1psx6QQ8p3HXDc
AnPzuNjpFGgb5xgEY6GKCPlz8bqLsqFRldxpVCNWzhf3PLqgA+jTolsrW7yPLuk1X6d3sIm0FZfd
kSxoziY+m+hFttEPk6IGAyMHdtv6xtBfBtVDqMWbMo9+tQNu7vWvV5vi6vdvv5HHW1w97152cRVI
y6YCYzBkcag323KzbdZopfvp1sKUVh5sP9t++XzId2v47fQuiTSjpNsAG42E5hBt0ku6Ddv+iHnk
h0NoxG8q+xFe7WLBarjQa42O8efgPE9utLEtJLbRKJd3Wfz4+dssWzq/J/DVWIvVklqVA+SWscKL
HO+BH3DAvlb74VTu+of8IvwZnuiXJu330/xa7MLGN+jw+P3950+xLGrNTzFrq1Jjf+kRLuGKQLFI
pOIUixNlg0WFS/DkT7PQAo1jolc/wqv6WPnog6XzZszFas20ylYRY2ZMTGi7qN3lzVT7IaLGK26p
7ZE3fD/aHK+8SKZw8tGTfHsI1QC96A1p+cqRirkKkZy+Dj032CajsNe5NIx9O9bNNp+K7Nz0inqN
oo/7NJZVu69LozwtUAW7pBqmXyqRm/wcSUT/bNXNJks27TYkGfgGUJAW86FZCtpAVYQ4sIX4YMWN
vva8iFxYGeMVFK1oHYSVdeTIWCRDtBGpg0PGmgmySGe9Qy1omZdqOnltK6zaBy1cbYGYRfvPZ38+
BV4dTNQ+eCc4TZRn5pvRXWyoFGphTFd03NvuqCUrXdpt48d2bt1WqlpcAo91Tqts1p1KKtuJsEKx
g5vPH2G5xKn8z8DTWbCL/8fOXpxUTan3MPc9kIVAt/GSHvTTuuvkpkWWaOX26DiDjklOS0uN12MI
QFkmQ3xTN3FwpH62OF0ARxBDEoqhfQD6CazK25U4Sa/Jwzosto1hY38bTeUp3U5sxir3pxE5/b4R
ZL9H3p744fUXmAfl+oUhgngrfH1v8fbSkHGj5IJBxyH7UmStuo1aL/kKQzjZI5kDwlwnf1+bYeDa
awvxj8GPjLoaaYJ0BaYkWpIfKwMtUKs8E+IjAO1m7grY3GX9GDi6kH05YViNzs4KaebkNHDQMEYS
MNiqgfsj6dMTT0aQQkPC+cYr7es/nRYLnjZISToKxqxxtJgWawpKykblsLVjDzlAs8811bfTDq6h
cKS4ye0YftBkuZnYFxCWvgSiKp/gbEl76+X0RH0xlMH3I081r4BX2wXAOL0NFgm6JPN/loBHM+xr
pSv1bqtERj9sJ9ubbmLANPscFO+NYzVR6atmV9CYBzH4jFa+hYeaY4yaP9F8BjySZTja6I4iN045
TV8j3Qij9ZGnXJyo8+34m8qC/AQ7Z6kUSyW2cXont/ds/eBsSKvsQetxekT41V4p3ahtE0OrfRfl
bt+K8Usrx15uahdXkmhEoMMMTHAJjXWFWGCyG8KmPUJ6XpbvXp6QnirZGrEzCEPj7U5LRqN2WjLK
faEhwpeEIyKE6oD8WeK6fhMJfatVBXo32tCfSC0w9jLC4811q2wTh/TnhRm4vuqMx6QWlt93njnY
+R5Hr0eHbmkHW5RGA2ZEtfexCQMaeHC2SUKcz6SqiSNf6YOhkKlHtVmfK1Fkgm+nAHBpG8Eucvbe
FP5UK4DhPdyOTUZZ0T+yHubZfL1qkbBB0YG+DHkqMMslN1+ry3IoMeDcj1X8PHpQ2qHPi7VuQCmO
0ty8pVJWPrVgLdGfS6p1ElfVyqI/sYLrIlZOX8oj23uJi2cB/IakzXoBM4dtnp1XmQeil4HrCCvY
B00T/xhSw7z2Wuughqmyio1EIr8eyVOkuzADVir9qzb2rd/HU7Md+ohSfaC0p7Xd2cJ3OrcBitfk
J8lUZ7tGxvFNyXW80bqj3MH334ynpsVIsjdz9Ze13ZTry9XrKNi3nTOdRdFsM9KW6j4N1GMQ/MXF
PE8QPUMQbgYHofOudGgloUfjwPL2sjDbW7eKw3hbSt16GAtAWqvKcbKdHuOVDqSkyLdVHlvu6vN1
s8SevjwDbWMo8dSUuIHnEOXVRxptKL61nDUy6r68l32QXJuDVV8XYkB8Og1AyfqRNbbNqrE65UfO
for8wizMzeSqSr1tprj56uQoWW7iVEHnVHOqzMWRopS/YvRiZiZR6iXbrsGwoe2q+CmzYkvuncyi
jSAdqwihNlnZkTxlWbR6ea/ZllhDS4XUfpn2NiIvuxCiD4tPONusHZ2VUQm0i9S62VhZmm9zNQRn
q+hy21QTTDcdC6vPJ/eDpUTCPUsP0K+z4Pi/nVsbKaLJpf+09wan29IhmnZBl9qnmZ4c04Gbw9PF
9ie6oxvI0YZE/LIDF6ud7YaTquxFGlgYMXViTakB+eJxwIDaVAU+IXiMNxJq1+cv+cEiRneRKjvV
T7qSL5HfqwUU0MAJ0qxW9pWZqmtZQKgzyknbwGHM10qWq5usbIpL6t/Sl6YhN58P//4epOdIdEsI
DaeJjvjbOWYr10CfovAAK9Y46Yta9QNE7K7y2hxX0dA+fj7cMnxky74ZbvFJh0ZkqpuE4YGN6+5L
VVgHmuIpGtCGXHeQv9fQKo8RjT9YRwSscFg0qogITi4C+MzouEPAwx2akBp6UyuoHsbWheoAI/t/
eD00IoBXAC0Ar/p2Nmm36Y0rNV6P1GRtmeA8VCd6dAC9nRhZYH7BfeXb50O+fzkOQJXeMYkQVarl
AQQ+HIV6nFoOQkfxzYlHEm0itE2BKdKRtfJ+kzDUvBFRSCXXeGm1vVqqitFXvdHE4aGO6Zn5qi3J
+aMJ5F5vGfnGrVA3zFx66VIRR97y/boBqgBWZBb1nxUYFhM7TGnsYdoXHgzh5gfFjVKAEt1wUTlz
HBkVwVodpuxYCDb/6ttTgU1BBXoO8tmk7yqOsZtq2uiGB63QinuFbiXS5HlfRnh6BcMvW8/Tr+Hk
SMOvJlFNK1cPYIWOnlJSBMzDRzmIY6WAF3zC4pkINeg8IvnHgbE0DOKsRiUdFOe+dNG4680624uK
gNRGy3lljjEVibyy1nqKjo9Xx+NJIsjW7FBpd4Gjln7XpcF1liTqCm6/3LPj25My7seHzImBYuQy
8KOqAD5WYRkWBXFxlSI8fnBALR7SfBzWKcnYoRnD7EobAuMcjnR6omIeRRegK0+G0Z1p0Y1z+HyZ
v18AHI70O+dMi96TtTinejOSIIRUbz+0Yl3pFxMRZ2M95OVFhAP6H481hy6EuFA8MfadY8VX63xA
u6HKcMI6RJEjzsvWe3C0UIWPYPe+VyCRN4FG+3zID+7bGUz3Qn6dxbmX9ZOZEDyFjRcewjj4UQBh
3tsN6Nj5xLqc1Lbet07g0W72cLRoDOcskGNwZIrfXwU8AtcAp8MsNb8MgWVUxg0+auEhgQjiU3N7
QtQNX6Jx0jd2jz3G56/8/uACQsHk0kSdWTvLLZ3nU24UYSgOaEe1J5oSlfh96t1ZOo7NkaLF+zt2
7h1AhODNkI15h4RoxnbsRS4Og2ufhPJF0ClDvsesoUYwm0TzQfDFVkHVlGZ/jLS5LN4QS81FKs4v
xPNJ5ZYaFEAzDKXDReiAN4e7ysfIPZShITbwe3DLMpxpX4+Z8r3uUprYMpguc6kgqtnh0fL5lL/f
RPAdZ/gTvUjqQUtMsJvGVjYILzrk9CHttBzWGsJaj23aG+eVMNRuFY/dkTHnjfn2vJrHBLoNapVW
3lI5J6jivp4oix1sA025QMNQnQC2P7J23y8mOEvwOQG8cBlyar/dsq3ntkpeutGhz1VrA8pF3xvV
ZPhiQpfz80n8YDHNM0jZhZIjrdTFSeRVRo8MTRofUll3J11g3aYqpTcZBOpeI6lamR1d07hQbV/m
5njEUeX9Jp3lnSCBw1Wi+rmUICw02SaBW8SHvB7SDcrJclsGVokKgXGYOqc+snMWNh/EpKxdYlOK
JRy/VCAXdV1OmZLmk4wPCpoYa7gp0FfhiWx6XL/2CMYFF23RxSdCjPmWKwv5VTRj9qJpOrAcVb5t
0Hzw4zaKvqttNfpNIp392FgBjfcp2PSRVxykQtwwidLdNWoc7pQAOZ1gUtBbphr7ZHXNNaSt6uvn
X/GDA5cX45ylaznXq5ZNgzDRRN3mdXygCRr7rWtnG1cvR18EebiDcHlailo96YemXbsDfzhE4zGy
z4eTC6efe21GHqMb83bV1krfgqiJksMQaCXMN1NbF/pgYHpWayDq7fhSKUc+LkLY5t5ylOZMzy33
QdO6cad2rtjrsnxse3wUa2GjmG3b/coOLWvvKoZ3pphhsXYItE8AVnR+V1q0IxUFnRa36J8Mfhdv
7HxX25N6BKz+0TkDxY1gn9OGuHuOq15doGVWRLEQQ3zoNaydm0LLN1M5io2CYsZar4Oy8ot8fPr8
i350BMyQDTRcQOvT+3o7qKnFSmdRKTmUdmv5qoQP606A8b3KOkay/mATUovHEwJBLOKDpbZiFNYt
eI6KtaNIzY8CNTxtQzXd6gboEZR80yNX5QdnqM6VzGIFsMK2X5xunqxmQC9rVas1ICsmaiLCKqv1
5xP4PryHnYgDA+c1nX9OmLcTqExOAZVmig9BbyO8YLli1UQg5eqU7LtRc+9CgdsB8aYOjgTaH77f
bI49o/Dp8C8StCaMuwILsvhQa257jvmphFflVUfA7x99tVkcD+bCy1m2COvGsBWUOpT4APJQQydS
DYDddMoe1ldybQf139Z9/9EN7uPxAA2QtswZ/rxLXu0CBFazqm+Zzy6KN2hly61utxg18zXRRzzW
kPzo6xFkIP9HSDULd70dDdMcI/QcRnNqLTsVfZusGyuf9kMy4ZI5ntvl8BAq0NY+XzQfvuSs2UCZ
CAlGd3kb0gaqAsBrB1HoYoepWLkNwYv5GKwq506kWkeqoh+ONwtHMxxKqstmHOIXJixpzOOtAh1F
ul/5WRDz6XqPwmYne+/I1vvgtsdrkLoQDXV2xfKaMPJUulFJ7kPVU1n14PH3Q03Y2ABXPyiqKZEe
1SQVV5CrvaqII8HGB4ca8ThYT3oUYKGWMTlYZxstFjs5QHLvqcxYw8UQV98GuoD7zz/kxyOxdMB9
qgTli90h6GN7SSnSg9bFwSaMvGpfRXTOKaImR7b7R3cvXH0TLBxFfYiui5NmjLtBq6lCH4TaiO+J
MZWHcSydbTnF5SGy2+IQDrl7jpR/sCIYqh+srj6acc2DLAJTnYsfP4S5dAtJ7u2GKSD+5ug5xwdV
QVhItWvuVEMJNkaGe7ZwOm2TOpm2Z+2HqzgXchXahmAZBMXey5Rjmgr4PL17HggpdHmBwM/gvGUh
x1QMdEcBv6MfVmqa3zhC/soaU7t0JBz4HWXC0dw3RWL+wOEtKHe2GfRn6Mpaj3VTDFSdbe2LnQ/V
eYNM1YTc9qDfx4rTnVh9h26l2Scq5ntNejW51Pt8NRGj8PUu7A5u8tg1+Y2uV+1lW0ytu6Xvmf0M
ohyxEr0YrMchNGqXYyRekzjCzi+mGx0DvIu8SetNQFBxk6Gue6Ugmxb7eZ81o59Y6C34JdKYODEE
djLjURFm84HwN+vOzgE6mSJ0h3WvGDXFebq2qR/Uab1r47Ig5rESqLpJXLsMajXpszQm9y7LIm7c
bGj7724xpueumop7U5lssSoyQS/a7o3Ab1uHRr1oZaavga3aZ2qlFecgdJsYTfQhe9BrTsOqCgfc
r0b6N/44hC2OTqaoN5obeE/lKOu7bFIsZ61hY2H5Ud0oXxoeW+BUHWbaGmKd9pipefilHWTk+gq+
dRDxVKTeMBIqlB2tN3fwpzaUfqrF1lnvFj/7KL4LHcVBKS7NtYeyidBk1UdasReU2/vvpeqmm0QN
bMOnVBxrUAwdYz/Pt3OZDVGNBRbStqcuxZ18lbXEYNRoTafeGFU03rtJl3x3BHSajc1N82hKpw/X
WWOPj57W2M4JfXAzXbdd5FwUKGs+WQlCGIdqtk1GosyAW4H05sXUyNrzvazPM78qoyrY5ZZ0nyOZ
oepmpBK4D/Tw4Nwb7OpLkPQaBpSAILQNAmGT66Pw4XDVod2vreGtT18yM6KT2gbSTTZJ46Bel4ou
/5oZYKB38GabvSmkvOmrxD6gmEyFKbbVc4gXxY3jVpS9g7ak/eB0XXcN7hoSb1V7SeOnU6vdqgGn
yb5K2/hsUiv1yuajm9AXhpk5DEERPRK7V8WuiNQQ8arSGFdBNrbuWqvtcznaw3Neep65QoIv6Pyw
L5tyLXU1zVjAmfpDTAFOfuY0qe5ab8PiQe+L7ntYJ/BOCtUp8S2v1OLRsCL504Mo/cWwpvZpUiMN
26h6MCBYjWj02WEfX2Leh21XPVrWd6vpK3UVDFBBMCJ1lZ5lKAACDlb1pS0TN/LdAEwinuSW/VTX
YsxWI0fQUxIn8NQVdDwe9MSJd9HUZ1Dg3ajIYLLPv5NCYlxNQIXMg9pL7btMsQTYeXUiruk6hfrM
zTbjVUJKs/YaYd5FaLGf5OUY97gday1kljCHsh1hfffN6ymy+q6E9U2hdwyjjaGnxong+pCAKsqR
wmeZGBa2pyZFshEOlS+8gp1kRjSsVq0qqnDb5qhvbVIRtYbfj1NKQyy206vMyOsrGYdj7huDEwLu
r6tnWQ/ZvWLE5iGTMMN9VYDw9POgqw9ePxh3E7qBP3pqwaC6ohC1Gy1KghrSnuZGK7jICvAyAVy9
6kHdr/ARq7+FsZFXPsowbrnVPDV47uO2uevxih1XSKnBmg8NdPtWPDf+zwLoqUlF2RzLg4ff4h2E
j+wi7ctgVhqHEOyHWWPdxGj3kXQX3pzn5tVwJcy+uI1qgNQrvWXpblukEX9SFIaEj4zaiC5GOF5V
cSUU4AVxkyOo0lks9aiAyEtDvVtNuI93rLUxfOopt01obUF/QEW2Sc66OBm+d0Euvjuj1utwUYCe
+EGlet3aSCbvZqx7z1ijepv3p7Ok223aOkPkj31Iqby3a5zD2HmD4Au0yYrWfXqdqWXzbKHVCUn4
Xp0ss90WCeAeEpo2NA+4rhXqulD6cp2BQe3XgVZRAE07eNFgjCIprgphqrNfLvazUp+68KRWhOOs
6WEp6MIYdryJ4qm6qaNW3Hhu533vmcxbdObPUAa6J3WET2e3XDYIYXJyJF3eniH4PI2bmAX8WLRd
8aI24D2oaYj8AeLSo7nK8iyYNm7SIureJlF0G6dG+IgkiLjj5yvHpxrFd5qSMTiBVgetMFLYLD4l
HflLmgFGhVqjZF8z0JFf2zota14qHWxfQ/WuWHuKkodoSBGLIGhqjWjQTIZ1446t3KVDoZ+lZWKy
tgcF8Zq8bZRqA4QetffSCgIWk8BeiDXReLHv0SXpG5Ekm7HKi8a3UKk7TFmN7stQikasWrBM0k8Q
+xA83uAdmlpqj10X1rs+7DvXRzI+01D7U/pTFrNBK98onA4dix6ari2bAc6kIZuLpmWL+2Nuy8es
LOvLggCxXdEuQpTSFhSckfRIZvP5IgQSqped9qAIyz13i8mTv/PI/6/x9B7J2X/G0+/ap+w1YH7+
p38D5uGH/kVdF8w8/6vSWiR/+NuRnD8h7SMlouz80iv7Gy6vGX/NJqrIVJHKk8nMVaG/0fL8EdE+
ImegKEEdUhj6E7z8EroOTodyKHr1PBw8I375bYQbzjIKeh9ml71VNLdu1rZ7VBPj71pXVThmGR0O
RojNeHs0xtNDP/WQUeRghBv2pdWwcsdqH+nniKXKYVM2SXiTeZ5yY6hjdBnjtXXPfoluNasOvoWy
Nzay6H1UCpILTapjtx1CFGTHxPwaKkOLSken3ECjNdbREAxfNRAak+8CkjgTgIifA3VAOZtaXzQk
CS7VSEE7G51Sqlj11uSeZMShcCcpUPhR35dnEP70v0FAf7Rwz6PnStbyV/O/5n/tWRZjFeFj/EJb
+Pdf/U+jiyCX8dn63v98qn7861CnM1Fk/u/581rmT+k/f69+vfhffutvuojxF63I2Xlh5iTOClD/
rH5H/wv4Dz13VjOkPrL1f9NFLP0v8j6SaYcUCwTpbFPwD13EMv6azSFZmbOTw7xF/mQHvEve57KY
N6ORgM2CSJqLCa8qMDZYxKDLMuWgWG22baVbn0+avIpieRIWst/2QSp3rTV+7WX79dUEXv3OI19z
C168HN+kl4BkZ4om6BVwXOD33o7tNZMLnTWIT7qkrq4KtfYkmVEg7zlNsqc0F8qN1JCT7hzgXYfG
HMZuRduXvKWzk43IJehes9BOY6J8RP0AjpxGIk+1bZWq8gGxzlCsIScWP422NQtukiE+H9uo+yWI
d29H6um/FISEzBQXvFWgtfOdmrTndqGFz3mVfa1MrWhX3IGzR0WkKw+jkkdXqRft8hxHwtRGutzv
dIRVfEst48FHkEG9dNIo/j1Tf7TrPt1Pb/bhf9yfb7YrtKK/x18/NU9v/mKTI8gyXrc/q/HmZ40c
0T+MpPmf/L/9w3/9fPmV27H4+d//9SxbDBD4NWKe/M1OmZv3//lWOY2q6PtTE737V35vLgVQKpsB
oTisPGBevSJjUQb+i3IwRBw6MhSg51vn79uFS8eDso8mLZo1M+eKjffP5oKnxZUz/22UOwEKIGnz
z8v/vaI/o2O9NGj/vcIZwqYuhag+DFhAYqQjb1c4Hudga8Omu6K2oG9CiW970o0/ujTqf5Rl4hxQ
VLXW0s4Bxqvo/iFlnq36FuqBXrbHjGz1uVfy9mlmRQuggLOWCIa2i0KkNkS4MgRTctWnxeRXinGC
5WV6N1hC94noqn2m5fm6jfALKTwMSQqhRVAYvb0y5d+MuLf9pnazdZm59e2A+syuq8zyQDlBpaAS
DGd55z0MkXKs6L6QE5hnEWgS+gfgzriOEYl6O4tDHDSt0ynxlVrUACxUth/YxVSr1TXHbnItqy48
uJPbnDR6513lroYEnZ6ku76w+tO2DqtnpKHruyINLqzhJNO0n68W5Qcn2YJB//KEgLrplUEaAe+7
7BrTzTTNIeEJM+QYbsys6H5FAVKPorIteO6qdYrsVuFPakn3r60VjDedZGtrwgfQk65FXZeXZmb2
1xhh1hdOPsld4kXkgkof+pWa5dsh6tI9hFP1smza8Mwb1BHEwQzlH7zgWEX1bZ2N1AesAVcCfTei
MnKM+dJ4dSlELc29RCmqy8Swe6Rk8XExcQOwzK07CySGkRj6lSWmm9pSAu20a9TvJcWdy6jWimYV
dSM5SYPimJMW8TpU6ubCegEGIU1ercqpUJ6zGHncVcY5v+pTZacMVn41OaL9mY81Oa2gQHJbWMhq
ej5lJvesLKNmN00m8XnZVFqzCiYjWSlFKk8RigGz4xZGeo/VgRv7QVdeKN6oPADak8/oS2RwPQyF
ckSNaNG3APjAGsfPn3yvUvPThlKvT9/DuwBHq+ek/FHxYDZDvwnCLmhPSPmrI+vlbTOHeBPBRSBi
pM5sf5b24lhQE6uswzqSXyYNSH9O/r5t3MI8xr9YfMZ3w3DUvv6MpkEa7sr/w9x5LbeNpXn8VeYF
0IUcLhdgEmUFk5Ql+wZl2RZyznj6/UHu3RFBtVCevdmp6qmenmofHpz0hX/wsyPZa74VwtHfxmNp
UZ7LPNeGoHSDoMA3dqDvUGRIvqSumJ4spTklfLyPT8gr1+PN3WNQy6YfOGG0J2X4C19n1ej6UBn0
/DAmIDcbRe9vEXBCe9bMzE9oACQOl3i57dBjc7S2k14GKxM+UdCLr6NyHO0UQOFeLSzd0Ujv7RQk
1SoYjPoO9nNaOUKh/ESIQd/KardLvI6zUurVtZRE0k5XawhhiplpiICPOySFUG0Q2/7G64f8rjQp
QRp+mO20vBLvrbiTDvwFXaYIiy+8Z+ZCF2GGdWH1aWTT5weiN8k50eM6X5Z+0BUQw717yBUoAcN4
E/IdqjB2RhHmRKfvdTw2vTrcBF12LKBufbwUM9bEND7rgCYzRX3c3FEKPR8/l4Nar9VIPbijWuw1
VzD4ut1ej/XELtwhpknjBsdASFvAB7ppq1Gv2mjXhSv+eUmDJ4o/RdGwpOx7cSimn0XfcZLZnEQj
Zs2GoNZQaqAeSMw3POq1LN1qga9efTz56ak424bTIDzEE2PtNR4/n/vgRy6aWaNyoBSobHW5s3vc
N66asl44fOdNuOkjE7QDNRVBi02gWmKMt2dPFkOzUmEgHMYw8dDaz/wKUc3IX1UABL8kmdz/Lin8
Yyt1+gPPZ8ZFDQGO6UF2Aql9PmDpF20TS0p98NRqLbbDXV9JTp3oP1tY1iVkB+BHSzrx72xlWlOg
CQiVQIHSFTsfFARPRFe3zQ+9RQltLI8oNzhj2WyTvno2KM6PlrFuSGjF0H+R5WT78WpezhmhfzpU
FBUIAPEVOh8+0BO1oqrYHzrB95CD0IfPEbV16uB1d1fV8jM/Sd6DzWyXzvBss/6Wp4N2JMGHYbPO
dfjVtKmo4SrlHYyy8VbMAycRpGzfoeAS2mBPEjuuAlSZ3SzbjFHiPtLIaTek+sWuaMzmO89Rdh+6
hbzwRWbyFQjiAkokk2IvENjSKZvhZSIcHXFZl/Q7vR4J8RFc2idFJzvI6LnHEUlRvY9du3YjBSca
69qoeujcffeTwgLlOSMNdg1By8ZH2Ij7yOhWicg+KjSd5wGC3ObjBZy1OSe/Xxm5DUghUwoMtHN2
TAScajCkHgXwfC1EqdQW2uaTpN1YyrACaIuLCxZegmC7eEJ/PPRs7wCoJCNH4g84DMknUj7ne8f1
0jQsqd/cDegYmvWg72RQAXbcCb2dx5KGCNUY7rB0Wbh+ZzfQ67gQRAGQkHoqHNXzcRFroYXu++Od
0gXBqqqyai0YKPpSDFvS55ym8OZKoKqGdSsQXXi5dEzZDOdDAeiUaiPQo/shFoVboxM+paMA/9vg
nUHNEZkVtf/68Vd9Jbf+e8wJBGdR/ZgYTDwvsFFn+w89UzUY3HI8iIY1ojycmRTfqzGxBaWUdkY8
Jmt6EsmVUjTG1VDpVLXof2RGitDuWEp4omNJ7CahuRXEJFhSmn0FA8x+HhG6jDAqaKGpvX7+STQM
1VLer+GQpPVDhtQu0sBlACVwsKAOKZoje0OA8qToPyGm0X1yvaC6DZoGNlsQd9fk9tl67NVwhdio
vjb1IXZ0EDlI1qSV/1XFdvhKHlPHDAPDcQM9v03kcLwpI7Ww6159asxxYk02/V6p2nDhBZg97K/f
HpnxCSyM3iwbbRZWIsJKZ8BrxwMdLt2xlKC5VmiTrPOxHxu78FVhEydStQ/NZ9yLUfzPe8eymuQz
m+hBHlDzdnx0kH98vCXODxq/asp/0VhgG8oK22J20ADRtVHjDhIysJHyUzObdAdzynCKyUvXD4T+
qwneZyO54lKkc35J/x4ZAChhFgUuuLazvSgavZppaSYdsC2LN7SVPKcfLGnhpT8/0NMokyETNWT0
FQjl5/Nza0/vpMIsD1xx7bZUtMeiwhQXdZYlbaLz8/x7pOljogw+0WdeiXZv0jJgRBMuLSsPGgyT
Jy1DQV5LrWtZAqvQQXsNUHFb8rW83FS87QSKVEsUACmoUJ2fGLPIewTVtOYA2i3b6IIv3+tFWtly
JtTHkMtn7Q9D96VBcnstVm3tmP5IhqGrCSi83tuBkAgBjxvV0k0zDXx2lF9/2HSGoXkYtBHOf9jY
4TVa5W5zgLRFABLI0jc6ss216yrjVQa/8dqN4mx60wBBiXm652kJKR1E8iqlWIFDqLaJVc3bamMo
7+Oqfs4885eKdq9Tp9TmPz4Fr24C8587QQaR05rs56f+yFlAmMIUxk27PJRyp23GAslxO9NFb2sU
7caETrLnkCZb1SjVDVDt/tC2ZkSrVh79b7oP1Jc/s7qSpNH/hDmed0uWVT9rBZYc2iQikVCt/SWn
QbL3Sij2UeEF11ZOkaBVaxk3Is365MtmulabIL/FZOGbSA/hCxcDSDvUi4xb5IN57sauvPU71zq0
Nc70fohgR0P3Yp8XakHjN0UHvkn8q4+/zWswPPs2XA+8V9PdzBabHVRT75tER+jroLg6aj5DBqdy
KNS9Bst8rweZ9qkSfXPXds29hpfbI6531ld3aJ8iqNwbbt56HVECtmUNPYPBiobbQVD9PYKa6fPH
P/U8rJ+O4ATSh1xF8g4fY46gDZsUnxZfyA8xjoU7a4hzOuhybmd9rOGUqC3xyS6PPOMB8ODjENmD
sTvfNWEda6CVXWAesiw+wTpEv57CRxlYlGGGWr+yNFg+H8/x8kIjDeOepgcO3hQ13vMxE8OkWFN6
xQH/Wt0uERpd+TVUR47zErz7nc8J4QFrBZQy2AAXlT2hbdH7ZCgzMTOknELvNgO/4QR+lO7jxl2i
OV6Oh9AnNi6woknRqPKeT81IdN8nBskOZmUJpy4HC4m4Mk6XYt6uJSHMF6gIF2/fhFkHG4MrMrpg
ZLbn41VVXZeo+1P16Ep9N6JGYJuB3270AI/AXHfB/edJdlWK7ZIH6pwEx3tLlQFhe5p8U8Y7f5Z6
vdHzUGeqgSV0X/si6J9h6I04r2q3cqEpW8q24iYKRPlWQAl/E2HlcxX7aNfmktDgMSpnq5j61GMc
7sYssOAlBEAvhA4/gmCr8yevekR/Jd4d16zKXaoqglOoTfnYxK33iHifHaeoOHGag41S1CmAmXbo
dnFXN9fZmC3g6S827TRd/P+oxdLLQsHv/Evn6LwnXctO8vwYTQoUJzcJNygxbjzsPj4fF2dyNtQs
gof7m46uxB1g5mKPAHH1BOQqIHOwHtGcf5KHWlqI7F5rH2cXJIkSTS/qsSQOSMLOrgG1lTCWhTZ4
YLeKOFeZAobpsZVhlVFIq67BwgsXoBQBA/m+KMd2xS2R3aJi4jtlmfjrBgcQzpc5ildqPKyFJI+3
glCXGyscA6QNFf2QVQGEDgUFzkGbyCZC/WvKLNZ6K2Si3Zdjjj17NobXhTmuit7M9nWSLk10lg8y
MXRGpgdgErGR36liCMNEAGuiAwab65oL8ROIk8FpAa5t0kToV1avHv1WqQFXxcBH1P7Lx4t7cUNM
PwCMwitWgZrC7PKLu5byfIThKEg9n0K0oKu/kk7tNsTr9cPQJdH24wFnNZTfU0Y9icYMbnuQ/WYj
iik9IKgg8UEJCn1vti6m3eNOmyDwaYedpCdk6m3alt4KKwndDgp1tDW/X6qMXQZ6zHzqKlMlpUiL
bvP5CWpKoPGl7MWHMhyCbWNZ/jZSjSwEZ+eOdlP9kl0XOo3Xm2uwZu6KZ5mCessyuZH2uXVL87sf
Li3H5bGmkUcWS7+KIguA9tmPquQU7J+WHiQkcB5h/carsdODtRYJ0uePF2LWHntdCAry5IYTq9Xk
wj4fC9UTylmkDIe8wk81M/3IswcaLbgcV56yboPE2zcKzuUSkkm4BAvyBvZLs4c3CTxwUsfXQChT
TEjDaCtJoMRAgoK0rWQKcQhAXBlTvOc0Eewj17Uyf+Hdvkh3aDICTp+ebBAFFObOf78qCW6u+pQc
VWR+7bRPgw2lTnPhLpoAC+dx9zTMlNqjK8KVNGd8cxtopty12aEVvF9Ba+y6wHzE7GNwtEADQKpN
vkN+4H5W4KvagttIW2D7w0NEnceJRWiVH6/bewdoMmyAGUOTYaLmnM8bQC2GalaaHejOG04S4XIa
DXK4D3L9RAg43qTDXRVWk7D+eJKTrtm1S7nIVOd8cz9Tx2GbTpZU01tLDjiLKzxBamShzrrPEqWD
dVOPzUqNxJdEw3soMapy68HT2Chp26wTqllJ0i6QEGfJED8AzCU2DYBMJmLC3Fh98hWioSeWh7xu
dScfu3idVeGXNBS/e1UuOFXoq3iuFFRnFal1Pl6B2cb7PTisK9JgdgXltPMFEONaQwc8rw403H7K
wqB+oh6enD4eRLv4xlP4O31jJgn2f87w0rUS8+lObw5UV9EcVztvM9KYtlkOVEUHRZYIpvTsWpI9
9FYCcLYqMKi14PvuSc/H6BBl5vhdD7PoNjXDfqtIkfs0WLn31asw5FMlxd/Ift9sUmVoNmZdaxsf
7bhNkFQgnanZ7OrOpEeeeneu21E6bVrsSXwj2hqS/9TqcbIFpGutxcEvb/VoqEgzO2E9hIN1PY59
duP3yEgbnhGe2h4PcrGS440vgyPH1ELFYCr7VhSbbLhuh6DatoZafPI2H3/DCTd3vk9J5NnyJktF
YYTX5nylklaKKqVXxkNhBT8UZDEcLEvEfZxY+AFkyShPab0JyD2Qu63rDfk3z6++Rui92yXGE895
ltQ3bV7mn02/hgLj+9VGyP3MbkNTv85TQONaguej5g+WY7VaChnCNTq0IAb5RmldGUivF+/GYhQX
pnaxBydHRp3gnhySOtN8dyiJYCSd6YsH0ofarsJe+AwRwb3/8w9IlwUdOfR6Ka/Olb30QOys3i2l
QxP3q6wP1pPmGGQGtCXKjSnVR9/Ud0KvbgOuvahL7TZN76Vkm3pfvOouTZPAVoYbE/+axkpx6d7F
ZX2Kgs5GoNAZjMbmsNm50n3RePEXLsp3Vp/CrISVNFhHjpExi5E7kM5IzdXmoTGyZGVkkeeUZoYq
qSr3gG4VLODLeKhQS2ozDeILnUK79MLsRi0qFcgwxZ12gPKYI2btFG23H33zB+DhfKs1mrUv6Gh/
bkV6DKYgxj8jq/Q3vEJg2aHQrDRPo9Mpy90uC6144e2eVxB4kAgbNdJISEEmRiGz4EUK1S72fUk4
9JEybFzwvnSHvft4bPv7cWzzm1LwrS+VPtQrpWsMuzMG7bYrIFpkwKW9AKP2QhSHwi5G2VNsrpSQ
BlKvryAaxKuPN9EspuG3Ig7DQz01aqgdvrZw3pTxDPjdINEb+ZAJgkStOYNfko+BEwmysJCqvDsU
JUMSQCrDnI3z8+5Bm4k9YB4HGVNw8q8CnkNR6euI7XX4eFbz+PH3tJgXiGn+c8GO67Va6sY6Vw5K
ODa7SPWkVYJRK1Uj8ZoU2PbLLLiKUTbaDhK2FtYg76AaTN7k3riSJU6HGGZ/Fs2//iYUAEwKs8DE
uBfO569mFv27sVQOgd+9EEvnqbxtdfdzrHTGwqrOEoffQ/EIs6DUhuhqnQ8FlwsMOTCEQy8lD4Il
Qu9KA32lC6JnG5nXLhEEp2juLOQwuYHATQIlMGjvzNvlnpqx48fUOliNkj3rAo7ukmdGqzRQ29g2
AT489ShEVisgkbvRNYWfptaaow2dakSih5TjPh+8tQqa61EQDfdqDIL8SqL+SectC4eFE3r58lD+
oLFEo3jqU8/Ln13bJ5QUx/CIRgKiXaPc/VBwr90BE1Lot8nNVZkumsnOQ0MWhVcOwBglV6J6WsXn
i9Lm7WhJbVIcq0bWr8KM7lOS6vkGLZHhrqwBgqRNr3znWs5XEXTquxF+zloF/PZ7uf4IwfmPuMwz
9OaHOM//lwhOLp1/RnACcYP3l3yv/sZOnyM5+Vf/JgmI2l/A4CaZCXDPoFK4qf4mCfD/UM8Bpk+7
fYL9cxD+V1Vf/AvZGMJepLZQvaKl9wbJKaK4b0iTEu/rNuBP/AMk56uY35vjxlljF/H7JgYDXePX
vuebS9tSRi+KfFXaFXml7OU4Kju7EBLDX+U5CM7AKsAouUlAIytUio0KHkIqxeh7gi/UpwQyQWZL
lfgcGmF+5evePXTRgQhJPlgxRhtOW4flbeGja9967vijLXrJgb5NLxJ9lPRKdaubDOOU362rP9qV
/9VUdfk9Dr6n/7Kb8tf35l/Zy7+ONaDbCieEao7x//+4Aw1ShX/egbe/un853+NfP7M0+H62/aZ/
7+/tBxh/AgQAfMSpmfohKczf208z/5p2GNh9WqqT2uOb7Wf+RY2UcIqGwITwnarz/wMkluW/2HwT
NIZXFx0a+mZ/sP3m77hKIZ4iCNBdauRIr07R75vdl5lG7SFV4h4STF8ghImP/lIBdX5Bvw7BPPnF
NGGQJDkfAlfleMCb3qUMJWKe8FRbARfhd8k71WQnbxbg/vexeYv8v7iXp8HApwDDAnhBH2Wa75v5
uIHVTYLNwqFDTcYZbi2kXYqtKWFh4iTqLt3KxsKQ701Pht8zGRqSp86rFmJYS7mKX+Ghecm+ZQ8U
EWkXLQ0yjwGmaU2ahnDUcV5FhPx8WhAFO1NJNZB9oWm3hmcnXumoGm7pXvDn8wHARmsT6ZiJXTUb
ykWD0KNT7B5QHXEE9SGPn/Q8t+kR2nogLQw2T66YF0kPWBW6zly14qyyZMBdzjOY2GQ37Vov75Ry
SS5mvsF/g7xJ3yif8F9zTGRXRz5e04N3zF3xkynfip62EpolH715zDQfZRYOqIVstoM3eke3XeMc
pCuP7p2+aYFvGOkf1kSmoVBERACdkztVk8+3glR5jWtann+kRFo6UbQpNNwqF47RfL+9DjJRDCbX
FQ0f2PNB+k5RUhpI/rEEv7UaMEDJkfC96p+zK/nZh5uZOX5vy48d1Elordbm4/HfHZ7OBBoVWNXJ
c1sqOVcA4suZf2zjh0Etjn6X7cDU/OiKfP3xSPO+ABCEqfX676FmFwZPVWhIXeEfrRYdLNs4QKq9
wwf1U3+TLKDf55t9PtRs5SbOMbaADCXp7RV6vkBxlzqs88uIIQh24N/RgwSD9kobeXP9iXojNVZc
MhuSA3PQrkG6rkMzcWpJAhyzdC1dHq5pfSYwFhcgSJhZ1Qd/SiWnPuYde8xzI4vLtcYueCH/eW+Q
SYAFJXZQkYAZzvdi44/AQ0vuiMyPXgR5N2rhA/W3hS1/uTiUMVF7R1kdWO0FUiA0U3pkvuwfC2qO
J1Xy0bAwXOEPS+lsN4ZRCTh5oWiHzB9DsR9KJTc1/2hSsBlGyqYStM+Fubz3xSCeTqEFhCNi1fMv
VllxSPvb41btynUT3/pxcN/6f2pyzlQgvlGrAmCJ1pg4eyiSYtRHTeuCoxQ7UhtJTqkKw8JM5tHx
9L3OBplNpUbOrMdcNTiubu5Oyk5WbeuxvUPawfF2z4f70RlWCDev8r16XfZ2dpSvB/vzx1fEOzuD
XICMGA8Y0DWvIcebM4WvSIYNdhUcFSScJhG9Wy+t1/+3MWb3rV/F4C7EghVT45059PRbF9L6pVko
53uCYrFQ+3UeHLsaS1Ffa1Y1hg8LR/X9QSgcAC0BJjDnfHYVQklQnYNjGpW7EFEIKgT/yYf69wiz
h7ZGHzaBrckIXHAVTS8/XfhQM8oVKmTTlkMV8H8mMY9JjMYKu6APjuVG3uLvsR1XgX1KHHMV/HLx
wjsED/c/jG23ugXe8dyh2X0wnSWKzbtfEl8fCmwTsWAOjtP8rq1LcQyOTdRcedi806z9w9jrdZ7/
HmKuweQFNBr9YAiO1p1pTuaqwsIrPsfE/v6SFM6lCTIyMSPP95xa5EbodgqH9xnlm22yyzfVNruJ
brRb92Ssf3zd74wV66gf4ptoI++yTbn114P98z/YM29+xuzd9ZOwwo1TCo6mfgReTxirLez7eYf3
YqazbYlS9dilkREcUbjZuvvhVxWtC93BY9xbG45uD6t0Ha/zbdys0MZJEJm88zZLor7v7hlKExSB
XyO32TzHOhSCvtOCo6cX264pku9Q/t1fH3/M6Q95U674PVOU6ZEOAx95oZRVI9RCHK9D48luXQWy
pHA9NIqT9Uuaeu/O5s1As82DX7nVZS2fFJFOB641wlNLQ7y7QaHx4l7BXwBsZ5diD6d7xG4gPN48
J/t4I11Lj15vtztjXaxGR3GSVepg8bRurr1V7DT48X3udv5evN79B28MAT3dZvo//JrZZJs0ICYY
k/CowtJUwuS2l5bEAl8hb+crRwNZwkeSjwqMfi5nh/l8MIZGVB3RGDJ+VaPQHjHqrksbCzOUJjXo
Ll/bQhtf8r6Ln4ZRq79XkRI/5Gob3uhKLx8CLwr2pTJ4UEcHAU5FFrbuD7MvcMA1x0n7KQnr4qZx
Q/Gl96ThR6snYmDreezfdCIGA0Q8koIkosm9QNm+FaBFyJV6igs5w/ovFtLPWHuJN7Lu8r81RIQt
p0r6DCZJnJsRCl8QC0CWV2DDrEBKb92yRy0KARv1MBaJf2NWgo6VUY+2xbqvtSizzbg0ahtYgZug
rS53Af1zn3ap1fQadBXVhUEAeDR7Gkyxz/hbas12SBUXeEpfmS8fn56L+JweGaUgYJAcHxrasyOa
pGqeBkHYHjE+uh3yQ6ZqL6PM7aAeeQsW8OMXJwjHhYkxMTWEeIvn3GHK7pHf9Z7IYKJtSLUtLNJN
p7jkbE9B+GHXsq+IzFX0is9veDFXZS/J1OBkxgrrM9Rx/lU3O+Un2sV15ZhqKh7gZwitrfXQNNC9
1ox9GfrhSxJE3n1jFYRUco0zuE17IC4fGq+twlddtS9u7ZJpirKZ/XRNObkX+j5/qRtd/ClXY/Nt
SOSODrfbKlCCtR6TzqQx82Itjk2aQ+PUooNeWAjtSpkiDXYl9d61p8nJZzOy+gfTNxWcg8IiSME8
oTS5RvpYTu0S548br0Rbz4bREGnbHnkvH6hNHIgL7++Mw0+gwc1DDwkdDgBaU0Xv/OMZQgG+uGiD
k4Cc3o0IT9cWJXjMjRdnGUorcf1NNyphb7oZhgGuB7cw9X54XdGtfUvPth9vzdcO8/laEstjt0di
ooGdvfg5KGY0ON9Ep0iM8k2RSN6qd11zJ4BhXWe15F2jyQ3LHIL3scxzw24GJXtQxInr3KtNta4K
s70tNbffo+cqOmMWC0dQEPhK43lNGa4zjq4bb4RuyG4UlKA2Yl9Im3jQhj03UraqEGy9aWPDWvmd
CiI0rJX1x3O8gHpQS8DNjuCOth1tm7l+eFeLXmnVkniyjHi6BDK1fmlNzHbsPJPk6wCHx69w7Mcr
BdN5zGPjWv3cKa8qd2Kd3nkku6fUHMrvjT4O9wii+V94V6RTNeRKYg+ehK7ZkHX5fZ0kvIoDIYHS
OuiHSidE3orP6DYQxxlJE93o6CIG9lggXe40FgQBgGr9k19WpWFT/gh+Ib/j5Y5u+o3o+EJRxHeC
HrWFE4hCD/GgwpYLFqD1KKCHd4+eNhIQYtjKtd0mRvQkt0HxA40gt7OlPBe/AMwVj50Q1jdyhGiJ
3eqWsHLjyFCXCogXNVg29NQRg+bNl1bpJZ7v68HQg8JtO+vUVJZnrWqQMdVNZblw96u4aU/NEA3B
qvCrPESikfqc0xSVqW6BMkfIpQxu8+XjZb+4COnuwIqhjUOtBzejWXQmgMVBJ6qNTmqMgQoPhQZ6
JPAW3vCLPrU2+ZfJrzg/iggX2Y/oSYGgBUl6ct1csgvUNpDHFdoVhm27qBFjJ7HWNK71rQtRmgez
7u+6xE0dpCVdRKU77b7iDG7+eO5gxyZtZ/ikU7p+vhhZ7flaonTpKcXEclPWmbYeYcov3GWXkRT9
CvRNuMkoavDszPL0JKokH7207BQnZXXt66J7awqevjOndDkfomOdFcknyTPUNbIMrDsGhevE0xKn
Qd9ijUdXbxfIkzo9/gF254rJThIFZTUmEZB6hBsaaC07XXe1XYMq4K4V2vy61vDWNcOockaaAmve
+MCpXGVJAXwKvs4uxmluvNh0AunXXHSYPdPTCqMqslNXeN6q0tEirlSR0m6k+QuX8BxtxyGkHUmJ
3ZAnA2Fz9iQA71NbtRizk0kf/RoFI31t5KJlI3FAOTlOQSG2cXSyJAyoc+Szrv5ws0zDA9WFTAxl
hnbG+WbRdWClg17nJ0JCwen13r0VkY5cQNTLF1EDw9BYmCITWIX0xc6HydEDrVBvLE752CAxVuOK
YUdjPa6jQve3chLUG5VE5OAlrs4LL90gnCY5raQKOzmOhz2OaImd9xF+P3UvIzYYGC+BACUgGove
TolffV7vJHBM0ZM3fZ4uUeIvwjhyWjY61TWUp9HumF8oWIMBCW2Lk9U3oyNpJaLiouU5WqUd63xC
OGEX8PHSXHQYXoeE8D8Na6Lycf7NfMX1ebfH4hQJGjCiQHJ3Zj0qaywo+UYCyCPuVxLNKJacj0d+
b7IGQxIViBO9bLZatUwz2SvG8mRFeIOabm26djWO8VpFV3GFulBzzEx5yZrt4s5mvqCu6QoBviXC
nGVEYpmo8MOV8hRWWe0MfeA66uBrC/fW5dEmkSXxAz0C0gUAyflXldDaBFgUSievRw7T6P3nGvc9
p8GNdPWnXxEqJ3MCQ8b5ghZ+PlLjVW2u+5py8lKOlmWh881bP24HAR0OZF1k7PwUb2HTzCHVzIot
CnWTvjPwPOCt56PKnonDW5cJpzDokTTDlqpqUXa23Gql192+tsxryW9OpVxsatdEVLXVDrWr5rYb
LWl+Xy4oee2kfzUdHaLM6VJ4U0YtlUoNEGcRTn5NS0kKjZc+aP6Wv/xHrYppL55f1RNMmj2DGD9g
9XnjKFbEpKr90HsojcJa63LW2JmMga2SmckabXVv+/GqXsbwxDqvzXjyOqjRc3i0OcCYEbXaOFWB
/g2s+tZzy8gOVf9z7x61LkKwOoVt0YCOiiR0teUN7MiFA3o5aY1qv2mAEAOPhsjY+ZelIETKqejG
SYEK6qTyMO4HwhPq8dmwxU9LXHgl3g3wQKVPGR/wA3nuA5CkPF+8lubJD0SEpv1Rlr+moBjuK3kM
W7ukmXJQh9Fq0EfttdHBp7LzN24Qqz9r3v2lQuZlD49FoKlCnRSYwaRreP4B4IzEed+H1ikChrnB
TbZaF8Rbii0UlnDTlIZ6RyFMuE6gnd4AU87svEqsx4+3wuX+pl/6CjT6DdWbHbWkiPsWR1DrhOmL
ZYueIExS0C8fD/Iq/3G+wQGqT15asDAADs0d6IZSLOPAVZOHwM1bFMnbhN1thvUuL0dpdLS4ra/A
iUvqtlYbtYOuawyRDSE+o5cahLAuE7N9FnOAvA5iEb23MtXOip0cFULSXDO/E+NM25CzR09jYhiZ
rTU5NW5f0jzB9nTXvCdFTB9z+Hz95LleWqtO7qvVoPXRfUhqdIdMQSmu6nhoSMOFoL2SmxCNmjhy
hS8k8nLqhEFlfU2kskUkpymAGWSanicrISqEA86J8kNmjQk1JisVBbvCFIhf5uaNtwLIqVWbKgyU
wc7x4bsb0FLqHW4CQXf8PDvEYiH+/PiTv7PbDeTh2NLolgEBnrNffKXVq7ao8wfP0ppNYSEbbo2K
ENsTs91R0cN2NLQsd0YY7rUWfrcX5tFD4dZLbb3LHYasE6igqU+JCMYEMnp7g2ZFnhgwLcMH0Yi9
60H3chsUR7l0pU1/zPkWm9SjgLMQ2Uzs4Nl7L2qVKJWRGz50MAp2RSCa156BgpMh4W+IrWa0c82g
WgeN4B+kpjNsNlq1+vijX15pE1IPNA3QJJB2cwp+5sa6OmZ68CBapXVDM7t/6PpSvEWY/KQMfbmE
YH9nPGrm8KEB+/M8zQPfHER1lI198AC6VVih+dPuRnl6DzWkcTXPX+rGvcJOZh/5VVuScJtuMAna
+VpSaBD6KmAte4gPu6GaBNsr1VtDr9AxkSwKSqUdh8/KdISkrHiTuaayEtxWtlWU15zeCNIjBlnV
lY+N3yokdVnog10GnBNZm9eEfI7scf5JUhXRPOpz4YMpsQQa6m7OwPCodPVYYURj7/RtUzykwWJZ
/p19PsErQTqRsoOcm2/AAmtv6GXhA4UzjF0IdTfUN5ca/u883dB6J34keQjR37w7pftir7amDpjA
oJimi7W0oUs6bDQKFlsP5usmbw3FjiK9/DRoTbTXMIRYpb6orDqQGws7flrw+YaA+S/CEVXB3Biz
rmMh9UUpoCHxECTWXR8NL+jXnXTX++oa4W2Vtc8fH7DLwJdoFKsT+E6UtC+a9yYvpRFkWfTQjVp+
rQuedoDE+0QhVVqY2GVKC/yRBHoSUaU2MBfGqT1XQyJKTh+00foWeWJ9b+Hgdxt2EP9LqerWkqt0
V0ktASg3A339x/Mkb6EiAeUXD1t9tpfMBgOFiE7ngzEa4j4pKUTmoo7WNnpCC7kEzkQXawhLTaGw
D1QFvMAENX57Qes58PbRcsuHnCOa78Q2QJ/MxOQA0keVrHNViHInS5Xu26ihLbl1BQqjdtGE2fc0
i8Pm2nBjyF4drqpYyI95EkGVybSjZBbe/SAJo7fWlVHeKHoG6VoOuvLU4YK2bsXGV9aYy8W38IhU
3DJKXfwutZ36EmKpvWulvFT3Oh5c3/vIrXM7AJavU4YkXEKhr0ldzjIRwcorzeCrlTVDs0XUSX3o
yM2fTblRaYY0gXrfN4P6nHooiDoDB3Sd6EpZOnVsdJ+UPLW6KdAYDi5ct8FuKTQcrDTEDYFkp7Et
fHMeKg/6QspxRJkUHNse9RRIneiXIAdSqFrb2IqW17rTdrFxrDKtuDFgAE16IRUuen0jY3qLSEwi
2BjDxLshZxlQUGaJbZ8Q78poGhl56TY7ZYXgvpCGT5oPfSMaNsFF+zRKDT2nUYvidZM14gh+zugT
J0gz/okIZAYRdXGCFoiIcYjbSMrxlPCy2m8ccegIaMZ68Alzs87YWgLNJlaBJgXqzsN4V3qR8LUw
a7F2UlVCeME3CsWyaTQN5qrLQpl+j6YU2op+G8K4RIyquKIQFq311M0fR83V5fXQkuY6Peum3wtF
RtcmryA32aklNtiBWLhErCrF191V5OsxRidtmT5yU9fZqoFsZdhmKwn1OqMiZtp1VwzXeCpazwFl
5We3VRNs1zxf5A8qM32t4TdS2CImhti2pLIbrBpVC64Cq0GYusU75oE3Qkan9b/ZO4/luJW0Td/L
rAcd8GYLlKEVjURSrE2GKJPwQMIDVz8P2H2mxaKCFZrlxL89R1JWJtJ85jW5D1078AbrU0BwWYZe
XpEhszHKZ5xgsBmsqJnr09RuuQIclGLQpocg0UXSSaaNuaCGE00oBMMAGadPHD69vnHbrLFCKCh2
CeXby5poKZrkPqCl99nU47TblO4iL6CiFNdAneZv6ZLZbmQuU+GfpU6/6GGreVYayn42dq1RFj99
pxBpOFHl/9IEIuAz+jK+6zh4zzh3epha+OpW6+b8Z48zy1VjuwkwYRgvl5OuzGCjua18UV0rn2hZ
au7Gr0v9dgHUXIVtmzzYow3/OldVvmksoHwR2V/x6FVoAykX728kjeI+tE1o21RI9KSIVFvPj9VM
TYElyhY3amIbrwhplu7FHODZgizZ1DylbY0oSmbqB9U2AZzTJWnuVdN4bdi0BOnhIgbnGv3YpotS
f4l3te1q5Tbt7G0zd9nDjFj/p9pIRg15DYljfWIsGGs6QMsYwR2TQ6n57o1cSvkCd6jn7GtYwl7A
vFw/dHAzlL77VdANbwh5NKymPG2ZDnRRqRxgWYXFmyutdNPkuRtQUDMqtRFaNrihxHzoh/KD7nKY
UvPMb0eWYVZxlOHUtBmHRL/KRt39ETc+dMC46q0n3VrGGz4HO09S+sOOScNhLKxkZT1CKx/bTaBX
gR8ludt/WSbC/C/ZuBh4IXbB8mMyMuOmR9v4hzQRckUrva4/BzL3cCNqlxfPmWz6fhA60Foa8v0s
PbmVtlVSKFb18mtw3LAttE9DGpwHejFDJxPtD5fuycYuoOWboAGepJ25KmJjm1VooRVxrUkyG/Dj
Ql0Umd3ppHfoi4edb8xVOElUIyLTn/Vf5qDELdHa+FkKbX7EnWW+CEqi9VAbhUs4SZWQYlas5p+p
H6C5IFWPT/3kcOvXKHdq0ardzycTeYKbSaWUHhK/pHJjL+w97rjElCH3ZHpX+llypY9pZWz4diXW
T35nPzWGI+YTRaT3GDwSDoq0ROQASkmAjmJV285SM+iN5sE0a1QH0tm9Gzv7W4GD8icnUPq2aqoy
slSZ7FNr7DZNUUzRWHj5lveQ7+B6HaqAprgSrRiu3RwhWP47jMiExG6RYsJCKqn2NejtPUpa5na0
F/981obpvmgs99ym1HoiKHkf/qxlC5CYwM9R+TzWoU65ahFsc5qHYcGiJ5sr9HFjpE9Qi3JOVGfe
R7O/D/Uu0grMCqF2zWse5j6WWysZnU2wLKfcpf8wIWstqtF/cqhCHEsVTLqNCbDulA9Cq7+NQ9Df
SN9XkaVpzq+PI6o/zAeUClB62l2rsfTRbqjBZvcycauHZjXAmah0hg7OZvu/HoUwao3KiahWVeu3
oVQiUl+5g6wf4ol7tssRjslc4xSW/n2OA52UKDigrv1Ktnk7Spd2mqGyWT0It0XfrHXMqPJ9ZNMD
sCFprgWbfhzms146pxLO13Ln23h/VR+hKAYEwMVP7iiZbybXyuSc9w8ZdaM0EkSUZ7Fdyi3WSs64
0SvPL+h9dHkWTvNMtFaP6TxGmlXUUV627U0r9OzatFMTfVyHWq6eecs3wrj2fPZaTGOReJF2SPOi
wTqpcLqbgAjE27AgPYiZsUkecokcXWSapFat4XEO6Crl8T7Gclnj6m7zLDIn2jSIuhryrkfG+W/1
HSAI0zJE6YMuMboox1TTWdcEjfNBPWY8F1HV20lUd2BBPt5Lr5nc72vNCGxWuKyrluKq2fj2My9V
53SzKYbHKjxsVNiGS1hFXlSHv+JtGZ3EdRyfxePhjvYughWJmFyG0yMnxEdu00bJVttyoTNWur3Q
w2T38QzXLOZ4gvQWwG/gw8COPmpjEA0A8cFw5dGtg5vOIjy36vQlz/qfWludqP4en/91dr+PdZTk
CDj2rWlrw+NQXNnO9yT98vFcXuEBH01mzbJ+axSYxkgpcWL5LoNQhciDbfrtsDl/sSPYx6ER3cfR
nvdlY+7iMNvo4QmWxnFdgBQO0UdyxVWFD3LSMWwKPgi2GaY1PWSq1A2M4KqZWt+MSWxUZ2Z7YWQ1
uLK6TDt9m1Vo9IEomz0MFyY9t7ckDs5NrrdLeSKTPVYieP1d3O8ExPRMkfg9SmX1BtUJrVLzA2TQ
6WtvdD02ieSznhYv572yRVRWlrj3KjS7oFzha1OZIsQkYUSJuHZ3fdA0N0oNd6PR5lf4S3WbWely
g65zdv/xNzzaI68/dbXeodllrNJixweOJJPQzp0egsXTNv2sALpM5Jcfj3K06znKwPJ5xMnsofwh
kfN2o7T2YGnF0HuIZ8X+XVJoOnKUbR9ldOLOhDv+x1P6r0it/59SrVeKyAdE16T/+Zbfyh//xygH
OxyqSD4aklDiKahx2/2b4KoBDfwXEdYqrwUYxuBQvWG4BtjVQo1dv6DBQ/BfhqsR/IuKHAia1fsZ
TjRdy79guB5hs3ncSQ6pPUEAJ4BdIctvt8ni5J7MA61+0LW1ojLEehNvJ8u6yBdSglAsnvrUYapC
Rm7O1GP6wcVHtzGNPQ2BZQznZEpBXRWLvBqbQA7kCMX4A281zw3jlAhFV2MDprVur/F5iF+A12T/
Vnv8n533v5CS/3Dnfeub/s3WW//8f6jVrvsvrulV8wHPVe5p3uH/UKvX/0NjkrsHNA3Map6Qf5j9
kPfZV0i/8TdgN/Jocjn9w63mfzr/ZoHZMF+x7vs7l6ajrceuoxC4kpDp19Aq5Z56u/UIenBeVZW4
BV9hb8yY5mjbvsyqmc9q3zyzMlMDu7qaxPuSgs7PRlNfNB0NONtZNkGOfYwcm/jJwcE0D5bzpMI+
VBceUm/Dd5QuXl6X9n92GbuMHfDB/QaR//Dz2+rA93av8bf+ueY8l0vpFYqy3khErf/dbM6/6L3D
UKTODc5ixe7/s9nMAIo/GSa50qsN3drK+Gev4cSH5AMwW5RFwfMQafzNLXcUtax9K7I/Ylz+LQJp
pAbebjUT8Po8EJM8597k07KS89OILCRxCiJtmtuZX922Q1bTzfPhGqsS756IMf42YuST0GbK+uff
VvD23/Ha70x8Zv1bSLr+nlfBeDpHIA/BfBwFwckSC2NsE/vZKAb/EkcCdYEOVB5NmXmKfbNO7b8B
I0NRc0fEgMoEfGjGO4p+Ueib9cKb0kMt9n6Bx6sf+q5DxZom2rSdoJTnySlM4B/HpFP4qp5AJ+Uo
9uicYC5hGaSHlnSi2kN1i9ItPsq7j1fxqPn8n7n9Ns5RMOx4A9rUck4P3W7alDt5Ibfq/JseaptT
gKujluT7odag7re4W9ETzq2EobyQrnvokiGJUN8k0Xe1ORtDK6RefCqCe5uA049haqwhqvOouHOA
jpYxJ/cXTZqaL32T6m2Ulr55LtPGxl+3pCS19/SmlhsPE/itMGqtjpRbVRiyGFDjcVRw/DYCUiSX
qLYq0trGLGsRDU7jxvQ1gGRHQatnViTNsTB3oh1zFaUxkhfIr2bZjeWVAq/isfJf/G6UJaqj0+SE
1mwU5UbHBrqMzCDxf5pDZhobbFfQP+85MCrMcYFb9tqM+s82nzzje121Oep2Vtv9aKvEhZ4Ks6jZ
Tn4qstV6Mv1ST3olQJbl8xS23CdfsGsyanCt5WzjEDLXjwC7Gy+yYHAF+wSt+SAqalGDJqr7Ajlp
Lv+Aun3bgp7qyrS9tBSmaDhhGOlVG6CrTQI9asam0nLLjCj11k5YuMmCum6LSB7G3cyQWKaoLpdC
mG1Er67JN7LvivuZNvDf0dFev+16Ia5lHG5AvM7e7qcgDtD+K5rlJTaWbt8Y5XI19LN2olB0fM8A
h6R6ggwZVqjUvo5ldWfL67JaF/pL7eHDTnCHGjRCaFHQqDb8y8P4OhZCh6s3qgPO6OiORZMnbZI2
N1507Hh0BqstbDoHA5NF1ep5vu1cVXxOpjj54naB+IlJXWOGPfSHQ+8Jw95+/Hv+MPW1oUrNmBib
t+To57RNI3laZqZeSndHE23cCaOrz5rZW06AAd5ed2uQzpvHZwwAvJIWv3Y+f7sbYl+k0kSi/pkX
Mkfbu9WiPvWzaJ4TGdlCpJHn4uUlKdxfUZgqHv5mpuvw68DEeTZvMLX7oxt+mZu+NYzCegZaU4Yo
vEBaA32AWK8Tn7hx11vuv4/J61AwRAgYsMLARfYYZ+uP6BCmQHCfVdJbt2O2YE04qFMi6rz770ZZ
tyyv1Zq42kevI6q/5ux1tftcqRi6k+c21yZ8J8wHkxl3BVt7+ngBsc46HpHv9ipVR8AB+vpYqgHT
hbxAfNH6NiRp9lIYaNvuNQdAXJh0zVBeoe1GBVBobu+HmNDKbEuDtzQjLMvrACfB2FL7wlXYq1eG
VzS7YfSqF1NpmhUOPppv28pBM+G8N7uFpyoV5ctEWz7bjHWqBniBMw4teTPj9OmXjby2kVY4H1ub
t1oaXJh7wqb0xyKV6KPUlio5Lz1AaPt4RuGXpmjXHUSSWvLMd3gItoZn46a0WOP0WIs8VfskiFED
dRtNfIKvL7J9quLM3y22lwdfisGzr03arQBqMkmvaSndMaWwamljjRZRb/wAcFLWRA+FN5yX1lB1
uENO3Q1d2zqL2mZ06v2oz46+C2g2BhuPaOxxsmv/AZIOfzjtzbyKMHmXGOzBdzwbggX2Ag+qMZ05
nkzSaPZFYF9Xop2CMJHSRY+jMr3luvcFdlBWSVB3G9eIgZ3lRqG7wCWd4YatOOSRcI08O1N2E19Q
Dac+ao1LGu+T1ioczkCLV4RvxLlO1U9vxGbS69HZ17IVQRjAz+OTmXlp3AZlsraQUyWavdfWIxLz
1kSPdqHfJaOC7zJvsAod5Tb2fPmrXXU8Q9JrHllbGc02iHUZcNBdg1dUx/xrZdzpI2B3s0MV08mg
JcmRGyATtnxcXOnfZ1lRLLu4NH0JkJAWIq1PN/iyONQqC4zK86j0Ggdz0qAptmkVYB5UjQ5t7U54
9tOwAAHYWG2QbuZ0aYpQz/tUAdNGA3uTuHTDwjE38/jSqGFmRaUrPGxc4yAdNouXl2ifWkHR71O3
iB97Fagn/B7l92wOpHWhrFRdjpOdiW2Wt5W/HXg8fwzTtCIyLJhdWz2pgoelMeNfUwFjcSsUFfso
mFqL/fyqTbukVvxYd7FtUPzrpQeiwsxuNc/u+ggx8XFnjI23bHvk1/fSapdH1+7Ql6dyV3FrGhN0
l1o3k13fWcDbZ9sDODq0fh18g9zoPY6iNS9oGZowyLwKGVcNME8dtbhv3dKYbpYtYAkRtW7j2jur
WlT6JY/JQg8ETX7yIyPG8T91uYxvZF9qD07bGjxX+pyNV6VppumVDpG2u0ycESin385pHpZzoF9K
rSkL7nJ67iHSm6oP3VSk9nbpBFLkZZuOX6Sb6+k2wHnquhh1/wFAefBca2mBUJThZl+rJmCbZpai
P2ouQrtXqV8RvXR6fpPMhtHSnS39u5Ra70+0RYJfVtoZTy3d+yl0nEaa54228BecqXbTMzmSR28y
GB73S5Y7eQii174z+CeLqJLltO3LCt9YK1f01pnCpLYQAWUVBqNd3ziyaa8xDCozllHBypN5rn7Q
vh8dpHGcnIy7D+bQagd3y3U23FlNL8BxCNxdC9GYdw4M9EeQIDMeG0u+fM/HOD9orZ8e4m50mEoc
wN8CRIZeEZ8sDpMcxXfIJwITXSczFhxuveHa19Z6rKaNGsovQ8ZS9UjxNqEc7Pb7MAIEDAN/0N0Q
/yDvpc4o2oaUezW4eu2S5yE2Wu0vzxvGjeqyWWyKRcuvlYtZEsKcNuK5+TzeCqO025BLA3weWqzl
bdzHdLGxSeJL4GDe3lnVHMN8tbJkCllL0EmlNsgfs5On9LKt0gtQXuwJlGUndRWtOOpb5XCxbUYk
R79KjBlh6+CWsNeKzO1J6HQ7j3L6dPMnTyqjPwPbb4jQKCA5sIDSPHNGAr+rAOtGGWG/mY4bYDfB
eMGdZVqb0kNme4sAfT5FQqV1vR3yqcdSdarcJ3dyOiccaaffKKKAZFtYRV9HWpYvgBKSMn/OMtN+
cDzo81GroSW9U7kxYySRlMFzB+a83QZYOU4IlQcAptMc+CSuLL3LCZw03DUqCMw3CuudPmrbSY6R
TAVmwImScIAnvOKHDQ7R3bSRhkDkF9HuFvzLUnsAqPsUVGQ2xTrdCBAKFxjR1uV2rM30Ycb3ttqC
lNd+5EbF095qY9FFbl+Ap1nk2MN3Qza829hmZzSsn5uU0VC5fRvFS1BUoV6UhRMNbt9b26TOdRBW
nXqeSm2ZQ9+Zi/Oxn5s5FFbTmLs89mr/3KqKgVszSOMu1CeDTV2S8nehXXuxs5vgxtYbIVcN/6lv
8LhINTcQkTvM7j3QNPm9KKehhEcUd5dmWif3ZTYlX1b9WTBQiWiuKGLUTjT3/RqEAdZBwoLYaArt
plUDYi8ZCs+mloq7fnDaGwuTLESpaS3+ojix6IjJCe9gZrSktgOuBd8GyDfLbizm6XPqyOHBn4Za
Q+K5mftNbSp54yW2+6MkjsDwQMI32DSwku+yuHW/t4tYfhWWnHe+hingNneVohHTrVakpuw0sCX0
Mb/oxSiNfS8VSZfTBjhRthzjdmuaTT6eS6XN4HwH/zBXKbmYrWfjlzwB8rxlFg7tO/DYbeTpw3w7
IkzwXVJjFljZluR6cz62L2k/tzddWQGP1oYkj7dIVoiXSeH/C/RpUnpke+WwKctZYV+NRPkPzcu7
H13Bnw1JjrNfhLDzpcy5XrvqrrRzaKKVEn65gxHrPLWjhhyouXips+9Mb8LKd9AgkmDa4l07BVr0
WweIEwi0xaquep8idKgtvcQHvENGCLc007rHBS9AOs0wPid+751lrSsUbk92y/4AvXvIAFg8jDEO
JJvCm9v7ln6tCgeho3XNqxkfgC9lzynyzuzKzC2+ETGl34vB9Li8qn6ixdn16a0zS+TZcu4bqIOG
dNuNjIfgyUiBfFrFNMXYUdqpDRzPms6LuB2vFjN5hKFf3VSlTB5b7NXtcKy6pdl5FQ8n/WjLPqi8
zIZIySpA9Fsf+/u59BFHnQg9BZogGlLohlg90CVnJQ4NY5qAKKmm6yIrTZNrEwXxIixsYyy2asK+
jIuNqyoxEprqlI7BTA5aqy7sVpnzlir/RHVlqtNuy86durNY082zYk77iN0orhckGuH3pXX32cSt
bm37OdyEiT2GWOiU4WI46WGohp7n2igme1MXw4TQRO5OTzZnNYssk4ow55Nb2Ezn9MrKA/1ztnSG
v5FuiqNq7eRJF6pJzvrGnTqpLlK07XcCuhiGqV1eiBvkMopvtY7tByoVg4UbUZD7ZqgvgiXAZk1N
dH9LSe2hGM2pKpG7SMp+LwyrGLZm76UWsYNW8wIMffCEa2J169tBd53h+NdFtk/zPwwybTAPUrY+
KrSt616VNvzTHooFXJ7JHMcv+GfX5mpBDKEXq0oI6jaRRthpdnq23i05cXGdskQYWJR7kcJcTQfF
FbPagFX73lRcIfq4uG2U140zRiJG6Xuna7P3Us5zftv1VsI1xfN+riX+wG0CBefOXVB7uNCbwX8Q
wunk+YzjY73pFxSqL83REsW8lXVai3RTe1DL71CyzNpQ1rYtd5pWYeadFdWqRj/W4nuS9VoSkZ1b
N8AgM5BcTZ+2Z2bntTd5k5ndOSL2phdKW6d+UipwrpFhz+aynbUmjmE/uVgbmd3c3lKOGvSdBzDj
smln42tRFcF3veZKQEG70ottgzVEE/Y6cUgkW3xM8agvLGPnYftbh22SDdfQtXkaRJsAlzPdJblR
gZdhdrKU424qVUq43jT1vHF9cmJQsJV203X6MkFMocvGa+IPP/yUCIUggCxsBa9q/Rls4jEE3YHw
YFm3GW11KotlWM92eTAacMFC6vW5QyLn7tSg0ntf9gvAqCXhyuxIYm7VMCyAzIbZSiIvmL2fwStP
MMfs9on0T9wQymRxOJt1c2anJd2OvgF/knNrcRdLS38JKjmD2G2ye8VR24I0J9bBbNS9Z1P4L27m
XS1JvNHhjk3sshDjB/+BVDZHU2mEK3TJg9x/M0uzz0MHKsKN32gtsamItWST13n1aHKliesZ26Ak
iWzUZexQxCOcbVPvVpsEI2muhrpIgGEN68QmN29j2MS9eeOL2KsuY43KeGS3k/dVo+aGvMhqAcMy
OPGFBBxaUxXsqx99U/AAQGMGxKYNYwIagNI7dgSTDMAN6UH95DS9/2Kmkw1vhkTWgXIp54u4Ve2j
W0n2XmYllr0fzApmvkEJaRPHKbC5GCYHV1nWirsigHLu1qoWG1vF3oPomuJuSfT8M0lpcdDtEVSz
cHPtqdRLTmAns+aR3Dx+1Kq6PDjK7lEny8fHQXRWE9Ykx1d1ntXV7YBvtWQRXa1R1FLN/gaTieXB
i9H9QfVaAN6eXed5wDai2wUidhs+fDcl+LEFsn2RU1t+n4UXiAu0NoR+qWumNYLzsyGcVUGafeVH
NE+FNrif06me7h05cwV5qFdcZZaGsk/pzQGVS4fOa98l/jdPzNVdATOPb1LEfgOA3Ujc89hL4n1R
Sfj2bgeNza9GC5M4e5m/V0PygpRrJ9GwsNLLnuoy0UGJg1ifcpeEpZ+Q1MwdrNNwbhfnoal7CqpJ
JYMd+h8eVry8IkEkAFyUmzouanZpNetobWejJM2PrfZrS5WGuv4oK/vaTdA32KNUE3dXti+9epul
GcWvcQqmp9Szeu3BbP2iBF9de/mmnZe2uIxNFzNfQBaOt/X7Zrj3pgYtXVCGY3s+FNZgPsklBqlr
NYkElOuPpbs1snL4lZSDZe9SHenpXazhtQxqtF3SqIaxM547ArSHLaivQrbUER326f3cShbtzJFl
3ZzLMen7M5R18+xSS8begGzclBdOVffGmV5WEFN5codsFyu37LFfm0RNmOTXXkTGzKtnmSlmopWZ
OsnOWOypu5C4u9DiqO26jXibMi2s8O2bN1LZQXYou8KK99oYq+VOH4KuPZOFUahLoP8i+0z5obQf
k9mhJM5aeMsZn8Qbd7m2fmwB9Z+HLTXj267D0zmakAUyokkvhi81ilZfSY6mJkSaKn+MLRP/V84z
gb6oyW+ClKgnGgrqg5sMS9frHCyk4N9sVbH34ik3NoFEmjfKCfnWkKKqPmdxlz4N7Kg06l0vpdcB
kIaTUCdVewYchlRbNEwlNIDnKlgAyfxQOgbl94mizF0KXLEMQROoJyO3exmJnP1wiV3jmlxaWeFc
mrmorZX763z1ocmP0Tg41Zcin3VnSzUfXfb/TcXddGpUYp57161+1kECzCjRE4se5f9tZd6+b8S9
K2jiXQgUx4W7SJcFEZm3ZXhRZFWKVKf/nBSJcVWlk/FkEQf9bdl0HQUVcSqj8F7gqL4dBRsiNXfL
HDyD2h63+Sz9bZUbJ6byrmr6Ogi1YLAmq0TrUTMsy12KQFRtn6ce+4nBt8RZ5SD76ZkVIXGfTicK
7G+7U9SCGY8g3KSssvIgj6u0cOy6Du1R8bwELZBBG0RRNyb6NY4g5Q4u3GPsJ/NOm5ZTbuLvJ2pC
76Ws7/H8Wa69Vv5/K7c3wKsTt8vKQ+B15X61Pb/UCGGipljExsn67u7jPfK2k8BEeUpNZFw9EDKI
fxzDoVuMBTywLekhD+p6w4fUNh7X6Kb23VNtxo+HQgjk7dS8yhlnaVnUTgqtujQr3lQ37hAzx/v2
BJLv3c6nLc82IeTRDYs9c7TztaEjsPdkeYCdEhAI5+pmdsr+y9+uHcR7+G1AlhgF+9e3E6LO1Ilp
ycuDvvpbxSSjpKHxS0+9N/p4pD/N5/eRjs7YNCFnFuhledB82Z1b1DE3VlD/+niQd1tvxTKAj1n5
xSZNkKPvo6jm6ckwlod8lNmuqXxUr6SpnmfVWp9Gf9HOPx7vWDWJvQcqF9sLvhPmnPoxuwASEE5V
i2oPMzoVz1KryyJqEDn5DBkoX8Wj6rNykl8EUi+3eiunndZYSHcBwXDvFrdzQ0eM6utkd/qJntf7
ncrxQ6EZ20OHV+W1Nf/bITRm2Qw1p+7gcEHvW2ivYd862vlSnzKy/8OHBc/J8QO6T/p4bObb0B3h
ZZ7UAVh2EXmVmUELs8SJ9uWf5oNswKrWvEJEgvVX/DafHJ+CerSL7pDmgUmRqfix5FoRxXSgT4x0
BEZZ7xOkW3gQVnaYvQpqvx1qIi30Rtm2h1wbxLboK/OMIn55Q0JjnGlKjGcqX+Jr/FCHx7xpQKV0
Y329GK350xmkPHEPHCvbrT+H0sEKNOBG53o7QhlM2Jv2fjmPBwD2CAkJbyAxCuLU3efEIYDkSbHM
rTCVd5Yo2h0bt0WfaJdyzm7xo7S/uqJTUANswM9ILgRTvw0oKwiaI8F8XpqpjRC/WxrI7+S9PKuV
VVxrXil/5Fah3fjOWC+bBY3BBzQzKz/EvsysohnRyruBN+BGywTSDR8fq3dP1zplHkmAMaDgCMPf
fgHUlfpAjB5dszpOIpfqZNQTOe46YoFNjNjoV4KA7hu9smX38ch/2GZ8fRM1Dnbzikl/O7JXKRzV
YqM/YMekDkS36npwjWJnK+eUSsAfhoK5AYRQx4oR6/SjBjhSb4WfLaI75EichZpOlFx45VOqmvLE
pN51TwEYrJvHQHyDEY99KmoNkznDKZcDDZ3torn+lrB32mbG+NNNkxR5t1Mqeu/mBjwWFDoi1CtD
nSjg7TJOeapx9xrMzUPKpXJy47Ns0KA06VWd/eUXYyhOh7/ODiTFsVz84JtamSs5HPyeepJIsnEH
z9eIfNM7pYL0/mZgrDVMRJCORjQ4irfT8mZKhaL2+4Mt4uUGZ1Nxa7TOFOWFiWPeMsTbWmlrxtE9
T+S2X7WcPEZLYmejJ5P7+PHEXwPGN81+fg30L5ghBihkZELe/po5L2pdS+rhkJJZhkPguWcwaIYd
XVNaxZPh34t0FmFgNO69N9T6lizfeYTfplNuCfap2erPH/+kP332FSuDXM8a/elH66Nh4EejwBoO
fa8nV1AS9W3cO+qCmvapHXYsw4aKiIMEKZ/etMAfYq7wdvbYlY3DaPZ4rXvujAq3ohgIXjCwMhBD
3nwD/Yu0y+/N6dEPECXFddgJ9o1TAQLIu2L8BKttWsLWnOkleEMO6Er32vKXjd8A9UtqbxeU8shu
GxbqxaVG8miMmvaYp7H+5eNlW5fl6EOyryBHchWsnLSjqZjTIJY8sabDuJTlHr1OGLq+KE88JMdE
otcV49voQJpWV+3jayCvqAHMRTkfSiNutpry3E9LvSCWatXFfYwkfqSKzgvjQhmfvDRpbtHzY8Xm
qdvOrS93Xlf0l+Da7DMyv+nEMV436/EaIGFNtmDSycH2++3nNMwm61B4ng+T4fQhwUuxjZV8VoIz
Fg/jKWOdPy257VlYZ9tYp5ErvR0uoJuxQgnmAy0LWp5iSre1nOoTF+8fJgVEBkUMHjPEOo5XvLE6
oUOxWQ6aq68VVwxsqzmxwkpftGuzNf4fZkXgYq26I2yjd9ojZq8BMgmq+TC6unaBcBXterRhtn+9
XcGsWz7vMrIKCM+9XbuilrBVZDMf1LzwcfJBeymqyjwRA7zCy9/uiJX3BlcITAZjHfuOT445+ipI
jYNIveaiV86ErmQmqOjadJIKSnf7rumLc0O5QVi1tjhUqyS321r5VeKUinIXIcNMteza8mEVaX5C
HB4Yl31Gx7Mc0/LEFn6/p4hPvVUiTkfOC9Tg23VxC6cuhWYYhzqTya5WBboHvR2fOMbv71hG4Swj
RkeJEVfrt6M0mm/1LrKSh7QMxD4d9GIzN/iFBt1onZjQ++0LcI5b1l6fGY7k+lN+i7lT3eoCdB+c
g+9Q4J8924wGr3GvA1tNF7Tkrc3HG+tdnMKeZagVSrtKvh3TgGfE/IA06cGBeRt7BEpx7DSx0EZM
a1EGNflk3tfUpr5+POwfHlKYNQT6lH54TFCoejtPE90xs2o67QAkyzzjVui0T7VCP/SyYnd/0oZM
XldzVvd3PkhZfHyd2PkqzEKl0eJqwaG1aYhH8E8pwH78095vqfWXrYUURInJeo4+djy6QYUEjjh0
YFY+c7Tjh8JLshOj/GHdbR7RVbHI8Hl+jg60wNFYaPgvHLLRyLY6GrYbVxqKnmDcqE+JmyR7NHjl
iQP+h1HZWnxJnm+gisfYV0NZAv0OujckF9q5RAjyZwZX/znNu3hv9KWDJ1OenZADeL+lAUa6q2QQ
MTezPVrQdlZLABml+NYQ/Z4H6USXOW8o0bdVvE/1+S/FmzmnQMwQ3YXPA76fD/l2aylT04dUTeU3
9hghIu/adQKs78Sd8H6bBDwwaxnCczye9qNwm26jMpvOrb+5zvIjSBE009vi1GN2fPGQekODQ0kB
+TawEsffi6aVWRf8gG+18P4Pe+ex3DqWZdFf6ag5MuDNoCcASIqUKPf0jDRBUA4eF959fS+8rKyW
KIUYr8c9qYiu6swrgBfXnLP32nsWJvPcimbNjQxhbP5s1msKJhUuEBzqOWQ7x1jKQqPMW3JOPeSt
XZ3jkdO9MQyDq69HObbqAlH/Pfu46bHMUUE8Wt4sRUKd1jEX5njIy1VXA6W4nJ1ZHTeSMmpXMOqS
Pc0JstVAEuWXklxPWwe6W3/uGL1RuxK9AAT4rbqeC0WD6pMphYbqJnI2o6Mk5aYAFdzCwkdB70tC
6W+c2XZ+1LKkcNjM60zlNi0Xp4qUx3P893Mxt/liwMF9FHr3qei4YPP6BmUlDZlYTflQ7dpZv0Ke
cCqG5HjuHY12HO6INNMJCofRulbJfK1tiX21glOZfh8m3/JbLVsR5w6wF8cXSs4brZLrVn6oklTy
skwDte5U9Tob+pevp8XHkTh9LjrxxdpE7fxoMQRFH84zDJhDmPHbDZLJpQ42sTdjOjix330ylC5z
SwYX99tsvLzaN/trXlQoY7ORDFp5VM8zMdDLIsBtxwpvnljiP1xdOQziZcCwwm7O8ne8RAxJFjV9
oaeHooXhX5d66wu0/YiM21L2DT2WuP7YpeySqxu89BrUaa0mozeaItG7CX2lE4eLj/Pm/R909PBS
2JhpYxEFLGjobQ0ll87CTOV49/XP+dkw+rJeURNenOfLLvTmHdeKnfd1qaWHuA5lv3Zy+drWBvH4
9SjLCeHtWZW3awKxXZIDOEBw/z0aRcRo1YZWHOReHuGYyt0FpZHxHGm885PmIvdMzYlW81QiqA2i
5EQH5HgrXYa3KQSwWMokcxzfMyy9yyP0geJAF866SPB2uSwr3UYziCqA/x49gNv6P7zZd4MenZoC
NapQANri0KZdvjFJ9th0dt+fmCYfDmc8G2VPvIY8F2vaMQPPMAkTigNRHqK0jH4JNA5I5CrwUJPS
rUoQvVt4sXT3mafdJlxQqglpjMJFUTJ7M2s/pTXDWX39e39cYgkkgJT7b2Pkb9Dtm1kF1bsIwbnV
Bx0B+EUmWcYPe4FVaLQN910bnsLwfDLewt8mo2Y5oYL6fD+/0qyz4oTr44Ga2nw14ha4riprdEOC
H/elHp/KXTj2/rI3YkmGvs2hH4syl7D3A2plJSwNReohsKAyrZM8N1SXaGxUUW1vR09SOtg/nFmW
ntt07FEmzNVZ1DQQ3GBF5Zf1yGz1K/bOrcEx2XRjc3Bkv8KzJbudSA3ijPh/XtdlASdUH23r1WxR
h5w4Yn7y8dOfoTDICoDB8riSr0MDy5S2aQ5O1ikIYezmXChBsP56MnwchTsqWjuVEwutXeOofNPF
A12IaG4PRt6Mq1CKZbQL1Snaz6ejQHrHFQ6rGxfX+18kzgaz1ZH0Hcy5IbLSTlMfubP2p8sl5mAV
06tNM05f4APvR2lY8uNYS+dDzpVvLcdzsEI7G5/4fD4slxpfMnsei+Zy21vsyG8X5cXVUcuR0x20
Me9a9LSVjYokS5RVELb1PtFGeYtSb8hWGAcA5VlOduLE/GHr5S9ACIpTajkjMcHf/wX5PHHf0eT+
0EaSfj71w+RFRu14QhqME0FW7xdntly6N2SZkmpLLXwpbb0fSim6roHINtMiLH8i8xSla3bziJjb
0M4MA1lKFE/ilEfrCCv+97AsF1RiMRZ+LKihiWm70lDmh5ago9vcEq2Gv6VHm5suSd2EjljxzrJC
uCO6FvXy1sR6zQEugaN34gN5/7J//ymGxUqy9AgB8v5ebN6slmqMtIzsMP6UmTBfsy9InYiphRGO
2v1R2/P3UDwrN3lgQoDEjr/FFqluVtQmLhJ8NBuB3wVJUBScITA9dTc/WiN/j8UFgYnMhZJw1eNQ
BC2Q8gzco/zglHFoecY8pdciCdDScirv49WghvVdn6B38znqLXD7tg+XWKWsugAjGOi+QOV2hn4Q
74oWlrJ2LrVFdVUgYpOunTANdwiYpDtJoSXvFsyuO1uvmu9fr17vv8W/n4IlBe898HlOiEfryhSb
9UjnhOlpKo2FiaNVrnSlaZFJDdPtPA7yBc6Z6jHXin4/JVZx4hr2yeRY1BtLiZSFh57b+88jnhop
gws7P/QKoutGQuIWc1bC/1GLP5+HfIe0iKhd8rMdH+37sWhbqa3kBz3Go93Z0rx1gqzeOg3+kK/f
6vJR/++B8O+3+vt7R3qzeMqO3qqWqZNWQGp6yBGW+nijy5cmSFWvke26IA8wvWgrydlFkEL/qMLx
75GxE4MtJvWH533/PkWZWL3AVvIwZlX9lLBpgN3V9aUQGm3nrElO9cs/+wEpbGjLrYIa94fuhSgi
I5slPjlslj5GJXsHR9P2I0OpT3zdy9/+/q0u7l32cxtAA52f47nSK9Aj40p70HOWVC/V42StOVX1
SzX5L9w4KqKfX/+ORwiD5XWqSBo4ghoc8JcsivevE6tpG/TxLD/YSd1b697WSenDcRXdDk4zPBRj
ia4agm960+taecGaW1xYsLa9in/jic3546Tib4EVQWAGZ+G/Cc5v1lH0nD1HvaX0i8AiRt+UcCab
JzyWKqULvJhJdhfXI+LOolSfvn4R748fv9/DUjFj21zYGB/kSLMk5tBsNe2BQKke+FCQ+bKDIvnr
UT7OJXQ09PSoRfKZgrp5/7ZBbswRBkfnQZUIF5dHR/UJ2jyEYGJPTKWPIyGLYc6yenOSp5H4fiR1
bAbyY9rkQKNX8ZVEz9dGLXW+LcXtqSvMx3fHaXcJBELGoS/m2vdjRXTmq85p00MZOsV9OtJVQ7Op
rsIQyXHdh2Kv4Hxb4eTVf0iDqbPst7IX5AXqUowtntUhQI6l6s8OQctvypTWgfssZm7YQcs7ejOf
ZqkqbbKXssNgkx/kNHHniakJN2pMY/TrH/azV0ATAcTnEuPGevN+KMTNY2QYYX4omjHfyHMhViLS
le3Xo3w8apHJBRwJ9BFlQwRJ70dpgwbGQdGUh37MtIuaEg+tXXnAkWOQWTeP1j1Sh9b/etBPHo1M
WgTX7J86IJKj8x3GQCOy5mXQwdA8a9SSbV8q+olRPpmvHMcXkgHfP/959GhWRG7iOCUVx/8sAPcK
iFuWJHVdkHVx4mz8u9f6fpkFTEUYDR18zsesfe9fo4nMqqsJIj0AAAqxWTmt+WSHUnSuBel4xUyv
6LebBmzNRDHgKGSocWLXnizL9AY7Ms+4AZspVo8MPjMVOjJOs3LubyVOv/hzQAor7qDNzZ06RnW6
lhNT2RmxTB6zKQ1xicXYajS3G8kk4Tw6yq8FFgvbHcfM+D5SbSjdirUHr9hyFXJbKNo/WxTIv0SQ
dwRgGvyNKCI6r4a8dYcKtn/uOviirgYTpfQdlc7DFumm9DjLObGleVnqa1nuw8qjktDjV4as9lQL
mceM0QHhJkZTOBP526rnjYVtncZBkDxbfaViySm08XoYCkpnIqjF6NuNgjETOOlckHxXG9J5iy9J
9nKRyhFWIRlYVoKvWfLUtFVJRE2yW3IOx1dhYLCm/RLgsR9J+DwYsw3DoG5l+7HQQH57qN7FHlzy
qLh5m+aUxa02Kfw+S/C9FrOWY+wbZwPMOBYJnHcIQ9pVbi+gD2x/9o9+rPNTRcyjyiLCpSWUFFUB
hVlOHXxT72dLmaIjBttdPNuS4Xbha57ba3y5s31XCEgmUJLlYiuSxzS+VfASff3xHQkwP45+dJFT
ihKCFSEAz4Ph7mHPl0/im75vf5k3RuCVihd3m9Ly283Xwx4fmo+f+eibL0j0DnWJUTONNshsPOFX
3EkS/PEaB7SxMiedRJT+xPL2yY2D9cViD6EtTvX0+KycjWrPF1jUBxN7Y+SW6FrOU216ifOwvC6d
xUUeS+NZrHQoX9RG4lfXy7taJ/kH6kjkV0qbrqfOEFudrXY7N5G9agoqOwRbjDuu2bhhy0zdwrrQ
T+y3n6ySFO5ldaFdKR/jnCNsnqMakz1bDHXJ3bdGAm8KZfX17/LJKknpCvE5DDGkJMeckD6rBnMa
m+xQdfiKJ2dw/GnucWOEk/F/GIrDCslK0NPo+x9N+1DXBoAAGpsnmNCz3AxNX8laZwviaToxyT/Z
1n4jqw1enrxsNe+/sEDDm9lDWT9IkYqZmCYSGzUxz+e9NFeRW7eBc9uW43T75y/z98UWVRJ1p+ON
DTIJ/CcrKA6dUas+CXKCblKgeXNsRyfOfR8P9pTOOdkzPej7o5l5/4SKViTOaDrFgejODH96H3tR
FKVng95JrjbUyfrrR/ukOgK0Ezy3jVQGhfQxc1gqu2zQs4yCPf3UVVXRd0gT4tUbtac0ScDITykj
RLDm/LXTdS1e6fT8T5yJjhcRbqBLpiDTFPboEkX3/qG1bhoDqoX8rAkmsZbe4V4z2uAyl5T4CiZp
sM75E4mKn9JVNWl/FgPK6Y8KCW+AmzATmNb/8i29Of3pVhJCbMkVehZK84tJ/KLouljjnUq2JeK5
M2doxInf+eMjc6wAlkZzl6sMNdP3YxZz4SQcOdRD2MxiV+HirogsyeF4FaK5TrMBdEHT5XurqpuV
PTd/ZvT5+5k5pvHiGX3Rwr0ffzCzCF+Fph70YAEIG/p4kczGqQP/b8n72wMU14nf8HcaQYux4vjL
GZakCJJHjAP17kZxw2IJqsCL7JyLMsy6BVciZb6OIPGX3uAphMgSAq6RqYQILxJpexmReHHfOhK0
CJHXuMNybRIqDq7eIKJwGORbMC/2eSe0bt8XQbBqMd00nprh9RX0pRf3VvBKep54CoqZHgGI+MRX
mG2a11RTEvmgkZQz/O+l6SKdxBwUav18L6mDGmHmDzDZj1U0P2kQglAnZ+pceSb4te92UOMWCVQn
O4MVZm+VqW/kjQLuvvcKzj7EljTO1LtyIBTDNbCcVaizsPmvWj0yLrQ4JDgPTWp5JUSu6m5dFPKl
1Bn89WMyarvQ0POnMY11mG9MXC8vIizFs8gronZstX9o8PxtHEuHlxiMuTSdWhqWteb9j4drimV2
wZ6y1R7nII0hXu5qHPXDXAfBBEKqzwnaEbrJmVcxtxz6kIoqg4ivgyZ1+i0eXTy9lcR52mvrKI/9
KVTjG8ILrB8lccC1O4yWfjsRjHSp8E66XQHQ98SHhaD7+M/WMfJQYzV0rs10tI4OQjAalCEt8Rhr
GNjxVndJf18Xae2Q9GwnflJQicJuvLAkVK1yaq8LFPkumolv0pMxo2PYg/jzTSsM9E3Wls1FGzbt
YxYl0jcSdYx6NxYqUA5F62rDjQm6OW+lsZ3hdsuxtem7HmpMFtjJE9Z7c3a7Cl8Mcca289i3g/po
ZniX3Rq6SUAgjDUG6zEbUuRGQ4/JHoQQADyhFljjHNBPxnqe5yT2lKwpn+AoSbWfCim/M4d+nDYo
znUSs52AwHpLKokYYbqlzje4aMVEdc0GeRZEbfYNmttoeHE9iCtut+E+QXPfuUoj5nsnGKdz1Y7z
gOzFJtx3aQsaxpkknDIRaiiwWLo+gZ3KwsAL01I66wZTjKs8s8gRwRuNCLFNcbt4MXQ5OjJp5/wy
RQenoiV8YBW3k/2YhWLe53hB1TWcMqlxexoah6LW5asRqv89FWGQDr1ssPClU2+96GmHG5B1OLgp
UsIuEdyJ1DlvMxE+iAZClpuoM+Ql0CfcatJoACyj1Ylr6m19a4i8dDy5qQUiyawznkieqQJ+A2GU
Kyy9EnCoGOR9RQiQvJfr0bH8uRsCsUPaEmTrpmjClyzIB+nHBHi98SNZCSs/qdpx2mfVDF5gRvly
GEtRTpeOkUrJDWCAIHkwy8CQUOxV3YBNmST55laTg8wGI5GEIjnr5n7sIxcbi5nth0hGhYIaVjLP
LNrykifqUHxPMEI2BGNKqe4nYSqTHlRSBnJFnnUbBBIgTriAkcWFvbt8scy2/Wn3M/+IYkTTsLC0
mrtAM5u1WRLNtJ6DoLnIJSmSMUUnKncxGtY7bs8Ksbakd4GXnHrOGXmlOsnlFIw6gP6yUYaNaNMK
UliXdGeD1pStN6R12a/IO4tyT+6kKT3PbTl7oa5jXkx6YiQY51QDrtCgmHvKlvWTrjV65dGBMc/B
2iU4L8eAu9BYgnnpqxy0GWqgeISnJOchK74+Ktty6jU6yFTq5y290ULekVw2SSsqYuqF1YyR7udS
BR5X71DbbsFQVbfh2EvFFvtymV70JknkV/WgWXgtqB1tla4RO9zCRRV7iTRnT1EUWJd2YJu8Zm2Q
SnxAWli7Csmc+8Gs4YOGVQYVoGtLdO9TLGkAscY8AG2RJcGeDB9j2o1CCcMzpNrOmRJxMvKY41nj
ya0mVD/Vho7M8mGMi0u9NDMS7ZWgydeK6AFP0OEF5JCQZmxtqyjqtDOkfyDfAjnE4jwPfDK4KBqo
FoI/1xVENz1ZQDLQf6p0VdcqP+wvZ5SL1rPDrAevp8bhbS+3OXE8VKDvadkHxkqRSCBcpVEQbFv4
LUR8Blb21CsVFgg1imbZz6eaxWpI1WKlOvwdfumE8bkR8/dBlVOWPDarip60JjbIROaCXqGKL82b
MIUbt4NCKs7p1oBmMIvBeig7EkXdSLejG2go3EOlTJqgrOqztSyUavbdCihvuA1ssLuZbfa16tK6
dblWh0jdgRARExFM8UPQ2DDlcG07pVtGBHpu7E4Jf45zjXhD7e3GZH1qFdXTgoxSS5G1+r6T4YW6
dT3Hul9RFSoXEltkUPvQTHltdhPtxhbKbOyCF+P2EIA9C6kJqPMdUiqCqqqgan9Muihf7abQHljL
xegKLdR/pslUPZZVy/HMlOKEd6xZkdhMdWkd+Jnn0itba2TTE1F6J5WxQghunHcq2uwW9l6uLzrr
iKfkGN8qykqLa+CzehyRyGVEMaETFGWy3mVvUWK/6AfK2QpQC29OMiGvWhyVk2t1TgaJNqeR78+D
rW1EyKXMq2o5+K4KsynoU0nJdyz3xvfJbCtBPaiJ1VULJOqeCmdInuDopFfDmPMmCHxSLmqNfHtY
eeq3pChM8A1Azl1wLt0FUVRt6ClCih9ZM/Tca8BJkKKlUa3ZWMGsX0r5AHUimCbwWhwlKWS1dglF
kkclsC2G40QRKRDWmTnRAvL1QE7Y9DQ5kuCXma3tDiQRrtOs5JpeCNZXdypz+V6PM+cHnfc8wu1W
dQYnsMQ6a7XIYF8oFfWVCEEz82o5jZ9EPLY5XIckO9dbYr4gUwkZzswoBtUHGTbe100fDRykRZWs
RQHrHyQHxC9wIksmWJHG2g1nOxBupWOGv8xpkoZtNgwdQD8wG8YGs2xJfTZTSq5hQ8jX1RQz9DdZ
i7qHqpDypyomzvEMDJu8SaYYfiZsgGmn9XlsusAdMSyredb+MPSwfSihxJCaqUTVWad3eugnqKju
9MIub9GflddFHqFoZuZyGMy4ca+LQBWyC0UhvTJt6cmstLag15OzjA6j1CXoq+Ke3zkZbWU1Ko4E
3Uwozril3k8EXAHY+JxDCTmIZtzHz6ARc2hnFKfDTdCpBWmQSalr31mySYaMq1mF+0GzhntnqxXX
Fp0BDbbDNOubZiLZh52lG1gzzFh7KdI2U6+yUAv2cSsPtF9YuTu3wbz3naWcrWVsEh2AY5sqt5Od
OzEi0cT4TtFDts5j2y6I4IMPk7l0cwP7W6FBPfZAwAzT/cCRnwTJEW7JpmtgMq0pmYOIiSM6r5tx
1tnmhwmmyQAntN1wyOA7EpBjSGlLZjl40Knzzds0UkrxWMgmtEN5ruZu3dmheahtKZlcc5yjW02v
VChRQ2NkZx2Xv5/0t4E7j1gJpJ0J0/VHlDkWNU20za4cTT3pcvYoHpxYycDJgYYbVqBEVKxKwuaf
iLgDeXTlkvxmVKZouMyCujRe+f06+T4NkInBM41leVexwoSr1qnV7CJivQCI3UL4yqt6yM8kI8nr
nZaNUbgeyrQ1f5RAci8Aw5t3saJ32hqJhfIKf2OqfTMP29RvmYqNnw8YudZNp3WpP2ZCL2nVddWM
FVDrzon7qaVVMACpS8Chtgvxpux8mWpU7GOWJHhS7YROQc2RqvteQfyLplTux72qZLN1Pel9Om7E
rNajb8X2EHo23y4B4QGJgaxZ6tR5GjGdLwTLWZKHQk885AoxZtsprzk6zHEnX4Wy0l4MlhNBK9Tz
/ElrzYnIualK07U+ZWl4AQAl3icFhWNfCbjJwUoAfbW2ekrYXtAJXFrUjeVrZNEDJ3Xban70bTRU
W64xcJN47Py5LGXrkkOEJK0lGAWT29Qt4Vh9ocSqZ7AOXRtGyfoNN7C3Vk3Ympo7pXXzwk1ZvgOT
1B5YoSWxFuQDrh19yEMUXKa6JVSatNs+67WfUkDWKe+dy8S65tEuEi6rqjtNEYGadr9EPvJvbG5G
Oam4c+SVVG6gCtWXZl2RRT0q3Nh8jaSShpTAVA7OS0JKL3KkMJYnD2HWAjqYVXWlJFm+z3L8Dq5c
merjGFXs470FDcoL+kpZhY2EZ0DAQF/r4Szrbtv1cXHP2StZ2WMjPEx7YJ5LA7sMaCoIa54TVuxp
6jSx5yb1HHpNT14eqYQprLcqFzWiFEervB6MHdcKMw2JLJzyOYaFSYl7g51wqDdyo8obKwOsdFEK
Vp40rhVSIonZvM6drjI8vQ6T3O2WZjK3HZkczqzpkofRkMdfskJECxTdEaW0qBun9gUhoCMUPIlq
tdEvZlmVzstFZ/J/uCKmeceXpQ9PaaPqr449O7eTMSjJNpNMaIRSlCTc5vLgl1x181WeSDpQ2VY2
Dj0UUB26rmSLNWvuiPQ1yZX2sqwDo75Uy3F+MoJK1Lt6GqCrB/3CxAZRzH2c/eZ10GqzX/WTU8pe
my8IRRIi9W9ZMSYaT4VgfjU00zS7ozERBKlCX3YubHBms9931TD4wzDkl1mHGRkYwMC+p0QRGMu4
SER8ZlpF9EviqP5oBeHcenBVZaz8UMT49DWJfmyi5tELPOJcu2tHOjW4upphjz556s8ChwbShlLo
+FoB1uOIWozGI+g5p/QFVzHDL83QATy/AM0SN0NUfEfgK1urKOkDsnQRIsG75cbJw8b1QSSpHXFR
UeOCTk86Pjsw34GlJaQkrDqp06+4MFoTF2RqE2w+unUHCsDGOaKqIUQnqqMt0ZfcbNlHKvi6QB2T
SxCslrSF+5CDuYQGquxqJZ9CP9N6Cu6aFHXf42GBZOpmbuH6DtJ8rSW095f2Fw0t3Ja43EIjrj1D
L6r6TFL6QlupA11xjOI5lEzwhfF1U9bLO6gN5cc4xrSp2BW7wxgN0yWt+uEqTvIp2OoAGirOW6V0
Cf8lnDxdE/09PquevtY4ir2cTuS5omGq0ACNmvbUR3ET7Ah7RN86WY15VuVW9TIHwGxXKiZZye1m
Pcp9Z8jFHazL+jzSKEy5wgTJ5mZVVn8DkdzhP27biVKm5MjNWWYkjXEF9cQCrjqInLs40o2zXh05
+NI418+x+QGeDTSyDLy8nsBm6p2c7KdZ0Q9jbVl4MVKF/RMWWKR7asT90bVGoxnczuzb+3kWABmE
ZeVcIqPYPh+hpwTnqqZT9+g4UMnuGJnN3ZLF8X2GiX/haOUQrRpBboNvJJZ1FUS6eZnE5fycN1Kr
e/y7qtcoS83noeLY7Dq8rwe4kQ3Y4dhSD5h2U5UhozFxA5Fpvyjjhd/SHswW1/JY7d2egz/BhpVT
XlegfPHOCYnFpUT7b7H0AFFftbI+yne0kicdkjTITwoaXcA6UrIrcyhoigsT8TjMSDIYmo1m1u2v
ekzi16/r4h9qX0e9vKV++6YmnJogs4J2oJsG082y6OD9AHGT0dhrIcMGp0LHj8v+79tolK3eDwdW
VZbTgDaaOao+4eEeKbSSlYJfjE50a75+MFrU70caJMocat8Xz8T1XlHXZiRy5uyegzZwrXatOndf
v8njftfxox0V90kG19gI6YqWKT1w3mYRX389wnGv63iEo1q6UZQEs05N8UyVx10sbNLTMJ4Y40NR
cZkPqHFQySJcQR149Nri0qDzpBTPxbbZ6L61kbZ/FrTx7wbumyGOXtQ4N0Zrj2rxjIR8VefPS0D3
1y/qyELwcYijN4WLUIFyxFNwF2PpJyutcbMflV+v5p1zE17PXrT5esjjPsfv3+bNQy2z4813ZGCY
bUD9F8+R3W30eFN1lMA2uig2WXhWSD8xbZ14yE/n25sRj7o5aj01tZUyoomLKKjXYXOqC/npx/pm
hOV/f/NMVDLZpCikPcuSvNYlfWvCgg6CXdqc0J98aM4dv72jUnaA8Te2uql4xkixRRHqTVbNNpv5
Xb0H2+3JSrNOipdaOYlz+nSZQKEFd2ZREBtH853q8VzSoSyerW8IOXb5j3gnCHdw043+jSJB6id7
EPjfpovJPRWW9OmUeTP00XdAp2AyY9Uunnvn0I3fuZiEQ+3b2rMcXkoE2+raw9dz9NP1482AR18F
wuZCm2qreM754pz2B75+D1b0iXn5+Y/5ZpijT4E8QaiewMVYQpT17fU18G0f4NCJYT6d/m9GOZr+
2DMiraN885xbBElwzIpPpdSemhpH01+ddAkJPa+rhJrbrihZKAuiwhvJ0Dplrfp02X3zNEcfgESC
u1IqjCVsz1obD9YD0OT8xCtTPoxC4iUdSua5QhS2YR79MtUsQl2dR+VZNcfhGtEXqNoesvxsJrM/
RYu2tmrDPR0yjbSlIvM4LKaPCfkAfjfqaNaTJh/d3DF1vxZS7yno41CGlvaJP1RdZuK7jpwDCsrQ
lzY5PVuc1O9XHk3tSjltquARxSiteO47Y+pZs4WcihprHPttpdmv+XKPdcsugXqBB4G4lF5rrBtl
dDQwtsZcnDtTMD+mOANo9g/a0BLKrbblDumBRUqL7VDV7aSIyuXSF3d7dbax/2pwgQMVh9vXX9/n
m9Iid1hAY4tF4/1DWRUt1nzZvu3kDKa7IVzz0NyH350bipXbSFwSSnNqJ/zwix8d79T3Y+ZJ3saK
xikotxPOzg9zcDXx4kqav+GpdLSTyqyj9QUdOryknMNdfogv4116Y2/Na7R7Flf9C+LOQrjZL/mJ
vePTRe2NGO1oTgdK3xjoFjjnTd9m52dZeuDOvv7lPl2o3wxxNBsn0SQ5zU12WpR1rqTcSMxDqb1O
6/5ep3pddAcnevo95v+HW/4LG9ab1+8f2sN/vRQtnZ7LQ/7y3/+6jtsnrLnFf9HyOhTPzfuES/7R
fxIuVZ0gXxTq3Nu4zKH9/SfhUkIo/xdQEZzjqM90ljvmxH8iLrW/WApY/wBgqkBmFr8bWU1t9N//
klTjLyhfCpLGxWmAtOBPEi6Xr/l/lzADPIOFwgZDhm6g3VWOOZEEWldl3xXzpTEKCaZg58p1GJIS
Eqd+KEHUffOSrv/+F7/NrzwSZS7jISnCKUHBEWgDLqX3X3qt52OsOJF6KRUEY8mRnq3UWETUvIA+
DeqDrGQU+oI22UjBdZ7/ksKKwk6lTieWud8gpXcPDoUTbxSFHgRHFuXC93+ImHPoiI0Ql6UW0aTj
/hwUMWzifIzOq+bQ5EWw0WLaFUKPrLO6Nl7DZvhWAEPxAakblwgCbjrhFJtcG+4s0cQwtnXlVtWD
sxZ49DpEGOJXNWjmHjWe34Y9usZ71SxhYceDOLG8EFZ+/EPi2MdFjkAaaQj6k6Mra4mZOicaQ91T
TwojD6FlR/rOk4HSPG7Wurrr5DM92+npNmzXdXuWNTcx/ctrp9wmnWvBzpI880XsyHKu6w2q8cZe
zeqqjlz2NJ6XmrDb7MV+EhdJvLYLLqcuQs5iQfj7xircmpWP0CTUb3PHpfaBE9os1uqzkbqptEaZ
Ml8OCRy0s+in8gB8frJI2top0x54D/VikXmg0YofJqQkTTwVys5Erm1tlyJk4UMk7jyrpMblO73v
IOvJ8XRvtHqdR35HLJTlW4M/GusMWGRMh88DQs7+W95214QhmNx0b8rv1r127wDTpzBD3wc5EKE0
67z5yUWYLCw0JjSXpYt+bW4ewxVdM8lylZ/iRvrpUNpGv2Cux3wdSEDHnkCP9dRWov2see0TUpqK
gEz64OdEwTxU8pnhoPZwJ8NNc/qSrqG46j7ZW1vDt75hIEH3HLw01tqGvk5T8zx85FczvjU8VXI2
WV7FweCOaNBNsNE38F9o8+7jnzNYdpJVqi2RQs7V8GMd7J2L7jy4nCzXuBPn7Tq7GH85yDT2ReEB
ce9DP3ycCezypl29NrbBbaYj/XbTyBvLPafDcdxo172Eash16F246ZVzTwnzYr7PH4u9bWzy0k9G
L1wHnroZXpPADW6yi8FzLpxttJL9pndDr3yYtvZ6/BF6tUfuDXGmFs0eFwFoBs2dBjVKCa98TV4d
vKWv6GASedvbnrEj52QtzgdayNBKrkGaCJ8Xel9s6Npsq9anUdStFS99Trfi15RsnFv7Yt44+34F
Ieelv8wunRukO9LkZZfzgc8WDLrmkotnQNa/VlbFTXGjp57T+aOOFYoEPCSbnilTff97Wfv/bfBf
6iJF/A8Y/cM2eCfSl+zQvd39fv8T/+x+lvIX/smFywPLDq8t99Z/Yuwt9S+DIHEod3QcMAKzoP2z
+9l//fZAcf7HIY/OVeao88/u5/ylGQvbGLcXEZ3oZP9k9ztylNCTgwpILQ8BM7wTzFBHxzL8ug59
glL+pio3Gg5XvjBu8DeTei5UZuZWk29LumDQcwLKvuZlma+aZD3vdNa4nw5Wkugic3ZdsRHlLjSb
VQD64FX4eeMZd/V6ECjbvT6hd3vJqbJDTqpf8aWPynlrXvfd3hk24bQatQsUp65K5WJWaAJ7Kbf4
zk2C71F9L6MEoh+5EaMH4OBOImyqRTejJDujuI7jB9QlZnE1/g9757KkuJKt6VcJq8k5x6yJg4SE
oO10mSWXAOKWcSUz9wRTRJBIoAvoAohjbdaTfoge9+gMetbDnu036SfpzwVk4oIdZKZktemyYlel
ZVzSJV/uvnxd/vWv8k0d+v/ZR7LAnhXSUIiuatUbZdIfAR/y6zRL07rJ6JoA8HzZoJlNY/aR7jwU
Kh/xibIX/FqiWBIsuSguz5KeL8qkLsEjlR/BqHyGdthuLUfwSlVWxm/GMm5MojrVxaWLxScwejp0
Tcm8NV5gfe/swkN2hli4neud1zAAMGNAAXKFm0KYXbtBIc+j4R9YpxVdCdS+EsM5qo/K9pVfAU0z
/ryAHaQ61Z7d8pJql1rQUcu03NErTkIXkFILZP7z++8jO+nsM0wethcFANRhYWxlnCrfr6n0Uqwt
HgM1KF/EU4gxwpX2OaokHXdcvVQrhIwARG/KDv6hl9BLqJL39JI3MmWtxO9/00qVc5gxyhhL6B8U
AKvxTSuhXyjTg68G3WPA2/tdKyn6ufhtFBkIdYxmYVJutRJWvuC3xKoF4bnWWH/9t9flfx4N/c1u
DTNfS1ZydveiEmHzhbenohL+AKAr715jYo8BIi2pKqvR+FOL/JDKLrfU8sbV0QMd/eZddVL2njS7
wiUODtPvap667CVBKWjOyvOgFdP7g3bcCj3cdsR44GBl/AUM5YpgvgaEDHMRKH3hhO4EW90l6f6R
XYqeB2WLKtAIbttZdabczaq0PQlKmnPx/vP2JCGeJy4PXAYqdLK8eNZcW8xXCW3sRqEXt53FVHS9
Bbr+/lMywUDG5TGkEQQXRJ3mSFk2JouG4MqApoTPUwPor1eqgy0PrFqpM7Dqi4davKrRQ6gWXbvQ
MLcAcs2bpVkQH0lqyA48LyGcMXRmuabXoVLJ6iwbZBcI45rfL+l00COJW/qczBKnVQMb/AlkYNQG
oRjf0eisfB9og0rrZ4UA3wFMl9yu4lKmGEJe25Km0wrNV5Z9L6oDrfRdtxmry9pdpRwptz6trVqx
PlZpkB4ub8EZfwYseKxFx95yw4aDQwZWXHTMIL0jv4IXTcBxOKOoH9ACCYYMqM2iAMDC+zMVE9m9
HATnDnc+lwTnDB8wM9HlckzfPmsZ9WfVStBToebGE431TkB+78ijMuE0sah1WqqIwg7KRyoEr+UZ
rabzheJrSdJPlFBvgb4rd5ak9e9p+Fm/nKu6ZYGVspTP9aj0uboIIM/3SlHXxj3+NBjB5dm0K071
SM2bHG5bvxOXEf43PCw0YiG4sHuIoaubESoKFv1qpfRbDJs39URed7zU75ekzy17Wjni9u8LHFZr
aC1FHTL9qtKI747WUGsrbU7/5qTvL+kAGENh3hqpC0HpbBtHdvHeo6C1pICc6Ai1Ydy3mR0UzfQE
/JhPB4QYICFoNaDkdQjQl1p4jAk4e6lzSYgEZA3VUcOUzRaYelPaqlqDRdyPS557QUPN0uUgruIE
Bbr+ADys3FaMAOIp3620f3IDiycTNYZShuwn3WXkBRxHsTXVJsGy7xJP7tL5uNSqhr5zoenJsQT1
nsLnUXAhwd9JCS3hq4w8lyPLswX1ZJ/mWKC9J58V0eSMJj4wbIaVl/fntbcxeRj3J7lduJfgX1Ll
eRk0uHDm80Hcnyypm25gVwGwHBthd5q4U/rYldyr2Kv5R7bMgadCyEONMLqXOybLTEL7aroCU8je
X03cwctk4b2CN4Na1lZL3VIcVlpGUqp8fX+mQmySCsLAoMyLnlbwc1FZlrnheQttPq/Pyn0ac8yb
9QXElCsG6P70Uyj5wiABj2XQPCQTFAK6DHFXNKBFdmjV26A2I5p3U+Hy/lOUA3sEuYmiRchIEGFG
xwFFrsyn+rzaH09rN25MmIey8nI0vXPs+HoetJXKlwjIeX3ctZz+sjxqQ2jbXUbAPsGZz5b991/n
gAYQlgJEo9hjoAMyh2NWsaYlcIfVfi0QEDto9yl+V1fHmlccnDUNLLgqBfUdcUR5syYTY7GaJ+BB
aVep2r0FXElX9k3tcaG1K/cIQe3NXukqPHqr0/23/rMatY4C2Hl45qT4iuHU3SCs9r36jRZfG8bt
6OcIvZEgRER44GxQeF24vDKPgGrTKzv0aP4E65nTcWgSduFOwDkBivw5zs30UZx6LmO6gND3KZvx
o4ezplnUKfVn9HdvT1QYBKsz/xj/bMqJIx86HHq4lcXOwILP8p0oxjiwaa5T79dqUBE1LMePhqOF
4w2aULmP/dbAV0Nq0QB8XC5A/XSmUWR9nXlOGUibshzTMGSmaV/K9LCkD+igak1afkkjjwTkxaYp
tEJybqDRHaC5hPYm6kA/ZFBTNqN8tFmrRMkVFD3zuyCuEgOrVWl6nQSEvBZxyS93R+C9QcZqEPM3
KnOr/rXm2+4xRbevdJg/vNZwrZJSKKeZsZ1rmF57sxFU4kbfCyHfnbrUTAfTcHHkctozY+lagO4W
drsgV8ticzzSHYFaC+t9WqtXWnTh8eaNQeQb6qVat8kgzrQkuga5TshvMJnM2krouEeo7fYVEp1X
BKsLtg3ovKyXsirVqEuyS6O+Dvqyt1zGIc0NJ5NuaeF7FOBMftpLIfQOGyWUTFzHVDqK99kRrK+t
aKEdRJM+yZNJy1hp5WbVhQjxfcW2L1hBmofLSkTMgHM9cyBVgVIGPjzpW9zUI+pipxBgJrNBd7KY
63feaB5cjTxv0KvAaECUe3Ss89vB5wu3FJYlXOBUIe7MMqAsGei5N+nXNd2+nUbzL6WZp17ZdJVu
VMFRthbLJcUzFb/0eWYpx2jZM4xXQkkwfVpsUanN0/cyNlRl1kqWVR33HfDqi3Kpw/UaXBmj8owI
WjJ9Glsju1FNBuPrGDhEE2ZDpztLFO3I3to/RAQeqdgQ0RwVNrPsKgymmj4tsQrwx686S4oqGyD1
w877a33wKRXBFAiFGeT3Yi12ZL1YjaAPM9hRdBsl5ugsl5fT8lg9Up178CnoW5gCK3Xu7Yx94Cxo
7ARRzqRfjUpQ3ywswv2uER65qzKE5unKYcsJYkt6vGDhZW7keDCnLGFeHlO9OakFjYkf3ojaKvAp
oQ66271bWVNqVuqJVv/kL2aWQNi7z1V3UX4tw/7UpOp72a6IunFjOf9qUOpIETh1C2S5V17yVZmU
1I5GI9VJQ4+CpO3YE/03WO3oSTanuK7x/socOAVMRnQAYTb7PHYq3YhpkRmP++5q5nRiWjI1lwOC
LSEdNsi5qVqzNPBfXE+9n86T+IgK2AuvcghghYB6HsORVcu6br4bOjbVhuO+5wR6G9nRobg0VXpB
WYkuQMiPOxAyGN3FLKaZkg5nKG2yk4cl7V4uRpS8/MJZ0Inx0k2TAD4E3vIurRL5AWbtjft1p2z0
qDbyLxZ0gztyFva1OXPGNkifQ4gtYyvTQGoZRPOV3V/VFpMmRDPWhV0fuT3bdVe9la8vjzzvgJDB
H5FHBV9ahgkjazbDOhywXYOwX1/Mv4DNDxq+peoNqmiT3mpZqX5WovnnuRaSYfMXY+pZy6C3y/Pw
qhL4x5ra7IWmiMOUscAwM2sELWkGIsvYsl3DGdPgi0i+qsyAX0fhJY6S2x7VQ6vDrg8/ITjvojrS
3BHlmaO+Rbu9I5s+A5rB+eMtBL8fAQx8pRQcsauP4IRcuJOKEYmQQY1Mxowi51p51FuU/bi9KMez
huuNSh2NAt+LRJ84L1FcSZ4GJXXo1d07P4moDwnqRwJmhghU7Bh03AUivgKrWpUAC/aG+PmOllT8
Rc1za4P5Z4Pb/noUT8efKciIaMquwynaCGg2MKfcKARImCwS/WZUc2afq7NEixrKeEVSOnEqzu3M
iwe/WUpEZbduOPpN1bAqVMQv5iEcXFWnOm2sRnPlydWWCXVa8Hl/jCjX9huY4OXP6qguaCDApj/N
6r5C/VpFd+4oUlfuCbe5Y+I3tvakhlN6bFf0WbnUpAp+9tvIdqxXnxv1yXH9MVnLVUgB4BI3jXqO
6WocNeiuMnuYL0rebxQ1Kf2kVl9CWxH7lt3QKlC1N5Xq2DLVckT/6ppFLb6/rHo3ASXrr/TA9riV
dNV/qawS/8kHhPgW0TC90hhPXPWlMq9RvQG6TntRqD6611bliFbmHikS+q+XMWZX7KVrm7KE12nd
cN2Gt8A4r+iUy8NfXg+e4BSnboHKx/qqqVurEjUs1nT8pey5g7UL+48Uxl9wlndunr3U6ifTcezw
DHDR2UUcQWonpTPEv/2WzqiSfBC+GmS/xKRED4pv6YyayL+KFMduflWpnHMbQ52Ea4eOUwWwcZvJ
ULRzujFCQEc7Gv4hLDE/k2DNwlKAwxBn5ZQK6m5spqwqHS2M2LaVcvRMI2k2eFBxndulZwOG1THL
O/VFOaBCeDSatFeJOn+BHiuGjqEc0vi+Up08UwM+u3WWFfdBoYt8B5K74Ii3sne5ECuAToWXg+lX
w8CUVchiyasHeGPPs3F0N1XU+HI8adLwnop6rbezfndrvbSb1tmztsSjCEzgtuNWs17yo6K5sRiM
9FX0nJQSvxkvglF7BM/ukeBuGr3eUYqIXEDNgFbhs7OS2a5RUGtUS0HkWn0up7ijVOG8c63F3ZK0
QdMJw9lFmXzrohFFg8mT4iS129WsdEO/4KvAgnyiqowARMeTVXu1smgXXEPiJaUOwjxJJhfG4GFi
zKZXkzkNhMcjAsXT0Bp0LAoMQeYAzHlfYhkoMJYjc2HbqESNy5j+RkZkyUCrBIkbWn3DKFlv0OlV
7jBS4c5WxY1nT+sNO1Yul5prtGItmXbmzqo5SiZURUd6wwumK3rRugHQxyddm4/bNMyy14v6D/30
F9qJwlCIMauTwUgBgpgef5xybWJ4TodB5G8xkbv66uBYW/1Vrp/ToxpGKnE4KGjf0V/8CNQkPNAY
f5T6iEztBiSilM9xAwnWENdMAZJsjY0O40fExcm4iDPAUYPmKpN8fTcZm26ynQOVFUPW/qyPoOix
4Tzpxe6VRWm+oQxd2Ng0wjgly2soye3EaKmLVjJrJqvn2eiiDGdu0Brrbco39cElpoJFMwkIKbS2
P+kar3TR0cq9evVhNrurDmjt1IG5R3O6xupTLb4eG2/QCDS9RGkAQp1p94p2PRg9zQc9CzyXAaFP
U9FN23qsTeCnujWmlzPoP6t3fu1aG99hhU7486o0uFrZH8Nlh9p+6I+uFCrNVfuWOuqGQUHoKro1
tA7cqUBFXgyvOxg8LOp93f7ol4YTmMBj7TYQAak6vAXzi6lz447vtHmvqlzMB1e63656T5gjk0qT
nmylcVcNoJsyVSi1AkqjoVZpjuMHN3m0Kk+rcq80+QTf/3zSM6ybQdh1o141uRotOgHjLC6qaBKn
o9evqwrRMqdf11uQF0Xg4iYf4VSq2qQ1Plr1a2XRhloinHaX1mVlcZPM7xK4SwYty7pcEYrwL5zQ
oxaWYtU7o9QYVLrGvBusPrf0Ube0vBT/8y9W2idreR9PnqYLLLXxleveePptQBFN+DhwbsYW5f7N
8aQN/yRFtx6VqasWWNSkehmUugblrJObqQLfS2dmrenmf0qPPPku//s38W9eYSoK7JEV/VX+kp27
GVIYDNIX7RSefB8Pg+RhGMYO/3SNQBC/+aM/3ICcn5IpIOdXP/ZwmB+G0Ld60nGGMZdUOR5BDfub
QGoVL/mPVcOzZ0fDt7PHyIyG4dmNzRE++xhHTgL/6iEANTGP/eE32sIA/VwG9lwXTgi4LcHYvLZ2
aMFzDnNgxagT9sd/27F41JoweMjtV0WHZEwl9MjW4EGP0OqayeBlkXbCmzB+Sl3It7xGowIBbKZP
DTACuuztxYegyADrW6VFLH3uG/PA0h+UcHw7DVdXpdlsOHOjzmzCIVnCKnChLKEd0dw2/eTALI7Z
4oFXeduR9QGzQziI39XX5oVqwuCj1bZKvkI2OxZBpJWSZD764k6mMygYIBRJ/5golt0qTYwatbvl
T+8/M+O1IkP6gHJvEFsS8UKUuvzQsKJCd1KyK09JtXSlK0Eb3oigP0qsWQMuOqcdzJZa05sBMZh5
Fukppfn+C8hRGtGJDa+Q20FkpIRxl4nSuRTtI9Jl7WGlJzBVzhvWrJJcaDAoVUs9mqRiHdiV20Qt
r44YefsP5gIjvE7RMLlZ/pMnHoQjC6BJpfKgVksKiOjJvLHgdDUqg/kjxPwXoVZ91JVpd+ZrX96f
MreftNJsYRYYoBnrDI6DmEzm2eO5puMrWu49mOsG3D+Nm5vfej142pujDjH4a/223tZvo26tVe1V
e3an2guuqj3jttS2WrVWvVlvgwHn++L3pt2g63Wjxl3Qjfhrva321LuoATsUv/g6b77eVVtet/wl
uKq3KcDlx+OXxZfkzrkiKHq/fMDZ7k3byu3qdnRdf17eL2hB0kju1B68Ss2oYTTnDaMdtF/vGPT1
NeKvy2bcQk5Nu3Wvt+JmrV0CdjxokjtpQ/TYrbaDVrlT7vjtcmd+AfL767g3a0ct0MjdeldvjTt+
FzSU4TVWb+VbpUfU6+PyY+nKvaq2jWv1ptQtd5LLRZMuCU2f0YiZpePX2nqvdFFp1LurO+22AkR7
3AGe3fzavYJ9Cey00RKvUW/NurMrmAKaj24Dj7tZ6VkduDF61VurU38Ku4vGsc5KKeDn+8ndrCd8
pHXifSSLs4aHXY+jwYxWUfcXrY9PdkO5mjX9zuh+/mIvm5WoYYFbn7ZdIN1Xq+6ovWrYbaWhNJyL
Vddu+x1+tT1rji+GndvLBMRn0HxMGovuqOU1kwbfaI/bkxYs6k0HkXvi/zeJ0lw07i1uRtg6Gt5z
/c4DOc3XrUW31BpdeE3xb7trF1+Cv0l+kbDiM/OkLSdFKJRioISzqJ+p5i4IEFeg6XHqo2ZFX9Qu
lzSfoael11nYVtjykzGJ1FHtJSpHs+v1H651acWu1Uu/CpPFFxIgYWfm0iR9ahCUsr2E0r/lVGuS
7CNUXFVm5d5AobGBuvQv0z+UcfRqqZSXpo0MyLnAjELHtwbHSLuKlMXHgTcuXw5YqEuMwM0fni8C
QoOR0fr+vfT3Zsu4dkSL6bI2SXeArqNHAYWhv7m9ZG0yWEFsktjB+B5QzWVJK11rnvUwjqzrmjss
RdGjMgBtb09uKyXlRtVXgG5pnDjrzUf19iqcNdXV5bj8NrIq155GlcoYHmO/fj+jwZJCwCh2o08x
uOJBSO7ae7G1xZcwcrv+0mrpSXBhB/Ft3a92bKVfU1Y1svj1OwpPOjNIWhqDldWp0utjEC+vob6/
GGv0FdIGNE/4qE/idhRNaZmFuQsdXFSdd51BvU1moKVp0RW9gz5WaG6uzJwHcsyPtCe8XMCufEQb
itxFZlMRIgffneZPoL2VReeOazEJblcgrbhqIrrPNMjnkDj6WgbAd0V+VtHvSN9fENCfH3m4uFJ3
ns2KsWDcgDgh2CIEWORn1wYLne70yqCt696yOasvIDpcLaYNLais2qAwooepZrUrISnl92ed2S/C
buLuo3AM20wRvCTyg/VFUAuXC331cRyqw4mL9W5B63ixGqkfByRbGuOoojdW9IUCjBEqnfcfnu2M
LiBJNMgWIeI6KGcMRPnpUy2mc3Ksl59mykTtJtroYezWJlfwPZaJW5ecC2L880ak+zf+1O/Bahjf
THT/Yq7gV5FjuKlqnqlpK681iqBZpO3963Q8DZ9cIzgWJJHlRMwrfVPy4CRUKTLOlqF5NVIVcDuV
n2LF/gLQSm+65TK9TCrGlRfaX+KJDhHPzGs5K+cYQj7tTv59c5ARF3S4VGuh1St0tctGnJSFG9TU
KPbvHS9uQW83aE/nq95FyzambscKKLiN1ZHWcyer8Na1LUBshveceE5MdncGjdIsrl8bPho/sKKr
uaZ8riXe4h4q26BDT6ewmX5Z9a1ZW9doH+clht2JyslzPCL2VtHLH2szbXxvRNPBsxbdrtxFcj0e
XdYNa/5IoDiAdRbyoLGWlFvWUh83w4U3v1yBBWmtvDB6gIb3tlyd6y3w7M/p/inABZIcoo/TofcY
BcNhdGNOZe8ol7O041fteUvfAgbCl7oTXVOf/F/7pV2nbH+gH3O/8HR2Tua3V0pdv/dGcEwKWOM3
PDuV+lLw1ALQ95czh6agm++XAHefCz9J/Le7et8ecmDe709p3xf91Wmjy3NOu6TUzglpizY8BJl2
5q3Wz4kC00JKYIJwZHf2wv7b/siMfuR33luqYerM997+y1/gDsg5a4X4mihAps5XmnSJEixC0qTN
qKRKP2yG05q8cGGkuEK6Gj+z0atsZ+51QO14+HwwA+R1p50soQRCAOmHm/q0JJDG73OJoFI5rwHO
xCYQm0B8JBFU9PMahoJCH431T9ciP6ETIFrK5pJA7ZxEvggGbwWAHtnZBCXlvMz6q5yE7efkdgFB
JYzMXFLQlHMiUwrRL0zE9CNJQVXODWoqQZWKikg+nJQTOwpq3o2gnOMngaCpcMx3NkCFW4G4CTEj
Yy2YkzsCKQFErtWvaudg5oBCbnW9fBfUDS5AYgwCYJh+Tk4Rpl2lcomAAj4CkiSRgNSlH/kuUDgB
QGjomXuCW1+UeOSavAiB06QLr3Rz+OVboIZBKICAZFpP9AgowlTNJYI66QER5SfStP7Itq9xLmZO
vcD2x2tr84QuQtps5RQBmk7UtgotuBaBfASwBTScUmq3N4pwrXBPSAQkonOKAIALwF12gYjK7FwC
sJif050GuYA5SD8ndwuI1E2uEyBMANAngDVlC0jTzjGPgJSKakXxWT/ohNZdJPPyTR1cU5kyFkNA
CTZT3Fl9xWDxyVWlBW486ISmTq4z59wrsHAQloPraGsAyzvfOIfuDR9p+1ORWDotGdRyn/rKOYFg
YHAEZtOPrPjownEOOK2siZZppzV1iL5yLr+IeoCPZXuLQpidTa9VhT0MvGrHOT6tyeeeO1YvQACK
DzZmjdBsOxIACUkZJoi8TaDhhI49hZs5173C5DXyRsLqTz+yyV+pn5epX1GoB1v/+OQuexE6Zz9+
R7H8bPSnwpUugpzkI75NcXf1yxCB6HSuEsDx09r4wFhyzl0D+lsGakA12qHVBywDcI4+2tvI18kp
PpHuzrX6pfK5MGeobgJeeEgGijCHMPmJ/Xy7FE5rGwj0UC4ZYNaIeDfhjfUMRTB55wTUoKBkqxEQ
ObloPy+cc+7gQAXWS8WylSZNkuPcYOfDI0ZqPf2kTzol5S8yt7kWXkR9RfIZ1II0+fo54T0Bktvs
B9Gv87T2PLUMOeeuAgAmw8q+Zlfv7PaSQBMLMEVlE+IUJbSnNXky0jknj4+HBw+prLB3xUe2dKsE
esA5CsV/cnMXafh8m752TgmMAocR8f79uRtcCEARyW9+9wFPa/nhzcspAlXk9KA3EuQXW922cwQM
+M0EMhBc/1pCJ6f3qVjJKQI2AeebsoFtEEsOdlCHi2rkzicefnJHILfJq6iwQ4tAfg2DbmfhSXLB
6gUuWQCmT2vTi07WuY49Xhw8XgZHW9Z1pVrtHNAcEU3ByHBakxZZ2HyT1s+xbCn3E6iI3YWug2gn
q082c2P2npyi31w9v+7XlYjmkMYUHHUbJScHNoBz1Fl0Pa0BOK11h78j58ILrkmsWq45eeEJ4gJ1
h/GUpd9efic297z3ex3KYMF9oG38NZEM2Nn6apriEhUem11xcjtfEawmuY49Ti3HGm6b9RqLP2Wl
B+yTChl6BFF2cWpKj8xSzukTtIK3XwCWNltA9m50Qd/KwYckYi2ftS1xUp5dTgkA3QOyREjvsIGH
9qfmRYUt51RTOQJ8ke8IiNrP9CP8t53zX9IpbE/XfRvQPjn/Lrd3R+gCaCYVbJvLXQ5tcAdg7whO
441/f3L7XxRE5Vp9FbYDWAkw6TZ3PyplZw/oZcjjNQ3xbByck5OACMjkkoCob1YETqUub3+S+1RE
irrIzdRPT/9X88b0Siw/6o3yAhGz31l3cpw4vJS/Ce5mxHtCKj/vehPKg1CPGlXKbNOPfOaJ5HOv
Qt5FsD/9nFwkH27cnFu+BHyJSD6shcJZ3Fl20QyJOkstJfo9rWUHTJl31iC3RXMofNtNwFI29Ujw
0d+AYttTjOXl1fNk5DnNNeLXW2teWni2+zm5TXA8G3vihA68tla8v+7fMneYVzVBvro2Y+V1Z1vA
HgyYlyYG6efkFL1CX5acl5xKkE6jpcK3KJ60/KUaBx8CEFh+10rv9MpVcNJzykDgdqqgFeEYlyZP
Wlv0v6GryXr5NxUiJ3QCABXknbuI1asavswGvJARASg+uBrIYJ+sCAT1fC47r4QWgLzrO1456+lj
7WMJiVYlJ2fzCA7wXJMniMHBBrYjm3miZomuTymrz3rlTy6yC8wu59yJ4ABELFeBo0nnviR+kDKP
AmpYf9InndLBz4/aqBKzF6iNbR1KWQ5zlgQDDMQzuqidTT/rc3ZKQhCV0bl2P1h0MNhc71vbRzb5
0Qyg2GG5ESS06WftY5yQDPJKIM3S0c8Sz+dgLlcAdqHs44bYgntO7SgIptZcm4B6FLxZJLAT0N9x
fep4wuhHxLMR0MlpwtxlyiQtqdmjH1Em1VFK09hpBORUkVsUWORdfhHLBp2mZsI8VZKagFYFs936
7J+c9Q8Xb865a8CUcOtpIPC9Im9n62MYk+6l8Q5QjvSz9rR/SP39wC99q/ZvWrbzltb528Nwh1nt
6C9sQav7A2yKvtPKbq65b1Rj6W8K2rX12Ov6b/H1XyUWtjSutfNDAY7d+VL63XDvlzdz333W7rek
mR6cwvabXXsYmMGrlaT/JNlMat0a+4MX8aPIfjUlyjiRq/v+pnvkcmjKQ69y+Ls7S7F9o31JyyX4
+z/fWQlBU/ad53ZXPO+I98+RbsO0AtOW2PiEr/W+ZNeRiPcWrZlMgzjcjiN2p6g6yTtqx1yZ0P4F
9nQ71prRgOBA3qF7gSkLQbSjyD1oGJhDZztO+q5FCJd3nUmDqujHvO966QdvGRGIgEPeYa/ihWlH
23FSEVQKGPZ6+GJ6MolkymyQ93U/uhkZCDRM3kHvIXkJtsOkIhAVUXlHfTTjN/vsQ2C+2JJmTBEh
uQeHLVQeVZSP5B11Q9wp3vms7dqB4O/cjirkArHG9suDjKHfzN/3VM+nYRidNUxvsh0qHVkni5H3
9b8M3aGkJFLO7byj3vpnbLp/Cs8cuNm3LyneGaKR7Ze/Lo2Oz7Bnj/HLmx2iOF+lowjupQi1/BR7
L4d4VymuJXAnGjblldGHl/jsJg6lHbkZvQAZ/ftD+7H90G+3/uuZ2DzDAIFl978BBhZCA6q/YFon
lkCa5Ni0/jz7QyD1qcGgDgnmfdhtwXbkNgx3Z7OxK3e/1RYEQ1ur9m9jZVFXbZR/aF68m8cW3LOw
ZGvMfx2a3pHfOQmD+CvnWDoKKSuwfMY2U97xm97TmYdtbFHkmN3kPzlumLlFyCnnG7EdB/50uB0j
vUxpkLanYn7uNW/9ILLOPrjDrGCp6xeot1yijdG7ppORA/VCOQXx6MeH3zllnsn3zh/FSZDfGIwc
HYNU6AY16mAEdGDPhPk5md9hFI387FPg6abvE73tQdNDdlwWFGOy9OPvFOLYDj9kEbBnzMxGFMRE
tIEQbX5ShAu1/AU8qGE6+KkbYvLteGKPpgTehGBJwlI8TPHou+bIj87rZhhCbBmZrrxUXFWwQIrm
qWXifWS097fwLwjxxhxZwfBFmlWFuiD+gwwNogtBBr53Vn7hQU0zsF9e2IBnt8PIGgbCLJKsxEO3
27FNcuiq+tvcUkqqnqSwwub6lG8f6Wb5/+EWcvDA5I1XgF/3wXvzg0C63IjF/aEG+EEF8EHoYPld
RUeyvMM2hs7Ijt3tQKmf8d4J+MG3bfghgk07NXWHwWo48ud2tl3T9pm/7hjw8mYmRLN/N+8c3x99
+dgZcYClFRQ0Q3ll3Rp6rhlIPp2ozsk7bC9ADLLbJWBWeYdth/StkYWAqZp72OZq+Gplhi1Athe2
lxWCQD3mFcKFGfjDQ37hu/fRD+6zC+J1r5IdWCvgRHfsF2y1TLRGZF7yyqJDGxUvHCbbkYSuEHmY
3OMOA4IH8rBFyAE6ZFm6gugk78vSihDGYEk1KOUCxu3GHjpHEkJKTZP3fXuve8qBvuz55dCLTEd+
WwHIyvu2l8Mgs8EU0Ygv97AYYjdmIge+0kK4vCNfm9E8sxu0AqRLH0krzpomyr6LGH93JH5Q5zw6
/tycZF+5ABlf2+j1aAjf+TCTihH1u7nlHC+H7osfB6PtWKnbLJgB8g594ztvyGQ7UDquXoBau/E9
89WXhy3giNwI3S6NKprD5RXCH7gp8CAVMLYfLExZVxRxNd+JqPDb9vXSZSsiTHtHHCUemXLGSyDu
8or4weeWkw8eQI3844oTPcwOLPo3533hx1RrBrQm244lhKwW4XU8TjP5WmK824f8ujvwODdx6AJp
T6hqESJeDN/ky0MtIl35uLCj1To4sJ18KuEirrzniUiJS8ZlCkHJuyk26a8r2tS9+bLbKIiZ8g7f
x7h6Zd817UjSGKro6p53cDQyF9RwFMgbugiv5nEYZFOYomdm3jfuhc7wzP+K8SLl7Gg3XkReex0y
vjFfh29ZT0907CvgsrryQ38uSRv8Mk0l6vlF8/t/F+r/kGtGJTA4KAhbqRUh/0iv06OP+/NCayLt
8fcYWBuRh5DMlAI8ug/eiDt/u3WEqjy6sMdRPg0/ChemHJsSWOW8R7fBnSwdWsHklHtQen17b/Z2
ICECUeeWd9imZUqXZhGOxsNwGr84ZBJQX4TAz5p01JE0gWgrk/fFW0PXfwWCwWOOP6+AHdg0ya/5
MmbneBL9+CZs+q4f+OFWIGJdRaewvOJpMgCxoLMPabbV+yaj7cjpcwrwzprmdHjWHwZvkr3xbt7r
B93V1tjG64ukHS+48PJKpj1KptF2GCEGQXabe9BZbEY+es8568QYX5KqEu2Acz8gsGnyJQ1bhJXR
jizbn8rqWlTk533dJ459x3QzhpFgGMs7csd8kQ+hKLHJPaiVuQaO2w3HT/b+RkhJPPO+a/P3/x0N
z97+qTf37UA6dTQazC+Kq6GXSNvsAOYh/unY07X9krUKqFLP/7bX5JAjS7pcMDILGNd+yUhBK+Cy
vTHfzJEZvmbglEVcI8Q4/SiSt0MhjpPpmAtJB6fdq/NuYkJZmUELOMU3XKSv2bhbAUfixozRvrYM
CKcSNf82W4+cjQ0pRVxzN/5K6N9ZLO+JItKDtzYm/nby4gal9H775a+HcNJR5ZsobXKTd6ut1XCp
YYehGW9fM31rUSSfd/SH3/8j9uhYvh1pPXABuuIBz+RNUsSqKP3M+76Pw+TVGjpOBrlcRB5rA+na
g/elfCf535vojRyaTSuLc49L6U5gnl0P/UzETPCu5h6cuG8WOldEYcZjnKl1ACOb/22ffNlLg2gl
/6CPv/9P/+zJd3//jxQRchf8/r+8V1uGQKqVAmQNitvOoOTS1ul51/DJ9FZZBQ1tdn7JPI/2DngR
+cNGHEzA25xdmKFkFkEDmP+dKWmzMzY91OL5x20ThwHkLJkEtKbJP/Bvez4IdOcFDGu7L+bLQrpa
0368eXfbWofun+8iknENOzh7wpiT8ltAYfOL48NLMpTWjkYDoh6XvucG0WQU9XF/6s+Lw6rCw/k7
DMR+HeHVUjYjJxAK2P0fyFy9mPZYHrgA9fIhoEJJNgELcAsopho55tswtLY7XRhpRWTabhJTwPqk
YYt4YSvOLloBOrZB/Fg+pYInJ6/CIiz64r/Ja1bENfYY2GfXVMFJFnAREQPKmeWIfxH3YpcI99mV
+OPxw8NWqKkrUITN3gNV7A0zxk3KnZx39RhZXrq040LeUS/Nqawa6LK8Fcqv+4dXSTBKVll1xi2T
f+h1NvTKzwRYIdzLP/b6Rj8wdgFH+oqC8om1L5ICzvW1KeckSKjmlwX5ZtPfOyKCHCvvliO/T4Iw
s5eLsEwJVL3Zc9lbVkRbxNxvTGAtyZ7pIlIRt8Op7Ccrolty3te9MwPAAs6hpDttUosYf7JnqqSk
MblfHNISezolJxNu3zK9/t8t9vnBFNUjUBhzitqQRlYK2B1PlmlnMW6qoFDKK44nc2zvSxpzvYih
bWJW23HWNlYRb4xDK8zCrJpL2fPziuN59TI8II4iwKV9exh5poyTKkLVfaQYyJ+f9SIAAdOzfz1r
k3f0o3hzMnfFr+gQBG+/8esX7+aBV7FnhhY+5L+ebf9qH3qooRXhYT9Oye07ySF9U1EEPU3uk3Bj
v70BsWqbYbQdTOzZNfnNH4+OFvmhqs2N1B4te0KNo4fUvv0VaFcGvkqlMqWOBQSVuK7MxGSBAtv5
v//tf4QT8VUnSEg88QZdcqeuuV01SR9S0UsfuAJiAU82eIYSeTk5GSWakEDNtpX0r+/GxyFOwWS7
3cN/bdmmn+Av2Wf34GNMKeZVhy5OLSI30fInbz4CfDInuJG2K3klMLJRFlvA4l2ZsR3YUpEYvM4Q
ngru1Lya7s4sOXbplfqrUhjG2/HWPkr6jALWHtjw6MDIBeiga3MaWRmzZi2aoxfXnxhYSsvv//4i
S03AEnJqqgjV1aFoa6+Qrwj0/c1waWeywoKKMe+BegRkHZ3difzRMM1t3IhkK7R826HXZmYBT3r2
7Gj4dqAuXxXd6/LO4xtS7AB/BLfCe577j96F32rit2+7VjtlaF5q77nv6/H/vAMMXmf9innP8O4U
xNUHq+Hut9pwT+ywz6yhRc1dtsXtC7zLghLEL9LFVICRBLOKPYrX1dwNM3gh8bi7hu9tjh+0k0D2
xrYjY3uL8KDE25pvmSDG0cviOKpLINtgHTRdU7KfiohwNc2EOqFDJm8R/kgzszv0AjRTy3fJ2sls
PkVY/9txD+NWiwi/cNtkL7EiSsg6MYkGx4/lBHcRQJMuPIRSjk0pwpq+ZB9n1g8S6e0R/3Ur/cYM
RD43iz4qAtksSnlCAdqQ3DaaYOV/6zvK3CP/7CFjLqhFMNmtzYUrO4rC1Fq4Hc5tWYMU4auvn3Id
v8qhULWIip4n6gHtN/Mtff0n/wX+o63IU1NHLWAFngj2rOXTZF/64SFlqBZB9LEWVN+GhQErDnc8
rVRYa4W9WGER2M+GgBCG1lnfDkb2QSUPRd9Wnr9+8J4f331CARd2g+LmDPBYFW2octuh0FyRHtgO
lG6pInz3R1O2iugetX3Gr4uZyG901oaXB9hKLB9jo4BjsN6dmDCR9ft/OEM32b6xkAq9zbZf5pzA
jckT5OpWQBtFJCHWE1jfAmf/vGY7+ZftW4tJ0JnulCmw1dTz2VrdqSkuZP2TbOS7Nv7mn+9+qxiz
HyYkezXclW0RF3jTZ2+Lm1Cy94vIqLWds0fTmWObB7svXYQKwfqKhkAupXfeJ4GMf7p8gfz+m2Dh
231hgmbbL3/9GN4i4MDEw9oOJc5G2i4srzq9I0gjxymV44w9h3bnO67qMU75Yz/f3BlrVS8wYnkP
HO7bd7nJrQL+LPp/wd2WBQEXQdEAZuGr70wOZGCqlIgTWKnTEETRavQEPF4h9eet+5ru8+9w3YOR
2Iky1KiItFUDmEOGd6gIQoBGYK5kZGgR6G9xcUpXUxEZpqbv+NnKwiISq+1XnHf5UioiTnxBpOHV
EmWhmRrDIjC9F6Yz+UMyhAJSUp0YiKN8ORUCnCA/yfUkbQ2lCF49AVPhNpXsZaVWgEV+Nwxi+Y4u
IKv1HMTZl6WR9/Yxv25V9KE6WZGLkBYO3t5jI/9518Ahfua/w0thnWKBn990fWlxinDpGpApZuPz
RXiKQt36ByMWRWAvm74I8/zz1RA3xhv9y6GATxHhlxTiKVoj4JMKRXzoOUVQvzV9f2uTSd6CXkDq
4cIe29sjLGzmInB9F9BbiUYm2/RiSjlkvwb7gON3M3U/mOzZ3IXwtyV7gOZ3M40/N36KuRWLLeJ6
35oDCDz5m7QoRVwM+JwSxmufWP4X3M0hVGabHZrO4ea1RdTN2X5PmgQM3dtN8es3xhXAkxdiWduR
Uje0iLK8phWA3CNZdsBRUYpgVr4dLs6apnOAx6oIcq9bO1M/XQTpRt/0CFTI5kQRQclb6tTlUYs4
s0LAvw0JqmQYF2uV7Wb59W13Z0evBJMPXi5KEWwhd+aU7LWYwgE2jmJgVU62qryA48glFQJ3Ogy3
LiKgtY7PdocOWdD/dPYhJAsSUsWeKhvyPAJrewZksBl7lmSn0G0i/6o/+RNsU2mnqkWYEk8UAchv
W0QBx1MMt2TmZQuw0T+xvPY61XURR2Brt3JNo2FFJOf3jEy1CJBiU6DpRZp0e2h331snqm8YNG+i
FzXxUU0vgu1Vgj+d3UBKGpx9jAEHYy8eNOMMAcgsi67YRMFo+HKcf+lPdHwOtIzJ6/jszkbo5vfR
Rru/3d4FIh2L3h77+U5091C/mr/tLH8RU9UZ+qRrpbNZRLXLQxxmSn/UItAcT7//H4r/k+HukaQb
0fbLP7qnD+2Av03U/1Bjob/tvvh/wuZ3at+ni+1Go2HoSyzXKQ0yXxKIbGg5mZwD7H7ZAQAAAP//
</cx:binary>
              </cx:geoCache>
            </cx:geography>
          </cx:layoutPr>
        </cx:series>
      </cx:plotAreaRegion>
    </cx:plotArea>
    <cx:legend pos="t" align="ctr" overlay="0">
      <cx:txPr>
        <a:bodyPr vertOverflow="overflow" horzOverflow="overflow" wrap="square" lIns="0" tIns="0" rIns="0" bIns="0"/>
        <a:lstStyle/>
        <a:p>
          <a:pPr algn="ctr" rtl="0">
            <a:defRPr sz="2000" b="0">
              <a:solidFill>
                <a:srgbClr val="59595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fr-FR" sz="2000"/>
        </a:p>
      </cx:txPr>
    </cx:legend>
  </cx:chart>
  <cx:spPr>
    <a:ln>
      <a:solidFill>
        <a:schemeClr val="bg1">
          <a:alpha val="57000"/>
        </a:schemeClr>
      </a:solidFill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'imp_compostanes electroniques'!$A$2:$A$23</cx:f>
        <cx:nf>'imp_compostanes electroniques'!$A$1</cx:nf>
        <cx:lvl ptCount="22" name="Produits">
          <cx:pt idx="0">Malaisie</cx:pt>
          <cx:pt idx="1">République de Corée</cx:pt>
          <cx:pt idx="2">Mexique</cx:pt>
          <cx:pt idx="3">Chine</cx:pt>
          <cx:pt idx="4">Turquie</cx:pt>
          <cx:pt idx="5">Etats-Unis d'Amérique</cx:pt>
          <cx:pt idx="6">Allemagne</cx:pt>
          <cx:pt idx="7">Italie</cx:pt>
          <cx:pt idx="8">Espagne</cx:pt>
          <cx:pt idx="9">Thaïlande</cx:pt>
          <cx:pt idx="10">Pays-Bas</cx:pt>
          <cx:pt idx="11">Taïwan, Province de Chine</cx:pt>
          <cx:pt idx="12">Tchèque, République</cx:pt>
          <cx:pt idx="13">Royaume-Uni de Grande-Bretagne et d'Irlande du Nord</cx:pt>
          <cx:pt idx="14">Tunisie</cx:pt>
          <cx:pt idx="15">Belgique</cx:pt>
          <cx:pt idx="16">Finlande</cx:pt>
          <cx:pt idx="17">Pologne</cx:pt>
          <cx:pt idx="18">Inde</cx:pt>
          <cx:pt idx="19">Philippines</cx:pt>
          <cx:pt idx="20">Autriche</cx:pt>
          <cx:pt idx="21">Viet Nam</cx:pt>
        </cx:lvl>
      </cx:strDim>
      <cx:numDim type="colorVal">
        <cx:f>'imp_compostanes electroniques'!$B$2:$B$23</cx:f>
        <cx:nf>'imp_compostanes electroniques'!$B$1</cx:nf>
        <cx:lvl ptCount="22" formatCode="_ * # ##0_)_ ;_ * \(# ##0\)_ ;_ * &quot;-&quot;??_)_ ;_ @_ " name=" Composants électroniques ">
          <cx:pt idx="0">657.49533199999996</cx:pt>
          <cx:pt idx="1">405.01385210000001</cx:pt>
          <cx:pt idx="2">375.98013209999999</cx:pt>
          <cx:pt idx="3">165.73797440000001</cx:pt>
          <cx:pt idx="4">92.213238829999995</cx:pt>
          <cx:pt idx="5">60.771086160000003</cx:pt>
          <cx:pt idx="6">45.420407240000003</cx:pt>
          <cx:pt idx="7">7.6500657849999998</cx:pt>
          <cx:pt idx="8">7.1233538709999999</cx:pt>
          <cx:pt idx="9">6.4534952509999997</cx:pt>
          <cx:pt idx="10">5.9696848720000002</cx:pt>
          <cx:pt idx="11">5.6910372789999997</cx:pt>
          <cx:pt idx="12">5.6693741270000002</cx:pt>
          <cx:pt idx="13">4.3432494530000003</cx:pt>
          <cx:pt idx="14">3.456334553</cx:pt>
          <cx:pt idx="15">2.457705754</cx:pt>
          <cx:pt idx="16">2.2461714530000001</cx:pt>
          <cx:pt idx="17">2.0490792529999999</cx:pt>
          <cx:pt idx="18">1.732202569</cx:pt>
          <cx:pt idx="19">1.6994954579999999</cx:pt>
          <cx:pt idx="20">0.82362451699999994</cx:pt>
          <cx:pt idx="21">0.589152762</cx:pt>
        </cx:lvl>
      </cx:numDim>
    </cx:data>
  </cx:chartData>
  <cx:chart>
    <cx:plotArea>
      <cx:plotAreaRegion>
        <cx:series layoutId="regionMap" uniqueId="{1D6D82DF-65C7-AF4E-95A3-8BBD9809BE2D}">
          <cx:tx>
            <cx:txData>
              <cx:f>'imp_compostanes electroniques'!$B$1</cx:f>
              <cx:v> Composants électroniques </cx:v>
            </cx:txData>
          </cx:tx>
          <cx:dataId val="0"/>
          <cx:layoutPr>
            <cx:geography cultureLanguage="fr-FR" cultureRegion="FR" attribution="Avec Bing">
              <cx:geoCache provider="{E9337A44-BEBE-4D9F-B70C-5C5E7DAFC167}">
                <cx:binary>7HzbctxG0uarKHyzNwO6zkBNjP+IAbqbJ4miSEpr6QZBiTTOKKBwxhv8b7KzN/sQfrH9wKZkEuZQ
mg1N2BE7coQZBBpdWXn4MvOrBP/2afzrp/z22r4Yi7xs/vpp/OmHuG2rv/74Y/Mpvi2um4Mi+WRN
Y35pDz6Z4kfzyy/Jp9sfb+z1kJTRj4xQ8eOn+Nq2t+MP//U3fFt0a16aT9dtYso33a2dLm6bLm+b
Z+49eevFJ9OV7fJ4hG/66YerztZdcvvDi9uyTdrpaqpuf/rh0Wd+ePHj+pt+t+qLHIK13Q2e5d6B
9jQRgmpy94/+8CI3ZfT5tjwQnDPuaVfv/31e+uy6wOPfIM+dNNc3N/a2aV7c/3zw4CPhH1xPGhPs
9x6YRdCri7ud/fhYt//1t9UF7HV15YH614r52q219l/djkndfUftM36gOZeau/KR2h1K2IEkWi3/
Pdb4N8jwtMa/PLjS+Jfra42/+vlPoPHr/DppvqvDHyjChBT37k7IY4enVBy4CAfluuoph3/1DQL9
E/1/eXJtgC83fmeB93+8Bc5NbqLyO/q8ZAeMwuWFK/eIwx65PtUHlAvBGN/fXeyzB7s94nyDPE/r
/8uDK/V/ub7W/vnLP177/m0efV/IkeRACaKl8u4R3X2kfnGgFGWe9Lx79fPH6v8WgZ7W/29Prgzw
2421BfztH2+Bi1//UXUf88UIL25uXwTG/vqP7xgNXCHBeox5iu4VDn0/yL+UuQceZx4gyXtsiL0g
L266F5fdzedbT9UDT1tj9fjKJKu7a7uc/glycRAn3xOVYAe55GGqxZdC56EdCD9wJedCr+Lhq2L8
E/XvpV+rfX91re7g7I8Pg3fJr/+7fQEIfs7V/rXSk/IDwTjXgv2G9I9U7h0wqRQywSoFfJMsT+v9
waMr3T+4s9b/uz+B/rftdds4b8ukeXHzP/5e/PoP+33TAteoN7l0BXefwiFH6wNCPa5grn18iM+O
sE/Lv/73FwE/3/h2MHr08Mouj+6tLfP28o+PjAszXXfF7WKbJUEc2uvy5tbx7W17jbrpxW0Lgx3b
fLm6oPWZsc/C9b8WQxINBPIHOrR71EKWeBBDDroISSQS/n2tRVBsPaymHgj/+ca3m+3RwyuzPbq3
Ntuh/8eb7e95jr7++1a29IBoqj1Xkb01HpdWlBxwj3jE/VxbrWDtmyR6GtYePLqyw4M7ayts/gTV
1d+71iZgWJ5zvn8tIoR7IFEuoWBaaV8cUNS9nsfvQ2Gt/W+Q5J8o/8uTa91/ubFW/d+v/vgAOG6v
8+/ZWAt+IJkE3Hhin0Gg4AdQRNkBVcuNz43FSv9fF+dp7X9+bqX7z5fXmj/+E2h+21TfF3gEkEUT
ShR9OgvAMlJwNHb3Pca6p/4GgZ5W/pcHV9r/cn2t/u2fIGFfxde//p+7fPz9UIdKsBYU2M7ZvQke
Oz9BakD5JBVfJeBvE+Zp7T98dmWAh7fWNrg6+uPB5/x6ahz/uvl+FlhoJbHolz7GfXmgmNLEcz8T
2Przmvd80jdI8rT6f9vDSvm/3Vir/uxPQCkdlzfJ9WcdPFXs/Wv5lrEDDtwnnvxcgj7yfFcfoGkA
m6rvcX9FZ0OaZ5P/06rfP7VS+/7iWuXHf4Lm7QqAM1yXf3lxbk2flJ/2TNK3EBj/vrOMq0/xr/8L
pNZfXjxguL7mFv9GcTq0tt+zHOH8wBPoVgHJjxxSH6A8odz9wv8DLh52RFdfF+Rpn/zy4Motv1xf
e+bVn8Azd0n5nTOh4sDh5fRE3gc8Et6DMpDJA83QJcm7WhDl4KoM/BaBntb/b0+uDPDbjbUFdsd/
fCb8GgD+P6ExZThU3P97pP17NPbkZ7ZZPnZ+CPN8bnha9fePrfR+f3Wt9D8DIK/47e92mP4fMv93
Iw93HrOehlgfrJ/HSZ5UFRj971gRoibXwhUEYPR0Q0rBP1OF4nCFQd8ozdOx8OjhVUQ8ureOi/M/
QVn+LgFd+R+S/7fZnd9Nk/xb50secd3fDZT+w+z/fhDrm1DpEYf9vczx/zNj/8/bhy8japvr9np7
N9v2YDjr+bufbbl69L6qf7LD3Rvz+OanH5jAQdaXibnlKx51A09E5Jenbq+b9qcfHKUOtMu5ki6O
xzQ4ZnS4w+1yi7o4fqEM5IPmIOCUh8OZ0tg2/ukHl6JrFi5aY+ZRhiqsMd1ynWIcjzMJHg8n/1S7
zP0yTog5lSky5Rdd3P/+ouyKc5OUbYNhPrQ61f5ji5TLihTFtqKcYZoJYwYQoPp0fYGRRXya/iWn
qS3pkMlbj4Ztp7esEpWTB6Tqk/mdlF2VXQvHymZX1lMziU3LRhmPgWNC8jEqrSidwLAxc090LKdu
k2mnrI8GXeTNq1wWlTP5Jhtl9VFmbTqaDXSVpzyIXFfQW3c0U3eRx6ObX3uerMJPvOC1OotUUlfc
L2jSQBRRSVu8jilph3IT5dJmlW8GWRQvqTvVEDkqCjqdsoKX6S9O0xs888CgTygJ/d4jHWmimcA8
jNAoBaAu+MNDHbm0SLpYxd5tOJgyrY/aQuTiKBd9Y92juYnaZAjmpMqTX3ISJizcPb88RT/0eH3X
5aANl1M8WArCPF5/TrnXKKKSm5RmPEuC1nDJY19r5tTpzo5DZNuNjdtIxL4jnLkqzwfBp4YFVMxq
4Cetissm842puaVnWno17j0vJFz4oYwu4Rh98OBCigqccLkrGcc4cVhsuXOjHNsTtolmN3LrXe6J
lhO/tK1SHzJJwnbfcO1nOL9um2VdgRqOgV9i2uPrdatuMq5xuHcTTfA55fekypufYxGyMvKHNOmS
12WIQd7Wj2PDmPKf3zaowdW2XeFR4TEtJGZ03EUtD8Inkn3ikDHmN46buzUP5ECUvEYgOe2xmRM3
P0scaugrntVTd5k1hMyx36DWhVL+VUk811Niaao1WViNx5LEbhzm6UTsjVADQm43UTXTbCft0DVi
m3ihUB9sBxXUfrM05x8MmXqrt31iSDV8xSqAp8dqkUwJT0pPSUxnyIXSfqiWViUknbIy/BTquZT2
0NRVEU5bJywaPR1Onh3hIs/vn66QzCUSQ8qIEgQqhpFxjvp4zUjPqdRV63yME+sWztHYxktAFKOJ
MUjcDamYRZAUzcQqf9SMQxEyIXF3WVQqnYLSoba81EVc2HJTS2PZRdEnZfPxeTEXPH2Aty6lHLOj
REjqAsO5WmFJN4SeJfU8fhxta+EEpMsI7EPGgUvHHy3vncuKZfUSNO1glh9JFXVfsc/vlEWpcoXi
RGlQYCDFV2J4NWvaqVHmY5lLBxieAr3mwe8n0k7ylIcSuN9Enc2ui1SWQFRbFZbKI89JnT7z6xho
uyD/FOOpMpnz/lSMWWWKr8AKXQcYXZTkMuV6DBZWapWfRj6UlS5n/rEJmXKKbdo2Vd6d13ObVGUw
1FMN4Ry36HHPTHVhpo2XzZNzOVRVeNxom6dRUMwzmU6LuC7b0C81UWEbdJI4+YUqdDQXAYYnRkAi
c9KJlidk1jm+NUvCoa6/EqYUneMjB2CKesvMNhhGqSSc9bGbwjPLui/76oMrjUxlUIE3hyuGYae1
DejsOoD2cNqjZ94J3Ovu4KSioYdb49ByVe+6gX89hsQaxRmqDY1AoqCHlthduUU2Zk0Rxqb6UFlE
Ub3lTeaJV4zGfDrlTTdBHTrs8/ldEY/T5PpdbIc6DgD4g7qI6jl0jmwh0vmddbpGnXmJWgqEUfRF
rg+zTi7mMQ3XcKGpd2V/Udk0m9/NucqGzCd5viStBNqHgUypY1zkk0Ul4hXjCNtxmU740cwkar1N
JRve7JTbLbbLxihBgVHfLa+9yJkG3zNjiq8wKB4geeKUS23QVrLIrsdGlXW1072l/aXgZm5fWpuF
1s/zwrIicKKwGI8igeT6vvTKULzrSU/hZK4Xoc7o69KgRHkeG9aoCe1jLMHFKaAAOcrpyjV4OJUR
1VX+YaZFYyN/ZMStGn8wqcmPeVcPAIrnV1yjEXOBRYwib1OB3L1esbGkiYeCD+/53C3OOHRigT/W
uBmSt+prqT6EKZ/hhAPr2iZ65QJY4KfPi7GUs4+CgruY4nORKyTD6D2q5MdBMfO+qx2tineFKIuW
+63ppHNr6rgGGsVZU9KtDV2TnPeNFwFxqliaaBt5LeuNj4O9Ie/9lkX1aR566nLkNvcmvxmo6i9a
zyFJUMt5NKdwIhL7KRFhUvkixGk4gj0m8EPTx6gujsM0a5fI74XkrxnyfTX5PLN87A+f3/Ea1zyO
BIVyA7teRubQEzzecabCuBzqxn3bdyVBESutZShi+3nxW4EiSxzFdBjhtmOmOX5E7V1l66hqcWne
pQMLL8NRLS7N6mQu7FFSMb5AZD03hO7qvK+a5HCWU4aoC4diqanp5BWITpfWCKPnt8RWyOahAvKQ
NoFqsCAGCVZQXfOymE1asrdeG3PEVltFiwCtw7sldO/iGIOeE2QL43EJcWDlAim2qpFonJiijKej
XC6ZOmuy61ynrjhKhnzRQz0NRp2F9YhPJTFftjhFhWp2meNavqs82/MmmJAvsN2vbG3VAWBrGq8c
MIpQIVKg3ntsrXbMqJt3ZnrLo35BqtbWcK05nxPzqSVexkp/ak09v3NZueTHwjEUBhlVkUfTdi4U
baOd5k43vEWVaqGOwU05vI/3M9CkTBwNFxNDXi3o1gE2jxJWDYC1FhUJFkzakOA39FgUqigiAVW0
rRs7bSDzLkVIxJql+G2vnwUKs+vnlbCKUQ/lAqorl2F2Cm+C/a7UpcMs1KRq56ovXAN02Je3LPbG
PgvQWcZR+TVYWKWjZUmBYSxGkJYIRhRX6YikBlVrNbpXTUfhIe3UtnAo5H7oR6SVMHIbDo4ZG1/l
fILC8z4sUbIA9KClwY55e+6qxgvTXdgKD2CAgOwvLE6jkAEKB4HfjiUS1b3Zonooocox90rECqJo
MUeUjYshnDSh+KGnVPcXxBQGksgsQ27KFOZyv9Zz3o2NP8REbH5JAgAJvHCEKmjd2aAcbJyIjNNV
HE8qD/22y3gVhAMJ0zPFZmGnbR1bVXm+ZkynsW9tndQnJO/4KP0K1Y5zaqPCEa/CInZ5UA9mjD6R
JCdHQ9gJtcnc0uQ3Is1ne1EYVeBNxpnmw2vRUzLOGy8ttayCGvVj0+2GQXr9ma3jcDS+KkhBX3Ji
qd6UpdU0SMe2s6FvRq+eUz8ueyvGIBqzHsHQz3aYcn90ZCrSnWa0E5cqbycRBWSk3dAdVnqIaYj6
LYza4zZ2UZkF7pwP84y2Fq5YHY/ZFHZ+3VSp2vXajfhGFs44Xw3KsORdJ/Io3HDRMhpM6E/N5Kuo
bfRGJ2zIgkjm0ZHLeLupDRnm01CXhBzSgcZsFzmNF5NtlZlCvJ1kH2XOW23IOF6N7cjbV07Tls4F
Mobb3UirlH07u31UGr8yhsbNGz3OeXYYJmA3drMRXmF8nRnO4sC1c1N7H2mReuVNzCrTjxu4ylTf
6q4dBhJk+dDQ9KgNy1p6G/QBMleHYeFk6kxT18myw15VrMnj29greQstj5R7Vryauenh0jO1TRW/
4Yq0imzLUlSVe9zpMInzl6Ucszrapn3UDv3LQYZRkuxCUQydvAhLxutjlYo48nbwFcUzv+pngrSe
N14yaD9yhKrbTRzaOZ2Oh6hx4uRwSApkmyDTgwDA9lXSyZ+N0ynZHMM5BicMBo6yhZ51Faou7bcT
90b1Omeuix/t/qKTJDnuEbz8heVm04j649zVmvUnqbJVxI7o6DiuG0ypzDr3cCxTWuS+FP2SF4l0
Emwn4hJJ5XoMJ4zZBqmMtYxeT0M1VO55GjrpkO/cjDusOs66SXv9a5VymWi/1nrhJFzbyjh750Zh
6MynQuQNNOVMNSD7FVC7juWpw0Pr5i9pUic0P0/TIfXC7ZACCKKtSSiH7ICsRaSpd3LCtiSKp6Te
kCpLrbcpW+LI8mcWsRLrFWmu9dsu8uo6sGi9oVnmdQkySEBVvHwJ5EfJ4te1Xmp6ETfYfVDFtORq
l8bDojGetxl+mCZuncuycBfIF30beW6gh9bAAeYS9cZhq22Bz1X7rcatnKG+OnXxD7mkCbFaHlM0
mSVNFvPQSsRM/k+aj4ueS6FTcElO51iYwikzLxa3dY2Gpt7ZJEGlFQwendw6SLxYdg4sKLq6e9em
ZZeU0JcTz+Yw7mZBx1de6i4iJ7B0NV8qeBZW4LhVfwydcXEwZZ3F8nJycC3XxaKavqf4KFKsVw+Q
oS8bLBvc78dazuuPINxiXJNjZdRlJkWoeSAGDQLIr9wYM6bbe+8J50bjK93UWTYXttOdMjp4jQ3u
a1wtZ7n8xhuZveIksc7lvaqd/cc/K3n/OTAFLHvlsqqAALR04v5jlqgqsYdJySdsumYzXiD3I8aj
hFyiAY+M9uXeUGbuW7gaOu/ORscl1VMofZrF/aRe66Iz0FLPihwfYRU4NhuA5gh77WdkWoreqJAM
F3M3IvVHvdegqRBBwLX9nmKWoEcLKlOqgR5Nnbd052Rv2r17qDDLoR8lEjyxlW6+bH5UUww/jahd
lolFrHBxMjVx47ezk4iuPcFO+aLevSPN3dRBSmxy+Raa2AbP4dURDu9q2ngRfa9QZx5m/GJyboS7
dYgss/R4ZtIdq8OIgEQi2yHpDGJap9HCfDQD7Jv0Lqs/UhWVcJ9GomLF5m2PYvd1s7wRjS9k/fJD
9JGHH3lJlnAoZrnIX3Yqioe3XR7hxcldGXn43rjmNOJHWTO5tD3le19J0ka37uG9ynXaW4gzJjzD
lyADGCyeVkmGPN/TelbkLSq31Os3Ve20ZRKQJgqxuExjg5apzStwmzkIA1A2MFPcHbsmWsK5Q37F
tWzqVOrtMhSL43TCdZOP5qgVhhRFkGuRF70fNhFoQ6pph8/Hbd3gB4pGmZ8VdYf/T8UA3k6SgYIq
qsHl52d91oYgBQabYnUaR6Z/p8pwRBcQTvPi+4MGlKe7kdcMCOPZOO+8bV4gxRbb0SlD3RxLjVQ1
vidqTIE3UW5Mlh3d08lpm8c23XVxjn730yQa/C2AoyqNoY5DfhcztfFyKKwJhyyc3/HYM0P7tuZD
PKijdr/1UUcNVMSrcc6woywaGrlVM6FAudaKRX10rBavAV+1uPieP/WabIAGaIeXhR2/TRKGHxYO
js/XCdhHx0/yGbwy3h/LSu2DsphU8YpX1OITaqJLD9vLroFf7UmWmcrchruurG3IjqOwnvEd8556
C9GWgzWspchAUYY0Q+tbFOidyqDNQUzI0yJTSzy1YkhAwkeZ1wIquQon5LxmAtKkO/R6i/K6hC9U
Aeu8DFx8mpcRHrdTjl2+H1Cehc7JEDbWJmeapwtJaTqku1duFnLVvhGgsaZwO4apM8U7NVQybzag
LqgSvgsSSH0QEadoyZEMNYw/O2LGrlRZLGmjkOHibpZZ/AWBzV6TaWvARPOEJLw/GWZZhO6bbO4G
59KimAarMFe1Vh+At/AvZ6hmaCAVZNlDWJUOwB/t5cJS5QnqVVTWujBD9UHpKa7pRzHmKj9Tqq6m
cCeYaVrnlyGh6RhukdF4Lv0mB//tBF5OXfsOjOSQtVckqtMoCkI58Xi8GFzUNvWN7pO+Zu+b0AM1
cWizri904LC5yd7NomPC+B2yw4hmn1KDmtJ1pe5oBy8vUs2CHhcdt/fdASdT4+Z+J3tb1lUKgjiQ
kk/Ltu7gJs/7Bf/0FC1ogup/Cd6kKZZPlHfsfZiy5ZqkxMEnpmhaPhhysBPFFp37craR5GGFUI5Q
LYZnczvRapsiUJeo1MVy595lUVMCibTEYQ+OAO4o+AVOnSiw42S561NmiXfexW40GH8gJQh7Mc2h
ZsdDXS5RHjnzQgc2y9tetS9QlrXH9Uzg34Lg/OEMvOUieZbgpPHD/ULSaqS0Gq7iXO47tjJJZzfz
07LqxJtsD1jZnmisPbqQ0U5eLyRkY5UVYlNERW1CP65V51x2iayw53bAKV5/krBoKeNiMWINt88X
sbq7gHNMhjzih7JbgrxiyzHjphzGxSfdcGZZ4su4KYtiG6c5onG3Vwh44AX0Mg9vGQLeG+qkpzHj
uet9hfhaNfTgcoAP8GAGcFOY8Fk19HGLMwTw1ewyNkZBajeKRkTDYACztSOWCMp7EC+x3yf1Ivvz
vfTSuD44BViWV8tZDd6ylxTrrxpb243GGRoXVNUeGlNwwJACfQAi6fmlVgQ6oglvOhGsBcoK/1dL
W//ghGrwstoLUUp+9hGSjcYEdRUK8drVOLMCIqt4MWqXpLCwEVbAZPfg+LwsjykEvFUF//GoxOZx
HA4/Z49lCXvOQN+m0aXGqZr6kEi61ONN47l8OxuUzl/T8+8XxMsWIA6UpxnIxeUvpTzcfBZbQvOC
hBf1WCJRRBky/rE7ZYC5+8h+foN0oe1+M+yyQ3C3RLr4AwmM4jhqteCYpyIq21xd3CPGEM8LaT8p
Pkm5G0Xj9bu0Cmf7phv4lG6KrlzwnFtAg9PMAvnoKxI99nRIhFbK00herpYCFN2KaJw0cQZ34vVF
vg+qAXUdYnzsshC4nnh9AhPEopsQmZojOaC0cOJFkLTidTcHfY3OficLbiTxR0DLFADqa3wc8RHS
s2Ti6CeDYX+eVe1h9vlNrM0IwwnCicSJCaUUb0+uzKjiumWj05/FTbYg03xXCFWNLLs3k+N1Yv9S
xT89VH5qPYnXA++GApVSK525I6oR5pHu7D7tjVFcpz4xQFbj2yaJ/iVqTRJQ/hSvfCIw8CdNxO/g
gA8hmOg+Sc/2aQlF8mINN8sRF2VTLwnjeYU+xh/ws5hohKMuQyk4KcbvjxU6TPOY2FlmR27p2EwG
blG4/IOyCJivheDvl4LpPJzgeQKdvruGuiJkxdRFKjralyK9BDsCP2J1gR/P7+p+FONB/IErxFIa
AzKEA0K8Na4TgnMZN4mbQzszEjdbJsdlGqEjgnXml2YucYYemCYCt6r9IpzRLfqtjFpanCJbYwQn
CkxWgfl5yQS4B3JehDKKzNGE2kCas3BMMjpOQchw5PS+qesCbZBNmSjrbZF3M2sDYohqio1nJai2
l3ykhqtzvT/PyxSaEf46LAtaj6+yKO41Rma6XiUUnEiKUY0jNBpuUmxyJ61givsCxXXwWOxn+7IC
FbqHZKHuYGzfamQDAXQPccEA3WgNlzJg6JmDgtYwD31CyTp8ACWW6twz3uRLMefsa5sKh6OIdlJ5
dE78rGkLOvtlY3WZbFTl5mnnf6Y8aqTN2L8vZO4qKJysDdDvXHtLEnfrHswSeotMsW3lGSxZZOgq
+hOC04okCvKxaNBPgc/P0/wtR9mr+ZmaWi2q41QRZyEDmt6CZ532fZgepobXmzjrCtCuYGBcnDL4
adx6JgyczkQDKfyaY3qInetaV+6wjWolZH0lJ93P5grnDcuJFmpAwtSZaRscIlwlFdjmaIMhJIwT
7GJbU5oGBUXR+cuE1rPxTqQaB/aBynFqvTPQZmH1ptQ6zdg2LRuHoBMm6JfaAKNcOEvflmaCbTfD
yGY7+cQBM9EHKM2o9IJJTOHwMtNN28w+jqOHBN209izORZOYNIeC5O3wUZEim+JNKFBwl37hloX9
uQTz4nS+tz9yu8eiGufhkXrpFcDtdFfGuWIdqui7OgvE91InTmW7JJ29a+R31WDp5hlaNqsxEVP5
vSWqoECyyLgQg2UZ84fM6fUVQNx4l1WpnXxXJDKSfhxFw6WcEplupmQIDxPR86OE8Pm4sGN/BCbD
XLhWsWDUMj5zkzYn4Ix7exXCqY9EJE3jI/rij6mt8p8jkpjNqGmIXjTn7SGaXVBKrJSnXkU+mAzh
WA6VeqmGpNq4Io5hXeLYXeqOYpuapHs9p3lLtqjK2603EZ7DY1XxKa66S0ZFdWqFE50WfdNuZQMK
GrMv0VFvOr2J9eC9cau4xrl+ldwkTR1u8riK/EmU5UaGuj7xZlbsprDEKXBZSYGv9qYyEGnp7gZ8
5bGHfuyjHU13iLmH8KbWWX6YjTSf/UmnchenxFxWAty8n4OiaXyHm+jtMM7ede6UEq18V1wNHku2
hLXkBK+ix4lvHIe/FKDpdrZtMPyeuuEbkIcJ5pVarm8ojnrQz9CKXvQsjZNdNZXOljZFe9H0AoQD
oGDTTGN3whs7Zb4sBi8IXR3G3s9Jz/R0jAmE7lPDREq3pqtatDlJEU9+z6V367XSLTZO6NiTQmMc
YSNom74Ze56hTyrMqWxaWgehF5trkjbVyxGz9KeNoouHhnI5Q4364WREOfuKuFl/DPbbOUkyHrON
B/S7ocPAS3+ePRqjba6c90NVD7e144wBS+h83TSpYZgoqDA+OM8NPDfOq9zHxJTtNtU8ZOOJ6qI6
8gmtkrOJugBitFRBP/CcnwiP5NWJHWu7Y1XHTmVejD6Y3ndymD6RLgzPBEX49E3XbkAtksSPxqJ3
N3IyfCvctjyrYmHfT9WImozgeDtq/C7DDEQWuEkkK9/puLjGybTxOcvLQwOiwGekaN+MtMzeNPHU
ZkHWttHbOp7qn+1YFcyvx24MQmqr1E8hH05cPXBuCLwxngMxesO5Zk2cB+Xcp9dpUc0+DnmKd6VJ
ar+qevpG4xDhuGLWCzpLwhORlOK68dT4MgXf3+PYQXRYNGz9sHNqdKRd9FJ5jkn8nGb62jooajYe
6rPUl2lTn6tBZTsAvVKBTmb3qKUmPsecDmY7hti+ZaasDvtupIdp1atry8O3A/rkt3NdzN5hXYnJ
T+siup2gkMO4dbtuizJwumytlqFvRY0T2yxqfRL3/bHSWXVYow6lfuQ2+q0uW/2RjxW/Sm1oPvZz
P992cPBN7xr2SmCw4JAgU2zqsW4vUV86vhzK/qVjm+zDTEx5yHMaYjILdPJZPBGBXDYCkUiaeOCD
ZKaO8DcewqBqyvQwk519i9kuDvl7dkJJyXep4s178HL1uS5je0SnXF8WhZ1Poyatt6MLyEUbXCRn
pSDtie3EcF42ob2ynic+8awHOLB66s/EVCB4wGm9prztTkfrDsfJMHID3sYrD0NViA3aY0xYgvbQ
x7Njw5dhGNs3M/Pitx6ok/f17LVXSPjREYLNfTVTp8UMk0p2uQ7lS5xwUx60hc433jyVHP5uy90c
OeY8AwV/Ho2mqgNMhpCdHdL6fdV2IkJzPc8vrRbdKQaVMrADhbmK+KwLYHYxbv8vZee6JCeOdusr
4gshAYKIHfsHh8yqrLPLVS77D+FyuRESICGQOFz9t7Lde8aHmfbuiImYcNtVJKDDq3c9ayXjKr0I
ofkV3uzRXeobhs68Dd6CmoJBu97iaG+zYutX1Lold2hpp9cqZp7PFdFWdXPeZaa+XgLT3KPL0t0G
0TY8d7P9jJ9p0Ohtw+epRwUjHZe3ayaBX8YmbE+ZNvSTC2q3FJ1YyA1QH/fUUu/Ho6Adi4pMhPwq
qrVNDxnph+zUi9SU0HGjPffQu8s023uey33OfN6zerjVAfT+qy0YOZ51QpbZXo+Zh9ATrjZcLodo
7O/YGgUPfMhaUySrFboSmbHvZNP6voLku4mrvlW6LQM7xIAQ6zoMjtxP0/5uSwfrxPFcepAyG1cE
Hio8Nb006qRwJrddEXJULkXcu9rfoFsip4K5sHm/8F1vhSZdcg1crw7LJUSJeDXjID4/xy1Ofxbr
iDVznKBwagZgRRd+TvgppisZ5PudbTX1+baOJHMnisWOXKYRFIHj2G2DLYWfYveYBY2SIHCaLrO5
DeqmU0UQZetjy0DN5FRE3YPewmA/LjhoyoLwkZLrJZPrUFCLPv4N77CclgDk9lKjs3WSdG6LJOTq
NAfbOsm7bguSbGd4/ANZ+xJ9ml6dKS1D4/5uniOZzuWWyKSjaLBPGvMhhbxZuHCjfRWFrhPXSkCd
zfsBbd5in9dxyFm/QfjhTqqLoY1iXTUQCm9UizZpKdd2vWBNFKZlkhLB0RKTNrxUjTWQI13Mt5wu
UL+Tmc63QZytvOhlHU05jxRDKw49u+fQBPbNZyhNmDUbPWpdh6xqvKCOFijhRKALaPNA0Zaci+Td
FkSaozBz6dZ2BVbSGf9Ak6Bd2y9YhMY0qYTpTB43Y7hmlep5yEVl6Krj+CYMfOKeIOb29YUc0+hz
4/2nfRfNUyPMpyYzscxxTOgfF7AdVZ3W9kiweRAsEomF/MX3q26j3a1lrTt4YbPCjGY3OQemafK+
j/tHO3RJaW2y5S5tI6yvfu6/zE29H7juIOM1a30DhTElRbhOy1ju2Gyi+2wS7JEDILJl69HrwXjA
gMnBwy1voTbqwYzDlFYT5831pAf96MZpbiq3Nr6+RNe44XnQr9llr+VY0mHsDmqs48dBkbDKZqGv
VB0HN1St0RU1EC11M0G8znAsKimt/efBcXfcV0q7nHBswiXJ/DhVJkz0LfjBZb40dqnzbFrIWoyq
kUWUTN7kWdjXYEgBRLrLKcHNVRua3I97bdu3Grr3eJTQ10qLSbnk+6bsLXZ5bP5torqylagv8BHq
d9h12oPjWVK4wYhn2TbhJ3Te1gOgneyoSdYfuOHyPpDEFr5PxAsZ+qdOggRrcHA7cFrLj3qhs85j
pvVHRmp7cpTVa17bVaZFi+boqTYUN90QdLjb1Rc47LI7iWPJyS9h+0UJxj+puglfVMiWaw/ltozN
qC8ZWsbPaL5TdV7TVpMzScabpK4Z6lYsjudBGH2J1PkwvA39edde6fSqfRq0VZe0EELRTNbJ5RAP
rS4m264ztKZdo1nIFxkWrMM6kidBK+Obzkz0VQgxq5x2+Ay57LhIC4XfW6D9hTEhNhNf9omjvJwF
QE6LWks1p97o+YPBqU0UyjBGPmHjXWyeBeniL4JZJeVsZHDRjjF9OnMDh3D3yuXtFpi7OF7lq/Op
wfaAk+dBuxo0lK5jdg3pzl6ZDVBJbhuUNNfr5MyrovPaFhPajD5vfbd+mecNcwWTEuc0Z9DFfPNQ
rXwORc5Xg/TshCZ1A2SqXXcU88BGv8LW7+tDz8V8FW04v+UBypG57OoxiKtg7MH8kt3Hz/PUdR+5
8WuhJjaVHQlGcusWHj5CXUszUEGo4fJkXkR3XFBUnbD6DUu1jkJIlHIZSk9QHIG+ZWIJg8LVZxJv
60lsKms8HAYgUjCIikj0QkbKHxqfQErpVSEVijRbnY+xvqi3saWoqdlQ7y/D5AZ1R3W4TCVOFbXC
kpYlejeFDV3TbceAUDlEd4ljdZqrcGzZ5w7YaDAUPkhXWR8gmKmV3CihE50VOG2vkcndLvrJFRwb
bryVAvpV2uUONHe0lYPf6l5dbWlNGSkmhwOYue88ukMsX4F5Z+5gnRnbl6ZRkW7KBVMFMgrcOGyw
uV9HncyHBrXacOmEC/o/pnFafVwJ8E/9UMUjtLbHmlBoL0cDUGoeSrtFAZH30hmF9xAFwKWcBMkM
DcADc8ftf+2DjBM8x0kOW5kZscYvMVQm8fitWRuYs+Awd9m5NUrDejVX8LOfpXvwAmcdBPNw529N
VJM1OYKr3jHfxnDK2o/OLCIQ+ZCi0RXgZFvLJcEWgeV4fnYCDYX0ekZBud4SmZEtKlwzuVEdd6hb
eFvY8qSWryx1g+/LuJvdNlwxh9vbc0SwUzoVgF5YXz+yOTZtUiUAVVt2Is6NmwaH1M6ocXB2aMaD
ManEehzMulSgkG4oYC6U7ibDirllLYqoNDq2M++3zaAL69FJbQsgVa5boqoZ1qjtKrOAuMnQOxh0
er2j9EurOuiSGiqYrzPj8jAas6ji286iI3S//tmkrnsKQNfMOdUwn+WRw9ypQJv0b2RQqLJAvwur
Kp1MmSi9Baey5jsdIT7uidv+pOxPWdv4e2QH+gv0gdtrTWpWKJq4GxluW18Z1gPW8hmEYBN0jzJb
F345ooTjORvMFuXrsKjhaGcCinFNzTLAnOPVm9lJrbC0Rn2dJ9hHXTmzfXs3tcGyokAIugoVKE6I
tTRxfLRJNPdl3afra7DX62bysFnG8F2qWhWXiN4fvlgCATufpMfRYNgDj9OIlaGoUE7Y6cKJWPm3
JljPHRdU1HQodiWaA3xavg4OvQtTwDl0zIaiJpHWVbSR6SKcNP/Y+S4Kp4LXtNEFGoptjBMq36bb
Pk2IKymJ3fwC9AHYBBhWUHYFmI7Ro0AKKbgiNLduG5y8+zwaUYffrBDc1nxhildcJd0paCYNlN3F
MFeArTM90A26ualMhziDJBXM4gjfAl4MX5sgZ2DrLkbTjbJwaJi97gAWMDbq7MEFROM+d3NIQrPe
b3jZZZTVaVZJsBVfA8BLaB5K01wHWIanTzhcLuKBy96eqy5G2wtUMMnJIo+7fcUSybYj85F8pxdW
3wCTbN4aG+LJp8u+AlerHToj+96uuWnJ8pSusbtfbCdwC7CxQR3mvcZqynuYFVScvQvRPuRlJvVy
GaJp0ZYL2JgPC4vgI4zVFF0MkZTAE238ONaNPsx0IC+JncI84+AQhe12EPrTvuWwHG238FTStqRu
8jB1dQMA+az1mb9sEgs6bRp24KBNvaz4uFl3RiNwGi7MwDd6gEIEnZUwGAvLxjOPpTeA36HNZ8OB
F7JmGlEUDNt0w5xx1w0NfVqSuDH8ABDCvF9WPoM6ngfcJWgA/imyIm3yHgX43RicK94pjdIhR029
tXmi6gw4ihpbUWJDlyCv0C6533t0API9MSaplAdgVzLSt9U+rviZJgZOB2ykN6Vn5o9lEkNF62kt
ljnePnKsFv5qnQdrym706bsptrPD5eJ4xIGgRReop/qGdTW9SkWnODCheutzG9bZVRAI+rp1rTqt
gZnuwerJAgwY/QxXjBugM/BsK9p4krbgS9RupVs2OeWdTee6cqJNO6y/lnVXMqRbfJiTJX4OamHW
W3SuFEMzQPdb3pk+/NhmIB7yHiDGrQZhQiq+xBsOBRmFq2GsSdxXfSjFexWvdimwb6KqQ31eCmbH
9PzckruFLWhDM6rr27Tr2csIyqLJves+sqnXL3bWOkd8EnqPICoBSjUeQ76zH5tgIQ1qqzUoAlQe
N9bB3jOh7/JpaFxwaSUmdWlbxe9mN+vTHI/weliurtEX4BdBTdJndIxbjmHQJK+G7qxaIzK983aj
l2rSMy2kT5dztUZ6oDMDWjx8mtKLiYkhKfcsQOHUt9l6HGLqu3dwy7alRXOrtBjqUTGy2FUoX8Kr
YdMCbOASvoh6W1+yeg5zMzkC62Ssqj7t6j+AFZMS31QwP6Uo949hVIevGgT6C8GPxHmw4sEB+X+B
5ya9WSHyH42fMetS9xmA8nxvHNnqPJ01CTEP9vusCRQqmjDqj9gP7IBjxsTKlANOwU9fLyO1HySa
HWW64qAywlO856sI9XOQdtGjFCzqiwhd/UtjhhBSGEhLxdiXzaH7bytl0A+yr9igVO9LaOBwMb3g
RKt7885Gk47iu1mKEav8lKZnNsmO8D8DElg32Y/QGiA46rtoA0qzHRcKrwYtmSbrLC6JE73cLwFy
b/NT3a5L/CUeIq0upE77OSrqyJI5KFMfR4vF4qVAs0DTAh8hs7BNSAnwLtxRNqZkawurEkvWS7et
6GLmCV3jQxQNS/opGYYZi8poVLd2WMdiQeISdR44hTLYkqYB0BKBsQKOjDIeVNUGLzQmDTD2KAYK
Koz+SsZg41MJQROgHlIQl00JKJZto0ALmaY+Q+QYgyNkkEY2OxkfPEtnHGFatibWPut0qb0sIcSm
OPfBMtSu8lZKPTldTkuClPiKGOam8dWp3Ydbjt9i2q1YdISSLN+NwMpwUcMmKbMCHevznURJQ7Lu
KJrV8/GDC5qdxnlbpwp/BxaeJ+tVME84MF/Jbaq7pFgRk8r94Tfy3I8GEYh/MFBn8Mqev7chSwA+
/Kg6DgRnDrma7AuRcJH8pXrTRMWQnyzrG9CeS+qHviB9ZCnPue1gRMo76ChTMbNh5U/yT6Hr7z/X
j2ovPhYirRPYVTPor6DAzx787yGBNt5gTWpa/qa0OXub+m/gR6+yDgMx0JDLfiNU/qjJn68IGzee
xtk7DMn3HDDw/RXRNExnAr/E1/7bFf03qobFg4U0P3EROUBwnqwBLB+thFj57VX8lZ5w/00R/ZYD
8EUbOGsa8dc3C/3rj//35v99XdGfX4fz7//+fyCT//tP73WP//3tP/mvv+j8cf71m/Bp/vp45wiF
H/7wS5rDf8lr+PYNSf/lL///whxAh303OH4Jc7jR++f+9fvc9HNKwp8/9C3LATmqZ5M5uF0MY45X
h1f7LcqBEXxpCcKCgCpw/B/QmX9FOeC7ev4HMAGM2RlCICg8LfgQ0JLPcQ4BTf4HMnVICYyuZyt5
FP+TPIcfxzJ+DbAaAt81S+BIZ7jWjyOLcBkHTazgYQG9h5awjq97l8oHdKdRl3z3aP4aQ99nR5yn
67+19m/XQrGVxEAIoLWcUzW/H8XK88xPnYHNEodxHHJt6tH4X5n4MunaX7FUNeY3l/wRJvjzkohI
hRsGrmWCN/DTVI1V2kuIGUseJAtQcaB81QDs8zfu6P9wYynQLBozOPwYOJ4fbwzURYQGGFhm0UA4
uORYyYoEBKk7CDqkcb7Ew/A7r9N/eHGAMsCDQXKOgA/9dE3RdYbHM18g62wwYEByqNE8R42fQ3Rp
jv/4zeFisFQnIYzu6XkQf//mJNoYIUVnDtrYYG4ZfD5vkV5wugi8ObnWZtlv3tv5vXw/VMB+IzsD
ZEaMYYL5c4bUvoPQMCCJ10qvuV/EFZm211XU5sq5+HmCaf+6H5IrgZbh39/lz4PlfNEUclfIUUbg
q4R+mgtihlUJTPOarziw5qRP1mLq4KT9p1c5pxjys4eeYuKnP92aHw06D2Ds8zE0/rblpr2BrfP1
7y/y8+hgEBlApuAshgBhCofsj89v3YZ0N2hx5yYO7VO2qO0eJ3F9OYWuv/jHl+IU8BOIOR7/ej/Q
y6WQKNdz2SiyFx1IX9QKIPtfIBi6/Tfv6DzSfhwYgHSwXhEw/xEWkZ+e3tJqWPZxZss71UbHbpvH
j8J49yFSQXK3OxX2eSJX8htj4c8THI/zHFUSZ2DksfP/aYP/bjg2czKOBuYIaKbJ/NDWOwqfNBuu
mTFnZWEg8W/G/69DERUtFhS8PlCBqNh/en8yHVPSa/SP6jGtspbVFynf1t9M6/98FcByDOsj/WVa
dyycaq4gKbtshEAqQ3TyJhr+84d3psdC7GLoxWI0/ngvdbdzAeh4x4mCjket4gCm3JafKICUPwTY
+vu/H5C/rh3AF88YJ7ZWnIvSn57dZsF3QP7c0Z3fL/CUfZ7C2ZDr2b3grHknU9TVsw1Pf3/V/zDj
EPqDb96LQgIw7+dcJJTvFNzQuuP0tPHKulgfNBKUIN/u7unvL/XLazuvUefvsUE+VErJ+Yv+vl8c
x8QEDvZVwP0pm26WvZHHYYAS8A+vkuIL7ZDzBI9WiF+U/fQYd3S+ZRT20B22Fi0BoGFraeY5fPyn
l8EqhQ4KRjl26Cz76WYgjLUZjjMMyKuBUXTJUuzQ6Hf8w6sAC6IcVtHzBp3wc6DW948so+nMVWTA
jowyKKmvRQFli5d/f5VfxgBmLA4qJD6vhIjP/+kqWxxSn6Y9XkyUBieLntd9ygEVyWSSh7+/1C9j
4M9L4XB0JiXPlt8fb4hArNsWdP1zGwsGnqgHsXi5mZbT6u8vdF5Qf1hwz9x/HMbntRb4Z/TTpmh9
6tDDQI/WmaQOsaZvM79oo34KCsq3ZS9muqkz4cuh/wfIdAF/Bvfj+o/vN0HxgXEPDhqv8GeiF/MV
xpeWQ+NHD6M5beiIkyNlEKJ+c7+/vkNELCAsDcZuuKn5z0BoUMu+sTAB5LBbDQeRjTzf3e4uGmbo
+79/tL++Q+R3gC0k+DoqVDkIZvthUCZ7GI+2X9N88ru540E0XGjQG79Zfv/DVRB4hUMGx1Ww1p9v
+Lu9CxEhwES7LQVeNMCMqtiEfvMifvPYELf800A5U4UEZwh8VQ02E57+NCLjVsrd86UpJM6Wa9Vh
/5oqsojxjaMhaD8GUwvFK+cj6tMSYTx1wnMwoFFzbCYlhkc0cHl/oFDVsXwGQQBwGgh3WFIoUeS6
Vf3+BiWPGaiUkHa/1nWnIQxD4O/zrZ2IfWzY5PkBmSjEVruEJtSj9R8qeyJrvdcRUrTY2LWnKYNc
UOdb6LeYIytFqCi7xSLdbOnlSGXWPkixRv6wIDkkYSX2s9E/xPAO+1zir+F9GtCvf+AgF1UeGumA
2xmVZcUo440fNyatuALvYZ5joaF1aK/6YsTdmTs0WQL+ERE4W3dDpp7vORp7PC68T2pSkE3P2YVq
s3C430HXbZfrtO3qIaijdjyEU7Cu16i3t77PB0TYxAAfpcmOflj6dcijkNbYU1WseTWvkB7e6Wmt
xUGcFaOCAdOHeaePbVsqWo8PMtyBEEftjjUxhotyRwsUxRV4ttTEBxdP9GxHrhty0gCn2BOcl2Jv
CrPatvvciSgB5gCTOUIPGoZ2VQhpoy/nIR3nC+i0HBRmqDXPbbI0n5Rc0qZoLbjREvBQ+0QQ/obm
XGYCmJc36MMFVCiEtfBNJE8pkJ/tQu9pt1x6y9kf++RXUnYMLrMm77iGCLH4DfDCBDDRFGvtxEPj
FNcF9F30IuGo6wbUofjtDyLwbYu9K1lkzvq42wvwr+uSJ67v5lsl4B88DYZ29zAls+T9FqXTdjlN
0QBYLQDGm4EE8g08GuVGumaGcWydRPCaSsBfrNgZWadbK5GBc7W0QcwqiJnevrXAWC4tg3xaMNOh
GzQkPQ5mEdZqDdWsTSg7rD3sgI9mhlL2ulmYpBhkPJIiYC1mZmbThUqygDblVGsCfRySfMN91Yxd
tvCSjg3xbxmanfN1lI7d9NXBdIR8q0zN2d4coo2Ft6RPB3GC3izWClbVcLzAh5i+KAK56FhnvL1P
ezIiATE5Kye6nYOrZoGCAnwbRit9P4ZBOEc48jHmv+yylnirwMGy4BIZBol/JUtPhyPE4A7+9GwE
EhyouAePq+W8QL6xMs4t2Zu0sEMSrJfWtx0vdtGOzcPaMd7mIXCt7Ab9WjOh19jrtxSTyh/FjDn8
pUeDPEJDchyu5r0h23UHG2R3WFLj00smVAjXNibPAig39rczNKLmanXp3L1LO51EB9tLSisRjMCt
Q4ZWZrnDmarzGkLXloc1cL1KSWQ4ViNTfXoUsu5NgZUUO9iKSAKXB1u2oyTRUBdWtYTPW6eJPyJD
ZYyqCBEHcLxxIVSVopEKay5tWYOuI3G6iCYz1kWKNAUIl2hJft1n3qIAFh0Vuel1FF7EbhmWj7GK
xulS4MSTXbSB7dmVmUDw3rusWZIPWjvXvltINpjLJO3S/Uj14hoMIcRaHs605IcxntsbYsDvVLST
6CaHDqFLwowbpuYcDW2laqNNtTRR2j2OFt7bHOpfeH5BbvkceTiaIU1p8V4viB0oBsszCVWMDrcK
eqwFsJW22wVvNIP6M0XoA8sEB/6LRYkwLodJ+D7PMBtfQIZP52fW9Q+TswPgl7ULbtWmxkcs/BxN
bJYGzZFRYAT5MEyzzUVv1HujRhMWtElXewSvhOTQPU2luQPnRgTe34zEnqm1cV8AXkvTCtiUQaTl
sAIGjEIzwty9Ahd9aVDV4OgOaT28Ztkc2NtwydpLjfUCIGgYQzIEq98OH+fGCVkBEs0+Jh02zgKG
hyX5Yxw3QcDOh8N8xScBdLbexALY1KV9cJ0AB7YQWrsuOe1LOMU5nAQuK7CJbwjlm4cRKg2Q4O1A
EEgAEbKeAY6ZiQVhDt8+xKeG6Hk/CcyW8GDBFk0FeIF1Po2+sW2+JkgZA6A+MXk5ElL3edN1kj7N
s7WiBEfdZCeCrXxDnlt/VlnQFEKNkmzZeGADGjeVooa/YlkbyU2ieXNwTRzB2g/QhhxMW8eqEBym
+k8eilZWwPFN1AlGmwZKLxQb9DuEQ1MC9A3uZGmc1iVg3lYWsdfxXmU2al62OkQrbVsXRYAs+6WF
esAZ4vSWRVt08iisXntoUBSaLLFfNbhWW0EZ7JYCAwrsyJax5WL1k+2RHCiAZGgkyTaHGXvAp3az
y6MM22gu+iDBVOw6G9yZoOZhTo30UEMhkJiSSp/JU6doYMstA4qHtSuC5ZwLP9LSj6uKSrQa5R+0
B9qADItw4UBY+u01NePkCxmxJa2UHR3W9qQBGbxALkgBlISTqyjpaHcBOdVFOQhUnFcRijUUji4d
LbDoZjVWZJ98SOdBDJeAWQJXTQIpILkeljopkDm2PaDrBx9AMhn4PiwNTHrQieyuZkQnpkWSTNEz
3/1A836C/J9PTUcAJHo46ope1ctecqPnB7HvEP4xB0BHx0rGbT7y5E8AGX7zgnd7DxoExPuOlJNE
v1BsfZjySD4ENjFaDoNGPLI3we2ADXBhaGtNyMZQOQShkcIa5GGwtjs2g9Iiuacr2l0NnzeIsk0O
WS1876GRYivo6Hiy4CNEAW/t0lXJIIEjNH4624LCHYEwWbqmKJC6sUCTBBEHYEUoEk7MyJU80O2M
Uzc1GZG4Alg/KxBB0iOxzQLWWq7GQUIwDbC+twUngxY3ClIazbsR1p1Huvc+LjTStuRthDhOf1QR
cnMudvhDIKgj5ii8qmeVqSuDWmJ+P8DTjTydBihke0qYgw6fB2KKeJrruF7JfuiDNo0uEbyl5+aa
MrhUvtgFpQL2VzrypswsNlKEwiJ+LlKFCVhkPqFsoRqS7DSNYNuXui6joHcXLTbE6eiTJokvWqQH
ytx0PTLKGhwOQVcBeoWirwcorhFOgi9Q+Rp3Qs6cmHExG6IrrPn2cM51ycrWZWDeMqTmqIOtAdSU
e9rA+ILGD5R7FF3Mw08tKR7/iEdQ4c3EpxmE2nR00dw9kED7PU9svH/QIgZ8IpvRjWVjbfQO8S4e
JinF2oJihbpuahbJotlsMhesSQLsUHqCGgucLfOQXyl72XC2xXCjgLgPSOAdeA7qWs0H327gQPHv
dlrwaM7Z2CRv6PUnCYKcAKIU8NeM9wIG4xrNF2uAUQD70vBFDMEtsYSD9p2GGh8P8HECOg2oSDWF
rXypCUIx8gB5r0BZGYrEnE0tkE+o/u6zxaa+FG4MqMwRvgEThe3q5cMoU4BJzUIBCpnQJO8nuXdd
NYSha8EzqjmBVtm3pEDhan21AWL3sIOEnYRCOA7v4wBS+DmPJ54PKPv4fUKahCA4pwMCz1ohX8CN
WFmksV9ZDlPccJEMBv4C20GcyUe3pu/CRQZ9GSGxB3AtaXpEWYnRf+1mmjR5sxlMQznKyZYOzDv+
C+PzM2IxxRetLFqmMLpkAMiTePljSDfzIWllchHVNWopokKclnAW0BMoJDVdb9xirsY2WM/7zbyC
GpAgdYA4cIOmJ45Dn5dg5lf7EK2Ikmhkl1RrF4v7FSudecoQzwmdVvAJQ8nBCliCAQsPfQz33cGK
RCUHovZ+KPgQLy6X4NbmwiMo0JZqk/uDGyRsGxk202u4C5vmJOQQPI1Jw8mTSWm95IjD9Hf7GLF7
YJuEFYgCCt61MhNBlRCfHDLh3PVIfAQABZl9KVY1o1+jodH33uHIiBJbdTgM02SE88WBWMDrBy5x
3g7q+kjBR60w/eGg8YCex/K1GYfhj874OC77YMLu2caK2jIL1+HzCrt4hC03sutUDLXfwhowbjzj
GMy3AbkvOdySWKYxfLScrkDGrtlH8B+9fVAEcjc+Iljd7cDblKgnWAiHuc8N3RDQVGTM0vlOIOQW
szIwZEJMEwog/A0nNX/u7bo/LRzTq+q6IfYHZxjyOMDjxC/wkfj3EY6CiOrBKZSV4Q5GD0MJmEKh
Ab2lB0QbgdjZUbQj0WzHMQSztcWgIy4R21rRaBZf7RhMEZw96f55HSf3JsdZALPOsOtgnJ6dnyYY
3YQTDwzsYObUcBUjPxL0CL7MFJF/Q5/UVWfBVFd7T9mzbhl59hKrNxbbjvTHDOGFF3IYmKpG8MLw
u7Cux3swMCVwVOpvjat1duSpUC9IG2GinOcBGLiJWlbAz5a9xKsLzD1VyVLj5JWw2Ly6Fge5910P
kewTnu0WVipAHm8lVpTeuVpd8iSMzRTYJ4igOawbc1vWrPegZKN9j6567uL3sMu59biiFBw6rNPj
nD0EaGfIq4EHKS8TroKoon4iRzRkxy8heFasbQlclDmfHfCNKFSrr9BsQkGu56gBRjsanBT8tMYX
8YJo2RyshQXpFSIvbt8D96lJsokhl56EL+kWJzfDhl9SjMhwS/J2Sfzz0iIYFZODjHGFEYfaAe3T
GHutMxT5bhw9tBztYYPgJSub7ggKGJxC0vnhC2yqO1Y+qLRrnsSgewDr8enEBu3At4uMmwIFKMyX
i9PucwAPVot4Nh3OaIOk3B4hf9aIgDTEvbNTD+Q7BPN7O8Dxh2x+jZBUbPLj+g7xxyGA1cEr8HY+
APlzzhXBrbqUGwzDBd4oQFcevQg0nvM4IOF4q9s2Q9mddgm/9n3YvAwWNtqyBYo25zzu6fsAMYCI
svQodvNpTc61WyftVdu7dS35/7J3Zrt5W9uWfpXCuT4M2De3fyeZkixZjW35hrDcsG/WWuzfqOo1
zovVRyc7W2LsCCGqgCrgXG1gJ+FPkVzkXHOO8Y1Zy95T8k0UoAnf0L2MHBa/GLwchgngVjhtGKkX
fEfQefu+s+UXGEiD2gFM6+nzeAaGyZFvNV4fBEWAecFfGEctBsJ8KOJMx07XpcUnMfCa2akJNeZu
1mekrMKfr/HGj99kKWZWOe71Nhyavv/KcxlbRwt7Rfodj0AlznRqYy2MjBQ9VdfOCfPpXhrFuS+7
tjrzvYAvpzD8zjqx69V1ID/2nO8qK8vFUert/DQi1uYNXybGTRGlQ/0m12b5CFxDUjT1qfQlFLN8
0qIrbUIoVd4lU2ezvkQ3ZWdDQ0nSvcVNPQFIELNpHGpMIvILjYOs/ITJuzf2yClVe4YLnTYVcDb2
6vc5ZRz6wWaAcv2xsPU0uWOo6NkZYuEZYf4ucfRC3RbgdILF2sLAReSYZK/8yB2+D2OuTfupGnPe
02bEbhmAb79PPTe9zGc/+uaIvvxOcds9Nn2QmB/6qOmK79lI9Q1AmRJ6h1vDNN5MEBbruySJG3Fm
Fn6b4L9hWE0XQGQf2ri9rXLo7WwiWiydDo8GUl+K3Uyr2BY5+JcbxzznOn9SACJFJa+r2v7Ofjc/
JI33tSrM8TELfIW8LQ7OXG8I1VJyao1xBuG53efGYNpfYh9R/8V/NiylCLBTtUukZlSHHonwjeZW
ljo6ZtbxkYQAmu0zEI2PtCUctjIeLdgzUw3O9X/Cfo6kZPvHBr2Kx11cZ3rPoCjrroPOMu7YmRkp
KzqhPJ0GX900QT3yjRFd/vD3feG/dFI9z2ciYoCbMXRwpqu+cBX0Dk+mC62Kqw3As072YxMFB4VP
/B82h9kYMndhhsR4H7R7sG7ajtbYzmiCd4aW5lcxn8GD3U7jPxx58yuMRHRG3oxFEMes5iLKRZFY
J5m262xPhmyCqkuELdYrv7JiqaCMMt0gYINOcc6g0fyBUH7W6SZXQ9om9q1dgCg8Osmcr84u6hfW
gqfy6W0K0vXt4OnsKfJYaA/ofOPvOjRL95Vhxc9uINHJNNyXgaftrYbUvRNhJNa4gRTKHUpcDyaV
riDzC+2PccX/BWHWdfOtwmb77Vt79blZ67P+H1ReLRPUX6fo7P7rf1Zp9a+owR8BOvz7v2uuLGI6
HaitqKcATdr+Ipf7XXOl/4aSjrlwQFYnyhnHD/iP/sjPMUwSrxdcHJ50kPaey5z6D82V+5uJiGgZ
kuMsJIfB8/+J5MoyXk6oUbMgXfBQMKAnWABA69EqA7MIvxYGzSZxRmiBjvRt3oeIbDDxTqZ7UmM3
iH2fzMJlxjAwBTz2vAe+DdpcGLt8UOMXuzSGaZcMbFwOViPrDrzlYg1SfpGiBNLY0h+GSgQJWAlh
Upb4fm6w8zRG5p+Vb9y3gFzfJpbUkmM+xHOxbwrIFAh7JR+Poevy6iofiMDY8cONt9cHDnk+U5XX
e2fAVEABUAz1Re3UtGDQH8YADFVqJjeZ0KB1NW3G3IPtMb0iT0v8Zq88PfkA9Tnv9iooXT9UwzBC
HpUoVXcYdCnKtaY/jUYji8NocPIofe3pYowVPcbadLN8b2Rp+l14aXYLAG9yjxzCVmwNTUwRsTFm
yUmgxbq38VU0O2HL6CFKFNwB6WBh2omCYnBnKqnuUMM1Gm74Fiic3SiNDSv23c8pumQ8+fjxkXHr
OtwCMc+FdUhBi32Hdi27IwPRhSYMVgJ3slba9XHMNLpodseG8Lqs+szeG07kN7shcrLuRKknnoLc
xDBT0VeddpL9FD2zpmvet8LC+jB2hk67CzilfXTmvqbcNrERxnwfnYMGyXbex4NfsecuJkJRTKmU
eWb6ExpgS7MN7xSMkfeJcmK4SjOz+9brlVlcOJJtwXUq2N9A7JAFVi/IkPAdBDuP864vu/Zk4UVJ
D1Wk6/gI+YiyWwUnNx2MDsHgWeV30fcJ9Kp5NnJFP05m1Drv0j4pP+FvHVKyHfqs8neNLrwRboXK
C1w1ngXC3Wxx1AHEa/NTnqoIWAp1kNq1BDvcOKMXVcekDrJHHna2ox7oRJtoiB7hkKda61PNxvkz
kl/DofqjowDuugeSiUkaGH/gw1SMuiZmxuRDYT6UaQ/epHea4qAr+MU7zJMYFSO6A1gSRV7T/tNg
e+6szrOi65hgmX5veadqGlvMA6bwv+hsiR4ovru7rrfq4DQhRfR2dQlFhjnw6H9lcGJ/yIaa1qYp
vSilyJqSJ93otLcCV6y+Dzrg1Tur70eQ31gpP/YzjZRcZEwJoOP5+pXWjBY0hTT6PsRFcmH3RfyV
jCzztiUo6HPbW5ichqqKnlqtsr6nRSMfza4XIXsR+yGK3OpRJ6JJnFtMFRD+yySeTrXDxPIIeWcM
dVfRYaLSc0pQfzrTzEPbe/hZbNbjsB/jOn30anfSTmY0GvUulWbSHPwYldGu7vtupElYBsxnqTih
hquM/9TXoAvsYld0kIeNFDmZCLLmzIvp9cHesrxD5oA7TmVl9Zh0rDI5NHjGnurE7z9afto+DLxa
7pIugFAEe5ymHbOX7pv741aDClFv43Iwb7i7bOaU0b5hoCefGBxh4TJHWz5pmeCPkin7Ih4NC7at
HDT2NL7ynG/xZGEcTJgcNjtsJYHa5X1qfGqtur1oTSWoIXMb6zGWmwj6rxV7wSk3HFicg9d196ne
opl0NWVFl0wTEloPYu6Dg5Flrtzzyhq5eFrbTtc+fKdyPo28FopjZ9hZAiNBeWl6Uzm2daZldQ5o
1k27nVeoSZyGRMknFHP0uzSGq/ZBq7NcwmeIy6ugg5V9qWIOLu1G2vvBrYzsli5gbZyg9ffNmVsn
WvfGEjNvR5RMONSzSZiLjQvMwMjoqerFoUWxcZIwXvIjNmL3oTSaOuC0MsMVD/4sSp29sJ+8AaCd
QBlWVPFnTer7yRnPvzRw75rG9GVC8fZoCak3jI94u50Htl3fwGPAxol2Vnl0JbRo3udgYK/xfBFG
lateo6waNGYRlQZXZ+cEffs5jhlTHmd6zhX/EAccKT8VoPR4yBtYDniE4yiL3pv4EG941FkskWmU
30HNJTi0HOz1M2YD49JMeudFyvXN72qV/yPi9f/faiRjKVJ+XSRdfe5k2n6u/h2C/rs6nf/o90pJ
s1Gnk9IQuGh8fGReHhuA30slzfB+Q7S+7AyIS0PW5LEN+aNUMr3fkPMFFC5sGZD2ufyjP0olw/7N
MzF7ECFAnWPzP/+kVHqpXXEWxQo/AowLJZ9rgCN/qV0x3Tao+y79lPoDLFlvjHb0FV4Td76s1v/4
EY8mjEWMO1uRpVp7tm2wQdnF6Kk+Qb5MzivYYjv2jVqoN8Nr4W8//XOoMZHlstmy/NVuK3bIiQqm
4BGwDJmEjCf7W0bddX54dpP/eNyf6+z/+jOQq5Cs0ndn40Uy+ss/qKONQ1Kw83HQBUNybGfd/egU
uv3K3vGlMmy5bvwMNFTaxI4DwXJ9c1Kf14mwPuIjh13kRNaH2KeRF3W0MGj6tugfcdqR5EQW0VQ0
r/yRL2vo338dmeXCQFweRH25q8/uWs5T2Elb/2gB+ThYRtky5dIn62A71HJuXpqHBvzI20lLxfXf
X95VIte/fpoHJUBkzV59tT+v01ozpcFIx4zb7GEs7SHa670yFPPooAdqgfMQvUuQ558xIdnmwaU+
K/hYm60HBqUZXnM5/PUJNo0fW2t2FpgcrNUJuRNZkgh5PnZZYjMhiu9FAyU4z+ka/v2f/tcfYhbh
INZk/IVsc62D5tObTF5ifQTxIE5R54hjn/N9DsY4fmUzb7Gnei485CpDk8E64zv+smdDl//yBiMZ
wZkpkrfzZMXFfrLTpD1EEQzenV835V0qB/YzMskDBvhTH4VeEOOU193SZy46uaBpaJ0ht1DAGkZw
2FH2FHlRk6Jhca3P5UAEwS42Wom9uwKXfHDnMa+P8AiZpPXTbPo7UwINZ+ceF+6FJSrd2/nQ9dlM
zCVDPIDcxhf04vZIasacIKaCT2XurB94Kw3QGTItYXnameZalrqILGO+8p25u0zneRoZvOR+ehpE
13xGMWrZV0oLouqdzxDwg+Xms4deYsSmbWYxM2IMzwvX37D66wYkozjZcvAxei8sk51GM+XOxQeH
uZP5QHOEq80gshzmHNoDgvyvhoPP58iYuejfRLYp76ceVQn9MKlh6MtLzTtv0li9aaIm0fez5taA
V6TT0Aiea9zecWwjuuqwnR57EIf9vcesyGLU5DL2LPO0/5RoVfJV6pXj49SHXbEgsD03+mxIX4+f
OteNbufe0dq3fedG3X5EvQE8xHBH9D206jV8niHMVivR72wf4yjVCx8e7R0sHDg/yHWI3QFpEHkA
yPMbWHI5YCsmEkURFPADIoTJ2nFCjs/Q0AYdoDQ0fY4m5WPT1GlmvSMAp/HLc31wSnWbsUSZj8CU
1CL3bqgDZi9ngRRy2rdWl7fpRUl+kNBP1Hq9OeMPdpKGPJudpcW1DWJq8ubWvyesSSB23OPniAz9
FHv02OO9ZmDylAdAKcQYAJ8yYzyUUd9bi6TAhpuFik3UYCje9A0c4mTX0Slo74sRsd+4w9stv8/S
6hg200cVwb4fW2ABl70VV91045jMCBHXWI0lszPiJZyh3DmlrlXVA6qVrBYLm9CwHCKxGqs5EFUX
2ykOYzq07P3UmDNgEHr5Ngn0XL/o+wjMo7JS+X2Y2N4sc1v/KkjcuHlDvon/AdIwI5LWdotvWVGb
8Xem0Z0Nv76gFpQCFN+1SRLDdbv0HdjKmlryfkLDJ/aGX+nmmSfHcr6Jaqd/x3eC3JWxAUu+M5j8
P451m5GnILFKLZh8FImwiIax/pCYRtOdJbPrW5ctkyuXTK9A9kgaRka+Gal32YVRJeKjm5s6SoBZ
IXQyZhfkSmsElXkGGsJrnuIkH9uTG1tQAUZ0D/yr9giNlH0rGLyPjKZ6eWqDKtIepoEd2D2Ymii6
TlvgZSd/AjD8Ea2pY90TE6AnX4OyFe4XlQqr93dFORmG2jkdBvoPRMEE9HNGlntwlel0bVzSQ7Kg
vUJfVTLC7HVgXwz6lOyzh3xOl+14KhNvuJ+sumJSVNcMHXnXoPu/1FQ8cy9JI4UPkbk3k98U1dF3
tc5H89kX73De4tgzCCMNdr0Dco72bW/rxzRTbrObGDpdkgw2J/uGDcs7dmTjTSezrN2NEDyDJXpi
AT440bKddlLjO9kcRobIKgP+U0FcKJAteu50oD/tqh36geSq5M3CfN/ocjzjKSi3XVqOZX5mjm70
LgYq9F6NAgHLWDksl3SJe+YSgRDaqzj1PYJi+v4+ij3noYa7Uh3suERUGdREPZ16FGXuydQiBzTZ
kgsDnlQmV7BG00c1DQzpZZKNN4adONY+qOkuIVCL2NQSSk1fADljif3f5tVuIOh4X8E9++S3HSA1
BjvRI3Sc+ktX6D1VENNeBphm9i2xUXHt6Q2pT66m61eNcIr8YLQpfveuw2x7HHR/eqy5ffIgnIwx
XGIpjQaFUQefsPGn+aGyZXUx00Ny9ySPqA8K+sLj5DvlU2IO2BxNWYmnFsTluHeXsVAzQm08S1xz
eFuNxlwyJ7L17uQjBe0PhCamT45XOu96MRUPgCgtcI+Etux7oKLQ5VqR3jEPU5+S0bAfOijdX3hD
ZRmUzjTwD3zmjHSfeRJuEKIv9zRMOmNsbU6872M8+vNu5meQNgogHYdGlwNPYBFUKCDaTr+dTbsC
qoDajNadKxwdsgNBVWj5od6d+KMhgpQz8tKzgsXBLByMwrDAEGeWX2cS9F1l9C9BYuQDuQJquJgp
Tqcbxq/m9y7N20ul9cNdwR0YiPFJMZdWeWcWVyyd6G2dwZLBAo+DfV+BvWJkvJD7Dj75I91u5itJ
khGmgi9Mj7x8b/cjql7CQeIvU+YhpGqDhImUN9HC2DHxaLO9nKAvF9ib+p0+D82THBwGAwnba940
cio/u74UjNqgXGkna2JOv0MAVKkjKo68AanAUOSMfxuSX+KrPoftVneXSe707r5MAUiehBblH1ky
lXE2kJCV7MFulChegfPCAzUb5xYJyzj/Plr4737/fxjLxuvXe9lLZNDfnvf7f/z7v29jTec3w8aq
RCgpRTk5xX/uYgN6+obugXnitrMpdfiNPzaxlvWbQV1Jrx8PFXsZat1/7WGD35bhAdtOOvQ//uk/
2cMu26B/G2g80zJ9dsg4w/RlQ/aXAGc1AU5JJBPjsaczF7T09o9+paF2N2J5h05kfMX/9rJI91Di
M2BltLAMw7CjWcs/f7YzchTfE7dPGE2SLnAA3qEdlKk99RXA7Wd34CcbTTxnL/84ugA6YAhL9zAF
Y5BcegTPf4seVwHoka/BDE6R0XyBSYgSriGFiHzFPcU0xucED4VhHGPCyrI5OaA6z2WB9Ei6c1/w
IUmgWRgISrP4fHJby997xqC+WgrnFLA/EG5uVeveZeFazVsPGOmed3+cHtji5ndd6zsaqfEjYX1a
R6rjZTCmhXiToJNn6VJGBMdaK436y2hgzzs59eDFDJJnlzti6siFIU0qNKjkxqniUOb5goWz6VLu
VUlh/jbyulLd8J5IzWOrNVN+BRdp/NLxEbwgaJhGdZmNtX3lz7F3EzspwMXJS79A0egBczlGOewc
UzXTeICyPNvuPs9i1cLdAAZdX0MVjGAMMIYn98zLlQ/FueVaHtxIOla5G4wJhpdTetLa06gshoOR
aC4ShZk8NC4Mj/eXOO6N4pHArdba0x0tM3GBGA9B2shsE9VFANHHAO8jRhq4zlj7TCLtnGppSR1z
FfA3HU4mMsyZis0ezxDNwX4iPwlkVob8mbnIR4HFV1w5MVXmvT/UE62RihkAe5IMRZf+3kNQoKZ9
Y1qjIooxjawgOPoDcpr2xLANJfCOUr+S7Y55gpVYJ1ULsoiOua7kbId86Bj3gw0VbqnepVqJm+zQ
OI4OXl8fgHnpO1DlU4NIKnG8+caDzlLlBwQ4lldi+/X4gkWqEuWHOAuyWbETSPBONLM2qM9FpdUi
YOX50/SOP8AMjEOTqc6p9nlpK0kvu0lqCjKB1hYnu2mgTrv1QKaUN2Wq2ddMPTQ06AZc2AP1p/wg
YvD8Z6JXU3lqQNNpB+6jS2AVOk708RR2/cFNyTA6zK2bled9Lid/PxpeFJ+AXUncFI2aj23TZT3E
rsaK33eyrCUpnNJEP74Iarr4GqVfSkcXA1RFH7kPwGdWWZXsBHqi/NDVgQfUvyLMjzZ17Ad4Opz0
3BrUDFGTqQQd2NK3ruFsK+6mlXHBKnrU1lfiwIYmHPha1W8Nt6DGLnoA+xcpQBokbY1OJtJet+dk
vMusVqnzSCxZBkYxWrDpWBXmW2SjegYylNAu5whlK0K74ua5fp5NDYLPNPbc5pteo9k5d+puii+U
S0rRHnOxfFLY+AGCOen4Jm0bWw9RwCAv2ZExoMdzKEUHQe+oZK6kwY47mLv+FI0tmnBaKAwt923e
l/3ZAmeJDy1AKeNMKR3pW9s1FRsomJXnJln19mIpzWHBAWyBZGkmToeJkUxvBNNC5aey73RSSDKn
Okdb4LJ/w1RAZcNWQz9atDiCmzxoAnXedOVwnxuxGV8x9hn9M6YunXEXjzaPL+FHhZ29hyQ7uudW
OzZjsrfwDwm2N5WmFRpaeKNvr1wywYkEGcnHO5+AGGiHjugrzsVNdXdvZYnWXFYZkNE3mukzWpRD
lHytaMFgWSKAy0QtBhhsbwZJ/HaKJTPJsdbnO+Im++TkYAkeGIdV4iKfRxoDw0wT8NiXndMfTD4I
5SE30m6846nEPjQlTmI/DJo5DiMmHGLvcjZGDAarR4x9DWW9bAJS2R8nLM/GLWlAMxmV6Mqm+lMC
G9I0Hw2tigOeyyFjNav4UDYptl3EdbpZu0ecDn43fF0Umkr4+x5Ja62eeuFEi0fGmnrNHr6OZqJK
8fDjk/Tf9dF/MO589nX+C4nmffpf/6v9H28/l89rpB//ze81kqFT1RDbvhQEHjXR0q79vdPPLaF8
wujiuKgiDDrhf9ZIpvUb7VUdEbJhIqnAQ/1nkeT/hqOQMgmr5xIUxEH+SZH0smXNqAmZjOszVH5Z
P9AZm+q5qMcwgoU2eZ+1yTp/dhV+UqP86sirKmhMXfa+TTGESTvAZs+/aCL+tO3Qy08+K7CajCzy
WmPmSvcCQoMwbnNUqq9013913tbLg2NMDqgdsiEEJsbnpi6vC1L+XincfnVwbufzM8ckAcTFTIbQ
8bpLLAf5fgaX+kqT+FcHX40dfBdYiuw4c792o5OVa9WxDoJ/Fg/07ydl1Q4el+g8gVogJMYPF7gf
0GeHw7Xt3Ne8mRi1PxEoZR+KWPRH+qLRRZBPw2HTA7NmQyDaSN0ITmqIuTbESABo3nvljr7slv95
WdYe8oHeK7KfqQ8LE58o6bcpnpCZqbBAUjDPBJrgo8t2WtRrFzaziI03ez2Zo58AK36JEanS4Vvi
EMhZq6/brtZq5ZpmifS1tLoQJVAQvXPmqniT0oQdXpnj/OI5NZf//9nyDVoZeRm1V1i12pUyEBGN
/f22U18tXqMzugqaRhcKz5swu/SyurHntt945qvlS/tJ9zohuhBnU3arF759PjE737gGVus3LrAW
YCTi5IVkBlq5aKyj+d22K7Navk0zx+4cc+qSaZ444CRsngJmJZ///vDL9+Lfm+0/l8Fa+kkjNXAb
rEqhGZOPs9OKIQo7qyxvBRGX6sC8QH9lQPWLp+eHtu/Z0+N3vcxKrCyhJfT2LGhrMJsdtu6//zt+
dfTVfpq0Q7wlkr9jlI65g+7c7wrcYNsOvv7YFpGBgMxuQxdT/E1ZluJKOvbFtoOvVm2Td76T0r0N
Sy+4iqReh3kej69kU/7qsiz///OLzvS6czsyV5bcgVukSd29pr0GsvrVwVeLFlug5SmSi0IXkNXF
MrU4EYybb7yjqzWb+u3sxoNFInYTpemZQMB4jRh/3vhdXINgBiADg9K5NCSwmUfScgDAie7Ltpu6
WrUFwPW8I8AobMgFfNQ0Y/rYzIb5yrfrFxd+zfLC/J+lSGE5Os6wPQOepaP/Gg1qWTE/eSPoywfz
2SNjFmJqBlKFwkzirkP5aV5UzezdaEipGBwyy8xx0FvOtiu11uwPUPxBOfNR0fv4DY6m7+OMJWXT
XVhjhRinEhE6sG4Lf7hApXxvm83dtkOvVu3QDWAjGr8Ngz65xO/wZipfYwf+6u6u1iycpIpjxxQ9
ZBUwI9AeHcnIYNt5r9Zs4qELanRWFbOLnHSkfDwjkaP5sO3oqzXbkTY3ImBVYSCJ/SHUiXSfbUde
fWOxoYy53poy1DJ7Ia7QnHgNQvWr671aq9VCGMKUKMOq8K67MX2ofeNsy1nTTX+5lkY2lcRLzpx1
C5an1N37ZARbv+3gq4WqJybjGNnKEK8aJHIiCDpZPGw79upzaiNcSGZvkmGRiZMbYTEV42HboVcf
0zYD1J9rowznSn2wvOAIEPkVpNzP7yS765eXu27ouFrgEMI2Ma7KtjjLpL1pV+ytnQeoGPIpcow2
tBrzK1TIS1MbNp71aknOaL3B0qUyJElkD18YA9W2RxuM28sLkgZ6NBtuJcPYqz8HRnsLx2lb1Utn
5OWxGzmNWh03MhwT2zsOdS7OiCzJj9uektWibJA00nfnolgA96HpHbrM3HYr/8IRRXokywq8lUNW
AVpf7Wvgzd83nfaacO24wNwgBnMvLetTMtXvslpu+uj/VTw3RLWb+7EMuTa7KP5GpMu2F8naZdaA
n1T+cq0T9CW19YVmwba76K8WJGJz4P4Nryivir8mXeLs6LI/bbvUq8/kNIw4DK1ahvDri11bdt8i
4zWl5i9eJP5qSfo2iiSCc1VIlsVZ62G4LvptnwR/tSRd1TCRtQsZ1oN+A13qY1Sm3SsfyeUV+tfS
7S8kucbHed14vKTGjuzxXScKVFVBUYpvZWnSyiZbTm7aWGC7fLn6p8ouR5iDMuyn8Qro2SdQt7eb
buzaBBjE+dQQlKcgcKGUDxq4KhpunW0P+w/15LPyliQYvR1bg09yUMGGUtdTrza1NxG4vrwmw0zr
PygpJGZ0XDu/JCpSlV3zys39xTO5BjnW2TiXgLxEOBnTMUbdYUXFtmXqrZYpibRGPDOGCBsP8M4Y
4PUivuf9ttu5WqcUnJ0iW1bSv/PJB7mjmD1sO/JqlSJr1PJAcmTZWHvRINzzrrYdebVIY33J/zIi
rrXrQrRwvfu6QJ319wdfrupPVuniHHi+wdJ7C1zKOCic8yIHB9BYIrit3Mqp36MM9h7+/ld+9bis
FiiazNZzMy5ONsYg8dq98KNt191dVbVmUrDZ8YhxzrDT9GN13lOPbzrrNUSU2BeaQ6YvQl19BU25
y7JtT+FivHhx0WdX6TU04xDs5aVgupo2yN62nfTyOn72SrEZRjtV7XGpq2RBLKLgy7ONJdyaQlrZ
IMIwYvIJJcHoXEwknkx1Zm77GrnL0/Ps1PGXBbA1ud5+hW66g1k85xtv5Wp1kjA/DngVRTj62QkG
0SEdo02txB+G4+dnzcVtieljebYAGVukKwZbzm33crU4CS90hxEdX+iPJKeqO9z/G6/HakEaoOG8
RHCpFWy8BmBNlWnbPg3OekF6VmzpAM9DqyQiF/Mb3e6Nh15vMpEc8IJyRNih8hxNXlfxa5jz5Rn7
yXvQWS1JYVegpsDwsaWy4MQVl6gotj0gP9RXzx5rXI+opF1LhNqcmbe21WEetjJz49FXn0uD+ZaH
fYF3iZWhsJfevQpe2wwuf/zPLspqQXpQUue4o3Ho9YWLW6GjKTyNhoU4f/SCr/08TSOhQWCkt728
nNUylXMErwlIati6ZCrb6ilC17Dx2ObLt0seiUkgeZJhLufsOJOTt5sJDNz27lqm/M/fAqIzNFf6
qQgJLw5LX7wppL3xxFdrdcqQRlrAg0NYQu8whd8FqXu56QVjr9ZqKcEUk7bA9Z5F6BZ4PkvttO3Q
q7Xq52XnZTE1eeDFbX7QiyA4EQSFEnrb8VcLFlTlgJxI8W5E0LwYI74mbr/xkq8dUni1dUcLchEa
MxyAIM3VwSstZ9vLl+ifF8+KNDwBEKsRoTPjaB49EHLIsLY9iAs14/mDaHfzOAJQ5mlRfkjwYYNk
D9b0tou+Wp9s9nMTyjk3tehaE1YeqJ2zoKiJeNn2A6tFCt/TtLOSu8rWCDSXBR7N2njo1QrVIPi6
c8Yy8vp8z8TiphX9tnewvVqhYAyyeAoywWURF9niGnL046YLYq1WqNLNYMjw6YVKWxCD8Smuynfb
Dr1aoVDZpQk4QIaI6ot9TAJ6DfzSrL5sO/xqgWaIMZyomJBKlKlxO8JIOYf65HzbdvRVmQvtKiB7
WVDQZea3TCYfgQpv7GWvpdcTck+UgYUI8ad8dkEQE2K89dir5ZkmhUayDk9hIYNvRg7a1+xeM5Iu
x/jJ59parU4dU15tu9zQWtMj8xiMARLkcXG8bXxiVqtTtP6A7pYXF3h7c2f05Vmvso2Py2p5phrp
BgZR9KGrhrdzGb2xhbtpqE1828tXYk1gQJwYMSWSZn6Qjh92/Wv7imUZ/uSSrxVHCdQpLWoku/5i
Us47Q7TkQ/qWxvNCxDCZxALZ5/sMsl529J2mtQk7Varf9oetFUnoR6wCTLoI00F8z71qBohC0sWm
FbbWJGlZJtteLUOuNkAD3xhvktneuJFcC4/wxw6kwrYiLMX0vrL899SWH7ed9+rrint3LHvImSG2
NP17n6KUnWWtvdYw+cUiW+uO+hkriALLG1Le7FvSMXZl22+TGeA6efmkRgrMcl5xWSaV3KCmfkx0
7APbrstq8eIaTpKq4WEhJOu8i6qHuTW3dajM1dp1kfWJlhFJOFrVcUzii9ZXt9vOerV2W21Omxxr
NzqgjMzYGGN+321s8Kz1RlWPul8DrBm6OrxAiphSyW1Xey0wIq+hyHKPrWqK/dQk0SQvum2rfh3A
GHRVMWvGwFYjts97jMMQIHGyb7reaxxEQScdWZ1H+WjGN7KMrlTub+vSG6uFWdhK1X3KyoEHvgAm
BNhVQ3/adt6r7yp1jF3Ny/49COpPRSDKbm8gg5v22w6/Wpg2kb/eQC5K2I4RyXH4ggdjW/FomC/X
fCpwUwBE4+tkWARBYQ8ieGqb6MRb64psI3Lt3uKLrSzwkGClvpUuDuVtF2W1NoUWt50ldRGaXn4b
WeMVwM9tz8paVNTNrVHBpOaNItOwiSjWVXy76azXkqLCl71L+7kJgxaQ0ZjdEmWx8dCrklcbJgv+
Oove77LLqFPvK3/Y2L5Yy4cwZOWwB1j1DtE0vAMuRVltq6XXEBZl5rkBEnx5uNMzzN4Xpd9s6wLo
q2VZp8r3RnIXQ4x6R68o33ZDfbftPq6W5DirNsuMvAn1rP06Su9tPNsbv5W4Il5solt/dNJg5rTt
oA/nWHuLqny37bRX30qtJSfHJ8MiNKr+ndckt0GgnW879Go9+s1kEVzPC9bq9Af4/Zezu2094kl9
eUHqoNetuS+b0BP6g9C1FtNhs63qgan08uDtaA4ZCGDeI7ZzmiQHbwdz2zzEXWwxz/shjkPUKNg2
9iy1rx076BQfNW9Qm4pNmFAvj26AwvZsyXfBscFmDMF1wsR1y9101/qhEnJc28eiCUctfux9/Q5U
/SYFOuinl2cN/KW3gplPjukQb0ECAJxkklw2rXn8xC+Pbjej2/agQ8JBC4o9ERrQQZW76RkH9Pry
4NQPhpVmThO6XXXnt8F9m4yP2y74amUmvJqSVLHtH3pX7cnZO0yujDYteyxaL8/b62CBxgOPYTP3
6c4O8m7nlu1x05mvRUSeVvR1tTSftTE5qtw8lL6x7WauNUQZPqZJkzTkHAWoluEiFB2Ml5sqCPBQ
L6/KELVDm+PTDSOQGLiagxsB43DbJV8riSq8wSqKeR12nYVEPs92afoqPu3n20B3LSbCR97MoMso
UNRIsEH2IGO16cPmrpNv+zyv+iClinDtpNmZnntnxP0mVQjgnZcXPDZMqNsdO55sCIhiGsr5aOut
2HjFV4szLbQk6mvVhCnrZtCTL85gbPtuumvq3qBHGawidGF84SC4NzkBFoc2jmDMb1tEqxUajKaN
C9luwigSZx50rMzINo1Z3LWIaAA05pZLV1sTSUkmSRcftFFY2xbRWkSUFHjpIz4XYSKcS0e33nju
1kOv1ieyDQtjNHa3/83ZmfXaiXPd+hch0dg05xJYa8Fukp1mp7uxKpUEAwbT2Rh+/Tf2e86R3u1K
fZF8UVKppHKIl6enPT3mM4xE0/g88R/onv+T6ei/hJCtIQIVeo23xOBMAR4ruDJPR5O57Vq2hmgE
LZfANg+CMBh35dwXoHsd1KnaAZuE1zF0JnrzUgAA73zRPaTn8kbwzukuCPT866FR0PYoaN8vNZru
gO/Rei9B6HSLzpcu4P8+CcF1DjClCZut2lRXJmJ+OkHsdFyEVvKEQySo1H4HjXYSoagn34e+95dT
YNoIwehQXvRCy7sD1NbkiQfKyIo3b7cPt/VDYCeduucvuTOCf0a/PWvQrZw+3NYP4coNaGvsTXdz
m33QU1LP+/zJbWg7MMMwHCFjXe4YQL1jIItep26HiTh+vUy6FM+TJ8GLE9ho5jGFrd51hF+N2yK0
FUSZN2W7LwCuAGLuhiaKn5uXfHabEysuzTLEAM1gP+lgAQOUXOF1xnFOrLgUG+xnxNagLrvBoNbw
Nsib7f9BD/42/6f5KZ/+72vBvwNf/3/XI2ivryc88IGD3kKsb+2Lr9GgHkhD3NL9C1Hpv0N+OfyU
HeCm3GXRAGvE4T2sVdyuJ7GVLgGynuHPhEsbXpvF94gPFEZFbe82ui0iCtgK188QZd8oPcEYSuY3
x7JRt+zwQpP671lBC3pIBo2DfhO+y0J+I6twHNkKy4TAARCIT1w252mvJtDcYB5IQ7cTii0kgmnS
0S8TFkoWq9uoz3sTzDen2KH09ZQwscN5OMFCOWl3BcHlXdZnbldkaoXlOR4xJNTQmGSd/GVMfx0z
t1Ie7GJef/UgaUojcMzvkm6artu5nrd+GbTbVZNacdnQECx24CnvFkMfgsm7m0Tz0W26rbhsM4DY
oxkiDRoDCUPa2xG79QYBHP16Tpivu6QBROluATtMZKi6ceGWKm21EHLwGJ5gbd01cVyhun7PfLdM
acO70Q/QjJOHH/Jot69DFkylaEnj+NlWUGZBCuuxEeF+goorI/FA/D9pP1+G+OfzL2jKrycbVUJg
qRY8/54zLGy+DZDFfmtpuC7wD+7pWcHzyn86fBItjn8XO04jw1LWYqLSjDzNTfgoA+m25drCIZ7F
kBGybLqDl+FQQKr4TcD1wG3rIlakMgIvzTNA0R004YsYxZsoOZyeCmJihSlSBVwMV3z3CoNOfwVN
KwNf0u24QqxAhXehEjDrnNCh2v4adfQMfif/w9gvv9nvFo8VqQ3n2b5zIu8mnxdijJf3Ouriz+zY
3TZ1WzuExpIhzEDQxdF2jHKYd/3VaRjY/+9b2L8s/chKoqgjtDB/RIl8SGDAeUZi+zm1EvaZDYN/
XNH0swdesHTcIWw4egtTt05qqImibv0cHOFjoja3aqhNL9rUODWZQknxzAB19oZFwPRCu7X4wCLz
9RYh26VlK1bl3bjH0S/u+wrSnx3etv/7z/CSRX+ziCIruwYRnJ4S1LfvDqqOZ5+Z7mu0wMHFbXQr
bCMxx0sSjJiaPZZ1CO9o2Ol0+5Pb6OHrqTHw0hGnxiMf1euIhye4VGq4+LndpSMrdOGDTYaN4KbB
tUF/FX3yIu225diCogwX/z2G5+AdXoHBn9/IrEFG5OcfsuELvPR3P6qtKhphctONbSbvdrUFcBjl
sL3boE1oS2O0XvM0UfIjarHz+4UH/vPYbcbDMWJIfqRk6O/5FiXddey37B5+73DIi6LZ5BQ59l27
9fJrn4plyefWNz82j3rTFUlxZQ8Bjq732psxlp40e9GRGzdBLTLJ6596nNcJVmfniOrdfA+n1sdO
Zn8ox7wM8ZsIsHVK636OCar2/Z1EXudF2zbNg2mW7P7cwxlKTy3ke7Qdwu2Jx1K4JUtbvxTOA3x3
2gVXe8DPvwDvB3DhCZ8ot6PnfxbGf7cMmF2TXeisxrnwJ8+mQkrvb6egs/VLIpMj3HkxNAkfIbJf
TscZsbYKIKs2mINhXPBqYRqNqBBt4fbJ1j6hYeoar7gQ1j7Q5u9eMvAHXK+Gb26jW/sEHHqPrIkx
+jJ3pTnAG21/uI1sJfigASAX2H1MtT/kht2nAEs7jWwLl1i3T1kM7+YaqGvPB6pVubVfx7ZuKeSx
H5oVI9Nouhxr+rBDjeb20dY5fI+A01QSQwdZd43Ws0Rh2S2F26olPrXw7QNbtR4pWLNNg9fj9Bz2
i9uHWymcHmvbhOGc1X1zBqWvxyc9po4l9sBK4B1T8N9IMDgBXTeh1xjGt26fbUVkw0W0GjS91ckI
p8MUjtHdR7eRrYCk5xJSEYz4JfsO5gYJrFrd3mBtvVLXmT3Vq4zrhFB4iW1rVwQjLPXcvtsKSLIx
TyRDl0Bb7K8lTIB5DjyucDtw2JolaMRZ42VLXHeUtvcJpfwynnP7h0PBy3r4TZqzZUuGJl4skimu
sy3qH0Mp2Md5No5L3AYfZbMHYwgT0zoFe1/T4Dp3oVv02MKlbhG7OeFHXgcwYg7lt3Y53bKkrVuC
X0K6w24wruGskkv2Yz4dT9W2bIkwBdY8Exh5y2AjQIL3XTClbkVC34pLUL5EvzBC627Xb9lpHuE4
8cFpgdu6pSM6uzloKK1hudSAIMbAHpex41XGtzJlA+40oedO64FGH46te1pW+t7tw63IDFJ0hvg9
hsbZpIbx1t1CnM7qIH+/PnnuuptSqCMoNu+jrQJgqysmuJsqD7j+16MvYdIFELjQGvsKvyaev5Wb
HLiT0pfa2qX16CKY5iJ0dIbWzoTe0c1N0IV3vtcfvu/QKtJR0Xras5LBi7MlThsVtXVLDZm74GwP
Wh9BOlzSTvkXOD646ZOpLV2aYM3DeoXRgaWfLkK2UeHjlOWUINAd93pWPBRP13DHMkS70oNU3Wd5
EqfsQG3h0kY4ASgbUb+qtPsLV8ZkL/YVLvZOuwq1CUj9tsMVSgf49GnitwgXvWrZAsff1ArPk6fg
m3OP1i2wTR0bt4KMMB5wiX24eb+e9FRoyAxCDC6bmQBkzk2xEx07jm5FaDbHsguClNZ70wGEQmbm
QYLRNp1bQwh87l5/PvotEzyBLaQezqnU5wL3tqxwmxkrSIUM0tmXwq9XxmDdy+poD50O43gnef3V
B7TVO1or/LrVaLQ0XcHDzCnhU1u/NAHjJ8a18evZmz9Mofg4D56TkIba8qVh5LDc5PqswyH8BDoH
KHn97rhQwtczEkd62pIzPWoAqXV+ttnnPTHv3H5IK3P2w6Lh5cvPmqElMkT9ptUfV7hbuu0tNv9o
7DsTRl1i6ljFj/E4XNbM/+r05bZ06YBhHtgZp6kz6Vd8DYtNDG5L0NYtnczrycIMvnoGWnI/so/o
VHY6GlKbfjSeS5A2gTK1gSvIZeqb+bqxRDoV1qmtXEIbJJxRz87UCm6SahOXkf/JlOf3x3xqK5fi
bA9WJM69HicU+vDy2OfLQb64/ZjWXVPGqI35bbbX6IOGCog+SuXW7g/fz9fRw8Jp4+cKw2sU6stk
5XWfEMfZtgJTTUKtsKvXdbseOSEhXFSe3ObDCksJ1pxJAqbqLob9Z8qumv10G9lKmB1cbrhURGGF
7Pv7GL9zlU5wB3Ia/R+aJRkNBh6bqtbBnJTw9egu0e4GEKC2agmN/RHMKbWqxU7LgQaPjWOrE/iD
rxdJ3BHTprLR9RSpN6uSJZRobpnBVi3paG4InaWu52EVOZwiak+kv9ym28qV8w5bnQPk6prTpN4X
r2yW2C0x2MijNNMpgNJYgYYAdCDGY7xyf/Pc8kJsBSU1HZxx/UBBeBbpi5dlNG+yLSjdpsWKy2Hu
wDf1jarb0Xt/dvu17ePvbkNbgZkAdmCo36k68PqahTDUPcUnt6GtyDwI2p1auqkaeKwnFmafwtFN
hg/XudfLGwRPrXCFUPXUi5vYjypxBLVQW7K0dvwwu4evFnBXysckvG9E8rfTjNjoo0B0DA1gk6rD
+Evj75cALqxuI1vn13ETG4XBHUZGJ/w5qNtM/4Qmehnin+UwWPy9nutwFARWHLuqEzkd2QV2XEl7
0WwJvzZ46I7zZIXzkdthwlYwmW33fZkpbOZRex+ClrlNnttObiuYOkUyDtjBVmf9VDC0EviwX3Kb
fCs82RnBzE+SrT66nT2v/tQ+sCFxA7VQm3cUx3OCJORtdTRwPwcyOLmPjDzcUr4tYkq47hQ8bbHj
ji/chKzsm9Ztx7VFTBHMDvcIGPZ63+JblK0PAEJenWbcVjFJvL0CJe2t9blmebKwauoTt5sgsTLn
2eMRLNr5VsffUn2JpOOwVoAmsemySbRbHWivgLt4bRR7dpsMK0CzpMPuh/JGrbwEkJauAtrnT8qZ
fzkk21KliBjtc4HZaJON3e+IosqLu9Uta9papcHE0w53orWGqdxzdKRwgM9W5RaVtloJXlazD6X8
VjceHqPV0j5PfNncblS2WgnaiSgDLmyt02y4dklSdYa6lSJtxBHnSdfqZtjqMxAfunApqTCOFRRb
p+SZCA4PsG6qBx3+Crrgm1SBY73QlinFW7qkndjWOpQ/qenLPmvdjj+2IokKNYdsw2QzeRaQaFyB
NHHLm7YiaT+OcFpeFnQzrHsVq3650HRb/7C5vuwZv0mdtiIp88ZAJYAxIHV20d0OxfJf8zTQBgKG
diawR10bOEDPoCq7rXlbo+TDkR5S8WmteeOf+ZSquYCJzR/kH/+yF9jQI5i5Ey/VYq1H75yuU9xN
ZTIOo9u1IrKSaO9tZogXLB+4A/kPIoCBOC64bsxgakuUOPrAOcSiS50FMM7jw/CFbsKNHAZ339cn
JDqG4KiH81LDYfTN2L1rm/iD09Zuy5MaM28E/ThLHfU6h//rj55LtwqFrRPaeGuWscPQi0SLEjbL
PN6VWwshtZVC+2r2bgKkuR48bykXufhlLNzo8tRWBO0ikPARJksdBODfCP9hW6VbQrLVQFEapbtW
cqnTIy39hMER1u1FnNpqIHikApVEhqVuJbue08/QZ257mI0y8k0KzLYPEGYQRiWAAUW6Od6zQiso
47MNuQcEU730Y64yk6fT6HYgsklGxyB7tCedcz3IpvmS7qZ9gpV8+N0tcKyQzCSHES48huoGDBYq
WD4YxyORrQhKt4OPqsfQe8q3sj9UVyTTZNxWoK0Kkkp6gNhi9Dnobr1UFaThbpcrm2YEdF/TZI0Y
kOvCrYTVy1hxBRmx04zbwqDppd8sOsemhoP3BUe5d+nk+KBn44zafYBNuG86SFUCqIXZKPZPA1yb
3TjK1BYGYTthbOUYX297UM5n/015wrGCGESvkwPhaQTEvkcrvWZ32xHlCYCBblNuRSdvh3PRpE0q
6alyDw1cEwSYRm6DW4WhAwwS5U0krsga5SeUR3HgFpuBFZv+1pJ5bltdza0m15Q35207Uu12WLS1
QRBHLklDG131XvzgcX7J9PTkNCW2MAhG8AHdUMSu4K655/6SPYasdXw9tXVBYt/XENJOXbXL8XGB
C0k+eZnjud9WBmXegKrE+jIpqoFzXJLWIJK7frl1/4zgWkZ2k6kqawBkTcM9LvD9bkUEWx80MK49
YRIMztgHoGs+s93twGmLg5ZhGtdjjHTliakIOl4mOnELTFscFPD58PgeKtwKeanDFPqgv9yWoBWV
agkGTeJDVz7tvgpvuO794jgfVlgiSR4Ll7uu6GzuJ91es9ON/gcT7Nd74IRnvJDzWVe6G9g1a7wg
10SGThdm2Ba8Hh22JUGHJw5dLSYpZ797Zuf87DLdxJYF6aFHXWVWutq24DFsGsB7w8BNc0BsYRDO
3lqMSmMB0vlNliUS1ebFaasitjQoGf1WzrzX1b6eBf6gW5Rop3VCbF3Quvg9bXv8mOfge3kSyotH
T7dSKvmHLEh3bJp9oSu54pnj6M/4Agr+D7df08qXsKbQVKEfuZJmvp1DnGOSnLIOsTVBfrpJ1Mkx
dEL7QqxtMTVutivE5hmxJTjmpMfQxpzXTL9ANjK3n9LWAy1q9gEWR+TAyHXL5dg9p/7SOR0giM0z
mtHqRRcz6mrs/IJG6jLGbmcqYguBOuo3OsA/VbazX3i8Kvgc/3RaIzbKqCVZd44bAic6yVX6Uucp
qu2OU2JlynE41qXruK4G2X0I++/SS5xk+cRWAs2jzMJVYrIj3yAn0Fszb04He2IrgXzgYGW3Y7Lb
FcAbwW/oVXK67BDbFE0SQMACPCXDhn3MY9iBxOBruP2OVqJcAkRKP3S6atqz7JN6m6RTcie2BEiE
Woba81RlOFzcFc9hVOz0rEFsCZA/L8fsj9j9mhffzTZFt/Pp6LtCbBFQ1nRxHzT47ixbvouTftDi
6Nxm2xYBJcL3oJPH2Dx6UEFa+OfpOLL1biICfsY+LgqVmo78YD+n9LPTArHlP1vDY7oZLBDoaUoo
ufNdzG7JwMYW+VPMl3VMVTUbGgMGApXi1q+e4+jR6+MOT/u4US/H7TUIVAlxymeihXGcbitFvlyw
k33Bp6/RcZvMcdulG4GO2P5nQRKGJoGvWoUX3jmXL+iYrHEMSptctLYJQ3EjUtVC+qxQwzm/M9m+
/uE09Z9KwD8L+cSWAWXbieuS9NfKR0XWr/yDL94bPmWKFTTQgn0QXdCleIVcdn4Ds2GBWQ/d9XJb
MiO7m/CHluT+kZn+DT/NvLcwxBTErbRIbB0R0zTGBmrWKhDRPe1MCbKV22Zn64hS7adLl60YOtvD
fKde3aN93m0l20qidmiobr19rXpfXUyHPwCgWTdMFrHxR3ETKT6wZa2acRxKqo/hAsf0yC3f2moi
xhJ/gObn5RCczDg6DWRv0Oe7MbeTma0n6rqB94E/4uvxy9ZtN/OHbNtjx7NZbIW5yvYGXqHtWs36
GRynx151bpcxm4NEBc5OehdrNQUM2MMg+AVfv+9OW7YNQtK9R9kAo83qnIavhDYdnkTcbNqIrSjS
MiI8Cfu1Ste2akXa5sHsJlEktqToPIe5T9GTUBk9hfk86yMHWDV127JtUZH0m9acAX5LyMH7PEmi
lwb0041EQ2wSktKzXLcZc66QF/ImYLLYUvrL6Qe1pUWqYxqwdHw6o/yLv+11tHh/eHolyIa/2bFt
JZEO25NrwvDdYVMSE1VZ4tZ9SGwl0TZswx6vWCphIEkBf6mgOHu3V3Rio5D8fRK0xRZbsU1+laZ5
wh72h/B5uWX8bkqsI7He47BJU4GqVEbGe9CFxjuVRYePvtI1+eb2i1pFpACNcP7mU4TRmKT5Pq5/
Mz25laTJPwRFLfxkxRQiX9DuFq5fzZi6ZSJbT4Ts7qGBFCP72dEUXeQXPpxN3ALUVhQ12xRM44nB
eTI/slng6WV2epInNhUpNr2UFF3TVUwmrxzi/q3XMMfCg22eNgAAtPh7tFbi5e0Wfd/fhrZ3PMXa
wqIt2s+lnchaHV37SJahWDbhloJsVRGbwctJogBrsGlbFEo5K4ByczNOhAjeOn4vkTxlgFlJp60a
eVTiTu/0QEdsUVEsvW7wICqqslbcWDwW6RA76ZWILSrypWnjA9g2GIN56KPQOW/d3haIrSmiZk0F
gCNYJibIIQdJY6daN7EFRWG8zP3iYWAN56dHr8nafO1iN2QTsUVFXaZSPwrVWiVs2Jtym+axySc+
oUHGaSu0pUUh6J4puIQvv+ZUTFQ9R5FbDy/5h66ITvPRzjjwCzOEZchNtauMu21XtoZoXpIJvtE4
8g+C3PYty3nmuy1wW0HkBQJ9XwJDRyK5Qwml5JObvyax5UMMcJFTRxoL3Mv4Y88GzLnA06jbb2ml
zhfZNvCe/liRqAnuuKf4dUi31C04bf3QOZBsCeYZo7e89XMpVjkUZmhmNz4FsWVE1DvGjopprNg4
iHzGGW46GreMb+uIhi1cZtbPa6WWM4cw7L5v+bPTrNsqIt6t2ToHw1zB/FJdd07PwvNhGOA2ulVZ
OlAf3BaRmarNUACn8inuNre0bMuIzsijSz+dptLGa0vQtpaLkb7jtdlWEkHru/J4OUwlRfqpQdk3
H6lxy522loj18DMIwvmoYOS3Amylw9ua9W4EFmLLiZaQLHhxZaYakmMbcmg6oqHI5mP/6faTWmHK
RwkGlcFP6uGT1d5d4vlPGpHfSzlJaB1sZR+o1mj8pHh41b8y/Lzk0oz78reciQAtDEDx7pN3JsPq
VnmxZUan8acjyXxTxdt7b/UAenL8FWyJ0TkODYFO1FQU1hibEvlG3WwJiC0x8g4COnmKWeL7+rZL
glvg6ItDbH1RcpzesLWBqXDFAMRRniJvF8eLqK0waggD/X1dTMVI2z/jvu6p/FjC6E+3usD/z7PX
b25ftsioG2Z04PbZVI1ofiYfYU3M73SsPfrANzTQvgeuLZg+rk3fwov3OPtV/mXiPTrAWWOT0EPe
4tVrnOG/TOR5B7caIHXM2fDlQzDEdL4PFqHau0XPx/ZmPZo2u/Q+eqDrDSivpRxFSFV9bPGePhK4
lAWXkUWwddC0AeUhZzRrvhCPhmkhTmwBpWCzXMqVxkrnUeaJvdpaFACeSKg8eu03nzS32EA39bRP
KSlOehhzwUvlnR5C8gmHKPWd+HJ7pJ+md+OFv8cVn69Nel2hdv5b4U87CgqzkLgC1w90oyj1018e
3iOBxMEtpwH0oE2aa3RIIj8EXah/nQY4NXDlhjmCLQrsI2ppIjr8CMYTr17UE4OseJd056du4sJc
tzT2jmuCttOlRguTSO+9NdPzIx3oGH0DFv1QVQSrhbZI4617XpuDNgWjkCQWKpCTqIdmb5Y3A6ih
x8cYjqNt2Us0+BV9k41xAWcCyq5bcLL17sVKnZf+2B/kLV6Y2z3PWOhl3w9M+lKDUatgiSmyqPvc
dob5tbcDbVCamG/DNY2HsCmyCO8Dlzgx3tudnpxcwGc40oIQxeK3R9uO7/ew6+Sl4Wok7ySQE/ia
bRxfcGQy9Yu5WUWam60b+6sP4k30tufhIooZXHm8T50alFY+Dmi/Sfodgv+dqMYrsjGRW3kaqNAL
f98CkNZnFgPZFBApb2kGgV0+k+z8tK+Qa+VdlE5esft9Q/LzUEl/BXDazy7DqpquSM2iPishAnA9
ub+rW0RjL/l5gmAVVRGbguYWBfBtz9UUwe/HA75JFWz29rvEZwng3ZDMNMU5T+Ff+GNW0AQToe9w
0Z/iHPzHaf2iunTtc5TSkqxq6eprgIhCVNINQRTl2xjF6kll5GA8X8NGn3k3yOgoqWHeeFV9erTF
2oAjDPOb82SFHCX6pvcoSdfLMoWQzRLhs7YIU943V8FWYsoAIua/9q4xOvd8KeHLMXaKlanfZ/rj
rEjyGYUDxstpp9mSD2xn+23FfxaVSqPtzFsxk/Qtng7iNQcWeZc3NqT495mbhPLci2exibwH4MeU
i1L8+BIcGYeOD+z7Tv5M2mzJSr8dVPQggML8GZ6t8W9e6pm/F1iofDuaPvwYpGMfo2bRest71vSn
D8BMvJ/3lO8AMhYdWabgsrEwJk/7cFD/qppBjPWhWChvfE/6OV+p0m9nrcR4RWxFqpB0mX7sLUHl
nAGhrSr4B3ndzTt08zmL0cI9KZ/MQFguQ/K8U+nd9Rr/JW9BdUk+b1M6iOkCVqaQ/WVfNRHv2piJ
8Rde84L4AqxMmCpoiVkU35ktAkIyH3VD+Vj0eBaaojz2o/Yo8Jc9ljdT7BN9mz0Spg/TPr2sAS9p
sC01U4OfC/dC9gFtbG3woVdeO8K0dGXBnE9zgypa3A3T8xj4fvsjnaOh+bHChWIu/YXhiN22Ih7u
W+C7TT3GwSnenksXfxKm96Ki9/VOr4vkan2D3dQzBWmVjK94OU3CHPjFfnhG+0iUPTcyYHfphHd9
tESztbmbYhP/EiocoN4lybg/juOI40I46PVzTDMF1zWuul+b0NuT5IYl+TAhorxiPcN++NCp02Nl
cOKMkYPQtkdli/PSfPMnrAnfi3n6xmSs8W+9p+bm0uGo5hVzmjTRJUGXWVOuaevJnCcr9S6d5+1/
xWM6zrXszzI6sXfkO947X6b3fZhp5JoUB0jOSM7ZAbzw8vZs1svUru96b8nOC7aEBF/Y9Ay785gy
4l83wfyg9iDMkEEZocPl03xQ1MuCeM3+WoIouU8juT/Gi9fJuyxph+hG4XERXgmCYHtEArwbjqmY
gYJUpn3M9rhFy0pHzsc0HucHlLWQ3SPoRsLiSEbWXWWf7Dw/CF5ccgRo9g3EzuNNxolICqCdv4bd
nP2g2dx8Dyd/Gt9NSXtiJbQBD4rYb9PSzEGPhAhYJtBrBwOzMIQLVi/a70SnV016dTeO/nzBAxQv
AfcZL3Jjt9aYividLClHuX5NotsSBX6eBcdbNpglj9g55BngcDkH4gnrsnuHY4TKBTpxC2W8PT/B
JOiz5CxZEqucyUQ+dGH4aIK+pMnyhe2evoZ+15YKhkglXMofzmQ5UMrrU6/c4OpWskFnBZeezvIA
HL2bacC/wu4skscsFR/VsSjs5+Z7wth2BZyVlLHu94+JbmQ5d0B2gyywzEUG7z+FZZs22H6oMXcg
2oU5TJg+9gQ3CA87PFLb+HykHvbDZs5ygh+3gIYiyElwPAYHuwWdecz04l+AvTfwTx14sSV9Wxyr
/0bE6iumMb7MIDdWKGR954SdlyjaS8haWTkc3S/4kbQXT+FFOYXRGQ4ARly54bdjYHPRZP5W+JNC
WlHBkz+kb9WR3EUTtIIthcSHJumYJ426DWTOHiYiHhtu9jKOj3diXKb+2hrvKzFICH3T32/6fAwa
JnMWrM9y79O7NU6XS7PHv/pWv2E9nouLEXNIhdwQCdIUs58+4Mp5vmQAYNmNltiCRm+DBVbIFpy2
IhqtVx7FfZ4arotQcK8g0/y+SVhShRsDE13671DHioBBEUXEwynv1ZJ3k4//JxnRhaDRmXQRlPQ1
ihVxkwc7ekx6FJ3zZRT0CX71CTJNU+IvxMbyhKcnz6fkXJ9CFsS/9rjZmjLTbfixlZE6ylkLPPQE
Ydd3DwENKGoHWgXHG7gNJeXuj4zfWCp4X+DvF4QF9YYmuCaoTJk7X0bBY+x7XOaEoRc1N4tM/5YH
Hcupi7y0TkUTf56GgZo8OjbzBT6RsX/Nlrn5vAuxrzjzoS/0LgtJarAyF3CZ2dSezxnB69MlBRi0
GI4x/Ax7GLnkS9cun5NpZr8WhpfT+2FQmB3VI6YQTnMCw+m2O5FAUCh7E3tGHO+XMWPjXcL8NLwu
IfOhuB68jVymYBlImYqRQe007s2blTaruomI9N+Gc+tfFOucjBAicyyrcFqPHe+zR6ZKtgl8K0G7
jHgXZW3w95rAXO6ZS1+oPJxQbEWNdJ+/+GKYFQ5VaSuqtpnGT3I7yPRVbsn+a4uhWsqXOIKSf8GJ
GG+/+xiQElDwMH3SfJDyEioBTl0/HqKvEjg0ffAD0vSXSXIsyFmlaOdk7QYLVa6S5e227+zE0WTZ
evhQGTU+TfPEumJQYxRgY+n8LUeFla7XbB3PIF96dswFmp6DtzNQ//2HGbiJ9e2y+v58nXy18msX
NDgbZhG6jovdhOgGxt9i3K56irqSSN+vcGgOs6PEVfABmLcV+ucguAPWY03uQWgPcR6j57lcBPaZ
z34YneYHPRrIPaWeve22TOByl+gL7ti7Hu6kUT1HKWkwFV0c5VoHnBd+Eg7YV2Jm8h2/p6goONtg
FZsenX2Udd30zhvN2L0NgnhsS4ojb5BvElioJ9xb4BJO1pOkF5ytn8BabNHV5KdIpac+jvN/ODuz
5bh1LGu/yh/nntUAOEf0qQuSmcxBkyV5vGHItkxwAgeAA/D0vdJV3WGzlM4/MuJcHIckMpPEsLH3
Wt9ORp97x3JxXH4IaKagr/H8kUMGKIM8mkrTPy1jMLw4PaB4aQ0dvRV7Jdqmx07F5x+tFXAWcXiD
3wttAcMpeq/OdmD4IyrxFpgokkkhdo+sNhiOqmytTYWN/MUZbfdZ9lZ1QOM5HChKsRywFFJ+59rK
maKqmhbnEPKsdHAEmIAEd4z5UU2u/IBTXeBHdTfkdjwwsmN5xjdWNTcqmaygd1LbsZYlbieHLu8U
LZWO7baeEqx1wSczVjlI4ehKLDDHOvHJIn6wbJoascBNj5XX3FcIV6MRTRe3uSda8pUoaZsYh51S
pMrSVbsxIc0eIRwMi42xrIke/AUVtmPWjfoZnSf5D9TWpyyWfSuKtEe4VaKeNPc0MU59o6ZmZvd1
dQqMxJij4w5Yie33kJWO9+Bnjtl0Wkg/RvVvtwDpuUQSPTfbKLecW3cwIU6IaBwj0Mok1xKJNsd2
ktFzMhLzoqoQj/m2+64vOuuxGiaOnUhV/rtg9vl4b1zZDQ8z1c1XMYuFwVfccivSnGF7ktIeQNzt
DLtzBZ8eCll16P8+F594qZf+U069dortHDYzOwwsK8EEACkgq+Vphdf9EGK1D9QQL2YeinSuDDtM
gSpK0OuMs8SyxVmYgN1Uf0JQV3uRcFiJZur4IE8mDMtXl/P5HdLl9vvCd+d2w43ie4kGuAiSlKdr
TEjPIocCyp+kXOi0yX3FdxyVuogvhpVbIsYlP1aTXLK7YiDZ+35y79Er24laBtMk44pvfPSgt+O5
gIRv49lLUR1lZ88gp9W2Amcv03C5ZF3IN2pxsvJuLG1jpWiLQm5YMMwf89m2boXlOyqxvbpFCgGW
JH9nBpwrNrS37eE2l4x/XUrBq4ggkp03g0vH4OjRxt/psKqhpmJTjzo39Xi36dze+qAr6kRIIvix
CNw6He2mP0kbvnUTuXPGDn08rMAziClq30qET+0szfJeltGUmfBdONfmpXXb7EDnbLqrOE6CUbg0
tLwNsIfrr+g+q6eN0dgDUyWmbrdQk3/pxKjbTT/7ArsNX7ppK3JKunvk5HAonxjCQ3Qfzb7jDF0/
VVJBaVsYb9cH0/Q0YLHcM23n3pEsqqgekMZvXrOgCfu441olrF+ag+3miG+qYbhTYQYAG2DAWMa6
0LE/9dBtOREDNdFs+sW0d6orVbbJ3dm/p+iqqnZ5pnAsbTRxv2Fmn5I1xNfW49Av9YgDbdjdiHrp
di4bnU8SeswG8VU4zZuGtgNGFTbFMqpkEe49YFSdSJd+a8VL2E/smFVuFia9L05bQl080aK9qybH
TqrKHEqj+6h0O/KIdozmpiPLNN4yO1ieDfaKflNnMyzmA0AIm562vrfvxmVhB5GN/jOXaFuGh86b
KkZnHfoFT82xD4VdCUMg7e+ZkFh1pF6SfO6nB8/xsY4W1JLvOA9ydBzmTXhs6/kVok/PvEj4218F
m0DzRRmyiiqudbxYAMGmc6Y1iTSB+1D46kjMsnGdmhabpuHLbc7K3ZI3D7qRzozkBPP32Pwh8wEh
kAg3tuCH+q6zgO4mbeRTQdlYxXAcoYkIrans904TgCsfSMc8WkaMNBprh71AO199nthoOzvSYE+K
J9td+m2pYYSqavR8yDSbb+U4DQi/qtZKRxf5jngeZsMPBGzp8aglirKxMzDW3VgVCfDwZ06eq5xM
8i50YRvZMthS+ifIpFsZN7NuxmdVtMUPFBlUm2ALnpCGafMOVzFw7wABObrljbXg+TN78R7ctmnr
bdsb9Pt1xkG7OxcKUhZlIajl0VxQ574MWOvGExb2W9Jm8wsv6sZP/aqD6AerUAnKNoCNNCnzou22
4BbJzw5fUOVF0zusNgqcjSpuHYqdD/3dMJe7kTNv1/liqvaFxhzfw4vSPflVSN1jNxQ1BrXTFskk
HFFGDTY0HiGU78KDtkfWRqjzjAhwSTPyj8GpG22CPQNtXVyN9mNbp2ocmQxDE9Zb3xayuGvzNsOp
h01etxkVn74q4LhITCeGOuPEgzGIaV8ET4ChlVncW55b3BAbGY1nHAJCvbdHW9NnlqNv8XefQ6V/
NweVGg8uxGws7ae8Hh6CpunsV5OLiqcA/GU/JoUWtkeK07rBzK0G954WSBAkfCgK6yFnBoiQiHIU
IjDTZTBgE6Ww9yajbnCcXjjaK3xAgyYfJBjF3Dsb2U3WRBZWHeeBuYIciCj9KZn9vrGjkeBhHEuY
Y+y0ZGFfbZ0GT/DD3FSSbZZ80U4y+eg3ElezasSnUWmsbihx9cs9RT7wBZWQXkdZUJE8BjxdZQko
sNNTY6PTVdJmwoNiZ8ZxOsImwj96Y4n2V2NmIXMwqrFDsOtJ2t1VaPvGkmz2/eJpEcTqYtgryRx3
g1nUgz+W/aYRI46NOII01TYLChr+QBbJnTfCr90eVSsE2pFEPqp7hLp16oDRxB/s64B4rIryduTT
NvORx/zU05w7NEL6AuYOTDLbuu9bCwttI3kAho4lwkJHvtPI6aZCkMWXyJsYy15yOwx5FBKnGiKF
XlgvvML/I0Iq3TlqGoPvAaz+8IKkt4dW9aiFqjgvB7ygRvhm2M24QZ20C4Fpr0Qs7b2QFr1tdnXn
SvcxnJs523g5xnjEtN8+kJqo6lswWIA+dXWZl0mpCfehKGCwfMikccTifJGuscJv9tR2SDxM/Vhu
oPy1cHxqKuXEfitJGC0IxfV1KtK1N1jZvCqLrO12Ev00dyIcgnvkypxrqzErqcpAO9qSZuh2gSJL
UouqjYzg/+6M8V+/ddOU//xv/PsbCF9DkXO1+uc/n9sG//336W/+73d+/4t/pq/t3UvzKte/9Nvf
4Lr/vm/yol5++8dGqELpd+ProB9f5Virn9dHv8/Tb/7//vD/vf68yrPuXv/+61s7CnW6GlZE8de/
f7T//vdf9CRz/q9fr//vH56+wN9/3b7UL4UsUJP819X+709eX6TCX9PwHwzxjONjcwrC4CRtml9P
PwnDf3gO8Xzi+57t+fRUGxLtoPjff/n/sH2c0AlBuGmHlJ6GgmyxDP79F/lH4LqMhiH6gVCGP4Ym
8H8/28O/Kkv/eh1v9z79WR7+zwIUW1vUxIT2hKbK7D22pGKnhUb/tsyymkdfj/NRhRqpcYS31kcP
MtWkGXJdRhCaIFWRB/TdYqz2YPtquLFQCACxsndxRAWYLIu4UuwWGf7gpRvRU4qTBpRMxFUi1nRw
TOTMyDnuEcwvF9R6P7UFb32VVTE2bCR2XWd09l2NygzipKB7lcCLTihkWQ6iCsbsIvYKDxKTypbu
TT50PYsRO/AKpdqxe21xHvsAC2A/RiOYzEFUIpQD7i9k9W3WuOzzbAXBXbjo4AvedZ3ywkaAaXdL
8xIYxKTIETb9Zz2rYDv6xPo4ToFzY3jlX5CEnJyxb3zDtTNvnpVEJbVEFoEj04echVHfGNLxJC5L
Zn0tcTj8iBM6PKNDHgYatYcORZRfRvW/R86vXXLdM/fGKP21aeviCtXPQWv2Ns4RD6FD6Oc+lNmn
acGx8MI9TiKLt77fqcz+S9ulDA3JXA8NpTC47OWbb2vxtRgs8uRrlx/DtkBnoz9/mZ88kbfutJJ5
YHu2wVh1bLAzG/LDt3nwOGQDea8GFkis8r7edSVOL4lHZusd1AP+fRUuSNS4Q07eB2FP3tNpDL7O
4OLugh4xVhQouARjFI3Ay7GI1BsHx8Tv1Crmm2ypscr++aO/LWFma3B4Szh38mJSqSncVITm4FBy
lcwD3SZ/f/zjMCOjpo1K9exHOcfBvOoujNxznxoL2a9vFpoa4czoppZmrL+nhD+S8TqlIVvbBUPe
2yW3e3xqWSGh3Cd2e5XUEAnQ3z+07+gcmhpcGRWBLTcm0mK4SsfB1nbB0Ksdx2lalTKLbJjtxTUZ
L6yDZx712i5YsYUZP5hV6lZkW2nwG0t9Ydqcu/RqDWhEUzSh7co07O13nJWvaKNy3QNZewVlFygj
Wq7SNgi/tsgj5t4lOfSZlWtNCxdoaeQg+YEBYukw8oTxnahhtXxeIO68yrPA1r7BZWSEZsgzpzjC
GB65yNC92Ig3r3ynpxfyy8JYlxNFhzSMRGSsPVDJB3C/cGa/8rWuJqdAxciBS0SlXYliezBv1HBd
X2vmr4JNCfe7nLpOpXIhJ7hQFRmnf7pqJfRX01N680DrpVQpTrVPTecmJZm21116FUoEohXzqaNe
agMeAS9NLK1LHYTfloyxtWnQWMVkS7hF0qqa9cesqeguG6rwQz1NBnljt3zMw/Y6KgNbewCHUrcV
N5hVczMgTZcnhXauGzRrD6AzUhyw8xyP6AREnp2U8uvIjuhk+/tonzBBWRcOMuXgiwWwtzXddfNo
bf9rusxhxSBlSmz/A7JynzyPXTi1nT7cGxHF2vunUdj0A9XJFFkId2s7aBygcDjfF2GBuoxfWVeJ
jtl/eADZVExBm2EN1rqOvcxtotGHDuGqgb+2AHI0yYXuGG+V9fzZy15nYT1cd+XVbM3CPDCahTLt
2YBsRrZ8bCZ9HdWVrT2AnUDaq1d4KDXz4q7sUhRmrlsK1hZAHhaC066X6eCSAZVIJ0yKyVzXG52t
TYAABdg69D2ZeiY4Vt1yKktdFyiuHYBLa2MQQrGUhq6vYs9rD0OrLp0GzkQCawMgn8daty2QqCSc
oJUbEyROr4tC1/Y/mfN8npCNS13afAh752uXVdeN7rX9r5cuE2ZZZMpcZCqDAEW362BGbG3/OzXW
dJCKk5DfWJuOfQ70dVRrtvb+tTVqWFxizQqEvfdIsJH68cKUPMVtb6xZa4i4hZLPIlqM7cn27aSF
iidCkxwTzzOv3xGomG4kyqPoTTb1fo6cfencI6Ve7nyVky6SeoJUWEA19AnV6+Az6lckqhsP1YeQ
+g+tD0xXXBWd/wIJkfVYVKG3sxavfE8k1BVhIaPaRZVvAZRjb2yFtg6uDW1VD3g/DKZ81/FiJlFB
aPMdGvFmKyutdzPzdbJYBkUS23UCOObRrJLKcnwtahdakDmQKJeUHfOfF9Q8N1lYk0dLe61CDctS
j0yNgNqgw+V1jiG2RqWjoKYHyF9Qj8pdlBBFIofrzOooFvy+D8qGNoOdYSZ0YfCYteSRZOy6mbC2
Ntpmtrz5NFyzYl+xOkFn5uu22LWv0atR7kJ5U6amM10EhvxX7pP0woB9e7yujY20a1Ei9WuZlshm
RxRuW1TUx6frLn46PvwSY/tKLEbCpJrabXaEnOPQsuy6PXttazTdmMlGCIyRcUb52AnKpKJVft3R
ae1s5AY6vhEih9Q3bFN6+mhkduUwWYfv2JVC5P3wMkdgeCwas3y5bl9d2xq5XcGmWjOZjnmwWRYv
metLm9NPZuQb69ra1whV3NTbhMh0CTV/yQyEPJAAOwk3WfhcYy1wIrA7pju03pCHpsRpyiZQBV01
jtbOxwUwJzNC8ZoGnM5HYptgY2n7OhsrqrW/j9JSdgJKYo1RSkKomG/gDL9u4q6tj9hzuW7BU09H
We9aI+Iwt69712vTYzGCPSUaDCPqFM9EUJg0ivm6cGHteswaUo11hT2dOtZ9UZC0kdfh29ja81hp
EFvKrJWpYMND3aKDz4C95bpRYv/+Hhu5DNQ9fexlgkIiP9D+9boLr6Zs4FNjFIrVKQ2XRKEsaS6m
gM8EfWtcegfoCJSjuLQsb/t8iO3+kq3pzOFp7XWkFHpkDGx0M8lQVFUeZK7wrzdbDm7FfWfX+VUA
Fba2PHqEGpeDXYG5KeEYyaZ3QWkuvVJ6esRvLDtr0yOzRDfWcF2kNjQPm8qHIgS5lQz5PRRnSaca
6A41OQxiQEeOaUGVFkKHSLse+eGgT+Z1m83aH9ktttNou/k5IW45wGGQFV78jmeGwJqyXthdN7cg
0KSm9h6WRj10lF84QP/0+731+FYbcA5VbOhQ7GNqrhoOw2tZ37ULZ7HlVdm2QPWMRAb07k3nnSpH
81RBcNNZ+6CQ4VPvTcNnXaAW3neo3IbECx98S7uIZfEoejDzY2LXELw5ObtpLXc+NhBLXjeZ195L
HZSsh6TzdLatE4Sz0Xj1A1+tE3Vb1iOKPRhTKtjo8AtS3Vd+6NVCoQteKc/FotwowGEmXaIorq7z
urI1xx1EOTwGv8JxSHq3xIgn6GuvPNiuTZfQD9U2HAE4kWvwkAMlUk96369aPdf+yjrvIV6E1ijF
MneYslnFECFdx4hna4sldKkuRPbdtB/6tn1Wy8RiqKfnC/P+52XemD9rm2Wvw6ZEzQnd5sLR2QR1
peF6sT5D5RFuJYMNkC7IE2VlRY5jw+R9YbttDOwaicF710fUUMa9KotgRxdCj2DwsERkXgkWh02v
i43Wdk2cBeegdzU8h91gpwRDMNZYlC+M6DOp1bVfMxvmzPOg+ky18ZfDNLjNvrRUd48maPBb5wwQ
h5CqS5z1c3c7LZG/nBcaKJzRIJww0NzkeDeHzLsJl8K5RfdQecs9+1QGRAfbq9qos7UoRHPIYIcS
OXoYMIIDG6cwGTO8oT8P+9MS+9bQWa0FGYqK3uRSe1+HdZf2gPXs8wnWdD3x+eufb3Fm56Cr/B8n
aMwlpoCmA+RskWqq78UkrnLWszU73p29sbY4jm4u1z/yovuUtdV1hcs1ON7qIFks0MolteptQF6Z
vu5xrKnxbggTa9MGGKui+YIop7oLii647nmsqfHKqEVoOdopvAKxUmKOfA6/w1Uvck2NL5oZWj54
X9Om7Y5I6wK/Elx3vierCADqvaGbXA4xilCwJxAktp+mwr2yGLWmxodsyTwFlWjq5uxuxsEh6Tt9
CRV3hgbJ/oMcX6uss0hpp3YdoimFhwNlAFPJZmwZPcApAN0vV8W3EpHfUw8aUSqGwDqGorO2yzxb
GwnXzwFbZXYpHj0z49a8eVsSkc+wLaSqgBzGm6CyhojrAqT3zIpBVtMZzUKwczC0yOLo48Mjnk/j
O3805EPgFPX7P4+0MyssWVXh4ERvgcpAvyDBSJ32bl8/nmK4R8fW8wYd6nNILNjw9Oebvf20IKz6
fTl3KRgUocrtVA/5+9LMaaaqC5d++3RD1yh6scBB44GzlmKGhylaZEEvTso7aop8IwKs5Nd9g9Nj
/GVDsplxh1o67GR6+kHcZofy2VWrIF1D6Y2w5hJQ+iGlXUMOrqFZ4obSv/KDr6b9oMHNq2DzTz0L
KdSpimG4v5B5eHuY0jWWns4jDE1dAJssXDtPziLVgQvPfunz6TpmGV3D6TOmoLNXfEjDYGr3QMGa
zUz9SxTXnxSk/9yaabjamisHnghWmT4F2cBzb0pgr95DFl4D/WFBj8RLNnwIs8J+wJGvuLEmA69T
GVJ0Z8kd+2Ewfi0itzb6dlq0/IE+JWKrMzAMwEEl94hP4ILnfbMPECmWPDwRjLoMSmSYyepS8Xw7
OoJvIU8Hwrn09S1w7ZBxN0v7UbqgUJRQPnwkgJJu/bDyrpOo0rUosXMbq9dlPqQ9JOIpC6tjxtl1
ShO6JueLwQUEkoP1D7kJWKEcvVpY5l8q7/+Mtt94X2uN3ojW9IFGywywxaV3qKAI3ZROXx31AEh6
rWssliEHnyJyc5MZWI4z9s7KhdlI0ctj1uaWSRjCbnEDOWgWMQ5mXRwaIbalJ8h1Sp6fmtNf1woz
10yXpujTXp62ntqeo5Oj6qoQga5J/HBKdeiVyllq92XxyK1wPKKR9KUkztvbAl3D+HlApYJnlaUg
ISxbA9fTA5fYJbw+C99Bjui/txcpPv55UT2zgKzldg7SyPDihGZf4518nEJ7PtbAsD8QSBTTP9/i
lLp9a8ScdqRf1m3SFrwramr2ZWU5RzX7zocGXq9nSZx6380Lzv0TG2JOAdT48x3PPUH79zv6ZYOG
0AUlezmYCvyKapY5eqF19uYk6TygC5t5tn1IAC6Nh9OO/dZXXC1i5QiN/Dh5Zu+6U4vqvxicKIDv
G43Rp7BMUI3LNrRmOQxGqKCNE/FhRIHvsPODANZu4xz9SrWbAuarpJ1rgYdRvs4/aTd1MTUbUjXN
5xyW26i1jLqb4CmetwQ9Nm+Wgi8fnGz27tEC059j2cAQEg5Zfq9ayEmHrA62iNuqW61yWJrMkGVx
rr059pRFYnA/lw0vii9qtNrEnkf3tqyz8MLmdObETtcCw9bisDJB9wMPBWZfbMIq/wG2IRzbTsOt
L5hF+V4MlCRzMbJXx66KWzA81BMY49UHa/a6B47dLPIyR8HRO2vgOPPQirOK8x9qbJZLr+/M21vF
YWXX4uTm4dTunc7VqB3eiobmFwLJM8HRWq7ICRLrAbS0e1Ar9K29BPZtbjvqS+cIZE5Z5V4XZKwb
HQx6IlYJT/t+XoY68ftsSTRSSRde5WmuvjHA1/JFF3ZgCXDBuM+po+FCBFGjhlZYl9etEWsN48wq
FrajHPcttZiOFukQGA2H6h3XZgH3ym43iwk1slUMpr8/rxKnyPet77QKy7pZ2X0u0HYdLtHqqw0H
VBexNjhxA/IwaZo6/FZJkH9iC4CToxZd3l2487mnuVoRM6gzsxab3b4j4Zel926BNNEXrv0z4fDW
11otfmHT9MsCZtKeyyYb45CU01EBwPvN6cZmmzdoo5CMJMwSEqBwXQGjdWtUN78oBdrNlYOR4ZH/
suSHiOqcAP7FFDP104QlCqAoEJj+/N7O1CHoWhgZZsFk572v9nNvI2dsV8fSzweWdAFFIWKQTr3z
hmI4ZlOJPtKzFIlrt9BMCdFW0dSr+cI2cy4WWvdfQMDI+VhTkTaNsjaQ79NdMPQaUSukGImGjWQn
2rLbEJSYbxbQZmA+0+1W8palUNfXCRisDezi+JiomasE7i7Q432dX6gdntnc11pMG5o90cG2nebB
kEc5eFuJsLSMZpgPL7zpnwm6N4bbWoKppOqYRge//ZwhVA4yCZ9rLVw8BPRjcFGPmIKDrSGTKHWg
l808lYjQ+cTNppUcL2Wc7KdhgcDmkoHg3ARYKzfrCmAqsDDUfuoL8zp4If8AGxIto3EAOsXJ20eO
pFRS1Zgdgp3Mm/YMWkxkZQU4aH8eo2dinrXEU8CRP7kD1/tBfaKz3IJeAWqKTgL/K1N+OitxoeJ3
JtRZKz7llMlF2w7dVSf3uxnHbd1VZE85cHKt4cXGb4v8wiJ9bjitlq3cgD/RBZLuGOBd2z4w86E2
FnZvoJUvDKczu+Va/YmmAUjtOQN4CsyhcZ5RE6GTwgcQHeQBBcbrmgfTtQwUtCEY1EzbpKW2Y38Z
0bjs0vp7ehhvzYdV4sivh8WzJlwaTT6SkO6X4MozzVoEGoygHpnZqVMnQK/mXgKuMIXmEh/zzEBa
60AhtO2bqdB1GlDWzVHlnRxYxTA4d8j1610OFBuod373/c8T5Ny6sVaGcgDa7AYUrxTFWy+V1eR/
z5Z5+OCBnZIsZZWlIZF1XMAGDioWRCz7erHL1GtdmQA4U4AgFPaX1owzI3utJTXOEOSuN8ypBcyN
rwxWiTpZLrasPSPYoWs56Sx1Y3gm65QQ29ry+RR226AHwVjb5AP65i1Fl5JRZA8WDsHVtlPD9IP3
7nypMHXGB0nXqtNaQ4OAXOyc1nObCFaDE6CnSPoE0bXehN59ndeboRf39qz30BhuUBXbwj8OnUKW
MD//gUxrPJTWUQEUAf5aLeCezOSt73gJ4CAHt68uJPfPDcTVKgOCYl6jI1qdTkA7JZVLW1gdC1cg
a1Z0kSFG3wVefrG2fW67WCtbC2JPoBYPdRo6dSCT0R3JNzbb7TfL5AonSGj1Y8B23G/AS5nvdKY0
A/2hXOSBTvJSG9Kf6oU3lo21CrZGp5SmJO6Uag8S2cgN8vJQ16JM0Oeo/IpjD8ijVUn3kKslBlQn
2MHTOURhm4s+3/nV2IlE1QCUgRhYghWCtiXeWOg8cvKy3wq7s9/7bngykOEoWgF9xaM+7PoPylqy
J7jCkUojC311W7X0F9byc5NqtRJ2QB9YsFaPae8ghvcRGW3QUw+8Nw1oyJ9XkTPbxVqc2lvM8QZF
xtTrpyLhQIzsAeiqbvyFkzsr6IoLq9Vp7L3xdtZK1XoCmqnK+JhWufsCLFb+uVj64P1VX2KtVa2M
Kjt78KeUAHlwyBVQjZHrt2MKg0794Eigbf98o3Pf4jTjfonKF2AabY4KaBr6cusFbiKrcnPdpU8v
6JdLh6IZTFbmTVoQL0Efybx2L0RS5z70aXT9cuXSKQogb4lKgX+abkJ+ciFLba4LadbKVWc2yA+S
ak57atF0HCaBlY2123YaLpl+z4SCa/nqgGU9WDKOW+SyuQeZ09/aYw91uDTG3Ezj6B6IkzVx7c3z
hRd9Zuatu3VYlrQ75QFZNpugg/rOozKa4G8+5qLoH//8xs9MvbW+FduIADE0U2lt/Gxn6tq9LYAz
IxFZXGtXNb53SfZwbvdcy10lkIZg3cESPAAMymLbGs1GiWI5OjhYbXQ2+Mko2h1qFIeg+8hNf2VO
ZS11BR+aZqE/NFByLAS4GHQmE640182ZtdQ1c0DcQcJJYDr2d6avX0qiX/78cs5MmrXWVVhu4Xli
EumcSxtb/kIOYzlceiHnrr6a7KBwt14bWjjdu7SLh7pwIG7mH//80c+M3bXetS1JNhccZ9Yin/xb
4xQkzqXjPvWVTb/8+Rbez8PpG+v5WvkKiAvOEh4O7iVtUB8xdgmOXltQve3QL3TPQ5p/yAB+25DZ
EXfoZFQeq3zso5HBqJHQWc0fQY4Yo+K9fSh9ZFVBgGmrsQCcmbdfCAg9YE6HDYsEmG4RIMXBtp6J
ei0NN3cgJuNY4I/FC2D34bYH9reKJA3NK8wWKHkVJQbEBshwoL8d2OtJZNejlfSuNX0vdbls0Rpl
+lhxe3nHcstCHpiViQQLaaeGDM1N87bvI25xO81HVj2NEh1ZIlmbnUTqUfYfM52RaJlmfn/CVyNZ
LbSOKuUWu97pJxoh72ruhHEoBuTzZDQBK6hhKNuTIBw+FuFYjBHNdHUcAZbpIoCLCMEpLbd2HPnr
O5x9RJyNXvW+btvszjL18iSIsIBJdhwBXJB2NhzCXTCa5ok8Mbk0SQBN43uU83katmD3Jn1TkQeP
MW/etNwp7xuel4CYy3CXSZnZEajmIj6d6QPUIoG7ANVDsqMZwI+KwGW20SLZZHtkFfwkFFWxy0vw
pWORS/1aAxJ+KNDlpY1DsNDcCBzaOYjRKTH03rl92ETzohrUjIzoH2qtnW/ZSMtjQ07BcAOrw+0y
O20eoxc4f+/aTV1usdgtoLTnzEOoQ5ibeLVllSCCN2EXAzuaRaXsw0+WX3vHsXR4LBbAi5jrziBJ
wfCPDpCNrzahW9nJOPN2h1xZlYDcPD+XtK/EdnE71A8a+KPcAsWaHjY90R+doba7FEy5ZUINEYTE
qBCZsQF/VSWQU+NYNNuSt+38PCrqzJEVOFgCJF2gmQ7AqQerVernU4HwES0AZ/84S+Dn3vn4Iq9Z
NwUvTa4QcQvfcvc41E53tU847gq2SGrxqaYbF9oboO18HNXB/c2Bs+XuQGPAxyhNAmTjvtQg4dVo
z1d3763ecm8Dapyd0F73bBZJwK5zw5gCOht3aLoJ6msLWjuk9JDHomeqAqkcJ94XyjLZA3CpFZAf
w+wlrVHoElMPvgcWvBHEjd0icCI5yK6IJsyJBjWPxt0FSy+B9rfoUYHwPNnAnebuEhdqaG5m+KTi
tltwzBk6pO6SYgkD/0fHGsGRSOlOTMxqAbXQ6CoBF33cdcrO5rjMxbANLYoWlZE7LWUBtmkxbXVN
RIzu7d2284LlrhzrYueFPSjp1RhuG2+ZDwoor2DvoIIdJHVvUS8KptLqwHELinv0OQDa2Ont6H/I
O5PkypEsy26lNoAQQKEAFFPg95+fPWkkJxAzGg19p+ixg5zUPmodubE6P9wl090rM0JiliIlEpMw
J/kbAKpP77vvnsYnKx36APn0S51eZ4z8sTjMjl+cB0L4ml2UW6DWtc7Tz9QkgPeWdLJ6vJszY/yR
xvNa7b2sq/otQWGfhJU6p6J1RXqpl7HSZ+Farfna9f4vs8ySclOxS5CLM0ZzsunM1L2b6yU7GNMi
vgj3Ku+0dLM7R4gsnBy31EG9xKQ/j8JYrCAb0pa+KpPkrxkpY3foee0Db1//HGPVj3uDlv3TRJzz
s7MUhHm4aoKjSCbyFoQAQbAkSlvHOnOLa5usPZGMrNuAo1dLdJbkL68pqUPcXnNyQ4hfeoDQYj3T
vld3dTN225ic/8dRcl5DVs29B+ynOozTWBibwodNUNeuf+cMCXVd1zabrp31idw9HXrp0FJXw6Vj
VLrYVPM8PqXaSsJJrkQZq8zbpoh3gWyMagiM0XA3ZMAjKmNWPjB70N4RjJ58mW1h7JTS7lchHe8T
Pw3lb5yUPwgbZA0wU5kFzOtW4ZjYHJitkrT5qpa7yI3rcpMWMWu/lysmNeN13FZGo0/aqsngTtf5
7E9N/mDKqdqS4NzstOn5GVZ6glKDvNS3NnqV57RXxydheDcTlhu3qLY6z44q4+zIxHplb6t1NQV5
w2N0o6Uaf/ojUIyhLli0WyfeTHFkkpYtvTLo7SyetrOqyefvHDeMCVO860w9HETdVE91ZgsOJaz8
PQme0t4R1F/OYcNIzd50+8JmKVjzb4psp2d4sLRofK82CXNVBG/Fa1K9JE1f0fNkRQxSUmDve/Lm
Qfi4dgZQRi8bAmX0du3W9Hae55ZQ3TT2XsiY1L/GET2GNjU2WmON5LF3GycQTsomh6HeeJJtwdkv
cgrvuxg6wmKXzsiJfa/WcHUN/0KWrH1T90362isymKnxjTYc3Kl+MXXUnNSinGZjirVjWRxK4k/r
WrRFMAy4slgti9QJhjhJ7h2Ru/VmSDNjCp3EmO9lMtFjW525CBjdLHdenMuwmkR3q9fYu5iad5zM
bJ1hXMjqsuYNG3rmdOV9vdrMT0SWfz9bxnhMCIlqAtNRGRVAam8Nv9GXDiEkkIxakTk+kmMcVq2Z
7w03Ux+4V3CMeI7+XJTML+QUzG9pnA0ng8jc734U2XtSWq3ndiVMdHLiSTFGmDHLALSXXMlsEl+m
9uLTIhLxBQagPkjqikdIu+mGrHq58QuSDgtvtPez6zUErKu6eqEHqPdu1NuHKDfanawtta+qTJ21
T3NBeaC+2zm1w57iDYGkMANLFPV0C3GzVQ++vzoE+9aSe8NNcr84KNchRd3N1WT8dDEXbmY/nvt9
dvXEBdLRapNSiz3MsZ+/2CpqvsOWds9xMvZPLSLQC0uq6NnsrGreNL5PECvrIstvcQ05rb9yx27J
62X3Gc2uD/xeZDdZb5MGa8RZtfH82L3J53mymVyJ5ic3T7Qdyo7FvdCyPaVtMT0sgqx2kSVxtK3i
WX0NVm5vB9ON1GnKpvJc1dRkAYtUG4c6JSCQPQnOTOiT2PHQpws5m23umnd5ZtY/jKYz3vqu9R77
zqt31izco+4MBoQrQ5yHiDl5Mi8X+o3YQvWrJN9LIRL6lFi2NS8fJDHRVFn9mURL7VTjB2GL8Xb2
krygzMxaN4D/2JB5X3PHppVs72OynqMt4egO2dX+whS0bs8meaSHVOf53YzkW+1iKY39Kgw9BRP9
+IbU/WjeD55L3rMeXyGt2Jtru3dEpCTHv3K8zA7SvnJ+mBY+RSYLa/mzj1sinsnddywwvPWwMy1O
gqkFd8egmn8hFTO7DKaoXlpplMNOy9ggsrglUCqOyCNMh4VcgDZhpDmYCVQHZtJgQAka1TBu3XVk
jIWzTGuxSYYoUydwBnb2c6Da3lFfoZLVRW2cJ9conYAcg2wJaga7iwC4wl7YRu3vO56uOhQ2jGmi
oW0/dCFRltvBt7IVJ1iaXDxfz/uMvhE3aJZUY+Dbo3PC3Fh9GoBBwshtjB+pPRvJJi6IWg8MIxov
xD4ZGyPx8jGk8AQYYxtWG4KvRWpzVNFtCyxrXZBGBQcZBuLaid3N6Vya88m4ZdYX12qfFNZLvErn
Z9wQyub3qr9aWdvp3rVc/yVrF1Fu+rmmtpkp1ddaEo7eIQ+f5MJavvYSu+iMIdIrPFTcfnSrG2FY
9jdz6YeNx1qHU783Ly1XVgVmn/gkv+V20YT0aRkOrVA8wmHMc28XiwV/na3K+OCXk3VXkaO/H1a1
i8HQfBV6avfTQmgz9SdPks6GrZMvX6T+zf4j5nRXHuymg33TxJ37fYmGZgiXhhT+fZ9JE9xpY7Qq
XNfM4usz0/w2S5uG6VS67BOPpOOZu4T8/rDm6H3wZ0bIElJHscikTTcGnANXUvHJezVu56Ev49u4
sMKKIPxkC+LFm7a+3zq4+Zhu7nfd0J8FnHK9Z+Zu/XQcd213//gAaQE7+K8Vwb9CHdXci5aHJDks
rcEHW9a6OFe0n4mzToddankLca+CnFaRqA+gbJ0dtvUwHuml9Ds7STnzdDz2ngfyLCTctdkb3XWy
33IGmhwFifpBm1nUCYs3j5w2ljjjbs0XT++s1SgufCETgepGRJwycbE0MfPeGm8Y0OuNwCsKiIe2
TZiCiIix2DE8kN2ned38IMs8uvjNJA1y3msKhaSTRn6FCmGUgt4zPIu6yl+TaI7zTWEovanZAT6a
bvYHLHTrdKzytsQhqeRbVErzgQdvuKk6zgZBqvAw9dY88RCOcGuG2c1X4hCRiUKHVZQMucVdslMy
rQaLu0WQ8ZUZsskzu3jAAeG/FNqdng1WmOfJjZKDZ3jrtG2VxA7qEa+SbazI4eby3PZYCp1ccCxc
K9CmbN2Q5GK+4/z6szXdiLfWbewqrOdy/qULx/9F0uMUkR7uujekn3reJWLe5FxPVvfB8JCADOPX
8rg4YnkkI5jFJ24paAPfh6W0tdd6/G5nqzgUdWq+a5pSb76D21xPnkh2TZpXL7PurA8xCs6sqZfu
bCdq7yQLHWHCOeNh15VhyjFHtmmAK+ukW0XKc9utmabb1k+vlar9h96xl1eOyK/RxJzyJibH+ZMo
bOfYKuLWSzXI26xbCigZ9sIlLMBmUpNLF88B9IznaXEheinW48tcZCZtHCeyGI+Aw0ixO8ljG/t2
EQrMJ0VQrw0qeWn2Z1Vb85Pp2nozM+d3KTijdEHiWJkT9i3H/E0t7au6MZpzGpR5DBNj8sfqjMeN
DhFFwbvTJ9m3RZWZFZiwcz4iUtrtcEEJ+YkoAETKSBHrjnQjsPIQj2y8ekZPCjEXzcOx25jXIx9B
/dlZyDHfE89ODsYwEA1v9IIaieC+4Xak+zcFS+tLCi0yQzgu16a1sBZm5YCjzZ7fIqKNydTPLcK5
S32ac34smH2nvTOYYDoPyuLsLtLOK7deOciP1gPWh+3Hg1HvxUZ8m/RgFIMYZtnZWdvqGBmOvLfl
nDuhzscJNyG5nne4kPRTXxjWQVtivomh/9yR15W+4BJWAxtKzQMGxWU5Tpnh7TrppQ86pTYkWBor
H8FsxS1sHHnMqf0QLjr1w5symBnZFIViXIoPr7KvFBVzrJ4ZR2m2pKvqTe+mNjwbrHuERqHqpkx4
dFkUlFMt441lxM2Dwkb5yahTdKaTnmYbHVXdjU/1fBqXtqQ0bYqD7rwlpImvPv3Ij56dtulRA5rV
35J+bB/zVFlWmDel9TwPcrgDBrO+sqTqwCME9I3QAe+N3bl7ZaQcrNS1z3PvV0bU0WyaxK3hE6lP
BWg2XUBdDevB8+XB4DQntuAPpM/oa5X8KM2h3S2W0+5Yya1pY5VSGEEZV+KXHXfjKyZJx960raVe
Z4kDK+waBo6lJ8cfTlY4RqBxC8Bhy5YyqL12+TZ7BjC1MkGiMRLpf/PXdv5SrcUBH0yXG65LbN32
ohc/yU/ugqVPmBwvXDVWu572qM2GzVHfmyP/JZWp8wmyqjgT2eKmhLm01XMtcvkCgaagZpr1rdcM
/pNsxol3AqXgBwnMNdHfChzh2ns7Bh8pgTMlEbrA3ERfjpm3KwFlU7+rcZQXx/GKdgMrUAGxoJ3q
PjKjSqlAFN78a04MUsqtbuCskMstgdOwoHNdvGRz6umNWPr0VaK0Z1uWwQWayQLeCYkUcSTKCkbu
ezttOVMYQwfOrhYzu6DZzEDw2tJkMjynQbjD764uWWKm6b7h6NVtR5SCF+3P4pCRY00qv7btUImK
o5YTLXZKGZFmNyK21q++lc5r3rUOQg9p14GfZ92T7EpWuGS1Fn7UiuaXpDTiS9f262WG0ZAEHoib
42iXxInS11oYyKX22PAVNXcINumNmFwnA1aVeQ1AJ7dwt2Sg2M8l/IA4mMp0Zqdy+pK896mOCb2g
TcxfwsN2Ee647lJYMydGt6of3gAdzjIrU59ZDJeEitW1rU2EfLFf8qquw7yL7YOCdPRUtfDkAywm
6jC5/rziRq/t+xyMyQ5LkLyrKq88Fk2HPlXXiekG8Nmst1pg4iGWu0LPyv0lWBjRC5lLiA4eQ/JH
O7HF40hM/Q0koI58PbM85qCB6Lsl6c26TO5hSaJm51Y5EfijmR+XUZpnPcB10KNpHZK+aci4ryGw
FC19e56BYtmiAiw4JnqcwL1qOdzPa7FSP9Q1yw1Z+TtobeUmTn3vtIKOCydD6o2eKtSQtlqfLBcw
HEwJNs3cUVGwuGnykbmDgA84cCMPg4jrO4KjkReSoTQZKnet9MqvVOmRoJTqlk2NwU+L+gYBjtZy
tnWSmUzzSBfiu+v35ak1lTyRpzScvIEZsVmucREiodtvleIP1JGxcoyhkt04refIkIs2lzsSEqij
S8BZQAzL26qkcvAsT7ykRJcgkDbCaoAbQc1suTffSvLvHdYR1d0aOdiWYKwJns/xCH8VkXYf056z
kbla60OXgFTgUAbdJLeWmWvkrMsRO+t8NYaPmEvySXo49hh95NjW3uoGDtowrfGuNTrr5wj/4j4z
1HRaXMDjm6aPx7ucZ/RdIxmHa4wzycM/tlvtoYLGUAwLKxVzoLO5EvSkYS9ppq6PZlmQlZ/Y5qEn
YJnDrtlv+7Z3qHBHhhhtZ9oNS5vuiUzwvw28pyfQVN2TL6oo8IQp3ir6LgdCX9qtO7NuqFx/V1mu
XooWMgJcn6bdYOeQUZiZifnY6da8rf3VCpNG6RM7Nrta5wuKj7aQQ72RjZi+r45l3Ou0WVKgR2O9
rf0YaFnkgkWDouC/jx52nHA1Y6kocSXh8oiA5cYbp1Y8gmTuh+dl1APHj8hcve2yeN4xcrJl2RiN
A3MhMftYBh6GTUrGWrbZHjSp5YEFG+bjoCtBylFZW/ZJTr3+DprSAMUwe+k+GXT5Wf790pdTFbub
uWghiaHNQqUke59Dyghm4mmIQUOEtB1r+eIbtj1s5wErwNYuJMcts08PndMPW3BJ8qlOUL+sNWnX
wAQIdJMrv9qNin5G4E65pag/HLSEFV9bgBZfv9u1ReK/GI0LlYAFVUA54YLEtu1UO28pz4aNQgu4
lF5i3ixNKiF+JP7b4MVeYPH2DmmJbu3pDJ4eYiQSQVp+MoDuhUlVlY/F0Kq7QvXt3lrL/NvCObGj
XtPNywIi7D5Pq/6bJ9B7DPIg9qVw9TflO08GdfxOdIlzbKwUc4zFXnKSczt+b1vqaK/NbpPEFx+i
Z8lBrTLCzBqTj2Gu6eq007IzoEm9aRfDgYQseSUbJNGdl6pVBH2naLEMozhKLeIXejP+i9U31a5j
QGrP8B3DX16zyAtdA3xYwCbKNJBjuTzkjpY/4162b45yNQisPlnZvQlG3pYiS1/WienGbI7rL4R3
9qp5GZx6aw80ClI9OHdudb0vNCKIEbhL2tabnmiRu4rOx6WzdOps695vHhbdK4X6Z7QnLxEmCg6u
mSsRGLjbaghx4lg93DI1mdz4Hc4e/FVzhcTjG5pMlCm/t1JTPdImiM4lo0ycmmJLPdYzTEYJy3ED
GiX5Bm9pfoeW2m3BSWnkOWvYjZmA2k1m3PzCbGsXoDokr7Wh29NgADhiC2JEoenkqUTi+cm/dcC9
hvK+cEv/4rZJt5E6aaGHrdnPOHYixBE323ixIoRgiONjwn277+2cORiaq3ngwoQ72eOQnFuzBIHT
RF4RFHO6XpqSBSRMFr+5hZdarAHbXI62yiXZNrTUyu1MXgQRCCssLAN+VtiZTfk9jRLz1Oh+PlTa
d2+qpbFuMngnm1qr8aiIxX5KnZQ0FS+hicB+qfP3pok9epB51ByHzmXmj3bDRHOCguKBXhvJnJWX
Eh6rJxk0JVyOAKl53iEleN8dbQzbdaq9+xnfoo/nLM/wNTWtnghTzKqfaWd49INY1pMkqt4nmqQH
A+fwJkE5W4PVapnCXLwCuOmUjQAR11j4H+gv7iX21mbTjzPt+GimU5NNbY2RrTOXPdJI/q2GssH7
Vq2GUeJmpMMCjTHy3H4jSY+bYi2ggWTcwtaOezHFblcig0icp3AFKf1f2/jaQ0zi1QBsZlI8yWnp
HhTf3l3TGOm2NZZlP8kh+c6hO3sZQFq8qXlIPy0nYmlCKJ82FRDlEJF7ri4yEy03T7GOG3+JnIsr
qmy7VqkgJLePnpZxZmS6oewOYhTIfb/ATZXLwgOG12HDhpQe/Nxwf3ELVsdyrbB+DT6Dg9wPZ+C+
03ayQfKGU16JEDDW8tz6or/pEgvGZaTpGYTp6us9ZegHp87xGtazJlSOnnlaRepxYkPOilW9UOwZ
WdghRl5KmLSbtLciCNNWCW4ndy11q/vJagELDtaFI1exX/vS3+HOtE6k1CwfSyf9D0/MPU+SW6ak
UbdJY0EjWOZ32199d2vw4e5Sj/wgDk7V1k7t6VZPgkFMuxPFMWe/UNsyLvsHFVOEmNYwbJPY8R8z
RiSPk7TZK+AgXCSxMWeSM/Vlmrv5RKeufGmdmbNFzlQhPV53J6zrjkFKUQDH0grNOSG+Pk9r1vCW
Rr9Yl71YpngvVGG+xmy79PMdizkJQnn8oLeQ8wNaC9OHj/ryMydIhNxFMGFh5lXxQS3WfCxRtdug
MijKBpVZO6R4635MqjSgeKo2FtvTibHr5DDzYe79omooFMc83cMhts8Z50dseAVHpHIu/JOjWcto
xsfHBQHs3sC/J2CUrs1HlefmQ9xH1om8Y+tYmFZ/iWxH3DlOpn8WFQjCm65ZRlwJbi8Pva3d13wo
+3dpWeLHpLNu1zsxM7SqX75VGS3c82DBgtyVS2fGAQa08cLijnIioQKDUsuDmevxPgtyJ/Zd5Fhc
D96t3jm4/b/GpSNcbkgr7IgtTw7gx2tsd+FPz2Xpl5uumv3qYBC1icxTjo9r4ikLACv7byJHEhld
R537fLCOWoIZjEj9PtGFmt5tLwIeZzCCC8Ad1p8vjV3UY7WMyIH7BJNA81xbvt7SDqs3biOiXzOE
sC3RG+kXFEVEZJkZNSrblW9b5+A/524cdos9yk9pj9XB7ovhIuEuU1s3tf1RZ47YVrRZ763JrZgw
01rcVgg1B9MTxk0yjPMtp4KG0C6J2p1ov7/D+wk1Qy1G+zqQMMRdDj/2oFPD3Q9WPN2Y8ZgV4IYr
O1zTOr9jZi8etqlybW4r4CkNUjoNYoA/dd0Es9mPQ9CnmtYYHKf6G8sfk8tsYcfSLVYdgiHrArIE
YcJHi7VxVtHAcUgNjsytskP2efcF24R0g5j4SBSthXbEwrt/inxZPjrosbdt2ZjbfF0dEKBZRt+h
ANgspvRESy7ZcvXyF5cIwX5nOeJxkTm8aZA/yyOLX3ekDvWRJ6385zr0TSDxWYQDvUfmtNbCejQY
lXrMnTr9GVelPLdMXXzmw1X1hjnuPPUV+bY1EuVOyUUFSHqQ6vr5R+zpftuaI3VvOdDAo4zY9kkX
oa6X9vXhHfYmM8W04Ojv63TMd9zVKIBZ2QGIasSOMzLntiyrFkq5Kn7FvOercFY9vfwom57JTJ7v
Ca5l9LhwsLzooTAPJHCJjVCknRg8RLg26N7v4Sz3G9DWxa023Pgm81T+CJWvRIV3ZUbfcB7PY9Jb
TymB4FGYlNIJWwv9Ps1U+gzBbrotTPfqHW7Q42eWj0dXzGg2Vbxukzkv1UGbCLigYxoWTrK0vyxX
eUeIy4beGitZVWeAg1FQs/6vDJ033abKkb02U47+YlkLAT9EE/QHFrsEmJxrlkR4RsZ4KSuXANsO
SK7JnJrwXly6hS9YS6JbzgViDNvE+BYZ/bSzo8o4IPZNgOkTG2Dp2manDDmSjaP259fZn/JvCcaE
Yw1s9lIQ63Fjac+5VRWTcWEh+mIbu3FkBPTYcXpWMPvyoHHT/INF1e0exRCV6WZyM39vCjZjSJp2
Zf+odKw3hVnTIK3Ixe1X0SGIjSRchfDSJ3Oj+/qHytpRBjnthr1jr9GzO2GNuusNpkuscUq7Z5tc
AH+XUL5lIdNrAD7HZnH4HcsWbvzEa8y/PHR/WN99NWJr4NNtegUX3Iem+E2wCsc7SuX+08KQc2cZ
LqpLzeNJGIY3gWKlP10krz2ZeRcCNLNAS2MMKwY3A6ZtPSCv1Fi4wNvjjIv27NIl40pbjk2LX04X
QztXLHTnOtuWTPzysAJbBsis1JxPIUkiXhQfrxesMAJwie6GLhknaM40hBHkAFsDZnjiS+t4UfVo
2Wn9ErVNkWw8nfgV1C6b+aGkzqD++cQZ/KTWGkwqDL3ooxgQCuhX5kjMoxdxeLVLz+bH9UQRtCTu
YoQrNf0ACYgxNJGV0ctULemET8d1pr1rztV0its8hlxKmpzxUaPPHLSgpc0+PP7ExyO99yqjOxAk
fmNQ9pXAqdnx4qEP+Z4kINco9j7bxVTmlnzcHHlB1MW6twQ+/VUng9ykqxZXxrqLipIn5hK4TSy3
vZT6PDu5+104HU2hylAAAO0VkEWEo+ghXyL3uStrHCYJpibbseaNNw3LqVRMSEv/6v2oUQ9DxRJG
tS87J+HSMS7AwZLktCI2rb2p3IImU5JVwIedaNyZWcyMBTOE+GwqOOqur3Z60PapvA5LtRhmf0xL
z0CejWR2G3mTjEATlrO5LeXYvqOe9l/ovNV7GrvOk2PaWgQZvqozLR1scXnHqt0YzrrRQJdXNMbJ
KW4LuOq/Wjn7hxpRBm2cvIsfqblS7HciTva6E+aF4a1u0yHSsSmDmdxn3NgfPomXbTj6htxkkGs/
mLnL7xIsXU/cysltV+TmuxhrFdT2PF9E5Cx3FnxF8ALTojcwqTiLtIv7BOTcCNk53F9FH687mdUt
e29tPq/1Oux4/ufQdjNxIylvv2R/VZY8ZZbfGrUM3FR0rflqUVe9uFInoF7jp5GnNKO7pKfLjETg
9Tkd5ahu6gOmmfY7AMLkbHRZf5Yq+UUPKrpZSH6AnIdH5Y0BI5ngZslUEUImhYVgZp7zvXHuZX6A
krxbhQNphOapDpLJLfkQVnNGI/BPGmZxuSvHieIlUXWGS8iJ4zOzK+vPSSULXUiLORsk9acOaNdN
yWjAT2cwyndJq5Fg7rTRYzgynhAAqTbOmltkRxGdbkfD8B94AP3Huimiu3aQXThQ4O3mxao2hV6Q
r8nlLnw8HzGnb0IlvGc/a7L7xqir75NRoICuUU3/J+rrh4LziQwnBuTs30Ye/j8G0Lm+73lXj/V/
D6H79/9dfP2vJ+jIdf/9T/C6//jd32l00v2bL0wSBwRWMUteQ7x+o9FZ/BcHtJwER2fRT7q6rn+n
0Un7b0oB9uLMaTke5lJ+6XcaHf/JM4XpKyVdafPb3r8Eo/s7s+k/fcceDCEpJX9PyGv/wPyrP9sV
tMTw4q+YIq1vchEnnVQPGLQ/6duWm8yxzyhcRM7YZ5FHHvVL/cV58ClS9etgOxerNNIw68QN0hRh
L4/ROu7ivgmnato7Rfqa16sbthSZOzfKDs5IKT3WA2VCHR8Hf3lCxIJFXL22yj3SOflQtXOuVPS8
pBmStmssAXOFG+k75I/X9deYxxiXsoaJ/95/tjPrifyaLZy5Az4/2o8tttK+dn9h97gbevtmRnFV
lvdce8YznuG7qCRGX2EvHorDcK2U5/K9LLMfVY2LdyaOPEhElIZlXn9pYcAdHlwKYo7Xgaw0OL7U
azmiitM0Fn1IvsYHsG5+Z87fDRt/j2amYhMv6Q9EoCcau21A9DB2DNqDhD5Tw9n1K41KWlKDupP8
Ky4V1h3RP7IeHjKr202l94ovNg4TeAxbIxE7yYrv45e6ekrtYGKpjfN0xYAmTpzgf4mpfizAzWMO
5Izp+3y3Mw5ipK6BVLTa3CHU8Z71tYdCkyRse2Pcj1n5ILzeCVrEADDcr/wuUroCNu16/NnaxmiF
HcTp+WclvdukpiSO8KWGlEeYSlT7lRW8dd/gpMYMJFqNTKxgjsmSKzRXYu3a1yxev012tF1M484t
zHNBwnNANfRoTOanUzckitJKwJtlOUHV6UdrcJ8JL7k1nGdEji+k6/s0Tt8raqWw66ovyLMUHWqX
+Q7BJqr8Wksdkx0g68D10j4ogDeFomjQ+LvMP8zZ8s3P7Bt86h/OEN/TCsc3zLnMsY1fQwLBpF6f
Ygmfols6VIIONYW8vYM00LmbtlAbJzK2TtY+MpFzsEbzG02p19xyjoxEvcIzfYjW4bIIqqRapVSu
5Wu0Lk/CL+KNYaxPKfHnKJo2DfK+CIuF5ijWX+w+yThusBu/jYoiSkTRwcx5nUTe+CJZg6irGqyQ
+osj48nX4mwk+cPoR1sFUAh83iHiyg+t/hpVfsiVBXSsvGD34BJE6mGWmIHVqLdeF20NNTpBpvv9
6JH41Vo3ST+N4TBEd3bmw95Ls3cDqBNvL5id5ZewwFMI42DiLTUhsKZd9h415sc0NFs1iZthKh7o
WxQE/dJAMAb/uZ3kp99Yn1SjR5Srv7+1yVHPQG9/5Yk84QI6NgZfjpysG+knPyBzP1u2dV7GMt4w
QXwqzPzg281jl9P1b42Dk5UHrIQtw4PJj8RoHk0xf9ST+jVWxh0hCydTiHO2rB9Z7R5zZ/mYqvJr
bsR5ctp/lub3l1SH39dGxwHPJ9gN6PHguPnDwJctzRTL4ry+VCo3N5TBb5mFVUnh8iqb+HOaKw5o
7m6Nqpu4797QF4jM+Wcwkr+MJf/2Lhy8Hb5jeQ7trL8kWIBHn9pWQ0ysVNls7euxp8mdQzsa21gU
Nz6n8awpP8iJOTdLdKq1zTBG+quvyt+mg/6lff6Sfuq6q3/1f8XI/ok8+9/+1PW1/gNQ+z8DNnvN
7PgH2/y/abrv+t//z9cfabPX3/lte2c7toTreD43iet6/jXY4rft3Xb/hgRou8pVQrmc/f5ze7fU
30yS/RSFqU2KnX2dcP99e7fE32wg71xs5h4kJup/ZXf/81SUx0tSP3jKlYTYKv7vX+7f1DEKwo0Y
R+iVIVAELay+M7N4f/hC7n+rFf6IKb3OWP2hgrCF717/x+vYuCeoTf78lCRdXot+coiZgmH+1vvF
fOB4PZ4SwOQjI+z/FM3353ksPoePPMV340mOUi6k2T+/4Lx6bemtuRMwU4EravaaY59O/SmvEGX+
8Wf7f77B60t514+HCGJTc/35pRaOXkVl1PiuGX756GhVhNhFk+d//Cp/XWiun4jSUDKI+H+ZO6/e
yHFuXf8ifZAoUaJuKzm07XK3O98IHZVz1q/fj/rbZ8ZWl63jAg5wMIPBYEJRosjFxbXewBQK8y8N
b3v0A2OAAWTGbnGfOSTtsA+06kFoIMQD2Eu/vCbF/91qhXmgPYW2hlFnn2tcjg+WMSUrdLQTM8za
1fmDCbbE0lmmNkPqMNBBQa1K0W0oGWjbvG7qb9C41pTRTo4l51TWUUzEUvAAq/g0zSJa6LWN9Stq
Yu37wkGLKnSo8q7p9JxYq5bLzmNLurqSzvzvH0X0PqzGMe8LG6xhZF4bFZAjUGpqX8EPv5Vdl9/H
lNGvaRYPWzwPZ2o6tbktssSwfrTI3qZ657WbXKBkFDXJeLAKr1mRyDmx5mwDuxElMBbB3mpm7z56
xpEPPRl08TZlqmV7b64NFCJ/nWfpn02E455y6cPbprCWast6FrZOoGJ745T24AOnst7HNKiSlRmf
H3YRHFhBRDPb1JELUIvgELqwpGaU3sYWU3Owp9a/irgq/YDaU12Z6aipDeUDF8aZEA+v31VKt5Qu
KB6xtox55T2aSEFPOWr8wCL7DbheR43tXLq+njqHuTh1lBHooY1PJgYHg5v6xncr2nggiOtNCynj
Vydf6W/yZ9ZZdQD5HOaee9yM4X30SL7KSlqqdHNUKr23cRFDGKhVuhJPTqxyJZVjOVJKXRBYno4C
37LPLBciTmNo6WWfTobY6GEFtgSJLaot7OcfL8/1iTXLeqWDY/ByBsfA0xHR9NJLClYwbKoq2jKP
/hY61OvIz/+dPQCVioq04MK6FCvtBWDmyXctIF62vi+mpNqMOYTW17+L6zIAO4PAvJQVndJOUEAr
YS7URXcPrivcq3IqV7w3ToQ9RSTizm0RpNVSJE8TE6lkyslCYjE7evbo8Y4oH/YaIM1Xv5DLJsD6
mDqE+VfQczKjgIEPHyF1UFChDOzhNgDy6eVRnmrX/fk4rk5pWLLgAHEuwxataaTHdO6UaW23xMne
2YZGvDc9SJKVeAhGkDy4SdCTdFcC5ompdA3ddThDHHOuZTxdfAot5lIroJpYPcC+AlrToZ06eyuq
TNu+/JJzxrQIZ4RkkGZK6rpjLH1nnDR2moGjHApofkhamy46yO5ABwGoZeK6rNvXiTf9d1o5C3Tp
kPFwKiwCqHRz1TQJNlrmaNKxramg1tQ9Vt7r1BRahGdpGoRrrsxPp1DYaTkJ5FA3sHnMy9yzggOs
huqub1tz9/IUnlonUicoWZIjWF9aG/lW2nc2YEC6jbZ/hVepuAJ/21+4BJebyEyhI2tx8h7iGtXx
wtJXhj/1ptzoXJO5ZKEuzWOhIFiZ3QhiSGpz7GlWcmu7VXNLDaVYmdRTi0VKV0mbUh/J/CLZyECk
G+7cGDKrHopT9m4MvWoXV9NvamE3tCxeZ7Y5rxUHsx1OF9NStq4vhTBaGH8h2Dlr03v0LRGuEm/C
EOW7lz/gvBae7gGH1Il7BfmJ4s5jPl0rQ2yByvAyC9xQAQCvbsQhTzxnRUXu7+/EKDaXb5s4rOtq
MQqyednk+4W1qfLSfgBI6P5o8775mXjTquLK/FvLNyJ2kXe7CLAJZ7n6Z8Idr2xxmvSQR7xQFe0O
PAiVx9Do5NHtuxack+q7GZzbmfUepjE2jkaJksJOA0fwFW3pGNqAC9lz09edpW2lOzS/YRok02Ho
S6cG+4YXDFQYQPdxH/jhRodr2B1ytwpvR8oA8U40HSRAgHLlT1BDibkNA5gKG5CPdAibXMj33thY
4F+ydmashkA8D00Yyu8ISDS/zZnfJ2UWfcpVb1uwmrq2ABBuoytaVxKQaZBJcvomcbP6gCS2+BJo
8Ez3IgvlDWg3n3e0MUjDXTmId6xrcF69W2sT0DQLLgf13iHc6UlqqVeJ3f9ZuIZhOSRqUEtJE+fF
8CgtwlrcCQMfNHiHb+xt2hZfwbR4Vy+v2xMryjAA9bMluazK5TERF0FeO3ObNMJI9E1kiuwSsYdg
W6Z4Pr1+KJO7k6tLd96LiwUVlaFe5TK0NtOQJhexHaPX7o3wnDFiTuTKwXvi9kj/wAStwRWcG4O5
OCKyRAQoNXODymgP/+hbaYSbOCnc+2oo+nRDctbVW8eFt2BUSGzDBBDjTxQXwgt/iKO3pXTXrCr+
pNaLHcVMYg8jOSNB/8yh8dEHbQvTanJy3E3RiOQaGeCQrSTL5qawpvgHTmmKBjOLbWNKIA5bRLGH
u1JlKCwj1uqmcOelMwD8ybiHJU7gvS0HtarI/nd85nNbc+WGdo+kVPP0IbGEQW15IGPxylR8r0sa
ujG90t9c+sWvfjTsOz/A7fb1S4Pkn9uICaRcLDXxnQD2ZZCPzEwuzZs0oh+d6qFxOTWxtqK5dOr9
FAUFnbqUq/6y4IuNKOJ+ldG5DLjI6mqy4cIPkH/yX6OM7pw+n1ZOvFNbTDlQC5TFBcReBlLTS2Ua
+XO5pO3Ly7qQ4mPCP9xO7QBb6/UTSbnJZc1zjktjueqzNicJw26FY6i9MnrNRpbPLG5Aqa15nZ96
LUYQrulSnGOrPV0oitNu6miVb6bG6C+dVGd1JNzcGmst2zs5EmsRlQa2j7tU6OonJCnGjnuUhQ7e
IedcbWA4qOiADnS1ZnRx4iDHfIWXcmCzzpHx6WsF1Lxl5hGPeqdAlR16xIELs/395e90YhRM6bhP
uXSaHHN50TH81OiMmugUlEZ6jKs4v5z0Oj3jZYTgPVyamA7F8kXEcXWIrVrPcoCGrq6yQJg3NlJZ
l69/GbISkhIaxAZd3adTVtg1FTDdZEs1dfd2cMW480G4rmzcOfAsoqfgOk1flqIytdvFu+DJArUo
0SS6PTM6ykp/e0YLXtzBTpFSysuvdGLJEYXM+eBVHB7OYh8h6zB6g8lgnC+gknNHHVwdjbgqEK+v
bFFK5fKO8JCypFpa/g2Wpuyot+XG0X11U0+DOuAO2q1cd0/MnmlwW9IpOEH7WxYUAe/4eTRxlwFM
61wqnGSvgN5bDyWiG1vf7MVKsfRPpFl8LipoNoQTgJjcRBfnyOCCwmG2qDMVGc1jB7zcJ2lYzbVG
QfrtVBjTzzCejAdjjHMbUaC2u+x5vouXv+Op18Y7nlKCQdGL2/7TpYmOx+B5ZHibMiymyzISgP4i
TXxsoMNuRw+w3evHI3LoChFQCGvLrAMSCNCBibf2Kz27qhQwZ7cPgg/N7LVCwNbevjzeiXVKR0Q3
bVunNmMs5aWrbqAY/qdOrNXtQSGXAB7Pt/eU2j6fMRLVM8KJ7UiK0k9nMkQfAIrDQKasY4naS0Nu
3QiKMQLha1bKp15KOABDOJ7/xOGnQ/lujnyTxZ4udesexRjnI9pV0y26TWtdmvnzLxYpB5frAihx
ybKXwR4KlBsJj5Eq0cX3nAoPCtPWXQIXBBqTA6ap0yv7EgUlZyXAnDgAKHFR4wJqwgJd5t0wFfqY
5orcdMGgkH51sNpJgmlleZxY/iBoOLJcHElp1SxiJiUNV2kmsUXB7NwobfrslCS/vhH8qr3+9QF6
Rs2YDgUEZZjLGkZpTlzMBDHT9iNUsRqMPWUQA3WO9H5fUE1ZqXCdmkI6LXMnkZYX7bynyySZJlh/
cMKgwZbDu8R3kou+DdZ29KlRHA4vgDAO1bTl4UaylRQClZFNMgUfYs9u9320ejU4OYjQacGQIxIs
F/f61MPlu/S4hsKXHW/topV3lW4Y+9dvYar+VFd5GxD9i5JglptgNlA12IxcZi+s0Lauh9JCnMWI
1sRUT74QQdCk/UlH115EC1RabHIzEvqpQJgw9gf3Jmo1uVIu/rtqRkDimkJ9wuLWsmyyQuaGst2y
AoYQ+TG/kv5ezdo9nTlNmE/kcudoxU2l97NUm71aITkRPMjeSA84t4gfi3f0Q2P0Wx0wSYca4kcI
yP63sHXFMXNN79VXCNAWChGtOdQDfVt8OT1q/XCsJelih1w9mJzuIcih9wxmt2Ye8HdIZCja76gi
yTn+zsH50SUV4mgwhXKiYq11JZJrJsrebVnKb6E2OA2sTorlKoMJiFHGy8vzxMjcW0iICSAs0j8C
4I9GrkpcyzVVmxulpHcRcwl+iHOpPnAHVTg85ma4J9sLd9Mo6OK8PPbfRw4XQhIw2jR00ekRPX1r
N0uQKeB2Ac9DhNv5YnbZxNFM9HGmlaH+3hquTn9RmdwIHZu/PB3K81QFa5ySlqO1zn2c9c2V13Sv
P1+4XNByolNqsOeXYYsiaxENCS9kjb67laPUtjxLunt52k68i+CbmXNSwF7/U4R59MmQoxsJzKTj
8JCaS7tMJzRqUv3Vccud9eOo4pLmzMfY0xmTdp6aRqFQzkwnfW82yPK7uGQCf7OmlXLYfCA+TQgY
CusK2jUIdvxVNRoD0ac9dfKNwM3wvd+26t0YNO03v6/1t8ToYN8Fwnj1QcagNCU5zGjUEJyfvh/Q
fNBx1UCREyHlrwN8iE3Waf73V38r0gwgKTbFHYOk/Okoxoh3giMmVgTX6EM9jdaOptD4+hXBKIRk
rk/c+ZajFLkdg55jlCqLkOUx0ALE8mxaGeXEdiVAzVezubNKb+bpu2AHBv6vESbCKt20p2o5bU1X
TVtDmavmQafGmi+CDikNGfbSmLWnazaOFMo2pYNGwybM9WyPIVUL9pbE8mrgBPgS9hZSGIYGn7UX
6U+uqi5yaYNVXcDPS/Z2Jft3aH6KXS9H69Vl4jlauzbnH0V6d2niVtnICw3ky6h0tSlEdkfnScDC
vrx6/s4kGYX9QMGHdimT+XTG8XPwQjdmD/qOb38yHSe7nmkU+TbRg3TLARmufOIToQWpGQql86Ac
C4tPPCoUIoqST1z4tn4LtnI6QFAYVxoqp0YhGZoLCtzazGVDRWhN006hjeKKk5ofeIzPrdeu7bwT
teg5EEt3RtlQw1pCJgeWzCibuYuRFxbMXWDd9pQVD3XVZPEGinb2CQYvUt1plt/Gup/8nOKgjYFH
R/WtdIJ0JcqdWNJUGmakGLUnSryLzHmslIwtTkLozLr1zkoRdMjtsnmAUyJWDvUTQ3H4ULubwwG4
+sVntFC80yuEeTZR2gRHeFHJjT0mQLonr1rZCKeGogwFFAWUIFeqxVBmjmrFnxZcmavyO/y1+gJ4
cbnrugRxkVdvB8Tl6Y65VFQsyhxPtwNaLPDEa5qKuuFVl+U0IOqgOe4uhAZ3qMdwrUF7Yp3SM6XQ
Ssybr4WLL+Za3EAUCkxU5T2JTUeIejEyN69MM5kzyYUbITGKF9RZF2/VNzQjkNOn5dfSB8JU2AZI
7ofvIUK/FkNo6oY+oxMo9/OpUDV+OoG4OaaixpV8M9C122qxHu0xR14z8FuYobO4GYZSsE6ahasP
GJynw2RNPaGwwDAqhvafyosYDT8TVYVpMLdt5ewnFwpyDOpeQg93Le8DYiooGVS7FM3Fl9fMcn3+
eRaOeKry0FusZQVFJCiI6A7NW5klyHn5FvLzXaMuchfV05eHWi6XGSPH/IJZApUBWXv5Ie0MseMQ
RAbg6OjatYP6Dez9tVb+qVHoNdBo/dNhX9pYwO0oIRqa1qas7eGrIcf6U2lln1/9KixJ2wJqSo7J
ynz6BceyDYoWK9pN6jrZLohFvbVk+Nq0hVKdQVx2DW7fFJ6WLnl2gVjU0DNhMUoNe5u89o3MsONZ
eRdrnvjH+eU8DiAEk5sVwZf27tO3EXWX9jS1zY0N2PlHDqLxa5c6ydfJzlF5noRT/G4Kd/gQF577
zeyN8htc04i+WI+YN+zOyOqQ1E2zCtEwZ7wn4MnyEiUz5zrpBt15j4RVEW/trHCqi9BLtSt/ygv8
h8KiuW8NpLrhL9APuiIHzm5QB55V/YbO/DEmsTbtQ3/ULrMuR4kL0rOJ/R5bpaY4pot6P6SVg9iF
gK4XyB7xstIOmi9m5ZHnIQDW+pdF3xXVTCBWlwnKud/q1k0wdOzSCOUdYYfykOkIzkOGUYgoXCpP
Q/UNAorwj6hXxnfJ6IwfO8vI220jc3lEw96qD0mcReKAWOAEGVAfEXzBl7hEoSZP00950wYPakQh
aevaU3ibVqUJp6kxvhW9gJroJOXQY65gpOnFQOoCYUQOzS0JQfy1R9pnOPjoZRsHRNUM97aMPOJe
EIo8wgw5SAS89t7yLzwVWcXBVIOrbWJLTBCNjAKLwgY9XLUrIhmg8A/cyv+AKOwA59YuUgfkZJe8
QThiiHZZEyIYijQXQouFhivD1rbL/luhF8ZHRHrLbhsHHr4B2Gy77y2JQAzuoPn0IzBtIHe1O7Ri
S3ir0FBP4nurq+B61d6QfiZtgeTdR1XuIZsh0Rho4sIp0duveh3JkKS8FZppfUQ0FK2RQdrxR52/
Z52jQnuJELeowIqrsj1MTdRVOyg1hP8IVHOya9IJJQxkBPhiKFj0ED31osQnohT2dy/KxMfOC6v8
0m8xhth0Tj6M5Miy/Jn5VeDdgqyaYhj1mvne12N92Is08j5BZ+uQYDOK4J3TteoeiRDzKhpb9yrE
cu5aR65qawKbg9Nlml9H9FM/UsKvbaTInTjdaGbTo7gwmREtoLDsy62J9ky+AZaWDhc1lY2fOgLM
0MXTfmCxKxVqBMFK+87ZFn+OdQ91h6gtk3YLRzQbtijR9O8q2SFYUxZknJvagf51TfUMdRO0+CmP
cfuN4fT7nfMRfxsENCf+/x9dhwDDxeSp4QZZg6relI0bXSY6rNQNSy/ic0MYdCHWlcPPZkic730D
smcfDbpXHcwiCj4NFBuyndfb+T1uTxauAzo8lQ3CJcpDvS0r0Kgco6IN9rQrphukC9PhCIzC/hYg
uJTsejeb1Rlju4Hf2yAEt7HKTNk3kVBRf5ToSpjvJcbewdZWo89mKOEVbzMrSk3kX1wsyDQ7drK3
wCTqL8HcorqAOhHid4GBifclMms9nfmL0KM6rYo/o1Gvio0/lHJC7TwcPyX1WOazunWOClY5adMB
0ZIBEWo7jfvLAuQhDDx6WV+qYAoQzHWwn9/iSYGgWiyLAIuloas+t2jZv/MNmQ8bl7m4ykxUGwD1
1Ug1FrIV0w6tF8dGfCOx+o1ukT4D10kGki/IHv0O71SUeURWNSjlTJ3X3chAT43LKGyzG8iPuCJ0
TcTHmxLra5ra+gPxv/4KNYtuiTJLeQm+r5jhS0XxpUA7BcUc2NHu3kTBSnGtqlB98t0eYZExknI7
6HUG/TvlXoH3QzJ8hA/r33do9TWIVoqphd+WeAl1bzU2SDJW8neCYopvOck3qPr+feyVWMiFqZ6P
F96QMCe+HmXuZuR6AE3PQ/J9V04KIdQU/RZv3/iheWzSUggs5JBswhZcwMKfwtHtdw1gX/8ydepk
RG28KVpxRV0U6T/svLP+/Vh53VvfwGMA4ahKWR9Lq0PlI5KN8dUzLONr1RIKrltDDuY3287IqK46
z6TVWSjXux3Zvz281Up8QUary4j/oXCggkJG2NejjO+pp7E2S7Oqw0MsNZvJNlSK2KWb1G9DB9sb
QBZxqy5Eze0GRQXXjfe9EY13lTt1qNN2pKPb3NCRbCtReLrTQq94H06OjgIMGBp5bQdt9wsI14Ta
IXJED/E4gNb41GZJGVyVTWV9QPKuKCr7utXN9PfoV6j4eIGcrmMEYadN5qIRh5KAg5IMW6Nuty33
eTTwDY37rOvpUPE604ivzQB42rbMhLqSSLgau0wv9a89SlcQ+7VRfUc9bl5MxpD8KiwPdXvcSsRw
qCl2T0QZC2RvmHfjNwRygg+JzBvMakyVWHufDUUtPElwt5gmPIxYPklo74EeO+/QbO3eOq1h+jsg
+d61ieFZvEWmkWdHj3d099K2i+9h3+I5p8DiZDvbKrl7TOiyXIWN6oODWaY1xVk0yynNoioYbAbN
xYC9H7z4ouzj8C0isf205wir4O6qUV52buk+KJzrfT6kjaa/Tv9J7gyfkLG3CHlvcb008m2Ad6EF
rdfECsXHYrHbWrqhvYmHooNzN82kYcSj3beT1w3WFhHV8q5N0F9tG9ivWyuYvL0ODt5FX7u271no
mA1mGQf8D8NEWWxrUcXv7kYMj8xbPFNz7zghiYwqVNN6zm8LJVnt0A6F0o8GsFjE/aCYWF+HBFuL
C5a10xz11gqJHQar9FbYQSRAwdsBIpOItQTb0Lbb8RCEnmV/rkU8jHur1RBzE1XSsAvrSUa3WiJG
452LZqVAh2xWsuLKk2PRPeGMczCCsJcHL6r9fotbSv+tKpq+PY5Ra74rJs/zENpJA0td5lj9GHvP
8Viq3Ihl9gXrGfP3y0nkX9cIY76igRWgic91bdn2MiEsE85HeAxjn+8DkUpk4v346Ni9f//yUPPt
aJGtzs0VKksAwubOw9NsVTMNcCPmhEIkKFPOJdve2ZXJWreQuDtUttdeh34trupiRMSnbrP9y+Of
fFVACxT4ZhzkEkPQx3oQB2nNNQZ9tEPZSPND6ZnDTiVVuQIU+Osuw6zSjedKb3PSktA+fdUAzVmk
9YElo3+KOqZhjReoLg+vLFGQ/iuqTTrkH9orgN2ejqLZeoZaCSeXqPN4HzlkX21rNYCm9HKlQnHi
2wHnnOsFwJjoNiyqIZOu0C2bgO8msaVTzjYBx8owHDcqsM07All4iKYiuG3R8r3ukcX78fK3OzWh
f5o5QB4EBaDF+CWy2hkpHJBy5ZUXyB8XWJ3QRn15lFMrBNoLVQuoQ0CQFvd71LEmblLIG2pVXmCy
oNV7yyGxwEXVffUKoThPM4MOBFCqv66IVWO1cZUpoB2hizogXYFbu5bq18sv9Pe0zaPAa+Bko7pk
LG7uhmOQwVBx2ogQXLXo1LDrh6hZmba/6yLGTAkBDM+fUGBn6u7jLl8YKtAHPsNo6K8cuX87SLL6
6YHjwO12FSoDd8j2tWQa6KvZqaHt8zGOtY0EbIL9cNdRaPZD2qtuttIMmbfA05hDJx8tM/rGoDIo
JD99snQsaysngUbGzNa/+Z3EQI8D+NB6pOgKjlqzsdtgDQhyatohkVNaAwQNJGNR3vbcsc05UudI
Z+ATlqJ50Q+BuRLPTo4C546WHL1+e9nIGuK2b4icFrqcqTogxv1J14e1hsXfJQa4qRDB4FDDOuJ1
nk4gB1qofJvzAfy+u0EVrf2c5TVuP3XsvM1TY/jvS/0/IMAfi1/ZQ1P9+tXcfiuWVPn/D0nwFlP3
PAl+G4TZr8f89/k//195G9P6D222OfBBMTP/iNj8l//umP+B5gO5HaoPweQPM/5/5W0k/4oWwVwW
ndlinO//8t/VfwAoUZ6iCCbP575rc1eTviYY2qdropm6dAY6+vd61qM0l8XOJbSRNZzu0+X9768v
Ng+dFa8aGs2/ZxvlWwom4aFCCu3waHbv/xsCHjPqn/v1RUCIO4kxMncKULLUE5w2GjatZxWX5/36
It76jkDssnCtY4Hd16bRwlv8NJyVyu9zj84CeRxl4frXhYMLAHdx9wNchQ9wlF7X6P930ucxH7fe
o8oOSyIB3psBOJD8DRLZu/PmxHz601Nl9rGMTOuo6fp76c0AnnSoV358ARD998EXmVaP61/kdJp1
HIscQcPYba8rvcm+uhRuDrhZyT3MfvOQZrW4DEs8ZZzcjla865/7IItjr4JzbaDhZx2R8wi3XiQv
p068KvH5970WCU9KZYmSHB9EDv3R5y6xyXUnWDm4n3nwJXQLLRytQAyQMgBi0mj1+Tg/Qao663sv
sSKORuY7GAlqtaP9oyinD3ZiEvn+CY3/95t32flsEKh0kEyclQX5kpPsb6nLrvUYn5uUxd7NW34U
2WxxRB/XOuSGhuGSioLzNu+SKK/bbeJbkF4guolLo/ffUj45c8LnF3q0d4sxr6juqfQ+TYEMDJ5v
HcTQvi5h/WchLgFG0kxsvTG15H7sMZNHjD2v76l4dP6ZTy+ePr00y65zuiq4x/A1wKtndDZmXXx4
ecH8ecp/88B/n36xRbXWw8KuSvz7TEbvBRZ0uxD3hosuj8S4MbSsO/RI3f7Cl6qHb4yjqKsaez9G
6fDQqKjbSa1AlvDlh3lugS22NIgQK0Eapjx6RgT0nxu+yIq1ZvwzP75EALfdqFPlCspjk3gPXocY
uT2hrnzWk+uLI9kX9H2iplBHHJP1jSyL70PwOtjSP19IXxzIWVM1ZY7z35FKoP7BwiQS3xdv5fs/
NyuLPQ0Yw5BaOhTHLLRjCtqT5+4idGrd8z6pvjiSS7OnLpOmxREET3iNRjrFcfxf35837fNbPdrY
LrX5oh28/JiBGt20Lsqz1FXHzy//+vyMJ7bGEiVs9kM3KXgVR/psPbZOGP70bSavkT4Ndi8P8dz0
L/a26ZVd4I2DwixL7iG8I2ZnnvtpFzvb7AOvKkrLPra2G1yYLoCXWqyKETz35Iu9mo+mKKlXiWPp
iFvbS25KP17htJz+aThbT78qnSdXTHqUHwUunvpGk+34CWva15Wg/s9+Ak/59OdVTx+9Kg3naMLu
Vdr7oXH2L3/N0wsGPOjTX/asEFNauqrH0AqsvRe79kfRJQF2Wa3x4eUhxLwx/16U3GiejgFit/Ao
/qtjigMgSvNGfV36zUPROM0WwdYQaxjNzz6Geb9F0fr3FPnmRTnI6cNo1giwYHNx0fgFjVXIJPa1
EeLEMUA93QToR7716/q7LnV63kX+rs3DKzWrLRqFhbEf9FT3egjFx5df5LmPPM/ho62rO51flZqX
HengjDQ4REP5P/NehTf79xvPoz769T4PO8BskziGbfSj6/ubuBNvz3vwRbZO2TwJfK10j47Wf4Lv
dD9N2c/zfnoRDRJccDKcM91jq4t0I7C+8hystM778UU4wGvLCqKBH/el88Z+0xtr/JB535xakYtI
4LUQRhp+9IitvX6H5DtW5PosalSVYt/0eflNBYXcKoq8K3yEZ/bZUhzHbNw29em7Hy3TGG9KL4mv
3amRW78ZXqf2888CUssgYSG5UOqRe8xZ+JvCTW6dLjnrVkQR7OniNLJaAnao3KNtuNH7IS9LUJDV
GgPxmY21xCKlwiOJNjm1IGtclyL/WohgpWb43Lwv9qw5glWjaqmOFTbgdyiY0tEOcG31VNut3AIW
5P1/J36xc2PQRyqbTHXs4sT5Eo8SdWwbI8QgRPUem+X8raOq7jJNW0/tA6OYLuIQhdQ+z6CvR4Vx
n45NuUtzx94PRZSdddmEGvL0kwFl1TDl0+VxMAMdRHd8YdjFp7M25h9x5EexKqZhVmHfTA7gxpdK
z/xtESHxfd6PL3Z9ZtKq8JyaJCCukPHN9egQdO5KgvTcUlvsfAvpMDNsdOPYO5S5cKG0sRysov1Z
j77EEk5GH4y93hlcN1EBLlCN+NQp3zsvjC8Z4WZnFBoqy+LYUnzZ42jTYQCsr8G4n5mZZVUdWzbh
dIZnH/04aa7SoPqQuGV73uHmLFKAyG+tuJL8uOl17+xU+CjCy/MW45KYA5Iy6pOI2sRQDG8it9hl
UXn58vdcNEP+2dpLYYauQwcj90v7GFl98qZSvf/dQv/vwfasCpBQBECaTkXzzkpmOxmAag/55Pxw
cVF5j8xMszXsQX0KyrFcY58/95UWuxqYxDCYqUyO9CcLIFXAW96GnWWf+Z0Wx7nuj66bYrt7LCVO
OLr4Ptntmpjkc4++2NcG9haGa9nJ0c+c6NDXFbKcejKcFzWcxcbGBDfQNOUkx1Bz7Fulqj9OLOcd
f7NY7ePczEBh3Pa56R/TzHqgFXYR+K/jSf2zwpawUs0uIPY2/DSJ8I1RAyiTKx3lZ+Z72ZqPrRLM
iW0kR1dPvk/hdMD+57xlssS2p1MKlsQZpyPuLrjDCPy5mtHfvbzpnnvuxZEdKzy0qlEkx8HC96+P
RH3Rq3KNzvfcr8///NHRVSeo7ZomvoTYOng7DQMNJMaN14GF//2ai+3ptLYxGmE4HY3CQUmdxjo+
1GqtEzFnWyfS1iWdVA+g+JeAkY6epf+asrTZ90mevSsdK780297c1iGs1vO+wmK39oXRWYPjqOMI
dvNNLnxMCc2kPvPXF7vVVbmWJDKNj/iHjhvNa97rUb0StJ/5wnKxWTFsk05WU6Boo8K5QiwGTb7B
6c4LBXKRZQddG8dT78VHzUP+KhWI7fmGvjItz3zgpQTHVPdYShbozKNQGiEkP+J0JpGPB3PS9Hq6
wQNXzWlcsEZWeW6uFueyLqe+xZiIt7G5cm5aYTS7YCxEsz1rFS0Fytyx9AoEAaJj02ogbi3swn1t
jbT+3MMvtrJmqBgIcBsfR2hgqAkE47Zr5LCyjJ7pQkFUfxop9MBC6zjXKLqUId5vThYCzDPii7TW
vUMa1M112bkjCT1AwbxyrV9NjjfleceZXBzEcOmwDbGM6Jg24Ua18aXpVitiDM9N22Jng74Dszjg
PwT2e9diZAZ4+rxUbEnlSrWg9Hujno7A77GiDsW2bQGLn7WWrMW+DiYNGD5m8Ud0bj0YMn627cXK
xntmTpbgDsGnE1hueHcgb35qCJZs81KeeaGx5t3+6MgZHGy3OcuGo9NjWk8OeWcPqTpvh/2hkzz6
cQJ+Nuh5FNH7DkCe0tyXX5pRrkFGnpuYxWGsfAFyjz4ymU9wUbjtdnLyi/O+52L7IkMcl76ywqPu
jNigp+CKyaZD7cyfX2xfUKhJMqY+9bShwK28cR/wTz6vwQUn++knNSq4H/6kD0ccJT42dhLjMwe3
4byJWWzQAnVJ6gP+cJxqVe8xOIUiAJxhd96vL47eAM898MqGcUycyPoJEwKiUNKp82qksxfU47Xu
arCXy1qfjklQ/TJEeYSGvxK35iV3IvtZQqOgI+ElU3TNMRjr8N6r+hbN4jD5UDl9/f6suVmCL93E
bnHtKRuQsgg8arjI4RSZWudFxyV3shpykY7SqY/4nYWXVVqoW26VaiWEzUf2qelZ7NTA73Bj1sv6
6ASZ9Q3yZrKL+qi4GH2vvShbP16Dj85h69RAi31r96H0miqvjiUuiJu4qJxvTpoXHwcYJO+wDy/8
Td5a/soxPP/qqdEW2xjZosIvx1rdiVIeQlfbauGZF40lb9CMbBs9oqEEHT6GG8SkQfbLTpy3i5da
R1HcqwgNP3UX5+VNjooZXp3nrdLFDrZzC6xBaam7KWrbbd0PF5PVn4f0+EtHJsyU201BxmObFpo4
sMc2yehV5wXlpdiaNcsmFqap4VUV4IxRb6mBnhfXltKpuIMO+GMJ7S5y8ksxaffISJ93xv5pbD0+
Y1vPh6DPU9vwJXLD2Lh+dOaELHatpoTTt9XET7fZg56DwOjSdn/WOhGLjapHtK3zQNfgnUtzGwSO
BqckXwsDz2zMpSVDIszQrqDz3IW5m26iGNORsB3OKzCIxfkqW9S8nLrV7gwsjtFEKC88CxeR8+Zl
cb52nRv6KGJod7nWf9D0cOvH/kq74blJWWxN4UdeN5KpIsqb7wFxX0Vp9uWsp17iu+y2NqCS8tR1
Fh+M5mOtJ+fNxxLc1RmtKxGN0u50Pb3ppupQ1OeB0sAaE9Uf7ZwOj4Fx8tg5orHedpW9U05zZg72
Fw5eb+O2q3nswS9vh3bYJ4X9+7y5XuxKX5hw5txGozWooNjJ9ousjfOi95LfLd1yTLuM384R4NhM
/XBvifbDec+9OCyTYcS8tGb5Aal716b2bNOCItd5P77Yk6g7+SilDyzA0tn8D2fftiQnznT7REQI
AZK4hao+m27b3bbHN8TYM+YocRQCnn6vmoj/225NV1eMru1QqUWmMpW5ci0dkZtqCxwt0PJIlo9j
Q+s4ziDBSJNtw1tDh8t+5bZxyykbGQyQCDcwlG69YZF3QE3bbeM2QmtqxqDyQHuZzVwdT7IZQPVc
SHfPXCU2PgsRjE6YW8HtvagM+YO39hcyxXMrW05pGlNozHx62VaDcvoUhTHu9N94hf9XAbUHsuSC
IS9v4nEWDtuLP4aYBNv1f6OV+P+LW345FKGJO1kPjzvVXuLr4AUq4JeATadF3sg0yem4frur4rlQ
JZSNxsdm775UddRebXz/BNoe7+hkhzY4C1Q+U9yDI+Gx6TGMWFHoi5YM+ZXb6pZ7Rr2PzCRkwNyV
ZZGcJJrB0e76VS0HjSqDoaOK94+10EGK6f022dpLpK7n7NH2T/AtQKRlx84j3R7LeBS3UKe61GB5
+10E4u7Xn7WFmBTowQGi9OtVf8c0Nk27vdc3tIESXgsuLHLhLnjbfnwbpNV3HELReP488qBZkBGh
knucvSB+ZozBx97/yud+xPLdHLIYG1m2/hGz76B52Dm/FxV0eKs9upCRngrZ/3YDsIa9Pi/ZNx7a
RhGAPCHYMTYKpcbDXoR1Vve7/2kYW+8wgBfyalUELHTv/1VvWwDmHl//ZiW2hXujd4qJwTNaeVWq
vPGn29qWW1e8HgzmC9UjmCzpjR5YAz6EMHCK5hioer1zXkcemERzvDpAYHofjvvtUG9ubTZwwb9e
vEdxCU/t4oTkL8sPmCcnn3a/3p06GZBweb06ZVBEzTFgj2JH/Rwu5g8oYMgLZnrug1ouXQBbLgNa
T4D8NU9DDe4D1rtB40HH83rfRs01UXKcHiMyUEi69lek3r87GYuNoZrBXRMOtZweoUz1Myf0yW8v
aUSeORIbQqU16hgLbafHSXfFQ0iH4QB8mb5QJjlzL9gQqm5a4giSpcujEguoJyaJ9wdEdGZoGs9o
HLmdjuWmXe+323gqZPcCk/5Mhff+pD+5rW25qe97dKbbsD0Sn995Of9DM/2X29KWj4KSAeSKszzN
q3osmbT/wKbgv9Gv/V9K4ttQqGgYSuYvVYku+1YnoWo+YcTH0RotD50BX10WkxugTzQENvPvfKaX
+M/OmaPloeugeVGDASIbwUqT+HT6GAnHWgymEl+76FztutK9jLOygqFssxoPVQzta6fvaeOgkCyA
fWhU8+POxAMR2wNodJ7dlrbCq4Kq5aoCr3sEkScFMW6QBKh0ul2KNghqWHJwxgzx+AgSkT+KMCjS
DnU8p0cOBipfHzn0HJCigTISCKvhCeJlV3V5yTXPZFA2CKrD14QmDiIoMezvXvlQtMrZH3qe2E3H
HeuloJZ8/QeAVyViUHLEr3B0PqCncsV1aNzCtM05q3xmMJOS148MfHo3sQ86F6jnXsiYzriSPSlf
QyYKuKkeLTjOguvKE2DGLiM3OAPGwl+fi5yCsjZLWT/SkmP6Eb3u9J86oZPB28gm2XWiVN1coUEf
P3sFLRNB3CAkIId6vfM+Ah8leDSqx3Wvrvco/7l7g3G7A2xwE8Zz2nFfRPVIVfmxiupf0Qa6G7cz
sTJg2vhoivGlepxyzT/E1az+CMvAuxCpz1iLrccBVg3pgcS9emS194lI8xfIrhbHnZ9+87cnLJ+q
xgMbYPXYDb2HSEdmENtVlxRTzu3c8tAp6DFFFJDysRXkK9jIvuh2usSAeW5t+nrnms0c0+dD8dhs
AK+boroJh7xwu3htJlEyYeh9mU4TsWCOSsUKLjrWxV/crMXyT2D3aA2SteKRgNcsFZGEUNzK/ptE
5f/SCxvMBIIWkKOJJc9ivVTpCALY49pATd1p7zaYiUuv2zw5oe5Wx9+p0HeQmnpyW9qKpF4x7W1X
d6gDVewa3F/PHAyLbmYeWQ66LGwDG1slMq+OCOjy5gJSueqSwPoZU7QxS2FYycYHqz/KY/FX1OAO
/cJe3A7F8k+wlJZDTgueNdJ0SQsuzaRqXE/cck9gBuKwW70865Q33YB4/NrbWrc2LOieXvtnH4Jq
cJgaloV8Fd/XemO/VrDgcMcvamW6XU/83pR1mG39IK5GHfpH3cS/3E7d9lBo1ntmXoMMPdkXvvX3
e7+4Zeg2Jgk8n+iyGUazYoz7pEtpzRwTdBuSBELb2gMIzGReG6ojGOVOpDbyyulIbEjSvjc56URh
stCIey88BaLAqQWGiuNrSxniWoVL4Zss2kj8OO4BGa7aYuZuqD/IqrxefxuE6ACNm7NqBweeRGky
befpi9u5WA6KGS3S7kMwZ4E3qSQI9r/jjbiZoa1RODT5DOwxnTOvo8cVsq0Jb4TjlWgDkoZ6CRZo
Rs+ZkfPNrr1PIKn/5HYmlm9GgMH0K2rJGfQ1ysTfgyIBROnZbXHLN0soYq5j3M5ZodQVk/G3uPTc
mo9gb3ttKeBMnFdMI04Zq0OZUtZeYYzbMdWy0UhgE9d7U/Apm4PwpdFguVyk26Vio5AaM45QuM+n
LKrDuEh8of3bbY4itwTUhiGB85QBMShOy5d/SYJiKzOxY/C0tYF2oD/NUkVTNgTlmkai5emwT5+d
jCWwvNMXS1OjoNhlK5TuUqHLCFr1haMLBVb8DKMJos5F3WU5tH43DZnqkLi9EG2kUS3KeYS6cAes
BD30+k+K163bkVjOqWMpo3nGyhNbiytZrP2h4IHj4pZzgoQqHOZ6VdkKzucHEPbSOtVNW8qj0+Zt
zikda/C27lRllG1QYahBx71dY9x7dwPuQCnk9Q2wi4lswRCobJ7K+0VPmQJHqNverfwW7YppgYqa
ytqgnqrEB0KTJyCm6Nxs3cYc0bUIoGQ6yGzp0Y9Mg3FVvyDZE7hd6tSKov6ucwzBmC6L2qX74vU5
BDY9Sd1yABt5FMhhikso2GaxnJ4b8H3rcPjqdu6Wl+5Dy/utr3U2bN/VRH5Cqcvt2rUxR/sU5V7b
YOXZ+GkEBne1Ebf01iZkRatMh6OpdLaQcUhUSNK6GB1zZ2p5ac14YajK5wzqgOonaiL7Cx4CbvHZ
Rh2JAmPylMDMK4H5/iLYPrM9unX6lDbuiM0QDhF5qLJ+A5W2nNr1BnX5S7M0p6DwRh/Thh4NbbHE
hOxzpvb2Ltp1cChj43gz2tijjXizaanfZ2TPo3Svm49eEf/1/rGcXPCtjVuu6Zka6jtgUshA7Svu
8jkIfp6eX10SmM4xibZBSH2wi6YKzZj5ECKoknyBpvljBVXwS0Q0507fctNcYjJ1GvcxE4UX9UkP
GzpCXiy4cEbnlqevL/YtAIzaFKbPdlY8tkuvDqus3fBwgMK/XrzT5SZ4vU9ZXUEbYfUeq7x2wjX6
tvi6gM67rneJ3Gupn+NlvI6i0e3OtaFIUdvt6C42iHHg1U3xcHyWzPvxvkmeOW4bi1TW8wLO82rI
ltADtmQPbtdpcGzn2GRRuy720guKIWuGYP0ocii1QdLgkmjlKR6/4U02HolH+wyuD6/PZkXi7hB3
i/jeVeVaJnLmOo1G3aa1ZK1jymGzR+0T6PirQQ6Zt/phmrdoVh0FgLHj4f1PcYZNB+y8r61zrBdB
wnwas77hmv8J6nmyfBBzrr6hdy30i2TDIk6CHwVX1+C/A53MSWq6/2Ig+DfehbwLZFr53tTfocoN
+QUU5/SWzH0D2SPjB3sKlQqMNoJy3XvOh6ZoMz2S53UaY3Nr8o3L+8qbA329qHID03Gx0mTwAt65
xUobJaUp77Z+pX1W8v4amO5v43rpdX9mpM+3KbxFLpag9PohU4Pe2d0ad0T8EXlga05FN48nHrFt
eulAZGxue62G9mrMJ7DImW66RPR75nYn1uVSC2XyUexDxqtRx8dZ6JUc5r2qBzwMPKhavG8m5zzW
SgpI1/n91ARDJvbwAN57fmigV3HBBt9eHFqOr01w8KjUoqFDtpFef/JbPhxLXUxHl60TG0cFBnbw
+jUzNALqcnhWUgZXlacbp/wR+mKv98642VsQi01ZsOUQhcGuGYbAU7ets9eLG2g3V7P2h2xAOzMJ
cnHXcs8pPQUD8Ou198XbdjpvOPQ2x6AKlIMSzGO7sQGS2LpVIDmqy0GtA2ol0ZTQIrrlXnfhyN82
eUj8vd65zmcJyZV8yPK9jVKCAs8th+zHdSDX/IJF/pMz/vuah7bZ69+gbRsSMLDh2pWx/LNR069F
5uoGlyXGZ/di/QPkpfm95+XdYV3JlkyN1Dc6JtOVD/mwjzJYSiin9OghrjWHtFJOxR2k37cx8fFP
Fw7inN9Yvs/4DBnogDfZElQf92AoIW0CLLWb7VkeL3kM4nUOt4GO+99lsd32gxtpDmTOXx9uECxy
LyHMk0Hj+qhZcw/Wgb+cdm0DrrgH8mCoJA4ZhSLjA2wjvtGT/G9id//XPYOi+euNs93vUEjDZTvV
5gPhT3nkOT3/iY23albW5Z2Ohywe/GeuS/bo8Xr77HYolqtjsnEFaLVAuShYkZxvQqWgknh2W/xk
nL/1iHNdYly4QcUoVl2TilK0iRaw8/dXP53sG35os06VkE4bvaIYM6JRtfRktHyoN6LuoEze3skw
6L4gjdBOEHliY69U3Af+1CMOFWXza2zbJa3ydb1+/y8546y2aO5UNGswYYAqayDGhe7iD/A9uF3l
wnLVoivFMoFmOtub6SAg/OSX5kJx98xdayOvigI8S1004mHUennaadkkm9cBxwuosFuQs+FXA1QZ
+Lj2fRb63h0e7dfjuDs9j4jNQRWUUvUxwZlXfIm+NCjIfFxZ/9+UHP53G9j4qzDqyrJpYfng6vWg
KojK99K51TKJjb9qx6ZajYeLrFq87qo1oDzmhfjhZIs2Agtl0rAqc9nhuc7/CgtTJ2svq6Pb4lZ4
Nl2Rb6TB+4uN3noAGUiVDAv029xWtwNzHXsDbXSXEa+6h/5bhbFPPNfdFrcC6k5kq82EhkC3l996
+OjULm4XvA27ypHJxc26tBkbvPlugjgV2uujm53bqKuiz1eoxbddJoLwAJrvr41qvzgdiQ26goge
ukYCSzPAxQ5VW/zs9titowaZm9exYzDzkOumx51IQH66suL7tFPHV4VNKhWAC98zFa6ubp6aGxp6
TyLvjFMrA+ns651PI9R+ZEBUtmjeHTfgrw5QuHH8nFZILWq/76PmVCT15h+8LO7VwC/c52eiELOc
U0b10q7r1mdxWQbXRhdBQkXP79yMxXLOyjMgr1vRgPEbxIiq8G7V0LsFZxt0tQ2NCerCqMzrDy2U
yjBgH+QXsoxzp2IF0LATYhIMcYIs6mdbTrfVBpocpzOxEVdTOYJ2J0ZpsQ62BDw86Vg4pug23Kqs
lp15Ea5xPfEv0Hfcp/yb26Ytx2yAgFx8SFRmUJyJkyHlIYsdz8N60+a9KVRfVW0mBNbsZ8hWmvBC
InQmW7GhVmKmDS0Ug40UMTIVXuv116jrITHzbp7djsZyzniFRB4feQsg2twePVE/rtAmdoudNkcU
6uixieOwzRQqZl6Y3+rcfHXbt+Wb0ENVGyWIbVxAd3ILr3I+/PX+0ueO3Qqb41xg2BESE1mPN/Lt
HKohrVGMug357rh5y0Hrjuh1MDkSFjPRow+pwg9137vRtBAbddVtI5GoE3fZKPRVKMcSyJG2crtx
bdyVv3k+0vOiz1QBLXh2UKXb3C30Cl/HID16TeE1VZkBBkQg3jt9npvK7ba1UVdasWjBxEyfecOm
EzHwx8n33MKbjbiq5qUO/RE3IipP30BM9KEaR7ds5SRo9ftjdGogPBdtbZ+JVn/Rm/gUjdWP9438
tMQbL1EbbhUsIpg7SP6hRTQvSRz3qHRHF05EnFnb8s2gb0wje9lng08g1B2UwSfuk/pasDk+iCg3
IKgnXjoUw6U2xj+YiLf+HMtnIT8tq4mLLmuHefu2TQazvaXM66OOeXUvK8iPiMUfoR0+720yyrj5
FO8E6WvH+6/1KNZPTM06RYFFPzZ+Lq+btt6eiYS0ZFHxTwHUuNKu6fd0gvruw4x59qRpeqi5Q+jv
uupHqJsYI67qLf/eTdK7JttKCrcQE1q3hYh0EXpE9VlAoIeLQSGdjGp0DOg2DCzuq2KsGAxhnvDi
Izvfk3p0I7QhNgxsiYFxJiB2z1hRgO8TklFQPG4OTiZsA8HaWhU0543Kts2HEDCtkzzmbqB4iJq+
dr2uW6BZUa1t5kvQSXqReIqD6m+3jZ8Cz281Jl77UCIuIpkV/vAN6ps3G+3dGJCJDQJbSB7527zJ
DJLHHyEV/dPPfaeJWGIjwASEwBsh4DS8Ln4WnvxBjXBLFGwE2IZ5zzjXOO3aj+arhh9XlB7c3jY2
01TFZz9fJl6AaYp2t5R07YO/xNMF5zxz19kqrYx7C+RHOpnV1G+vN7O1NzvAAj2EidKGh97BC1WU
GKhwXjsZj40K8zrVlBDlbrNxoUt51BqDcpH0cRe5rX/6Q38zTl1y2ZNeKdw29DrgmJHx+s4NFgpp
x9eLbxtncy7xFFyq6sULzXQYyt1NtovYmDAI5CoKZuQ6C8kYQNqKlEkVuU33EBsRtu9okBBaNtmA
KnySN7QFPTf/6HbmVpxnYTDOrURVovOGb9Ua0iSelWNVwmaiAumxFwBP3WVlveR41j/sYb9eMJbT
d3sj7NqgsAlgDUrLQgE5mG/hgUy6SjFNMKTDyOhtCPnG+65QjumQjROroDi1hZiTASy/+lzK25CR
r24fwAqxDdrdgG/OMtuMapJAMQNhHfnp/cVPIeONQ7JBYpAlUJvkFHC/Lb4q4/gQ1eKaxO0f/n4J
FXBGZIPYYDFVRVUw7yH+gFmQ9WhY9ZeKVPXktRi89JbSf95Nwe4LX8xh0iykeQjA8qATqYPhKcw5
dtL7ptpSPy/Xn8vkt5dww2e3Zvk8qBN8TQDByyp/n4Zk6RGo2yLvHyoFzpFUBrIjV2NIq5se75Tr
ko/BQwhJxW9qq4I7PjTbjWfa8kPHOdTTZzG4lV59K8LHtKjkMngy2/kWHVrSYthociy9/nMYv92i
M9lZWIcI8TqI46vI0DbdYgBV37eo073wlkVZ9wVYPpk3d1MHHrWlxByTUYcctG2Oq1tFtWGkLNCq
R9nBx5T3vBc6WSfHd4dvvQ2g9BvMQNbj6UsMTxjEI8CvGly4js6di/UKUHmpN8aJzILdpF1LfuXU
cxMAITY2zY9rFAUkqgLtxGEqKqwTsLZdeDGdKTnY6DSy9KPHOoXeSwH5zb2ka6q2QNyvrXTsqtkg
tVaBei/sWJPJWYjDOMu7Zasumcy5/Vs+Di4uiA2ui8TknoC8OZhD02bwAzjzwN2yTxupVlUBsvuu
ltnAoumlNdVT4M3qi5ND2bC0BpRNkoCoOEOD1gf0Lf5SzMC/uC1ueasBOGBVymDnp8kJ3j20wnty
W9py1XINl1Hk0vuAKjhLalLnCRfTj/cXPxPcbThYK1F9UCM+KhTMjnk73otJ3XSBOFaY0qKsdEt+
bMjX1o9xRHKcfVPk3+IifojV7IZVJcSK65AUpgbSU6e1l79DUt4UcfT8/um8GdVZbKO8lgXN0ggY
OJSUBhSVy6BXtwSQmWvV6PhrEYrm8/s/dIKR/Ouyxw9ZCbkCazEksOM2i4sIui0tgyYHdMLV9bwT
c6u2YQVkfu3GROSkQY9/Wpxg0Phl26sJDMownJ7y6beqbb43vRMzIJa2gu+qNOgRG1SGQy6vGonx
TTWGf75/YG9GAaxtPa/jjQ5dt2Pt3ds+1sEcJL3pnJQHsLjlzIO/rxWUy5oMjbL7vIjqg6jYfOW2
c8udUaXsFrRqkDVoSdJGz3+i4+dUGcDOrcgrQIw2ylHUWVVSQPvYMidB1V8IYOfO3Iq82q/LpiuK
Bj2+7afxxzndTeO6c8uLAdilnj/jIqpnerXM3o+5WpwInRkIAuB1vyVqUVkOhq34njERIUibum9T
EblUnbG25bnL0pm+HbYmK1YSXOU5i1IQeFbXTsZio7e8mPoBr1F52KbR+wyS+rvOX/YLl86Z72kD
uPrV3zYZmiYLt7286WLR3qKqe6lB+WZkwcFYHkp3ZejkqyZr51WFadE35Ir5Qf2lG0A/pTnbHlYd
tMf3D+rN5AS/ZrlsG3flgByzzkoSVseIgcLXZ1Fx3JrOqc6Jn7AcN+C82BeumywYQKK4tp8wwOB2
m9korj5SehLrUqGY3j+vY/Nj093N+wdz7iNbTtvW0tDBjE02rbw8LlOnU4yJFBeO/dzqltcaVXWQ
zYF9mlWzpArju5YAbO+0dRvIBenTGPIVeF/RsLuPOSnhWZETww2LbQgXQbmQ9hAUyqIKbeiY1AnR
CPFuO7eCKjTkumVY8VJHlzt6ELSNE9J5l3BWZ7ISG8Q1+M2AlDtqQBXsJ94SfZ3z6UBG+VLHtXH8
Cyzv3cqwRcE6bLIdo1djBU72pvrD7XAsV8XEBp2HPoYf1eoFxLgqXVpyaTbkjEH+i0IrAkQ8Lma8
gIa6T4AFXpM8n53qpjAaK7zmcuIlXWiT5ZuW6UDG56nlLmk+1rYcdevKWtRgpcj0VnYpCjdxOkez
08sWq1uOChCwYluNu16GJPhsYnTEIPdzSRv3n5f9G/mrjeaKI6VKVCskQAD98mE1G/nE5xD8i0uh
rubZ0wkAvXFaqQo09lHhpVTV1TNTvHqQu+eEcGKxDfzy29BbJw1wufTDA9RZXzYauhmtDftawo7S
SeD82L58m4Yrabjb3W9jvoyPgrMEEWFWr8Nta+rnpjWXhm7PPCtsyNe4imle6FiDe16O8n7oOX8p
AlUeOqVATErqElxQLJiihKuS/li1zl1e8vgUlpOLwFvpVK8STOkh0NUTiJ6ho/nL6QaxEWFDGICW
LA5wgzDKr1HvCK/nbtFuVx+znFwOcQuNmrXJPI/eLGOukiV2TXNtSBibgQkJNUEO3SzBc0O78ECn
ZbmQLp7Jgpjl5awYoyhiJZ7CwxrfsHIrnmIA0H9NLWJG6nT4NjhMhNNKdLfgLxjbKVG6RYVPrW5n
b8PDoLEdjuGIx1EflX/LXGQGxIuOG7eC8mLQA6/GqUErGe3Ntb+uG+ZEDs7if9FxdWJnY6VlNhZe
f6SMXvk8dEyybIiYWfaeVhIp3ChO2t20eBrU7pYeRpafcr20xhRwJRONYLUBU0T956ABdXAzFitn
7sKtGsMaBRSKSc10YjrukprywtVeLF+N2OZPMuxlVrHwM6lMi9JJ7MTgjI9qRWSOJKgaKrxgit5v
0pB6KomK4VJT+Yyv2kKBdSv0oE+JOcXs/G25z/uN10iaRg313EoNNkgsmGlUb+3cZiQsh2SG1BDx
L0lhnNm+jRErKEC+6AQ2qPGPrUqmqBmPQ7Oqj1XZLxewuSfPfCOrsNFiJclbwPBHlPrJ3h/F3phU
K18jl4YBGc6/6WJw0iRhEGG2agSbgZZ1ALB7XBD+uJVC3ooqdHw72vixEay0bStRl1na/rqr/2Tj
enTyMBs+tuyNVzIT1SBhivRxCf3o2hvyF7fFLfcNRhNBTQWv6nzmXcpoIQ6rv7pM6+PELd/FKIEZ
5Iq7IadUpoTP6uAF+pvbzi3fVXJrY5HvdbaG7KfsNwPWrthJ1ww7t8IsGea5kWxGlQ2D5DdtmM93
Yavcqmw2VmsEPDpUkHPP+ik3yTLHP8pgcvueNlQLGCphKCd1psUc367QODhspFzdrhsbq1W3I+dj
BJgxjdZPAzX1EcpVTu1QFttYLT6SfRQEr0aQLxV3JRvl01TGk+PWT7fcbxXCDYpV/UTQODNT95eg
630nLskjnC6QNy4xG6ylTcdIHdQw84HuM1qtMTrhuw9lNkhLTzeq89mFnPufLOmtn7LctdrXnXgM
CKutbduEVUWeNJyIm2Wa9W00guR8Lta/gz6eZBq2XphIwqcEM+bTjYQ80MPIKbuClBS9zsdapH5E
yqeA6fCwaaI/xmCQAi1F7t+Axp9ddTOpr3KNd1EaTaAiP9BtN8ciz4MrE/ftUcVLTpJqmMMbrg2G
tmewaB/DfXspPSWvxnrtwit/7fo1Rfs8HxK9GrACFm1Pn5uKQh12nT25HIDw9D7QfAenHwQVjoSc
ZqcqkP1dy7mG6LEpdy4SUUbtbcV6X0E7aWD5t1D78jN0d9Bm8lEM/yLotD1hQJjecoFEhxDeP4Hy
VV0IVWfqDja4rdxZt8kGoRbkDRml+0GN6kKKdrLBt76qdZUZ8Lwwzx/RhFqq6YphaA9Scy0/Rt5S
3DrdljbAjQbTuDYVbJSKHRMfA/na9fMl/NCZo/kXmI2HNceXQt7NeZzua9AdGyN7lyE1Ftv8ZnIA
ocWAp2YmwYabvJCQOo2qYGX7vSB2cKZsqPdOzRbcyG6DlBis0+01YgPZoDAuOmigosC2TCoVIIA8
GjF1R6cPaiPZinGp+6DvAZOjnUoDHT1OGLp3e6TZ1GaRx3mNGjhSP6+4YbEqU9RbHDN6G8nm0xal
U9mBIGCbroJ6eQCAxwlkjS9qZRxkAWY9AjY524oNwp4eKV7ipQif3z9z/3TNvuGoNnQNwO0IDWJU
B6uw4PcB8uK/UcYLDiuweMm+5eRLI6ctnXvSXQe4DK+UIUGZDv7Gbmtl1gr/E//rgoGdiTs2Jxrz
82AJMeCbSc+DTjgVGwV9KTqEh2E+9ZjpAI0yN4uw0W8ikIbhBVBnoswfuqh8EivxHdcWr0NzHLSG
nnQLMlPsDfIhiRdkpyI3R7Ep0hRKMQRvpBqjLtOaYKYuBOxndesN2uizsl91VHBegWsnIGB0LxCc
ZOiWstjos6o0Zm45LpAu7vw0VxyBbjWXnkPnjNmmR+OQdIrbcUCTIdymz1W9Rtcb0D5HgIUnkYyo
tz1skE/6IFcJlQDZtk9KjFOCceF8TPuo1Y/raIIL8elMCPxnk7+lZyaUotj16fkUi+9TCQbRolce
qpjrdCGMnPEWG7K2oE3mxWVUgSZDbinBmCzQHoXC1IyIliYtu94Jv8Zim1qtWP183aMYNVm2Pyz4
05KqDS78FWdCrYVfe/8aO7OGDVPjfcdGqE/Cl5lBtcnUSK4a7VYPsgFqkUZTP9aAb0PThx3jIdqO
vPFe3t/529xWLLZp1OqdmRWoyTrzJ9+kSBHB7lEuC/iNIGUDUHc73Yzx0NbJzsMtgZTi+MFrQDD4
/s+fO7iTaf1mpBTqBFL3Fa6SiP5ZF801Lq4Lmf25pU9+8dvSKtjEzBje4W2oP/IN+oPQ13NSMcap
nX70t8XbYUA6OeCbqGkF/9k8v6zdxXr3PyHgjaBoc5mVZtm23EMm0m2khW7ikLPP04qBraQWu9oT
o6LuZ8ubKU9zg4rvoQrqvE+bncw3fr+H19Gce1+KpYGfjG1+oHlA7zbgvQDNn0UCLbvhx5hT4laU
sPFwhvZ09PRWZ2zRz6JWoJ1d2/BCSD73Ga1MXhZBVCKbQZu/SqsVk2pRRC+VE8+tbdUk+BaHpsaL
KNOGbseV0gXEfsUFz3p7cWHj4IQ/9s0QYlIzkvKvDX2cHFNHTvFd2NA3pCmrFiCgy0Kv9xMmiseZ
kI8uLilscJs2IZBcHXKgrZa3OW41FJ+LJ7e1LXePaDzu9dpWWc77Io1nP+WDMU6WImx4GweV/Vro
uMqWYvpzovWSBEWwHN12bjl81Ho1YUJWGIzs6ocwpz+msVkuhOpzpnJKjn+7TUjkGw7SmioD4+OV
mLsWHDCuR27l73yHOFa/7QXIwwKexOEmEm93KhgKWwoyAHBrLwNW4p7Sabt1L6H2HJe2XLMHwHtu
K7/MwH22H+Z5qB9QVXWix2DCBreJyQweb1EjKWMVPM1rNP9oG944BWxhw9sA4oomuD7AxxH7XAj5
1MXDJycztLFtTaOoYuGKpVvVp3HQicMUCLczt7FtArP8KFcz70Ncyz5d5XW/TrObc9rItqCPaA3G
UO/Dgknz1PfyKgn7fnO7D20kW8lJsyIBw87b2X+IcOM+13qZnTIJYYPYwPUa5NGylih0NseyP8ST
E4cS7NByzmYPEIrLscxCMVwPnbnZQvPDzVKsuBnKISgWakrwWG/8ELJ5w4S5WJ2SZgy3vr6xOjns
kvjYeLPjARP6eEiNVehEFcaEDWIL9xEFzRafU5eGPJiwJqmgLHfKOYWNYqtHTN/XS+19GGWVX0MI
djtoYG+cjt2mIiu44DNUa/IPTdE/eUrfLwNztHIbw1bumFYEnw98qFHIg1pMqXj96GbkNhHZqnfK
MFxcZh6jN5HfFTf9Gpc3bqdiRU/RF8gKq77K+La3x5pUIo3UdonF80z4tPFrcSChKmew+mQet/jP
Of/ltmvLO6GyW5Wjj9QzKNYbxvSHobo073vm2SVs5Fq/cOkz30PobKbwYwSW7KShcXEYukbcm4X9
KhqlPgz/j7MzWZJb5bbwC11FCARImiozq3PKvX2OPVH4uEENQqhHevq78h+5cKUzgokHHlAkYtNs
vr1WUS6vg3leDvPS+72rJi7WNuFUVIJyKV/bTuyQidyXk7S6PnoNmku1bUITu41CvuYYtLHcmqyZ
pd+q47JqAcFX7lkCJZSwMoco2J9sFErPjjupa6GlWmXA5OtkqI6GzQfm51MuUOX1fLVM5zVGlomg
6ULUWa33L1HZez19Ji6uFvaQEw0atN0M4pxW/a9OQ03C71s6YTuvomygDS5f015WmQ5t/bDiBO93
THKJtHptA9uwAa1P65LBUf6ki3nz7LoTu00jlKSzlq/begyzsg7EYZ5gU+o3MM7mCtNpeFpaDMw+
tJ9hKvYpnUov5UNMFmdrlV3aAv9TOOKhbOGBFfpTyWLltxD/AaIRPaxtuGC20AhPjMHTCm7Ma0xc
DK3DAYmaMMG2avH4UIQ7zdZk9nv6SbgTnVzqXsBURL6Og40fzBrhEFkO/EbsX3JCfyZcEhdFg11J
A/2ONMjrgBQZngyHrE+UPe6QL/IceScdBRGDdG0IDfIJNl0gwyU04lfPfIBLpCVBl4pJKfm6W7g+
7FH1YST9f37f1bmc0png/VrRNC9xkNnq5SEhqV+Quu6QTSRN3eH5PY8h+YdiunR+mOKVeaWlEhdF
a6tkWZtyS/PAGnVoBxIf+2Lzy+64JFo8VazHQyde2ZPxVFT21RDrG6Ny2RVemIwugdbSBkJlZg1y
UAX6jo3d+lgX0fS4iIn/i1t8fef1YV0abavWONlxE8th/zU/1XCOe0A5oF++xMXQEpkmbWBwDi62
NjxNPXTuFh1EN4bofy/VL42Rs6POeywrNSOakOCtj6hv7Z6arRaHtVm+2XXAChFSm0Nes8rWYn4b
s+GN0mFx3NKLfXoq35erEPd2a5cDXk6BXHT7hy7i6tD3PLyfVfmPmpX8wKv+gUzDm7GG0kvIAWLy
eCnPhLQ14Kvks9+HcJaG1W4S7yh7kZf4QdT2cF8W/Ue/tp0tXFBKk4QESb5VtD+WRfkWrMst1e5L
Iy99BWdp2GulKztvuOyw9pxYKGTpxc/CWCQu6tbpHoYiYZTmhYnPE0suAK9f8DJn+550UAatqNNc
DdE6ZsqGgTkYNrZ+VViJC7ul6VoPJSVpDhXW6bDO6Ve8yPutxy7rFpF5IHO8JDmToRTHaanW6kB0
EN84ZF9m3Qsf1eXdyMDwWLhi2WwaORwK6Kc8rHyuT2SSu9/i4EJvtLS0GiaR5oMIc9VroLBJ63mO
d6G3jVf7tigUZUDTRbQZaoSgoGJTI5lf/sD1qqxTA0mKwqb5PokesnNK3+lAJ365YBd9i2kxKwa5
vVzO9v0QhP9ujHt23AnXdV+wRu4GEUW3Y6tPoSn9thKX5IITSlvIZUihRSOPgd02CHt51gkkrk7Z
vkOyMzIdopWxO45kLgodyK3X3ytv9omLcYGU0M1S15guy1wfbTUndyPdx0NbWPNEu7I54oepb0ij
hzRTgyge19gEpz5O1X2t8CMXeAnfiIuX7UhE4mJfhSDxLExU5LEJxyeTNPopXZFsy6o9lKc2UazH
XUYOn4d1KNoDMPJoyfgKGupIiaie8BhYHZso7ucMlefbUyv36e7yvltlYVk196SBBrzXxuIyZBYC
SpGckzQPWfAqHed7wtV7v6adsz6ODkHMYsymfqef9DDBdmUZ/OrakTbEsvfbW0vZYtB2NaZ5NLP3
jVkfW3xXv35fVtTfml5ERAfWTQjdInlbtPTbklK/VcHFx0RNx2gkaHqk21NdJL+COvZs2lkV7FRy
SA5FSR5x3Rx4PEHYDgpKfkNCnw9JWfVjt6gkyVOxNsdiBlJr++ZGuFw5frjsGIuK1nbIuOY2ASUU
Nu2Oivn4xiS8fLQXtkEXBUMSiMzl0Ce5niJ9KugUnXdtxUcYgcV+ZzOXAGsZXCXEZeQryb5Lar71
vfCysBGJq3tW1C1UXIcW576yY4ewG3i2WOF3l3UBsNHugHHGJsllRz9x1IQf5tB88ZoxLv8FfY4J
0rFJnIOMEqdS7fcobxuPfo07EZrC+zEKQZHmZC/m+wLidih5ZR/+3vhlBXlhxrj0F1uotcAVEtw3
xXK/tnWYsbjYj2rd8QVqkt64116WwZf+jhOwUKFEWS2bE1wVZqQSVljtlVDJJ+YoRNg8hOkCerWE
88Tff9aVKHMpLxuk/b41Js57E35Ndf1GEOKXAXSxrgQqSrQMhjjXeHDMuJjf7LzxQw0crOv/oEUB
thSWM/nA7Qczym/wFPY7R7m0l4jLSciaIm7Hrvgyi7L6BBdgL19Lkbi4l6As3W2DjidbsRwhOvdP
z2M/MDRxaa+9XqgpCjTe9HuSnVMGUu3v0yR5eVa6MmRrxEpawlQ47+uIvYpqVj9Vdb3cR7D8zFTU
V3cNmYM7HUpzI96uTExXm0xVaYK75xznm2n4axOM5KCC2I9Mgzcmfudvm3l0UZcuxRLnexwDR+4v
4qY28NtzXcBrb/oZ2FYtkPhS6ihnNZ7G5Zas5rVxcfbcuiuHQcRG5GBhzso293oofvz9I19r2rk4
86pcGujgijxKqvS41+nb7uJ47de4k/hu5rHf2Sw4sglYRHErLD8AoZI33kmuvLjFLo/FIVVCp6bD
dEFxWpfpko//lCmPXqd2/NKRfjt1zT6dMIfnrLfL9AoHWy+5NRG7vNachKOF3hrPUUEkj5OOmjtG
FbtxDnp5Q4hdYqspptImax/nleZI6PdVVrXyV2yjPMYT5pGq5aPPF4pdcbJ56ajc9pjnZCsinORC
9mYPu+jWleLlDTR2AS5FywEWtbHI06GEAswm6iM0qnFjKYbQvtvxVOR3CYhdsTIUye6UJyHPBWHj
ey5Ge7BcmRsb9MtRErvGlZUkYVvXTOS8TJPTAN1EG/rdtCG1/nxZAlxAtmWfeL7o4Uma6Iecb9Vi
XOu2E9wqrFAZjPLnPBy3+cTpFj2OfDVHv7njRjdia0bVwGXI7XzoWMuOHM7AXo27PNcSRKJvWoZR
WdcmQ9oweIzaePds/bLl/bYVyEGbYSGYLTHpYO3bWHKP7PZ3v647l91qqVAkX6dY9QL4Jnc0x6uf
X+1O7AJdc7or2ZRYUUfRhJnZ57uhLf2W69gluoZ+QtF6t/NcjkF4LFSBAgM4SPtNF5fo4r3ttkpY
jPla/YoXsR6MRBmO35g7J+iuQP2KEi3motL1eAgnEMWiYNyvtCd2sS6FzC8WR4VxX7b3IZKD2cSY
3/kQronPZ+Oml6EjjeZ5FQbF4zSYHzt0j29sJVfWAJfrkjvHyxNY/DydtvGxWJLuDvIft6oyr7Tu
cl0xbaqJonIdCRLyNWTkbPvxxrXx5et6/AfUNU6oY012mrOmoe+0DfWjGYrhQdqm9lvWXbQLZ5G1
h6k1w7ucCSAIF2ewnxdetywodj//qgwlVYS3AcsjAtkfybs7Xke3pMavjbtz7Y2GPWnDtUfj1Tpl
0AF9Enr3umfF8eVv/rY4BhTJtICXl7kewrVgRTIfjqp+eS+ctJ+3Dv6qIFDF5nmZQLSoVQcQqZ4d
d3bSmXNMGdHxHJY7P4e6/tJQ/sFrfXHhrqKUJBoUeh01yZvd1vcLueVFf+1TOtvotBelNmVF80h1
/GjX3mR9F/hxBLELb6miXOOaGZrDr+0LqYLjGLJfXmPislvUas77Cp4rcwp3Dmjq6qyTbD/6te7s
ostCdxDAHcsnov9JucIsB+TmdTGJXXzLzCiAXXC9zfEcYLOmljKrEuYZ+S7AxZPJQDFkYTkUsE0G
+93/dtv+6zcsTnDufSyHMV1Z3rXxLzqEv5Kef/Jr2onMoeqStFoEyc0AR9IMEqLqs2bJ4pU4jl1B
sYEmYsDZhWKXC49CN+FBlaUf1xa7gmLdtFZhIXWU80L9YHgWUcpzljvhKaEVShjspfNwZ2+h9vsq
Jannac5lt+iy1oXsV5JPDKIR8aKQUJdJ4ZXTjV18S/dplW5sIHmj1IFtEMas/eQGYpfd6kAcNBHp
0TTjP1NZvm+hYuE1C11wS1M8xgGgp7mAaD9EK4KfZvbLTsauhFgyDEsVrRvNST2Fp7ZL7pa09G3c
icygTWXdNzLKS60/RXsLsdB6+sdvUJzQNBH0cJYJhZTdaFVmB/HWIFV88Gvc2Ta3zkJ3IVE0jzuh
/4uasPwgSfnTr3HnbLv3Kt7qbqb5EGz2IVqbd91k/Z6LYhfZKoqQhXIhJN/6YLuLxj44JqtfjUjs
Qlss2qK+huB9Phn9cYl7WPFMXpZrIv4D1AqHbpEh2h5lxzPWha+adPI7qricVmmqFjmWieSLbIaD
hNNkthNwH17f0xUIk3vR1pPBpVY13S8rV0Rn5ydGHLvyYBB5asVe0zCv6pbfx0E7HaIE1ZB+PXfi
U46ykiUxYd7u+jgpeg5Y/Z9f0054ltCmMVSrECvtnpc8+by0q1cRR+wyU+tA+97yYs8bC0/cA6oI
2adptsXHv/f8yiXL5abaicHffA3DfF6nsj3G9dAhV1pEwVdZ9vpGtuWKLm7swlMAZReldxnmUVvx
4sAio96rsIWx5N6pQwL148wyDXUybGKEwt0BXpQ2wBK9B3L7zk1Znrx+rktawSqhjOa02HJT97Y/
jANkcjOiSQKV4SLRfhJgsQtcGRuJeAzTPdebthCMWMWh9T4Zu6yVNsVkxhFTot3WXykgkQNryhsb
zeVy+udLZOyiVnpJ0y22ZM/jFKQ9q6n6Us6Snraw5U/z0NXcLxpd5CrEeMiKxjsSWXz7Eld8OBDI
/N96GrhsLy/9DifYzb70VVJXe55G6XJCjUn9s+oT8T0Axfco4rXEZw/74dQtOzkKDpVpFpMAll17
HfkdZCJnUZB0KEfoHIb5zn7EWC2zIaw8r/8unSWJnTo8pIQ5lMP4oYVVe1Q1w42O/w+IeGnwnD17
DUhsUHu959sYSuiNQQDDQh/+PJVbdyzqpLrnBrV7q231oWA7yVRa60NDOvhoVWmTibHo8ApPxzJL
hiA6QWkWz53lAqskVm7bfW3CqD0WemiPfw/ry1d9qcPOGR3sZ9qMGyIiIHCsLeqHDv/4TVQX4Eq3
fSqrtNvzhW1fe1UpkI3cL2HhEleaiWSVRO85LJi+LW/3pv7uNSCuaNeEyoQh2UcsEbrtoesvkLvM
Zpgj+g24i1ypcFco/y33nEGh7lWyGnNgw3zL4vjK53Rlu+Zi0cYUZs8Fm2gGmzN92mh361n7WuuX
//8tvdVMPe36Hq3D+bLIRNmH2cIbv+3a1e0K28akPWv3PIGb9X0SiC/9nNzStb7Wc/q85+vSdnRU
jc1tNM6nMQVhsYeb52XUZa9MZcRFOwOta1lmYESWOxxc16PfjHRCNAyGtgitshdID5XFm8rKRHoe
HF3sSlHQ9uOerPna4DFWK8icwufGr+cudxWgyGArldjyfpL8Yz2S7a0Yx8BveXHBq44nrKVBsuW6
7NRJbahHTdnkVzMXu+hVUCvWadIv+cDIf5QM9bGriJ8WaexKb8mmBhvZWxRltEt9GFdV3IPrkjd2
oZfpk9hlr3BciqguJ5sT0cR3tlCROqZVGJ9Vw+tvPKbDk40lkIV0mnx/kbNlF0m0GqjFzbktsX/0
A2q9w80vG+NCV0iUVD0b5ZwDipgfi4iQO45C4RsH2ytLg8tdRWxVooDKaE4HApvJKo7vCd6oPVt3
gnc1ZAMnIsa80exBTR/A3nuBV7ELXo1RSqe9Y2M+NsWPsPpVwVbEL7Jc6oq1Nl4K3Mxyzfc7ONgN
2bSGv7xWMxe6CpYdpSx0GoFKv4obazLAV9WNfl8S3C8cZlzsatNDzVGiN+apGYY7brbpBLIkeohg
7v2kl4J+i+Vyq2r9yrz5g7haCC7FJX5ItCck4226vLPjWH/1G6bLX/1tq1XpZOw+RQMKfub9EXz7
ksHbzI+Kil3kahOdRJFXO+RwCf+5FmHOUS/t13Fnp410Q8YuZn2OUpzPPLBfqzTwPH+4JpBTs6QL
0Zjyehy7vKbCHC/Ljl+ohk6odjyIiiBYhjztUAjHwzBLbeUnVwFw9/n31HU5DxZVVTnWsvpVvAMl
UYHxMjUXwDmftx6NTWDltEKNrt5rKHLPKISw0zufLwrrn+eNg8rr9hS+6blpprsgbFUG8x8/Tw34
vDiNI48gxkX0ua3j4GGs0/Z+U6NfjMKB4XnrUUBkIWjV51rTD4C0D6213/4+KlcyMxBxf962RQ0V
PmXf5xEdxUNh44d+XbB1dIci6t4GhJ+GNP4i5Fo+qUnWr5gG/LTZ9tYbxcu7PATNn//9rbRI+ay2
zxOiNoOSFsXuxz6h33VZ2jO88yTJVhWt36q+rD2nghPcMKeG01+SmlyTcTx33WBOWrPh49+H9OUV
FcqWz3/RjHFrEtxe8hAU93EJpn+M8rvWQaTwedvhOtdkVJPJR/3ZInuSdaNeb2w7V/rtAldxx2mf
atblsGA9DmRCucutpNK1pp3A3qzdoGfRYEjW5MMdwT9eQ+1KZw0mTrZarWgXBRFwmG8yFjC/Slio
NjwfaxONAQxurMmxzPV3MaRQTxFhxcGv605MN7wr/nc4z+e4IJmRbTaggNWz8ct3+G3bbaDHN6uA
dPl6aHQYZ+Om/TYv4QpngVWYcD6JunwoQ30W/bCcaedXxItiuef9bmk/lknF23ysyOO+TJ9a66fH
h+qZ501DTruti3jXeS2SryjTkVm/Vu/9vqUTlY1oC9AgW5ezhH5cAnuuOc7gXm27fFUHqjWs8OaX
B0zUKmtNLc8QEqj8lkKXsUrtzEJFhcoTO/eHStXbwYab57bo4lVl0m2FpqnOWVp8C6piz+Zp9It9
l66iNS2rMokU5spITnsUjMeGVG/9Rt2Jzq6YGIrCLqM+hA+4onweyuj+701fmvjzdI+nv+cTsYpY
VRO+qRyAt/i3SwJ+5DseIUZ45t4o976y3LqEFfR9tqgoOqzkLPgIMwuo2aaB131NxE6IBnFEayt2
lTO7JMcgHiQQUe0nKShcyipsxUwkkTpP9LId4rZ/2mGdeyOUro28E6Z8KoXVQWdy6ESM7yZG12Nc
JP0rVaA8wOvjurDVxbkShaJVl9Md4bSPU30QfVeeKhvuXsiicKErI5d9TaYaMSW6HA7aD/MubmRc
rswb19yx7MIdN+SmzS1tqxzercWptpG9MTbXWnf207qZrCnsaPIWSseNKdIs4Otnv3F34jWpImgI
BV2bl2G7P8qVJ2djbHGECfitF5eXb+XCdXJcoTASLrxocxKY8EOwrqrKomYdX1V1At44qMVpK6m4
sUpcG6zo+SoRDpIC80q6fIxHdZqG895TP+V14XJYgYKdMLL22MK7Ls7aenkipPC8q7gc1lSFS5+u
UZtPXQmlhmBpMtkHXrdylD4+HxXo3iVEQ7Il5+TXlgDcWyrhl4cVLorVDIsZ6VqZvNkKZIpS2jyO
88Jv9PwyyV9Y9V0Ua6JxNFZBr/IJpEryxCgv6wMAxBVWCDGXPxU3floWwkWzBvBky2a0gp5seB9P
ywez+PmgCRfNWseENlG36rxpm29ITP1rAkj1eIWwi2Z1K1hj02E/L9NS9Qcl6u1jM0pUGtYQmPQ7
GLuiWu2smoIQHHfsuC6HRO2wiytuKRhdiVnuxCw2dVSUbFTlJGLpgYi5PZlkEDfG58r64wprsSrg
aTuN2BrTvn+1roWGW20Heyi8mtfLgdDY3G+tIjeQjSubpau0xccuXPd+0XiZJB3MCVYKmg2Fh0RV
P//+wa8NlxPMTHKiUOWG3SZosoTCY4Jy6afbIFx2qxuLESa+aHztGDu3ZL7vRX1Lz+XK2Ljwll7H
1E6hQRhAdeWUlv2Plk3VU0OpuvGxr4yNi3C1aQwrmZG0uaLrYSzgEsBs+9Fr3F2Aa0rXrQraUeWL
kD/LwHwag97vbOLyW2NtxqGHDGq+6e2NqP4bd7+iAeHaO0KoSEhpTZsPO/+cBt27qLllqnIlsJgT
tjP8f3a5rW3e83V6L4Bw/tOjrFRmTcOHrKt6Dd/QxI9TFi7OtbRLMeC5EnOHV+Re2L46pgUr/dY3
l+ZaEr0LJNyxvtXjz4qODwQq0X7nN5fhWoStzb4ZhYx1qY+2jN6IZtInr0npcllWK1TNwTcuVzFN
jqkw8amBGsWN3fdKOLk41lzB7YSms8q5rV9HuLNk6TB98+v5ZVr9lmuZS0ZKEDIq76x47EZRZjKV
nvchl8aq9B7GXWGafGXJKxuuT+00+938Xf5q3uYa5ylS57ovoZfWdzYj4+R3k3AVrwKasrmJ1zqH
X1B7AEoUHCTZ/a6gLleFdJyd5p1U+aCLzw3uibuabjR9ZS1wsapgKiozojwxh0F5iGx0ZYpHZobp
aQ078lYGAYEbt2puFLhdm5ZOTipFNbYutrnKu2ROH+AbKQ/IZxY34vXKLuWqYJWjVII3e5XPU9F9
XbdpuJOUbE8TfCf91nsXjeJFvcnKTlWuqwLlOWO9H1RP2NErslw4aipUAmVbidb59rh0tjzZXoz3
fo07YbuNqzVjKyTqRZY3hs8Pxbj7OQkJF44iwk4FU5HMa+CUByVFlAXwUPZb4104qkHlrF7iTeZr
Ov/blLAQjcsPfoNymai/rWXxrOaYAisE280/FePwuo30v35NO7tswaSZkkqh6TV5mFX3D1XBd7+m
6fNew1S6WEbZy7yaR+jzsB33TuEHRYk/oKjI9qboguAcq/G4tuPjQsw/fv12DsA0WEPk0NB0Qegn
uguT1QH81rwad4moHnv1IupK5gFSdicL2hmSC5UfViT+QKKCZe4qmgZnHuq3FbN5MSd+JwGXh5Ia
FRHS0uCcVCZ+M21d/EbOhd+m5+JQdF5lO5lS5nMXLW+Skq2nPk2YX97V5aG2IF7J1nEJHopcqs8r
iNCG5MY548rW5OJQZYX4aSN0vZqroMzSgPVvOHScNeT+6XQ/40X7SNLg1nX8yrusazUImnZJyLwG
56YPKn6wQVcdOymmX4maxB2SbfpuM31w2Bkv/ZZkF5AiATzxqrgKzts+d7+CJJiOuAUVXtWHELR6
vkoQuxBpxxk/iJhvYynfxlCu84s1J5DLouMtdImxl4hfkNfvjhXl9MYmeOU7uHwUi0YcRXQgc51A
iKkVxtztZGqelMJrkIrSOWtR1v+Et1rPBLOLTYliTvU0jcFZW8zipIYfaGP8inqFy02VLF0we5EQ
JNacINH51gzyxtntymnKxaaKdIpqcIjpeV62T+1av97rze+c40JS5bJWgUY9RM6KLc7Muv0zFdxv
8riiVOG6QVpOY89l4fYUxeJXmw5+OKNwASlK7VgJyFydZz0+qq1oM0pI6LfDuBaBM4PQMpdrcW6a
9lGN7MuG2livgHIJqbGMo2mRUXAGM/mDmNXcUzL5KYUIF5CC9WDbD7tNz1PY/ioJEPABSUCvwxl3
ASmmMLdpMWALMJBlSNTyNQ5nv7dg/gcflZq+Gladnrd6+wKjmXeLWb2OZ9ylo9g0VYUNeXGudmi/
7tHybRu4vLH0/i9H+Wf2m7t4lOo5ExIbyRliOzrfSDzdLVMyv5b1HM5PFS4R9z1K5jO49xb3seTB
Wyxx+nGD7yV884Z5/Zekk3xLCUyMMggascNkpzTJzNJMPxhqbD7GXdR8r8XOZEbLRrybax3LTLcC
eRyZRvOvCnzgv1HIwDYFfaNAOq70pGSiDlMSzt/KxOx3eBVBwfHatm/KkgRzZutphesrDsKZCdJp
zkpMmbwTbIdpNqUHIRMNPSUVrhkrSzzOr0P8CuBF/cUmQQnN1WThd3Tdm7NsA3UfQGz0UayrQZfW
1A+a4y4cZlgJX4gogt90M1bZXo94yvdzveMuHLbxEaUXQ1qcOUxculV02UyxiPw9yF9+EuEu+WVi
XTbzpeMG9fS/Blz2HuF5+rOKW/la0m56+PufeXlb4K661mjNwHsmijPpw/siUR9WHOlv/IRrbTtn
ikooyN8sQ3IuQjxGBWo7cdb7mcZwl/VSbSJ2IBPFWczRuSr4Jwgheh1UuYt6FQvyMyodk7MiSZFF
wYeAkFt1fS+nHaDd/fyclXRxFyJ40nPRoLx+ijZ5344zOehx93NP5i72JdplnNseFuuTGHUm2JbX
MNf1+6Yu9rXugHObQCRnJGUeyV6TQ7eQ2m97cAW26AIOOm725DzxZTterK8OfdP1XlcnFI48H3rZ
VVNQQgz+3I/Fj6oj3+GC+f7vUfTy7YO72BffJwhUhVNxLhfWHitJl1Mcwby7TmDdk+pgf9yhzH/j
j10JKxcDU0jLWKilF2draooknH7L29grFYxq4udjhOJyNpQVVp1tSsdDn9qTXGM/ZBBqg88bXzgb
E81HdLwI1Z0JzWs5Fn5qe9wlwVCaQuHyjK+76IRB5iCpT1y0yfHvH/jKmLsgGG+tgGoATkXjKIpD
QPo6S3dq/ILKBcFGE8P2MebpmRm8VcJgZMl2Vn/y6/plg/ktayVrUl28tdOz0DM8XsIfFSv8FkrX
QXEu7dBsLUYFasYPSf/Qxb3XbYW7GJiRcI8LdpKeYfSUo34XYiF8eOc3IE6uLQ4GPbP10muB6u2w
aA5xEviVAKDM6vloJw3ZdV/v6bmDqU1pApsxeBp4zhMnOjHtZFRolp5tl77W7Twcy7CuPKe4E53V
Fo3QFJDx2Vb6XtfRcqiT0jP0XfJrTOpSNZUU58pWr6K2eEys57HfJb5sWYlO8FKco1UOmSbrPR3S
r15TxUW+DCkJlN9rcW7GzxPTb5pu8VvEXYWtFjraYVxX4qwqRHtKxWPI9Fu/Xl/OHr9FfIuViSSb
gTniFJyD5WvU7B/8Wr4sj7+1bAvS6pBcxjoQ4ZkEdfBgB6Tb/Fp3AlO18C4btlackcvjUB1Y7aFJ
yI2D7v9Suy/cslyua26VhX8H0DeoIiPcNz2HB1sL+QiPGBzfefojDeIy2xLLX4W8Fd8Qy+3DNmLt
KYs+qjLZhOtJRBPHM2OA4gKJDe2NNbQkeKNWxWGre+K3sLqYWEFHXJZoFGNON69QtxhlNI79XOO5
i4mtRqe8JJs4I3XwXYTtlxkz2+sLupSYhu23IDTl502H67EKh/Uu4vutZN+VTdilxJqy7kYiJT/3
C/vAG1NnoH68circxcJsSmB8Iyg/V216wFnte2r9POO5i4UFM+yoecD4OcVFFJIuCzIfTeK54bhg
WJpKnHJGqE9Amu7nkkB7jUV+vrnc5cF21UAkfAHlVzETQHym71D3fpOYuFJcxV0iTNFo6NSC2XKh
kLLlYuoQC1gAZQR7xUHLJHorCzp8DAuYjx6KKR2qDAZU6b3epvVApn7znLbOph3FSSTWVPGzJdll
Dxm93vm5S4kJOXe8Vmg3FGKFbFAXZrq+kTW6FgzOdl2M/RIGaUEvLnSvg92cUVnlJdLAXTqsqpBe
GLaZnccyOremO5NCejbtXn+rbRbaJNE5XADoBTB8jqb6FgN4ZUjY5Xb22+6EQa7CWUf0bKr5GAl1
T/bF72b6BxVmuBlBdNIzHlJPFS9flZbfaPpKRuAPKoxVeFBIMdKiMxo2qduvaOT9cW+o8rv4unRY
TyutJhbQMw7SjzsZn7xXCJcO6+q1DiGSRc9TizER4TujUs+p4gQlwUEgtctGzlFSzFkcVK/ILv/1
2qdcECzklTGGkA1Lcl8f03KOM+iGaK+XOu6iYEFkKMqRyvBsLP2xDT3eRaobHb8yWVwQjM4x2+J5
389VmW6vTHuZ5NNSZ0vKPE9hLg3Gld3L2dD93Im+zdKi+GLq9NY9+kpW09XmGoZBVzLpd7yemeWj
ZrJ+p9a+/MJtJR9YXw+etwIXDduRfGQp3yweA9IPqK8E4Dr5rbwuGlbQFjzkytdzsqjtIZBdd4jn
2K8OhLtsWJjiEYN0aD2N/p+z82iOG9ei8C9iFUiAacsOkpotyTnMhuWxxyRIBCaA4de/o1l58Cx3
FTazcI1hNuLFxXfPSY9zNg1nwQnzm5kuGzan295BsRW9YuRSBHP+PCCddyN8f21uOgt2F6Ybd1wi
rxybzUGGStxPPKvvbNNFN/bKV3Z41xgRtfsmzxQqn2sNlgWqYYdRR7du1699v3OiBiQQUb+R5Zpu
KVy3w15eoarCn23Fer+AwCXCqqYbkBablitthuF+CiBj3SKTffTa1VwiDOIyGhLZ6B0KHKEQUfSV
psYvPnYVswahW1h9iRWVNi1EDfK0GGHbdGPmvDKsLhHWRmYY4Q+0Xkms7ZnCaueOSNQt+3XLy3j/
EhZIkodZ32X2mmTqOPLxeVHTje34tQ9/+fNfmrYDzateGntVwfYmE012iGoz+U12VysL6bppZj0Z
r2IOjkZ9hy+M16N6HDkrNWJxYsW+TleWh3D7VPq02M7vATl2kTA7sHmNtmC8skDXB1Znb4O28fPR
jV2PwiFlMmuJnq5N/rEj0uCq1nn2t8uEBbklqLpA24bpr7ye3qG61W9lukCY6PpuEE07gesIeAE5
z4HOwm/xuERYIynSX3E94VYMOqKJyCFIhszvwHCJsG1Vsh7ty4c3dj/0urokM41OXgvTBcLWTkMX
BK4+V7iZPXYk/bbl7Xu/pp2FuQ+QS11RI3itIO9StHR+w3PP899lv8xgcIxmcrwaSf6pbPKBiMUL
eY5dxguZ47FbZjRdTeKp2u7IPPldcV2+y8RV0+fwoL42oamPoufhAZ4Ntx6rX9kHXetBAcfmoYc/
7nXCK9gjVWFyfknh+22ELuSFJJ0WcR301y1fP0QqfGz67oPXPHFpLkbg4yx03V+TLdnPQpIfwZ76
FbPELs217/3QtShdvM71+ncEMMXMN4OtV3rcxbnSKs/VvnF9XdPlMRn7w7asfklvF+dq46aDpv+q
rgYWh2We5PaBhNJP0zN2ga4evIdhYJauCG35ASWTR7bCEdBvOOl/z2MqOA8jJOqvCsrIp55pc0qz
IfTLq7tIV7UIqJKv0XDdtvwhjq/UJjdClJcMxW9y0y7RpSyLWrxhqGtedcF8GqwG2TMRo7+ncCt+
G9omu08XsfeeK8oJddMuh6VnOKOfWEJOVWryQzeN33wGgbmQVxRLiAQnqbimY/B9UKkssqGSXmcG
cyGvCsWu4R7k8lqP+mMI12meh17BHHMhr6Qm+8BnLa9Baui9meKjqPbcK/JnLuMVbzyPqnmW1ykG
kzwHqGzOCLKcfl3uhLjYH7Nem1ZeY0n6o7YjSkYh/e/Z+sse9GuUu/aNhGC3uu51+k3q7VoZqAX+
+cv/jWb/f+ozl3MCf5TlqJxVV/SOuU+qvlHFoMbtaJiUT1D24ud4CPc345Kax7mdtpMMdfgQq6DF
3pfO8APjQh5fNsO8WJiopgOkGIeyao0NT/EI6isa5IbehtT1QTCEA7qt7SMcZ/1wf+YyVMTAsGng
WL10S39YFt4NZvPKNSAc/2/XN1HabiHc267TUBW6h4tnbJjf0wFzESrJ9nUIW+SRRFTBgWt4rjpP
03nmMlScZpZiL9tKq+W9gA/uz2bRzY8/T5rfH37MhajyvVusCdu9DLj9Iaf8uES5H4vBXHrKsGrI
+NbtZUMoZKfCCZpWqE7ys5xkLj9F9ApIepN7CYX64bCiMvJuSpmfdBtzAapkqYIsr+atTM0alRWT
bQHVDeMFZTAXoEKiN8t6GcflatT+ENKWHwTfN6+zm7kMVZtXeFiuu7QMYvshReKlaPIq8NvCXGYq
hTlR38R1AjkSGhcLor2irWM/bTjmUlOzxEvnkJitBPM9nJep6c5L5eetylxqaowhhDalIS2XOP1a
K35mU+9XtMxcaKolBttt3NFSQ0p1yz+qSvuddy4whVR9liQqi0qaY32mzUgPSP16XWaYy0tZOiEI
gKlfGbSmrAzsf0nqCe4zVzmrVUmlcKWOSlS3bscpT9mxpX5pNOYSU1mW5roZpqjch3A8rBpZgArC
tTcO01f2RZeayhRqrUNbraVmjfgio2yZ7pudNMQrG8Bc5azVRvA0gPdU2YU1L6DfeBHZLYTytW93
clL1AvOMXQTYtTTvi6Wf7gdiP3qdF65uVm43RqHVF5UDbdhZBSDSbY4bsF/rTjCdLbSDkNu8lu28
RYcumh+qYPJDYpkLTim+J7up06hMDmKjfZHUox+eDS+F/8YW0tA03qs8KuuV3UO8Cd6N8tZbwCuj
6YJT+TakWTckSSlM/mGZqzPqy26piL3W9svb0q/hqOzTrlZLWoYNfYPy1vfxlvqdcK4zYU+VGFuV
r+UY1KI+jG30ojcfb5Dk95orrkxWEm5hOMLFqIRQEIyz4s+tEZ/9mqb/7Ra9dtma8SopgTc+oUJj
KVrdfvJr21mcAYo1odojaJk2KDzNeCFJ5zsN3RA31QEu6jv226Qfi3CBTOmLyq3fhztrE+6MItlU
v5ZksWuhmyk9joge/UbTxZ2IUHXCKxxySMfAEmLWCdwsE+531XVxJyhxAlmD+1wZR7gE1Xg2esPX
1dx79YwLPLV9RKnSiBJ1ME5F2mdniDO/82vbWaG1gFp6MJmoNKstw3m53/bdb0Bd3GnY42TLNxuV
EBRdzwEzeMLMFuKXyGQu8ZTPKyDYEH3ebwA8dEXbD1lKA88+d5bosOcQ8U7UWoo5pecM4fSpk6vw
27xcCaxw4hKaSMNWzk3ICryzL4UiqOXyG1NnmUJSsYUZLF9LmSwtUI9ovFd4HPDLGblOhTNLZ7E0
mpaENE9msZfNpp5f7uJM+Uh0tCXBUsaW5Je82ex9Eq7MK2XPXLUraeELA7+5pWx3WIDNXSM+pmyM
j1697iJNYc565JJaijM6OyYVOcFyzKvUg7lI07SknPFJbmXbJ0MRIK9zgOWMn606c6km3IiSYdrw
4fk4RA95tslTBaUIv4XkEk10iPO2Zuh0Enf8IeRmLCu539JRfMma/SYl5UJNqV0aKnA7xCZQz+eQ
pPSHyBP5nm5mvPEDXnbC3/0TzoFK5lEEkBQPyzFV2XOd8fEokjE5rTILcIZQPyCXuaBTPsCsfFjS
sEx185Wlw5uqon5BtUs5icAG06BYCBSuI880o6qo5yTxS3y5oJONGK6M/KX1JX1L8kAWZiR/ey0q
l3AaedxD4GpZSziidh+laJbnJaXQGf9z89nvx9ZlnNLNkBT89lLKoN/e9yFMbQqYmfYn0UXBcady
fMPHGvUPsmmkX4Dm4k7bTPXWjQx7XGzfAcv/lubc71hxcachaZa4V9j41ZIdjJ7+rvvdc2t2YacW
Rt0DjIwssgSiOdjeIp2f+Vl9MBd2ilNBoKw/2DLqEvMADyx7QoQ5+MV+rhZWyFhvIOtiy3mEDsTL
2xCM7zzXlss5UZEiKwAEphSxpkUW4j/16jlVnJA4jqp+DYYQHx4uwXF9gUvGVPrJLzGXcGpJCkCL
1KaUNaRplsAWhizr2z+vrFdufi7gNK5wwhBwSy5xjW/veRpUhdmG7MYj3Ct7sos4rZNA3UkvltJC
5uzDHEEArhAtnlbDuYG83Nx6qg8xl3cK5mCrUJy4lHyPvs7xXFQWqWa/Pno51H65HU8A2DqlElta
PsUFhEo6oK3DF7/GXwbml8Z7HQuAuIvFrlwreNLmj6tZ/ZJ6Lu5ksZZktwymzNNVnGA4opGRTH/4
fbhz3kqj8bZvzVKONZvupn7NIGsB9xa/1p3YGB4BS5LSYSmHuk4OZLeyIFk8erbuLFhdwScdb2O2
3Plgim5KIGqT61uq5i/z4jeRiEs9mcnkWkC0vkS+lp0JduRrzXR2vyVV53eCuPQTcOVmsXU9lUtA
n8Dn/1zCxM/akLn0kwrrNhk6TPeob+dTbMhWoALH8+XTxZ9mmc/VXFVzGbBNP0W9svfdHKc3gsBX
tjOXf8rzhuCQ2pdyG3tdrFH+vuXx+z9PyfSVYXVWarPi7golT1NqEcZ3W4A8OQ+CMwH1/nloxu3N
HA54Gv3zP/baD3HutS/RQVLNrS0XRh5a+Zet/SpzmAtEZayLkphES6mXTR+2eY+KnRrt+d3OuoVo
JZXhggGgRNgT2WZ+ZDH1E6lnLhQVdjYKhhy7PIm2tlSmgRg+jIP8vt2FohZDw3SyHVqHZPqZ79N4
GLLJ7zruYlF5l3drQLgthyz8CJHJp3QnfpPehaKwnozqWvS5jqQ6tap6o0iwnb0moktFMcWhbEXo
XHIU0R9qMqrDoG60/cpG6WJRMjYdqI3clLA2XA+yH8XdOk/dkS+tZ07OZaNixhpez3wuW5qR84RE
9x0XsecqdeWuVK3IOuzZXGbgWq5BsH8OrdI3kOLXesc5YHdLcaVNyVoiI9p195D5E287MrQPUx0l
t/6RV/YZF5NKjVYw4Q3nMmrnexWyz1va+IWWruyV2SQTLwYfpQ5HWsxjMBYd2W40/vsbIXWJKA7x
ZgI7aOyPPEZ9/Wjz07IauLaCZn4fzpE6RH1NDkOF+kOfhUBdTAoVWRHUqK0tx36MDiYh4kTq3U8q
gLqkVLTEWwipkLFs+XRd4+wNbdWNdNrv5xF1OSnORB+RGWnjREXsIVgGoO8m6o8DhIRuhCOv/RMv
f/5LEEsygAwixZtA1kTrP5rk7WkxWHXFqPJbMdvvj1/qSkNlkMPS0YxLcz605rtpG3IyE9XHlm/h
Q51M9D7eiPCKyqmLUOUEMqnZ2NtS0uxz3S+8GGuUyvrNJGdhNwBNA7LGE95O439Qjn5BXc9Pv6ad
41e3DJm2+eWUAXKjC6qs+HuY+tDPbIW6fFOX8Cbs83QpIxGJ57pqYMxptVdBDHUBJ9X2PDbVNJXZ
Wiy74j9GUZHvXh3j8k0pPD6sNPmIDJL+LCP+dtTZ7jeeLt9EoeYPMGDTpeHbVEx1/DB00Y2k3Sv7
nAs3NfNLPegQ67KuwvlAmzIiihe278Kii5dnnlb7ORZ+78DUhZ0qlSD7C323EiAbP9CwiYskE9wr
TqEu7JSTXELmeTOlobX+CwkScm9DiFb7jbATMdMttzpUGIUJRt3P1dZVd6Fdm+OfW/99JoO6tNNK
mLFBHppyZhvVhV4yekjhTFPjeRWHjUyjwHM2OUuYxVMGQUAylfZFC1DD/KmIqk0d/vw7XtmpXfQp
SWRgO72PJUm26j1XUPkXvQrPcwaVjhv/Rv7bixJ1EahAB8rsWb2U+SrCw5aiZmmLVPC4RKY9dnlT
nzWSw0W2hBEUGHGL9es5F5CCNzuZu2QKL/Fa9acdttanYPWjRqgLSI3WRsO62/AS1A0tqj0GcuxZ
7AHN1f+en4tgeP2L0bhohCqgwKfjzO9EcPGoZKRJT0M0nSfQSshmJYsZdNefZ9Pvo0fq0lFq263V
aWTLfF9w2lNoKZdDl6433tNemawuHLVxntQpA3ksbGOqYph0c61VSku5ZvRGIPnaT4j+2/VdEPVk
lciXrwn/ieecA58hmvHn7vm3FOj/M0HUpaQaOcJ2u57GEuxIk6PjARpvL28JDQxBTyjk6++ruhsf
lq2Vh7nu5ZlYWZ2olvKfP3/Caz/PyXSlnZBmwSiVsYSQaZZ9S6rhm1fTLkfVRes6q22yZRCu8Ih6
16Z+wsrgyP47Ju2ww9eQzYhiZPcGWhzU+sGCKJn4b8tLDGJS5XjAiOPgLXKh31jtZ3JH/09+SjUV
yp5GrAXCfyYpyoWnrPvbr6ud+FrZCrbL2z68GKB/m9a3UTB7LmEXnxJiUWbOmvAic4mAbj1Rmd+4
wL4y9xLnRK5Cugq11dh6JMiDtF8ObFGf/XrEXbb5tDesQtu14aCQJoUahcQP+6CuVlRgcMMTe92V
265/qHZoTwnBm47flzsrEgUfLQ0170qj1Fcq45JT4scIUpeeooYEfZXm5NKY7X3Ogo+p6W4Eoq8E
QC46xXWyKDUH5FLTwdwHO8IS1vfZkzQkPkKFaf/g1T0uRIU3OqX3tCIXqGYWVVc9Qd36o1/Tzik7
Ic/fwtcrvFS5+qed+NHAWvbGVv/KXHchqjZYtzhZMnJBDcw/JE2/bGN1S0XhtbZf/vyX23VQ9Umt
anRJrfqnQUbxEZ64ycmvU5xFirWPeRjhwwfZv+HZAO/PfPKTD6IuPzXCE7gdqphc8mV8rqm5N5uf
CjV1haAgD5fLrEPT2coPGY2/1Qm5VUH1Woc7S1SPzPZsYvhsinfoXH8PcAfzmyguOtXRPqt5Rskl
yboPSvSfMq1uhEuvfLbLTfElggLUiM+me/hgeX43TrHf5cqFpkb4aaV8eOmR5pset0umkhupo9c+
2lmURKrIihD9EenulM2HVfKz18x2eSlatcGAsPplJ+k+kW4vtt6vhoy6sFS0QTF05OiOsa2flegK
ToXfJdklperNNDEMwGQ5EdsXmVz3495Mt0xWXutt59jcUZuxmK6NYB1Zf2iCDZpv++Z5c3XJqKaJ
FkpGHl1yU31tbf4161a/494lo0w2LCu1L6tmqJ7Uwg+JIn5T28WipG7yyS6YJpXBZXGuORTDqvTo
NQddLkrkdbfVKDouR97ze6j306Np6a2L9iuj6WJRAlUGJJAhFnxuvloxntbe+IkmURd/yrKdt7rb
O9CGNCuoZH/3y+oXGLr8U8ujpApqGQJJDYrZmrt9kZ5Nv3TVL2elateKZzZoywh+SKwt1umr30g6
52QaaZlXKxpGHQ02WH2QJvOLS1zuKYY2JlzhzX6xsaVFm4wrKiWhPuL34U4+aQ2irorDvC2taR/D
VnwfksGP2KLUOShntncpr1pVYgGB1iJAaWkBebDZbzRd9Ak+F3bpyCRK2zX7fVJTeUysb77IZZ/W
upvyeOp02bb9XyPtv4/p4ifqT13ySQSVFHJV+wVWJEmxRZYUEWd+MZsLO+2DtlGbyv0iaX9ksvpI
aXMrZ/HKnuKa/Q2ZJCPQblUGtPta7Sh7n2TseUeOnNVJpizTWpvoYuZ1FYd4bFPI7bfWzxCbusBT
ZTk2q3AUZRXEfwXQ22hJ6xnhuwpPqwjIGNapwktyBc3HflrPlOe3SnVj7E+/yRS5Ek/LRCYImeW6
3Ppef1s6Rt6N2vD3tc3pnddG4Ao9ZdAIZdlOVbkv21+ilY8RJ16gGXWJpzEaSBWihLnMteSPrE/J
QxcP5sZ0/7eLf9M5Lu2UznG7rotQJZS95TFd5XCmmm3nWmzhIYqZPdSDJlUR8nn+uCfZfrdgDn9b
gmX+gjeH+kuE8706woy9uutsk3xbR+RPknBs1B00KucDHHTC6hSReDzWfErO+xSro1evuzQVbQw0
AdHvF7xsHWHY1xXj2kV+lwkXptoo32K2QDs1M3vRyv6um2+VYP57+vyu019m6i8nabszGFaEWpc8
wBZ84ICfjlBmNOl9C0ymP8xwh4kPpB2g/gbXr3vwtUF/CIJqPdi8ZqepY0g5xnMbHCORhW2Bko7p
AxUhKava8rumtuTYQdbkLkWV+hczZOkTCuBRpM7zfDxW4YaBCV+iGkVZ+GkxVXOOo3h8HCM8L0s+
rQ9QK9RlNQy3Hkde2ftcx8MUTiZG9ZNG8MDI28HOaxHNeer3vOmKXFUT79phwmAl8se45CUxfvY0
1EW6+GztnNdoGeYxT8nypfOkpqmrcZXDtwT3A1QnVUl9RL3p1yyI/Uh16sJcuoOZZBUHXTms4/u8
qeCrVd3YMV4ZSJfk6tIgEigibMq+Xbpizsb2Du49foX41EW5ZLSmqhe9KPdgoI9rqlcIqHi6rlCX
5gKmFOdVk/MyadMnmMkBNRF+MazLclVkpVJAjKsEhPl3FYwf95D5TW4X5eot7F8DznmJrn+TBsho
pnL1s8SFZ9p/tyLZcs3gY8TLGneSYpN4e+vr1i8B4TJcwN7DNJBLcGFt8Fc3I+ODOhnPDdrVt6pn
GWz1PgcXuvHPUa1LJvzINuqSW1w0rKs1rvLzOLWPq+IPg6TJG69Ty2W3pmATSZPZBnzx9ESUtEU7
9X7vtJHLbplqjVnK+rpUUbMeTa+g4V7vXtedyMW0qKpZDf8yPKWGvDqhBnI7SKm8cgWRS2kpCke6
ANnYUopgPemoygpUg7336fPI5bT2uc/2FavogqzV/BBn+36UY+T3fg3DiP+uoU1nizBNmF3mnQ2P
Eq8+90TmfvgazNz+27psNihNw2bsMrLVHnQb08I0NvDK5EUujaX0GHYLBCIvU5h3hyncj+vQ+HF9
kSs1tdXpFKbJll0CrbOiZelfcT/PB78xdS7f0witILgAZxce0OapCuhfQTIPnrPRuX1ncyiGjECp
IWna95Wmy0nE+61Sr5d58f/hX+TCWFkjRkhPV8kFRZXsnDLaXIBnDUfdU+s3rC6TNfRh0K0NSS7z
asJjOETbh3wd809/7vp/L5W/+wXOWy/d94GSRqSXMZ2i9C8UOqTvF5GTotl5eJlhfXJIKETj7FB1
b5gaYc80hdv7rWH27Qyj2R8zDCHEmcVQ96yEoOe4nZZ3aVSRZ4Zg9QzTL/IxlHl3Z5M9PxgoRD+g
/gD22Du8af/8I34fyEQu/gUBbYAzVRJf2FJ9GQL9PkR06te0syGEAcb0Jdi4BCLcLns2rIc6yW+F
0q9NH2dDUFkOJblhjS9QLJGoyxyS/RAlY/gu5FZ5ndyRK281RzGsr1YTI5tQb18zk22nVDS38mYv
0+R308dJlWsC80EF46cLx4v4u26o14cWu1t9GEw+0QPpRygNJSzyE5CMXMWruLEhs0MXX2Iq+yfo
0tHHSScQBvnzcCev/Bxns8Djp7F6H+LLkmf5ESUs211Dg+4IFRl+VghTvv/53/k3Jf+bfnPpLxLu
3dwueB+KhAnte82ydjz0owqPmRjlQUOFvNhorN/XElKmRzhGRqinC7XBBJlGuBXkLy/v0Rizh6Rr
2Wcer/WHrtvyt+DKJl2wwVKsR0mAhewLnv/gQP8S1L7NiGie2zmo76DutXwQ0LB5MGpspoLUKimR
Nvi4t6w+6UZ3dxIFNaMoMmrDu3xT291AA/VRUB1ctUjmpYhT2hZa8OlzHcGS80bn/H4QXEJNwWNY
8KHaL8ooKCmGaj2lnN5Ilr4ywi6hRkc7InfRJZcWm8YdhAjacyyZPslu7N9NfGtvvFD9e2H93Qi/
fMAvmYFmm9pB5T2OBugTk4deLgMMPwBjFAtsk04AqNRnSBUM31EcEZ+6qPknjDpWhHITBcdDyN3U
bNkNLOGVDfL/8LapHiB/m4YXjGf6s0+z6jxCMfnvP4/XC3D0u1/q7GLGbFDlMiG7xCLPP6VkXi+0
TeSVtak+TXWtz0ufbZeUZYtXki5ykbeR2C2x3cAuLVKAF4buOsLXr/IK6yPXSjFshq3ZZ8kuQ87G
C1cqLEYe5n4BrEu7bTqhZIspvah9VaoYNU7Fesmij38eDJRavHKqpM4mhqRrLzjSlhdNkqZmh6aF
Rul40IQGLCpyiG2Qd/tik+kHRy41V0W7tytK66N2CSBow7MorsZi77An9QUs4VSbvKnxwGXFYZxC
Yxt4cycZno52PW1hdwhSKtinWUNekhXziqe8n7UZ8notkMo2+1ObdHH9HdX7HdIjaw3zgrDod9mq
p4gv4jRueXRXQ8k7OE1EY8NareH3EpWt2amhUNmdq2G8w1PyNeq2FnZ4CqbCtlcxOTDZxEfIE0IP
LmxwxuQzyrDuhyCLrwLaeW9DTip2JDtvlsJUXXOGaO/Pmgf7j+pF5kWYuS0Gks+fq3StnnQtkq8y
X83z0ChyblIocy97Jduf27SNuhBrIqrnERIOX2SWkeCuQVmyeE7NhOlRTDiWJCY5b4Oio+HwnPNu
PE6StAUUQjDGW2ez42hiifsWHa485A3cgIe+6BLxvu92ds3xGyBa3MzrQUxhdUyCrj10rZFv03GF
RWA0Dum5x3C+IZA5sU+5qFZ9qGIVP0OnvHoOqpTfCyPDoDDQoz50O1Rp7/dujfr34I3hE97I/EvQ
QsktS+skOlIZfWQ1J98rFv1Mtk5f+paPn2BxX+sCJTGEH8AwdUcgyvFR9tN0HNlszm1WT8AQeFAh
oZlCN2u0U/+pn0QEHwrRwGlzbPLI3C/NHpHnPFhBmTd2GZb7dqxW+nHQ/ZCeAq3w980Wry+5UKa6
g00TeT/wJHzAAGh8pWpBjz/0Sw1xkn5BBmIuOCzt2k9VnS1Qv5q6fGtOYTXodj4ESmTqGmb4qwXl
2h72sSZvuKwJOwhU9ZyrWkv4uZqFmeA4T4uuH+ZO8OZZrWY8c8z3q9jgHGhoP8EaLu3To5o4LWIE
xuqohBz7t2mXCXKOpyElZ5VHNDm38ZqP1bGXO+6lBRK5un9WaWCyx3iohuaTGoaEPOss3OekqBAc
kYNqVDd0+JJBBHdIYEW7OnCF54xLwpQR52iblvGMIs6afrOz5fuboFLwJuHg0vsvkd26Be5UmkbL
UETImtui661V1ygigl5XPI7w73yvQ34N+YT/VaJP4rdwUiFBsWEw4nPDY5Wc6TTm2f2iqjE7KFIB
cip6AieXg522PHusVJrXX1PAn+MZKDe0YTKNv3DcpQ5Qhb+sbK7ewocAklKgmZPl3Aw94/9AaGrC
exIuCLZ+7ikm4l1mrE0uWvctnMZ6yXHn7WuDl9YZJqf2TZeZ+tSOQYWHxaEebFpM+bIknwWltP86
bLBcfJsxGePUJBmWJzNhT+93xdL1Zxs1gUXF38IHiIqvQf1AJbQHjmHTts3DnDT9/A/Nx5Y+ZqTt
5q/dmK/ZPaUxDz7WkvUIYvSUrhmogJayQ5YuffUJf0uZN/0Q7yQtFhpk6omnZDJ3UFpMzInJiagP
ImWreUxDzGvI3sogPQ1RsvWfofFkYtx2RIN5DKuG/K7vTD487rSem/u8beXwhexZJB831k91eLDj
QExdwCiKJg8pau7Vj7FqXwomNMom7toQYhz3YpVbXfbA/sL7pMkRPQJUXsX+sObSLvWhi2PNjzNZ
2cvuasLAflZ7oudzb4aeXiPsRlt80lxX7aXjqBn6bFmSQIUmUXkSFUotFasLAJ1ARwT2Cvmw4je1
b0cU1+hTlVdT/ICi2Vh8VdU2pZcG9oxnPjaxuBML/n8IYe+6OkH0LhveVhFskkTRhl2k79PQbos8
xsoScY+iN76q855nkPXeBAbmKUgYXqTgcmpkcoeDCGB8mHM+PyzaLOqfFO6YyX2kUZ5XcCg11MU0
JuN47KdOhD/20QbmToYQUGuLcUztViRNHBzrKeSBPBCpB/NNR+lK3iihOgX7bBTr1tA6CslQI1WS
IJUxibwle7GHGgdUHkte/Y1q0iV4lw5haC4KUjTrHZMiza5hF9rse6ujMPw4Q1ZHnduEztUXGo5L
9ChTNszvWItJ+tNGgU0fGjwhDqTogyhkfzMSzeM93VlAyknZVRUxkPbhn9RauzUFtTCm/JxGfArP
GrqH62M3k2S9LgNFgF4IW2fdNzObKn/KQjE1X1csBNsULF2m6mO28So4t9USJeco3db6ykHIB4eB
bmHcHGXEKOTfgiW460YzxOWCl1T+P46ua8tOXQl+EWuRFHgl7DA5nbHHL6xxGEkIIQQiiK+/NffN
53jZnr1B6u6q6qpP4Bdp77CesybdXLcqLTDrxygm8R+kscWqxj9ktK6/D8ccqjYHHbGV6ZBOMWtS
mhB9p1JET6vqgAXF+vcwbtaf3UA6/+kPFTGMCKEL/3HLtXzLLJQK/5ZeZcHWE4/oQk5UZcA0Gu/H
hN/BxcxMz2kXxbO8GHiy8a3CPqN3l0W6PROXsWhV+Gegx0Z5UEgxaxvIjwujSt7TkewlPYwiFMa/
2HxFN5KO0XqXcqfacijanKHatu0Mv0c6+YkkDbhpyudaZgOx+Zktq18+ZgXnGHLe4MoPF86QQ631
q1uI86GiywrC1oQWm04lD4NYaUmHJOIr9lzUfm57bmd9biF8F0mtaMGj4QYQ8ZI9pysM7LYq2wvq
PjszLONYZjqR6sbKbxelKldJb46y5xvTWM5Zx4PWfPUDk1UBxi0+d0OEPB84pmUducLoMOgLi4Zk
/SLxSNl5S1U0niVmYl6Tg05bNTPToWHa1SyJOiWWtaIHMbDSoaHdeoRzTzedfkStHOZmX3j+1R1s
SP4xs2b6Mu4IDfFpnla9V8NTGu0kLqlOuvyMaFHBbwuRxjvCxAjfw4UcSXbD4eocUK83o0/tFK3x
f0OmxdHQImpJdxbprqO7MEdr8oebNL7ANyzvzhz5rl0Dh+mZrFWxIinuXsk4Se/tHmCOUwEpSqFo
cVv7JIwYsLls1tVB4Z+Fa7RMQyO2BS614wKXvRV77OcCbdT0CyQlxFP4yNnMr5MuNleUctgL1vCM
Q31THrDmH64bOkvcGqpTS1nAhfGZQwc0uBJd1ZYP56B9mr4kB91FdMpY7PYbQ63qnqNkho1ajpAr
tGs4ugl8Ilg2FPK3iDI3XbhiNwnP7VWmcFTCDVvYj20sYIjh5kOrumMh5VeSzBPH781DNJcRgCb1
W4cWCwbHKiN5g86aZj/9hMr1CKGZSV/a8Yj1dfUcLyAFRw5w3XfEmzPysB1+Eq7zY7ng+e36+aAE
mZuzUX9BfKAYdu1xEYj4+2Jslstcbuuwjk8ZfKeXOzbK0D1m2Lshj2EHwPgaMkhBL9DKGSXLtZcE
Lqx9FsIJsQCz/VckSUROvfAx/8gXtmyvZIHY+LUVZmr/dPhZ0e9oxg75q/UMsd0QrR6SPh6m6Cx2
A/vex/hkMR1KGfcKAv85Dzi/07zuSQXUUIXSxjkTVw6M9dTtFqobGBaN6pzqlc24K3bdPbZ0ERE6
yj5G0iKodVUYyBaalXME+BIaI2ewipWZotfFOjVuDcDxloyXvu/6c8E4SrVnLS9kNRVDlKE5Owj7
28JzLHMVXcctfqDrRtQ13Q9iyxR2rufD5N0r64xAOLFmmONOtrO54uUWL7G5z/k0jLLUHTfuIW11
b5NyoQigRX2OpnTGg4tEd9zDNVMuturGEEr8/wgCn57I5XlGgcD1BzFnO+2lmNVQZ2Hax7+kDdEz
PXJM7wZWb7cD2nR/4EZLpwOYUR6JN7y18OBksFbcrjNHE11iVyrED4l3HIRgW5BC3FEE0uVoGVbL
lwZ/cX/RWKbf3yQbi22/d0UyuqfNtoHV/dL38TMaBRVjV1AHL06RiSl7WQp0K6dhogt/nopRbud5
Ye1dzj32Ygsizmi5hMb6Q6wLc4YMOEseD7SBphlTvFe2mbBEO7vrSiwZHTrqb4xJJmt0r5bOrV/z
1nn2e8O6//tGU/4Pwykus1MRDMxu17Tdl3qE3eXfgJigSoHOOvkZfidtNfFW5EOFyydbQ9NtWCJx
53wBkuGuAqHCrsGAX2he50tmtjc5SrH5Gqygd6KO8oNncLpfpnR5IsW8pU8IVI0+lNs4JBsCkwGv
sjAozd8xGcPTYtEjcuyQgoR8VFZ10UQj2CQB3stJLfPBw63KF/5e7ln8OWfUyRHh71GXtnW6jlHC
StNBjf7TJXm01VG2D4tGVPfWrvdu3zqEhvgWnewCyiXu02beRTv+4mrkW6NxIsgLx4dYbgrHNtJX
oB183bkxLGU+c9uXJqLf8WkDnFlTjLtjv35abAkk58C/U2EqtkdT9I5L1tAJs2ukQ3NIRHNsZTGl
e05KN8LL50y1JPI+7FOWXTYkYS4I/Iathyy9MID85wPgO3lFwoye7gysGdMCtncLKmkbZyWbtEV5
BEZwQ/vv5MwcZkAN3xZSD5nI0nrS8f6hNh6dWZrmj8MSoqiOdvw34OXsn8Pa8Hjynevu8a7Q25zr
AkSID1Hl1zG7miysb91O7evCiN5LGHgVGNcApvkyAWMRyhiWNbZ4o3m+A2kfxn9ZN2cb4F3IHty0
H+UuCvrMV4xYaEngu5ZgLDwr3LSQQx05dtQ2/TRnE274vT2yG2XNdIvTNSeVRZwLwNbiuGrYO1TU
Hx7d97ZeSOzRoOwTwqYDNxWUvNO5G1dRJ+SYL3NG2jMT7XbTKVxQPFltNRpL7pMEgE0ixw4NG8RZ
PG8nmN4fccPmKSlhQqcrnmZbhdw9e17XfPyY1xmXFqy06q5lSQM/JIoWYWBlxrcfky80xrIcjZPH
yH30c9zIDnfGkrKj0h7p4NwiTjNkADwQiP2eydXjlYP4GhdF20TAT1J8B1F78jqeMDFZfw3R/gcB
kRRdo8DAZhh+HmX1XiX73OL7F2kyV0Z7d4tU+BRTQL58OUeT/8Ye10euovWjt/NWuXyiT4gQ6/7r
sq69IvCvvem4G3CfuLnMIkcr0yWiCSqDg0hCjWigXEbbJAsXXbBKu9TBdWjpEPjgfy2h4+XYQsLb
Qavwhs0lECo0EyeO4NyLHtEEQvy1H3lFItPCpQ5jc4D+5QwFE71NkY8wlgRXw1nYlSLjNcu8bPY2
5wYWSmT/nbsJDTCG2/zJaasw/rN9/AcBX3yZ8yi85NhsPFvBVg3Z/YEvTShSi87FTZ+58c+wbvx2
oXR+FfuY4s1PFQB9upFS4mU4OSLg/dyN+YV0wjQwbMaLPpnh0qspHFUo/HYykdOyjF0r/4neqMeu
yMRPu2lapmtkTJPJxL73Q7uHkzbdTG9UbPVJGU+XOsn74ZUIMT6PeU8+22RUX8gUixBvRNGYFZz/
d9goyu6xZyof12lor1sqi6jcYa1QY/MaPUDQiz0rEBGfHvegu9ADMFfdSdGeO9IidS8f+1hWh2rD
pS0SIRsbR9FWslh3ST1aSwBuzWuYAB11y1BrlK+mPdqQfMxmR10uVR/i2yRnh39PiYfTfkHWSDU9
5pi5wbSe5+V8FPIhO5i4zxKqFwSIsh4gkgl/4jiYDwrO+55GcDfDs8OIiLFyBZ6AOhk1nvHpFU5e
MLWcFkR5fLWq02MVo4d6EF26U8gaPeKsmT7mJ5GgxfRHt9yEJUXq1JBwJx7AyIz64UD7Kxrtc/EI
I8qhqA+BHFn89OgvKo5S/0npzq7QmtlTSqPpq/XxdADz3Nob6EslKwf0qqTC29GJqo+RoFWlED4/
ZmzDMdrW7zAtlhBsufdTtJFTuhM2lRMrCjihzmw02CXsMnftGapfY0zmvo2xR4UO0pBnmbqZ3keT
539jpgZZUcQrYcZDkO5HPOYMbzEYgLiBKANtCsNTtU3Pg/+FHm/+geix9p91U0bKhEcireiWozWW
y7BCkbxjyqzCWqwLDssc/1R2Wx5wKSSfk5PbvwnU0NPGscBWxrHGOxlth7/ftoLebFLIP7T35Dda
NvZjiA3DTCaGNboNcOD+ki36tzId89DVAn3Sw3rM8qjyPStuEzGnuMz9nL5oj+6tjPH+y/JYe3Gb
ogORleuGdD61+3wMJzHnq73SxJobl3xDIAz/WFHirxg8+k4DUKN3sq8yqPHZDyRF530tyAKxawqh
O6mWDTl4D57EGuaYbMRS1NO8M9xsPMf993QcSxv93NHV3ZBp942GwRqtj3gH4gr/HV00EBn4V/gC
wsk9zndOELXSiuL5AN93AeKB2QyXYtwCGOK9vXM+jl3FhhBBHepwX0jraPpDirF4PNLdvtkEzlb1
wXw7VTkSbabau3Y+FpSDfXavPc2PP97DDGyP+Zw3UTDDS4Yo7F+RNexsJ+7V7eIytH/E5Xq+hE2p
d3qobK1jzLPPG9wj/3WH7vUFMq9jqaYd0N6JGqwOQpTfm48ektxHLAANDyPD5kjTEiunBpgFXasB
M4i4EUDllwv+RHGTQuYynLHmT7s6p5PFc4qVE9XO42lsKIXOtZIxk5g5oDvwtZ/y7LnYAh4o/m7p
SiaH4zE20M+WFsUCGR7ZjpJl4Q453G6i2z4VmeepdKEHn0Fdzs9xPnkAKCGgCc/nDUrYVemNAZwV
spZIBT4ale3C3qijx0nV4JDTK743QRuS+e6qCkjEtsEn8TXFV/cZLRug9x6NyX2RQR1/auNxDlem
tc2vQ5Gzn9NiV/3EqEIM+KKPAQcClY26K8ADqZuJASC7HNG+0ipfDL9t5R6w3YB4EsDadF2TR/Re
wWNKWL2s+LrHCiNct25167Lv+pu2tiguwgv9I1exHJ8Ln8jomYUkDRUadLufo3mET7gOLHla1qH7
1P7AIE1UAJwJzxINbiXJkz+9ZOhA4GMziybxI4TA8TRly30e58Rjpl3jvVZOscexi9bfk18UXKK0
LRpMeABWsF4y9gg6kv0nWbusZsfSpXjVwyrrgaIzmDCY2RMvNnmesPLHSq1I9OdYGbsHIsHpOWQu
XL/DE7s/2TjFL+skDGahqTV3Y7wY98RkFl8BQT7JfsseEwQi3sCdDN+sDRb7fVPaMoCNg5HZeZh3
yCYHtYiPsehDV8ZJtl4N9V1epWoX5yOFi/pPD1P8JnbzhAbfbndj3uWY0rd9cDXZiYjPEUvGH26c
06JG1ztZ6KftMp5dWDVK8oLBrBx1yhsLoLIojU0QUrHmcrxPE975ckZnaco8M/5FDnA0wO2ymbNN
+uOvzJbiqHoJR9OHMV0n3xQFVk5viMPVD5SXo7sgapi/TXEiNGtx6uCoUXqiclnv9LBrg4Tzorto
GnNaAR3NzAl+Q2arh5iqotoElsnpvFFwHoEGW1IFxKZM4g03apYPxQPh0V5FOVd/9kzrFTOGitdT
F0+WIZlwR88TB3Gi6VB0ZVQgjwOTA4zgSiGt8ddjGIOrBxskL/seOXq1cZBRwUZ81Fe2ZPQRuDWp
uz4TD7zN8Z6kir1TnwKv4hhzS3g7tOZdRB5GwHoverR6XfH/2Km80zUB3fj9USBEKLdiEa7cksyf
s2E44tLMWd/shJiPdpH+lG4Lhn45G/AsazG9LJMNv0i8EGx3GxAI1Tah5W4WpXATpBwZ908SDudv
/XFomEy1o36JNFKYHhxHpAmG9Q1OFhbURGhIG+1ARyGTHc8WUb9ZhYPHhnIeYVhagkoLL1a4sNTA
9FEH0gX4X+nHePTXWPTsUxRSD19HNm5difESaEE8WnxJA7Jab9sp69JqGPIBmtBWRseTo6LV58lG
q0OH7Is76MX9U7vAHayhg+K8VhBO+XpnhT6qqXXiZcd2wVoF7Pm/gVmb/o0JCwju6JLuQvqkO6PO
ozIJZ24McDEs2mBq/GYWVvmoNrxTcGMLPbmVbpPzTVCMjiDUgDNcFlGYvem70H86gN2NsK36ueV0
/YAtafgbMNjcAIDHW5eF/Q32RNhX67Ewwk+6dfnjgtHmiqOltjpkueurYcLSDKabnmXw5smi+S2x
uadnamw/Xr9l2qECObA9DDl0AbcgsIbiV9iPBGzchO4bF8Zk/o3jFP5Mh0zFaYvX5K0TYMeEcskV
ygV6u2xJi5DLkczn/WgVOnSQMf88nfAWCL4nkHBkIwMxTB3m3hZpoYQC+FuxUfDGt+0xbUleG5Lr
9YIGwZZdGiR6Cuf/Fnaf13skfg5pM1Bx3OqcplfusunOb4acZcwRgAtYThJgvghRqhEru18tHjQA
Uni5Xg2bUeDQzam5NHs+AXYAXIqQQoj1z5B4p3+lA6lSrhHIGa+69WvFDorCVb/q0grVvofe7Qyv
18xsLaJpxcWzOX9Pol19mbxAE0xgcU7g55+DZWFCbfejH5y9WM/16x5JkJxYXPpvR2lDMZ4PBQBz
z0EEOz7ctKZIXkKUwadDRnGzjqltkhhcWYc7Bhddhs4w45I1WRqLm2NchtOW4Z9PYi9Ps7LA/AqN
ImNA8pQD4/IEWHgU5cZW5eoFyNqL1gUmMVg9gnqf4vZ+VBYt76p3/7l22tXtRAiqStSbcuTpcWoV
LOzAWYm2smuRXjY2rO9sX5a+8khnL7H1wO43w8ZLFtohB7ej6CMmMPDdIM2qoScTQIBWZB9zr9aT
N0I8QznAa0/ZVu8j2X4s0RzqFJTzi2NR/2gQ2VEB5rQXydroHacdksUYpvEl0LDkvLRT3GwzAATU
QnHus0XjBKkWYwlHDlpljMK5NMeAFi5g54Bu8jNJHFYACbcY3dTyMBkI0XiLvrdKQG1d0hkYQDwJ
db9kQ1oCEt0xcnq4Ae5TPpVIWYLvb5FndTDuZYUqpE4zrPOQnZGLse1+yROQscMQwh2GjXDacSKe
VhKpS0d7cu17y08+MscZzhf9ne9J0SDJ/c+AdaoKfxSLQePUqnKxGqFcwapQ22IvnnRH4vdN2bQG
MRk/AtTtH0Zlkj942bP6yKWtsmxt23q3MVgOkYrSZjIu2+Fom1av3WcmgBlmJhaXWSWyZuKYcYtH
0SckTy0ATfWZBGrOiAXlp5Xv5vu9yP8yrL8tsjkywIN1h6DmZ8mUPwGRBi3a7nudTWw5Mx9YVKp2
/Q0vOUAz3XJcnc3/ouH+58RGX7AqipBerLY/7B04qw04/VssYnYG7ZvWKtqLKy+m6GHe3Ccd7dho
J8GuiLZAgiWoPYwgHaplx/I3IAvzGaCVvomRU3+C8M2hkIfuX5p7ewEOSZ/7yb/NrFfvfUyRxrag
B8CWzNzCf0zrW7h38pekV6w+JuARp4gWptRyKtLS2mDK4Flct0PyB1tTM77PldRHMRnoV2SgrBmw
OTpVULIMZbGRdask1BMSxR7y+dppyJrc7sXTHqmPtINN1qfchmyHFSaLB5o3AhFm1SIPabLz5hcU
Qk0j8DFPLnSxuDPLnGbRKVCs9wCV8l4cBAfAkPXHehT7cEHbFvZXQKmdBVkVprz4T85r/ofoYOVj
LHfmGpvwMH2pkB1el/umyVjLWbr0/ihg6fvJlYvtDb5urEyTFEoC0NzTKB9TeKNnd8dkdJ2L1aQ/
QpYc7ibViQHdmPlNupcCa00Tyt6aoErGvUu2/4plku4fjzbqQjmMKpmgWMVvoNuAo+NWwgF5kdWS
dwKYbkiKX4vv0UPnjIsH0J86aaZ1aP+/Edc1KfP+TW6LMuU28ylq2tV1oQKoy9Ba5h7yZVREhKhC
xzjaVH4Gp3NwXm2U0/5Bida9Y6Ac0SP1uG5MpfojvMfwp56eC8U3eYJzUxJXRe/Ge4AqKeQMutXj
1xq1fngbOxKGlwQO91NVKBT+HXEX29SVCoe1u7Pz6ExVJLCQxNwJGisvUZaH4XHw/sA3LQ6gtaUO
AKyrfksmUA1ZDsnMTVFkebjDzmErfvrIBv6IbitW72Ejx1geCzLu39Xg8DKlKainpMnCln6AeOXJ
kwbIIr4k/O2+FgaxMTzUoKBV9UpijmnWAmG42mlJsgpI0xE9ofXxopm5jN6KDW8JDF5zLV0MYYJi
ukV0MyEIcI4WNSBVzCvgxp6scBeuuOTL/uolyJlazVA9RSWzEJtCz2n9bkD7xm28fCXbCAVfAz7P
5uRu7yUia2baQvqAuu+nBtm80fJTk2jY/hWAlHgKZ7hpR1p0usCsdK8cyjowZZQnBfJv3kfxI+si
MOLwqMh4dDWjnLmpuxFys5s+heRIg4yHu/59EYhJLtD7TOE6T9FsbM1mw/uHeZ/24sxkx0d3RYSR
QFuEUNnjV74uRlRbnGFjUwwLmKbaGNi8/icBbWXPOzIARlfvM1toC8MGRIDDGDQ5yAOSK4oFpHUK
hUac4xtaS9JCMDCWUST2uznJWGZuMZNi2i2HFG5gf0kghMynbKXqgPxHWkAWt1guFXY67WoFBrbE
gvb3DnxY/wcE1nD8mHFhka8u8TGISar6TcWXGKuIuUGvwKCVA7el8dlrnxrFk+ZI6DBgdpI+8rDo
PJIIaMPZ4GGK/or7BAMcotZsevyMxcrGOps9V/oFZEHY7AOPU2biGg4Y7vhNE0H3z54tUoPhDrT/
vQMRWNxJZZmQp5Gr3Y3VnJLD3YsDBDY8jyk2W3fAA+Z8fO9vv4wH8u5AwK/eVeBDBSYj+CXGWEzs
IMEvYQ2YfgHv16zB6ev5WnMfpnsoo/vhPiEYzewJtZRxJNsuBPNJyHBP4Js2/fgbh7nL72OfKle6
LdvyU9J5idOvkcxarcnM4YHhiy8hY/W5ov/ZPXguSfhcITCzMOI85uLoX1o6o1wfMaKUcJnQ7gpy
y5BXzdXSPm5xv/r7aIQ69QZmCUjwaufJ1NBNkwZp5wS9yer4X1l0uij3rHM4ogJtBVpG56N3gzvb
Nvj8/dIoMyQ9drh51iQ0PpaHNgeg80nEQcdfUHylf122HxzQAghUwNobz+8ISGrMHKA2snNLJwiu
Elv0L3xUBVKsdhpTWq99nE5Yac/7nxIim+WxwHgRKhCjzN1Li4TNU8hwfpuxAAlcZst+jGnlEAdP
3jfrt6wpknifS8wPx2OwdjtsuWKH4ai6DvjrUwTVCzmBYkYSSZcFEtCQ7O7WpW7Zq7btW3mBb5kE
KykDAmJweLBRaNP9xYloy3/EG433zxjxzUkdFgzkAEfX8L6nyTqhOYYv4ceaFPbsNyjWMkHZtcg8
YD8CbWmV6h6JNjyNcZQAZHQ46IoBwS6Q5FAVqGNHbS1UACU5JIONO16A9K3VBCjR2Ec9XNC7/mnO
uaOPM7pdNC3SLzvYws7caK3YcaXYs77O9qB/SLHHsoFgI/6ZUra+CjxZeOttLsCU1FCoQVk8vUzQ
CLC/FNj877bFabnsetiGGrv4QAZZjFbwysC+5zcQJazPucoDQH4zcKQLkXh92HTU6dtOS4tuIzPL
Zz4W2f4Q78X4C1ze/te0zOiqGFuZl3bJc7B6ArsKEdSr1Va0K6+6tZMGhQPRIYAZ8csFnTCoJjws
Uaoj6u/HntNmEGY9E872Dn7nG2CI+Psg27QAGxLG6Zfc/IG9H9DpqBXrKBig0FS/p/Nq//UgCv/C
4tcer0dO3K8QQfr+3CH7p72dJh3BRDdEa3FqwZBPDYSTx1gXw2zQmGyZHB5IgCVXNSiAKCfsHXXR
C4W+AwtHh55+g5L71hl/w/Vzue92AaK/yxGUnRbx1IKJEV1WbWqBAo6ErLDIrOKZRkElcfsIABf7
RiX0rnr+QpiSSBoJKQuarbhYCl0PJJjkHI1TlP6MbWvdO04V2741+AC4NocQy8cCMPZU4sEZ9m8u
Rv1bJdYleIeORZ5gNDnSW2jIUKrVjIUUWmjHqiNK0gsESt2M/T4AC3624/NKUwdwc4JUQT2J1Obi
BUAVfQEEq8VfOmOmiJdu/WnhH/iMNcd9qBKK+wFbQcuMuz9a+uhF4O56zttdsIqxlfCG7lJDdspc
lKvbrR+z/ofOxwHXpZARuWwYwNil4ICMTowCHjlB4aWWWsQbJComcOyPEOGg8WF9F4dXh9/dpxKZ
JznuJZYPPMwNHPBh+ZAJ4dI3swPc3c99ao6s1lgeexIeTvZNDlUS3qvDbKaSCEoFPLulBYQrJZzP
mX2UQcv2V0/6jtwBEFpbXtGx5XkJEOlwTeYoI/dcoDV+RBjTdDVWZTlI6MnhXlq6Yr7xPGxv43w4
BN6SdJZl4QxYBwuK82zCIq7M4Ka/rGGZNwQCQsAHggP30O0YZoT8Qj4a61eLqgRR+5AHfDwxAqj8
SY7F5s1WjDl+jHVbp3o7FD4FVbD4pEs7vBb7xt7ighY/Uoc3uUJ+WRx9hX2U+DUZ2n+pz6ZfPF6Z
Pe1gsNZStuMumv4AdFxFaMvonxR3XyTLpYDTxQvfKDma1cjZvefYLo9OPfw12r8D2gz24xjJ+jyJ
tL+N0Oq8zCN30KDoCc+rb0kAx7AsrIyjvJsBHLMw461f+sHJp9wNffy4JtCh3vWtj+5GA0ULKucQ
HkZkKadQZ3daPzgvwalA+YmlHyP7viEskthF7/1BwJYnInsboJu72sRT8TSYSVYbpoRyxDC9lhuh
xWUaoO9ch8j9RITNXJS9SOXjmMD+5YngVpT10Xn7gclEQADgcnRdFiDOcK9NPyFkC6k6PXRLupNV
zPMdl9iQFrAmyfYUdxSXxwcNia0gW56Xb7l8+tTPcyyezdpN9pUjVLK7TrJ3370/jkp5hAzwUlgz
8rJTr6C9TiHwO0t0/8aXrA0HtC/AKl8xkRS2cVO6PuTpQO7F2LprgX4BQosiSrMXKFr2vMawNc/v
R59CXsk2avo3Nbbx0CixQ7GTgIMBIri1s3iIYf//qJN4IGAY9KxPYmsNvwzjStQdRHwdAOLV+fYL
lELnP1zRj/atRU4xKdFIeTyBw8z3LQDZ/AQNvOeAHtcFvzl7684ThPIShQgc06Wwft2uPZS9L92S
6vQ0pmPb16CGg3hKjhZUt4wgxnwwIMNgcmISzOZlZtN4ezmiBa/9qIX32JJA5SP3ILjxIQaV/o+z
81hyHFm27RfBDAEgIKYECYokmVpUTWAloVVABr7+Lp7Re3lP3zbLeTczK4lAuPteezugYs6pwq0t
e3dTx+vQXWwy4auDU6zpisAywHIyI1/3fWNUUQnjc+xmXhWbHL/FFFKoDteevcsn5RMLUzdN8hh4
fXMaJosNr4HhQgMZGnpKobXInWTD5iVB/wqb0WB1ZKdi2/6gotBu6BlOYx+dVa5/85ZT9DKvZXYp
F6v73mM5SdgtzkqvkHZ91pdhCFz4Cq6OIUSIhfxrtSnyuxF1aN5VndEfZ5L2+DW7xnuQ8S2O1Rjt
8arLNvupArfde8tg4k8a7MU8gPBLFQXz6pFwt1Ikh/VtynNilhkzx4nTde+wVHP64wdSeqEzzaIO
x2yoj2AI6qlrDCel3tSODray4eoKwcDm9GEaVygETuJAq+aZf0EnqrAaGqvY8cM7B7mhc+07uzPa
4NhXnSq3RVGx0C0u6MF/8VSP35NVDzs4L+wIjhs3ateKit7eKStriqykbykIjeVedpMf5Ule6HAa
R2KpBsHLatt05rDv1r75TYVV7CZZzGfpiCrCtTduF8q785gw12zwHHyfgybngWwLwnjWttk6/VA9
iDxuq32Z6eIeaaQ6pGKp7jsjs3e8yyw0x0VPkaIW2uTBGhxkm+sH/srDuKMkLFtoEtccQjpc6FK7
TaIxQS94bLlsFF8g64afzYU9NU7QjluQCgJFl2QEVnVUANHdFJ5iLLjO3Bd976CJNOriyDX5Jltn
sV5zJQbh7GdcRNaHUnlGqn4+l2erN+Wzlbr+ewz5loR4jOJp4xuIxB4Gyn6jqtz6s0BHrRszmOZL
Kpv5UNoFEEy1ItDW6jY2IB78joRwP+Fvr+xfdlO4TYS4incAebuswqkme/2YrPATlbCS9mDGMrAp
CSxSk8zEOfONUQYsKgasKkRHtq7pXGO273K8WscYIok7535J9XDhQz7AtgjXwAy/PrslOEtY+KoQ
YZyO5mGV0Ea7pCyMJlTwcivJQNwV/tonx2Q2lk1L+3UAH++fm0LZMTMld9JPnl8zaFhJh2s2hfIM
fQWYhQun6DNe3clGDp/VdLvr12YvLOkPe4QuvexqrkTzj2mOtzUEkE5FyGACxnC27XLdDvS5+p65
MLAaL5ZOtjtjFdVM4rHgrlgx9jT7xawdY9uhjqZPiEvs7hmNgMZig7jXUVjmZmAEpzhPYwXsU9Id
BRBH8s4bRhRSzQV94DUImDXUbUyDOTfTA/288yNoexfLkTOlC8uLneTNBW47mZ7RPUgSpZyds6pG
XCk3x3grGhD5dzMrDMaCpuHvvHmhWuah9Q8dzwR1GwV2GkraR2Qxwc6qLaauUW8qz23Uw1rPacww
bxEdk+8+iSE6YGufqVSmkf83S7BklE39QlSmZ5zmlo5v1weie3WcZtnyQkleWJBAaUu4W0b5na2B
y5owJKl0A6fNi4BxIm9xExHgSkIbRReq/LTjOxY/TBqTXTo6UkZclbAKCdgQmldBJb1RcwF5MmsI
28tEweqG3KZLfyZtvcsjAQSiH8TY9QLRhP0u0e09zGIXZEnT38gSiiHESyLSXbLmrvswL/iTN63b
Lu59UElvvQfkS+cjXMQtmt/kVF1yjmp1mjzZOwedtBm9n7nMzj5oYpH+sbAckFlnZIw6UgTXeWMW
sf8taHzHfWCtbO9wqI3UwmnUlMnWTU3Wpo1LXLjhwEuhDlU7YDPZdLBv3aMeuHt59SclEFZIYqBZ
hz0XCGLEGA/QnKG2gW3PwdgpCUTLMNt45b+dnOPiUKyPpu2fK9U08UUou4x3c70kb/ZYpz+whzHu
dlI5e1ultGR8GziOP76hxjr1XTV7iD6MKcE2wVk7uGy766PWpIPeTFimLOaqMADbAjqeYVHfv1qY
dtqo6r3M3Ne+N/1J0jaIUnft28Ng0y9s2ASqIw/qM0GdGcdr1wxjFa2T9tVTvY6FAfSSJWxCiNNW
pbspqItfBiJ+f63TxO93jhPovesZs97MTZkam/zmMqBerpJIx1mGecQ06tBdXP83nJnz1MVtdk4b
DwXUTy06W3/OgE3WddCRopRYQlwyZvuCbsuf3kg8kyk8kcP5JiknOz6MTVvFV9tYzZvbc6htgHIT
WuziEJJXf2vmPruv69rTbMV15Yts2bdJj276+dmSuCYvc4848ScpPHxea516z+qGcSHQoSGfHCba
VWTlckWOMpb1woMkqKSLeT30vYwfyhW08rmiYX9wuHRhCPDVbWPZL+vZyrPCi3xk7u8UW+S6WTVv
0WwD57y+m4MMFF5ABXnta3ti1D9mzqawVsmD03Tf+qCrtwrl54+bmJpShUy1gzHN6Xs69/ULpxnh
UsbWYUTl/dVlcn1eFumerbpff+osLyNyefKzZ3ouKyNgGlAfAAwzlf8iy6Gtw9KSGtO1XM4GYF4f
jqpbUP0S9VFhaKA1bUfvWuEM5Ybg7hRGXeFMLBiRe9bQfgsy10BOK9c3IMblfkV9PLK/He9gFQfZ
LidO/c5YmuwqyonOeI0Npl9eRzwLrZjlQZgnY9QJa9qDjgzf4cqM+znNUNghMe8wlnbBDkNb/Rs0
ygxxzDCt72fjxU9n9dTodvlBMvRyFphVHhZvORU8SHtqpe7ZnDruLtNT4x74PDn5k1LHxrCgq42C
GpMIKnMn5PSLuQRunD7Nz1BhuMCsRbCdJJDfAIdbkmSW4HYxVkA5rDttjmsizYM11/ri8RYGOKma
9yYBqjX4Rn6lU9b8rUsXM8syGC8L1NATnvr5XEzLeHSAQM62navfhbaNI8O++chH0dlQVqcX3y2C
czLdiL4+FiUkocDmqaiLy6lVW95kPoNHUSeIYabeoZmiQgJkS8ZjC8xNkKNN4qLHBZOMbvtELtAy
gYD5Rreh9aweLQvAUc5GvbOGbP6opoqRK8OtNNjqSaWHPl0G2mJy00OV0/RNtpNtW6+yuFJNoFM2
sfbkrkgm3GFSspickZcaYQC9Lrn0RgeKoOKmDM1C/OgLzziyJCE+xf7ifVsMx2Yo58sLGsjwU+fG
CLRh5m+z8FBdxtk6I7DMR2NaxzuMMPU2DpS/SwgJPLWjkW2NnD3fyKKEgfrmshmofG/uQ7G3aV7J
w1wiDFI/PPjaw7AG04Fm1v7hd+1w16+yeWRoyPTV7qm1SU8LjdabSuQW0+GVlxl72NgCa4IZRAsm
TEIl4/XXKnCa5ZjB392hVj8THDSPSOMYnmeEytYopz1byAZuSB4j6GM1bhlgWX2oa2994/kFWuka
/zVG3yq21mQmf3VRGzuEAHpWNOur4Mwh3o6xOVCVmvWl14UUobQd8ZwYsluQ5s3qpJOipZHOF+tC
F2aeWgRPLhsigYGYUW0I/mfROnN2+ZZqNYRFNybZhh1aWKT9mQrCWvttYY1AQExV9PNgjK0fOYUu
333XYQrLCG5HPwQr5019/gATxlSHQYFx1G1QHRobDZA9dBiHeEfXGyr/Yovnbvzl1m72gT+jR/Tw
ZsKunOLSJmn1FPTabR4rBxdBmrbVR1+zK3UTaBJDNung+DQ4+KJx1JUQRdZQXNvCBuECLNuXMs9P
YxUz9mbV+4IGuOhT1jrmHQ5ttTfQXqodtW/xslAUwv/hcsOMYZQojGzaklZrv1dN8b323Q7f8TBy
EY5uTjI9QR0Ik65thWIGrj7kWgHppqOFAo1re0tVMW1dZgrgQ2O1d3Itf1hAedceL8nW8mtuWr5W
l1tkpgVK0SZCquIi5Clb3kwgs3GDNIb/zmXtzVGaCzB519Ohp0adRTM0BL529AbvhB/SfmxmVz0m
66oPnaiKCXU5HaGaOvGXNbDVCYu6Cc9fGXCHgUMDBpTVBX86JqvJRt+sf6GwWYlqOWNxIYVl8O4Q
d3OJNZ/W8ACirqGbYIvyDcVOHW9mTGkHSkH/0qUq3jEMBidRrR1WBNX/xNeGkAwJNuzMvhteYzyY
4p0og+BxERpQI+myscw3rj3jAcSMMkZeNYhjpUB1sHyOkZ4SPF9pV8VjOJmDd+rKhGS4Jmjq5STI
JqA0G0S9H/pFkNBqtuuDdCnai6Cdpq3nlut77KZxWKVkg+4LImG+J43b/6GokAdNSxWtsjR32Gea
F2v1xctqT+JP2+BekaMfcy+tSH6zXSbfUzVZKXiP5ZzTqh52JJKCGTPPkcWGDD5+aDITSRpkhjhB
XMzMIQfj+xBgxmPA7BWv3Vw5x2rIjB+MGJz6oHFA32EuI6i0qLLjbHbqIhOjBvIMmu5cGBPPBkty
rqnm3xZIaltOFCMpklJTPEz9HGyYfi1/HTfrdzgOJL+TKV9m0t+zDZI3uhz07jM5VPHFBF65JnZb
7xm3tfiROh0NjA+cjZFMbbojAq55npqOZi0vGcWkud1cdVY3P+vMqB+MwDUO0uvWlw76C/8nw6g1
HIKxzfG65EwqXTeIrLEoH9d1tiMWPUuGD03wx8WfRIDBat5gbJbVDiTpsJ5zCB5s5WfnItbz2w2J
uVoo+6+e50wfZUr1gZ9q/a1EDyw+TPQOGxrY8sQITYe2GvuTAf//eDMZYnsxeCjCLjCny9JXmGkG
a/2Vmrb95IFaH2Pbrx5yax1/2sqebcwbbtHwtkdqgPRlykrUV4EIQFPXY4EQvAgdb4wjZ4mnKyQf
QXtEe9V56PQ5w2zgCBcyKvGbV3/CM7vjptH3yTDm9a5nYd6za3JNFPhbfy6jA1q0BAjRVxMvVv4j
iwU6k9BQ4gGzk78mpOHOUWO5/slI24r6wRn9e38ScEWDUY5nleC7OLG9x3zre8ZUu1SaHQjg0Hr5
MU1gTBqGwslQbOM+h8HJcuLZ9jiv/eqZqJVA7HqdNhdIYePVahlCR0HtdGnUeCjYYQHvmESYieTv
No3dZq87nDKb1Of+JpDHqsy3Qriu2CuWj1mhLvkSCNSYplW5UH81ruxlNOJTr6cl6MKWa4DsNC1F
rEMavrk7Q9lp9uEFCjsV46R8knh+0lHTg2KSjpzRsHPmAWA2S6SGQR4NT3fW9wpBPhzKWExPXILe
8DLPfpIe18aanUfSw9ZlU3QGJ5dmzr7z9H/w8j7W96BffnmuYqMksIxCOu+vsu/yhYWzwBgRSR0g
4YvKHH9rtN1kNJEt3W4LhG6xyEV5ZtvynyaNHs2tTj1z/gacf5ML6XQNLEdt4xNrQkjMuSQDzn6r
0ZOCF7TZouHNWBb6vU2ZwGaX1u1tmIa6m8XOrIiz0/t+1fS7yLKFvJCWYs0h050ONjIAyp+elqGg
DSpc4JcqNp12CXPp9OqCjOb7uE0qqRI4Mg/6biOTWq137RjY9dOqIO/uTdcE/g6xG67qwfbp26Gc
pQxezNpUw2aZnHE5M23TP2QTAINs8MmMUZOicwYbFYOzUVB70p02I5hQc3BcMW+t3kCwr9ZePAe4
5i/u4uPPYEC42FgkGu+VYaT/rqvV3SMWdieb5uFRLfZjai35wauZnI3Kc8LOk87PDvH7e4KD5TR2
jrPTjsdYoIWqQmrX4ht1nsHdQWpNhvXyQVSCQlJCG0pfgaPMg1vtZFVQP1t5PIIRBeVFp63/whUR
7J124JbKCi5iy+/3GVaBD9JneHt0krJnU0kmSh5hHCfHWpa/oA0izNUNk+nj2kL+dsuHevLTh7U1
PJYKNHXklvDtfZ+XkmFqXDpbsCTrQa+GvjAJLEB0b37DDSvJ+28q9kCF0lamP+y+xQ5eZ0u0LoPe
JpXbvi2dCf/vTMs7hIx6dS0DLaeUtfgedPZ8COwZHofCZ3wh1K/HI5+pJUROWXg2mnm+3nbIfjQ2
zsKQhjKI7MLXd1k3lm9O2c7fC+KKVJhyKmw0dn7USpbBefUUCKKoqreBE7eVbEFjtXMxeo+4VMUv
I2OBDG5L52W1supSmF6ebKp2Gd8rDfeNWafZS7rss0/feug7YOmNxuPz0bIb66mbtYL+p2+OHF4H
dHUYxFk8m6YvptEk3+t0FlTt/ehsC8Gu1TKwxXNr9pOxW3yyE1ViYMCp7e6+yApeNpp0g2/OkuO9
ydw1ee78vjsBhq/bqV7c35ZhMjlgdOaH3B/g2l1vn2aEtUsvLOvDdsrlofYglE1sQ2dlSUvArw8x
0Ar+jMdEYVDFD5nvRlflxK5YyUPAr3jtvbX/i/cSx6VNDobSGFqxnfpwDEOS3LktsWUbOzWWD0YN
6jow6mIMXI9b8i7ytwHDxGsyCXdLgp6O3CSpMJhD2pob5UuldqVhudUWK2h/zci/ca/4EdhxwqCN
sfyTNQ/W93w2ZQNtADa0xTqvzEgbzRqKYhEvVYEeOPOcLJHp2e30DQXVFQcLIKmNCJcYPhjvfWC8
g/m0sR12G1axYdWSXupvi7pxp51Ja5hfzaGVySW9tShhnHfdttd5vYZT3DICqtOqjWobwnw/rmre
E0rMFHoko+8GSQTBd9dPjDQyghnTRmPp6ab7Os16EObUg/uRfnJticw7OHXqR40JqniKjQHrM5jV
EzE8WHi03VIABF42raehqe0o6GnypsxQyGPMuGgwhpFX9EhdNfokH1VDVRzUfOMob/EbkapKl8lX
4BRjyHtt3E7oD4e2n6efmcZvssgBTgpFzhY81AGjto5oDVYDTCy3NJoO3tTO558QLcRWWcyDKCig
jW6xrnkXCmozIHOv0BhZ41QReaJywRS2hn6sqImMSREFSlDQeujaCZqYVunE7wUHOumbycLEwsyU
tN3FXlweXXDiE9FJ852d4otdUmjL3ly4DywaBJ6wtmFJORwQjHMcLPIXQODc40EduteJ8ebvkuvo
Z8oWiV1l2dW9WoPuXdH+7hY965Axc72vTQ83Z5G3Rr3VZWI85zJo/+jKqnag9iiQk6Ga0PIYwnur
f1tlwGDIwQkbd8iNRv27IhfldY091HA5uB1lyQr4HEtQ8iIVapf6E7BXbBnwTu5Hz6ZJxFhfXDtR
FODoudz3CCQR91H80HtavwaNU6PX5Pkr41j/ZaxwloGOZFUVTT1/PwARpLUMMuCpJVuNk45r689M
8xIZvQPBh1P31yqLFULNb9rQA5ikMxTMkYHKUaZqleThlE/GyUR43qrZpASGxRDswLbYJcwmdrX1
LZjbvWkDcR2RJTG/WIttZMzRG9Qt1AZlbicPlO04CVUdCDstH+2M6RHZXnlIJ4AvJWhBDxcjobod
CbH6Ma4W9FQAOpKxZPaQDxbZNCtqyD2Xs35n14J6MjoiHPAb0rzVosVWFtj5sic7MhARbdGaHIu8
lilPthIXJrI3OgTV5iy5997IrhhU1I59OqB5utWHOfvrrdZcndvbXFnNI8CLf5ZBNuRvSTvY5OTY
eajKxj4o22m9b07TrxXvHYx0YZY17WF1ca3ThpJoMEuWJxRrMy5POTCzt00r01q39mqq/iBrsEio
POEzpk3NwUG1KPuXUo95FQ23EJ/90K1k5ZFi5yV716ynlR7ELatXUu6nPOyzRN1AtyBPfpVznPEk
151Cn/RIwoqfJ010ihlq3WY0BnZd0UPrYKkckpkYuf6asryr/g6VByqDQlaUR3379FPna9M4ML4w
qi02iYXJqO8rrFEDoTDq7AausL4TAeB5HD2vlu1TUJupk4YOc4jpVDrz7O1ZpBtUbBflLxKmXLNu
mA7Cuy1omT11IMOjfkKeDJ5UK6aXYW4Xa6c8DcFGkbtUF2OoxvmOQWT+WLOp8H2dXF2GbD6fs8h2
qzmOStKfDk3rtHdZXSBqMEtDxSTXRZwWjmaYFp3/lg0KG5dDF/grY2V3fLIbSvZvOSlbLnYj4mqB
X7X+oRFDOpbfzP0PHBTkEk4jfdudVEHs7VFxZLzr4L8vSSGyHwsOv2fb0M77QEMBdQJDhjNBpplz
Gkkq0RtFPAy5YrSP/jOS3Nw953ETQlgxw614GbV+cBcT2LHz8xHLqI/XadkRXIhFBmZreGrQRCJr
WM2rJunjgjovwatAh4Y9jsQg2ZTML1+hgnKugSKJqUvS+W+L6Lxn5iGzsBrleMxjIcfNPBOUR2JD
9nt0mXeikvnzD6Sd/JmYhvk+YOxfbDvJ9I1/rNNutdXIQyzsot6glbdvI+l++8lL3bsqJo+lZLHj
37FFxdknYp55TRto2hWfdw0G37P25Tr0VwEtv+wWF/QsD6w+36UxLRq6eY4xPMBHUQeVHfmw5PIE
4sV/y9uoMbekhXotnAnwx8ZfjRzqjQH13h5quR07jBGEPFG8crRtInXaildU0C2YXQYEt5/pigFt
QzzBsledZ6I6r/q4FEh6aAUJ00ta9w3Z0dOPzmtnoiqKIZiPY6C9SNG+RVLl9T08IUFWYGLlqcnZ
V4RCPl/LquhObhyn17rJY4C0wX71KkMUp7ysyEYY0fiu/tAFezsPCAQz5IswG310Ykcib8dFcCqo
TIhi0vPBy5fefai7OOgviP0UMuSE5J7VbDu9kM0WGKnHDp0Vw1LXxg847daL7jmYw+g3Ud+Liqg9
wB+ijKoTvm+H/q7GoZGS0nTJUFNRwAdXfCf8ndo4ztLqT5ze/G/por4nzlCGwS0RKqy70vtGHyB2
yEDrliSO/p5pkoZAE7GZhMIYRrFL7JyRJuusivMMirtvLOIYzU72HwsJEeYx5zKllhzb7dgKeXDm
UbXYM8rB3zZeYZBmVLo77E/vpcTN7YruvbJacRUkp5H9s877Oljly5iZ/S92iKsH5ZKTxNlonp11
tZ/TlGg9rk2TUR27hbxs0zEs3XtWkfN7lmAtCJW+kgDo1S8yQfSd3S/zTgpanQ2HSfBW1bbFfM2M
idzTpNxcoWEnLwTC9k/V1C2oGGSLUvr5i3oJrKWKKIcYNbTF3P9syPY6a/cW5DTM+lkKsojDvuVG
m7xh2vfF2h77xQmeV6N270mNkc809MYZTdG5E9h+GKTzRdcnc2C82zEIKvZEjngmCZ9FeVfjQhHh
UntednbKsv3RKSUODuAYLWeyoCKR57XHuMrNrxXOb9b6jps1G+ZDmgzxnV/H89bnpfdLEmr/4rv1
wkikJv7DRi/csth0CNNq4kaeNfblPA8OFhu4sA/GJY4pEte/9bLD4tLhtttIwPs9IgOnLza9Vu8c
ZjvJwW+K7sVTVvFqkmSwwfVpRJbR4nntCWvYKqCydjP1U3Zsemz1a232T2SKyrMv/kMUzVaHz93g
TQnYYNHXDmZ9zX17gNCUjMziFc9Fmk+EUrEMBQjbiYe7JQc/qVs7OJVkF70qpuxqYyFf3yetK87L
6M0ffWf+1qudfQhXpE/ekBb3rpt228Si9zOLsTyA8bgXYIM+Ys+ZS7a1H7eHFkFkj4RG3Upg4e29
ha4JKZx8j1NS83YDfTXxrjkuJDDUm27KoYTT+GYKLd/nfjQiY3HyC+MFUgXEWO48G045afyJVEPi
xH5z8Xq/XAPXjeZJvWeoIfBDyXG+pobSP0ZjSe7Gdch3pKoIjGINQ43uQLZxQZVZZcQLO8fSIq9N
RwE7LXISSTLC7H/meWO155zLKsW6N8uuZ7kQfpRyQ8JeNVsbZXgyvppp0TA/KNmUND5BJGdOHpId
VCES0PbwOuQ4B34FGE20HqcLfK56oItaJaFHcTrgMqV7XvsrGlFR8iaw6AruuV+JAtg0bgmQfIFF
YZ1rtJLHk1D9khAe+Sto6JMBj9n8+b8Dhv8hS/rzQvshmSHWPPZDW7F1DeCPO8IfvvbRnzfao9UX
SZaKE4z1714ob0PNKnZf+/BPiw6M7j/5xMo6OaP7nVaKMf6/rB/4h0hx91PSt20kBX48AgRQ3Reg
SLKWTZNgF+9WsCoTM/jX/gW3vOf/J1EcJszNyLq1ToZR2CEmo33tielfku//6Wv9FOJN4Ezlzbq1
TjyY37p+OdXK/JfI9X/6aPv//71pkIVXlrU44eXGu7rvy+FrK6ws99P6AUOA0RWFkifGS4+9s7qb
3pzbLz4xn9aSJEbMkFYV1inpx3vmDO/UGP+SDv9Pf5JPEd06huCEH+arnA1SJZJno8CZ8qXH5PN6
e3c2gdos/FxNFf90Bv3d4zXzxc/+dEKRQwHybG9kHEW6mN2IY2Z8cVHL/9ppb+Mft5DnTinmn62d
WTZZWb762pcpPx1SfD5+Lk0yWyjTcWMWEZTm1zZsyE/nsupaEmQy2TLWINfww871v/y1bx/wX4L1
5aczqURjpmbutScXSMxg2sfCa0rwIcpIuv7iUiL56XQ6HjNhcEp+iCj+2m11T2jB9mtP4qfTuRSj
n/eibk9l4H8vVPMAjPr3ax/9+Wx29lBUzKhO1DP3Ju1zM31tNZb8dDSXblQo35k+mWxt8JcHqYuv
bWH4vNR+JKWWSIdEnxIWgG4dcVtFFCTz1x7wz3vtvVaYHRrFwrH37Xuwru4IGj5+7at0Pt2eaY8J
ovfH+eTO010vkr3Z5I9f+iqdTyeTb3LtuCWnU02dx66zb703fPEv/ulk+jZJpYPop1PcF90OIlDu
vE5bX/yLfzqe2SSI5YAyPAmdx1e1MDZgv0b2tVvT+XQuC1JmOmkD1fe3QIt2dP/Esfzib/7pYOZM
nNSsiLaWKYhSYDT0ZZVT/Mtr6/bv/y+vLefT2VRG1VLIrwPxt96Ac4RReZyKL36ln46nH/RpQbxy
xS4mD1dRclZO8+NLD+LnHfdG0vvFlKjuBO+FF6gsvE0nSB782qd/ujqdZJFk5bNigRc4aTZG8pov
+fy1K8j+dDxZO7tashjbUyzEzTfr0UgUZL597Vf/dEJ9AfO2ek1zSurVJ9FnuiIWNl+rau1PZ7Qm
rC0XzCpOuNaKDRFGkcCN/8UP/3REx7LPqnHicsvM8oUYKjr4evy3XdfyPxvc/8uTbn86o3hNTVvn
kj8MZv4Xy8j3jTO+gTsQ7diylFQIo7k5K7xj662npUH86ev1LP2gWiOCb5I3nNfFMZdIll7cB/SZ
N52CJhOepP8tF1A8WNPxthpDhTA5j7Ga05AwGbA3AxO80sDTIzi01JY8dZo9FPP0y1uY42Cz3jB3
8R/mOijuSxPMGsR2uWIby04eqXebNDWO5eg8Zyq4z1nnNs7T+6JThoRrAQBMm73W/NjWq435xa/r
IhpcM9nB/wVRoYLbSL59LPDB7cpkFBgX0ukoIJklLBVLHvTdsnhJtNJj969sKjnYpZqbDf5T4zdZ
5R7rY+QEqkVs+OTgBRCzvW+Bgc5Y5humfTmJ12l2H3RxfE9w785M+ulbri2s2IO71WxS3mE8uhO+
+ljhSo7OWN4b9dRHSCUGs5Fm+bEEVAaueVcx4enMuPUOwiA5DPM3szk/u0WS00GRQLNMkOJGvwB8
1pByhArUOAmdTZXG5ywZIcubO9GWR4YG9fPix/FeGqT0u/htrmQs4sHVsMgT0aWO9TBJ+2Hy5RzR
gFe4270F2+kQLGGNFLhDehtDNw/K9zyD/8wGYy9g2R4KkvgIi7y2AXnPVZO/rmXlh1RntY4Q4g8E
K720hp6ZTOH1pt7cBqVf6C1B8A8OdsEQep1UNrXoAwEn7NwoUv9MfOwMDqXPBqZwTLoyFEkchz7f
fmfY0kMDd5d9TATywbUFbqjaiwBF+zfGuXBTE2o0y0lGgbkSjeGF0OwMozUpgSEJTGbkzoi6IREA
mGZdS935du8tUARORxQ8PMFgszWi7fRwjoPh2vAw3lK0d35AnujeV1RZBH7NMqwmfWC+d56T+nUe
9F4U/ljvGnQu1wnc8qkHKTpraV5yInN3PbHmYeoFeCsFGb8Tgdh32DCHcOjMVwG6FpnE9fOg5cgd
0q+KE6Kfv/cwALk+kQROsmezxx7d/Aag+PxB2/FvAEawrTyCIzzmf8cR7+a2Q2HeJK5fsXpnJcB8
NP+szvo4DOxoewgSr2ffQq8IQRPLGa1dEzxfc4SRti1wv43Qy0WzmJDQJt2tGLmRKRF6h8k+JUsp
P5xxxK6tfPOZ/Bz3LOcGrZmQ7ep9JpaKP4IzhyjPgX4mZesimSlZr3EzspGlORa2a54zsqcZuPVm
NFr/w96ZLMeNpVf4VSpqDxnAvZgc7l4kkJlMMpPiKJHaICiSwjzPeCM/h1/MH6Sym0zRpHvnhasr
qoOiSCSmO/z/Od9xLiolptE1xHvYgx68tZ0pECA5Y79pFlEMPlxtXRn1qpNJzC2Ypq0dBYC8AKsA
duGZdhcPIma98TIBWbbJhui0TcQZ7Y3vVtDb51qsg5lra97saS7nuzlKU/gtUWRsySjR3WIgXb6v
wtNMFeYPYlgmWDiwuInDcXC6mIYVzZuqj8Te0BFYeHo3qhvA8gcjcnTbIyQBBe3cW2vkX77i5VO5
rKy+hSHpO+CYUtdAWPGs+bkSA5aqvkSRmpxoTU57FmP6vp/9L2lkLkbWuc8+S8puGz0rThEL8W5A
CXe6pYZYSOTNuHtWAL4YZnx5gh3qASe39sVR2MThrSE+GYFC5SmQFREro/Pn6179bEDkWY/DpCAY
KhcVplUrytrGtncbYutc201teXZSA/Wygpp7EeICniI13zdT+hkFoH8gX+azwhBe5hRghVBwkSD2
I/RogIXIcKCRdXCvmeVJntQnPGDK5wBv4ca3QujsPn2YEUFpUWfImIwK3B+OZF5nv5qfyhwFZ9KI
5BqlqY7seQjuqA2CbjPHSHHrvFMOaoFG2x26FiVD6hTdo4Jsp4b/lVc3ft09I7FVzqB0ouqeuJf0
prrTQAGeOXFLvaq15itWFfMGEU05e5gVUJfShnzsZc2GujdJL1SwyqkZXsVJpt+0qZ0IAO4TbL6l
vnZmVDihU+dkS9QX7YBlOGnJvRSyDVDE1SO3RhamQ4iB842abnCitlX0NVVFW5z2iuwnt0UrvI+H
3rFc4bT3dYNiXRB5cNpnA8LfpLEnemRm+9CBSnJzp50RkEnjBnACWrYWqzRN/cwDxIT3FZo6PjVg
WZpmwwUCQHfiIKvZzkkR7Pt02PWGVp9CLAihQFTyIrHUzBMmpXvFUXcNaV1rYYC9d6csuKDoS5Ta
LLsBrVgswo1JOlFfOKZ1ppBvUH2zyFByk7EOtkZpAR506ps+TLWvKvcUBXKGLxRwTiFLo7yFMjd3
nk3nWHh2rFt3ae/QvqxU1T6vsvkEcvx0Ig1UiiNBNdsqpi8DvD55CJIQlQ1E2py2tPgBAMi+Kmpa
0m0aPQmV/if6X62466ZcPSt7J7jr6zZbV5AIvJQRGSJOEVrxikVN6oZR12JQiyD0xKnWf1Y69Bqd
n8HRs1pb0MfTb/CSarsAXfOPiYiyW6sqp89KnNEnz40M74IctbWjY5cVWUs/Dyzp57jt5wupzuw8
6DUyogXAXVMEP5uySa2YvB2UZjTM9bFyMzWtmbMKgWvE0XDzZGXenAXhCFiPCLnucsCefVPQqNjj
tcpvsXV269YQwRcE9CUrhK4c2g35ZdMJyq6xOE008spUTYQGuXgNvdAuzBmE4rRYDSW7Z2WWWM1k
qCD3cNaRX5H6YU7CGwp5GEB6I3XAQJUM6a1s/IFQFf+SZpaiYbOs063OVMrCDqqW6DgCGjDEhVF1
67MSc1G95hdTEHPnMkv5FVD7L4/jvwbPxcWv1Wbz93/j68cCCREGsPboy7/fFBn//tvyM//9d17/
xN+3z8X5Q/bcHP+lVz/D7/3ruN5D+/Dqi3VO23267J7r6eq56dL25+/nEy5/83/7zT+ef/6Wm6l8
/tufOIDydvltQVTkf/71rd3T3/7Uljz1f3n5+//65nICf/tzC4foP/79+befeH5o2r/9qVifTGFL
qAxovU0Czm3W5sPzz29pxifV0qTmWNQPbQ0s4p9/kITRhhxT/2Qi7GTdbuHAVZmH/vyjKbrlW9Yn
zXH4U/5xNIPviD//67O9ujv/uFt/5F12UUR52yy/+NXm2LBo06noUG20rY7NZH207Ylb/M0iC8F0
D/XDmPY5kp224s0zAyAxnhplEpJCQwfaL9q8W+uDDgiPyTl+Nuwum3ZJ28CSeXEF//qULz/Vsgf9
xz7m14fShCl1RK+6ZR53MmDPVKo+pocZgco16e3GfYnK3PFMAA7fHGpVt86QOneG0Wkfhb0ue8jf
Do1GgIuhSs04jihNAWaSyRgfciDEG0Boxn7IYBcq5FhetJMWfn//TN86nK5qlmriyjJRsvNxXvRS
RDYKG+TJwZZpbLETqrPHuIrybz6aISRRmfX0/vGW23l8ei+PtzwOL48X4+jG3nFgeRqu7UQtdybr
tq0d8+X7R1q2tL8diQHVsFWpG0I7KpCEUV0W05wcMD+1h1hJsl0cTv3n9w/y1oOiY2OwHUu3Dev4
IEoTO53ZRAcCZBDKs4H/UVdRvZ/iJt0RLFJ9h2gweHVqflRrc946O9vifeGovL1H15HevprnQXhA
3GgLVlFSILQZgit7NuyrfOz6szFlqZcBQrzy46KyVu+f+JtXF8YVj6g0eE+OSiGOVSPCUjl+gr+x
rJl7gwFP8vsHeePh1CRObt22OIptHpWKEsz3tH/DAzgu47EDn7TV1Dm+HJMkPOgkal+8fzhtediP
HhlNWhhzTA5HZ+joePpoJ4aOKBZUYXGG30y5K8iPvShU4V/agGzvSd1pthP7iRWqB7XZWLw2lqsO
bE3f/yhvvCa8jsv/eC3Fb7eXPCqGTT84tF2K56FEaO53LGU6bCMfXOM3jiSw99iOKohaYMx5/UJ2
tQLSybf2vd4Gd2KM4Mk4s4k6Mf4wAXp5444ur3AcQ9WZajTJVub1oTIEtb4Vi32kRtpNy6X8ZpWJ
/b0E9NydDlZgYrwM4xKSZ5Y8wHmiUjDFSNnfv7RvvDmSCYcztaUUjjh6c0aDyM9FpaGXHewdA5Wq
W8ITOIBOK9eZOiNo0oLsyzyl2S5LZfNrffJqefJyannjmZYqw63GvGIwty7348UASPRXbPVC7Isg
sU90OhObBEu7hzqI3Q1CwQ+q5j9HoKOLTltZmCwKbVYSy/T/8nioo9HSOfpeamZlr7I6AeDZEfKC
/buyuruhF+O+BlL5NVJs7YR8VfG1jtFd//MX/eWnOHrKGOh9qyv1Pdq88rM+TcG5E/v07mPdvFSN
Rr3M46nfToVTYqt2wpP3j/7GYCU1MuNMwUNnUo18fQ3MPAmjYdb2+KvnU3LsjBOtD7Bjvn+UN94k
ydSmWY5lMaEel/th8RGOUGp72uVs+4xe37ZIal0af+0H1W3trUNBtRAmnX7VYD32+oTgDPeK0Wv7
OGUgXpfm1FxbIZh42UYC505qBgfoFMMu0icidmST7I1YIX4zxwB4Yw1FcW7ISpyP6YCATUdV9VGn
9q2hVEIHFyA7bSEo/77+hGRChYrE7q+h0sVcThyHljvphR4N5nZi23IFTdABqT37u7LD1FnUY7Xz
yRr+6Pn/fUzXVFMKwsSZJy3tZyz9i/fNCVtI84p5pkxR8tlPI0JVItmtDbtqLk0m6zM1CsSVigJw
Z2Fl3VommT+rUrWHD5YKb7yJGvRYbpaQQrCuPBr+xNgNhW0bZ31dpBufECHctJFzHWXEIJkovK5q
y+pOHG3qPTzh2ibqjP7L+4/oG7eFLbzQpcWiVuiCtfur0SDjTuBts1APS8cb5z6HnSDyQ6HN1l6n
IooxrlY8bHj5Fa7+iOqL5ZxGZh5cfvBBfn+Cf14JrGBcDMOUR69k3I2Yajt55mdN/OSb0JSBQ6Ct
hK6a9XXvVZbT7IK2xklcqdEPB4jOHRza3NNCMe9CGJ6rnGrLuT1M8qO3a7kIr4dMTWeSWvZLKKmN
47dLi3Tqn4CoDJ2AXKplZKt30yR31Om6Q5U9+Oqcrllo5Z5k+73OOh81o8C4yw4Fd0Ih+unhg8u1
TEq/fSSBa5yJ07BM6+hyoYwdSedQz0QHYHUlrKy8mKOG8N+W9UdQlunV5DS123XNAzY76I924ex8
DEiXYR2E4oPVye9TKBeI8UdltINXdaxQKQcMS6FFRRSB97a2fKrD9QgKqRvrdj0XbXkDfgV/HgDG
c2D78oOB9s3D48PRgGUxAB53+LvWkFZD7HmAy28zUUcDdtmpiTcQW+pN+dBd1l2gbgetuU8sKT+Y
TH6OGL/dCw5sW6x/l03r63coymWnppZ2Fudkf8GsirZ9UFiAbAiITGtH+6ahFX52spCoqgQmNcnU
KXHWtlzpXJ8Fldx+MLQsI8frT2SwkAC8aBiCpevxyJLmCgmZc3wWFcX8oKJ53enzRHK9SdW5cUVr
Tku8VZ6dmBQ3vfcfzd/nVkNjwcxgwqXQmP1eXw1wJDIRhM3ZWhlfgTOftnmqJ9/fP8gbEx5HkbCe
GEK57serJiNqcafP4RnWduV5Bi6RlNNTjYWW0PA+4hQtuUl5LLZx6hMnkYy0rAwqxJMVipHwTjHf
F60EUUAqd7B+/8O9cfWZYlQHWKrB3O8cPQ+pX6YmcR1nXCD9ZCy07JygiogMLj1wbcLxSBzw4Xh3
/geD+XJlX99109FZxuoc3GRWObryeH3w0WXKKTwXO4Wpb8PkoOuZ56jOizLysN1g5deHgECN98/4
5wN1fGi63Wx6NSb3307ZrjUBkDg8i2SS7eH1kVczoObGT/ulKZLeReJfAc8YL7EHmWfDUBsbA+3t
RmFXsSqVOrmoCVxxNb8OroPI3toTATWzZtQHjEC9W/XBY612N5AixSmaknidl8Ctaqrca2LQLtGD
7ZEkKh88yr8vzXH1CMnMyGqB9dvyqL9YKlh1lDK8Wqd6tbwqeJttbw59sa0hzRVrgV3rg1nw93dn
OaDNo8N+xDbNozvIY4M8BDLKaDnBOujoySUJqVTv36w3zooXVNUNg6BvNjxHB1GjuMStYpxiCfEv
evDnRFXmeOYmTYOUMcyhcv3+AX+f2i3WfQQz8q4u4/Py/ReXMQdby/qjPm2Bh3hOM/brNNTMjWLk
+genxo7p6B1grcIKmPIh940TPBYewHntxngxcZAz226qwNCLhYiWfyUXYsqx7/VEGyCnn79i7KAd
TwO51gHeiT7fmY1vHvQBLM2KJrY4UYdk1k+aCR+fOxOf2K07kyhoDaoX4Hw4L9vUckbyOZupeOqK
OXtWRhAm17AWSSqSHZhOt6lS8QVqS7LvRes80pNc7KDkmD5oo7RIFNXNdlhLG87amlCQ9LEuOzQq
kKu7AaiiFp+TfTmDgKPovbAzdHTlNTEBa0fOSuAWTZo+4jif9xn21MbLbQF9KioamlTd6GBwHsqU
NDbCjxKAiqJbvHf1jyqdx7OksIDQkVOY0PokzvhHU0J390Ixmc+FFcdXbFjVH00+6lgf4YXgXK/p
Age6pn0nEA7ZhALnGMQy24uHuDD1ftUTi/pNZvR3V0WepsLzBzU+yxOZXBKXDEsedIdyQ01AD0mE
T0ksjcn7Gs/IFykAHUidrmKDqQVMCmAXzJU+oCZWxzBoy67YxR28BhAMynPNXui2LcAnrcLRBJBL
d0Xr11aettqWLkFsbtKw/qp3hDN6jtYO1YY4zqpaQ9zFXqrjfMJf2MYoFHSzBnTDms34QZZLfar2
qXlXA5wdCJfGJrEC+MaPYJx0JIHZE3AbbN8ldE5bDGegTRFCdRR/G7cFc0++We+DilDMsmMjhX2c
aPXJCVcNxj/Ha8iehd2WCSQAFTITD/czgiGjMsA71z3WQFLQ8Ocl8GovpJ8pJMfh+j1t4QsvffOJ
NCVTj0zERmXN5wEImgZrH7McDW0HEfxZ7xCrvcYjmm9DJbGxGemRxBXb8lQ1AjDXykkJFOI1AAA+
qsYUg4SrG+QXtZx2ohHZPQssjC+MPP53QJjLLcnhgKwQriS7Dq/wFwbFkcznaRQ32BDCu7Cpxnqd
NKN4MnPm25VBU/CqToVuebDLwGpn8wRjj8dyXgpXOTQcAjON60GVyr0dCg7fEZ8RuxAWhrPUrlJj
20dsn+lM9lVyEvS1E51GoQM+IMSCDYWy6YAcLvnpEJ+Ruz6W8G2IMMhS8oRoi2nbaEhSZYW8CABU
StSQ40FiL5EeQYGHIszD04HDj4oIm6LFKt1BYp1vh2KEAzrVBm5Bv85YM2WDE2dofWwzhbBIthoe
rdbPuQGECJDTmfTfzbjHI6VKK/xmzQZuPw1zqrpx6j7YS1wh216N8nQFmBocQNkR4hSQJAEVeiSg
MyoylGmBHco9ft+hWnJ7UB8QcCROxhqcFY1ZlWjJeVIyxGtjXp8RtTpXLsz3EC6prSJmN4OYlmui
2okX1E0BU6rKlPZEL8r23rftuP1s4U+5MkZdX3j+ERhXTHIxmeXC9r/k8L6JoksW5G47qKVNrm3E
QOMPWK28GjoWi4fZHu0V+dp0etuo75JdnRGRgpXKtLI1U6XzuDCGJXBv3yaJAnybvSelRREwo6Ba
QwzSWPzPMWOO9Ev7O3B14KQTNfLH2cJLkAGyuhGxBHKq8USqK/wLSrbV/Fmv1zVcEBInkkC3XK0r
m2uTaL/aS8ntw+oLj1VQNcsZodMKeCXZpMtaO4r07jbqYC+52lDA5smSmJVJp0H9njNlvhV2w7AT
9Hp2EsQFqREOzq8fViSBiQ8Ak7SVaYzKZQzi21+ZE6ttN54YeAElNv0BIgRpORXxvZemIPRtZYHd
+6pq/XBv6LV+4ErBITVDO77lBvRXgW+p13qUKsK1s5yWfRbkarEuskIiO0H4BOkPaxYJGI5G61UP
IuvaYWO76MFoKrgNyXl7OK7zvYNj11m1TurDeeqdpe1KxgVxXXWpBl4RDRVJ8L09E7EhmVPcYfDF
k2EDnAFHBahr4gzLE0OZw2tdivIrVRf9e68W4+NoZZ25Jtg9u4VuxBAU184XxZQDWCjfFoAycoVU
hEY1l+B1wEKrmawuwls030cFFw3qpRoaQP9bClE07xHcmW5dSrZkUdDATmVhrlwUtt4y9bXpcBJh
gP8Kp1Z7pjIL0XJhN61MdTSvCh8wj4un3KLNxlp7n8bcOU/WiKq2LO9hvPTDzCxp2oYfED2iVj8G
lVUiXvUQoMOga128Lu2UkGdwAqBYeh7KwiuhPxenjWEMd86AYmrdRyQl71AixHekMcJD473qCPM2
NLM+m7Db3UwoZtZgBkW4TeHJtat0dmIEYHme3iZaj3YirHzzs6pU6YKCWFIR41GFuWlmlt25mZ3F
PPQ45vYsWqjfx8pY1lBpFUZtA+i3ge7Gh0ktx6F4HungIFssmHGJOJR1h+7KcPpdSdTC6RyzkNAY
8AgypMfyDIqnO0EV03UrciNz7Ccg4RP0CYJ0JJLObOw5RQThTgQM6SIpxTep4A/2WAzNEEVyMSUe
Jq3+PoEFuhv0hsSpitzL3B17TbnK0wxpKKEPyRNQn3Zyx3CkOGenBEutaqnVvpuLrLti9z3HsG9E
qrjQk7NHoH7jsJFW3TeHgbgTsQtSxzzBxgtrl0arFAxoqfEY4sg7b2ezfByiOqkwiXXJ5aIC+F4A
K+mpquQy8xqiKMg56RyA2ZpMZetOYVUx4DjxtTDb8TxjlKe5xXqdSaHDSA+tKGgwSlapeqrWljFj
b7EGBUKfMSZbkOVOt/OHEiUwwAiMggOpl/IArg1c5DyxsYCoqvWqixCpSFBf4TQkPI8nirSPOE/F
OilbVV/piHJ4YVNywoCVU0Zfh+gsvpgQrcIVsUUlRTS6U+vUNGoEacDCvcCygnhTW2b4NVJr88n0
hwhBTs+yZzWOkf4Eb2C4NOga2qtQT4mClEZtXva+RXg89POE2FdUR/ZK5FxB1yfHiPzieWA6t+ep
VFc9HkQWRLYw7kCHhPsJod71jL3ieqICeyO0UELQypf4LrZfpNJmCEAjLMMj3K0g7MuzVo1JWLNQ
fH6VUzI9wxpoSw95nnEzwuq8cewAVAQFTca/mQjafgUSy/9MRJA2bJysawkWhEOFBgpoyLLCMvzK
HcQMJgcpeUk0soUMb7MsrA8Ka4XSHeN8mXuKur/EbBd+I9GdNCZnlgdbN5o1vMY23LKWZ0wZhsam
kiRU/RzaTE9gIuht1U34k296QdnYC0eUQ+uY4fdgdH1/MxtqVu1iVQIaBkmUXaZGYYGoGKN8G0+l
BBrum5QCfB2RLTor6eNBV7MrbFfhupR5BV4xsBO0B0sAhisYPgd4Fgo0aViN1byKFQuS8Zy1EHAk
mWTaWleTZGaJ2zk/NKhISCn9hsS3jGjkcjU58AsPTiIJ9CwduZAg7BYYrNrNYDmn2Teuwaant2XI
T20Spnzp9gquTCzQSk2Ms1Vhd/IDbOB1GyFc6nrYbPFUxA9tNALbNS3uiWdqdvOdha5DEluDgHTT
Ti3VH5KiuCfpZBed57TSuiuUaCH8mXN2o5L6yjKtZ62+NnpK0mvV9IOvZTSgYjbs+dtoj8kXCej4
1E67EAm0PgCazWq7J6yy6bbmmKB41cq5Yvkz9dCYqZ36J6Jvbvoihjig1JnmRgmLra2odVheLL3E
QuRjh2DFEbSeyADJ0/lLYkAEvSYiVa/tWAvFfTYuCSc9YJi57m9yGagk6hIC1XjQRtvvmSz6+ynN
p6uMhyr10LjF+UoZuyIHvJC35gnDq8/Sb9LUxJ1jcsPox/jkIFFy5u6T56MxbsvxqU5bHgfIXeNh
DjiZddmgsBaUF0FKa4H+NIJG5YkeRblBxOtzgUXrXy9JDqkbAFM9pzWd/rDmWB08B7frXaEbfbiG
50/4baAVhB5H8TgO4OWmcTiprcTW2FhVAL8ImHegnpYV6cRKOuK0ls6IrFugDJSu0hkmTLFQnfZS
hb/pZb1vJBufcApyylIfjnAVB88Utawe3JFptl6Kl/8OoFUntxY61B/o1fSdQXYotS/Go/ulMXEe
tiSEE7GQDGvG9zxYh7o+fnFqXu0mbbLPuLY7dDhEYA570uPSa4CVlnNiVTbYLuH05mFOVAcKjW83
g9tXk4Rp0gXfw5pwElcSImh6ToiyY9XIAJGyo6Wdaw953CGPzpQLCCZzu6oC9jMe25vhx5xA49rU
E6haF2XIMFKjcKz7nD85TEPVXDV9ql0gnm+p++tJJlcV6IK7pmOQQC3XWhrxW0WGP8gMQWTM5B3d
oVwCZQ0VXRWkuKrZjwQB/00FpItr11kRkSHES/ObEJEvi1DNJn7FAPiBHjWdU9eKWauts2HoejLQ
jBzEMa3aTY2UzubVjiBDZqxKlzWfZJndwG3tD3VpxMPaLMaZTByi+b5Jvc5BlWdEMDOtKMXnoMb2
5pIVDt4tRmN6jjp+IQt1cLAQ4CvTfVuLCnp7O4LUGIrYvkGyVdcbjUTg25+lmr9Eaxe/SnZH6rij
L/9+iB7roil+tMdSuFfquc/lc37d1s/P7eGhPP6b/wdFc4sd/0PN3B//8e9V98A0Ez2kzy8FdMtP
/9LPadonSdPQcNjwOTbaECpQv+RzxidGVJ35nlaIdDTKIP+tnhOffv5tvmXpPDaWyrf+Us8p/D7T
Xuq1lLJVoUEe/Gfkcz9dQf+oxPJ5hIF0i0Yr0nE+4bHJGS98QUrf5DKZVf5aIS9bbIPaGp9nle0z
YRBa6ntCm7QbtmuZxWNGCX3LNr6tDykBZoOXmbDTqF0M7CgI3CX8eLFn3TlRhU9gxEW+yE6U7jEq
VIL3KkNNz6QaNkRsCrVoPPxWCuBZQtahSk4+cyRVaZy5k23etaJjP1vIYiJ6CKL/GpxpGW4Y7Med
BBmY7ztLEdWqrPx63L24oX892S91Fq+r8lwYqmXCYBdBEVIgUPqtYzaPRgnLzXL84VSNiu5Ow5Oz
G9M5ZGuhaNvYiSFv+VkRfH3/yK+rur+OzJhC5ca0ENRpS0H2Rf0zpK0pOK/VtECfAKS359OolYf3
D2K/rnzye9XloTN4Mhehknpsz2VQBLZoJi5hl1rgCqsagGTOiXGpIolOxM6IWduTHGJUyaXSq/1l
rOQhW9xQ6bpk3QwzdTBv7MqkgNMEla6AAx/Ue8w/DIZJjDqH+SigcNUR/kSOwyRbuPy51RHTMzQs
ySW6+1vNgcOLFaLFmjkr4yhdORp96nXt0Bobokc7DxiepF1DcvFUplUBvJxImOEqma30qhu08R4e
UniehKH+A6sSCQUlNpH5FP2Q+kDvAXRaCF+wXukkYXuAzomtoy5WfnfmJn0u876coUw4ojrNRCBj
vAojbCaiAtT4MCIImT1ZZANV4RppKfVAtbpP4oGMsxnF/7Nt9lPrwmGy9XVCmnq1KmJSjrEtkBvm
Qnw11RPJJma69Hna8bqkRCiTX9rHa1nq2h2FAfwiaJVImIoCUgCByMzjST9U4/Wct6rcZqWDw6GB
wat49EeWuhSL5+Qs8c1odEl16slbpaECZVAWgb6aCSQc0eZ/l0YA11h3wqZZv//sHHUwbZVRyWZU
M3WLcQ317dETqsxFlKTNU2GHuEKqWrnsx5Y6eYh/x4OOyDaqrFYdJ3w/kKq3gqt1npGoRpWJ5Syg
6eBXS/X/p6E/F2/7/zwNuQi466J7pfZefuKvqcf8pNHsZP6gr4jeYGkP/Zp67E+SwR6jGeUaBE3a
0vb4L+G2+ITGa2k1It1eFDj8ur+mHu2TiaHS/tm0l4iudfnPzDzH448qdEYfgaiGvifNsuX7L0a5
Imk0H1KF16tdTl+5mc8qMfTrWJk/0kK+bmAtU9xyJA7E1WA6PbbckzIY236eeilxqIvn04AsJwHf
bTJL/W46qv6RX/u3qYMDLpIhk7wSBMTq8v0XpzZ3/hBKJyZSIIm2dTtqrYtMffoxUVIDlxPV6Qrv
C3SpsXaULy8egDemrbcuq8m0hS7eEVzeo8vqDxoBCAyCuYpT12tKWU9L2Fqbe7CZg3Tzzx/NNnF5
MEMKdGSL7OTFmY4hAd2s1r1Ss3P9K0UpaBrBYFNrG6BP9RfvH+2t62oz+jB0m8gUjjVhEWhUcnoK
4r9jYg/0WfHaxLrDhWcsyi+ysstYXCR4hj447tLhfL1G0mnqWjQIwZKjcT9aCvSmAcTQLjx8WYE7
V8AUE+I0YlM8+nVKjobCZur9M33riHTLeIwoElPvOLqueo4DzgYYSSdyMFd2a0vPIejmzCj18BoN
8+zpwdB9sCT4JZp6daJSSLT8aDH4LzKvo4fHEgamPgIRCRlALDyNaELwlOkD5F5GkqcBZD3hxgrZ
JZavGxU849DchX6n3tDJDAjOspqKpAHDnK4odjPg54jJnjUyb2+NWLSqW0b0pdx2SqiFpXlX7EXT
BImbaF3+faDGRWBZocslGaAet6S4aNmtTAmOXsEeZ7PbYDQrFumdsaQyYXMg3DifPssh7q/Cljx0
j95FftnxRFC3r1PQliniJrj+ZItRt4T9jovIEgN2qplM5bFukF4RRdPprgLelGpHpRXFGWi5ZI43
tFNaApVaaq6Ut4g8oHZSTHGM0LSUZk7rM1PZNo8xPsW4I4d7ZfVD9tSSA3YX10pkbiONnG9jlg0F
Oac0NoOskaCVoZlILxxm3cXJ5FSeEJjDCKewyOgldKmvT0o9bXmJ7Tz9QixOEm+U1Jq/9YURha61
rFxXQ1wK0uibuNiEkOkNqvmkiQRw1JdweZ6tpYih3Q6lJvOt0zRLD1Ch3baJ7bQS60bvWZ6zWGgJ
Dh516dJulTt1NtvnsMF4tW5tJ34CTMQWGPdjPK91FMCnphH3/klcyF5+ESEoPxpz+Gx2mdOUC712
aKZ74u0n6ukTpr87R4QNXeW2aKzs3EiCBoDowAKzQDfIhvdLkjUFCxYGcN+nHgyx8XLOElU5g8Sc
GqMbdiQQ+MSDyKS6U5JgsDZkbobheU/Eok8KJdnoyXBOI1pC/SZlFGMbFbl4E7YZzu40smdaeCwL
B4bBHP64N6mtnVypRhQt/lrUf4eQ8v9Ms9OGJrOKjAR6LwbBOAv2WlYayh2MwZa8AXVU2ipfhZlp
Ez9vT5ox3dN0SScMc7We7odKNMO2pWFVPVVFVA0R9PRExZOHjbIXOTeI+3KuST8KHlXylLVraY8+
qNA0ioiDKyvaBp6RheNwN6tUilelo+LzRF4r/XveL0raSafqAZb9luo/xC7rR5dKCN0xlH+y27R5
4HV0bEovamshownMob/JrKolYSoQ9DtFFLThKjHldBf2znBDNrkBa7cER41PcA7p2OEKvg7sYbiD
s1tddZJJ2sVMGyLRw9PZrEgl8A+pVZsUuBp/m6G6SVy4exOFSoUez2rMHHmulk0HBrIYQ2qvM3BX
oHuFGe4Deyx4++JJuw5Nbb7NRDo9YiLWHhyKI/eCUeSx0h0CSYhnGdp1EavpRZCH6ve6sR3yqPzy
YYAq0Lv4Gbt2M9rgLldpR1ENcbKpXBKN6ItVYRnikco5DTVSNuR13oWsSNnRcj2zwqpuIq3tmlVK
8IgOCDEB2KTTh3KJZDUerDadAzcwlKIhm1Sdsm9VJGhJwBDwARXvepnH91o3wFJWESg80dcOSupJ
iwUpoZJP5UomgYtezriHsV0QI0K32lniAnxKS6NafikRZU+u2fJ/q7AJ/dwbojL7kgRFRG+B9F+8
U5UOHD/MTTKooRcSeKVIny22Qmrbks6ecOOcjESl9eSL4nRwsM+hY9SiGwr8s+2xSUYHUiNguStt
cnVXTohDwgMMTd5iUznWVUsILyxhu/J53qXMvjV93DhrUrGibCPjIqDYZhF3tjbEDIMga/KMWBkq
2NnBdmY/g4Qa0uistWA6UK4GYqrqVnDVJF0yA3xowh2w2zL8HCFRIEW2ccIi8fi5lBgQPZ+mi7Lu
6mgnaNDWp+Oy8VnNcrQGguxpcW8bfXDMzcjb5mMzxuQBAFKHXa9XBNlCrfL9G2dwlHlDZTMFiB/n
or/OyBMkU6oyaQjXCsHwq2xoRABaf6gnV6nMMV1HoSFbwmkUu2lXjSrD4Jlkn8C5DUorCPYUSxOQ
EyFZEFvLArpx1sYpuhW9HNPwSZNNX++pvuHJB/6BBkKrqhIttGBHfUGXp5RnjLlWxItYUOfTA3BV
J7Smm/LRQaW2B5RsEIXKUnCoweHShTubZJnJA+c1z1Qk7RFKaEC5nulEIly8Soim0D/3YBea9YJD
rbcsUur+zGx0dToNcTSlm0pxoq5xgwE0y3cz13sS2tnD/Sd7Z7YbOZKl6Vdp9D0TXIzbZTt9d7mk
0BqhG0KhhTTuxsW4PES/1LzYfJ5ZORUZVdU5eTHANNBAIQrIyJTcuZgdO+f/v58uSzfMLgZsfBo1
iQId7X7a84RtBubi7BuWPsIwtP2YDLL7TMkZuRvhWp96JvTjaiCb8L0jNn1P9AtSEKKk02yXTSlk
c2v2Lm+ekFBTNfx5jpoev2rLDMcgnJUI8lMduKW5siwm1jQHcpdOb6ymbkeEQt1C/RT+mw44KkZT
EnY7C4KHu0Gr1H/rxkI8oRqP08gY2+CtmysGZi2Kje9jyla+ycNOEeCbYLTZJybTkO04VfET0U0x
pNUaGMWwHZnDf0Wph1/d8oz85GRDcLnfHJkPjZk23c28FMuR3V/Sooo98t/WHvEdF0ZJt5zHrLKs
e2dKg6cumVDkBGg6lk2X+kEXVcuobUJRMxrmoytHYo5Q2AaHhfRkH4PARDeeyE3/EuwJZf5cV1ZH
VKJy+/JZtslCa6v2ofuTPUsKkUWAO/PdKfTfEytwv6qlD1/dHoZJQjIyd7L3rGunEsXXGMzIvEff
AdhnaZ3KI7rHqx0aJfVIHos39Wq1wMlv1yBSpARwYBcLQ0kGF0iJLab4glUe6jqvz8gAYL5cViOY
mFJ6pANESa2TFwTksJY5iHFjNcXPynFT48VuPPvcFVbWU+ClF/ZDTaDJyom95V0QvX1V56TKnRUQ
/JHpWuobW8/FMBMZZRK0z6Mx9AZ+jc7xvk/BHFY7onPjYh8rbs6uR50TMlMi0OsIPGrKj5MRsHBS
YKh4m+Zzh/SkB3YCE2VW7km1nVc/SBff0VULRynFhTGxzKzIdMasXg4Jk7EspZSIEpHwYvSEpPLX
9pjlPHlKiq+CtSpelVOfhRHgg45uPlSRbjN2RZxSqHXJUSBgJVQRjPh331pmhPK+PVOQhjPGXg1R
sY3Ziqh0yjzcWuOMVK/ssRMzFZLSAuE8OLOBxD4evPcReQg5lXktyCig7ZfEn6Rh6XZne5cRnClT
mT2XodMQacSoLw3eyKzMik3BI/YE8aP+boQgoJn6/NrL+rWvhVvJfK1/7XZVjDDkOrs0wfRUyOv+
0hjr0KHeLb+1y+SFiLS2jbAMmTRIjk6/dtimCsH1QjeaGNOsAwEu8+wFgWv17Fp+60eSViRJJFKz
a0MAli+zvsiSY1GkAhyL01xPQRB8ektdfAkNIgpg+rbtN2XPmYjqfDSNlSd6UV4tdjbfEHdGAcj6
y2BsRvuPlqCZeN07EmfozzEH2shhzvsdFpcK4H+oyHMr6s5+XWS2PBdYs4hVnX35HqhMXyxByuYe
mi6B00p1Pr9RBRArQnVPEp3hrrj15h5+elZvQPout7KsGALGXUv8M+A9yj282H1EjKXxPQU5fNBN
hWtwGk0PcxlHezQVc168Dt0Q3oqRVrWAvzBjCNqxl6fo3/KACZTFEYWSS2XOypJt+bhUaGo2IRWj
v/E4XKDeY5aVRKGwy9vYnOBbZHHnfK2JfX9uZlU9iyLOr6nIrGpLIZqc4zZrv83+EGZbR1rYr5y+
ePBCBYvKEiN6IyymhNzZNAfZTUcjeWG5cppN6Oj060hAT7+yGccdJcJAzk127D1b2dB9oW+7PPRJ
zibp+yaD3RAQ97iah5lEgJIoiS1TzUvqUJY6D4RUAoFpoP1VpyxFf7oGkpwHNCPDIVwpmH1iF7OR
fymamCgEIdgZibITdjQ4dh8iditaSZ93dh76ceAYgPSouTYxwVbwHjwOcTCi+iucEgSAdTEprL8J
sv+nL/jvvH3UlnhHcBdhHmBJpoXwrxuF/+s/i49/e//4N9KqmuajJQ3nx2nVP/1hf8M/WGZ44TV4
2LT9wLWwQP7eRDQuf0XBxXQEBS5qd5PG2+9dRPMXFNyI033/0kdgTvX3LqL5C3ZsmwaiHeDHcHDf
/BX8g89P+qE58w8fPbi0Un5oQYVJJ9GXiuwwlKeUMbxvfRAYuxLVTNRttbLm69xf2+N6VsijHhWp
4NUmJBAcetYlovwIryStVxQ0pJzX+d5/yz26g4fQu1Pq1ouvl3DXxCtREPP8zG6T+e8shlE1W4TO
vCnxxSKUPnnQMcF5aHXIWIos91Wm90F+bQzXfnNU9qnz0LBdiexWd6ecP09GfFrkTTftgoBs4/hk
WW1ky+sWUQ65c9HSX/tilxiwfPLvfrWP47sxfHLlTW185C3zNHHdLvOqQyZX6W1TnMvsVuiDZ201
BK9641UPE8lxTmTDXsrIdjqk46tNKBzpQCuL+ORsuCvne17xxTwY+bNFayE/+Cll/L7sD958SsZd
y88ZtxCUsmLnhlceIqGleArdNYKxHsF2fjNd9Bpb4d6k4ZUFHq04oZiZ0qMznmd9O5u80/RAj4v+
RiReQUfJ1Fsnu2W0FTt7X+/b5evaTfYXWAz/IzZTPKcT3ZuHZuSck53K8ly51624V919XJyzdG+g
qMw3abCRBGUo0mfWfYaf/tiyfbGDkOpKtkizU+lvBqm/tJD8cyjM/4eja9qm/3ol+I/qnQ3448fX
n3//bwMDxs74SFD4iBDsBRPm3991hs5MQEntpuSxcZzYfx8YCEgvLlMG5MpUQ/i4+HF/GxjwV4Lx
8uUHWfxzpo1/5VX/tZn8Q3cSm4btW/QZaQN6+FHET/YaO6woAdsc6U1cm9+lzvxbMdVogqk+6GQN
CNbboj4g8g4ekWj2+3hQxmOsmitFX2EXFsYmvEgS+XfIKtE3viCHl/w8+YRURkfSFQQ5LyrYhgLf
QDbpt9JsX5ak0GttMMBrSFL2nZLQ7yHE4WHX+YH8sCEyO7YvrITtS2vJFzUFwF5QN1a1c5qn+NH0
8E+ihcTCoFooi8hL1FQ9Np41XEOZ+4iRhSvcIBxbxNpEMPqsZq03nZpxEtl1v2MvnTdEF/oMR/BE
9ER2vwnDvOOjlGedV9FYj2TEjsQ0VATer9pmtm+SJZBbnBWodrpliXLG8dE8enodG7W3zsf+RGSU
sZ0T+IALyYVb7OfJpqmd91os8VqOiOaw+u+GINUPWdHc0eN4j3PjWeiYeqaT7qcxWcdgkulDnLfA
33wyB2u72Bv5JbWzbDha6aD6f0Nn+r/TpPx3YjhdZqz/+q0+f0xSDX94q4lQ/f29JvDpl4vTzvMY
gGHeti2Ger8znKzgF6ZEAkkJ8zGXXf7/bOKO/YtvMSRgD+cFB/DBD/x9FCh+YXYn8A8yDWQCQPXx
FzbxP851XGIGbQdyE3Nk67LMBD+92C1ObllVqTqnYyhBadb2bN3kQuX2G4IUmzQrw/EFPQnq721c
tNny9MPF+idDs59t7SYXwHcupnYoMRjPHL7pj0UEDZEizftGX9VkldhrW7deeC8SWlPoujn/HaeZ
aclt3LYTKmHynzxBdAs0vRJ5Hud5VOXdJQr8T8ZAPw3auTIBRn8ARJw0vH/yuSisXMaXBbCRsS/Q
LdaeRFZHWrqO8ixPNHU6qbnXOGkEys+SNgVG8nK+TBlJQLtVc56P1OWp4R/duiPx6E+u22Ug9Pcl
2WVHcJlPEfyLBR8Fk/fTnSMMXdiN4zZX0pNw9kxIN4QUNUZwy0CobD6nvFkgy+bQ/bbavrSUOEVU
wfc5TweitfFt3IW5HehTYhNMgwNXhxLOrpbun4zwfoYnsF8wuQ54aNmMPP786Q5b9UySz2Rbp8Wc
iumgq76JD6oICP1N1NTboC/JDazrdPhCDgY42GxUnbtXYurlXyO4WGyxcM84FkN7Ji03uLwOP1Ss
lUzjqfCs8XSRQsMFtMquOI/jQub8kg9Z8016qk//zGXMK/7jrbr8Vp+v7cGOgUvwDwwT5PtMf7K5
P9X0gTAtgJAMV66XQ1cu+8VVyJ7bjLKrEnIiCKvkn9PPD/Tdf/3I/PTE8DFC9yI+YDbNwQFwwx+/
fEkogu6qUZ3MKbONo3K0NxxEmU3LxRoj678UPoDnGw4aTXSezpD5FJitP/46B8lQimC8PNlMx3JS
LtERKSZaBLVOu//6m10OGj+8C5bLesg7EKCnYjlhafzjr1IxuvlE2NMR19A8rInRulxCKwUEUfod
DpkWNPxymAm8+zOkwD/8aiE4nVERcWf5GOJy0X94ojDcFE44E27rGYRF7gJCBKnSG9u7qeXCFzUy
ssE2ClHrn6WA/Hw7cQR7PjsAOhFef9v7aTRumHPS0YcksiNRlhmpnnzO7W/LUcok8s+usYUv86fL
zB5GOQk5EIlFeKHl/PG7drKZ4tpoiCerDcaIidHNn71DP27vJPj+N7zXNdUbYPCIiGePU4kWp7Lw
Yf7HjZpvHIZnUG9FeJibuVj7sImR4dbBKW6lvRntCmNpPzF8a/tL3mPpPKvQG/fKNDwOYZ6MppaW
LClq13Do03t8FmMjVkWIrcDYAryXuTiaBjHNxsdFF49uTAFF7uP2ezN0epsgqDyAIOFcU5Xfy6Ex
dq6Z92drQvXfuGYbhXZs7bHPlYgq6bGc2tzqd8ESBgzZ3eBG1hSnGA3FamqgRtDILqEiAduTBiTQ
FWaTnItCn4xN9RGPdXuX+ihcZl3m23pwMzJQ6mRXxSWj4Xz5okebeMaFfjw4lXgHLd3bJ12dvjZD
/+njtDFXABpUFGJuXsUjWXolcZq7MESqh2lDhzsuA2FmqWiu+4ArYRkZWramsfZkiSqMMoy7Yoso
XBqdOSagpmpf23ywd/Hs+tvKjeuHRHX4FQn6W7M9W9+DkUg9XIDtvJlrZkvCzW9pG/tf3ACuVO/1
1pegSvM7XZv6U2dMiUmkCasjxxNm3Ew7qi+OY4mVzyfRmDshGUVu5V3CwKBbvrgxfs8IHoO6suuZ
xKOmXyIXJcvOJQtvh+DyPitxLCCjmTasFiMReiqOwCMtUTV0vdp4RugYJzvplqssK4eHGET4t0xj
ZV2zPGSweGfv3gpi58bAH/NUCoxsNfPWDXNA46Q8mpqTpAcezbRV0EuUASmUSiH4LxjqrtrcxN0R
6jl7yyf3xIiv6Lw1KuEkC7c+Hhy3vFeJwcN1PaGWHI51PL+5VuNGk4dbiuFqh18nmfD2YtfQI6Hc
q7Qts31qAJ5d9dLv97XZPtmJWbw7+NYOJFKPpOop+n4ElF8r34BZPmZbjGMSWLfCu0hOOTfVrR7n
i4F5CblDWiz+trClHZUujd9sIDPVRtAYteO8nEVMNgtrst4Qps2wkBjze78FOWW7BViN+t1TdYxM
KDlYzVzeW276TERcBwc567d+i0ZjtibzmwXdAcYwbfhkaPAmDWYk5AADWo87u16mS7xEtifVHGur
ndN8MRgQ8MgG4xZDGoxmnS3XY++HO9sG622XTX2Liw1HKJPIa6lkciuZtV1liaM2rZqGk9F4xhB1
PvT5aBnbQa16WnAX74rWycb1y7ilSVNgS4rTdPpwGmIpo3rAhyotkJ9W2mf5KUjHovhKwkZhfJN6
RsLQh8HoFph5/Cw9N2FTZe9WDO9Rcefsp6Vy2rtqrlwPP6/q+2tgxZ73HDKGi5/ahu2cXjVNcHnU
SDvyz6DWeogMm+zMe486470NirKlHBza5VaLIJl2tgw6c82Q3iq2vxVmeDEHfMVe0GtxYIjHpyKz
24HEbcKZiYxpFDIKmG9K8sL1kFJjMkNed8MwFduQeL70cJmOBIhgSn6CdgzkFhcuFtn1ZDNEemqG
4AqX6iKibmKUcHRnLkFFW57IhqvJKoS+9lmJhdggxC0om62WdeVpQCWKoCG2sUVX5kDQm1OUTDsF
66gX1X49QupvCjc/A9JQC8xjxQ5rG+MSfywz78e5bHLxaoNycY/N3C2PFcGnhDdnVkt57OF3h7Wo
ZOwS7EmW5K4LWDuijiTPI+f4hgExcywMYKtmwXuEDGS6zAbJnrV6X9+VmBrz45ASG3jbV1PgPVw0
IMUGCOsYDhFPp3ZX6lfZGzc2tgNeabFUH9VSpOVa2cKtTzayv/RgIqEAnVEamDe87WJyh1IoBDLE
niF9rzp7wLzpFjDdvHM4DBHlrFDFCy8yCqWy8myRCponJ3cokQBGapyQU7kXkkYUzM5ocnOHSlVb
mC9M2KSJPoh3XwOX2lSBmU2oCvK8IY8iBY8OCys3/fewzAirJTZihiW/mnQ/GxtmQdrf4SsvtrVM
Ez9bI/jJyc/0HHomhpMGNdEJhAwewwkV6VM4BWP7UVYjt8UIzEZ3a+qujN1y5I9px/EzC9QmqWHC
X+GDzYeXfhwJ+KPzYZK+wPYU1+JDlGbfOCsHS1vv0KJlyfuk+mgRBVGbLgcWSdFhjGbBBFFA2b6v
0yaRj01vd941s6WFK5WSTBpfnD8VS1Y8lBJ3oW2B5F8x48SIuho5VGHcK/CEZp+SsoWOagrkQBkR
iHNV92siU22qxBkOavZgqDB9xoNp4ceKL2LmUOndRA7SIWkLeqkD+onr3nGnF7fq4kfwayERLKkX
jdJq1kFheU+U5c/Mf+SBr1dtx4ozEKGbKPvqIj/BBB4Z4IMnBRtX1v1tOEyvSqPTKVohd3GQBZfI
6BiLOZIqRj7dAe2bcW9CBdotdsPeQphc5Am/5ldO5peGdQVuSujfSF87UShDb21dIGTMyBj3Muxz
V3HoDxu1aEj3hhseZxsPRhMmi4OujoUlqCekGtrsizsXLxc0+mWwVwZHUXJew6w4pkFQOKvBVfUZ
XUKRH8KFprm9IA6DBGDtHQv/WnbJspbp+ESUNDElHr36KKw8tTJLAcYOed1RZK462XikVtyT4qQx
bUVuz7VOmxrFWlU17nc7aYhJzpi0FhN+3a4cqkOPZe1LvVzSBxyyiDF5d9jMsw8m0e0dGJdq1Vn+
sK4X0gWsqU7v6owfR96W/+gSBRFE8NObqxYGLryBtPFv0IeEVAkOorjBXKwobHtLR1hT9OMyNm25
kT1ippWGuTHjlpDa3LQMWT/D2Aiuslk4T3bMYRhVI56+rjEUghszk1tkFT2CeLdt1SZNY/cpt2xU
EgB7yuCbaMMku9YjuN9VwOLLqdPtiLAhmyldVy6aWmJ2AtzJs41ShvZ7yXw/K4bmXrJZH5NE2t/J
lo5PuTPaB4DT0F1B0eud0wRWSIiyPe/zPmEI3dYh3rlMt1i+k358rntS5Hq3paDi2wd3vaoBdzSe
nz9UZVZP6znR9rMEDvwoyXQ+YsyrEQzFzgG3LJA9MU/dwVQTrYa27eRmyfWUExHviq3pNY23mfXY
xxERGfF7P8wMLyypgsgbsEGTeIx7cEWDhzloa0yI6hROAlRcWb/nB18yVSBgoF7uxYC80u+t7QCR
7ch4PFw1jsO+pQErpIxMWjlcyDmEmsi2fdGBzO+tYorjVaiG5dlxEux+ZlNkW7+eQocYa8PsVhb+
XhJB2jo7uzmv/TEI5u6x58D/hQWdNGnLLLKbdkKe0A9js54ms5i33ahHuUkyBb3XwG8biRmsAf5l
0kkSx0u6fRam48j1hbyxCicy5jGJMhSx58Qg92CZXkvt+4hOpXWvB0KKtLNcstzdZNu1k7vDgk4E
dlzKh7wqXsHrC1D7LVK3miPWM5dWuWvyQpg319Ly1+aCPMqwmd8npBScFOemneMNyVqBbVQr5sOp
vg6pD2+VNMdHABgEOSCKGR8hNvbHIFP5FVKt8txUZNIDKXkbVR+fvUIFNwgp+60JcmUv6hgHqTP6
7W6WyRF/QEaPCS9yFJJSfYVLhkesszvOVKRA7xuvbG/cejFeAw4qU1QYy/LGy2qXa9Pxqm+FnJtX
V1TjTgzBu11RYPJ1hgBr1+KIgXJl5HAF+28vwHFscAojhbNk8qGCzCPkk/cCjTnmq65Y4GUzNuuw
R55tNLcb5C3fhz4fA1SBbr6+AE7vPU7Ba12WjI7modlUs/sBoiNdW115SnwSjNQYh1/M2DYfes4A
RwJvyCdvwxEFRSJIiqrRB3pLv7mMG766XdxdG5lm1UFSQ0ZVbqPRavyDa+pmV4rOpU8vTQIgehUZ
Ql1ZDEWofjpFy3+8qFBs/tOcuPN6jHlHEOh+Q7xsbhvMyYeiEmbUy0JGOuiY+XkO1RjCN8jcSIip
RaEVBrKMYVfkb63jp1FWGOFGa6Ok0OnnfeXFqFg8HFYFUtlNGSa92k2WM77No3jECpCT6+ElRxdt
H5685c4rHP+TMxbyJc6R12S0msgJvTmvNmNgjHexoEBeB90Ac7czK/88l7xdsOST4JSWkylREbSB
O2CzJipiZdSzdysr13hwOV5BZdMxDu0M975eNUEfv1D7kGyCTx9GhFfemY5pf51b1e1q2XiIGhNG
B1eWlT8FEzCo3iUVJ69i985EO0ZvDAyirO1vw6ibuzGdqKNUrG9Bu43HeQmRV7S+dYo9DFkxdcJ9
bGIzx4NbreUE82RyneAZYSD6BbATNzKzn7LesvdeOtMENIvUwwJenAeTNQwUnn9SqeBD6KZ8Yykj
Ajs1pud6aHQeiRECCCKPeT33VEFR5XnGpgj0dD21/nzFu02mqxbhFRQw75jF+XeOxtmXnGNINBnK
/lIJAiXBdQ77qbK9bWImFGU8JykNCJUfynrKNrNdyPsMZeI1fCWz2aNEtSMz8MsXpC3N10YpdS3w
8kRWU6o9wSjGK41TFvGlqLY80X6+D2zkkbSslzmCxwJbfsR3t/h+sWmESDYFfawNQ2Tpray8RbtS
537HKY+VcSPqCgyfTMuoy+vnFMHxrZ0X7R3aIAx1Dor31JhNprBGfg4ltRlOhW7fNPodph8gQa1Q
aO1QGhFh5ufNy+JnYoXqmgNqxb7N84eTdEM1/OryY8tIzhI3vWndWh35ePFlr73EcJ5IbArOE24Z
iMOh86XTNiZ9crPtvU5j8sgSAdloAWLKqSZ1VlNmObteGuO0cSkA79MsqG4Gx5KvYdHzAsrF/LwQ
J6nsY46r49QQnwTQ4l6YvXldY8uxI0Yt1lUl7H7bygamh2VV3rEhNH4D0wtOvTAO2mwItCoMc5s0
ncs4rLcWseKI3n8M9Movp0m9riZd7wrGachaM++lw/TwutCL6Vb+wDpGvc8FCzp/21KybrgAH4UI
n5skN+B2iPBOLFazsUZfrmZEs3trVFZkqbzbAcrPDswbVZQkE5ystrsEk5GpblFHu+6zaav+y6R9
TUvEdfkI/okjrftotPP06nUd6htXl2IzAX/jFOU338pknG8DNbtABLCqT6uQoSFidM8ewJ7lxQt+
9rH7BszMIVkK0+bWgtK2rKq2Fm9hmUwfbJaMULmxV502srVThyBHXOT194OQDlLWwKyvCsMnx923
B91EqJzGtQRwIU+0jOLkKvaCeN3ldI6+m2PS+HuHxW4ggsdzn22XHQwjCKF9FoeX0KhCyAperwgF
dOKhf548OEpgjKTQtqNI/bOCvimd9SQBkEyUhhOaBCu1njONYMpsxHPLTns22xwKX5VQcjSJocVt
3ltqQnBsB6gbm8hz+GxH/esZpk3pDFxXueIsmeq+EDs6ML238gjNY2vwKZNOypb8rd00TXVWJDqh
xpxj/sl80Xgb1I3uAtOgMZHvFogxzPB6ASSwrCulhX5I4Guc4S9U3rkZW9N7GSroPOdlHOcYaFsR
+Gtfmn0FITUweAOZVfNfzaqgiZhKlYdXoeKG3822A8sgqsiv5p7wwTgjyMZJxa759fjMwh1Pb0Ya
5mCVCENV8WObe52Dn2fhwwZjEpQfMuz65c5fzIKmXkNkIswUjzyd3TKUbUp8cgIwNhGL9m/Rl9pt
VDqppMNezzZ6TWBCauYIZSaBYjGcStNPDsEsh2zvMxi5LlyHc/ySubF8WeoSglEZLxweh9npfKgW
ducHUOwMe7qxnY6DP5FRjn1SjTXlrK0FxCl7NRNvT6NdJTbH3zB2yttxMRpzW/uiowuSU0sf1FDM
0E+MhNa3GY6+2A+sNDTmdZxMz9AaqkBElq66esOYIBa7wOrtfkdpSrMgySfTOswSAzUwsbYPL3Cd
uTyatBeGNYIIkZ/HaqqzT0O2DYcgTYV+aJAlWttlMD3y1egx9/PnQrjigraHqbz3iTchq7NoGjqe
JwseNSOzuubCQzvhzxg8hr7DJg/4gW4n5qGtF4tOXhWpqRDFWA6/u0JB6n1lMc7sW2ohks2G1iL3
kPin15wMKletSk5rLWd4p502MuFozJvTMCGJL7WM6c0bJYHl0dgFSAESOjS8T9UZln4Y89Dh1hU6
MPk/3/UuD4s7C9db9S4K8LVV+kD7liYGXJXGlJgPeDnxucTTHMB3RNRwtNFJi21L7LuKrLZfnC+E
U9X1VsWNXW0pk2cM0JMNWc9IvKW6zbKM75l2dU5jEa1oWh0LmVhf48zvoUN2yeim1HFMySKPRwNP
tTGGVwulrrG5DL7EuVo6ARFNicX+kooO7RSEKAakcelxGJwDojbzoYTxSTIen2n2w5PVDjDqRKEv
nTNQx/kZgalVbeKeimArHW8Ev19mVbweO4votVE11FYsfJM6Ag/nvxK+9gNqPmZux24MluDoxgDl
DlQ8Wi+b36ai4tfb2jpTa93bIH7KCM+KB62+dU1EGbmhlyujK7CP1WXT6+08lLjJw0WP1fXYKZTJ
2UScHA+XEV4PALoOC7+xvROZlTevYWcZBpYgL9/RyM6aI0dNez4xgxv8bdYGXrUv7KE079K8nqs1
C6G7rPEd6OxaLSRM0FYg+u88iSpcux2Jw9uFYp8atgq98IqDkZKrwMynctPQP86Obm9Lmrsg2p51
WIK6N6Gu0l2z4JWSyrbU3ZvIclGsLaHV9xkG/W1Scov2s2213fuFbp9TlNbc7iFpy3ntAAp/9ouS
961u4Nuc4eQ27w63+pUeUe7sSfys5603hVgwbVnHznpmYYg3lzeMJTrgUL8vqsujgVFj/v7by4m6
hWc0MIlXJfxu8RGytjbq131F2vS8Tj2bxmAJhbU72llJxmhBoeht+5ZOIkOhpsLPn3XZiaCHalhJ
x8FBm5rJNB89OFTJjWPGtTrBRChMkKIZDKtVl9YZ58peWoG21tWIiSjzal9uQBHhW/P7MB9Q2CNs
03OokgPYj+bTx5CQfjo1QD46z+h0My6coLOjMLv4R4YiZfkVqhvvvLTBXGzytsxpnCZ1wWguWhy+
3K2Nma/bNj5eyZ0N2mw32i0+sa7QfYAVB/gQEr7er+cjJ3bGwyubFTf7zOjt5Ee2AS8/uzrI6nkN
Indqt4x/6awbbuNV2yYL5yc1V/OVPQM+UAwiWtbP0LFYvWDMUXdn7QhnNA990qRdIEZq2wtJwioU
1tqOn6SfumpHJmRAuls9UGmzTuPuuiEcJSGXFglRvQ2ykCfC7gmg2JHixTwrdacB5X7R5QbfoYHV
jYdB1kVx7MrA8NejGWT7xQ4laRxp0WcHjhvhoxC1gMrRM9xbJ4HZ875mdYswf8E8YmrJsbvvpOVu
oXmkX/HxxOMaBzGpm7/tEb+NSqcyLbJNLTPr3pVenZy5SG79pRYzJM+WYWr/1MzYMq5/WzF9ZefW
o26RlG8ny5QgEzlZOAuWLfTYO+Cj3DgIMQx+RSqsywpsVuke0sOSHWxu5YGEWAFSeXD67t1rSX5a
a3Y8Vh8w0gReUIc95qLFBmxWRfcNf5GpN3qGdgfur25Gu8drOHhUytxkk5otUZmxr6B3dFuwF9TE
hgXT+3YUjC/ofJIGsCOudApvDDqfMVTfZAheCjdwizMOYO+NNoOarzoEd2KNAZMyg4rIBUpJ5bvc
xrZ29IOfDIrXd6r1QRDLpa+KKjGXu5ZAKf3gIS1CkRfyJMlDbLSpeMtAKpvEUphskidnWWb1wX5S
5GwopLTJYkX/ejGuO+b5zW7MCtPcu6K7NIQN7McuHquxi6cxSnWivLe4bJN8FYgkra+C1i1RtrJM
WaRpmkG9pOt6wiBqrq2QgcJ4qhQGRb1ygwtaVMHT1RtPs9O/tKV2R7jD3kXEw3AgZEQgQ3QoK4u2
OfUwIbCVvkdZqJsvHCZmuWMeC3PML4ZRRFlml+WemPYMIuJs4SjIh6C99LAnphz7qlSBdU3/qVQb
Tno9gbUMTWm2txljj7/VSK45OFRdcPfEvpN5xdaFKsPveYvLcrlOzFy/W4CEaa17Fn48coKxQb60
rt0LegGjLs5JZjTTfdA0MlnLZOA5wzrMTTOz0K0PtC6aZm8YRtJGmGrz4X6BEGvtzYJTz14vvvHE
oKnbj6M5N5EAg5ZdxdrVc42DVM8T0h0j+fB9Zp+vnFmN6itGGPO7b8BWfjNnK+QcOE6p5/erUaUT
NQAzy9TMV31pJ99D3Y14EsJJxa8uXkX9ENPeDD8ZsExqP/dprA/tnMm1swCIpoedMoo4OfCP8zN5
xVZw4Ql15v1MP6tZJZcLu3fA6fVX1f/m7rySY1e27doVdQAn4BLmt3yxyGLRmx/EtvA+E65Hrx3q
mAa479Ula9+3+Y5CoZAUcT6O2yQKlUisXGvOMXM6KMcALUY10/TM9Ekw52ejT7NOlAsjipw225Bu
iL0ZlExSfo+i2Om8RRmUHhS9sWakmCUtJ6oWKAn3NT9ZNZIn5pOTj8ubS8ZNraw0mW6qgLH0oYyl
037NC9WMCKvCPkazwxRKHZrKrMpdg8bOmIcs8XQ5NdI0jxWdcqhybtaNkPJ6jmfIqLVSjs+lyOqY
7kiBeyWv4SjcdkDR7V3eGOzNNSf09Crxe4dI1g5WLeJMnMvusCTHo433cUsM7ikJXNs9epMMTEYt
VCwOTZHKmJ96aWnjgTODUmvdoCfyRAJ27K9pA+eqxVZU6i0+jV409AqzMAdCrSStFzyJdemE2TpH
U6FV15bWScO/0gBPY+WFRhs3aj3xa1Fg/1k/c6YCnI/vZKZ5eBptsAcoWj4KOwQ1deN0+P67EqTU
nbRJJHkqErtKvww4hoatbzBxP00Z39Czn/m8ft4u4H+DyPvb+xzQ/++0peasofnPtaXrtvoSFj/e
K8bf/sQvzbj9l0VfgbYvynFE4GjD/yUt9f7iPYT+ykaT9BFwZkM4oyiHPEt2KGIe+1/+EJPAUR0v
icfBAvkW1Ny/Iy3FC3O2ruB12HTSEEihM6DL8CYoeieOqkadTTXrfiqeze6GYwnNh9bvpQ5vwG9R
d2Bhh6M+jtPa0KzpMojJNEeDYqPMNrPwBViisrZELVhqWbL1pk+hW0/GigFqHq1SIiI5P1qW+qLQ
jatFg6ER5r41ls6SfOJmWHaZUM7GAJrc3FXAMyAhZ1Z50uCuUusQc96t1WCLdsv0LAsWAzDMbmE6
tZ7hM82dfIlyHaBw4uTdKs4nr14yWKxPtP4hKEamNhorDobzWYcJr1xM2IXtFQct7SFy2CCXISPQ
Zis9Ufy0iNWyJAzFpD7Cpqhf8JE7xgE4jU94PZ3CpdMXPs5mmTHG6oIEqINSSDvXceua2aoqNd2k
mxJdkrxhm2vK7vG21zk488KrxhdAGxClh7ZT2t1UhyWqEF6lzgXUyn5co9SIcd471Tp0MhIfoyIc
8eoDOqGrT4xgxMRnqIdX/jQCFFXhTLvHRY2r36+RFnCcxPm61KNSv+WFaoirLg7zcUPN1KerbvI1
BkdtUL9I3TARR6AzBPePXfJ7nUeBexcx7IOILkQ17Tyld8My6Qfg2wXx65sIoEO4rIYwmk70C+t0
49VaylgSvQC4x9jwcbJJI7oQfcfQTBWuy5vZYk7vTkSxr4Ik5lPIxKxeSlVH/j7tA/OmR3JdLksi
iC84nE3h2u66aNiMbHXIp8JuqI90LasKZVVrjysv9OucKOxOr7EWOGW5sHQS51wTAMGCBGfvWbU4
jFddZ9Ppt4SKnqICeCs2bPQPaxH0BdKfkDMeAzJqj5c+zpOfZRWRxlACQDW+l6IZTq6MpgQKbKnh
FjAL+4tRe3xJoHOZ1watzL2lpFczrlvgcPWq4ZmK1nopwuihEmn/1SwTpsGlyTR7yRxGn1ZxGlTE
twSzUX1qyHy6CAeDH2YTLYFTilk8ao461pocsAMfjLvbTU5wKIe6RTWIEcPYFGjKTlg+dWNVu32n
3cFtBknCoYGHjTJgms/H80QZMHZGzdgMw2kw9RR26K9HUUr0Hyjgko4fgVSpHV5p5VEt0KmeILaW
EbVquJRWGeXfCR2a9SeSYbuGiIWDRUmzRkS+/zhEpTPYq9gZ+MWTP1QvXptK8zpLoadufi3XibOY
eFaG4kvnZMLW8GvR0aAklg5msd6tzHYqisso7S2eDidLoUC13hfXDjux4nxUs+i7UDybDbLufcEc
yFyEI4ZjCKDtDfcEZnIcjfaLJgMMoJkrrxENa7ytk8j+Omj08hdFUH5P0kzfmZaZHKKQY0bXmmKv
WtgVTlHJjEOQ2e3gsP8M1dCsJsYN4caB6X10M9NNljbKn2jDEUmNiy6QVgtAjmyRIgn0pwFJ4EJk
qblOpmR8GSoad6WrFw9+51EoFGFYvvaZ7h+yMY7JSgIQ2C8V2r6lQl/IzLnMHmFF+/ta9OWVIAOt
5zBaJSerJ9aAbE7P2oUGIw3kNkSeZ4O48yK6JHxTMTp3W++kvPHMngwFn5/gLMAMAMSt3jI3FUZz
iOlC40aXmc9plxpoNrowFF+Moq6BUrnjbVo2WrQy6YufHEAETOQqvgNLU/dqwKfCQE9cjC6zJK8h
gndRyV6sQtHEt2OFKIl76I3XnLLqy7Av0zUOyZHtWD6krkyOozn+1BEOPHlAg8R6ggme0I8QBQOC
vAyehjS5Q2cd7mWtyPQde2hn1GMvcP+zRdyR7JUiq1xWGdm/RCqgLuCw09LjTSC32zzQMWPYHiQx
cpcSZRGjHt/jyUXWWPeM3DHy6yKLfgJfye/YsUmuwLJLuyvh9LbV/RASObkK0XXvw7xe93XdbIBI
5D77hUMiRMQ7wVwmdZ5cElYSRksvatU3LwJtv5igImgghLrgSzn51s7IC/OVzi/HLFtz669xrDn6
Ogj08a6m8b4lBbHGqy1Mn/bJKCXhCHZirsvQcY5ThkBE59S+ZSdRl3mfussCsO+FaXtMroqZbMSw
ZhkqGlWbOqockgP0pPzKqzEBelNL6uQScQCsUlwDU2QQGMD5xrzAni5o/uQJxslO8Y0tBslpSUMR
88OJup8k7TVXYVaGK0kpgnbRD144JbqvMA/6eAUf46ss+oJcmTEOlo0eePkidOnexKwLfhU9jUOS
0AI5kNVS39qc/1c0g4d4xYi4+jHqsv3pJW19YoenV+rx7B2RY8lvBsKxOxV1atX0MIk5cRCQqAp7
qghzBvZroRK7qczR/ZI3Yw1b04lv2TDzdRuH01Nq9OIgvchgt6mCK5A70zeyUIwnBet3Y7atvJkz
yJfVOLus9bFElFuF3YsM4oL9w/Wb9pib0XQ/5ZVFSkrqsTHItqm6HVYM4b+UVGRQlzItQaWTMsuZ
fetes9CTboTwFTgv8Mh52BH0+AuMCUW/1myDJr8fEvzjyd62F0lftY9e48xqDI8EMdQfEwEPZkCj
O4qluSkAJ6klh1RexknPIloAs7HcTT+zrJFKYzxNISPRdEun7mCLAp5XpUNdaWWLN7dGgYl0ED2W
fjOWTMQl4vIfeRKWF1PE5r4QloU6EH0VUoDIICRpOZljnOOBt5RNGhDfAUZA8jAR15AwryeLzC3Z
5kL6Xs9mzUWDpxWJWDHw4ugdmDZKJ63tIiAQBcu4JHyB94xRgHdBa6X9MF0V6ZseOhhY/mwkHlto
OGw7f5DwR+iAL6Oqg37ajBV7t6G5hAbpuP91yhJfXVYC2McqDZoWTWVtOtotsz2jBW7juyHJBY0B
ENoxMuO1jG3jVVnuOJyUP9IFGm272oqYUoh3gN6hkuw79MLN1FXqhKhmiC+NYDAw6wejKS9CofyB
b0Ja6SXJE+1zDGLmhjey113Y0Eq6RUDVMctYYt5cY1NV39XIuH2rl/g/t6TfqXLjDjAHVplvWDsr
IcZim3Rod+zId6tlN3l02fpeONqitXSqVjtIHOMmq+0MY7TfdSfRuzkO3YheDgdo/5BXyvfWJgVe
u1JFr+9GnWAzNpPYOdDOEDqY9yHZWUGY3JqKBtzKrmwylqrq6OSJgWejNWv3wrDaIVi4zAxIJqpI
B2NJgtbfaMGQHPoUz2XeIkPf6ipQ6TIL29Q+lDnxhmv6QszMfIAyhAJRZ7y4FZyYhT319THlHSrQ
r5Y35D3lCWh93Y8WVsWsAEUkCBlsk5RiTLttOFBeOo+2Ms49a1SqFOuMxKIvTRHKuyyZeC1PbZNe
NYZyfoSGy/RPQzMWCKqt9ZBAdUmzvHrlNIt9O4nIwWNqoYjA9O2qR+UruwQwzIjUfNESTYX+ZIph
K0UtZppdUZSqW/RdjNRd5H0BxFKf6nprusSALNQktEu9QGq5mpTQjAsOPtJZVqR+PvrAnchr8Avv
uad1tkJPNDaLPoq9R+yxCECnlr2H5D2/2iddZF2YledVIKYY1y4bp+AyI6s0HxEyFJd+MXD/R0vC
/nJV4l46nfCbdagr+wE0U/kC0KPbptJPXpn+UswboMC+m5IRlVcz4+ETR4G9V5pj7QsGfD15KnqR
LoVS+mvQhhkUrLdDQJQZg3mJje2RkboXrMkWr6dNN5GEu5NeT6PN1uxI46gS9JBYjOCnJfo5k1cf
mMO53t6wPHnp49AlG0ZDObfKMV9YK4jUNK2o/tplNNGpfYqMBh2yMSqoIo6a7tyucVsYSrl1QHcc
fzctwlkX9TB4p95jhS2KzDaWZBiSfGA0Fiofu2t3dN2bO8pvxug8/gtv7GOag/OBMCrDZMGNRy1B
J3XfRswjK9eN9jCXvgtHVszV42HPQ9cby8zD2pc2es6XLDVnF8Wk5WheFd3YsUh+NHZu/1Sd0G5z
P25e/SHy78IxCNcu79eV6WpYjGcGGCnzTeGeGBL2P4Ie2RNDbt16ltBxqmUZTZG1AlSS1VusFu6L
0ZSIFui0AU6Yz19eb2AXdkpkAdcMzVHbRaXceEDwbTLBygY1Zkd+pgV2a4c+o7gYSZPY8rJEuc+Z
0stcFyGOFWoE6OnDSafygJndPDGQDh8MzXTwZDGTjJnr7qZ8QOs2gXJEHfMsqp6JNRq96GCAYrII
rwubLXOX4mRqFhg8VjvBsZgf1H4YM+aGo9E9DJnhbt2QAr4G2F/mortupakYBrQWo8LM/V4OBqOE
lLAOHlF/YixcoE+S3cQzEoRQI9HKmt5FTOt4z9vnR9SH4XdHq7vdGBnW2mNTJRoCH92lnuBQIKrB
AXsiReIbS0niyC27JFJ0T+Xrvop9toiK1cm73i/ChQVEY8PY03kugc4sVRuikqgMSluce8ucg98S
pk1zyuOYAE6r764AVf0Qkj8FYlrbN44FOJ3B164Dkh7zQkNEb2j5Dw8Q5Dp22/raxycyUeGVxGUm
c2N7G6WFPNpl294UBC5t3crQLhotpL3XgjWnr+5G7oJTiC4WjazhzWX+ZG0yLccpF7QZCjOvTC50
GXQ3RP18YTA3XFBeyF06Os1lptDre/RXr00sjI9dHnW0ub0GvwlKWvepTyBERAK+3sJgsrNsPD/u
N1YGw9Jkfe6DqokJLSt6/6tdxOUtOVGSL98KkIs1jHQOTLDJ2+jjWvfX0ky6n1lTc3CBImOxT/qg
kpoqTre95oxf3d7OrluUF+pCOAwdW1fjIYrMie2eGLHmuz5EgHfxWk0Us9J6aiRnQiZrRrFNXXf4
GqSFhwSJqoOnlyQ/bYFM39qxjEkMcRsUejS5YwW0Mdf2FONtsox0ESytCvgWb0RdrCsLH9S6VXbH
oNt8sdFbHxg/xcuZl78RNWL4zaBpr/qgu1uzc4ulgZf4AL8z3A+cPxap1Ko1NQrv1iZBN+ylBi7V
MeJsYMhi3DVw3R8GSfbEkn1BpGtHcs2IX4ynyisgjssB0aVBqN8pxBP2KsLCyTidt+U9KIL7hn76
dTZAj9v3jcaD46Y2Cvem6LA+uMSEyaVykv6EikYLrkdmgssOi9djAWxx7Tl6vwXElU6bIexxzVEO
jKua+Mxb6sEJAJYFitI1RPM1FZi8VBo2dMzq7tvQS6hbZOiux1jLtl2OdobKU/MWnt/bF0NXV+s2
77QjL8D6qzK09ETDt142BFBzBJt688rk6F9utbEJ9hhr+j1j1eQm77oNYjZvWrnhmH2dCPkd0YOm
/t6IcjTR3rggcSraGXbORqGmaOeW9FB6inWFZk95PxomHpjDXA5tK+kyrF52jtbI7aA70407deq5
FuO4K5XZytOILXhTRvKV13F+xyxoWHtpnp3yMdrDxA+3SiMKZUGcrvph904viN+Sk34RQozr13U+
aK9TI+pnL5ekdJr5mqGvsxwQkz/HmGZum4bgQDGlJg00PX7xU2gqWghpKXG1uzKwh0VCq2zcUTP7
I20MjWqbc3K50Honv+zUhAClT4ut1QTOq5bHxioNregq4VuSZcdgWToB0tWI4PE9vR7Ida057lVk
a7ctkYZ7ah7Bo2DdMuNRFzT9QkxvWrNpNKKuAluOl2XsahFZqRL2it9aCOjQBY2UAELFR0btxkug
qOz6tmyCNV638uCX6MJXULVe3YhBQ52NP42cpK8aceOjmYH3h0cZE92EMRH3enOVhpNzNN3sYQJj
ScxV8d0FVXgv2pYnqIVBeU3o4cIGdvGIiSOKLzWvkI+tLfASE4v04hX6HChppSXCGOqI4RUdfUgT
1mXwvALFlqAYSj2HdlePwGTCcoE+Y0Orr6hP8ZTTTHUz3jwM++v23s0dKkCr4fiCc4tOEIpYvd6i
f6RxWVshVaovSyBnDEb0h7FGwVx3EXl2+P7sg4YCiw5xHDmn0e7ze964TbdxiphaquzLUOD/CGkP
dBxG8pVRNTVZWrIMGF5GFFXw9FMU52IwhuqSygSieC0bthk89By6+E49mk9RDmvwXX//3+AQ/l3H
XNg4+x1bp9U/c+Pf24lrEq1wIfk/PMcdL7wcRewO+VCULpEKk9tQqgAhRtCMRzdFiPrn331mU6db
7+CgRqDkG1jVvfPwC8/pWhDM0xevRJRC2p/ahoxV8aIgmIWgp3allalbLUhtRM8KAeaff/1Mwnjv
4nb4tPQM5qOH7QG+OGeM954i775muCXeZEEkmaIZcZHkWUtV5c6WAzgdS78fMW66HWlRq8HpUKGF
oGk5YyvwFOD/cv4NaEBKYtCktD5xIYELhFfoQsVjE6tWpe5io/DzPvI+cdj//hGAdUDxgZQzv3vx
/Xz8+iIyWLTBoRk+6YxA1znCbXqgfhyPDM1t0d1XhDvovLx8VtEAgfTrL/VV49KgXfeNosXEsaVO
VqOAZLkP8GtkBwVV09yKyMw1BBMkuJ6Q8Xooh3EQap+49t+Sst956R3GQly3YKpEdIHw7dkE/m5m
A6vRoB9vZwySg9TZRk1EK18rCoR+XUeDcS1T0qep9tJZulV43NwwM+Zbj4nx0W7TPN9OWEu6lfH2
LWi15mSfISXmgeTZReKi0QWFG48J1/nxIi10eMINCC5xKkJ3t4GlOeUh78IZG6uFNzLq4x9ILBk3
MeznJr+tCr/0WScmmkXYnQmc8cXgNtFIB1RAwPzzYj4L9xFIn0zuneBxMoWO5+/MnV8lYsr8CFuv
aWesASsdM1QeYV11aw2RqP8lr7lrq14DWHwVmmZoAKg0o+QYkiMbHQQiQ7EjdzlgoGVGcTYHh7Xh
qhct2l/REHNcJfNYiJZAJJa9HM1H5tsOM2QynivaYQjBNjUF9LDKc84cFNW1t4XsSYZxw0L6ydEp
ubV0i6ZrXDM8WQ6Tp32pot7rbwC+O/f+YGGatSRKos/W2PwYvP/6PMNi5mx6gruERMA7mzczuIgq
eKpkRavM725/bao4WQAoGBU9yOMv3Z4D+7lbuWUzOvsQKX12nNkRA8wmND50P8h+wewIaRMB2BuG
BcQt+oU8rq0es3UvUeX8+Ws1Z1bJxyu3XR4AG7weDm5HnD3gE7MVoN408DquJDpqscfpTKFtD5Yx
ZV+5LuD4W1dtIzkTNvhoxgNeIaReQi9maSDnzmsGGG289QtGtMvCEHa1Y2dMkwPCUM/e5I6Oe4nJ
rtmu6lQxffLykD9qDrDPKfIKpLQrr1GJ9wXHT4r6nwTwZ2YU+nj/5w/7cT9GRuLM8URzwKcwdbal
s28p6o1xxESWLHLi3+ZDAEKzeMj2OS60Cwd71DLUS4dyyIbhMoI3bT95iEg1eX+3uQJusiN4gKCn
CMd/my+/24vgZ+AkQAqI7jxuy40TGjZ1MIE/zHzeplLcZtfe+wC3n2OUHVhEo2beWUn++yYiUUH4
q0Rsr0z6y8GSiM65a2P16rVIeI9zgA6Cvdb1Qb0G9mhvhUqzaoW1lzN4ISYt7xa5GWhrYdNr3f75
7s5pLu+WElAoHRTCTNTAuYvx0zL57+8+nIicUA8c+Z3DVX1Fs6ggPk+hxVzQ5PCvOAgjDcZsZl3g
loAJgfqMOHq3SYO17gE4WPc+0e6LEnrR9UhzdwW0ILkzh0GOjMUMceerMTngSeax0QNBpjIDqKJZ
6ToJkfHguUu62nT+MS8n6aoqClXRjiTBM/crBK4B57nlnz/xGerp7RMjVQAlZ/P3wHfO9sRMK13y
PLPv0ppHg7+E126J6GzZoUooYEmAlN+wxsqrrAuHeCtKWsccKziZydqKhvWfL+hMnzBfEKk0AkAe
CoU5h+2MTJTbdkwdNM57Ba/zPQ4j7S5J/MKFXmsgyxksZ3zo6s6YPbKkpa97MXrBpe8XAJ6Fkq1a
9MzaE0gXwv9ZkB8tcd7qztG1UgvnZJXmP5sYFfdBVKDbVUeo7p3eewNHxHlGy0ZTvZjYWO4FsDcs
JLpOA/Lt32qdAOxg6p3mLjGExt0q1Lw0w6SosURKWZN027WcQAXCbWshKox2KzxibYVWug3gBE9W
HG/zcmhZ0V1BwzHjXBHxI3ubQGt2EfnsFyU/DMcarWgzt60Q3aKqd5ZjG9jdAtyvhO2qYF2ikOOs
k+INWlvJnARWkMlh7wvUwKgFNDO9hMpgPLT+yE8ispXKHYsiYVxd7l9leuVgGjeNzF9bktwOCryM
cLmKuwuM2FBMzN6+2P9jcqL/C8mSPm+a/1wotFVf8vcqofn//gdY0rb/8tk7ed8K3hy8bf8pEkLL
PMcg4lODZTYDIv8nQdYCK2mTSghE2HGAjPHD/gmfs/4yGaKZbMWoxDx4dn9HIfRWS/7rbUqclUMN
575dnGHY/OSPWyD4eEM3+zC/7kUl7znuqF3QWMlXo2uIVMbIVTzF5CD4O93Vs33PuGCNmdgKkdIl
AsWjHJtdbF7FY8TCrGUa0pX1NaqaMb5Oct98IlAuvkeTF7zSKLLWyHUXFaklR6PUx45eCundY2o/
hBwmDlLrtFuGStYqHoLhwQhkMi28gTlO1Lj1t0Af6MB28oa6PK0XNFA7d23aHah0ZP3eRU5IQbsp
JcV/3Pf1JQYuaBR/f13/1zRw/69lfsKx+tP6XpbNf/8PMMrqv92p7+8X+tuf+8dKt/S/gCJSnrGt
wx6bVYy/SIsUmQjbAC1CPv4nTfEftGTL4xmgSPdJKSNycpa8/XOtW6x1HR8sRj3kci6Wi7+z1o2P
J3uOhXM1w9XZLsUMJc3Zy0+kBjpndMAnSKIjTbYBkZfgCCVUrx0DNZWQdDq5aDxJgzXs5xEhGpJd
ro3yEi1tRKoIESkLgJ/9VRUx+7RTSZwHNAlU7uiByk+KrzNs39sFI9lDvKcL3cEQcVafNEQl0W5u
gPSYk3ZjhXQoBzNVm4xJyxKB+XM92NY93hUqYJxE5bYOHe0TXh87zfsaiZsGytrkjvEXX595dtNA
I0TSdrPspCWOfc0g3/ySd0a9t8mlhluup+3KBtj39G5tnX5tQO/zR98C8P61L80fnS+IvDo++fw3
53rYKB5aToltecLdHzvXsneLF5E7JrKTMt7aLoKCqarC+zjNaQ/rXWmYTEQnjxh4RNDAX4fCuzFl
HyCsT8NibeLb+KWYRe4a/ij/zTX+vpxMXzc8sDyw2ObD1MetE+JlO6qqyE7SH4vL3u6ISyZqqkFg
2I34bmrX2PdyEEdcEJyYPrlB808/u0Ek6rpw4GaNEPLhj7+91ZuE90dbnKK4OSZ6Fd3baZocFdC4
Ky2p4wvHyTCYTfUAvQvQ1h6qjr/yUbdc4DIzVp9cDk/2x8shTJQKEaOnSxnH8Pfj5UyJS8KXLOOT
Xc0opq7Cdz/ZygB4T175JtJC8YXTbftQ+rW5TEsfxJUpqvEy1MoivEoLk+JJMet5wB762Tf1+4ME
8cyZ02yh6Xv0s+erf1/oawm9HCW967rSy70zlNPR6832xTC6eAtjBFqI8s2dxfj6kCWJdlHiBv/k
Fr0t2Q/fmEVDx+FEBwDeQeU9s9zfXUSUzIOC1oxOQ9WEW0eo6sGotXLfa5p70xYG61j40rsJU+Q0
yzwiMGyJHkNnNiHL0xhF2PjJz8GkTpThI6KIu4Ck7Fm21+J3VLY4EHsvDkXZ9t9IQnRvBrvG0MD5
bjOmwz10r57EkpImHM8dr/mkPvSYsKaVMnI9XhB6nz8WwciDNM5flK5P8qGexukQaMSNQ1NQt8QC
lS8B+jSEhn2OsqdKaBlPaWzuGnLPrv2w6L/9eWWdndFI44S9y9bvCg5oSKPPvrqcNOXGJqfkhHTD
uRSFnu4ie+ieI0C/yzxLu2NUIhWaxgrsPe7u3d//9UKwAVIrOKiDzs4noZ9B5iAU6ISnUrvQayNd
GdEoDqxScuoQk2h0u7N649nutyq1zNOff/2cX3r2XPlzjcb7EYY4s9B5E3q3aDDqkhHch9lJH5lR
LrsoKdZYAObdTkz9t7eDytuixtpmHGe7zk+j8ehNcc7x8XoAsLypnLDeloGH1UdmFdSySrXGsXMm
HlRUfHyN6D4G3L1tWe/h5RlHWevxllAk/pOB5EIxxeWZWSCeau4CbRifJuy7iocmw/DhwQgeUVQM
XJTGrO+YlGizGVwyKFsUE/CEZd50BuZNCjgggoV8ED7/rBl+/y2ljXiI6jB/jvSufoCOEcDx7MdD
9LaxO43u3uCHxqQfV/z8P9/d328u0n2Te+Sg4ofxfLaHdqK1CgzA6UnjFa8W7GvuqTKscG+K2NgZ
eLK/FroXL3JrBE84hp+RSz+2snjJWexIBEGQAsvits4LkpwmYDsyIb4Osfy/jCjdeaLmHSpWqnqx
i1Z88jI3PuZFvP3GeQukAqLUh5o635F3y0kyPVaZJvpr6hseYoLZmousqIAXGRhiSjr9K7IBp2Ws
u91CIVBc0c7bMK4cln++9WdN7rcr4R3PCYYQC1Onxvh4JfQJPcQR3nAd6VF4KWm4bDgX0OEOQkgW
DVr3K8xJwbpP8/QSmSJj9XhmeXWli39HQ3Y0Jd2zF4e/wg7+6291yN4GA5i5YTx/PWcPXN6PYUXR
o1+7Th9vjaFrLkh/Ze6Xls6LgRB1YfuIusNyij/Zan6veWaoOBwW6h2aUub5W8oQKvRK8oKuvbZy
HyqMT3QZCmKmGpxQ35iTGUfy1yAOFBZyUYBbeKlQpC+0tneXaaRXqxEjMBkUY7nzQpde3J+/s98f
F5YMG9HMUqfnfw6frXVC7PratK9pWcsHJS2ap7UCZmdEzWVEWNu1iyy3WxQseFhNmfP1z7//rd79
+AZlOMXz4hrkCxPWelaL6sjInZHkNACYvvbUjjlmEK9tV4YZDpuykfGWxnB8FSJ6jhd1MoaPXRgQ
S1Sw0zwQzaR/9kr/bXP+eD1nb3Tl1XmXknZ8nefOcxjFF4af/PzkM8+F02+fmZ2CQ4BBuXe+KDwD
EbCHjP3abcYY0sMk1SZgN94XTRADAMnCyyQlbqzQy+oF4rjYhVNX792uSPcMsDMIcLYhv5cFjDiD
5KJPFu38OHy8PFAmcxHsOTzMRK9+fIzRhXMmsrOSdlpgXiLbRssVxTmeopFHOEMn6CNEQDXF8XxI
rU/2s9830HlQCrjfdOaX5HlSsCPJsETGW5+a3olABkaOfPAyTz+6LTp8V4LK+OQrPyMws28BmLYY
00IHIgyEUIGPHzhKTTND5JTciDhrlioKbWtBDC1BpmVZrN+2Uc5D1TJQhiQpVGI6rYU8NYUCLFnl
1cuExWhtNq6+SVtfLuyB9K/Incor6bvuDbXfcOgZkQZhPD2+nVpSXOP3f15V3vmqwmbouhznHGxf
LpXN2colytitsCSoawKEqku/MeuDsBHI2619B9WJ11BI7laZd3ICXzKl31RaPzTGxFsqrMNqYVBp
7p3YTlZ4UZH7lsEAoaJ3Tv3oE/iXFM9EzVEEdEY6IfhB4j80VBuoGOt7D33XjxRl8umtAoBNWO5B
S0+3DHb0734W1Mg6nXpYwf8dXvPJNJ9S5XZ70kWpbuN42OkeWqbKq62dOdbazkjTYFP3nbMCkVFs
4Mz510CXS9qgvbOSo/DWCFtgFkWxn2/LHkSo54/xF9cbbHqyMEpsxP+klcdDwm9I9P7kuXSBp6l6
1NjlLhPJaLgTSt3lQA79SVybpB8SN8TQEi2o9iUXEyV8aOdrJ5/EwZPSUFskjFC13Cg+VqZMf87c
ngfG7+U+lJXJxBFA0oNZVPohCUjblSqZcB+YxguQM3fv2SRM+7jSKOSEGX+yis+fG0jS9Ns5tFo4
0Q3fPttIhd/TNzYa/bouBIXYoDgsiLlyswUK8i4ZPiniz5cbhQ4lqadzCuN8+Mul+K7saBMLR7GT
WNe8SuVD0zf1dpzJI4u8GVxr/efFfSYBeCstBO0nVjV/0SGdr+bdbwPHBlvF6+xZw0VFFVdt96jI
Yj54eTt8yzlkgVEBlriwtDDdcejs1rbbdpfU0Q9eTKriQoTc/dBroV5AjGIeAOx0P+poOKccGJU+
Rt1nBuA3bcfHnRRSLXsxGQ3sLr+dUSeBy0eYrXGNL5vZKfKOBuVxWF+WyG7VAiDJgEerseTBTWJ1
j+fzuz+XxEoZ1k+J4uoClKCOqCItyOPQsvuOh/Thk1s7b+fnF0kkh03zzCF7bXauvr+1kzcZtFe4
yLaGobLsrcQ4gjGEuWtkiFUy7E6j7wf3ECKN40RM8H0B4zAvQcGLLv7BnJ6E0k+u6Xwxz2EK7GeU
z4K3EAEXH6+J3zkhnDXM63YS4jBLpR4Gw2UHjUv3LqFOQ2FfDvvMTKalq2Xlaydnp5zWwejTE+tO
k8q6TErJsYTJ+zcb1vn/ym17a39apMVwpWcvDTEg862LzKCP1RvHGkjdiTjkJ1w0w0G1yPjzpCJj
rSViWPf126qpqPcmBwF3NcmZo/7JEP23ph63jEqO5pptUYWft65Cp/cC3FfGtV/htUF+Wr10QcUG
DWUJHLFrNneIHz49fczbyvnqcT2bgTppN7+b3H0cg1mjFeQzAU75airC5oSCJUqx2a41c+pvkqkQ
h8av3BvLnMr9r0PgJ+vl313F/+DuTJrjRrYs/Vfaeo80zA6YVdUi5oFkMDhJ1AZGkRLmeXAHfn1/
CL16naRUUr9qs150bjKllBgRCMD9+r3nfAd4xRwpw0PCWPv9/eKnUjFtSAjZ8UzEaq1FpC1afLxA
LqoC7Ghf9XoKXqwCyD/WpGhdMGbc/stvgoa2Qe98bor7DKDfvwnRN72wlDmd6DxEx7Jk/zewlbym
mF9uRCDLKwKXScjK4pVEq/YC38n7w3u4HGXefx28B5vdH4s4Zc08l/r7wyykUXVUZvpJcfAAhO7q
HLPnBzcs5nUzyGOq/CxN3U0xTtGNHdXGvYIl8g0nTzSteCiRBIYpbYlWNrgCrR7/7WCbZ1FXzhEL
qnMMiQvcN4bbPoLHLvdVhhRw4YxhFm8Y++r4aLuYMgF2IH2wuU8LP+uPx3wu6/ydfviofEy+8Tmo
kenZhw1v5lunYS//sUZk5OHc2KKKt8hBxXkUwjg2heasyrB+gYGa3bGre+c5J+6IrJWDcejYAMXN
8aopzPswdsEHaphRSz9X68yBKRW2tvzWtNK6KTvnc2MNdDXUJPGi5uI21tr2iY1xWLppKZY/WqRK
WdapnqQ3rog+hevoxqC1pwg8POC38W5kyVh1kZktqAzcieRTuqlwdelow6NwjlQwhKaaw7p2J+04
dEl96FsPaWraOetUl8XnOg/pZ3hRsSa6utyXhMyfHVuF3PgG91bq5m/QLYw79r0S43RMhiKWrINf
jfXD6Ff996mrzXU1lfoiH0wwQOw7BMmZ06ZVWvmEAFD7WuUd0RLR3D2w+DUnVnMu9CpwOVg5C2ub
RKK+DjJPbTmzcatwKvPOwL3Kvcdc4Vz7bYQ7atw0Uxoc7FB80mPtPELM2cIFJZ5bq/r4tXQT7+pS
OA9TR5liVN7BqhHnNwIdj0NHWeVJtElFJ6B5o1JoUPhsTQS/R/TTGf5i2mBJP0jihevxWwEQ6yZO
6P2C8KLOzDN5rK263avY1j55hQRen/o3ciQ0ATV8EO2bwDMBf+Yvedr7B85k2qbHa7nwiPs4eX6v
XUHw6wCC9vEINdi5NbIE+0g1XcWp5s9+HqPcO/POkhP6c5cnwEUXTKOehJHVx8xrDbVsIsFvXv6Q
rWfFFZ06574x0kOA3WHdiARvq41s99goP/uxV7mVMpeXri+UOQo5aM/PUVI7+5yi+jYNY31rOSmP
XO0IdaajPEOJ5sNjHJnl/tIzrvuay3D50uDemXhWHONrkqb2Nd0YscVqOC76wQfGzTcHsQaDziTb
Y4fu/wteBWQihjjynWKAd4pgyQbncoqAChokZHZlehBuHXvsHqpJqWVUO85V7LTeAUqNWnZVQyg0
WqxiQe2cHi+7UVi7MYEZ9UQPUyusB46X1TU6634/2Z52qGAzrLE72DcxOLTlSC/4q8QniXmeXno4
O6JjVcSroTCmzRgDsBZD2G1NUQqB5WmAmJcj7qkL/24YvOkKL5zagYZNVzGpXZuAO3mhmyEpp5Ud
Gc+YvbFQ6OPs2yPVr1p1fY9v3NajR2EJeguI+rFJuj3apqqxPwGMU9+F1PZaZQd7PfW9Y+SClbMJ
PllGMn8yQEmwlAYvuGXSu04J8SJhcaEsNNa4evNtWGTiNqsznGtNIXeXVZGYm+6RbWjDGIU3hv9l
JVU2szGAqrI439QEzi7advhiNZHpLlRRDq8Nxv09az+Bj53OM6lFA7adbrBepCPbR8re7tGe+6s/
WvkKNaRa6jYpTflIBE7asPppCTRLPifDGlh/W6NGBz0FHKDGsQFaCnBw63IMeqyznGDZMRw3CkzA
su319jaR0bgZ7S48aXmHzlsU1Q2m1vxIti5rvFeQYLTw7BmHK+yJkEcrTzZh49WfvEQPboLKjWja
CJaXmJibtejGu8D064PU3eq5imoWwg6cO3GL3NfrSboM4PC/YS9rkvo5qi0+86VTcrl62ei6t1Pf
HAiNy1+DOsbDlTtRss2zCfsZ579r8I/ZKwHOzmfLaeUbYNfyGvWCd3LzUrs3+3o8tNJ0ZqawtdcF
vj2DoIuFCLp2PcV5RcKQcKEYaHOaR4JPtIP/SIx59yjwwuGZmyiZp4g+zWUpG5XZPVYVSqaFHWfm
LsK7eQbwKzgBKAcbq20+uTmrum+VD2asX0+KXXYqAsiYldYRhhBjN+3L9MqCEnEAB1VuU0Lvrlov
5W4OR15tHI3qydZ6+rggIiWfszSJNOmaK4iCn/POrr5VXcAsTpDYReDAoD+TsndXSHPcajLfBEk0
HL0QWZKbZiAtSWa67lBe7/FDOzvEGHJpDi78aE8uwVh39yMh8ysfLPbaNHLvGoH+retKoH9955y9
udr0e8E3d+lwt0loVEsqQvxALLcyH+4Rysx2cX9NUTqBYRXT9TBm5Y+WYzIXR0msYaCJkjme3YTv
C32GjiNK9WUET33hhxlUWi3Sr2iBZSuSadrtoJfa0qwTAjsqLfqMs/PK1Zxkg8NNHnUZ9otclvpD
zpx263X1+FpQ963ozIRiRcRgiAvc69pHDTPT1u59qODYGt9sXbWf7LJCbtJgMznCmIYLr9W05tpk
PCBO7pdRI/LtMDbM1FDbXjexts4nbCgN8NQbQ/XWIoCpu+8ZlWzB/msrmctvADjUNTQs75Ayklpb
NWd0FMzxvZnq7qEcexY2ExiHR7TQXaap7miKrjxlxUiLzw5qh6eKpz5n+Qd8jzFMNVPIcBqf4Bf8
4u3DpVV6Kfdqt4zPtQUHeAosxvlF0QAngJzQaq67Kh07wIXFGc+QvJ2FmSion2MtToL5M3mrGdY/
3ABP2ahph6kqiKFwzOamZGnecqwpoTwWWAD1GsxsPbMg+ppSc4XnlZYPD/gnpG1g7BB+XA+XHbJO
pn3L3HJfWVbRMIEw/WoBh4WnfOp9drNyMpexVclTMszPsknRFtalddfPzbPC1+nWEwFNT2kIV2nG
lSL1ihZ5whEQtyxa4fuR6JFjX0ENpgwyHkk22xcp+iFuO8djvBAL1B9D4p2LsJyr4rkqlYAcvuiZ
0vj4aeSdFXmjEh+obj5XlBUcIpqGvbsGcZYsO85xwASGid9BhsSJcq4ji2monv1mPmSpYEp4Alyv
v0tafncKdCplMbafwxbSFzOrslr4sG8PdHCiAxxG99U3VXfTwNDkcrXetM86rT2iyAVRrU3AHW27
5uUyZrO0XCf50CEnewgrTzuhWXY3tTWpYekZU7EnL4vVF/A1duDBMnk/xuCO9q2d0iRbj7UiuJuc
hA6iQaruiKk5pQG4YqwHvNwidsRwz4CpfdN7bfjcMSnDGOXn3sqtmUB7uprE/tLlAbBivpEJo33W
qXpLgOZWe7b6qv5WNiaTaDB42R7AGedxU0iSOIa2i5duaMb7An4CJP3pCjqEemblabrFgOGP6Div
vK4nWA1gBvUvsSxCawmISh7VZD7O1ve7Katux8R5FJkL8sJS3p51FLd8L3nzBmYlNyx4ysqZg8ds
3aTQAPqfaCvu9bZYUq+E2tLNDSKvSlNb5UGPAl9Ud06gp3vmNpCD24YwFgyIz5Go5JWRIhnHE4W3
UwTucSqjOdeFuG8zjj97InpBv0HlFgXMuohlIpbcrL1VqBDzpN1Yb+1oGBGGjmjZEttqXiEIFmph
AwbGuVZoJOe1SQ3hMuuCG2h5VrHqUNq/ce8F/l7x/pLrMoK2vXTLUe1EboWfC7dybsIoqr4XgOLk
hpSq6FONXDT5lI36vAPQ+cRUqazms4eJW7tK5US8l0rMvL4SKte+RPHMozBaoM9A1rcEL3lLwpND
ACHhKfeswyjz/mB6Ut1I10g2JprUa7A53+q45TiUJHF2zkhdijCx5OkLK6I1AjBV8H/dmMVs7fYO
1nYvJ6lFVr54aWfL+TJz26g9pEVhP2VhZ8WrGETRaWghSNwGA94kyJR9VqdbG8H8kzFmBT/PU3T9
Z/jZwrGmeCsFjXhYDOI8jGkAbhiAJ+kxnAAm3Sqc5WX4/KN+yNy6ReXYusGpiq3+dJlTX3q0tQaO
hMl3ua9dzrHmqKii80Dj+TYBe1Rw80sencsfS3QAlauy7so9KXWcgazIQIh0qT0IUoy3Sc4p5fJH
W0D652yeeYd0y72Vb+fDxm5Io4pcq7tNJ24NnO8GqV3z9NGlKZVjpniOk0a+sp7PuXAc5diGecVg
PjWHeUVR4JX+J73sQH5K4jDxd1pZ9dzjeMGNomL3ex9Lh9VoXssyEM4UI2GfHC23dI6u26dYOBRy
t4IoyKduPvCGMHutNRoUpCSxx1pnA7r0Fn4sGLPAjeaj93Pvr0ttlh1VYeHnoar8joCXLoXU7ilg
Ell70mzRPVpOYG8IQOIxjALzx9soq5YfqIXVZZW0uWpy1jZM1Qi8MvRT7zCBptvoaRWDap7T8uhV
0Bc1tGjuoPHJI3y4uATretP6k9qNOSygwYMDAeZ3z3ZwK2tQAIPRFPs88oMdq4N4DGVDoRD3bFJ8
xAXlbkhmd5AdtMFPgIxTW2leFt63ZW5e88wKufT9GZZmd8Zd2fXdI187149qM103CjAl/JYwWIRm
fs7tgLBxAAv6AVr0RvZOfZ13bXZTFxr/EWYvl06IIaGSorkHc6enwcqfOEV4pIm9+Zo3XY8eDkCq
GD36ilWSi9MGMaCOi/BDePMtVrTDLb1g66g0K9vM9CmG5PMXizPp0UDV/jqI1N3l7OicTshvpwfl
3KVVvrt8tSCKUfRDvgqydWFztpcwz74KCu/7obDKdUwGu5ZFHFeHMMzJzDHytW0k7kMOYHbP+c9c
NJNO8yNV4bpEFnmTgIZeTFQI91pMAg3LJXjaRRjE5kalnBqw+cUct7mDsYJxx6a0s8UIB2dx2Sh+
7KhWIIFUMHnfE4cEA0AJtadTPh6ULB8jLf4K6dA5JfXUgbq94OKI+V3KweyvAOMKJPsWmPWxaV59
O/DuWoxfxHnNF4ykJe1bSw5Atswkap4Fyn9xlnZa4fQKurXmTtEIODC2Xp3Y1HeearuF5s/TS7JF
1FcMwSl9LZ0yccThuCGMJ4aYMEzgjDMdRBuJItJTKey3pMEToMVfLg0aEjJ4WIKxcuv1VIvx6Ydw
SrhADYMhsx5pY32yAfSTBlU76RetTT0YgERs/ZAYZaFXvM1xTreX270O/eBcUluElLs83WmW+ku6
Ida5U9lDOvevdbcMSPQwahduikZDwA3pltRSYzWyYppwtath7tTA3V//WI6w0C0cMVW0uKq2Ix0O
HxVZVCi/3LlvvNUTsEdEzuqbDtw6HZCiOcdwoLKFA0rGWDAqZEwxcezOV/jUgJQ1YUkUZ1BT7Ogp
bb4ugrYOjcfMv6igHYB4WdHpsrrZqCl2puPck2PlkV9Hybe5dAkvRyQ6HbDXY5EZt4FVOY/NXE5e
jnfsRzQLEdNxKEU3cyaswqoW7JLBVamn3lmiRHicLgtxo/OhiyA6JviUYyjRqJx61AAHG3fkUWdY
faNMu1splfJbU32ocex/dRo3IIap1m91vYk2Je6MZycem32s7HWDXP+G5ph2B6OGw8vc6asspFgd
4Fqx4F7Lr6VTNc8ZjqWlgdSPrK1e3V06237gdEc3lxxqVL6RtWPvO7doT8VFHzW3ti4NSeR35afM
jtTBbUOM/3LUlg2BA2vsO/OKMJTtXdomxU2GruY8+EO4ZcY63PSoRbaemBfWSjgvFk5y0F1sfFEY
9TeRn5DIAbLtO6MbnbbIYIBIUfbGgYATw79jMcokFTR5FfmtXmflLu9w9xuV5b+KaaRng7Z0wJ/y
dcz1fu+M5Y1hQQkUfZcvmVvMPhbD22gtekYBZgp+S01VPnhj1S4Yq0c3TswE2VYtt0gXluaytVMW
/q7LMHqzSEGmjzorXJB11L8ZdhLaBxxUfJpeJfK1dxitphfZ4WWfF+HAHiWmuREg4IXGG1dkfA/z
AKj0IZqV2GvXRReH54olnBhGjDzU2uPd5V5CPQxhzCc2wSqH4mD1frMt6MHu+6Lydl7tVPsasvXe
hzZXFYF+ZcC7eRgIHRjjPrqioKEoc5L0Cgb9LiV55Wtb2d1jNuswvApPnA5BdeOD97w2OB0AAVLj
Q2r66iGw9fTG9ykMMI15Wyfp7AM0B3NT2t6N4FB9BWbFfON+ip8HZLXHyx3/hwHELzriyNm82QBq
OcjhP3TE8Zt65Vh2jBvBnT7QPH/zprg8tFCVmNo7xaEpdW8Lsye/i6Ph04DzGI4JTJBlTDrItx8K
3hqd1jZzZXD7+3f3s6pk9rbo+AFmSQkmz/eTCViNPXV8Op107tdliromvcgMbBsH9nIosWr2JE0U
K72qA/9P3ljzp2EBSkvdpqBx8ZA7H22BQUZeshS1fRrCOCGQY0YfXESfdKn0tRGn9bUe6U+yyBJO
EVALb62qjL6leoZrTuTx5vcX4+f5Jq4Fj77TjAv+WaUYA9sb+kDzThVRAhShcM63+nxkxETP1MVm
8f79C/5CZ4XzCDse8J3Z3S0+aPMot4ekykPtNGrsXRk9RYzase6/kd6on0ZS5O+0Ug1bdij/OorJ
odRN3txC1l2DLdX1n37/hi434/vxDW+IqeE83sUrcnGp/m2ib8Y2NUE3aSfyYLyzCCL/tZno7+pN
IDdd237PhsHfhjBP9oJYAUqh8DySOvbdt2U5C811QG9uVa8KTU/Wqm2CIxEEVLxx7D3aPPC7Xvbx
H+Zrv9Ah4BHGQgxlCwHxTyoLfYCg3HmmdeqKPl1PbdXt4J7SN0oLHYtr8AXdc3cbQhsdFzZ843VQ
FNqVSIJsCW8gui7AEUFsKqE4hbFh3DZ61+xkKNLjZb/w8sw7//5CG/Yvbv1ZkwnsxLN98nDeP3hk
+hVRRNl/EqnIroROLBLZDOk2xtKwoaEMmFFSXXvh6Dwr1bSbNJTPUN85Fc8HHXpK3iYdx+hPj+R8
x72/AbiU7BiGwAnDu5sf2b/dAJhUSOPQGvskozZ5KksRbBOSsB9bkUL4yULznKtklTRKcax3/YNg
zDOzYjvt2ugncCdzIWShGF0Fltu+9ng3VvCmi/Ufrt+sf/j4Pjl54tkD3u2Ij1qEWVwrQy02T+ll
wnPpgcVjWj3HlPlkKTJ/WJoc4KwmewG/la6kOdFpned5v38nPy8aHhdqfla4BS3CMt5fMGouNh2d
gedloKtHw/Tmk1eLAivMb6Ac/+n1ftaG8noI8XxEiliFvA/CEGnWWJSGzDxZZZDoNBJfGccU27JK
bMR5nnOUmT9zl6qBIQxFwe8/7S+ks57OGJ27g2xnHA0fPm5cjwPBfzxqKjA6Es9dOtqj6930fkYT
uxsOTBjSKy8n4ht7drVMQeSe4R0TRlHk2qsqqwcPftkZNdKfrswvvgkDaQpfwqzuhe7+/puAGVs6
umzdU5yhmr0IBC86MwbG1XNrBe3j76/FL74J1hyBqGPeL5B3vH+9kcLXRmrpnHz2zp1jccIbjLi8
z7OSMU5uacyV4PxlmFUOju2IP8lxfpYI0TY1gMjMqwjujQ9fhUY+ju9WnnMiW7nf41DB0uxlxWsd
gCI1AI4a4ywhZsT7BEizuDZH76H1ayipqXR3YTMMf/Bp/erm4A3RZHUNRKKG++EbsHArVlbluid6
du5jQ/4nIj4rCTcVgiIaGa74btvME6KGByQYtR3+1G4LPaYgN9ME2G50UfxV6qF8VdMsd/iXvzCu
EpcaUTWLxsfNrbKtXAvhE5xsI5173nPGVdvnnJbnIW1qpOr1Uixf1iulJkYTv38Dv7BHsbniBnAM
xPi0Qz+s+p0qbT+OeufkkSx814akhZtJCqtnTI+l03XHPMxBnFmKfGvgH9vUpW37h/vmF3u8h86C
FYRAEp9M9g8aKRwPpTuxqN/6Tn9AUl4wj1PddiBu43YO0v0MtJhs+Ya2D8NIW23M+Ex2U098XARN
MGvSeg3A5KUPjWKl+iJ+S9AbnVyNdkodTHIRpxAi//Cuf7EvUZFh5rJ5XNDQfLi1MkdykqxwJ7Xz
GkfHSpx7nI1QRkijXVzGfr3zn9v0/zNz/btEj+238uYl/9b+2zvL/X+8/2X749cYI1cv3cu7X8wn
qG4899+a8e5b22fdf/zbD7PF/Cf/T//n//h2+SkPY/Xt3//na9kX3fzTwrgs/m41nuWG/7UD/+E1
enn7+Md/GJNN6y+ff1iSuL8ubvt/GpOtv4DImDhQsBnPe+U/Pfj8HWSOgr+GFcSYHQ//9CWLv2zq
OmgoOFRdXGnev5TSwV99XzVA4XHQYyOIQ23jUy19WDLLye3t2nAPvZYSbkszMMjlHhMDMFoviAyQ
uziF9AXBynn6YPlldI7B4jKU9OduLINFOhvp5D9A1YXq4bpt5W5iTEvpceoLpR/LIqnvTDFNkvlK
AlMzsWuSeLJp0roRKCTeqg1J0mbzGBk96lgqGIOs5nCgJ7YKq9AZKjo97ogWwO3j8ujQy2vbvSNT
HQ6ZBWsKDpg+kFodBmRj05/vUHDQwaE9W84O1YqjNS2DcqFsfdvGlhWBrTSLhRlaLkO+Yly5aZ0v
QNTrISnC6Fhu2JkMIJ28K/2qcLX08zSgttpBaTHczx4klhdk1ORdKQimzJYK8xaDQosGocHocUP7
Y4I1HjxyShwrj869aFriFifH0D5Z/IgVnonRupN9PjU3dcqA/3ND2wfQWeiHd0letExUeKMVwe5F
19fZFZAf9AI0/nKLfk3kRXc6qdomTsgASPabmtm0dc35wiG3mpTEFSlndngfRn7n3DnUrsVzFTZk
+aGlA1NuKfnGZIgGyiptyq8RDcLvHfK4ekKCaJF40lSZe7JH4g3aoOIY6loI8jZt6/TXXl5MyQmA
nWox/5jmCZpRoO0mN0KLkoSFMT56pS6/JSZNu3MWuFGTYuCUpDWaYVg91LEfHBptJEZ99Nydbg/x
uZhkugPsBhqkG+fQyaQlOTMwI+ueUU+rE20pqCs2cSxCFAuoblF4Lg36A/61T+QHkKJC5n6rIz4x
ySFZRJnKu5kFKHQg1JYve+RvDcRG4uHMGgsVZ++5HPSnyo84QWpWN3UrUQQV1zfMAV+R5JWRGG+X
pnfsQsJvV4TdcPoIqbXadYW4Xzv2sZtnWxW43i3Eb7c/TCpJooMb0Bhg2e/6YdVG6B02tPJ7JLbs
EsW+LaXz5M6xfbE2qVUJoWU7dL7ugt2txLDWK7e6GsG53Gh53m46uhQlkeFNftNb4VjMA1ztOog0
0Wzo4473IwleDUBLWBhkOw7nMKrGU+IKZ2Wm8C9uvLbuz7IsDLFUpHWkK7Q/4ZOhacUOrDBppVHB
I7HG0KRtbYZLNobMJrs3S7/nEeoixuHYrpg6izmsKHSfA26tZukJ0K5kkEg241GfJmdJBp1GKzsr
rWrvWEWerpC5R9oC/C5szrhNU+0q6dPukxs40YMC2XjjpVzpBnMZh4I92rk2x4XZyyRWb5GpkmBK
yRO0I5Fri5pw3ojkL57LuhteWRVsq18H4MCFT/a0FVng0apc9dyfC4n2KTO3flMQ4LBFAoDUaR0Z
Mpy+mIaJjuYYtQSw3fttMswAYT9y9SUxxIk5rQMEC2VOPkRb9OX3qpEW/YgZfiMiDCc5w6wrXRVJ
FTgIDb2hKdaF38k2XqiMjkZ+DLy+NkhUd2sFhV1SRiBdKRq9ZphpSXtT4X/ws6USXPzF1OnpQxDq
vM1rS7aOlE95QCCOtbS9RjDtcEiQ0bdx0WpIZELC6hH1DCbDlVYUQ/RYhlnHvJ5oERm92H7YFk9+
1xfu85TZZfrgmZlUGyqRsrlGmhk3127QTvEafm9DkkMpifK4bcgvRKRAadosmKDkq6IxmE6Rkeq+
9LVDy19Pa7EDeG1vaZAimy31/Es0exgcXwEJ5uoTGZlVB4uc1HtvLDDaRhmTBejxKemhrAsj1GFY
ePyg68mpm4OXut5dVNThirOTCymNM+lCeV6vbWHhFjtB4OCzZUkT964JrJ10qH41SM5TMXpAb6Fj
Wd+q3M+e8EOLU9hhPlzopDqvTYZbTANCschBPjLNJ3C+dyu5lI2Z7gK3INOxCr29XqFmXNSjckjA
6AXaQRgAeS+nle63+a6JhhJrEr1QogkneqeNgw3Vz5xunSeOtQpA6VIKmsrcmkUrZmWK6W8YoSe0
KyLj0Unzu4nm7KIMGVVXvf7dtTXjQVSc1IDJ2hEB3o2196OqQMCSuPlx5FpDMhRfGXbUzZcoZCU+
9Mkw1G9BhmbluoKObRCNSurkAqdL+6RMBnPgDNhs8e24aC1WQOqLEB0n08Br1WR2+JbGbfLiQAbQ
PrsKVC4iYmjLaKsSjfEfO9zKktwy5PyaYpiJ/tJb2nFbcBodq23c6Bnheb1b3LjppPSVXdgG9BtP
FOMmtoN4WBgETV/DlsKvQlKvIuJx7LaJ2Y5LujIQkkM/0Za1n4+3nTPZ09oqep1AyTZN/L1bQ4Ki
OzV61kZjpg27HZohdp16m1mV98Xpp7lZZZvw1Hk6z3lbi6sgSd27rpmEs2zJnGkWll2or5lmyavY
okMOvm3Slz3TwE3A9KJaT0B+7hXHIBe0dtS9DK7Od78r6Oa0i2SK54iPCOnrTUBDSWzGvAOVGADt
PFqZa17lFc2WBcBIbIVCi74DZA3HLQlDDQ89POM+v71Ujv9Shf3/J+ZnBkb9poi+K8eXntT3xyL+
eyl9+Vv/gPz8BS4KTz9sFlgioCJozv+A/GiQfDBF0oCBAMRIgYbMP6tpV/+L5i02UcyTPqfcmcv6
D6KV7fO/aFHRcHTpGEAS/c8TxO2P1hqHj//Svm347/sfbMUz9ZX+Az+Nt8cLvu9/cECPMB6Rh0KD
ZKypm8pGeLDnsxZncqX52nZMM/8ICL4tKb0i48nI63jjIdjdI1cWMa6L0PsepKXxXRGdcCCjI9yP
2SjQtor4wYMMRAu5zJr7aZrUVhR1datrnnt0aWx8LmTdIHWvbJbmrgJ5SFmAUkl18Rd0MoKgykpz
KUEJnl15NtXtwlSqHlZ1ljaEs8beQNye1Ox7mSa9f0oBxCWrNCIv9BBaQzXs/ZCYlE2eJsS49J5W
rMrOHJo1Se9TT1Z67n+raIHKXRfCwiejSLOJEAAOobZNCrl/ObboBpeNwaRnjS2iwugGndvZa8Ie
vDvTj3ikAnr6am8HuUBlObR5etBxTnHh+rBG52Epynnp+Y+B7cTtys3qcNf57shL+Cp/jsopO8kp
rewlCWjC2dD/aYmn8cgPQpFmAlSoxuE6d7wAC9mEDnqZ5ZkS29yyg3VgNlG0ROqB77KsRbk0XEOw
WZODam6cAbwte4A9vgEXn88wlTs62woqQHMbSZp/+zHRO1KNC8GeRQ5zdl9K3z2ZJjExpNCWKQ0n
4lLQ2WfK2JjMawecFxTng+XE1QHvkSQBdUJ60raj9dXoWNXPULfHhlF2wht2CCBa25NumhtSehGy
dWlU4Xy3i/5hKlXZE2dQFfXah8/X7ruq07/qRj8ysomom52RKI9l0SRCHpELeM8Rnod0mQQIQPWp
HcMdUALrcTKaGK9EXnZ4JSoLfjyy3Ae/g42zEKZWvMrKkW9D5Nafy1Hq1xCa4l3thAK/Skqp1jMb
JSQa9Toh9eDc935WaQ8UVPmdr4Ya+fgYi5WVR/XR7sOE2jAT5v2M7tkEtUkYZDeWTrJoZZg+lUZT
3xKPga428GW785LBo8MbJpKSn9TGFyeP1WtZay2xV147bXuqE0LfBCEMhLf7jJDgeddkGuVGQND0
WLzkU5LuEN1ZTzUHTmeVeUH5jYDD1l7C1HVJLihzNpBGipcwckxENUZQnuGdVlukxWa9NiIorjWu
hPn4qtNaJ3mIPk+vI09bF9QFZExYQfJCfp7Zb5ueW5O7u/MWKThOuUEMhZmyMeLimpkGSPVsRBTN
cDyssDWTTXutqXTUNwUP61eQAwhiU6hXf8Jxzt2hv00L5hGnb5k+S6Wlu0w551bq36YauZF2aBAI
v8kakNj6zm3C3d8W738sj3/naP3yFSzGmEihocj6H/pTeFfrBpudQd8M1Y7YoU/7v3yFD8stSghp
5RWvMMMY+Ayia/87rwCLne4ckh7xEfhrTOjzEs1B6i5WGv0N0j7/8Aofeo8gYObZIrRtREI0YBng
vP8iwkrHLoDodUEpb6vrqK/0+4nItk9xSMl41Ju6oiDu4L+bKS3rwo6DNRPP7NqYncIrjzgMNLaq
zz+p2rDFsg31cfrcGIOe72pFMb8NnFhXVzrtAVj3WfrHme37KQOfgLsHsQe4cHA2Ho3/95+AWCFV
uxDHOE4bKBLePB9FS6mvS2K6f39LzV/o/75pf7wSk2FEIXSMbf7j/Stp9pxujdBjYY7VQ+A1aPvF
dCbubFr9d14IVB9GQuZY1AXvng7mOW4eF5G5sHuc/XGztGT5FPvy8+9f5ucrJxAZgZKm9Q1H4uND
qNwMtioziQV4kZWFVYBTtPesCnenyfQPr/W+XTxfu3k0JuA4QTOkEvrwwMci7WwdV9yi99S+SDZ1
QkusmpZme4zE5vefy5i/8vdflOBDceClHcK/P84iU4RFtqciG4CDhbD2SaeXJ46M5RY1IZDDXRMS
b3BlYb76wwvTuPz5pT0+IKhF88IX/XA3ShvZU1U0pESYTv8g8Mu5CxpzmSBDuA9PZN4oi/ECqUQm
zKND2BXTnSWHkpg+Vdsru4nicscmD0MUghW8OLcqIlKkAvqdrtNrnytJ1wc+L/1Hk+3wmBh99Tj6
JneLg1vgIRhj4jim1v8SeG4SL1qPzg46gJq4DSwQfQ2piiCodWy5clzZYdVoywQ5xFWC4XpfetR0
RLXK4WtWycLdkC8mHxlqKbFsaNRi+Wy9O4cZTXsXdsImZbi2/xdl57UjOZJs2x86BEinfmUwdKSW
VS9ElqJW7nSqr78r5r50Z82pwgEGM0CjJxkRpDvNzfZee51PNbIM+5x2k/ltQKVxX5Uc9Tk4J0y3
aFatJ7PzlYMUL8wfbZ3+5P2QAr83G2JO0jmkT5ku16YmrBXriZFhLs466IR3Cue0f+rXSbbHuXPl
bukM9SNf0uHebVBqknbYHGqfYCNnqDkbZgU41lh1o5D7UXv2je1MSO9QgHckH/j0BqOA/FuHTBQf
DsncWt03bDUVLWW9dkSlLGU933UrprcuEWCTiWkcP+iqtOc+hc6a9b35ENoquLekaGOQct4lWBMg
lCOlFOJhXRDv5JrtnSACpd6N42Dqp3Su/Dwq+h6HnUcoz3yjDIUBJ/XUaKR0lRSBhoUaSr2Hkqfd
qCaZaIlJrp+eusYnoVPlQfklXMNTwX53cNs5IblY2g8UheHT1LCH76002VW0HTamNogB5tzxanhW
cjFkiIgetXx6ITSpmU7cTLHjLDvHc5CMJwQXC/HIMr1y0Ah5e55YNVujL7151wi2j4sOy7Gl3UDC
xIVuZLVfA8947QS+DtwFWm0BXOhrwIUns3uKB3/TI9wPdl7hITQZ8JvdaHrVW2VgqosGW+ZH0SVZ
+6iHxex2c7KE+lzzU96FiJqPUxLy8miaZaLzwbNj7yf+nJdGYABLahWoMkH4POAc22qRrmc5wO6C
ND0tB3jUPMtRLtpgly5I4SKqw2mnSAGtTnBSML25PZ0c2ki5MMUd6mFVfB/hhlu03pLBOCxuWE1P
8AOKD9UaYXtm9Ocfq2aldzmHLd7EpQ7dZ495ZX4ZyNVGsZwvtRv3niy+otEtuiF2NDFbdMGF2Duc
xLB7FkNFBrUlfeNIN87TdF4t+daUoXR2OT3B2E7sYdc4S/iU4QfduYsDLoIpzPAhkEPuHENPB2OZ
5P3MjJnS2el+CWtyDoVZ4xgpjOBQSKk/gt6ctm6aKxbXXAVjTJhGKOM87+my5ToZDwrE4YtKCiGu
XWvz2lvQ2Y+WkMbHJBlzY2NMzfomaX8xxeuq9SPMCgFQhsbrzp9G96REt9JNZNfdjSoZ3j07Cz6W
pbfwA2Lr2htI9+9HXfA5DFSPkZB9fco9aRkfvspsC2MtXjCdGkRtNk4yky4uwBJsCaXJEKizyZEg
uFbqgubsrW26jKjUurmgCVy/F7mXXKV5ddhuOQD3y8apM+KpZkMU2VUomr8suUwJzVaG3Lu4FmDO
s4nnW3IG618TvZW47Og5PY4wekmvDbsKNRmjInGHB1lZW8vu8BeULq7ii+tgfMfokF6jOF1igw9G
Llcz8pJmfuB0OfWEPRaVfq01CdpNjBITL1I85J0Tm00OwZyJqHF1EkL/y2cxP/O5m9jBO/JBZPvY
fRk4KW1IdGPrQHiXEYnKGNo42wVwAuKrKcYiWZMx0vTWhKl7snoyRor2hwd7CrZUIeSp7iUGQL0Y
69av6JJGo6mMxwyFXLozcVi+rEnt4qCd3e1SNB0+QCtL41anadwHw0Kuo+2tF0vhsiQue9bPvTRL
nGZ509wP4O9I8aQtiIsbGqAOgf/u6MWRPGe2WWC/MJjLN82cdudKptI/tIMTWKhHrUluy3YhfiIi
3q+bnjj3FeupMvOchNFhFc69Pziqfh+SfurJCxc6fwCfU29NcofoPNat9bXSGQPtIHd7536ifrz0
VsWIgVAm52D1k0gOqKCzOMWhf2s5jffYdFo4m9UjPXPDKJEce+LiDF52dFq99MOT3Ndb39EMMmga
zMGu0HhwD/PUk2BCfGXHIcub5rNPNN6hVV2Y3iwjVMTrEVwyIjDQknToUlk5Q16dU1fj9Q/MNryv
0kmE21kspFMsc12RYu2HC2z+IdU1jT+peoUwPUQ/T8ZKtStUhY0Qzdhang3SWkqym9vkEd2c7A9j
6QnvwLtBHlzaLTXut1YBYUjdN9I4iOwsaDhMGLbH4QA0on7DArq+k3Un/V3q5M1OGcFSxOy24xE3
NdHVyHMUzEN6w7AFpL4fVkxO9Baz2do444IcuFSz7KN2Ce1HZ1iZzkzztO8Uqy+lc28iDknyJ7tU
JkcC8h+8QiTblXHHgi3HI/mmJkkZjQtwEQ3C0OO4n7nsYP5qtaAmiLhk5urbR4k6y7qUoTcNSGJI
1310WnAU21KP5hPqO6PZKyTQKL1NGfq3rr2kjzhl2HuIhnRe1ix7ZJsmGApmJmEBfTLr4r0s03C6
BcpabHzV9HhkDCe45KkyaRFJNOhn/GwuLQ+voEEwNDafejXlwsuUATctGXrEyVLMpxHd/qZdKa1m
+Nb1V2Mmc47AvgC7zaKmEtuInQNOQZjiYE5llv8NFoa1RdZuenFqd+aB7GBdgkSYCveAfcgAmioL
iFwRJgYG3AbqPNo1lqsmXFIfnOLR6llkwL9Og5XzGpOwS289ay1qYAdBSC5FAKuFuVuTHjGZ8Sfk
uLrva2jSg0Db1+5HYCIley0a9QMjmNw9pqsumxMjryIO+mnItvj+wdND9bzOBGkE9cD0aklSR5Pu
IPevVFDd8gz0SY1PputurBxWcpD2Mm7oy8RTah96ExF7hpRsn0xhtkvhz20IOE13Kau/jnptOtzh
eT7MJl23KnDlClPECy6lVZnqV2+MPtoVRQ+tz929qq4TwMVFK4iJnAzAh7Ge+nKbjKIMD9r1BzT7
jfkFE0pXspHobmusI+k6qpudKBhChyht35yX3eQpp3qHWI4It8e5dA3PXayLGJSk6s2d8WIuQysY
QDliimZUcd8KXq4UBkaYYn/1yiJqkV+dZ1xp9wz96ntC6dvgYyoxAb2GZoPhTa1hwSvN84G+JBLL
Y4fQtp0mignD/GLMSGQ29ITVw2wz44yYnBJyWlsBTYegaLdhiHSflM8sELuAQOFNtmQrObUj5eKu
bbu5OTmrkXyrBdxjqxaN8YVjlF4ZhXSL8eST7eHTb8rrNuK3Xz6GIimXH4KBcf+N9FYr32mGlDrG
CCDrJ7fM2EKGvms3WoYZtRbN27jF8ltDOO0YUtkYqSM1ztlmFsp+1kvNOaHuzOW00CA8GmjmaozU
CK8vvDHGTZWFxIz4xFr+apySCpquJlPP8kg+L2p03PNLYztMIr1MQb+UxpGg5HLno046FGGR3KGg
rp47xsmU8orOUERSNAvAJGm6vlvdgf60VYbLGlFHrmtsYyvjuEES+cMkit4m50QFt0GPSY5Thgvp
mxFlS7jjryp3qxeWXLD3Cfc7q7AT5OUq4xcZPAtPudkux8kk8vTkJllvnte5s6kalyb97jmd3oPa
6IwXcqptQhbbIMEMVFgN5h5bmjtrzZc5JoXOHV+7kNTfrA2RvZfzUG2la5AMxDFLxnIoAQ9Uwgy2
vh80THT7VuwTyaj8SDL6kh5xQ6G+tFRtYghr+nEzVeNUHA2k9uIoiz5tLgGZJASp8NC+59InjUdX
czdth1W3zaXU63RuM2EvR7bF7MihCqF0pWwz31rFtHznbVA0m3Kt4RHOmSlOaX89d+Wq5qrNkO28
avQPBTqITcuEXx26Is2mR6ywzA6lJwp8w1X/rQcFd4Mcj0mgX4YxqFFNmnhP8spFG/n0boIPI/2u
mSct4kZ7A9tmeh1uk1hbQGujg+6fBiQb9fPQBLQmB+6nv+3trny3ORRfARo1iVsoBx4MLFFfgb+Y
M4Y3bz2nmTmcR7dyPuaaMOVN6pBfd7NODNNZxoPMHr3EFB6vSSdvI1sby9kY04V8Tcecb8HfNAfl
jHK6nk1KBDy954K/G+X3rsn1nWHIRh3pOpbfnBRIJZafeHCxCO/WhaS5G7fP1i+uRX0ei0HaBQdV
smXWRRVvxWCJcWPz2iUzgf48AWDjiitg4P0zkDEswtjwpCQw2et5BSi/u5C7PHnHAh4dCn2XmiHU
VbyAk9qR6jvu8nIcdss1P7WzMBKaZu9vNWQJlAMwl/fhmKVfC7prz93SAQpssE9jD6zyh1Yq81Va
HFmb1SzvXHpR22r2EJ7QNEi+CNn5NOis/hwIyPjZ2nLZuUtJWXWyaXxDm5r/giFDpqUgLnYfOtly
640L5/LBk7SJLd6JMUag4W5pHeLgUZVCrXfc5ZSpLI+J/QOAxJJzMXYB1drUk/fdU8K4Kemrk9SV
ms0DJWn7RY+Woyi90B3VK4LOjWOTs8w2kXZLNA4uJ01GQQJTm+PuvXFWl5LE8gtPtBWDVS12fPQe
DlprPZPu+4Q54JHYSi5R2HgxeDYqS8UzrLJfbDTWCUZw6OzQ+kzHhfq9icq1ad6U1F225685t2XG
aDausVlHnGTt74HplwQe4ricVt+aNk2nJiKAJWeRxHfCLwH22UM7d/SojFnpbGMrg1dGZSfrvPWd
rAMDOrREpLEfvBpGGe4EJ8l3j7yI9iiUgdqi7L3mlIsOo3OVQNkfU698gKgyfzFkWj96xLhtXCOd
zxWDmsskk5aHDm7abRt49YGY0fJRJoO/BSDhbhofDsig8hAWSTgS0c3h/Qpe0HXsIfj+qrVbx4Mv
lHcoZu5XzEPg6l0G0s7fdqYR7lErE1pHjjHPUt43CX7IOdiv2JpiTyYWM7+F+rsXxTnL1XpIGRIc
5RySAkZewRA306jArDjzc8gY5yGzLKYrk4v4aJuDf7nyZIw1HunDP+lqIi1zVHOzmb2xbjY9LoBD
KxI6Fq3Tb/pEK4+hvjXtrMngxeMvLcmt/OMRdVCGgxsyz+JvwKkWHNPRyBCHBp/nwRDEntJQkhdH
j0McdAwNk2wBgjWxr7nW0tkRIwf+Tyqs66uuQZT7kv1jiSy3Snd2t4TxxA8RbJBFjhfMkFJdSTXu
z1SV7ZY3ffNVu2oz5EHxmCjLHm+6VbvxtXh+CZbSf6p1W2vKVmyx35Egdm+LNMh8NtbArO75OVg+
czcuWHKR1W8GHVT891obd9bqeQz8rr1B6oA5MPeOaP3lkBeDuVya1HI/2pyoikjSF42lzcECuZkh
p4j6VWzNpUS1EFq9T/a0JBO+z1AOZQMZy4SC6y22gHuMyshzVMdJCqf4NF70yNLxDVNsRtbUvSIP
96cHA+FuqcVkbwaRrWRwJQ4ApmV6pAnGWTIE30CCu6Us2pVKByBYS47QmRYM4lYGNtspX/OnBEvH
Ttq5vw2tJsl3HdPoAgkSD8FWMk/C1e1nvbtBTOlf3JEB6iawZfrgyQV0d8dMnOqXJy+6KsrGp2QF
m/ZqXBjiFfXetDoTnRrj9l0J0FOri1l1qIZq48eAC3mNJOfxn4lG3rwFVUC4lzVlOzeR63mSABCi
wQK+cJhQSHyg23P2pt86ca9JaTgQ3cilJ2XDX8IoIh8EcNy7ueLGhaWptyXBrLFZ5+g3awvqhAPg
g/TiHp3sBvf56qKDASLTaQi6crwhDHB5dMYwv6wL4hKoWYzWTsSvP5Q8fgcs1hXp5w71+N6Xrn5f
88b3T+ZQz+y2kLtu6MkvlIcth6ZZpBhOA86xnJ9675Wz4XSagmaCvz7N4yFFf/yjo6gcIpj6dTx2
PBqRNZk6DuhOxWtiOdgyvXJ8HaiDv1Wtx32QHkfHbYm1uopRpEJd9k3OZDcN6tTwQPJ0Dn6kw0FL
1mDT3xDAye5LyebYm2JdmpcQnrUV53Tf7+ZsDNtIasAi+94ZAGIUYT/6t7ZdtbtghP2yaYmD65Ea
uBOIy4kEuEr5+iiySoX7hFr/o9QFqa7dWH4YthMAKJuEdYIJA36Mw8My7fM+vGNZAoOmc5DZDh7t
fHaTY4hxw92FKq8gzVEnhzufeuimKwcBmCPpwrhAYvre5aOzkTAz4HmScvsmOfKEG6GBdUQtt+zV
ownrMykqlP1IIIiPlKpwjl7N59+ZE+l2sSwCyiZ7REMU51kyKfS/Do1B2DnyJkmX4AcNzZ8t0IME
cLIbqRlC+eLmLUkcjOGrbQrk6ckeHI1+SeS/7KpcOuqEhMIzMGonapBQVXW0gIu+LEVZuCyFLF2j
XrkEKZJltHxAr6lNtFV6fnUSVBZRAorobNmI7iKtK8s+irUz9V6vBtLSYFISUEENzQJFsR7KbZXW
stgVRrZAarBq5pODaYzJ81wpidA0h5O+Y7iM+Y6BYHITpCGR3uCwS7Uvm8q+ADMQdhTW6RLC5qK/
f5vhL1miVLpzz0Rhyb9bNMfHTUnc+KVwADWTEJUu/sFeSOXbo07xPpA3EF3YUTl5MWgqve9a2IIP
qdUHz51Xm+NG82RftK/5HH6XApkhxtzA7+3SZElR0HVecS9C3/Bjevaa1j8/Gf4q1U8fdYaOcgO5
sP8YadOtPwYOWtX9SN17bNgDZ8IEhTFEqhPiwUpbr4yTsrGejWu1e0gd21KHsLWh9g1Ns3UMo74j
PV09aat06Zv3pvVzze1sNzcWIsMQdhs9+Nnu9Mb0MmgZ/O47GDIeHWjL3FGb5DfOOCTrvjJSCQ9b
6MOEjIBjlAzXO+gk+T1l3XTb2OTabHxr7mgomD7/ljcnP5pFm3JDVA/gBma1qUL8Dfhtb0LqcM62
2xhXGnPyimfahMvTyOCCWKZdOAnThX/UyGWBFvEQv9ZrQ8mYrhlUApiu9SsCgHLZlr2usu06GmAg
dUr/NNJGWrzmknYAe7NnNFFVJfHqOeqSDgkbs1/iCGqqgAlQO39wsWv0pxH0T8ZqyJcKWRqTNd5Y
P526KO6rugjihr0C1wohHNvK8wbOwYHK6nNLu/BpQLc2bSp4BeKSuzr8hZgdAqKZaGuNs0SpCaHs
uuS70E+dgqz6LhjRbYfVYW5KdC8titUjql7H4KcZob2lZf+ldhf3hpTq7mgign0ybRzTfQGAOUp+
hl1nPBAyIndF+CP3SXF3pRUz6KRzMFOAVhuP3ACYSKVl/lRAvkiYmYsAZWRDbsK5xAr6ViRZR3q3
RlTMfITnmZly+EJX8G7MqufEcss2tr0MxfeUqo672KIeGWbNQaMrznW2DAfVej4SFeKyzktDI+Ri
JghldwRpoEPtSAnujrpoGkYG3OpbZ+ibcdvokfC/MClHeCN4C1PszkT9bZG+DxcnSWjwccdz+mcc
Kao7E9ZQ1OFzaGP0LBmBmVOW0qBfmFqhJpHdAbVp/dhfX7rpEPDkeWFXoqFmdX9l0GchpMYAkUNm
W51tLq2ZArNZxbOqi+YOdiGVYEnfkZ+K09tupjda7gu/4r3Q9AHHsylHBH4iUMp/t0qRn6HnqeVO
toMmIHS2IWs2mXVCiTnBwwZYKaAh5f230uqbfCflWk1vXcfMIupDcCl72dm8bGXut9vRSCZGdXRt
HrppXM9wHObyoWE8xzcLwMrcW4MbPJB0PDSnqlhaqFWNb7ysqjPvzDRd+8isaRu5WCzMbYOlnkOd
8ASFDkzxG6iW/pttXlvhqTF4AnVo5V14lpIddZS5CxfUzKd5sJxvVJz8Qq5rdfLArOulVXplnlPZ
kENUrfx1L+ogGLAgpIV4hrfXWxuB/a6lsbhqrqcNUNcsbY8pgUcuhBcYbNeVNxqvJAj0h8LnlRrV
ebV848YRkusTov215GtHos6F8cRQtGK4MiKIo3Hn20/TEOCHS7FRxqWlaAhcvSnFdfY0Hoc6hO++
ph32kxQq1TMpYGMF42KeX4YFuFS3pPZloV39wBS9+NoMPWGWGELl0a+HjqAp2aAAm12xRTFIj7JO
Fv8aaq+KJzwWfQC5qmzJz4J981SblAM3YNmm6nFoEz/d1AEclSgZcUfvkDB0sHokPK0YaFllUo34
3i8D0Ut1HKZuYFhTsz9u7LBSx0xTQ3zrGOIsL4bXWNmjSmrAOiCU7Aqmo0NL3w3k9DKORZ3HyZw3
L2qaQ2pkFdBFZ7puGFFDhl67W8fQyB6GZCB4E6Ibkm6oPsfOXDPwNS3MP6eo1tdc2Q5qx7l8IrL5
Kn1PpgSnsu3h2aHPYfYRkXIzKJhu6szLMKVWflu6UBYfs2zhCS94tvyzyyv7WNdEtJwKpsycSTN+
feLEhP5AtzncWuUESc5WofeAo5yJDUaC+p6sGvVkc+x3ADeOXX7CyNE9pCl8xMskRLOryjb94lEI
qWicE3qNhUkotwrV8tGXsDY2OlX5uEmv3sCN4L09n401za/RJ4SWx+2s83s7rWyweW7St2/9Wky3
Ve6ZnMbTsnprTBQIkWmp4XlwPfm8eGS/Y8nvDJr9QDGCtZdZvIZXA0Bo69KNFkgQ7abuS0EzqdP1
hYZe9cBnN6wYm9cAyHvR8jw2rry3PAoTgbHnteuX7KZ1RRDbjNxja61GYvrwaXM7mRxAQ8eUk+4X
z+2baLGrABpVXxU+9BjC4w6Gb0rxUDRa/HBMTDNxltuENVcIOr/k1ID0Phd0ERGjR/+gWC9H6Rb6
wszN/2p1OjjbgP1pq2OEiMOmT8r9JM285iCY2zvhFObD2IpxL3I04SzCxXlJVMUOO2o2JH/odXbQ
nImZWtbKOgjgjDrKcV6AN5rScOsynPjFK8uKh7WTQZy4RfWhtJQ3yAqz+xZPchHxWDVt5NH/I8HY
QAVJyvfQ6cde9OJe5TrHuDbOt9BkxLuFeB1OqeVu+44/1TO9Tzbk2JBRkfeMECsxdbtFtQtPiYNX
d4QMO27t0SiCE6Of+Y1OUbOjcjbXqF664SztLL3x3c5/NbVXMGYQ+rabyMTJ05J5Z8UMmvOKldLA
ZzBGemLC4P8HaynZjuDK7gup6VRVCR8o9exdWlvmnZ1r5JMdoIe4Zjt50ybFPf6FZYueMZijIQFZ
8guqYMWdALvfngjzUWSJVuzHB4p01K/ZVJjHakrqp8JS01e7yVMoTd6kqOrTUNo46JJOHdDxNSdg
Md4BjJ5HSkUFEqlyTaN+XNA3MM4s+uInXMD1i8DHgmCfSZs80K5cCPIzB/MmYwLIb+HUXXKcbI3a
dgpz+6fNMtwnJqaj2B4KYIuNUVaPaRrQdUDIYj1O9DCppOi6RaoUY7PLAMFwLBoqUHG5HbwAG2vd
rTdqHxNukSNyG+taxzXmwOaYhCn+k1r7nbGjouiIxGFGeGiqdK2el3ydo9Gop4ugrgujpWSX27W8
0s7o/rS1r9a6uXcDipwlgbRB59VSKccbM6Fuud64HUHpbXNHnzNIv45rL1go0r0Ot5gixGk9pjc6
Vwil7aUZxlevpcwK00XNUdIb7nzUYnXoOgc00ljiPYdI0FmxzzZpbJQCpZUx0l2rYdx62DHYL8r7
ZAY1eyrToXzMdMNYnltxxqKwvjBtT9VtblpJQf8Qbi7zz/S5M3LW1aSL29TyaFIj1EtRlFCnFzsf
rgUMpEWzLlZ+ML0holbG+Lz7OVrmTH6XhEyBOWyH8atbuGxaSQ9WV7VDCLuc+VYFpK1ptwFTieZR
c9VHZwGznLCN3XKE8e70MMsHGIV5gf+HXKhlxNUWJrBTkwCKOWjVLrzW9BB+i1Y5+LSEWx90wD6M
ycw0Hxmc0fjt+VsQJABlHhdeNuNp8Dx9N/Uj+saql3a6k25Qg4qhs1BHeeKVAuWFbu/twhE3c2Nk
9hltHVkcNgxIvQmk2d4bQ1My3BlZKkz6c84avbxLpeOyNqZmX1DfnK0kWz8SWU5PckBIGenVnS4y
1CsuwDpNwo3rU2DtOqy/QWR11Xikcw08mcr7Dbk59KzEtRk7YLL90NCF4bXSj2wJ4pzLreOWI6Sq
eXFOU5nL8K2aTXmBPjqXWEsWbe+kU/f1Rg5G10c+MP5tZVblFUAbJDvKBCugt9Qoj5kpoM8HphDZ
8oSSoJLvlD0Si2bdZwcXiM4vZZqBsa9De8zuOcoH415Tz8S2qmDCmSOg2Aj3f1Bvr2NcN+qvaEuk
DG7xyDZQolwyW94fRF3u5TqIF9/SM9PCqd3yi5tfkPYRgjm6vP9EzEmGgp8398QhdnVpRzAzrdiW
67FImA9hG9yHIJ629jwYHq11CoCSRt+lyIVzwSnQF5saYdyL3aXOqwNLCsusyH4Ego9ykM7cKQYQ
bVBwWrToTPGJ5+y8BGp+CwkExYAcetLcsuOGCLF4GaZvYSCDH+myivJIGARtJNSJePco4DHZul1r
3SyhpLSxgml5Hxqn+AbJ3f7og1EZiMGa4GuGsmnY2D0UXab5afAjY3wRssUzf6GFCrRpY6CpZusy
JGOirKjvimHBBmGhywDYi58KVlcRhA+0MJGBiDTIn8Zamt1tmZjTxDIsXAoW0BzjXe1k6ymzxvm7
yXv1p9322bIZS8G+04bi+pwXwfwuOovIrN6wKqbseZ4cruWZz7SQ1tKOfra3RJNorOKCFg2IflIH
lhnnIhzeJafJczFnpTy2akz8WLNRL1ExMkzGZCGuO3U60j0AHRmacef0abkRDkD/7QoUYSYG1lCv
tp6db5AqRjjtVZbwMuHVOpzyZGi9I7Pz+WEoDfK3/meYV7I35cgWnpd2G5PUMf4KtLKHKKMD/Vjq
BsC7p4vLMqfTh4C5TA/WNL/8WR36u3wY6BjC1BBLvY+G+JM0tJ2sEUPuYkdCPS4kx9csXCjfxz9f
5b8IbZlFmgGDUAhnjvNJ0G12RUKkZ8E0XmQb03jMQ5If2ltmuZ3z/61i/6vj6L9oXcMrmwuNvQt+
5jP5Bn1WV6n6GsaYcWIzE1CMycOfv81/+c1CUqbp8th8H/Lu/q2Edu3OwDfIJezuofOfG4jF4V/E
1r+roAPCdU2SlEzQLY74pEwusxYtTNY7DKWnuDdAYJd7E5ksXvW/yIOD37TBgek6kIlQqQcWyJF/
f5mm9+2QaCa0JF0SFbT1ptzkiHDwiOYKTsDl/nK9T3SFq+ian0wI6A8BKnLvakr7p8ui7dZSorN1
IlVdKdakhVunRu7z8KYgKzLdjox7vb+Ir3+/YwjjfTRsAr6eZ37WrouUoWaINi5qx0fR6sPYDDu8
0n9+LH5/8rCkQ0yxUFn7EEg+/ZJdUOlcepTQVng369ch+Bt163rT/6Ug5wbxxOEsQInssWT//cuB
MefsIT0vcpTe9BbhrO1b4XobucCLFA563w5v+fgh1Cv+2y29xWNe+H/JqvrtecFlgCWDzUJ4gSXE
dan/wyRjtTWy7nCleWW7d23WxdocHrHrqs1kWPdQ/WNGCX9DBv22HK4XJa/Os8wrdexzNJJXhWgv
M4smeRHeyv6tm6gGIDY9KKO9LI3Y6sm7ZSBHj9KV6Byd4X4Gjajs8tL060Gl6U2Xzo9/vt//CdP8
dD/4VDYoI5MfA//Av38KqRamVth4cOR/azvnbFKDubA8orG9CTy9SWeIyo1+gTt3Z4Agb2r7m3Cs
v5gY/usNCU0O7CH7Kz7jf38KXzCtA18O67RGcukacRgCb8ZHTqfjAEp5g/rn+5+/+W/b+fV2/OOS
14/0j2dASPzifcMlZbLrXDoecMUnhm1aToc2+8va/W1ZfbrY1WD6j4vNborCeeJiI+oYXtgMMn2O
E3/+Rr9tEFyEleW7wmFX4mb++yIIIpdCN7YfmYu7vZqZuxKRLbXgny/z+3OModbHU8sGAc3P+7SC
U98YBmOw4VO7wf3SYIEHU2SstXpZV799/fPFfv9OoWPy0mVn9xzyeT99p662e2Nw/SQychN81rJJ
7fGVp/gvL9zfnz8uA1kMWpZNfKV//c7/uD/tkApiScMk8q3XodjVzMobFAKok/W737mbP3+p3x89
CgkLE83VsoN759OXmowxG8I+pZ3GVUmQ0McxGbflXD+U4bodm/Uv1/svd4yX4zWVzTL538+rCyAl
rT5LJJHTfhs9gj/m4bFZiGhv0v8TIpD3Iv/hmeBLAc4DZvRpURnXKVUDpSTKlP/Av9ke0lEygSvs
IM4G8y9P4r9t2f+5mhCQFSgwcIBjUfv3XTMlTFeUeCxhDfb3yXJ/TfhAGpPpn7+tx/dmnLZ/vnO/
PY689IXj84iE+M3dz0tM93VdpiZXbAtn4+ZYpN2fyVL+XxdyICgvsZ3bLGW8ap++F22mRYSNx5B5
voUT68qEM/lfXoG/PRP/uUbAvYKMRp32ad9nkNUF2IQpyoxLwCHekSe/elv0X9bvJ+7rf+4RX4QJ
EfIeEXjup6p5HOyFZDhBnakM64IPeYh7vyc6c7YL4BjuL5KCBjS89Jq6sTmUC3YryfRmK4pk/svT
+du6CyilPXqlAa2+K2Dt38/LpPoqnH3LjQrhTAgHmLcHtWM/285YHddB0IgA3PqXiuf3H5pARkgE
rg8cAFrYpx/a0XRzmHQwdB/CqJTfhbnukvKSeM9/fjR//3K2Y0MOczEEoiT87KGEntqv8v+Rdl67
cWvL1n4iAszhttlBrWBJli3LviG8HJhz5tP/H3X+s9w9m7sJ73NhwIZgFWeqWbNq1BgNQL6cye5m
TszQuEvBWxShWzi/rxtbGhR7E+FD3dKxKwwq1bo+VFBu2MRIo9C7eaTlEdxff9+p0s11UxeumUcQ
nkSF7tI0aaadx33immNfi7rJzyB+SeJt7r3WZbnlze6CSN5lzQ+KgtftXR5xdDxZLXgbKSOxX87t
BQrM7xoKg5up06s72UuTLVXD/HaQYNO9burSf82SoQ6clnOTKMHIuamwNn3dqGM6hTo7Pirk/1AJ
GtPtMJo5HGByaN761gipvBm8WhTGV9zMvN3PQj/CPnbK3KZsqfrFjhmQMgGk0FqE2w5VElrVytvr
A7x8JwkmhMksFLu1lAqEehoq2U3eSePWGPP2WAH6ciFYzXeakv2Mpa50ob5+1Fp5jQlzYafOJ4/A
21a5/FThC9LE8wK94wsU0sQuDff3uZlzu49viVWu3EdLtkARaCaPXoNXhRAZgRIeSeUR5SUN+n3S
rew8pCm3bP1/tKOe75tK6uhThLAVnwrwTnnwqGqHMCWUycolsbRDHEU1Zspu3KbInwkLPgqnCpXY
Mleey8L/EVnSylgWjhvNdlxzCq9BJGzmn58c7z6IwbklvIqgJEKWS+tcQ4WCLjDKld1+2btsszAn
loSdgBg5BHs5s9bqdN2ETxMbL/jVSDooxtSFTI82vu812FNTWjO94MMwbXABkJziL8Igo5YeXGA1
vDeVT6H/SPlPl2/K+qlXDzLFNR29q+5WHg5wLDbVx6C6p9jfOnsDvfj8+8qRXJ7wP98iTIMOiTRU
LEwD3zLmB7/5kMvfPHgKNOOeJkTTOITDS+LdeVFHkXRnxugyrlyJC9uKiMBUQZmZbC7xSlQ6U8vN
iukoKlkh4ws5XQeG4vpAFw4jyrzcGFAEkW0Q3/gtIFH6ocnh0v/yW82NPfjdXzTO7Uoz+HtTM9GQ
hpuBvJNn5fkeLv2+1ItYMzcUib504fhcQGoO3uuHFxftiq3L5SMyNAlkdN0g9STmOiVYsUt4PdjF
mnQoS/uHFqt0Gjtf/3b2MMNDCPpS/BiwsvMhjR1AoREq043VdPfBkFKBBpGcjztenyuJkfcb/Pwe
ml0LjCIyZWrrfzr/T1yAo0t1WXQBeYaot+zngqz/0Vc1qf+SNEUZ7bWIGsqO7Lj9RdeaIaLgN3Fb
SWHcjy5ZuBBe0958TWjMth68quh/wbnkTPe0HoCHtyjOpds8NQhym4mCwp5qWvJ79Ght2ppTaLyq
NEo+yVXi3LJlhoY4tO8+oZRLG8ugwSxH83aWHHQtGgCmBGH12TIn/1MdNtFXihnNMcqG9pdnRc2R
ngUo46+vxKXveE9sQulCaMctLZxXA31rrQwBhqTlP6ETuZH9Ez00dyo/RNHRUlc8/mUUOb8UbdKL
qsVeFmljCWA1MBOQ2qAbBW0Q6kA0MSht96Bzk2mT97cvU1uHukIl4WgrvInt2VOcLD1089TjZ22Z
oFY2QbsztH5vTfTtZyuGLl0Ov11zqK1DYz6H/+eGVKPqaoRVnE2Wf9X0u2iN73rp9/PqJY3GASCa
EwLiwqHX0M9pYhqn/J+GGvfUW6/XN8KlQ4PL98SEMFdSJHU0OGBCpseG2uSG0+Ja7bYBOX/d0sJg
gFCRh9PmC1lThetqArEeWTVyhq1WU7eFJUVbM7EwmDMTwq5upq7vadlCpt2Xkm2K7pcbQS97M9Go
v6tzefh0fUjvJQDByZDdUYi32QBw+s/H7GSn5RkQ2dbOnA0ANXhvi9sijjfk5OCXADsCIQ8Ilk/Q
GXzUo8G1A7pA8uwOxYytRX+BokbP17/n8pyZlHZo2UZDkByQIYSKToVcZ2hJ3kbJ9I8IxtEPWtH5
Xd9EU/BmT8rKo+ZyRRk37RSUDywDzIOwon5cmJLaolSJELZ3H9XW735qphVHfnk1zdQwPD3JJsx5
buGlRj3Cy32gYRu9+x7mMlBzay9p+cpKXs4cVkyQ+KRibK4m4aTFBZ3CQxj4blErP5oiO3h02A4S
dLE0qWW05dmH60u1NCyNq5BUiSzP4cT5zoHueuwk6LpcK/+UFfTPhhb8cWsO6vJAONQjdMiogPFq
+kV1B7FoH1Vg6h8WepAhXPOHTCkgY/Djj5bRKysh2OXTczZn46jgCL18VSeeZDV2Cb1KYEOr5r0B
utzFNeevHW403KRpoANtBsb2+lxeLt65WeEUgruCWwPohRu1wy1QtD0terc2dA/D0OxxCCsJn8ul
w+NrqgKdus1zXhXMQVqQ0aQYhC5I19u6lGlgG/u7QpVW0scLdrgqif/gJ6IOrQlbRIdlrlQqileR
DUXjTK0n38fJ2/W5mz/23IPN9/EfI8IVRjPYOCYEr+4Q9rGr+ACc68SFhcedCAUT73cwVC/XTS68
mRwK6/gMdqauXETqXVj0gA6HkEdZ+Bz06l6nUWqo5B+KgrBJ3IEKlr8AxiWBV25DPV65tS+2i8OT
XYYPlPOgUKWad/GJ025pKk/QCoLgUu7KTdNbP5wMEbpSaxVXoRqFxmg2fr4+5ou1nG0CIuCZNt+3
tuBfhp5GjwgJa7eKIAU0DViB8Mvhzu85FtdNqXOC52xJsUVIhzUb5m7KoufjCyLkM7paCd3R38+a
9UEGmHp69RLYZOLXNhmAPd/T5XUXILlJx18Ktm04wL+8L2L5iKhy5f2yrKPRr1wX7/ogFx8G6Sk1
Fxl1A9HJTtXYx6Vuhu6UkfInARYRkTlZDbYXtFn6EI8oQLvgTIG7h5LZNjd5rhpPQaJKOzmsWu8m
DW0/uK1wQiNU4Z62BZqoPvfgILtt1Y0FXeDSICHuHKLmrUDBL7n0/ROvl2mpvbVWCGKPMmTUrnig
Cz/ryBr+gOcaUnCEgvOWO9lSiad2gyRXkVuQrrnnATVti94rXHnq5Bsl9M2b62u8aI8UGweXLB9l
kXN7cTV1Sm0CfHKC5FZtvvoomPr4PX0lcF/YtpTUqUwQ4nJgxOdumNDUADsR4xrLD5zMH/C/HHzJ
Xrl9l4YzJ9G5DdEcAXJzPhzWewq4jSI3ib4pxs+u25vazyJYcXXLVgwFjADPalus+oWhrARtqEau
Lx+b6ecEE4I/PIXdz+trszRnOi8CKn/ELDjv88FEyF9LlueEbsQtcZBCI4X0Rw9DiKeifCU4UueF
Fo7U+/OAm4jnzsVZj8jPo7QZo/Uc9PIrzBEO3MFBpDwPowxMcwQlCl+gpMr/1Bl01Rkwwc8JDWX3
KUhe64kW6gKZQgTgfVQnLdDzKKl5P2voED5NsIr/sKzauIEmASDr2NnWVz3Kle9/P19kOdDDIpVK
hlzIV5ct57GXvdBtdZSiA+DsTn7jeH+NG+KInpoRjkymejGJa8wAeKOd/8ZvZNeIYxoxX6+PZ2mb
mUgDGeYsUaQogi9w9BLGLV1iPKlF9T8bdP2LYsflRx662g+kL3CA1y0uXGjYIeQih8PeloXLpXYi
jYUcIpfXCP1Icic9sHj/DBnywBFQ211PLmkl1FsY5f88enn88PZ5v+NPPJ7k2VLJkx/oZQ8XYdm7
Ke8AVNJvvP7/U5z/R9zamikhRLEnciRlTJIizl8LWr5A24Ixfgv0FSe+cHDPhiRMI5ywjaFl2AG4
uvXremc14U07/TUtKVlvmE8Jyh00vi7uCjmUK70Cdc3M2dtWqT54NJ9DP7a/vin0S8+ALiJ1XlCF
cKaJ0phaV+VR1M69eNGX3qwIIF+uG1iYrrnGZBOYkmej5HPu5wqviAMzb2MXIoffYZPuc4g4QOyu
XEELm3su9cLshHfjVSucWxkCy0AyAZRCqnBPYo2aBIRj2U9KXLQJjStH6TI2BQ43lw0UGXb4OTI+
H1UFcV48ZjFE13SOwW8BPftkImWOk9xbKqRxLSSK1Q5F17+fTW4NEp5EEEicCcOcyiDzpIIWC5rq
XS02tnktwYKq7K6bWbowAH8q5GDIWyikLs7HZ9aDY6TIOrhdQtRVBCQ8nx2kReF/gwyA2kAT7krv
VvMPXf4KEcBgv1RQcXbfi+JOn6H7u6F9JHN7/bMWNivJOhkkDtExWBlh1umCL42QHjWO+IGOS/rk
65WFXdpG7CKWlIZBSCMEJ+JM5YBONBZsrv2Rdq36saGkDStIvQaCWDoYaKzJCp54vpaFaMa3TNOH
hwD6HL+4ocl468fGESrTlREtm5kTPvPTwhBjs8nXa83GMbp+PrkmdVwjNje29nh9ZZas4Ke4XGaV
xovHkoqCLcAJYO99fW/MHF1TDE/EylAWlp+qCnGzQh0L8m9h85dxWchaxvvTatsbg45A1m8lYl4Y
B0OYJdDIJJk4k/N9305+qyUV45i87hWmlX0NZElOrL/NDQB0ndESrD/lb1PMwJUDCrqRZgFub5yt
gshTQ63AHleOy8KNeGZF2Mwj1NlTF2GlG+EgIUPQwlk6SsD/5JXH5NK0QYwMvoUSFEBOYS9DW6yM
dhEmtN7FR4k2Hh0qEQ8B3eu77CILMU8bB58DSuR0EcFolerpTRMkrqdX9EtCAkEl/HZ0oBs2mMii
bLZt+/u/sQlAFaA1WRzR4zZe5Y2+hU0IYXdhR0R8LJTnKidzlT5Bm3bd2oL/gdx+zrRQy58LlOf7
j8y3YeYafIUa+hsoARzTztqaLRcnoFirW7n8l5aNfB8JDpsULQoo59ZKD41YOqMS15/s21l9QrGN
nVqvvD6WtuGcwIFeXZkTVMKYWmT1UCmBkUDOzcOce4vSYoM0Ug3h5koUsDigE1Pzp5yEm6FOJ61j
YkqrnE8JPefJpjCmcVuZY/Xt+kotOSPqoPg6gg1WTBhV2OUhg8YUbIFHe7QeIala2QxrJoTRjEbQ
+YWHiaoYnI+TX0WkEH3/4/WBLC/Pn4HMW/JkzoIRlPrkYMXupQ06cJNOFeyjJv0XVyvl6RmjCbyJ
4rjgI2DxkaeM3hKYqvSXGRTTOd7NpAbQuMYPmmSv5e+WnMWJPUt4MKL/FCS+l3NwC1oj6yrI3bxD
w8tXy6+eB5N06B+CPN5fn81Fq7NaELltEj1iiNInvlH7YZm4U57cUlsskl8qevJ06aSa4rb2irlL
kBMukbLAv/bmPXSyemqfWTCTYQ++XHeEPEuCnk3RZQhpX3rjMSXDbkBGFO2uD/MSWinYFba/rkDt
gshEQrl0OkCpopfPowav26FhtEA7csS6IEbat/URFu7rxhed5MmYhXNhejPXfYptqibsHDgB5UF6
GhMf+Yqe3sD074ObszkWTog+wPQZ5PNY1XtfgRa1hnuRduTro1o8hyejmnfWyUrCU++3iOTAh+DA
OWw03/q6pd3GjwBRrklRvAMJhYSQaZNZp5OHiBqM6LmxpEn8rtZJ4TcG5LNBC1VXaf1AaIb+Ze9T
dJO3Gx0KM9gxNPkow30VffdM0+38ty5f8T/zTrn4FDSHZ4ABmEfxgdipYLzaouENEda/UhuqhZY+
8cT2V+6Gxfk9sSPsGg16PXL6DFlS4SOcVFdq4DCZvsEJ+V/EqWw9sqEkecFYCkGkX5LygH2L/SmN
zkbLIRuDInzFyNK0EQGBBQeiuoBj0uQhhVodTlGojGy/uDcS775t7Ne/35UEPg6lH0AMtthHZxWd
FADBSNw4MrNPpjwmxwrWx/tAdbRXI42/XDe39LBG0xzeQrYCMHfxVRR0M/FgOEKECsly1xzJw+bd
V5OQb0ROGJpO6yHpt7W3v253vnzETchbbI69WDMaE8/PQ44oRtf6MpeTFN7Dv6Qf4nqUN3Ju1E92
cxskrwOClxtrFRE3/+Jzw4BDFZIIKjlN4j7BcOlMYxNqiEP40NxCYdZY91IwvEm1BkkLJY1N2tpf
oPyevjR9MW6baNSRKAw/+pr2rVf8VzRn4w+SOU6HuIN2w6dDZuWtchmF8H3MDC3RXKey+IBMJLmW
5l6mTal9aoovffZ2feovb8zz3y/4vSyt0UYIFB7ZyiGWXi0VQrPnJD0Y9rbw278+NefGhCBEjzId
jjUG4yVbGVXLhCZ/Heqg60NauB3ZwHgzXkIoC+oiGkGtm47KIokDYOwb3Xo14m+a9lnKkLI07mP1
c9nf1d0ekjY1XqvlKwvrNReZgOchZTjXY863cmZ1eVJqjbFRla9KvE3QbS87+E1/I24JyqmqodU0
+p3Tf/bieu85D6vJAP3yNM3nCNwCpW+yAeKWkWDNtYeOTU1/+g5imBgyrTK8bXQAPTQEoJ4K1W6H
9K1nughMuVm+H9Td1EIHvu31J7Vw6+CmJOQdPejte4Q2Dh1twsNLD6GHPDdAx25pBPve1t3Rg800
etGrmxE5usGuNln9neaibSw9NMW3VP9VVy+O/ag7h2iUDz5QCiocSfrSWrdZtpbtXIjHzocu7GbU
pL0pSxg6ze3Qu8GoTS4SUZxAp6V1C9x0O0YfDXhfru+4hUN0NuPCokfDIElJj9lu3Lc9VXLm8YWX
OpvNv+chvhKrrCywJsTWEDjHdu1jLofrE3ntjZzcxgPkMJ2rKkgajT9leCCvD/HywjubWRHnEBZN
B6NdZ0BtYbp+Ad0xOMwQ0ZLrZlT10iPPlwAvFNI/c9PH+fnxxhGijxY74zS48E3So/mSJb8c41Zp
ny1L2kCiPcVwbX3pqxgSmb2q/SR/v+kNE1KvfiORmCy0h3441NCoSVKxEv2+X7nClXH2gULI76U0
bsAtykTAqtPYtxFEq5meYo4zD7NL+ytBjXxmmLX8pyn8lhfggdNNg25CNjjuGEIN5TwDr6Pn4tGG
k7GyPqi1+f36PF6C3mAQ4KFhABfWLNKPws1GtkIex5p59Cd1K1muE38OgyOyiSoYowjeMN36aJMi
p5TnlF/Il7fDT7hCVmZrcdecfIVwHpEBh9rG4ytkOgl072cJ1jODu3plsIub5sSMcP5kG66ixOuN
TV852sdsUuQZ7WPcDcZU0QEFQ2uLiKgbeyrZS2gnd23rtZto1tOptdBeebAshPfMPXKxjg2wmS4p
ce5lROjhuDQ2SfmMklBQHTU9gU883VjOtnXerPyrzPrzMubPd2OAJ9n52lfghj5dn5h3V3+xWU++
RJh/+l00Tav5krqb4Fy7aYH0ZvFMZn7rQMwPDbECBZykPsr1R1ne+9OHYfysoyONsGNL1jqKxo3a
3laUO2p7lxqNG0GVNugNLVlvEH3x1iwO1795IQadZ2/u+DUNOENF/DlcUb2FQKoBMPjNU9Hm+Spp
waaq9cMAXsTrJrcBRwIKXmlWnM/ibmXJZnIMuCTEixOCKjPvwslAyAZxkbZB0TeVup8w1SYrO/by
NTSP8Y8lYV1824MNuMISCAjeKfSgBPsG8iizNVfGtGZJOBpqyqJ5MZZ8Td563NxTRu40edLblRj+
HVF3udf+HZN4K0FYa1tjgBcMy1mLGFJI/pqglA63YvjcStFOxVX6ijtJHxT5oGq3fninO0RFr4nz
phWvlj3xj2/9+EA5nMbex8xJ3ajc5egIQQvuPK9stMXlnjOINMJRgn0/xidPflNLPJATfLApeR+G
ABLfyoJKF3XgZtD2sarvB3kik2Ntobb8Fns/KlSeXfSwDuiZo5O81hO4vPNPPkjwG1OglwPdbMYm
M6d9PhauIsOm49zXgeoidENG566Wn/rG3Fjh31/vlKjmvhLmA0p8YZukair1IbrNG5QtyFdJD16X
7JqkWAEkLA0ROxZ1irmMdAHhleoYpLLFhTAYUuRKKGZsUBdER2CE2xbaTWnP//UOHr2XEDByw6bx
CFims5OVAS8F6jPXyZx9If9ui32s6A6MUZDiZiI4zQdf2+aO8qo15lYdctfJjRc0lI9Qsd47sCpD
3vRs9spjqOt7o4tXUvTLs3LyLUJM0cYOvHsGs9/OSRHjgDCWbD7kUHPAi6v1biWnt+gEtunKEVg4
AWdzMP/85AR4JV2EGfAkZCWiY2L1+3DKdnnz94Vj26A1ggHi8igdC/s6AYKghPPw4ugWAmXXaVaq
AcsTeGJB8KdKh7innDGQ1PngW18G7VinN3H/RRue0/wW1KKu3vf52ha6xHCej0s4NGCV/ABNVEJB
67MyffEk75DIt1L2VKEJ0oAqA+u3lt1aXDJthmGZ9JRTNzpfMqPhEW2OjFQ3OReefpPCyJ1nzsob
ep4wwZmDVPtjRpjQCkmc0ZrNIETlFv0hQEcqg9ztY06vG8TLK654juqvmRNmkqBfhQ+PWyrOn5R0
L0UPAMRD/xcqSSQ+YGnmZnTz7Keiowzdr0Qc16cUAsLzKU2iNFGaBLer1QEMlvIjzNwPXWL/N4ft
3ym1ZOXcDHp0pNwSxlgYH+vmMTLfJu/j9Xmc/cR/nka6q85N5KEcyO3AqsWTtJF76LelFQtrcyU8
z+K8keGkwEIbBAdt4K07+LezHML1gcy7WBwIGBtwIDQGzhj084H4JS33tsyS1JUGOyuqUPaDUjbg
YO4kcw2jsRQlEwPM5VFyNhokW4I1VBOMOmJl0L3pxt9GoN5kzU2ZD64ZwZvuPMoThFUDMYmV0Oh5
kK36YA8vTouq2k9H/yBrP3Prp6ShQvnkNNm2zvOt3t9J1nfbrNy4UVdiuiV3d/bBc9B34rdnPa0E
GVHurlitH9VoJCGTNz80h55TfhADyk/DV2izs7tgnEJX6uVHO2iTle9YWKWzzxBWiUQXr0yYFzdB
SSJCNRuZN0bbHWOYvuBiQcnWb6K1DvjZFQhb48yo4Jn8VLXRn8RoOu0yEll9Nm6qMNsBE3VbKPpk
7bNtrbK+zYfzwioh4ntOTYW753zG9XzQMnNgQxp9talvowSWTglg99b+kFiP2Vj91s30Y2VKx+sH
YSmXiZv/17AtOCe/05KEWZ7fkp/a/qui/n5nb7Q/5dWxiYD5THD43ZWIirXGyh3wDvW/HDRh4ZyL
kS9yCFabKx76K8amGYp0F9hOuUWzRr5XPDgqOoitNknW967uRC9BksIp20+Bi36HSiQHgEux1vzb
gvdhMv58kLD2gdrWJDaZDJO2/bT72oNz6rIVF7eAvrPPrIhrbZpl541YibjrOvQ7wvGV7nGuva1m
f6/ghA2yDblTK4faWHanGDLvDMXD8aWImi0MwnnzpjpkUJPNNL2t7IfljThX1ue2aUfMw9VZVqTF
yJrk7edhvEu0o5bsO/qOBhSmRkDhd6nuwpx33exSWo45+WNWPd//8USjkYNy9aZ3SDLO8pEBj7tw
14ADq+qtDWtt7n3vIoi6KnorqRJZLrD2DfzjifQR4mTVcuFyi0hPNvZdvfZ988Jf7FT6vIiJ5Pne
ED0RaK4ykJgVU++3s2pq3HTIaD8hM13HX8dpZYsoa/aEjSjlfoJYBNMRhcMNyRQl7DeBsi8KdAlv
w+JzZ78YxgMk68HQkpJ8QPoDTehf0bANlWezWCW4mKf/2viFLWtOZqp00bw8xlvWTscqmfZopG7a
8LMquXH7OuoqWY1P5cgXrdzVS0n3md3ofydfhHpAPmYMCq3EZFsbgpv7xCv2pvfgURBLeS4VP50A
9pCVdMN/sOrIJNlm7NT7HXlyB0pcz5XVaMZmSr46ibwxsjfItDdW+dm0j+VQu5b1IunSymDFhaeh
ELoe+gYIFVSCEyH+6eSelkXJBsciHyHZd3swCca9prxW3cc8X3HAYu4GA+/MIeC3VRmeMyEu0Sqk
vTt0B92uBULYwv2rOu3GiY2dlqzhkMS7fB7MbIYyLBjfC6I4A07wjLwAlMCZ7FVuPsY5RPzII9VE
PjAFHSZrCo9+lSUrYfHCIE3aC2G1oNkHckFhkGi3lrOOTewOcARs2GXtlmTtGzI00S2C8Mrmuidb
NAepFBwaAMT0d+d/sm2qNkeIGjJuru9vegmyGu1WyP+Utcz3e/bo9EgyofSWULWdL06HdOK5x/Th
oZ2lDWnXrIAEmQgzoRKYBZuJipAG4/2b732uMwjKv6jWgZrKqL4gPWmbh+vjvchziN8xT8jJgJt4
cOTW4zvMyNvYqrdP0PlKn/CTevEAt4SX3Vuhmyo7ZHI2dnjvSCvZjYsjI0yE4JvrCcT8qPIBOiLp
bm/7G7DS6DQgOZrJ8Q7G9V2lGivndGE7n82+4KA9VKWMCJZVUnnBLipuKwg8kmAvdTfS8PX6DC+a
4m6kmExv1wXDT+05rVo6nBwI08loHQp1l1ThVu22nrfiEOY9c7GnaMIC2wYU1hQ3rx3nlu5XFDEG
53FqQKd+mdZSKcsmgNvCrAjwQHylRrLeZeWMHw/Q+n2X6v2d+G/XZ+wiqH3fkyCJ/9eIEE0EVYA8
ocmrRa5pZaMwJNc7SfPbt7Rzkp1pR/qNH0/ySzYk0T4piv6+ASDV0dUghccYtdS1/IP4cBY/SHDr
ZYD2W6jLjFrdWrJbBUAU7K3h3VkoKQbPTngs4YVvnS3KU6HhVsraB4gJkP/5AItrkmodAH4hOaA2
sT5ZKR9gRYhlKm4q7TQ09OQHtDNzNApQYXIqaucU7H/oxkp0d3GXitaF9ZBGfTQQfaUNST4EzYcJ
0lU1/AdEfN9/ke19Uu3ramXEy/vsz4CFGUeVruyyigFr3rck/jgWD6n++/o2WzyYzh8TQlY1L+UJ
aSlMUIWVqx9g21L7sZsAM6zhxtcGM//8xMfqKcoHSc78adH4IW+/SY68V1e7jxYd6cl4BE/uxJoW
Q7iPlYaXJyqo+qFHd5WnEGzZlrPitueQ8dLX/Jk9wW3nThYbxjx7w/SElIHufDDN+yE7hABKmlvK
ONcXa2kKacWl3ckAvEcz3PkUmlqZoNfrxG5RPIf9dz+iCrGWN1mx8X4MTpYJaUQl7TtsIL9NRRoR
bLQCyXhfH8lShHEyEjEwVanj9WaJlTTRPqm9tmubrdz18UbRVs7Q0oYgoQjCR0eEl46p8zkDAKEj
Rk9ND4yBX+1T6hPjW4v6aGvc9d7h+rAWJ+/EmHCalMQwh07BWO/1O9N/jmgErrp/rhtZnLsTI/NH
nKyQhyMiOMOIxe2jdg+puUcVG0nDNY+3OBqKy/BaGHMjn7Dd7CbzUSLnJi3AjeQ/hq7fjOg9G8qu
KtWdHbwklEsV9FinzG2r7ag9BsP3ao1wdHG4f77inSTiZLiAqLpQKviKLKKz5ftg3Gooc6/xLC5Z
gSmZsB7KBR4wwjZxHK5SMwaKD+2PHm8d+4M0bO21LOrSjBLlzq9v6vaGI8yoCY1bjUhh4tY+CkzO
1xq4aB+tQCveU7GiV4L9B/YBHg2zmsD5BhnhH5Cd2YoiUz9sk3KWsUhy+yaGyg3tS/TqKIdMSbXz
Y7t9sO2p2MlRP+YPg2nV0FnZiV3+6iW69YDA5b6julMUIPfrJ+ovuU7QFANgCxwuNzK53EORn6P0
bqdNc9912iAfktQYCBAqvdC3upb5a8TWi9MIQSLNgjPgU2xMLwNErMcaPLZUOh/6UHUVWrcbP979
/UEjgfSvGSE+TmqElBqTeRw9rdtoPUKKVr6BeeMxapOb/5stYWfoMSl3qcNWl321k7ssfkiKD+0a
kHUxiCFygh+K5Jh2kaL1kZirNZbQNY3oVwsdRim3GyQ1eTjrCN9WT9AybnOY9Ko10OfSAYMsbaYi
t9j9ImdFkqmK1IasWamo28zbpQoQGSjU/pY8cw7TyLMwSJoXeSQJV3JRKFDiW4ywrPx2X0TW76Qw
9JUH8lIoDCu4TUoFS4Doz0+Y1+qBBBad92Je34WAdP0sWLm3FucLtYeZMwz2BTGHaXZBW04T/YpI
IsfbYfhWKdXGHGjoH8q1Lsyl4SDUBciDjj7yNcKcIcOUl+PIjRIjImbnz13ydH13LxqY2aJ16Kbg
dRAid9vpDClJGIwxg37bY9T8+G8MUD9HpRD/LbZAOn40+I5OCyS8gj/JdCF0FqzpR1xUlOathSgB
iX7WHnJ7YdXzSk3LKkL7bai9gxLuHJVkQLpFDFUzXv1oFvG5nzVxoXj7b0b3x7AQVnSFT3tsQsul
VWbf6UtzdV9dAZ0sbbfTsQl3hlInKH8HjM1Xv8LTs9WGnWQb+9FYiZBmPybeTaDNKSNCZ8wbXdgJ
lEosO5oArlSW4iGc9WOoyHf0X6ouenIG34R6OrmXYQ24PoOLwwPABDUehFKO2M2cmo7eeB1mxw6G
MKXUtnFkIVWvvWbSz+umlrcJdzudqCYddmJdFkr0NDPnXqyu0FzTu7fyx9GEFu+oar/y8sYwniX1
k9WtXCDzGb2Y2JlZgrQrZNQiLk+HfJZAjhGaCH+qoHOynyX4Xjs+6P3++ggXTzNSYrgKkoOgVc69
X653gVWqmCobXlm1Ut14frRWN10zIjy34fTJuOQxApvba+/JnyyYoK+PY3HK8HtIb83xpSgjJo2W
g+QjXmmU2l+lHx4LCHPBRt/Y/beyWutkXnqIQJH4rzVhQJrMW7vPOWEojxNIy+2OzOcG2TdYQb54
nfNBMb5cH99iWpMmL4DiwGDoKpkn4CR0RqJRSkMJk2g4PfdT6qIa+BmV4NdMRiKP/hIjQzk2K5Dc
0d40Z9yqrb5t7WJnIZF+/VuW5/rPpwixlNdFY5KUuDDH6N1SIor6gIhtazS7ZFgxtTDRAEdo1ZvB
CryUhe1ZI12Obi07B22mbVEjGb4NjBvTSre+/Q0B5OsDW7MmLGvY2k2HXCrnjveyOX0u/bfBVylA
8GRybs3s5rq5BUdGR6TJwCAr4hIS4sS6qIxJ7WncAw9yIP3WSj+N5iNqySsOc8FPI8pBcwHxLw3x
InuMPlRSWKVzUx3FsuqT2cNmcZvpN0qC/pbK67lYSdsuzaNCylade5EgoBUGZqctiHAPr5lMT0Pp
Btlwp+7QqN91Tb3SZrmwFyFGJRGNthCEICJ7nyyZlS/P7Zw1As0Dd9QGqT/2SOpvvNh6Mv8aj0bg
gMFZywjiLopxwtgmPx+8GPlPN4LRvpXsTUNloeec/f3eODEj6mVUtVoYzWzGI8SO6oeidr1CpW9p
xf8v3XDIwDhUw+gfB04mnLDSMdqmmGjsnIoK1C0UxbDtZGp5Nyb6szTU4bMdjtoPrzSb/ZjRwB5E
Zhts9AAR6pXjt7RPmVmKciwlZ0L4FISYFURIVa6J4Vsof4OCM5lmXPStQX+5U2/CtRzc4j49MSic
96n2yjA3MZhDU9ImCJt/Rn94o+aR26fflGDlvC+92MAa/xmgEHRKga2mDRJBPMHvC7sGW9PA/DLH
ufBG7iUZh03Zxim/X99La8Ocr+eTqwMcVDp0AcOkbeu5zHE0gfmaB/ZBcqanEh24PluFis5DEUKY
s6EKMajhDZ5WZ1riFuqvodgN6DfrR9+5t5yjpT86zec23ZdGgnD7sfdWnluLPsGGugXIyKwrKlyV
bd9MuZ8zzY3sQ1Bw01javrNdmd6jfo1t5AIz9O4PeJ+iDkSHO82155Mb+4PXSSGTq5mFTIo6rHd9
PwIUSfWUlg3vh+5HBb21vXoL0+CLhAj3trdQhiYB7HCJB+nx+movjZ7qOQJJ1JZ5pgkOyunRETAy
nZn3bCQMIMiKDlG9t6X4UKbT4bqxC5zMPPwTa2JGL480vylCg/xU9tgqyK6XVQmq+xnn5Qa5vu3T
aJtV6kMZ7Atlq7rW0Qw/FdE9ThrddUQXoqdhK22VaOXDFkJOvmsuR88CEkB7z5dFQoKLlBqzMFCe
jMvikathZaKXrm+wmvTV8la1YRk5N+HEXlBJzXya49CKt2MXAwUarf6IxmQZoqrsNC/XZ3vRgZya
nD/p5CTrbROrhJ7EnTMhYPm9az+b065XKK9/GRADRjRQ+nrd5uJEcoaYLPaTLhKHQqDox1HFKJPe
Qc2xvu+9Ndzd4kSiv0o+ide4I4KZFE+JJ6AY6LDX93JyZw0fJfXg9M/XB7J4LnjzG5SRFST7hOWy
c60qzXw+F372FGvSbRmUL6MN23HbfgiQjL9ubnHeUPgw4QfSeFkJ5uTG75sU/LOrtWV9V5u5c29O
a3QJ8y8RvSw78F8jwn4oIhKDQYcRwxi2TlwiKxJvS3Xl/ljedjBDUh3ntLMRzrddQtyVRTGsCJ2e
Ple9Qj9lcQz74EaCTXiK9Zu2cO5645flrIUE/8H0LGQwMyBqYnusiZIRcscOMXKrbZvwqyKhLlep
+y7w3KFND6nxrc+Hg6+slX+WNuXMjAU0Eq4qQyxQdyVFYjsDwjeFVfTY+jX5TXmKH8pOQUDVb+qV
l87SUpLEBf8ELIheQMFhkbM1JJBWJFOgWPTa48TtEPy6vicXg71TI/OmPfUfw1TLfYCRTnKczVBA
cO5Lu8RgaqNZbHk4TGTAssh5/n+kfdmypDiw5BdhBoj1Fcj17Gv1OS+yWiWxix2+fpwau1OZSiax
qtvW3Q/V1hlICkmhCA/3wfUh7CF+/C8/QNkVBap7WprhA5iWba18504fjN5b466p2aatnkz91SO/
UE2+bndpM56OW9knddUQLyNYTDsuoNOw85whum5hKcaaqTxwRAKSiZfP+cxWzGCkrkdsd/DAEmNj
dG+xtrO0fQsa5BQ9pNfNLXknkkMQpZ2xgMjdnJuzJwqaW44j0zBuDb8P4wY8HfFnoYnNdUNLM3dq
SAmR69LOGTArIN8v85d2yl9JPq2MZcnzUZGcMci4qy9o9oRFU+J1iKB485+HfLJ8zP/lYX9qYh7l
id/bepPK7PfLon/DbemiJx1vyrBlYSMf5Rp39OLinAxIcXI/8XUpKBZnTI5G1UHmAgR0XhwMa0HO
miHFrQctNtsuwczF9Gh4b116V9XPLl+Jc5bWB2li1EDQmHJJ3jTEkzc51MOeTb0i6LSPspT7nuUr
9/OSpzmAY0JM18Q/6kOUct2eLBdHg5fE0OamRotuCiN+u+7PS3m03wLVM9c6CETVgqrexG7eQoAR
uiPaZyvJztQI2mz0cATNbD9wcLB+I+BAlmO19Vu2YdhSXsnCtPVW/H7xNIbwANjywTJvQ4/53CtJ
6fQo7mU48qcGbeqiG4JkQD3WKoCtL6DP7oeFkGiZFwG6dcJiWuuVng8lNXw4/QBlWzi+TDM3n/Nd
CBvydpu4NzmU8IAQYJm+aYsC76Xw+vwvueypSWVv2LSPWclQm/erYSuab7XYFT2JpubbdTtLkDus
85/JVfaGnfujcGfCxNEeBPjO86DswW3pVkfWgOQMrVGR23wjU7Lr+3wTmwLkPH/dRTO/jk4/Qgmc
LAgVeP08wXVGg9RE+h4amd7Pyf4unW8jv4NWS5hYu7r9hwQcZPpmRVKcp6g5nnuWR0aeoFiPI9WI
98yFElRBb834pfGi2PkWd9H1yV4KrU/NKXMtC0RlGoo9IePTl3yUm85y0AeP7OKchzP+VpH396yi
WRMJBkTXEBM5H51oROx7NagdoXIVjTIqyvtJB93OGgXM4rDwsCOoPc8KKYodLqaitQTsyOxl3hSd
3A0Gizx5562lERZNgZRuJpsGJky9z8sq404VSxwFugGdvz3RogyCAPSr+Fv593ny5nIWGpQdZJ/V
+rAYvaEBuh6RQ7NpbBDKPHXJg+70oWvc1s3Kbl+6Ok6NzVHTyb1riKRk3IWxvKvzXRcbOsT2LNCs
tdDGvu6Da6aUACxJJmllBkyR/t4dv6faI6L1FRtLhxeY0xDhmSCGBlhFGU6NumoRwyHKVgZJW4TA
mwSQWAr8fxrNiSUl7EKXjT/5BSyxBk2gBL1l9L7rPq5P2dLxfzocxb9j2Vl6kcOIbQl0HT/XUgSG
vTOM12yUQT08SLm5bnFxAiF+CLUd5JovmLpw2TBIjCFbP/B7q9iW+kGkr+Dc+99ZUbxuBKi6HSSs
lDlE8AymfU7pdBSG+ZByunaJzyuh3KEzaT1ebBgPDiTlqOXASBixh/w5SEI3FdriehDrOTINWlCg
pdrBgmgprh/7yNAoSk0jtL1q5RsW3h74BLBMgM8CaSx1Sw8lAB/l/AlgXTPdTVdFpX3owB+ou9+7
VXTdwlE1lx8B/UdiDfTGykYz66Gop/lFkNkd2J20LeTrXi1n2KMd4CZjzloDyxyEqBOMiUW3zFxx
BfLzfNNNRjW0hGA1Aerb9I63QYb+ur8sHB0zxG4WKAc1Plh0zy3kdZ2OFUF9jGufJbvPxiGI05Wc
9JoNxSetVOhuJmFj6kGf5X0mrnZreMP2+kgW9tfZSJS16UViE1bCE6q4QHd/mMqDIC8GuKj+N3bA
XX8+YxPYfw2QvYNj2+qCQn8AIKKNy3AdJD0vrrr4yAkgu45/zUz/54ZMVBklqfCsnioAq4K2GssE
5HaGH1EDyojAdha82GSt9DcUOfED74f+ALFQ/3bwSnxfCtHtaPJkv5s4j7ew0f5EE44ugorLHFyb
PoUYYBUj7SiGCXTN2ZgA7ttgr7n7FvULoI+KmmyStDQDW5uGL7Sf9I+Y1ezWF+X4ObDUpU9Ja5IP
qwVzTsE1ZIF73WU7LzWcH1Qk06ObmugI1bwu35VlmffAfrE+DqcB6mG7ijZud+tXiSa3pE4MvjMY
418qu+u/aJUkBHyFBf8oR88QgcYotNG8xuz2KAfm2z6uYn/llls6TgCIAsAP73GgvJRbbipx+WUG
EqU0b6LG3lUIWktrP8jb0tpk3vN1V1raGKfWzPMVZnErxtiENVf2qESjQa3hgYeUxnUzSzvj1Izi
SHUywWlGmDFAn5c9JfS5a7/L1bLXPDeqv4LQB7g4RKYg41Rug4ra3CfgYQxr+b0kkZntiPWQcIin
lDdavAN8yJePjrPydF56SaJN/I/ZefQncVbfQBULrwDk9ciPDmRDRfacQonG6Ta23QW69VBrmwa0
CGt47gvWPUSTM12viUMTBSeANc8Ne3JqNMCxshAqdt+t4nPqhi1AUax7a5P66LBx4+EZMEuNDGiz
SewnXKCHiRfHkbi76yu8cC+dfYoyB03lpajG4FOs3nBAg2xHml0CstywsC2Sg1mssfwshE8YOO6l
GTiquypFAnVoLqysz8K0cF6KFDI0XpmEdkbvW634harCvh7rl9Lyflwf6BIm/NSwSpFgZ0bSa0YH
ibRiOlA9RYjjZW7YaFZzpzsdSErKPIlv4ql2i2PCNXqju6lAV21Z8190JLoWNoljIKWedY+6Ocb7
OPMgbGmBis5E1z9tPnhiD+8dQzU+iC0uj7zv7OOo6+mjHuMazlmxgipdcmHEoijzAL5lQwJT8aSY
TXXDuwG4Jq3rQgosu+7VNk4F6wPaLMmmqpJX5GEe7XQ3yYQExrAmvbFwEgFBAszdjDgCskM5IoBm
nDQi9AxhQPaFEL7za/fdMdaQagsnEcRT55QPcgwIhNXjtY8Hx5ZYvbGfAgeVDHS8tXyXAVRx3U8u
mvbnzYkShmEChaPP0LHzzVkbPepg3piF0vwY8Ky0wKYeVUaUTcdOfwMhHjghOd8TOQQpehh08pCK
A2d7nYQm/uz611zO7pymxpsdBFy4WxwlANLTeNLgPzNaPQOGbd+OeZgOf33Kg4rYhsQRsOLwJpXY
puWdSwbACqAwggyviAb70zTfh7We0cuQ9NyMctQgVCGyLmAmA9tBb92PfrIyW5eH2WwBMbYDgh7Q
GishqZ2OwshsWChIuxn1t3yKgObfpRNYqQ7XF2ZpMGTWC7fAJAEhdCVmdJyJYmXAUQoxu+axyQVK
vE2WrQxowRlRByXAocEI0G6q1JHLbBcqXzDjjG82JFG5kb37fY6mlPTFr4G6R4NOqnUQta7ANzIr
YLKgscVLY75YbXxHjdfBLUONrPaCXl7Zc1OUg+INJH7AOq8cPKjxEavSZRay3IckKwEjnXCnB6Rr
A9C+bMoJJD/jt6HLtmkNGJT9cn36Fyqc5/YVZ4qZZndOU2UoRfjbTnaBHDXoyBr8fqK/qlpsR81C
WxaC+mEtkbbkZSgi4faaFSGxb84PiKIAGGXKa6wJ3q2iuzOzaI5V6HAzJWtVnstjD8P8Y0sFioge
fcBcwBaZGsBmQZ8y3BBx461huhbHhCY3VCxmOnI1OQjqPSSYHYQBaGEKDL1AR8y2He/T5jPXditL
t+g6J7bmrXUSdg2dVbeJC1t4QSJE/qkbCJH3Di1Cy/02IcssrG0B7NHwet3wwhjxHgKODOcDyEbU
Gobpe6J2rSIHSu0Xy7XAzHFRomswPrqr0iuLtvDWh3sgb4i/zseo9VWWx20JSWSzRtFsZ5o7vQS1
e90Gzd9XNYFuBpITVmxgR9VosmxGabJRwla9c4y7CSrU9WAEU7syfwtFoHNDyp4ryVg56QBDbXaT
8Lup3A3kh+ltBmQq3Tbo8hsUPnTzvSgOXr1pk6fr63cZOcK8hYIabmfQGqoJm9z2U4bYMA+p3QMG
hQZ4KEz3c1HSfcnrMgTFd7LWrLGw/85sKvcvwTFvZhZsTla69eOtkdG9S452s1bWWhuccqhAFc2O
ywE9ZwTKmyB0xKDGoE2+GzaNGqsLhb4V3sf1Cb18sp5NqKXkIxBzjBATweByF4mvY1NHk/U51Rbe
3OEQV4e/t4aLDKppCGPQvT1vmZNtPw56hxYXA+/wQmwIGneT6lZDui2Rw1a2PXAV7crtubQJTy0q
i2fbrYBQMvQ+NaPc1cNXLUNbsudsBc8CbTWKWrRm4kGJmsdMxKZseWDdYp5UGF8zFNGYuyCpAch/
LCKTocVm7c18sXYgfyC2R4ArQjCM4PB8Nmlv9l3bGhpqniFUwGauMe6YYazfefETHlDX1+4i2pmt
QRAMKBuEoRfXAxd2XqcU1jT/a52hXcn6vG7gwv1hANBlMIlA1BFhlXk+nK6oXagqgbc/B/gUWcuu
ua+L93iEmBoUC7J6X/ZrbAxrJpUZTLMezzMTa8TGzxT1PpBJF+AjTIG4/Np5duivdZNfxPLKGJV7
z2ynpsuRwQyG4d4zt8QsEGzvrs/jxXml2FDCMjqxKXM5bHCci5Rt/R7EYkMkrZXNvOQQeIkhe4Hk
H1xC2czAtoJtWsBOVb6mJAurcsUhlifrjwFl7zpJM05ZMRsYXvBKN4ynVUaytTHMDnJyIDX2SOKk
gQmPsy3UPoLJWvOxFRNqP0JhxMh0zNNUcyew2Lvur6zD8jQBQ23ObxC0FJ6PgQ6m00H7GGOI6wDM
zFX1bDrP133qEhQwO5WH0h1w4egeVBfbasBdCBTSrGCVREyC2KaKJv+ma8PYcgPHfeBaFcgWdHp1
pMsVj16cQrRuAbEFCgawuJ2P0GCJk4BxXQtceiezB69eKTEs7piT31ccjXVdF0PdHUfbiNZL0m1G
L9Cnu3St/3JtHIq3SYcwe5x3f1GlQWbsqb5WNr58E2GdZiikO3ddAhOsbH50lQ5TP2CdBlC7OjY6
vwIW31ckJOOhtKOY3su/LmnMJlGsswA9wmFAFP9zatnITseoEnSz6cFovFoABEl7f90Flybv1Izi
BJkA3b4wYUY3P1xwpDjdz+sGFrwAKGrURSCujheCqrBuDiWHCAj6WWT9ZiAnKaPROgz++3UrC7sV
VuDFcyEQ/BdKiEDiGdpcTVqQWpscSUJeJSjO8PC6lYXJwmvAAfc38iCosSqeBl4+l7Q5BOdi/813
n3S+QvlzMQqkPMCFD0S4DZ5bZOPOdySfiXUBBeOhpd0n/U3ibAj92/WGCczPzPGDdnb/t3bVydHc
MWDRqz7nIXoe9PTZIiu/P/vLWcFh/n2kLqAcZDsuCpjnQ9A6nYmsL3jYkF9G9dI3x55v8z7iYsXQ
hV8phpS5Yj6Fz0GaPTSLCf2mR+F+WulGr/52ySFPAFYkQG6AhEHoqewPkuU6hOB79HWbvxoRtd1a
OXlhHGcGvPMJy5rYcEZg10PbfZjoFu03JeBDa+WmhWVBFhnLbSOvBvC/4rkJzQxqN7MVeZdSSA+b
+6YrQqg6DGvH8YITn5py1LfP4BfEGGAKvFVWsWvrY+et3CxLo0HUTPBgnRtI1eM4LbjVtw3Boljf
rTLw8htao9cAybpkxcsudjyW/9TSvHon2yU3nQnFYFgqoC0W5yg+rNF9LEwXnt1YFOAkULhSU8RN
33eJVds8zPDcSN4sZxNXK7WMBReDCUCZwY44EwMpPgyQM/UaCm6ClPz0rICVIFqPnwvIjF4/Hhft
oO11LsHh1nKVve95vV+4pc9DTYtiEsYscryHaa0xYWFJkH8GWgcCgyYBwv18SVpBTOFMrQghhmRo
ryJ7uz6Ktd9Xlrwz25xnBn6/TLZ19tiUv67//uUszXrZSHH+fo9dnMCC9z6pKwYIQWw2e5829541
1YemACpCDnytKrhobq6aAxyD5m518XFUD5Mfg4hAjhunLkBVtxXY9UxbOSgv9yTy6WjGwdCwIU01
lK3TCZJeLU3QLPtg8BoF521fPrZmvS37r9dncD6szu8YmIJgkIPqGHABauo+kTZqgBZMQXbMf0py
fXjq0/pmGpNqX3S1CM2x/0bqcbhJxPD9uu1L74CSO6ha0B/vgv5bhVf1jAxa5WE6QToTUjff1Gto
/fnAV0dn4e5CKAAIFWoU5/7NYumkuTMTK9jtxtXswHebm6QUXxp3DDskq10IPf7DoPDWRHoaBwSG
dm4yJq3g6FkHBl0+xl4ZNGu18KUVw+05K4Kjs1tXDXSumcW/wc+2hHBKDN2AaPAfUY3XY+g49QFd
w4xcnqrI4cxAAJxCaOCzlHiwy+LK9ySghDR/nFCrkk/t2gv08vE2Z/Nx1qGp1wIjgvp+Ks2iLb2R
gf1PfHFpqIOjtNsPDMqtDHShjx1aSiUI6h1o4dW76wt2uanPTStBQ9kMBmRzYdp0h8NgoOPSQUvz
8/TXsM/zIbpK8shIm35oDA4GTy8NnOQLz8tts1a2uHSOs8Go10ZFRR/XPQYzGUAmAp4BroHn2h8C
aJ28MwNSd1Uf1L2/cmBdugjMziERWJcA5FPvkbKvE32yMDaaosU+3lXFO/3rJPc8f8ge4M4Foc0l
NlGyTutmG9J3un1v+z/RWfrQaGO5R9yxve4UiwP6Y0ylge98kiBWgTFOftr6ZsIxwawVx7t8CZ+P
SK3hu9zGE5nAiKXdUivqnNsYvMB5RraVeayNzVR+N7X/rg9s0dtPBqZ4IY8nfzQobPrCzKMqje/s
brTwMC60DTr41roH1uZROYAzneaDW0DaQydPnD7KDnidlX6INRPzLXMSVnI/5pPLBJbK+4aIDEXP
wGUroeslAfq8VDOJNJAWMzBx/ogTI+hesq3exjhs/06D6p+8K6ygaYOB7Gl6sMWrCzU9pgfQgJb2
g5WiFSMwm5Un7SWORvmKeXFPvsLPSYkedHzFAE01Eph8CEyw5SZf+fCQQcW1p5EDxbtu7XhedJqT
0StBL68g6lLWsDvGL6YDyYw9GKYjNPtf983FDQEzEGtHrR5tU8os11MLdgMKO5qFPJ2FcRgOSKso
qhMUwF0+w110I4Ki+REUiNeNX8ZcgOQDjQEUi+fhGlJedWjqs0fDhO1Eekf0qkUpUl/9QD6dwj2w
ds2h5kvzPDI5NWepKNvB9WQxmpD5SRHfuT/LwYgYDaz6uUQzYZVXES+2Wd4feh5dH+fSWv4ZJ2b7
3IccodejyWA4h5qRJM6BiWrrmsBMgh7xuqnFW92CtARel4gvL271tK2HNhew5aEcE3RkCrx2Alt+
Go0QfLPLYTP/eVWT+8RI9/hWwHlXOIQW98zpNyjXO2p2TZ72+AbNjekrUrT9TebkeFRNRRfmOogr
eo1NO3BQjcdSmNVDNlS7Bu+vFeK+/89kAIf+f4tU6uPUgKoQEiP4EN0BDKOJunYfu9+1ZpvYWwbJ
erQt95gkJNuGtePrMtCGsxFkXMGoN+N0lDWXJBbgOypwRLLxnmgSkOc11fBFtwJY3MZ70pppF8/d
yhx9PwNTNKZZfILLLiE//Ln5/B/iDPRBQNcDUHiUMJXrJNYGohVlNccZ9rF1ij1v0ZQxflvx26X5
QrMFDiEXBfwL3QA3LYXhxXNI2OGIHaj3nrtQCLcbsMDQNjXfKCh94iajwDL234ay+K+u3SdpUZC+
ZOSNNhZZOZ0Wj0aQH6IDBHkzZB+UI7hLNVxMFUrDSZ1tKKHPwDHtm0lCDg0yTVQ8WW22sYdsw9KV
iOF3Wk49qvBIQ0J4lqYBdE1Z2gQ84wTUUWFSPlbOsBOV9S0dkyBrniejiQzGf0LMYc7jdqjjdeVH
E+MW6ivzUNsJAjUzcPyP6ys0b1r1k7AuHvK6Dv5WYeyjW0vZjHBoMUBYpXvKyLgD00FA6XBfoM2V
JmtkFUv+fWpRiZtKaDmM4wSLZTxJSIJZUa2nHwJ5E3u1aj5P6LXRKV5uaM00mD1sJYim/V4Ebvle
9is30NJ9dzqgeQ+cxBKVrfHa8GFkxBEcxzIQDJxRR8rx+NlcX62lR8mpKcWBirRpOZgNk7AG/q7O
N9ASc8UnTVhkQkpqZG1QtivH/rJJMMkDJYvTiCi3edyXIoEANg5bKmEpDqvEPIy+HrSOf08d0HNl
D4k2rTB6L50bsz492i9B0QDiuvM51bLKHrmBQ5BYgNy63r1gazHS0rLN40ELwpyDUhEVRakLcBk3
uL4ddywfs7HrAezDgWFHIi1BFsEaKHLWEAZaucyXnBKyMCBeRwYfL3XlAKrKDDep3kEJYHxIyLaB
+k//L5cIOL1whfiWhdKQsmp6M/S5sHtoH7Zfteme8Tfhvzne9ro7Lo4EbDMmqoIerkXlNpzcYUxx
k8A3PPHStt17XKErpZ9WvH7xwgcSxQXrC3LRFxBttB9Rpg8jQjz/zuYbJ7np8+1Y7ar2Ubc3hbEh
eCM4t0b3+g/jO7GrHFV8MFre82k+PvKtn8QHIp+LTFuZxaUj+HR0iq/HTEwsm0WJuGuVYUXcn7PR
vS+sPDTL3N2KsjUimecrkItluwD5oLgHIgl1Z9t9LkmNWj+4e7JQZN5N5zrROGkPVMuD3NC2jvPr
+nwu7Wps5v+xqALQaJOJjqCxLCQFC7343m/XsJGLt/upCcUl8bixpMNgwvMoGpCxszacPbL+S+mE
KC+ZEC6jzcqGXjoif4PpDZST0ZyubDZql3Y9xTbcpEMp2f4AUWA4JH1EgGoS1XBsrOxW78fD9clc
sapOJlAaQ4IuJox0eJhKEPQ/mvy90h5ra1/JUK4htpb2+skg1dylT/w2Aa4ciLoYbTw3nKDPkP/D
Tji1oew3SPcVDjNhw0pq6CMGtsUDExntaozGBrJzK+bWhqRsvDHzklHqMOfyrymw3fmwWdXy+H2N
KCGIA4efq/8zXkctC5CENbLGHRq2oAMWW8Ps2AcE/pzvAsDdrV8Y+ctQeMm9OzTVFI4V0x5Q3UVZ
rE9Yf8tlmt40tgea5uveszD2mebWhKYfOE2RLT6/YL0cfZkNXq9IwBwoO9buEHjdatv3XFVVBz+/
zvFgxU3uq9B56E1WBemQI+t7ad9qnjQfWWbfpEOPJ1vl78bO7COEL3cD2JIDHhfTyjAXTpyZmAKN
YGgwR++rchw4BZ4+4EHGMAl6tkA6hcvi+kQunTgwAdkyNJfbAMcp1zmbJG1shpiscG78Zj/UG68I
U/fD4jq6eHZDj8fwSqV5afFQYwTb4EwefMGalzoka6xijji129TZaYg70YR6fVwLx4tzasM5d5DK
0IFYanKc1TICIcXAoim7o+INZJRo1W//IZQAlTtKkGgtmSNNZRbremROS/AeFcbR4sdy+PTESky5
OGtAteLpB89HW9n5iDJpCc4nmPAMuPz3Prsbm5XHJWiYFjx+jpNn6mPUgVXyiyYeqjEBAzm6dIR8
m2Ugv9l60r1DLKYEASA1P9M69w9UxNq9m8fNMc6MbBOjKWRPC50fWFw1H9ZA9a8yLuheN9i0jTWb
4VXhFGRXdIxuwbbdHnVn6qxgcvPpIxnBa+awIRVBN1h6CXpRr4qyMW7vGpHq0Vg7ZSjq1ryrR1d7
qCQdGmjijNNOGpJ9NWMjvXOytnyiZT3cWrFoHlOtavHa5CX47ZLMBwlRW7OI6eY3b0pAUZ1bNTWh
Blc2r20rxMZqOnFvu5VdR8IWoGEqUSFFCz93wQg4QbrmvXFA4YOJ65+7cmIHw5bGxqcIdIK29aw9
L4eiRMpZVreCkPnLaHzooN4RmbLNoRhscVCk+kW/lY5dbfW897Ndy2S7R5axPzg0EyzUJ07eWDp5
x96pBzA7DDkRG2qlYxlYmW7dmqVO96z3wR9V1npdBy0mcdtDkiuygdNC/5+TafuuTQVade3O38ZO
J3bZ5Dv/ZQ3Pjsg+aq9xknWfE/XoQ1321kYzOGmB17dIGghUQ60IMqwWcIV6Ynwhk+mjrD04N2nW
Gl/btDJ/WoXQH3s3jTdFZQgEzGg5SCMtL9IvWeL0EizORfojp/ZwjEFn/x4bXXcocmMKq37M7vC/
t3fc8wA8T11yR7XRQGGF8IM3mPGdKWwZVcUkykAi3fvFl6bz1OfMjyF8XJESDThe2m9pxli6QyO5
eSjMunlKYiK36ErzmzAmZDwC8NV/uh3XUeutkCz2oG2869EcVwUWeGwfPbRm3KdUxiU43+czHEoW
LyzJ8ucin5wiikteHtpCyg9mOdwPpFH1X60uBnA0NcbJPpo8bf6LgY/cxlNaHmmrk9e8LQk9QPRV
gA/QnJ6gcZRvs2S0Q41q7pPtSnpojNrWd51FCdvIVlIjcHLkXUMrTsZul9b18JSW3dgFQ+rT297W
MnQaae2eilIzAneQxTc06vBXgnnhgQQ37Qsz7DqPcrdLX4vYGl5MEKp9+iW4Y1nq600Ql3H+mpNO
frVTZBTQR+SgHYQnXH4p+tR/oj6rnSAvCQHTuZXdeP3ANlOLHu+0qPtXU45mFTCtKn4NXT9sDBQU
X01HoKEl9VAsCjKzAPdzJnz+QhIKyS9h8z5gCM5fzdHUtgVtCQ/0Qk+B+adD/04q1h9omlV+kPeO
c9OXJr1npMEGLnR7wC4CmJFnZXfT94n+MQL5FJiJtPDptkczcPAW7n1W4YENwhx7OEgqNBwdTpWM
0PGbqqNVacnjGE9tEUBiRh6k5yTb3G6QL7MnXiH7YA/o5YiTH8B19W+l67eHzEt9FLaRBHzI8UbL
0aHEo7Iqqq/Mo/wep2EbaVU2fnMzU24nC9xNpMsHHtRuCRqOaRzZjegEQld/dOhOWnH2MuC43upx
bXYBDLFD4ZdyC6BHcmeVRfys0ZHvHU5sbIcEnAiew5sNI+DRT8ep24IJLvnI/FoLrJG3G3BWuHtQ
ToA/zmF2F1XV6CLpZ5jAhIA2lW2t0YUQpCX7jYhza1N0id3vSsep/NDLLHsK0EZc+0EPtrkmMnmd
cjzKKlSH7RLErEEHKrENGvwbErrMTTaOkaSvHsTigWurBw1C8ZZdjSH6baYy9PU6+QVyePRSDoVs
3mXh081IqvLDtWiz73iabMHDUH8QpjV7CYXksNLaZlO5VRmRedJ5rk1fLKPVf/VW4gWumxRPAAa4
t6zx6xuIY0wHA44IBnGNr0lbLJUCwAz455ZTokcutBHyXTQGk8LzJLY6ahGG+2H6X3TUkycn1Mog
GbfWmqDIYjQ3wwVnKgEkkxWzFTBQhTHXkrV6J8EBn1ZrwMrFqOfEwvwFJ7k81pYmAzUFirrt+Fka
P2ZqfV+HzAVBQkh899P00WrWmr4XQ0hLRyO2j1w5AGTzS/3EqqzduB00BA3JDH0UB7vbtpkIoEYk
+H4QX6j1I5Yrb/GlQAVZPRdIReRUEHKd2xQ1B2HxXL4u6L0QQe9sm3LX13d07VG3FHadGlKmFDpO
o9/NVWWtem2r/wg7tGsig0t+cWpi/oST+YslrbiYV21yD0Nmg+eY/H1p3EGCCy85YLxmsuNzCwWA
bJY519/8/qYfd66/8e2VmvQcUKtvJTDjo4kUpAfOBYzbqLNaN7q5ZDt5t72XHhuRQGtSQD3WjK7H
9ktLcmJKxWRUrluXWYrRUO/Fsx6hk2isQXsvO9nBG3pqQ3l5EUR5uc9hAzyEIXjnECKCKHPSI5dW
YFnRbk0gC3nnQK8CrYHEDxFVBXpuBEk87Edo8g14sTX6pwuQwPXRr0y0Ch/y3ETSekZSVGzjk/e+
RWbhyNbAUEs+CWEBtOsBCmxc6H87XVqD6AEvT7P6lVSvvHr7h1HMmVeQBIB4XlW/QhRU07HGaybz
N1IGDbpMQPLo5WsIykVfwREB9L+HhmNVFqc3YyQvEjxvCT2a2k/ZgbFppcSwZkI5IXSITEOUHSZa
78XvBFokIn1NJHHNxvzfT46IIqk6z/LwZPaKXzLZJMXDUD7/y4r8mamLFzNIfMoewygRrkn7i1d8
0izsq7X6waJnnayI8lQWhsmZY8NODs0X8hZ3K3nhtalSbiNN4oFELUyVzDYSAoO1/W78NSX/fDqc
jEE5T+PEBJNciTE09TFuv1T+S0Kfri/HyjT9vnRPVtynOdDgFUyY1n88hdxG9Q93wiz1AGQq8nUI
wc5datTbZNQz1Kgy4yggHogbW/9rkZZ5nhC2oQ0PLK6+WqbXPc2UfoNdPmYAs/SPnvbU2ncMAHZn
5VRcigdOLSmbUCJu5jkalMJR31l8zyovsJwnEP8Wf4+CncfkQLFvZnJFyud83kyjpDKPYakzIs+6
n6xt1//L2qMnCjh85F6BMz83UQ2QKzIoCu1NeWf7RdBk/7LX/xiwlTGkeVM4Hp9P9+4t77cOvyno
zllrW1rciUBQoUEa2GtM1/kwXF3ksm7nHJy769lWk0kQr13US7cheEbRh4EyELh1lTiwKCe0w/ao
rXG0lGdsmzhjAJYuI95c345LRTzn1JDiYBBmrqysmQ3VTXmLpFJyzJHU2LhNXT+i45OGVQfC2M5x
PgfdqCNnsrepI0gIduG1iHvJ2XEv//ZDVI9NJThJGzIVk4mt6yZb3RzQTv/M9JsGQmKDsZJ1XDqG
Tk0pNY28NCXyKjA1A3oFeeohyXF9ZpctgLxq7gZDh5tyDpEU9OTxnDpt6l1Z3JNuZTMteggy+P/z
+8p94Odg6aoG/L7Mf8RtHLEc2RLf3RCxRiX9m95GjYHxtEPTEUJHYP4VZ4QjoqYFDrPQ6xzI09l4
/Ghbm4FZETmrZnIB9XIDk0GNJiluAVi+H5H7m+oWmbEuiEEATMBDJHp/3xr3LfWR+FqZi6X34ekH
Kk6M7rR2aue5aLUvnvPInWPGN7yALuhRlnuyBr5YnPqT+VAOAOQcbR90QKgsoiBWiyZwyhGthXuG
BNF1J1o6ak4HpgQvuR+jdWTEwGIAJslbo93r+soJsOinM9k6cAmoW6h+2mu5DUYIAC5i85YnBsLv
terv4rb+Y0Ftvxd56hfAdAAnAKWCtH6t3W2e/pfWt1q2BsdeGYyvbGvqO1UvTQyGi3JfxOIWKlr7
f1mS/zdf6gu9JuY4xBSj8Z12V5AeebU8SN10ZVnWJk1xadkllWVQrPyIFmKQYrg5yLWSyOr+D2nX
1Vu3zmx/kQBJpNqrpF3cu+PkRXCSY0lU7+XX38UA34k2TWzi+AJ+M7BHQw6HwylrPU0sD/9/Kgn2
vNTAUQSMF67NnoZ29VLYmO12FesmP6N/103wh5FupI7XYd1idtTRBNp2N8t009gIoMDaYxw8sj+v
lfxq8zBMDtBzoC+I3dY1W7KJ0gHXSXqdFpfRfJej99g0voFEdACQD/WpEaAS7OOl+JVzyzuzkHsn
GN8TVrSc1wz5aYhOustySAIdif5ExaDCf+STW94IEVZ0pOWi2fzkeu6BOYe26NCSryidSQ/URoZw
yzRlulqrBRkz8GZKDmowKIxPJUEICuOprlNNgwSspR9pVTCqmmqllofCH8a7nD+kC6fxWgVeGLsq
0HVVuuyZwaX6RQG2NiC52oEDCCQg3SyPqJy8o/vr4gs2yLkkMU0L0nbM057KbrKpY24/o4BqxQ+F
SzDc8zx1DXLZ9fXYOUE56w/t/HPtX9EXv6PafwbsxEsF0LoIVPnUsPMpT6CBOag1oHvBjAwY0s6i
H+moWeCmr7Nr162Ml/May4wSSw3qXAw46OjHPlV4TieDQ6HCKBPfyIAmX96t8aI4XjLnuBUiXIuQ
Pac1hZCE/EodFHSOuVXjKfncDa/n1eG/JJ6xrSThjM1zs8TjgPC4noH8B8hHDBgFJopEpP9+XpJq
4YSThpvEzlGIQbzovcfx0cmeHGd3XoTsIPAJeGBFAiMEL5jTvTHNpunSCa1lZfTupGDMQf25RkVS
9yfvnWj7Jv55XqBcp38Fis1Qbj6gm7iDQLMiO3tGvwKIeAsUQc+LkW/SXzHmqV51ZRmtWfJNyvZ2
uaM0LPMnQr/gqDarJz76LdDAA6sdUkj7VrDDWCsyzTJHuP19/v9NZsTBoPoM6iI8SWZQooHulalu
Jen+89sQ2BQYeRWfxyPrckDCGehTdp7afgnY/NrqFMVE1EEv0gVlItWwsPSgot8VIw0YwceE7alO
cV85yFlBomdcpxHmUdi+jCd/GgzEzfvzViBdv40swQpMQGhbVov1SzACqtnomVf4gs/Ii9yZbiQI
76DSXUrazpDQoCOTXdbtUxU/tjQom8OAAjFiZ3ZpxHvgW2OuKyhLxYtSGtA41h+odPSwfApooqmw
jSGCBWqJMTG/cMblhaYaCs4tcysMR0clSn9z85g7dnFnYwiqCngPwo2B+T4g09K4Vay59IBjXAOT
CgC6+QR87Zjx1HQRwReNT8zcddNl7ymclkoEP/ybY0EKb2nSnKKbmTm32QA8tZLdlq0K41d6Njaa
CI4e3nd00xViujHvryxnqhCMGJdsTu2ws9il6+UgDmfxFW0q1StPeko2sgW/PPVDao01l00qYCvt
2+ypSg7AxcH4yxfOyF9JIpAtY93oxi0kJb3lt1T3exUnu2K7xBPvkMpx2goScopwtN6baPihhaI0
IT3qGzWEo+7NRo32FZjdaLw6LmQ8nV8m6Ya4BKhNmI9C9yBXcmNzJWMgvWlQi0qRHdItQGWHLL/R
onsUwc5L+lMcFwMMRLZ4J8CxYOxAUCXLDZYTPsgBeAA/Ilfj+JFHgEC81UAH1Ve7iRyd4vsS3dTW
PUpy56XL9ERsiMknCjIcjFuc6hnZWslAg4t1ZN17m6C3fP6B5rK72XomWac4yLIThulTzDRhNoF+
4nWrKjyTXN7oZ1IdeD9XBfs5E9e3qiApr8Ys7Pp/zmsnFQjoFwx0AJ/TEpF/NNB/mnXUI03jVldL
970DWoU73ybuBOL6+HktlhD00Iolldk/LlEXZOqcd1osSTt49jmlgTGSjALBDtQN49WixIGSCgH0
F9ot0MMM2OHTffPceUBqEW/plnb7LlovmkQ/dLGt2DFpQwnAk0GChKE85DGF67udTA77x18PaX6z
tHcr8GKTtrsFqtoOva77pEnuQV36uLAu8PL389snO+QYVwb+FIaBXCSFT5W0vbW0Gw9BfgP+Q22+
Hqvf5wVIVxEIuChGoBKMPOqpgMykzawTXKdOtB545a7W9H0cuwqL4BfUpxO+ESNcYDoB86jD4xJw
7/qDiS7dYj+wJ/qFwWfOQP6vOsJhNioDWLToAw0ixHQp+nCy4r0xML+nqklJz9VGkPBSSd3IHmoA
6ASVCXh5752ijTN/6und4IRllR479wslPRdtXDacB8rqIpRePQ2e3jZI1sfZ5bK+6fbRaL9QXQUX
MUr2CLAsU7y2NAIkHaYhYeMxFjgzQCpwRaoSoTKL3goRfL2drcAiKiGksN173R4evPLxvEmrJAiO
gZCyqEAhhzMD6hxjvrNyxVZIY1DU7sDNCQxw+B4hVsn0JY2nFqeyc7/pFWaFrhbzSRteWPIA0OXk
RrtBMm39ygtvI1V8uSSIPXOLP/inbEV7zGvfOn7thkpUfG664lndyhEcXtzq0wyIqCwwGrs8pOby
MM7f2tW7t9dfBeb5fCf7eX7HZE5oK1G0iTIjVVbhMGUWBhM4xcDwmP1n6kI8XLZCBLMozM6M2whq
jd4BKLI+yHiBQUpUkJQyT7cVw61zEzZVTjeR2YGYGi+wfF78wv7ZT8daVwxaSDvztoIEz00XI3dM
PpsHitYgXt7XCBt2E9WPoNsDYRNA6C0TAdUXSnoY8wUAH5LKmBQXMwAei1ln8uswH/XLvnRuRyW4
P99uwQAhwuOAm4Ci+sSdElnVNKP/HiKc5rbhz+R69dNk8AtGMCnTIFlz6ZAynKy3OX4zaxWSgmQL
UVG0XRsTLBhRFUEc7HEwitTEJaIDEWiqDgxdGvoPSwWQLbH6EzHCnYjh35hmDsT0PZrA+/mup81H
X+rh+cMlOc4nYoQrsR/WZkz5LGXesRswsWAs288eZse7aavIRy+K4qqX3IwO3sGoomHy9nMtjRma
3rAOVz2zm1dqVrtk+EgizJ1PTzAp9BT/9NLp8AUdNzKF21ij2mQ1vcldVtiuT2324PsErNusV5TM
pXuGdwLiWhuohCI4YN21RZxyQdMCpE432Y9rcdmssQJHRCVG0IfMbexMOsTM/aGx71m3z5Pj+SXj
2/7pkIHfDk8fUD0iYjr1U33UgGMMzfPBOKFXP915LbI4GNIp/P4LNRrQV6FHBLDMHIlSuFBAcI0j
xUXNyRQO9pGANDtX5Q+kS4ZGEfwa6H0B4XSqT1cQjElYLrIwGKUDeseCHk0rVtz8srNk6Gi1RSiO
ZRNHE+N4NrV40DAFyoxDlCAVzihA6+gSeqOHoZcZicS0UuyUTDMDI4IAT0To92mkjk12gpkZ4F8m
PSiWvLZoQscbp31KVoV6Mse3lSR4pHV1bAwmQL3Eo5hQptfl6F3EwB7ETXNx3vxkSpmot6NxE2gj
nx7CgDqJci9DUrSeQQqrA02O2bul9RT5ZJmVmzbeoZy3Cq84wcobZ/DyKkUmxstKMGAcwB+ZuFe2
4y9sf14h2dptJQn3PijnVkx4Q6FS2wPZw7edn6O3G8nTeTGS4BaYoX8V4uu6CS8MzdRj/BdirPXO
mbxDVdUKBy7XhIN1cjLzTxj7eZGD/osgsVSUHwtGxL1vzrCbVLRdUgMAXNT/pAguLs0M0iQ8azrU
99VwsQCSZFbcCjIRQLJBYgfTzRzm/HSt0qLwhokPv/fL7Wy9aoCo1TvFYqlkCG6nnacWdx1kuHRP
47fJAIKZiktO5nVQO/UAqA+OLczxn+ox52YGKDHcBphe/FkXyfVIwHpE2D4HAqnVuL4L/Fj/vJ3J
bnE+T8DzYmgGF2Mgq2rZ1MfQKx1rDNneMjjspqh8APEGdr3DBCb4b8+LlJ3VrUhhu8bazONax1lt
CucWfR+BORW/xtrYFZ67H51C4VZVGgo7R1t0pkU2VnWp6iro6fwe1Vp3kY/dWzXq33UvrnZR6t0W
6AdTLK58Q/8urmD7IOvL5rzG4q6OMYONC4krQLKMIbgf3ucq+q5Xxg1IABRtDLJzjZwjYI2RB8RN
KVzDoGMxl1rjvnC6wrOBzJm/pkEbfZzfRlnCDH1UoNDBWAoGwcW+D4pBxhnT7fAfpn2jZ3aw5HYI
Rs1Do7GrIvveu8WFhTlEK16OsTX8Oi9eakU8kYUMKiANRDRgexzHFlDICN6rX31WwHDSvRmPuNLe
C40pNlK6pBthgtMnlp5GQAVDUgbYerX9mq3ZhdeBwkX7SlSNn/tXLcEHWJjEY3YLtZYEA9W6e+WU
DuJCcFzP1R3r9bBNet9dla2xKg35/zf3TYlPAkwe5CasPpp5GzBr8C1MdQAr62ZelgDtcvfxCDgY
ph+joX8qavvOSaceNND5ockG31AiVUq32NYBHsSn2AHFdPpNmKbN22ngxweZ6zzZe8BNpyGgDnwV
SJz0oG4kCdpPTgsUjATa0/kHJX6RH3MUQwwWRnEJ5g+F6Urvko00wSNVCxAICNcrBYKJvrxFyJMa
ICE8f0BUUgTnk0yZpVk5tyQL/ag7TH76iMYUQqTOdaMK///GbEhvDYmx8C0a+jfi9dfJYIdj9Ipp
uB21012avJfo1T2vmaw2zdlG/mcYIpMCGxPW1FzqbOV7kqYXQKwMjLHcjU5/RPSM8goLAYrxOI5k
n2j1zo3fdS2+z5OL81+iWGORIrhvNDvCtB9PQ5shTUxgY6aHWlPR7MiCQbA64GEAwEAgJgse3cm7
2vIyvHlixwKTvH3EwPrhK5r8FWGebiQ6nlNA38PDdWN8yZwEzaTJa7SuCjFSN7PRhJyKqUhfuf0C
TegSX7RdfWOMj0bpog3EVlimrNiIHjjQb1KMYKALSFg06vWdRhIPUSEw6cDotlqgWvct8urQt3nd
D9GdNfklHQH+sOtUE6dK6cJ6JghVO9pCURO5pYo+2Mll4gZTfQWM33z4iYlsnEfAsI8m2qym3fnN
lLqzjerCKnfO1AwtfyNXKRDKWLDahzgdwrh4KT2QhwfnpckylCcrLdyOcZzUSYFXXpCst9a4q9Hm
ao2HNW0RVz0S7TE3w5kpquJSQ+IdjvxAkE+zjZqXT7pXQWYdJRdlOwKEvduVrnYYoOJ5/aTXEAf0
woA/RbZSMKRxsYolMvFathKQYiJO1QZ6yPHCWOkbri2FS5EpxvvTPdDrAM9HLEMuVUwtjVYI+InT
+W2W/+4bbwzM2E791bRezusmK3Gg5qljtAJc7iZoFU4PZFx5bqdbEIdONXrosvq675oqtPp4vgAg
kn0YbPKrT5vOn92hCskMDP86Wp8Ku1ZhwsucKZw62gMovuYTHqxZ9GRGlJUHLPcu6dAEtHFucuUr
S2KuqHzx5yioCTiftnBn9SweTZeMSCKmj275Xo8PFdB6F5Dk2KjO7zoNlFyOwoY+7ypkIjWG9lgC
ihax/Kq5ZpJWEWSyIjC6p9RtgRF8UU0quCuVHP7/zX3smAMDqyRS6osT9MPTUu7BkN3Sb+etRiWF
n5iNlJpNgNN3oY2Vj37iYmjLeKI6KuPP5+V8tgi+ajBPNLnqniMaZ5MmYDrouTb50zQ+lPpdo8Lt
/3y4T0UIviux6tXzuIjZ+Rk7F0YbxhXaGT5WVRXg8x2OmRPdBNfbHyYzsf2kB2CJtvBe4bl+iFvv
UXcHRc5aKgEMMxR5Ns6PItg1MVgSpRES8kMb9OwbJf/Z5XI0T9AhAh+Pk6EIuz4k9dLNf5LvzktH
9iSq/Cy6KzESdH7XZda1lSMEruZcogdvQurLLsI4z/3YAaASikFUoY9svVB6QvEHiSOgpgl+fegR
uNU2MlOtd2dW/+STqboYJcZlwa8inHeQWXFE+u8WkxDlUiI8HKwaBNnPOhg/E6fg4C9+W9143ge1
2UNPhn3GHvSxO6LA8TyYJNSNFmhaFXxEo3oWSL/JBlAqgc/nJGGnZ7cdwHKGUX6ErHZ+Fa3DVZsa
B9JY+wW2v6yq6qVMHLhEYPrIAcJs+BHfuIqqAsbD5GAz226tvy9OBKCYYgW5aFDlOcjY2WJQ4JoM
4G8sQZYc+5SOjr/OznQZgyRk5w1r7vqYCK1KUDS4HFGLjd1LhCTSvVWNVEXSJvte1ElskMxStEaI
3XDROkbII2N5Frwn/CjTQ22dL920up61/neZDiob4WO6p/UZAuo5MBCbFKaIguvpAi2gzp1jlweK
WguahE4PJzJcY7YrdNYlbBsPaZwCc7fTAa2Mqt3hP/5JOGyBAvODIxQKwjG502nDitBmHr2wnfSj
pnt7R0cnrWXttYG8rOmEkAfttObzWMeKRJXkAHL2eJCVcUZPtCWdql7C16xFhBjOin9OieubwLD6
z64EjVx/Cg+AwcCQ6KmEfIznhowRsrbRjiYXjXE1AyCpfDsvRXJNnUgRjtRcJgbgF7GKo3PRzhix
be48d3dehuRBQSCEQ+XgHCHdJSxW167p2naoDpXWvM8wbODHsWcETm8sh97LMjAxTFmYVwDinlk/
36LTDMkbY7Iuu2J4GPt1UXyR7KTAdC3gAvKEtVgjI2k0UTQAAhrV/EAlwS/c20jX7gdvQq1iDhXq
yywVJgocT7zoTJjM6U6SsUNZmz9paiMCWUrRXXsA+tolTdV8H1Ob7REp3PXx6twC8PqGuZoDUohM
YbB/Flk8L9gA0JwaOK/o0Tr9ishyk3mMAEgx1/bUY0S4IHoQ2wV91jxA5PTZ0ALkfc7K5Ao9XDC6
lGUoUxoYMr9wHNY+zyQDUFWvOfTdHWMSAs92HXC1Fdml3ixlsstW/JLf9Xb3XHmpEdZRzdHOyn7Z
xatdvJh2b3EcG+NZ76n20ZRdc/CYZr5aUdQc834pQpbQ9TpJaYFKSBQlfgxctPshbmdVo9LnZyb2
HoEZwnXENbZIY5DNeHibY5kHrol5L9O5L61fPcoImdECnZPsZ1UToyTlDIkACOCXCa/LC+vPRptO
g4PXyrDsPPeBxGE5fCud52R8B+FdihyMfUOV9I2y843LAJVZQLQDLlM4elNuLhZoJPJgSgCuanBm
l+zObqmiGUAS9+DOAR0W8tk46GI37ZQDLy+d0QmdDx6g3C7S+gdz32xnf/4oyc4tml3Aa21zjyLm
rKaqJQNme/KAutPOnPML28vCpKN+Tr7HM1Xcb9K120gzT0/MOpojYy2k9SsAxE1zlzv3zaxYObkQ
wOKjGZn3owgbZCbZHDseuAfnYvo1zfZ87zrjS8X6SlFmlhsgqDNQnkN1FqNFp+owtPC0E3+dV9GE
ntOf3YLOmqvV8+MZlcGd6VyOmEytVTDRPHQX/Q71CA4buIwwwSmE9i7tncgusIp2/7IOT3N9GTOA
D/iZ9qK3R0P1VpFkBTAJgDZ9Tn2A4RtxTn4AgV+BLjrYSP+CufWZBHoWRumuz3yHvZE8iCHVvnXr
w3nblEUEW7lC6M9MQApOLvR0u/6QOvNxWlRzYTLz528kLCbqVp9yqW0/9WYOoFM+ml13F810XJqC
9w1X9qqIPmRmuRUl2H5Wxeh6QwQcuDHYp2L76Fq5rxf5Fw70VoxwNcZsadY2gZgIQ8X1fD9nb15R
BdHyOwF65vkNkrl89BKBtMeDz6dinzrP9nfl1OOkYVTDe/SY53vWQxs9DSCYtlWJflNmDzacPdiO
CGDMRH9vNNrYtIQHPejj7A3fq5/MFTu305qHLnrFLLhGb4b4famCwj2S7KOrbxOnRuXm4I5XOv3d
ao1f1E/5eiztMC1VGDwyY9p+n2CvdtORzIoRDwAymun+uOxb54F0P/tUEXn86ckWPQBuPKDX4LWK
W0hwPKR1OyOxsBKtmaCN65AvqGZw8Fi/zx4aewkTg/hZX+7yCpdv/qMmgAMK8uaXRS6z+bV0ATk6
B7r9MMcKDy+NTLefJpj5YNYEZV4sQlNcAY0Ki79DaqhlIfGeWbG3WThmxwocbHERlv99BItg3hLi
0S8FrCXxDdE0SHogEwXSYGCdI3fqRzSYVJR5Mve7FcJv7s0jNutqr8SAIQIA43vf+1Z/cIo9SZ4n
61hEd6aqQUIWCGzFcavbiGuaxYrTBeJsiwWu7VNyO2NYzlO9jmTWi6e+DmYAZH5R4T2VMyyaZRsV
vC3JRkwcXrTrYwJgOmq85yrUDYnfwHX5p48Y3W3I6Z2KwmAsK1IKUSl7suMW45zAI67uYmAtkgAD
Yee9lGS/TqQJ+zUxM861GdLAl7I2wHzEfH6aUN82/YL+AM4uWl4UjlHi609ECnvGMIhcWiNEmi3Z
6f0QTtWNrjIMyYadCBHczToxFrU8mIqnwm/ySxQcsaw+kNbHRhFSmdIdw3nCzCxSfSiynO5YUTKa
04WvYf6UzhdTetuXBEN6oRXvaPmcMhok4++u/J3a19F6dEgbTtT2ib53AUWeXvTxvo3y0Bh2mKwK
5nwA0uYeEUUGdrzkbvL++yWIasnfzxWWBv5xKM0Uv9+iR8FD85LRHpzm56S5O+f3eeuS4IpypoW/
soRorHUxo7PyKCVqflZW2GnfUqRDvd7Pkgt92bXpvibXnrEzq/se6ExLGTTmo2e95UVyqFVXkMz9
br4GJNKnGwXmsmjSdXyNh2VGYTUGCWxgZbrfjRcAJvej6W1o54Nl3ZdFOM1fqDhAPMbmbIKXGebe
T8UDvJp0Mw9No+Z+9p7NFS0i1eWcKC5A6fn6K0Yc5tXWSPO6FGLK7i1tpzCuj2VTfuUQb4QIDtGi
WjKjrQlLqf3ogIs9pDtbBRQs8028L4vPVThAoBLOlTHMU57xsnRi/8yjizUHUeRF6wBsNruqqm/z
63ljla0b5npB94ekEVqZhe3Rex39vfGCc7fsNPdouU/rF65gPjr8PxHi1tTmBLr2GiLa5iaPvzf2
TisVp1uuBVjLMd+KZJOYawJ8/NoTbcL1sR4X+k1n161qmkwqApUTW0eaEJOmwr4ko2m0qwMtxvkJ
XdBLdo2q6/m9kFUegcP3V4bgpBYLXBegGYF9tW/rD4qcexdo1j9m+mMYH3Jci9ZQKGTK1cI7BzNR
eEGKacOm7gdaoZEqsNqLOP5IkTwi7+fVkt0UKDf9K0K4bSNDdwuk4oHSGu0m7Ygg3ApZebt6O7NT
vL9V2gib5C1xntABojzQrsfGcUp/oD36vDr8N4RIG5v0Vx1hk7JhmTpDh4wmXfw096nzuriF7xlX
RFUg4itzTpRwOA2naSOjhqip+mVol3n3Uc94KB7OKyR7zSNfZpi8PxpBsvhoW9kEJhRwPwULojv0
TIKyxfCjYbxyGjuIzBYvufrWcclhsaKbxIkfkkYxcSpzetsvEEykRhcswBjwBcS9GJd/7PHZJChR
XwKEp3L3qa7SmDtqYWExWWaZACXDODfQS08vpdFbk3kyLOQJW9CoJH6evjjVLo8uZ7r6s/eNIIXc
4+343+8PzB+gax4z+GD4EQdrs7ZvIsCI/nFTrhsW/WGcd+c3U7KSGKzhPFJgtPIAonCqWV049dyk
ICSzmzTo3b2tHxLio/rmW2mIQIupUl4SG90K/OPTNo8R2wS/RD1H2DrK/JzV6CW+WIdrRhS1KMnR
PpEj3L2jjmF0WnhIloB83XWQwJ797gsX/IkQ4anq1INVlghLgwTDUF4UEO/bpMJklvgPwAcgDcnb
S2AJ/P+bBctsbS1IZucByqLXXTWAvYpd9VO6q/j85sgU6ybxvifiBHcFRBzwc+iwudz8nTWpn5qG
n2s78J67WEvVVKhKmmB+rTUgEighzbTDlr2jE9On7XHOQst8yIaP87b+2SQoindwPAgt8QixBdV0
PbLLwQEnhdM1yF6AxHD0y2p/Xshn+4YQ1MFBQo2aOLAfTrfLWgtUQOcY9VdUo+kQNlqK1+mjo12c
l/P54EIOQRsZir0Il8T3FFvjSq9TyDGMjwzItSAza76ZoPwbgd7kTEFiKSLmz3Z4KlDYqlyfKgN0
wFAs2rXlcfQuu/47yKyUNG2SsGYrCUjhp0uIfpF6KntIWqlNEDVHUbp3+ii+MQhj+9QDHUZdtNVv
mtjxY2K4ycEevOz5/PpK1QWPLqeuQEZDLNJErdeSQk/R7tncdGg5zs0H1/k+W2HTKk6cdCc3krhF
bQ54YTG9LR1IyqY69BDBNTZovmZ0eR6T6dtIH2ivCHukNrqRKLgUl0aYAieQCBDuatqtpoOG1ruo
/kKVFTuJ+hpqm3jN4eI8VY3OSQk+XQjSnSC1A8vo/HEEOpvut8NHRB/19Hn2btEX/5W9+1csFQwI
zLostkuunwHsISB8afe2tyu9nT4p0hpSl/JXQbHhwYhbwA5UkKTRnZXfTOu9sbydV0Z+HDYyhEvG
0LTaGZIErdQcl6LaFagI9WsHqrkUfbEvI/O15WJU4QSoNBNCHj119HExoNlorqGGxsJ5/hGtKow7
lRSesN/YfuSVhVVzA0nJVcKeBvCZZypeUKm1w00CpMlFXpIK1l63RRWtHmQ0ll+uzHfRcgpwgATZ
rvM7JXUZG0HC/ZJ5ZR8Z/CDPyKlT7Vfc3Hhkt7Z+o2KNkrgM2wDUCnFMA42tYtOVFg25tzoxAsNp
Z5V3Yxr2ztNY3aJvIatCp/jvVg72HrTQWqgYoGAgrCBLSDy6WYpkCbt2jPvceiv+e5SDcsxGhLB2
KTA32bQg6Z+V9715344vTRWsy505/PdrDHUfOCTc0Chbi8OdzYC6hzOizcSN7nP9iTWB6wYU1wxb
jufNQXZwT0QJy4bGM9epbSybm3/02psNEuygqhe/G26M5tVgN3E0KF4MEls/ESksY65RCqBeaIcM
9WS8rfqh9a5LVfmY/8rpc4jXzv6uoeDWxyXr1sWFYp7xexnfwXsXeY9N8pinx8hU2J5UI0Cf8VQN
L8uIfmiYugScfygdI/c4ohcj7UBieE0GxW5JPBGIBv7KETxRNo0myXrIidc70wqj+nlU9VzxnxCX
DYuGM4Q6CJqPBHsoezepzAgN6ZGJVkz9g6gyZ3IBADYDbhvyc+Jjjrh4FzsrhnvBFgZKefNptSrF
qL9UBBJmvNiNlkaxvTBLDGuC0vyc/q7qRxuzMOdPjWy/eUbufwKE2y7pDXNeywIJpuJBh6c2szsn
f0xUXMCy7d6KEcyqZc2Iext6JN3FWr46jc8ihUVJrgPOMPWvJoJFJXEXJ3MGTdzqVUu/eyBSB9Vm
tmR+rsIilO4K6Lhdl3DqD5GR283oZHQ6SvZWek37OuiKRrEtKgmCMhlCt6rijSpgNyLIgNQqrjjp
hmxU4P/fRAJtX6Ms4KH5S0teUvpMFgD5ToodkcpATw8f4UIdQUxcxdFaNtmMxqtqvtO00K2uSfFx
3nxlNzNKx/+K4Oa9USNv4y6jNUTUyy0oVQcvpGibrG8aDVTJDShZVdNEMl9suui1RTkUeXExIYue
NnAFEdQYkmXf2F1ognM4X0LNvoZ/boB0e14/qVFvxAn69SDvAMIMxLnt9WQcU+fVIeHSHmtVL7F8
r/7qJTjLaXQBP7RC0DD/sNmhQWaWKp5BUl1Q6+eDWLz5RLjG3MYrMCqCGh+pn6f6JU0uaIyO1yfG
vhBzmH8FieSEzTANRdHA8evLcSyeEcPndTCiA9NWjCBIF20jSEg+xKaL/l20tgZ28k3LKx9TmOAD
VJiA1EN7SP8DgwWzJ6LF6WiVZ0B3gIkTn6Kq1bqhPmBCVxFNSz3ORoxgaUbPmJHEEGPqD5r21mjh
eUuWhmdofMYWc/RzhLanR7ViNisj3nvUrGCF05Irl2UhSc2jkUxX+nQ7lyXa08yy8UuvUxQFZGtI
EARwBFL+J8jugcxM1hKmN7t3VZb7FjtOGvpeL87rKLMHNDrxOwjZQVcEHEz6kaydC3uojIMZ/TMu
d4ujyoFKehiRhvkrRMQXBO7+AOQNCBnqAD1qoeneRM536hw8KzDQMFE+Mu/QqRgWZeaxlSqa+kLQ
FcGlduVVCh7O+r8PpUEtB2YBSwegnJi7aM1xrdca5tHPmj0E1GHdgWBwswkaJ7MBDTroXqGwSel+
/ZUpJi7QINFlLpfZVO+FA5Lq78OwP28ScrPfyBAWrplGQHitkGHYF0ln+FNrobnqPu/vV2Qsuyis
tJ1u7s5LlV2LBK9vAP9hCgOdwqdnbSargfoDhEY9mFd8tAqzEfB8WgN+md49WJNphnVXpzdaHyGx
uBTG4fwHyHw9Z2/gkD54Soi95XmuuWTI8QEUgUVOdg0OXeTlvpa/mqUizJAebl4pQpoZqWad7/Im
BtALMoyeN+B13qbhysodCK8bH+TEiJos1SSo1GQ2wgQ3uVZlHs0Nan56fb/QsJ9eMldhMtK18zjv
IBqGOZ7YqT5anDh5mU+wmKYENIfmO+47nplocsXEXmIprhepqfyVJjJeNXbTo8kMCi0pfUrc72v7
FnvrQ1HqV3rp4ubEaApVdfFKvclGqHmqYh43mhkbULFAZygPocYv5CQxJYehaIy2IFYTM4VFUYM3
PYFalH2QVfPXySeW75UvlmqMQr5dfyUJuqB8Mycdt4hBx6xO59teQNKHcUR97/sXDhUG2FHosHCJ
iu9NULnFpLdn5AHQHuT0t2C6H91ndJCPkYohVmbmf/rHUUo3OCLb6QbZmbukpMAGrUAEyOpp1wx4
G5qv5xWSnVzA/3D+YYxlIL12KqXSrRLwmgveUc47Ix8z+oCb6K6zFY9o2Q5hTA0DBhh0Aiig4IKH
bpjiNsG6xdr1EF/o5m0+XZnVw2Ar6uTSu3krSbAFHY0UQ9LzHTLqw9p6V6xHXxkpCYCV6iE0Roxp
VM3BxMjG3HW/a+vtCwsKDdFlg6zEJ0rnoXXXtff4ggLV1tNoGDe7Hp4j/jgvR2oeGzn8lbRxua6m
5agn61hR94pZV5TttU5xN8v8Ev0rgghFhWy2QYKcQpV5/LZ4SOrORwaY3ph8LKhPmcutruJKlVoj
Wmws9A/ZKPMJZuK4izkZEZQqUOuiS2AbHwlg981UEWlLzRGJXReNmehysAQ5xZIOJrNgJNl6RBG2
Tp+1adfVd5YqbyhViD9SoQ+CKtEH5kPcVTEzYY25dmG3H643/vJyoOu1jeKEqSQJdt/mUbpELSRN
5gNQ4GjxjXDCsDjbnbe7P/1uYk4PnL//qiQENngJo+M1MqBS496sY+UTuw3Gkr3UHX1ss+E61Wvg
lz6b9WuZJveYf/O1dN1N7neK99lSt7vVTgOnYRd0VKEJqRaBX3qbQzHkVmPTBt8GdNvO29X0Rk/C
Vns8vwSyBATSwaDqQ2SHm0CwnrjxJtMY0Rvjzj/y4WMcg5Vd6M3lUgfT7/OiZLc0AOIAA4/QynLF
sgddmDG5gMALsvmuMu4AgeCfFyBdsY0AYcUyotVL1kBAY+chI9dLH+YN2Y9fyT5uFRFuM8esxsIe
IMdKf6TF6lvGg5H9PK+L9FRvdOG6bnYfo/9o0+QylqHwWfY213GQGQlm4x9dVQlbum4YZqRg1XBB
gi3cm1M84gW4QFZbA8bybe58HTQlqpKk1NI2UgQnD/KMCUlveOAER8dmuz7y0YU16PdutKfu8/nl
k7r7jTD+/83y6XE+EYM3uaX6TYSm7w5953vPeE7ioGuPTaoIpRQrKD6iS0dDU/Ty56J8G6rDXKMN
6zlWYXpLr0nEa7xp7w8szqlSRl2BBKpa8WjW3MNqAILY7m+i3rk4v3bSc7oRI7gEK0UdIgKmWJCA
/ToFCbf57bwA6SMWMPL/KiL494aQIqP/R9qV7ciNI9svEqCVkl6Vyq32zeWyXwhvJVL7RknU199D
D2acyRJSsG9P96CBBhwZFBkMRpw4B1QOm9l+d4UZNe1hDF9d98luPjMglqA+FVRrsX7xRJ0Y1WL9
xAZo2mcw6tWI7agLIT+MM84iJMex4/+EEtWOlU+CIEMNv0ycbQzxuTLLlwGj0k1agfR5/HR5IRa3
zclP0gKWIczEqxP8pCEd8Sx7rmvMRDy1xv6ymaUPiok54M8U+wGYJc73TVH3xVD1BLUQO+ZgNirm
eSUHWXLkxIKnfdAwyUhb8AAWhs+TGU/+o+W/gVDtsh9rVrQvSFMsltP4iIn5rwkEEUkW9dPXPny/
bGbpmKE35qmhDgz36oVlMlZdOjVwpkB9A60Yz93NkCC4bEStuZ55nBjRi8qBXZvMbmGkwchOkTyH
TRymjyCC6tLrrkrjeljjLF6Kv6cWtWNt2kmI2XVYJA04izfCxgmwI1nejD+zcq2ltbKGvrYhglAM
thxhzKheMhFPwydnJeRai7shVPAuNDSA49R2Q98bbisFakJe2734GL48TNLe+c38BvbOLMrGYNxP
XStjDoavq4Dkb2PVoPyXbkP+A9wSN14x7pxp7lcAYUtxRmlIQEtCaWX42jqHtnCZqQDwwWCg1sHB
CEFRqPqWkqhfkzVdWuZTW9oyt0ARGgVk+zZ1M0bo+W/m9oe7hpJaWuhTI9pC49pOAqlg9qUELCGx
4iof7goDPML/1AJHNdpGIwyPa5AfnEcqpCYB65IJF4MVe2AqZuW3y8du8eOcGFC+nuYFaZCEfgED
iYVBQMDOHcEjOrxW7tYq14QVl+IuCEp8qB+A483Rad5E4EqTT65qWH6txx/NuLvszNLXP/3zNWca
Jlw/oQ5eLzPbJE4XM/+ln9ZmRpaW7NSK+u8nS1aiCUMLjP9tqvQ4eHtqYiR02OQBXkPP/+AP6Dww
dIC7CmX7c0v5WFSQZcY9Jd1003Q7R9Cd7a/EjcWP8sfI79zk1B2PDnZnwgjFwFjg79mwNpe5dF58
YE4dG1sZ+H/NjRJKStWU4ppymsMMdbgyKqen9F/QIidWAq2gUfoeKp42/LCTXWG9T6B2ufw1Fnh1
8chREnQB3odAlWt+COEhvkhYIOgslO4R71Ai7vm0Bw1WQI91+xknNOv3dQK9HJxXvIQu/4Llhfzf
D/hA7GsYaQsItSp/sU0bRJR8qrq3aTheNrN4jP74qVOgJCaHgFwHPy2LRQHuhvw5XEtdFg9RqGjY
FZcnBFjOtzaVTgfqEzzmS3DztM8eP5rlseq26RpKaemWB/v6/wzpMcGuZJIylE5QcbLH23H8JI2D
27+1xcFd65QsHqUTW9qLbqzSMpc+bKVoxcwgmaj5yl264o3+aSp7cjsZYNnsgkVdhvbFTSBumj52
s685WenzLxmD6CLkVlDrRFVIu+fmJHRzoSLDlFU7btsb4XtHMbeHzgpB6TBFfVuvNJIXz5hSWwUA
RI1k6aOMTk85pznypIpvqGNGaI84Dgcl1D1tjl4QcfoLiVuUNneZfeNncb+mlrH4Fjv9Beojn8RD
I2gHiw/4BUl1Z0/xnMTeuKvzW5bcts0+SZ8o3iaXD9yyTRQaVPUcWgF6JQgolL7n0GjZFBhGGF20
bR54/WC014x0YCLENHuVRZjaXjGrPqCec/9mDwX4QdFEaDdZHgRlURKYDUvH+Flnc4caMGQRxGQU
x7JTYFLg7/YNhqo2fpo6yI7tcX43g9nEL0OjcxDjvwBlwLiHchhIaDDWogXZBjWKMpzVBJdZRWX/
1gTv9SrL49JBPTGi33kT6t7uGGLQKegEhFNNdLFW1nYpvqmGCLj5MecU6k9MLwPBTtLzAk8zFlXJ
DwGmlSz8WdYPqwMXS+H6xJRea7FcGYycJ8VmSvIY2ig3fGKxPY0rNeg1M1oaL9K5ylobZmj71Dmf
89bBYVwj0Fm64U590fJ3u5xlX1BWbFxjG7ArEtwjqUrHlY+z+Pn/fBwdrpLL2R8ME67gNRL5jRP5
a2DJNT+0IEJNqzBLCxa87HEsUP+CDTeM2L+0YUNQ/oGcWkVMPSXJArNq6hasyUbSvqZ++NBaBiR5
p2tMtO47uz9cjhiLC/fHnJ6AZAVPvZliVw+e2E/W9DjjRrhsYnGbKaYEpcYGFiVtmxGLekNSwERX
/3Awgpqx7Zh8+WsbvpI1hO4BcJN4j5yHeEG6xGuMuoAOkqRuJKlpPmDQIvVjtyxzvr1sbWHAGNgy
T+lqo8CnGD3PzUH1lzqDCxott0ij1EAs9W4oGvPCR+t3U89ZFAh2sPIHp+13EDFZuV0WrvEz89qZ
Mgc7hXRzixV1dwZKy6BiG+IQoF3HvDeNlQRl6So7s6bunJPrs8P8UJZxWHOcpx5Psbnfgpcz8tmr
cHDPoDhxQ/t/ONBnRrXj5klQ7PY2VpjV93UyIvdaS71ttUraXXlmQu3bE78SJ6gKI4dfhvFIvV0X
bB2WxK5569G3zNjy0ojan05h7FK2ZfwzS4WCROLFu/GBh+PXI/lhJl9k8xIMdG2DqafNh99GPKjA
/NYK1ckZMPpWNKBGLABZey1AMDB88+bdWAf7on1x5xibD+DgtWm4hYOKtwbwhmBsR2FQL+uY0qWN
pVRq6RSlziupbtN+d/nkLFyiv4fyAQVG+cPX59Rzw3QmxwfpQ2c7e3/6Yec7mXSbqdxPa+KMCwH7
zJS2gxrAmQJSwRSz4twAAvQQlnu5Ri65ED/PrGibCLPpfdh0sBJk+8m+78ANf3nFFj8KcvX/rphy
82SXQuatsmsOA6kNhuxPfNgxvgIzXgJhAEOIjjfApvbHuQ/GWlAxD5g18Lm5xfAMdNe2RfY9ozG3
bhzMBGW7nEMYzVwrES/FljPLWtw2nBxcao6acmgeoeBaFbGZfkchAUzQvI7BLbv6FF40idk0MD2i
G4xCjJYiW2FKc2dAUbUXUQ7SWUztChBL9lEvRZQWAsOKyCLiv/6KQD3/Mar7aQapzBRuspwfKvJg
Wu9k+nHZxO85ey1mnNrQ6+3d0HujZcKGU48vnmiuUiqjFAD7DiNdWe/EvfPe5m/EekYe3pCbYmJb
K0B7N4jMDFOHHjvygexkAUkA8smmJnTOfnCM3gK3Eg1e+TCN3n2KafHLv3vhnJ79bP0u5QOzvA4/
e8Ar0K52o/Ua8tgoV0Lqwp2JuxrwRRM5CCrq2kFNXEbrTgKOK8nsvvIwLL4m2B1gZnMddo1TgeSh
L0lbYTEYGIkvO/kxTIAXH/SzSFDADP+BNGrMmwID4xzAgPy5Mq/LfMW7j1HiP7z7yoSHUTTNu2Ko
eUtT/Pkdei1hk2xSM9uF5ttlLxbAJDADrBRKZSi1w9Z5MFIdTQ8CeOBe4E8tKD6znensJ6iUJQmA
uffeHDdD5Ic3/aZ58dyo32ygVVvv5rWIteQudGqBGYcmFpgntD3Ts9pKpQ13m+pXlZGbXhp7KewV
cNrv0b3zEwVqYmhMg4kB6CO0YM7dnU1TGLWJ6DQSMrPIALrk3WIFuZaVPWSRmfeAFPbNDJWcyumg
qpJjBHAurNaJLc6rBwvP6ns06juOscqwI7EzUns7du0wQT1dFGVkQBqyivomYy/UF93LOFdYQcfM
goNN07XLSn2eD/4A5AY+BtRifD30NaLIiZu2aFm5CZ4vNeRP8zAHp7oRBFFjFzeyzZHP5Zg0S41/
wK5gNZErg00VEFNgxs5X07CmEAIROIFV/p6Qa8r3A/3sFfvLe3Rxa5xY0bYGFC6G1FMTJkH3lGWx
1YLkwvp02cbHLAaAKkyxuQQqogqyfe6J6AC1r51BgXHrB1t4tyx09oTOuD6qKDDoyuWxFDzUeCkU
raHMHOhtwK5xjMQScKkFpjls7chm3y47tGgBpSpkAEoI4kP4oBWYRpm6nnyyC10KDomVwZ/FJTux
oKUxskGntM5gYaoeBxBIj89meh1mXRSuCQl/DPT4OKEiNgEvtoX/0z4OHaAmaQOIm853gECazYGy
bTlGXgBJx+3ldVvgIjwz9gEL3tKkLRUsu23iwr4d5b5otkG2tZIDcXeTE1fdfcHjih4CZ009d2mn
nzgaqvfNSWYI7RFABZSjZnPTohQeHpI1VbelgHFqQnv61Syk1JphQuSxmI5gDUCIhw5AGu6MYNOt
CYIv1IrVcuJmwWMeX09/V09llrklwDmbpN51/YM5v9npIejuJYPuw6/AOebu19oY0dKH1Jv5rfNW
KmJL5wDRCVco4HvIDtWSnywpbUiSCgf+FqA5wexONNgr4WnRgq/gTTZIcQBmPbdgznWd2UQhj5wu
sopbk69xci0UJxAqsIog5FL86foBaBvDbKDjglvLQz/pupBPVngwstuk31YkTsIsajogJPD3Sql/
6eSdGNYPQ+YPST8MMAxUemjsLed72t9Z8lNXX1l/D1A8c1LXqEslzn6tnKyTatfJb/VsXxmMx5fP
95pH+hFrypxIhdpmIFAj831eXiP/peS72R+AH1uxtnSgT9dPO20CeI8uM5VPaNr7X7v+Kh2/XHZo
KQxjVMxUc9g+IHZacKxrD3S6PSZ/Auqi19nyX3ywjWisoJbCpmTegi5mjXVkaRFRJ1OM7cD0BYG2
5SeDOTxUCI4ie+578JZvDPNTZUUyvBrXSJEWltBSPO2/Rz8xcKz5B6pEqzIIbPUhqmK2S17qnsy7
3Ae14eWVXAiNFvgFUNpWYoIYYT4/yIkJWd4RfAYbDr1LS/K7pHoAYvrOsOqr2rljprMLPKSDl60u
UPEicfpj9kNrYBJIETzEDz6FB4xWQXzFjxP+6kj7YBjkqqtf2oRdD6yLcY+DyMENNxJaF+kMOSn/
k5uygyvcjWutvD6dha+MH4ZthRl/ZBA6EqRN0qHyS2zeoMJkgyGS7Ip5lWlv8pCnr3hNzl+CMA+P
3BHjIXVlFreiH8eotnvIvPYzjZo5Y5/LtjYfSmqnNDbH3ssPtMsEGJTHqb8qJ2eCtqgkTuzbrP4p
0iEZY9sopp852Jt/MQom4s6d5BSNnNjf/aH1juUos2uZBGLa4K6en0TYWtgUZvaFdg0/Ysyl2wGg
1hU3RinC28wcqpWm68cHLj4ZhtKAk8CTCcJo5zslT3vLZTV6/FZ3haeC4fyU1W1O16aqfmsDaNk9
JsXRX1PDThik1jJfPHyHvmEuen9DW5obxthwizUd37kwuoPpCpBVkKyevgelK+7KaUQLwxyyeptN
WXc1+lP7lGcVKrs9CP0+tdzNHprcEN/r0JhXlmRps4AXyANSXnEC65slEaYL2RD0oX1p8L1BZntL
mvBY1217dBxUgWQQ0EhW7vD3FzzEsYBHVfcjZHm1b4HHK6r5v/uj3SNoCiOfbC8f0KWPfWpAi+G9
m/SBgY2+AcEJyiaVUUeUm5v07wtKGPxFsq5IF/EveiA3mqERXLWjAtJshcjuSkdEYmhXrvSFdAUE
DYhyeC0qAgftpVMWQ5OO2Yg6dDDG3MChnTaXF2zhRsKDEBSBmGhzITWl3Q4jgxze0MIRW25aUIhD
01rYIMIcotZyVmwtfBx0oT0CqI9StNG7hIPp1vlA0YlmVTSUX9vpvq+26Zpo1sKawQoqE1g0pdCj
7bHMC7kdSGWl/EKC23StcbH252tPKSaHechVdziYysg0tslUrqzTmgXtq6dmSvrChgelnR3JkB6q
+nD5qy9/iT9rpALESaLd1CxvZgkfmjLZhQ4IYabPBCXYvx/ognhLgLKbEjNWXDfndrzBqtlQwE5h
Pc7eFCXBt965C1O2smILeceZHbWiJ/5AUaqTgHAVGJh8kMNtN342xJfLS7ZQpT/3RTspGaF2Nw2w
MSdPKQUwvNiWfhol46Gfb+32kZdHM/wm/yGinbmmbTcCGlGDB2o7u5D17DaiMTd1de2sfaq1JdQ3
HatkHwq4R4Nnr75vkylysvjyGq7Z0LadrGZa2D1stMnTHByqcQMk81qKtnh6UCzEtCIeseDaOd8L
IrB54nZYsCYEBt2LQ5COyUhV1nzzkwS3AH9t8+eOQm0TCF2Rv2Dq9LKbCz0ObBWVc0MFHgUdnZOs
6hpApitse9HsHP9xKHaALuymZkOLMDIB/TOnm/zviWU9SGqq7BsHDqV2LSP2STbL1vKRmhYHjPKB
byXo4nbYXvZtIXU4taIDFtqwCEDBBSte+1bWsTvfBkMdZR0iyI4Wb5eNLe0XhbxXY2OKwlbbk3Nt
ZVVgAlWUt3HbQnrIR6306R9sgITBws3kqlf7+XYZkeWETYjtwsv3MrnpQbSydosvuuHgwoNwJbJz
Ha5bjW068gnbQcEVmEL/oVy/Rva/tO3DP0Z0tO4UMD+dZxjp6xeK3jn/l4KXd2pBXymkKDItcHqN
po7QmSTiiq7xPS+lI4AWANgMBnnVqjn/GoX0caZHwG9668acYjF8Gfydkx3l+PoPn93FIxylIEDK
fiuBndwYoLQtwEmLz07Mw0zjpD1S+9NlE0s3huISAeryt+a3fiJF1Q9mPwN5Y+VfauMK75+4GraS
PFF/F4T7zH73zV3lr5R6F+52WIVKFVbRgga8toQeE5SgpYtADkEJG2rZnB4aPMSqNWCK+t7agweG
MBEO3jU01/STY+Ui7+wiA5iAiG3lNBENMM2GGZgJ8C9rC1gGELUGUFMjdLXn7Pvl1V3Y72fWtTRv
yDLTCIDTAK51isrgzmpW/FtcRwzYYJYDbROiN7lyf+h6VM3hHgJ2ZrxP05PBbtnaZbEQHGDgjxnN
j545PW9DmHGSG4gsDuzg0d0/LNWJCS0Lm20jaJKsAJ4RVL1jBwxw8nLZwpoT6mOdnCajBc+xo9YK
JYioCt/ZANWyeqUfuFTtx+AOHlx4cqFMrD9bwVSVGSAXAxYDums1x9OOYWzAicryDg9u2AP7NniP
6+rTJD7RNdTXQsXpzLraLyc+Qjl3SA0TG64Y0n0X+s/m0FwruqzEIUBkYR58KrARu/3lpV2IiGdm
tTuQ52mCxxScnp2njt7k3u1kfXHar87ahOXHb4h3oA8OFRfC4OitaflD0Y2gBzT9FM1Uk0WZaO4K
YkS5yVbi08d1VM0FUOpBrABvwA9vgl40fSlJhu5dF7nitp6ex0ZuRudoQr8Cor5/j7NVSBPYgnIw
ToFekJ/qguR17WcbdJIN61PGnozuy+WPtLR2Jyb00rsnSBnSCiZqwDhb980RJO5kfNnIx4j3GzGD
yyrANQzJj/MNKEHzPY4TJKkbf9yStIvHtRziY8iDhQAjhXg7o8+pl8oK1yClySFf7g9RbRw9ezs4
oOEaXi87smAG8uuqbIKxALW5zx3BLiuGUAA+UIhPXnjtTJCAfxHWyptwyQow7+C2QyML9Q31zU7O
q2dIYmU0gZWcYnikoU+5Ke7G2eiOlkmNw2WfPh7TAC+OP9bUrzmxlvleOhsONNlL3mSRW3+byvzF
Tr4Es32Q/ftlYwvbDSyuIFLAOQLrtqMF9DStGW0abOewSkCj8G0CdIrUz5eNLGy3QH0iDJkC1Qu6
qHOPAEbuK1+xlE3AXXgRUhn/ETdl8POymYVw8JtnO1Ai24AlamFHsrCwGoUH8+kum98YeIBSjtGv
uLJ2AP+iULQ2NIkmHH76eeYSYJej4gVgiQ26ci2TZbNRhCwBl6xTB90cmS6VGBQx6QPAkfh6PsOT
O2KY4t/4wSDicGRj1FgBsmq8kTF3YKA6023c0RhBNz1343EcDfe1oB1SEW4O9SGtnWyOBwfR1CxI
z/ZizKE1MCCy3nTtKG5QQW7vGksm4rr2uftAZoLzNst5Z/eSXRO7ML/asgquJx50R4HtxTE8ViAw
u7NroXmYZQYohpKQvBdmNe1mN5DfuSG9x6qjxTNDJ+tznQXi2g2zaefBxmMdAPVRl6XN4mIKhys3
J+RtaBjYnTLJrGgSYy9jKzHKu4oD0DybeZdsZGsO3xSjZ7cDAVp1FGRG2G5Hv3gYy7afr9FlHelD
CGTpPUZdgmEzgiqxj6aSVUffY/K1Fi3b+XwAE2hlgR8ABU2yZ9yBVgANQHceJ0JiAGi2mXGf26X5
ljUzfaz6jqN/4nvNsRiMNIbgG5RzBrfsNqhbsfK6rLPqCp/RSbZOmMlfdmNXBVjTsuIFdEU13tkg
DN+VXcffu77J7Z3htyXexL4vMrzLE/Fmu2P/pZoTaMoMLEi/Q6zB2baJcCGtUebOjcs6lN96Qo3o
8pb/+IZGTcxUTHk+YBIAfJyfLI6LihkNuJLtYt644H6wjX4/p+aeg5qZDsWv1FhrXC0dZpQklNZ1
CEI2vSji0cR3ywKnzMl2BOAjMf09xA5OnVjQgnpd5n7VK7bUBNKxRi6jsTxeXrY1H9SynoTYXlrC
lb8jBfZXx+8m+/GygYUEExRFDm4L6F2hRaHHoh541arsJYoblW189Qff/1KyZGw3TVCiPBqCAHNX
0DDBKSzIMEc9o9yO+8wufraJk+L78e665uPQxJd/2ZLrIBtFfgZ6O5TqtYCfJ3QaExfAiFF8Mqwh
Imyl0bBwWcLzPwbUDzhZ26Dts8r+TWw02q+ZDRpHIDA8WV+V9oqlNVe0ze/xoEh9Ja3Yop0B9EW9
qhm1dDv6eJPi4Q0Kb3QBzn3hIUd8VtgERKrY9l9DcBwyb+WLLBpBYxH5JGyh331uxPVzXo/QV98Y
wePQ7XIRe86KiaVvAh7W/5nQXoYhIKuEpujSddPXzCNxKgDJLkd0MNfYLdec0baXWYmqHg0408mD
1V51yMjXUAgL+VGAig4yJOAegPDR1osP0h4Q9xQKodyBdXBX7MkzA7GyS/+eyhV0CCemtHWbKrPI
pIESJa35AWKnZZ7svD7uzVvG/j7rOzOlLdxk+cmQUYy2VhONe8JjMKzm1atrgsndIJvLQWDp2gCL
JkiNIVQDNLtmrEmqQXQhlnCsN7zjUc2gkXeADFXkQS85XdsUi9vvxJwWEjorc2VpwJwsaMSHWJrv
dIiG/PWyV0t7D3kmCiy2a3/spILlTHi5B8gIg/gBAAkBQBvWvMbNtGJF14yVZWISLpHMpmCbCtgD
cZ/IGnPy0oKdeKIP2hVzOzfZb+nT2iP70clalP2t2xmUeGgW0fT58sKtmdO2OZeQN+9yLJzj/Mj9
H5iz29SYHGLp58t2FroZYO5DzoCePfrDgPCfh7oWx6mlAiPyA+7dwtuE3pOwny2JygePWbXr5Xrj
cGmvK8gGcO5QsAMT6rnNkIFjPakApnCqUk30OdeVEM9irIut1d4N6OEY4QooYilChWDhh4tm6KNJ
fW4S+ePo+CO4BozRFVvDefAyQcHWUJrHOmjewMOx1qpatPibCwC8YErQ+twiEb3bNRnCbiVzH+02
C2rD2citr3ZGDbZp3Ibm+2ISxUohbeEKBmjKIX6AYgg4h7UnFz5xmZERbZWSecdK3Pq02V/eMwvH
7T8kjATILHSkNM+MHDrorkDl28yyYuvN4JUkbTcBi+H/+gdLeAdjFiFUo6CaL3MdEhSCEaXSCgUR
+1H4+9putpeNLC0YJs8VZwxmUj6U1K05YG3WKmI3IqMJY1jOmvLIwlYITy1om8+fIQVjOhJZEXry
6UNq7iznUBQ3lfyHPF0he9EfBTQCpFbq051kelk5lTKQClNpYYhUhJua/bi8WguBCf1HtKIAWge8
SEcRZ2Pq107tgCDEurLHq9LdyuC98tae8QsDV6q9CuwNWON9/E/79F5eCMlVStGnvNqFIhkO5RC2
c+SXHkliP2TBLTcLdpeETFRxWxXN3Tjm+TOfHX6VF3ZR7SnGu9OoaYS7tQnNn1Wp/MZOJxD32lBm
B4rcAwVnN44djdIK01dbwrm0UTjg3nMegj5mgyYIOaZd17R49lhGuZIFKi/OaxXwD3hocCSj6B3o
vWQqs4S2aBDg5eaZWzmWdON2nXEce2Ww6eXWtkd370kx7tuhCTaXP+bHkwzzmFkBszGapB9kRKEU
OvKsRlsRdCXNrvez5C2QAIyUtP170XWYUmhOgHcAQNfD4RSmVlqm6C/mYpCRb5X8yGoSRBjXWeMH
WfIKX06xfYWOjRfx+SFAecaoxhyjtkzW3XUVkPrRTvvge1A7KOFcXsGPx0FNSSGoegHgtyDIP7eF
3CYk3YAJ0rq+bxy0kqBrPMi9Wxsrn2rRkA80F/T+iGPrRB+JTRq/zAa0mQFulNzCe5XfQY1n27nN
02WfPgZE+PTHlD5LRGu3MucepiQBx19X3ktRf7lsYvETgbsFjczACT8E9sYtcOZqmBiHJC6o85BB
g49lcuWmWnjzwxVAstHnA24WXp1/HsFDVPFyif7KuBPzE8+vjfQ1sY8eRrw5pDOb6xka6eldnQOO
+XLZx6VlBIuBUtbG1YIi67lt0zD8gWceGsSQai5EuSn47rKFpVUMFPAbKRTAih/qPsKrKEHs3fD6
FVpvs/34L2dJRfkAxEaKjFDv58gkq9q5xfjmmB3MAsIF84Eji7rsx8JKIQ1EAwdfycWV4pyvVOBV
Da8DC/Qf0tqIbIv5kRULC6cHGHlUCxTCwMTf5xaKBmODjLJyU5a3lN3x5tYP30d75cG44Iea8IJI
ACYAMcOpBQOIZJZ9VmblZoTAo/tG1lRvFr43AicEpnG7o+mhx9CyE73EDE+5qcGsO2axXd47YkVx
ceFGIgAX4FOoahT27vlK2Tl1CUpc5aax9lbxMgb7yv/skqPpPVEPiikY6r388RedAkpDCQQA5G6r
x8JJymJlQKonIwwO6Y3nvTL/S4aBsv+fDc0pmZmJqALYmMt7Ku5Rsk7582UTi9/+jxu6QEA7zR2g
3TDhznJnWflBYkrg701gJAInBP9glksLKP7olg1YJMqNgeFVTnzU6LN/8OLUhBYvO+4zlHdgIp/b
KMS487DyOvn49EOKjVIA9liItE4PWcQbQN3VtOWGVDxyy5f0DY1VlDhigk7N9P3ygi3tZSSrIAlT
EDCoiZ1vLWy5MBdtX0IA614OkE/GNLWJnhoB/+BeUrI312TLljYzHITUEGYEQFGvRTKRsiqsqwFx
hnD4c1Wk38QaEe9SLDu1oXbiyYFpndbAqww2jDLi70P32UzilK1shIWl81H9VPrnqEahn39uhI02
nVpjxKXlXRskjQr2TDAHycLIItfQjGrmlbijdpaWCQPSiUwA3ExoUdvaER07GwKTUuJbhc+zce1C
P4BsnB6gC7lGNrbwkTCvgSdy6OI6+CDGE7hDiVzcLDetkKAQx+vSfWmmtabMByuKNIBgVlZxKeLq
1I6SaWIqBzkaoId9hhmmuLbKyOf7yzt8zYgWPJvaCns6wYhHAfAGv5hT/oPYmuIlUAy02NCAj+g5
rmmNE5kmEBOkNmrtTjwm9eayGx+29G8LsIGerRr91i7OXtQ1RuXQ8p6aMC6bOAifrDzcmCvxYGG1
kGBg1Bsy3aqur/77ycmhVVsjja5RCW96yLBikkl+Tv46KcMgPmR+USHBV0f6p/lidBXzWqVgVTLn
0RFD7JWQ30tW4uiSK6dW7HNXZD5SkVJlBfhJYpp7i4t7x1/DJy2acbBeePK7eCVqp3KY8GYkMwbx
hty76Sfn1gd4xC7E329jqCIjQ1PIITWBp3kzGzZpPdWiQL3bB9CscSI0kC5vsg9XDz4MeGmQ06Bk
ZSF/OjdiV02JBycBKNTzdmPIt5jL3I8JsDx5+jQZY8zYGgXPhyiqmdRiQBrUjT/1aFYU3MVM9ZbX
3xLaxxkm7dx857Z7MF1ddlL9iWdhFHkB3teq9AdUB5ggzp3054rUXo9GbRB0yNl9cNTUW/A27Mkc
PA20OFw29xEFq+ypPoIFtmIUnrTdzihIloVS5hpRZhT5tiZo2++rdFP5n7Ls1bIeGXsLk6vLZpe8
xCikCxUhpBBADJ57iRx55EWLorXTXiUM/RnVMr7upjCqhhX+poXQhOITGo1oYGCSKtR3TZnlc1PB
FLHNY+HQG5FnoDFq3kXYP172asmUapKYQGfhytAfq25ZdaM3YLd4ZDCjzqrFbcBkf1N3jRH1ifyH
SIWhyRC1J3ScVGXmfBVHO+gsqiigW5ts0W8FnTWqZX8N+sYOAU5aYeORsn54QYaAb2D3oMQFVn0/
zvzEj+a8fORWjsnTstrJsny7vI5LuwMYaeWbut31Z1Ljt0PeKgGGYPB+5XLa21BhnpO2i9Ig23Vk
jUVszZ6WK3VTBywVg7264O8m6yFKOl1NqMB3RvNI2r9OX34v6B/3tCMuy8pv8gwLGpRg2jVeINO7
q9ZYGBcCvw/gMpJ9dE2QJ2uJbFnJEBx48GHK7GPjPPaDtwXi7u/v/TMr2solhWizVNX3J2bvzJa+
ib65deYfCW9X+j9L/qAWqOCCSGZQGjzf684s03ROJSLx8JSPIUbJjIitBd+FGwbFOZTd8RcKuvrV
72LyuqVgHQJBlBUz87PJP9MujUraPTYckq4r8WLRnI9NDqgbkPq6XqGcGNAFava5m+srP7vJnZ/t
2GzJrxp98WGN+kV9C/1mAa8BkgAkNlhFLeaClV6Y3YCMIwvDH0YOQseSr4CHlwIg0jMHjyekaeDB
Ov9IOETQbu8Qa1ElOpqijMUov+Ilgqkqb+WeXNoPyJ98PNJURVp/GnIL8LzSR6Mk9Q/AEgIJfejs
fKXs8JFyBUf11Ip2eRCXF2WoNNj63C1+GrNHrujktA9guJKfLGP2MTlO6j2aKjlqk353ndaohkRl
m4b3djgOz6TY2uMaYf3Hnq/2s7TDEHLpUUbgvAH+nnzcY8KDzJvEY9DViqvG2bhs363dA0u7FU0j
XDVg+3Lt35nESfJtgXLXn0FHuKnb/siJc5y5uKH5dJA4irQVV5nb/n3Gp/pU/zOpJclDRSQtE5gE
L0fUuySagh89jQG42qKTWPKV87h0QhRqF0V6F0wB+myOyOu5zBVHgBXSBweM5FPz6fLNtnhAMPYM
fVL1dtVBInbilaFslQXgkPnVYBZWup8cq2FRWnv0W8+G+l/WEOUm0H7g5YdK8/mZHKQc3EShh/qS
74VvvpVmfVXVKDn49m0vQSZYrKnSLHqp6pzg4wJzph5pWDNPXoqpiI2PpoA7m2BNLK/dKsT8hbdS
dVjMX/GxVFCDwQ/YO9tPM4ik4u6mfY6R2DFycef5yS7Nfkx+ZDh3DX327Z3rr4SGxfiDY4CD4CrM
prasDH3tOXNVG7XzI0jHPACjt6MQk7m8YZZSE9QL/2tGR8Z0gUxsoQ6d2SbbpH810Cxoqh2TMzSO
V0Lq0mdD+RbfC2UjMLdoLiWeYUHdUyV6E6BEHQ1+hs3ob4x+YqCjyfaXPVsMYhiEc/HIQdsAb4/z
jZmEQ4AmH74WEc4db5+qwIcgdTXucy/Z2XP+ZZo9yFbcp2RtxmXR0RPLWlihPRRtOg97hufF22h+
njPnsUZxdoOG1u6yl0vbBLVENDyQOKM+pqVh/0fale3IrcPYLzLgTV5ebdfa+570i5HuJN73TfbX
z1FmJu1SCyWkL3CB+xCgWaQpiiIPD+1mLMMohaisIZlXE/O32xdHNNZkC7dEsQstU4QUGzV4jWcv
THoDmwEpJibRdv9eNW7sGVI6X6HdQBCBRxSuXHy70y+WDrSYyh4yShsAYixEr1Ig6E0ddI2S96HQ
OfDWR4kHEYtNgZ6KAk3OvEwLus1W3zvasXeNKL9CsllTz8QqA0DUx7RzPGvSs2uzJ/G9HuvDhQMw
+7/XaVBpBFUeXuUYcuYPBUnqwXEV/JCs7Z+QT2OsTU+DEiyykjgtVBlwKlZBY01HvjuQEi3OnQZR
E2nw0XDSyMuwbjns4tdwnH4urv4cF4avV+WthufQeTf9/GXxaEWohr1RKPpEOUOMiUw1ch0f3bfN
ZIEivgoicFyW5f15QZ/jGQQBr4auJ3tN8hmiMU5kMFz0J8LusrReaRF5ebnHgxydEYlOn4/eqSim
8ypfAb1XbVATorQZW/XcjVshWZRd6DIhXCY2EtI1GmvpYJNJ1L25yuhl/7wiAChj9D5wzaAqhFk5
LoZg2qNVaYRSfoa5Gysf94Wdbw1FVgoSqAK8EVIEzGQhYPGNw1lDUllrqKqXnf0DXfmdHSIgR3Uk
uWYkcngmZizprbCcdYGvFbMX18q2U+gmJDKcsVAM2J7Y7Yw8hIeAK+44K11jwWpzOPqqUzmea1Xg
+RrCfw9WGrosmLJGCQkkAvw7LmpaRKocZP+JVXuFs3FsP0uvnCoJnPbVquOtg5mg5Z/nVFhQAgID
tRcNqDeHcz0r6eI0TCDVyfNHcEM96zXSHlXBhjbMABEMuxWRuzl/fAVxgo2cWYyFEvRKvI+MRpTm
w5JUGP1Rt6Pxls/TbkFGPmNn0HlJnyuvcMQPSbyXhEkVdZRCUu88YbAFOclGCclmoa9ER663aWS9
eZlALh3J+yoElAsC467x7AkZ43U6YcbtJbGdTad8s2WAcaEtwXmG+TyGAeFvlsE2B0K7rPI1wBbn
+I7qc6CG3mhLUuTP7zZY8q8ctBJO42Bb1WodWlAs1QxUrl9Md/HD1FfIt8J9cRTZSpvPiYgGlUAq
BKeEXgZnR3uJpzhqEUYa60Kfa88A+/V51xCcbFBIMQpbdAFYWnWqEG1yFBow0+vXjq56szqlm6wH
dQv2Nsl40UXKoHZsAXLMzhn/IkRHLVdy3UY7Pao9Qm6lKdWfBP60KoPFemzuGREECEI+0RlaYHDb
EKeYkq706pBc2AXpt8qc3sSqclN0JjmG+nSpKcrRcdqDoldPTbNc1XoUgQcep7CLb9FDMpE2j8cK
K3BCBRlZpBqj5ER+pk7FdQ3QN+v/I0+BTU7tPrUjIExZXGE2yNrWWrFXY0YYrwb1iP1oFJDoNPRV
+h4tJEi1iDHtScqNgi8PcgFMWKNWhoIZ3zbo6hAdyFlheIBjNNpe1N6D2Gr3z+4FIRiaxaocAGj4
c1nkRVPUc4RAgDws7NSdBep96e48QbqHtgcex3ja2YDN8Mn0kDalZmQQU9FsUw5P9sywsT3dLw2j
0xmCGYuntBprD0knyzWFdsSzkklHTsGPOCINbIyEQLaZghOL9j6ttYs8lkECBKeHIcz/imERcJ2B
lS1YmAaISSr0d3Lruo9li9cFUZu1BE0gKpG7gu/kVITTYJ1QoSC4We29GV6P5TcQ6/T03um+meZ+
CCW5i6DcgCVKK3ks2K5U6ufeCeckrfylCar2Opu9BMVvLZiWo6m8uobXT0/KuP93j0QR38AzBBAr
pDOnQjGLWxU1gHzoT6g3s1EdaURuEuXbv0tB7wrDXyp8X+erNqCYBNgyxxZHks+btp8PTdsFgPlK
riORUxjYKQqoFTB2n8rQU+rEDfIhOAVGVIzuF3L/f9fDRIDQdeCD0Inj0mU9xUDAaHVwbvVRI0cD
OwVyiQ6i8wOIHRv1AkQIznf6QUJMZFdonMLrsA6kbC1GMuJJ7waRb6NnD6QgwKe47bibNLKcykU9
BJayLgaMmoDERJvusjgow1/tFBSVJI9lbsRdRcCHsNk1sD+gZs60Xvl2PrYt5tEx5GyAk9MeqKdP
d311mziJl6eJ18h2ZwmsiIFD1pRVAVlDAn0qT5lH0uBlU/lZyaZ1nfcxwuVi6DLwoMDjWN8SqBF2
kaNWdyqnNLQ6jBOVpZKtclwmHTTLI5FRdYqkoAmLGiTshyuSs56TNbBePldYMnJBsVBaNqIp8AYM
AOOJAbpcwMf5cpk+2GBbi/H3lXZTqyilZuiGPmrdJXj79Wg3y1BqQnmsSYn8FEwOfMMN+BQy9Sqs
Zlf0OLh0h0q8Z7m/DfsNOQvY+ewd+sb/On6MCGdhsR+Y2FwV9ztnxGksmylDioOLqd/b0YQ14zJG
pz9/g3dzqKUx5igUb/kkwhyMuALVbeVHKD6AGCJPDol61SMjxm7M8UmfPWe5xWKfKPmRD7txuYll
8VzkKutfoJ86ZEboSJvSrHw9XJQjNn7pN2ZD3v85DDJK5b9qcjGqNTINhoSaaaZuFPwfK5AONgjH
zosRvGL+tOAAzgdoBQNYp7rMrjqDbJsdLqQRfe34GsVekeSmqWQMiqJwwZp9/yfpT0K1Ck+kXZIk
LrTKz41lX5jgI3HTzTJZ9/+uEGbV0HZCxwR1Ts5ueaY16YD6lx+h9my70RttkysVGS/YkmTZhMB4
aJSCVoXxzcPvOeMB21jkRgRZelpfDEN0u8zWzm4LrONwtlnW71XjVgO8Nm90UJlf69qDZbWXUUe8
xnhrs0yiuii7Wf8e3sR9g2d3N+D3LCR8qUZtY7bakdTlMc3i2w6VjRw4SBv5KrpNMUhEJC4ruIDA
KYjVReBXAcKLDznTqM/Z1AOcWHauV2gHqvlYK5jriV8oyOq+n//QAn9yEK8ZAA4AIYzQnnruYkXt
XICnDFvHsNqZ7Ob8xzJK4plMBnfSSVhluRvGtd8mpbeEu3KOgkY6NCh0o5UmnMtGTU1VrYMmZrZz
+u8K5oryIE435+0lk8Ki2ur8xbWLidgBulhYARcBrHDAs093Hs9LEVvMYkQaWIoMAv5TKY62pDbc
sPZzLGPXMECfJ2g+bc8LEavyVwi/JyAGmY66tOzTK1eleVPY+3T26SBBQwjdGXUDDC5hOu/THq6m
tMOU2jCY0hlIO/pDbTSXA1i2Maav+5MW7vRJVuwRmY8VXjBiglwHQOxT8+WpnYEEFkPZjpOi8ule
qkW5c3vt6bwBBTcYWFhQAUTIhyAeNdhkTarNdQNfsPQrrBfeVeHbeQns4cbd0iDOY4vFwEzNWKBO
FYmnbtBbA8mh7SQFuNRADJDFE+bLu/J1mtMBcTEqJPHvs0wQ9GLOFyT4WIJn8IX2pVBI75pIsfok
GN3vprEJh+Nkvg6q/6/KQRCoodmMDgIeH/eTUDOGrkKaUw/fqPU9bA/R8Nzqx0U2tPn5O50I4gN6
V4GaKp9wZ2rtNztDyJatj2fH8fQzYeW3hXYx3nJghOULZJ05LlXfW8gy6MXS31rlTolf2mjfTBe1
fhF1EjCn6AutxbGDvYpBVVSmQztAXF7P/qwewKm8C5NXhe77VAb+EcrC5B9QiIAyoVd1KmtcsEMe
Jw2XofrcO+neJMtdZbQbpR08dJYkucDng8sm2BlQD6xx+D/n70Tp06hiN8U0FZ5tbyfnKaw3593u
c9hjMkA8CzYDLGfjmQWqdHTmasIO5qH6Reb7Jr2MZ8BAJI9jkc8BoY05VySGaIpwdtM0bHM0bCZF
u7PCBBWRu/NqfI6rWACOoIrnwZ/IwJlqUJu6rJu09qsysGrs4nyPzBsjPRTYzZrJwJoiL1gLYz9m
5XFFU8XDADYh31lML8kOxL4jpPZs9dDJXlwiFwCaEpg24POA8OKuPtDZTiWJYbgGuzfydscWwJFY
xjAglMLWSeBOYvyBnPXitiIoG+c1llDdzS7Yzdx7xZaxsYo8DVf4XyGc1ZxmUhBpIWTB4awOXfK+
aEdVky15E34c9BiQL6IWg+28px+nrOvOzhKIcTJyUWBgd4+nKWhLI/pqD9aVHoWF5AgJJWL5M9qk
6KQAe30qMSZxSdQQ92tY/GRXbGf7jXJQpjroq915Nxfa8K8oQAJORYFMr+/SqoI7zHtQ3TVT7bkE
aZ1EjNAfVmK442qFpBmGCWLCfGON34f4vk6ez2siNJqF9SUoL2I7Kg9Bw0IJswXUpvZ1/W5Mtz05
qm4I8IhvyRB8QmUQfFRAnhEd+CJMjNn6ySigzNQl23o2/BQIH4ql5OcVEn6alRj276ugkBeTY2Gb
Ze1nQ4HamE+TzaxZXl99IZSyaZf/V4cZdiUHI6K5DpJ9PB+wftgYnOdyib7y+VciuJOK2liE5TgQ
MUb3JLlJ3JuFSuqK4s//oQV3ZjrTHRrCHBmkVds4uhiyXQPKitjEnhnpk5q5K5+QrEzGp/ag4pi6
xoSwoYwxlzqxmYFlp5BXa3CC3i4242IGjTWkoKQZ99ni/jd78lmDZWOoC1xgf8LroD+O5i7sZAVN
iZfzO3T0HLQETg0ZeesGdnyj9q5ny+AzEh/noaqNVU1YJgchWhS4/WZ0tkQ/2rKijtA3MIAE3BOq
IFi9e+rhhjrHsUYhZarfsfOjmTdjfpeHkW9nsnxOaDXAiUHygTE1pHWnomLT7kDcXCPQqY9Gs8mL
X7Yslgozk5UIlhqtzmsa5b3hhNDGKp+d8o1qPzLXH50HZ9I9AGrOByGx6T704YKQPSp5NZl4g7UK
KI+SIYgpxUSsN5G3ijyflyVTjIsSXRSNalPBdnFL9ujdjPSFAPqhGd/1+mrUv5ALY1Dh75fiAgY6
5VkbmZCml+Zbbs+Jh47lFutTDue1EtS7kEl+COJn/gFPrtF7hwn7aNOGj6QMbLQPl3RPh6Cy9lWC
6B7vQ1UGHmYKfApSK7ncnbtoFPTFGGT1wzZ7Ht304NJHEjKZmExzU19DNbppv5I2r4RytagqXLo4
yiB0mNptod/VzYRNrju9+z5hMXMxvZ83ruS48W04oKObTGXHrRwAH8ZMaNvX97liS7SSmZI7cuDm
JctYQIxavZPUr/ujDV642d3Hkz+7XifLbGVqsX9fHfEor2OFGpAXzld2f11Vj3rzcN5yogfU2iu5
gz02ed24TMQyPdD5zZgl97EAenDq9lzQpU4YWekIAQ7tn5dZudfc1Ku1+A5MO1iAQi6S8qbOMSFQ
WLITx5LWc57PBZLW0Rs1TSDaMqtnoxgu0zy6sO35mJvJsXVVf6lLEFFbG0JVSbwUxzDkn9iJgoGr
P8Fg9eVKjLkORo/gnCqmn6vvahrv4mLZalgwU7TpFSZvJdUKoa/gagPeFc+5Twh3AwMCNE/ZiSNY
CdBMm1IzQfsiA+8KL4KVGO5gY3Vl66YzbNon47ZwHL+dkpsR1MeF8St2ZRPlQjNiFhSlWSAu0Io8
PQBW2xsjZiSRF/SMODPz3WHXg79NXTy9eslG7/xhECv3IY67tU0Q93egc8d5q54VYGGcl64Klm5r
yN7FMr24QILaXxjRDoKG7EEtMUh17OlFb94o6tE0f/03pbgggnExpSpYp30eftjmrgR7Hb3Ukis3
Dc4LkinFhRKGSx3MCoJ6sHQ512n45Iagy7qvykuqfyWsoH/DMLBIpIjJfszqgLlqaBYZZvT9OHEO
VfyiGsRPi9m37BhMR2iw0Hc1yh9CV9bSZVrwQYXVoTFyCH5QcKecCiZWR4ZlguAkUQ9UcS8QPu/S
1roa41h22ET3zVoWpyQYBMtKLRFFqJ7t4iiYqrth2aNis3EVL4pN8K05XzgCa5HsJ63sahZR3eQJ
1Ovy34VzoQy/aY89KSE4eWWk1iJ/YQ9nEFACA4S+2Kmodhh7moPMw1+yrR1iwPZVdy7DudrqeuBE
MpZu4UW0FsfFkqKyjXroIK5BTmmbhzzWPTB2OxGaZe6lU23q4tdgWZJDIXSXlZJ8SInz3q4N9gmV
K4fuxgplQyAaLBmbmCj8r7XjIopRYTatR43Kr6bXTPXV+DabJZky+xOfPB+1d+xRRLMMrGKn3wut
kSGyGtwwlVNdj3V4j4xLcmXLRHAhpMSSXqfqWyRYdXiJ079pOtkjUGgoNhCCpQ9sYJ1zcBSMmgSr
mQA8woyUFn/vVOqlMgY54cH9K+QTDBpFLuzqoAiF9jy/Lv1j4saHBMVc+tYpD2mi3TngfTsffYWm
A0oMrUzGzsxje0sACRzs0UaZaH5t3VtTNtopdOTV3+c+DVXLeVRYip1Y1t5xk5s4Q588qpRNOH+l
rgEGQQedecCoDIP7RlY8JuA+hi7od+ZeZCuFlwz9sYllvTGxM/wVZHJlz8GmuZ4RCFJrPMrql/8d
25GEVLHlPoRwcU5F5mknOYSQHJOOuedgyH94SmLJ8RSGU4I6OJYB2ZhS5eJbqXT97BgQMzMcb5TH
flxgMRqhib+41KuzfD/hyXfe6wQZE9iLMCcERlMALD8BWEqSxsCzV5gL2YAY3hxB1eG1VaC4z+cF
iZ7PjFkMk2Ng28LoLRd9MjB/WIXlAq1Fho05FzslX7Yh1mfm7bLvzV/oRl8T1KfS2bpMiay9LtIT
OB0gFdnEKv5/GvusRZ3KKQVYxRyaITCwnGajTZnrDVnVY5GMXgZqDIqo8zoLjjQA6ICXovWN6QMe
oKaXQzmHGnpPeTjkoHB9m2aMWp6XIWAd0AFbZUXfP1y7fBV7XEhnFQMaQdZs3hYj8ECQ1l842HF0
VGZsk1Kocotik32hIQXw9SX9gcFdIIesMfOSCFzO6b8T9rCfBMwrptYxJsj3eetZVwtqQO+RvJPm
IYuyALzDsPrshZYriZuCEHAijItrA7qsam1BGI0oMDMKmX0d9FKeEs9v500tuBQgCY1KPM/wguLP
Stmg4uJ2SK3aecQGujgavTxJlECblUMzJ2Tb5q7mgSDmV0+rx/OyBTHoRDZztVVahy17A3iP0LxS
FsvHvIytB3VvbEzZcgXROVnryJ3SOUV9sKvRfYnm7tpGstOUO6NusRoFpLDV/rxSIoNiBwFmWUCi
BiAFJyzul1bPKZQaOuzQbQwdRFmqRZ+xuIegBFr+THKQBFftmD6p7VBIHtwikwJ65oAyEoNHYCLk
TEpB4DpQBdi9pW69dGn7W9J3TZAQLKZaFjpI5IlMi7EgwugcDMYTfCoPk29jZGbQtsEo4zg8u91x
CPdadJX0kiMhSpUxL/JXFD8Pt1SFSRITMcGkJPQ0MvpzFX8jveVneviSDe0BGMX3udYPs/qFp/GJ
bO62LDuC8i8qX3jNpbcj1nJHRLtRqtbPxtyrF9v2RqLcnnck0adkzJ9gkNBQQeFfIk7aOPXE2tQD
/rNUXwmftCQL5kgSAQRXNODNH3L000+I7mc3pgbkOOEUXJVBVWJwqblVsq2jb86rJBRlGAxXCuoz
QHNPRdnKkA0GQbCpwGAYJcUOTFoNNt+02p6YF45sSEEojlFjwIYIcTzIKCR1Qf60VgY1SvbNYmmg
iwFKZi6q+dotXC3Ik/CqzrEl77ye7JRxjxJQVqEyBNZs8EnwCAOj0TFHOSPrqYsbRs0DLl1VtsJC
qNxKBvv3VfBMs9II1QkyaGq/9WN2ESaJj2z7AZnRwY5bz1Ds4LxaIpE2qGjZ4irsb+fRYWMxNc7C
8I+T9qgovht9t5dDNz0WaO5IH+KiOLoWxl0O1aCH2BgO2IkNREs8/jRTULgCEakaP3Il9sLpIiH/
jFXF0kq8wNClR7kNgwynJq3jZFRTJlLRli3V+uPSJ9thsrbnzSgYI4Qcnc17qDAkOENP5SxDM3cN
u931CXsxjYcoQYsMjCYAWAd69I4GDF79ihOQQjaiITIq2FwZ4A7HgfB8eamaAlxe46yr6JRhPfWm
SJ5U+3mwjpF9XxoJIAlfuOP/UKlgIITRsHMXBIbforRTYFMt1h8GTC0Ohb6JMXvSYlulxK6C0jqO
Ol7P/yuL73w7NAZkJINdzexnDB7eIgxLHyiqpzZKNklZHfSeNp5auzeOGj2fFy66CBnjIaBl4OX8
1FtFi2fsBhW3k5uPiKT3Lu59gIw8V4n8spagImTCuLOxLBjeSTUIG413N9rpfR7k6UvTbCi2nJ/X
i/0pPpSt9eISinbpMJ3LsGyj9qznP8DH8YW/j0YnEJSopmPa4PQsRGofObWLv9+5xYMWj296oQRf
EeECfoFdBmBT5ETUamu4FVpKIBMNclAnqlhMdl6CKN4zLCTbWmNjjpk/0GE/TikKXb6t9j4pvbkD
B7BsZkYUfddCuHsajJCG07Iar+E+NfahyAN9cTAsZvgFvSnez2sk/OwrjYzTzwL+o7khJYTpVPE0
8IaYmuTDC21mY7oY1DbAOPM4bVSRE1tvUbqZIwCHMDid+FH+pKXdl+RgFhKnEsR8/LfBlg6cFgbv
cZx42qnIgzcZsNSBpnWyuoPwC7mgrkWkQ9bGJ8OKmmZ5RxB/XLXd9NYxTQLS/yJ15qnloxHe//sn
YsQJwGkDD/BpSttdQPZb2njV1PNLjwqOIisviL7QhwBMNp36wNwsTpE7EGBNP2wo0djHWBazZTK4
kxOjCdqVKWTM1tZN7wxyjUz3vJ1EefRaDe7c1OqgosQOEdN4GadgKzvUQ2B2kjgpU4Q7MAR87Ppg
QEprdNuiybbYxOwVfSvxZlHkBwkDcmjgPfHMZD9jlfXZiu72EwsCbNmR48XuUwZUZGa9l+7v82YT
KrSSxMy6kpS6w4zcFpJq8LJb4NQtrF3eSTIuYaFnrQ/TdyWlwbzTXE8w25gsd8RRvKnBvRlrgWVm
T6PWB7Hb48PNaGxZgbn0o1dWyTbP0+u2obIfI8of1j+Guyhmk3T6nEJl6rjPE4bfkqXa5qA2sqv4
SE3TQwjZYXo2iIsv4KYYucb/f1eHO2sxnnqDybBmUXJF6VsDDqxpA0KJGXuutYf/9GX5qeoyDp0e
c8Yo/drxoYxAYVkCOjXIaFAkDuRw587SynmpbFgTg6ytXnjmEHlYVXxeF1HIXduNy4TK0WqshIEd
yXyr6b4+3vXdvZ5dFvO+kN1YMlnc2cvHRltox74RnS7LwfLaFEvWx24zpvFtOrpY7DdK1BMWPRiz
ESjR8IZFlD89H23TV3PD8HSY1QkP+WwUW9jxm11EhxTrkD1sByF+RtKHynWPajPX23+2L557eO8h
qUFXm39Cj04YGxVwS35UxQhn71Pl4Dj6ZNqZ4zGV3QYidSHOtNDERnUZZfVTdfNmSl0Le4R9J1au
TQ2ZPOlRSkr8HptCMpDAzbG1mdXOU+d8f15TgbueiObiXW62fdfm0LTQrtJ6kzfPZSgRIQjeEAH0
pfFn1xpf1S6tOkwoQ3KkzV06BIq5Sd1tOF70hgSIINQF67owRYEiIHa+nppxnDONJDbMOFp7fT7G
1XM6PZ43l1CXlQju4OWKFWVhAhFlskmHqwaEfCAxW+jelXH9MsNzLxCMcH0ow/nE0k4uzWp8GNCL
Fslxrl9pBBD923l9BAkv6vtoFrENLoBQcAfNzso2Xmx4nEuw/g4dnF62QlP0UT4kfGq/ZnriUm2A
BFW5Heml0x2KMPh3JcBbAkYJHCLGwXD63cGdoo8L67ZFhUoBXgOTKfLfQpLqiD7ISgpfiLXrwVDr
CZn7YH7rTb/QL8r0pV9253URRFvs5/yrC1/+NMNiUOIEuqQuCBJBtE8v8nSrpC+ucV0ud+eFib4N
m3hHfZkRv/LzGc6AkXPQVwC4M7c6qk1W501LHW9sjMBJrCdyNMRydPohCUA8LuNVBjx1ENZZa2cK
uqW/mFVZp1pkOjR08KK2wf0Hnz51A+LEY6GDqNOPQYSNncvY31vtdBST0sq9M+M3xygO5+0nigag
I2MQdozcgj7zVGKP1HfCfjK0ASj4BcfG05V7kkcemRUvIZKpYpkwLrFoDCAZco3lwOUGW5f9mR67
Jd3OGiixJdcfsxQfe9Z6cYGUIT+cjA07jfRaBZUbVjx5YbopiqALe0DBbxUk4edNKXLFtUgusLZT
Ns5jj4wYMKtjVrrfegwYG2Ys67GKnAQ+gro4mPCBBeWcZFzwOIkUnGIKFKOePTf2swtspn3Qkn0Y
S1JrsR3/CuNJnKu+mCtbh7A6ivdTXmLscthj79MhMUtPsZdfukUHz1FU2aCIKFattOTHtGM1nayU
Qb4r4nhD80Qj3VuSK1ASSz6bJrGnznnlEGL+dmQqTnr9I9bM1lM74lfZfGnXdFOoRpCq8Q11vqtW
GFTOk6LWu7TTvd6abvT6MaImujzYuIZ1S19wKEYlCfIsVCY+YXAMJTdqG2eTWtG+6xCwk/53s7SS
eC08lSh9/iHRZcujTkOA1gESaygIoZb62IUPvXHTlrvlZzS/fEEdHaR2GqOM/DRcO7nNqDQL4meW
mv6MB6FrYwhR1hYXaoMsAGubGTEh3wrA5voibkxIUa3sDr/Fz7BhKQSxS5FXx16TXQoiIAkQbB/y
OO9ZqmVBKEM6hWet7rXqzyV+rSj2kw/mFo2Yq0WbH0P1ye5a38plzNnCQ7ISzkW5jCpjnkUjAqqa
XzjkoVDDhyxetjYs+4WPt5LEBbfa0BYsDoJZq2wPuMacvg6ycQihMi4bsgQtg4H59FM/rOk0ml0J
ZZL4Z2sETrlNOozky1h/hGH6QwyfntRZUpA2gxi1w7xMXfmUzZJ85eiuhHBe4fbuqCctS7Knh2ba
5919Gh2+8EVWIrhvr1R5hDXC0EMjUAC7jPQYcGVJcBQZC3zJeNMhFmNNOPdNoiIbQqOCkKq5xK6F
trmMZRsXhE9HNH4QgBiFH/j1Tr97Uqt5ZlMVSY/zPsyPUWx72MGAGcvrAXGCpp6ePjjFF9ojYGf/
kMriyKp+hYfL7GLnCy42LA3oVd8CBvr8BxL4MxTC0x8gUKxj5PEkDRrpOJuIqybVnzIDr5PEiN4G
SoDu6GU1G0HYA6bL1FCV15B783ncNFuL1Xc4n4r2E5PMgTVnB6WcA4d0npG+n9dM4BUnwjjvtmmk
6fEEYUV+HGiL3MObJkmnTGi9lUKce2OfyWJoI57cCzAxi/6k5/cZplFj5ed5XQQJzokuXGCbOkXt
avyHNfT0CcO+W7tHBcptgtZxr+bBeAJ7+cZKZe4nMyH795X7WYvujlPBvhfajRagDUUFekxJiGC/
nUuCT3TjTpbjDBFYWKFbBCKDwsHe5l4GI5LpwR2jASU8mkfQI6XGBRD4mCFwoYhsS7cgRzvRhP37
ylwxVs9U2GYIb7B3Vn/p9Fva6uw8eaQv/EriE2K7gbIQ/JV4FvE3UV9oBXE7RO96rgKju2gS2UIi
UdoAhf6K4G8h0rUOw1ijahF7w+S52iUlPghbbBAp08wbNB/tQUsmVhwlPqRyBzd2R6XXKkjNG+J1
xl1RfK/p5RhTL6KS8yuxoc2dX4MmWdewSpYFYvlp3jmK7CIXn9wPZdgvWPlEpYxV3blMAt52zuTR
aDOluyJjxP8gcd5N5f58qJBZjzuzCVppdCkgEAS6GLxblttkyvwhCSbj9bwk8an6UI07uFPpFm2h
QhIonOcBFSfNKzUJwFt07564IHd0G7Ps+iFhidAMHGdgJS9t+dpjzG9UX8s0mHVvlFEuyZyCO8aY
gwI+2YRehvY8hK/SMprMbly6ojUjWMop/n7vxj+UedqDQuylr8n2/OeRmY5v+vRYjDAuzLnryMTU
zxYUS10Eckdwm8ZXVhmU+pHI+LCEFyIYVMFwSwAP/VznxOUf6giBzhQFSaEeDJRobOXdBjT/vHrC
r/RX0qd6Z6slajEMkDS3GC1qK6/uvuLfKwnck7Oy7WFQWThvQQVrj+/YmhTJKImEV8ZKBh/rnKZL
WwPfiOTfLez1jq7RpqZ5jzl5YE4lJhOGBkZIbgMXDaZ5LjRoymQ3mJLFWdLvDC33NCeg3eWQ3NTK
7vzHEbr4ShIXGlQ3HYbMZKe2u1dJQNSNW8sig9gBPrThIoMR6Um1TNBmUpAzjBvF6DelvtHq3ms0
v2onbAoBbzSwb89Z8b0a/WmQnDDZL+ACBfj5kF720LKrflrGO9qc560ovDtWVuQCxZK7S1hQpmH5
HE33roY1Gbfh8EhJUHTYyVDLQNASB3G5NjFZytAssSHPj8DGZqt+uPhTBPKv2B9l7QqZKO5wWVOr
L4PGfBElM4V9r2/J/G3MjkRGQyqTxB0xA9Mqk90xSZMC1OpFosS+1nkWfaeO5IAJox8YgQFeBUEk
Sp+nl32zzGB4xXinrzovSo8lEdZbT247GTZXeLpWYvjTpSd5F7Ea1WL/wGzIOF1aoaSiKnTtlQju
cPXOqA02ezxNzkPc/57Nw3nXlqnAHR2SNhZ4eWEpvUw9NYsCddgZ4e//JoQ7P7PZONPI7KSPFjaK
FZjf3xnRt/8khL9li7ZNezyV8TTDPZTqm0Uhnp3IiNgk9uJfzu1opGbHCnia/RSbr0m0y7/AIoUP
/td5HS4XbhwgMR2W9mDA2yfjczI2fltdZsmlhlG680YTRraVLOZ+q6xYSfQ4sxvIiuofIdbyLE3+
rKYG1tmqm951g6YptsQqvp+XKrxsV1K5c9P3mpUv7MUUTa9m/aSA5npsrW2uaegqWY5XZplsvaQk
IvCsk1U8hpPD7ve+Br9/7LnhBtxSniJDcsj8gztPtlW2GmWq6fPBoUExvUh53WUiuNPUt4up4rqD
f7hbm96X+ZsUYi0RwRf5m9JR5iH6Y63HfLh1u3szkQQ2sQhAxVkzEXkqH9hyY2pUdpDmZfDidJ+F
TwAPnfcz4Y1jfMjgPsZg6SHVHMhI8vkpKXovoeY2o6FX19X30pQBkIVujX48WLfAGIxywOlhaloC
/JOBC87G/AJoxTx32I5tEjT1MU4PqqxqLHRpdJdNoEIx7GFy92kbLpk72xCXqN/N+eg0h7jyC+dw
3obC77SSwkUIkuUowJczDo5xCbyMSl9iRSKCOeynwhPmaLCNFXoAUXtqt6nNdauIUFzNMVWm7rVs
04FtUKdBF+1Mm3pL9vIFnVYCufjTDrqSGQp0yp1Zv7SQl/jhQNCnUGcZq4vQfCtRnJsvTp2ldFkA
onCzu6WM/SSyL3IqGc8TusJKCufoOny6iwZIsfKdY4DJ+bZQr4kMmS5YKMEAYh8fio88FljeqQsx
0xIFGDTM1daz4uum3tDqecQcdnKBQZMkvBi7+zkFycHW/dKDxmZTSWBAYSybnK+YoNicLFaIR4Xc
oJdkfrVkYUPojysZnDUNdMpNglooezTFRlAUb3b/o182WvizMTeNbJJU+PFW4jirdkrUq20IlUzz
G5nfNf3Rci+kVQhhImmDwRwUmCj98/yDzpyTqmTfrpupPzZvcSjxQaGnrwRwVpvM2ExqGwLafpcV
R1Aygdzk/LkVBVi80cGeyGI6GsOnHx9Do0rsRIh4xlyV93XcH10COMgypOTYY7DkOlKxGEA3O9nG
UNEnAmzMAXYI2N1Py1x1WlLilhQBw7q37Tugk6h+kcmesSILGmAZNzB5rmO+iHMErOtR6iY22PHS
gxAMPxFZsPnO2J23osAT2IY/cCZgjtdBq+nUih04hpXEwZ50FfOgIGsJVQ88bDKqInYQuaB+IoW7
N0a3selgQQqG2m/rGiyoTb4Fxf1Dh7q1hcL1eaUEtsOOGwPsE4wjBsTSp0rFfZ6bDmWb2If/4eza
duTUge0XIWHAgF+hrzPTc59kkheUKxgwFxsw8PVnkaNzdjeDGiWK9n7YW0q1Tblcrlq1VrItpfph
N33oGuZKnXrRjI2qI3SuIcY5T/890CWDHgAq111avRcdcOxEPrI1No0luDxqmxOtOJwNPjf9jLO0
3OOuoE4C/enIL+jWr7P02XST9zGL0y232zsRVfdZ6n4uAQIMutE9RbGwA7MZ66CPanbMFF1jlVn6
nhaEkyfgFyRE5gQCXWdhfriGPPQEnNSsHIOicUngId8NIaCUBKm7RsC2aHLi+8GIPfZ7zmOX9F4M
6UAhwr7fsfYmohL/fB0gi1qt4fKXarSQu/vP1iyZcrjbpa4DWwMoWUVyKLo0UDw0x/tm3Nj20wA6
AWlsrzuttRBXLqzOvNaFYnqp+hz0BCKb+Fl6Lz1ZpFRfo8gfTn7D7QcSufRXpHu/2sVNC+XM3DWj
Y2yS7kkPeYG+gkVqNDp788hIJ7tQSYXeXWW3BGKeBiM/EhW7W81jBJYGuOs+yC27OkQZj9+Swhny
TW00yY5HHV2p2y6Ea8xi4UQCKogx2zmA1CalNoyJAHmkEFWzX1p2BCFh4uy1dyq6FbTg0sk8NzZL
vnUMzzVaGMNErGUF2pDmL4JB5ufW4PmX699tzdbssw3cyMo6gy07fm6cY0X2URb+i4kJpwqksuPN
fd+qbIxDtDhuOf3dF4+QfF8VtFpcBdK5SYcdE9jz6fWWlSnXEkHGpMM+02aAVgJqmWuoo6UxaACr
oOkNNVPA0+b1DCtvM6v9s1u8DIbB+R4XP0Sb31kYzGuH/KckXkicNKQiO4zQjIkz/nh9M8n0QeaX
kT1pnOJmoC6dx9MsNxsi7emDQXtgC+WYzyYz9I4yzDjUeQolaeq8mNLPA9Pktz3lxhcvzZ8Fad0t
GFKMlY+7FNjOf84UFs7Cu6AV4eMUSzs7CTSED7LxnjYhyW4Ee72+9KUIg3UTzJHhcoIUwaWpAmPu
icpSEWLwCAMPbRyFUYH3DhmyCK8eZTRrjdZFiyApghoqYIK4ji8tmn6hM3uymNq/GrLV6LrX48Fd
66GsmZkF7AiysppUMJOV91G6qaJTm8K91rgClr0Xkm9oBbq4hdj0Lc++VavzjKs6E2Gceemuq8og
ZeldOgyvrP2cFPlJ5m1Ym/xz6xq7Ih+P1Hq//gkXvQXI3YlNw5vAbpe/oIuV6ByKq6lxoMTwCb4c
9OVe8p9iDUWzGLDPLM1yNghSQltrugRlQzcse0+SNsh6M0jw5uGtPlaRXqkCLeWi8E7o6YD6HzfE
bG1GPHTSni5AJMR9ILJ+2MjWWQMyLEU6Z0pbABcD99EHlxy4A4HHAjtYb9LsrccUrTlurn+lxQzC
ccxp8gfKouYcfwusqufUBhJdMwbb0E0/fGr9nRzvfHD8QQGCeBtvbTR4CYwMeZv/bM4CScwjaJww
2LQgeVRCjhCRrPrW2fd2tKutzeg+JHU4INAZ77UV5qChKM1NI45ueWTlWgq+oPCNYVW0ozAUPdEw
zY8KK9T0aMev0eVtzALq/Ir6pyoNjCjQ1osbBWO8JVCykQ80u7XLTYTB1vqmbbeV/pLzbZnurn+S
JecCqvd/ZVMgsjd7T5FIGNImSoRt13eBOSWoTVWqlSGspUDkAPEIKXj4Fri1Lo8n60sk6XkrQmr+
GtV75XogwfMxSP8P6Epc1iCdZQ5qiyj6XRpqM6V66mgB5PWR4XuP/NFfG6JeOikIdoAFQjQU1D2z
4K24X7YYxhFhMdCDR+uTV5KDQdRKsjbt/Pw+BusqXksgRpkoWC6XorO8jHMGLJZWBePBqIn50IHj
7kaatdjYsjGfutZqb8TQmG44iKT4fN01FtdpT18L7UEbfy5/AHSb+Oi2+AFGfYy7L2a0F2ufaymY
YjLv/01M///s4qgre8DLDiZqkeAI3I3ulo+buDMBfvNBU7j9hxWBlgTPeuwq/lyas+vMVr6czHVW
6Ah2Snq6Hfj4fN3M4qrOzMyu3bYGcKGp4e2g4gM/tSdlUBifXfXKjGO1Cvad/rYPfnJmbeYnVsyt
0dGwhod9k7+P4JFKxBvu3qT63PjbsjQD/5dZH8G/GFxf55/s95rp2V1ojiqS5YD9rJK9Zd50cpuw
U2GEot7H+cav8700b9xKBsr5EfnbxPmSyGPUPvI1Hv6l+IJ398Tm7lHM5s4+LK2BbKU+9sBIJ/T2
oSo3PP7ExpXH2tKJQMIGukiIy+PdMTsRTOf1QKADAaVvspc92fkq2Q6RveKmi9ck5N8wZWxBWQpd
kks/janbKS2nS2IAhc5W6IT+NjrZZsEQWWm0Y7yNtuCSbZ5zpKxe2BXoleJNIJJm5cZeWjHU28CR
PxEsoLZ3+UtI2rRelHVwZb1j9tdCBKaxBrReOi7nNmYOnAGVVyfjdDnEm9ELMutg5SCtLHdgG3D/
AcCLgWpUv6CpNn3E2da2oAjFZYgFyRHXQ2ulQdqm/xA4z23MMw5h9EhGYSPyMVoE7UdytFTy3RPq
X6o/55ZmDolWg2fEBa67/FWV927z0I8nM33gL9cP+uIXOtu0WZgWvq6B6MYXirKXWDlBDv1oZwOB
tdHZI+teCSuLPocXPR5kyOc/6GFK2rhNTqaBH3rrp/vcenLXqBKW4gXYVP/PxJ8DeHbvWIMta11P
+6Y/j/qnpTZEhmJtDGwptzq3MotKFrcyu9VYSANFbKtVARgsrn+Ypa0CwhNDzlBfNUEmeHk8aVah
5EgJUhH7jmLcVAB0ulYKX8pD/lTCTURXFKlmx5P1mD5TaD6iKYK64n7EOKbAm8eq4qCv9k2RbVK9
vb6sxQB4bnN2sbhFRlxEQcTzeAyc4q6JJUZpb02x00Oo4ntwZwAyd93otFezy8yfRHJNapuQ85vf
IUYTpxKoeLwTAH7uJroy8Ssd0FmV3+019oM/JYVLYxTcuVO9D91czAnOwhCN87bwOsxithS9aUxB
un4XDNm281wo4v30QfCn6XtFhoDFCfLkXTaIIGO/7XQ8CZSIWnVw+jvmvTTm0fWf47aAEmm+8cC3
s4b6/Lgv009lUMfG96cQQr/0MZOzoRoFfmqutlw/E/EFj7fOxBul/3X9C3w4LyDenRRJEZdN0F7M
n6CKgftWJW4ORVLoxdej0wRZPq7pnn44M5MVRqeSKyLMh++MgffKLTjaE5hzH29Uqd56ZkEUrnDf
/n45kKK0wGRvo4M0r+l1dhNlbES2YCbxN4Fy2WjF4XUTHwIz1jLxeKHujy4VmQNEisawc1Q9UNCt
vgz2SzOC6roPSBwHBf9E3e11a0s7h4oqnnGY4rC8OTOAXVRDNlKJNhWXnyiJ7/xEfmLxGqPfghsg
QZ+mc03MXrF5F5ZAWYyLuET2Y9qfvUE9KWS211eyZMKiBHN4U9D88Ew0e932DEcqTKrWDcFR2iDS
rNFgfTg4GPBzcLTxHgVJ/ofytOQYNAZHgAhJjhRcv9pFE8b02XDscLRXGssfLjTYonAFcIM4k/zp
7JDySHRsyB3smY8iwm+DbMT42Pafrm/bkhUX7Dcgz6AoXbLJQc6uzYFqFL9KOpVv+qfU/o5JpVNV
+FBQHFeC8cdqNBYEZnHUo6YjivLEpanaiV1ReDAlwdjctzedjW7MgZUHw7klNOzHrYtiSaq/pN4t
QEt/v0487NHCo2jKgDTm0jhrwVNadaIAEXcZJt7e8494TwZoaawYWvJDqCfBAYGcxuzyLEPwbcjV
sgGGAPAKoWN+38fO0/W1LJtAuot+pAWW09larNKUiQP6QgjHxsdKacxMdtWP6zaW/GJCEePthXcC
Jmgv9ytOoKYBsdUCTazvPspZ3hcJ0WLzr0Xk4BP4JCY8D56Ox97MTJtmmrkSu+XcljU7CcfbYNZ+
5ZssRLkLK7NkF+0ObRMOK7LC0D6XECtwfopCrPRbFvcM75CJ1x+10PnwScNpysoOZmL3nUMdMo+C
Wm1Wh/c/jsVNm/b/dnAZXW5a5TYlTTXs5IXaGPV+7L/a5c2YWEHiQhKV3ZeoTtRhvkZVtHA1Xdid
ubZVszzuosmu02wxqhYWHQvS3N92vRM49rOJOsFfeyFIhAkFxgHkPqiaXa606CPe9A10WxC7wEtW
BrzRQWR/itYG8RY+3YWh6cidhUEXoHxiDzCk7Fy8eNy2jmjvlreDrL5moJteWdfCTjK0pQCloB4G
x+eogtbAyDixESRUlX0Cr9mmids2wBxWkJrFyUZRLnKsFZtLS4QoEt7HyC38DwWVzCNgRE7bIrR7
FyRnXdAlG1ZA3qFeqQwvnDZE+D/cz9O1Mq9y8k7L2vcQOlCjv/FFkQQuQS/A9tY4XpZWhOTVg+g9
1OpQu738aGwwq05nWNGAdz+HFi97siGJIu2VnVtc0JmdmXMkpuG4He8QCyNvz0kcWp7YZGrcXXf2
pQuSna9ndhf3UYJKlcB6orHYZNkIksSd8rbuEFbuDbTVezD71sZGYXizHW+5/bcgn+mthGFHeAgS
aTrvGxRgEZ6myYuQYYyAGNnWGpwtscrn68tcyKHOzcwHFiKnJbmRw0yc4BkUfdV2/eKY5aaxyKGs
1pxx0dp0EU8lRDQRZ80Q3te9of0Ri4JbmFV5azrfOf8Vd2qT4PVzfWkLFzNYntEFQj+IOs7cIYmh
TKCFsDSbF4+GsO+8+tt1C4uueGZh5oq1OchYMFjw0i4s4i4YSfMMhYoVV1xcCKXgSID6DhL32a41
vBhEB/mdUPnxk+n1LzZfG5+bDufFc/nPyxwKTS5eoAwyAZeHt+T4z6KkcPY+eo4mXFX56qHY4VSB
/1IUW3Bdes7J+2WCkL8Qzf76Pi6FDijwgFZ4SnGsOUd94ag6ogNI1FP/IUUtqtA/eLuNzHEldCwF
entSbsMyfdDiz460pEITiwOSlNreCajoTV+6QTRkAWP5vvNJwMXaVUYW14YCBMMHZB5khi53NodS
YqEdpwC7pP3ZifujCxW5r15u31YNPRWtcsPRSV5d6T1z3euAZgk5SkebN5Goj9SR9q5qahHExH67
vusfuwv46ECjIC2eOlCgK7/8aeh/oe4IiYywrlVAEzvQrhO4Hbopuk+PVhntqAa1lFG3AU2zkAAx
Q4tThomPDrD1rtZBTX/Tem2g7UM9DD8L1zmevxSH1pqXbuD/kU4TJNRF423QK8XSf2eV2pfkrRhD
ozxVYnN9J5bOsUeB28Tlz6CNPvP+yjMadM7zIiS1SA+1mTthZif9qbRz919MYYHInhh4E+dn2fG5
igqGxZVyPLEBTenefHU9/XJ9RR/Bm7DhwQqQvOhwfAAboeHpCnPKSkdIgXpZ8tY1/KS6X0P009b6
6CdNEtDWDNHLfSG831LQo28My4S2TEtWEv6lDwqGcuwr+uCUzhHTsqJE8yHCU1OTwFYhCA/jegfZ
iQiQvIG9tslKwFw6c2Bghyoqrk6Qsc/fMeCp5a6M4UFWHETtd8/bFdUY8jV83OLCzuzMXjJ+7SWG
Xxoo23dvTf/YFUeTYtwK7TF2ItWu0v+Qy4HIEcxdU5hGf+XywHJESSPSCQ6sD25xVNcNQwdKkpUw
uXQczs1M23uWfjtNkyoCVVAQDD1qrwwaDFr4a5iwpViM0IPPNAVGa978xjkQgrUcZ66/j5KTkGC8
9g7M3DXFNlnT4F5c0Zmx2YdKTFkqkae43hwzqOtbi+8VKCuvn7ml5OZ8RbNIn6lYAcmGFQ1yZ3ht
WGCQMCnvGv5mdf/i4P+tZ67a2GH4TucxTMXkS+Uf+uxJWq/1mhbp4jE6szK7H1yms15RWGH+kVWf
h+oBWPNOr1z+i4cIJQ34Ad5gGL2aeVucdykXeOzFdrxh7S/T4qi2fvYUSBwMviO2GfrDWiK65BAT
lRaDMA2eRfOIz9PSEtKDQyCL37K8DlIZb/01erg/I/LztOrczCxBbAj4cgwGMwbK5W9tRjtgnhVv
0m1HveHFwWRgtAM5dUEDQERasakI677hStabgZEYQ3x+lxshUgJSPvuW0XzqW8InMJNiHiDTEq42
JEA6MVl638UwsufOlXmFggPxX9IoZU+9C1aeTkTqS42/Bd1YIDfe8xpKvE1SxtkuNpyuQbMJ/BlB
0qDf9SQ1Cmob3E0KJK5pDRJuyzaznU56u9hqrR2181TugrR2tDdKetVjFdUjBErTXOZBWzVe6PW0
2tXALYi4wZyrcsoiD/qkrVgwoC94z2RDxsB1++KnAWnQ98HMGh5wDxDGAPwkeFX1zoiUWtVxGzpp
Zbk3WefZG8uLzRddd316ap3BfSSJYP0WpAs63nq9lT+A+LjdALccu0HiYA7NyYFhwqytGX1KKtZ7
p0TguRim2vYeiBTymMTS2/Vph6Ad+TFSnlr5wsTqU+9Np3XcBG3b5Xsim3InHL8qdilrFLqN3NG3
QEX23yIzSdtQ90YFqSGrylcShqVDeO5Cs5gvRz1Cvg/HQ6BrpqL7Nnr2UFvys9fr0etjSxAZA5pQ
EykxygSQpro8hyo1nYRMdcyhfyjKA0jzUnM31G8gpQ2q9DbyjrZxuG5z8RSemZxdNL3fKa8wUHiR
gCFXVp2gClI9xdX45bqdxT1E3xH9aMDWcOYvl8ZUPXZFDjtNLw8a2P+yTt9S232uWr3yuZa38T9b
8853PxQQ7p0qzqN7IP53c3hqHB4O/jen2o7jVmWQSl/Tgll4ZEywavSNXNTTMT8yi9RAeMQSAGHU
Atkprh9LfZL9jzj5NpRhSncDDix/xTkPMNVqVU1QWhuevTf59+vb/DGSX/4K63KbMYXkR02CX9Fl
QDpGL3LINoXZh1Gy0dXnhIdcrbxbPzoQLNp0QiVPxMLzdRcUc608aQqoEtCwqo2dw/2jjtbMLNR4
YQcPEnSTXXQ15425SHdulY8lbkLtvjgMGr9dIg9Nwm5cG81iYWU6TGw88houj7yEOBY4uf2/d63p
V7gTgzIeaxhBvNzfiACjTDLk9KL+xNmvLBkCW2JXjS+G+NYN9xgjHsa1Vs3iFp8ZdS6NmiLKY+ng
o/Z0PKTEfW+SdldKZyULWDg3WNzUdUA5HTNn8wqEiR5hVIJMFRTsYBYU95K9Ctz84sGH7oXcCnUS
0RpY+GNcmGyiczhtKe7B2bGBck7LWgn3UeKXVBkoy++jaACW8Nf1g7G4h2d2ZgcjYqwccg9rk+qm
zL83Ykv003UT02e4zDQulzLzDQkJHcBUsJRGPo1mGfQgEL9uYW2zZo7gW8qjSYFFZEBTI2ofM+4/
eeDwxVzNiqnFQHK2X9N+nj1AROWn6KpgMYX/YHg/DeUGYw/ysCiIyJ0mUaBAp/P3q8OJmtD5kAKB
LsOlSWbXba99VHutxoHkzsPA74uO7+w1XpUlVzizMx9H04myBzOBnYQUt5Ct2TZuvhnzeCVWrJmZ
e3afd05rwkwLchGGcaNEyE0l1mDnHwdTIDCCSOS50IydCHdndgDxqrjpowJacT2ib6IjZ2eBom8I
+qyxxQlDV6hf+bVxz03ebW05FF99LbpbS00KkFoC/3P9Qy6u/OwXWZcf0rOlg0Qav8iPupcyIj+V
52y88uW6lSUPPV/37LiRQo3VEGF/Pf2ZNRVU6zCAWj8BdpCYI5Kzd/TPr1tcXJePlzJKYlN6MbMY
VzyrEgtFYM79aJfWJr0p7S5DkzFfIwhfiiWYmpowNcBOIh283ELouzVxOZlqW/tORuUjL9zw+moW
wz3aUpP3QOQVUueXNpIoS5vRRCegBhd/LDFMf7DMQ9PtwNtG2KPlJkHTrsz5LEUwbB/A8Kh7Ikma
2TQMBlmFHuVf2seBR5owH4ejcJytWzQrX+tjdQMELChkT1A3WJtjuryM1XLkVoHWnghGYzN2cUDc
L9I6FfqmkG/Xd3NxYWfWZuUNT+hmFALWEtS7fOiNmw0qDyoo1/hyFs877knkmijR4tTPwqQxylwV
07oGaoKoudnZTGw4kJeNMsLUIxs9fAaKOxzq/hTl3i5KhxXPWVorfgDqX4BlTd5z6ThClBUksXAN
JXiHRuJH6ycbAfS9yfjKN/xYz0GgRv0U7UwI6H7A5Y1+xio+Ndi5UieUyJN9JPx20wyghWXjgCY7
TazX619y6ZQDBEhwD8EistrL1VUdqxg3Af+NXQhuSZGrMK51tG0r8uu6paUINsHzwFQwCWLO2emM
AkoEzBAl+ot2924Oo5bQOSYe5K6U438r3UE9UB5rALfQnsRzEHnpygYvptWeiw02waQyaWdfrpby
zo37zEMxvIgC29Zo577ULOiLr3R44NlD5Ty47n6sm931tS/usouqD4RgUT+aY9SJ77VOrF0kS8Y3
w4GkEF7xRbzyNlkowRNkEoAOo/btYWhzFm5cGQmLAksaelYSyGFflo99+uQK1H72iXsw1Z1l7Ubu
hBp5BvmCqsP1VS59YR/oAgf+BIjcPNxhtsgvgIqcgEkPna93E+K2eaT+nZ0edc8Dz5Mrd+9S1EN3
DWxQDo4O1n35PX18TaJyrLj3v40ED5NHATC7AhGV129itUb6unBAEQjw7JsCErqjs1Bg1WWF2ax6
gn779W09OD5U4mQCWmUn5VsbRaZ90/gqWlnlAjIAVz96N0CugdUWeKzLZZap1eZCwG4x7HrnQdOg
Yy3mizs8fKGpcmI0bP3fPvpoaFBsCP1rIvZpvAoYUcyrYrIQx/fSfgQ2FkM3oDoS1o3mP5z6KYl/
XvedpUB/ZsOeo5oGj0bUlbChmPNkWW0goGzQmz9Smt0BkXBAT/1rEw9fUN8MrJYcq2yNfnTBmS5+
wSw4oIyD1NjHLyihCMzAl6bUPdh2bt2m31Cg7AaersWj6UTOHlFolv0Rj8BA4AeAU53bWTsSpwyN
Kh7dvUG1fG/HOJokAHXznKB8+1SbBhU7i0LmNYioF8d3JHayg1eVnb1rc8e8SZmv18aEFlIysPTa
aIpS4LfxPL785G7flX05FRhoSvfG6O8qvoaCWjSBs4QBBNBlfJDu6VyRDd6AYAxerWNtoeoLVMZ1
r1q4uwkGrSeByenF8OGN3w41G1uK14IQB6uOoeJ3J7kVsCRa+ZRLllDpmzjpEBs+AEzdMs0zK0aE
56lGtTfelOyGlk+x9S92kOOBusImU8v18rv4ue8o3AH4LsK8JeYPs64PqkekTekaT8vikXTQE0fD
EXSCqJJc2rIMu3ISL5vo9e4j/YZ6TGAmB5JnkFJ5MMo3t71t6Y3o3hJ3Bfy8dBTPLc/yy66wJE8k
shJzOHn1iRRHixghte+95I2Mh+tOspQVAGg/oYQ8PHU+iC6lThKLwSzLsGLOnVNaz0P3yrpqG8fl
rkqboLH1yTSzO9/wbxSJvlw3v7RWoHghoeBN5eI/X+Gs9sDbhrYQlptubfZpoElglTbUon0IsJnv
cNbbJl5jqVpeMTIRd6q7Y9podrqNfrCTKMaK+4y+9hj0NAay6UmThZkb37lEY3IFiquVHdLop3DW
xg6WMhXITuFZiV45EDjzC8WOEuJ1DU5Lqe78Crn80dcKTeYB+O+Dz7Y+27Nol4OFLkUZcJetkc8t
vQaJCyXWia0Die98NEgyHqkWcumhTo8EjagGwADH+J0gNrjGIR+OTnSC5tHff2kAd0HH8AeYMIf0
A3kc18l0wWAGPb3LGikg4tNUJyZAvd7yey+NvnUZa1aa+EuhCdMx4CjA6AKq9vN7zZZFzq2mDJ3a
hk5xEXgukl0gf0wMfFxf4UKCBCYItFbB4wsc9HzMNaocaXolZuM6+gPiIHtw2m0avAtZI48eSPKv
W1v6inhPANgCUyjh/ulSnB2dNo/A887wpEDq8/JHwtqC0ImZbYlf77V67JgZdm20i9GGvG56YU8v
LM9Co1FC7UZPjxkVPeooDZsCsKU83tneGt/pUhSGKVxek9ol3HWW4xrDiLEXgfjQjPaNg14sbv67
xIg3diW3mXACUSW70n8e3eR21O5emWvV0cXFehbCE4qVOLSzaFGMvLaSAosdja+AkClDBVXzrNBl
vr6pC5EQoyHoNYAF0Eb7ebbS1kfTGGcSaS5pb6TfbRGqQ7cmP4yiORiiP+bRmtjGAiRtkoLChYpe
Fh5P8zeLU3keaH9hM+NHCr4XekPivcwPeHsW/iEZN8L7TI27gu2s9A1iUQGUc6n30P41iy7yajwo
QKKC29uBsunlXdvarE+MAb8jRXUh2zv2q0dPvozQir9l+Zo4x+IX/c8anY0QdP1QczTasdMQJmjM
z6g1bPreCaq1kLcUEFDMwP6i4jZxSF4uK8qtQbftiEe/2YRAV6DZ0j4XpLpN7Oy5Z/LpugctHhYE
HwujYJijQ6Pl0p4ye5PjrViGhA2A8VWQ5dhlrRk41QlEOGDyjfhzVHziPkju+Ot14wv5LCpV/9m2
Lm1DwJuYEk1z4BZjYMXTO5Ks4VanEzB7LwA2Ccwgah9gM53XLyD1VSV+BCrJ3PC3PlAA1ByQBfLj
9ZUs3c9Ae01YPoyyTpiVy6XQFsPuToNmrpKs3PM4cYLREfGT8GO26Wif75O2PKWeC+MA0ajBSYMk
HpAYxvQN9OrNsSvFsJLM/7mo5qsHbvSPuAvm/OaAATEgaUhbfFyJSn6Xk0BDybqmPzGXeeuY0yw7
ArDzjXE3qKjcO60Mwa1+4OJR+u4ho00QoXeauvw28t19YhmA1K91+Ja3jtoe+DtQoXLmMyudatN4
YPCCooOYfHrTZu9pFABKAq7it9Spjg5/J8oOLFe/WiLfpakMpLk27bHkKHAPsGTjOYLkdhZK8UEI
z9CWC7mNQR3ukP4AMDKQ6UqupOrLlvDu8f+MK/5JNc/uYNTv6rydnrCpYx18khxUl2/d3Ntfd8ml
iIVOLTrvFJVgjK1femRv2kaKQVUo+wCLUqkDz35yjBQ7a1QFixFkAk/jOQDupA9lymLAGFeTYji6
rKPI2ibQ+dlRUzZIJIzurfMH7zNpCTmIxKvulKfIne9KcusUFUj1CIvXItoUiudOz6byC4CsmASd
F2gh0mzZdJKqUDLo+F1U/myN31az9UCbbO3rYp+vnbOlrT63OMtthqSSik2imWnxpTbD3EJdeHjQ
9lqjf+luOLcze+RFIjJL1cKOYeU7owbqjPWh0asjpLahlJKshI+l7OLc3MyDtJ3wnmtsZN68jxIs
ANWL5s+msSmjMijZ7rq/ouC59OHQNECff2KummcWYypSr7Bxx6IEAnCmkH0v9wpoL7XFkXFvZGPV
9jYGqHo3QK36k1lJ69GgbLBvGk906FVWpN+5mQ1hjxaFknjnjMPwZA2l6YX2aNv5I6JPva904XgH
HmX9t4xgviCkQ2xvkzFGGIz9OLtVNWv0xsLQqAQ/f1cm254a8iY3S2PLJ7e1CysCxU9rkp+sMdXB
UjobNqZgBt90SVp4oeoj/54adQrYIPGrRzt2zNfaIvk7NQXouAzij8jylRmbocNJhFHEskmPrdA2
8taBgaMNU3T4DX5733mRTYPcNOJvRPJqg6qnfLFrW1eboa31tk0b8ytmF3DWHZO7mAwSceLuaFJb
N7GGbHDQVLrJQ6E0TfZKABgAEOPEKkFyZ5rLMg+stkDs2eStNQas6oHvSPuiRmgC0/2NzhIG7sI4
9X+WUOQIh9Zjv7O4IkdhM75HlWDYsBzDWDcA1YPrqQFZX1CX2OQgVumQbqDY14bAD0J5EP0YRAYt
LDc78agFiQb0WOhvwaLmG+HN4IdZrOSPVpHipYReVBTQevA3jW+w3znFpj57pRffQzzDTMN4yEuM
RDjjnQNK420nM8gnEFz2hWb+visiq8d0e3MUTZvejFoXR5S3rKPZoPhd95XmgVUkELmVCn5lSIAn
bygd0BMvaOlvLaPj8Qa0jQVI6LroZFqVIQ9DQbx4k1mmcRItPDYYSqt8t+QA6EsElKATymGs642G
2Fr5VPVpcuvKwXbCuhprDO30dT2Jk5WKbvssiXdpotW9QUfy4siej4A+Q4o9sOzSIo8V7Ypq22rS
xiejkfZdry21tZH6fseoe70HrQZgqRX8Qaw8LBaD+jTfge4a4qg9nzOWsoHPCOgYpyBWi6x9Up8s
/SXj93YWFOnBLn/LcTPYd66/OvY+ZX2z+I23DCo7GPac2Ntn0bTsGlarDPkA5oPvMB12T+OfGTQ/
wPSyt2Bu0N0Ove/bWvBA5cC+O+VKKFoIfODKAoIfODJweM+7B4VhjiJx2xLQDBJY4Z7etdrBWTTB
+rAmwLcQ05EAo4uJfyEBnwe9vFKOGDxkA2WmwMOAQnUETokMA43MylF/9aSd3WKmIK1WovuSYcw6
YXYRY2v0AzUHMXKqSGOgotUC5ntfCRdd1MMQvUY2X/Gmpf1ELQWchBZUOxDbL1ORatCI0jWw0pFy
UD2rnfKGmH2bB2C3BXUSgla7GWOSFcHYunqN1GYh30L/0gf8BRUdcLLPrDf2oPioYd2B/rMyW1xf
0THna8qXC0kACAIxm+/gIQAIw9wMCpB+lVRIAkizlfQAAQrc06/e2gNxKakHQAJZKnYS7/65dw5u
X9lVzDHlh716r9GdRQluwBBR2ACJDllUN8avSNJsAH5bO5EbDLjavkZd29VBHsfZXRET7zZRHTsk
sZtso6iKbxOujS1x8g6lCuVm0SZrNLqhuQuScEt2ydpgzlIpCrsFcL81AX6B+r10CtbxgpothKwr
FzWCZAySvNjm49fELgKSfMXojJVvhENW3H7JG87Nzj5TpgphyRRmW6q3lXi1h2GfrwkBTr99FsLA
quK4gFtNAJp5Ctrktho6Eylxh+p0bCcPWdw+Xk+X1kxM7nj+iiglDnYME0Jk+MJR8mQ1/O9fKlNn
Gq0gsJZOdedLG7I2vS5XUJDyzeq5UMa3OMp30BRYydinPPLDbp2ZmZUBWp5Lt/kf0s5jOW6kaddX
hAh4s0WjHT0pkZS0QUjkCN57XP15oPN/o24Q0QhpFloxQtlVKJOV+RqTMJim5/F9BinBD25Dy46t
rdK+Jvr+8tQtnHwMiyHBZdVR+Z0tgaSgZphoFTL3g+9kWX0fjsa27tUruXYdIxlWbpPFcMhbTJTW
qac2CxeOeqE3Elm7S41VGuOtVugQIFDzUvzbfM0kaeGsVek8/xttti4gXvRCOBCtFO7HrrJl+b2K
bmtt59OXSdcOo6VPBz0D4iA7GH2n2QpRI4Q3/W4yc9H/UY2tZez77mccfrY61yma915da6wvTSYS
EMCaLPBvFKbOl6Sq9FTLvagAYwcjMnNze4zV3m6icDP4xrBp9ObH5dWycGBQEyBzhRI/5UOzz5f4
fWZlkzpDlgEQ6/V7z9P2MjmxfTnO0shIDxVe66gffxAWMofBCNhrIGqrbTteIytqQ5zxS5LDNbbn
cig6aJy+SEHMkbSKi6bBGAObMsovmSgCQnseQPPl7mFYq9IuLRAd6tj/hZqDafUgIo+SwKZD3pLL
u04vHHnUNwa7Lza/J5VTr4muLKWufLDfIWdLJGhS9Gt6QhoY6xX5s0XeJvbJVhWiB7CndjYRa+lx
TQYX4j62rE3nyivIooVkYAJLoaZvkXTQSDpfpjQo2zIcmeEYk9QA0WpLKG9rQTyaAKUvr5u1UNOB
cHIRxEIrK8KkCFT0xcEsNEcgca37CLLeypWzdLQAxIdigf8aX3S2E5R+sEpzAHQatunWxZ3AkYXs
k9B329BItmYsbPs+W7mClq6505iz48zwQt1vQ2LG+NmnpUJd8NPl+Vva3wZKAyrVRzAV883gguZT
qwG0Yq656CzGKNkDszNXZHMX5+53lPk+SCGgtWMHGnlsLEoUwksQWXcTaFcwsDvy1H3rrVmgLW29
k4HNK/tZnUv6GAGz1v1XPX4w3Z9yfwyq7Rg/+Mknvf3n8jwursOTEc5u8bAOZDGYwvnurdkjU7Yd
y5dVif7F9XASRTlf7YFGD1GZ5rE06Fd0IWX0yFdWdu/S+Xg6c9OPONlSGd0eqbMIAs/alvuD1LyX
6qMWvOna9i8mbVKsAyJncu7PhtOETW1IGZPW0goIxdpRggNuSZb7cjnO4vI7iTMbUVhZDS1oRqRM
y62J3sxc3HRSuIti66vmqld5FP3NaXEScnZaGGmnheNIyKSmHOo6vv9UDahm0jjU3vx2rbW9uPwg
KEOwA55BL+v8mw1eZcayMR1OnmDH7V0O/qwNHrVorVGwuDgAQExEPiTL5ttqdNtBFhMCVfGrltwK
8Q6W8ia1tgX1pL/4aiehZlsqpRBn9AqhBuFGjGRbTpptHF951Eai6EZb6yYv7q2TcLPFqASKL1rl
NIVisYt899rr1lzEPzpRoC9BweHf2ZstxCSwkkBtptkbvqX604CRuN/b5nBVI+o/7iDpIWkY54c6
PGAIt9GD58560uuHAaG2Svh8eX4XU4XTXzNbo6BEkYZX+TX4YTXlNT082wAn2laenevXFimYLEI3
vvbT7aoCxq8+z/zZA/ADt0BUMGAtzvIUQccayqwGFA9M+WuEeLlcdHdCQ24iRfvByuwxLZ2+/JZa
MZRrd82rcDk+RRnUPshTgLOf75iWTmgXCPA7Gkk/KkqLb1lsp82zqLe2miioTEL2Tdzvql5+UcWV
02Gp6wcyFmI/3ftJqm42+kxpWrCjjL7tXrtUd1y5dAZzEkAvXlxLPlLm3eZ9xNLot54WfaF6u3X1
+qZMVg1Jlo6O058y22bAaLGWqZmI1ILa7m9F6x9eZmLhHVaW2zSm+Rc/DTSb8Rra+kTCIlUzSH+j
F8XEMiC3q+yz3jY4OO4Lqi8hzQJ/rXO0VG2ZLE4mWiqcDPQpzz82YIKoLSym21MyW8kBirwr4mMi
bUPsH6Lw3h/ukr9AXp7FnC6lk2t0VNlZTUHMgkJ+sZWDQYkdPUw64CJB/xUiRfd0eYaXrrnTUU4p
0UlEfwzypJWIiFxlKFxHOTIMme33G0W8DeO1SvV0Onz8nP+bUygS59FcqRhCOedzGml2FWTVIQfI
blj/XB7T0n3ze0wfEQxjCWR5GtPQN5vMLchGsMULPiUWwxzXWpmLRyLma9DXKGCZ1hxWE8uSnjWY
INGpwXZn3Ijio6bGdm58NvUfIHXjbLAD9Uvm3jfpyv5Y3of/hp5jbKpe0CJzIHRd9LtO3iVN4yTY
ggV/IaQwWUn9QjBx+nzobhhlD01KJlKSvfjurhw2sncri50tKVdx6BjjZlw1RV7c/CcxZ7vBGMc4
lTJi6pQOImMXi9SHqfWHO0G71hEldbe64ATS98vLZ4kKcTbW2Z4IWlNoYom4adJuSutY1neazuGO
yeMNOE5RqB2qen62a2Tb1df2yOI3BUYOkmmyelJmN6xE/w+8Iaj4OCufmy58DLpu0/kvsbCmKLW4
G08iTb/kZO/XfRujaU2kzI2d3PcdBXJwLqTby/O5NCDqx6weBdAp2rXnYTKp7YHrwFCMBUgPRhhC
5/M4R1NV/RZJzcrzdzEaeE0cIPinzttwZlEmkiBCEBJk6P2uAi7U3yRC8Ygq5ObywJbmD8bgv6Fm
61PJ5Rh5H0L5AkTkSKlpOUPydnJd21+O9KvAOj84T0PN5tDQUr9tE0Jl6XUlf5OtBz2/a4obP3+L
cFEdv4nSi+Qe5PY1i54Qn7LWbFyXztSTH/DLoexkrdCE1StayqQ+2XuSXInmzWQsacoPSbDWfVq6
kk5DzfKctnDVygIXv6lG42fkv0RpYGd66+QCCwccaqvGK9O7+CEpVAKKBPH1QXNdCHUhqlqXD5lq
RzDFz03uO0X7F/wN8LW/w8yyJsX06aGphCGLvK4zdTcSIui1A4i+FRuwhTmETY0Cog78GTbkbA4x
Zv2/z2VYXbWNXdVyOjHB/8IzHkKqao5W9hDY2qpcyScWXkRIuEEONOnQUlScpvp0naCM7yeJn220
LBCelCYxNgl6TysfbFrus+1A05BO7OSGh5TUbDuMheJmicLDGNEQvXHEAI0QdIS+mVQ4YmyApHKF
ZS0vjQs9fir3mFVidjobV5G1VAyLCewGl0CB+Bw3LRK5ONI1GloE2gE3iG0gq3akCUcFtUHD8LZa
HezrMbRLr6Ny1Tmu3m1H3fgsZpJtmjGV1AjlpcjJU2sTyZFz+dBYOAk1bNI4BCcZGSom559i6DGe
6nOgjGlV4eJJNhLacfie1I+X4yytNQ3CK/9guHwwJzTaVKCKRT++r/caXpOuf/TAHSKXo9YHg338
38LNTt1MKkfRGKdw3nNm+bZk3YXtve8+p11rr4r6Lz0DELQGDIjJLYjxOa02yYugr0Qd8nLnxLjL
WbUdRpJTyQB87Uo7jtlttkbGXPpyk2g3oA6OpA9dRE9utN6POygOpVMr8SaN/0mHz524xo5bONR/
iYP/L87sQELml+6CxDbSzEOL7I9ua4JqS+Mmzlcxj9NLbb5lOVkn6wxF5gUwX41eX5ZqQCxDeujV
B6FHgK21kcVr6hZB+R00+yzfIbaEju3eXCu1Ln5GA6zaRG+d2pjTVJycS4luhHoy9L8WaS2+RcU3
Q9vJLaKWGEahZtDs435lXywdGachZwvVr90+rXS+ol6Vm3G0PiWKsHLaLn7Ak1HNzkFfV4ZOawkh
FP5NoSHRiAZpWwa3WhS/tquKk0sFELb4v7P4SxrwZBZlPa5ys2YWjaJ7L/17A4+S2PfuqYFd5Urz
SfDMnUWhsla/VH8FczqLPrvUrMyqh9xitH51jIptEfbgF5+E5t31Xkz/Jss/Sea2VD7n6kpOufQi
OIs82yiBIMvpYBIZhwpHKFHuqf0bTQ/vSz17rvJ4N3RP0N32gtc6UfhpUF6kdk0zb3XyZ7WQSNGH
rMuZ/Kh4j91HcIxObW2S8L79ZcSQjrzFXqs1h9/FswjlYoxNgMNL86t2GDyxT1Wi+pKT1p+M6sHt
dmG6spCX7hBkbf8XZa79GYVukwkaUTSVO73hdt2N0kHWvsmVXXafL98gC9kDRQERUjBETGxvZrsm
MIYUqj9HkWVCt4n2ev4yWMKnUkxtSFc4d8h2rPkrHZKVoPOnugrP6P/z29vMydpnzb0OeVD6GvXS
G8MLbD1duf6nA3V24E5wPMgMCH2QCc52C7pylgcAjxxJesyRlpLL49CuteAXVsdZkNnG0BI9cWuF
IGP/UPNKjy2EGcjBtJVLf20ws7UfCKYEomCKY/7wy45auGubf269BIARgN/0Rv3FoTy/I9IC30w8
LFiE8UaNX+jHmeN20JAXzdc+zuK8QVfieqeY8kHGwpLBUmcioXL3fmz/KbpPhvdJq//8FcCAfkeZ
bqiT43qM6CjFAlEEg0JpbBfmVne3RfPVUwpa+CsLbumORcJZgsyvc0eI831Fp9ur5CmckdyX3o9O
KXCnftG1R2M8SN22axAfWFkXCxcgBVrDgBIPnoaKyfkIAR2bajwlg7FWY96Kho2xzQA7mzeFGqyM
b2kHG5yCAGxJyYASnsfCtTWTXXPCnWI7nEVHS3r2sy9m39ta/TYq25IT+PJBtbRKWB6IVZEwAd+Z
HVRDocde2BFRA7Ao1O5GUFFmGF1Hhpj0n0LN3/f0HCKtiKZQQreJ+uggyK8KZPwxM9f6GMuj4gll
4UxPT3CWilWe7Oa9p2WboS7j9xSO+A8zl4QvILXzT5Uhu7grZ7F3DfQ+vonH0bjRBxl7Bkmy/GPU
GFlmmz2+80iTJ1KD9bNftI6oJO1K/rZwJwFvkCVrgvrSbprNfq71fQUpAkwz7ViKq3r1oGWtHUMI
UzIfmbevlz/B0lqeHLfgv5Lzq9bsLPX0Jm/zinh+XdhRhtbL1550XBcfzOAviCogpmCN4GyD1ui8
uSGoZdYo09jGopRee9kftrKR35bI1DqA0+6wUQgODH4F07H0jDZQy5j0OHgqftivfqxACg1BFmul
7r6YqTg8AeWQPo1BL0sbpY3rr52uRAdZTbSfhdZY3+GsttuqbZTQ7un5HNW00r6w473B1uvEfDLD
SIv2QqZ2naMXre9vy1aPXjVfQLReVyoH9Rzppzcq1DskyZPWHjYLNxOuL9SL6UdSk5i7mLWej0n9
gIE0GrF3mZfdxKkCGMb484MOjRHAl/T9UAaag96hKpqoS0c5tXA7huMhyp+ofVvRD6VbWfYLxxyn
Kee3MclUyB/IhWnqZ2owseAKGxprPuDJVl2VPUXUfp9k/pHvcXnhL2W2hIQIB8ke9vocUGQKZZkX
ODhCNf0pRntOWltqAjtONm0f7SLra5a9eMpLmK5ICSwxs08DzzFGfd5EYq0QWEVRsgBSXwlOaD1o
7nc5bu2i2wXulVXsEYkNLMyLH0rjS+B9HbO7ao1bsNTdPfsps9ulr7HDaXR+iiCUGw1xrU6iv504
mvg9NKqNUh7k5MYbHejhHjIlYGPTv1CZRCQbC00g/6C65kRqQ3HhXCkApF3kMULt3vd1W8xWTrml
LIFblC0DeXUS2Jwdq7JRy4mrT0hvimTdLpa/u8nenBZyuQuHqxLXId1YFZOeOouzbHgSfsSBEvIY
uNRpG5+kQm7OT+miCTGdfZXVW9mKHU1/zOVHWe4dv7+q1C3AgcvreuECOYs5XYQnMVUDkXPVBLcp
wLkZY3j+w/epU6DFMcQxIPyAbi5HXFxFp8Oc3a390Hm9oU4hy62Y7TJ1n4z7CSkhGYdcqu0gP1re
LdXgusA95DG3Xi7/gOUhT9IKrCCezLOPywMjj9sYAqQo3uaZU9VPZk33fNyCGEk5si9HW3qXM8P/
hps/qqKgiHJX4quGor9R5ENm3Q3tsSk2QoIfMDQ+V3/JxQMN50R/70t1Lf7yqvodf7ZpM9QWoKsz
XG88YiakBq85HDtxMwTPvnLo8WL2wpWYS/fN6ZBnWUIXcDfI0wzL8qPf/iOOd2rz8/K0Lt0ApyFm
SXXetvHYi8yqDyc/A0UlSjsNEISVHHDPKqcvu3IDLKQ+GBFDiYYEhH7jHCEmdJLVjQqg+NG6grso
tqZtlT8Cd2+sfrOlUNRW0SUCZKx88B2zykR1B6/LN73wLUsdbQRLFW0V2HL9uAZ8W8h0Ia1PGtbw
dtDdmC0PtdZMFKZ7aBMJffn0hvf4Ngzf2uJw+YMtnanoi1M/4WzjcTJPQqRW1F3ECrjHGg3b49RQ
oYqpsYpGfVVjfDZUIjdKb4npjS6YMHWTsOlip/D6ZKVRsji9J79kOiBOzjxUdlWxVUTsyf3+sRrf
suBLDTJgiOiNjmuX5uL8WuiGob6mImU/m19TU7wSsQaQQSPGKq4hqA7q018yy/gixACGLs/yQjTS
IvQ+oOQhBjQXtBID5GvMLCwQgkxezbxuD3JglrCg8+ixdYfyeDncwkYHCW9AAeQw1T74PfleG5iF
BW9DDEfTbooINJckY9FYq2uak0sjo1mHs7yG+AGGoecfLcBz1cJOqNhISr73y3Sbtu2xD4xD3VQr
KddUcpjdw0AaIBvwascdb95OabqOpmNFKDOsD4nR731jTZBvaeKghND4ZONJH/RZXF8QC13BnTas
eSZjZ/KOoxUGKqPxz+UvtLTt0InA7ZQDBerCPJUpKLrledkVYF9APovNNYCKrdW6x1w09mJd3kVy
gatmvpNc830l9rS25xNpIDBL4o+1MXWX829G16YJfWMsNrI7bGt33GZ1jMxYu9OL8rbTfe75yk4E
5M0SbZ8OfrhSDVnY6NNHpHgFHBTtvtlNXzZpDaFeLDZ5p8ML6QcEA7r2jjaPv1VDIbFFo5G2lwe9
9GVPYs6ve8QxWJStVHAxYapkfBN5DKUx8tCXwyxth0nbVp40OmAXzc6wBAqfYLjyxJiy9mLXvxWS
dtDG8qAr0u5yqKWnD/40XEYm5xeZzHzrlVasjhrluKyTNylwSrVVHQ90J9R+JxKBtjaFk7QvEVlF
23r7/xh+NlSzBy3mFYSvmt7YokMNoSPodl2ugi0JhGHDYX7fe8JgF6H3w9DCG9csf6z8iIUsCl6h
gpkk6Agq87NjHDLjCExBKzZwPh50fKeprfQ7yy2+S4N8FbrKvgG83fiWZ3N8rCTpSx8bIsEkewKG
D3bt+T5KzXIwS8soNryLbruqf0Il9UnwxC/FaH29PNCl5XsS6tdxcnI3DkNugmUxCVXncKqHNLkP
W93f6KW6VotdOmZN2pwAAJhXFM/ORyUPtamA7+fyoCDKk+5rp2pvl0fzqxAwP4Es8BAGkNXJzHf2
2RL0DMchkvPJSa1QHbG4Hof3JjrEsWKn1Re/1q9173nIj27/qZDeQyvfFPGtkO+S8WCke3UAjLnN
vT2uWp2ycnl+/KrYefOko2Riojk+F3+ses1TsxbGtwR7DleuJvE2g/wWWk+XJ2ExDk6UeL9PUpNz
s5XeapWWniBKPjixazQlwo7mFRp6q+YCi5EYElyyX76/s/PeF/LS7QL8/eCtY174hDbP4N73yffL
A/q4cKAK/apwT8ADZH/OF47V451putSZ6i7WsYKu0bJw3TUq+9Jg2AkU039J2c7z1aoRtKr0eWG0
eR9fk5YKt1kpw/EF5+gNXbXSB/m48aYqLi02SKJTdXW2UiUX/ZLRpeRQGi75U7PXGmOjZ2v6UUtz
h3b2pPapwEud05bRTVGiOOXx3RuHxH2X4y+Xv810GJ9vOIYBsZyxwNYhuz3/NhietoOeQFRONIQZ
bTdBCMK/RszMDtWj2vxzOdryaH5Hm/5+clpJkhsocUS0oNO2o4hka2w4l0NMZ+uHASFvYUmqRl9l
vksLSxm8MeN9JDbKnRCbWyn7avVPhvwijw3yJQ1PwGJNPe1y0A8YdCU2C12reQB2wqFqdr62HxAX
6pN9oANGoeyYr7GEFpbfZIzL3YZONPX26RedzKTZ+6HV9gq1p6rAZGEnjKITrXpNLUQB7AU9RFcn
1oI1W+Ru32WD15D2xlri6FkPmVegLhFu5CF8HUL9c5u9aELsRO4jDJc3nO2vIYuUluIUqG9d/rCS
/PHLnv2Y6e8nQ646quLulINb1qOAQ1xeo3QcOBFXoF2br2mTXbdAOKxR2Mbdbd8PK8fYwmTwIKSe
zOUHU3DO1JF7BJfDrC8QCzQ/827zkNNvq01UxWsZ3Mc8WFbpddLGRS4bUe7ZtGe5FAS05cpNNmCJ
1+KVauej+FAY3pumN/dRERkrSIKFjQnEEuUAIM70b+atAK3GShNJqJIFPN6AXLuu02J7+fstTB/6
BIC14VmxL+cPmy7QAjOUZbQNs8/58BSn++HPcSWTyCK7Aski9Fjne3/UzKhwI63cIEbg9AiYIKuL
ILL3566yxKELPmHcUJqcz1bQxK3XxcQp0BBHw9xVDkVwNIXd5RlbuNGmZ6DO9TIJCM67JmXKgxSa
Y7nxhBs9fZKLw4hB4hrfY+m7sLNxQxRJutDJPd9WFrp5fWGoJXu7geBnHpra2gWd+seVDuaMpTyB
5aCHGrOLJvLUhI4gc5aMmGo8Gm5hw+M1qZH9xaSdxJldMUOCGnfmE8dNlJ0/eQ8Y+jMSYamdDSt1
h4VT/2xI08yeHEhBpCmh2RBqQFZAx6C20ywnK9DJltqXUn+LS6yt1wSOFurT5xM5rZqTqEKdKmNb
EnUE9YPGniX/M0gIlnEQZbahHtHJ45Fc1zJI+iNCZZend+GgADiA9Rsgz6m9NjuaSqsq0zB1S/op
4QacDgjpP/+AEDEN+pHcOdIHm+OEuobeTw2rFDuUAVic8TWMPwXjSp6wNBBSHvgwisljea4N0cpR
k2dpUG2CooYItOlI4y5P1cLGInH7HWH2DsYVYkQCkAi5ddSq2BYqwG5/MwqOVI6iyddUnC2GQsmV
Dn3UahO3WAzT5pLWzDQX7iLO698RZseD0DdiX+RE6KyHIN4KKap4oJVdO1VWGk1LkWC+UKBE9B0E
3fTFTha20vcsa6Q1N0NyXdbUn0gi3rPAqd3D5Q+zFmj2Yeom8YMyI5DFCuskTDR5ztJXAqWw1v5c
INnAspYNShDqdPdps1g08JEi7ooKl70O+7YvRXanC6gVvmmDg7Jz3b2p6ttY3fFaV7TSBgLemCvr
cGmln/wEfSqVnMxrkZSNOAz8hBGceas/qtlKfX7hnkIzgd6+TuowoaHPAwhilkZYRFebWpLtjrSl
dG1ZKm3Y+Jc/3MKBexpo3lo3haFqIpORiAOQbzTsr9Xganod8zLW1J3ir5Qj1uLJ5wPLMkFqPZ14
TXhIc6dUScF2ibaRBDtPfhpri2XpwDiZx/kVaWrgpbSaeRwxdhAhnf/w6ofLM7gWYvr7yVqoaqVS
MVvnU6HB3b8k0l28hrxYXg0ToJvqlsQb7DxEV4RRkAaMYsIaFDeNt/WVfb9mQbS4qFX6YBB1gFLN
LRToQBnC2DCQPhRBTie2tdaIXYiAVhgaFmTFIFfm6LUoKt24kIdio5OA24B0HATEq5WsaNr+s9cq
rTXItuj5cOnN3xSqEY11aKkF5nWlI+j7MvpCW2HECzFv7v01hOjSkKgq8agw6S58wBUVsaqPpU8F
T4/F8ZNeF8+Db5V/XhihDPM7yOzEg3qRYkRF8bMLShvPhKtaV7kw9MPllbwwcxPkQpo6MlOrZHbo
FKErhSnm0huIbv6uaA3ANvgQ2mma3RelZT65alF8DuJCWwm8cChQlMP1hscZLzRttoXq1ncbE8jF
JhCPnrltrIdS30vhbRF9q2oUQR4vj3PhsjoLN7vhVY/hG+pEsxv0bSNuIyHfhkVJtufgFrKyHBcW
CF4dkNF04K8UFmZj81QrbxKrJbcsjm0SbWJQJZeHs3A6nEWYDceIYw1vsp7h5ABI0mhThU9qcptV
vXM50NK8nQ5l+vvJSed3CKBiek6iKj5WXWanHrbyxbWUocMMm+9ysLVRzdZ8rmPPm4lduWlGobhP
/KjfNkLhPeaj9SimtbwytoVTnA02dZGwOZtOwPOxDVjM5YNGuNZ6TJNjGbxb7cpKWJq+SXBPpV2M
CMEczNkWUZ8M8lhuKlxtNbtrDl0E1uhT++csDRgaJ4FmY3FlF1BnRCAzPGAKE4oPRuuojTP4T367
kqgsLe/fsciYz+fNbNoQICKx6v5T0F2Zf1HioOGEjBS33sTum+ULg+f3vd4oHA1eSa/yNYQDLwor
pZqF9h4cE3x12KLUaj5IpXW1X4yk7Gwhz3F7J64Sx9PtSnyR6y91vDX7G1BYo/Xz8hJfWnMnUee5
V4KGmVxNYzOz9zzWXuVS3ppV+uW/RZk9L7sstvKkY2ykkfsIikQSZ1eKuaaHuHR5QCeeGk20mei2
ny8E10oRF1IZjCH+zOJDlzyNWWS3pT12TOSPy2P6lYvMLnlgr7+jzc482VdxKAuIRntY/zY0kXYd
GTH+FonmjuDwFQUR8rF8qCVP22hpld0YQDePAACqrSjEwQaT8uroh4nudGVtbusof7/8Exc/LrDJ
X+XkyX/mfD6UIFbrztL5hclDF93F0InFp78IgbwRrh4aRaZ5iNaMPTNKmARtxI64jeDfV7mduO5K
+vErL5vP9iTjhuUn+QHVufOxBJmSDok+cIdF8ratXxveB40vO2Fo7briTTYsu2ibTZ8DTRHb21oZ
VLsrxl3VfB3Nh9gvj4KkXlF8uNdE18mtNe/XpUPo9Pcp57+v8w25cEN4t1n0Wqu3yRpwa2ltn/7/
U/yTiy9TQzVSVQ45mUNISY5j3TqGfxWGD24L3G6lBra0ck6jzXYSNgxCKINjgKL1bSin4sCLtgYA
XbpdT2PM9o/emGNX5MwYKm9h9FnhpRc58rCyQBeQNzKNUODpk/wkDejZh/FQ2u+TmKGM8kvnGfAy
jyXw1sw4or2hV1cqNdFi7UG2NLbToLOvVVlKYboaq7Vrn+PosxbzWrr9C94eQyNlnXSkSfvnoLbA
aNoE0X6i5NE2KBJ4bu3LmP65/eV5mNn9ZyamK0YFHwoDqTFzrAHrl3FEZ2uw8aG0VWXlPl/+ZCfj
mn0yWLNVJ/5aGUONJyRIF9AkvApuEiV0uslwJEb2OwMqbRVrehFLK/90TmdfTvZBtisic+qKj0Hz
NWr2ZX91+cxcSsJOQ8w2lyAb2ShGEvlEHz+1pmwPeNZXRvm5hC9BZ2ClALd0MgF9nrp9CHx8wNEV
o6AFlUs4PRb+GcLuR4oxyeURLU6awnsNgQ3Yv3NsQ+e5Ld4q3O9BYb4GqOlJmX5r+tpKmKUiOdS9
33FmK1GCxFeUMXH8JHiuiuegsY76ECOxMGyU4bUfhb3cNp+qoNt63WQLGGzMIX6+PNill+Lpj5it
TtVIpKATpytvUO4b18fPqtqGsXoj6N4VTZKthp9FRvjLYdfmeLYw20jWUPwmbFQqNhUfO5eAYenH
y1HWBjdbm0qQ1SA8iVLGG5Nh9M8K7uwKAJLvcXTt0ga+HG/xoDz5orNLQMz0qPCNKZ669V0HiFNq
vUL1+osoUK5YmpPUzNx4OY19Ead0Xo2pciP2e81zuuZWkVay3MUUHn4pOEvaelRNZ/lW4BlwEqfB
BNlLqcp2cFX+NHTHkO8ROjBip2+/D2vesYuHyUnMKW84yQu8ulKMIScm7kxR+LPXGrsbXq3wrl7V
OVxKQfB4BmUM5xAsxmx4SHsblIPZfZp5W6a3jX9bqvd1/qKMjyAR//yLncaaDauRhXFoMmKpsW/7
+jZ3HRUfLqFbWe9rY5r2w8n0IbIUZDpWVBu/ibdZb2Kt9B7oMrIFNTx7ZUOWsv1PI5sjUzFLaYrS
m2Yxv8+8f4z2OUD3xxJXJnBpXUx9f3BgyOpzmZ4PDJNdsRMM+omagc5nfKd3VyMKrG59Lef7yyNa
OplOQ82+Va/GfdbohMIhys2+i8ZR8/75byFmnynNQJnyeibTkVCDCR6E/K3o/xzMO4Ey/p2y+VvY
qtQocaVpzQWNug1FFGKlCn+AgNblvWS54ubyoBbXHkADKmeQealgnH8ivc5NkGzT86yXX0a4rptR
752yG67FOIWIobzC8VyJuXTeos5Bukgrbqqwn8e0VF/yyo5Gb5KhQzed6DXeDk6sfro8tuU4wPcV
en9g0WZj89BeUiFIlBsr7Y5YtIe4d1qCt8mHlcU3/UfzdyHgTTJgiDoTOux8QCAawqoamcSi/V7l
AAQVKNf7PtoiiKSkW2nNondxX53Em11YSZ56ndwTTx4PWWcrsuPVXw3pNs3/GG1Md0JC8GEyrDXw
mzkfmJwIUlwHYbXJJJLDbVffupiCycc//U5EQTdAJjWkOjzHJCVqpMnDGON2HkJCuwGFW/aOsPbU
+zhp4J4o6U+W9pT15zYfsmqF8O9V+tmlg4kxxl9JjirmQ77Go/x4FJ0Hmn2dzvR8EDEK/SPlDany
hDdy9ePyjC2FACatUqGlvvmBtyiZQO2F1qxY0jeV9FNv37I1/Z6VEHN2bW81US2PhJCHY6gdFXGP
v+7lUUzZ4vm2mT7EhKKnmAIie/piJ/deLhSDWEsmpbIAm46a1ryXrZRslkZxGmJ2LXhKKPYjiHnA
Z4hn5d4BaZZt0aR//JpiJIooUhhCAEP6AHVV4rrOak60rNO+R35CcgxZ6Baw0FPX1eYu1eSVFfDx
yCGiqgB6ppGoQqU7nzt1QFMc5UlyBoAGsXc3Wvq+bWF3HX1fsevSTta6RR9P07OIyqzC7RbIiTft
dMPCbs+KbV8E33BgvBn1do3g9fFSIhQqgMhtUDikSH8+OLkxo8CdLiXEW64jr37SE4p6QqF/7jv3
qRFbJ9OH58uLcYFcfx50tlQqsUCLVeS2MLzxoc2RZ0jMNzMcN5bxbTAMbCuD3VCaMWAv4VHPqjsM
VPai8SzGrmOp7VWqGbs88lZeDYsL+GQqZt+5AEbkugm/SqrHnduUdz1Q4MwvVka/OOOcjZSSFW7l
OaVONYOmMXv2SdJ/02vVVjFywH8TMY+xP1SGYF+e7KWzmEfKVB6H4f5B8roWEUUMTUYVJ19rJd2Z
UvGYjD/TVrmG+b6SbiyO7SSYfL6aCkv3DJq4VFMqTGzS6BBVR9HCNOW6qo+SuaZVsvjFTsIp5+FK
rwy0smQqR9e1uxbvHE3c9MFar2ZtVLOneCPootC67JG+tmxB+e4HjiB+l8LX1rw2hPfL32tx75+M
aRrzyUndYktvBVSH4I3Idh/ITlG/e316jKn3/bdIs8uzEtIyEKdUSk9/ZhGtTtmOqs+p+eeAGHY7
JwvgVJgwuHKdjwhypGqEkkXKpqg2tdu7uo9tv4oOl4ezeMWdhJl9JYidZFU5F0NeR6LjZoF0QPNA
2V6OsrwWfg9m9nnSQBUrs2EwenUDcW+nGF/a7pjXe13YFObXy8GW1wKC9YCG8GkWZ9m71qej5Qqs
b/SVN0JDdqNXtlIYtp/+uSwwHwntKnNquEy54flHKvReUlyd2ZMDVGn1J6V4NXoBkaenKJU2Ur6y
9pZOJd77MBvh3ACrm0+jMtLV88l201Kzo/KuxKojyx+H9ku5JtG4NIkgohUofNCKPni3p2ozmGFK
ypt5kDXb0pPvZTkM9mmuPSCiVX++/M2WluHUkETECt1/8OvnEznBZtSk9iZdlnCbyN7d4PW7yyEW
Jg88E4MBQozV1vxbZZpXmmMIJNUSHoP2NlTQ8MgdneqFGaws94Ua18Qx59EAd4Re9fy9VWbcZFnO
h/JD9FfHNysXHPwX7TwYdsH/I+3LmuTEgW5/ERHsoFeK2rrLvS+2X4hpLywSQmwS8Ovvwfd+4yqZ
W8T4m4d5aUclklKZqVzOQRYjcIBYbKoRObDpiXtrDWJo0cJ+aZErRi8xnoWpDSAJ60WPogrL0aMU
rZc2iv1eUWRfgnSkW6tT5gTWOUpfeGKoremk1dHInfJbV4X+RgIH+hlAXeYLaCymu3REFZZyo9uF
Re7h6RMaJ+U08q7vLIURA6+CRgiH1t8wwt9+pmxwNl5ric/o6Q+zzWAJA9g31fBhGob31NZhcNcw
kgCRsswOaC8cfuS9Xzp3Q+IC4ziY4zQ2mf5Pf+iqNnZYZh/FNBhblU7sOJlZUAKhkwLq0aVZcfIE
clIR6laeGXmys8d4HEY/QNeBy1VE/YrYe+Ciu5jsmko32xaWALFrawYt2mxVprYMPDPbIEnkT9kP
pI2yoMjyDSl64mwSkKQcR8sZbgvLKE8tK9VLSCfx1hr1K+a3HyBKHoaKB2jUNqdJRl1AgA2Z2eXM
NWU7u1wq9rUPunAzWYI99Uh2H9KWWBhjsIEbyQek/9FQkDdi6/pUSbT+mv7e9Ziz9QuzOFqM21tm
4VXrg3LyBpfGAI5A0x6NRtY3npThcUQbhkTeasi2nTT67htNeiu9AYIfQ59mKUIQ1vt5ta3dJnBu
VDbYm45WJYmcAUjFm5I14CdBEVg8u01ePNkcY/fO1MqXUjSA0zEI2Q0yQXdAHfh9FLqt+XUYC4AJ
9eDg8GOXpGgKtIqk2GH8G0ObtZDpcz+1XfjM2NCPG4nJmneuuvIgXEBnb/yppDsAMY3fzSBFT02D
ef9taVD5CrYhYscWT/xqP9UuZNqNl72DMbEOb9y0Ji8IusvDCAQFO4nKOnE+TQAQIxGAxDC3wa2+
Ow22CPgNqjiuCyIf29zy2syqqCKoMkYOByl8VHESYHo1FwJ3UFVy13PuvuVlShOwaXF+Y5Smeaix
U7sOYfb3hgkXbyVqBzyiafLiSceKJcBcPvVON+xQz7Zv2ozXh8ToyMlRLLchNaVg8DC79NAxVTwB
g3k6olUdue5pyK1tlQDG3B2mNGoEkYCf8jyVxoIF8gj+eFACDPlgxfXkWD+dXALwppU5widpD0nk
p0NycgyDPZtBpX6Qqc+3I5no46iq7oAWbOsHgNqEioYinG4pL5K4TD3nsW4tY5OXgJKIHKx259WS
onfUSJuvQK3O7SgoRfrFLgokQUUuQvWQcF7eoA3UQGLU7Nijq1ry3Nl1+lCiyeCLGtsx2JnUIftJ
2Qk/TIHRnjKLBXDwXp5uy476j1IwsF2r0GDWqTOZePIwwnFrG37xs/IQHEZqIsgfu26rtmHKexL5
NJTquVOcbYqi7m78KRhjryyLLcWY0LhmqBfcHBigALswo6SBKVmLshQJSi9sSxiEnpuxMQHPeig3
Y0BidHGAL6h49eofLohKowwms4/ozceYVjGvPnnm8HHdQS0M+eFpfvYxWizWmqZoUzr7XJYCt+Cl
5GVcBF+HwYmnPv1Z1d/q1DtlCcLNDtBT7dqrdtFtnX+AFl8wMLKHfJjzXKq4KXgf9zWPeWujz9QF
j5F1cN1u67MsLlEHAEbP+8oGzF5e91pYP1IUM3AxYBQvowDDqAu0qMBr+c0Hzdw4a7Odw9uvPXuv
wKwSNbLadn6VxkxkERHDShCyqAzIVAQIefHu0xNw6DcDC1eAvmp0B997Sf+Bq3Ij+Q1HqWNlpUv+
Gd1X/4qaP+XsvVIZoDroejSKG6KOc7I1i3pbYQoHRLGjfPPz/ZDd9PZKrL8QhWNcdn49A3YHdA/a
9lKTuQnywAgf4fy8Sb2BJe8wTSbAoXiwEQ19MtbmRpeCLsy0AFUF89vAwdPiuiw1jIn1EJm3+UaB
izm1MyDyHRO26dYoVRZiSAuEUUg7Wni1ODokveRZ6wpnRNDlfOtSFQVrA0dL+nEuYN7fs0ODGbTr
KoSAvqtzDCa65R1XyWcGnnu8BlkdX1eS+bbpt8HBkB1QI3+ltrXjQjsH/DY6xjZcPjfqLSveU38l
Lbi4Zb9F6OMx2WiMwlAQMThD7A9t3Db7/9Ui9MCeJ5OrfBsS+uYjlIc+eP2L4gaIJGZmDhQCUN/Q
IV8ctG6MlFp4O+QZunvAI1LVbWRY1mdui5PMuscpA7V0rdZKYUv3yZkhx0AgiLEtfaqXOgxD36bd
bmRrAT3gwyy3CNSMbNq27GUwV3pfl7QPQ24EXGFAJYOGX2ofeOz61pldFbVe6mrLpg8juEWccv28
lqSA6cYCJBfuK3IMl1L6DA9MEzHgpuD3LaY7kyGqHbj0/97S4KBX+Lcc7S55gnQqpyZWA/BnswoO
7cROFUJGxs2VGtGSkoMePkT0M98kvYI4GA14YDMcE9z/iYXTCSArh+u7tnRVAc8IvzE/z/GAvdy1
UZouXDdKN0YfpJgz40FcD3my4TYqRn8halZ15J8BsaMbcUUaylhA5iChjfLhhvMfYKy6LmNxxzCl
PpPvYW7dm/9+ZuhGi/U1KQwsZ3igphcl9krz2uJ+nQnQ9ivN0lx2Y9JuUpSPMUgVubWK2BovwQJ6
Jy4L5kPRW4z/oWZ9uQ4/z+usov48w2bWh5ZTZGq8bhxjIyuMY1ap7lRMNbKgwvFKa5OGbvE81Wb7
WinQpySlNRwqZ+KfRAOo/O1/3+Pzb9MuQDeFDWAFoTINl2hXHY6VoVbu8kKL4Lx+0CvNiEUo22se
pDaL3FEh0G7p5OJV6Dxb9RdlZwcKHj7BUW8qfwhhPkovWwlllxToTLDOa4Ie6LDNR2x8Ulg7FWQ7
bq1xjM3frnvHcxH25dl2U5VZwvcwMMjNt07YhzRp91OQbUTgphGtU+At+w+tcL9cP7cl1T2Xq70Y
mNOATs3E0krjoWYftXETiNfrIpZsMNpVZ0pacLWCkutyaeBNGMIgwbFh8inAI9O799EtYn6+LmXx
jM6kaArYA2WDViOkqPx7KI79WsPL4u/DK8P0zk2Vvx4bZ0Zk8jksZYU7Lu03Q52ouaLdiwfhAwoU
pXLMM+kJ8gZ9O8Fgo/7bN6C2M4ZorB/lZK6kXJelBAGQZ+F28fq4PAulMtgHhVWM7VOltvX40NAV
x74oAjlCuA4EewDsvhSRWmEnOwVrW4+/wpc7dMgD96r9G606E6OddziV+N0AK6mLo+dSjB8cXP/N
LFcK2ovKeyZG2zDCTGQzyhQNM+OhFCcaHHsDHD6b68o7f+wft/+3FFer9SqS84mlkGIHm6k4mc1X
gCkR6xgOW2sNFXlxRejlw3+gsUH/zOX5AIfSH5w27zaFdconTKkU9Fg03zGMuNKDvJgAAP3e/0jS
V+UhURTCaGNV46YXu9C/9cS7Nb5n/Eh5hTDp2BWPJeia07Wa4OJ+nknWrKlEqiHtOMUMZ4YWgaey
Ozn929DflcVpqP971x3cEjC3ZqxPdN3pN5dhqtPnaJREF+t9A45k86FRkQEC7jUfu3iz5jh2BiFA
OmH++5kJQlBRlEWCk8sBT966VqTIh8yO11Vx0c6dCZnV50wI9ZuuJwUOzfCSyBqekDO6LmC+/7qu
zzUmwMeYcwec9oamQpYAxcbZTHg7d2O2mVL2qRrIJhXtngfNyptwSd3PxWmqkHYOOu4ExPVFEjE3
3fXNL5DBtXbjtWVph2OGTQc6S8gh4T9ldoO5q5EhHXvoi931/VvSgvMFaQdEeuWproMgD2VhwJ9V
2d5WazDiC2AXDpCE5unvOeP8Z1tzW/YAgp7NK9+mBihV2G3K3hv3CCDDvrg1syfDjQDNlrunwn6h
fJNkK0H10oaef4Fm4M0E41Wqwxd05T0bn5HZjJBdRzIoIkX+F24RxQVcLMxhIueiRUGBScspHGB/
8/HeNr7X5c5ZS+csHdu5iPnend0ro2mlbcwixsp65AVYef1k1wE/77p2LCY9z+VoekjBeiN6Djkd
2RP2T29sMd2ZVj8dD/NxPM7GTUnuhzUy7gWDCzVxbDCKAVnzD26ICWSiCAgg1WrqyLI+ZA90YeAP
Ws9DgrJgv3IHFi71hTjtUssqZwyFLORI0uah5jx2u2In0f2JCGplQxfs4YUoTTUmhGSh8udwRpbb
pqM3aetvr5/Z2mo01WikEThjBxGyvJ+s99F6Dqdn/hdxGRYCEO8Q3B04Ks3v18olfjXBTQ3qGcUB
Lz/ybuVYll5o5zL0njULJFS8E/BQY8hitP7GJC0jwNJ/6YIqstN62wH8CWQ+wFgbH69v4tLr+EK2
5ldGMHUQT0G26X4uxFbRGyYOVf421ds2e029Q+c8j/VRidg1Hx1/xYIsWKsL6ZpGUidz3XrA7pap
u8nM7w2oZ2mWRkllvlViDZhlTZqulIRljM4xHCArLOeHK8G1zWVklrcoL6/s6/zlmr/GcxtBzDxL
6aJf+NJwOYWwZZhgZd5Y33m1cTKR4lJd+lAXGdJdyZeKo/rdWU+KJvehm4Mv4fP1T1gwnRdfoHmC
qgwNYlGsthhQMQlDZaHw1ljADarXps0WN/ZssdolAaRP2Zsci+1z7zYz0p1wvRuHyIjaDANo3/9m
YUiKw8MC7V6PHM10yhgHkvfGq4+AOZwqFFP310UsL+i3CM22sBx86cYAERYq1UMQCTohxXCicl/Q
t+uiFn3A3KOBQe0Zhl1TShOF8LzxIGpkB3Awms4tKOlce5vzJ+HXK/dt+boD7Q39LzO3n45nCiWo
lW0ymDPwErdo+6v8uWI/RcUoPzGvjTy0jNp+uvXzdMMsO6rAoN1739BNsxIxL27x2ZdoVz/LrKGd
5BxhopdTgT2HY4oOk0RNrLIVA7smSjtN01ak8zMs2gjAZeijJ6ujcdP0USF/ACZlbY8Xyno2+AP+
3WMtlhAF4Mg9AXGj8T6Ai7THGPWMXZwCDOiF+A+YVIjyNeSNRW8YAqkJVOrIs+jNRsZk+33VQGjS
02hEniL0xSPmBqxqDep30a6cSZq/5Cwk87wag20uJKXIf+UYTpBGZAYr749lIQB3AV93iNYlzaLk
YdtRzyy7jeoQnoRiV7ThLjPXWC2Wd+1fMbrnpe1gTDSAmAGD9UbMkwegCimykttZk6L52BDTqNnA
OHaMHrzxZ0ceCh6n5L8TWyKSnAFx/u+eOdqNCtH3MlqYhNnA9XRHs82/GZLX75wWPyzpZNvrdmtt
UZrdKlkXEppg6xL60x+3JH8BQgBLd9elzFfzDzdKUPCa5/bRE6DdJS9oQ5KNeFezNHO2rvDT2B3z
vwolz6TMaz1T6XwgGZpUYIty8CThCbe3wW2VgBAOjUrX17No7YmLV/xcCcc0yaWkipW5Y81Wzw/A
K2SjVASY1n86qAa5N9Ac/b+TpoUAk9tnyDRBI4amu3US2Ua1aAGlLC008zkmyB6Vn0clIdWKDVxU
jrNlate3py66O+ZsRTM+ixJzgWjq4dOe2c7m+grnH9L1AzBGIGWA58QQhrafbiD7jue4WjxEX1QH
ntoqj0bb2FJkAM2pjcuQbJTDDtfFLh0jkPcwwo/WSiAga8pf524KVAIofzfckXKTNc+pdUzLj0yM
UVOs0VQuPhDOxWkOrAKAljQlxAUZ8M+8u4AXUWUeEufBU695viv7Dad/oTvnMrWbJwXALhmDzLQD
97B75A2LBu8OoYEZPIZrHQJLD3B7xt8PZrRBH0bs8mIMA2bRQ69CIih/xSSC0+1bA/nONCqc04xi
DXTDIYyDdK18/4tw9k8N+i1Yv/uqTnxDQLBM+JxCLsJ/KvFa411pgFwwrHE/HOM4djTqfYFW0iau
vH4vS2cP6uKIkH6XiCI2ubPzjTXI6HnR175N0+6ublPuGNDuCblRO3ni/udiWLlBS8ERWibAGoX2
CdR5NRlNA87YZoQMI8M81ki4EbWZkqhfs36Lhrg7sM6qFcwca/H+nAnVDJMsg8kcUoEQKahei0Ht
g6yPBRp287zaYSxxI120TNdfhJnfFt5Ph06fXOuVmUbkAByNAzrWdaZTk/D99Xu9rIZnH6YZLtNP
+0ECsG7jDMCiNd7t/iDlno3fXC+POLAyxKcA7WD98brcxYMGedcMGgrqNb3hghd4BKMzGfsx8IMX
dAc7TFGqXqvGLRsS1BNhs9B28UfGDp2iJTrvcKllM25AbrfBoPu2w9iYh/EcQFW+uFkVywCdpFO2
srVLnnwuZf6PaM2GuQr5LzLbsN6XN3ldH8H3saLKy7v4W4RmQ7iaIa0pDo+gKxfElDAhNBLI+P/N
Yf0Wo90YwdFXxpCx2eR0iFtSbJnfbhUwm6+LWXRtZxum3REU6fqgnV1bmB+9aRdWTwTGn56KHmyR
h35tcHJt83TN7wBlUo04H2bFrfrk+yd/+H59RSsqoDeaFUWiiJgDVKN6GZz71TBu8feBB+lhbBrN
WDowKZB9ES5O8xL4fdc81+Rw/fsXrRYIbwANhJkYoA9e+iiwxFQBa3FLO5OeFPUjxyqePfHiu+LQ
+OxWDmsT1PMv/uEAziRqOlCXvlkTGxL98eiD2x3dBsbBq74Dm+L60hZP/0yQdvqKmCn6ACAoC+/7
1gPlJdqK1nB5FleDjlrME821et3VUDUZBaiQYQIUHEzJhqM5ApkqMz+bQBnuJnPlvJaiUCtEzw84
yNAjoE9KuX2VJFXZzIs6tO57aMU+QfFgxXYvagWwDRF8ghoFXXmXWmFUCehQfGxd6rO46VRUsBre
EzMR6YFnTWRUK2+IxW38LVDvq8m6SuSlgsC62of2XdNsu+qHGb5YawhHa4K0d2tqhOAyreeVGeCq
6GKgmVH6YVsbMq1UrZZurhMALxukfTNixPz3swdY2jJSB6FEq5CNqV65tcla/X5JAgr36HmeQaZx
fy8lCKBIEsIxqYISyGYSGCz4i6ZJtKDg+zHXBApcXwsk3dZyJiuBBELlJlXoaoszRLKGWnE/i04c
bS2AmQcuSPjHDFvRySKpFZAbiPUWMCSOf/jBSdIXar8VXpzRG7mW0ppVWDNDHoIFgDXh0QoHrilC
0rRlNtRgrx/81wroJOW9cPd4ZIVhhuzWfbhmKBasEZ76qJ8CExx8c3qW0rYB8+ZbwHg261LuBwK4
YjStS/gltlYXXtALYBM4SPXi5YH+4fkOnGkey0UuMZeK4U1i7kIx/jO55opyL67mTIRmxHkuYfk8
iLDaOgJxcNype7kG7rJg60LAF4E2BMYOc8HaEfl1Xzi5gJDJwdswxUwylkN3KDRcdxRL2gdBeCkA
HBt5DN3JplbptJgym/GFbgaQYaBiI929k0QAEeHovWGfRPZ8XebSGSHhCHXHLD6anrW1AR5DFFT2
gGIOyx1PxJEFzYpNXQr8sazfMrTk2eRlaN6nkEEF4AVAOOtgjJzPg3G7posnDGhNcdbtsvS/JzrR
UQTYGoKuIvgP3S4RLnISqgagfHdJ8iMfnqs15vFF1UBnGVqtcan+SFaYA0gxR5R5N514qYkVpc63
gBUws2/Xj2lJz0E4968czYhnPMeIVgc5ldhQBwzqd1a3EuEvNUehhdv2kSdANy+6ki+vqxHkbADx
ILSvrB6nIhGHBEAfzeSAzcF00wOo76Z9Ywp+qqzsCB62L0QB9ZBPafl0fbW/MuqaUcSnAC0VMzQo
3Og5IMvlTmLRARjkbEhZ1JKgfVNVlj4EbBDfRpdj0LJQIgAzg+/RWLY8vMto5m+cHvOMoOUq+AE/
Xu05DTDVX8M5nYawVQHo4/y0ivJpekhnvuHcEMMeaIP1SWRp9+oBuLJBn7RQZmSmXv7AB9f7Dmxh
8t6NNhK/YA1+y4myRJwBnusxT6gFBW6iAQRuACa1i/uqn18QiRhDEFTIfFfRsfqpMmNMIww6mNsU
gFgPFq8RyNRWb9/YgN34i+YRbB+QyGbyTQJ6ncuTBGxQlZohtAXV9xOzmr1p8FOSpn9hfFG6B2YT
mDHx2Zp994a09EUxzah1wb0AJsuIKnDkgeLxujos2UWQQSFxhTpoCMwbbT1TbSkZlPMtI+ApID1D
kmj067gOZP3cpO0YTWllb2xmqcgHbvjWRr/Jy/WPWAjYCNLkM2k2vCfKiZd7miWDYIASAkRkhfja
eS4EjQD6LNXrkI4rFnPBqlzI0gymm2TSHUfIMsgNafZe1n0CnSULjJXwelEOUiIIdRBf/0EzWkjc
wSnFvuaZHT6ONmqEngE0KeID92DyPf56fQ8XnA2w0ZAPg6bjKukMEHygOeaTsS4CdlvloA1Srb3s
FwzlhYh5yWcxh+yA0DcCG3ijQJVWgP6aWGPcyTVW+GUxSCohjoLv1EOCNA+tapxV320+mhITxclz
Yfy4vlsLOLMzlNxvIZoalGnmtcWsBnXwK1GBGaGBfubm0bJeHbb3AIkiJKp4dz0aq9Z0Y+HpBeGI
SgGSgi40fbBwygzG6S/Aar8F89tBtSVw8++of+NncYv5+uuLXQiDCcDbTUxEglUcu3p5bqUEc+/Y
zCov1DEp3L01DF9RBritUnlyXb4xJ/foOertuthfOA2ap4HcuTEXIT/mODS5yuhmcDDoCwdSSli9
whkBgLPcTWQ6tKEVOSPm+ov8I/V+mnX3HI52lNnFO0xvXHrAi0HnCW++UlC6u606CKDkMVuupHSX
lA0JfISeM0oeRhUv94ahz9esPeyN3eW3CkX1qhpuhuD9+lYsncC5FO3m5FPIe8xc43K2Qt25QCMF
5GlInTYy/Xw6mrylT9Qk+zRIyo0Y1MN18Uu2AdSgLuZmgU4CI3+5SJGkBgaJcKOKod13dnXneH/x
WMBc128RWhDFZFE6/nxpPTN/lGb5VGRqM/d/XV/J0nHh3sxzpYhdPB0exx1bOgU9x5ukIeigmXa2
mI6kHFfEBEs3dGZuxjsOY4uOvmN1kMjGdivwwmRWXUWM4OoAGcNTsVnSxtvJzPN3oayH57AX8k4w
RmMGyDj8IwMfGeVm3o1RYGatHRVDB/weYBNXsek1xrhpsoI+gH3X+QTwiBbDkMBrFa1KgfVhmsMp
kcF04xZJCbRru0ijmiT1e5cQwGtlVtlFnd/lJ9U20yNxlXhpCzLdSBTKY9mJKYzy0gesRwV6qjRy
hCiKDUJrtNMC90Z+czyWym1lV9XB4BaJ0yFLHkJl1/DwdqB24F/lgK115d6pB1JEdhs2yAZlD40E
SrRp1cnR4MmRVoZ9DAxva4nJ2XERjLtJCYIaNxnvAS887V3PcE9ejZdJlLG+AlEfp2jEG9A7DxQ0
1zmMUzu9jY1vlZEKCvHgTEiuR0AD6ZJoBHjPFrOc8mVgg7Xv65J+MdLcAtBB7qNgaYBPeMVGLsZB
IcinLbgckNzqjzWbGC1nAR5RaI0LTqCaFnc9SDuOLtI/b6iLJ8BI4v0QC2MI76ywLzhgKsb/TnTj
oCT8+ys0t8SQfxTKw1coMp0GGgCKqd9fv0JLtij0gQaK2ULw1OvE5ArhdOvKBlY5tEBYl+HZLVJY
I7EzWPVRmRXm3sKj8NeymktBXghwVhD92ugc1mtFhAAk0mmRHOHWyc43lZGiR5Qj63gQ5lquaSn4
OpelpS7KvhjKQGIbRVAD8KVn5Q6Ibi8dq5unlhh/QWeAYztbm+bpctxzo68gL5vYEOWsQ8/kaJzC
PP9BM/ZpDDIRA8GDb00OtJQ6UM3P64e6ZBfxA8CMQV+hh7TQpYWvRsDHsA4fYNUSjyGHVNtkVB+J
0a41oy5ZRoB4IauGpPE8yXspyR3qqkAgCFfmJu+cSbkhNRpwOweFbg9UESZawhsPuCfXF7ikPedi
tRMtKlElzpxaq5tgzrTmQexSxAgcCZw1lujZV+lxy7ks7TR507ReYWAzAcoXMY4DFYfrq1k+rn83
UacoxEiu0RaQs8nDOx8o7krdNvTjuoylO3C2Ch1FK+xNMiUddizlP/PGiPAOQfNFet/VcmX0a02S
ZrSAagAk7Xm/Osz+VaPcuOrZCbdjuxLGrOiATqsNq++MQ4kVhU26DaZdRWg8TXGtnoEnteIP1tY0
68jZW4ejr0p2FCdklnnUkyHKBOA0t3W78v5elAO0M3RbY9bU1Z8CfUo6x56totNlccXjxvsk3DAK
rBWNW5aDHDhSrHgG6NpQyxGARGJOQCERLvufDUCqXG87JD//QuvmYvn/k6PpQlNhIMUJsG+WzXbE
r0+ml7wVLLyBQ1uD/FlbkxbWpmU9tixA7tgjyYeP5E+UohWkbVgYqSp4+t8tTFOIEQNUdauwMANa
V6ZR49OtsF+SbM13LflnkAT+u4O6KbdHynoXgujAo6AftgBXjUzyNjnjps3pQ9kIIMfXK/ncNanz
Xp/pO54hmYfZcNjX4kYxMxb+CXyw0WgBXaVEHLnLunJ3fUcXr/PZQjVPYmYqMMGPhne+tGO87qLc
6p8prxElG5uuWpu5X9MWzYPkfSMxAAdxzBsjJzn6EsBiIJVZ40VclANMdxBRoQP4Dw4NNVbcGkdk
5H1S3WYJelQwSmQgo+XzNdbPxR08E6UtqfQpkQAPnCs0iOb+8YcDWjvANcA3jf8XzegEmUhUOYHy
DrgazSn2dqhEyWGoPAdE12P1T5Cxm9q2gacF99i4w4rBWqpsnAvUe5y9wOi5NOFV8LA+msK98fP2
tk3NI+8/g0nx3vf8yMqgpqWJa8KO15Vz0UPjGWyB5NciKHFc3od6YBVYhHGKzBBxUTuAYfxIvGQl
qlnUlTMp2gFWpV31XQEp5gww3MujmRW7nuLB6VUrF3zxgYP2D+BZ4VGLnJNmV0JkHpq0hCyj29qS
xdTOEXzHNtD7GjcK03hIncj9iylmgmQ5ntAAq5wz2Zf7aPd+XTKFOlE9JrvBVyKywPDlG91KHmfR
fv2Wo3OujJmhktKYiziUgDvsKxLViveRDPdFIjde880j7va6isyH80eYeCZSy1oPoc09w4FIhgMj
WYzoV5abtv5aWBx5nZXzW5OmOdYpFDPWLTbSnVsqn1PjySefMvc5w8SuuwKDsLaZmmNVPvddbkKW
L+vtZMQj33UTQvs3oL3UgHekqxPIaxI170qFMXeUQaI1FrvOk3FB0q2arDjFzU6G8pXlw73fr9Fn
zj977Qi1O2FhHEuGFcSmIMMqa4bKk7cSSC71jBLEdgAFxPg76ivaZto8gHXJkQXNjVMm35r6c9fe
Omls2YeiQk4B5Lm7aWJRUjyGZhb5gDP3boP+6AjwxOab6zq7aNbOPkbb5yYvWzkyLFj6T2U/bgW9
RY56Rcjirp4J0XaVOarwVI0VU3rjNANwR/4CzA7FSxvzQi669f8gvAtwVKyTyDYa2EJLfm/dJDJ5
BNCcldNb3K8zQbMBPwuLqOugS7qGIPQtRRUGL1PnzfJXbNefQlygd5pIQNtIloMS5lJIg3k1gGLN
hsRVG0Pm+6p38bix/vOxXIrRLAhq0KlDHZx9aNtyy0Mz2Y55x+LrGvanS7uUoqm7gQYgIMJgMeFk
x2Xx1rA8qpMP5X39GzkA3Z57j1HH0eSEg/AK5iP2cTuwuIfuoSGBiBzV7QHZt0aq/ad5wqKA9YHO
EeAzglTh8oTsGTx5cJG/76EG2fjsYAI3iDOAIgD+Gi953NoVxfvzDl1K1A6rzByfpsyEP/OnO7xx
oo6kj9d3cFHtfoHx+eC68Yim2zIYqgD057hEDvvgXLnvGH9J9gkla4A3f8ap4KNy0c84926jFKQF
U0wY02CNLuoPtLoBhJfs0GaBzHj9BbWd64v6001CFJiiQg/YU75tawZuMuu27wcP1ta6aZp3y3+x
iiPIkUcH1mhlAxdCqkthmqHLTTutjAnCbBZb7ifHA3hGHpnhTjaYrnhuku20xhm1uJVn69MObVRg
Qs9zH2E4k5HT59EEiG3EHzI5rEKGLu2l42O6haAQ4vs6SRHaHBJZGQGOrYoGw4kGgtS8rAHhIuO+
uS3frx/dQsQ/91H+lqfpPM8DVxQB5HH62rkRM+9K8RUvjA2pPhljNAy7sN+0ZMVgLd1tZG/RuIfo
FJVKTTkHMRgZZQDXQ4SRFMCTJ2D82VoZiag42OZr6B6vr3Pp3gG6DHDJwCBB39v8QWc+BVQfEx1r
COwwpN18Daq3Ifl+XcRCeds1z2ToCcbas4XdNcZcQ2+eJz7Fff8PqLu/unPmYrQeLOHeCg8k96Ha
15iNotM7+gxXHM5C19PlV2hms2B5hs/ASpUSG+F91Al/LIdqZyV8k4MQT6UIl0+Gke8b2QNfnK00
0SxdlvNd0BSKVpZXYjBojmPJthYimtz3yTp5xUMwrOQml7ToXJTmjiokDOugxVJN5Kcb0URpEDv9
d6fdIaCj7SGQf2N8ziVqlq7ynCJoJ0ik40tR74H8nVZlZIAWopOvbZBuM3PTmP89N355pJrJGxo4
vWmWOgSvFTJu7ppfX9tIzcCFpeW17czp0vIpiwBLCkZQGbU8P0mn2jpO8sbRvTlx7+n6lVkydufb
qZkBo02EQEsvzIAjI294dmkXBR2QpbMfRXHM//vLf95HvMMDC83CaBO6NAJTVxct5sLw8ih/qk7i
wR9xEpfW6/VVLdua32I0JUFFWlrBfAO6qTgk7fjJ7dytadcrEexS0He+Gk0rAAORmq0DMWb7xNXs
lOaq8CYo/MP19fx/TMrvBWnq4dTJWACXG61iSMgPrNt6+bs/xXawdxSmwnbzM9HbTFmMIu9KaLHo
n4AFjtEMtKjN5DKXZxYOrVVNbgrQSeapHyV1h71Pp+KI+neIKmOZyCdDuO37JN06lk1f3bio5m6b
ojR217dh0bCh6AzQLkBgga738kuMTFAaUnyJYf4AUZRqdsK4rZAIM9fiqTVJmgLNDVpFVkJSSNJN
FWy5eKnMz2mdbStBV/zF4tU/W5WmRSmSAG4vMuQy2Q5zUJgxr90RzUMiKr0cI+fvVv52fR8XIzj0
Hf67kZo6wTsbweRDnbxgDx5Go9+aIAso/E3SxLJ/JCPe6P2aHs2nc5l1wN0/E6qZGlIneQ+CDuBZ
iccA3YCmd8vadzZZ29ZKd7zpMJyAtMsj2lwbckPXOiDXjnS2hGfxh8P8Pg8abHMJTueseJlBYvCM
cd1tkK9UBn+NP19bqhbrJIMnc9piqUHzfzj7ru22lSTaL8JayOG1G4FgFEnlFyxLspBzxtff3Txr
7hFBXuHO2BJtz/G4OlZVV9i7NcN+gkwIm6KnMlZpZbylEggyin7TKLFTiuqbBm4EHsDa3dBv+e6b
Q+E8dKeb8J+GEFDkYBxp4Jwo9E5lFW2aOqeJsUSYeomE3g6a4RXCOQPZz+wcltII/NoGZEuKsIXB
oz34Y+RgNUV7XHMQmuoobu6GE3iK1f6xN9Yq/6K1S1AEd+0RyPv+M4jZIRHKqauwUUC351TwyfTv
eJyGIIIZzZYvgYFam0OraAtH8665+CF0tl2hmMZ5EkBoXBGpxMyRkyyWyOGgKu9egP87t/lzugW3
vd4pEFO0sQbqokCOwasQ1iiKDwSQdlXDE/hXhZMQ9FlPtT5o1nUbBjWJ0rD9KwuRLJPYG40PHrSz
GwDYGzu+SfWG+Jkhj8dp8Jq3vIvLrdDVHpraNKU+AViotUfwjwW22MeGmRt4OTXhwLWkKQqjxShK
D8wvelKu/UhpViggkTa5ViKyVHLCcQCS6jmv2hABJ5Bmrbyg0F/SuvfWceWjAD3vvdYc2wJRO6mf
9plmJE7EDYZTZzVIjDhQ7fV6m23TqNZMBMgqc0SL3xO4iPq1pxognAI/A6KAhp7tEpQIHUCNrv0B
9p++S9upaEmt6SIa9vNOU21PkbO1FAyxrXgab2ao+QRxIPr4+6KW3sImbh/yWghT00C3OnJpU2ZO
TRo8clGnkiRI9Ycm6UaNSHIF6D51moQVqKqVDFWQo/rJYwE3QemzHl6t5VFObBQgXS6NYFjpBlJn
qF3TAHrKKG5aw6ie9akbH8E1UD7owxAcajRlrvUuFtwS3ThW0nf8d1iK3THPK/4NZFeGC74L/Iue
XqV2MWrlSKdRaNwKAfW1HwOxDXiQvmQiwq4/AUGi2QXlqBYAwOSzLw9kPbYXqK1HfVRYrAQ9LVIY
vqSS1200CioRg8bI7Fgf0Q1aeZ4CUDovbgeCkLY4Ej0ShdM41P5R9sSAdX0k3r4G19YDHoJgd1VL
PX3XKt+rSR75RYiFrzgdoNyaseLlTH7gvbhZg4WW2xlqw2BreD2ygEYwfqu1KtN8ArO887udumsZ
QeUpq4CKRsvGzN6PCc41oDtAF9zkMmnGcqfKk255bf8njfTPuGq3WoZRK/no/i75vtNjIJxyKUsD
lsW1tQhLCexKQ4oGRKG2PamOaa4bYOEtZbuSOh/doxwUM5LihE8AOsEJeKnnebbwkmN2+EYl/xjF
3E43Va7zCF5TBJb3gDhzZM6dUqeMevP3+d41jj8EzdRuB9RfDhFyAHOXbUuyNu5IEXlbhefe2lAn
3bREi3jXBUFttsQqt3Qd8cXrBeaS2ADQUgTk034jCRcon0o7C1BOjQ/f0eyGXaRZ//0sGakEo/jD
97zhQkbDTZuMkMlXH4wErldeVLAy6u2LspQOvz8/hDrAEq8DPWj+0vEDkImhJgPERPyjPwCgYqMk
O6hdU0f9libbITiEBGFhgvcMGTCaUZAM7gThhvy6M0K/6JoMRBNTRhRA2AZNaBV4//y+jnfFoHwW
EBM8BM0rkvx2TMvOg3uTT6sqBgEYtxOb799lMA97fvSVHzJmHjgeF5IhiZDha0VpCxUawUuwuS0s
2L0L9lMKm+kPp9AbR6ktBUjp+gqwgSW4dWPai2Y1+Ate/v0DIeHVi7wX4vfzXrhQzYqI4yBK6Str
6hXSQ4nq5UTLOneVslFJhkBGUOkmGJGWrttlS/5dTqTgdGQLAJuD2Bt660WeoeD9mCiA5HPwMacp
taNzuivInq42x435bZirpUqei1r+V5YuCsD/ghCU3cMzBdP2zJ0aNC7vyxCmsjB7WlvgEDcHkyMc
Qa2LldPABLc1VfGN5yJtrIH2pkA9EhGeFJQze+JZmqmY7cIOXBDVbsYlKsjzoO1fuElncInP95xu
9KS02Lg6szNR/01rjGsi/45LoyGFm0lHuzf/GVVsZtQ3PaqZOi0WNO8NohEe1TwaptDWDCyl28IZ
oYchRvhnIProhgkRfLMyCHSUeq5tYe+tuHSjkhYr9BSQ89fSoojzGzAXP3sWdXzU5WD8GAgXEBAH
iUddo5n7fsgp/EoJiKskdD27WH12NCEZwckZyTdQE+hStgT4cLMrDxRuVqEtwn1B1BVP7OszWqag
sZTKSCWmaW5Mc2dudvidzb5sm9iuSwh+2dm2jd8RlzgNcR2HnBx8/OcHXs3ZBzkRB//Zxa8n/D38
XYv9d3xQ9kXxw2QflBKTHo/mCl+bFWSZ7APfFF/sr7C/yv5gfm2ej8+br01hFvjTZoOvrw37v2Cc
m4UTcWlyvDqn6DDmeVQc4TRIomDMt0QJMn5IUp0oJCfv/xxO6dCYGhmtkIROZ6Nw3Uzp394uqS5Z
3nlaJ06/6UlLnguTJ99fOvVtzRzX3MLYhJvjgpvDeE7A9ccDFU6dKcxEHKo055KAbl5TEhOfLfXn
C7XocaFC9Ab7FHcUYAkyjoOKVm/Iuj4NAVAbPCXDC0F0KhOb7jjb2kwI9uN3Q3PB4r9e7mtBM0vT
S+IQj6EHnF+SXlQWME1xulVLwp8kTJJ9p/i5eX01d4a1O9jEHdjEnYdPmWxlUpqKVViK9Uke4KYS
5HDIi2Od6er49bVZYuG6MSTscQ6ccQklTSB7xhJdL0w7oCtcrBGGKj4jmaKPDW+zbj2+9h/DW7Jg
6W92AccPZ9FAKQc2HRsx229g0AjdxOUBfbU/bPfvw6e1P/uLqvm2WoRV8YDqC3kosDBrNzk3rpDa
YEpD+qwQ7DUhW6wuodZq4VRdsrs/N5vNB/4RiL9AsMxwfK8XT/TEJBfxvKFQLzv7dffPDxtaZQfl
wr7+URRMWTCN4TD94eJ/Z9+XH5ZFrIxstxRq47j6Pq7MzRHK4et59fu5vDEMGCqI0FVGXMS6afmZ
GU3LRpG9vAUHI60plF540Vh0tdQnecmKzdYE+GJoDAVSEqITc3vN93kapyMWn2kz6FpM2iILt+ze
DgO0TkAIEPRC8AlmL4xKMtK0DMHBGJPN5nlj7t5t5wXX58Va2GKBvRxupvND0kx98pkveEYASZvd
DtsG3fQ/bAw6jgV49uBIBgX69RkKcyOP6nBiAkzzdWf/JQ6OA10t6NpbyAIcgJ9yZhMRujQP4hxy
du/vH4+Pjz7clEcoHuasTPg9/gTR1taiq/N3Qc/f556wn98jGUnAfllIvl2qXedLiwIDVE3oUMji
HPaxQoMiGDsFnBR2XdwDTDJsJAzlagVD+fsy3wZRL9P/VxgzRT9c1l6DFVRKJgzmH4b/BCuPqa6Y
gf5d1I0JYFcNYN46gN8vxmb2GOURFhkbA3SnzOtg3obLrj27/8wFuLgDSzLvr+UPmeL19HwjHtq6
bCATheYEHwC/w+czZhvDA/3rvDgP24ft1lrYxNs472yyM8Palp0Y8DEEQwPmxLYfnTe6X1Iqd+/7
zyWdKVrNF8SiCtn0zJ1GDGjPBwcn9WnpmNymxmbTmVkoNUwqAW2nEPRq2q6Dl83C6bh5z1xOhwoX
HVUaqOSZt/BJUZ5x8fjPTm008goGcsu0YfwL6/OiKumK3YGFytf71/+H2Nn1jyUvTScBYtn5iMlr
S1+fgVwIczDSxmTvF3iE9onAUjKvo4HXQZwXwL5e3lQJwYMSP7H+C4bpglh2owV+DGxmmHRQEU8A
dvjntuAQmbvLBy4OuzzMosJUssvKPvCJH1v8erlMF+cbq4VrvHCH2X35ZVTzUmiu9MqWvxoVGxkG
9I/1ZqNgY2GPAOtiSZdGILEjPR8BkAZQhwXcC/gxs3XJcyNR5ApNnkzw5Z3CnirsFfKC2e/pmqlJ
82gvOTWXuNWVYDSWKgDbMPC2RUGlNNOUTZRxUaBLMEg5OfjEJylNaUf+4ncTGfDpM2/KwhgIhuJs
H+jJPTmuZWFI39/HL3hcrg3dg0fOBm+h4/Pz5rhqybePt/jXov96E2sU4QcAgwdItHDvUYN0rfhK
TlWiluNjUImR6dX7rom0mj6SD9/N3ehUkMqJH0ez/1iivbg1KGiZMMASjtoDNNMjAHgtmEvQMT+g
VZVZrwPs6eMjMylYg/NI4FWtlvbl1rGCTwVXE+KAUAJ8kplAL5AbtI2KHFGd6TNcJa49rf5KDrcu
nkP6Ab4NqhKkMSiAqpb8dqbEr44Ec+dgpOFtAU0RTsr1XHs1UDm10yD6SXReOzN+Tty+dwQndjOn
XpULOuHmXSjO5M2OYJkpLS8WkNfZwll47V5FeoqpV5viw7bfilvN5B1t4cr/P4SiQh69FiyCMgtq
VXLLRb0PoUlCNd98D4/Ttlt91mAx+c420IA28ixP5ZKDOX8D/zPXf8XOvIXQM0JwQUGsIdLxdEy/
eQrYaRrym/7tZTRT9wklLYsF9Ux73OwoNhWBK6B2oAX5ekdbHndmYpOdDFKulU/RGR19V3435uND
lJDxEGCNETwi0RO/Ua3ftevNo/My5x/SZ95KadRTKQN6m4wKmVAF8QyDA4wqz+Ic8WUJfPjSZnQ7
V6QH8NYVEceend48DVFyAnAiEm3L7/JZhDpLNqorOMMpfx3WwNOiJTgIyZKKuCsYji0uDh4QiD7P
BNex17UFB8FpaqEowkIvTelkG+WUkH472rptHPvV4ETWYvSLndX5lH9KnmlFTvM80ZPZ9mJuRFwX
tvzQEOJva99UiU6e6lXmHCVXeVja20uz7ZVoYH2AZ1sBsSOCTkDduj5ZHRiGAI6eIqYzIMDpr4yD
RNBAZHo2ABDtcBNbzSY9ytRHqBbg5s8PvQNkeWivjKQP9QFnYONZ8n4/ORnNXZH45lOy8OYS2fTn
Y7zccrxTUft+U0s91XUi5S3IFE31eSCaBZpSS9q/F/CBUALoNNtw3dHUDUi0V47JyXBTE2rA4R5z
S3EXLsONqwEaASh2lHWzGny8Aq8XzEATAZ8XMpLXtiaSsCai5ZmFVfvOKBIOazh9LUi8UeczibPT
4RsowkrAS0Irzg6fORQg0pJmG39b4jrIn8r/R1yaGafZil9NcubNNOCoQUE2RLbrjNsVKQT+NehA
+dcwBU0WEVITLVLO7xO9fRXJYAeGcTYkLK2CHb9eWolTpy4b1IB2Zrn3iUb0tXZITwAjoL0dfasm
Sg4QmY632f5bsnqyTyhP9H1K/vTE//h9MLcRmNlgZkYNafpaaXLwU4+IByqs2U0eCeAlt2A/+2gs
zwYYSklzZAZEoubE+6/LiGbyZ7uOtgGxrCcsxohYZErqfWWLVvIIKJlTsxJWk/ME0AE7IaBaMZs9
ELvW7SqjxkKV461SxDB04A4hG46Yx01zQeXD6QwbBKKaz1ohHQrF3XDjW7obfEx7/qA4Pk0DyzJc
Yemisd2encEryTenAfUTZQfJtYUike5V/m6d6YDSGYEqO+693NYhbvmSQrz12+CuCQLwaBDkBq/t
/BDyY6dGHGjLaLSVzMhNrd4yLGw9B0dacqJv/1HbdToF0pE5fLa0bcjvB+/OLbgewOzghYaaSh46
jdnTz+ZWU0iErf7dbF+/dHtcD6a/GTbyt2jJBAVY2SZ+lIG3RPn1vkE60SOA7F4a0Y15wpIwJxbt
fLiXGj8bUZJMRdx28LMCifYWeuO5BKq4/zMR3WzAGUlGOyLP8SM8EZ9+8WBNXRjBjfvDBsAAc4Fe
hyN4eS3/iAbJ+sDFmoIBdCGuINMB8sF/6Mmi73Gr964FzWZaylGSiKDepMo52WrgXCBlQopN6Kb0
RfwUbd0g3oJ1uw3JzCY3MyhxmgFxWIVMJCAe+TVP5bcW6/lXP4S0QkQv/ciWRN5bT6DZoL8FXg5z
sq4VrdaUXNHxcJXV9+GATpcSaSXY+27lO5qB/OdkWb054lSl5tJhuqNXBUnB6wSdUWwz1Zlp0dVq
EEK9SWi8iloynDPboKi6s2rgnVIOaWHj76TSaefbw0TqzVLO8+5y/5A/fzfwUVhI8gD5oHM6aq5a
wZzq5kRzp7fciZX/CfT8+5W+o0Sv5jyvPQmHLmoDmT1NcoLCehKvtVdQDn/EtPwcMHkzsAbLeyl2
S57lbVMM7ixgi+CsoAdNgTq73ukmFNF4MvnIF22lr8qeXtO17Eq7CibNQh1KRtrV73O9oz+vJM7X
N2pqXCJUw1F+pPJ7vhrM6DDu/FO3Ski6Gyi0N82OvB0+gfZJWy/yptxEGK5nPF/rLBI8PlQhP3C5
g3H28fYtnyMz3uqPo29NKy0mGS0fxf3ELWip2yfpTDTTLj/U1CAEcexJbOpOt+WjFd5qNPw7GqRF
//qhN4e1uMErwpQef1/zCy7EtakEli0ehhrS5+C8mN/nxGtVTkyqmMpO+CLDNmGO23wn4am04SzQ
x7jGdjBlKG2Uf5gT8R5fgWrsDuvw0Xstv+SFM3DnjmE8DCuYMU7DZ5+pNADiTIqSoG7OO8onwc7X
vtUZqKoQbfgLdmwWPaFLr4TbbKUswitHUhTxMCQpLkHpH6tfAZ5Q6IwsptIZyNmjo6C0Q37LHWMP
SPDoud4Cq2/BSbsNdDOZIpCMEBBAKcfl+v2QGXmBJtRDGUOZdCb/NISkIzIKW3SCA77VDzy0KLdp
bGTolw7b7asAogFnx/g5GMfJzD/Ms1gGKjHWGLEVEq58S3zztq1tOOinP6HV/uH3M3ZTK4KsP2i9
AN+KLC12VRevD7ckJ0PVxxzzhaFL7Oq1cQ8gWdKp6kQPqqnRAM/k12atEsMpvjNaUOMJfD6oMAqX
Kt1uAxIYC3pvEPdkqL83gGx1VEu1EF3GIlI0hSo+yVYoVAf9xSH8+H3itzmGmbCZCs0rANrnKYQF
qEVfVV/pOqYalT95M7IGZwnT+O6Rgs8NxxOhD2QYZ3dH5svS9zgoEfFYwQNN3I+Q+js0ZqV4BokP
nl27wJPU9/5hqcPm1itgq/qv5NmJMqop8D01iGmV2ADu//a3/Gf1HDnawpvi0tw/U1dXgmYrmhlx
6FUBBAF5wjjnz/bkIIYG/1om6le6U054W9BqD6REdV89LfGd37HGmCdKwVgPGvg357CXtcZVolxg
Q3f5qTnoD3KBiEdJJY8a1KfRe/4wbnpXRRzvZeEosRW8mfgPybM7pBhBbgTsKDWvukIO3EQERzUl
jeSfoOcY7YqEZr0JPyKny+jig4r9679JZxrlh7IKOfDTBcgW0PIZBY/+6iAA6u+5N4s154T2oqN1
T0GhngDvBbiYCLzPjlMnJQC7aqAb1WP6B+/5/bTiUPnX2uhtbGnxZwls864B+ClwdqziRNF9MYXA
ngrgsHyYVg/dBl0TD5KDoCy/XVTBt+8izAvo7TJeRci88DOBUZIqapfC7HrH6ICqf6ihbg2uMdGS
vrzTwtlhT4/57qnA52VVB+AxmOv7Uc3lQYyg71sKSoIgpe0+s4EJaJWmemhdMOJ+h4/tWV8ycbdP
IhHm7V+5s0l2kxZwRQi5GcrP9s0DMhrDOiJf/FZEDEiAnl9MEt27Jj9EzntlvN5r4sDAuibutJU2
kllSY2/Qwgrd+pP/FIm2HVcKbu1pWrBy9zyXn7OdA0REdS/X4GyIafxsbOXjYBq2B3+5f2s2np2s
u9NIlmSyBbzdWFARGKygSpwrfKFVw0FJ2phOr/2+pPE2fpjWEg2XlA8zHDdymKOAOhxG6zV723aR
FitBBDk1otvTGaF8O1wXL1lh+ehL24xueY6eQIEEj839/ezOCpBxXGFCL9VdmoQiixscrtQzxClr
BvgqtHfCU2IqNiAVVuqzDYYi2u3U19AOcKh0u94+jaRe0d8HcM8zvxrAbO6DEuq56mMAg7lDAfJn
uKncv/FWdaO9hKCtmpH1EgrYosyZ/pPEcGjUsof+2wUdQYrKOES26oTH7EXZIa7IOeglF6wQtZoL
s2XZoPlOawx0GMwIjG13dmVl1Vdqjs221Fi80lLNdMv9Vdb9Y7tZDJncsyoIg0PxAjQc7/pZaioe
8MQcywn+yrrqKKC5TfGr0mkHj9dviBCZlb0wvXuaUNNA8gRvFARec0e/rwphFDUppqfEIMoB8fe3
mjTZit9Ix9SsLPEE4aula3rXbUB9O0q/AIoDHqrZqmZyHExhzszL0bBlJz9NKwYo6jbWdjQ1eMVk
C7Ac9CcvuUt35qtJKM1jGV0VPuEsWlMMXRrzkRIjQNTS5KvYhqdx/cghKzasFLtCdEpb43l7EEm2
921uc2SvjiXf5SLl+lAhVISEMhj64DOh5w2H7of3oAJlgR86lUUScIzddxEBerO0vPfaGS00o5Hn
nbiWbMWCvpzIS4pj0K19s0H6iosI0NP+eJZPg93oLKFc3nkOAP+ZnXYQnqkANJm5VaAX4QArwEG9
PBei5T9JH/zbaIrqTvbxDlw4fbfqGgXqOhIVYGVFKHKeXNdSbqy8XGXhuvq5/QOU9w/JDL5y9CGi
Wr5CWfQXoOhfmp2+WSLGu5MIA68Wgw8FtiBGoTIV/2MPEAI1SrRIxXSDTUDMDukAZ1xXbo14vEG5
p5AiLroFwPiee69IbhVOtEWMHI2Ulr+gZG4aKjB3FCgCWxENFSDSm1dyCDWLtHgYi3R4D6n0Wltn
hLac1nr8ZKUd4ekzrS0E71nMFghSshluC5Ks87NvT5ZkaQ+Zo1sLe3N7U36OCVWa1+vDj4Lf9yz2
04NWh/QWYHSs5iPhycNoFqjUDrESG261pHDFWx8J4UwGfAoEJpQVz3klhxI9brkRJrR6jf/ItMpQ
jtU9o4nU9rfSnpQ9lUnwZ91ireo1SN++v/n3xfgHUwPXFxSD0EAphOMJ5Mm5mhgBQ6UPbZRQATQj
6N529DX/B+Hr+Dl3kk0W0Gk9fA+1LZKFVb919NGeybLHUMqIZc9LYqNMCjW9Qeo63wub1AGVlslz
KElT0LiOdp4pIsNCa+SdIOO1yLltFbQWYCIQKTqZG54eM9dHJ88L6yoqvrHXTrAXjsK7hI6iCs1H
X7/P+L54g3U4MXC0G9LDKtNLOZl65AcOfED9E8OIxELvDWvahzR0/UfDASJWb7LIrrfP3f8hio4F
+DGCmTbWOD7lhgis0IMt2Mo5eAzAhWHK69IpNmWEKg2qran/xr9WxFi2wLc2H7COeNTBykqoNNLY
Pfyhh8IAGIRihflzK2+X/+FqMpzkygLTrqmgH5qki3HsW+cVElFLxYPOBwftkjT7ITEVxqmvBWw4
f1SPgguHSjzWf1PUKKzUc6OZ3JOHejcKRFlzUavcu1i4WnCaGasPSteuZxukbAVkJYHjnL3iwB2C
zgY4iOk3Jjba5COwR9D8Y/EBfXfOBth48MpkUHIzh0MuRmkKJDbndKPZ3SvI3ggP6oqIjA8ZqR8U
Rz235h+0dy+5y/f2F52RKrNxmO+8nDJTQl/PA+S/QNBkDUTyiYd4/eS0dvyFyES8uL1LAmeKWwW/
nM9nEBht2+/M9dbdpvEJeN2nbx6UGWQp1CXeE6ihywxBcziuN2X8cm60lVGKyGMChMvWzgYJQcFC
1IA8bMnLy0QJSustlayWuzHvGYufomfbGqU9gF4HiJYObWrWJ45ye+S9HH/H3vKlW1CLDJZ/7s3s
Sd76qCj5XXvdcWThRv479zm3d6YDKXvihITq78LZ3+fPggkDHZ3/cu/1g3Bcg7ScVLulxPqdwCaO
MGM8lVDPwpK519co93vPzzykjhFHLdFS9c0dQqSyCzvbiHjubjWrh/TJUvfBerFqh/3jc+MIKGaQ
7QEzBE/g2aILfV7rZe2nFN1MnUEw5228A4tC7MZm5LQ++X2N71kI+KLoNlKBVQ6+s5mnlqpJ1SGS
C44zOtmIJFB/7f+tVsGLfyw+cLSlk14Q8UuE7oDeQulU5sYvv4/hTiwDTwYZ3ZTodQLX5xxBQQoV
AJvoGMO45v/KbyVL8KJbjcaPCm03QKqwQEu51FR973TBKUR4ATxvrJdx9loJIq7JOBElQ4M9WuIf
7120JniEaW77f7M9qjIPBmKtbnRcUiK3USPZQOoLVglaGuwSsy2uPH+SSpbYRU6CH0mlEdX1t8Bt
1xc2984UFeTOVRWOFjJOCNpcn+QmyYQyaUo4PCNRHpHsM/nndO1ttR1wMRGp36VfGU03yXrR0bw9
xpAMp4NV7OHNPY84Ch5YueQKieTIFd+9P2hS3KJO8mwgmeeZ+WuHi7vqe1T+r9ODvA/+LurN20UG
My2CSACJNxBguAnNcSleYDIsf7mvjzwah58MFCj1zleyU8wdOIACU3NehBXxXcCeoxmyQDYyozoS
/OhvX4wU3ppm+J0aghxwPeF4zmGECzCzGnIO0xy1kABVssq3AKotNt7KF5GIQpAwc6Dklq7WrcsL
Tx9pdYNlOZEWm52AMC1QKQO4Gyoe22ccbksCj5/Ju9M6t8HnyT/Wq4XLfOsMMHptsFyigB1FkPNy
8q7vS3BveQkdHSS1EyLS/KRtkoP3gNKs78wncUhElI1w5lLJ8x1byUQzrA40NgAaajZZWYobL46h
uIWzcpbXssVZ0Yd8/FD2HQLeNHbRJ96uxpTA85Uo4MOcfkmfXgqcr/X39Rhm/m7EhwBPMjAG5VNC
DZAHc80yraFI+MBqP9SlqPedc341Z2bEf/ibQZgEXRTAXgRuu8vRTWN6WzC8wVlYZ0Q4cs740qI+
5ll6bN4WdvrWP7ie6kyBciDJS2QRU61egbPnhrrZvaDNGBhMbKNpc4rtpcN15xqhsJxn/B1IqSJ3
fz3bBoza1RjiOFcAa/Dc4mNCR1pJwCpA/INCix1/Gjh0qC3M9M4tuhLLNuHHIkecFKEHVkcZkgP/
djXYPiHVZqDta3kuN4tpx1ufD2UB/85yrrYFrhymUoSTWRPfQR0d5oe0zR73JiKp48Eev4IYwgxO
Z2ld0SQyGWZ8tGQ87p2sn6Ngo/wx6Xxoi8YLsNYT4iYk3oEXlAZnw/orugAbQgNMUZJ2sxmWjtX9
xUYJncoeUcY8HQdiAT2uwKiMhpPOVFbtPqXcnxQvNo+wcOmiC3T3yjIS4P8InNnjFg2jYi0wHekI
ie05w6N/RAH/RAU0vvwvZXTYXcCcsNcSjxaJ2RluAQ3rjx4UZEuHzwb7mBLNxiEm4jlEXVdxHOgS
kdWdjOO1zNkB1jPgvqs+rupgy9/xprdQSObk22RfuihFsBV3yeCxNZurwZ+TnK1pojSVqnUQyDv+
KX0Kt7E7WAXlT7/fzLtn9N+1vHi3P86oUoSB2lcQ09ma3UakthVMp1s4kktSZnYlyoJRkEq2ep+T
6R+9rZjDfEnu73NZWLKLdfsxF6SEvSbpISXaeg6AXl5qE1R69pJ2uROEvjoLlxzYDzmtIDd+NECO
fBSgzJpNZQE6/BWVP8ffJ3Tn1F0cXBRjIwqPEsqZgfAEoymCTkfCUMArSi9o+m2gSLWWWFeO9s7t
1HNs5qvfpd7xAiCVAaLBDdARFJjtFos7B2HpIalkZY8IPdPUjhB8M7aJW6uoy89WUvasOQU99sRA
dNrYLj7ibrcSPfeYsqGAcl5DO+616uRr0QCzTgongKSn+FnoiG9FAoUjQMJ16HhACJFQwLHrLN9O
z6By/X0J7jyoruWz8f3Y4hKstbUhoVK3XU+2YCa2/CbsR1skyZO++9KcP18LAm919pXA+T1s+akC
1h0Eeu+KQHqgaj93G4EYlrJrEfj7Rl5laY63fibjbsdTmUeigVXHXM8x4keuUgZsc2Vy5+ih3Hfn
SDPVLbB1OjI5xrtAY7P0qKQsap07YXRgjGB7QYOO0Cbi6deyu7QsA79pEVY8d3Dct6851SYUjcqA
P9h3mxCwSAoCUqXZPqQfgaXjCCI2JC0twW0WAcNgzxsAH4PwU59FN6XeG3K9wUPS8GylJeJupB8p
xXtSfDAyUzqWbrhFWNVd0rp3IiSIMMJ8wQUzAHs4T+90hlIFfYGgbosMvbYyzn/RePOJJajgjqH4
zOFX/cZYFa+9YS5ZlnuHG1A7QFoEWBhYwef6KypTXeAMLH74x3gEDYFKpq1q4qnpIzIDL6lDp41u
L1XX3fblspgMmoIRa2Rv9rlYtR184EoiyKl35mjJu8AUXcnMNqOdmKwsWzcDFI6SPAOLo5k55p81
1a2Fbvs7NenXg5h5+6FWKJXMj+xxhYckbtaHsfHMeheiK9nY6aT8iv9uRRIfClNfMLWXCV6b9GvZ
89NWVjpwXyEbBw7ogPL7O9Krb5/KWj/ANSTqEd1t7+kxf2z204caAh6eCpb3Z0HT3D46rkcxU62g
XclALYJRoCTsrQRx30CKj/Rp2z1z3/pKPjUxMna/yxTvqBq07qJfHtcNfuKlgOKHOpXCEBSqE48w
CqhEDiVYvJ0GUHHa4THSyCdPgm/18aUinEErC7iXJhKsqJJrcQbVfbuJlsq375QlIhKMk496NQGV
l9pMvauNosWBJ6d41PcA9CTDVnet2Ikd9BwBVQXtnxzOQ0+mljxxzmIfyO0WQDxCpLgQoHeC+rnW
fnLYjWoqqLjyyibuTVSw2R0ZjuFuOjYJKTn7j7jYun2nqpdFv5HaQFD0Ti3kVCh5o5QKMANITdo1
srhNREBfhIdui5LMA1DyUEBdrCSA0VUj0swpRfUrmNXhDy72kd86hNeDEa9XIJ7A85nUGAy0Lir4
og6vBB+arnmIbOw//6qdUAsLWL6Q7hdM7R335lr2zO61ehYKcQbZ3Wv8Pa5NwbdKIj+0b5/61+QM
eKQ1q36raiQ6ak7OHuOLz+HbV/j1EGZaqEX3UVGxvcgt4yy9dugekHaKg+ZyOljc7igeiyWkgNsK
RsSwUDEBsjaEqRHZu17xFgVEvV/lCO00zshaDesdVO+hrq34YVgSdmd+KNMA/QtOOOz83Lx7HuCD
slwDX+C+doIXGViPW7El/Pkhfg0sP1rBd66XjPmdM3UldKZeRS5IMz2FUABpOf5KIDqYQlf1W/Gi
7cSVeFDAcQ8EhnQjsJDt7xrujl1BvgH6RGf9TiKKsa6XVzOmofBSPUXjheeUu8jV1z44wz/EB58O
x+w5NBU3fItfwnPkLMWR7p1oNHiBYg3pUgHF8rMH8YCuzb4uShhOmj0CWxudOIpgtglCZ3WEJlrW
wxpvfUcHgF1iQc2/ZM6iL3XrwcKoI+WC2kaUAqOf8noFuqZKsobDIEorCazoIX3St7wrgmxozToV
BPDT/A8u7LXMuS1DbiLnFMisttoZEIKsw0s5yeikT4Hqiecf1Q/aOqP8fx80vBY8224ghIfGEFQI
dx+Th85kGbY3ZSMiQqu7moX2J9t4Fp673f8h7bt2JMeVbb9IgLx5lU1vyle9CF1V3fLe6+vvYl3s
05lMIXl2HwwwM5gGJpJUMBiMWLGWbyk2w9MWDrLGI4brqJcBREoPomBUmVCQQAXXf+Y35aNKzIlu
pWMCaGJ59aIt3FOgs0WDC0j6628aZf0EepEJpUgIz6Enzf0yehugI9T5metaiBkosP+1RfkPNycx
CMthC+jj7JDt9e/QJRhy0RWPFroNe/6TZ6jsLbyvSVH/r03q4AhFNYmDAJuFE6K7U+BmDG1CyyXt
w0NrbnRmdZu1SspjOV4gE4JoA2q4d7/4lyRAG2laAwlrG2D4FKx0061ZzaSF2cCrddJqw0XWK2o7
Yp0QF2octMwgWWHJj/k2tk/auQHV430nvR1TU8BgQiYvMOKPmES/b5pUnmPRiApk2IrLHT5HO/vV
mDU63FVjetNX/fpAzma+3SVH0Hy8PHJP4ab8AJepd/+X3H5i/BIASMFmB8QUaahcu3DSl0ZV1inQ
xyuu9fQzD2pi8b1VTNWWweHSe8kXI8G4HSOCSVRNsHrC2wk857XJ1hiSUR+hRD8fw93o9msoTljC
R7GTv0B+zApFJFW6elVQ1qhzA4JZHx4Ma62LnHoF2LEnbOvtfMA484jsjrGfNw5MzBkqySRBkwZo
0PXiNDygOj6rCksSQBDQggBoNn8wYCqUc3f9ZrZ+4WHJ6vjePphhFuUoXG94qeN2oT6jr9SiX48D
ik/r+Kjvn9RvcY1xvw2PAhhm8BrbwpniIoYf3yK7f8wCkIRuHHkxy9ernfJAC+uyh/cc0QHu7YDw
UuhPyGUST9sXu/pFXVVbY81iArmlBqAMUz6klNyQl1kHX/U+Rhiej/lugPu60mNhJr/LXYVIhaZc
i8QmNqtXbuN0gAz/mgAIVtbMfJ3cZ7STEW2G/+wD5WQqRIMCXsXPaRtHWWmPwHpuVXChiI9lYTfu
6GDiclXtomPyakFajOFzC9ZBm40GPFrw4I6VqYw9DrVAzSA9b6nP+oe2IxTJjeWfjMjEDYEmkj1v
RMHk9rqLQTKG7QV/v7JNeUAV11PVVbANBvE/2Uu9S0/SFmg0Hcs2Smu2pMosn/lXhlnyv6U2HNxE
KjAlcDzUQKljBgUslH5LmOW2KlhvhJ22nbeGw/1u7AmKAia/Zfadb1cKqA5BlIKQCZADlbqaQmGI
Rq0vStLFcbtNdCgOxTO+7QplKaSyCcarupX2xFgoeeteL5RYBc+0wIuoCdEphh+2qZBCvdAq8dJC
g+4936K0vcecmg05pO/71m4f/ihAXVqjwkjSjg1IkCr0UaZV5oDQ64XwHWmHflOvkrXxDLIvp3da
jMlJXv0Q2SWzskxOys16yTgD0YvHiBf19lfjoojkrC1R6AUVO6n3qOtqX68C4BzXMLuJR1N4j9fM
z3t7iPAsQZUXHxjdX8hy44dd1GD6FE2GHsHMms4KOODP4DQpNmoMvF+2zl/RJt3k3mQnax/QbVb8
uAVJEew40kgMnaLcDKzQtfG85DM+TTKI5h2LCHMF4zrxplP1Jrvqo2r+Kv+g0OUUDtDtHuaSWI2h
n44gteloQWLxYKGAGDDdEU35tMllCa7dbQhTwHRGym4mMrSOgBzh1/5qsnMnftZf/3sEHhZ+YVmn
QtecGHMQEMvKMTukx9YF/NA55e7YmjPGKsihaj77fV2ZCutFtvDB8SAVgR7G2DpALNQHTzOub0RI
O0PQDyriaIHnvySnQ3GTWc8iwYjaXqQ7OgZXgPYDEwD5JReulUSqmhahUFryftoED9MhQorHrYN1
Bmsd61FyGxqh7PDXGp3MagX0mkKOL610F2LqodyFbrTHW9MNvNlTvJr5vl5I6GARzMGYe0JLFoPo
1+vTuVkbIDVJjs5sT4cU08rftTO5/mv4wblM8n3yv6O3UweVAhYJsQhgz67NBW2cikPalVDLcQQM
fuINHz3zJ8Unj/ddyeKIua1LK8C3AzmIyxWgEJG2BwHrJodkDXzUlVagnXVkC3JSW+4ZrE/DO+Ya
LPEJimn70vOdpDaTz+xPwvShha96+SNucFa1Omadirg4Bqg9Rg4PUNkqx8QTGDVk0aqO3NMIOpHW
ZtwIC75L8goIZvI6KVBTFy1GcKo0mWFXQ7dtNWQYM/sQT8gxT8KhsuNXfg05AjLUgnlFTLnllVlt
mVg71o+gsr3QL3Ih7vAFWlfYCa6fAKksOsOfzIIElLomSAMfXeb8hXfPwWezeWFsArn2KI+73IQf
KuCLAzxJWgnFONiPd1D78YSHCCM140lPzBr9elQmcxRBX0XXf4hf1VfeHFbiobMM+1nyMjtj+sLC
AUCmhzI14PYAxdODhpmaN9mYTWh3PzQvDfRIIBy1q04cmsEn+dAwH+ULd/KVPSpI49bM9aGAPW6l
nyeH30cbqbDT1xKjVcI69uJNclIsFn5WWki40AuD8AVo8MC4QcNY5ynuFakD8gzkXzKYWwTwXSHR
cr4EG1UztzsHjrTRQCuCAo9uxpt4jUzfyVbQ012P28nJPeiyOo/irnrMMfl13ycWHs74TX9/nUYd
jDKbNTWr8OvUcx06wlYE5KW3oMleuJObH3yHt//cN7mUJVyZJDHiwg1lpVDLZoBJ7fEtcuY1+Gw/
RCs87gSLjPj7Zhaa8i5yJXT975tmrpY6gcps1E0lwnT3R3ua3/rjJ9IwD9osm1PmjVbC4jlbeNBi
e6FSRpi5MON3M1QnEMyhnGCtgR0+ASIeh2b6Z3Iq54i5+9fBDh4F1GnWUBOEDA+jQP8zAU4deIxP
ou2PSw3tdzraaoYfhLXaoUDvpACQgEzI+cE57HoR0HHFfRtMwdWOkWkcOLPxuh5A48J6Dx0JHK26
OW4FBwzDB90eCnPVvk34KP3L7PnmubT9fegwAtRteR1gb6KSowtkKhellWvPSOIgAuQGvzd5QRlp
tutPzE/g8fW78xJwca7DnXICTMDpVurhv6+Cwjgw7qCLJdOgyB+vjUtJzNWZApw7ZqA+oKg5fo6q
rdQurv7clE73PfG2mA9rmP4FwTehhUGL/tqapqp5GAc9ekE1TrtG0Jma2b+/FR7hTVG/C0/TMIMG
ViVuN1sb5Xtasab4FzJHVYP0DMkcgbSjqRHkfszFoIfmev2WodwR4lUWb/yHCcNBDmO1ZO8oR9SB
BgDpIAitwNFCpY5RmgRdVPuYXLBkq38cZFDymhME2l6ibbuW3AwFpfzBAN09GqMnY214XY45N9WE
pG8DAND9n7MUBi5/Dj0woxZ+kteckVn5TvdUdFMCJ9n7K9QWwq20iR6ZQJCFtOfKIJVaBsNUlUWM
9Udg/wVfHGbNzu1Kg6nxxQcrRul9M5Z406dRkDv/3XGViuvzkPlSn8DiYLVQtDTBlLCJ3RMmddEo
Eb3Evm9vKahf2aMu17AbBj2rYK+12520m3vLMBP03POjbPG/CrC/Qp3RPuAThyjrwNf+IbRf/QDq
QOVhXahN8fMDmn0juvAx1f0KNq+4VH3N5CFIDeau/3bVSCYNBCsSLvAsoik4oriDlG2CjGqyBLt+
Revk4RMnGcP7eBCFiKanDWY2Th3E5li9yNsIQkQAcZY0zAQZiFlUvBIMTK0OWlvDicUPwtwZOV/v
MebzIwdceS5oE8wckfJ5gPLY+b9XBIF1UKpidAVlf/yNKrHIOhcq4tDVVoPrC+RDB9DzwCxaj8G+
t6QXCWcZQ7vZ0yphDvvdvtTQ+0IdCVNQGMQiIzvXwTMY1JGTiqa2xD2oy8AqrK8T67V4K9aJy4pd
y8YIigQ0dBjFpgFNo+R3ctRinznUQ+eVYZFMIVvPDvpJK2ZounkjkKVdWKPcOEy1YFYNLK1y1E2w
4czwmNpRZKrHd3mbx4xjewtypcxRToSJl0oQ0NTFm7e2SyAUoDChpRj5QcXIun9YbttTlC31+qup
QgygYgdbw6ZzPsdt4mEu4I1gxzl3PDKrQTd3DmWO8lBB7sBhRZbWvnXO9Evb9iBzAuxMBrFH8Nh6
9fOZeSZvOqmUTaq4iuqTPggFbOrnbBXapBc2WeEOgjlSBrqCFhSdo4f8indzj5U83UR8YlsGxTHp
f0GMg4rAAybJmqmGbeHL+E5+uf5eRNOxc0eUrzfFmvk5b16TlD3KU5Wo45OSfE55zwFYNCBVITxo
FfjbUfMi9Jitle51K/fu+9FN2kLZpVy2HSYj4yrYBeeYq8fm54Pi8f+L+YPl9ZHkHVNSUGig/CeF
5FEoGD0i3Eb0ut/ZHqwgQLNlIDiqnf5XtP4VbrotpqTuL+82OflZ31+7lA8ZuSTFcoxRFcI9oRJV
Rn9Xf9aOANBQnprPZ9ZcurQYc9ALEFRQVsF9qC/Zz8Cw5hFiOcnOjF3jHIX1ZB0f3nyoBpC5Gu0g
rvfR82/VnN7BgGAGrhduI7BvGk/PzFoqCQNXuSLWD6llgicCskihRSm5IhaKJJdr0JBj0DVazchL
ZVM5Y5S7GNACrHY8iGrmU8ezAtTS6cV0C+bEwAyAQiDlWaGMFlAz8TXa2b2+Kk/ICi1HPaJJwTOy
lcU1Xlgif37xBI54aGJkIyxVTg+1dby1coOxmtuMjOwjUiIA6wnh2w9S8MJGomdy42sq4t/XCA1M
PDE8DeAOda3vwOw5o/0RmofBLMD4oK1FRoq9bB0JgoKYhOlsunwLraus6kZ8xWkjZnYvWSUecJbg
wYMfBg+8GooZcg7MOyFhOzcwWmwzZ7NuG0FkDwC9BgBTxKAYzXHU5VEoJAWGeNV980t/CDIA3yNU
OKYvzcXw9i9pNqWP2gmeeGDVyq/INXrGZ1i69aCACW104lRE5/P6U5digLpkFzVWhvq8Wx4x2Osq
e/67RQeqBH2SaPzDnX5lkXIuTZw6o8lh8efVD4rR4WQAC9qChq1mdR9uh8KIwu/F8qiXXVaOKogX
Qqiwe+o5tDsntrkUZOOPk6d9MyLjwvkEW5YALC8q2dhR6oabsybla6g14obDeiCukpnw5REjdup+
fmcYWwiKeKoCPgxTaOPR8I4xUqsyAOcxHkvGkXdm0AWCsRCCPL9iM/ZwdBn2SFinwt6VPeq6SXw5
nyUxA2QHwOiz7BFmcRczCihP2Z1hto50JhdPaRa76I/yxLBOQvw969SlMwZDpc45rHdWQR4Qh8/e
5dF8123+sfiurfA3w+DCLY6KKBhvwDcFwAGtyiByYjVzYgFl7D2A38NG9RTneDqiH1CuIHLmpeYG
o8AdShH/MMhIZIgvbFMHZK5rTWwN2C7OvYl+gOUfE693/nSayWqJLn3VS1PUV4XIvZgOYdmAOT3f
hcd2xe25M6vpuxTmsCAIy/KoMGLkl7LSaq0IsHNFrMxgsmlBK4NePphe1vXqPXSLN2MvPoUP0zZG
MpN8JhPDeW95zH529O8PoKJAnc3daPDkBwATO51VYJN0b4TIE/8N8JVZO6EL6DvwqcIGlLiuBm2h
0BuPhvkCwn6H4VpktbQvo8CsoaUAEgGU2a4jblJH1RzxNcArSF4Qd1FR6w4hAm9AuAzkVWR3IBPk
Pda3Xnopgkbwr2HqEOUcxK+aEYYx/TKveVzuPGBThMMKBzgq/0Hdgmz7X4M0A0sfNDEE32HwI9g0
lfk7N0V89xk4ysnmUe8AcxNjb5dC8KVFEkcukgplrLJOEWAx3vFW99t/SrfcB2h2DhKrX3kLyqIW
R53SVMX8pdKS3XTDNVC/m9zOPANYKCwuwWg1pDRW4qv8cH+FP8/5W+/BxBT48NArpVv5CvqErarB
lY1HdaNtpVewQWDA/IQZROwt75bWK1zZSpGP8yveFt5ZbcLFjAGui/IG6qVA6VDXXGiMKd/pWLjq
oQhgxd8hcNWH6MTZqYPp0zULxrl4h18apD5qF+vgvUdnhIxhoiw7mK/votk8TqsCZO//sr0Xi6PS
oaZCylr7sFU4vO+omItLTB6NaNBuvhK+JtL8Ofmnr/IhcFq81BP0pfn/vhUIwCqyQgCuIKIBrCF1
Ukc/FKCBMyM79Xwv+zO77fZzRn6qOcCVPwan0pMDpBX31347kQerikI+KZg/gaCgy1a5NvtCItVA
jBagtHGy/eCNcGjFzCHAhsl9HjVvnFkW4cctMIYYBqsKmkDg673BfElVMjZ9jqeAJlrjttoID5wV
OeoaJJ7zuVv3mwyCBuO78M0SvVo6xECR6gZ4NXkeLTCSZV3Ei7EuCP3JRBLw0Y2hNResUhxjubX8
lfwISNImlJFOdcxXNPEj6hgDDG2AXwWAUuw35Wcy3lfRNAt4Rdsa6CvtY+NFmmOKklPufUdHWCbE
yMx0eCGPAhIaFVHQ2KI2ST+6dHVsdT+FWekR5H2pq71Jhu0/Nu5sTWtkbm4z2QyvWrjuoOAA1kII
gxLNdypOFrPAJwaHhJT3mgfCy4OJYty8uSmv/B1auTZv81u88BiBctGbkbECTwZWOcCPqKgxzejq
Z+1I6j/zG3Du0meMSt4h2rSv6ro9lw9qYAq/mbCZhcQR403ATGqiQiZRqNsdiryDNpUaqoh74zCA
Vf81WZWraF9v0mfBaqDqtQ5OvuP/NrpV8skMzjegBRylS/NU5JCasOENYr53iwNmb8DNmH/iEgSQ
sVmFBSuxIrH+2o0l6IEgrcMLmrCPUYnVNAjzmPVSg2c0h7xcxN8bJFfSQdwYLvK8wmskXEoxcMIb
bY2STGOhMMMKID+N15ufAZiSAZgqjxo4telqz+stl+B/zmN6tbJQQ3Alr8dPAVfRqgMkKwSZe+Ll
CNgcVDSUNQ8uWHn/Dz4HnD1wsoSODL+FFu+Wp9kf+FFvrOCl/lIdAdMVR9VD2+W35uSrGDzcwmZi
0DUv3MfXRqlPHikGKLGJ0fZrwpCgZs6rehfhxmpcsPIephXjQN+Grit7NFljV4pEKBD2Xsq1Drn1
7MyZAgqcu1cDDcN2L+zP9y3eHqlrg1SQnrICeqUpDGqP0muLkQkQHz/lbJmQ2+Tx2g6V2Iz83Mbd
BDvxugYMeNdjXsIF6cITvMgp1pOLbpXu5D+vPz9yWZXFhVfKtX0qYgVq4MsN+ZCD46MqLx9aN37P
HESs7Qg5K5JuaPBifh2tD3/Gk3gUIZwWffr4xKya60J97Pq3UPdTweex5Lf4LcFL56CyDA5uTERB
Ow2kq/Fn81a+cF58eAz3gxV7LO6PhYTg2jp1ZxjKpCgJ+RLTRnV8T09NA0gjAdOUZCxe/0reubO+
YlamiCNRYQTjokgG8O5HQdKgohmXjRMntggj6kdut6DZONavwqF0snXxXSGvZ7Vnb4M12GyRZwm4
p9CkpNO8yRArTskMkmyObxp0lDJn2yKplq0ZNJWEfsJ3wYXwjHBqToVZb3JGGXRpoy9+AXqI1/mP
MVTSmMz4BdwKIPPK2WdO+4mpBi8F5Xrx5T81p+G1/mAO0izcG7CLprQEZDKKsFTAVjS5q3MOHxi9
2Q9opEFr6AM6m8H6sQL/6ipLLObNeJuHkM3+a5IKk1Iwz0PiY6m81a+FVdDZ6qlvgbQXLO5dBeVA
vBEP3IlfMfl8ibfSbgUqG/xFRlIxoXu9yaJSTqHU+qg+eONOfAaOMLbBHrPCdeShuAwigsfaG7Yv
/3XUxHr/WqVO8Kz34xQHXIOp1Dw0+238B/O/GBYxhe/7hhbqCmRn/1qiTmueq00SyVhfBljuoX3L
UcPmnAJDdxCJbT0mzyiJg/f2k/qSte6XmtDDHuTlDgqeZ5Xz1kMRYO0/8u6vZsVUMlm4GK4WSMUF
WR2jvtdgUPoCU0C2n3lLHMzurXkKZqa43kLPG7yHeH5hTgFp5E1DH/hDdKIrfLgptdu3xhPfkT7s
9aMClBXjyy15poYZSSSqBKtA97Kga1YZcxa0YB0MHqTH3gaovN3Fb1DbfZBlp4N6YPsL1EqsFIJl
l/KYKFelJEhgV/hKnPAltyNoLosg9dYAabPEg/yBoivvkTH5f1kx0OxgACGsdAb1xg1VsdOnVMMd
uyl3wncDaUyEIP4Z8LLg947bz79SMEBLLK6PpSQNOEd8VkwPos9Co2zzuBp4kFzDhY6jG1oV4HQH
/gQppa/KNdbdiilhu9CnhRsBP4cBbehbg7z1OupwqdLLQwWN0+6X3jlV74wb8GZKXrqJQFmOXhYI
cMCtLb0zdngptF/apb6tkNexoNbE7mbwtCP3gOttX3RWu2+d1mrfWQKgC294LJTwiQCqDVwmjdOW
amHQ+C5qLeNrkk3jNXwUHrJ9QiT6RmsAXyiHNha/LWxeMxlrXUiFCRs/hjHAKYNpVGqP+ThshrqC
6UYDew+/8XPA2GZnOoGXbKU/pnupNLMj85mxlDeAlAygdJTVMTZBxSOpyKtEmbHFLag6UUc2/cdg
/R7uDbYIDYmldKy9MCVTCUI86Ebgz1hhCZQKCn4H5TP5XeynI7jSJ1d2lVPi8h/Be8hGUS060t9V
3nzXaZCKjqySjEmhyglRCe2Qr96ffavYsr/lYky6MEe9MoR+blMoEmJTMR0lQMrNivaQUbKkB6Iy
re3SffYPlPtEfx5VXLTAMe6IKsX1IRXrEZhiMW7R0gdFNYSRV4o52uN2EEBMile88tFBPwQEy+fx
xPDdpXzo0jT12ihHI80hatEiK1G+RCcvUIVKiPT4EdN5xhlS714AFJnv5MxguHCBI/oSCQ8Uv1BA
oI6NIIaDOAowPW2QMvh7wW1AtICb7oT2u7KRV+k59u4v9wewTDkybGJyCnK1wG3QmDxDGBOhj2Cz
fSJN4AIzyyUyvwAil8g/HTJCMjqZiy7IRj3gD3ahOWylE3vMgxzOez+E8rMqAQRrSPFDlGNqvSTb
NDQz1RJbW4deDZCaq1/Qq61M7il/ltYhi3lsIWJdbQP11YuxToyhINvgQpgXRAdvzWj1q9g2HoSH
1glNDSVn6/7e3+LmdcATAS4A2gFE6aDzvvbySC8TSGilcLVNvtvjvu1P8QlCGk/wcVB/mWDjd7tv
zj7HeO79g20BZwwiRiCm1xXqOhrUnBfjKWutqoaUe7LCGMGfCMKQ2a5e5atct07io06qrWDBW00P
963/tPzpj026JD+JHOZsqUidaVMQTGGL91Vuhha/UTcqjro6QUCXEEona2U/uId4836CShx4iB8h
QG6nW8Wr3Bxci2AWZ5IELQBzgU/4+5vokF7yQ11LaoPG1fGNc4KNBO7Q4py+YrQOfA3xK9hrnXPC
m8qp2gY24PaYeLu/LUu5yQ/fIpFvwyA9fRiTusylzIB2GTig5I0EcuSQsK31qLOAKegkmSJyv/s2
lyoaVzapczelfl+rOmx+BqAE3o2v/Gk68W+V/Q4aFMAgEXHtcCNvsesrJpPowuVyZZw6AYMhxYaR
96SgQeZcCsefrMTjINg0QFZFMCNw+OrMitLiwSO8lv/ZZ+q0B2Cx8MsEZrnVDO00xSw2SYKOb/O1
q57kI5TSbHWvoQIvMrvNiwH30jYV5NsJGe8kYb+lo+DO6KQj8f18UIH4VG1hw5/4o2FJngymiOT1
ESKt5j/QdSDuXP4E6uz3eVsPqo+fIO4lAS7WOg+zObqc9XP0cjd7Kz1tI4E24r6vLe87xKkgfKlC
ppt+8Y+9PDVBj30HfRtcq0Fc7cz+TQI3ioa6TrmNIVKAlz8IRX3r364YCGOhBQHTBDF4HW+FPB3i
iB9/qiuCXa0mhL5P7Pr2K38pzd/oQDxNJojmrfRFZ/Yul+43aIJh6ACCTQYAStfG1b6uk2qGcYlw
Cxkm2rbH7Bf0AizljNu9Bq9RbxXvNdS7iWj6mrH1SxfcpXnK5YcqijJ1JGsHBcnX+JbsY0wNl1YA
lQQIFyW/iEh9dvy+b3YxqGoQhCC8IATMSNUktEgaQOCPRkgNjvVzj0qldsxBK1quk9UAmh8JLXIl
QYTDFDWGamIHHCHhs8wkKbkNNGA2AJMsVBMkEGjSPdyuKUQgK9FKFRHR3lz+cYRwVQGPU20jAcR7
eAus7hM0aPfX/3ORXV9013ap6Co0UaJPKr6uZj7pm3Q3nxpnPvbuGVxS+G8dZDE6/GcNJPjmk+Ig
53htPA5QR8WpnXYVvwgWkPa4A4tdgXM6vDJJN8gvuPcLKb/Ui6LuSon8wmPohU/g44Ncnw6+K/yC
bQlIILgQNropPkDMJAQxXc+69X66UPQvQEkHiT6ETAhJ3/XJkJOpKwcRwEfteFTfAbz3ahsUG2YN
NJTVbkvFRIt9XVhfSELNP9CR493E5twU8YkFH1zwVxmNu7+/hfLXNAgAihTwW9B/RlkfEI7fHwak
CfxvhEnEJmS/+Kdq1oR4U1lz7ALFAqz76ifQ496F2ldxquAnoDGcYRJIhCi7uv6s7exTMaXvCZQo
5avPkckh9OHBhwJYy/AuPXxhDtst1qk12InNGjj+OSB3PpJBObI842AlPH6VuI8eMNn8AXKyZOPb
X7kZeeKxQBPzdUC/enLx5GUdo4Uk5XpPKCfNwqYwevJZdO+zgw+uwkf0kOczkFPvMyZL4zNKNtpO
O/oHjXwkFivzbfAGMkAC0R769RpKG5SLzoKRdNUQgiqM28ntZEtT8oZ5oOeYSz8EHxufYjylZbYD
bgusMIuXGaHUIKGLSpOVpOOrUgVytqxXvmQmgtdD8hakXqKlzgCcIJoC+XM/ZN1eFLBJWvQ8mrUI
lVQLQu4mLhcJMtiQHhTRrrMJUZpxGy3aIOwZKOPiL576nGNWzUZRYl2pGmwr0RP7clWWv+8vZAEf
hZVcWKGuvLjV67QdYCUixKoT5hCK5KHyx2Mj65bg1z0K87UtE3nIWnnCXB4L9HBbSrj+AWQbLlA0
fokSc5HBa9tkelMx0DPO0RcnlSu+q8y6LRhfbumOu1wv5aRKJvRD72O9eei1/Us0vrbRS8+sK96W
vsiqiPSUgflF9AWpVWVhJhRdgndSl3zPvP6diZMDymZTaoJdL3/1eFFGHTBKnRRtZBFg7wyk6XnV
QI9ADWPw3n2XurCPMB0ntzlDkZTx43SqLpdrahsFPrZ8mM0q2s66B1o0Q0HvmocCNgvsuOzHQKsi
ImgQn6T8WDTaxg/IVuT6ZJY5Zkm5Yi3nOQPKsBh9kLX+xwzlyKMsDIBKwUzcv7blsZuRPMuunurW
hFHG2dLixrl/dlgLozx3agW/CntY5LPZanXoXOmTYBXtWDF8lmWI8tkgVEtZaMgOas+JcgCg3Sxj
Frxrcf/QNcKzTiDVRMpjZS0pI6EBSt4Ho3aTvA7xIZhiu/F/zZGnoIPdqCwS6cWziCkeHbIF4LWi
SYnSsutUn+DkI8XVK90bGqjM76dOcP/hQ+lo22AMDLzGGvWhknYS5yKBHaWZrFleh7PgdFzi3Ley
GMgurFBfKdPlWosxxwFK9HKXN1PqBi33rrXA44lidy6CmFWfYlmkbqFC8sV+LHNADjrfLbr3SgEG
nkfC0wUbMU7W99e3GDUu1kdlfZiZjtWugrW+WnPCc1xvlCE8z/VgF1B5lfTIu2+PtTrKIfNs7uOo
hr20Gd1Mk06l2piynjpRGx/GQkwZp2zZG//HS+ioqLdiqmkRvKQXgOAcn+rmT6V9j9zD/WUt37h/
95EmLgGGMorLHHZaQ/xoEpCm1HHObaEGvhOzDEMb46g6OdhXLb7MAKkQ+z9cW7JIDVirFa8vqCZC
rBLIamvOFXW7BHq2SyEjoLHqGYufEcNyOHdABoOj6dqQIaqZaEz4jGG5zyp3TM5Cibpt/Rr6q/s7
u+igF5aoG2DgNCOfR1gyxJeWxz66OaoIeW12iW6CpuJf/IXMlBKOE4xzUlFF5oa0jXryHStYigQ7
g7BhO4t7NR0YnefFj3VhigotcZ2UfAlSAAvYhUddHN5jZbLyQV3XisFY1eJdc2GKiilNzOUQCsMm
ygH6OIaKofnuU9aZamS3bUgkSBd2qGgSy5DX/RkeykERNds5XipiWNo5fKNKn1rI5bSnWbeU1r7v
JKytpKJKooVjV9TYykqSzVY0CjOtQYULvZYhV1ghZQFHTFaJ4WMyZk3+9dr5q6woIcwJa0o8/k7R
M+LF4KiPwbrNojc/zzBL3nR/YuglJQZmqHToiMSNHVe+DVHeVxmlmPurJ/boB+rF76HJYXpOy8uh
w8hWjhKSAFy1LoOKK1QdpXA51U4NB+xV/7DjIBxUQAcImK8sUR7FFakijXkNmzxmnCGc7cjFZM8l
qLRFmVGoX8C/yPylMcqt0p4rgF3ChEtWbaV+y6uWHO2GzC60Z9DTpGjwR6wsZqFge22T+sh4p7WQ
uCcDYsImj45Zi40s7TZ+TCRT7Wy52Af8Kokd9K78dj/pK2HYhO2DFjm1uo0CVh1g6QRfbAHdouG4
SQqlFD+nUYKPIWm+VTHxytFndANJNKVdCSUg8HlAoxEMLVT4E8qgkKICZmKt80Y1fxf0+XzfW5eu
jksTVNgzAgkFeOCFLTluzEbeNrj8Z+4kJC8+/+v/ZopyUtVoda0VcDDqRjDD7NxwlVtqW4XLraZg
7NzyB/q7c5SPtk3oZykEvi0EIosHBwEHhKbMeA4tGyESPRBfxkgBtaBkNPSo4XDqkgbTknFoZYG/
LaWc8YmW7lwVFEH/MUOtpY7Swq9m0g/M92P9pHLNW5MfirR1VQguhyD3YdxPi+nTpUXqtM2SnPNx
C4tdPlphsTJ+Y3HSYSrNTcRZ82R1fe7+g3NgIgMIzP8/nH0dxVvkoW1HZh/5AAA3zOxy2uCk7cEQ
nlqJRYa/eK4ujJE/v6iHlGmQByhs4lFUSs44RPBGzgL/v+WXbh8IptA7svBSGOeqRonkpQOHPeu9
tLzHF7+BOttBPqejUWPBqmoa/scoP4QJLmRH5nCDlY4/1KYuHxvt/f4+M+1SB77UtFAbGtit58SE
kiDfnwtQyIluCZUvLs3MUkWjV7YFZAb3TS8el4sVU8clz3ouzidYLjsn5aEBoI5ez3rRLH9aopuE
xAm65CQnuvi03DDzBReQluLM200LNR+p7d7uL2QBLIjbCHIR/zFCJfaDUbeaMQI1IBhHyAS34qth
eDW3y+RDH0Ha5tUQvaY96MVXy6LlWAwGF6apVJ+rEpnrUe6xJMA1OoU35+iJCwFjq3lLhRQgpymM
aLCUz6B0ABw44JHaDURCKfOYD2YCkSifpn7fGqYWuX4JQIYEYeJ2pRcOY3uXqs0XFunbtdfFtJly
WOw1rxUdtThNyWz6PfT+wtaU8NpoSpNPWTjwRf8Ewy/A7WR0l35sSIKBfrwCswb/kke1E/FAvgT9
irG6RQ+9MEMdwLE1kkEt0HvWua+2MytthxBu6n5lceDfBr93rT2C6o6PHTH8CKrRVAqNcTsSEzd5
xcVPoE7iKIVpGoek/V1lNh8qbiI/TPJ4qjvG1bW8pQY0WmUQu98UvOJah4TaiJ5ewe2a8Zz4+zxY
39/P5e38HxM0LXXQ5VXRdTBR5eiZa6U9pP9SG4SayX9WQY/JZ4IPuWCyCgUTinVS2MG0DZmMFote
D4UDsMyAHF2XqZPNB0IacTqspEn4jn/3hFpf1VrpxP68zxXJG9RzDhEdvCUKxoW4GFQuTFP3IURl
sznq8RJKhZdyDE0j7c0h6tad/y4NH001M87AYki5sEfc5iJIV6GgxENPNtSYPWkePXHgnbIQzczo
j0GleqQvEaWCfd9VWMukTl429qPEE7Oiwb1w/mefVqHZSpNbSB9CnzmDWDKKCouPU8ihgJYWPSZ0
lamP2oVyZrQzdjYSoQssjs/CXO4jofR0HVAu4TkSptUY4Gdo/4+0K+mtW2eWv0iARImitNVwBs9D
bCfZCLGTaJ5n/fqvZLx7rUPzHQK+Ky8O4BLJZrPZ7K6aQfAQQFPZsZUXNOQ6Vgt1anPcnZ8C4W6B
woKK6gMo5PAdVMYUz31CLbSQ19M+I/3DFMne1Fbn8cm5/AsBhtrTxR0q3PGXCBCoLxnpDe6DSbq3
jJ0+fcWLbYD4o76nLLcnFOEGZuDGAVSMusip0uVQRLK8s9CPbaC4A59YWRmr6zIO3WEw763xpdNk
56z4Xr0B4WylMLtFnTuMh+UhEqS6M6LyKEU7QNC5SeF3zCdrRqGVPddJgbntXwRg9Y+0tSdZhQZg
EDoLutyNw4D6p2ZyZvOg1zc1+8rRsBkt5wOsoUytRAFoQTymGE4Q7lk7SGIX4bq9yz0iKYoyeQ5E
L7J8stZ1K1LrMMWgZZhNn2m6e35XCU1+A8M5lpqYs5WYgIE0hNNXr00J2r2VoiHZBcEkARMe3hsw
7vCG2Dsrmxlg9Vw4c3ZTgQFuDn+15SJxlzKg1Z1uvLQZag2unQCKi7tk3INVz2F46YslL6WyNVoP
iw0MrXAApAkMQUXXTx7mj5E67/K6fTy/RmIYUHaCHhwPpHxJK/iToxxd0aC31CFboM94GniciPYl
g/tA4RxFkVZNiHcJUAB29KDZ0be5jvdJYUsyD8KTDNSG/wyGcxV9zLKwt2z4WKRSlmhvBIVP40OH
G3odeossISCbO85BWE0wGn0JuLC8iQio+AZI7spKW2Rj4vYq8l+RbU6YuhzJXq9B6QdK8Zb8V5xZ
IBtUU+Sn6nzUfT1b+m/nbUN8KcZRha4+CBKCUuTUBo1eibpxDMD20fkUqni930WocSpvqvLC7jzI
T/coJggn2ZjXift0Vn7gvpcbbWy/CJd6HlKMedHQzYxShWCSRSDCsHIDwZ2S86B0WaYBAoLGnoJR
VOxgwtGSxE2n1J1R7gtp9VCmYCUbGbcRWAExp2yAyVCFHaeqf16abH9+1YRWuRkZtwmoGfet2mLR
7PK6yQtU13xjsM7zIMJQdQPCmT7oLCxlnjEOZPUdQzm28IIN0Z0WC2ZOkEG/WJTDeUjZ1HEbIRvV
vOgJIIsgQFI9u4Duy8/zEELXvhkVd2CZeoBnWAs+t0aZb9FcF0G5783rGLodXwHSQTNOdKqju/J0
YyVmNAaGroDkhY13Wp6ELinQ3DhBJ8IyXs5jCU9h8Mj8g8UtVVO3WWfasIecXiJtMGmNp3eejrYO
8OmchxJbxQcUt0RthjKYogKUpvdXeji7ifEw5SBgUPvwdWiyI7rZ/bEKiGQ6xSb/gcutm6Gm0IVN
MZ0EPr4HQZ8ZPoXTKHnhEXrizURyEYaODqRAX0dnGV6XPVRGjKo1iDrSXdXYfhjtzk+m2Bg/BrV+
zsYJLv3Q21qOQWWhP+CFbKj2evvTMGWlozIczslr2ThYtYphEVTaTOvdr47xKpc+9mUi87qrV/3s
2P8ZExhAT8dUWEoexBaw7OgpHo8g49RTcBb27jJCOS99XOy/k/qtNDqJ7xAQRiA1+e/aod32FHhS
zMxccgDHLbg3k79tYIc7a1KdDgFJnSr7vHochtmxB6iy4MpZDcGODFBU1KGpMLCHyajv5lyVPXmf
Nymw6Z5+VtExox0yrHGXPHXDJbXuuzK6SLJn0/yZNqZkm4i3J3jDNAjNQX2W8zq6NlcQ88WZ12Qq
iBPdoUT7ut5CIeo4Fb9mFF/ZkcQjCI2LoYONacjg4KpxOsApDQiJGzhtZC4dFvlt96PV/9Sm5M4r
Tj1vcNbv2GwWpZ+TpA0wNFYfq+KYx6CsesuaQz7cz9peIzhrfzf9U53dz0bgnd+owkXcYHN+wbBq
0pnrma7Xh8xELTpkdvCo31u7PvTUfvyPU8r5BYg8aYnWAS7M/9TxjVG5NbSgqWRQwtN2MyjOK7R2
YmaVDpQhXY6U9r+1nkii9fO2gZfc0zXL1MSuihgQcY0WNvg1BUle5S6rd+fXR3g6gLsAnNUqND0I
Z4OWPZAuyUO8fUzltWLo12auPpsNezgPI46WNzicDXZRlfaBDh+jjy94HdR0P4HalgYiwtBXG0+B
vFLgRL0q2dVi29/gcvZHZqVt+wW4DarUmqG+CBbdweXRCwooEaZgibV/tUX0ViWgYqrRNtG3V4yh
3vr8+IXLufkMzi71YCn0sVt9WdZfVEZ12aJOLp/QyKMsEihhSLOB4owzt2k14vYFrYL8N4XhNAku
d9WuHV9A13j4T8PiGdfTNg0Kfb1Ths0ujGIXWPbsqoYk9BQ6EWhkmZAsRvufxS2iYUxmwkYYaT3v
jfYPip+qMvdi1aPdU6O2kt0tPAk2aNxa2T1LOzZhrdTxJ2mezOGS2M9jEKHM97KodnPXS/agDJBb
sbQNFKMs1+EViRNCG0q51hriNOVNrvvU9HVZOkjovz5GyHfp0ChCsTFBmwSeFJwZmYYl6b6dtwxx
9c0GgwsqghYVVMWEQamZem/HI5oGs3JwypyA+iGbbuoxuVW79q3RRxSBG8tTGyxHZX3SauLbuNEi
t2myxC8zPXCLAa9dUOnOncQOFMmRIfaA/xoX3xwUgLGVRjU+NFGXCwWvGFll3IQ1JJXOz4gMhwsw
wOqSVAmDWSGneNCD0q9Z60AQQgIj3itszZLi+RX0idzBYRol6tYwHGY+DebitLnXd+C8ANXadK+a
UhVzYdQKBgBwPoAJAJyRp3jhyKYgNWBLWepmbHbK/irHI+8UfZtAJFccbBQhK2gXKWStd0Ij3gCv
v2+imjC2laxcW81mVu+VadyPshYYodPeIHBnYxblFAc7pnICWV2x7Coz8FJ2KA0Z54zQZb83mWIC
LVx6T4fCksSeyhGmUUQPtPZjVFSoiJEMPx5kB5HQCjdQ3KwFExnUolih6nu0Zjhmqzp5mEg8mgyF
m7k8jMARsN45lfjKxst/jHLOQtbsJXSbqF4GUylY4D8V+kYjisHQtoOKCg2p8/hqTtwStM16e2tn
fpKCJ1WXnEMCWiIDVKToZ1slTsC2y22uKhvSPGWA7AonvaYP8535rb0hd8EOhLffwZ6DEOMY/kWI
cd53iDb1Bpc/Z0mTFon2nhJZjhYIo1EZm9yR8LLXvDm5P48l7JbcgnGeG0Re6YCwbO3htB1I2IeQ
AwJ7oWPe5Rf5vrq0FwdCvdlTvQu9FPrFAYhVzn+CaD9sv4Cc7gc8aeqxacB8lmnXJ5fzjBzJN6vx
TO3XeSDhM9YWidt5IGosyBgCiSSXcMn93Hu6ekkpSkf0Q2PuatC41LLkxWeFVpyLW1RuE1rWEJJB
wQy3Tnm9IOh8VBNnCh2k4qOX7il4uOzWjvbY+xX4oeytVZcZE7c5yZLG6gCWK6glRrvgm3mXvLQe
82NQVM77EAt6n3iWZ7jNkT7UnvITLcPHPdhBYd2V2x5wiIMxHHyqB/1Hs1PvlctYFrWLXDtDByeo
faCObvCUu5k5L2mSoxmQTTdBPLmz9NgSOSgGla21/4FqUF46tbCmyLtMnXF4FIFDZxSx5ftA2okg
vHxsUbh1btAJjd5joKDRVQXJOsuuofVqRL/1Hi/7mbKzNb9WnxZ1P9o7Oqu+xLrXfcJnlLb43Epn
gdKpOQN+pqMGtA33KgrAaFZWB5KoKMVOL6Kh2xtV6la4ZSrJeESl0Veet7YfsZ6ym3PawEsn6iPx
EVp5PyogckaVYl7IHh6FF8wtDH9H6HJFz1NYNa7kjbVr26tlfDYVE+3N39vkSS0PtD7Wy8P5KRaF
CFtU7q6gVBPKytcuWaNWLtKFXY7ZX0XLXtpZ+X0eSWax3NHTDGpZFBbGx+Y7qj3Nw2MX/P1PEPy1
IOmzvmAhBkPSxSUxcQN92S1Z4Z2HkS0Vz9e4WHZE+3GdNGOn4EaOcKe3jg25Hag/ar8T7bLUPNXM
j+dxJTPIB/phNA2aGgE2pN8bvJsN2j0lL+cxxL71X7/CR8PUStoqr7BK8Yia1aFGukP5blnjZUPJ
a2I9tlZ8OI8o9pUfiJyPme20yYwAiE19HagItEEUIou0hBgobgQfIyjQP1UkFa3Voot3NYw+uint
EekR2yj7t/MjEc6d9q4mhDovys+digqgMVupNEhterPizOp1kM0eUXSvNm9DvNb9Nzxu5vJwmdNk
bbFP64fGuA3SXTpfJdaPPLifzEYSwQmNbzM4zhUzNU5SdWVDmIcF9ffHJm2dKJXU5Am90QaEc7Vp
OIx48gZIMNY+ur5dNbZx/7ZuUeghMTvZYnHu1gyLhKQqoEpU+dsoWfG75XWeHnVyqXSStyXh3JGV
542BYuVTap517VxlAcIlCNrTebzQwB5Sy/jJxWHvBoUzh8IglYIyStTYXke3zWE54PXqmF9XoOlI
HDzcQqPM04+Fq1znOzV3IDPqE8n6CYSAEBhuvoGzkq43FKNJsQWGt1sdcfczavp+f/9GKEhtam9w
6Z5Bmn5+gRy9q18sFIx/huQbhOWH22/gjAi50SlvQ8xDDz4rLx9d+jBdtnvwCb7Wb9G97qcVqK9q
zT+/G8VB8WbsnEVlBZnNtgYuKDMtBTLe02V3IL+D3+BMwduSuiNO/YpX0luQmuvM/wKL8Oncrxa/
iVMCw0hTOwY+fby2cwTiwdWIeuoEyLNjPfSXwQO5CRYnfD0/cOGm3YybO9gTs62ouUonJqBLQ5YG
0iaK38oegSQo7xehzehYirYH1HDjYGpek+CSZm6aDM5SS27I68d+ijg/BvN+9G9gCG0DsOKtkxjm
bhaxPzpuMrYWOar+d4lUXK5U5G1lJbNCZ7RBXePgDSpUDJtomIHaV7+VwPCy9BBAb3S2vpnIG8bt
7vyKCYmWNlvkPe7f4IVVbiv9mj+d3dplDLdj9h1/0CfLbmgL3cQf6mvnqg/KVbHvnozEze6Vq3l/
/iskXvGdj3HzER1o8uCxYDe1hr0yarvScCHF9JVzazO1nEcqQXw9RKvd1E3hBGbtUsh1pLKQULaA
nM/JmmItUwCKmry1mt/2Xh290dSf09pJpALkopTldvk4T0OVqcnZ6mWVoXVmhmbmO5V58dB7fetF
SLzRase6Z7SASnycbMk4F0P6WoU2BIbZ9XskHKbsD0qpJQsmm0rOnaA0vYQMLjBs4ozL9zE/5sve
Qq0fBCh3iynJ1Ej2O1+MRucm7od14XLLV3o/hvJTgS2YHBcyuLN9OSkSq5cd0++/b8y+smDzcYPF
y44o3yYXkLitrrpL28+c+LrdJU6ruw/z7inbDxejQyHbfH7bCWPhjw3x7hs2+Og+CPCWiREraeeH
jCEVKHEvq/l99qGU2CDvB/EgT8wz9ArVDYLQyiqf++jI7Muufo4yn+mSociAuIiHTkpd5ivnUjXv
6gh0SBdo3cxGr/9SGQ0IGf4dEudFzGHMowndwq5avqHZHJFphrfWUtbBK14bi+GFELzEaDw7PQfm
RFe1zFy5hlDimlspipGO51dfvLs+ELgdPKsRWSwT1rdoiTPHNU6X0g2YcTWUipOF1GtHJjlS37P/
n+3hA5Pb0db6XFev7HVxUb+khOGKlxXQ+bSz/MDaytCd2lD0xcksg7zFvZGjS6xuLvMczeZOESv6
K+mX9q2f0FDVGNZ0pY5T9dPoouwB3ZUGyKxAP+SgEiA+5EuLytUKrWR131l/UVYYPPezOr9CuxJy
W/UEatdUV2x37lCPkJpheAg7FuzyjuqI2io7vWZDOFyzeQ6P6IUDKWbXXbddTFexG2PyaluP3wZr
hspUatPDwlrjT6TWCbQ30hy5IYX6iT49qhXL92lNH/VJsQ9GScDnqMR3pR0rkgUVJyNgMP9nMzy9
zBwsDKUBmF0QXigo9p8WJ096HHPfa0gjKldL+YS3M3uQEWiLz4IPXC7LXsyRRlBEtmYgF3CiKE6Q
mW76teP7A4WLjBSWFaBYwo6oQXNGezcYdlHw5/yeEE+hDvY2FXIJK4PO6bYLa9tIixkgffIYLnt1
fFroPkXQh/6MPN4p7WuzVrR95aDboHIxg7EqOTcTUIP2V1w/x1oCOrxLZTjq6WNKZSkQ4XJt0DjX
krGYgvMaaIryI9bfDHRbLcz/jxPJe5epTMLABkhS3Qf9LbFvJrV0+vJijrwWmfmidEe8uVSyJ3Dh
QaDbK6ch6EBAM3a6gFVkZ9nSgSKLNcF+mSY3j6ObfgxvGjb/Ym3+lQNuA8etHCgaWdMTcNmE2g+j
dmYldpjuGOnVJJ1RUSU72o//HRm3bGYz2paiYGR2Qo6mkjiRdajsHwpico1dphF6gg0fG+/8Qoqi
IiSwVgFU0EWr76JwmxihBoGgUqycd/OUO02b7eYidceyBy9QsY/C5DDnLRrN1ZfzsKJltFZNbhQU
gtSJL2EsoGcEqTvIxwctDlh2P9AkhVNuceGzr1U8kp6HE22JLRwXPgQRo4o6AS5V78es9VvrKelk
blJ04G5BONNkjWUv5QCQsPwDOYs49YYMFAtgVygvSWBKIiJt9Yf8WYtWHzzumtqqLMDBxdkyVpMN
vhEzjZws+DVaDuqXPT0AFdG3HmdeC3UxNA3bc+cE2usXJhTk2is6eAL4BGimGFVilWgmZ+Q3/Kwb
Ly+d7IIunM8NBrdodU71Jl05M9KIoFVmP4ZopUsQtf8g/W9DRiclNBEL9JKoaTBMlLieOhZLT8uQ
jtjphY4kTgSKodeJlpI7iCjqQ2L6HxD+BE9H0O8qK41gXbbPUUF3BSrOv7IyHxDcYW1Wi1L0CsbR
VrEfITtVz51rDr/Powj3r60SDYpyIEXkjc/WOzuOE6zNoD13qUvMBCaAt1iQSLMhk5i60BA2YJwT
Rl5mIWUKMHt4DMw7zUIXPH1F06pH2THqvtCwBy9so8ockiEQyDk1hKAvKhZoq3AAqfYha5xkon6R
SjbQ+s387t2irLt743dBk0pL2mIDlfZNgNIEk+1TcpdkEhiRe9/CcI/H/Tgts7GyW4RLccg6Y98O
KLPUrV2VEqcHh3Mx3aqajCFNtJe2qNzOtdMgtMd+RSU/7P4v6S6I/e28Acrmj/d+UHlpiQaIvpuQ
PrPxzlNZ5MdUgONJeziPJRzO2l5rWCt/gcqdzAXL8m4wwCcxwhJUzboYDfqjAa/ueRjhkPDU8e5+
wHPIwVRdmcxaDxiKqxsKuey7vjL+6mG5R/Xt/jyWYP+Cx5SsNo5YEDrRp+bXJLFRo6QY/WvW4ZZA
cWkcbvRYRl63rjNn5Cco3MYtZqMEF0KL1pfmUC2d08iOCIF5AwDyZyoIwwkUdk6HMZtzPKcBAGja
ejn6GBfNAI3pt6WBLmOgvEVt7rRWIHnkEfgjcNwSG4VhIHRSeWIsO4hMPWw6tJcxeHA1cCbTuGdV
5CTFVXdVUVmZk8AwTvDW79n4ijlEWQjqI1CiNuzAOpC05SHLj0ubSsb1nof9tF6bgXFnYBGZZtZG
ANLQfWEcKXE7c5+2fmo/s3FH6gK9PYcp2dOld7reQkAqqwgXbLXtUHm6EwRpdKwIvmCerzMUUxHr
kBaH87YvqqQ6AeE8fL72Fi/r+qXK7AcTylwS24mn9qq1c9xrE9RWRU6kjY8lwi/JJv9/wNHjC0o1
QlH8frqYKLxY5pH06C7AZZqi3VKxdln8UhiPrVI6ATtCS8qB/OT5MQs3Cgo2/0HlfItSZWRU2YC+
mn6nhV5BXASqO7Xeh6VT5XhOlnHqixfyA5CzWXTYFbmyYJhNe42+Fnty60kSTAmnEjVXIMY0oWv7
qfZqNlhQhdUIc1Xj7mayo8lT6xni9poONTUbHa3g3e/RDIWXMWosJni/Shk3gmic2ipBT0GKaSIc
Ol3O3OxmJR0XtBUg1A5CgtbFm6j8dX71RN56C8LZjJKhPGwZ5rUSNnSn9HtG9ioEu5g7NpJzQdRg
p22hOEPpVJC2BRnGY04+6vun6j6mL1H1OHV7G/3hY+Vn6XWUverqfukPY+aigDSOPSIjchP5vO13
cPbTxZZqQQ8RPg9sIZX+XKizh5wDquonydYQriBUNVYtaNTL8leZFM9GKKonGLFOQfS+m4niVuXu
/AqKynFRlfKBwoVEkV1FmZEBJaG5p7XeNL9a6sWgXkb1PqCXA4MUE7mK02uNuVP/g6Z/g+W1lZVz
rrPGO/jtV3DWOleqOnY9+oX12GeoJRxLt6+p00UMdMrIW3aS7IJwbqHvC9YBqL2gveZ0d5gWCzKF
AW9Z7MrLWor3HUZ+0Y7Ksoe6KNaA1ixdtWZXlVsOKkvqKK0iTDCFkGTtTx518GLmppCETh088kBd
fISWfZ842d/mMO/iq+TlD7TVb8lN7Gl7HGYvGVTv1YOM3FU8B/9+GF8QjbxO3U8jPqy2HtMgcvTl
mOqSO4vIQaAXFArKKltvY9y6Lvo4Z1mhoze8ea5V+IgEZBkXdPE1IusNEc3zForzRfEMKctFx3C6
1lfxbpGCLeD8XpEhcC4or7tsTBcglNBEabXaSWWvScKTYzsIzrsk05THxgCIODmCECMy/DH/FamH
BKLTykXQXmkyNieRFUCf4F302bSQtTndCZCbz+dEW63A2KmWX6PZQAbx/oLJ724CIoJVoAAhMd8g
GRgRbg4JrABCrhftrt3btte+xfuX2et3UAL2AjcABYeTMwe10b6sFF7ksrfwnGUoZU6zeR1iDKpR
FX4akTEzLuJFcu4LcRDrQ/ZBs3TY++lUWuaIYq4Yw5yn29j0jOTVLG8peTxvhcIF26BwDlslyrhy
ucJhgxXPVA5miIpyWTudqOwaIRmoIxjUhyhE807HMpKsZ0OJnKFt5TeKum/QZ2k9B+Fzvzg6LS9T
+y4HvmHt0Chiy3aaCJ5AWsZCHg9XKDDTnsJnsxlGWjmjjnFV6xm9id2z6IVOb6T4ptROtHio7rGw
KfRbIuPlEmzzNX1koaoduXyNcjuiZbh/Qp0T1aCq8tuqai9sqYwgS4SxkqZDGQ93XVzYTsfXp0Pb
zbaJfFs1VI420x0EdO7PG4rgTCVkzeghdEAm1ObGoY6amTYDhJtpZIGu1F/AXdFYf/vYbyFSHVu7
83AC6z+B41yXGYG+IF51opUR9FuKda0rE1p5ENPT6XAe6v1o4hwKBCwRXJo6tJKR+jidvgjU7k1g
oxB/vCjRgDG6IGxxKGS/vP6i3A8JOm1K/xX1fg59GFyw/EFeMPTeci+90l3VYWi6OP9FornefBB/
lip2ZoyLgQ9aelR9/5lZ5MFlR2B5GcLrqpm/cCHGBBgoB0B7KXTBuO05hBQddAXwtFUCHKq9hodR
v7Xfo4OdOj/G3CmZk87u+VG+a1R+nvcPWM73kGZAehJ0L+5z7oPbIgQR7R7ySk5wNO7iq+Vg74bL
zJkc27d/4ukyd37Zx1/tAdR2uhPu2tcbkKV1u9kN/PMfJopiMR8M1BO4uurQDT81iLCLQZwd4MOC
J2VXXYVe9wYqS8sLrkJfA/fS2lXm5scvsC2dwJJT2CDMFG1ZGYHDFkKW+uBYL+cHJqpmPUHgFlpX
RzrUDAjT2+DpB7Qz3pQ3yff2KXaDR4ocsBM+Gt8rhJMoR/AuIj91/v7HT+AWPa9SGmYhlKIh2OqA
oetVuzK88ukuv377UV3T/fgSuFhpxbMc6s2XMvpqUbXSyRRwMaRNwhDvPJgC5XA93eZ/LRd9KObB
Or59L/do+goKR/lpPFqP9p7dz87v88MXXTxP4Fe/t0lyTQ3qiIwYw6e3t5Zr7odXzZtQWhveQ3Cx
gjKz7oKtUUZkIzjlIfeF3ipUheA04j2cDcWqKl9ScE0HflvtKImRHc/cyfTwSKN210p4gZIKNXEt
FEn+jCN/kj0ECM9gnRl4RyPQncBD7OnA54pVJoMQjLt0uFzrnZOqhgOnjD6dva4fS/vWap0QJO15
cbNYN5Xs/is6UFBRa2D8VEcrG7enlQnKVkYP/JFeWokXJsfCDpEPfj6/wDIYbg+PJpqyWxXrG6DR
dqnLK3SEvylN9KB1Ml0JkdIp0S3DMsGQw1CFzw0pAo+2RldbAn+523nRPri3/Ow4fbO+aXv9MFxO
D8p18feR/kbUscNRsmuhAz257YtsV4k95uZTuGE3SQs2CAWzm0IP2BtwB8bVNNnlbo02SndCN6cz
7NXdcsGO5+dbdMdZYx4NhWQgCULy4tSuphkdRJqRYBI6SJaxaa8Q2+0gqDpOOfo64vkWCdZf6F/1
SSvjthHFXUiNG7Ar3MQ/PWWACUmv6xnbioTo9PkzBA/nByfatibEEcE8Zaq4TPEx10xtcGxgVkk0
z5MTViULd5MWZlAvy8PaP4+2/jf+ON6icSFXEtbtXE9Ay7ruWKDVtmt1f7YGN43BSRH9OI8mnDsM
DVWBKhhE+NemlkHGqx/LDi4nRglbezWpmeQGJUr0QyMalLGogHrPoJ7aRpiUM9RCq84ty9mBApWz
QPbUbiw/DcrLoSgughESFUZ8YI3hLG3vlhr0bhvdJZRenB8uETkG1ECCeh8uCISD3NFLhjzUh77p
wCVi+dXUuYYdXOZztp+C6aBlZFcU2Y6Nj1ppurmq77N+PoIo3KktqALQ5AqSfW4EPcgeDE198DMp
fqV41KJ9BVbc7HqOrRGkDhkeWJkkTBPuMLBXID7WqYEThNthqUEiJVTx5Vr9nY1Xmu2Q7kcFKczo
jlbOVFyaqlRge/UXvC1uMdfZ3ByTZkAbVW2BGbapE+N1utAVNxz9XFd2ank72ddaljl2j4qaXf+F
9CHZgnPbLsoCMiUzwPtReera5MK0vrVa5ydoi5yC2jHm1/PGIYwKtoj81iss2k7dOlyoelnIBUXF
jxSJS9PwzNB0xtrToWECek8d/Flt52TqHhIuRfZnnC+Z/UfyNaspnpt87j6E95MsVCd8DZRAPXu6
eq8spR6Z/CVIfRbc1cV3VclB1vRSZ38U61GCLygRIwxJPhMO3cCjLbdVaKo1dUR6zD/51iAaMqJn
3NIJOVIoZbOdnaI+RvaGK7pybTG5sNSINa2ajKFz2+wxGnZWfDErkHTRd9CNdMpQ4pkErta2GK7S
eKDT8LrGbSnK1KhgKsrR8jZzOsV+rBsL2p7QRY1/DpXswXNdL249T9C4zdQEWmOG8VpyV4Qwmusc
ZOsB80rzIR1bJ22vDV1yKosRkeOGkNlahcqND6VaRpG2iC1ZnEHNCyk54yVBy32f649j/xetgyBq
k9UviNy9jSsbrvGoa0GZH2c3iZEMnUlREwRZypbeEBCvE1I4RuOr45FkvrJkrqGgbvMX7UtIQBxr
/XDedAWH2skXcFYUzaOuhDZmWmfl96KtqqPdkUZylAiNZzNMbnKNeFTCci3hiofwGIaxa9L7xoxd
vCTtOuMLRb0YEp790GaMg8vgnUHSsXxasJR2rPqMLK4Vv2hx/K0rrd2cwGq1SmI86/d/MtcPRMoR
7SFs05KhX6vHUFtYkewQtKGbSvVAxGuF+h30N+Nq9O6TN0eMYhrWWCYoLFRwJXMqZfmpyrTSBE4F
c/cBwbn1gOjVSNY6ODUpDkiMgmt4t5YdFKE3gZuNKN/Pm5/QMmwChR8bNFNwnaenpj7FKCBbleaU
whkUfdcGt028tzJXL2bvPJR4s22wOFMfChsiUCOw2FKqd3NXXduxed8v9r4aUKmpE+WRGDH4tJBR
dqY2m+8gka77NY0u+ixPbjsrz58k37SO75PlbL6J2xn2UI2DHeObgjx5hgroz1ytbrIsfQvG5xwP
gCmomEcl2NM0cRYD1G5B+EZMyFGf/w5BqGdbm8/g/G1Z0j6x1pJVCLwNNr3QICwXTM9Mpp0uxqEo
zYEyD7P4tqSlLUq8UwEnDl1L3bMwPZbou5JWh4vCEwzoA4hba4MOU6z3mNfBelOjfm/OHVKiAXsK
o+KgZz9MG1KNYFPR587L25eWDHc9tV+gOeVoRXqTzGgxtWXkEcLNtfkobrFLPOBPaoSPUqlD2JWB
OLG19jlD3wE6VaZZsqhCr7SB4xZVUZReaQgmu5+R++68afBK1NN8xXKwmqs2GCRAuchzVCH/OSUo
96srFypIO3CGOxTFV6kmOUPEk/cBxHmmMjGDYU6gnZcWvw263LH4HgSwtPD6+U0PRolHFxvqBxp3
hjRj1MYoNcWG0HXcXB3VbveK1tzYqsQrrf/oswP4F4g/OsocFHw0RwltFP9okTXPVC/vcnBev9SR
x6z0EqR051dM1JyPoxHxqoXQA4Jj3JKlASoX3wuRl3w6TBD60lDOUICTOTPKmxREkYpZ7Sz6u+//
0uIPQfssboIQd7U9s88lHyOy0e23cKu6UFKnRY7zph2TwmlQP+CNtR55Rhylh/PjFi3pFopb0oqW
mZUYgErH8JgNGuje+iNE3UEQJiPvl4yK72id+2oiE1qLXKop12WNjL9ODiaTvG8JD7TNiPg2VlhN
VrIAMIGS7fvYeFFKVHzTzldCUH91xE01VLKN5n4VK5qHxGcx3g0Nw4lHmYadaHfCq0OrDwwbSJVy
iT1LHXulpjDjNhzdDMKOZsfc1qZXY/caa9PjCNlJiedZzZTfOSBWRGWFhUzaJ2GVEVFKE61Sq/qs
P9kNJATaMskAWtRerZPZC0OZkJd4XT8gyWm0ElQBeqtW+V1m1cwNlcXym3iEFupAZQ9c64R9Gp1m
4n2LYaOq/EmZa6MSMx0TCm6o6zj8bYPzl6j9XoXGVJL+ZTRBFAhJRNIfS3WQeL/1dPwEjrSvaaLo
eU0+n47T0hJdH2uAV3OyixP6kA6LJMEvnMoNBLfxSTIlarnAwfZmukNZ/0HNMq+MZN3yolQQ+EQ/
hsLter3AKmWrI0+yKz16GqMIRcH3LfHS+sKMwKqgflfQFfcFV6MjZ0+gwbZeQ07nr6jt3G5bHIpm
j7tOHuyKpN8z6MwpViQpMBJ6tQ0UZ5I9NdEmawAqskx/QgyRzCNene1bSHbfnR+VcI/jTUbHOY8S
db5FM4VuLN5dMZVK5iJaRc96Ae4DxFRN/kqt8Etz+IHGRS9NmLZGtgYWgXZtWnjCTI52FDupLM0p
dCObUXG2DklElWUzRjWH+X6KwJ9S/bXV9mKKXgZI4p6fQvFqfQyKs/oyKmuSrd1ZSgeGVvs6Za9d
MN62MrMXRRX2ZlCc1ZMi7lICmRp3mGPbq8MgxWN0d9+x8XtI/kfal23HjSvZ/kotv/M0Z4K9uvqB
Uw5KZUpKWdMLlyzL4DzPX3833dVlCmInbvmsenLJVjCAQCAQw979sR370KaYP7lK9Ejl7dyqcPR2
oHRmqvM06Efr79CKJEophGuAchAKZxjehHpnpqGV1+ek+MFFil1d1V8CWeb7gioYuCshMJc2ffna
No4ZP6Yib1ZxDY7aNBdymGONKmzpizVA2RoHR4C64dZ3WrTiWqqlbV6F69GpT5ObOvQsHHT3suWs
+suFbOacd2YXjUY+ywbju5ZEniGbu1ThXarrweFCDvMgnzQQUmYt5MSvqqvvZVclrnZXuKOX3ZWA
FsVltwG4KScKXqvGfVha5r1GezzmSDGLfcjdJHCEre+q1/2D+p5usu2YgC/Krn6AikvjOLXVdf3J
lKmiDfhToxWGzcLc9yGYyNemhIHM0hmNiqfevDufLtSFFGb3BLkJFWm2nKjaaPVJA3NPiibxqXbA
W1DQ3KXjpsTbDBeS2d1ftpzV07GQzexolhpdWAiQTRv1akwgRCwPAEDZVKG+vSxq1ZcuRDG7CEgJ
4JNTiMqEfiMAM0YeI5CnoWFBT9BxqH29LI63d/PPF/mwofCLNskgTjKfC+k2n/umec6Mt3rzzxcy
tARJIyRJsXpViKvhNm221NiT3xivQYMaCn+ign4ulLw+iqkbpQlILOIWyq4SwamKt4ALyrZSpMCg
iYZ6GBoa8R8jo2y6IiUyojqteZRIu+/7onL66XkS6msMorvdVDxl0n2c5efL+7QaOCwEM7deWGf4
nXPgECLBZ5Z2PsGRNL7Voy9Kj0A0rGu/Ua1YqspcQalGwlEnc6giYvB1kA0PmIyD391K5dwrJnLw
7ma7/nS8fynIXkBBJgZBN8cqUYMRhZa+diMGsS4vIk8Gc/lkYDIwAWcMwFPsGl4GviWOIi9ltGrt
C0UYPzUmjaa2NYS0bQEwK1GzfZm4kyEh/Mp5wdBagw0Mcp66Rhcfml2Z81vWpTTKI5atjLb5tAnz
m8h/Ro+3Su8bBQnI8VHWdm10UwS7mlfMXwMc+SCcOdh93+RZOI/Cqokba1eqfE31Rw2wCoOVoKBW
HiTNIh3ntlkNjYBHLamyKCOyZDSeysKo8xBCMyF9HAJMN0Sh08uyW2iqVdc6SBIjW0wF77LtrCu7
kMsoO9QBGfQ57pzQ4jOGKNPq1PLJ6A75A7A5bGl8yEASlpMHLeZluLjCGb/T1oliABMIoUvcoXfh
Os+OhvYGPiknNPatsSl9h1Zbn5ceWbXlhc6M1xHoRE1AU8MHyG4dkduy1S3NLz3JeLi8uqvX0EIQ
42xETeyrJoCgwAh2Ix6TRMi8GdzlshiOPj9fuoubKGq0aCi0Wcxg+lbZD48BAJsEVPeltuW8U3h7
9vPnC2FBrKKuX0JYJP+QCndQbJ/ufJTzyxm4qffE1htqoB/zmEfWA0FMdGuYG9YB1Mq4uTxNAQZF
Ecs3VW9RICbFA8UkgbAhSmopVb6VkxH/v9qpYuSqWGhhMs4JBuAS82FU3ou03V1e9v9jKX59EeMT
iwrjkmOF6e+uuAX6RN+dugTzfsFeA9S+oWwE1Er0xjUpJ5haa/IGlccvwUzgVoNDRssIlmIqnyuq
bBpdtoZBP+mjigkcwy0EaknRbZOO+44MqNiJOy1Id4p4VpJgb2r+fal/68lzVsu22Mowk2DfGSgk
9XKwaXLpvU4ql9LYKnNJtLoatY8ZMaQvecRdq2HhQhEmLJR1M9ZGDYok3U3X7Gj0VqJNSBUdOoyc
3Vp3sL/WjHGwlV90pj+/PUsZXJzn2h82YnErNScVbwrBQNnl/rJ5rB/+XwIZz0orMdHVHtZRqD7g
h8xtLUoY0Rzcy2K4Vsg60QwTsl03n4v0BPaOkgDMJrWoiOavXRzbads6AIXuJW61YLayj7GNBn5i
DaBcGGNDbpdZ0cJEN58sIgAuwkPthxtf3euweDxf2uhbjLTWENlddhhSp2o7C2VLjuKfFxjypXlU
Ee2SosEWmAS9U2oUpRGAl4DNqZHf8mLxSg1lxy+Jk2qjbeQ3lQjKxcye6jsNSN9JcBLHf46o+PE7
mOtExph/G5T4jqCZCg/JlR74I0CjVbPq5OdRaAGRavQuK7+qO8i2kasTNQQNjAfoJzmmsaYgHDOP
ibql5X3Mg6yeP/vT9qINlmgqXtgiS4vWTTXKoCMGcXy9QI0A9A4aKEyIiqGcQHZM/1BjroVzk62p
hfZTZWYRR/qe7SUSZAMGpUKtYTzqgIRNR48O75eX7nO4jBtkIYM5l4NuUvTNq3hQBYAyhNlw+694
WjAnMhzLxB/mzUkDu0OOfjyWydNlJeaPZDdnqQRjcy0yA6YgQISRnQSjBZiUq9NDU//jHPLHtWIC
mB77Ic3HzB7Ka2X4nmOgIb0lCqeksb4jaDJAlgXQADojJR31no4JdqSVe6uhXtxwtnx9tf4WwEJU
+OFIRjGGgGI8V9VcVw/8s9z5HOv9fMVgtUDXDoA0AnQvtmeLGqAVMufV8jsKwEq0u8PxToWvfdej
NnukmhB/B1licz/5Ecjc6yT2Oa+IVUV/Tj9JooKpK2Yls0jtxVyFojINMCa+S0WrNmIr5QGVrlq4
BgEgx0LKwGBiscEo07EGvCYG6F5Ih+EeH4A++u1lG/8cHGA5F0KY8EoPDKFsZiFqsiHhzdSfk+4B
l47VtjVn51YtcCGKcac59aVkUiGK+AcdY5tZm9qXlVm1jYWE+QsWYTO6cPVC6CChV5/ScDuAhXA8
SsXXWt+q0VPec4poa85bwkQx/DdO1CeEhGaoKxD1mQis8vtMAWIJRr6r4HtQvKnGS5jtLiu3unwL
aaxyGDjsEf6jqjVuy+SbUHCSNquLh2m+GUUVYtj8VKzEtKedAHPrHht6UMRjXCC0Np8N9SkCSnr/
dlmfVfOeaZqRcQNcHvsYzzpxTMlEGzvqVBApSlZdRGjX5gUOPDHMTVQZqZn2BcQk2k41MQmowCnw
rlR5dXMWyjC30RTpMhlnZSovPwK5YkdfNGrVGob+3ORBszNbP15N35Wz4fRPBOOAkV0dgBh7eUlX
WhJwmk2VzCigCBnZOUSlVCZ0z4WYFUgceT844Yv+jBH3rW+lhxgEjq55LxQcoeuq/5LJeBAidGpQ
mhi8RYSqd/fyP+/m+KgT4zaqRoikyMfvD5RDVWx186vJg5Nft5FfKjBHKw3NXlAJROjkKGg7SmKL
i6O4emuYBJe5rsw5YObW6Eg4gTwGMtJyBsV5RcZpxm2p//kctIaBObglwH/p8z350QeKcTvg4psn
9zodLn2Ku3PikwAzIKSVvw1xkP/zgfWPEhkDmEqFCjTFQFXWP3bFXjS/XrbqtZVbasQYwBRLRdrJ
+P1SvS26H70CHvdx06W8FO/aVSjjmQNZwGX51B05SlKEqSo4QHFwpD6wNHnbiTvS1wj8tpdVWjO4
pSjG4IQgA+FTCXdRKEjjTLGjBI8lCZ1/T8r8FYvrUOj0hkYNpABRJ5U6G2VZHVhavyME2Cr6DOKD
fpmPQqZWNvXGnFUB0QuoNFSAowW8QedVE8Co3v8KYSLxiqIZhwYQEmJiaVJCR8dAahxLoBu/v6zO
qiQD41aY8xJ14J1+VEcukNWLJBwfQ515MU/RsPVFt+MRV600xiB0Rfw6A/2C+PRncn6xN0M8hnKI
vKzdGapdasZDBEpaVZkqCxPuFhjb7DHFbLNPPb3mdX3P1sW+a5ayGesjY6PkPUrptpxNdqtVN5Mp
cV4ba8EEkB8IrkTkEg0W4IgGU5DBXua2Dor7ts06R62BUxu1JjqncuCTNpUfOzKpgPDWt5yC0Nrx
whUIgwHoiwqH+3ETO0P2jSlEqGSAIIdQQG4X5OCT5jceAgpeUvN8HjAQWGjcNhFMFSEnIjLflTFd
RrvcaYDKZZbeZaNc1eeXIBYetxzzPih0CFLEGoS/UuU35ywtehGPObBgck70um0uxDFXCFKR+Zjm
CKP1cLDANGolkbglAyLcxACZS5jZjYnu2OHUFhPvkbAWUyPhgvERJFwAvs1snZJJvjSEBM875JtU
864oAmA7locglh1V+t4Apufy2q55ffQeYAJIxHNOZGfHDLMd1Cabvb7WV5bYBBTkgmG2lUvAznao
EpVP/55A9vQRPVaaCgLNJEdS+AfVRSvKESQanaWpw+NlaWtnHROYYGIF7xrgZJiwA815Za+0eKyq
A/BSiY66AY8/fHUFgQOCnjQDsSd71o1JjJR0tk5JHpxMd0cttiqM5QNivzlf1uZnlMS6LswAo3SH
OB24goxpingjJEndIBjcmdvmSb5WgH5nDU/9MbaBISa/kV3vTUfd+ppd66fxZjw9o/d2a24NQIBg
rNe9/D1rq7v8HCb0KftJnIICnzNv4uDnKAo/XJawAj+hof30l8bMgQjzVJHBptzYiqcd/WtATtw0
jrE1jum+fRacbl9c6xaYcqBlesjchheqrF2IS/mMuTZyXaKhDPJVYHImyYGERz8XnBylisuargC3
z5oScL6gHD3v70evHSVo5ax7TFTimD4JuAHjMXP0AUhZur9JUrzh2wY0fpgqwxApekIcMW95raOr
vs9AUz5Qc4HMh4LLx49IfGkq1RovqChu974W7lKdWFHVeq0MJISEWt14EwWAKgy+X1Z/zccvBTMh
DorxJd5zEDzQzGrDbYYJ1mbYXRaytpkGnKukI/2LsgKzxGJhVrGuI5QWjM3kA71kQ/Rv2sTxcCud
BfOdD6gJZOhAAc1Cd8Rtr6otEHFsid7oIKLFVL0dxsm2k+pdFzfbUBvPevGMsV17ohnGxKW9nAWc
iZVVXU1EpeiWBYYXm/AUBFkW0HwM/I4msdGdG+XUSisX1IOX13TtxjJ+yWHznkMm1gQdNrCYLLpT
wsgtpeJl8kWnk6lVlN/HkNeutxZcERwCUcUYCRqcGZ+uTinmJwagFPihAsYUZUq3VY7kYDT4N4qS
Xw99F9hyLvi2LMk8gqY1b4+G+JkUY04cshc06DDqqBoBw6Bo36L+pkvfp94eam/453Ok82iBAgot
A13ACptmxdiCQGMZjkcnj0W9i6LnOnyLi+dWfOPBZqyU9yBLBdaNhuZgPFEYJxv1WTvi+seKIqXc
dt6ImlbvScFJ0jwieUQGc5L8KPPylav5mqVcxrkOMZiYRGCx2aLqfR/sW2FbVx55uRMeSOWGtVs9
cLzM6u5pwLeY5z3xH+Pe9ClBNWaelCcJBnO1gypaivQqRl8DHuri2vEjC0mMP0u0PifhLAnvHwtE
doX42se2ysMcX/U1SznMYaCDoQxklpM16JSVtp2VWNleuW2QfnPKm9K3tfvLB56j2c8rZPF08/vo
rzUM51l8TMzmj3kMoqn07rKclSlKWCVSEWDzAcaczGbzptrIgcw84Ord6La0le693AZVGDlJL/Q8
2dGmvAGYR29Nz5cFr11FS7lMVNPMpPM56WGV9Tfa7QAhR03vsgh5/h1sILeUwZy4TkyUPBYgo/MS
2ZIfwCHuDDuyqx3/nN9LvZPZCqDyNIe+JvYV5g/s30n3LL+AOXtJZAiKkGB1J1m+iSfRA+CVraOh
YyI3XVntOArzFpW5ekfNaEZ9gMLGWd/krvQmgK4atKP0iLGKsXckJ3HCDfJNrTWNlvpEN9Mew7Nv
wQPxeImh/2P154AdEJuY1GdWvwkNqk8BnLi40bx84292qa1LluFJx9KuAermqk59UN6lHWads020
0b/qv/FGBxDV35/ALP8w+SCe1HBtttEe3a+yviM80O7VgwoeJbh1UQUNI+Ps0lqVSjGftSy+t9UP
U+1Al3PWux+Xt3bVpy7EMJ4uHsoCPd0Qg+buuvsG6Ag/v87lAezn3PB0XRZQQU3MbwMViLGieIqH
KfAhi4JuIGlR6dTRaPPaUM3WezQN6L2NRAXelfF7o4eOMXbXplY7U6VeCxHxhORmoDHHH67GzLCk
vz9q3oeFQ1Tr1Pc7scSlAlLnFrwIQmqb424E2bb+NJVbIh4VXp5uNo9P/gNQUAp6ObEYbPOqWJlj
rsi4OVMi3sapfsZ5/o3ADiO6f4tg1FKCWBjGEkGBnCluFdm9tBFjTNTQ3Sjsg4znj1YdxEIcY611
azZCMCMYKci49B3muRMkAkGu9hvWuhDDWGuvF9LQ+lg4PZa2tPbySHSQHbGFwSl4g4yrKiGJAy+D
SNP8iee5MAyKODTqChiGVAMKtdQttXF/hyAOLAfIzAMUTJURFzMLp2dV0iAqRe1N+hEoTo1MnKJ6
oW8LwM1NIzvQgeqyvbyKa+ZnSnM5B/N40qc+SWMa9JJo2KwiBQZjpRyTvuI4yDXvtRTB3MJCCXDd
MoRaQoiUaXBKIisDtJNSfL2syppLWcph7oKwBF4XGOYQQKGJgdSnrHanIbOC3G14TJ08UYzPL+Vc
imsVomI5c4AKXFQyxnjtqjkk4dtlrVYrsku1GE9ZZbEORGA8H4RtO1qNbJHrZqe6pi2fiivQIzqJ
FduSO2325BTcfY3sr9ThPdTms8Q6qeU3MB4krdq+FZvZMtvMTTO3n3Kvb01Lk64EiobI75d1Xjtu
S3HMQSgBujHmBOKAtn4vzMg7QA4FMkTPc1WrpglgUOSFJBwCNkki9eWkCC1ibrX0JuVQqNeEvk48
a1ldvYUUxlOZZpikcot8UJhuetJtBUGzQv9qqFO3IDeUizk+vxQ+7dZCHvOSyEqMB/gdtAL2H/lh
IFvwpDjirfIIJlLaWQW1hYfREbfysfQaz7+m59/YPqS9jLmtCBhDjMV2CljNgxH6CqhaxIBpClVb
59H5rTquhRDGJOmoB8LPRfXz0BHlxxA4xZfVWM3jgeBGNzB9OreuMQ5lisFPMvjzi0w4lflNRtE+
jT7Vt1D9XnUnHeh4xTUVNrF4f1nwqvkv5DLexZelKQ7mE19PFFQiKOAaiIh4r7JVK1lIYXZJqLq0
m5CQtcvsqObv6niQ29QCHxItMkCjJW6uv1zWa/W0LSQyWzbkRWlmxWwX9d6MnsPumtbPGu+uXpEC
1FD0JaDVFYj3bB2kEwtxamRIKXzBjgzFS/rcismpk0LOU2hlyBUiFqKYjaIxSJeMDE+hAejhZ6mz
pm14PW2Ea/Wmqqx0R+3xynyWONW6FXcyE65gzg+1/Rmb7GOUWtRCq9AeSUkgTxGUkcCQPbWBpUoz
I68Lht7Lu7ZijR/EMUo2Sp8YfQxxhXxIhTsp2krC3WUREk8lxhbR7daTcs6zVtpdj0mbykm76zZx
gFSK3KArdT8a1avIlUhuq+5Ky27q8FRTp4VjCziru/akhL4YJ0M5FMONbGpZqkVNmHoUzguHHpUT
6KXO+atq34WH7tBsg7vWS0GQvY0PGaoz++BrzWPWWgkuPnwAc0wyH2ReWowPGHzPH7wicALzuTOP
RcCrVHB1ZS7aqhTDJNQgSqEOhueAJ0Ut9XvgvceHt8iLHnPJCXf0preyQ2uF98XmlZcc5SnL3I2E
5GgPNbHzber0qqPS2qpSN6QvSvRw2ch4kphbMTHyscl06KqOdudflcl+TO7q8eyHvItjPhHM/bvc
QHaME40EihpVkFTJILl/aWJOQL2W5ZXA5qziqaARxO6MKrVayL46sySAIEXzT5hmGBKvVLwpuxoH
B8qhx8SeVI1zIaorxxQY6jgUQPKV0M7LFC0DWtdFgiozEKcVp4J/Az03Si9RA2Dc3k2Ib0WxTU19
mxZXtLsWgiugQo3ala4ce+1J72/DLLTkEQjVdBP7TpR3LuruvXgVT16fO8aEl49ijeouIv5V6wO5
mAxuh+ZD1LXtenjogOvSNK9yO1fRbAPsQUV8NVYnoxG9IUAdGq0LYBLmecAVy5GBnS4B2Q6hgMze
KEjI5LkwaYgD4AEp2HcAuBHbJsp3Gm/Cf22Fl6IYZ5v34HJN5FlUeAD1TR3YSh9ZITgBqKMXHM++
KgzTo7qEGVIZI2IfLxI69cAjVCAs6UwL4JOeCODXRnoS+kPeHqOi8S6fwJWbeRb0tzzGsbX1mIV4
g+LVJDyIBpB95Xta697Uupfl8PRivBq4NJWi1me9NPSLAhSQyG+5tlGmYFMYZEe4EFIrAhUJY/eA
WMKz5RP6pCAHxAccd2tLAFylxS6cXkZQC2TlKZRcHgv5yiqiO40QFK00IHWy13+aGeVkUhOg9ppv
j8XX0Z+QGfD6jGMdK/f+BzmMKRaSEqi1aLR2Zp6G+DqR7kMeZcCKo/wggjFAZVLMUCmxbo2v2rLS
2/pvjB4oiAEBP4XMKYrFjCnIk6LTLMBiqUH72GST0xXBXRZxYoZVPRZSZvtYpIc6iQh6KEJKDP+m
NCCN4Y1XrW7GQgLj8SMhMOVigoQyfS9KVwGupIQ06eVzwxHCku+oWq5QHJDWHtD40mi7nqjwvJzu
fM5asYxUJC07Q82hidhqp6CTHXAAOJf1WKs3LXddkT/uR1Vh5BgVvRYoGNN1qB+0MbZ7AEo2o+IU
YXaYW82yoMdjXLQwM4JCd2Zjit4JOoBO9uLG789NzKsTzFvERAUfPooJ27MuyhpTwOqm7VeSn8vx
SOlVUl+hKiXFbtfeXl6EVTfxy2J+0ikubDLyxS6L5Nkmw37ThSA3Ch9BK+rHnKEv3n4yZ7jtTFIX
5nyG4+imrcqrNLu/rAlPAnNt5CU1ySBCAoZh/GwjNxLH7tfy/h+2hvESephM4CrDWiWaeE+iKLLI
1BOrNceboRNcMybeEOZWU9+ZGHO+rB1XOOM8AjpJGul9HAjxPvUrdALbZXtKpxswsw2RaffCVSbI
HKmrxoisF65+1Bw+VR3qiuhUFYLOTuGx/MwNVYxzo+l5wHDgq34n/sZMnQLeTgC/o8FU/sSOSAa1
LsDf22ECtfuRVvn9gFxYK2WOiGZMzoLKKwdtKYtZ0L4hclrGYWdLhxrTxNSKD8Wrce2fv8p31VvO
mZ1aQRpAi9dCNcY1Ex/wclIGcd2beAwfjHN8HN9L0yqujNFWXEfbPWi3lOfixMtKavPPF8e7MOQE
/CiQitep2//oUku7VndBYgWAWOEIW3MlCw0/gXJKRS5mA2Sh0OlkUWlPaGmL7oi6ubxza/fPUs68
sQudAi1K4iaCnFQxd3qiXgWAl+tHXoKIJ4ZxxK0UVErazGI00Sb9PkJ2jZe1X+vmWFqFNju1hS4Y
ITXGdhYibFGM2FRP0X12kJzsKn9Sz5FuhRw3vHrnLReP8cOYpBK7eN6kOnugr6D7fWmc2hLcEB2V
jWYJ78WVfN+hK/82efj3to3xz/CbSRVWkKwobz15kJXaKsWvl2Vw1WNcdDfGkiDOtqFfK+huepGs
5ircz7DNPVTKn6b9cBM7YGWRN4T33OY4FI1xKLi19WAoIRt18TK1pJOKQrylz+wY7rOItgKDEyOt
tFPNfWmg4MNAIQhQ2cl2f8QkV9FIaHYuQrztT2myjyNwhzlyWjthdB7L68zftu2mHB2hPEYx5ySu
ZBjmDwDsIqYOUJhm+yqmAaA3SYZuaxO95HGXOGkB7mz0WIFy2Qdj6m4MdHCiuCkPcVIy5tX8GCd9
FM2cnJxQtFsZmIuO9StqoCaZAiZ3G/c7cGcL5inND1X5lCubyngwNavD/IyQu4r4LkmvOt4omiUO
8S3aQy2Tiq4CfMz+mpT+dupi2yjukSUB+UCaV46JBsq66KymegH+gt00JzqBMqPYKnKAAuWuU2sP
FCxjfainGIWaFzIJrtCoQBvwJHkbTW6R7rRynwuZW/a7TNj40U7PJqtJdxMBUvym6s7xcO0rwOnL
LBpRJ82+0/CKAsFSR1SR5o453STRKZMxBuSB/b0otkN2isCvOHpig3g1ewDonehvI2NLzIe8uAW8
GygNrpLxFvA1hhQ7pNoa5Zk0XhorVtEdNH0f0Vs9Pwjd18B4NFHwnw5xdZWD9K6Md0Z+l8abrH71
+3vUTTLzbHTbXLeMcQPO6gznR+wApha+1SoAKk795GEGxQ0BSZI+ifVzboSAufZBseDG+nUACjvp
axadhfxVGUGY4wPLAhRkOsVyjaipqftacMzwTc41W6XP4ngE/YFQhHaLQorcRduUeDA/O8q/+uUW
+LZT86Mp7cg8iP4Jaayu/kribz0QfICj1ZXzglyB8zozBzvuPKq6tVjvBAxVNMA91ORTovSWmJMN
iZ/QLeSloQv8XN59/zl0mkdSZ2oXVURZiB33TTXqV1rQzs04trQzdpXXOK0bWsmhthrREm+Ua0DZ
urCws0gxIMtxhCvideSiVNOUQKsLJvSPF0uZaHlbzW2C0QGjsXZvx3Z2qkTLtx7POgg7s/0bCkeP
tVtyFF+h0ETVYSGZOZh6PupGhUvtZ3sQBoX2pTU9gro0Rehq3xmucV249WHcBjvDKZxoA9paQPM4
vJtgxT98+Azmogu6Om9oj8+QbSCNQbTv6Bs4497Ln74C+90yHeMQW0/m98sr/zkK+qg+c82BnAiw
EAbqZQCSCtKXAmhgRWG1Ck+/+fsZ//dBP+amE+MUyEka6leplR5VW7kKvBh6lk63aVz/qt62Ni+l
tFLI+qgbc8OlgSKbDcGapg9g4NplXgmKYxf5R+e1uT4mG83mQQ7wtGSi5kQBzs7P/l3D3Cvaxh+O
irC9vGFrt+hiJU2RiZGDscCIUjUfFZ1+E7XtJGa7Ativdf+KipNjJsNr08uWEQeANSYYr8FIWh92
t/M85uVPWeHAWy7wJyRv00zkwpxL8ggGb02QxHjZLnLio+98izeDM93hVrNQZrFqj1id3Xvo9nf2
WmSdL3/IJyM2FXSHoxlXwTQBmt+Zw9MLwZiIso8waqw8mZR2CedaG9fyeHdZ0Kf9hSAMhqK1Qgek
HQbgPropM5mSQgdhExJvgCvXM9AMuYrsXRbyeYcZKcyZlDtlSoYaUgCqCmzvCfGZlUdA+kXv7U6x
M/DLoniVcjwhTzfmhGZFnxq0jHrMf9420X2heT0P03L+FR+cAKMYcyCRsRRqsYViQiSKuyQu00dZ
UPQIQItjfm20UfJDaKOBk8dcsw6MLhkYtwfcNmEfenGENpluSnqUAzdijSEw+aGvrmTlibNtPDlz
wL14HE2qDCjhEQtoIq5zpMHTN3QvPwMSkB7IObsrrrTreKfZNa8T8vOzbF5XGRxpqOJoM+TJR8nU
mMzeDGNwS+xw6naGaD1WVucqG8xluPO8ks1Rdb6OP23kQiCzkS0t27BqIVC/bg4hMsMb09ZujZfe
GzbBnhy56YhPiQFGQ8axCtqY9UYAgaXmDU5ud5Ysga7eVr0MpBocv/a5cP9R2s/k1mIn2yzJO4Al
YXDGkU5k073liVWPrmzP77Npo59qBEaB3bzCmsYt795aPYh4CwDyFY2Tn6bARinPM3lKezRWoaW1
2/ZzFkvTeUqumqsCFlB1Hg1V2SKC3hCjMLGsCLbaH6DOsHVXOJT74pt/Y7gV0iHH9IZ6DY9jd91Y
wYiE0sUc6rH0Dy2ZWqoTyEVh6U29RWO95zvJN/l+sjW7PLXfOLY6H7tPtrqQN/98sZmaICdNEOS9
bcjoZGlAtmkpdrjBfKLTi1aL1x9nZT/3H8zms5DIBLNG6yd6KkBD8kJHq0Se2gMSZ2dFnu5Io1Wf
RsfYCDsMiGx/DLbxUuyFQ8SZ8J/D1k9aAytbAuAMVprtAaySoia5Mjuj5KBKP0j7fnlZ15VcCGBc
ADrLeoCRwpc3g44u79wq1ciORHKXtWhPbQsT/S4o5VeYextVpKADUKahyN0HW1pENsAHLFn3LXMq
T33R72KiWFJfnYnWIdUnhLwHxucwf96TxecyDqSLSVyK8ny76Tv9pX8F35nuBedie1dY9Za8pd7U
O9Fe2Q+2pDuDPTrnf9wB8/ETTCZwUwR1qBINK5ZOu1J8EdpbEtomecwwYXN5c1Y3HwkWkEriXH/i
Yo46rQyjGv5rQq0rm4rjMIibyyI+J4hnbYAcAZg3DOJqhDHyITPwPJ09MrC8NYyTH9ujp10BhnZ8
bix6r+0bQOjboVd5lwWvuq2FXOa9FvlVrIC/A4Ydyju1mA6oUgPtc3SD4O2ypPVV/KUhE+yBUkKb
GgpJxHwMwwc1dC///vmEsEcUXS5oeUHzAIJWpu/EqIsAkF4lTJJqmxpJD//GHO76bCNlyTHltXus
abOUxrjBVC+moE4gbTQfW+rlDa/niSeAMQjdCLVBmgXo5DxDQXTby8u1FjzOyFmo7mho1GHhPCR5
BNpfV/WAZPlWa07ebOrQwzSLSe3Lglbj74UkwhzUfMBYrRFDUqiInZ0FATLOcXSd0u+givGorKC5
NGmcrDMf+zDDHFzWPIgdphk0kh/9pOZY/OeOXRw1gJyqYBdGn+knvBQwGJVKl+F74h+SJZlOg6ai
2soPRzQpISHSiJyXwNoRMwkagMAMZaKDhgkn1VAB2lZZ9zb1W/B9HAolxXSNm9fOz4X+j7fhP+l7
fvM/tl7/93/hz295gTIKBc73xz/+96l4z/64SV7f3uv/mv/h33+R+Xub9/z4mn7+Sx/+DX75X8Lx
gn/98Ac3a8JmvG3fq/HuvW6T5ufvx2fOf/P/94d/vP/8Lfdj8f7nl7e8zZr5t9Ewz7789aPd9z+/
zFWR/1j++r9+Nn//n1/svG5e/7gL317Zf/P+Wjd/fhGI/C90wKAxG7PxGB8HBNGXP/r3//mR8S8R
dUZNwrCchLLjlz+yHODpf36RpH/hHwAWCbibmB4GR8GXP2rAK+BH2r/Qq64QYFSCmhpN3+TL/37a
hw36tWF/ANjxJg+zpsbvnb3EL5+F1hxAXQLnCR3q4gy6y6IQgrWkFZPRjNHYhiKsRcSucfs8qfZC
kw65baZj7pRBIh8rNPu4AkoMTpKrgqWkUf4truriebF2f33ghw+aneTygwzk7n5SKQHlR0acwzhp
JPR1Ne6A+TwORLoPaqLsKr02nUAq+pus7VAo0kPzkMsaMsWj6D8CiFi8zcJqur/8JRj8ZT4Fo/7I
oGJpwJONJWcn4vW8TOqgbGS3MTVMiRI01GpDl++ykUpX6ED8HlTJYA9gQAe9qz7+P+q+LMlyW0ty
K7UByjgC5E9/cLhDTBljZmT8wHIkCJIACJIggR3VOnpj7Tcle6XMUkn2rH+6JVlaKibeywCBc9z9
uEfHfVfzdc4tpvIsC298JqN7ePDDW8onyWvMguw4mR2VSReVDk3JYeXLgjHUcSxuYQO/H2YC8sL4
8HHKli8M+diNGuyK6FSR3zIz8js1uxBe5xTYaZKMealAad3P6x48Uo6ggXik2XWxagT7ROhc4RJP
4u/JnpLj2K/sGnpdeYuqilZqHa7VtszHLfSq6oJxPW5J+mVc2FBZ1b/hhSSnIOPuq11Ao+5z4Cs9
p0nV0vYxHYbrvWjT98NCpkOXjPunPko5tI3I8s2h1A+TLzToPxIR3sFI6QUeI/QwQSKGyb7utld8
eM2FNtWgI/7QsoWXdMcNLuYouzFhm5RhNLlmm81866fM18kGfXHPs/lFbrLH6S3n89yri9lslJwL
5/ey21OXwJNa9xjFTN4Vm0q/5IvtmkzvZC2d+DJOOYLiXR6E79gabA9bJALcv4RxX8ah+yZ925bb
GIKbVraHqVqXzWtFOTHpJxiBdsMVBklugoh37GSKCLGa/oYQdZptgGE++15n4Suh+PXpFqz6yGcC
PGn8HDhzlcz8O06BNzXxpemHhJdQEoendhngQ6+VuRYhHFPdmst6J8OXImeiBqw+lYXaztoh5S63
2XIr02Q5rhmSS61DB5ll23UoCv4Sd3lf9ekS1AL2G/BFjyquks+iYId5j8Izj7Ox7hb4m2xJPDxT
xECXPZgKPnB9CrT7KsaWNEhmhkPiFphjHMDoyhD+LRL6pJx87WcflbFgy0nrHjgcVPYn1mdP7a7W
Mh2mEw0gyfY0H6tho+8Sr+IB2X/5dA6XMGz6XT8ykAEgPTD3mCgT3uvBuf2w5qw4tHD+vW9Z604I
kSleIsAi52IK8huvw6ArJ5iwX7EujN4p0u/3XbLIsQJrra8jM5N7OUh7I5fNXFay2dJG0z7LYNOl
g6FeA+IhgJ03fq2wm9RdnGPOXWrMWMer+9SFYf8QTOQYZJc16Ps0oLdzq5Ko2WhP2DVBXjV/pyzZ
BFp3AvEcmDh08rB9d8Ve7gi4z0uupz16CFW2e7iCwKnjQLMdLyfdNCYI17x/t7HDnrX9q/TqnInx
Oex0Vi8WA0cLW6GNxPx/2XvME/gMU/F7xvVVkm7ZoxMec8deyQO8sYKxDCaj4QoUfxog7/yEDa+/
B8MDUyuGVN2zDWnKq7Z32duYsuBbyOn6AMFT+BzYVt4mCMRbS8bo9DVQkGIqBN0eAjiDlYNxtjSh
5rcLGrZy2vf4RLeZNSIP1ZmxDtZjw+KPGLAAhZIhFx0kn/Af3IgHa9vD+cV1pDjmhT3F0byd4q2j
3/sFx0cdRhvIOGmnJy7npaswy0OuN6M7pHvraLsrhOVHC/OMvhSptjXm010pQyWPOwqkKnNYaCY2
6OpzsvePEisMexqW6/24Z8t73s8B7Akt7+RhzQJxRkgf698DOyP5M0DCMT/uUW4QhZ3zzOhvPp9A
CkonInbXpak4FMWMEC2xCAJmNgkH7E86u9UyLKpxlAt5T1UYPTMqb2LH0nd9x+R9Dt8SU5pW5Mg/
SKNXF/umm1QKcFea9cs2RCvoRpqcRSK3ehPhgJGXxR6VLjTqTMCJtdizrRHrHMEoskvPiabdsZer
GLHad3WYCrZfrSwBzbupNXoemBqRgGJnh7KVtpkrQ7Pv922G6YOdFbIyLvfYJyS7mXo6vOS5ZeAu
uxV1rVRCfHE0e+pMQWgJudh+LzOz32PJ7Pd04cWNVJrrcpI8MA2E89EzBhCj56DDFxU5THw3Nptq
stgwwlbAI67t1yeem+0EsGt8at04PMUkuMfzvp057v/tmq5OlnDkMbdtRpEbOAdR02LPrTaYiZ26
EfNbg5DtJ1CE3XE3Fgvc+vGREGtrWOqmshQDzW8KkZz1loTQqvZWPxsYn350cZRAmrgX0fLUBROE
n5FrD62yoi/XaSE9tr4cNGNiUn1LeUo+aOxDGD5albi1uMXozYYWk700m5+nZWxtDeSTPeJv03Ez
fKw62Rc3m9L9QyKXoKQyjNeLvIA8SMIj6M6WwETlPsm8aSft30kyUSTipskxIkEyNHCbGx4D2TYY
8u1fMgUi9pQ5hW3A7svziOp7T21ywCIMMbEPmKX3dmyKIWJ4XuymIMXZ1vXZGdHft8L4B2lVAlgl
CY8jGfzNGOng/azHAUE/4TFgKfAvw5Bhv/mtadN++jh4JEU4ppKP8QKULFxFcVIsmLA5cPk8GzF9
bKcQvPgY6nuXD/ZOBKY4QGm3HrEtgxmP8Ny1GD06OBwbGIWgiY2rFK+9dNEKSYdIsGt14tUg6uRx
5agJFUKBmtYbdu37fHkK434QFVnDEODPECRnrtbENatY0eZziul0GFnpj8W8wydym55DKfSnLl2x
DndalHgY8k+9i3HUBULxe9ujSK1ZOk+HHaNAJ7fx9oVEEk70vYzJQ2Im6Gv84MYPwu8Rr8gwZlcZ
D+DXxhJWeUsVzn4gpKYms8fTlFturrIZRXONvI3567K3bd0vBMbYpj+kgWD3xqf5YdPw1ISboXwo
wkHfwh8q/sr7IgiRZIhnMPYDFgvHvE45I72mdAv3J4Hj6lqwVWAawmF8dZiGKpmivXbcDlc7JDMf
f2wQbdetN6Io2EdwGXk9LAW709E0JqjgMGRWMsi0zy4KOMZSg0Q1LNxDUsK9O2yv/AaTwdtQDfGz
Wca8nm0XPyP4N+3AMKXQMNaFyJPliU3D8rWzFlsBIRu2mXzZ7/2+zt0L1w7Op4XgND3ZgOBZS9qR
12NusOB3GD8e4TOBqo7IeL//cSxP8TyMSM6Ziu+St8VNgeHnr3KGohy5AG2KLD0R4t5GGyKay8KY
SNUIbUUiQTEt7BJXMoj9MLatuzfzktc6j7bXAuqiCmIOds9HMhbleinus2TRHxPkJd+yIgLFDInG
fv/jg6g0sCBFluBPwnSS4GnZ9EdeZMbWakUQHqioDG9ApQ77WzGhWuC7Jl94NvbfSdKn532Q+LaU
ID8gH9u9bbY92u8xU6I/5r3Tr/MWYH0WVPiojhaCTxGrPzpvw3uLyv+I7FVcvBvASi7rVMBHXeAc
ehrtuF0bhYSRJg2xMbVuxUfzdG3vC4EUwh+3vy0QVZxm0++tyh+t7x9d0y+N9i//+7+e1Yj//rbl
vu2+GDWr78uvX/X/YM8dFWgM/+emG/dEtfLbnzvuH9/xe8sdp7/BBxfVF3RhFKhHDKTu9447wmfi
FAkPEXL4QgLc6V8td5b+BkeL/MK2UXLpx4Eo/9Fyp8VvmJ+FvR482GC4eXGG+nd67p+5LwqzcDj1
xtjhYL6YYITzF+QupD5Cm2PRNnjtfQMD5HA5iKiVKE7agFKkDc2A2XVPins/QcGWwLdsP8ZrbPL6
T3ftj4Xz53b70k3/V7f946VAYhQmEAlBvgcdPj7/Jy7FptM2zXC+qyCOdE07UNasxjy6HANq/3dX
+gWDooiCdquOQxzeY9aYtuiqvjfiHenisPn7S/2iVf/9XV38T35QYRd85ed3FSs9zIGMQkDlqLy8
BfK1RymkFN2GGAxuAYKlsLsVqDAwibfHh2K17h+myP/qzv75NfxyZz2CJQXMz8NLTF73Lkmmomay
Cx5xPP2TIezP8N4fbzclF7PuC3j/g6D70y8xc9h6kAQGlbB3601kijnBUO5A4A6LByEo23Hf5n+g
C34Gb3+/5g/N58VzMkSw0c+3GLPHfZpxvD2B3yJHbxJsDfwfeTWrObgL+jAuGe/8P0DG8V88Onho
CnpxmYY85VfM2LWTk/3aRdUYW/UhRxTgTctXL5rZboQdFAripDJUxlGd5aao04IN4dk4k9s350OY
mmYtgPtmDImZaiWlT9GKiOBpXnxwLwnG4t5p0/dQazqu7D0Vg/6ncea/WhlFBDcZoK5wQr5sdH9+
5gakw9o8TyJYnvcwOTUtt8diGDtUrcmq/gFPgyUwftwvj3iaIsGnKHDHQoDAP1/O+bTYJVyEKwyH
elvOBDOW2GG67kHlEqYwyco1q206IOR7a2N6Q7Mpht5UZ7qFfxdD29CiZdwqjVxNwCt80TdRABvS
eqML/KnXTCbLyQJilzXcm9CEom/dnx030YXRt+rF7nQfX3yXdhh+bdexq0S2yLykbWrtiTE9fY+1
RHeN2VZ5L/nY73WG6k5mNe2Eq12SI0WDarj2nQLLjKpzMVldQ3kiu3ujaLqd9JRvvJJmilAYy96/
SbXr4TAK8Na3Jl8Nr8BvBU8ms+nndUSTfWCJ9Fk996wjqM+2rQ7ZpTMtfJB/idpQQmU7RSYo53zK
H6M9t9DyrkBlIHjmU3lBBteaBHxZmzjegr7e16h/XcKpuF+TkSG9DT3ICyZNQnq7Wasesn7KxqNT
q8IOP3j6Uiy63REbP8TvqJmnj7hNCDHJt3j9CrAM8Wpr2nbwGPAMCMGMzu/blvJiQOydZX1lYcz8
haSOfkBHRV4xRAN7B6UFudLZ4r/MsYCv3RCp5BWon78zYmu/IYB2e7DKXJjzifVvfZKrvDbS+7yc
W7c8LP0eowZUOnvv5gIGy1YR9ySMVGulvQqffBC0bZMzZZ/yXuePnsL8oBxs7LZyF/mCXNd48Ced
qUGWMRADYARhDsWTg1FOXkqDMfoyKGir4Lll6RciEZ9x9H3QfV9EGnW1SIP+BmEN41JiMXdbnfQS
IZRZO0PJKTpME45Y/o84MymarRga7LVU8Mn273fWhvZIAsCdsAtDYtRVl9uYwdRr3Cws9ZJcvEhm
YlrlSEpbSym23mIGkpqXOQYWD4VdAV11mmK0/JyuIwGUY2cCy4qcmwU2pSzbk9KOoE858Iq5i+82
OXpYEURzC+mxAZbcmHHaH9owlDEmHLidSo3NLKkilmA7BqI+fIHPWbc33gikkRgeCgCfMKF50xus
YQ4BLHQh8rY0Ax42+wyPSkpFAYyCLi8JTjIHvznXJRUOtkWVvvM9bVDqzJ+GibXRzZQi52TTvUwR
cyE2gLlFHNyhrmfZKUaeH4SnpCXbbe+1ITXw0ng7pnb1+yEf9ULqKWFYCgskpGGE85EWUDJvWSZe
1IRyqlwCu6bwHPdTcXT9nrtbRt0W3MZmde7DnieFbaSesumg5bLv39jMxX5uN45/S0o3glnHmO4Q
h+AhS9FWD/OdSuW4vp8J4/ZdvMQ90gzNlu0lajN1nYKSxigBa9fwQU8BvIHCheWlJ04ZzD8OQRUu
WJ282uJACmxRqNArECdmucMSKD6E2mlyFtOGrpLKrBew6GWFP++7AR4VUIEVTNg+oFHh6ZOMYp6W
ALASXgW6CG9tPCN1lPfhRdTdOTg1qqkI1hNph8w1Ngqxg2DTVFn0AUmM/J4iDv5zlK3evrJRd3RB
f8rY9KYIMQDz1Lb2MrzlsUUrBcGTycZr9KcThba9I5ZW1i5EKvh0TbGOylCCKXk39gHMcmt4dQ/t
gMKpg/fbmQVjCLys7Qi6vmxFu7V7ilNQZqkuE07i7TZe+xFGTsDVsEfHWaBqJto1B/EHHGJKSc5P
o4CtcTmEOXqsFT8sKVO69x9cFnq0cdClqipYVkIONlnbo2J7P95iQq6PT7NbZvW0ZsgtwHMkyft+
JfaZWFkAIjf8tqAEMoK9jxhApyxtr5VZ9wPvARWQNukrwIa4r97qlxkQ/FPKwauU7WQzJLRHwBWH
fZSfGB8AnW4TyJJNuseZ6/mFr07d2MItNYFH1XsWuBWPc8tqRkljYFDYbMF+O/Bpv0MG4ieVMrgt
TIyYRm7a1/NiMPmAibRm5oU9pDDGQaYwgjL4ElAk8JpxeJ7RL8MJdY3Ca9dCoA6lSRNqqMg38bGF
RhcO0AMmcsHdZCc1rt0B6Enx2q9FAAy8hfPLknUnYLw3I3r72w6DCE2HmC0IYUAwoIW/DkzeIozI
2wM2oP6KrKytvPNPzNE6l3RHXnYHiAMWvnDRLsa+SVLbIGbt6AoKbV5qIc8Ic6DYKVTmBxh988MS
InSKTh8muIxiK9J7/mkekXVE1TCeQHuu596w4WOxx/sJ3Ig9jgs2rn3P8mPRDthVaORdo9P9iyzU
h75nA8Bs3rhkwhEAVqXqc2b1BdoWt2KXmETD6Mt1P+skrAGnvqVbGh1HtSl08Dlln6MCoyZJAP8Z
iYwAoCh9FYzR29T7oFoccB2Krvm4jgYAkRIAeDVTH9i+kQ9s9vo5wa5XocbMHwJQZ81o1VwmdP0u
EMvRBAW/nufpy06Zqe00PCiZnYsWgtogFh9gHHq/FWKH9wZO6f5yr/phWJoWtnvw5XRrUQGZNGUE
5uDMuAkPXcav5i56jocE4hoV6aqAN9lhEzM9iRTQmusvozbdBJUZsPRyRW0w4nBKw1cYgi+mZgZz
HZGMkzuRI7i2nJwXtYm3fi2NBRVi++ktRYTyk4ztCnwmXKasNgw2yg1t9f1AHDksk2VnVLLPF7+y
u63LcOLEk3wHQdiV6QpYlcS6ymf1mW/xHaidq9j4oFwEHN7zRfkr1dJ3XQq4r1jnGx7DPI3RIqgy
edlWAJc5UaP8vdFW8u+oFPPP1PugHgvP4MqAQZUwSP218GQm+AmxAySTC+wGtK1ShLeXSERZSjxw
8Q0c01iJYEvWpIafdef9U7bBf0jQb+GK71mki08Z3IasCr9vkhxQpC3vdBDCelhCeom5u0oH4xeW
C1OngORLk6TvOKLwXvdsDs6p5w89ul7kNIu1LeMYriKhhoTZh5ihisyOjAI/HJKZmgNMJmqEt0qs
pqlZyZ6VcvUVmh24qwRLg2qQnbtsi2s15LbppHtQqWkPnI5v7WzzJ6SfXPW5hmAnXI8jhx9jwUC0
ZrCZpvoTYi/RxATzU2DFeSkcdKn8dUnYs1sVvHkmc42B07iG6OfTKHC+AY+AnHRid+MQNKSD/4Gc
J34NkvMSW44HY4m+zBNK8AlW3RWdovCI4HEMSrEBYJhQIfrTNABfFeOLbZuyYyuQ9IF735FX5ehS
h859D4euq7l09bzCP7kznzW8UcqYweFxJl2ltB7wcLq3NORrw8na+KBYbpLcYb+FJjtFQbwh76DN
y8G320u+dx1pFgfeT5rEAoMmG4B6NRGLcsUEUP61xYIqtVh6D9ZKmVcQDwl+WMrd53idvC73xWHb
m5jIq7w33WlcA/+AEIn2yXW7/MA3ErOSZt2Euza2APnihOd9abc4/AYKIvKlIGs3VRHW3FQNHQkw
6OBHTJbhKMWtl8OW1ahPiDxHfI7zMgsyv74WE0KHjmGXTcVZe7rcCQuW5hCxVN33odGsmliRnMZw
5lcxTmB0eowMXWlMvJ/DfihOwQ4JcuX9KrByZtkjEargyec2IsNQZeEwd41IEvMdt3GgOCJkCKsb
V3wF4QIXNcPWdCv7ibZd6dt044d5W+jbJeAmLmfpYBmn4yK6m4H14DYGIXsGPmpbBDbT+DF33aCq
JIjEXbg4qMUMTfJP0SYjHATAojDwMQOgBpdEel7iXQrWaBMD2k+KcNlqnzNUvnHmFfhIqE/m2hY6
fI/W9wkeqW0OR+AcLyzcpqEvkfYAj0M0t/i7TS1AS20D/l2zKAZvMqctzGjnQC/HVk3hBLYk6M5R
YtVbmwC23zIWv4cGYokPAoL/D1tBjal3J3GXaGwAW21FD1cknbfkphuSJax9bA0+zCUk3RRHF0Vv
t47vQZB377t2xEKNYkmfEcaMYyxf+rwrOWkxwOkZM2+zngXulRs9DCgxOFdpR+U9d1ORgkhiHGdD
2++4OF2GNyqmnJRWRvoUxYNbz0ucTt9YTLu3cZP2Ac7821uu0uk8rNolF4eNKWnoUGQfkImFKnCQ
kz/2cwSXZ5F6ulcIespCEN4IWqs6v0afwTAWH1JWYD8aslZg3+2DFroEZ8jLrAOCQh4LE074ybA9
pnRSX3sLAhEN7gQ9xbpP7mZVaAqq1BuLdmUFBNyAfEzlMVCR+mZyl74BOs+eEzJqKMHiNIUqw2Ya
zHBemLWmoM+wce1u0HgU5faVrDJBmoecoWVbiI0gyqALxBTZ2F3NuMjjsKE4KAEMBfaYZkuP43Ij
A7LiZlAlXZL7z2zM1IMLWj1ChN8O75mKpy92CP27PoFL3+Up0xnWQjs9jyJe0PgSnm31tBQIhMyC
bYjrdp29QClDULMs3rcJhiuz9I1IhsHKdY+7L5gPoQQnLhvTEm9o1oCFlu677PbkYU00eqB0ofNc
o0Twr7lXE4y2cirRXy/WyeMc6+Fln1lEy0hiLhUuqFAlz62ZHu3wIwDIg78sc+y0bTMMMvw6MZ36
irlwo9UctyRttk4p3+wO+oLS+83BgT5z7qZLbLDVOtuDj4PNwelFPtAKweqM+dLm+9wfdjhSq3Ls
hxw3eXFoqjJmgr7h27qbahlyuDZaCJFKvgnMAENdkT0mowc1HKDCfxkcTfFj5xz8iF80h/tiiJH+
EyehnJogNvpsATy2B7e0mOkSC4nOSHhvI4hdxLIfPFnEcuxtXLjbbIA4DFl1sXgfqGKkJRUpf6Ao
W6MyACWtmgwSAl1PU46ZYpWMsr1QMOiMAtP7b3kyr/xYKCZR41sbPOY83PMynOmAFCdmaH/ItNle
SGCIqmiBt4kCW04Pke/gJdJtroeoGlDGeIRAZ3gwy16kmLGdQ9aYnltoGXgMBBlpM8gMgnwA2zns
9ie0a/bgxwIKqU0jWIR1GRhOqnBCHdqBxethjlj/6e/x378A2NCjo1BCw51etGQ/I14yRJjaPgJq
dnicEeMMtxK3EJClEoz831/qL6BXhHHGBOoAzB4iF+PnS1kier9eLrUb5w/g7hAtKdbkQhxtJ4hK
2+bvr/cXb+3ypqAvTsBSkIti8M/YIV3nIcwuUG9MMUsWMr5fYwngoQyC/R8Q3v92KSjeADMl0SUS
5mJT+vOlkmSjhvMBl2pzuNiFON9khkoxgRHMP+hTfxkhAZpc4FrQpRYZ0OTL/MrP1yIqJZolYB8H
uYePPtPijHmLfsRep7YmSFZQzwteJ8rLPBRzDcBD3WkE1hwiJFA/x3M/QbnjeXT4+9v93369eF0w
LoTjPWBaBF3/spI6ePn3fd/yOk7cR9uJFQ2V6rCBt12DAjq8/7cvh7EvoPhxnEaAhn+55X07GbLu
yBEowFbWMXNRbYEWnUiefM+zIvmH3/Dlrv6EDEOGDO0pIOMYaefhD0vvP/EGaSxbpHtlXb0g42D+
NClm8vdjK1WTch64N7oFUf9psrtqfLaQ35Hpf4u0/B8ZyZ+EwxdJ8dNivn1bbj/p/w+4ywup+D9T
l4//+z/1+nnopvXbf3xd/6NSslV/5jEv3/07jRnlv5E0wcQP/sGfyPf8F40ZgeCkoCgTUJYQaaVY
uH8oh5PfKOZmsWrh8Id1hLyGf9GYQfbbJcLqYgGIWbS4wMb4b9CY9EfS1n+tnxwxX8AuER4H18mC
XNI/f35q4wDSfmH0gRDYeSYY2Whvi4uo/2af/CRvrAlCzBH7uR+arfBIPAL6YF55unagw5NYTWg1
LzCgdxvaU3hLQTLR+gyqSGheiKpX4VxR9YUanxDOmsH80YlJNf2MIjIe1q2oBlBbrlEYQhqBE3P2
HRBfaA5QqaTPMw0BtK+Qwd0if5Wpyodw8jutORTaR3i7Oduk+wIkXFA0QjUErfv7qaPFeF7tHLkP
OTWTu4oc9D61DVQLcLSLUmjc1NBWNsNjWoE4ilBcQ/byli6d1/XGV0TWCT0ajVLDYMow7BS8zPds
5GPJZdbdFoGDUITEq8YgcOTQxNs16D+PNKZvUBpcjpIkcxoZeLDS8J3oXie42eO03Ivlrs8lSsIc
aqHvalkYgDFqLj1/qsh5Q9hNW6pODfdcRTnMRnSMPjPReMgbnwaYqGm3aAlhPNoxNHQ+18+dgHoZ
b6lzaU0SqC5RjfX+aUNPCPJUZrC62DIF5yaDN1NH0RCAjN67NT+GejVHzEosb4DLoAopiKT3BDjb
nVyBytfT7AEb7KspADDOgEKqNNTQjXdkEJ8MKpNHRVpMhSH6DwWHGTaLGTpPkxuZWI/hRY8GuFqj
DqYjEc9XHDuyMNHBwJBzPMYTiaYSZb8QjzvwNvLox2kD6GYR7nV2a0D1eV7F1FVjCkAZPYMvXN1F
ToH5KwwDrAAgJKrQZ/SmIibIDKDXeNfHjHSpa7IWbCBkoV243KBPXDESS0QwHjghGhOkxIR5jTg+
OV3NPWxapoEG4nPuRDw3wNi7CcrTi20LFP5TBNe+3mJGTiSTQEedojND/+FVMyxTBCeDJAnXGydg
nFjNcJnEaPg+ON1M2uzmFIybcmAhBEb9rbZdBOh7mdrgWamNZIc20v1QORfM4sr0WwAmaELdyDuM
kgHoFy3cWTUmbx5BLczrSzbEgtcIsnPbx7ETSNLgg1265yFA/XoLpHq+2jdqx+uuW2J71+5Dsb0z
S7Fs52nbgSZqL+Hgbdc+Ya9LXPQpALkiwKwwhGxRPWMBZYfZObA4VIGEf8i2izN2G0LJdeCT2ztU
4Vu2XiCTBQ2myPVYAmZcfT0SNw13mRlp/m6Qxns8LHuQXCW+VUUdMETWH3nhsu80g9q3TnvI9Jow
G6HZDHsxg3fpxgHSSQuNXtNn28hPO/pQcSySgSsQ48Aybluk5shqYKse7+K9xc4FymSJvyohAYOP
ITz074uog93Wuu+SHzJ4fbdI+HSUlFM4KFlh4CpczipAJ9RAJorPxojV6k5wM5jG23jYZnHaQoPi
JI6w85x2bBb8PM/boE/DIrusirGO2JXh1uZHDPJhIl/MGeRCdEXKcN130RjUWcLh8qhmjBeWgxq6
9CkVIA5K3aU7CMvd5e/TosfLwW8f3yTpnF+xHTJbZHwo8bFHbfh9ciz7Doom0rWcnfoQbperj3OC
D8BQzyBcM2QgptZoNGmVpwwc8ASZta4tibHdcIzk4TeRTkUzsXwYoInbl3ew/AXwUXhN77j14VcN
M0444rheG+zfgptSbbT7FsUTvesd7ms5xKv6wIky35fQwyJoTlPz3e1B9l3EkYTUb1IX8CWCcq0a
IWYGpz/ncZVBx/QVDSmWz5BpPKRShvtcrkwbUSbgxbL/w96ZNLltpGn4v8wdHUggE8uVBFhkaZcl
laQLwpJl7PuOXz8P5InpIopTiOrzXBwOqdvJTOTyLe9yqJb5mzvqxYB1iqVTWjKmSR6SKUxgVKil
AiZr9o5zMXp9lAf0w5v40jgOMdxSBNOXUZdAWkUep5+qrozSu1E1o3YZmhjaCw+GVnlmIGme6grT
wHOIOJBpH5pYaAlqhH35up9XkENXTJQcZcJmO0ZUdz7nwjF/xaNMdc9y+/kjxY+6gSqrh7/pV/qn
KFLqYgUGTbIQz0j3TPswoNMkzb+aPhszMJYW1I1GdDgHd0EyzSAf+7Ikqcu61xSyFA6e7pwXpwhG
8FssTwwBGWA2P5UhCmfHwTQQui4oIYDZLPLmdV4FcXmkJz1/aOCNy7sudjFFsWkAcxfNk2mjbWAi
10S5jLJrNunGp5rh04OVFyo6Lf1svArCaUD4w3IpSfU4CpB8wB36VIm4/eBkk/WQaDFVctNt7Psw
iOneBuYQfU1xJecygyHz3eAu53tDmU0O1Vhb9BzcesHKweyyT4vepK8tvXYSuilJ860znfDN6I6i
OJlZkL6t57p4qLp8hFyrGV81fXKLteyVv++tug2PVukKnpu6D2x/CMKh9o24yT+LrgbiY0IJ4Y1x
gFV5aaBFlyZJylq7kzNoQnmUwwrSNuyatu5QofvtV0uuhJdaiWEda8O0/zKCogSaP1rDh8Eu2k9V
ouiBEAClqFBFFcjtxBmddwQBXXOm3ghcNixqnrfKwSODDpsIdCpevf22n0oZHfIpbj52RgCFqnfA
TUTWREcpBiUEX2GoUfas8jJI2Ff2NAE4iMWDHIvmZ1asn1I2Mn5vScqkd2FXtjml9nj6aJtS/2GE
c/w5i11qxIWzdiyqKa4G33EXw7wzXVG+LTOTlaUw3XqVkebtIUAe/LuDLvCPpVfZJ4Nu5isRTeaX
0s361JNTVv6lbCPXAS3EEYKR0ClrHtAprk8Wntoa+GMlH2ru4Zr2Vbh+ZEuIc9nojXbsHQN1S2N9
OI6JGNqfsW0jF25MJQAwvajgUWSJY8kzWBlIP50lITTYejf9ocVZZRzNLE8GT5PJ8B5UipQ++yn8
pVQfzvfZPETfCkSW4EbYujEcKyIpAsF5dmKPhAVRh153op/tkJO0RY0m33c04Nj6YYmNo6vVaXpa
zImuhRhkglQWrTC0S9JloWDDY3RfVhoV8InOoeMJvUx9UVeBPAeZm7wvq84YT4B76bLr63NKvxa2
0XGxivFbrDLrVZ8gFn1oXC2ejs0yJ+grjrWsaDuXAGHTfICNYAZhbZ9UkxlUDlSVvdHIv9KToJXz
UboFGIeZbtz7PHMjmLGQlOTBKa22JgpZxVB5a8OvQDLMv+mkTbmn68mUszETfs4UaqBupDa+KwgL
QP6k3fzGreZGrgrDNBINEDB4IUY1dNB6WOCjtVUcqEOUz6FGE3os/oyzvs4BQ5gjwk5Z64yH2nUQ
OAgm+QUAQ09vJkoKJAFY0d4DAOD4Lo13hPjCDKJ127Wuw1U2zb+Srh/RVethvGRWPH8sFfAVM3OL
jgbHNHy1y5bnA9Hy3IDRHNOLIWgmTo0tY6oPU9UnK0nWyt83rRb/dGSuvgknmaAjETNIL+WCJc4O
9aTyp0BRFWX7S4O+s9t8CPM8XSB30aJACcvRkS8wa+tD2Eb2N2MekJUHDx/9pUfSdjGYGJbPQo/K
z0sb4vWAjFpCAT5q4TjpQVP9lcZ2n9EyoUl3cCHLZatPNXIHydybOB4CIv6e5Dbwl+h3N7AQtEJ8
pYr8Y9jzrB0oBEO1Ij1J304uYjkMHtUR8VqUwVShoz4egzCUP6sJgsQhpGD2tQOkSdctEdXPkaI1
Gkx1aoWHpjOobDY8cOKwaD0turZ2nAi/hSrHkaTBfOjgKF17KGUXWB/pJ0Q/GjdfoXBj+N7p5nT5
oKw2Hw7FMo7WAadDvmgPoJtwHYjWh9ntgtLL4qKCU6Y3rk5XRAavGwi05sHoLf2+Vc6Q3gXFBFCq
NxdK1XBZww/IfCp1ABkBDUCMY/Izrib9V2TMeOy57kQTne7T9LrTeu4VhA3guAWzOb7pHMvITuC0
W9RH5/hnXAiSkjnIxi9W1fQPk0jqH8Ywadoh4XX+sorM1VAcuvSPtszgNdG6neuDWQ8pVICChEhL
2DqYXkbuB1m4xtuZNsu3PF0r1hSUhLozOmf4ZpszzLYJxmfoLVqI18ZQE7jU9TKteoxm9MMtyRlQ
p+4VJMjZRfNqULL7M2/j+IcWmcmPtnW7r2HaLEjJaAJKXm+rBDQmfJMDf1x8zAFMfSe9yaCgO2P/
TjWy/eqCUjB0FA45Gl9ht4YdzwDp24FKPl1qTebp53Ryrc96UWo/dHcw1zZwrL4uhoOVWxYabHvI
bUtyChGP/9iU6RgfCsKdN/OY538v4zQ9TEO4/ABXkAU+GX37q49UPZ7YWPm9XRRTd6izAcKBgxZD
dAhbEEfHsdWHr1ntlt9BRiv7aBP54fAgot7BoTkfaH+pLCNqnnhu/SUtrM+dYTYrp8u2qmNSZa5z
36Nf23rzSCgKKiMKfT3WxF/kYVV2XGAMJB+iJdZsvLMHtV5g+XCKioV4MI8t/qAYHdD5jZGJtxMd
TwQ23a58kKonWq+A8YR+q5vhzzYdRHMnASe+Iyg2jLc9LNbhGPSxbvpBSnf8DzmSTaG02UHFyKyu
YYcYc2t4Btc2/Kl44eBGlCBbXjdb9K94VC0/qBcnOsTA9SrPqQkU/dxYyuCNS9fFPNRpJ4EFruEq
/yOkOb9NRpcQS2ltr4nhCLsTy+exccoAhPcSYv2lpvh9iOSkoVi8tMv/kWP9/4Laf9mU1f/vgtop
LrI/i79+PS6irf+Pf4popviXWrH+VJcxo7IMhxruP1wAQ/+Xgk0Kuh3MP/40kkrZ/xTRbH3l5SMs
S+MUFsFjLoBy/2WjOgYJDnon6nSw+V9QRFtLZP8uodmcHYCFtgWj3wbNiJDtdQnNNBNCKoJs36Kq
0hxUhtAzwqTRZ7c0u8ujVXn/z3/1MdZ/W+5dzeu5fF2oEZJ12MLEE3p8dGfi2Nd5MH/0fQ5FGYMa
6Y25gFCutIIa2UJP/aCKLN2RL7o5OEVCxTJjUWey1o8bF7oMOyh/IvJrqcUoxafVXePWpicHHpgm
Z+jOCfJ7a0ymHeKBWOkU12vMvKHw4zPvYJG37dGYMLRrrTTJ2M14PlKyi/25mbW7pKzGt8R29nCw
Jlm8asM6uptzKhxhahsXo0ytY5+PPCfPf4eNavH60flBeMFTcmc5+GXXawFATk9F6ER+UgTD60yW
0T2XXndmSy6nYKnLv3MXqgdAob71ypgg1VCp+8GhSPwyBeffPwXBBegoVP/X526z/5ZANPlCS2NF
gIDsKkjwjnEEoMICPpIBWoiQlgi6SeGlxH/FL4VmXFQBmOqAOC4KkbY+N68puuiul2BAsEdteELl
YK3QBpK6kJZYj9xGuoUASbQz+bAPvjv+KPUB6Gy+zBTtHFgkRdTegV5rXplZU5xaiFleHZbtnrL2
tSbFP6vkQqzgPlgNbX4Xwh81ShwtUlEAYMmPZDO9q+NKeoQ62dsYitfFzmrbmxW6FYc5JItFphOQ
12QVw5+2BbLn+c3z9MKwbZdOgETLha0jNx0p19V75A/CFGxRYvzVZJIudWJ3d13YBDvtoW3za136
R0M90e4PInITxbNn6DXghtnW+vtaC4LvKp/n930m7NOL57auLnc12o4ugijX56JrXBP8b5f4Rkdl
1Cmz/i602vIEkaPYWUaeg+2dwHEhdbfRGGKSm6EKlRsg0nS21Ujhq0uJqhZQAagZ2PJAn/dPO5X2
zpi/23ebi4hBaba560WEyfP1/BJtJhPESNy38iw/9Xk6v09arkTwYt13WfdUHAEwnzgF7rGpO9Og
DxKYhzHV7fdpXhp3AqY6teveVZ+XYSKVeOn6cw2Aj9SR1AREZG0Whdsqqwl3Mh/pYuOuqCvHmzJs
WcxaBjtDPd1bZFmC64/KqFjVsq6Xgpofmg2lTHwzUjCeK2irYDz0TyGRqLcAO9zxHXh6bBgPYS7a
uVQCnrglArxfWmW5iY9OBn3s2kLLt9eni1Xprv/yVURQRzI3nlvCh+up9WnDXUopzndQNvBlUwEu
T6KM6tG0xyTaaLatF5Oj84SABlsb9ZazbvNHF1MqWzsmeeSIpi53dC61+b4cRoCQbhY4x2Ss5v7g
9KH5ViBN8bqEQnYiIwb0lAMovMS9dN9Tphq/ZgBtfOrak+XLvDd3PLqenjb2vY4QOGK+tCTXPubj
n2mPNBD1IEj9oBI4MndQikQfZifuNxx/LWzxusLY06W89cktncUxXaXz2Tc35ZLmgSiLOUV/oARs
znVJ0gKQLHqbmqb24+Uf/dFgW4Wx2jEW2rg90CC3k6/gnXzIosw6awsgm/9gJGPl+tHhZW6b7YXO
EKB6/uGHU0pqLmHjaMMwn2Rd7xlt3biw1kvy32NtlnBUVdwgoJH6KTzy+6hGQgboZ3yGHSV8B6AL
Wj82zKDZ6bWHSgUKvN405f0BZlt0r0dp/UGbisCD91C9VuNsvxAvsW5/lLV4pQjwFGJZ1/tqsGOH
EiBluYHQ9mz2kLkrKgh/9BEg9nE0gvPza7/2zjfPBgMqi0o/pxuO3mYjlzocmaXAB2tRtf2jQ+31
1zzYlCnRdlAWSbM7fu2GCBLbqJwPsKH66RIJWoooMUG5OURGoP85DoulY14g1f/orwGGuK3mdetW
BRJgrOfGocC/2Rtj6LLfIuQkVN+Nf1DkoUxCg0b7wiWbviogzeykFDcONkEsQsxcqZCjt1E9FSfT
HsFa+Uko0NbI6abdxYadPnQ2/9YlLjC5BFLIh+e/w7rvrh9SaK4ArsDIME0ML6+/exoJMc55l/sp
m+7gaHPg15NRnnSy7XdKxHRJDXiAwgxR1g5tsbMNbtwsDE8m8ftKk7+tQR7dugYVprzNy9w3IFDS
5dHh6KGMRFFxnnakC28NBV+dHYeAKhtu804qKkFO1o08yXapeW05tK+SroU/WK3N/udX9dbHBC/H
M2IaEjjRuvkfTQuVW6vsLcAaoP8mIJXCOaWZVN5C3uAJMAN3fT+ql09QkfeC0vstH7wddDDbBWJJ
HPpR00cf28AOvHhc5lf9iuN4fn7r7t/sGkugG67AyzjAvTe3ReqoUIwG9yXSHOYFQvh4CGhPeiqK
0FChjOPF02qKEqV/v3xglJF/xzvoL27xiGzXMeA+1zzDCqevGVDhr0VkRHcmwc+h7XsDqSUn/YzC
Lw3T54e+cSMQIei2QtlgZaRsvmlGt1WWccUbAbL9XVaHfy9tDCdjRkQ8Kc1xJ/a5NRyjUdLgNiCO
3ywxSTYJSiA0L6Rf8SYUkFNpplRf6qjIPoogMHZW9uZ4rm6sMok8A9sUpba02kSuTPOqqWtfFzxW
6LAQVYbDEvl63u0kgk93kLsqXJuAngBfUse4PiGJrcIh6ocISyGgPaS+3X23WtAvGfwRLWrep5H+
R0FxdWdZfzslX29dBrYRRnRBBoLFBCL2+GjGeUqb2dUjvxWEMR7yNv07ZNWs6c5OJnylzKko/Cnk
VB8cR6NFiCLJnL6qbGu62Amh37FVevTK0KcQThKV/L8ywH6lN5qJ+8VOTPddVOZwHK0gRxOmLCGD
4WVT0PGYUqW/n0eUemAiZIUG59DUvxuBBSMbaH5zqiC/6gdRoQe4s3dvhB9A1IDWctEqNIbczXI3
slcGjYnYrztwHlk1VT6EyMrLpglTCkcExwEarF/oiAMNc2LyZ6tMWimzE6I74kgzcH4VaQLKmKE1
OxfXjSoOv42dDmATextpb36dEY+wkd0oplscIReoFuNjKXr9mNJUOOsisg6Q8gGsZgCljXFEWwmZ
xmOBqMdOae3pG+Fa1PQoKFmm6xrbtDI3xSyjWIW+JcC8hzAnj9S8w0s+VHLn5bv1SciaqYgy5VU0
ZHPAaXFkIEAElfd50Fo4omZzT0vC9uI0hmnnUgL/rNq1x1rX4fATQQgT3tiEvJFlLc69VeOblC25
fhpsZZ+ScG3MPn/jPX3FKPJSUQUTiZw1QmvXR2VYKmQNuzDys4TPgupICoY2bl5XqnJQqAijQ5o3
exHBzUHXVSFYtqmkbQYNW2fQ5UgjpJ84oZTNquic6jg4IOZZpF9HhyO55Pbel38ajq4F7X8Pu7nd
LU0fJy0C4KYnY3KBjtBQlQO88/IVhfBBhCd4N0nVrlc0lEYJ85bLJy5N66IW0Dg4RQAqCCJ1bJJC
+aiR7+YeazFkc+WxnQHV28D4OWHb47VEC+IFMvKH3C0/gMqA4Lqy4SxooR/dISZ7XAN8mO7cBSU0
DeoZ9t52X7/b0x9BiR71CsJbffMjshh1TqOjdCxzAYdTTiGM36K5dPSTv/Bphwe7GaN7xU1z6eA1
XUp8r16PaaHdA3A13tjIevz9/Nd4GvsigCsoZhB1I9izfWKBFDpGY1M1IhrHyGpqileaa4+neHJs
PDWr7nWXwPtGyN/xewqz3vPD36imMz5mxyt2nBxom2P0YgoHLWD8FuDNaSDDPsFzVq/dJkI6XjMm
tDYBWRxDkdETxeHnTbHA1YTYFUkqDJW58ybfuv0kLyM/SAhJUf16dwoX5mzdNJHfASc9i6HHsiR0
vjih2rtZbq68a60azjbFu20sTpqXm7M+cQ7SVJ2BUchvjkBHhDeshR+kpQGN6NE8i0JEb4NhMr49
v/Q3og8aRQC78cJVQLu3MzXjCogA0UcmV5uSOvhlFkX/aWrG/mxXUXIxrJjGbdOEfz4/8K1rRhk6
7RMbtR/ynuslzoFu2+PCEmd6Nd4VhZu9smFZ7eys9SxtzxrtOLA+a6MOUPn1KFZJx4puauT3ICv9
WMduI2oVBoilHX4ym2LPHunWna3Wk0QpXQie8uvxtKUV8ZAz3hIb871aGh0B4QDI56FC4+EzbNbs
pOdJ1uw8ULc2LMB4JMaAQGBgsVlNbEhLi4Qn8R27Ux48C/0dynx/o1f3H4SrUIQ4oqSOTHLLXok0
O3BC4n1fQnvzHNivBKiz3XsDjaAHN0IH2gCp8KHNm93DcnOWa7RMIdSEF7V5EWPbgU7rprHvJEXu
9XlpemXZRGcTqZadG+DWxkFW/X+H2ryCRYFYxICqkK85IFkcq1FgIAUylki4Qi+zrZ2NemvjoKZE
R5nSE53lzQekwqLFrqhjPwC5BrDLcd5UMHZXnid80VQPDvmcjXfPn8Fb68lQ681DMkep8Xq3glQr
6D0VMaL9mKmG8EJObYlpQD8Mmf/8ULeOO9cpdykuBcLZegKnfZK6REv0BKmvnYyQpuRcsV+fH2Xj
ybTWrmnzOGtR2F511s1NWJF2ad2hzpH4dh4397PRBCea1rTOtLgGLe2ErwcdJKiwneojdA1xcutq
9d2EHWC0NaLTwkYcaKhMP9UEnSkjiFHmyEcfxfs9VfpbnxxR5ZXgaAgK2JvdbC95mnZZnfgLir1H
rUaZqmoUqHM9do5IeC93MrfMP3ZW6EYIBCoA5S6LchfnaNMvmie7xO+9wR7UcJEgNvoHE5bJlzlA
jF2b2eGir9HpEHDYnaW7ANwed/rDN+ZNlxq8gAQ8Cjx08+RobZeFXUH8A3i3R9dyWsCDwvB38b7x
YChBv1/Kaeedu5VZUaHBT4qmr4HrwPqrHhWiWrNUYdSQZPSq6h70ICSXGmxY39ReO1pSA6hNIfM3
ouuGt5ooxhk1qzg5xTRp97yfbpw7fgvcOkqq3GXbhKcHYjzloQz9wgr1E7To+Z09wHOGFz/s9Khu
xBc0plYdP5fwAjbp9bT7DBdYdF5Dn7q2XvtIiEXfTERRoZDQXLkrwij9pUVZcl9FCAkSCCOoeHx+
y9363hQA+XLEdlJufRcnWYXd1CP8QsNJvgLlbl5GpBkuWSj+htyB+lU09Kfnx7xxfVMTY94k+DBp
t/AMMZEWJ1FKn0bE6Z2ZhMMFlJ1zQW8qO/dVGn15frwbYRTMOF13UOBb2/nbszzBdSgU9JEY6IIf
YpxxsjqhHSOv/dlXcnqdYsC582Tc2EU8FpwgimJEz1sDFldpE6o5NFJ4jedjLUd1lyFsfTInlX54
fnpPlpNERefFp68NKpv06XoX1XTYFrL31E802a+ZWXunl1yXhUQNWQv0emdqT08re5WXCaSbBema
Ia8HFHpm5GhMaB7EvvZCDUL5KDxBJEgSxG7jVMyXTrddsHpFcS6rJnqIEDXy6zzPdg7QjanTvjZ0
3keJd8j2rLajqgf8qDXUqBeU8vUWx+vshNGNUzb56fllfvJIrrMG+OjyGlMCctYv/uiOSmqurVBn
LGhDqEUJK5+t41yBFN0JF28PBNBjHch0tmWmvCOeyUZguQ73ziUQgJWLTMw7B39jXM9rvBLYAbTR
JwWCQYnxej7o3Hc9biqBJ/sGGlzjVJ6aJXI/SDN/r1s6tlpq9RcXfbUvIMW6d0h2yW+5jqsoUjrG
ycbt+iCDCNqhi/DUIS218tcwNP3O9n5yetffSQxE25vOj7G9oSBpZi4yjZoXIC1zj9lo9KNNw+DB
CXQX/TfVNN+wrKh8p8m1nTV6cojXoeGp4wkDGdzQNxtd5fUwFohbeaWN0XmzgnKnTsgLpIP204t3
F9hCgjBIuugDO+tOf7S7psVNrVFqa+d0Du97dLOPVNXjLy8fhe7V796dvSYJ16MsAUpghZmwtQKj
vODc17/qK9SQXjwKTSUaLoZJqIf71GYU4NeLZs+Bh5ALLifkP6scXXZ5+Si/61Mk6DqP9WYusRs6
fJsx8AD5Ouei1pKTg8XWTqpxYwuQTZEKuyTiTGczitZrgLqtbu1RxfkFdyzzNCgn85qq3/NifjIU
hW/QimtXAyMFEu/rZbMqzC4o/ygvnKfGn5DCfEgjrHga7C9+Pr9263/qKvNeZbI5T9hjCOjm232A
ROCqLYjGUtgkqI0JtL2aVEXE4MI6IjATvYNM+CkfO2Pn7bgxR6VwsiK6XREscvNWNV0P2gsQpDci
AATbMEBbr+odPwHcvrM/bgxlEVMpEn1OFqH89XJWoR46YYvXmkL35JggZMUFRzL8qneTdPZfvKD0
82j0gdODX7GFCQyWVYcqGl3PmXAcO9aJM71qArA6B61t7T/7oq0eUDCCliDRdNw5b7dmSoVoFQEA
VfMEIJJC6qlykQZe0znf44DyJJpbM2ccUMrLp4mEOjU8nl3rSbS4oNI3ckGB/JwMNBvbDqoi9bjo
o+wXaM75FMl7mbvFQxhUybfnx741S5JwQB/U/chP1r9/dEPGatASd7BcL8uJ+fPGtn1zoJ5iimgP
t/fkBbZ0snyyVTr59OFd83qoAJSpWWSB67WjKy4T1PT7XrPanQk9CV7WZtIq3k1RAe0aazOKM4lw
zAF3eK6bF/dWho7pNJvFW5BZxjmc0OV78QLahPmrsAQ5vrFF4CkQBNgVGY6XxxUw3gjiG91x7eyu
2r/PD3VrauDrQcPRFX6KiIOQYkS61jueRln5viuT/JzQnMVoyyBK9+SIUdf5+SGfKMqANyNhX5ul
lIYc/v36o/UF9bAVDOjZHRWgwzCXiIllc4br4RwOH3NhjQqbmXnx5tp0IOjmmnOvuXhnpZhE+K5V
mr7V6vHn53/XjW3Lz0JVhvNi0tbcXEOD1pgt83d42KPiu84TP3hhOMx3szMt7188Fj3/dd0pG6OG
vwnpFNqn81SELr251SuthJuSF/hzRFDsTs8PdeMF+Y3wgxkBehTRkevVbvD9CfGOQ0oaruUpSkR/
4A4XEO91DNsisxm+OP3yoXXz8tfzI99YUEbm1TK4BNa79nrkvjQSGDVMckk6cUBEs0Z7OjcOKh3q
vT21LtjmnUT0ZO38Mx5xwGaWmPCh3hNaHNEcMGUtW3FpZD7epaMUFwuK0Gk2h+CuloAuDTtBs8OV
xcvfMVSUuYnIbyifqXU9Ht17mJJEtDcFBj9oLqDxPMr7rBCo3ReD/Pr80t76qMBlKM2R2T319Q6h
XyPViuAg6kHauyGenWNPn/kUyCT09CRRZLMGIuk4ALwYiUyBU4Esw6t3PSZbWgw9N4BlLm4XqCj/
yhd7vAtNRqansuxUuG7tH2J5CqsAg4CJrpf/o/WspVvPYY8bjaxQVl9QqjwPafkDEUx358s9vQXp
96O9Q6xDm8Paun6go1Jjp5s4HsIbNKZju/DUCBfXoR/wupuHvYj46cwYT9pgY8iGXcqk1zPrrRI3
m0azvW5sfzVoOJwRn3031fKlQmE8IWspxcJChOCbm+Z6oLLGTKurFFboIF/OesidilqD7tX23kNy
a0pcnzS/OOw6Ff/rkYrZNacxw87byoRxYC+qc1jn0xFqvHb3/Oa/NRRvFkm+TbjobtusMG2TWWRo
pOPZNCPTl6fAGQfswTp3r+h2aygC0vVB4D2mbHM9KyhYaym0stCbQJ4lbZGEhd+KnmdkWP6LZwV5
gGwMxTqymG2WVGk1leYlszxVJythtw/EuTKK8h0K4+OP58e6sd/XMhu9+3VaQNCup9XrAeJpTmF5
1WBji+BO74ZQ9LBrh4Letal2buenURpoULB9zGvtUqrN3sjsIqwLMVqea6/ehfrg+omdxS8tMXHx
86n+QWJxsjaTcnNpzlSdLcoP9CfzNljRJU17CZKuPEN3oH3x/Co+qchuBtxMS0r8tQDxcbjSOToI
qTk+RY76oHWLfBuPJkLmblHtrOV6Yq8fOq5dnheoOLytECGvPx2K5cHU4KLo9UVuvYGvrfmdnLOz
g/njKaN8eoQXbV+gHMlLXszjl+fnfGvnQMuk7kEoge/S5k4mDexxepCWp03IU48CjSMI7DlmHvpw
BuMrXgqgYo0xVAZnu8qigXi/ni6ee5w8c+YA6o36hs+phndrPap7J3fKvXreukOerC2eRIC11p76
tnBYk6CmZsvkpgJ+MKqu0yWzy/kMbDLZkVW8tXc4Eyi0geld6azX8yrsHh2kpba8UY87WEYQiggY
Wk/PnOYjD3jyPqvL/+CZW2k268PDu0OB9HpQPFaG1kk4ITWixmfaQ52H+mfLPxpxHLpEf3Eeg14k
wyh6iKvq52avSoe72YiZJOow1Wmw7Bqso9Qurl5GO/nu01I3G4VaFoYdNpGm3N4xhYnYRxOzUSyp
oYQ5iD6Tx2ZYgntJR/+tbdfa56khMNJBaCD+1HToUlnybibD2Jn2reuOzcPPAebmEFRcLzP5ahoM
g8m08XmmSYswb2lH5k50dGsHKc7EinAkbXE3J0Or2whgBK4MmR0iPI0uA87B5nCQxTycrEANHhaK
9s7T+zTuXNGMNIRpzhB8bmELEgVbYP0WuXw15XcyMUCkj5N1WhK6NN1cjV6YDsMFraK9y/bWxbNm
EjaYOvCH2zbvnPM2NrWpPOVE+bs0KWpsVOaYug2N5aE7WFQZ050L/taHJEWlz0uuhkX85rLDp1BD
lQuDD8BFKAEbpXbEblffYWDdunUej7J5twKQ2DEyB5T4Cr33EYzD4Glw0Y8Phz0cz62hKM+DHSDQ
MOjoXe/M0azx+4mF8vTOBPalI8oRhQD8i0rF/vMPxVN2MOsFf5msk/vNEVsMzzJlKK90Om4KVtTr
3jSlqMOHKnC+pmZcJJc5kdnfRqeKjxjamDFODPb4DTnmF0Mm1t+BTCxNWx4RIoTrOaOD2JdCUEFV
JgyJoets3FWd5eH56d56ltcIkW4peGgi0+tRIl7qFCK95Q0jtEI8xhf1BkYdTiFjN2K9Juuo/zEV
dVZgwYWY36DJdA9TdOtGICxYGfzw6TEUu/4NPItZlS6p5WWuVniY/Cwnyx7GBnFIq0KuW8R/K6sA
p/n81G+dTJBBJKOkMgCPNwtsJqrsQpQ7+cT4IzX0lY4iclHNsQdzOlVGoO3JBtwaERAaAGJUkLkU
NhdsURpTbMU9Jkmlbr1vdU3HjZlrHJfcwO9iGJ47U7x1Eaz4YUhjirvn915/lIlqOJv1DWqYHllu
gnR1WL4d3Sl4oS0h8ThKWlw0FDJgiNmb6wZ9G2nj6mJ5wBfNI/RBx0e+E0v1MnU/vfybUbDETUTA
ECJuvt4qCLzm5oBMpWdFAcRbhXIAYs3JwamA6jdTvtvDXF+jbWj1eMD17x+tYGlEYoZshrl6nQ6v
hIPlotnL/Gj1Tnas69o9SndMTzqSLW/qKv3u4OrsWy7uO1aHE/Xzs38KlKWTAoRiZaBKipHW5rSi
KtoUrkWuhRZu/T0GD9ugxV5hgx1rKv9VjuaSYdARpjCsUmQf2cUxBi1mvHqaF1o1neela1+MZ1l/
lVq1HtYQVMjtGrVmj+kCof0Mk9GfOkqhXWO9nqfS3rmcb+znq5E2B6jGaAQ5WEYSmnjAUxFT90Wz
djKVG48NgxChrN1gJrR5bMQcoOqL/OCq0pWdZYMvFMzn0WsxztuJuG4OBcwQvWWID2QL17trUdg2
9r3O9yzQSkppstxXaf0J/bhqJ+q6cfVwwdNZQeGZG2Gbfo2JW0KQpyBgN7I7ZaNhn3SAbmcHPTHf
VEmyM96NOx38DR0O7jk666sA9eNz0yeaU+FLQJ5gw66JWxt7b1Ho5yhx6uiYlWn62UZdbq/Id3Oa
EMUcKixwC7alWzG6nT0VRNOqXJzX4Fnm91QnyC3TJXgrG7XsnMgbzyfdxtWpmoIO8tebD5jUc1PI
cCHzEgmGsBrSaarpUd3hRBRHp+jzO4ycnDdjLNsjPov9zvg3l/nR+OsGe3Q9JUPfVQsXojdKuZyN
FCOJNjOc+64Bvm+CGj+qOWl3XpUbwTRdXegTRCd0HbYxg6OHU4GEo+0lZVudI9s2jmmpAyeo3ejc
Bm12QR2zOpZ9Yeyc/1vTJSYijOeq4QFY//7RdOekajKbawWx3ii64yVC7LDHuTDGuu/tkvb1uYdy
5j1/6946pIQn1Mtof/KxN9cb+I2UR5pDmjjUBckVcq/LiuQ1F+mL1Uq4SamQrKAcShVP1M/zucnM
YabsuViYKS2D6o44NaWnAd30naW8dVIeD7W55ebBEoPKbMsrF5bSqRNxzsSq/l1J86AIhE7Pr+JT
mteKAmCxkFv8XQTdRHl2GGktpTuyyyDQftWjJe/dtHH9VTM2OwZLhHa03rR2f0yQT3xVmhoEr3SO
Q29IxsbXYtk8pKFSRxPwxx/mqNlfn/+FNx4XthWS+Kt4CACWzVl2TOSikVywvTAP+tdNHvwcw7q+
PD/Ijc3Es8IT/rsIRcn+egdj495X9tjbXjBC5AuUltxNKSKAGDvucZOfKgtQJ3081qZsEs8YqvQ4
QXrW3Njl0W0WW3iaVcw/jchtf8U1UKN3Wizs3AdVn36zRlybjlVYp9oxjSxEEm26C7afTz3+nXgS
NS9+aVfNIXpBlKl5ALcXCWZyeh8AivFQQu/uR62ZjqgNC7xwamcnWX36cckueJFW1w3AVtsSmdYv
qe4kmUJ2X+GxmljLpXKX7sU3I0VmooY12V8DlU14qlnwuhYtIU8lSDs5U1VeiMYo66QZngLtXBWf
2nE0PeQHrZfCiEifyOAIv+jMEo9vjlfTwUihkae8oOMlaIVRIUFUT/gAZemLL0SGolfG9U/WRnJx
vYcDDKjM/+bsPHbkRpot/EQE6M2WpqraqNWy/0gbQpbeez79/VJ308UmipAGM9oMoKhMZkaGOXFO
mqM3iJRr/gZdIfmyhkPhkcF8/tvbgiUyCjGcZAuj15YEAnuGaoWv5gjtPVQtWVRHWDsr2kEo9vpp
4e8nPiJmIGJ5NTogVxXA8TzUfSss00vUJV/wZ/3JmtOUiD+b3LzJjuYVXvvgK5v65ps1iwSFR4fN
yZBGX0ZbzQNw33jJXMdocE7FwRr3LsGLNW6P54rcw0QrB3uQ1wWrpUIXTgXg4FbvropXWhTayTu3
VHRra61aiWSXr4xT5k1OYzNnPZpula3zRTLt6Hz7kOzao1TDFBtxLbN014dkmnI0Yhs4BxE+hhFg
QVTAVqEragoKmJHRHdUNhIu+Tgn5anQlqckQYwK/vrY39HBWUyblpGR2cZIR1EN/bJnfMkwOCbWK
HK4kmflZbbX04PHYW6kY1CTmogH2KjMx2y5FDcDRfZg+o0sLLbNnSn0JblRu75RF+nJ7Y3dKYQyp
0jHnyRYZ/paboGlHtQFTbvhqLIV3oG2q+xAdcFDYEwRUyIcFIQSH6CrG0ncox/9TKCUd+Jq9JYNZ
FSMypiA5E+/pi4iPl3RpFTTM/b62sqAxUgsBeVsy0OJYortFQijh9qJfP9CsGbkkzi21Z22b/Q21
M8U0tA1/6Lj5q81wd2/WS9CG1bfblnaXhjGqQYJtaJsiNYhSDk1NLQP+sDqQx6RkIgU+r8Gc84dK
UaOD07PTasAaebpNYVM1oLe43ktNbecJYXvhtwUyKxrlU1GYKaXUQXVVJ6nvcikyPWWZ9LfwmnXn
wollTzMz5+CjCkPbG8RLRcOY6SfwWcJPvfioKtjQnmajQURthaSgEX/0MsJUjcD3NIxvX5jXkfoD
s/vnWdR2kacSwejmMOXZkGeROvBt296hjtx26vvJ0HLkHZPihzZI0k8DHQkvtxL9WbXC4TxPQp33
9nffPWGAG8QwHNQK25lbM+m0eY1q6o5ONlyKKou/hPnwIcrXI6mxXUuivAByzWZ8YfPBmUWlGhAS
jhS9rb0Pl8F5HHSpu0NlTDvY2z1TIBvEDaXcSLP8+pM2shmhfIApddGXSwJvAPIjKbJJaHcevGK7
poT3BSNKoL4doI9qSe+mBK+UkoV5MTPU/61ZlvqhOSY/bn8qcRC3B1XgT4g9wL3A63u9KjSe7XY1
FN2PHKf9pg4J74seHw1/7jgCWHQAu4IGFRClzd61q9IrAy15P53iNjCH1vpiz+34KJnq+x5RgoNF
7ewf7E8CyMsIGhXbjTkUZeZRkXTdRxOIEbDMRCGcqd5vUjVA8317A3dtMf8BnheTr/ifdGRq9AKV
GF9lBCRQKtW67w39u+as2afblnZeZd5j0jcSdAFM3HyqvqR9aFnEUiiyavoJSvXonalEcPTnw9pq
EBIj4JBkjnTPNO90cPr3PIsOOltUZfmM9HKvD0pnZGrdLcQEk2ylyHzr7RtUqHRfsqX+Y57lkCdY
aZe6EX7pvkzHOmAEPfvf7S3Y22xxKThF0CTRXr3+EXMVLnY7Ey33ko50TKMm9X1qM2MCCKHuTreN
7R1awav6/9U96qTXxuhLqxMKrKQ6mUOYldJbcCdj6k8t48OZb6yNtPzDYXppUhyBF8/GjEw4+gKd
4Tv62N91SjEHPUJeb0MlOWLB3D1NjPRB42oR7G1hmdpcyTEyHPjoqqwRTLbl5jwzohQYmW1JQvoz
+xTOVvtZMiflIOzasw1nASrsOBwe7M0y6XAglY3D8KsiUR4dB1qUSFUKzzFbLaC2OQVDVHxLEF4+
+KR754fDw9MkZDNfkbLMa7+O1Gd1v2wt+WwlMTLz6Nefq3lZg9unZ88U8+RMhf0ZQjY3PqjUoTdZ
TcrRZtX/LK3MeC7MvDsz92IcLGrvnCJ8KYPYZr6e4Pn60EjUtiG8q0y/wLn6YzfqzyPCEj4cCYJa
x/p+e2F7QRb0s/T5meymdbst8Mwgh9NcAGTsJoy/5bi9u7hJjYcZNfXvDsXajwtjeb5UMW+WSJPx
DmGUGbaZpDuAle2Ufxi3xR2Kkr9Y/MYdJEjND2ZLfGmTLbhSKy2PdQV6fW2VL3UtlAUtM3loUK+/
K0MwnY5cyBwylBaWOoMQLMppiBraETRROIbNm4qLZBiBGSSwdds5tLAyjCGceL4z1EVOYEQsFGYi
ze3QO/HGmdk0GCeP6LZ3HvIroxtvVeewHIbUeMWozuhVltqdQ4DnB8/A3lkTIB7EVoUC6raCWIRO
mExTYvpJrX4erMQ4r70jVN/R7Ajl8t3to+bsbCT1ClEJxyDlneuTvUjqxIScYvpyWCmIQkaq2xbm
9JQoY3GJ5HoOonSSXS2m9jeFRfJ82/zeFTYMDgCQIUY9tlhgw0lHC/iMkLCEsTLsEogjWjXyjCQu
z/9iChgEiHHilm2+sELp1ekCo1tX8XyBOL0MyPibt6miHwXnu5+QoRIqTs6fsczrTTXCrC6gGKWX
PSU0dJCeetsMk+LDy5f7Zl0dQXV2d/GFvc3BhK2x7ibY6H2nlvLTyvCJRwq3Bo5kH7VtdpdG51wQ
LNFx3GY/tr0kc0dBz4+6KXygTpHPbtrUSMmgVj++MXQkpf7+u1FMYxAPN8TEjFj8iwfbLCjYxT0l
f4a5La8YEtVtQnN1nTT869lpiBRemhKLf2Gq6ZxkYEkgHVZEhxJlGPyuKceDKvLelaPARPedKjJV
EeFmXljpulFpUy6Ur0lOB8+4Yw9uFirOfa5G8tmICQDz2gkfKoRbv6nO3K0HIdDuDxBYSFHnhXh0
85p1Ybh0MTTrPtQhCGelGYALDbGpX0WlS2g/cN9NbZROyHflvmInR0wAe8cVvQ2aYTylsPBs3pRK
hwaZAM/0yUukyQX0NUDrGtvahxld2fDg/OyuVgwasdsCorP5qEyO5ujFYk3tlNm1QgSOVpg0/biH
nspMkgJORil6tGrFfLMa81GvZi8Qo1NAqZu+FQWhjXnagUo5GLhzxYmL1EXu8ssgp9IHxQj7kzrx
cbOx7r226LoDh7ebTwhWfypfJE/Az68P2mx1g9zOIIUcZVh/jIgKnyjEVxe7Gp1LA1/aoyVVrStK
HR6EVqivIXB+1M3YezSFlgFfmm9ubueCNKljLn6huUwN622ThxBhRuGxdsmeX6LlCcWrYLFguvR6
rXkKOUgqA0c35O63nnfKKa5Rup1zvQ+oVByN3O+u6s9DAjqSXs32CJe5nYQ94MhOb1Nvnek8mety
VHrZO7oiAqDWxlw3weD1oqSoc7J5IPFt1GjWPKlvlzdtDqHlaYH2LHG7To3qgIsOvSopshL5g5Uj
ZnvbAe+eI8oykDvBFUJdZrNYOICROFGotIXKGv0n89K44zSV91Jl5X4VzRaiIkN9ku1Kc3XUbi9a
PYQHUPi97/vyN2ydpoxoctYB3kwWOs3SGrePSleol2xA6FoGD3+5vei9D4yHsphoY0zp1bAyave6
aUWUjHUUjS+V0asXBz2CD7et7HlCSg1Q9zJlg53NDZ1iqpY0HA1/WuvkR9g3euHaRT4m6PeF4xGu
Zc8V2bqoxTNkA4/RZg+VweqXciV+lbS0ZcjUcNT7Opny2LNjDc0l5DyZKijNPo3cHr7oo4rt7mqJ
G+AhxRnAVnh9nPV2GnOpayktGBOazUW3XFYwS0wzzNNB3iI2bpsfcCzFNBG0GCDKrk1l02KWK70b
fzXkInKVrHc8S1pKvwfLGSRQsPrZUhyNUOxa/dMZVumvvDo0TQlLUSE6t5mZV3eVmaF8u6xnGU6G
B2mCKLCMuKl/f4QowlEIFqgP/N/1SiudZPRPcSyu5uFNG8loRI5Jf2Hg9FAgau9SiICWsrumUIfb
fkCVKbfIgmMsb9PqVNVy9mZSqujg6u0dU5GxgYUSLLLbFY15qw8wB0NBWKnab6Psyslv4Zo/L0mp
+4wVJvc9bGvAhfLpYDBl74TiasHY8x8Xb/NY60OkxgZzb/48xONdF+eqG7Ib91GLSPI/fDdeZfCn
TJ7jaa6/m6M04PYgEPNhjyuCxeq/dXM4BvAi9H9viXwSiSio+nmJt06mnWb0ozLwntaQ6B5UMeH9
ONlG7urmoJ3/elXQrNP9ZhCY4uHWxXSRMs5alRLaLVHi97oiQcdqL2/ijOzytqmdFwFTYJw4IvTZ
tqO4ps48lJZSI4nQBv2VIu6AdqIafx3axgJUWxwBVHceY9pdwn/CbktYJY7ti7DdUqYskU1cilLZ
pfR2KiT5Yx06ORIaU1dP92lS5/ZptludocXVyl1pnpb/bq955wL+UUCiEg46hAzs+jfYeaTVdUHl
Z9DN9NPoDGuAIKT667aVnVtgUNhnupPCCi2FzXvfrmSvsB4S3Cghknj9lPxoBqlCkFmNDnKhPVOM
CVF3IFfGh202Na+cDqXBWfdtJ24vmt2Yz2VEZGPKh3Ruu6Z4EWx4culibStZi0x1eWY+zLfGeg0i
J4zvsoFJ7sGKkoNgZecziT6FAzc8FwH01PVnMs12YJoUCaFRS2YU63PrnFhUNW5/pp0DSTCG66eD
JUh/NmmcPthASsRrQ4rcB1Nd2cEyLaQ4c4b2yDgVPxyp+66HmXE3GOHfowyBuCBvQIWD0QfCies1
traVhxWVVnhOuvotKkkQ8DrDFKjKdBS37G0nBCSis4VSlrJFJfEW9Yay0mtKWlW52M04BA1Cfwfb
uW9FZ07XIUQhPb1eUIhuak1HF8XmpSovRCjqo80c3eX2R9s5hQLcLgj3QDCSFV5byZwejbWG9kqE
ttpJSsaVZH+U34xW+u3vLTEHg8/ntYYUf7OeUm6rHg4aCvGdrj/J5aJe5iVOvMyk4Xnb1N5JhNAP
lgIY0YlBNqaKsqS1gwy1Xyq54mpRrbkKcvYXKbb+06Q81l3UVORLO8zJeTQ6wtvb9vc2FXZBxi1x
zaJTfb2phFyMYZUE60wFy2cGOj9VekUlM9bW5fNtU3unBBvIrzI3RDFxUy+VwzIrCggEfL1pO0Ey
v0A00ThqfrCkvS19aUe9XlJWq1PDWByXe+mGL1avJXfrYjfMO6b5qbHW/jwWtRHEUhUiA98dCXvs
7qhIfQAsU4be+pY+rc2p73gC1qnMH1X0Kz5YMtobRqh8vL2he5ZQzxRRJaMor8jr5nWliZKo9OOG
LLsgg+u8jzuSdlhzzYM9FXdrkxSwHkhDCC0FElB82xcv+OzMSDd2tP7gn8h/OoMu3xu9nH2LwDfc
w3VWPBmzNv7DhadHQTvXoV/Bu3pttAM1kafQafpLmmlu3NMjGcuwvzgAD/zbWylc7nZ9AtBOoQXi
R47otalZU+oWwWjdb/qZ3CYLh/6cVFX+EGtWeGp7o36GKl767cjZUZVnJxgzeezoE4GxYhB5Y7pV
0SCX4phWZ6aq5wIica+01szljdACCDbbgzhzb6lEfZQ2xEwas8bXS5USs19MYnUw/KpxN8Lz46pz
2PqlFnWi1ai6VV+2QRL3Q3B7k/ccALOONEUEaxsEvNeWR8YTmpWr52Ov8Zx5jgtXRtz9wHvvmSG0
FaU76m+vuL2aQk+TohZt+KzQv1UIK5xr2DUPApW9G0EEIThZaVawouvFtDFzJVEIO9mqN89VkRnn
uiuks1VLJeBtA7n0UKoOLsTuyniOOKeIqkLNem2zr7VO1RNWRpMw9yeVWfRxdX7e/kp7C+Mxgv0N
knfKc9uvVEmxQ2MJjhlVpgNTTb0LZWfnEa53bpIXtTtUyXDgX3ZWJh4/Af5lDP8VgS/M13IlLxLT
EMYwjK6VyvVDOyfzAUh734xAF5MBADDcrC2JI6mRcsr3ttJJv+rFyD8ptXXUXN+1QhMZGDjuBAjD
9WeKC40eRcYcv1Wb0sWMpCV1m2HQD06g+LEbnwWRt9Dqo8gGumyzGL0YKzkd6MoZVqo/lYr0PYTL
F9567T4HoPW2b8ev8oywgzoiZ3/7kOw8PTA80loSvPUQE26WqNRgJIowElRskfNQdg3csnpmzm6r
zLr1L8ag4xVjXrxB20ZrA1t1qyei61MszrMc9lagGgXdY3moq/nASe2ujN3k6zG4SwR4/fHGLooW
IJeWXzX1L5xj8wHVUdQO1uQoDdg7JgqzAgivwBII39m1Jb2TSogSQtobRdOeYCiZVndZ6+WoxbnD
mweilpqTmNvFcWxnL/JJppTX8LHkFv7KelHjx7EuuyBZrPGSV4zz+fm0an5jJigszmOkPo8w9J8S
SvWR1055w2ykCYu3f/sQ7R5goMXUVdB4ocJwvQEKlP/SOjDwo/K0fs3aeLgnY64Ht5mH8MR+2A5E
NTDTuY0mZ4lnZkXdHMTfe5+biiOgG1HYZfr9+jdUacP0e9aCviAReMOk//CYtuZ8aif1MNbe8azA
8gWpgGB+hhzi2paSGOGgUd+giBvbd1VfSefFGFrP5Mj9D+7A2VOjpPuH80zKLjBpRPKvmDfk1Ows
qQBjmHXm8lmdEK91lHz4WpDQ/MM9pTxNQc5Gsw3k1PX6WjDPOTzSOAUVdm43VEPrd6bmRXkemlbW
T7dPz971ga6X+VahnAM24draqEdLGkWcnhisdvac2zW81XpjLf8wtUHCCTUDeCIOyNYjDJDBSGRQ
jIyt9VurVewfDWQ/v2+vRvzarTOHCkGMO/8pR29WE/Wm04YhPk6mNPwAlb3yHDId6MWJOpTuNCdH
WdLewdcpM4r6A6WbLesVys2RA4YQLgSnNU9aAaouzfrhNJRh9g93jCYyXx16HVEfuP5S9VCOClIa
YDrMWr0ri7X0xygKT5UdH4Gb9lzKS1Ob66y1ulW1jQPFm8a4Qm/StjDn/kuPlib8zrPjTquyBrHe
9m6RWvVB62TvSILdgxkNeCAOd3PBqz41VIPul693uvEuYwDlVExFfxAF7n05cjFCJSqZfELhZl7m
Yjk59JQCtciWqL0s4YLYOojFR8jFp9PtU7mHYQNKR5mKFptIaTefLo0qIPRNZPqdDMeqpzZT+Nah
eTtf6A0Nv6WeNrk3NhE+eo6oKD+Za4R8CvoaVeOai6l8AeQ/n9WymX5OvS5VBz9wb8cZcwcfwKgT
WdTme3fMNeWKJloBelF/WipgH+B+/wFHg4oHZTTQTyJH1K53PIrr0M4UhumHVgkDS+++VXIjXSJl
/RcXKqYkCR4BJVExv7ZEVD4bkwpaEkZi5CzMooXzIJcVpEkzU3UOSAJ2TxLlOkWBaovMbOOw1bGc
ayUTRHRGE391KBVe0lxWP2Zhbh5Uq/fePsGAQvUATgLIVq8XJjNqEfeFAM4wXBqoZL0+yjPdu7m1
nydrmu8lM5Y+3T694u/c+lTB+wSTJdcFyMG1TWUpY53RGq5j28ePs1FbLt61Lt3G6WS/7sYjnNyu
QQIScqc/oJHNfoaoLdhFNUNyh5o6lCCK872xGPUZOw2FjEo7ahntbuofKmQOhrB7vUAocyRnkem5
RXnfP+Vab3xSpGI4jauWw4LSJLLXw4J3FFDuXroXZjdOwWDWtUe3CSc7yarXJnlNa6w+GvPb30ye
JwAwtDm2nYBCMyU1FtQOJbkGSaehLBTRIJ32GHZJRo/0EEL02ydm70II+mzlT9qGQ7ne0KzNuhHc
D03MWDefuqXQgmjSrTeZbScHj+LeJoIOZVCAWIlu7cZUJKMxMtOQ8o0hyWK3kEF2ubAnHKZqe4eE
0hbCS4SwjAdtDC30n0qlYOK9GyskPyqzX0+hMjV1MKsl3Y7csQNnaPr/bm/l3ktsgYq1gCugP7Kd
fRpA+UQZ6ZUfM9xyTu2+/7a2KeiMONEeDE0yTyZICg+S+ZZJWN058De7SY9FKCWoSimZbJNwSN3M
ktwchLs6DQZZjVI9G/EqpACnXml9UxvMj6CHpNXVhwko5gRYfnLrwdZLzxyNpHURSxkAbstqcfCC
730SnlU8kwj5UJ27PmawaPOdcxF7Vbn2CNg7OpFAZ77Ty2Xqrlaj+FAGVQdbsmsVYAf/4AxBoF5b
ZQR/nIaeEDPVZFFfrLRfaTanD5A7rk9VQjGO2csj2tE9PD7uVxE0eLKYetz4KPpSaEzBt+fHwMFO
MLh1Xle28TPUMJYXAyz+4gDgeyx59tCIkE2ihjD5n93BzXX7QO5dODGbxKEAj6VvQwXVis1RhgbU
L8c4PJM5QF8na0f55L4V5vLhF6a4uh2DkuYcXO9AUm9Oa3qnqVP+aKaGdOCnhIfdvmyC7YYzRDcd
wMf1p5xTSdNakS04U95RgzHNczpn83lK1fWuH6zKrUJo8c20ls+3d3GHAkv0z5mwIlMBv7dNYq1B
gaW2zmysZsOzakuyF+bF8hmu+GkIJEbBh3OWaWrtjoY9PSJwmkHwJj54MRvPeqOkR5jcvXNN4kRS
TQRDVW8TWlRhA+dDZ1lEMeHyXZtlNQEJZqPeotbQ3t5X5mqhHK2q/3CfSAipkVLOpue/ucVIBSta
tAoJhLAY0iep7nI/jTrpKevS7gckK4P1LMeR/i/rFTmGKlPPEeqR1x+fKCsxuon1TmHoGG9yvbDO
Y6qa3XsdVrZnc+7QkTQa7SC52XmPQf/jsEDkiuldcfJfpB2gJq26jkrbV4amegjLsPOVtSh+dq30
P2aX1QNzO+8HSgckp2hnKII1+NrcklVZQzmKczZo5nO+tKE/M3X61QxLbfGW0dEfoLNRPjqlUIpf
pSPu6b3lUqj5M4XAMd9yeC55G0lqrtuiMRvWrjTCaeBmlFO/ru3giOjKXn8e3C0RkG6uNbk44ADB
fWa8ulttscDG0vaWP3d1/LlrRvVsTVn0zGiO+TPJhsJdzL6u3MSQvmuL1vvQ9qsHbnLHtfAbQOpA
9Av0e9v77swU5YV5of5pleuZjB3iAYbVLuFqIdRtMpfHqLpVnLK2SA+82k70RSJHh18QOzDVuznY
Q2GYoKgxvRTJ8r7pa/szY632nbI69u+DrRan9dVWA6ymvyG6N1v0TKFRAIlhPvFHp06fiAicX5Za
MIHhxCqKs2GqqBWBQdY+WVMk1e4il7J6SiJ+n1vKaVcF6IgbsC12RYyra9X66EPs/0JOAoUEHs5t
H9mUhrgYsgSK3tBacuRw+uKRWrJ2EIvsmaF4JvAh/IuOwfU9a4yqkKuEM6eEcVz5S1IBpWvyNf9w
e8f37hO7DfwLrAEJ5yb6MIYq7R0N0jKwYFnkKUPafJQ7NXR78hZIX6L3t+3trou5F+gdULfGX16v
S9GycrFt4uvEXsr/wB7IPy1zOEK+7K5KoKJAIrOmLTN2V5e6vFhQPBXrOj3pVUoHBHpuv5Gs/h1c
FkdXZOetg7hA515S8ABEsbkilU0HME1ny6+RD8w9PadsfDJyM429eB2K6FwpINsDXU7i/93ez13L
VK1JbS3xx+a1M2vbWJyONMKWsvTjoofRR94KDqZam7z7hUL9sJIW/7bVPW9E10fwytAVfFU6bOYq
1xPcH6NfZjOfI3tekhOVAt6eVJOaU5Jo8a+4TZzYK0P4Dg6c4Z5HovxFjQskObi3zXabq1LC/03x
XO+Uhq6TXEZfnDJzFlefm6Npm72zRC0LLBAIWrQVNjekc4yB+I3Iqs/j7ITwZuaG5tI8llH4fSWt
P9javQ8K6xcVZ6Im2lCbB9bWpkmlu2sz+6o9rqHWXspBfmssZXN2FsDs7dAc4UD3TZLxQhNAKrAd
aAlzySyoEiIpBO0YQKepYUq+txfYG1fna2WmxQPCScYBMnnPqmALAlvBtnJNrz2BmtuowcUybSaN
IkUhxVIgGVF/F62p891E5MRDLuqQ7GXva76wuo2TTaiGITmjPSEtnfzswAx2au3RhqCWE+AR9Uyq
Owwq1QwzMZ8kddBPDXyOvtJPqwlhE+hHM5a1T2xj9yFKq+UJbYH++fb12nOScG4JASRUAnnur7dG
k5aoqwDH+/EcrefKKcMnBsrq820re7cIOm9xj21emW1O1C6hnBk0g3yEEUA2F6XuyZkp+4Rv/env
TTGlQZmRPhsFcvFVXgSpiox4k9OjxaU4I7LSUqq7KXWwM6RUycH92ds7sAoC8gjR6StBjcIkPisz
G6hvmmcnVKqkU65a48Hh3ds7MZj1B8EJlED8ihcLmtMMaWxN1NqK5RfIvOiitutXCsJH2JI9Q2SS
BFSq0Breiu/VsjLUeQNsTWrpoIWZNnl6Cc9TFpGn//VHQruIKQV6d6RN24ZauWZpPgrMY8Ww6ANE
+Vmggkf3GGH8BwdOeEdkwxaStGx5DnQ105ltB1S/JkkIXf2QnSrq699XaOX//q2gvGYDjqMTQa9g
86WiETaBiQFfAhyrPlPdjwMrge2gS5Wjuu9ecYvUT8znCBALBDnXp4IUKFaytLb8PJWrs6I2kpeg
OhksYzS4JZVmb86sJujscXHDJWLMrlCac7zOpRvLw3LXlUZ+AK3Z8Xd0vhA3FdTgdIE3z8lil3mr
lixfHpLG76mg+VOlEBqrZuIZ03BERbtrD24QZndMhqa3cStPNrppDTiNeJKk0hU8T0EGg8bnRQu1
Sxi36kEAu3NBGKuhzICsOdPbW92ModOgQxwJgKSpnn6laRXdTUQCwVQ4zQGy50+bZ5OdUD/SRWlY
EUnwZjOzKQ9B7/FkSUo1ml7Vs7VPktJ2sHPRZH+XZpL5O1G7dvAl3GnorgTVsMDAZdUwR5jOo7sY
5Io+MiqMJE+dVb8nDFasIF7bQnY7w1mf6wmwo1ev6vgpZTqidNcoZ/KdOZ64dXPC+NgrdKl8SnPB
RCLLQ6+6UYR6yM9KmWXDjXL4LU4x8XzEIG4zUs5rmvZdvtbDL3Vuc8ntaxN6s2Up5caT275aPC1u
snfTWg31GYo9TQ7SulMl32yL9kOaqsaPtanM93EROe/bOGxXv4OG7KizIG7H9e6KRp5Cmgowgj9F
wPDCp+oDpCSGMoJTsNX6v65ZENJJjP7cGEZ5diz4OmuHwLZPQ4XnUP542/u9PrjCOq8TIZAgYNk8
UQNKSGGdibvbhdGb2an7ziUTNd6Yxtjp3hSr9s9/sAjECG0wWI15ga/Xmy2cG8VimNnGIT+ZwEG8
xdSqZ8WK66Cre/vAE74OuCixkqPo3M4/kL5re5VjxOoy0uvrkX2D2yTuT5pq916FZgDJs7KcUuap
Drb19fXEKH0imMcZ+wWvcW3UydKo0PB6vtmZ+ed+TVTKkKPxFAIhPniThSffnh8hsE3NkToyENBr
U1E6SNMSklrGXEavSKTwbZTKxkF5ce+cvLQifsWLU5os2pyUJoXzGqnt+7wph0conXIPXWeYizV4
kf7ls9GJAtfHAA7P5rXB0FZyacLDk7z2fVCpa+6BMJ/PedoC/GT69S5FoPKvYwE+m0BjChSc6BRd
G2WqUzMY9aE71cfde1NPQncIx+J5ag6nVPZOCBRhDFtAVUohYpPMVc3Qd5LBtR/0EhYTfWw8OCZN
F9aYI7bjvRuAgLIgTIFhiaf6elVkFoIQA6RX1COlXI6G4xE7hJ+gbq/fmOtkuKZdHI287x0YyGDo
soD2o/Cx+X7J2mjtqrKVCSjC6TwrSftuzG01gEOg6b1GK+EpuO1Zdtcp2EV4FWHqsjeeVIbno+9s
kIVNk6h3CMOOPjOMzWOxMP2jIcxxhq+gOv+LUVJyMbhLmXRz/fTeTuBGAv/S5XLFUH//dXCIu2NJ
6j1pySYvK5WjhW73lmloMSFDaMcEOG57c3Ygn2FyMcvWgCJs6XdZhKp5WMZeXdSzrxbOelCV2z5R
f+wRtDITQD2Y2PX6AIVZ58jLmKzBlPXtO9FuOqfZNHzNwqW5B0Ron+s0kt85TRV6qtLA/XN7j/fW
y5J5HQUTzytvatVDXKrmzHqt+KuVtvO7hHFz19Snu0KLp1+3re2tlvoOMpn4b1DFm92tSU3XmL5S
EIWqjqJzE9+ndSmXp7pbmg+yVPeBoiztl3CY88d+ttWvt+3vrpZOMXO3zMgRwV/vNoqA0th24xpQ
oLChpDAyX4/7/I05KIorLcPR6OYrWgjxeSEKhKeMGh7N+c1VnVBfHEOdWcqsL5XLOq3WT5GUnbuh
VwJ9KSZfqiU1GJZGftCVLP4QA147iAq27pDfwN2xgAVAfwsedfNgzjQ0Oj7yGui5s/gTYAovNdLc
SxlWCm7v764pThL5ATAtSvbX+7tOUaFW9EsCOFOGJz3O5VNfyvWncS6PBh53THFduKTklzSbt7DG
tU8Mu+uQAQHfaL43tYIZsylLH4pMOti/re9j/6iYwFTFWwK6aKsmO0apBIgjkgM1N2Nfkld4AedF
+h4R1j+lUFBqbqkX3UFUsLc+kySd0JR/eDavt1KrGRIqkSELrE62vBB2GjekAXrXpIdyhHunFFwR
9wIMBcOJ2xWGPUs0FGkNRkeMfczWvFAYSM1LQc/jy6Jl+Y/VXixIeg31pKy1LUOSA1PjgS/a2WjB
kyrGdUHKvBraQBFksNtekoM+mz5LkS7dGyWaNulULqd4HenNMH161GTd2WfiV1FEgiCRwRTx/19E
X2th5KqcR0pAeqKclSiSTrExJ+9nMt+D92zH+5FM0UIALUDtdztbV5QU3RUzU4JQaezA5o+zrUBG
nRTqEjRaPTw6NtSJCHSUfjXM2UHi/nqlgnCD8UGEzoUf2FxOTapmWTJKJWjRPPHnIor/i5y89Zdo
Xe9u+4HXflaMPZN0CbUJ6hYbt5cUbdqiLaIEBaAkzyry4X6Q1fW+rp3a1dqu/3Tb3uudVWSEC1QK
nBzkHca1lrFCCNSDmYEwt5Wn8dJZ/Q9tqLNnQ6nqB6lzlHuZL+2udZn7t63vbKygvSTaZEafcvfm
VVPDPIwqfZwCGOPLBymJfxdGEz1bXSafblvaWSfRCSxVOgmVaCFcH9bFHBZ7sXFFc6vOQYWk4HtI
+Ze7yCgpeC9991BFCF5Kalr5ejo5B+WKP4MaLxMiel/4WkhbOKkAV7dwlKGhKd+V4xKYmRprZ80M
M9kl41MhMzej+E1HMcLxkO9Sf9i10k0n0Q1MvUTu03c5qVPxtkWkM3VjNXJqrzcSdH7E2Mny0BOr
1w+DWfTUsCCxSu7yLg1bt2lsKl2ZNYTnvJjK+uDTvXY5NCdoDtPBYm10K643lMZ4o0R9xe0P7eqs
t/YcKLUsNo+6SR7VCd4wrMxftz/jvlVuoCpoFl8JHRVtDte1jNWkGNQz43bTuV+G+clZyv53O5O2
F2MZf7ttdOeUAji2BRcoDNsUJq6Xak5S6SyoLARGHvYuQhvanWWUczB3tnlwTHdNWbTSbOgIZSqX
16ZA+Wmt2VtykHS1fq6BQXv4YMmDX7I4+IDbvqE4kUTP5CTYAZuzMQUBc1FWcSYHhWlnnpaky9kM
7cSVJdt864SOFJhJ+0D9vg3+fjuJ54jugNi9HgudUFdbaiB/QQnfqYeiU35WYguxN8WIDq7dzvvM
beOBFk8U/ZutNkONRwc3kxKBMF1zB7Luy7I67ako6XVk8txc+rZv72cNaLxbtmnjgbrsD9a749K5
8WTvAOPJi7Ywy8SKTOYpW46PjPR1OhTDfTKm8Y8WNNhj1UD6chAN7BgU7CqC4BdsEEj560Ok2VGk
ak2zBIM+Vx+jKqXCHUXlXYJCXCCRgh7Ye30pxYgjDSUiF3qlWw2OzKQeR9NdDmwziR6k0h5Asmkh
vAyx2Z2qfB4/Lp2lfrx9jF6fX4IdIaJnEffQuRQe/0X4oQ+9ZscV2zqANfJEYQtheqn8HJdt+cB0
yfeyEsAzQzpoCL6+ovgCukxsLp+T9PParpYR1C0tL6ZqdM7/cfZdvZLiXNe/CIlg0i2hqk7uHOYG
dTQGG2NsY+DXf4t+9Ul96pROqR+NNHMxM70Lh+0d1l7rbW96NGh7xm9Zz9srV/TCwj4zdXZF6WJJ
10t4gzzrBLBsYK/kNM6e/Clyh60ZxzKINnMlArn4fUAY+Rjb3onGzlAhGGKJVDtiNwNJui/AX4uf
aYz3xLUiv3IzXppCPgknt/PFYaj5PHp2Y0Jjo9eptoj7yhWFooctbN+RMfX+2a+i6IPjAnw3riEw
y883DUwaLNHTNuG1mngpwNh5kDojRco8793r5/JlpLGjMOBrcOd3fouz12JkoErEABtMpaG9Gd1s
Ci+dxCFYgEAZcR6LdYBoHhh0MAW//rsAKziIfAIuW1R+gIDBWN7zT3VWbBKkp7r2N6ZuzLAkn9o5
jQoUi4JHGZqhRJCkTwMf7Vs8otvBYKKymgE34CVd0PG44h0ubTIQ7sEe1+6I7jNvlIHweWrAnF6L
cXNgbhH+RzRH0PUKsmtibS/vSxbg3URKC6eAkunZ0U3mpBHR1gw1jaOhBMHlT5eM+W03G13LOdre
tau5xrT20g3tNhFZ7vHrHl8+X26fp43iCO7q3mvoLg8dFok3rw9rz23FdoVAta7hIdftNaXZl24e
hBig38duY8YNDdznljfAG6kYQllL3saIXIPgZuyy5ehZaCRuCJTevn6wL60u0kv4eoQMO8T1uT3e
DY00AZF1LFxWMz/tS1CEsTrbNDl1U/8Z1cxrLfdL34iiIqbMd6pMON7nNnsE7Qj5fFk3cgnLLlUt
cEYtLpO/dCWVWfLPzg835y97Z37CxanOJQtkvZCRFaEa0we5muHoZ2NyJTa5+GkockG7AQ8ncoPn
nya9Xo+NdrImiswFyEBRRBhG76kHa0aRj/m/V/DwaUh/QNaLQARDQ8/trVLzFjkKlnLp6Snr5a+5
l1AnnkBZOdk4v7KSl+7FH1QBJCIQN597XB0mU9RndqhBgBZ/ouj4l3nKWCWhCVZpFaQPsZ76su8i
ceVV2T/keaqFJh24+/ExIH5Da+H5hxIMPHOOwZ26bVr9hCH19T4Rc3+lyvQCYAA/+5cZIEKem6Hj
GK3BGg812voMLM+GVhGZ9H3W0LcNJItv21S0dQt8dDlRTGe1HVabOOvuoS9nENYv5Mqs4qUThf4Q
Qj/MEoFy/2yHp2xErm1SMM9vq6tVZ1S9aYic+2pzh6w112qWF+3lCBEwIb2XSs9OsLYJJE4xj1NP
Ydb/FP6cfhnD0PnlvGrRFy2T84/XXdBli0ha8ILvhcUzF5R02iBNx9YuSpNiQm2vtqxRh4CsFCj0
7Npc+4W3C2xD8V5WA38I0tzne2xWAuhvQoY6EFlYQRw5K7MtH27GUZkr5+mSd93LpHhM0CwCE/Jz
U5mVCxhJMmxe1uYPxK2uUoNM3zdauHvwgMHnrRbgt9cX9IJVEHChLQXG1Z3V6WxBZxQj02WOZA32
XH0jl9k7idnQUiLgL61MgrJDt+qK0f0Cnl3QndAC/IV/OlTnDJAdgLndlnNVmyCdUdEgzUM/kJ/x
HNkK8iruto1D+kfA5k67gF+5JRc+GYxOKDjhNUFGf85yqUFLtLkInGaBa2w5KIwMuJyCKD2c+w9p
MgUlI+E1AcgXM154pUFHhJQ72rltXyz0MKCylkRjVgEjPCY1OikY8Tdqjr8jNiY31ETNWgtIyj2J
BZDhu7UzzZdcUjZWS+J5V96e8zXYf83uHcEzBQgggD/PD9tK0O4UfZjt2pPrTaetrbdJdXVsJo1+
GthNGymuTWSd+2UYRewNpVRUbgAJOOcRAUusF7c9b6q0bYdPWO3h8zpdHQ8/P1x/rACABMQuSqgv
QHpBk6MGNosGTDgiug89j3wVea6rJqL2BpJl/KCjMS4MY/JumLMrDurcYezWUdHca8RkJyDYF/6v
pDSyNoZkPMkrasftvh2i24j68+3oUKx+/eZesoSICHUbABH2WZjnlpZJRg7sFFk1IutxRTygJFVk
mVJf/WEbrsA5LhoDFmcfof4z33RmTOWx27YQyPZ463VJmmQqHTqjXRmF2/rh9S+7dE72Idz/b+zs
/db5ZlfPAlE+mXEE5DmbjilgMsf/wcqeDaI5grDovKUwJGsUNPOOuMVQzSFkOj61mUnfvW7l4sIB
EIIONd4JnP/nC5e6EbqrwM1X4DsUbxtHPwIPZw8rlHqvfM+LUtd+9HaWTGB7kIC+aEWB8iINuzHC
7CpQqiiIRvw/RYa8xCNi78apDUrVgE0b9LT6GE1z9gaB0r+i1//8hj94DmCbUDM9iwjcqATLNPD5
II5kt0vYB4UfqOQGhNdrFVBvu/UMcVdezvOgAEYRfWHWAwD2HdtxdudM0pHWZx2cWTLaSviTdmU3
wJM2TTgdPaS0Vzb1kkGE0HtzEYVTUDU831RMtDSsB/0TOtANRp0Upkqx3GGVbYl3G3RXtUgvHCJY
A4wKjKAItc5JGmbKx86SHGTCJpCndBTzbUvW5JAiar+ylhdN4YVC9QeuBYqczz9taGaeDy7LqiZ0
QxVEo18olKMPimDA75+vBuqhO5H3PmIGqOZzU3pJkAXwGV/VKXfTjvT7iGGAt4FGIvS6pQtPAgA/
YNcBrRQkUs6DHNN5cwBNGPAITDx5u87h9Bn9YIY5tnj4gDQ2uRuajZY+dQ1q3o5eMX/Bn0FpGrcS
7RKw0Z2DqsKZMjYEQDqptek+RP2q71zWX4vkLllBjx21D7yuqLeeeZoWekXpssCf5QJjzYp4+dew
z8crD8Glow8YGu4bxnl3ZNHzTRuTIYkncLJUZnLivZlEe8NoN5dE2+wUoG1X/vvWAQG6dygwTg3+
juf2LERH0y1G05Xr2R5Flow/VTyGb8ACH7YFQM/9IZmz4aFJrPo8pJpek2J5kebt3mUnydzHXHH5
XpSZmcsTFHnzCpP3Pj24eGrKRln+HbBy/+PUjsOhC6jTlRkTskDkRpsaAoj5e7RyBeiyc5Z+Yjmd
rxyqSxc1RVoNMYE9F3rBj9CguWeGLQfx6xYdMDuzFlnUxDcK3cArF3X3n3+H639WAEAraEmhoPgC
6ESon3XgpcirTYFyAF5uzN+urc2CIqaxfRw7HdVWxcv317f+4soD6gSM8972B5rj+d7Dx0aZxqx1
xWXLPnYqbE9grhqfMKZObyft92sRLeGunz76tKB+PHxkBgruQPzPG0q7vpXf/Vg01/AzF9YDFw0F
TWCD8PKcVzY4JdzaRuVVNgWyMFi306ZhsF1R5BwDI1kxQen18PpyXNhw+GWojuzFzb2C83w14lH1
tEcnv8Iw5YZMIQIpexzPEBdetup1Uxf8JQonQHYk0I7B7u8/5a8g1sVAqgcC75tj3lRDehuYh0SP
mKnuTWmQItwkfPhIlOC12EBo+br1C44MxwzTk/BjSErPu1eSatMleZtXACtGpwm67sgTXXvFsVxa
Tgh7guNj55dBTvD8G8mcbFHT403FxPy3IR7oR4ozeAfp1GtDUBdcJsBWO0RwJ8JFkPbckmKKLoPA
Gs5ArZVSgcNGgmK1TDe963ur7vT6+l2yh/l4PN5IMzGFevau+kyJyY90DpyKERhR7z9oTdXRU3Io
R86vtZH/dPfO3AMkYPfuH7j6UXQ6+z490x6bNOWVHTBoy1o2g5c51aUKw/F21d52alU2FxMkJotd
+rdgYM594BGObe50crJx8hMse2G5JCigQ4/PXVmQS1sN95Hi7mAH0JN5vgGhBS41z3mOkUoW4TjT
5O0kCC8AWmzq19f+mqmzteB4NbUYYMpxX9x0QSrQsIvYmzjE9Pjrpi5cE8T5CHcxMohe77kXamlr
OwfCj0qRnh7JNqDdu3nyyjW5cJiQH4E+EqwD4Os6J9KggPuaEaKhoHr1sK/DltEipTqoR+Iws2Sy
5Pfrn3VeNt7dDbAPf4ptPmAQZ8kfuq5bkyRgrWqgvvsxyFCLShv+4I1s/bKi9PcIjgVTDBvjV770
wtYhQkOJ7w86ByNFZ6dEJiLMXYwv3WUMMlAcFDka6Y+EKnGlAnXxG3fGJRjcRQP3Rf/Lv7brirJp
SJtqBtfOLwxfgG+t9fxBgUpadV/WmIaP6eQ1N5My0+H19b34mRAZ3sfigDA5H3TZBW+iFNQgCPC7
8JNagTFas7jhRS7na0NEl2zB7+3ACxAgA8f7/Dtll0ZrsiTwDJkIC6ijZrdd399mG0ab/v2rUHTZ
s0D0kxGqPbcEdYYFeebYgAiNKa9GqQewRDsLacu2n9l65Ym6lGsD8LCLhYDoZyduem7PjxnEibO2
qdwsUarMRWy+JmFnoQKW+YW39RjnaZJPm1EcAi2ClMOgxysH9oIDwG/Y4RYYT9+L8M9/Q9tQgiGw
Ad8MHZ3PoH9WH5WernVvLwQ7qOyjNYzC3Z+5vudW8HB6MpEpinaz8Ls6E63EVF28s3UHFQGnUHzw
Ah38q1Yq3AAKJjijKGcg4jynXfRD2feM+E21BVP8NfZd8qFz9MM/n5pnRs52Me/aYRsDGFki3WDc
BJctlC09COXc79dNveCE+r8P2udrQd8O6sMz99Jr0fRpZHe/RsUPmxr+MQz77VvgJex29Zb+qFzU
faJht5QA1o3trc4mKQrjAwI/z6u8dnz2jzt7thEioGaC8i+Q4OetDc+1kSVb0FS2DbojCrfLAZJ5
uwxTowqurnGoXDpHO6UYstO9P3+er2RrMMdQGIC5kLZNX0wYNLIFimPbfIM+WfZmmVGjegRwQl+L
UC64IcD2ELLjpqBe86KHPJAlx3yGV2UNARwJzPfvmeIKElr9Sv491vjTHQeD+I42Oa/3eV7KnYsM
tNt5IEvdKx9FYKZqFwh28/qRurSBeyP+/5s6u/8BRuozqZ1XtYOIKr7k9gBm0vmQe9aUA9KzK/Yu
LSM0AHd0CSgxgDp87gmCXDVOxatXBb5dKgWODwy7bOujCGzy6fVPu5T67dUuNAl2XbkX0PI5bakJ
QmzZmsv12xaBHLSI/OmbVaAmXsIkfL9n7OD05W0Bvoz0BlQnpFA+QLEaBSSUH4mqXv9Nl5Z7x7mi
BBdhOvVcSzxqjMdTz/cqneaY3MLA4fykINZWDKB1uMG0rv1XqfbdZaQ7lAeJJlL9c3zHykfl+av0
UAfvDYLoFHJbdh5rqGE9bnks/gdviEIHeIdQu0Uh6Wx/mW3QRwg6rHk2iFMnLPRkMoy9sF0O+/W1
vHSUUgz34FICPPyi14lovO9dB2eIWfHmI+/kF+BW8kOQ0v/l0AJ6iZkINN8Qap253SDvNsGSxau2
JUy/rHP7diKTqxgLr80s73/SuT8FqAIYeoCBADndv/mvoG5N235cc5yPfgl1NfZEF423XFu5S6cQ
FWBMJGHhshf88cguNxR4cAlJsk7HTDv3GajApvC46Q+0x5z06zt18atQCsbkBbDC6Xky7vmpXd1O
zmh76VdL2qm3du2AQ3/dzMsDgRwGIAIgmTDD9aKk4m/gJxy8jtZxm8jPfAJuuByHVb7t223UVwKn
C8YQMGH+Ca8R/nF+JhYTLlDhlLTeArGVkcnzow8Fu3JOQ3cl0t/jzueHAqRkUF8AJmOndj/HiIxg
GcDgBcGdclH6HUNr9DiMztcFZCTtTQv47ilQsY2LLSb5UjTR6q7c6pcbiF+wz8xgdOXPMNvzYwnJ
k7B1KofXXhy/W4wIbrsBpPmv79/LY7lb2Sdr95F2NLueW4lms+pu4hSQGyrKwGPiK4hEeVe3avQ+
eMHAwup1ixc3ESEpuI93KMh5japZR8gy9YaiAjXlN93GGlBAKFK3aG3885uOj/vL1NnH2ZU6mZOJ
1pPseWXiwdyPDTKmkCbNu9e/6uJuJaCsx6EJEUic1Q8gMRBmXWtprZcMOtSB1u99ml/j1r20dmgo
7b5+r4ecjzNZRfIhaUHuKtmUH9t4/EEFnQ8shT70699z0RI8B8D3CDJfYC2mJtqiaGkoxjQZvUmC
xn83jEzIwmfS/Q+2APDfJ3HxauINe34Gg4x1/mI8r1KJb6sWWLqTXvVSJwD0/XOXDIQqe76JPQIL
wDkBJBHR2K6eafcqiDhtNKKnKVCQm4qXa1iZSycCDzKwvH9qE+cCMH7iaCBt2NaYRDW10Uuw89ep
w+v7dNEKKtp7iR846fPpU5kZlqXt1NZNnhjIyDn10E/ZdsXKflHOvOEOHEVhGZXlfTb0+Q7NS946
9PRZjQY/vTcQ1DlEnktrJQQ/AoeUvPnnr8LoB+pXaPth+uIcmts185A0bdLiCPTJKRw6+761wzVP
9DKz2aeRoGaB4bkdunVWXiSeR1U05ayWQROVdormMgFMGCP2nfcm7CirGULnKw/LhaV8ZvTMUdBe
KDq3KauTSUrACYb5zaC1vdEsUrTIxsVcGYG8cELApoxRCzxl6ECf63ZYF2q0XeDRhdZRia3Mb0Dl
eE3u6EJhZSfa22U7QESHI392RDq5M02Acbv2QM4E2rAePPPp1NQSnqRMOi+8mYeBHkFXxe6mnGCw
Jexd/fqxueC0MO+NvCMFy+qubfr8mOb/J41HeyAopSvB9pccMuM1R/A251/+3RRSa/hhvM1AMJxt
I9foumEkoKsbX0w34+KxYgvGrdRTll15ovdi29nl2+W6UOLEYCkahvu//ys+xRxfKGTLIZgxZ+tt
imfzLQRI+qPBS/qk/L3uMEvOsNwChAmvf+aF0wrbwAPhL4gene8qqHLTgMairz3qJXW0LbIAn3xQ
RgoPeDi6axSgl3bwb3v7lf3rWxVtxBoT2MOMsC6zzskyo2S6C23Er2TFF24/ijo78gRoRoRy4XNT
mRPG51He1eHW+t8Wgb7+Qnj3VjGSDgVHAfA/ZHbi+PqCXvxAJIfoBsLrvJibtbj0cQe2jVrFgEvi
v+MnYESC21zZ9soHXjIF/7nTFKHRjBTq+Qf6ek9EVI69c8xVDe3Yp9Cb1HEC2fIVU5fWEnEPBq1R
Ewc0a/dBf22bnASfNJqMNRQeQFeWKXmgPqRQ2nUmT5vr5THBfMKVkOvS2fzb6P79fxlNTRx5kALB
vUj98TYxNChHxuWttJbdZrO5xnuDx+fid+4TMYiZsbLnhIV6dpr2zQLaYugKzFEBTxTQwo3QlCl0
GwiwtTR+05ZNtKy6RH0hV5WlSpLKW7qwopDEWIrIbEtSqM5T7wNUJhqQOEZKFs45ciMAn1Nge1V8
LFJAeX9PXoJBz2El9PuaAmRcpvmSi0LLXEH0Nwc/eTGS1ECQDNpWrlzZqgZwtrQMdli7uBPQjMOI
02ai/2beK3GzzE3mqtDYyJR2xH8JQz1I5loBqFLhprE/+XEvdClGGn5hcKVTZUy7PmKolHZHS633
X7zG+WlIaK+LYGEsO1J8dR1aBsi8kYsNS8Slra5JblooP0B7qxq9TmM6Qk8B+oZYwhtfSyoKjDqD
FcnlGJouNGhDHjRrye8OtGtTOYAc8lfqIJB70wtpnhpCHakIWaMPqeg6/8ZDIw3Nnhl+v1glkpdj
s2b8/UwD0B8tqc/utowF5EBCT/9Ac7XfMwHDb21nUnI3qoy1hQuT2ZUN8eabfoxU8JitiX/fJ76L
7tplo5/gDsK388bct0Ew/hU0ldM3tNBGNNUYn0DZHsQPEImKQ2T2MvwqtSfuIV1J3gxDq38GHnoK
pc/4cLfypplBFQdvowN/fQKwahqP1qr2Tad6j0IMW+TfR0Az/IoYlvByDmehqlmBqrLwMRPZFpuY
vB/KQ0BUzI2e1rscA41j6YFp4I2J0FU8bVvDXWm4jdJ6idIBBQDoaYG/mCxo+GswBmQF5ufNp6DV
zWOw9oZV00jMl671lh310qe0zJaZPyi4ql9hl4drwUZgA08zgB3ffevavlRyiaKH0NIOWhuUg64r
zvrBVgGT4vM85Y0s13ybAfagZqwwiShv5mhICARHGoznjJsdPvKZgk5Dq2YxZWMU9oJyBZUStEzI
L0IHjm4hJoimIrF0+ZxAiL25FTD2A+jZSJQghEaLEc9lExfoua3fHUgd7vpBJT9BqgHQS58321gL
AW6hugdXQl9HqZVvdB55aaH9fPILmpj2oJHlpkXXxPZ3iKTnZ+vn7tbFTc+PvreFH0wqaFh6ckg0
1qTxy1FCRgWiJlDIxbJStpbpyHMKxluP6QNt52WqnBABO6z+PEgQDYa9KEFsIte3G+u2pOaOJgIk
HzK5n7izWYFY1P9GnT+gvg5gzY2Lwl4W4dj3P2YFea5iFcKDXvNMv2O+e30fmxBhFemWNSg5Mvt7
rdECKDG3w8gPP2V5+mbtwfkzIgWfK5IqgwE+Mi6q3Jot6gboMcuxPazAYrXYDby65UBnNL+sTSAV
iRZZ/pWMXkDeNuESgfdbG+ADCpM6x2/mMBjB2uNp1ZoCGNX4m7AGY+BjmnD5G81CgHomjLf69SjD
/MkGnfUH0Hm3DSnxIxp5S0H32BcsNa17pH2wzQX6Ye4+nXqPgFhRAlzgvGnqvsQeQYNlCYbBlVPq
pTeYpp/mwga+1mWKC6U/zAuJ1qOcqO0L523xL0h90Qfw8CRtBErHYH1De1AhlMpp3LFsdAtVRcpF
/y0HlHwqwCJpuycD+utsKqRK2+BdnyEaKLekYx9HG3h5kRI291D3CWZ0PsAnABaD0XOARujFyKql
PIqKbG1Xdsyj2X6OY9okRdrTLDwtm5fLolcubQ9iZUtw2DbM1B5WsNyG9yum98WveQto8z6a2kG/
k40k7zcA00DnnBMjH2OgptiDycCQ9ZN7TTDcYawxbx9Tf+HhF9DYhNlDNo99UCHI9t6NYztyOARK
EkA6dMTLKFnCqCRr37GjBu7uV85Tex+73pmTCuBjDukI5rhTnkoljorZVoGgQsmtHJIuwSYyT4PP
OnHmGLWN6w5xP2LuVDSp/dUGzI8eXCLE7wXazRuAtYlRZd8MNnzoxMY/jt5imtuEYsKpGhOWvUut
H4gapTQxHaBBJH8nNh0StF7b9SMk92ZeWuo8dt8atiSHHL8nqjabQ3CGrMFIb/2kmbNi4cpjJ+4R
kOzaDHP6IFrQ+i4iLKbfVjPLrpqGeNsqwvk4Fr7RffhOKza0b3AAVV8mJuKeKoWP4/aY9nMCqlmW
AmDKVx7mx2TsE1V0E4kMppVomr5DW8PzVZloK6DuaJi3VDP430A9ovtp1QeOj1EPo6bAwvjM9kaU
mF51UcEmm9whY5rFKZ+3ND8wX0AHl3uLRSDdQFKH1BlVzPxk0Ua/mijudEkHlaW1tHH0kae+m+47
GmbQycyh2PAe4K6kqwaSgCAe5IU2AnIxC1u7LSApyPWGkCRr8YQ+zOkoPIAMIbmZU1DwtEv+O4h4
6z9xHvjz5wA9zbbu+IZJrAXVxjg6JJCwzA6TThzfYSnJVIOQDaOx2oAQKj04Eazqi09B6+UVLVqR
/cHT3gwij4FAbfZouq4fCwKkXfcLwgVgPMPjvLnvCgo66ohatDMfEs+f1lKPqoVXBFFYULl0kMDH
tVuPhy5abY4rH8jo0GU2VWjST9NYSHRiXZFu6ej/l7Osk8XOUhGBU3QZc6QKGC4r4b0GV4B2cRnL
BSzIulwgMJGWftjDAxgfIhxQI4PG4z0AsBjMX+emfbJzIta6tc3aPoTLKO8mj/OuYpPi90Hee+Ik
wOjpl4Hj9PvcYQ9B7pL1HKg6NETLjqmQ1YYbmxeAfsRr1VqRL7eGwMkVW0jdVi580V9WDDI/zcOa
Ays1pUtT2oFZv2iAXr5Z6B7a6J4ZOLc5NJ/t3OYWJOIJjYpuMevTMJvYO2JCJ6TlCpf6KXcTBBnA
ps+fwHUKlyvQH22rAK6gL2JLQvYGHDS+D78Pjeeip4bl0FYPbKzgw0xIyomEmzgYqF/2lfHcEB7W
hlvIIYM5hFdRtK5PehmmqAwQUbNCtslCQHFq+Fwi7UxCHMZtpo8UINn2pxadWXgp56YHWg2B+VDG
PEMUHHRg1CpwIbLuwOUSr/dQW9DkRpM2Ck98gBD6KdaBGY/Uawx+OzpLYgVh9iTy5IMa10T1iHus
bnLA01RKC9LFQ/6giOTmYexaYvHbRgy1FGG6rSQrVpJ66gtiVDV+TtUom6dG5BQ+0Efw7iB6Fvd2
vJtduCGbDRdjTkGTiEeKzg2tUtW35oY0maZThb95DELZVMRIfgc9VzOIpIY68foJ+9JlCMngHAQp
6BSgfo5RYM2KNYd8aLHMNpOnCEVarwLjbuTeQT6RfAzwp23HDa0ZWixeOE21wD0YD6G/Zt+g5jQ2
RWCA2zgpTcFMbKIFqslRjtDxzpFcf0g3ZDo1SV0K/OxAwXfcxdpMT6Phnl8sSfoHp2fAQJ/CQbRF
x2MNT+SBq/NhYa0HIiI8LXMVTA37ES9ptuK+dPF/oWtiVbo0p281YpKwQhOGnLzEBwfJynMelchp
WgOu8aAJoWtC9D3OX+OhooPZlSJHjeJJR7lcjoPGvxuylvRVD7TUbzCiQ7RqRKn0HSNu+Wqc6B4V
j5Apsh4Tc/f9yAniD9XQuJC5s+rU+poCRioxjxI2bTNXSdBHbQ0uEsLrfJyDj3HfplNhyKowATnz
4QkE3Zge8TiZ8hLQxfCNWoBtLICxzs0ReZf6uW1G3OU2y8bTIrj7Am6g/KFbc9Do2xnoNUQPAf6P
ZM5XfWJ9etB95D0NZLBwwW2U3VgIkP3sIeE2vM2cDZ9wMKMJqQP13qPdkUKlQ/D+Fh2P5iMRntBF
j3ziXdM3FAE9m+QHfBZp79J2oDDDMv9p8dY8KAcvMA95svghAl69NXeJXMhn7SOKxac0qzl1ayKj
SkcxRnSRsm2fwZONGx/ldiVHpAFTc6MyxdNiEdifKpPN9NStakqL3nYUs5Jyxmr7eOvufBf6PwZC
e7yzYGH6DiWO8KcnKaigVpN3D4tReNkyO/us4DPcT42rQL500EkfaoWROAjgmjjmJcslqF5X1tkj
Lp3ZioCy4CabQirL0GUUNCcR12W++HNYRsTYtO6jObiXDGcUZJtxI4pO802U05w2wyl3hAyYMARf
Zh2HnXeLfMKjh0ROyY/WemjzbfMkGJLojfd4YUa8IVs05PoRkRhkpOmg4+Cg8QJgsg51iF9mlQuk
hWbQHxz7uG++m812yBVsF8U1kHpJUsgQncoIyS0FxrcNpyJfvWR9H+ksQLyJEdu7MdT4s9H09jkY
D4chKftt5cfNNm4pBiai7p2dA/8HVJgSW1KV9sNBxAvu/4T8ucP9ZYnGu5AEP/o057SScYAgv2+S
IUAWH6OZIgeZL6VJeAiJNZLlfREANu+KdhlmUnIJnFGR6rmH5rBzgKZ5AwEAV+nk29zaaanxbFON
h5mroAhyX5GjhFRzXw+L6ubaximmnpk0eekNc7Nig8Gycmq7RHZFME02KxNC2+lxafj4KMCKYQpM
yOfZQ4N09zRzEX1GT7axhXRaavCo59H7rgW6qY49tlUt39+GyIYQLvP9CWF92AF1XC42te8SojHs
YZOWdLeDQo2xwMgX+QAZJr2e9NjlnzfEjxClp8F/oH4e+P3GwDmCN3VTY+kGHr0NB2ilvumGZPzW
EY8Phw1R7a9lw2NccvzE3xJQWngSSM8/OIGiU4Eo0bDTGkrLkdluwpTjBBgWUrU4RgART9tDTNMN
p5QRhC3Dlvw3DstMb7keIN6UuIzMJWD2MYpmJBYpKB0WjbMK1U+8Y4nm+aMd3JqikINCyxOY23pb
AGmo34ZUNNvB+Yv8JfoF0tVZvOQIqZYmRjUoIO33PS3BCwe37Q7IeeefeA0CBq6jgYFdhlusSpIt
7BCrBZKiy+q2SlDp5XfEtOETEFDB+2HM/bb059XeoLLZInVK0+7tQOJ1LsYQDCZFAspIUmQx1x+D
hrDvYTSRX2YxOWrUzSiPiwH9SIm8Dfk4QQoc4x7m6rbPtlkXZshApsXkyBs49WD9hQcgk2U/Wfdf
JH2PYwMsRfHX9NmT2Gml0E5txQ9JnHFHCJRoVWFNQYae0CR812wyhHz2skWi8CQoX48RR0BQYI2n
b6PfDbbo5sQuBfoz8kOaSXMfAy8oiwHH4WmSHf/MwMLyi7Vxc0I46zmQ04kOAYhObnq3qS9uBk60
GFWOSsEQKdEUFPpnqOCmxhOIGvvg1jDO2DESIUVVbdr+H2dn1ty2kmzrv3Ki39EH83DjdD+QBAdJ
1mDZ1LZfEJbtjbkwFOZffz9o97ltggzxuh/a0d62VUChhsyVK9cKCAFybUBBwws565K+7uODjWdp
ua5kXEV+0aikA2pe6PdN7oxo/UdtV/PiprZnMkSIcr9hlj4/o3vGyMbims2NKt2EY1+w9L2oHogF
mvIV1MVRCUjC4WNCBC9wFECYYJX0tvrDAuIOV1GZZC6E5Uy+5hDC7VVZ1ySuQz2493VdF8jI5Yn2
bCiq9tXLol5bDxgmfG8yr3hKWPXT2qr07sYdw9JZKw1hyMFuESMElbSKG+xpPHetJI25jUaSW6ze
VKdfpZo72L5TBr1ClNbnIydUGf9B8372Unla+odMVPAHqY6htW2Csn+VXVR89BL8n1fSs6W+sUrL
/hJEA/7IFYjTBMBsqK+xmRp3PaXwfq1GCg4Zk9OFP9y+IChsSaA4DHRL/WIbUQmYFXYh8VNfyTsb
5RaFbD2d7nS6ZKJ1503UZnWvsD9pMjEPetqlfwgLPQ4/kpb9k5hrZDcqlf0s8RUvN5E6pi8UMZJX
LbPGFjJ40X3TaHLRwRYmAiEbF9oIVmZLpRf/0uJ11GBprZrGG46QODgmaMu2WaVYCOh+WBYaIVSQ
k8CVcuh2eYCDHoI9lrmvnDhUV1lajAAjbqtEmzSo52MbB72HKtOGEMDMcr8PUSV/dhDD5Uq4LpLv
RlPHsOIRKfhID4uTrUdZVd9VydHrs6ysnyNn8xGqWHGMLakDQcQWYUSgFJyiWVaV9dqJU6X3J0PD
OKJwEp46raXqgkTAFkVKyOuUzeDZ1XwfuuWh7HqOgr414gdPCZGxsp2m36QdolHrzoy5iXqyop9a
QyRFU4ewDnmb4/ZHrmMem4QC3r2Vkh2uubUbh+3R5IinNlE2oNuGONVBjeNBfxSmwxqaOrym1lHf
Ww+ymZChMNoodvc1OC8pXmGb0Y0B0pj5TZRkN6UxdN02V5XGW2m5ag3r1u5Kbe0iiZ365WDa3UqX
tvONIkwNFoLJMXEnz4SALODyzku03liHwTTQQ59G6W2GN4rywUhI9Ted4Snlym0MwBsvtEyqHqmh
EZp3bgEaLpPque/UNN60hTk0qyb32ugB1D782ugIdUKjTZvHJre0BqaksB9yUWbhIeOq/1gUUQdj
MSID8OlsK9qVhMQuaWYbiFmFVpj1GuVgbdfINsn8auzy57pxyFfbwSGiDwg9aip2tvehQPwSKbGm
6e/h8wMWebQbTSu9tbncrMyikJoqBnbGueyrcqUBOT7roleivSeT5AtBEcmgEpQOWqIeyAwNHrl8
tpUgNvd1ZBXHpEyKQyiM4kvsmsHndhx6e0aSUYdtqE246z4hwVlPUlo3jkjLbp2HVUuIjWxmsRqI
1/LdkFvucCgA7r5glmA+hYqTxuuKy99b0cBnZRu117QWP8mg/RAag4MEBliMtqLxGMBNuJbyZSDb
eIgmq/lUdWP6WKQlsZZwC/cTG4zPVbpBelv0Ack+N7Wrf1Q9RYkPqR4asHWaUsxpht3xd5TuVobU
XEYto2dTNiYpoklOkXQEdaNFkrkJ3I4iPi6BZbL2ssTamWGn4/QgUrPgsrSLJ84R8ViIbEi4H+BT
b+rA0nzDqoQBrNVpH4jmOjYV/GrLvatLINO7mhQOYSB0PfZWP3RPVq+NX1vRNvGN10gOxLCV+l7m
duSs+1n/fF0ElvtTqSztIeTQYTOXYZP6mTN4n+m214BlY+F8GYMK3kHvNS5LLWid51TWIkGK2oaq
L/K6dFaxR9P6ysVWJdrFvd5qW9UFHuCeq0I4GCLLA+A9K0xXRu20co5q3V1WgOZthqTSPrWmmX22
wta8x5NuxF6jRj9zXYTDiHU5OOEK94SkRBJM8ZDX8KLoj7ppA7mHHRMije9l38cYiuSqmmCagOA7
ar516yBTfVt41oNoWrZJNCQUcuzQHMA5CT3VTWdH5ZNDaexPU6+6BBlCQiLOeGDXlRvmrbfOptB6
zcwmecXNBvbDRLf8PsTIKb0rREviqXMZkMnYznADEofcZh06Mn4Sxsx3t0Rd/D7vZG42p3XBAZui
R+S0pNjoWpFHFV5T9PiIO5LJ4lNl5PEVCsjFKiJMDEiZDn0gS1q7GWEHkgZR5iPy+SHPe4hBbbSD
w2XvAvSN14XnXiMjXRoSogvtuDP5BEro6Yt1+qjaldfH/ohS0QyBefqmaqxgg4Yz0UsBl2EX1+7v
92ri76pRr2FS6c5a0gcoXYYK9SPgMSFbv6vxglc8p7lrWuvH79fVEXAxobnMVq/OgsujJFQakkCN
fSS3rX2C/+06HoyWWo0id//BUOi2QISCmnmm36K3AQkrgaKfcZs/WBSqDpZqjfuxM661Dp9zdyCh
IkkDsWvWP7AXn61le3KTOomPmIV4RDanuDMbCrzvv9B5IZ1ZM+gNQIjDnPu1TxcH2vRd0M7ii4BV
m1rt263tsjvDQn2txti4MtrM5juls9BwigEzPEZCEux/T0eT2iRw1EbFyRER5YYpc7dlqDxYLQmu
E3X9XnpNRimwCXaGOVxrADvfCGxwmnhwGJsFWpfdPFHb5602oCqZBtQNM68bb7CwL55ND+AzsCvy
tMKrn96f4HMmBn52Orx5tI1wzVk22rpp4pjC9aQPj7Jbp6mUALmpws1PP8JvD4WQHExKxkMbbGnO
MwRe1Clel/sIqrYdSWuIC3EoBTUo3XaSK2pU59Qkb+5AUmGZU0KD+LH4lnN5365TvPkCo7rpka3Y
kF2RWTvUX3NXfMwDwzjQ6H7lLS+Ny8abzcQR0CQVPx1X1OjAknxnvpHkzodOzZKH3p7sDYWj5yjX
m51IcLjWR5by70+vS7ei7mHQQzPYYuBYraeOic38sK77g9al00F32jZBvykDan9/sItv6cLOdjDI
hFM876RfCC5Av5XdyiHzJXcwPU+tJgGCcnWbtuMDFcXqk/Ao3FK7uqadcWHB0hM+E7Rh2XNRLb6r
OXQ6PTwKYbilQizLO2NXEWgfRK3mV5bQxaEQdUNUjvOLLbJ4ycTiFI3lPKOuQT8dupOWUocPZlWK
K9vw0nwiTgC8xd1On/Ly5KkSwkGlyPzURWcVCVK5K5WuQFlY146dUeq7UbfaDXJy3ZX1en7CQjme
T1gGhka79AcP1Kqu0AtnvbYm4I4XqdtSlRrOlZH1KQnl8Pn9lXOBjcmAJu4Q7qzhibDZ6azKrEHV
AI8PXDrFeG8EclinkuQslFh2BVpK1Q7s8pBnst9ESudt2zy5ptz81jK3OOnxbqJPEVr8rOq2uL0I
ohsEBKIcDnlQ30J7Muy5SGXcyyjpuw2q7YBVUYgG96qbIlJc2ZBgboBz9Qc0W6gEvz8rF5Yavdso
UM5NJOhJLydlNCXMiCn31RAJOchKPTG/bd2GYoquxAjnFze3Nh3+JhcrENjyg0dwoqos9ITvZZ23
aqOyv4XnoF7ZOxcus7kjFW0CLlIsF+dl98sBUeRMqTvkvJCsCftzJ/tZTFX9yQpselEn/OxqpRqe
f38WoThYGkzf2YNgnuVfBqUi3RPzuLk/RVW/LtzB2JteEWxlVIgrtMKLy/jtCPKYSFbQ4gUVjNAm
KPTCN6PwWLZFtzO6Tq7h8og7DDiCvY5Q4haxS3ksjKleZ5leXFMSvfQpf32GxSoOdSU0+sbjfQeE
g8BSMnEXKZn++4fT7MGOSjP8QgRUlmxNByvkkWqIz1j2CgiwDVdWQFW8mTrzFT4GYECSdtEXLsRr
2smXjidmeJbuw/EZBdrTT0pb5MRZkQhfZGZ7FzsVTMoxqmETIuPXKHDI3l9CF8dDg8eGPY22ij4f
1L8sobikMV/JauRn1Wz0KdZD1lZSe9tZ8HHaWY/3/fEudKWS0FncoNwyDsfi/I1/GZAezVAdrUz4
QZ6V0SEdGWld6FZwN/Z2cl8PRvNRShg6AlMbDJt7iGNGqkz2Sjc71w+L3LrJ21R/ef+5Li4tZM3Q
80SF3H6jm/7yWK2wjDhAYNLHWTn9qrR0lStoPF8JIy7ONu7acLi59UDkT18+aocG/FcnJJyoAMSe
UjykWg85DYz3A7bt15K+C6cSFi+ctCg8USNeUuMju6qsDkDQxw3VO+ht22xhNlkUzgjY1KCxnian
LrrffUuiUBpgWMIWAsr6UqN0qlLNBKkSvhRl8NOxkvRIW9R4X2rDdBhNWnKv3Cbnh9PbiLRVY4NE
VL/sG43ywavjMSp8x2oSFHgt85OZeVTP3MlZxzC91yJjeY9jQ+VOc2BR5vBg319BZyHN/AxIpdqk
viQ1S+J1U3dmkowKC1t1bHSsJvcmNedet46Su8hCfeuqpbtOqqz9XT05RqYzhylH5IEHWKwqmDRG
EyQSUXLstvdtU4U+XFS5KsceU6jOvKYNfraK5/Fo2cKPnnPqLKLhCh3DccoLTG/05Jsb2WW2cQBR
XyeEVqu1PtXX7DTO1jEjzs3HszcKPO6lzsKQe/CAgGhoreowonNs+dBF8FNj/HduYTc691AonStH
wlmMMg8KGd5BlIkkeWnEHbedcFGCK/y2dMXK8ya6IyEvEeRn12KUS+8339+MMlMWz9XWFd2EKCH8
2FGzamUpeZXv0QzT3JUxqc0OsDD9Kpjc3ftr9m1jnMSFvCNawuBfbFQ0gxZLp+jgksIILn2FzrGP
DSA2FTEPK/As6Q0U0hCqPVLpS/yqDN0XwAQB8N8F4V0EIRtWQgjqGZGPPkeRFrirTIfz9B+cJjRM
zUEiIM9Z+y+gn9FFdlD4blmIvUIpzQc0KHeuR+Unmsbu4f05ubS6qaYClBHPzdfw6RkdelWTm2D8
ftlXI51LWbQdlMi8RbAuRfgqudYZe65qwjfgNpz73lTUlpcSfaWdQ4bKm9IPepOisxpMjwQX4XAb
4Fz14Iz21Pj1GBlfGkV37hNV5I+23tXBKq8n86mUIFa/P+VIbHJ8c1MBGi4vw64pq06KoPSxv819
TxblnqpL5KPKpW0dCI9Xzu8LO01DgcNDEAMTemOpmkCFwhCh2jPliRHv27p5tUY79F3kcrbvf9yz
a554js54UiBU3cDxFqHdZAaRGeoQJhKiZbmy1dj4iUzeNXXD87tgXj9IcPFJZ2xikd6EPYYtmH5V
fipKdQvJF1Vpw1Bu3CnrV4YFRbMKHONAynBNmuo805sxXjJrThKaxND8PF2+WJ97hdMblW9ARiK1
TaFlOk60aRCz6vyyNe1DU/Str0fEOWbjlQ9R1co/SJGuue2ef1VcEQ3QKM3S2ElLce20B79XoWQi
EeAGe2Xohz894PbHvrGq9sqKvTgWcSUJNuV+5B1P35o81QW8YCy3UptVNhio7WrJtBrGMfXfX0KX
hqK10sNFXKP1aCmuJlqrLCbXqnx1lOaGJZYd9CD/nGpVcuV0Pl+s8y5E9wARYdQqlycRRAmDZheP
Tzmkk1xRE6YrJJJhGV6ZvTMcmDWDmLzG9GEDxn1wOnv0jFW92SZYSNXjUTb2JwXocjN1ifQtG+Pp
yaDk5Mz0w0qp0itb8tJ88orAErMMDxfu6eCyUI0xmnjLXsm8bQ0/4wAfOd6n9VReGer8mn2zA8Sy
nP1PLLF4TyBDrYQgW/tOYjXbrFTtx5HIyVedoIRaS45kQbTx6itFpot70oE187/jLjA83a4iNcVb
FRI5Z0JfdeEhz11tq4tSbgU2lBtUDutDnngeN0xTP09m7X4TmFVfO9kvLCkSPdhVxISgIUv4ezJD
1IZTUeP90dprOtHUmzwpnSvzfHEUIkMHrWabr7qY5xxDhIjcvPZH2FQbKnzNbUE1++tvb8RZemHu
HGUgMJfThYP2qMbVWNU+Pl1iV3Zj5ONWp68GoQ1XLiibH3UaJtFdTDJD4kblh9P1dKgCxbzQrXQ2
SJXVvpvhyxlKQ/wc2E8rd0Ae58qOvDggts8q70B1ZikZE7mDBhvUqaGXIOPY0069yVLrB1xCGg6t
NLvywS7swfncRFMM7RiamhbXIg7MEb4vhUQgITTWsbBUAI9MXY9M6pXNcGltWFi3UiHkYkD793Qq
aZZyhszDIaNmtp+0HtevjWcjM3Dlk10ah4CalAHJFttd9ofiCVdGaRoivdu4ru8FzT29n9e80i7N
25szJjvKoTA4P8SvqAG5rBIGfe33kYdMLNyAbei008YSbPH3V/uFswv7rtmngqiCF1ucIVKzmq4e
ShzgTGO2+kViL4glDNcuHj6gN2+v27j7bUlIlj31ALDFGX11lm5l2GtFZZf00tdyknav7uv93E5Z
jlK7ctddmEnOAdWd7ZMJnZZ6ARrVQNF7QvpugtVHn2Jrl9A3vO5d2Dbvz+SFlcE0IgvkzOIEFAJP
P5qce74JnaSfYeDyCOnEWZmN1V1Z5xd2MDeaRkyCbKdnLf08bYHi1zCZrPMsHf0kKqK9KPUafwVY
PsDI/0EERCEXKBg1WQ7DZeVYD6ShZWPb+EVEy3erDs6qEkSASR4Nf+EN//19+D/hz+Lxr4NP/vN/
+P33ohwp+kTN4rf//BB/rwtZ/Nn8z/zP/t9fO/1H/3wof4rnpv75s/nwrVz+zZN/yM//1/ibb823
k9/4oomb8an9WY8ff0owx7dBeNL5b/7//uF//Xz7KZ/G8uc//va9aEUz/zSKC+Jv//qjw49//G2e
tf/+9cf/68/uv+X8s238I4mXf/3nN9n842+K5rh/fwv23RmF73/O/xEE+e9YcvMtWGjUf2YsVBR1
E81/X/8759+MAuK1QWnGY/3Ion37M137O4ZCXJxwFWBMI2P0t/99ppOP8++P9V+izR+LWDSSUecT
9d+XFzcQtwgHLaVL2uiBMRYQb8V11Vi6NI+jUY30e/byjy4ylVcha+shMsT0kNJ1tQkct71X4s44
pEM0rPtKz4iOelpNf5mzfz3fyfPMJ9XiebhKQdZnjRIqm/NJ98uhiUJZRLKnOEcTevqhMYtmJZGv
uzVpyFt1HuQrhQ7f7UQ3pU9fd4iheKnTlpzmVzL904PgbWLwLYb5Y1BZ5RhfnN7BpBuB8FrtGIg6
I/CK5CYdJ7l//33fsuXT9yUP0kmEZkVAAMLFeTNmsAAbvQuOSgCXkGJgunFzdVpPEThhGjTubrCb
W6Chaa3Lqf85oOG5gRLhHOwkxRyIDrBtrlUt9L9QbGwxhQe3D4K96DwdZmOcbYK8G25tuhi3aVmZ
W02N5GcAhVysaAXzfFPUlR8aV/243jK45ZsBturAZO6s2re4kyw4snkHEeioCHFbtsqGosF9ocV3
lYAf5oi9ho+CPVqbsijWs1mIMUK1a4FfMY0G3vIRp93qRrXShXMDDLVNEmc/FN0zXS2rErUYRR/X
9jXfrvPPDgRAMQrdeqJg/u/p+tNhRVBFatxjRGC+V9zUW41ldY2adHGUt9o2C+xcfDeffdvdWLjH
0WqttUO/0oqeqeFK4LYA8OY1zKaGl0AB502Nb75Xf9lM8A6LSM/06KXLxvip1TI73NUldN51Gmby
qZZmpW4NF8GRsaZqt/H0vv4QuWrtrO3UFNjH1ZRYfKRc6ZMpJ3tGdb1xSq4854XZAIbiIgTBg12w
NJVNszqThpMH0GBLxfeUpoESIq95dl/aaqxDIFsofTMWsNjRfVmr3GVKcKTyr+27Ii5vK9CetTqb
BSfgFOtSktTSJid3kxjcNQUB/dmrUvHF0uNxoxD5rvs6oiJTiB90t3j7fhDTY9LQKmJHXUO/p23c
eaVUtu3UTZuktLXt2OZiU6SN+pSP03CDJnhxJZh4e/DFTpt1HS2sU0yN7bY4Q5C70PV2Yv5UCP60
EvAmdj2+cgOlO9eGudwWWbdth5JWyCqtPwgayFdFkZkflUSzb1rIf2srprr//tl2inOx+pDo1GFS
6NjycIaqi7wBmrXpouARvoS6Gd4OsRataX00bt2gKm6RwyjWHGv1B5nLdvP+yKfh1b9Gxt8CPW10
bs5Mshpjau04SsKX3M3vBEXMZ0dJftYiUA44X1xTuzwNvv8ajeISCABcOe7mxS6zaJowjI5d5mVp
vQZgm5DyMMI1Bn/IlFYlPTPxVbXnU1TmbVBIVRjt0YWA/NoSm6f8ySNBQD0G4O73UUxTiTBMsdZN
UfzhRJ7jj6Z4Mdpp2lldf43veBqQ/zU66p7gMX9ZTC5u6UQD+m8QGzmOYWetDTv7GqmYX2Rjes38
2bwwu3OZcNY21InLl9RKlBQ1GPaxd1S6Gs49rRr2LhRa/9qhxLSvDNQoetfZa3316nrT+BS02n6q
B2vjhc6fnYouC8KJxaMR61/bIZj2SmV+Ia5ytpOit6uRfpUN4m7KNjPTP1PTi++hB1Vrev+sdYJR
DHkbnBirNV4mdURjwUuaFX1Opq+1inMbywKqrluXtxMq5yhU2XT8to8VOewBe8dx1Rdx/m0sLI+m
dqs5FHUfbgc5dxrXiAdo5mRsHG28BuRcmDPH4vJCYQ1slazp9NxHMn4wunJwjhDova3eYQSao46+
Gqt8uplst1h1Ofax72+6CysS8AOIANxTZfA50vzlsqFPWi2N0vaOhoFcyoAX50ZD1mafc5YeinG0
1uFUlRsNqPkhqPr2SiR1YUkCI6M1C0rBGy8B5cZSR6PJUtZJZKirFnLhY2mET1peFFciw0VB+W31
g90TICBFyK/aImZGlwv7nDHyjnY8wfZtEcM0YkPdSFtCZoysfgs405Odjgb1QHox7aYfrwhkLmDD
vx4CUTTMEagYq461CFQGWk16xSqUY1bkJgLWTnGXl1q1S2dPLOoH9Y0+ZdhzojS1D+kp3LZzlinV
KrqiW3jhsOWjz0YibMXZUfL0uwNrmINVlM5xkFq2MwlNV/SfFffJaH1sJiRY3l9mF9Y2dIVZVZVV
5qFRczpcMvYmAoWGe6yRHVmVhghQnyjUOwUnjF2WjPo93WE/3h/zLEDhtUyyMC4zSGIU1k7H7LOe
YprWu0epRrY/xuJbPdDy/v4gC/LL/EVnqysuEVgCM7S/2LWN03kQD/r4pVDKbgVBrPOb1BgPNBPb
HwOnlnvwmOEmzCvuM2TcdhGNejdl7DX3OaVov1P68tpSP0vH5iuUCg2VbvJUksTTN89UIRq9kIQW
rUBOQRu7u6SjiVCjXWTfWKO6i9Cf8IO4ijdV7PY3stf6XUWn9pXPfmG9z5gxmxth7plWsPgGRaFl
dNgW8YsjjIgjO2r2XoGwImlr8BVmfufHgyN2BdKMeyvK0xvRdRooR9Ts3v9O52GNjrPxTIKFns7/
5nPw13NuQN91CKr4xVKSqqDJLtU+VVpIKoz9O7qLc8CHFg2tby8NntPG+v3h3wgyJ9EeiBvB8hzw
zWzNpWEfRAeESb2uewnSaloXpW74fVGgBWZK9IBoSEeSKeheqhgr7SCdBIxgr3p2NeG+JIE53LVD
J79S8S8fUhocn1u0r2jAy+obOXEXdkLmj7F05QYBY4WW8MCh1Wuo91WmT+uUTrtd4tFpL1J0gpKs
7jaDRjPs++94fqRQ6uVEIVan7nOmiKgVGU2wmpq/IOM1bMo603duottYJHndTg76NQT/fH+TWBOo
Qu+ayf9nqWqdTZKmLT4pgCnWcrN/K1X9KzfUeToGPxxIgUIkZRa202Iz2RWN85NnFC+jPbqrsLJu
9JxW+76YBgjyo7GppqGlMUYoD7mFkHkVyx89OvrfkzSLD26TZ1vhStQhLSO48mzz7lksKgDPv4hn
3KHLKKvIM6XJdZG+6HFobGDXpZsC/+MntVSu2aKc7x/a3YmTiRO4MnCcPN0/tdGWg17o4mWiqfKx
r4vyFcH7auXmZb+LpBs/aXrTbiEAXzP0unCGzL1c3B5snPnanO+WX7Zuj1mUnHRJqzo09+fQ4oCg
4KD4amOPlIb64jUJNGNN5Fj8aILA3jiuUsPF1rTfXuBzsgaH0+EsQQtoXpC/PEjVW5HZmZZ4UTQl
XWsdEhu2XaAE45U0c5fi2plx/nnnTAyoDwIFWOOy5mbRgpEIPRcvKFcNL401JTuJotZtY8hkBSG8
e6o0kO4OXzs/0hOwlSGvVmpS6XcUZKa9GlhkNhHZMb1Ayk1cDkQ2kIBWVoZ6lXT1dh3TGbGzcnfc
JHmgItDRDreGXdZPZYWP2fvnw3kMwCnO1MHnw5cNr4bT6QuLTA20XEYvEsn9T5L2561qYmHaVait
d/rs+od467WIa44sTvcIqAEEOooCALBntPS8cNGhDLLkhcsyfQwyzbkpgk7dIcrj2q+1SkkzV5Lx
FkOM7h4LgGtGUeenFHL1gIS4Dr5hv4vVK5G+o9aXZy/cj83GHEtJqyatwO/P7YWlQt7OtgSNody/
NKEZcxXlIuRRXkyEPsDlhu42pQi8000kxv6DoYhc6T2Ay0wH3elnrCP6RaFpZy/0wFK5dIJqYyTG
5wRp+CsjXYitqJQ6SPpQLoVxs6xherFiK9aY5i89pLStBjawVdpK7iHD9HTsKvaule0filO627EZ
m8cWWZCVhoQmlUgznvus+98FvRy66gAMPJB/gquldVucDkptorDx0gfS2+VgeOvJU64l6uc7Bek2
qK8zS5HXX4rbO1qgjaXWo/XplvFd50DeK91BbGURoXJn4qijDObv+QRwwEIuom5BbdDAYchZsoxq
FlU2Re74ojjGz9aqo22HeJE/hLL5+P4KOk/FGArzFIJmmgSphs+XzS8HKX7BboMCxvTS5lns44TX
Qd/Qgb/DStyEU6ihV9go68gY2jvRTiHIjJkf3n+Is3355qZIQIhlLRSA5TPoc1yK8ZX+0mMPvxFO
N6DMllwzADn7klRqKPYDGtMvBCNmEXYCA1VCVYzyBXPt+KBQ8r1T0Z3ZzDyHbZhAomqqMrmyb04D
MSJMCk3MqwrNFTcXOrJOpxeqdo/wkCc/h5Z9h8zVk+yTfpVH2jEW+Z/vT+NbPfzf5+tfg70RDCj1
gmgti6KjOeKdUobt53zCRnzlNFa5Qtcw3aF06iBX7I27zG3sTeVyPni1Zj6goiD81FGsA5dMdzvZ
EknHBElPKnzjWos6uYM7Wa9zN079uh27j5qTeWtyp2TnCprvK0taiGXI4cpd8VYmPnkXmsdo1OB+
AoXhV+N04mK2nIKCa3scSyW/yZVU8UPWyIcgq9DUqWIdEnaPepFS5X4RgpIg2i33XUxJxLQy59g4
aBVCi8KLykUcyrW5Q9NcpEfVycSurfr6niXt3mSD5eJZ0afPCgEsBLfK2cBjRE/NidGh1e0/h8Qb
dpUIjBc9cSpUO8zku+sh9LRqhqoA6HJmKbQmuHXDms7+CIGFOFPL7VD1zsbWwBXf/8ynu4WvPDe7
WpQvKfLNENXi0M8a9BiQzGyPvUyQtETec1X2DPX+KItYex6GKI9FSz4NwwPawOkHQI0O+UgzUI8o
iei8/4g47CDMDZot3R8TmrsrFNisbVUr1j6I3YwUCFVYZcjiFeIC2R2qp/m2bu1mMxpOeeXpzufA
BCYmjmDhmiT9i23lBko95nbPw+HxtjK1QVtT8PKubN6Fb/Bfc2DjX44t18wSWiJyIomkFreWenT7
sMXoDVN5s2vnzh0ze6BUzbtqQeT6htGUCJ101VdVV9zVpIztOrPooZoseGBB6WrZqrXSe8oM/ZWZ
OAUN50cEPpshBviFwNjLbioTL2M1dhXtmCaWtSEzQwQJ6QzmBONtqxXDPqisaIfA3A9Xsk3eXyUW
i+B0l87kUwJjqFtk00sqMwKzEd6boX7M3CG5aR0UZuIQjBLlvubKxzg7ScGriFlt2JoG7R/LHuGg
Kae6zIRxJJnIt2aLLSRhrFjTzRp+yAnLr0zsorD/NrOk0ARxBr8C4CzuC4Oq78BNbwDRB+aXEWLQ
QUWC/MHT0EizQBE2yZijBkVz+gHtc3Ot1+jlTm2aPqZpfc1y/NLrgyk49L8QVHJRnm5HGI5KzOQY
x7gvxw0AuLXCuMtaGWljbgTCwlcSrAtflhUP/D336ZEszDvwl7hAh+ERppVjHDngg1viQtZQMWj3
CFJcM798g3sXq2jW6gCOpNp0zsS1gtbNu5Y13MrCeZgAhjddrzzhK2T7k9k795Faqi+qkzhbAznf
feXV+posdZy1sz/RCEml8NXYycLtfMXS8nU0aNcupPlEOXtG9hiULege0E5O58PO8gj1cFM79p1u
fjQNMXxAJRA9gLINt0heQRVLCmdTdFPy+P4eOz/r0N7AdwWvzllcYcngVciYQlN4Gmedrm/7VO+3
+B7VvxWDva12KAZoYhgansuAw6fvZzmTmU40/BzdJtJWiQuAKrFiubKpLrwLy3cma1BHhjy42FPO
EM3Uusw6SrBK3yzEp9rsruHAF5YuUgn05BHaon6x9A7TlLrQ3H60jpod2YdQVcI96tvi1k6E+vTb
34ZuNEg2GLcCbC97+scUSpAxMVQjosAvBaVKYeTtlRv/wtoDs+W7sPooVi4rFaRekd3Wg3mMCXR2
Exrduxzly6d+7NPbsSiHu0KlUm3Unnrle9EEdr7uIcpCHJ87DmF2LNZ9Utiz4pRtHrUWtT+6GpUx
8FFjC79lGasewrxQjDUCeMltHHfJ57pR3I8gV9WNnccuaqE6UuGZ7b1oUVgLlE214JsipPIUGlb5
0JSZK1eKcLaNqVJTT1CcC+gmTKbXfIwSa43MSPptakah+fYY5+6aFjFwAaq15Z2H5PTWQHCJS6DX
0nKVlG79DVYsEKQSW+6toG2BNhdEM1n/pKNjG5S0akzlgP5p3VjfgzhwXr2qQ+JYTkaUIPPVjAbd
VzFCrgIoc5NZbVn4miPt6rbOgNDXsVur30yjc34oZlNa/oAs2x5tewWBOq3AYS2MUvk84mvxbJht
aVLDK4LHwJAfoiItsnVjjEI91I3pfPeQ9V6VcSl7n4Cxj3fJFAIZJ5pMS5T2iuTWs9LeWwVejBQ3
OqrNXVoFOLFXgOX1elBnVa2eZYlXo+5ucfHVIP+M9PP6QdbJyZe0ashNVRjZPYR01IHrnhCmkubU
ID5t1S9IW4JBVVTAo21f9bOU9RCIb1MOO6ihPBYeRK8zf7g+Gj86GsMS2qJyDl8p7PuKEl4Mz78V
NR4VPe28hZckEJxRsuWGhF4f73W1DZ47pj9b2anojmGn2H9iTqvsYyMpHuYU5cCpquWHLhT1DyPI
XdR+87JI14PS6epKIhX2Wc+SQWzISxoExXDZ2TVa0/7hDi4CSPpgaSsLPbAfaZRNd8YgK6rM5f9l
7zyyI0e2NL2XHjfyQIspAJd0atLJiAlOSGgtzXZU6+iN9Yeo7NNJD1bwZI1rkpP3goADMLN7//sL
B+8trc5w45IDUqHARcB605KA1/qjYrVF0JiRPJiTbBhHE1d615XDzhGLqe9FRrPt4/KGk2e5dOJ1
apGGBWoZa8ciNurFX2prgJSQxQvZKHrUftL5HumRNRz+ZKlhL+0Q6pD6kP/7n3O9gKdpaaEPGBNL
48VtuvwhSqTERj1LzdPqN4+Rn8icPDTtxb3FBy4KIL8mr1pZYsu/uJO9jQeyUALg654oXynrn3/e
yd52x7/2f056qABMz/Af+MUi+Md5r8hJmYAxodFxtjwvtYDe5rWLEvkLH7+fw+vajBWeHn++7Dsl
NsRnDn3ADijDVHhvz53C6ZsliazobLuzdd2mUfviVYqe+5PV/Ww7K4IFMmYbDOWMsMExO5wKM9rH
pW7eu/iKbnS3gYTQ0vuxJNEE18ZHIdaXT4ZZ4uoxxOQSIxVu8qLXGLtIN+oqH865NaU3eYyDiztl
TmDKPg683NQeKEc+Apzfuyjx3OzHOPCYoHtvHwsiVkhYYzlR7TpZkBEniY2dLjcq3uDe1pmq739+
D5fb/PojQQWZUa4vwbqkGk2NjmWi0k7nSOIg6dLZL5mI4T1p3R4q0AcHmv4WCcaXZK00OMqY/wF7
Aiy+/XmtWdnCmKzpPMtp3poITcICNuttUqfTPuNkCHrM3HGDT4lkKrNon9DjBVFn6AFOj224JmYE
eEx6G2683VSMGsmtKQlzTbP+2oscEcpRiA9Ow3deCqSFtXr5NVS7pC2YRd97iZXO51wXeDiUpnun
JbrGYq+0vd6O0SaZjY+4fe+8GYxcjNVVjl4L9v7bRwXyMhPRVs1nD2sdTHkVZT/B8PNhnc5hNkwf
5aG+c72VQ0jFubJf0Ay8vd6UFwNR5v1yjmP7Ic30lhlojKdB4x1jU3QftBnr3f+zrOZDwFXABYBa
u3havLdXw9clmUGolnPfKeMmSRJsqb3uow7jnd/E7wFMonoH/LvUJEwGtOx8aZdzNeDkMlmiPA6z
/cBxMFzRon+0eN+9HB4nYFe8Mu1ySka5pjpxquO2m3VlAM9k2ViQoA9Cab4DPNUfrKZ3niEgGXwa
qjSAv0v2Yr1M8xzJSpxn10y2UJTrbU1M+fO/3iE4HRBm8iDRg6kXG3VlK25UlZY4q4P1xSrGO0+f
fsRi+eEsU7X587UuCJm/9gdsq4xVlmnDqb/kKsSJ6+CV0skzptRjqOdZ6U+OIjdoJs2dcJpkP1Nx
+Yo7pYdpwo4zqowFS/0qDvoiNYIGp+oQu87XP9/XZWcB4IZbJtwo4Hm+1V/b2j8OSS8tlK4S2nhW
Yhx9GzcziBNR3b1ac+T/+VK/wQ/rtbDSWkmgmG78lnfLSM5K08gdzyMlOH7HQnlqkR+f5sbGsqWv
oSoYCwxQb4oDBHTiuJjI9gkCKw6kPU27/87tsC+sikDGD5dQWIFTv1qbyQQeoLQHqXP0QtCYb8oE
d1ohwZ76ieQGt4Spp0eLGeLvSySgVpEwgYn8B5Sp36DuX0+HIOX1i1+Lh4tdqplQPGJ7DjwMv/pK
nVBYWAulrAcNIbR1zBPMpKx2qsByvCnT6WZJI2/Xuhm1rCBbomuQqRKTsfOY4Aaukuu3PQaNG6ux
lJuxr4qjLPRyi+MCKRBRvoRjkuSEgdTzBwSh9UbfboDGurEDKeCjxajnor8avXKaFEigZ72QWVDX
nnGTm7RYCcEDvpt4Ealnc3dlZub5z2/UeO9jRpax7lOcLeCBb7dedcIsX3fr6czW0YT0dfIJUirl
MUbujwbxP2HfmdZ2tlqx6/Ul34nS+5RmkX4/yqZ5Id3T2WBihwFxrKY7sGDF93LN2nQzo27XIOXa
HDGJUSyzD8cuMbd2O+HxYVulL72kfnYL4uBKFhtTJ9yQSCQZrzQYh77hJOS52SbhfngR3ym63u/a
Xoh/iXiApEHIwrkMQGe1HrwgkxB+A112TsXZckW2lQZBulWRWh+839+fssmGAUCKwA8PmcveXXS1
OpepLc+xVY+B0k2OD/moOpBT95GX4e/nAC06w0qsXNgxmZpcvFAbfoE1qOp5hMe56+XUbjGYiMI/
fzfv/SAcWvWVrM32bK2H3z/2wJihLJ14rp0hvLi+heoJN2Pvzi21cfPnK/1+jMKPhn27+kY5TNAu
1jgqwo75Rwv6Pml7FQeAwNbK+0ZYx9WH74P99vd1yGhbgxAGDROA77etHWQX6+7eOOd27vhKLNSg
FHZ3rWrge9GAL4mo1fqlUOVHGMs7PxM6Hhxq6JEM1i8fqFQInLBJgyHnKnae+tj8oiWq+h3X8TEk
7Xr+YCd/5/1RlEA0ZtIKcH/pVdjjzzo0sTDOaqlqodqlzi51CU7SFXt8/vML5Iv4bXfDn4MyCPBo
Dcy+nNFr9hJ3Ioucc+LGVz1Gl+4m7QaC1WvAKvQgpvO0ZNjYB2auuI/1AGsknDEbdQM529XR0yM4
5bWgCB1JGSODMYa6BT6AByl5O3WV0Ner2Sfg2vi5cxBo7HtT67TQMOlfg8xrGrBxgjH9FvuvhsiP
JcEaMq1nG5SimrONSQgC8ZK0YMJ3u9E8OnPuPEB/5OzSG88nSE8/D0MKTVGQyCAaSlUo6cq+6Z36
gdSEYUScgJtwhqnLQzMXtR3EMw/e18Gl+hCTAf3VrjVjOThEWL4mZvswW0ve+ZY+ZAWEIaX4lJk5
2UIuUgM8tThKi7DGvbIl5Jd7i5deOeieanR+UhBh6jS4JMejOtxbBOuaYC5i0vcmR9jTSKH+nXG0
cjcTjzQGLrkXz1h0eB79u4r9GXZl2lFta8qpJJlI0YXe7/gW+ZPwLSH3e0ECprUGbWKr6beYZTNl
SC1ix7QcyDXI7Xm5J9oEYM6SabNiOHF+haZUg85Y55+0UShf2R0A4JCBNastmL3Xcsm+rzf23PtW
nScLJhBZ+Rl+EFjMintaQS2k8qmCAvrUkQyCqM1OdXJNODlhBHWyfwa+nWG+Q516VNUlvhqUuNh1
Ih4ee9WVnzVHmbtdn1Raw0MyO0A3c5b2zoXqmQUFfJRlYxPsYT5XMm2jW2vGbsoHvklulGyysw+a
mnf2ErQz8CmY01KoXFonaGDPDQoaea7SPhgcu9lXee5uh8RQtoJ15jO40kIcPz5Y2r8fABjCMCUA
kaZmpJN/uzW3qVUXS6J453aBbypU3LQ640NtxO/71Sp3BXhdJ6JQ2y625caUEV6yg3KmPBuO5Lj3
O32uFSKACJQpLfOjSvj3DYvrUf8i81wbOPPiwJnrKCEPelLOjQtvOaoJfJ56rFURGW4/2q9+2664
FOMuBE+r7fHlVqxFiEMX0lfPKRaJV4mnyY0GohmqzsBopzWUMM68+CFDUX07mEP1E7OYMiQ/yQgz
u1E+kqWtFcjb2nC9HQcnXw4H6CPr+/7HUcukb6RM0JVzJ20RYjGb3vVdJI5oApCfG0RZsvRJlzFj
69jZDSAnX3cwSEKi//xg3vuwIH6uJngQkuAdvL0RrVLI2NTj+GXGKjkcTQlQGY3RB1d550VzBtP0
wABCCXEpAwOl7tLZGewzUb3oe0jv3PRC13d2M3xkq/3OD8JpxMTublVe/Cb4iyxbKHU0euesGInc
iSuSORJI539+bBfkqrWNhaQBjLJ6VDHdvHSQLT2cFqYcRY+pJ5Gvjml/hYltv2ULFhts/CtA/UTf
yHheI9KkFdqJUD4YH15wdn/dxMoYYU5FtctcTH/78rK2y3Mj7pKXKJng8vdOFZ3ockS5LVMyviEv
rMckJksKU5GxeZYIaZsjq8B91j0FicifH8q6CV181LCWkZ0g0Me0+bLsbvNWjaOkRtRIQJUeoK+K
260uMZ7DnzlKjU1DMqd67NuYoOl/e2mGdJzlGPGtgvRLaXysu8uCVad7VjR7DFNmVgFUdVIU8/JT
3hs/ltpUNn++5IqKvP21GA14qz0ACorVPeLi4ZNXbstVnd4uwvhRQAVelQ19e05MIo7DOGongxGC
N9SBbaV6HtTVGob455v4/WtHvgx3EeYrBEYIG29vwq5HL00HHXmwaiYhKST90VRQH/z5Ku+ANm8v
c4EQSaw3QGW4TOs1TKpshwwyto4rp9W1O7Kmitt8cbvnsoAHq0+DDFX4DqRLpclN05GFiHS9vRVt
5n7Qgl1wV9cVwEJcvdLojTivLl8CgaqaJNdWOSu6XW/5vxXXpsr0pUyS5lTY0tvkSJLCNC07wsHH
AkBXLp8VvV3QImdZqMXzR34z7z0sYO91n4PliYnTxYfRtWS2x9OySlyMeZcjSdlEa52rFCTC9mJi
5FJp025w5x8wiL3bxpztkDqRPX8xCbl2eyJTPXfe//klvvOp4LC9ToE4cz02r7efSh3Fus2EiTHQ
ZMw+cGkZNkjxPlgVv/D9i2VB57gWK6sZDRjp28vgKDvZS9qgI1DK7ElppfJTT/VGbNKWvE848loW
JIySyRoijZbI+mrcGSoZD36TGJmHWXHv3XmMe+8V2CJO2Dep5WvZQizKEC3OB2jTe7dr2giFsK0m
D8G9NOrREjxRKxKXXgyRuzeS6NpAEXl8w+6Ok4KEIGM4Sv/QJ1F6tAQFQ0IW1tFUHfIvbbPf1q3a
7FQbDbM1dmQ1yZR49QWiwgcL/b2vCswZ1w+maTj1qhfPVThAXYm+uOdGSAKMitIGD9XbGxNJ/dd4
iabvydKZn2pCR8JeG6jdrX6BAIracfXKQKxr1eA44EX/jqq+rkE2XIhUjK2Au7Bre/vGTZmNipkt
3nnIkVJa1VyFsalExNZ4yQffsP57IYHbCKX3itTapFes//s/6ybFaMmUltG5Ud2SbK0uZtpLZi46
CnvTjuSVZzXpiR0uwrs+tsrdWETk2xjTjGLZdneGU80BSV6Kr06oBPsqSY4laMRDO+qCKBVHfZ5a
d9hZ3qzCiFD5yyQLbzxnVII4Lovzv12TjMp+2dtBdGc6e7GvNgQSqtin5C855In97CTuUavrL3++
yDvPjMqXWtOBd07VcvHMTDPSFmVW85dk0T2yCkqLgLB8DDvNFR+V2b8fipB/GIvwGbAJQMJ9+370
jKgGjL3yl0ZLyOQaVT1Usqo7dWU9bFTWxl6hpjrVBESGirGoRydaiBg1Rs1PgJ82sSztW6SW2sYt
7T504izekMgc7SzGY4+xKj/U0K89xtv9ilaHLZEAFky0GFe/vWOg2yJuKpm9UDbaEJ6jtHgtl6Ul
GXye5nylm7S3cCuaF2vkKPZVLy8OU0eouJ+YYkTcYzbbZqmT0xyJ6MmanSjxKysrH9hHFhBQS+bn
KYm8+7ls8mtlYR/ypQC02FR6kzygq1CR7uetArt2NKJT5kVtGWj1gOdN3PfpF/DNNXw8TvlMyKDa
azxjO/TKdAkc/sTRzatyoN1eM/pMIhvI3hZaF9jDMhag5jq6KRavpsB4mIbbSivGT2obV1BtimH6
SMH23uOkBGP/hzS6FuJvH2dvWZhREtLzYlVasvUsohYbUKmvc17jMqgV/5aFv5LnMMXDDQrkZaWV
v70e6YHMw0wle1lJ1aHRNmno4owUmGRob3SxLB804u8U/ow01wEgygp2oEv2er0ojmy0bMC5oycA
MBGu95KMjnia5ikhEIqB/zWCfoS/ZVEoUH7UFO+eqSoi5YOaV/t9sRGYQeMGgWu1mLtMEOIvWh5J
19MLwEp3qMhOe6rd2ds2c3O0EQ8dqT+sO2QDKkEx8bc2gbudevDX1bHrDlKz4o0qWGreos3UzHW/
AxbNNtksP9P1/LuQHI4JCI4cD7AR6M00PIvfvikXYvlSZAMeCCXVYwq8lRNXTgzur93ufzzW/hcK
l39s/KuH2xuTtceinv7Pf1Tpj38arf36N//ptKbZfzE5gFe/tkcrIk779rfdmvEXDeyanWGspI1f
6pK/7dZM+y/MV1fQnf/AG1j73L/d1kzrL+Yf4Pcr/rv6rFj/ymwNzIcP4P/vxCsAgYiGI4OikVYO
S823H4jkDiZ7JNRCNGp5NqAOf8XmmXidlpoIylKsMDdiniZAmisva8JCM8oauNKkno3Tav7WTy28
fcvr6n0iRp04zMrRb1QQ4z4cLDP+1scc+AErWCFTIZnEXqU80MORKDd95xo6QbVCSykqTFJu/dKI
k2OfRb0/6sbObNhLd1WSp88Iq7R602DABreubCN4dmYTfdEJA098KIdFTenIkUEk0ASZHJOPxQjR
1eL/jb+Pudq2GdiQ5wvBoWFuRPntGPdK4feW0Wt7PNsrzK4rg1snA8wOYZ3hIdnjgX00aqu7ymMD
BSqkPu9zl5MuQxwr5y4qhcKThyVf4opIG1V877R+IcM96rUvmE6k11k0zKe2WKaTo2E6gh891FM6
kqqMfdgaWuZ3mqY4m0aMsXJlKLrq7ZwR4auvNkT5bpauGl6zOOYoAXiZYtjajTOhzM6WV10Cf0Od
pnfh1FcXeMb6+Go1hI9vetfrXvG2NT85WmydnXiZP+et195GdjoNobbYcwlaYCTKFr+zpAraJbsx
Gi+gXuh9nZiNyJP7xqQtItO9Ru7knr24v6qhdRoKVL5KS7ceOchto9w6Ecf3XWcWV9FqfifiMPHM
PVEOVWsHrZke+qxDtGiGItW3abEQw1Ddq9oJiYc/ufJFkga312s53Ei8Y0EwfN1SAvzanI1qlF9x
xnl2I0ikFlxgPEVuYZwErRivNWvY2aW8XcbxSY28I8nR56L/kTXzXRufCzv9YbZYacXqK0Pz06ql
r6R7Ow4Dxk/wK9OIJDYFDy3T2EUJtuJ5MflVdtPOYteZLbpvy7dnGLWGh2sBiWmaXm9mVLYLkYMx
2eOLrW/LDszQjZLdkDcn6ZbdTsczL3PK00ASrEidR3VwDxmk09KPB/2JatF4tAtZf8vU/mAsfILu
vCxh4hQKsbKG9hRNThFWpraZZpVYVytFU9sMSSchaFjYamhCeUXyy0y+HX/q+GfZbnaHUUVzVVl9
FkxzPz/1wg06J9+SrXtM4qm7caaJzPZ1WtoeBu/U6ZzZ5nhn9+p2FXtI03vxtC+quBGmGxDHpxFE
O6svEI42WiReICczOuCdOpavR3dCL3xZqD70BrlJ9eHRLvtAGUlbVuENo9QZ5GfbnO4jOTwazrxV
kB82ccfHYoRKuYRzdlPY1tZlKgO357b3lIDNMjQ9TAGHdpu69pVL1tkyD0SuZ1dxOvoST6Q2s05u
n4Vej3WXWu1xJ8SWj3sxm25fD/XjqDwnxTeSNukgsyAWr7qdSYiX3xwirNX0Ko2KLUuWYdc+1eJv
CH65rWTjCMKK/LSfPiUmyvc4ggz3OHv4aCxVvUtM76uieF/46q5gRrA4ksm3Wr0Mlfx+RrQapF37
5LTFFKgzseF9aQSO29yXi7ONQCT91oZKYVWv9jCcJjP3XWF7Qb5kW2wP9cNgN5QqcsdAbgmjCUom
v8xWW5/5SzBmemBH8w9rJDAGEq2u36edNYe6IdYk3vwuNV2iGIoT+nhc6/nbxRztIkyXQ77Scqul
Vn61FOPysHCZuZ0+OUqt+Wj4rkVm35AR/UIFsasnIk8dXdn1+XiwpPtYShFM/byFTeRLeUta99Er
5LYulKA2+ZKnvrhRi/Srl7g+yZy48eWplfoGlhLU6BOkytaxj/nU2VsZsYr7V2PSPrflsneqMnus
5nZnkihnlsZ946S3anmyUvUU5+6umYqnpXZunAq6hJ8Lh3K5abtHJ5sedGU+mO6w0fo7RfQySOOH
2Z5OXYu7yvBlmoCcvX7sHgtHXk/KT3DcZ2F0D/p89OZuO3XO89AATWNIRPJxRdzjMucG7Pd5uYrl
yanZjBX2ZS1Lb2XWnmSmnsiE35uIE+u534r2PkGSUNvKySolEW03hb4vje40Q7AK8rpMg74qfXOK
nRDVL34Fg7OpHZUgbjF7Hqb4U6dvs7ZxQ6Mh0pgA5iGQmbEd9ehnv1iHzM33YPbRVVV53ReicvJQ
ndy907S3HNM5SjiZ4+A0PZtzSVfZMjNDExfnmxpT1KCfYZl2Ozk0p6Ewd1YKAV8P5XCLo+qpj751
hXrSZsgkVb2F6LjJc06AbEGIWgZpou9kPn5l6HVShX2n1Z2PFGNrzsvWasjStr5K/eDJ6tZZbl3i
uWV/p5Z6OKtXpjv5Nrx4DRqZBxCA96BiJl8MORh0cis/b8z72zxa0PmRQy/U+QscfXKxla9m1vws
U+1qFFi2GKYMhW36Yki37bDqZZdu65SHdq42Y2w/zWahv7izFge6c1IqpAN5c1tC1SeG2Cifx876
5MpOZ7V9ax0lzNThq+zG7dwr9ddcrFCSafquzmggwmO7FybqJzDxqKtfE6Wbwz5V7wggt0Mh7zyN
PHvG1WrG4qpDpU6ChhNMGMveKCW7YPoltbsvOiprX+1vpatf60xVWjZzTatlONjM7Zz4FHtKOMaz
t48ddUNcYkAs5munOLyk/BTPrXavFPx5WIDq0CvBApZwI7uMw7+1so0ybMHzA87SZb/Goe8wU6e8
KfbCeO2j2L3qiNa04XkvTvcT3uUpxwcvXNvowUwDS8z7ej1WyU0v3FutezHL0mdjepaLfkU0mU/a
vHc/RHdu7LwsWX5oPW9bRoW/LF9dLe19s16ugNo2mQXVJk52rZEeGdg9ZWOT+ToYQon15og0I4DO
1fqimjddpr7QyX0ru5p9TOy7rr8ZmWenCsunHkhQc/mMDWtreOP3GHQosKwUw47xODf5nW0kdutX
6RDOQnuy7JYFGc3iYNBdhm5vnWIjOhgO50EZ2LLbK5WX3ABwQ+IMh9zbjdqk3sUdR74x+qm2kdn3
Oipszm0iXm0a1IwpzbB8KW3bR9Hhm+KxwHmhxVuvzT8b+HaFbvWpiXV/8sSDa7eBIT4bSB9Sufi2
nO7TnlaNTrfKP+Ga7i9S97MlvWldKsHkVAyr7UgVQGGkK/s+2vFeZ4MHZzoVNVVtGYdplnHSWQGm
KKg+jC2c+61Vahutsf1MWe680dpgCYqPbuIPrs25XJ/tGsg2/SSbFwxPROt3aXmbKvCkE7x6bHMb
C7Jc89onNKxni6hviCp23GAyB4TGhn10Qbt8s+zjfaq3h0xXQzHxQ8VV6jqvXWs9zroavUDV27pJ
tqcq2XdoQMg2DTAD3hBatImjb6PZi7CsoGnG3yfdDKWgyqWQVIs+WA/XxRDbmRtZZL2poslHcsnn
OXDWqfKZvohsgNgk/f1+pgy/TzPQlCmlzWBS5c+NRTHcGtdNrp+n9odixjtR307qVdkMuOHjuV/g
LZKZqGO+MnTa2MnJmb6QsCU8N4xwZuVx7Eqb1uNHZE0HvJf7JjlaQ33Vq0X8OlXJrp+WsBBk3Jik
mIsVrlT0zWCaj4VHsTXEB3vod1oxjz+gNLHhDE3YFviTW5nBay4sSAbM9mJ6jXysbL+aUoeO4tVo
sexRqrsUG4Kq1Qf0pG17APUKYGWEHbcAWqEiKdXGGgcB47EqbSqnEA0N0OMQlAtmEJiC7RCgfXH6
naV4fpoF1SICb3a+93YXCkV9sgiZ9mQDftQmAyd30bAJIpIeK7on6fRfU80LFt34PozTfF/hpWi0
HDqRuUVtezSdH6YrPrfd0RCU57nql9NV5ibXQrP2qRit+2oZA1VepYr+o3SoYGolXLqEJodSiKzg
Ta/qLHJWUIRjpW7KwFHbTQtusdY7uk0CK6YPY4Kess2e0oUXZZWHZPk6F8u+yIzrLOl2TuPt+sLa
Td2PWCWsl4BwO/oWJfPtYMzb2AAtLswgY14Uoy6MnWJrd56fJdVWmx56Z1+WD9yr51MmB8Tfnm1O
mrFw7nXCDPRRC7BwumZe5o+4b5pxvpXTTyOlv9DFU9fb11Osnlw2yxuzHHcw1nDe6O60rA6ycjV7
MrJNgXUcML5yL+zkizYqfqvCRLA6DfkSIrgB9ofmC4+5LpSNR0Myq3As/IiszwvziX282kG3TXTI
7XgIDancgmBT7qiM7bLXwnko3CksEjXQcit0FKX1VavovhhV47eOe1fFaYBLnJZ1dxGhfJtJYlnl
4+VRHauiC924ujaazq+TMQ40W2z5P/785SciSk7qECp5BqKp3kTxWcCUmtNNahS4N7XZdSyVwFjK
Tdua/W5K1MxPGSST8T1/Tggme9Krbi8pD0u65Fj9kucZ24DB4KjT7dFXRmoeo3rSWenwUTai0zxY
ZTQ3iOWPuDlnDJS8k96xBqFK7yE49XvP6ie/s4rHEr5auyG1s+fsRdVtLlooS0zCtfXcUD3x3cl7
pG5N1B21WQ5XujMaQRHXyg9lHZukmnLK8/Zb2xPrriPTpnPbebORbGw3EWHbxleZEZm+aSquCJqc
jcZl0Ki4wIId1hTTuNXseYKGa1xZUj1Aog3z3r0eze6lEmJfwo8Sbp36skUsoeA8rHv9lzKedsxZ
lbARwMlzNgWMEQ1oThT38pDFxvTQGhmsND1c0tl3nH3RlAQT2zvhnobInHzHHgO8yx7MSrUPaUPy
2Y4oQnszRbXv1QdbjD9lelj9YMatxAtn9jMzpXrRu0xIn3pnOSeeF0F4QtL5KW3biQDBMRp+RroZ
Iaqb5ywDf1a7aMv80SUIL5ejC++gUW1fWUaFskt6/CMx14I6WhPm7Ujwb8x4fCh5BpUG1cZMZXQD
iKl2bBjacj0Im8WsGGp/JEIv1oOSuvU1YpgR72O0jOrOJjQ3DYa2bW6ncsE4tpaFdoqqlsNoYPGm
/qxpuGYvmnDu4FbRGpjZqCbg7IP+meSg2D70g+F1tBCGmeyiuqY5MoxMu6doog8WcqL1zD2ZvGZl
yt9z41pucrsh6eh/k+OoRn2uxJRKSydB82P+W/76L6ODVm7+B9gcxBoeoa8E9v86PeJp7NrxAtZc
/8V/wpqm+RcqASjY2BMgqlhhyL9hTd36C4EsERGrBsnF6QnE+f/BmvpfGtmNKpIPaNXIhpj6/A1r
GhZ/DzgdVgeEtFUC/m9gzbfjEPR2uKHhsMLVYTxwyQviNqnEvd3gxoLIKvs0JvNpKryrsm2Yxcwf
jPnsX2qgfwCovy4GJWn9PWj9MSx8C6DmY68PFURQADKllI9IVLXm2AOOJf441G3l682ia9eJ5WU/
O9lV7q5MjHmihR0RuvSlAne0xDLcdzXk1PfsW6N1yOM46+/0lkpkX6Ur4slAq1IObV/ay5XeRkO7
t53ZuTbSoiWVF+79yerTIb6pkgxn+NnrlvYqsQRcIAk+koQTQmAR6oO0+q2mqMCLnB8sq1aXFUd9
sf4jS1/AlCJAld0ARnaXDswct5ORV8ZxbMo2D4qqLcu9OZsRgl99uhXxyF8almrKArspm08e0Gi7
DhkMJWh7pzWpERMeRTb2xl1WM9Zli8Zs0Lc7yYis5Q8Es15M8daroeHRMmTqROGrJso1oBjbte3V
TE0RT1PyS2T57a6C/1ueJigK2OcUo0qoVSbtaIDVW2URNPPR8igp0zEP3F7zul0i63TwtVlRAV5j
XqLvqhlUGasf4/MsRlkdZD2ZL5mScY5MMaP9rNyAyt43k2WH1jrM60sa0hyfkM2cRppP9EXrF6YC
NDivfymnRm3IYQ4Q/e5SAgtNNIxBoZFKPyZLjOGydQNu+xDbCbzbaDh7Cs3xsNjJRoHRzCzryRbZ
Q6On16awmR3q+XdKQVIYxnxCHpSFaU6vxRd/aIVrHbzSiphOlhZCey8Oci5Ni9AeU3s8ekJNg2nR
CVJQc18zhl1NQGugAPJnjnI7oa+fJsnwaTb3RV91YZ7P90ubXUm1TMMkU7Z9iXcAw9ZwTJco9JAx
hS3veaaFoNv9oc06hZ86CX+Jeuy0S5rfxeKkQ2Ys9PhL0utH4cTXjVugu+/tFa2Oyh3apa3ZWnfu
VITZMjbEyCk3k7Yef92D0KB/yE7ZF5p+lIK23IWdojr96OcZCKeZ7Q01ycKlEjtnFnu8Om810k+Q
tjPZtqc7S09+4HAZEJjXPXXj9GiM6saqwDMhPvrlGD0bw3SlInaGNyE3SGlmnl1EqmWWHeC/c0A5
aSh1kdO6yPWeCPrG/DjQB+F3sXwuPfO2wGTWj53FhcpDarzmQj42scFC/wTDvaiSF7OL0dF54+3k
ijpAUgUJUFVDL2E+rXjfNYX0zthbbpyUAMbE6n/gHlv4KpCvP4vkEYO+EPPXbSS1BUitv2608slm
jAve6F3NujzBuL6r9Vj4iE2DSao3GAzEdDTWzIVyc1tW0CCjpl62kUGLD95xhnhf/F/CzmPJbSXd
1k+ECHgzhaGtIlm+ShOEVJLgEkDCJoCnvx/7Tnr3ieiebSuSMJl/LhsXPhb7gCBZfEKh446ffNEH
FHx+GIz6d6BVSafn7W0rcqbK6WVShMUbpNv2nXtuxPTpAn2M93nabjSIcWf4lffBHOVrOu2su21p
bVMtXnvrUQvMMyiPHm9yWyKCBO0kZ6J8HMkaAOApb5Zs7T0iydumDSaqse73pCoN8z7pAmzhB2YX
moRz7w9GoB0pl5QzVNmzNMaFJBpXJcQMbWDfIFRQqj4Sv+3BzixS1WAQIsuq/s6r1fAnUfFcgWKO
Gr81fSRA0TnSyJzei6ejXsg/bREYIGQa+eCas3PsKXGWUsNDgCS694NYFPcMZc+8zpvFPxmL80By
zp78kJ1VF3m0en7OSzFT/rNFfl6f8tU6osM46yVu/ypAfDGnTyCqNsMlr6rp1U9lCrjTF87dNiuI
uLCc98w3Kv4dfoJRgb3rm81Be3Ff0ta7mU7l31LCDZNRNiY9sN4rhozgkPvWztOw+XZqicasO3DA
SnzVHdeNT7N6dyXZAwxIy43tuWKbDrdseJwoct+DmmVhttRir1BcUzXw3rre7wbKo6GKJ950LB1e
zgxupciGWTW+GfBirCZkOAQLJoSK2q6sM3c2f/ugD50D7z+Xx2bWTou/8k3zcRiirKv097xO88Pk
Tbs0k4ltDQUITPokvOzi1v135/Cgt7MIWxwfScDEXg9gyJ6f6pG+Fq81mkpzIAbWVWMe9U4PLzVk
l6Hz6UbvvcSlLCxhk2guPPSkiuiqNx6RhAaRAeh3hTka4mDKccAJTniW7Li3c7UT7nDyUOImPbVF
9/7oMzEjJ5iJIeoD76+lKpYGo6rYFzNTJIVvjD6XpTv6jXbqCL05Oz7H+sJOqwMZTvnBbIqnTPRf
qI4e29p4HS1OoXXr7fFbuSraNu+jCTrrz4DH9tIgKA03JR490T42+SQBLzeHeLN15w/dr0Dmr8j/
7T9rLfQYBOzKQWJ9qrpV7Ber2LH5/dq89muULNFB3a3HUtMPqSmW2EnlIZ+ovC4b6Se9ao+YjHWi
99NfK+O76py/c8vNNWfpH0o7l7e5LtXZcKWVVBSmsEU29WuWsmNORHdGBKFaXChuUqMvb41XGuE0
5xQsqyUUrnw2MavFdmE8bq34W5NRvUPuLCmxtS5FxUtV28NEjUuDCHNDK0NPI9tsP12nYABgy9Ye
yRoJwA2zWiTl4F/6smJeCKb3FMiHwh9PhE2OfK6pEel7dFpMGTUWel8VEUKcc8mzEdLETK+2V341
YzMd8Sl/+qsMEr3dfmSyftJYp8hDsULV0+xi1vRnWEVlP+hWRX/VghNntjuNg295gIM8cQ58ctr+
0feaF8dHPG2s4MFsgCpxcnKqtmBNsUvpQBSbLl6ggb+cZTLDdbY5yIiae0lIC4fILjbmenrqBnJ8
bFN7lIMMYgItvzLeCJBJfXpwg3JlWb9HR5LN+FtZ4ntalvZiLMWzU4wVN46RJ7hn0eEa2TXKKaDD
MYa0m/u1NTWKEhQquGDMNjRqbnunrdbV6pGkb+TGNVulklkHjRitxK/zo21OV7rcfyp7eeQJtx/c
uZ5BYMRuElmNrzS4TDXoosVpOKpGdom6MhiZPS8cqwx14XY2KrJr2mb+3eoiQY50xt/JwTGofrqV
dd364IqV41XO+IV08djfgYZMiu8q6EItzQQQGjhtsekH3K20gltP41bvV9P+BGDj5zJiMMixDPqd
Hy5C/zn6RRu2k/POr21JqVx+zcp8wz3Sh4WnznVvvAY8iLWp9yd7ctG0CQXe3mfFta4RvCxBP0ft
0H1JoNUQBaN5afkyy7HsM4YyW64Cnxg9lflT4Zc124tPs3w0u6r5Q+ifVx2BtWczqlZRP2e6WS2P
LMzKgHlw6jzu8ZadZVHr7l4z0kYL2xLd+oEwc735SSFw9aHK6U5xr67FVmlngfU4TLbOSEgkX1T2
A3+I7TXNcNV7Kw3+h1TpP3Sb93PQ3ZZIQBgPAlqR/9Rpyx6tgWeBQ9hGexe6Sc3mdF4SyxoJ34f4
0rrgnoay4ixAqVlz/RuGOJ3fGwyxhdz2BUPNvNc6YX1WqYnuwjbucBYoQrxVoy8AkbVWZ0LbnDPx
RNBqVuWVobaiowj13tE5ZraZjDJtXv6HD+Ofvof7j+OE6SJ5o7WbuIb/TLroGg/CfPamaARMeh+c
QLzPujhoYAEQoavmfbpd5ev/Hw/4R5fkf6kDvH9sgPAF1Rv2A//ufPiP4x7pvVam43h3y1kUsd1I
6w3kBFFyvyx3VNkkeChsnYInuq4Xpv0FEaVzf88FoEYX/C9B2v+9DsjwUHdxEAdN4Qv+8wtljclL
ckcV29rjZFPOZhu3LC0PDfrHLKJtZemj0kmH/+ECuJ9r/3nuDRDP3m0YAdESxr+CiP5NFDxngTNr
Zq9HE0/zufYa/7xUgwbSWxY3TUrtsWs9enI1harh35AIuCicn82/34T/c77/F+iAnwwF9N3rf78k
//bRRq75U2BJRByeyn7NmS9ZLpoNBZFFhpRE90ClUPzfPxNA4x8/l9g7h1AVIpVJDUTO9R+fqUx8
bF5qk9cstlPtHZp0Sqb28398yH/eTKQf/7JUoAG5B5A4/6Hqxvi2DbXX1rHxEuxEvB2vtRvvh/DX
j/nU7NpPOzSe2DSMLtbNKPIPLPq7//4VsMH9U+F41xBj60HficKTNRijxz8vL+EgxLhlbRrhkDsH
Vfuap4xfsprm2CJ77WXJVR8LzTkteXWVNVnHI0svwTrDYRVyCxnz7vtyTq7ayDLXesFwWrz8r6tN
xxQ7SBXVY8kA1VrVk9lveWxQqMnMindDovD3kXXtbVfEXpBH2+DuBkADZ21fWuGcvMK9yVKRA9zH
LkzX2JuHUUgajTQKrjoLDVg5RgSr3IVWPvu1ZRUwdHoD9E/i96Yt94ld3dD8fvYUZKGVfaE49nuz
6rM/+/S4tCnKFPXRO8vJEVxlZ6XYZFJf5rB86bP8SC3zVFrNWeO9Iy+oTDzJ+XIxuiPe4y5ctOA1
U2ZMgXiMlH1XFe6+tZejjmopmG3vPPj+d2lqu23sRaQId4VJh2CcRfmCH/cibXe3FgpbmY9G3o/d
RcUYGn+otHvJR/cndtsHVWXgv9Zz0QbRNJP14LjDV40cq7H6D67KaztP2Kh1f0dA2b5ci1OtOZ9M
aI+Dll1ysj1Wk/9Yy/BOyeljJuy0Ko0GoVe3y2xt7+Tad8X+ahoIPWw5/2nt9pX9AdvzuO1VoU4p
romItxNiPH1r/MwKfYi6LR+iqvCec8v8dKo8UlP9vgXtaapRkbk6tJNchp3ndxFAOJxBRf2YGc8y
+GrQPmQby0jZXcy1JBS/uM/Gh4o0qyKdf4JCg+Bb7bNVKBjbNOxqC02J8UNzvYM/YDgyuLGz2K7D
IF5zguVqm+jAcR6izQYD50q27S7bGs4yZfPlFtoSZbDYPEdzDZeVvzBQvqlx6GIQuQ5tEU8RbQ/G
06QBLyjsqRAg2bSqXdctA8KxXnw3reXtelRsadnuN5NAzHpKiKdo+DhCXVOteKAk9rQEG1q6mnvs
64ilOkALsuj3JC63uLwJESRlb4UMiyZreNIma7w0d01YMyLH84czB+Kr1g088mvt7yiBOWGNPXM8
PWF7UeG0euVOBihXDAij/dQLK9EyszjQOLReq1Y+zGW1T9NpA6koZyLzVHkQc77zpoGhj7DNo91r
bzbo2BE5mfYESvO3FOQjcm7+GMX4A+mkFxHBvEV6XY/HibctKdriawzGV7dO62hZ3SUeuBYUNexZ
D6idpGAuzFk0mrpFqeFGI2pLrmvctJSP5TQNw94vM6WayAy7luyxomfu003M1d3aJ7YoHr0hPYh2
M9/XhSCXdZ1eA8nOSrkSVNfcfviSTbgDZnvoFakuLWNi6MhRxAR6+xZy/Ok8LB1siXNqJgSFDRqO
pEMfEXq9/RjkwbMapg9tUM8qv1eq5HCaqQU5b4GVSd72sE3tT7vXu5PW5YfNv8tDcyeiIedRlmtC
8u4ruZwJkTaIfVoYtpRv787OVXfnC12TX/fUw4kCtN5cDkbt7CXNReNAhnwK1ri166WYjGsaODuT
J6Vvi5+tHE+i1xJTmxCEOZHWLTtJTECzolVdi181qZ14Vw6FsG+LS+iOv52HNcOpJcROD1ryeIyv
aSPvwvggU6Y80Q1o93ubLh2aSXod+5vyhtCzOB4gy4mHZtKSVvUSgZWJNHAsumTygr1Ru39cTQXI
6gKp7wRMDpx0sR1Tp7GGxJ2k9hMTRIl0JlMR6vUGwVXhPE+q7IGEuegBa2NmyrOhzc1TRzHjRdeK
Zb8GyJe6oXq3ORvy8K/Ve+DlKpTDsiDHMstXI6i6GyDy71EzjmQootcNjNhR2l9tch1AwZkiRdcq
RnXcqjRNVD/ePNn6aIUs/e8CQ26e8nEC6STlVyPpUX9sK04K99rctkBl4GQzKSuERT7KQn9zzNkg
XbUc0rAuvLepIDSNSKwhEkKZt6Y0COfH7qTOfk/aDPP2+Cur7O5EJev6qMHSFqHIKihybzVjBMpX
BZ6y78RwdIOCvFTdjrQxJWfD32hQTjldkS/6WMxzlyihPfjKv43KtKOU41FME9QQ5Sn7ezaVpwaH
RcgsYIB+MFLnVf9OkNwnUQQocrEgh443mFHvdtrJ8rsLxTNP6zw+2GujTfCRY/ttruNvqx7V3khd
I5o7DTQY3TQIl1Gk41egzy0sWiO0XyK3IRDXERB03kZA57b70pWUJ/L/N0xCPsfz59rYyB9tqLVA
i5bbfwxYh91gDKQUlJ1tkG/sNg7QYpV323nFFQuXjkgEoYlviXezSK89hxXtyNKaz6AxAfzjIO5J
pnOTLkVEKvjyo8jt7ynTHbpAPGVcxqCedgtiYfhywsAz3I2E9M1DPuwKfRmGsKpk/gh+gpznzsdv
hfW0SqR+bYqQMuyVbIeEd7lICJIGRBW+2V4pzZ4+M5JLL/VkZCn1DdoQU9+tA5q3/q9hQnVczUI+
L7JOj1lRPjgpw4ylLxc/nwvtOGNtIy5sWYLnmfnilfSM/tQTODVFwVjUT9W08iCXRox8NY99mVYP
PIxjKPtlZw/5bZ0Xb+9r7fsMsr34lhb6m5nGpt4USQlKGc2r3Ps5RUwko6iP3OmfjWBqo1yxABaz
cp+6rhbRMHvBp0YKBgBXkdp/G5DWV6h1e0WnRgjLUl5xD0cBuVK2JMS1L13+xM5/71p5ryFJ18jr
Gxl1/VIeAkqtgWDHVrwwilB20W3+MVeOeA7qJn/TV+IfX4PWzuhmm7Oj4+kEdhed/dFMOTr5f1Vj
13Z2L6aBoSmDKnYsKid9sstupaGcfbUF6mAHUzUeHHu19hwfyBJhS2JBN+wC6SjvM1GMskvSEYx0
yeaHxl/UJ7yYGy/b9AKXuJ0xsQJB6Cnaj7QK/FfW/Wvvqe7kO7pECMiAF/VVp+wdIzalGi14n6Wf
K0eSwtt/LXlwKSc0mP127DdJQvCyN7KBEF9PlbuOxBc0zUbvHQrYzT+zkzcPabbtSg+Rxt0puhx7
Akz3Gc/lffecN0SE1JmeF5NFlFgHdJEwYmc4IuS7Q8rtKpFa2Wrejni3ntLKJZ55Q5HWeY68td66
R9c+PFGLmiiSbg/eHCRtIeQRbkQPUTy250mhZW24WYEx9YnWKZwMffWT3b8+TLpKVmSgu6Ktfo4Z
N2cMhBN3proNtYxz37hTA4i+kTVlrvPsmtrA0YUqzobkO1OpCNT7VvnBd1cGG65Bsl/BZuLZQScA
HUP8cWYcyg4lkwX0q1U8gFqmHqmWEmGpglOpASZrSJI6379llRYV21Ad7Bld9zIv+8UuZmp2oPQg
NdgNi/6QNQUtKmTzvPlG+maTfxVB26Ela9SrQEaQWE7LvtuIxoB/YIagCROJ8TCZPxRDGOJBJkpL
lRvaxgyCsCwMlRDSuHGtA6e4TQrOlfRpwTSgRFg5/q0XqfWImdTea7OjfwJXjqeULim7Ia1HmoFI
xo75NYSf5OiOgnmCEFjQb249tfZcBXwwdrei7fUo2Pa3SEyb/t33ZP5kIUTSb0JSxV4DJrmOjfUk
hL1cqsa3XnSlVWG3+Dc5iBqZn938ILXncV7qGR1RvleWtj11zT3k2qneuqB8H51iDZ20RG+52dgq
dBz0RqdCajdPWQ/+m6mecq9xSGhLCwo2OG+4thTJ/EVQJtH1LV9lOXun0kedOOjzZ1OlHBa2qnio
M96jVO/WgwMOsev6VUbpwMhKTFYRD2ZREkLS+ruajmb0YdltxQBClJ93IahL/B5QTT+ZZuXFhkdg
4r9QjrQ9bg4Nr6x5TNnQ0PW4a0qNBDzvqZ17LrfcZcEUudmKArQZ/KhUhnwuUG43o0BUtox1mKY5
Omxt8n8RC8WZUSM2qW3vQ0m2usdczDhCHHa9AjWinb1Y1iyIA3fUuzuPjdxn4PDTbXbbtgrl2KBb
G0WabA3j/LSCFbo2m7lO5kAKYcpmaar0YpBUNc3BnvlaHjareILHDPN2uLpbd11QtVWafJ5suGrg
pL3eWtOu96BU+iH4i/mHhOSxGT9spc2RWrwIGE8/90tKGpFRSMzQUoumNRO7oWxIampJGM83M5GZ
qvfZqBUHPAkRS8vP2SAAvNLNx9a0zwgETyBa31AZdsKCmBSZZ1O0w36tACdD8h9m5NQdvtWlv5Gp
eZ4GnoB2Ll9E0z5Y0J41CivERRhoe4fmbQmf5mX9pRvN/rbYwTnwSMomdhc5d8PskHqYajt1E242
kK3dXUg2h9amamyKaql/FOvIKplZx2XWEVmnjRH3pvmT4s03R0udZ5h3Bip7VFiMqCv0Clo6CAfP
uMv1R1pjnlHr+NVqWAQgKOxjUWyv2hq0T0GWM+iD8CXKofuZOPp0x+tzdIagjQozkzurBBJwU0TF
urvoMfimcfFY3KMyzz/1lnExmBuoIqd8sNa0TiaHGVtNj2x8+BVITgrdJnXPGKasnQkpHgaF+ZQN
wXOqcdk7729vGnfdavDkLW5GTILDLNSirCPA7Dw4zSVoVvPe7lQRJY8Brhlv+RacHbetjwWzTZgH
HIhKK9tOQhZrUs5ZeeLdJWurH4M/VqHdCOz8OVEcFTlG89Ma3HNXI+2rWrCB2XsnFizkSGEdeyjp
oxisk9FALxG85vPy9u/dapKvBnfzbGPuqeCZEDCS129nqkWINj3M2uTss6qHlr9HC0YT9ZTnDnV/
O+TytN7FkTTybTuzXodo6BtxyCZzPaRz9gK7oYU2VcgHhpBdKt0x2+mldjeWHCdtrj/J4crCuWxR
vWkWv7dJ4z6HySRTPxz1+WUkAyfys+EixOC/zhjhYBvpMkOXUZA3oyMtVFvLHR7el2FaDpM/uafg
HlVGEFuDupiO9rxJkaYXv2yMer9bZbehInb6tFTbL530/VPQrpHIyy80i8BAnvzCZ3HbqKJMxszV
jl6tRFKpfIjrSr6iuvmTFkimN9bYpKmtn05RNREmaANBsn4ZcuUl/j30njj7aJPFKcd8iIQ9u4mi
KSO/4jaNmrZzbfdCav2MyQLviz2/+Mt05QoV8ezWhwUr/TDB9+SOe7bMfI2ctKv2HcsxgPe1vGv7
0BkFVwDiH/o9MmKz/bd1Mv7CNyKkbNsj0X633Jjtg1kVnwIccM/5V0sK5FiwYWjHF1x+e6XEbcWG
H2di8w9BnbNP4QthBu1+yQG0fhwhzBn1L4Nt30DIu6iR1ZVEQHSAVI2Gjub8crySj/Ds/Li5WxZ1
Uj5Xs+VHSIZEbEz6mUaGfSXyKcyZAE+5MprfQjTmfuR/IcXtcyLOlNHBe2h5VR+FXF6qHIy/I+Q0
nAZ5MUn3v8dj4V0z5VvX6W9r4N0y3DVL0Vp8ERM/k0MqBzEMr4ZTXCfJC63p4gna+4czMgsFTnmW
FmJnZXXILKbibCzjYlFuIHpeGDOPnMW4OrL6ndm8OYSixnll0Q3QMCLWHbLFsbAAmeeA1Nz+fszB
JhHRZGYzn6fJurGjrH1wb6dEAyrS9WFY5VveiZfNQyfRldrrMIsPkngPXEUHRS5/QUjqIptPht9j
0HHC5ewBnEjDNt3KWs8zEixxZ2GaAUaDWxm1xOnky6z6N4F3JdSG7qksBGOq7M9llz1aujpM5dwf
6OpEDq5PCHyNMwlljzTZPTeIucN+cN5tNEZRr+XEadA03OgOSKu4llv+5tnQV7KYd3a7HpdU/LT9
5a0sEWMGiLIKq/50e1G+ExHlhmrWdzkX5gGWYgDSq9vQZdfGelg+LFODqAOYkTtul0fdsb+7hdSm
fCx31oiIffL43PnTYUAd6PhlZyv1MKvayOzQfmsmXoMNRGlx6Fyer26GBmIa0NJkqErt5eeMB3jV
MBoOpWx3SgQzfws420r9ZZb5e5dvf3i57bPdijKGnxA4C5DkDy2J07X/hP3yhfK8X4EB16w8Y975
83ggwOnqLkyUmoN/11k0zoFwCsxf8Pkc7Hd5X9w4GGK+QqjBxOLfVrsm3XQT7Q7GNKlHt/oMSlNh
asZto1iCaDQKCKjUrMRy6y5ZNZ/HqSl/imx4QLw37znm7qSJHqJuFNHXy3zrXJryxOBcgBCele98
dgFaPoGdj7crHpsg3lwSjhfwvbbgfywDIDpaIhmd3eDQiorh0e77H87Sf4s8cPacsDZWRQwA9pYB
yQjLTM04b5zxpFiKsfhh5wO2uZEFC6qe4snQ0vS6OuJh1ecHqLbHrAOesvBvIZVa/GfPWd/UovrE
Im6irmjB8Dlp6W56QtNXhvrGRtgaDPTp5IV67eeXfJuR2E/uT38yVrYOPrZOZZr4k3oiAwpJr4cM
yxG4aNErnKpAvett9toOHFqDrn6gQauIC716tVc75YFoDqLGsjCVqRPBvgKLqsdM7y5S+ReZWme9
1UjzEYVAlDd/jwNLQD6Jl7zR98KGf9xmKmnabj4qezt11cAMlcMBz+lgh6Idmnhr9ffRZlfPffo/
ShNVvlo7oHJTxLMqiJqlPDXOJCcKZIYEO8HzLiA0ejAcaEARISqQJ3Nrl0TAID3qVvOydgpblZ35
h8zgQGAVzcalMp0k9Zd3TSP3tFp+BsWGQmxIl6vegZ7Zbc2qZt0yigvDdWj058FmuyMXtNBO65L+
njF5hWa31b+W2tAe8WqIaNKDxFBYU4mvAgVt1mcjJTezC6Zz2wcuiiUyPpdBD86ERlj7RlJ1rfri
OpQ6GFmKa4ifqyWrN70OKXiCEJOGmFAaO63XIug/eU15ZEO7IJVjHWi1ALpB3zfkmnxHLju8umk7
3FbKim9Ku5vp+2ZaHlIXHYVhVJPFsDWpcBm9Kj9nWBB8ls/9CCrK4XymALtgAWKWa7tfjjvZEbk+
/oOFSn3XtxYhLb2z1bE39/3D2ufPxaJvUVfbP0Xpr4d5oxCUuY+zvv7ZLOk3rjz32DnO29ahOkWW
1YWGL35XNTYIrM4GSU/qa6uQf2y5e6sWfY0Nc3pH2/BRBO4clkwRiJru742URQJv9rvOJEaqqbtK
l4nEwgt4sCRWIkNbvHgcFvDA1fwh7lZ6d+PnY8c9qHx57rWCLjqYzsS1zD+EbuOhNg2O2bk4a/PG
Iu6jvdKRi+Dk6D66vGLy89qErtfzapnbSWrZm81BfocIMemouE+gC0mHMRjbJ3Mp8Y7fdS6AY0OK
Cjn1LI4S2mOzCbXb3JmT6IxARtxNhzl3qvJYIa2ySCZgHTR7DHU9sXjxRNxc2HjOrylPL7atsghU
1osRTjmX0RjlI8Hk2Aj6tQ8HJ+eaGSfpd2Sy3k3FRBYCc1vrjEazaio6h5yeDcLSvKhpsgHJBiZT
rJZvbusQn6jIUSljvpuodv3WkbxrZbRzkiQLyWOMhlnvqW+pm6QfECuHRn9nk1zO5rgKbcc9DY5n
RJnRIf26w9i5MXBsreShM+Wl2UgQdlK3TbYOUztovxWNrnXrJLQVq85xpsBK5kzh1pxuu6DxuyCc
C6feWZJByABWmQ3Otx6nwnjSiH6s1QkO8oMypF+1nHhcPfL8icJ6M7uBxyp4IRboKrI3QIhrQDPv
hcL7Mp4IBT6w0ONSJa1gQf6GMEtjls3t9v5jqrwPzY1ZsKQccSGEIBTb3TwvgTTqL4cAfPBwMCdH
PDZkQYWi8JzQ08ZjvSFVC9IF1bfa923w2lscVqrN/NLUTC518zi7nCzIQANwwNOURivXC+/Nmt1T
JT9ntXGWA39fal/fGVvw5lnDi+K59eS0xuDvQLhBsjS8nTkzZTb8qPNZh+tqbPyqXhOPCAlLG0NM
l+IfVEYyzs0RJ87jNOvfi2U+94vxIK3UBGcYkPiuYxYJa740iIwCb4tJREgm2bf3hOFnUQ99Uo1I
LfnGf5HPXvQyH/YinZ8qpcyocSvEnvUi+EiRdIF1yDb/jK+2C52SEa2q5p+4Zu++cKKkl+aYdhas
2wL6JOeblf+orS6PAGhO+DkTXxMx3+wD0vk1Hf4ofNIaB6dcqyO7/87Kka0rMFdqOfND69mfqs2f
W6+DecswlHX1OQNBHczhxKnyMC39D2Pbkpb2LokVZRhGmFf/eerKHDve+Fi5dGJ5+XUBHuCpOXJu
2Tuy+OFtgwxNhCxHsXiH0SGsmczp3LCPtZfn+yD3XrYF8dNgtucxXZtdhwaLI+SGJqQo/5Bw8lc6
9V+i+G6pY18Zyj+qQhDIn92xbOs90wUCUy+9u91sRvdNQzHjVYZ6IBoGKa/DxGeb6q2s1yeGsDE0
c2PHieMc1CK2O6BO3Wtbd1cq1+fCAP1Glb5dTbsgFYPmWJaZef7qTJdTwTR1z04m0xfWKCjqShVV
tNrGqZI99PxIBElh4V6ySw2sn0jJuNG8SSQE0rt/ibvL3gKaeHfV1oHSmWRnNJNeq2OqUz/ntFZi
rs2bWWwbwlkDrRycbz8hjlA6NbVWXc5x42MYM6scM5Yr9fh+hC/8nCaq1PtOMUG/tA0oaTiRwRJZ
wlGgToY3YYBzEswD/NxSWpGbb8exnxWPpOMRvII0hyiuDFRGKDnvLVv/AVqKP44J3mdvvWKfY4mQ
OsbQpvwehBdcfUt+EnQRYXctLiNVeyHb6IA+zS93+jglWW7rzyTzOrG1ug8bWgOkEMkK9TPaHopr
2cuXoiNQJstr3jxbhXqFGNqS2m9TFn7ckNRANgVatcWR7SWXBlYsP9gjlN7ry0YVuLnl6Gqd754T
02XO7FeCy55Sj0mu375BMp2Ezjst2ezc4xdnoH/3M5DlZb8nhO2xNnjZcc3Nq1tm795qH0UgXwbp
YJ6eospp78ukXv9s6hxHNtx3YVqQqFAsfTZVp7qXnxzF192yDCAB4LJ7q5y0X+XGOh40ZreTnYU9
uyMWDS0dkR4hQmrAPn94ssXKx1OadlZVfhA6ucUwVQ+4H0hCQRSttUhsaZSrDvmIxaTlNEh2hf+p
adob1sKrvnpkAJrQfDW5Kaon9c2h/5QL5VEcAgNrl8FA8XLVx47JEWMLnpgQYqgVjNy59VKLAMn0
MseZ1nxkzfDdVTgujRZu0HuoNxunqlPirOR9tcfb1E5m4gkPK4OYErGxo4O8T2FWun3oO3CdDKLn
UmLzsLLVi0y/Zju3+9OmKQzPOE6JvUxGE85XbsG2G7rpuPpWnXDPT+WKw7dvQcjLVLv0c3kiXu+j
blCKDlpAnMqQ3bb/R92ZLUdubFn2X/q5IXPMgFl1PcQcwXlO5guMZDIxTz5g+vpeQenektL6luo+
tplMJmWSwSACcD9+zt5ru2a4subiVeb6qR3D+ahVBJ0xKtJ1Zvx51fn6PiybXVxl7bpS2YSVF+oK
oWk7eTYx+rRLGPpBI1kSBAdm6C+Ebb6hNOc242XaVcKvtyEJWYKvqZdVkxThRaGh+ZztyehWkweb
VOuz0eYbahoClPPqtqhsEk+DBFmPN/0QxnqZleEdGx8NKXMWHMNuyOEwz/ZcDVkQ9Fh8mzzxmUlX
P3hDg6WhwdhJvsvCTB55yDxR3DdcX9HVF37BqcqtrXg9l8ttnqXuvYMbQK9K5bPTML9eS8T76ywj
/Zol7mmU2aW/nCsQReENYUjVEpSI5LxaxiVj9J5dsaeFwdBpNhv6nUeM9A5qL/IwrSU4zjlVyiTq
R469d2Ud1Js8rpy9mhnYhY2PSR5xEQBgaRos3AKiqKTz2wn0exbZoHvkmM4AaEUN6QWf/RLviMJE
0pwg32xebUydCcwne54vBi9MaaxCw/Uvquzc6BIGnqOL2P3svocCdONUwi+v5qDlhzTLhGvGSj3Q
PbCZ8sfJoTe5nUpcKCcG/XG4tf1GQ1uC68fj4jIeL3FCZRuKoPktdMK53eoWLMCW2NUq3/ojYU3I
PQKzXXBEljdDadWfg6GisXrIrRuQGXF4mfvhrLahT0mH2abkUVQxxQUnqKL4DPKpaJ6b6Yw9rKnb
gSbYuTGfdaXY6m3EYIfZ9hb5Ium0VswCn+mLct1To8//TjVazwZm60zr2adaanrbcg9THWM2pe33
wzOuwwCnoB5vFZPfZGjr+nLKokGemAmhMLLTOX4luJT3NQXDwosic3/vbV3MH6MzDNEHuETrORsT
0LMezwBvCwrhYUkpTe+H0W69jbPU5ZVrDyGEkKJq9xMui/lKmLjyNhFFerMn6djtt4iBsYEgxEKt
EXFKKte2xMDz4NuD3jtJaCDCmCwqDuyZE9d9EWOyK2Uwh7dEAsTxRbmIyLxS6+XtWiEpxf1e1die
RzjB1rdC5Z2AAMVYkQdVB4I+Q0b/zVJL61IzMw6G70e4lIdkrESs0SXUZNJd9ulcoeZP1Gg/eiFc
qC3eDnvZD1VjafzqyuRXXRBa2TE2o0I2hAOw/kE7Jpv2GW0ZBEZFYChss9F0Lo1YgkCTE1P1slhP
1djLGx/vVP2grCCgpGJUPN21NUPpk/IQ3G+q3nM8wucAal2NIRY52iLMOhKCAKNVKV2AWNYsJn8L
oXD4oIHVwBEJo05cZUNILU+6ZkHLWpSOuMeI7n/TqRznrduTboj4j9nvHV7wqkFHV4y7KA0ks1CS
31FS9Da2+7Ns9CSMyiRSmGpOONiZrjWryBucEIsHJwznxkbMPtyDyQq8g0pzPhkmxTyMpova8DLk
EHdcEADLNZfS4dQ/dQAfLcRvEeOtqrBu8oaK/bJ0woDXkuF80YoGgo1vBbCFlqBi+2BBRzEb2+0w
HkrSJ7u1GPAWM89ECLDKAdoXaxSE2QNRznRgBB7kp0ampJMohv3tFWiU6KJA2vPDIraaHdNP2wMz
hfESsf5V4TB7XLH/ITghDFTf1V0Ntqqdmo5Roj/rJ1AdHkVCiZaNLp+Flj9VEDNs2tanoasHzHFJ
CiSK+CwmoOeJZTQBwsorms6rKdOMZZFGNJRBflrA0pgCu35HLGK/5wVbCsyCLyUmFRXZUa72vefO
H4TccT6LuytS4ICZinmoJCp9rs5tzVJ27kB2P91GLc2+yZGWAwGbUKkVaHndY6QC58XyMTFARAmx
d2TjOdI0hd9SHBGUcmwvnLpC1FfowT90UY6pwQTWdO8H2WOZT+hyJwdr2QhEbASj2gT1+DPl55bX
Dc0SOm1ZxWlFeu2QcBhmUoUx03tUdDl6RFqlr7dgrYlxQWEk6Vf4XvYRTj25v02RxyvT2NFbXVbd
LYxvdet7Fg2dzCkYyNG+or00pfNTWEw8yrEqtXMzFbydNTOu6ugXI7yVovD0R+s4yNwlKFfnakDl
d/CqGo/OGZaICc6v9YmCgVAdTwkWTwJUypPJZDlSqLlotyiZLbVGms/o1csdri/aEZZOG0kVFocv
oX2Qo9CeaxuJgmoSxh7yrKOfk8ls6Ef119iaWSKZqjxp8nzoZjgq2JJSBzYkn0krWcfdGTxA+JD1
6OMXSjeF67qHxK2zS02/97YVuJ88Dgfh2kZ/0O90WNuPzhybgTcrchwqVnVU0HUeTNbatzQy6JV3
PY3KtRRNvYmqvEuPRO3waA40AD36U3TY9oFpWNl6CAk3aLLab+hsWULoJ0FxiBePytIVS6Y3y5iy
PnJ6Srp1XUPrx3hC4Igrc2+tCbwaCCCerZjGBEpukzPJo9vTyB38gvZS5ksE8SSe22NtB8O3YIhQ
zhPozT4kJ/rKbduy4bYRn9PUBuN3GZDCsw68GoRPTI0xrjxlkxE9B+IdiRM1f2e1dC68LL1BWsO3
eawSGF0m0aLDjKsYTFsyiJ81kuN1nOMqXyejjUk3KvLII0eIduaW5QUmVd7gHAMa4XByqkw8BCSV
U4ecRFRbqEd4GlZlpqw3EuiGV1VMqHijcbrF5RxFm3Om9TPTwmrejvaZPykslKKMeFPvujQBa7gt
Ji/ZdKqNfgrV6eshxi1G6dshhyLGdefas27wcdTR69BO3SPqJ3OVh9iWJZzLdI0pgnupdsjpQb6h
ggfCpdF6ov3DwefN0Vuy5N43xHV8beNQQdxGnLKyjWBhZ+iSWBkJvF2LDkGF1SNcxEtPV0pvOYFT
pys9PTZ6zr7FqqfHJcLaQ2RCVnTzBiSmuZssId59Ugguq8HU73lg9zTrfBzbVmlziCIunJ5PZep7
BicI7YQFEhBRE8zAsvOGozIy+Jl3HYXULKhKdD06O3pvFdkiQ4YFyQfTkYwLqpxaDOKcbzX5D6bq
lUUsfTGAz1LD1hm7nt/IzcZ7TrmPuvIdFqsvapoGlPI4y6T5NEP1ZtDDbwP6b8t2gS/XjOmtw250
FzEyLC+KUKILn3IwYUEWY8aVgQQ8aUHz65Ji64Z9dgvh11y6JA1uyiosQjRUFhjLvDIozTM7+8hT
ogmIgFLtEzQLjpULsp41U74SEzDwy5WwF3mHQiL6wa+d3nlAWPm00hbIXKfEkzRh/tEiNoEl7Zk4
2g1MhJnwhb72Nnh8zTGP6JhTDVj5Lkvp6KIkFNza0HTY0hz37Mut5HwGxGGSuC44UMjtggR62lc0
NXigvvwSS2QGUgFcSnPPru1bJ1i4L6n2uO/taW4CtKGAg90IJA0t7zh1TpZu/J/M5q0bO60K+vkC
G/Pv3zfkMXNbvCAEf+G3vkDYFX83ubY/xIIbbUNTrrvPMgMHJNAuSfYMfuWxtARrRn5O28JN7XIb
JwhE927iorRRIVp+VfRsPgAYJ+RGPl9GzH31XKUNBJfKweHrCAb7o8L9u0LqiOQKStEqTSYK7kyR
88W+jvRiVba2jwqlKMp3iZ5m49uFfyH6gFV38Kp4JvfKxXPRWxFVK2Ktj2keXLXTxifUvcYu8MnB
IrlqMR9vwnyadyIlbryA3rCmbGAKGC40GleTKCOMQNbEpeyomQn385piXxP2qlYKX26zxZJZvY8N
Z/YN0wSsTHOiwh2sWAv0Fa3un2iUHeh4qR08jzzILGV21Y+4dUM4KRwUsulBOaHD9M4lOZ4OD/YQ
SPqD80N/XSwNZnZ5podSPfMA++gQOYqkq7DSEy3XBB9Ys9iGvZP6OZARvMq84opom5YW/xklV8jE
rY0YoxwWVAznVeQz8Bkk0RgQeG+gBsqaqIt1XaRN/BREabrHae49OCAoN5OZ/OcscCkua6ousSo4
y33z7KnB0+hFiJYCnd1lalquEVc5d+MSpHIjdHMWq2Mcze8CJLLJyvNF721jK6VEknOW3YUmtt2T
q2vIUz2tjYpxEcycEEdBLp9ki0BZRn35w156gsUxFL/T1w2u6PxTsecCuSpGNenw3QEu3R5PfbUj
kZdBRCkGbpdmBlKPapez3aptGQau2qU193Y9y1MnvfyaAeeHDfQDdFZKSsw2HQBuPLdOOQdb/Bp8
oFVdso+UUjveQcSZJbe/7/5jbpBZ48bk0crRtm86b55uFyh63TpKJHf4QIdluPBS7tJVPPmcKMMv
q1183mquGmXBjqu5U+QK6gDN5a8XoP/NE9FizEVtULRqug36lJLLJQ8Hbbrx2aRGp+VPAO3w4Jdl
zH2Jd94W6yloM0uvkWSJ9/J8ryCwx93oCzHvdLAUzlUAEL6EEBRNyW4hMOLCNzoOcMkMXKAy6XkR
HJ9sUKOep/LgyqqPt8BDfBQZi+Fk7OhxKA9dNvH1v68CjGIS+HTQBFIOSGUPLkB6kOxwyrKA4TAI
QRdxEMijdaJHxHIm86CJ+lXu8MNQx6KFaVt+ZBD65QKHaWFwQ1BfY1pPHJBvIqVHqmDB5kcmk1Gn
LX7JWWJAWScwQQb17K0x/tLTX0dfBaFi8RFP5GiX3QXNAbe+RZoWF2ttECOuscY65S6FixMf4izQ
cm8HZynkyIO6X5KGxWteeC4QOVfls1XnvYIvS398pRD2cFcj0fyMJfvpakLGARxk0CBojaaQWs19
sog1rGt+tzzI+SRn0VXNJQgquziYip+9klbZZBvLauUL91BAO7OdIMpP1WToSSUSAQoJ0MjOHS9O
HzTxZhQzWqenLm9yXBHgfrFY5yVGjt5x5jP9Gkk0hFd6JfvMzrGhr9AEOvrJ5wQSbSmL8C2aPkAk
BW+AO6cIh+r5989Q0n5Xu0qlpTkMTSl84HSU2WvOq/EHs8nB3dMDYhwsXKVunZyUa1aVSMM4yIRA
v2ImPEFVlvjRriByazMKrOt3nBeScE+ejcCXMNb1hxvQ2mTNn2diNZeZRqs/avGYAojtHyaEOcmJ
kz23nycnpi/oocpn8iu45XM6L82mDsvkyN41OjdILJKKc2IGnIO2YgWiXJVY+GMzNfFBTbb7nSo/
+lb2ybaILORTOc6as5DXStN7q+PeG9Pm+ZxGzhZSXQ+jh8cDLFxBK2IVz3V6nxYMsDGZaYRK+qcj
41ecg6yIvs9mvdNievly7P1b7P3Htuaf/zh/z0fbzTJPM/2f//GX/7vKPyROtp/6v/2q/Wd7/VZ/
ql+/6C+vrP7z66/Tz/bMw//L/2wbsvrmO/Mp5/tPRVLl17v44yv/p3/5B2H/ce4+/8//+mhNo8+v
Roxo82fKvg/W6V/zq7C7tvJT/foN/8RX+RzFBDk8nAVCrNH/wFd57m8OhlYHchQoJyCcMKr+wFdZ
tv2bG5Czwl9jAfW4If/Jr7JsBy4/0KuYppnD4B9k/z9+8z8MrVy0f+ky9v5qruX9BC7uMoIbyBfz
QyJf/2rBlL1yRF4G7qpLKYc5IvjzgSdnuTdLLu5dnfq7ZDS+vfWorj9Eg7MjKbv6wWkUJ+RCiuXY
Ns0raq4JBx/TmwwFs4ECJRrazRkm+wKhUN3esoEwK4j9LLxq7CRp1wvF0ETln5rHkTv2uSLSGVcI
CcjfUQvUl22DE2bTeHRJELovmzQEJ0BaHurxoku6Kxpsy7c5Cz1K8pKZaKraTV5nT31K2q81uq1c
i6rDJyJ6O9iLpJjSdTtG2zIakxcCN5sPzlnB30U5f8UN/5db+XxBITq6zISCyKah6vxi383i2sbD
z2bCImQ/so1LaMBRVYB9HaO7dlb2D12iKAwWb6F81OOEuSxR/T0ulfKFGnj8ufTVcliSs3AT1xvF
g7fkD9KBKbZpG284FVnlu4eSk8n6TzfuH3fHv7Y7f713OjLELsFkROzunK3Jf7I7V9aSVv3c+DAY
p247xn6ybwhZ2ZIPF237Iv+7AOVzJkX3y8X6yw/8xePuJiLLwpF+eR3QwCoEMIWERZCtxXh3s4cg
APPCypsiungulsTmslpAYVfOiTTNFycZCB+QFPT/Zpja+UP0ApK4I549Iup/5Rk4EpMTNzzMlvO0
FqRUe7LKKbn67y/32TD/62+PYjbEi81V8H91enfI91QYQqXNLV9fSmnLLWK/4W8+VPf/cZFpF5Hl
7AWhh7bwl0ccTBGn8ALVT8g+Q51NVuJw1jakFw4E9+fMZPQm4fXOLyKQ4ln6AcYXE4jirSQ/D5as
dyQmwqvon7QcTwuKfOKJ6vLThtPpcnMm4I/NGTA2Edu7SQgc7g4EP62zbjh0DoQqQpRraMYUuVh+
VPONoXJwmv1aKmStKPNyh45Z39CDXi2OahROhOpIsx1eFdFwy5GwDFiR//5m9j/bqW66z+ZBy89P
ffXW/X+wXdk2i/y/3q+O+q36K27x6xv+SJGJfvO44z0huCfDgDvzH/tV8FtAJmoYcwthPwqD87P8
D9xi+Bt5SY4IHdvDxQ8o75/blUuKDOx7SIzgDBhYxf8WbvGvd3Io7MBleWJH5P2xRp2xjn9en1q/
7heiE1FFY8ukZSLeghhGSqUZPkOuw9Po29nfPKS2/fWA/NdzGgrHAT7hcc5wgKLZjnPeQ/+0LDpe
XUrEt5jKE62WJxSGRXOsrahDEZUUMRbaQRWYt5O5664L0N7hzTImNihUz2v6i6JBTnpCAVPJnTvI
yN1y7LaBv4gFp6uXoKLsuLY/7NRB/VOUKXZ9ujBxuysq6GavUdUK9wCUtO9OQuU1k2gGX8027AFN
l2WJ2JHOPuObonO6lxTv+A9rKBBqL0pgjgUk14O8UYh9yiIbIKvkiwN6NgNKXFD3PwS0JhIkjd0S
nMjuwSjj03Bwj+CtvG8+Bqp0b0XUsby1aUTyxMgqdLcKKg8zdkxRoCHKACyj6zOjY/ufy5HxEMGc
jFsWUuovsmFANbzRDFHAj0npjUed1FN9z5QVHWqbYpCpbWPuisy2b0grjnBoB554rWvByHFCes/O
NOKjVQ0S3GAISAEYQzgDtfLQDSmP8mIEZrGrKiTuD4rWkrvVo2uqS7EkAgpjUKCNw61cvqI9D14m
WqEQXSWWHb8DJhkx1rwRTTS+G+XlpJ0DQ0s2CZMHF9tyzpmNhqJTv4tW1ePW631+6crNqG0iy7Gj
tca9Yx+QaPDnEp0iWrH6vK73gvkyjEEEdInjPgxJGcKjbxCErhPQzdu084AZGEDlqNXxSplbzujD
8KDQZJ2/pMYd65MIEPTz3Kxd5aIBTqdwORW5bq9LpSwPklSdP4ZeC5WhSBUJBjOHiA9R4zRDHd/7
OR6jCqX/5OqOluKyeASnzHVTopllhUUmgjrYxTNbWMP4I3LRa7mnOAY/hmAO+BQWD2FqzhNAtmoO
aFjQbmvRdjAqCv6ztDw+e9hWHNB0Xjk5fo4wb9sbfjSRsDsa2E25tcI4wZKiaHPfssdpQAEzTF+s
QxMc0b3WLveX7ddCwYdE4QerbG7ZEDaj47jjrehNUzzVnZNVlz63PXchJzW+etUKZVwBs/DrD6PF
zofDBBC93GS0QYp9wnScdhleqkABewY1jHwIaaw/LAzwyYw9QtQMg+9eakEtnTFGqF0XBpn1IuEM
B/slG7ib3XzpXoHIByAP+pGmwjwafms86vxl2nXRXUO3BA7rwJb+OvuT12xIP8KPGbotp80oJMce
o1bcrJvhrD62jNRi34aTXT4xFuNREd0E+Nkz6NWfQyJ4ytsx8Lr6Eatarbayzlk3UHZwQyL3zgGC
BIV6zEGK5XA6iwI+9UwS5YcD7CuE5WGU2Ddh33xqZeU/K2nH9xp/mP+aNTSCgUXZJD7YKLNKW+7o
dEXPbuGhcB995T2mfY4Xz9jiChjcgUhJ+OQ4AFkoIcjLYgN5yOMcCn9UhcfKMR4QlqToOPSD2Ez9
J1q5w8FP+azora1IaknXZ0DUbZy21W3vC0xrQFzoE+HouHBLO3lGtIvltIRPEN4FTvPYuPXPvk1G
DO05HgBRaftolqGJiWwwXP7cZZyZ6Grdx974gIwe5D5VxA+nTtDzTiK4q9r6UE45uR6p/zIU+Nea
JvM2ZrGfGex+1nzQV2Gv+03m2cTZjGo/n4nqYWPeG13fuFSHW9pItPYhsFtFjBErL6tdNKXyKsZe
r+HnniTBMr01PY05dA0tsrOGPFtHGGiuBoUb3wzDHhcv3T8iImJl57TGWvJmGlbWKAqhnZs0v46L
7DliNIsFnvZ96uht2EbwCIq8+2antovo47nx5gtAPsFa2OnJLNE+EFmPFFVuZFB6R/Slu0oml4sT
RYxe2AzwVpK8gay99jGsGob/O9Ej8+9dfcEZi1XMFPdsYeMGIASYRq8+OR3rKLKfHWuV/7KE86Nb
UZcLPfo3sU1fpokCkgPMAeUHw+F2ucT7/r1juEwaNz4uDFSoBwMaTDZnnTU9R+a9xt2bHCgk8QlM
EGA1uD+cKD5adnVoEI3Rq67nV0Qw+G8TIJhNNgpBT7LZdeDYgSw9unGxY+dfVjLGE7wgd56hM9T9
OeKrQCA9LpnZCexGd72ArrlydX+F2feUlg2cucS/Ex3xsFnNvZTE5mUYwjtEpRbNuvxSx/5hiBok
tGQCAw5g4Z7iGp1ksU9hgNBTdObjjEunTJGhBYHnpicApj5yU8UmRYssP1pd/F4MHBgwuuU4fbwh
IPFTsDbSyVnGuzhCfGaz7tDQqe5suaAjSjWhS1IrPawBWTZvo15Ylmj61HDgpwEUJNHE+J578A1d
UI17VMj+YWyC4mkWyVjzNlMcU7YcsbN7QfoNjyCjEizReL9sk2PIdpDhyYShXaND+w0HRfo9BpYV
rINQxuXWnrtLVo35Rqqu2QA8ir6FUWOfPOjPbxmHdXtXZ/OyMXVR6u2MDhiBKy4xup+HNCiTGoiq
22Fu7Z3oUXUGm0xWjBk6i4UodjXG7TZhr7iiEwq0yKQYV8Q0KGzx2j5IkYXfuwAFT9tW+V1J5cgW
UQ7DLgDxckMD9E34fbWNyAQkfA/qWEkPG6bfO4ZibV/SZD7T2k2Kh76mUAAUFw3dvgsGvBh0OGEm
WtlNb6fTz7jPnU2MZZcMq9nKX/yoW9alk5AS1ssW2qCxfcU8POkdZECJC0JY4QbFgSGqeVzzMUYv
tFj1dZ1jbWeKmQE7ogsi7tJacyC36HMg3x2ZfAHStq5rPASUW52EkDM07koNMgNIY6t94ozhOyiM
8oD8R5yisgzXcZi66Nq13lRpVlTrYCL6DRn/1CHxrojgEEFPdRH7dxwTEZFCkEZ5rKyyvwIQjk/5
rJMBgq26nQ+L4KHvZ0Iz+NOJ5n5rHwHlOZuOeTk7Pg3hDzvy5z3CGZsjmO0iaV+qitmUN2Vga5gj
HtK28L4pAIfbsjba2aWDhViy7nPxHI7xvsdFt8rrXh8ST9ZHgSKB0YfFctMqfDh+OnpXdtGHp9Sp
WxyN4UteSbFRarAZPw/qUJquuc4BCa51E+wVS+LeT50SFLFr2YRnJEQg1Mzoejrca/wa4z6mYL+D
Q5MfPNbOg+6d4pi7bbVLKNpZCXOyMdgKyaq35L4xbkyhUw0IeA0gDTpbdwN19p2R2E2aFMKw9v2f
k5iqY1ed198+GhLDkFi22wIGCmLBNrWvitKIEzLO5Tpz8or0tZjmBw4yWsR9pFQNugWVe4Qz+Jpp
/c60kBrCUjYlHS+jeLRdXYb3WPiortKgSDCGLHoTtYX1PqOX+SakkhxW4q46hjb5x9AYEC5PHeqb
2AK4sSAyuFBhzbCkG7NPtlOED5GGsBKOkzzNgDpOURDE+HNpC5+RzOTcNDBG2X/8PehgTNJRJs1h
sYdqP1jkNaw7lcuNdiG8lIweTklVWrvCWfSTdl3s5WVhzYeCGKoLjfJ9Vzuj+xpzyGk/vTYBAeTo
APfQEBDyVSrMWcidPW/XkW/EYMizcIzPYaIfoqGPrlyJJcMz1XDPaRKb0GKFIx04GFkZ+2dLmo1h
oZ69s2eyEmp6HIWNly8yEey2WnBLI0Z3vqehjb5eBmmJeCh2YTDJbtwZqyIWgjF+vO+aNEJ3OiF2
GPoa4A+wgPcOtU+xQ9AH5lgGznQTjFbknsoUHc8h0H6F76hIW8zXi39X0czwsW3FrdxLUttOme3W
j+SoeusMM8LJMLY+QaIpCKohKJyx+0fXM68k68weLpFBW9aaH9XfWdOMXtdvklVMQOgW+xSTX8G2
AbZntEHjq6RcYzJBZsTYtEV7Nhfz2mCSJmaRSie9yfj409XYEVQ1FxzRIbNnhOt4fZ3vHcQDm4Q7
80A/+E0N7XyfBxrDzDgWyt9Qhum1h/HragQOetSs1JeGvs6Z2facBFl+wapuX0RIi66huNkryaq5
x83joEv0kyuPVfzGH5twC2rOYvtP8ycfusUaNku2bWcnuxo4Xm9U4XofEcCnFz8Q6hKY/3AHm6jc
N230RIxLfxSzW176ft08EQugdgvSoa3GNbK3vKYFHgziaMcaBKy9MURZ1wICfRc5I5xY1FGIdUUL
lSSnyF+4mw1K7sbrp/tlmAIsMIIiI2975OlZlShz4XOY3GZzDy7QIwrknFri7ycHU59oaCRfigxS
wrnTcYoabDAIzQPr0Ndju0MHMKGw5cfzQ7Gbrbq4a9E+mdZ/DlQEJ6nhzF0wAd4YXzts4os6nyjh
ZyfoEfelttPbZAqghtNYv6qAhD6nybz8LGIrxCoscEjUQt5weFTxuufdbuMKq7AYKvhFZQ9xZ9KM
+y4SUltXVsDU9CKK8IeLIvL4tLp8LXO53GtZ+Dg+qer3AGeJLQtbbJToaVDvCN2xgKV+DBQvdO3s
ZKqxndYynJat04OVG5Mq/9G3pGrVhhTzOcs9uRtrICq7pg8wM7e+c74hOWJejOEYWjh/NRg13YTH
WdGJ7QOCJjvCUm8YSXjvAXkHD/M4QyJQikmjMNCshtyAARJz4UBa5nCRI+qG2wNAHFPo5Ljpi5uW
/Ssx7JCCpefe267pt4yvk6MThfmJSSZDLQm25JH+35nX1kzevF7KNv4JG6Z4FCL8rNOJXXdIqX8z
Rw0uohYZk0hA++BlZtwJchbVwYcUOty4mg2OMqDi7DllE2dT4lIvssUpj0ribLZkhr22rKJ0i3WA
IB6sbSPTA93u+MkZXEFwUY5OoPZKQ4aob9QLm1t9VKN0rw3E44O0ekRLgnvGWU9jUz3ERVpeVW4F
STxAYMiIHXVtpxeufnQR8rGcgLGXu95lwLrFumDASLLGs1GgcP0BJgMtSGVy92M2bvlW1RbOdtwC
70zAplPnd+CDmgb7lYxzfxvGElWOKksALnmdjncavgaG4Sysp6MZbB/HOQpnWq+6edGAtSA1sI4B
cwSNtuIknXMApJi6KOdeVLul0sizTZmXe6fPevKZdZnfFQ7HoW1SOsH3CskNmI6pRmbgLJ3CSTYX
ujqEaAbtXaVV+D52EOEvSww14Tqal8k9ZgrqSNXM/ZtAt/A0CQMPb2otdAh6pC7l6iFSuBq9ZkZH
hqrduyhLoIc1YWEvWdBR/LCHiuXABKD8SXF2FmgSQ9eurNzKrxwlUiTxPo/YhLb2lc6UINiNkelF
mGPp6uvwkf1bsHOMqv0xmlAAFoUYhbaynNVb6cXOacwajuLJV2/rd21BDfXhg31hyI6jZYV3kWsP
3YbVUj7lpSnoXmUuCXQ97RbQij3BDBDnhpMVLf02s8X4iGs23OY1di1meHb2goi4OuGFqPEjJH76
BkydpgJME5tTUjJY9BmmEQ3E0bhR8zIETu3vssWms2bpkK5AOWdTurVD3GSkJ5AvQQhUxL97FnVa
FBkRN2CJ7fz75FVsMNIAuIcY0tCHQvuECcYhYK+DQRTrjulXJj/4bop+f6DUsJGvvurMIgRUdUz5
mMCUXbnl3MaLdD5bFLaCXgxk4SEAWiWzqragAzx4SnB12JnO87rURaw0xMR8rFI8WPV5x+LPi6+e
E3Di7tXJa/S8UXpK04Y0ibgInOqYJ76ogSaNkt0a/kptmMHX9BwWkkKcCR0qbcGuvanTgouB/nER
KKXAS9QXmP3PAsNuHmk5uWHH7DysW9TU7VSn6jZYYlozMwECr43nc606N+Ylxijh3/hknfqCfrVo
n1xmmE7EydetnqQ9cytIjSD6oDPDLmShm+QNTmOP+x3os9NDRWTMu60Tuqt/tHF+z8BxdEEbiCFl
Xl0SagLVqunDpN3GNfSogxjPaTCBb4oJ+k/fvVq+yws4sEwyNuJzX8clB7K+sCxSOnajEnwGQZfy
ywXuxNeA2enLrfKRZe1nf+lpd40y5kKZUvIrwerj9TWfE13XrmvaG8sWfP402ez6opd9rV4r5n0s
z12ytE/CMcj0WS7TYo8DHKGN5UluyoyjenlVz5NX+MhPClNe2yw95N/gPnmh8Ff6uQmmRD7ZSizd
bmzD9ryhpYneG+GFcOqijler1cIbJRTAr67jr181imITHGkBwjttzuk2bOmquS7kmUo+8B4mlI8Z
ssaCVE5kygEpa+vR6hqzzUngmfAaeLx9xzHkAYydTPdfNiKpPKSewYxIS07ec46ki1MqLovat3dl
Ey71o5cMY7D638LJGlptnr9qdeKHq0bMycJmV6juxhsbuz1GrfJf/zRV+dthauiIKHY8wN086A4z
Ve8XXHYxpk4scpe71nH7m4ZIBRuJ6RBM4N1CmSOuNbX+m1mf8yuwmhs3jB0n8G0KQVjdv4wqKKZb
o/8vc2eyG7fSZet3qTkL7IIMDmpQ2XeSMtXZ8oRQZ/Z9F+TT348+FxeWfCCjJhc1MX74PxaVTDJi
x95rfYviCYaTVj7RucOr6/M0vIPl6VYmlKCDPTYVKYS9RphL2uWgaEbaLIt2SKpLOsC3AXiki3Vs
AifLMTxtRqsSP6pBtsNKhANHY5I02exHGGk5B5dWPtiO1t+5lRESEFcZB/KpgCZ7Tlxnf+Fxf1Qr
cE95Mxmt21JKxA/MgT5OYjBGlwbbx7jgDBzxbBf1PggTULqWQCw42MMVEeBgFIqguv8ffpso/Czd
AgVv62gmxKdJdcWr1kc5eXl9bFJYJqmzp2McvocC+zhqdJO01a+vOEtDfhsPzx+WohU0NsI3B12c
/WkaX+dR05Gb0bBIpP71hCeOtpPmHRQMfAKtQJ+esqRybzTRY2+QJFjSu0fepney0TZaW2CuDyEk
d3/5xT4DyvkKDFrJzPvm2Ti2lo9fQl7VJvo5nVOzb6qzzDK4i+GsJKz1mNrg67vwcUY+3wSJ7cql
tSkZvPE+fbwYKRjw1hpEoz10SB+tbGnBvlSBvf/6Op8/FGN4Zmxw6+cny+O2f7zO2E9xzDtFYqLe
sCLr9IrSdY36l2zFbJZxfn25zw8ylzN5jhDwSOasiAw+Xi4H35azHgER/7XxRCpi7jCONIHANCYs
+inGQppQbAw0lSdqrNXXv4DxSfnDrJZnioGuaQvGqc4///9vU01SJ6LZI8ikZWqr7hsOmEkjcdhu
HaaPWnBDzWH3aw2zEpOCsEmefCg3Gj2eCr1556L8AROBImDRMlC8boJwRuvkuLfWuEIcSKHYGfB6
tRYhxrbC8ADTm/VjCeco4owxmdNOWfHgciCeNXKAT0lhGfXC1HdlUGrhCtEna/8/IxnRt1QjzBDm
GtRGiXlDtGROigTVLRmtmgL6EIw2JFwKWfOaIQQho1rqELtZp63entNh1oJ66O6KB84WbKhMbZgM
VrFi0217nR+MxYM733RA3TeKHHq23sHnz6LXimSdFL44ViQSXgJv5G8rdPEC8KuF9dVmxTO2gy7m
nTgOqQZMLOqKG9lG29Zq+SpZ14LnoFSlv4liA+Q6XA44iFBvTrFMvJ84CNjAuccRNYDPhOHQtY7v
k+fjY+VBlB8+TnU7XVxtbNlMsd8T6ZL6TKRMeu/pKapLNvTU7SlCWqmpaUco39i9i9Smii68sNPu
FPml7R4UNtt90wl8LrxO0GOLSUbZprAkP8eK6CStzakC4GR7lFRLECtUUQkhAs2GPk201VQ8180M
cqad3wQIIdtMsUEjV46Y5f2qR0SVeNFBoTVRm8hqaaU2OQFKaMsGPTsqdyCcGAo07evOGyGxkvA5
1yyRzUU6ZjPxqmiGygXOGkXejrner5vg8qFdRuDIpLWCX3aixo+XQ9aHzblVXvnUTHHL3KZUPp3m
AY+t8NxvJsT/lRnrjDhGsIbXftvm2dovE5+JvoZLhbQVAIrMFZw8Hq8NpPnYbZp4hOH4q0pTxLIi
Eo57myCTHn4Bnc2fRpGYlzFIgCcH0rXFyod7nx44NuV/2/Y+6R5MA5EeB2zXY9kVCAPNj6uF5wAf
towclU6DHHQZME+88BlZp6TtY6I0QK/EcJXMv6xSnxdfA8EQ26zL9VEpmZ+rCXPgfOjLgVl36rG+
B9rsGi443f4lYeVz1WJ4AoGI5E+LS8rPQiimUCFCSRohOYaTo2VQ5vPyzhPfNK+f+iCC5vH18jcv
579JOkx0DLTQELkRaGTo6Ds+3lE6uXbfxqiObLA0SPmN7D3WrbrahbEnSDkGUYzLY9J16CLI+L8D
3fJ/fv0r/LHjkGaCigFZFtoZRAKfxCwDb5HC2jdBHYq8GzX6Q7kKlPXujTUv9dfX+uMB4lqCe0yG
CeIMw51Ljd/W+rALcru23Yl88SJ5QW0Zka4XpvyF1xclnHqp3v5RO/zPr+s4lAjo6CgVfpU4v12X
ECtTI4accdgg1bkYORzRwHMvhmkgM7HECElp9tp+fVVeyE9frwncEIWSQL9HyYhI9uPnZS/CiOYb
AyVJm97oegOjxZ49XuQrgZkwcWe8RW6ifoqoMIi/bCEjmbFsnpsQ4vuafOfqzSzimhwPXxfHhMHe
uCp9L724WW89lLmbnTxF03ERoX549BgPP2c4BdpV4UvJ6ZemGztgP9JfjKJyWJlB3yPLkrOKJvII
/OBlKFbm4I3PlughRWqxVsUnFk0mPxDwXoYWe812Mky1Ry6Ry7MyoMEw4iNy6nvhyQw6SmhX0oNg
qLmZtcUFxP7RsV9ry5L5Vsa8JXP9fUurqnv3zJbVofHlVB6GYrJdplzE6O3QwLCYhnbcQlzpNABo
9q/jO7Y8/h5NL9uiZlHuX2EgneTZ7kd+QgCJNL/W28K/TdzAYLI6Da2eHTrHjyWSzLZE0NNlGUdR
k4RPghzDwmQ/86Zz0FgTSg9pox+ZSpbzlLHfVdXXRE5Ek836kg94qhsm9kAJ5/4MbBJcfIxS3+IW
Tj5NP0+/aQTW2KFAOUMreOSX9GKptvix7Wpp5UhtoDb9JFVOgElN8EAuzVHq0Eld1qFTI2IaySKx
2xWclc7ewc0daTxqAmEwNmd3M2adt1NTYH1voGGSisaGvyKCU5QHrQDLgDcbS+MYxjJa555stnU8
P9otAjlAQCQWL//xdI94fG281ENfH5tkQi9WYnX5Z6kWv2LIIAFoyemfXg2x3HnzVILH5KvyJFt1
iTRy2v3z3zOgkcFRB7sgTxGIJPvk0kn8rgDjrFzpqHLXjpPn4A1stCeNsQmWfzehqQMxffqBUiU5
5oYGNasvSflYt1SfWzESCjGM3tBuUk+RsKFPXedfxTl94U2NSxu2QVdn2VU0NGO/TJVjk5GA5gaS
oCV4mP9RpEz1yK+c521Qbp1M0khOR3Y0utIl+F1suESfhL++3LiOAMaXDqiqYzHiC/z6zf/zvRdU
tSR1oQ0kKerzKS1HIue1Cj5MAFsN9qRTJtqlaMspf/l1of9vVoj/hS4HpJlfqEb/O03fs+cgf//d
5zD/k/+rGxX/qVtojKlipQnv3mKLH96b9r/+g7xtZKQm+62l67aBePP/6UYF/8hBa+3qDNRY8nV2
6bk/Ef7Xf9juf1JxUApYsFD5HpGif3I1fOVy+LT96ezwqPFJCaW6IF3Lmh+b37ch189KC3wswSl+
4OLvdHDfcm7xddKObSVI/fWEesUo2PzlWPnpnDdfmbtCooMQFG7QZz9e2R0aXtsgBBjazNJ2FzfS
S+VAW14HVokbzxscj6Qb6M/vDStm8bedcNZ2/1bncH2L5pOwcJ/M5o7P2m80e2XDeBwIgeviUppw
6sItdZpii2fPe8Ctlr7bYLXMlUYzfxnhOSio4HX7Ly/mpwpv/j1onNimh7nA5tX/dB/KoRywgTfA
kTLf7u+lP2KtSrDNXrWWyX3oCxo4vz2f/9J/+1RfzZfkkCvnwllYPJGfWmG9XqTIITRSB+fMQGI4
w++21Q0gCWaL7NfX+vMB41om3hMT5LGFKe/j14z4R7WdHicwilPI1WWjRLJPW3oWHHI0ta1ni9k1
pDf95esL/9uHtB2HDwtJYxZYf7pw7qBLnYEzGlkLzrWjSP09WKQ6ITEMwCR8fbV/+Zi8x7w/2IXm
dLpPt7TsWkuOCUS9RDni2McqwYlq6IhX4jciMr39r3jGr68537pPTzBtJo5AtuS+2u4n9wJM7c5B
HktSEqfrF/ErX5IJgjh+fZk/X1SUCDh3sGLxnth/PC0QpvAIorxO0lQcm6x5i23MkptJISPpjWRD
LBVEjRT79F+WiD+/QvpbrJ1o6vm1ybn/+BWiITUlhzki2gTLAzLgsKGP0k1vUx5S/nz9MX8dFT/e
ztlVhttEzE0fJtwfr+ZqgMvwYxbLPrbjR7fPHMzUhMSir4q6Zq1Kx05WbRoiPYg7SxsZpLbYKEcX
dHhV5ALBVZgP1V9+rT/vwayyp99i8NZyTvj0/iSSRhJswwKWHDPSo+4jg8pbLxmu6MJ4f1mL/u1i
FqoaFga8Duj6P96CaQRuqgLco7+KMQYnERokxNy45Ify6ev7/efTO29udDAlKwMlETvc7zsPhlEb
zguJOr982LS7WHoy2AvlX3qyfz6+aGEs8M4GdQ+7zafP1DLbKqI8QIg55P0VnYt0Ow2DWIER7cBy
oxF41TWV3f8zvPr6M/65tnOi5JLkOLLQcs78+BnbvAlaVc6pQfQ8X6oumkZgpk4ULB0TNNFVV5ps
PV9f81/uK51L26Red+WfL01lAHsidoGy0pzUmZyb9JGVV66+vsof652j25LFh4M6fhP+58dP1rkx
FDw+McIFQztLEsWv/ErahwShyVJhc7ozeHn/Enf6ue+v4/vEL8qUa35Ruep8v3+rVmi+9uT9kIwh
8USjEMHPDesaSWBCdJzcaSlny20P7WFY5wVntsVIrMZblGf5rtHBGe5j8nTxB3axMf3lMfv1bnxY
PviiHdI6MThywv6jnrEINW7HXkOfIcpiy+wr7rexI3B9Gib0KZfs7mOLpP/sZwFsvnjK9w2JFbzG
U/IeuV7Vg9kXVbGWVhf97b3+4yVwdbr3VDzIYX7N3D7euF6B8onBvy4BjcpvddtnP5AdG87aGVGZ
Tvhw9Kso1XgwqRMpA42pVibkfqhexD5b3wSzox1Sq55zWtCbB2JYB3TSdecG5IfVihbANB+LE1pl
ZLrHXU+EiTfYIIa5WWo1lnnyVtQ8TFCdk37ajIqh2WaArIm/XLMpAAmCJktMD5R+NaBbe6dLnKtd
4+PB2Sj4IgMoeMl/Z44mXAiTOdMBjl1HGs/8bv0zYPnHEu917a2qjeisW36+MbMIiqM+qPTVNdIR
1cOAjFCqDISNzT2BojUHIxfJBKYgVJY8moFNfFFfzrRDwrFl8oSjQF1HOpl9669fo8/fC6s6dbzn
8uUYjFbkpz1Hpfjes77Il9p12m+A1yKQs1cFlOqvrzPvFnzFvz2ftk1MMyMpyn1aibR/Pq2DscJX
4dXEwNAfd8JnDShkvYApA5AJnzPo16kGV9bnBhxvPS7bVdxaZ5+mysKf9YmLpq2tk6MCce3kAcLo
wPHC89RMmzQBQaoYMNsI3JMFujt7yZ7m305JNsG85sUL12E2tUsC09OtOWQcf31/QnDVRj8ms9eA
6kwAqpohctYFgVHrSJX6M+fqXaGqGEkoxq8Fw5/hjvMys1lKLQkVc25bhCXoyGY0JjjZVXWZl8Ro
g2jQ3gG2Lc8Vqv/+FEVowrA2OPU2bnUUNq0MWfuDzrcOrAcuvH+oBTjB3ByXQZQMOgBnGskM1MUV
Im2CVTTd2XShptcrn1k9qNWkRBcQjoTJuYLumYE8AzlXtC/t0pqe+dKReTbYiVdVqFJEfsCBbSKx
BnLxtDTr73XDBY4zdXReQI0iSRjjC4oaXGItvwXRlpWjOTtvktpBz6ZiFYu0ufj6WN5WNpngphlm
79iOYEp5IV5Z4icFdD+Y+2rrd8FN55WVta1TWZcQN+fIJLhJACI1Qmj9PifsozAmkoMii+wkZGEW
TS5XdWed0LSLgQZm7/CcnPLKFxCGrI1TAz2qLWUBzh/163xEOlXaWryNZId7SDNEW6+DvLLbnW6I
dxIUf2hxSKev7Qbve80TdRtqzGYLOMgJzhXMszDmrCfU/sYOliPs1NR/FPlgnmvdaIhAxPUHyWYN
+EsOZPNpxoBMvR83Xp165GHYrnk1Zk58zDIhbgkyHCDLdYHTMoYGGMbF6p9qxC2yLDSK4m3PECC5
Tv3y1Q2dO/QNctHV5jBuCQKbZqsu9mlkj8Yj+Ns82PqBaW7KuNQvZmzj7NWFQvFTWosgml7rgZlH
J8DINj2KsTKxuls3JXw3xai29b1sSlacpYqtXcTwunkQW9J+4YYtk447GGsaGDlNa/EUyjZb5z6p
ezRDa/feQNUXmj6sEA4t6T6pmX2RfhE1W9MrRbye2jH91ij4XUjbBQ6WPAjYRjRgViotunM2aYQ4
oPhCvG9PV0HnqAPHbEwmdfTUWzCXaN3e+VbaLjC6oHgjw0GfHpFSPsacUhfcVQZ3GphyBXt3JgMt
BhYuxF204B0tI8ivwhawJrFCvJmxN1Uok1ojRWaQqxuCHns84SFSJuanpEmieltHKYq/KQF31duB
femVod2YdcgxFt0Velpr2YvwIRfC2LvgUsqqrS7dWEVvYe9k+7xIT3Hb3KPuC1ZOZvKYiudSTc+J
S9rKosmT/gfVzptns7mRLfGCuNb+Ho8TDDDOTHuFuHHZ99mt8oIbDePcUSev9lvsTzeCUdsyCaIn
Y3pDUfAgA++NBqPC9Ddi7AuuWKQgNHUQo9uGoJCZ6ORU+Vo19lMQePT8xIzIbKJlK8oNnsAHCy/b
EuH/MXDUFb6vlN20eAg0w6KdmPzsRrEqpfnkifJFD6MHTwxigSfIWWYdXoYmUM+EnmPgS8rxlfru
VlnTvcRQsdHmVrFpEGQnkDEtizxDB94Ep5JnDHTLoq+N28oPJFjjvjoVmbWoDbL0TLTBy7ogwih0
jJvUHvmGJgwQYRycKD9TBLsFbR7sJqsBC8h11kLT7gh1WjATJzuo0ckXd0J9ZcrBWtC0tqH0aoyp
reI6N/B9uZU/LNo5EIBYwJ2WozTLrZjsbWdLqTNRIIhqjaQctGAKZKYM7kyLdwhm1U0ygk9sB3CB
ZvQuw9DeU70JuaorkwiP2BCkUJRWuYiZYL+Bjmu/i9bID8SllSe7mEqCA5ONUWJhgX7p7VDZI743
tCVgU3Vna3W7hAX/AFnzOLlIoWsP2BPrM5oFLEqqnPZUE1dT08NLrGjXTUa5SgfPJko4O/ZGM2f2
HRpCC7cRhH86xR1tYZpFdFa8pRDKWgVIAdcl3MXr1E0fXMgpIOANfRbou/d4SbVV3nQPcUswiAgu
REhhD7YstYAEekli+Qo1vYcQFAUnrYIXwlj/tUFdvupNVkQ67SOzpyAjzxIVu2cmwVVclq9mWB+I
viCZqyVmXaX5T6mhOeDa0U+Oh+ESraO+lmMRvrX+lB/rlMAGOLrpnS3a9GHyK74UMwRRjjZwjaST
fLPOYIQdJJspwRdZdFtcAiPGEfOdlOWJp46Tf9eM0RVBE3Jfl+NtSCsfKu1dlpentitv80YBqFbV
JQoiApNDmMBmKV+BfQSA1VKLDOGaGUeIa8yJiEQzqnrtp4r5RRtd4/lybuuqv53dvKgK1NYBJ28T
tWZVJMiJ0n4oEg4X0gtIpQ/OcRIeKk2ciK6+mGQsrbquvzbt5Dpxy3t/Im0Pn7wEAdL/RL0Bsagc
T2GASqbO81NvduThMQNb2Jr+02m8EtElzJJjZOUw7c3hmBSNsygy7JwQIE6yCYgNmZGcZu/u/UZd
rJynnzQIAGXYKJd21j65Qd+sXEWwJQsOZmXgUdd6MDDE052F6eX5g9dmr5xsCIWpm0Ejnwa3X00X
jmdxsgGiu+N11YyHtiaa3Oq8JxZwsSyj6YffR1iujYBN3HIwr4ZacDIYpl3ZirwqMxVLQo27y5Dx
UNK6gASepKjqIghU4IgJ/JxasrqKkXBkP0aKGq2xXW9D/HmWPSeft9FtYnrs5IIcb+Zaz4PmuUuy
U970iGwbugHeRnYtVGCAdJlNFEfTWzc5dfRyGPx7J69OTooMyzfR7GZe+Yyh49gHnrpJfHhUImAm
ElsEugNu/taT4HYF/wXUVulfF0Xmrw0aDODZ9jqISzfYwUElPRNYc2UcSW+6csN4rUtEjX6ed2j2
NQILkwogvW+toaG+RX346rjRPpjvbehM90KvcYIxw9sPmL6WTVbzLzJ6VbWZGqskLCUKPWdbhig1
BlTwojbP0uAp0+8qYfsbjBlbx9IefU5tA/mfhmmfqTTI9SY+3k5KIFr2m5n2hyYqjpOubWv0kziW
CbZuBJFYybjpXXmmq/ygZ/5bnNsb0Qp8ioRJdvC4C/duENnN1JAGAED7yQXeU1nDQwHVL+zYYZsC
nBCw3U1rIooH83imf5puVNcXaxPNLD6e1KEHFsGCgXYLvx2JSh43sBXIZG5Jcsqh2IeWP+wYWsFP
zq1tKPqRBLkaCxxuaU0rN5J+2gKbNwUPAch6C7nXVfop1fRbIsiv7Yx2k6O0o1G0GHv0pD04I1mu
+LNR/KTBUWMaty0EzD3woUg6NMf7EdHtQRRP7A1bgVgpbzyPY3yEw3ZKHAVGOS9eAcnBAB7i+FRI
KnKq6W+4Vc+uHPKbDh7SDmE1b41k655NrViedwRLag8Rp5L7QHovTkcYU+Tue726lQ7QXV9D5EuD
kOnbzwinI8dQcOO96/7QvRjAoAMLfEB+ueis6SqSJq56NgFK7P6JXvdz10qXAHWyVJ1c3jvzdDE0
zE2Rp9NWTeTx4T2+xx51B/jTpa1RXeB+XNxAFde6SarkVEw/7EE7oI7G/+0Ad0ot91YBmUWLQzI6
YUhnjciRJZlVeFYdLOEssGOMksdTNTk1oYAdI9ybyO+JMC2casO45VJU8UtSz0kAeDWLMqXeaqHL
LWRT/bSN9JI12KQUfSSyospHiK/ZshrLt8IaLkbp2fuSxLEHbdYRmEMrluSg4KcyGnUg0+amdUW7
0pi6bwBWZ7ieR/DMMqye46w7mWl5FbGBHapJ81dQyJ0V+xV+dHqByRXP3XRUUf/U5oTT5dnIOkc5
Ap7bPLkec90VnOB854fFq9Ym6gAMn8iyMLqpWv8mb6LD0HckC2Qx/rSCVO5kdLW1Zg8zFL4k/kqG
5rIg+WmhmxOURsuB+VEnBrr47LEi0s2ViuWMlWWhV+56zDSgRyJGQmGZq6nLH4pMe59EJc/YqsIr
XVbjgVAac4OSHLlUYWjrFCr9lQWIWYdGFw7mlsGQ9tTnXNhJta2XwT6HdQHcKdXOscw3shkfg759
LLwIJNUY7F2XSN0REuec/Nso61S0zYWkC+Jcy+pkTf7aAyu+TGZWlCgpcpIsvO08976IFUiNqT5X
uvg+5h4ZSNauy3RjX0tukyYlRv1uWEOqeLAn7cEAkXEk5vEClfgWX9xt1o1zflEEXaLaIjAmlULY
px6ux7JowD4R3DlNai2r8krpCAOQJhD5ZG/CVrFGFe7G7urtoNSaPgYEk3a2XqM1l6IwjaUj8/GE
I6JfV723jzL/Ytj5jDFWs0/E33slwU/Z8JilmSQQ04BLz6FWJZKTsvGzLdX87kLlCnXXmUM/Sm+R
GgzWFrVv6pxZi97CVZGaSbGq4mFwNtpQ13NcyuA9cGBs7zzdD2EWQNzEU6pK4hG1OPbLFJazPl0L
mIjJrRPVbNMj8drNTiR9eAVvOLlgm6x+NkXP4qfVDSUjOQ7WNUiZgm5W1NrawVf0fJYBnq43Ojni
UUNSt9P0cLhuLVgjW0O56hGWcHlDgIxOTp0RaSkCuc48+6Xms1kbve/sCyslpVqYiVzxSslqpTdD
ty47477ow844YYfDWlO24dmkq7zqAvJvTP/ekyOqHqm/gPu0V5V8Zr0joHh8serpZnAhqEc4dw/k
M6fs9WEcp9D99fZJcYN4whqLFKvC4cQb9hdhZt2GZDgCDjgsxOGVrwX3CrHNlPN7E8V163N4JvXg
bAbehUZwjkYRc3bmiRuCLGl9jEV8ZSqNNL7Ab/wXEcbJTRiX6yJ2SVQr0MRPsQR/br9UtXTXhNcP
+5QhMWt7Mdj8IxjsusazuyQIctjVQ3CYrBgAgqOKG8B0x77rSVkCVNZUendfu+ZTLstHd9Yn6mQk
07EJ3RekpRpnDogUDMimY4QHZxG72JsACMxBZnq/y1hLkBqKx3SU6V1WBt9JGDN55soCfBCfyUZv
sgKgay2o+tD1+0XeQvmHc7IMgiok4rCvh1VGHCKEn71mVbdRZ920UxGtQmX6R8brL0USF6RXj+ou
LLWsP3UkVzxzLgteqryW57RMqs1sK7oN4PUS5aOW5DFrglnCcEuDEiqKJLPVmc4Y+MnmrINxW8AP
x0yDwqqLw/ik54G44wV/bmp1jqjmb3JMatBVPYSzca60Bw7CdFx9Bjt3Y1tPe7bF2W+j5fdkFQRg
3ab47LokR6Bj+jbpBBSTzHQOrPibzfdwLLCPrkPXmx41J+NBoGhr1k0j9YcU/iqBTkm4HsI2e/Am
GggODqw7Iwj4CI4RgrGx5F61FQ5r4QxncnbCV+gbzqvoRf/YAdNbpK39WBmo/cIoIwkVaT/hPSq+
gklMsrhkir6IYoDClcK+MZpHWSMMVyUCYDk0az00GOI36jV2myu+FiZoQ/3MmDld1aK8DFUxPJch
3SfemE02B4yaiR0eGY+QakeSLjF0bYcHJc12Ue+X6JFE/0BWrU+cjOd8RyxnriuK6CWllLGxQQwi
JTC7deJlCXZAbx3RGlrY1UgMYY5/uIei0C87Zuz6ON05PUySwrRA0upNv+EFTIATekRWCQqZWjbf
h3H4GVv5ZpSWv06pFZdpZ5prsKXWKgVZGG/HHlHaXVDrACoy06mv0NTQsbKsXn+wZ1SFaZYkgQVe
/ESTZKSh4iCFRgxgHJGZ63iNTfpn2ggave1IAKCSToVDKHjiEyEndBLoqlr1m14vm91YCnelssGo
Wd5TbV+MTnyNCa88RIGtDTOftdgUxARiUwqCO1dPxFUedycgTNkK70b6lLZR+JQ3sVDQBIeRkRus
MOzU9QawpvUuPd1gSGAp0oWDqH72ILDYp7jx7TVzdHgVWJOM13LuNHNeIvyCgA4KFd6dwCZaKox5
IEfhSUKMkpFyUY2lY23KqQOitYL1U0C7VeR7XwqgsDBrOpsHcjdiU3KIlpUcojj7dEuCcr3nSUcl
yOFkCj0qbolH62CEUV3se2LpcrrU9HYPBuk59jv+/563t52JMg4pd/WPmJ85fLcw7FnXRtJawYtn
5pGCetU60X7IuiZY/8KWQ6P9NZVwWO1AA5HKHZuyJH6lp3ojoi2hkWJ0urGtKt8Se/YKp+AI5ATR
nZ7ZzkuQBc654sAfEDsyjxNqIlPjPeXpiJE8y5sd/FswSGlPkXewvd61NsDSADMWbdZ+K5yUhypP
HP5C9cj+W+Kc0BfQCHEhRWNUHOEhjJ1lhUvcf7Y6YPJJs2urskkzGLsYclqnW7uZJOYtaxH6nK/o
O9LPrrNRf8kqUAnQwqAVtKbW2DdjT0DDOhaZLRiVCT1YYTtAil6roqt2tOUzyCuho4MqCdrMW7Bz
QTBx+9JLDlbkoyGP6aquag3b/dRvjUkDR6noyEpsgK67tUzIFEN5q4Zk+F7EtJ8941VD958VzU2d
lJu+bvBAtCXLDZ6oXU+L+TLRbl2B+zeOfNtPiNMesZe8y1af1ok7TE9NSqSfpBs5NsBdkoneHScu
+g3rceDkA26EsNWYhst8iA9JSC1djpo/akhuuH5gGS/MoCG7D+Y0Kj9rSpZB/RZ5ctdrww8jaJ3r
wpltGJ6C6xFUN/wT+46WeQJjpxOPulECfxbqRbY2W3c4ubuKanvNEYrk7rQy3UPB77qIE1fyFdOm
XDfETdKvS3rPS7c2glDnQpyndFex17MaqNoZt7hIUMQSRaN4RZwqs06YcfOXgFTRCupE1NuHqhky
i17DPG7dGIMZD5AoIg70tkhqUsjClnNBQeKJC13HJvLPNlNvWxRytE8RoUvFuiql8EhzRZe6tobK
cY/Ay2fLcG5i5uCBkVhF+17pRzdrNHHjd73rzKnw2HVtDYmBn8PrvjL6QHeOA5b0Ys/XG007ozfN
aeWrlt/bdStkY6hVmMKi5giGTVHhdblQMavgviUfyDrN7CkGCb3Gn0R0M4nS9YJUcKvEsUwB459q
2/PbDRDoJtyEwiamEM1wIBdFnRTWiQDm0bpLrKEmt7sFxLfTo3QadjITSVmRETcvEz3uzOxH7zhV
dLYbK86u8IGRxakPXYObFjtpg7IbkoZ25TmlGe34yT4NDIwcR6OVgm5mXd0Edj2DKNxkPIgiY0u0
k+aGZ3hqNzX0BA1bahkMj51HVKZVqzKCTRI2u0zjGEggcOmfE72sQVl7wzzzeazaxiCzt2y8VT0w
vQyoO3HigEhiFveTrM9vbKkcsijAse5Z4w2Ld3uMbOeY9zLdZaEHbq3qZuXHQC/HEu02M4uJlDxI
wo1W2/gcPGqjHH4goSeYZ+fh+4hKmCOH01lveD81dKyh/93PTYAptNXC74ARw2HTDCh3OOWTNEfI
k6K27OFInfK6DCnqIp4F0VjVMXUtGkFh6njXmRrVzoxkw6HLiwXHkNxf+0VCmivPMpU7YUnN/TxW
2XQem7SqE4/HHBv3K3SHcd3V4hT4SfKiAmO8aIZnXuaQpGg7yKReugAN95Ou33UmATGa0KMN8gyH
Rk7qAjNIG4JaK6+BzNaZh4glojooDmRbvLvvaYBxKPH86s6sMRYsacjZfJJxAmxS1D88vrS7kPHJ
jyTKhxXpn6DHcztfpi5E4gVxhNxTYjupZkfaW1Ot27upsSAxGL46u5xUzy7P3dIzrW82QVY4sZ3O
fEnpIjA4c1tzxYRjfEgYtD6GiVVcCFv5bg00dgYDjnumev/i+12pIC2P56z2dVaGIl26Zl5eybp2
ada38ibxuoFoG9rZC31MwfXlTdLva69NMQAn3ssA8ntbksJ5Moa8uQYVTCYyHUpO34SFA+hjtavC
R0MHf0lW7UudmOkaWeHejXx1AsDgYE+z2mvI/tYBeVHJhKkun90oifyVUZnjGl7P3CONrb7YME20
1qmo/GglXMt+6TTs0EvNI3du3SQZT1gyOONz5SYxuce+ZnLsj6MzWCD5PbTH9vuQSrYJS79o/CQy
4yYwVhaTIQqMfDroTI691cjI7HqgFNk0Wt6/2aJqLvkUNmet7g7g9OgbGc5ABqyHjHAhaotGEWEh
M5OimKwneANyQShCtbaKMb8mYk2HjoAOYCFROk5L0uuTLQmusKUR6gQsPFP4I/QdCTi50P1Fy1yb
EWxZsq5K4kmyUtEnDv8PdeexK7mSbudXETRnI+gZA00ymX57XzUhyu2gC7qgf6n7EHoxfXm6IZw6
DZ2GJgLUwG1coNBVmUwy+Ju1vkVoIiGLF5I7ggO2mSs4CPjPdmp8wXR/UjaPCoAdB2/Ssysq2gHU
mwcWkpKlXpo4h5Q0FFJIrFLgTKpWWDeivVXW2H0Pl9y9y4vx1yBAL9ArrSd6GrUN66TPYuIbxanS
9XxqAwpR0F7+xc6YZRFO4B+8dsosMnwS73F2wulLYxpHkvPXLrf4qv2nSk1UHl1T7ogUiO4Y4JCF
VCfH0V+P9G/Z3pCauGnE/IQmxHpZgqp/7NiKUb5m9Z77H3mEFPm+JRP63dj+tXNLfPekyGwxm3mu
w6ckQwEAtKk8yW6UR5LeifkFzfM9yPCqR6I+88ieiElYv6CmY6qtmD0Kgj8fLS8xcUrZT0dLjt7z
4E72x+Q76s4viE8bXSdljhM4984s34rgOl+1tc4PgNYzcmbQFiDHg5ZOgU9vZ5xjka3uIUmL4WFt
BmDiOIK5/1P5y50S81MX1a8yr4gXa4fhGw7l8K6tvZaU0wEFamgG/h12eiy7iWFjJb7F05VS2OTl
eQnNProyaVhuE+NoHeekGk9+oFampf7ZwQNG1liGKbxevhhczjuEJK/Qn3/4GPk5TDQJoA2wokrc
1L4kN2Vc0QsmjkVN1BIyhTBI93tLX+sbi8DlaoHsxVxlvinoxgE+z+kTo/DqMovyaaRyHiOdBbj/
aCesgXWki+z2XIPsYtS00DIrbS3pxXRttpcjYZroPHp+CM5EOUlewJoZVjmuz6uY6rjgEN2N3MRk
9xqkVELu1OC9hCL/rtGL7f3IVjELwR21l/3a28WRUXt+1nL52pDqtYu4Nr+smvdR5k7EiQXu8rpG
Dc5qfCFIBoEdLCC15yg9W6uW7wnAdgaW4ZLxv7BzzspR42WMruauYeJNhm20si6lRVtNGKD1MpO7
dXaGabkoXs+bLh2Ko2SaxhB+NvemjRgoXcMHWROnl6gIqy3ZGcNdVBJA7zF2XrxIHJgp0oTQdm2r
yEX5J3H9E8jTvGTCQq7EobqrSsgiNW/BvYdXfbcQV4f5pRtuoUowCxYk8FYZeUa2CeWlr8jbSn3l
P4kkXG7WZWhf/YQmVjOp/LACCyaidcZXJK75ezUhao4Fjqj7CpdBPww4Sy9BrrOzY/v2EZyreU0i
z750rYhusOa3Pxkei0tmtepiX+PVE5ewQUvBf0fhBZmX84ytA2sylj6q2vp9ro/NgohQRteakehr
HlCQgZi55N5xLL9nb+H3D0NQWXdRxtpC0fi/NFYTPSQoTncAWHiZq3Vet+NS1k/Cab5FrqluDJbm
eo+3hTjFpg5AcAJh7eel/y57tvwlouoNzR3Hs3YuwUzrdQted35SU8pmeCXy097i0ZdnYhcZ4VIy
sgGqx13S2sQWi3A+MDOxzzDurU2a8A2q7hqYQ1xotceoY87BjG2VlKElOtfYzK5L7vrrwkkzH3mq
5TOMQuipeaPnOMWRTarZYNXHa07LVmclZEbkakcdLv0ObQJPW+Z33XvSUWIy+4hkF48QBwnwHGxx
mTtwwYqZirOFwRS+esoRn2m0yGPfUZONS+qJ18YPzOPkedYrpFXntqtCsor79Z3ITn0702I9ujn0
OY0v/8nSWK82jYLvEoTt0DFGd1a9nViOxW410tmLeblltF/ufBpDuJ6M8etTGVSc8sGogHUL1Y1e
bBHsuQ2CXgzb2gfBQxh0OuyksyavadsXn26RSHYqFu+CiKTHbd8D+MIjNUKrIANGyA30rvzFaRbf
26CKc6IYThhchsA2l96Y4sCBRs1W+isaMPrGCclvaO9NDyoJAzxCzoAJc7EM9QMUljR60ROnH2wR
vk5iudE9yHrIed5qd/abh6aC4ikPFFyxKtnSkQfukUS3KxNKZz2JmcBPSD4aMfinIxZ/0gAH9Uvg
IGYvGiLTatLi7LiV/d3F5XzGGMf54LtE4SbuetNIdoCqHKvberKSd2ddv6dzFbGRZ/dN0O4lAft5
Az9yvnOJ/dqHjTU1rAavXbJX//Qi+NqiAd8l89s6HL5k3ORME+fMwZaWjgiTYNu2M1mjcdI0Wm9R
XVX3PooptUOExqlHtX20MSASC5AxWRrcnExMJ6kPtoIFuQkWXfOdMB4iQSKycAzCH4zxsn3XVgfj
+yRbD5W5Jait23bkdLC+umbiumQQwCLh/u98uU8XCJIOTcPWnaMfkDAROSCmPGgyet9zy1YnCRbP
xGXfdkfGUUS7kiMb0+yS59PO6oHrjY4IPd6lwEqL9nSqx/2KEWdfpAvD45UfCdZZA6tPZhbQH4Aw
Y03vGRMFGtn8YXW7ejahhBICE8slZUE2a2x2tCHbYyoohl7sRz2WQRvNzRft5qzPT0ZV1Oj8mdgZ
DmkWyLol4mlAokJDoo5j4Lpki4tp3CmEJXvGfxbk0Ml7mlgz7vEZsB8KPURYs/91dH2fuEmqIKik
fnikw+o/1iqbjrbblBQOEcnghHA1H+7gs1Btai/86HwLrWDYLfoWnk1+ITiVz0HRl7Dzol8mfI6I
2lE8cLU5nE2NbXKo6hXqEpOB/yS6/DfJJSqdACd06AIrQQPOn/9Zroyhyxu7+l9y+jXqFmBLYCGh
OnHIMYyhRODMunadPX7UBZDMN5b1IYvg3kCI6SVd8HFKkpI7dq4giHAazg8QeSOqsXyuis3auwMc
07JPrV/wg1jOFEOtp3/qh/+fefp+C0H6/yjeyLlm1Pyf8yJe0m//87/Kb9XPX3+2/v3xP/qX90/4
/wBQQNyNKxyao6t35p/ePxn+45psghr3yhrxgog/+VdmhCP+gX7cltD7uHHYQjj/2/vH32az+0HZ
L7jj/SD6v8qM+KvjBTuPg5TeI2AJfE8IQ+b3+1M0QyNX0rqOzJqWB98Zh1sLvH+KHm0m1LNpXEsd
ehwgCO7hd/g4oEdfH7zMRVqv6LcI/ux6ItX+dBHR9S2qrv5bNegHfBe9+R///er8+JNSmY8FT4hH
xsZMhTo8/Iu3gGlOOlZlysfSQ5IwJQf7FrNct+bY4a160/S0yxZHHnIGEGQPlSOm9j8Is6+P5p8/
A2ghB6usT2vp4Lv5q1oaliTVw1DPB2VpNzgoV6GxZSxfLBQ9gq//91/5r+ps4BU4rCIRgU/CGIm8
7vefoiBl16lIbjvAgzHDjiHxR+HMKLMovsXXKdPTfQmofNNUV+2pZPvpUO+AGT3+hw9y5R38/sV9
FMtYKyKATg4X4fcP0hRXELJDlwmVEplSHs7OgycW9TPBSXMny8jTW/Z9BS9Asc5fBSyy59JdlbUb
esfWDAbAnsUBpOPsP9wW17vxt08GEwjMh8M6mCVEKP7iBlMtKSToRsYDdhviA700Dbxjl3ewj/7+
Gvz1/gsxm+FYRICNoSMI/vrb25JMHa9pMX6V/IM71WLe3cO/c97XdvI/HTT77Pb6QcX1H86FpEes
+x/uv784h1ixuXYAdgkBj3QxvfzF6eK05H8goRwPAGgQu+cWnQkQy4VKgAGhuhETL/y//9rXx+r3
68uhA0EFLzIBarg/fv/lJz/tHEKpB6ILgB/mU6mzWLP/r7dRTdAk/weCgJd/N3/9+3/4378rJxlM
CvY1kiPyr887/sK1oZHqDm5PmjCsd8GBU1hod7BDkIeG5ppNw3/4kf/92/LjOpQQAo6LB0js929b
1eHqTa7oDm00pUcjO0zx+VhMP1nPNj/Rs7XEkhXAL/7+u16f498vsh9SE8Bv5T9Shpztfy4JME3Y
9tDn/QEkU+9ugTt2n6HmjkIVhDr1EJoGLd8yKLQnkolicPj7f9+BjvbbR4g88oaurw4HyzHGa7wn
v3+EdGoTTrx6PCy0tZsq6T+Y7ZPCM9biNu39l2Zq9+HKVNDNpHsEGUAtnyY5eTmLP1+6TrUbqDgV
2KDZffS61pxUb8tjK+fypUgL+77Dd3sAqvBDhwgDSKjKjulaTTsn6GkZErRrfleiQSrS+l4tS4IQ
dNHYDOqkYR7Qr6BmED4h4xINozENzvPbKoGxj+3Ew7i2n05bO+jS1wvowPBkbMVuXI5mo1BzH/Vc
JBcTWVFcwzL6SJs5PTmz+9mutX0TuiQ+pAVPVA++/rkQwboPWj+9L2e+uFApe3X/fuB5JNBZyXNm
COgj+q+tvtqF/Ohn7cVGBc5N0RDzW00oIGOHcdoGZvClbof+KJOhwu2lLcUoSUTLNmT6umyIange
5zxswVtTgTpDPX3Ma9btBMcozSE+ppkxcLu3iPLInqu+oZ0n093Ltms4wpqEZoxXsdtOVd+G6b62
p7xYtrJCRrkZPUT6l7GPVsmiuh1G2OFRgZwZjmlzfVXnPFl5nORV1uTbjG549ZjCG08+RBYlJTtp
2LI9shafFciWhpUh4eyzjdj8geUs+BubG+FNDtuBqM8j67YMrQRWopDMcB9qDftyhy5jLN4XQzjL
sfxjUPMHD8noEehlU6f89xQ2efaIFJn/36kcNb+WWCCCc0YocLHPgpkXvTNEpOdwQesxJJeafS3z
x6hfuN4tGGiE13+8kWcYkdXB7ybhffbK5q+lT/XGp8Sy+UtWCeNUsUy3SfsIPUa6tvYjNB+l4BAr
FW5AZtW5sJFcST61YoyQxoaNWBr/00qWtohYthb3ENMKAu2LvayIRs1pHasWMZ9RXaXvVsjLpNYS
+oJqP8hweyTBHFbnmUhI74sbsJpCHOuahXT1uj4CSu+HG2/p2pYRE/vuO68e+KvhV4t633YsYS5G
6dmcK+ih2VHoLlpuys40X9qhiEgt8Nx22ro8b1woygXGeCT/VZUY9gC61LQNWReb2LaXbjkRp10+
Md4hzUAS/xHeaCsYkv3kkwpGWHhLHhSx6Pj/Mm/w+v3SMc3/kVn2rxWmD7k0cvV+AjWb5e1c+Gij
Ah9g4uSF3HEBGYySATBd3GZh9vjDcntxM7Jei1vPpJ+94VptgmbJFFAUr0EzNHSr/8QeE9g5eUIR
SNsiIqkcDmjywTLL7jdBjmDd086I+LTEU42tnDltC259j2dHmG8oEhqBKrULl2MpxPxCGpF0NnMg
x2TfCbLErbaPbCT0zE8fihLcrB9ope7neswYcUCGzVjSD5xlxk8AiSN5nLZDXjbD3i8lmXtNRIpK
jco4mOZDDtUojXtZg+YL/AymXt8QknFM9Og9MO9vmz3On7aJmbovX9darRXg2dZSRI9NvMIagma4
zTLfwSo1iRr3RrpcGce9YC84Qes5VFpTygyFHyYXFa6uv5WkQqmYZ9PZoYIt20MdhTgA7Jk5YLWu
vKW0KW5JLqmOowClf6NpF/a2FQEcksLaA0+q7m3bCs7jXLJ1731bf1YkK2xbKYt7Byf3zXolOW54
ctOfY4QX/rUG4ISUIw9ZLiqm2FsxYq2AedGbYw1w9z5RJYIqA6CJmU6Uyl0wkU+OvTYDFGaFiYSM
aCZ336ae/32ZiEc2TqvnvVw1VrYh8e7nSaoLzDIyGfzsxLqquxO5SyQFil3Wepayjo03Yx4mTBLZ
mZe6r4Pr0CozN3vkPWqOkTflBwLJ2/1ISnN5EkXqn3SDia0Sa36UTDjPJS0HQI+gBho+TSdTtMv3
LF3cvVfJDLpQpW4Z8r8LuwB0LgcUiCj/UV/5DKsPq26m51EXDjxn+qZtWiWiP0QjAKg+W6e9ReIi
VngKIzJETGuP294i64Kzr6h2LMFAzrOO9H4NNCwbywTht8J13oUJxjuvWdtT6q+gPVYlT3M7RLvV
Ql0Wm87rrW8lWQHocYjuM9qu0x2TR+XtS0UABpkgVvRcYRIhamflSEeRsiOawwMXnoXBcCGUnjdo
WZQPi7xqHnWe47hDbZGeV9Ta1dYgEiJdS6r8Zppqt7+dIyN/LMYffgFa6XZRonAZ6D6McKGgkkja
qjgxWSZo2uRs1l1ZLidd2ybYEocBxCOL/BS5nYV+a8hb9iKtfbO4sLTJ5eX1Gon8LpvH/l7mZNGI
Ghb4NOb+A9eQfB+wCuhsSl7UeVY9SxcxyhVkcQYIJr6zF5SARlO+PYqAyYplWNoPbtXXvyYUeDvE
VuAXHLfzyh07XM26XU45cI1CP7PMLvdT1qS3mWr7k+MBHXEcpPkjpDOohbW5kYWIxI5jKvpFNJR7
IpKMiLrEEAXe4dK8R3SN+UkO+IjQYygMVDXZ5NmQNq9F6VpH1WP7Yo1VPHSOXDPSCr30TUyCHXmF
wc1vc3XwDXWCRxhNmpqf0wrhbOXpvGfCOd+PkfPoB6Qp1Ek1HWY9+zsOYCfGLLDGVDsrm6i8IAZm
sa1T6FVlHExa/KAYJFKCooe9LSfeNhlC9iELVgw76s4Mv6uz7bDnSBxkkH00NJtIYYTF38HPvW2b
sXjzlmtITiVTMracorif6gloYt2hbaayMNO+WlKyjxYPMQt89CxGK2Cf5sq1NqxxRk6+jK60GsY9
qWk7HKzIBMbi3ksK+x20kb2z2vkF9fhrWU4vGAqqDbZmWW3QrRBGQGrS3bo4121v6559kbzRvn/m
o9x1tvoZTgSfALC/HYawQFFqsl0WLbfzmH7z1VrT94Bs8zz1mk0Ma8e14XmN1tegHe6jPNGxaBHU
RR0Bk5Xn3Jo5wEzRzaw7ZXnrBMOLB0xtrwgM2Nb9GNdLVOF7Rv/usEj/HArgllRmqAj7dEcChNkm
YQ5Ls3Mq9C8Az9KgP8kURVgSVgGW8W69y0ww7XPJbDOFjvvm6eizH6Ls1JUlDHPfOvcV+cyBptgK
gQ+PY/peCoSlrQeoEsk5cfeTiQOJoHquy+8cwbDBiweUPoLtKcvZQQ7WNpMLuIix8verW/5Kl5HI
oBHTCtPdmLf87ZqnLcFwuIfTAIuHpra4ymb2VQGPRfXq0HUYhziHsiPK1R+EwmHrYMywQc1WxHLB
3BGFebLhN7nin1DiGDhsEFnlIaAI2kyrUXegz4ZjLewlJqfwWQ/EZFmZPE61fTdaSJ6qhhKVkBt9
THCJYdHKi1/MlNsNZSVqXEL+OJ699aPATAha24S3rIrmIxCWR1SczYXD08WH6LPuhMj9wpn4mi9e
ssOjiPcIKGEs5Bgx6MRV9Oq3OLoCU/ZsHoJkK73rvjcgYGqxr4FAffitlZ0fr7l1motGbOrJQQZX
k/1XOA9sF5/9BbxdHQ05Pz77KZkT8jsK/K1F0SER8YMHUoSObiP2ogmnIwsKTCSVcQ+r1SF2XZAJ
zKqxTm7gsh9Og6MNR+1k+ZBOTR+8mkUcR8VL38G7dlzStXcQbwsZ1wMsgcKu5Qmj+104oTmoDcK+
dkVDSG4DS2hEB8t4TeJbju4a3ittnsfFTe6cdVzPuGK97UAxepMjdt7Ng9vsu8B/Q5e2/ByRRJ2s
TriYkIvyaeoLC9Nvau+ZpkDniVBgpW1VPVf5uu5U6bgfY5N3PzKBH2mDxYMVtRrXdzJexcFo8jK0
V31fQP60vDpIZtBV8KZ5s9zPYvWuS+tgK3Q0XnQ540o0qGrFitdgqFURq6FuNZTetke1qj4WP2RN
jzlu23SoEKCv1HEQ6HALLV0cC3u0dsrpPhxiPu8qbTdPphdl7KftgXhYE4OXzt/DUaA5NogTNhOB
s3eMgKr7yh72fWu5d0WLTcHByIOiNxXBCSDttLByiOpt3lH3o+UH7qXtx2Qgc7IkcllGOWlPovhE
oRcHVYc6GlTjxg3D8p62+WprdQQKgay1mQEQrLKjPQd727oq3faqYJnhLgolBEoNGx+4GZyXNDO3
3qTbvWlqjHwEiWzhENK32LK79KkK7maY5hc2ceZZTYbXUbOORuGcWvQ5LWr13cuI7esH8JXsp3Hi
g62qzA45ZnjKARUkbP/WhaSrBbswUbsc0OwSg2tFCRZzzSB3eEUOtmKupXco0Xgex3nWX8tWk6Ve
8j5JYtnaYYJwk4vA3NYy/RkErN/uq1Y4t+RIJiR5dwCMdOZmj6M/YY8OvMzZFcASXkah84poUhey
R5Ky2dJzGtICR2byDw77mgeL3IQ4dNPiSPXYpdu0xjAAqyGq0BTODZI4sj8hQ/qS/oG7ekcj5c0x
tr42Hjxqlz3S1LcJD33CVleZsyAG5mMhPxVnN6LMvaRWcw8lgwp/m2A6RjCna+dU2iaarmmmDkEc
+Ij416IFYWM7lptQFuHNkgr1LbJH1MwsmBBERHKHP4BBk9PidIXRfUnGILpJcJOcKOu4BKSu7DLK
9E+wDF6cLBINQFFnJxpBerZlsac4YGNqnbqsY9/MI5bnfBMBpMQao1++V7DinzP9JUJn2pjQfONr
RSdKqnncRkpLHE/B8XqrcpNHRrDccvwtN6K474E3PmgyTm4yhvYfUZljg72+eu4pXtITrbl3O8FZ
4ZNa1iFkjv7Y+XxPtphMRzdFtUbDXi+460nURNCJDNgyx9Syezeey6R8y9gc7Wui9L6ssDB2vJfn
fatWWD4MfJwH1M/rbXCVZNbNqF5t7eLUHZbSR8xr7BudNDXKhmZ4suZo+sleGNenTO495lqPranG
I3lSaB/GEmOLZTcjt6D3UtR1/oybcj1Hg+u/Flm4vIg5qnbTgA196lW2Zdg6bxtq7N3V0PYMX1uc
MVAQ0FlhBszx2rCbj9igkk5Y9sXOd0xCflrdrWjhnOyEnsU/j6mI4rQThH9aK3UneYU0KPT8GBnC
tWqcmDOL3BNEmLxZNdrFzv8xjdFThmOZUQ0GwNJaGvoW+dBAT92sbs3kEwP1pu+CK+l0THLmkeEz
vkyWcp1ovzcJ6Y8+4b/BxSZ/5dG3guisOUNwGuff4JGuG1eP0Taicd2YjnTfw9z6NOyyYZNPcEJw
n65UCWE1phsVIEhkt+yIl9bHqAdBZdzKIbT6g3RN8jNMjblPmtADwSO+9x0eqxjkToo5i5hUmYtl
XyiTHcc80PNFBku6t90Od1uyjDsAMW+IxY794EMvsCtEbT5Zoz2RFW7ay3ffhlqXTw8TB+4dMpKD
8IabEWlxPZcPHcXPhELo2Pf916XG/OnOlYNee0EHZXm4r2afXytvSkOcTqRinCjVso1yf3hNI/uY
tyL5bsDFcl1y+2VMPWIFMdTYtt2A9oBzVh5aaP8TZQjSq7tOCWwUnmDodUQJU9K/B6bvaUWJnNp4
ZPSJ7dSBBMevzJ0AqZ2J+UNmKLk3Tt1LeV5UqxE0lqKXeB2hHB5qMdnjyZspIe5TWK1FbNwi1Cj8
mqE4ZW4efaqeWONzPcwJHAifUWfSBmSgonW92rHI/7qgAzebKSvep8rL4szyj1pOGe5Qc4H98r2w
1xSdA+69cRsPrib3xo2X2TnPmBebDOa7H74RJ3Qq1unDrGNw8VYPEeXgm5uY7bbZzrVi9zt6wSaz
9b3hNcrCg/12toSwMBK1dQXmyUTSEke53IXp8gtP3K2Lp4lb/61KyTWc0hv0MdnGwrWxTww76NTX
FNDzU9K6pNeVgiy77tnVBidJ5HwrdE5ynx084HbHfj97zwZcFm40ROOILiiCShT3fRJs1yQgvpvX
P3V6eZfq4HvdRAdCxOENS9JhRZs/ta310vsDJ1ZxO0X6xjFNwWRMru9tupzCQiVbEn/P6IR/4vCo
mbSkA55guadBYs2W2/hA+xK+viCqsje80XDhXwwHzk50LpnLQ6foESjkhUocyorlAwIw8b5t0Owx
ImCZrsBcT2c4dj8yu8VcxrxX7DIbZyHkoOQG4VhAKCHzP6JpNzJj0JMILqjTF5swpI5u7HcDaFkR
M3FwoMG8KeNtwRUGt+Pq908DVJnL6AoqfM3ZUvlB8a3RTYaQPYWGHPtERg8QQlxp7ca0mtcLw5P8
neF2vXzahWjlKx6m5EcNVFvFFKsmvQN4lAabAnLLeOmY0mJzrSVXfOFluOztUKufuYXyfk/GFqwX
r0Jy/K10h7yKffj61gW1IdMKhFL13B+sLucCKN9O8UjndEU44QXRS4KKuzkV4/zamempSq0HOxre
GOMTyZDbR48k+thGwBfzluOz+9FL2hArP0JH2oshR22B6W2vxPRGiVjsTcekEe3IU2hZzOxAid+W
lrlJR+U/BBO6/4Nae6wV0m+tTULwFmIHNejHTlGEY4i05W5wJvHOCJcnzkHmsrUTBDuIGZPuBolv
eWpBRHYMalT+pMLq+v1SEjC5lFcIjmQdGpRh/wQrvE44oZBEOsJYLjU9EeaC7Nirl59q05TMJFDG
Z+3R08F77yzBchmKJHWgaRDdBfroF0Pn8S4J5/CcNKgrUUsKp93jlxuqXUNDT58E8SwbxfQREUa1
mTkMn1DGD3vl9s2pwdTNb1SqPeOZ/G4lc+IprLrhKZ9af29goSFl6X4sOh9O+I3TLwnnPVtFTPn8
7ujGN6YRjKaxbUUHoUHWlGgg27JbGO+2jPVB4RQBFoNa32F+cTeTn/s8CKM+DgM5JKyW10M42H2c
rlMV22j44nKsv3A+zmeLHukIEQFEBYm3OU97r26chMSL7Yi9FyuWL+7hCeEiymz7LFObkULZ6SrW
45KdVzng3dFYoBKfXxn4ONJPaA7Ba8X4++0aQ79voqTddSiEsPpqio7IkFdrM8Ts+UKsEUsCiHCW
xCPs7gInjIm4QdPpjMmG15gLLiENIXRUTchSiLRXyCvKUf2VAkVSNFzgiV5pDG4QZOkvMO0GmAbz
t3auAdMrbERk3C5UQAue2AmRMLfYU1nNJHes1fyUlxqxj2xwxHeoLA5m1u5P/NDl2QXPyF3FrbuO
/KnImOxOM26SEpPafsiU+jTBml5IEGu+ARFaN2k9zjeWGX6MDEAfE23doj+FiyCowGRfUAzWckC9
yyG9x2ZQINViVR9peqUCLZ+LDdcJSYWnRrZjFItvym7XiaFpToh9TxIxvvb8Dllm+NYjokBSBXwi
XDAboejONzpiEs+3zj7mitnHQtnD6ELaO7ssfulU27vMD9KTZ6aXZZ1JjQm64DGz5HJw+lX+nJK6
fQcoZV0srBsHIq4lDuGA/GTJ0LRpMJ5xjzjzBXNy8N0K1PwYFhBCVGJlr2wWCOIba36Puu63UYpz
os8cEFPZ0D3JJIL2lPbeZ+e00Q6uwLLNje/FrmNNJ8qjKNaUKm+oDZu7wV+rTdSUECtk7R2wsGVx
j6SUJUNfvLYBcB676saPFMfWYZRzjTDem7YR7vDbsE3Hm8LuiqelxO4xBumBVJh864c5VEM3XzYW
Bd7XiuC9e37tCV5E675MSM75bhgHX0cWOYS01Y4V3nVQ43ZtlzEAYxOFkmykQSdU6UqW8FY6D9ep
fwTFQLuMrL7atKOf9XFAgjP9H41y7OUpzUYNRJeoF1hyUE9G8wNYK3HOVpcEeBvamTkNutvvs2uV
7xUZ1Xe8oirm8qn+sUBvgZyBFeapGWtPxVI3ZG1WcIQZ1/hNTnolI1PWeWrnLzDpEzgorN/G5L5k
PrxLIDRtfNtYJ1kENW5YpL5fRqeR7gUpMcwZvAWZjqfSg+A1t8FjU8xAQdywZQoJSS3je+vT1Krg
EihrOBRrHZLSW0XDgUAm9cpryooz8jw32mX3uvht+8ZGY3myjYe5Ch/yhpFA/5rXEzSXYLBufdfL
93kw4EhpsyHaQ9mBoKFNyNt0+b7gi9j2YZ/zrEtknQ3xde60wMkquxXuiUFD2SzTxpk8PMrZihkr
qetTUVJHRQTAM3hkY1o1g/1suOjbQlvhPbNkbxfmI8T+SWZHTwKt8vyUxbVIcDMGDLeGTr/PpC/9
ENzl5HnWDMjSqfE4JcMinvx1PemkVA9OLWusasHObvPxyJKOAWOVuJSIajgyrQnimYJoS1fNVBSu
zh5gQLTN7Xz8aLpquA0yT5zLVc+AQKW1dWifYmkVxRHPYXpaq4IeToUMuMYE1XCE78ALx+yGzUF6
i6g/BDAwLu8mFfVhjgJzHaFG9UeIxZNrP/ygrrK3hgTAD1Ai2ITKqL8nvd2+o730P+Hu9Wh/Az+O
4B8c0V1wEwZD9G2w0abqZXgjWyrcVVGK13jiTjigrSUT14teSqwbJMbrL65GA4zYUB+yJfjJIquK
J9q8zYxrbisXSGB0R8jCrPTF8wnn7cFuHLqoHj4GTGT7lsXwpXQoi9eeFw7bPfSo7izZqJZMzXTp
6k9IpFgXS5pYk/klFDtB0eHPU01rYiOPDBp3W0S1s6Xc6QZIbmv+Sth5CzLH1oo2M2iPNmjkhwWN
sb1Z0n5s+RK52XkNA+qdjUwfOEkDxIsYVeDUAxiDr3NPtOIWx1aQ7cJe3BL6vOaUr3oC88io7UYP
K6oIiBE8aTYmOW8wJ3TS6FrloJL7TLf0od2wPPoMfk6Ysvu3hkx0Fvvr1K87GjJkziwAgo1uUZHH
mCEX85nnCv2rHCJfYXNrCPPt6oTQJCZaxJSO9XS5OnwvfaTmn/gxwDnhlXdPEfcRhGSyPdGSDwtv
pTn6FEItr3XqX0OZfftsJ1ADYWlBu8ssfpRNa+Xio0cUl+z6tlTf6kIzRK+Vc195oXhMMSnvsKgV
9WUJCjweqlmfZDCtWAVCrv/GblKyp2k0ya2SZfi/2DuP5ciRNUu/ylivB2VwOIRj0ZvQghFBzWRu
YMlkJrR06Dfq55gXmw9ZbTZ1807fst73rqqsSIYA4L845zs8YDWbeBkP3CxSd9Fh5BL94jZB9D21
BzJj2I6vWP5/i7zo++QJZtFLXBteObgAWroc3VbYGTwTO4CTibFYmBV0OsTW9d6aBuscpqn/UgAR
LrH/See9ENgTYBbo4VxFlX3qyWU5BxkcwzjKvQ+ZQ4aVeegcRiOZaOf7rr0MPGFSon7t7mzVjXUw
Q1atbRaypJB1ZPD1lO6bV2v8H/E4gDbBSfgkaq99ljI17s10zPaNFab4r4u8hcTaevNRR2G7mfns
olVqFJ3Aic0oaCTt+wBuncRkpVr6Jo//nwDf7hhmqAIY42X+uVH4uhsgl80abXz7FicB/uV58nJQ
OKFmEj9F6dqFmBQeRlEWwIodfziLqkB77iFVtsg810wu9ypmcrIH8JoT7cpWV27n1JD2qrZ0+uol
S1UVLts++hqPTDe+x9q1etBJoaHXprL42tzJtaiH+o4kOuHOCqgLi8693SU3SITTNitgJ8E0gT4b
zMuMO6qeyCalwjVUIWb8abl6mP2wC69MwIyz9kTTM3B15FM3hKSw5zna8yDGpdAR1vCsg4QxqWfb
0Y4x5IhniY6NZ00IKpAT2Qd8YkLTy+LWJUtN+XibOYvqXRWb5NKQ4za+9LEnexobotpYU9TxybNk
Nu0lS0Q240VYnNqALSNYwskiQyLzn/qezVpUWwypG8EjaqNmDrWKh43ekP6JGzWtWYqE+CzKwnax
BBDKLR77zuo+jKIh2Xl0vWlDZ+gtRWDrOatpkPENKzSkSbw1W4OtAeolo2dR3uCkHbCitotzqccs
iztYUt6yLEByPuMA0ePB9Y2xJYyOrELsNdjQ4sK09viy3aNF4zTsMunimiwlMBk1cZdlCeQkxgYt
VkBir6+6Rypg1nGw12nL+0rN7CK89i0FYf6e+4joV5M30IbhyjxQqsznyM9DEw4gpsVN0o0xxhe/
aLkTmJqEcra+zAIQ32zJiyJ+mqkhl086OPG1pqOhE+UsYejRe/WWVQpsQSQu01q78tHNc70peC+v
pOtku5TVwA7ZAJqTEhtvjqVyNw/yE4sa+Utli+2qLvWmGjFzd1ydMlJPiRLBYZx65jcSNVaFn7pu
m+/Ax+gGqvzJcaf4paLYfUgkKzlTyO7RshW7+ih1ParBvDbi/Rxmw3Si4WVVYYBbGU95yBZpSx/A
hG/VZ+2CPnN7Gw1GU1AUwEJzEChl0RLFiRs1Fpu4hmD9OAhIRywTa88+4gIwhpcRukL69ud/ycEu
QDrUqVm8gJir+3uyvGx8eCPlJvPDOkM/BIiaX230GhmqgWES5WI6EuXNNsv9Ieyg4pkRwPHjg8wZ
m8MHRsEP2ykpT5PD/QgplWyWvTkt6IhO2/X4lXtb1h8GANl09yusVsEfbraRkUfji8HNoq8G6yG8
BLqonHPVa550s6xc0qp/6UkyP/Hsg+6oCDYe9kaihM1Ms1kQTlL0MaYJBK5H7L6qfxRJWlN5FoFq
1/KXGMkc3b7YA7+IEK8t8rxtIRQqstwzGr4Cf5y6o8Fiub4B5emsW2B4Ebu0LrGq9w5z/1HVLR8D
8iSTGbTKRy7b2Vom46B4UvZFJgGJTXg3tI7zvaQgZ+YhRv8QSoOnaOi3Hv/uXeUAKGxVVW23bWbN
+A/VonUNusZ8jFxOSBRi0YA/FjbcqvLq8LvI2uGZbvLSslVhEdRhSN42jQu4x48guGJqM78ADPUf
NeDpa5xw9gWULc9lXKZH26HC7dUcXYUeYyiWlNeqirMfFW4gKGmxaPvVUFKO56Ewj3FfTTvUAPa3
oXPSD8Ig9UuXA6pbaQvU0TosWI+wF5vtjyGxkvugD7Kb7dkhJR9YvDSxhqvb55jWVDu+YQ7eVYGC
Ulna3B4rlp/Foe6Mx6hM72fDZd3viaQ+0u/MTG7DtnqFAP6lzRkOk9JT3/UtE+FxsuWNcDSej5Ng
MpQ0X/AeBHuvz9XzIBczmdenz9MwuK8su60tTaeNIsWrDjFV5VecRB6ENCqXthJksPHk1HdWq9Aw
WW58imOjvOQjjXtc+o9p5JnsDlCgqbFt3pnQfsu6jlTtNEvvMu7s9yiPHhSV3R0S1S86COdwa1Pj
rfVs4QBLTSRQZMGsXFLvNvNMkWZ2y/Tar84wJQXMU1bZgKgtULU5CBTT1+bGKI3x7pci9n+8Lc9T
9ePf/+172RVtMz3+AEBb/NWmIhZN+X/tbbn/Nmlj9U3/04/86WwhhApvE7Y00/HwDPomv+xPZ4v8
Q6KfR1CNeUB4hPVhrfhPZ4sj/8Bjhq+FTszxTJJG/p+zxfyD9ByffGG6HVwQ5Gf9N1KtrEVG/ReZ
tckyFU8NlivLNfl1S3zWX2XWQs16nFKWKrpiFI3UCWsdzsgJPH3AXtlLWxQqqa3brfaiaJ/YZpJv
DQ9ojjNYjA7NsUOBMNBsuoH/PmO1eoNvlQ1rpzVUtiN/hqdWWPnBM4dMAx2PYX8xedPuLx/5/Z8v
+F84YZa34fBhLAEBOONY+vzj2zBt1LxSNWqlEmAalVykaGYIH1mGbUDwQl4/lqMdHcC20nbPcIz+
9d+Xv4UG/PkCCJ8hFMeSizPgH1/AZNcEPA/IpXWQJXdNwjy/hdKfwoOkdw8CSYGgwz44VakyDl6X
TpsoNJ5I3dBHWCA43oFaSH8+8Cr1be7T+mb5o94PTQ0DUunmyPEs7G2pC1qYojJeFiAjzzTXf086
PdsXSCwJI3AvnXcOyY9M9JePOucx+K/fqvjNELC8VQwBwLZwv0jb+j1TvAg9kxkA5V0Xp9UjCCf/
qkcTUuc8Vygso3Ier4PyE04rnLYwxCrIN+vUDuQ6U370xmwr++Yx62HfOEofMH8aDpmFuqpbWHdJ
whX3Ny/Z/M2lxGvGOEF5AA8KP5j4PdRvkHafibaQWIHq7CrE+KNNK8pU3iAW4RSJBv58PLTjE+So
+eDlAzvzsEWimff5rWeBl4GPLXPkpUguAKFm1TUGP3K2UzG8kL4KplpXOKjR8MUTKMG8hk0JIitL
/OE0Ue3spFuY96gSdklQ2Hu+RiTseetCglkK4TitP1LOhwsul+YtteT0s2QlAs8yz05e7He7IKis
K7JDYhNLBlleD3CSqZ4+Uzh6NzUVakuWZfHkOb3/WQbzS0Mw7CuoquKtjIri1fAycCaC1s8Ns/oc
h9rfBl093euoIO0DxztKjTSnRpwT91pNlb6Uc1HcGE/SngW9fGM9Gtw5Yh7XCGQfvZ7yCmXHkG5K
L0fhSwv3JCULO+jLwbEenbyglJsXJNY0XDzPuMNq0R7hCsXXMdG3PvN3rAFm1EkQkTrz3arqiB0V
neImGQ0URIVhtVukKOaDiNHKgifoXXoGAPc5s6lLGIUYQPsYwRnS48PggrBm00yPrdLqTU0GazK3
b+9rTxO9bXYnmMgCfBdN/t9cX78ZoUzWBRIjEtHyNkIVjCP/ePdXMM7QRCEF16of0OKPFezzUoMf
taqq+dmNBJJPrTA2Bv5BOroUBIDrvbVki+SbJu0bcgBqwxUbNlrkc8iQ+aFfspxe7n7Lo52YfE/8
eZ5jIQ1/lP+fZ6ZYfEp/ffbzqvFcYt1zXc+1AbL/46umk0XKA5FznVcGcroK8Kg/zCMP9YnkUq4g
jzrtBy3OgMdNyC3TFL3xszh4/9cf3+8PlOV1kK9HsDCQI8xcvz07GfOWgMKWxm/s6+dfAQb4P4BP
dhMksqYmhbQSfxco80+PMUFEAOYi2zbFYp+0fnNxmcINLaNj4ktbHPVbltn1FxuS/PculWAWkcOj
PAWaW7ykaQncy3TytFqNZJu+A5CxVy1LXMwGWt8ZODNWlRTq7NbjJiUGfv6bBxjL+N+/KyIBl+MN
6wAJmf9kc2sGT0Eja5jr+D00i8678eI/0DRJueAAgr0fqY1o6kmy/iaVte3dcx9ZpHmNGT5VrWOB
UMr6Vtl2ee8wj7+m1uRt3caC8A3TaTPYQfOBivVA8Rqf+r5tWMoWb3JCu2kL2hbUfcET8XP5EQCb
ufcy+6UxwgELycLysReqTxBW6olpFzK+hfmjoS7BGmk9WCMm/7K28Hsh3jaA7hC8Pv7CBtlAlcdJ
TSv0G92btiTgC2jq945AWNN0ROqswgD+0LyQiGLfg1SMR3ifAGDYaj8MUHGkzbwOVemAyq3dJz2V
qITqKNinUEFXTuw2W9/EaqTR3L/T9jjRes4WkFoi3C9jSfDXqi4RZNhTOtwVhmGD3nb1qRms5t5Z
+EoQRiEthbHY8ThLr2ZlYdwkgnI+5VE3IrmpLG8TUnAvPaS8RI71QLc27CtLVl/coC7ZB5EGxBg0
vjcSaZ3CAA5YQvF3RAwQbMcSAdZYWui1obactNvMpyZz+30uWWzmtK08swFI09kNpYm+wXNKGDMg
pnTtim0bMqdaLcyorcM2pdyheYz3RSWJrlZSQmZE1jQiKNmqX+CqYmFYiYVm1TLMVlgCjjmOuusU
wwZUC/kqaRVYxrjd5YHzxVroWAwGX90wYTjY4CMhzOWiJirFOreWXG7YWpnhlHf2rNt96sz+B1uG
bF+4UJmZMqBQ2CAGZSnVd3zPTqkueKFf5ikLLnrheCkSx5bJc3bx+gL9g6icvfZAD2jja6Tj8XFq
WGwYwDWHVdX3ABzqzN0yOmu45K09GWUVAvzgS7igxGja1C1zp3o1UAu9BPUkXimjrWOJu+tshulR
ylntBWPwdYRu9jmvM2MdZlX12LKoP0PJmNZV4r4VkO/X4A2H+wZ/zn3vG/HJKBSks5xyNivVPsj6
YV0hqfRoiBnZMl4FLBv1imn6gkxDtz9swgWjxnc4PGEa+wqoOWaLjleYHZ5z5+S6PHHMeV/qFOwI
7SPbFBL/IDYBI5KQ2qYF2ZazV/HWpIXjA0qKzDrNC9iNKUewdpMgXjV19KO0WxTLIMlxpKXOyIsR
z0HB9igO5/rSmVSnu8YqjQeUmc0DpsD0oyjDi1A2OWR2U36nFjNjNtzLFYTr+YThwHq0o4Xerpru
lcjHJ9SG9inHxwdoUeZibS1Auzkuka5bVYQIq3MwHPEFXKFm2N8ED/03AzPjoeTZ86KyubpV2iq/
UKpGW2jI052W6ESZGRpesic7DPXYL8oeDHSIe06NLxIDomDlBxkv+GK0rrtjaRz/aNi4Mj+O8uIS
Lxy/uITox/SQ/CIycT6Msf7u1fBOVGOptcF0Zp1FsAFFGk5n7xczMIvnm8a5d2aUb64UaEEJYrDk
jmcbxxAEVyriDYjxIknurazL2fyO0MMyhlAdmZDf+tg9lH5mrU3UDAeqmdR79ciYguux4A6pj+Lh
1bO6Gjkh8rENCg1Rs/9K2xs4j/D7lJbdVto+9Bs8oMSKFf2878KaNApHQ0ev2uDgM7Vnn1LGV0zc
JndeOhjXAYHDE4IjqJlupQmGoHagvjbJhZg70jTgJq16wTocEez4sVhkz3VVFhcjhhhAIqBKti3T
8c8YSfZaN3P+ht1nXKERA1oXTN1T1Bk8+Ccb24ahvjG7GS6JC0GFG1pcmTv428Hz+WZ6x0PBo1VV
LCYqlsRh6nUJIx2H0RXjloaRCjJV7CGuXb5PNXDWzeQOzUnwHEvWpm0Z3AHLvV9VlQZZGI8HMzDz
W5yl2LgrRwT+tg8kfhbCZazxhVUd3Z3J2gEMc8dCv5Wm+Bw6HKu3HtwngrblLyVD4l5CKfHGBMtt
MCkVnvJ6Mp1V14mogr/JMuWhickU+uwwlqAZds1rXwbk0pa2zHrkheZ8R6E+bTruta3WmD7N2eEA
TpI+3ldFN94PxaTVusamwlqMnaKnKoX6zZTHxOHh2+UMgtfDKMb7woOdvGZCGJFxUYUo5HUz2nI3
9HG94BWpUZA8d2xGFSTZLQVivB/iImbnrNQd57j/yh/P6kesXEnyEYA4kfe2WyNusClGUqpgUQFi
B5So16FQFfOxKG8/+4rhkUsKwhU7aXP49VJTLEPHqmnj/WQNAi9v3mDKycQVlgUCwiYUV8gaw8oX
HMY0b8BTEc3JY8ApcyfA9BL7srx7dkM+9rN0emx84L8rZZXlSznPDECtEEX/ConQeN8Cbdqj0XX7
xxFg2TWaSyODZS7sb0ldcmkIssfClW04gdglNJQoBlMIlzpYfpFZZAsctPHvHEcjlJQye8eBx+vo
odmtUDtV737XtDVLQlU9WpXv1ehjQ+hxcJ24YEvikjoYVHKti5lvA7Sp125QMrgD/1wxSU6SkrWz
4kvCPYrEKjPYZ04Qgg6Ntpwbhg4X7KXw8buCYS7P2WhODIsdw3/1w5KPDmIWEQKNpT/t0vNfp3mK
auaZCig7E2znWwY97A29K56PUoxjtQO/098njER+zspILrZfwpAjTgQZsc8FGo0bZeWnqmH2u+4Q
gd8X/mxsCzAnm8Gzh3KLMCZD421EW91P0y4yiwdiDOxvmSOsCzzu42AUICdnXTz49RidYBIN16iL
erHRUN/X2egFzzJLm5E5I5PlCIz1EvYTnuD2Twdy49KbJ5Pqocss+4IHst2wOuPnQL6ehozcw8H3
l05N+/7GppLYKS/wPoSuGT4jPSoPNWAEKLFAGLwgzj41anqOj33KbDK5k+BQtk7V5QchvOJnMRFh
lAet+YxurEvXrGPkvHJR7KJbqKvufW6zpVSpiJ/BTMMJEqQxwkoYTxaq42LawzY5MFWxufC8SiO1
L+fs4LZE63GCypgtJ8c0RG1xJLocq5VbiYZPWwQd5YTLosUcUaum2hh/2CrRmB8ssiakOZ6QKYjH
xG5Qfmk6/0Npz+EFvSLGjqyfXgPLfqPGfPKi8AGpHcPwusKXPJlin3Xtoy29fuXICe501HyEpSxR
cpQOJn4vvFUjhdTk5MaDMZAiM6q42U8goqPB9BnD00sarjNBhwpQR/Yc9K3ljLew7eGGl0l50/k8
HpgiqK8s56z7HPct+ROpBDyPWtxukDYBpIyJ4mjCi87SgGDvDlZoVCcvvSHfqhJmq9SqvMqi+2b0
QfnaOFWMaSkikiJO4niTAR/Gpq9fyY1w37vR8NcAQ5vPJkbOO89Kcx20DSomF8eK1Sh7b5GZM7OK
58xs2wfY46bGVaQYEbK1BPhv2Xz7kpxZ58W3pguzdUhqWbP933EZlljrkdY7Wl1pXgjEGrAuUom+
FJSd8WTeTKSYi97AIOmi+dBu+6g6B8OSeEMPTpiFWT02QfeUGigoIjQ7aQyu3Xz51av+zxD8b4bg
y3D6v56BP/6f/wCPm8V19+N/ff/BGP3bzyb+/i0ufvx1Kr78jj+H4pYHuQlojo/ZwbXoxGn5/xyK
C/sPxpjKZsAopAC3xM/851BciD84eBim20xZPQQYzBE0ZLDo3//NYshuMRP3HduxFHQg9781FLd/
H4tbvABpQTXyHdN1CIf+bTjQaQYQCBH35MXlIabOwdG0xm2F04hMSvtgN+ZXlwiVPV7U7qs9m3pT
D257q5Rfvglmc7cmrCjDqGuLXRgICK12/CHrsgk2M83AMrZy957riU0Oia9Yx7jyf/DQhaNNnMfm
128cUflvjC77mFILZK5uybFqPFW+RWPexsfJLqqjyXT1NXSq9q52ZPpoDyCjXTGh3VNlxU8nRrKe
6yYhHWl2XwJujNexT0gy7TivJrEElTlWdNRO4h2qtpdECkcS7Cg/a05jsbhui0tW6A1z7fYWxXl6
i53uM0la7+rh78bdI60j8Z/mQWZQZFE+vmE3bm8w+z10Xl75Zoydd10kRnvIVP0xn2LvCkJY/4yN
+KPHSHpcftIY+I1mKp1nhjKfNe6Pc1/52V2oeMnDwB8fR8P5yVrbOxBT6x3UnHx4ABgRlcj01qh5
5pBf3kZE5sChQgb29utVqmlIb4iTvetA9NMQ81P4IDYhA5tNrDu9KUn0OBTA9wFmtM5PVm/lm9/Z
DBUia2hvnUAN7OgoveHHgpAiOKBRvOjN6Dk/+VYxJIqGN2EaGMUYMgge/tRDL0je+QDyyNy5bT/s
4py3HS4vvEV+c6MWDLZMXzEY2+5iMOaKu86uxTuhOAEND78BpbKZridYWniTogzHZJSN7Jj5gRV6
HPwfSLI/847fyYM/kCvXMejEfn159dSai6Ez3S8fbhIp9zADuGU6NAUI37zso0aXd53l8Jk3yUej
DYL8aqc8Lh9rgaTn4Nu8ZVY1YiPr/GMOzYLISP6oV4XuT6Wm5qfDTOQoS76QbIq8QyL1pxyRcELc
n64TsPWvVmnxKar+mrbOcF9M5rCmESbgS+pXCv17kQVlv+4xbB8RYmJe7IY6e2rq1tsm0eDdjLhO
qSOCmNXsQKOkOqFekfQ1G7QE5g18ME58LdVd7pvmFmZQ2RNTOJR4AFyGrdy2V2ZV3ZYOLTi7jikv
8FDzDU1Z8x6n42LbG+Ojj+NlDXasB4/ajih5tBd+znnjHAqvGIMNNK2AlY2Sn9IsiepopxL1RNO1
5RbpvbOR5awviMPorUrV/kjghqy93kdrFo4+gkWMhEgFlb4NXPCqhAE6+aOoyHKWzt6zU/ehNgdO
5E4NFBteuUV5Ey0d9hR9Y2U0nefZbc6K8u4QmtPwOIUeknnE9G8NbrVtQdxajy2mxrJdm+FVu6Ii
AmcwdyKPKf91qUnjFW69La3BuhowIR790kNTRV1/35lxStJUCs3GrK1LOvnzNaShZf9nSbbPPRDY
mH3ZxGODPUCDiyBknX+I6BEwOBah2sewgrak1bnX1iU4yCyC4cksg2hXgwhfz44XnjJW5MiJ1ehe
MLLJj5w/S7R55hy7vPzeMW97FDwqh9XUw0yFM4zfv/Cvbizhh4eBuRa1fhYF3+2W1OFmKxlKbWVQ
1bzCAn1Szy3BctPZWLFFQKoVQd8o8uHUG/ZrWfvlfdQJcU1o1V5SfB0nqzCYnumKzUNqmdDLXfJ3
0CG2KV4by622/kKOFJV40aYbv/lw799wdJ/kzJRmbofo2YtJE3INgpR8iS8T3sh0gNsw4QYna+Jk
My19dSwjWsf45g84yhe0cNQdmlzh9A5yZ14NMkVMmlTpmbB54+I2XkCDRzts0rXS0pgdhmOy9qCe
J8a8qzrcq4BXKKirKvjRtCVkWAN9XyQ82uo5fuogpRw6YwlTU9z7LcdPEuxMlJxwvhsXn05hHVmD
0ZU2IwABlBdbzWToyuffYWtAG7ZG+3+LJtT8qlb1SzgASkCX6JxwgYX3YTgaqHTohRvHHt+BSsXn
aA4c7uqOJjkNzZUz1iZSHUD6kVXTBDdo09GOU3CHXvhtpgQEagVGN7bqlo7a+JLOwSwB7jKIxU5V
kjCk5vxCtxtulmwC5EaIiJuYjD6CSZmEYkzDlUoC0hbR1SG0K27voO2/E+pxaX4pZYGxkNfo0KoR
I+brrEdozUajIkqVeWfp0MQtHkCkqQ2hF5TlKxGHzICqXopzhCbpzEYgBzPSWFxQwqkfI7OKDhQl
wxJazHrPJ+urMXv3relN1uGDGr5jFVHUANWzBkt1bMoqf9Eotl9N6aszdnhzuSXklVbB4iFsT9D/
RQFe2A1dfFUuwIYHIkynA15Z5ziKuLgL8E8cyDzst5YVALiAFbHpDJgv1iyya1Dk5EtFut7nvJAt
OwiereT0bGzFgdz03knPICTcPvBvlgO9e6xDgz6Vk4rzLjlakZ08GGH4iBhluobO4J/jdk4/u4FA
jzJwJjggxXOQZzyfBfq9Slr5j1BMxcVlDrbSU8VVnNjlrmH6co8A5ikPp9hflaR47/I0GH5IUnn9
lRqnRK954GtaCQDYqnCNB5M8cvbHRuWdXP4ggPu+viGiND8TRe6KtlX0arnjuzFp+0w08QKHsjtA
b06cP2TaLe+mkIca7Ll6VQf4QRonLh9Bi9ohlhWEkVYVB7e2rB9GRiss4YBEuza5ux4RtXWAH2XV
tNbB4ffvHAPcuDEWmJWK/qkYdL4hCByfdJTfqsh5JXtxvDfMoN80LXP6oA57XBjein02LGeZX7hX
pzW4NbnSyj4NHnSknNHCzWvqe81KH+Mbvne8Z+QtfVDBTkTBwNkofeerHwgu05Z+uGpMg5uWxlZk
k7+uvOxJxijLm8anFWJCeconLMrUN1DS/Va/BkNEQE2E5UcMUuxK8qGwCKT9x9yP5VcUXWW8Cmgq
b7MjxqORQxbShSHRiI/+Y1z5/l6XQ7eikZ9/Nn7DusPsnwSDx1ttxcbVYTtIvKwV7vpQTpu85pyj
zZP7hJn+1omZBjJLJqrcQGUbDTS5SDWZzQ2d/V3GdKBZ5E31dpLAULNWv7gcbpc8GbGiBRPMFtvq
8OOjJLQG7hos3Vh+apx0hfmixtz9PonFmkjhi09FM+hATb+ZAGfsuwmuETGV405i3kMkplCPdWzm
e3I0I5/w5lXHLX2STnvB20VoerfsCpDnnJKkyEn8yS9MARCqNS5WYeSIV8PgOaFAlbxAf3tLGmvY
zsKqt0jFjKObt9XecUZ4JMD3wMq79jrJZLPOewd7vjE8oN5MdtKPY1YbhCOIEIME+ydAdJAIDmVh
TMRZMCzvp9bGHNFwo0V9fO5riR7WHrqDEq3aV1PCoMyuzU/Uzu6e2QokcC2nLe8p2LCfmc+Olc33
I0VBkdY1sdjMs8y4+ap9uFA20PmHmXplL/3RvoPGQzXcq2sFss+Yqd0YX6CfRdn3xHji1rpY1uDK
1WuAG2rPwdA26GOtfsuaQ3/3x9l+zzjdvgfouBGo9FxdpTmLY1GAvd6Zwa+8BsTVlzbF67QSDsKL
Zb8znH1VNiB5MgaUHQ2KwC9/UVXDQBQod/zFZBl/55jgdVD6tUTUwEp87luj/hZXRIFXFpt8f+aR
0mkh1qLskwspC/NZqXwmMowJBd5gzTqo60X96NhN8ZD7hvEuJJbetem4wX6QmhRgThWCGm2rYHUT
1sYjk3XMAREpRh8OQdkHakL96gQmM0gXqNXRiLX9ggjCucW+i28oQXPvuF7CSiJBKMuWT6n7AVXN
wTPMjN0afMGHPvILhNpuMCJ8LvruOOde9SEBd3xyUMxHJ17WVa0LL9HtsRy2JVdehI90n9WD9zqM
KC+dKBpAJ2IUu4R+lh8LtML3EBzY91m9ZsgdK5lcCHy8CKOJNq6n51OU1xFbXcfDrZ+Qw4HgIHuE
XLARLYWV29kKC1X+LWVhs8m17s9qLLBxRGx1R7xrqxCUPt4D58tIRtZ6MMRL7kq1Lrz+s+E/bcMc
610IYnvVcU7fdUFqb0eD7gQCqd7WnvrWVsmME6zvDmGDwYwgmeyuD9tvDMcE33Rn7Maeajw0KNYD
LtrPvrUJE8vxec7VXkEjWfFaXye03GtrSE9h5xIT1gF8wAoHnS1fFL+9c0EpEl9sLCMfqduk1yya
7J/Cr8TDEIbxnW+BqOsKj6IMgt52lOaS8mA+eMX0dRLJYsbowwtOgAbWDZmxpBW5J/RB4amoSadK
0Tdt4q6+Q5XqrFDh6k0T2uW+MqL5WjXkaExeL14DhwgMFO/uOgE2AmitvevT6ZNnJ7idIlKH3LN3
ZROlW9PPdxmj4aDJnzGOPeUtsfKkTZMYGk/PRYkFrNEkOPQIqHNPYU1K7PeKUI8zABfvnhDn4oXd
FbksnnwlC/A9IKPvvnO8iD5QBEvW+nypKsA2dfcZVw7D4Fx8oGhhgQyfcdMpUOdmszgDc+JREzk3
L6ZR5qx0K30sqXd39Zw8MWI4egxbibwY0i9ZnKx7Nhg3JgjsquLmY4rND0aL4yo25HMzckr6QbpJ
qWwJsUjrNXLUr0a6uJmE8xQMxs8R6fQ4k2tqju/lAEPfHYf73MEAWnh6ugsC1zi5rQp2DHeJfhYA
9WGjMJQPplUnjDex0NKoAO+GDtdm2qfMZ/HHb32dWhdG0T3UKbs8pSHVZGtWDgAWxcDCrkh6CpMr
ZamAfGGz/0zGYAvfZtoiyqmOKGhxOoCSlE7PhrP0EDbiQUKoi45p4y9mDkRf47MBBuys5t7/6vss
bnvcRwSnh6fatOj2ffnd5ORi9s2c0zEJuykvqZM7N78GPJxQC68ZA/2cUDoc8ebVqxa3Ddy32UK1
BaaNrNRzQvQ3g/+nubEBOPo4CWNIpHH/kxTH7zJ0mXUT54B4ayWoKeLW8e/KIjjHJecmk5xr5Ad7
5tIbQybnpEb7ZZt5vmWtX+4Adr0Sw3w2/OSFHdhwsavJeCSmV61h9/8kQGfXNdanY8wEwCvSpNm+
4kNLr10HdC3qqmY9aSQwrRBvtem/xdS3jJvrA0Stc5VyzKnOD6FB6VMWdCuGyZTvg+E+9RyS6a9o
7NB4T9VICImf2vtwHL4MRCTkBlluPW1hyM6P9X1Ia92V+8D2boRJsBVUESgV0JKYfrOcrccwQi6N
W1r6+ScXOGzAhDwaUZr7IB9fq9DJH/AVdHsytU7KlBUDgOzFFOE+z9By57G94dh+NVr/joCjEXd7
94P5XLHi83jPChsZb6Tls0UeRi6N+aFKzPdSNzyuBv1FGPVD6YgfuZ2/AYD8GP4vdWfWGzeybem/
0ujnywMGZwLd/ZBkjlJqtCa/EJIlcx4iGBx/fX9ZdYFT5XNvna7HBgowbJecmUwyIvbea31rSX8W
DsM39CkpeqDKDn8S53wMOs7dVgUJJK31xfWaPayDfkcFP11N68rdBs1y51UX2K+nXjvD0EjSRXmr
TdvmrGiCVKjbYusaNubFNCs5aPZVXFZIYwzkXgd2PAaUfY2mBtYCZCpcLQNadtfYj119mlELqpYp
fJNS1RneASLNZ7POc8TbQcCHsaVI5BsX81E3TCzq9gb/4rzNqhFhSMW2OhzzVHlRnRl0BFDtHao1
kzsSh73bBphaRZ1Guox4DC3SJ8Gz7kjlRMlnmt2uzcMo9RF9cjZPPYh5E4PervLvMM3s27A+BaMH
6QdPCVUFYjLgd6GnTnOWPzP7x66UgU8c0ncP97ZE98ypbwJm7SdPPnP/yCF3I5ksptcjUnvO8ffG
apx5Hvb8Kw/eWtxaOdEi6+reOElx1LPCVxRULySBP4wdG2XSXqGqNqJQDkA616duTbHYZRgWUiSV
MRDC+5p9a5OXy7PFZMysMMgOWZSkEL2qMoMgU4bHLCX0OciHg+d16Te7IXQcp+6bl/RX1MNyMzY1
KU6tyA4dS9l+Rg7ECB8eWpRltITbDs0SOn3/XSmLGrwsQuY+RoCls7QAd3XjE01Cse8rQ5yylMgz
HZjOvmyYn22TpuifV0xWNpPAlgZGeBnzJ0FBPI3PqpgZej23gRUch9bUuzHHaj01EigAXWSswbSG
ELRidvRKHX5V1hgcE/8imMz6+UO3BMnqvG5PTtiPZ06qYEVKp3rBsKbAQ6/5CasxNk6hZ+9CeqyR
k6os+5H0tXijxQavuBmsO8IaeqAYxSWFZUUTpAtQNbTpTtUlCDLFUDaE/W9vqX3mZOJjfKL8EZJy
r+egGi+t/lqFUZFhVbi70W+4wEu67JLAm++CAUM160T/gK7j0jTSHqVcJtQOqRJoHvKLb8u1S84L
jtAtIZ7ZXSaplNEIhq/lMHhRbnojLMFMPvsQRb71ID/f06XEwR20epdV7Er2pC2wWZNxP+JZM7ms
A948MYicAWbRvxUqg82vZygFCtcmR2mLkSvprSdz0MghlT9eU63TcOgxDUoeOMLp6DqgAEKL0pBM
5+Zu8ugzkYY/hnrOr2d56F1Z7cbMdw+yqJ37YFm/lrRIznyk5FigF90lqMg3aL0oeEVq5kcwN/rE
jtJfNVUA4tYfUIkhfRGvXjGNZ4qOZpux+e4gAVbxhF6WCWxaPmQQER9hJqRH35fV5zBo/yFz+1dE
hhaqfmznNcUgFJ0OiQQH41PXWPcXo2rUDAvkOZHycEs6Goo39J7kwfLYub2563RNWFu9zHuOMYxm
6RtceW1A3ibWk4MjlREhh+Lg6ov+SqVG9SRlTz1MVAAv4WXXWVuZ1wP733WPtCrGwW2f0nI5FiHx
O+3g9scAs/qxVIqsotAxbjOz+D45pBUvXv642pQtdSdvNQK+687sGGQEzbcc6dPDGJJJlQWM/DeD
rvGhVhQMO9OEDZVYE0JAp2iOVR3mcVeu5bXy0AkXk64Qe0sRM3oU8Pwyguv4Z9sfa8mgFSf9QsUw
ENmQXr5Y1RTqlKqBYJyC68CduUWbKM5T311UzNNjWtt6OxTmBRUH9aqA1n5soHLGeVi027QH0jik
+DvJFJiYYA9N7ABsO+VFJd5nQY2oLVVAHmRVsbTXneeZV6WonCIRpBjRuRi7pBn0Hv6YOgU22006
u+5ttYzfhm5ZHrSNf65NzflIvOPIabktsEcm93pxERkArsbVXq4n2esWqkhLvDERdMgfF47kl+Zq
QbctghqBRLLI8gfuXP2JNsTa4CFPEbMzM2Fg48e5pcQO3+VjMnTjI5m9JWzaEoF/NjUvZVgMWw+8
92ko+DZoWUPf9lUXKz+r4tG25J5eywWOb7g3QtJhUkkh7w2SDM4JBsQd7+fc9pjJ5tKzzwVoimsr
KL87isRiDXkVg/oo953p00Ch5qrdipRG5oYnnl+EdWIablET+pHVaRKf3Kk8aJFVoK2GtwHFVDSV
F4gdeaaHHJgMxv35Y1RmAvEUVzKdyTW90sZsMocux8+06GGW1/UqTss4NfvMMdWpNZVET+UXOw6o
O3pcwA2k3lnOIDhvY0y2EEzEotYEZ6aGu22mDvpOkpj7mS4E+KvB3IrMyXeFW36B3LavdJHNR3vu
IPebhfhAkhBslWsT2ZbCU2pc3NHKoz/bmVmwC1Y5n8YOrSRu9CDWrA07+NDNRhmSdT0bgjM9GP9p
tJ3qnGIciKes77dEVCEPotcOm6OMZK36b+VU6G0IIDJC3MUTWMDJXRYbtmNVDxVCpuqdYSPAscqc
zqQ+FJFtghwvDN864Pd0v+Ur9FJdVQlp6u51Vjsc7Vd3QJFbynJD2Pm8STzCABzfIEatgLe4CdVs
4ufW3r0V2LhAqq4nE73TS/44Emi3b2t32lR+mO8zrxbwTtuuufdLh0mUbXtP2ObLW9HjlTHWUP8w
9dDdSHedvoyBSabAcxxu5oqhWMLE8Lx0q4RgU1GG0VO5W1FVbUAPwKGROc+AaOyj1672K2mrtFf7
qn4OXChBMI2qZ4/KJ66weca8zfBuyZlyocGsTrXPtHANxwscZfzM8zq9qbGNTvT1vem5G435psuL
FRlQ/xlmv01x+Ucu0YJQ+30zj1tMt68rj/iduRBoVSqhXp0qD+9sglKsCLH5kGwwKOLnW+zSfJET
0WYzHs63erpg5Lp2ct1oIP+aG6Jow4018N7SLPg5cyii35rzzgPc/3EvACONTTM/F0ojSeVA+H3O
CuOlG7U+NEGqT4MXjG/mHNb3Ais3UyvH8W5AP/+cGuJzNgaz+Lc6EP2Z7Ajn1u+EeRIlmBS6yVxM
mO6sbz5tDsUU8qxS3b6MJleP4dzPUDHxJTghodxkwOnMXAHAcZhCFkDe0Yo67tMh9YnRzAxL2E2L
DwnD7V7azXRsFhztGaygvbQWJsq2if3AM8M74JvJMc1hiYLgVMPPNNMEZNbL6MUSGtGTJCACkRnh
bHG10tHIuHUg2fQ4OAfsk52gsFYLfwAQiEs0ZwQym3XPTxdNeigzLe/QXVm3Y+gkR+HTTx1Yk4+2
qZxXaalyy5PHlcVJPG/k5fOSVd++rGJQr03CUHQzVJf31la9Ec/BzIR4oiF8Xq2aMnlx15qEUlV9
jBrMNzOhBJxEVkddNX66LTdLCM+poghuuyNj9u5Egh8sBmdID6lf27csqmjCXN6LSUj7GOGPbz8W
t7P15+DVsjPueRl9ZbmKtTzNzeBZ2Nx9LUPrYYP22df7y1Vp+Kx3Sc/ahX+Vv89Hm84uCeTrnTMF
zOTsD7mWCATAzYXDfinNHvCmyJ0DvT4bvA1xhvE6E4LXXmblpl19WCaiDqgj9jx9Qj23SN2omoVe
TiiaN8bsyn3IzS6dz6pq/I7juvMTf9UAw2PRmbwuNW4iBLYZL5qIZVI3hFMUX2ujAeS7Rd9Vt5Wr
sIgFrS+uiiUnnAM5oZs9WJVvoQsz0TPB6RUiRqhAgmbfgEtmN1kr6mXWBYdg4XWYnxO6KMmjmopx
iMHhPZDAbOEcZnrqtTEpfexI1qI+cQ53TGR5gmZK+HpVN0NBbMvG6nv1atYp1S+d7+p5peq5MLpW
46VO18l/aTynqHcluoSJs+5YXlWtxWljqVGbxVYIfYntqghfJxfI2ZkxzdNg8TcrSY3dO1m9zXrj
jAKy2Yx26hTkLaw91MCmeMZmZIhoKRtTHrGIpgukokJFLl/L09qy7G7EsLpbvxuKVyx57vvojvrG
mFB8Heo8tTrGsaV0gASlYArzsYUBn8vmnhh1M2LWJFDYQ8MYrIPPHXWVItOJBfVpGgcBY8/40tPb
hZU+9NK4Wk0v2UyVuapdNlAXMYLERpGl6GGXqg7uaG6zRrgLDr8hA7YMRQjU9clxurl6mYhAhasx
YZeJwh5V63Zi/FENe1ofDQPRVstrS0pFs7LwKpkTd2D1ismdcOAnjkVuxwGqhWnTgvFCAQ9x/Yx+
EJwyst8muaZXglHfzTzvK4FgQvt+ainkKnq/aWT6YfWBvcWBdG5Z8jNzcXfdWuCFmwj+R/eT8AFx
a0jTgc3Biz2Ei0eNbPvryiQM694DvMXZvCpqeymvmJ523sWfl99ir0lJjMFmOp4a3jXlViLLqIFD
mZGjQugscs/s3hlxjGQAFSdUsn4aRDWe/mrbWyzMkGBUaEajv/rIe3BGTsdahjXgO3Dl6CPxfobh
rkdSrn/CMC6iBnvC1nenHMQCutcE2aORiPpor4veEQPq3dIR6feXhJZr0QIT1IhxIpoDe2ie+hun
ZJuLposvypNLbHUPqgmBNObAziPVo6qeOaOdV/oGyib4fJN7y9ERM+BYNwijdvXGqCV08Z6rSYJO
v7wakOMRfi73mMvMKK9ooXME0ZEx2D+YR3L8bfULeN7m2mEgnkHUQnFvfB/aFcysFveaBsanGlgs
OpZOHTr1Xkw9woXiwsQG/TLTBInHyUuuO89+rJWqMcIGRwfEZVy6VEguQS/AyaxN6S8ISul6ZG08
tz5ZHiYnKqmjhVbaBag+pD0s2VLuVnKu3xafYOlKoMBcHaprvj/72+qyycKj+7amjkSrQke9haCZ
GyxjzKe2/jxqrHFN8ILZBr+TFFSExWyKqLhYQtrF2vaqXFZuVFbEBlbxWWGsvMlzlb+Amud6WF1f
XXeykd9cYgPPiD+fasnh0F+655AOLfzA0J3AyzogawExF+hGb2DYBBAbLRcEkSkTQUq2sqAjYoqK
1rJ1tw5y4zuaBiPpFowiOf7ke63dbZYmuLdFdeUP071b13FH5ISzduRMVEfDNFvglIUT9aZxR3OM
SIqW8wXYmntczKwDpW+SCKLnlriHZYoqFT40FdNc2NI7bcN4YWB6bQbhBQ0hSIiinxs20EZLtLNR
s1q025zyYy16f9fMc/NItrDcdN1sRVOyWHvGfSaIoPVqgHWybwpEdA4p9OPG0xwdZZ96DAhWTuSU
QGaM0NziO0yLO4lZtssUeWFmV9zXlXeVSrhCqbUcU1FtDbqDR6jiL44D3U3L9EAbkI4WfpzqFBYB
HT4xtM/MSqd3wt1poulO0aHMXwxydq8au/xO4l72MFfWG/QUBVrcNbbhBKl4mcyeHAACvMJx18nV
Oi6B60FtYncykwclpnlrynI69FjG9h1wp6/QTz5FmdGRauolljWDwcrunksGyMepJ+0IVSJNuDWr
rqumNC4DR1LG+vRYGfa8c0ymFpbLhDEU1vrJypTTCEZd4UlYMbWrzB0gqljR5NmkMofyl82vCRvV
QKjwtWNUdDrSd+qoVwI9imgQyFBcZ3pyXTjuGSQohimjsemJ3bx1cgbO2lneA3gW13YDONAunC/b
qi1I8CTogGRjcB1kpDKhZMIxgrBknCFZrUHx7tekIzCOZeZlAai13QWaFec7sHvOI2Ojz8pQHCpg
ddFkLHTsL+s5s5rg2C3+k+H4Mxs+MkI0OIwiTDt4a0uL5EebKcbiHuh+GBCXne/F2Gf7XBmUDz/L
xrpWTfgjQK/MWr6CZGKVhkXSqG/FwFBJCETNAFtxOuwGU9P1Nk5L7d1ZId96bwXVcQFPeLNkyX1t
jR9F8dh6xW1pcDiSoRPTZrsyyW1xbCIylsK4s4g5OJAoi4DGrj98VcVgaM89jNXXbmxfSl1vlxxe
gpwYt0vTJ8gmSX6MxbDLx2r5plyLeSQmiiCgrRX4J6HUTQaDa9sMFc6l8juFcBx02U+CUaBy+rRt
nDDcTor2W1AauzzBYF5dApEaUoLgSXBC99rbAsj0DnXKcoIBRzJhnibbvgheZ6d7LZTQYGJLx9mY
hVOTPjxfz8rkPY7hzptQyfS+dUErW+7ZpSiph3m6hWxy67nVE/jgY1agADe6+rjSkKIMGam1xo+w
gBmMUSLctkZx41YFDWpfPUE4OmlYuUnZvdsc/kpp9LCKmx+9K/ZjWmnsIOCpWrPJbhNNUI0F5dOX
ezvtUBHq+9CEaCyaWz+fDmsQxnRLDnaub4q28656sy+dDRITTj6krlDQVXHa5CenRqjXNoz/EcvG
vqKF0bQtfG29h56a3GNWr7ftYuzW3iGGoPwqRuumbOUVJY7YlOSnxYXhAZhtuOurjP7/BfjXFvOH
mImTa2lnbxO7db/bJcqhMcvyKEHTsEGBVEV4SnzKa1wDzOusnTIurLjUnx4A49nHcQJfEwqN3FFA
C4vl6LtNLNHGe4MWN73DvmVxByRR6mJRAPCo3QucEeCSrnc+GtKVgY4UbXtl1TxoYeaghcGz7WDw
bEBRJ7cgyI1bnFdUPAhEwpI3BukRxhRbzDqSLuaWzwHH/ShDq3sIqEAM3FvsSiiRWD3BY10r6URI
qniPysIfCeAaUSMM1DnIhiPzy/HWUbYTYZMz7oahgneH17GyMZj5gyuvm4txCSJ/H2XlRG5asl8Z
hVNLwAA1y8HZ08IJTkPflPupn69wltzkwn1ma7sysbpgJ+CslFcmSKRWeIey1dwEk1Pfa3uy7+RY
X5IN0I4GZXJdpGIrh/xAccJoks5QmXT7TKppM3cfNKeZNRRaRGYbAJgLwHO66qj96drQii5QejZX
+4hH9ZmdCL3aHNt1+9TBFoznAcai13LO3ixJEnwC2HKbaADbP2Cu6N2vybHzcxE2xTXTyfBMvCNC
uVzaxWbkTBgno+t8ejbnuFzWP8uQ7RLlCTkfTc7J3e+De8HpGItGmcTocsOYTSe4IQLKuyY/oY7+
g0Cq1LXs4i5wWhxekVmUml/W33/pB0Pyu79vcLjtvppHrb6+9Pm9+18Xb8QP0Akqp47+P3/+bf/7
7wEOxO/6/U+/2dLl1sv98HVh6vRDxY/+jia4/J//r3/5PzAT8K/8G3OCZeMf+O/dCd9IEenzP1kR
fvuJ370IQvzDZahLYq7jAdpxfGwFv3sR/H+4lrjEkZtYCnzbB8Lzn1YEm79yBMYFgUcA6ZDzTyuC
beJFCIHt86O2h3/B+jtWhF/AEpawiXm1sT3AHsX5EP4CliiAkeA3A6SR6p69RDrGaXXyMM6SYXyk
UGWzUet85zcmQERD9fs/XKf/AhGB2eKPhAhennYK4KLAEoBtTPeXBFSapUvjZk63cdrMvGubdfjI
qdseQ8V55G++lOO4ZAj7xMz+Fmv9i+OiNhJn7idGP3ZTVN9mQtVYZIcEhGkV/ptP9S8XFeIRnwp7
CUPiwLzYUv7IPLLpiyg1k1RBhZxv2P9zA3sxS8omw5y+W3nJb94Y1HBd0yz86qd+sY9//WnFhWnx
B/aGhUgfQE9oC8cPuPHcXz5unw/pZCoG6WsyFu1hCmnQRtgwB1i0a+6QXic7tVN0L0+9v1RvbuqQ
kzGyvj7bkPiLnSF9jn6T7C2aywqt0F+/wX99f/7lHrZ9J6T29X/lQuWMVemIgrVssDqcO6MYT0Yt
69Nfv4r1LzeY47u8EGAz0wLO8+sNJsHkhxzTEWUYDaWlRzcKScC4tlwMZZlv/pzmt/VgIKBx0HMj
oBoT90uN2vs5ob3P7qVlZne5j/KZedXYGtsFD3QV+6sgkqD0AVGlSUDE7NjpbF+GVXNTh762NyrF
nLdHyO4uBJfZI6lFRef8+OuP90tes2WZhIO7uIdci9XFsVhA/nijgbuBLcL4mu4sAQBeaQbwftnc
pqWetth5pru/fj3xX7xg6MJlCk1eEAzVLy+YMnihOYbMTWTmnhjqSwKgF4/JEFtJ+T1I1GMbuEg4
e0pw520yvZMZYM3kUNR4zRlxTSR7GrZ//a5YC/90q3MVQq6B59AvgzH2a4wyVlkTECgRMRkq3Ue6
xzW2ieVr7cvgaqYTElXYRaO/fs1fb18Loo2L15tLwOodmr88XuslSYKAA0rPMmiPGezJHdGe4/nv
v4pvBrxQiCnNsX95lSF3g76wyLmRVQcHd7rkVHu992+u33/1WdgEHL5YO7BxpP35Llpmx0vG5vIq
KJKOwoUZ1ZL2ePO3PwtbXMC2FoQW8Ry/3Dow3msDET5PYi7fa8eevgupnM9/8yLWv3wY3+TAg/lZ
mCz15m/r4o/3hxy1yv/+n+I/ZoEdRYzuD0WQAaEk0FjKg5evYffliQofQWemL3CxMTsxhTBIISpX
34W/OKZGjLq+mrCO2a11g7WVHsBglj4G1tolfrX3Llm884rq+6gdTVOtmHG5RxZ6Rto1vV+59/U4
y+rK8qrAvk6xXLc3Dh6s7pQlLhIXG2Us4dlwRYZDbxfkGTcq0x0dwMa5XdF9UxhX+OXjZMiI3YCa
F+5lk1NTjnwhBPnV5DojIKRI0CQEFQjGAeDAwFJFyoPVTbh+UVMfSB6mAWq49sL4umUudl1lwLQf
Bluu5lPSYhGAYqFgZE+hUIhxDSNFCF6v5MfRO64Pfs5BOy5zKuj4YqqiL+JbtYx1a3VGrLCa1zvZ
uUG6X5xVvZhEbdXxYCbphejSubeNBI+7XSg5h1OCHXGNy8YlXwEBUbKgHoOUE0/W3C6oGBwfQ3Qi
sm+Bt5ISp90sFDtjgbe2Ec6SEDJFDhacK40KM05a5QDes6XB7i2o77aTqAawWKOwD6boTbVL16qF
fEo4axGXvbseaSgZ/Eyfmt/bpW4ZrpCyjKCmdA0CRWYQH3j1LlfQrepKbxc6I/caHz0aNLbsmwVJ
0LxJuaQ0TDod9HwZC5KZlfy/t3npyi8F0bPf+mlRUpjy7p8Uw5crq3KcB6EXYWAs7FQWlYnw6q0q
R1j0VjfD5MvLZH0pLbzH57ktMr0VMzbBXYgvEr0FqQdHq2cRPlnBoqdNQHe0uoNvK9VOEDaJBIRp
Af1LtLCvQoXtsjU6WdPrIirkLbDH+iNBCE7l5Ph5fl7kTLhncan1IlZua96MvqKpwPmv+TI6oKZb
PecV3DZF2aPyoLDi3qzlp2WklF+0A5xDLspqiVPpraDQeyRo7Zoh0mxRUs0RN9ciYCsZdMUQzdNW
GWVVoWaya6U5Rrqggpp8tulGAK7eZlqHGHmY9pPx48+0CztRjhNy46k4TcZQfsiFbYyiMRUaG71D
auqMaRaNb2sQppo0PZt2Tnf7ffFpnBw8WZHEi4vB+gjmcu7p6rQtoZP1jA4kNWt9U9NF9o+E4zXq
RAt4Ge/ImqZVjTuuwZ1YWomFz0IFM3VQJewYj52f7EaygBAsAzQGOslABfPH2hn6xrUh2xDKMKz+
3TD21puHO79j4rWkyZOgfZef5ADqajUJqdggY6B4rDHvIKtm1ICKaLrA3VOoAPBEegDh2M/HFi2z
L8ZdH/bN9yXMp3s7q8BsMVDxA70NSK/BA1om9F5gZnreths74UUIGsp1n5WdQzxPCdBgb6HnbuM8
Fb3c4CTy7UPQDADJOZZmj4Yk8DPy/YYMD+xzKEk8llKU0fh9HFQyqe1t5jX0wcc06gJ3QZ6EJrEO
4Q6RQH9T9Qg/6P+1ZG3MU+2sd1YwIGUKLOl8EiadiD30XDwo5mqlL3MgRwGUs5CfOVq8s0WGRbu1
O5PteZjDYovvDuogemCAs0J6dMT95JwUSE/pqTQWqnym9giHKykPkMVGnuZCMcEc3cZ7zG2FIS9g
jhN7gE7OZXex+ckExOLGw7BCSFBVjMwP8aScLMRZ6kyPn0NSkdnKPlpmlzw6BH4TrFTb6SdkdXFj
OKsvj5TIl4I6qMDdWk44rPuyCiFB2W43yTvMBat3pDmOJajB3eRFngdwalN7vXxXbkCfocYfCUyx
9PFmYK19FnMdttuORYxmBTZbJsiZjdkkDPohclH8RKmdwPzlcHm7ziRJbjvD7ScGDGx35O+4NWJa
RzCw62v72sOVcNXICULW6IbdPQxSq9x1TGsk0lEczRHMO3wEViHSPC4IvPdQ3FnGT56I/nVxhPfe
dlhsSJeVtrvx68y7EPI0vl4QNm2KpTSRkJZnpG00WQyKRCTPTI7QoA+McToffxF4SkRREKn6XeuP
mpDwHstQBBXbuKPH24K3nwymywRw9D8czE+Ib5w2FxuDdK4BeToxSFssipO11fB0Xgv2rObkpFYm
ItdoJcbkllZTmtSgQGqkY4+Jl1uMukSeceMAZv9WoqJ7YpCb/KyHECuYITmzX1NjzcHGLnEaXsZQ
5AYFBN0d3dKunxcOdiga0t4dYsRtWCq9PLF94hrSIIClqhQByAncPR5tiZbT7+68ziP1kCwQ66lK
MvAvLCgB5BDZ3btG1Ty1Ze+Qf0dbzY0s0+okeMbGhJqfeGgMaKgTDul3RTUfxADGer+AzTD2lwsC
HsNHh4nRDnl9BgirZJWR0w+i7ZkxQTOUJZsqvVC+Azmg0ixcnGB1MyJ70bhSE2LUGTeVLkNtSPhm
cyic1GgYiXL7EuhLh3e4iK15rEIoGBsIaLK+cVbR5LEXlmCP4KwqVDRkWxkClY/pp3eXEef8aAin
qFQkPF/7p5Y/G4hGYCZMfGzjLzxlHWsjVC5BVi5GLhBECavs0ts/BxQRNXoSUCE1tk04SHX820nv
b3EyzvkP1fbtT/3nntFvfaB/NpT+f2s22TRB/vteEw3CofnM/4i9uPzA760mekOAJfjPB0hrkTjK
6fj3VpMV/oMmD4haDsUXyKPH8fs/e02G9Q+cy/yEKSgoEUX/AQZtQMugWyLCwKKCdkzX8v9OtykI
Lqf8f7YlXC+g0qc3wQzG4tXEr8fzQg25YTKJWlzHvO+lu8VbNVGc5ybC84BZbeWcMo915OISldOb
HcCm05FNMupA1KjnPo7242wvmyIoY72gV+P4FK0UYhOFXmA86PWxW+adqepTCwNdJ9ftwIbhzal4
sdOTbeEDf6+0d7B0srWVp+NhGI3nVnwC8or1eiWtQ+Pbkdt/GFJdDWtdHhuFJICcDcxsBVPbS1cl
gxfqBwXlWIJ2K/hK0PU1aC6DS6OgxIFdxENSGJECKiDTW+Zr4dZhwl1RVIT0lr3iZg7Ug7s+EPGL
bdZLH7OULtw4neRonPCnEhgJ43WUAC3LFoio1rEcLn14DG9MAZAU5yOgYHkw9LBXFjOIvtpnrnkl
8TAn4/fRH1WcTv0aGaERZ1762TILaHRxnpxzazIpBvlMbivpnkSthhVDXXs49SPvvx+2ReZGoknj
bOIphzORGcZuyoOLgC0ywaVN+idQVRRgPOr21lnbfauegvAzYx9dPYR50xo+MOm40QK7dg9kBeKW
jopywNjiPa2z5x1sQazAbAbpLkQUFja4T3EBwjL6ynryRqGUoNMDzOcXxCRJhuVE/zbFIVgC8to4
eJMe5suzmUNly4uU9tG15byXs/vqeSUNCMt4W+uPIgRS4p+nsGUuQjSF3elKbYT1kZCktCdWbriC
u9vfYDKmM+g+D+KysDLs8viSXbWRLgtv6hICC7zST5NnAalZ5K61zdwXCst920+QzQAKIbLqT4iv
7kKCSPZ5cNW0ghl1CDXQiHGbuzQj8F1Ty9tnIgC2iD13zuTEs8A8scqrlqlNWgxfMoGWzET9NHvN
1kSjZXOTykwR00SkXVDvnbCOLqFbQmLB7Rwm6IY7U6Jc1FdJcIbZf5pKQMVdgkgC9X1UstUY/hDV
jl9EoZnuUThGYBpi3QRwJ0xURhPOs479FAUO1Q58PkRQBBOW90NYexvU3pwHa86Hy97ogq3l5LcJ
RgBm/7t6FPe0LiIzeHSQm6B55xCtwtjoz4FjHzlaR4S6HbCCyo1vnPIReysWLQP4Vv+jb7/1/jYz
n4lF3FjOfFySCrlXEt4JDsBHVxA8Za94OI2rLhCbAadDM3yfO8ZIzf3gdrjMNfcptebkdbcUGvXm
Ets+kzI3zO5e4BhDth+5pCTaTo5HqKHyC8yHqX1JcuMkeioiAsEc6twwr0kInG8KjKqBOWxoV5MU
OsOd+GmsL7n5CswOJWki76e6jDugZhtzmHYQBpv5qN2HsieUvCakaqeHe8Hs1DTrnaVPM7LtQRbH
tb9vefjzkWLIK4iPn+sDjl8CpW+tkQxVD6KERS2yIrRYyg88K+ShIX1JqDutvNtSi++TwjvayAY6
YpLa8s3LrJ9JmkcVo8hh/DYn+Wvi8jQEZITN4qMBJ+BfFFI2Z3UMpqiQNceIJim3NdJgJBrABTHM
JNZTPRFVxGPemcR3yYkux1di/CRoG7qqG3Xuw+hZe13cF0XCEnFD6F54tWISAPTLrQ24RaQfQIGY
AvZPyHTbGPMNDqQSsYCmUsZOakXzxbKsFtKRnOlOoRRPuF1qjTXVyPC4ot88jI6zq5ZpjAkSmHdZ
wgKIJ5dcv40euTTlvV5fQoCR1POXYbeZNbtWmFvuuxBV87iXsqVhMDvC4RSIx8avx594HyA+GNfr
/Ghmx0zvTcyr944NSAEXRZaqt87x91lqHEpI1IhoGu9YtZI1ngDO9ToQyuH0n93QW9Q32l0RfMu8
+ujd7M4AT7rxQ3nn1+F3Zu0gjPU9LSmEC575Run+oNBxflcwgWAjh+I6LfG2juk+tDmI0VykeG+z
27p27y3Aj42Ld58Pll+p4v+ydx7LlVtZFv2Vjp5DAVz46XN4fPQ+mRNEGia8vfBf3wupqhaJFjNb
GPWgI2qiKAkPBHDdOXuvnVzVfjZ+JkZ6q1bamZ/Jy37CmWzW1qFsou6qKEqcfDDNTjRf8Vw26rEy
tHZfRBg0J/xKVcYWeqxR9jWqTXRrT7eAAMjOvNDLcHi26kh62IHrRx3yHgey2YOkyFcwOOJZo+l9
rAeSpGkzGmxlRfKpzkeMbll58k0kTkHu7xo/NfadlL4n+6zd8Ace6CJi0nC+ZaUWnCsEJp9Zjlpu
Y1IAcSu07Yl0v/bRNyGwOzRgOTEyE5E+1u2ipuGD75znUEchD5tnE7jRE60RtIcs/q6NlIgsLxmH
l9WgPfoKAFNTBYFTYDLaONoThhSKFMYdYXyBB7H5ppsciK2T2OHbfMbZ4ENmEOARh+Y8CMofhsr5
wEYU8JVOiH0KpK9OG8ciWUzij54oavDPCVASxlOoPQrTP82WjZGQB6A7z02N7XgavkVN4uz4C4yD
IEJ7NK0zl3YshvsI7Q0v2G6zHTW8PbiyBAGk0myBK0aHIGx3TRU+q3n/qTDFcynKPQU/PKoYRDBf
32R0Z5RCPtd274X1bMsWKOLoGJL4m1fHIrgemgxfY+tJe5qXl02pkhdmcXQIt4aCYiRKSa9peJiR
0hwneNTd1J7ju3J+ZA4IEirKhHGh2XsqfcU5IKEedpUp9b1GN6TduqkLPyFqOLF7hiWb20ahJZcZ
0rhObdufDkkUmtFObfz2IacQAOkxCj7DwAhNZtm61nB5GGOxkRYIkoJdQykCHbQ0qs+zMgLzZCLB
2VptKW6QNLMhimJ5mfeJ7dXGiHWpTiKS9oawffKp/YRnVmOUt76pY5ihdMriP3Z6dExk1GyxDROT
WSXIqfAWpkyhRKFuaPfEnI6Uwj3ZSsmOEjUaLblWJtkpqRhHmHEU+5xRLa8T17FfjFGpZl9kcwFM
YWiZwqT5OQckgI2SltlX13Xqg1Up7aeCjwErOSdlpH5k/h1aF98llSbDxqDYpBdGaxDVThP9jDkR
oVyH9yyZiPtD8WKziiajlynJhCohCG7xDuGWncEnWO8islCoXT8kdn9usr14anPMS43Rl4cxQSZQ
hJZ+AQSrv1dkOLwY3P2VFbIg9bGv79zYtfeOlNZtMY3OpSuH4pZb8c+ieLjDptPtsthkloprqCOa
iykKw7GZAeahijhO39oeWnuqUSPz4Qm7mePfsBirBxkS3BYPus9+UD1PSl25IsEy/5pHav4U2kVx
QSKIxdCLOUyODr+XTyMyRllCNdbDvW7E4SPBjf1FVFaeizs7dfV9QjbkIdZteIumU51UuOFIPpNH
ovueKZuCnCeUmSFJd21msRNG/tkup+IUpCLa18TRPSjoEL9kwjWfIgOicVHMIjiVnXKKppgq+ugf
xOhYj3buhgeSssTRtXyNRl5PAbfO2FuNjhIe3CS4dWMNcShKFXJOKhCYdOzujNT6FhX+CRLDMyRd
qCC3UyVfwuAByTcB6H6XXCZhedbH1LMo0uAIMfszP/BDwp/cZG/03UPkoL+satkyRt3wgjz3B6Vp
KLup+Hv8ngMQEBXiwHw8+1H0WvUcGnIqwpQubPTJw31dDNSg2JCwNzzaCQ+31Gp5QRQyDPDoW0D+
FTt065PW2k9xpxKpDLWkQ3HpG70Ez2NcxMmPlHe5G9Pojqpac6PGrMR+HOVgj5RkHwfTs6mI59wc
2NrGQXzeQJgNRIPatnPvUifYMg2eA+7KcSn3t3DOIGI2Nw3MnVMjW04HVboJtFx4eBQfx854KeZz
i+CQAqvkpAlyzaIRtZzVJ5edNXAMcXMOTK5BIGFIjHdhuSeHBso9kymb4lqbDoVCJFc2tCbqJiLf
o6G+RGEpzhpiEeIb20X9MvHdvsZmWO10gt3OakWxaQcozuXgj3l0ABhfnbHImoi3fbc/MOjlZYJv
+CqJothruywuIHIVJI1Q2dzB2ct3QU2nFxgtnuy0CjBiW0Qhb6nMaHuIiOBDQicTFyM9IMEzkfX3
rh8UNKrATneA0Xs0VEX4VTYVT1sPT9jkiW+A6gO6JTcCoMlgf0tiiNsDLCIzOrfkAOPnaOrl9ElR
p2RfKZ1njdprrJZe3WK7TcKC6rdmvXAoxqs6DV+CAvtArwTun23A/6+o/Kegb/qLisprGsxg0bcl
lfm/+LOkYv1BcAl1E4uShWrN+oJ/FVQQ6HAERTEjHFXjIEJX+l8FFRPBDyITzTVdNG6OZZOJ9S+O
qOH+AfjTxnSK3MZA+/KPwrUWjW9qPDaVagQUAr2vbv/shb7pdaoGPPsqY4FNzFHd++TMw/F/blMS
WjllHMT0O7nO/BjelG/mqhK/aGkIC3CMqxin3reK/6LotpV4NLTky3yCAQH6gKb/XrjtrVO2AJiA
Dbqgc1W9xvpSfh0zBAG1oh/Q3L+GpokRBxtEJT8V+ogpgbMztRHnN/1mXs/iZjVB05wz5iwt4iWa
8+N783ha+jCW6vuQFIN+2upZClWM0sRVGLnUSnmn+YGdRXwk+E881EYy3SZR4tVh3XvxND2ORW6h
HM1rOlg+dfyuJu1rcJWNJQR5FHr4YkY5SnzdJ5VTr/TPQCxua0OnHjTXEtqQFAXnOoho2xAgfJD9
HL/Y2Do7h6B7hHOkYxdDnV340RGSbUwuSTB+HURzNXQG+eYZ2zl7ptvoWg5BvMY3R6/oTtSlsW1r
vfImV8a4xwcCHCnR7NTWwsJpF5/p47a7bkqpZMgQuSrh5s4uZPm8rZpOuSUrxDq4ghnSJcPj2E4O
C9RkoxCnEuDS2LI14lB8AEA0f+NRf/UTJXmVHF4PbUAGSSMm5P14llVHqbaOHd1Lp04PYZY/h43h
Atq0P01GeW9KrF307raYI5MTIFPCnemne3Y1TbN+n+1HTzllAH+LNxBt8MADUgEFQJgTitfWUXmA
Nyf3AQUxt4MVOGbq3dThYCV0DCyZ0mGy7FPxFWRH7PlklvP+3GNVFO11oBIqlcIXuYwy4ywLY8Cs
cNhS148uzFxtNZYgnSpNxBpAJkrixUSaECNF27tBQnMGitWJNorrG+fOODuZYFjcVyIX+8KHAF7R
fGhixcDLi6W96dhFjSp0pyTz4hHCgzuJL7lbE+dFdX475u6wnQSlcA1qlTlF9b5tOKPnsm4569TF
lamU7M+RB++LsqSfk2AqD9O2vMR4PWxzx/8RW2HwHS/2FzlCBek6MIrbyAqbY2llxe3k4wEnDnMA
6s0XGjvafASvdVj9BjKBLgwOpmN/Q2sFs9pRnvow1a91GSUXU6hJj66+fh6i2benIv1UWVK9Jw0Z
3IRqawm5aT7KXsr/l3WrK3tkhBMOGPip4JzK/FT75ZULUfIzjnQgrRpGN1yf2U5mdgL0qsx3yqix
GaqjfluX1nUYa/pDg7WZh2NmZ1mNkboEcXbl+w0uDjqyX+1owlGBBB/y2lAfjCG8KUx68+iYmW5o
BR2Z+4LHSh3ugIYhhtWD9FCDwUwBqXJ4pEti1f2upgu78/Ei74MgPNb0vfZO1ft3qSGSK7MlBEZw
dLlSVHd6GYXdv7STb9ymo1ajfp9NX2NHyg/Fl4xT/q3MZXteW2O9yUzyxgxCCdoNkKFdOscjNa0K
d1EnMykdzGtLq3P8lvUeXxYYQzFeRr39aIAmN3RpXLh5b4PHg1tuJlh42SlBM+8yAux0AOf6TDpX
geFRC7CpmumakHs5M9GTdqi+dzMnPagN68X35VM2wlAfQ5o5AQ3OjfyJWA96aOsG2HUcoeWVlpAp
Y4PnjHURP1aBJW+l3vpXhdSCS6agaFt0UtsnM9ddIjW7zmfWe42x6MbBf/l5VPLYi/hWb0sa3Bdl
lKc3Ik46qBvsEymWjnsRJcm2o6e5FTgM4z7DZB0XzQ+fPFq2fuDoTaNUN5g9AEeJpviEt/PzmA08
Szj2DboYL5SmcY7AxQbbqF43Qf+gQL8fTPXJBPllYd7B9ZCkVXhMfvLyRdxpd5I60Qkxg3ZmzmB9
/LDDKyIK+1xjAB/LnwR+/MTAQaGdAerpkHKfZTYVLrrI0bn9k+FPZR/B/0+yv6TrFm1khZhkBv9X
sYKuv/qZB1CMFdEAFWQ5VoGq3BVV2b7YzZwiALTImDYA02b33Bw0UIxEDph2nf/AiJ8dJ4jMe1Wj
YnphB5pHaW/nzLEFoiHAIIJ3iF+fUIOBbiqWmznqwJxDD3Ql8nfdzySEYQ5FyBriEQKTo3WeUhL2
iwDw3Ryj4M+BCsYcrRAMEAUDX5/haq34Bs+1GvYmpxrKrFQ2op8ZDZgk+yu/Ak/TzBEOnCu0PZ/1
GcKtONkmsqTJYNbjQVGLaUdchDiA4gF4l80JEdmcFYHBz70BNU6AhCQ+sI37XT5nS2QhviR9zpvo
QhHTiieDoprTKAhj7N0DJ4TNxKg5qK2C4UrENBeEMQLIK5I2JFuFUCNQcOGPXpHuU1ETl6Gwxn9p
cD+fC8zokFAUihgiROlwVbZW6eFOpfNREGK4I+cZoGbsG1+hbpJsrPdz2GV3L6rcPxGJ0J4Hpm6g
/oErB03rNcyClGBJwvosu9cOMu1P9RzkF0PNvZE0/A/SzJ7xPoOJsJCvsxqADqSfrBLmRGJEPkcE
pqoa7CBhWEwTc4Ighzz1Fmdys09+Jgwmc9igXs65g/zzi0ndLzXVaduSTehm1XU4hxUmfd+cdRgN
qIb1l+wMsO8Oc7ph2rFItjGJh2lN+GFpE4OoYOrEr9PN4YhuctdkICEZED5uA1d/1tl3bAE15Ncc
qY3j2JrHrEtQH8VNP4b7RlFBNvW2c0EXQjsDeeD/aG3cIw4rBgW7kIAWo6yPhYh/RBJCcWRaxfks
kX6CXgjMSyOFrA93kgyk+qTCTRtwXNfUiJ1AbQCGGM5xbAYUWT66lS1cdwNHdEgnQVrDpVFRYRHW
D5HWeGDI8XQPEN5vRlMC60g1LGWNGlzWIehqJxXuTlpdR4YlqDMiMVjVSjhoIc61q742q13aKuWn
KRr8YzUVBea33geu69cXQTfEz4ESTQdZOhXdjy48rxE2gOR02+HgQKs/5YNSfgWI4J/D6pCvyuD7
2abHyLQXJHVe9sFoeTot9TvD6m+bvp3DWYL7HpvQWSccju/ojSnj5lhTfY6JZm+qOz0RDaxNoPZt
0FQ7mwg5mjqKfu30DqbCRjcuEI7LU+6OjYfG5SaC209YSoH33kleTaPygcUm8B9D4rkdPTq0LejL
oKHLmdcjA1ADndPqOHb6rsqPeJS1KzCmzwn1+IvQ8O+mvLYf+syU1NZTZBSd+J5DyzvJGQlnZjrk
iK65DbrpmJJpzgmWrI2A8JUJRplPe2yTqEQQ+mF8ayt0qCJoQ7ctLU0WtslxrlhJ46cOQtCV1IOC
2bGqzhs7BozXBxc5gayvvi7LS/J0xBPqFffZaXxC3WN4s1PQOwNG0Ny6wX/X3wB0TcixCgYs/hah
VpyM246aXVyem4g4NjgpPxHhyuZR9OlOdwi9Ejqhghpc3j3Yn5i5u7jBhfwAdU1uBT0gEi5j09Nb
8yQUSB9JaV1WCJW2pqj34LHSC10fP8UyRGBjuZBHgDQcCig9dMS6g1na98x00ZZTPOBnm5WsC+Mf
JfDhHae870lrfSFD5gEy+y2IQfsyTZxvpaV/ofEUPhRkh2HAgm7uZA+kHCinLAo/pcbQWHN3CjqP
luzUnkKPi6XC3mC2/tpLGVCT6PqzOPKRi2jg3dPUbI+R35iHDO0bhDGRbO1qKK/JBaQQlFP7Dalk
pnKwtioBiHlk3PAm4d2P9WWZquVdKYi5HDNWUKMtZ1uF/12xIMeWckB5ynZzdLAlJnDS9nP1fFux
gG1iGuk7pEfg63JZPlhGEl4klq+AJ00OgN3BZlQwrqWEbItI8oyoPaApBL9udJnh4uoccaNGKfFy
BlbrnnrHVkzNMdDs/oC0xzmkQWbe9UP5XQfMBJ8XfjZ1v22jxt1mgB297S391KWNekX4ab8hVFhH
T2lT7puTBetouDay6BQT0nAIYmc6z0ujpdMHrfRipH2X9wYHLonTM0nBf4y2dpsWzJGFZexsQzEu
oMNmN2FEepDWoKWL4a2e5GC3wHOStHhuJAqlPJouEoyi390G1Eaaf1WriQSEigPORoeutemF2n0N
QDttTFtP70UTIMxNHcGHCnnimJe1056NbYHPLRct1bamGzeNgfE3Bwx0bEHvua1yHPOyAKqKv7/d
ZDF1XZTBNS6N5kdASWivuYLpOCqsaDs1Jmtip4w7WFgvlfzRB8Nw1mF8o44eDS9937nXhFy636gl
T7umLlBLskOiiJ2iHNKCgaC+IvNoTtzJzGq2Rqnf1on7Na/V+7Qhjom6PYGfE8fIZrTvUVQ1R2HS
1htyK/IqjuSQkh8bgLub3ow+Z2k1XqnzTAfdYG4u+IPnziJBup5OhvOM0yz6oKS4cDM4hmOJUVHY
OfnxxXeJkOI+CbDOy9zEOhAk1yjxrB0rC8b12kzOaCEh9Iu4M1ROJ+7pxRqf0pnalmvFNYd1umn2
4PVWmk8UBsc7k1TggxPb8oX2FKdkJyA3z09CT0V0uyFlg6MmHlX8/dTN64nzEvcHbLCfH5PDgC3L
Oobn32QMPP4AUhHiU5kl2YEPCEtznHjuwBZYHS56kQJi4hy+haDvjkly2ec+S5YL/c8S1mNhp0cj
aHjphJhdRBMn1wmI9sZhXpw6xbjXi1B5Ys/dXnQ6dIMsz/xv9sB53XLS9qSr5m4qE5o9SXuyExrw
tJfHre0W+q7gfE5VvC9PsUUO6JbGpfooKfoSDqkqlxP1jbOm0+TBrgtzAzkzfJ30sfw26XV8qONq
/NO384+qhA9Fxv9+Kbr630mzvNfi6kv2KpeXeucI/L9hAdRmVdTHRcSz/Pu7AuLPf/3PCqJLFtFs
0FEdXZgUBWcXx581RMv5g39GXIUTSkVhNf8//zYAmn+YKG4tTAwGyNGf/9G/aojWH7aFXpCWFAFC
cwXyHxkA3/slFLRY0JVMfWn6cEVEa5egtj2CeygP0zSOz6Gwht9U4T64vOG+r71BkU/GnoPYPqyr
ur7rLRqQDwEE3x9vnvLNn8qx/8jb7Ia+dYOD470h6b9v31gYB11ycp028a2ZRSmn21IjoGUT6lB3
MZurmdgYOtqvw69/7KM/ZlFIlJYKDDHILSAIGGhQh+gBpa3Rcj7/+vrv67l//THzH/mmUImCAKQE
BJh9q5XGpaZhQ77v1Vi1LkanyQe0O+SzECNdlXe//sGP/qDZNffmB0t68p09/2CXuvZwKkBEtVtD
tmG0//UPzK/5L7nfX3/R/MNvfsAhqARsmm4SpiLt/mSNOtJ6ZjgRXpgkTIpLrQWMh2elIgBog2yb
4FLs+V19/PXva+9rwH/dwMJtxElJJqYcTbbiAVEn8Ew9W9d+lIlesc2tgr5DIDsSGT8HSSf7lmxJ
Bypo4IjsNynoHz1jmgBvH0FKtRLtDA2+3kETrNfFjxmh85u/76OLz3X6N8+3YKT2mELM/ThK+5NK
vYH9extf//rpfXT1hSGM/NbIknptgi+nJakiwSW2GpLhdtXl9cXcUCi9yYGYBJ60sbsnrQcXRRi8
vW7mmcWxbx8N5+S4LAXK0gbIy7RXBwUdpFUWEBPW3f5iNqDerlESjpkNCurOYNMt6tZ4Q1N3t+4H
FtOBiCm40TpXvLwYbetGRkjqn7KmUX6su/5i9EuayWo/QP+aqJvsx8DAAzBECWXtX19/vs7fDP5Z
hPz2DbgFmsNWjACbFWfKDn2tld0+7Uct2lVRaLgrf0Z//zM6ZxunLxUb5lDLwTu3ENzvpxzdPzWe
ph/WDTV9MY4rWtm+TkyuV4pkekgQsF2T/+Y+rHtWi4HcJ/DterYHnlCGaJ/K2sY4iG6mek5MJxl+
86g+GND6YkCHTlCCsy8dr04NgiiySb12A6qef+4N/6Qq/M1i/MHlxXJA++gVeDhsv+0KX5kKVeCF
Hlj5m8Xko8svRnRL9c92VMvyOsyaD+CDsr3RKna58u4X47klCWNMx9jxDEno7z4dnWFmE0H/W/kD
i/GcuIpZ4U9xEL5kVY58w8z7fR2ToHbz64/oowe0GNC2GHWpKYPlwbmLnmwEQDdDFPx76//h653v
82/G87LNnLldb4Ias6HgS6Ld7Cyr2ifcfq56ahSSim7HoND/mSn5vxfupaXdHmtS4vGwe6UOvu7Y
TLRcN2GS9eq68SwW43mIxgq+Sm17CHZL40xmIMyRJtKe+s0PzJ/l3z2uxZAGuI03iKxZr/LHst7F
AQibm4yCt3UKGj9L9kMgxvwTAEP9c5sHfX7266/goz2PWIzydAh8G10S827qpHiOFenTi5sIto/2
DihQioDI/6duG2E8BB85TIG9s4xeL+47tbHa3/z9H3yN2mI24Ais2HCjfC/Dd7vTaXx5jp3qvxlM
2vwY/+bxavNjf7P1ATc5RJWoIFHBhSz2E6LdZm/68PCPJdKL8TqQWfGjVIw+O0Ljyc2rQddFfilI
SIw/OYkwzd/cykd/6GLiAOFkgsmNDK+0falvrcl9LYcBeO6v3+dHl19MG2mtk7M6xAgilbL3ggYu
5SagyvF93eUXk0ar1ZYTx4HhEcbovJgspVcQ+bJ1c/bS51PhsY3RY7memXKSAQFHutLsMxvlb76y
D0bZfDp/+xnIiO4wiljHa4jcEWeOUdfq16HUGHGhCEFp4ZunbytgjATfymySYuVrWcwfeg8oH6qq
5VmOj+q5rAT40bE1lJXLxc8P/80HPhkTPj+rtvdthb/dGjty6a1C2a177YtJwvJdFbzoMHmSJoVH
oBfmx7qMfzMHffDNLqkuQBkIjGRp8GIRZVtB7OTOHwux7qNSF0OfU0/haLATPcG5EfU/wdwBhudV
D2YOf377QWlWmRtDGkxeYI/NZUtQHHuBKtTilddfDOcwJpJYr8fJU/CynoluAFiHg9xbd/eL0ayX
nVk2QEC9hsz4ba/bciMz7Efrrj6/7jefpJMLEMTodjylob2Q6LRqrMQ21s2jS6hMrCq12vty8iot
Sg/SzaHpmKCUf33v8xP4m/VCXYzX3DfDiSyQ3usV85VjJ5Ylo0nK3Gt621r5FyyWfB2vXR4TSUn3
yarvaCBgTcb3ve44ri6GbINKy8D80XsFrLAzx8W1HI8UwX/9fP5+yAp3sVxrTZb6ZDK3XiARDtIj
sS/BJ6+6deEuRiwLtZ8kGhYC9D0Ir2FRyq0dDkm4ajYT7mLQmn4gE2WizFNCljglTTBHyfnpqkEl
3MWQpT6qdFob4/gEpiXv9V510muzdqxw5bNfjNpEizqoL2JgS0igQVKaL6M75r/58D96sYtBa8ZK
YjiOT7JZGmq0x1qULIDWV966/n5KIMTGAExEhmeZKy8QHHX8P0RZr/smxfuLJ+WEmJvu/5+3jk9K
bMzOWnvry9FqOn6LpaeDrkvRGDy32Mj1D2YxWhO1IwdYcvUhdsMtVAzMx5aI1z12ZzFaQ8N08O6q
XN0Qr1VkpIcgCtZVtoSzGK3JkKVgXLm4O7WZR0BGzcnLGlbtDYSzGKtDo9t+Oibd3myAwA8aSBEN
PPWqJUo4i7GahaXICXBo93mHTaEPo9c2nrSVT30xTuVUN3TkejqdSWhg3DNfwPCIlRdfjFPVN2uC
2BXUjRWZdnKIvtAslSsvvhimlXSHmJ0whm4LkYUVYwojqs9eeXXxfpzaeqwEkUL2s+22GroPqd/4
dpD+BuL3wQTmLMbp0JKtanBlb9LAQOCgcCxzpzRz0NmqacZZDFXcNZBMyqCDYpXRg8fgZnqQSJpv
qy5vL8aqFvkC807GyurLmQEutZ1M4nG/7uqLwdoiu9WD0Ww9ZF+ftVjcSkO/XXfp5UiVY4z+RCEF
KlSumB5ncey6WqGwF+MUpHZmazkRIXGPdLYNzQeycot1L9RejNM8kUrtOm3rKRgXt2lsX9gC/MC6
p7IYp7Rve1Q0kKvydPgejdqzMLPzdZdejFIn6slwipWRpChNYpgWs0oJjkqwbuqdDSlv9+9dQJI9
qlniqPGzfDIa5oGNjCZt3U7DXgzUtkoFQYdFC6qjnnbFYH8No9Jf+dgXgxQZfmV3Ud16pIuNGOzx
/gN2/E3n9YMpxloMUXIDjKhUsgZ6ReNeOjLQLlMyUp5XvVZrMURFI5q6qSM+xxDQhp71n2wnWvdK
rcUYnXHQsR8moD/MTt9ozvCSVs7NuvtejFGgFEMPvZ37juWD0Y6XpiH/Edny3+VdYS1GaNH7QAL1
gEALX1G2SuyjllHX1QeAOL3/zDUkdPakCGWP8eo6G+0Xpx7/GfjzrxtfDFElZJ+OFJhc7TC/LVBn
+1m4bia3FqMTWS0p9hTw98XUHetenBvmuhXUWgxMzNYNymXOdlYWXDgFtLraX9VmFdZiWEYkloct
ycr7MnucunYb20+rPj5zMSRTN67LKeElGmHytR7cW2ey1s1TSxhwW3VEZvdW440y1h5IrxE4knA2
r7vxxYjUc3/I48htPKkgJRB5cnR999O6ay9GZJJGkuwkVdmbEbtbRbW+YDNcubAtcdV82BXpeyzJ
YUQMhikNZYesr1u3Ji8tg47s7MYwO2VfWUhYycFcuZMwFyMyDMIK2gBS6tZBzNGjPIZpbT2se+CL
MdnT7xrH3JeEKJbHPqW3D3S/WfmlLIZl3WKDU1Iu7qTmjd6W3yIDV9G6G1+MS6Rko1o5rtzXGVYz
rj203cprL0VdWh/Zuj5olI2FTsgqweinyiDZbdWdLyVdkCdBqMy+QrIWgUip8WNqhes2WDNO/+0G
aHAxjyQuIx90GIk0xG4RxCbYAUXrphZjMUBLIJg+vRrSgYzyC3FozzQfHtc9l8WS2em6Wls6z6Vt
AxMGGLp5koLsdfsIw3j/ZKAKkfHnDtz4MNwQ+Xwi32LlCDUWIzTObJXgQV16TqJfpggO945ti5VP
fDFCiblFG9l28HzK9JbMIRgR4bpNirEcn6aSj4GOh00Ik9SoDMIWNsof617nYoCOdBRI8mwkagbr
JZDDKbLN+1WXXgqroFH7CdbZ2hsBeW3SwiYmOIvXyTDEUlhVmH3udmiFPFpI0y6fiitbJyxs3a0v
BigYGJmEWl97BVqbdCPbWjlXOnW8W3f5xfDsFdDbldHyRrvxu2QHB2zw67pLL4Znw8ITkockvcQK
7oaSSL0sW/cdLoVUne8kVgzU2Ju6Ktx3c0QrrNFv6+57MTjJtsTIPCTSc8NymxjjVeb8bts5/+n/
s+UilpKpXqEe3JV27YVZZxJZZFvxZWURctnHoh236+5/MUjNJB/gk5m1l0b65zQ0yFFL1i3+S7nU
gOIxtWy/Zvx38thJLDIaaDJv1Y0v1VKgbc2o1gU3bmjPWadA1VLKp3XXXpw4Q4ypSa2G0jNFZPR7
iI6jgRs7DZN1izQ40HcLqREGAaTnlE9yUG6jTDxgX113FheLMZpGZsWBmUv7o3vbqBAGdWtdG2qm
eLxd/lNnBGfQjbUHoFZ4iiOaWy3oo1VKX7ge768ubKg7HZlPHgQxDDA1yWLGSnWaWOqhssFXmgFf
ppcTXbAB5H0gqnlldXiphWpqo20NGHAe0+N5N4rz1BzWjaGfJJE3LWO3D9I2roLas324pvY0nrt1
tLJvtlQ6uXwl6oDpx9OK7kbXCBNTm3X3vVQv1RHdCatXiPS2nOdIq2/TpFp3iFsql/zByJKgjGvP
4slsXETom2rMnHXzobYYmY0eVwrBzRV9G1z5tQDdqbiPq6aVn7Ewb16mCkyDnCa18oJIh9naU6jY
t6pirXwwi+EZx/D2unhk3LgjkNHWsu7SSJ1WvtHF8ASFZflo7WZeSi22mjSuWElXds+XMqRWyZ3C
HAo+l8I1VNKMnDEh8NVxu2RdDUdb7HPRAsNEGXKefQAVcZtTPPN836hW9hGWciMAda1Tk9rhOYQg
kT/blzB9wS2uPDT+VCu++Xa0DLJ07yrgrEIi47OAbGqekHlY9WUuBUe2jWNT7YBltaklIFgiYtc5
/a7blS4FR02KAk/qeelJww6ajTaJ5EtCOkew8vqLMTtENZgSnOheEcKhwYn4COhh3ZqnLpdTUfQZ
0F+ee+6UR4gI8tCnAAzWPffFkO30DpNh2pde7JvTs1r4wZEgMrCM6y6/GLM686QpRl6ri88Sb2ML
WWBj+gXRBut+YLH7pRmXFDnZGZw3ZH9W184jDLuVtfml5MhOMnD7TV16ttHcR4G87ZPmft19L3a9
gQ+iKE2DygNp+BlvPxgFw/idtnZ+un+zb18KjSpK5o7SZqWHd9T5bNNUOLZJ1q36ZLSl0KhRlWGc
dLPwGKkuiQtdtVFGkH1rHgyeyvebMLIL6NETvu6ZHaE2uOlPSf47FZM9n83/54MhsvH9xatoQF7n
iMLrrCTwoeDmMZONHQ2E0WRukByzcoTynMn0TJe6YnmksVfmAxY3u7qB3ybre8zRpIzSlyyOcZIb
1sZOI4rxwVA5ar8hb7qqH/tKKO1WHas8+VKEIXQti42l2Gkmtfa9XbZQSaF6ARomjKIZztpKcWJP
2APBFn4Rz0muKtWETwrK3vGg6TFEDd0euGafRs10CCoX3LOaiqk9ZEIM006SeZJ/HmzD8G8aw1Li
rwCAqspzJuF2Xj3w9+7KZjL3sdqZDrwnoSVbC55Pi7u/CNwLy8nxhWGVF/cA9PpNJ6wavqusJ08t
XGc89FnaGbuuNgJz39m9QQk7DWGAB2mZFexnXXfcOnWkA0Uoolo7x1gdg0zXtcbwJp42mTt60p1N
k5JdJSlnaw8FaEx6i1/7032qkYS7aheC9/b9S84Go7WSVi88ywyJN8oUEkJ0d9V8g+v3/cV1wx/Z
SKbExlrZq28k974drbzvxVwJNmEgNJz7NltIzG4KoFlbVRwkb/T9XZsdyhQg/aWHbHCApesCoE8J
Zlg3ZMX7q9dqoFsJTTsvEKAth6T6YcX1w7prL+bJGHtrl9tq4bVjW17hBouOhd5kK6eyRQ2PPCjw
DcICoF0nQF3Yv6L8b5uXVfe+1HjVWdB1HdHeXuIE7VPtVBPFfDIU1z32pcoLGHWDTcQtwNcA1TFF
fBFOwTqnGWGM79+pyhA2DacsPEApPgQTtY+9oVKj/+LszJrkxNGv/4mI0AICboHMrKzV5fJ+Q7Td
NmIRCJAQ6NP/T07EG9HNdI/j5bZjBlOklmc5z/kdy3LoXuYFaA1w8PC8ughYiqwnNgNqBZfEqB2L
Yx9/t1GNgkFcIM1wQaPql9PhfRTMxyY6aLLbqdq6aRm3eLhIAqZ2ZuZ47XKeNuzXsXffbdclGj2H
PY++dGPqb+bmI0ePPWEgaB37B3Y71um+o2StECDA5T6zsWtOdV0fDBD2ei8du7LxFa5w9GimHIoy
kevAkcuxd9/tWUcwKg3DzgFTtV13D0MzkAnEOIlj+n66V3vNTV9ByDTgGO5tfC97Tr4hp90OlYLp
fzFOVzV6wOOQpcGn/VqGpb3ExMTHFn2827VwVrJpfbudmloBpujGKrNG/f8hf/+fdILuJV90gpv6
ijz5Emw9/ymhNv/plVXHlJ90L/qKGIDOMGvRcCuKl+DapvBuIqVz0W96h/8yVwci99/PNMy2liWI
nuCIAQo4fdBtvQx5GfdMF24egg8YOHsGrKdrCkRxLbwZUySjZxlE0XDw199tbAwFC2IbxJ9uG2WS
wxINBhRK9ro7lEbTvUBMEO6Rs9xOptLQ8kHVFebOtnEzJD+0+/YSMU/shPFa1l84p8A+rK5xsItq
w+VggPWf0P0vZQYxg4LaM/wDm2WQLXv7Ger9H4defq8S6wxMNoH/6y966ud8rfgvWDMdfPG9SKwC
8AUgy1hdFgL4CWvv4S58qAQATNvfF64CeA+2awajLuECvGQQotXg/PtjH2UXLhvZTRV1S38p7ZSc
4HZcwRcViMtjT99dwy6uh77HL3oBfDX4Dp8s/mMKcN0ce/puR89N2A9hT9UFsdZzvPgHmL0f6mLQ
G2ftr62GakWfUcCq7TKvTN7Tbkqyqh7csUtsLxWDV2GdLEAYXjiw0zAyS8BNkLEFU/TYh9mFzWG6
Dlz0RF3gtAtzuDSB2SrdjkUPe8nYpPuqKlPwGNNQuscZuIw8Ns3y+r9f/bYy/iFH3+vGUiCvFkdx
v3c+HBHyA/ibnjpCB/h7Iqvrj8VYew1ZsokyETf3Q2K50UCEGSAnW1gID8fu4r1ruQrqeVwAo4Kw
k71ZQ95XtDy27KPdloWThUnIhHdHdS0q6gmlfG9pf+zn3cvIgG9NghaqwBOFceP7ZQv0Wy+jY9NM
SCL+vq86eAtbwoC4wxmcvGrFo4sBHv3gR9/tWo3qAilV36EZjqrEMCavQVjVBz8M+/ur280AErzV
HRQCsHDKMXw4foXT7bAcfP5u08KQpiy1mbqLn+LvqB09qVh+/t+b6vZ1/2lT7YLmcCHoVmNCEEOr
ww0QP9vlp+PjMesNuheU1UjfelnePrtOShQc5+QKnIE9ttz3gjJ42NrVT3j5spIoO1EGW9l2PXhD
7SVlqfAxjGtRf6PO0K3oa+gR8gaAwuVY8WUvKUsWOF4jsu0uVIqtgL8ueTdgnu/9oV82vB2jf4mX
NlGjwuVG2GXCJ3K4bwglz4zpyP7m7fm/nMd7YZkIwewUwmLpCBupl5HSHt6m7QJ6ORIxy85RCq5U
MUYwwH0MNmQFjzpuRvWVUR6erWD+GofBFmWpLy3cFcBcb18UGDUsV+O4wR6zkqX/PpRbbc89/N6H
3EbN+oOrMHxYdGPuAaBezry0Do+AB4bMCAgy/gMM77fmtb35VHzo60TPBRI2+HcTNQG1TKD8fG60
DHyB//VcP3FWDsuPYx99d8xA1wiEAAaST1VJm+clbdNHVjOYSB57/O6gGQIgv0OytBe2kp+Cja9w
vnx37NG7Mwa5Jkxlge+5cA+dbcfCKxvm3xlp3O6ffzhlwt0pA5djVfl5bS+jhlfHdZo9OJTpBtVD
4ZAhACKXik4eq67tRXJ0TCMRLlF7CXQgTiEAEmevu+rjoe+0F8nJrbTIEXl7WYZQFkHpP5uG/e47
/cuWuiFn/rpnKalq2wIQfRHgXr9BVR2+JLJa/1gbGvymsvlv/8QuRCBlGldMj+1pXnkrCmnGCdbL
y4Ri+7V2mGj7TVL9Lz/5f06Nvxw/kCdUYKZ21akCQK8922ilUIcF3akGvQQg3+Vo22kvoqtkvKqb
Qf5F9CyA0E18xkF08ALjuw0dwHAEhYC+vVC04wx3Z8Ppbw7of/sldps55tByeszgFm01xuaadnN0
HpIUfX9RLR05pC6gNwfSvy4pGDvHsIeOA9h0wEgQs+7Vl3SMj4220r2Qbt7Ssa63qbnEcWTO0FyD
ri7pwWRlL6RbapQiuaWguIRJeAaLXBVJWh/L41jy9w9DhKZw6u7Kgi71PSk5rLTFsW++19BtnHTz
YPBo78NTmY5nVbNj+eFeQ7fBda2e07Ys2po9xFHwMAJjfOhk22voICskMdZKCRN3N94382wuQcTf
jj18F92XUSyXjQdY7BT+7jBmDrMt7cLzsafvdilJ2wnQ0qC+xPWsH6B6/TxWQAMee/hun1YiroKF
WXATN9aBBGn6OzJ2x6SodC+jC7YVqZCa6kvdNGOhZfIYxNN8Ovbqu3t3bciNKD6kBSAS9XpmzH3U
U9seLCrupXRySM3YhX1a9MuI3u1waabh2CW+l9Jtcl1B50MgBQBqnfUWTA7fRb85ef8l6dkr6Rao
8z0m/LCJ5mXIoBrLwVg6eCTupXQeJj3zYgCbsona8h5W+mMGeDxc0A/9pvR2nfzlYk0VOFRxG6UY
tBo8A0ejnB6Gta2PzUHSvbGXFX3ZxyNPC+U8eravUAH85s3/84h/CAP3WrpQeApzqkpe6Bbw5YHU
KsKAUQXj0A9wShrgY596OOePi4pOAtU1B3pBGy2w49RiO8M1nownD/Aw+0PFEQMtGwiN+FgFfq/C
W4ORwnfD3NKlyVTXmhPAm+Tczv2xCsRehtfXtREJlTH461LggNoa2+fA6VD+49jC2G12gKCtX0pt
T3aQ+qSS0BU6DY9VmvcyPIRsQFhyZU/05vvlohGT2mF8SF9N9yo8HS+Auxo8fLHwbu7mcMyGjh3T
+NG971coLabhAWM4sYbqnLfAr6Mi8f3QR9+L8AbgfwjhpTktDMjVJAgwwLWG5NjVQ3Z7vYLWlIQB
N6cByhowlKbquYu5+XTs3Xd3MmhLGmjF0ZyCFF0P4BEBqd+igx9mdyXXkwM/eADSDR6VIECrtf0u
iI+PhUF7AZ6PpBuNXeZT34suh3M1HGHC8pjrCSW7mLlLDfc8ieZTHQNOF5UG/uJBe7DHvhfhcce4
71ozn7hTEoor8wHj1etvzth/vtrIXoNn3QjLrHibT0BcgG5O2imP22OxCtlL8IBpEwEf8dW9gl2L
M9svMgHEfWQ1gkP693st8FqNZcftqcL0TJE6KXOcx8ea92Sv/fIYgyhrAD4hsmPfZ8XflGTHxqvJ
XvolFUrKA4A1J4CyACnSrDyVJWR0//u7/HOaeAPK/u2+72g7snbgyVmUXbS8k1bVAJgIILbAUda4
Bf/3P/NvC2e3X0sgUEPa4I8AizYoFhZVeb+Cf3Ps6ezvf4SWZWyMwNOrCiDDBDKwPB22P489fLdd
2wbHAfSM00mvestrNTZAU5aHLj7yHwbtX8MtHRKjomg6LS1wUkomoM3y1B+6+cBE/ft32RQXwk8O
/CrpuzOd24+egnF16LvsdWBeqtAPqPWcdCLjHHTcJock9Zjsn+yFYH28xSZOSn0KVDDljdeARent
mHMT2cvAyjDsJtoIfaoNOK8+Ul2ewCa/OPZldveqpRtKzlOVnJum9x880eunhvS/863/l620V4GB
S+iohVj5BJIj5lFuAYdmgM8fe/fdRg0pRbl6S9NzGKB0vgQ/hq7/cOzRu13aIjstwc+Iz/D5Krts
8VAnGrnOh3SsZC//ot3AB0+mFEAs1UOA26xCPgra9cmxvbq3+9JzYhHFa4AXZzDPUnYPeOOhSIzs
xV8w4hrB8sSjVYjr76aH6I8JEsle+QUYRF3KeEzP/mZ91Doa5qFM3LHlsld+NaSTxm9DWMCF666f
9DsijrkJkr3si0QQFXGgwQoB+UPTB49hX78eWon/JfmCjZCceB8WTFhFL6HuMHctQRD7eOz5t637
l1O913RsOjvE53CgKyzUwzm8v43q/c5P8Ba0/HemS+LdJq2DVoeJK8VZ3QB3plwW9TzHpKpOmFON
y2ulvJNPxgPx+pvfmYb/ITv90z+6277xxsp+acYOaevq+jWnXd0xfWpb7Drgu8u17bJxUMDVZD0f
cbevoAr28XXotJDqjMS6AZ628+2yXWW5BeUfnDvI7noCSWub8WbzDuQ6MukR9ECa6KdlLh0V1zUI
47EFgq0DlDMjPK05gGwm1giEBoGfLovScaj+0GAuW5Db2rhWV+5b2D0XGxL6GIRVcBKnvN14s77B
Qs4tdRa1QPzA5nur17nPKNB6IszSDdbw7R3VrYD1vULN0iiwJKfO4gXneOg/agau+qmJm+SX0gr/
ebJjuBQCcl+eWXwhcIwXx+qL3ywAbYiR+dz/MaBoG9tsnZANuCxKRCW/Ar7Ypj9UZQH6wSCnHyaV
we2r2b7cRHp32qttzXqYRs25c/UMAmSMwcny5NGyYQDbliswnQlWWpovwm2RKtjiI/JAk0Wk5zqy
XmEubBy2O1ACQJ4TehFPDbF1UpCaO57LWIyIwhKVFImCAS4AmJUYe+g3m0FWhUmR78c5KiRrNeDN
RsBBs4SJGHMjS30pwxhhI84Soew9fq1B1tmUILLLUhp0qrCqZ99Go0ThNr/GP2ztN37WoMy1z36C
AecnObI4fuam5PzRA4Rtq6LzmFEJz6mzFI4IXsS2e8KERoLfS9e1xstVxKcVCMBwNUY0poAYbu82
wVf3fUxUPVRgUaMYfI0xgZR+oGu8zhswsiFIYlUS3GwgO9v1LsAUi4doCw46sV3sacNvOQxXFqGQ
xq6i7ROZtaJNz6KVfT6I1akJ1ZQtmJdbZLnMD8QC9esmnFHPYqhs82FdWdUnWA4Ds+eGR/OaD5UM
GVxiJfCYyGtk8hUQ1354SFePxE9GBHDyzGmDYn6WJlHMEEEZwznPQYHjzSvA25M4w2ClXR965iiq
2sTAW82jzWwW8Dsl2WZhoOQUMFkjnf3OugAzM9MSh/otjhRNClnOUfMduU/SYdOocFiKuYmG+bm1
pBIfIM8a1bnZYowJpQMZonsfBax9pNK1/k+QugcbFuEUDOHziE0rT72WG7tqRZvxswxUQoBkDttK
RFmswlQ/E2Na+j1syjLZsrJKVXUBZ3KJ7slUh8OXxglQ2eF5TzCNXjlOU1g7R6L7URpXAeTcjm3y
PeJi1J8xXe5lju4S7i7MeQzbE1R9c4L/8xCEP4ZmWvxVMb1tH1pPKM21xE760YRY5ndVy/yzSUl1
JmxMmpdksrE4kaTW8v3YytW/cxjwYAE60fANSIqbE7G4zs70/a8WnRv50IiRb5dhaLryMrKUTg92
TGMG1C4P2ddEgO/8J3Vt+YwR8uAebST/A6MtKmtcVBUVDIKCYq194u7BkAAvF+ZB/EuX1mFa6A6T
jq/xJrv+mVZlTa9uqO0GXr1s1rt0m4i4xGJtyWciyrZ8L8e00rneTABPxIakM4ZolJiXeyCco+lp
Jt6QK9dCdx8B7iiHFxulsTwT2Q4AIq/NgrPTRckkz9BP0+lpTBfxo4MnQA/2OuhBL3IlE44SOazu
JKLBTFVB0K1aHtoGBsfnsrIa4zVBvFQfZDKn4VVprUHBLYNJfJcybXRe9XMLsGzS05IAdBTy9Tp3
ajaFAfU0KMzcM9BmO+/0V25SvEEBeiyFneGKt6iDap6yZg3m/tTfLHkyGNr59nl0GEw7RXpy3xjZ
nABererhywkUhHhCuFT9LLGF47zpJFO5UC4aPm8jjyIYHCkFy7OMg2taX53BlOyHDXy6qczkaOIV
570HMX0AuRbXtMtQ8V7mHy01pnq/SJ8+gMMx4VZoYVmTvu/wqNuvqY2dTlEq0O489Y6pKMMAaB9d
upSm7WlZKt5tWUUNALNunSuULlawrNI7Um4IFDHOJuV1BmotyPxU18GbiNqJFTIUNihmstC0iDfv
m08T8by5W4x36cWqISiL0bFye+Qg5rwjdG7qN5SP2NZmddeZ9Azr+Mrcpy3SmOcNdbHkHLY1Lj3A
k6MRYu9Qro+qImCz30DNN4zrFAcYXpjmsnYYofMzfW9IqzCR0YfGvKtXErO7AX3j5nmA3V09ZssW
gqIDc/FsdFNKr5Sns3mJ5jHo/2D1mnSPouMzFlovVSf/5F3isRwUfNvm01Al9XLGX7Y2p0i14fxR
tIss7+eqbvgVk7Sie7ITA+XrhDOpEwXgTLz86eGXDGPzWTbR3TzUVQWBM8awsFASmCndgzW76Tvd
KA7hMIOQmJxmDfRhtpitZ299kCb3iwJ3PGEtCr6wSY/KDyGVXfALUvu3m+j1DlYqbDubbYrfIP9c
fw3zSIAoD3AB5kvTt780hms+KYxhRHcCxzPNlnRstzvq+s/tFDYF7JDr98hq4JHkSQAgYQdObJwD
+4qlrwiADc+LXpdczwjW3rUMbcNzZQJWuKYuGFw9X0XcL+6p82wLi7pu5uhNpWMSnOUQ6ByMbZaB
JkGwDJTrcmIjP3+bGjB9fyQNjFRyg1zwqTGY+3wnQ7gpFpA5AUmO//Dkq64qasROqC2wlq9FE07b
l3YCsDtXGG3bHmEJyP+QE3CxYSOepGrJdZnngF8wZ6v5dYQC6y6Nk/DNUwUzGJli138gFHsxS1mw
YD2A2w5eNGKytKnB6Y3lPD77wCanJUn73JLyUTeB+gjP3uUltjjiC+CfeVGPww9P5JhtqgQWGKze
x9BtcDt3M1oid62YNgCZjVmHrSBTxM3nkVYYH0Wg5SPYFxo4DsKrr8U6APc7CD8wsGJYUTtN+x/J
wnHeB5jde9DNDMl6A9Fw9ZBysy6/oK8xdZaiy+oLErAlekhi49c/4165c7UYSJczCYP+l2Q0Qubj
Gkj9Kjscht/4oMAXngPNZa7azcJRpazCbsjaKdbVvWfUTAU0R8Ze3CzUk1MIBn/1Jn7HjVe06Bta
KXwqiZH6Lg3G8h3TulzPEEb2/Xto1kzztjgtHiWpy+Wixm3bnmO4N+hiWtGYv4awylkyZZljGV/H
UX6x/VSRb7Xky0vD2fhOT5OXmYMF+7ygCeFX8WOg9UjfDICMwReOVljwGUB6AQcFUO8iTNGGnYhA
Cq6nheWVBoH2XtZ+ysfRxqh3C2vLPPbRck6MbZoLkhOvAbeX8bsUl208ZYtTkFpV0TNLVZ9vMYiJ
UwlZHs5vmwWNLSE/ljZnk49Pq0jr66bqvHT9VwV8WRavtbs66Oiaof8MNd6Wbxz8aybDVsDcxAGX
MA1ph+sLA11JUxKYtNmtqLpQI7KfNbiDS0ofgX4F5FpOktxFDvrbrURTNOyFOVHM/YKKPo1ZzYFy
bifRf0TU+0200YulADNQgy0abjcltmIr4k/xparTp4Wn+TBS7AxKyUW23dLnvmnQPQpI+EaVG69g
jLVTRpuOX9pQp7nFiOu7mXTJfdDE/QS++vCMPMMsF9bFkVjwmxE1Pms5gridUVjBnnXadMMTV9oF
uCvgsPCQiooXzTCa9RzROlxeQH+fYOiMxn36IUx6J89LB/TSu5FJ/iWZgQ0q5rBEbSmpAyOeAQcv
4zOZGsde0NDk/fvZCP8ShV1HL7obhmDN5lv5og9x4mLiAhrI5LJQjdzE91X6UOLI1GuehGH1boOy
KshXgd37fvZuxMA95qqZy2GTWQIsn9Jav7RzqkN8vKobT3zD3HZ3xggkPSUl7/tiIiXTOa1lR59C
q2+kYDHfgusE0l1Z5WmyRKxQdiTU4iGYGe+ViU9N0sGaK/MKo7EfNCYo+adqFsPj1FuE9bmsmiCn
DawHsXSTdcli8N/NZ2bhrXFXCacRVMYrQS5YGXRy4RMwOTCWeBiYa42XIa92wMbMWSTGAix721/a
FffJ14hMbjmzuO0oGDgTzPVoWPOk2OJO/kiXqMoA8fZnm9j1S9+XkiHlicpmfrZQ6+HEmxDS1/e8
1g69/3J7SbYbeNdPnj/MSdKSUwJy0orwDaFuMfmQR59ctwTVtRV9ZD7YrqTL+36yNEdvbmTftq50
Sx6tdVDoVn5MV2uzRQc/txZTXAM6Pdm0NvJOGg1jlxBz/Qj2eO69SXUWIyEfIftt38xE2B1rmbus
g01PTsX8oeVp+rlDQJWvW/O9gpH1C0VJ652kTFTAFJi3yC33w4Cb4R4U8u1Pqhv6aeyjRN6xWmK8
wDezT5/GgE3viIP/MOzvoyc4h9osERtcVCzxF4Qt46cKJafp3RJoCMzNGuc2gOSiDKJPSdLP2TYk
T2hDwmMAzF0+ZTOpHnDELddtSthHnO7VqWWNaDOlVgPtDWAnLHJBXjkQIIoWWwffxzqcGWV9V9u4
OmFhABgmqu3ei+TPJKnMa8jC8F6QFguOd1NeE/HaRZP6SH23viRCN68V0TOEVLZr2zFbSZ26OauQ
v23nDfDF7U4srPok6KrvTbMladH0o8iVt34991MT3W8Q5IYfXZDEb1XnOEADzPRxcFeqeHFdVmKv
JDB+2CT5szblZj5GkRBbttRqTSBOpovbivrmcHHtttXDCCiZ6KbBih7HGatsrfnQFJVYaHC/0BD+
AhiUduR+krRMn+dgnc15gXMF+eRFx0SebuFiHmyoo+obcjE1AprBAnana12Hj826dMAXV/2Co5Xq
KfnEbafJy8gt1ycYj2w9TDZmIa9DsKTd1wA7ExC2aKujuiBzI01moxrJVWpsXOdTh6jbZSUPOO+y
Ldps/WNNIj4+Luuw+O/ArDkE+NIkEW7vDhs50lmDEbjmBF+okl2mpKub15WimnUa+pCrs4lx8BXI
0av4Ot4EpacxVoy/YEysiR6gCOe0oOkapVeKQcD1V41bVL3Y2SSa5FtaLfJ+HmdORAaLnATxn29Y
t72i2BMz1HUgQvYP89zNOIlkHyOG0gpb/61F+cV9baM2vYYDmr58Vi7+SmfeBt8UJAMo/KxDBIYo
2ioyx+pA5J+VdmlBgJnsWiyqmpLPAi4V5lPiJEm+zPOYsqaI4jFAsFL2UbC8CeebtcoCxmKOKKec
VJ6WvGPPs0/W7VcIA4vuz6nGfOYpaQDifL91ck1hoREN0ztQy6N2PfUL/IovaR2w4Z3A/sQZTPh0
CxCAR4pR/pY9BvXvGk6ku+OtbIkqQj+t05B1QogKYIMBGTXSl2bMNwSpCKwR9xj32hiEiO6StlU7
fermYFjOQxOY9DrPqY3wi/nUTcXIunX51qYRpuuEbNP5m3HtuJx1RVSQp62lD/VYlSIfIe0wj1vT
hBV+krjGeOuMvlE+6WVEhjUKGCR9sj5ME4z8j+XjULHx4so1eT9ytpk5M5H3+mXrui6bQLvNMOZY
WQ5iXtIM580lCF8qAILt1fMZJQeZ2jibjUP8nBlr3PwaUxfLXwtgPcnJt4TIQjjYeQ1ZNYOacueF
ir5vQD/WTcaHIC3vARgPRZjPnW8CJFcbCS6rxwq+xCyi8b3BzdL8kfpaFlsP45OXgc3TqQ5Gb6ES
CMrgimSNm5ygMo5TMTFjmcMwjH/ki4GicnGy0tdU3q4nfC1D4Vc8DHWOO1CrTxGaUuTcSNmbQgdR
7U7LitEclDECTIz6WNL6OWkcQQmo3tpnTDbYa1fWoseOLO39QFC6e0pZZdgV8Xb3LWnk4J771s33
Zoz7ThbJtq15FOHgQHGxKr/ByAXJSKVwmtbN1D4ZQ1IMR8BZx127OJG59htIO5hnInd1PPHuaTR8
7p6m0s4PVuuh+YNNa9KehqSdPqCMwk8q4IjC8D4iuW4+Dqe8W0P3KYK9zs8JVvAkkzCUqbGIEehk
nYvVmYOjbvMRueqQJ2jVL4A9Jiv6FTg3Z4Sj05p3FjWQHLZR6ZpjhmurMiqxeMetZV2uIf2C6ByO
OexpSHuDgqEJfKruY7dE8svqltE/+hCX3UcY1wzsUYna1nNu+KLrhyGBMAymgOtaENEMFjD08IUB
ylksQ7w2cEIoAZ/uEVTEr1RylGPKGXl+JgBzvPdNGawQzI6dL1o00REllAZjcT/KHrCZK2tRQsxK
uE0kPweDshquMiQugE2uBBoKb3C8PQVJOpg3tNvY9OhgZIC41wGC+hxa+EvlSTJp96LQDf0eemS2
3/oqMvKzHCpMy7VG6w5CQBV+UCxFdgP+MJKAFpAU1IAAg8TZt+jPskbVAzXm+dzOdqMZzoi1rDOP
WnRUtLGQsnvYXIzCSYYBM/ptmnXP8wGlleVl05V3r0SPQfzFlWNvX+xSp/V9IlOkNCdly7a+LpVc
qcR5y6JfrUNM+63dKqeWk081bLLbYfQf0TlQUL8tKDGpNVtxxU93azM77Gw2fmJc8jOaPPQB7gq4
SJIIHudZ74SNP2I/uO6USiORtCS0Xx9dYvv2q1OoxmTIYW34RAMm+p+6SdO2aIdyYh8C5tXyvJGk
WZ7LAYi31wQlVfafQpJ91jPn/a+on9P4bqVVR/IwhFP2Iy6yCpd1tUbMFaWI10TngGRB95t7CvXL
2wJbI3IvYNFEHrCw4vbeCh5qMPvI2j+lGgXWTGjuYHSu5fSTRLyWz8yXPQRFJWn7OzjOB+wdBh5j
MeTAN3mHxk2/6TPAi246Q6KmVY52SGS/907NAciG3iTXoEMJ5Avp1IgEQiByLOiU6ga5C+JZ9WxR
+GtzDEaY2WYwUaHsgQgWIWqPTNDf1RBILN8d29IZf5UozcVVdeKKKdK6PXWcJ2PBgJIxbTZOapNn
BFIdMoIQvmlQTXY3rhcwZ0PRyDpd70uDXmOOAY8qjQpYKJAZhuilQiMaPcyhuhfLyj2OZqPDO5yT
A9rsI66wDAVU2maY9PRNMaredudwtXT8GddR2wUIkWhoOEC1cB/5pVvVYRCrRWvLzPmicB2GedBN
6UUwzbb12tKEJ5/sBATL423NrRp/eB02Yd7QlQ8vUVx36+cAf00aZBLJ3mDPNxtqxPdL4pfw2d5S
k4cyGNoVdwyErj5rtrKqXjZFZ8Rkk+WCLOgpoc4U52iSRM5kZFZp/6PecGRDlLfFivyczBKMZwt3
CcSF2ObI/YGZGab7OR1s8hLJZqlwIyaN/7OVaCN8axo3tOewCvsAefCoeQ+Ispjq1xBRDa4GsArD
6KxxtI8/pQ4jl2SGprBZdnFokw8UNbUa3BYU7s33FD6s7Scd2CF4N1To1LwuaTPOsBrYko7l8TLC
kBjzbnrqrlKhYYVFEmp+nmLEd+IEAKIdHzC6V0Uu92j+DAr2alNcxwWJhEkenEYL6BFBRCIeWxuG
81vfNe10H1fcDdfAgqj+jROC9Fz0q8A0zqACm3Uxc8HjQGAr9RrY2dZf/o+6M92NG9ny/Ktc1He6
yQiSQTa67gcyd6VSuyz7C6HN3PedDzHvMc/RLza/dFXNrRLadecW0EAPbBiQpUxlMoMR5/y3oy0M
FPRdCoBiPfe505zitsOhklu6Gu6XDC2i7+gt7Ewss4JsmCbUulfHbqvgXoIN+aJgMEEyLAdtYe52
s5IEEmb7sQrl7FFmJItvqKnrd3NZuHLXAI+P2yy1F/3RiDrLOsQpFJ5f6TnM/RojsN7Q2xUg9OD2
7WRpm7oRovelnSeaxz13aVftGYoqLHItNjqJPGW9iTUDosYu4GZmL2M2muPN9VRZqyZSlrnrpt5d
dpU5aXpBFpsYe9dLZciQM5ovIzlaRtO2j1ZLHPq7Cs0+P+qA2mqTWVHv3o0jnMoqC4H3sBWiJLuO
iyKzL4IwK9K70eHCXMzCSduD3jMLB6ACaTmjyOfFuk56lYeHKWnc9IF6FhQJxNCe4xpEwcmBmk3C
1WLd77mZK80ntMOeqxUEnnLcTYqO75w9rL4QPai3hu+6JFfm6xwOp+33Kh8bLmynkqq5nhouGmQn
K4Fp5EK5853ksuOKcq0oXR6gPQC2Bu7kjbss6kivYGsXQgtAED1bJ3ZOnPk3R2z1xLarbZqo2jou
WYll2hBz2X0Z494Fukt7Mj82HROm58gzRjBYyEmBWkqvW2cg3a7J26/5YDriuiQvoRWbc0arQes2
WUxld5rFHRLfzccxXc15cx4F17X2yWoCs9ibWHDHXV1UvVyFw1wVR9ESMONNQaobe3OpLHnUWsPQ
NtCKXbzKnNClrq7qtgIZk3ksnyfF4PeLYAmT6RZA2exAyqOgWd5kYcnwpUpLPdvrEnfiXo/Hub7E
6N909xkp0tFDWVjmdDRMrZ2/zbWVVMd46HO1XnrLAftwoac9OLoeOiRuW/R5dWde9nrejn43M+tz
3/ASklW/CJH6yNltaG7TPCtiB2fjIkY+ZQPDfB/0MQ3by6ZbjOKgmFRHRQDiHWBPcLuZYe6tMpMX
QBMN5MlytKoFHaQE89uCdZ6v4ZFSgAa20HMfM54rEVdrBunPmmY03CZO3eBwqKzztXMr2vTQA7R1
r1o1ZBoJAbGK3/rzyfimenA27N9WuK9LlyJEZ6fL7mTTiK73zRDkvvH6zCSDYZSMdlJAofpKCktD
ECPDOjiJSHXjhv2T9MIhK+LhvUumajqWi8qtz1QBtjl5SZ30hxkscvrsqLwarjiuQ7lrqVO8nHia
2mN8TzitCgk2z2EL5XhNVeyqQxvhDTjBauRY1BlYsNC61ylducWoSdPqnvteqx0PK5AYgTOrFMCi
qaNbhA1GuBoGxijfJmgRORCZikHaojs4gfuoKt1FG17oMFAgXEFTl50X49AzvdKB+Zc+bHXTv9Mo
h8BhNKR690w3tsSaZ3doHxLPYnvtFi/MSvwZHrHy1RhuJgydjPMpJtOOvuCJBpT2+pGxM/U2p9eI
E3+sSfweDzTCk2WsGhkhvvhrIrePiTz2bBZ5WbTZWnefEvPeHv6iFOqDz8DK5DC19OZrGd869Dyx
9desJ/rHGJ6SlEM3iJXacErptKruoF+2bJb/bKT8D4Ke9I9RPDTcokPJRd2tcRPUURl3F/molWQH
tqhagMOGhDh95dbiemoBiHzG4Gq6DypLz/Hn0iP7v5YGfczsCScwtlhr1KZkCmi2ijGDXCK6q33K
JRg72Dbnnzj0fyBCss+v4Hcip6Zu59aU0t5gpK/VXTeXQb+qQspMXNd0YiDgkZZRFE5z8U/cxT+Q
Pn6c/pagq2IzF9bGdphl0RHXsq5BtP7JG/rRs39QbVVMwmtV5FooLvKXtDEeR6cK/onM+kfP/UGx
RZVc51UYWBtoLur1Zt7HfSb/4pN/UGZ1htEVZW9bG5CuNYJH4FUDfOPPF9SPXvkH+XMwwWFYbmxv
Ql1rOVKHgL6bw/evPfuHu12klURVw3WhUyPTtnOZzriUd3/+5D9YoR8jfewGoqaaEpZLpFzx1hZx
Pvq6PQvm8Tgir7yqR8W8wxxkVX9prJ3+Md4ncsJRkXVibRgjan0266Y9JQbozJ+/oe8uvP9Cg/cx
3Ecls7SHOTQ3ueNG4FxuMY9AuPx5n43OfjQpfPmfwjQKextXyX2yxPcGK83aBW3cR7QKYbRmquHb
NMioEl6nqIh+eXX/9jr9e/heXv/yOtq//wdfv5bV3MRh1H348u/3Zc7f/zg/5v/+zB8f8ffte3l6
zt/bjz/0h8fwvL/+3tVz9/yHL9aUxd1807838+1722fd9+fnFZ5/8v/1m397//4s93P1/vNPr2C6
3fnZSNQqfvr1W/u3n39yXcO0z+r5f/v97/j1B85v4uefLsq2HMr/8kHvz23380/C+EQd7UoXy5ZU
xnenxfj+/Tv6J90wBf9tuISTOOc9u2BgaPTzT6b8BAjMhC7bcUxlW+c4sLbsv3/L+IQkzJYulBv5
ygZTpn57cX/4iP7xkf2t6PPrEjK0/fkn45ecw3+sKdQLiuFuqGoZPy1s2/14t2RJkCCsSQtf6HVz
Sz1Km9W3lGpNEnjB0qarMltFNCVeCCu9GQhTelRW9RaW2VfM1wfRd89nmfvamvNlXc1VB242SOoo
W4NdVPJmGqbagycdVmDpz2E8UcrBIZfGTD7N5AKJ1+NVmJA0zTDEx1ENMB469U2b32iGjHeRM2uU
NMIHkHI5Xowr0U/XuU6YyzAg45GacUkWtLhrxkPpGOdWKDw0WvQwxd27SCqIwHjsT4WYF08rhmAF
hEkpb1jgEUyI9ewoeDHccRfZ9amYrOOk0iehjIMJrn8RmrXE6NzvjSoP12SvHANh9RBN1a3QRb4t
UPyuVD9lu3HJTktbi32gZRdKlUdnji+UqZuXcWzdMFHnrlgCqsgZ8Gd2y3JDgXfF9N5sPcg+WCNS
vAZB1Q6mM/l9M++SQbO2piEJPqMep/fbqlIZvqhh+Wl9vUnYj12rwzO6fiPBfhJV+Yk7MSRdyrsw
nE51hWzRLG91d17XfbWL62ndLM0+nia/QOrh6OFx0OXaiXvgx9wnVBzEsg39PMl9VsJ9lgb8ZK0e
3BaaPw7k46xohgxNzzxhG1s3bx7ERCbPHGi7bhHFJa1IBmWhrbW2ideYFshsDF9TMLRILVuQXLVK
i0jso7pyVlCJe4Kc7vIGZjq3FvAWiuKQqUNFK0ljR8MCqbdWuQIW6zNasRTYIdyJot7Vln0ZZ84m
TpMtzuJyFaJ+WoVpe1HVIdBFIBkTSw631uSRx6fxRGI0qtai6zxtYNCJYW9Eq96h51rPRFK84MQh
wUtCkMVqGyT962AaxwQ+xDMI/vHSMw6Up1uzdvg5I9tiI0sZUBPtkppmU5fzc6bPXxlgs50dZg/M
fUFrmz8yHeM6t3uCjOyzMfw+QG8VmNkqnYq1IajtRUfvlhjnbXvx4qSaKKOclzrLt6DrJkUr8SO6
URASNcaxl/TlYVT6LjC622kQdJn2UZbT3tZSNFCzodE869KrTJlsWD+PuK5POpLXldPbt4ZT8EZG
cpMgadZFU+/SSQJq6+AyCyxpLIrZt3qQmc5C9yDydWWGd1WRbvCbr9UcfEbTi1hTdC91PHvVEr2a
Qnuci6I+yNBczYP5uij13LTdBSKrV6UD3miTdS8alb32dnxHC76flHHk9D/SSnvpXO9E2Ct/nuvV
aMXbxDauGiZnqHS6cTWrA2dzj2U2MWcBtrYW67iUd7UIbypDu42BqkO38QRkgO/aBYIgaXhBamyc
bN5iDE18M3M/y7JmYrg8YQd+XmqW9yLrm8YpV1XQXQKj75akhEdDUG1p+s5IhsErXE7OqnxTXbZP
nDeRhTbwX3k3QsS2AAVeF5pQ+Q3mLadgk0j7zrc6u9tlY1P4dm6+OqoZSKKC48AGJGG3g7DEQIZ5
32pYU6IQ93wBbtur9dwStb+ILyzRwM9SccqVma+Tuqb/ZMOpNe1g2P0mkCK7qhOj2NsNxU3Z39dL
+yDG/Gow4CaaiWFypVH7Her1VWDo1nZ0kcwDRj842rhCUuuTM/sZ+d2KoQSXg3KMFRLrXX4BTuLa
j27xEDkPuTMtZz0Oyv1oXmmjvKESZPNfhks9QIg0iUfUZNvODVYQb68lpH9nMloKDb25IUUk2dGl
C+pR2+9CgsKn+KQnCJ7BXoDYYvtC2uqSFtIr+9jyJbcu4tkFCFo8WKq4VhY3W7/QMCEhidD0dLYn
Wrm3+v4LQwpuzWzxC5HvDGlfC7P/3Fttvwqk1fhB2Lho99nWcvMUofmHwhre2lKSOx3mEpYvuelh
L/MytNFquefPz3loxuLGrcbmrB6ygJby5zECYSU846as9U2+QCgKiy1XzcPnseer1kQXrxe0d53m
voxWkXn9JA+jXlyzFUzYtcfPCJeXu2GKHsE8X+zQPrpF/Tqb4jrMsye2830T6PtsIL7hbDFIjP5R
b/qd6Fvdx0K2B67kbgbJA5UWm6xiNAVnBw4CQja9WpIjrM/Twa7jF83W0NZEgwFJOKIx7i6BCV+z
YSpWw9hHa7eRj4Wdq1Vk45pGsXg1jSYnE3III3S/jUSlb2aR9+zySHGmIj6bHOzhWJJsOo36k5PA
dJmkSpax63G4pV7oqtdlGi7KvrqKJagE1FRFjA4YvMvO4Kmw+FwgE9/YYXwdy/kx17X3wYiE547d
Hpz/tiNFzmtstSM16mZU6aVZdtd5Vj+XC4fqYmA3cIaTaVjQdHGPini6cJwxJoVP7RhdgiA4Htt1
PrngkvYaYV3nj7GBtkCKN5WIaz7OBzau5pim1S6VWuQzEhEpddXfKjBtPiCd2DZ0se5sj37ZT+9T
iFguSEq/04YLVDQnjg5EXxVc3xzo6yZJfEZv2h4adHDg+SZrEqYStk6N0ye9Bh8+5JVzE5epxdIF
xYdpyNDH17Efj+FLi1AWCal2Jc30tRXOIXKD0JuLJbmkokE860Kg2a76PJpW4sMe52jg5nUZNWf7
Q3kbV/mTIeuOwz3bDQMJq0xUQHpqN2vHGE75uezq+qPIsoesbNG5yl25MI2VMPFveTmttca5GJwI
2XxFdGdPNLppDsNKMorD60VvXMbVF1sjuxtxA7zDamZwRmfpp7Rzt1E31itkk5OH85vtgWlA+bzJ
ZqX8yO32VihTvIjL19h2Xpj50PnM+HAgpfWrWSXkMy5fyoDPyTYSnrqcvGpM+EjS51aY0YWcp4so
OQP87nArRbV4XUJGbYWVKJlblnMhj3FL3iuTDgEZQZr9qcyB0uooBt61cBKBdXQxStpi0dcDY0/A
3NttDnfgm4zr8uolebCcfM9slNd6sA2/cePLOpwMnx6x85su3tmyGDcGBCMwaHqvxfpRoO3aspH1
a/hgcninuF6HZ64+0psBqCNLNg3j7whJIeIfOeWxzvPeQ9CAoNY4zEMT+FEQfh6nut8saGS2EhUO
0okBaXSHfCayILysED0nPh2ixRjE0yUOwGt5YlLKs1EVlddwFmzauTuxz10Mcjiyk2OsEPGlcopn
hYTLizVT90an1fx4pt7qwIR1psxoXadt8jQGRk8mhBttdmWjgVtnlvPQifnW7uMv4zJfijw+tm3y
rHrVeY3qeDVWOqxFhJzb6uDAZ7LdfRwZlAIBGjO9UMkaHvS9kr29Zl+MV0k6X+Hl8Mw62fVmfVlX
ge61w3ilCRDqsZY33cTGjKbnNCI37kzZXTgTQr9e0+7ycdqCTV2g7zmEyOMR1Mi3SpnGhZrGu6Vy
HlrTWTea821EJuKDZFp+Vm26MthEQLArZO/lhtkj3FpMA8pyjnDSXqQ/Funkw99niOvRUdMXf5m7
0O9NhQvAHY8YLQKPzbTxugrtgz0He8wet+M8ZBTJScuWmTynU380jLbzpAFVuojxZCteRIuexZdR
u2zysNilusn5Xfc3rL4I/kC8dXX5EATFPpn7FRL1dTUgCDHn5d4hgdNLsvq+aEP07jPCQDE/acqh
+ZHgvM0034ugOU6JvM8DdMjpcsuMClQjIZYqfYT4EzXkpvXSusNlpyejH2rTQSbZbrbGCzOS+9A2
BSr4hIpLWeuZuXgrs+yvB+b6YQDS3kVZX+YFxTCxhSjQEvcKNQGsfzYwPKdMfbGwIOc2W+n9YjEw
1ur8FHOnpbkolt1914bfAhn1W9Tj64xTJdGIAA5arEN1Pn5m5kiyPROCvZaurcbdkxruHHWny7c5
ETKIa+yTie51zdXz2Is2YZpcVrW1o+xayyp6QnDBrqNX/R6iu9uZjho2tqb3u7pCHYt+2toTazNi
w4oh+npknBXb6mGOOn3dBRlgd1NgYpoegtq8mGVrenXsPg89hWubdRS40N/EyR0qUiOxpLTQOz25
gQZFu2fF2eB1Lku17dzDJPUUSE1H8zbOT21WCVpj6yy09/q5TQC+BV1o2n5mMMxRlPGjUxcXMalB
2BKlWld2+iwr7kYTA5uvznh94448qqEMHCx8/kWzSTS7WmkJ6tS6ya6HBUlKDHnsG2Md3zRR8mKI
aLkwe+uQwyj5Q82WOElta5aMxiRrNMDDQzuqQv0ko/w6iqznDkEB7EJy6jQT+qIpNxoaAGxxXjNa
N0rVXro4J5MqFvsLT2KyLLR6rTvlEzZysMM8rLCUycRLLLegep6/2tA9eR4/cLu+CkddRfG5v2gI
tXLm5s1FVehrS3RnF6+zzD7bssk3DSo+k9qaDrZevHlKx3WHLXCTpovxNSK8xXeiKlrb8H0sRIhf
KK3siNHq2YgqajiDR+WxrYO7RHcdEDN7dIRcJnNWNnOczkYHGgh3XRuJ4RM/tkI5PzvaUxLd5BSC
Hay+VSBGaOPifulynzYkxvKiPBkqSEamVMTDm1Oulznxg4ESRDIVo7uuBuQ5sFQG2v5dNKS3trxy
i7PMCPzGE6pZ5XO7r6r5ABWMpHQqUXhZmzhoGYYV2ReuDp1viOaJHCpQEwRjHmOhyFzURMyJbjKY
FjFSHexFZW4Kmtwll3u7gOQznfrzNFio4+vlkVRFqpj5MmD3Dsb5VLay2QRKXuE68ktXMdcu30/l
eFOkAR6MLj4tZXkRt/olYpPLjhIsQunels19Xll3blo+ghHu2gjlpmW0O/R26yia74ERTK9y22tV
xWdzC9ruUqCzycSXoOwMr2/xAuByfUqSU97WDw1M/So8ezSEPb8hYD7ULa2pSQUWjOc2npCitEKk
rKMv84PFFr6FmjxrxpjGuDggS2BWGailF3IfezKID50YPS14leLzyIY4LPVNPMzRdgizp4vcdi/L
Kr8cBuOgTxnN9RBcRc2Q7S0nOBT8HnQq0rfs6L1V9bHSHUjtnGBWumndqo+qz30TeRBl5tOSP9f9
tVU9m67ypy4tVkobNl1FTaIncOJtzEFqBPu8OyHlVOdhgbfIrRcP0DhfMUDtbpZKu9DHHlObNaeb
Grrv3IGfZmXeE9T0IFtReDk/AL3aGLt0OZeU60yWb9aCR0kVy6mJlb+Iftz2TbXTbQMJkusbwbDD
i3UfR2WzKeZnK7GeVa3UHkdSkk37BCQhL1DnglafrEV5yDzeziPdPpt64um681TUS7nru/StDHgX
zjCjeZqRoZmm7Qs7GlfQ68hH4kSsM1eP+MQDY8OUwVWIoZM2y/E0G8HjWPbalpCQlZwKXnvJjeJC
aX1rohGZeEehY4ou2AqzTC6Z5qYdrFYlFzaRpevJAAYYkbqtMD4ufttbv0D4/xKmfBm/gn2V37qP
iPEfQOar6r1A0v7+3l0+Vx9/8n8gtmxYQgfw/TGy/J//K3v/274r+4ZO6vcA86+P/AVeNkznk+OC
RlrE9hq6cQ7n/wVeBroGKSYM27YswGTznCn8G7xsfbIsSymHLAUT/PdMif4GL5ufkIOYypUSKNi1
iWT7F+BlfKN/4CN5GkuCX1tKZ0E6pvgYtlrNedGUWmY/NJbxhvAcZvvsOm2SKL1kmphYCzv5FtVF
sE8ddcJxtmyCKD92eslhZgyXfTSbb6NZMww6XtyM9ShuxkDUN1DF9SlH9LgnTau7DRJmuJgys670
JLeusiF0PXPJj+2QAv9he10t/UxsMHMDL/oleM10eaOqJFrlRf2UR0aK/aMzVyjO3mYjZt1rQLWu
U93lc7hvE+eLMcibqjJjtsC2Wo/FkPt4mRzPyuUNHcFLDxwe5MGEfhECXh+d+6ZUrYeOpPCsDIVI
kC26V4LFUZImX7FtPuILfBBR/rUMmZKnKmcvcu05MtTe7LNv/dnMlOjmKV7CjdBks5dYdD0p2s9z
AzAimsp4yuv0JTace9RKu0pD66YLfvmE1iUwNaRCOFYZQyu9pIguor4tVxp8xCqoG31lJI7lMxWt
2OIprzZ9xKtLkFF56FMfg5CXmeXBfW9nNiLg2CbbgYtVF9k3YBmdkAD9Uc+beYsnvvUNSChqEf4Z
zeRNMfnMy3Tetw5LexWI0GbsEedEYxXX7TLpHtbGjNz0MnoL0Y/hciDinVEzwdexsoInZghFm14f
+utsyCIK2MpchSVWGBB4DzYf41lftX7bhOaBzrTZu7UZ+8g5UGLCb/gJkzAAZvXqBVez8dRjoaEu
ChffXOgf6qVpV7Yev2mZeeMqkLWRN62wtvhaGX0rtOgbORPf4moU/iCLYzlPDn4TLlGozBadax/s
9WnWdvGg4VPVAs53F410OFa3Ki0Kr60MazcvFGN9k6BjAAY4zBNvn3uBdIGB8j1j14wKckhKgbkq
FPMj7blJ9reGzt0Ymj2mpPTgFNShRRvLz0TEAsBFLLAwIB5BHx+hGPBAtUO0Qpp+gxXM8mCZ5TbU
7RNhBdYprsz6tdCK2qucJvHCyrzB71StdWXcpGXyRkzOY1LzutOqXC6x00wP2LESfAmsIrIpcPIs
xb2N/2XdZ1q8UzbPAhhxXTTyBtEzxh/gIY4G2bUr10S3W4TBfVAnL0Su3RUMuPaw6kvKAo6679e8
qADR2MDgdBBJ1g5G4aSOgB6ra30cLkn1PhqxUZJuXABJJ9xJ0B0WiD2Lve1YndYEHSLKyEPWZvkW
MtWVpo3h0c2dvVvoLO6yuK6lim+WxD4JPk2vmasnbRIZkL89AQBau7Ir7/SCj29ayq91uzwi7EVz
rIvHoGOdzGOBfzF3ulXcFcesKYA0Q0J6q7hg2eGK8qo25Y5AnX7f6qlaO0oP7quO/SWpwRhNx1pn
GrYAk/fe6P1liEeaXtby1ezet6K6LgfWEzl1p3rhPdFhgNNEeYXATV92RohXVolu8Esr+aZV/WUN
ooMUKswxpYrBT/RAI5NDi/3crhHxn/e/soVCN4sMHBkVht/orKIsWB41GG9f74JyjZW2pZOPsOSR
G+LV2eT6Jolzvp3FLyAxN7pmTZ5w7PKqyAvTdxaFIj7GtRM7Ulvrmo6nHvGgz2Ro6lAGs7GicL8w
GCPgkpQG3w9Js9ijVqYWctk8VE0tbDRPWg5DpXq2fEK9nRWakDuFJgZXpNnepucPMrfsjaWfo01i
JJDsqY+pzeopWuc+GDgFiHdkKRTNUx9xUlTBM6qnbzmKNBJmWjT61dDR3PHchRTpSl+s/dCr++Cc
O9n0OpLwJX2ht9dXbZm3qzYsB2/M6moTjUXkdaPcFtH8GMTJN9Gey7RANw4u3uza0AiTCrlls4Lq
HMHpEZYBqIfHc+yd3Ha8lEEwEdvEseSYyVe8lU9Nn4tD50Ro3LTlsWrt2GciJ7u15cy+HHtSxwpI
WAo+VwMiTZQG49ImS3Pp9lTUsT4D6Qz0DNPgnIhGvSG/hmIvrO7w2X6tteQhqYOevYC1kBIQAfPI
R2sGNZrgka3IWlJzlWY2CRNhtsuWoruTaaXWRB5WvtD4LAXHwdS3T1k9pofRSN6IvZBe3XfCB92e
/dEGjyESMMYmb05raG3j3sAB4w+jBJCllRll6m6BsNw9xPc6HEj5HFvYvCmw70tG7XpTBsiKt5VF
3UXflqG4W8zyerLSr8jtQ38Oz9SfFb+EMw8NRXFM6vnxbGMdyrreYnNXu9ihIydxI111YfOUM/bG
x6XC9uRo727If2c4xAo3+8o6eComFjVUy72bu69M4XwjVg67oFjYveNR9yS5bLfBVFxn6fzIAOGn
oEUAiUKkuZQFlhOrBURybe2dkwYVZBl/03St26BSlxyC+VdDCw5zRSIoFp43LTxf+tJmB6oihq9D
z3kjYWbTSFpGHPIaDS7zMAdAIGp+pFnDWeQM5bqc8uRGIzLFK4zwwtYj7X6c53TdmA0vwUrfsin8
Nk/hhjSKNwwtbDVl1O/wT5a7uaLdkxGvzhk568Y4chF7ONPW1Bexri2aHVnzwXJgMa4kHM1VXsLp
oMP85hKfQ6PPZ2fgRgKE5Z4x+vhlgGnOLW5nN9fuwWshMXrX8RbrfEFsNuc+Ye0bVXyeVT2S2cJu
UMwO/LWNrXpszlcwGsrV0IU261svy8bHMjBfNhgV0V1zNcKOTdcaK2gks4yJd+HkBQy4BtY1V7oO
GCt5625CXyi16TGN+5p4Jn5/VQi2ozS4j0z9hnFNkEtLU60Jv8ChVCu5bfCjn8IOxW+TRdFV5hbT
4bxT0s9Nj3HhBM/NYPNmsvbpXN+1cQ6+QqrHNlmMdK1TW/lOQVFTCbYcEZM0w+A4fVW27LOBHpA1
QCG4BlA/trnxXM6ptUqGEuaImTHUzdtu7MR6KMK3OG1ZfmxXKU4B7nl8qNjfHFrcotxZs91c6qWS
G1AesY5Mt91qkh0yGfhHVCxNZU4Z1gj2bm1ohtNYo54YLP1GT9RGhgKPu+Ku6biYBGjPfj9W18z3
KTiwsFRHNvlZC4YAP2ckrHfW/OEGjF8aTE4+MSwu1bKleeXMI52O7Sw0bIKQVHSHDaXfzA0LNTXJ
qRDn88WW4VtZpV/DkdHaKIhrAhBy+xIKpvLZslI0IBjEggnjP+bxewc/1Dq0C/K+FmMfNoA31rBd
XvDfwFrJWXsJdQ4zE1OX12rc6FlgTvvvm2FMEB2jbMQhj6xvHUEYa/hXTMwddRCU7G5E0r3FGpmu
4yHl2LUydzN0rGDBULmLsOB8O28sGIxbr56Axd1Z3S8t9fK0kC5Rn6WIMW6vVY0t3UuSicuY2vKg
g4Nsv7dk/w396Q+72P+Jvek5g/fHnenx+W+3//m/++KDWso4P+qXrtSyPjnCdsBTET6530VKv3al
fAfFkcGC0XXMUeosH/21K9WE/slRzKhFLSWERQ1Ef/xrW8oU2E/Sce1zw8pUDseW8l/pS7+PvPmH
6MlhoZi2btrQA6ZOcyw+aD4FOTV20gYNous00k5qRBXhO1NB4M8wkWW4YQEbICl5ngQwSS7hRIGY
tfHCaIhIgCe1F3IPAjdZttpQThVCKTwqe2MS2gha28GaKkOrxrO6A3+MdJmf6bqkjq3O7mSS65pI
UEpz/KNMcGGQWdkA4wbZGm8h6QfgrnUvb4EXE3AZvEFA05nb2oSd9O3ODEfZ051UT21vl6/E46kX
kz777b9rcf//Br6Icxj8jxf43fv8Gr1n2Xv7e9zl+4N+Xd/2J+FKFH2mDVhisyJ/Q10AXYQuheOe
VX2sM4Eo97f1LT+h/zsvfPB0cBv3PGblt/Vt6DzOVIZrmdIELmGizr+Au/wx1dkRBsiOYTiMblXC
pKX7oNFmbmAjApf53T3mqg1ZCw3t4YiObaby/92V+VVR+HsF4R/1wb/+KiAelLT8tY0Pd1JhjmR1
Ctgth5g4wFUiKCqV/WuZ6effokhKlC5ZxgLc6rv0/nei87qs5wGnrUYKlMxXwKbmusCt+ctu/gcB
65+/F2VRz5JvDmTGpwAs9ntpe6/zHgLm02K0mZZdHkiDCraNN39+xb5PGfn95sObYd9Tjg46pyxD
fhA/syNhMckYvuqo+a3ujyQssqPgrEp6PxEmUht1QGzIwZ0dcdERqaivrP/D3nntRo4s6/pd9j0H
9OaWZDmVfKvVrb4h2tJ7z6ffH9VrzUiUqoge4FwcYGMwA4xjVpKZkZERvwE9lIsVJZUOOu8tNZgr
sGe/q60n5098LV7/MGI1mFdRlbjsGTpr9+X8m6DWZmU/34lSyXMQcfyQ0yOkDEYtmZU0uoCJ19wt
nxfIclBYjUgmKBJDaosF1AVZD/TCQ6MDK1CaG0JOG1DmvjgY9Y7ePW7ZetmDf4z6A4FYnKF71xm5
zo7OfXAI9IgSiuabm/Nf6dmYaPG7aGVygslIx7FfF1+p6mHMNmDHkZEUAKpCXKKxJcmCC/kr1+1W
6oCk4Dwf3EBV/iE1/eCURhd9MoF0OqKq9JcoF1U7uPsQw00DvK5R+6ZbikBV+S89/Yk+q3CkaDrd
d/IM2BG8DhCLEOLuVAtI21VKKP+ZDdO8kay58EtkElVZkcTFrHodIlU9iMGs2TQ4ioK9aOnj6XH+
5c3x5c27M+WZ0y/pira08JliZdS1EMUsQROnDTpagzv5SIIWuQIjBd7fShB6G+8sjYVpsn35w5qD
7suFq6KRVRiDxo4KEgOocEclNB11dxz7P7Ns+/0CTQVYpULYJ1gor4eqElRrihIzMkOHg6WKEpIF
1J7XVt8cahZvcK7CsyEMkU+1tDiV2qIJIpE3CPYhu+YWO9wYZlNt4tBUd+j+ICwohcq2bQ3U5xJ6
s14kQYPUezQArjpvg0hSfygQAQoqmoJjQ484RUABRUNtX8rRFxM5XTf3hXarSt60AX1X0zgdxE0S
KZ3d+RjOyompH0zLW/N14qh9MzV0MgnnusgCWTp8YjSZD20wBE6TAB4KDYQe5ClOXMOCtNyCk6dK
3V7FcR2urJK3R5VF3smfZJGkfMriVJQrRa/90ggcwIHB3ipxIhLaaM2A+Z0gyrGryRqAemx2lm6L
/WBQNpQ9QGemTOXdHIfdNCgeblaW7pg9BHuPgLay4d57pyTOIq4wGtJkS++pQmvEjuMRibpATR0k
F+NLlBDjD0knl/sK8atPrTImW9PI/ow19bwfOJdJMQxDYjssmS8xe2TqR6CleBW3jpAJKI0Z5ZoX
7zsb3OJYNJ8PCZKoxQY3G3C8iiESjOGMOzFaHnujFEcXHp2/djwvPyD5m8QSseiZsUbQYni9w+Ux
IAFBvgCkg/SlCCE/tIOrC0K06ytavXpef/CNpt5C16x3JnQa2jSU+PIIPWdDh92MOyx+06gqHSg9
IygH6vpwPr4uV/Lvn4gGo6ZYAMDkeQov0iHLA4WuSPxESMPBXT9N6RU1LXFlvzzfgl4GoeUw86p7
MUyu65BRGxHuYgCDQBoRKAs68GAoB0zfYtFD11Tz6ksR54CHMvF5By1y1PCN2jvYf5rbVN73gdue
HYaqckBAtEWLNn3i4DA3BvJis14BVyQDegOS4OEW2kG6kVrr5/m39Wy6+Hoe6PWx24jYBACQlK/n
QXgG71pOKuVDc4PXY/lj0JEIZfvCMw6N9lvjAXwl94pFXLyNSKOgKVGJbce5GFUHyVPRCL40XwR1
xOVQFkf+PDVG0AZN/1HV0ivFQLjRRuLMN2EyDFTOoopOTxz2fetIakd/3u/CBOV5QOg2kgudT1cE
4Nf5mT6fPouZypaMEQ0HByHcmPfRiy9WTh7KVTW85bKVAPSFeQ9ouk02AxXDC5KQ3OVaAynEEqsN
953+HmkvO0QGDiESgTKSpq4EpmUmMF9quMvLcx9anssBr39QTY/TitXRIAXKh8dEU34JJTWpsaQ8
ryNdtzKc9LrfzMphPJWZq7SbFZ1D+vV4YM3UOmNv2z352NBJSMrrsHUGFA3bNq0AyAt489UoVFUm
drX5LH+rWMPK/pTnNOr1d2BvcAaQzhKMKTG8/hkjmkjzBYNCIHzDTY8E3UPT6o1D9t1etkE2uYM0
aVcyjp5HYWooLVslOPo0N7GbAf/rI7v3leokcQTSyUVYlY2dCKr10MVdCRBF/anI1opbzDLGcisV
qYdQG5F0dv7Sh0nSQMpPXkOHvhr1rZUJ3xMfYd0YcODKV3p3JI1eGLAAqGdLO6mmLIuqK9H7EITs
V5qm5a7QgJ4gjiWsjPQmlgOImG+OMqcHC+M5yX+xH8YCvDloRKgtJV3ZL4eBEtMWs4IeXWfgi+d3
35u1LhlgKahOKXNi/caxSZqCtrR6FG+aepJ3atAFjpWou5zKdYJA0/nB3s7M5IoG7INrvgRcbrGx
rKKEHoTmK0DACZtZOgzVRsoRORCROLyLzWQ6SkG8ZnS14Lizv9hgbDGux4bCzXVpVD2oE0rvQoby
RFa7ptg+dOlwlXcq8c46RmGPaI+6i4L+kjRvZVO9WTVsJxliOXcY6huGvri6JCNKB9TRAhohnULx
Da5MVJsIkiLH9acvl6GQw9MA1TBh6TnKvFg2kVegmiaT1CR+JrsdYgF2MNBGo4ctuHFEs7QvymZ7
/os+m0G+ChoQOtmCvGCYgxo6JK+DRieDs/PAczkhd7Rd2SYoTUuZf1H2QMHyWHaoMTpGpBQ3hd+A
Oq+85kbyW+tQ+fHHld/yJo7Ov0XWmT3lIwqk88d48QaQGSpBauBqMTSD4MpGTcPfKlvR1ulBUMs3
il3hdeJNgRkJmAnQ4eC76Xev/Ix5Fb96JaaiWYQjaI4Gy3zJ/Bd7FcBqQntcINm+JZQUV0hA5UgY
6ZOrWDTKYJTtAoCGrkyd/0b3CiSOe2l0KSRo34dU2T3/ov8HBf//32qi0ryhTtdEr762Vfj958uC
6PP/8bsgqit/IUVCXUuBzvyK5azpf3ElZx2xc+fS0kxl/m9BlKIn9yOCJqVv/koV6J+CKM0ATk9N
tkxqilQz8b/7g4Lo27zA4qAhb6ciy0DSkuU8YWCTxbEBmzWG2SuUxvBRL6MqQG1p4MLU9O0WzU4d
FEczg+LzKfrai73xC73tcSWOLe9qsqVR/51nRequvjmTYOrX6MWGoyPnfr1nE06UTQG1G0ViQL1V
g4bw7Xvfcfxcc/ddnlDcZxTD5DTkQ3BlUxeHhl76Ql8rE1mgEDyaDTqEXjb8jAZzW/lACF6sj9vf
u/RcNZXBNKZKRdvisq0uUz8UBHRNiM2CNjSlQ+SWgcUL8e/9eLJkqS4CxO9BqGdxUWONmYsZBR1a
6IkmFC50Fukg5FHnToaifDg/FWs5isHz+VLWPBUgD/O/fxENQS41eSYBAY67/E4TJpR5/fLBMqaf
vjQ9xVNxMLv0FoG6zflxVfntwCZJGf0E8kj9TWErByoi0EZvXTQ0BcvBQ0S41DpEcV0Icf5HD4Zw
s/VkQrVDA/ur4k3T1SDkFp1zPNfsskMf16WTH2FvUE0DBTHYYUC7reFTqHQQruDvggwWUkkAdw9F
SYUIOjWOWQ/KQ1OjPo68emj3bTdrt2KN4x3KbJyux0Ez5IOM1IxsywhwcW2qBNmwOy5A1sGqK2Oy
lUptZ3hBKDxmkfJY8cr8vVK1iDpLTWtIGxDPsImVos4ssNoamqArb+/NyyMRk6n4SCSAlEUWEibI
DedC3PktGM86vhJEr91UIVeD86O82VMGR5TG7ZLKy9zsXKzAJiRflxqpcXuxmaly6ExOIrR5Guuo
JcCJd86Pt0z8SLzoW2qKRPZMwXNukr5ci7oAtL8Nqsalk8qXawGpUE8CIllEcEPRT3elER7/+UHf
mSTdWlqT1GAUiwvd60EtKwBfg3aka8TtLaJG8Z5mAQplinWLuPKfKTVRm56PEQo5UDyJ2PLS/lgs
cMXycxNeLz8JyAESlD490O35Ob3Jt8iwSNKJT9x5OLTmk+nlm2ykQg57AhclgGh81KMJUdPMLGIL
P7MQhENXoDzfGWA4LYS83RxlP7AShmw86GOn3YQ1HcLfH/f/0ov/kWbo9+n04vgTisOr5GL+738n
F6r0l0XPHYaGrD3j1VnyvzHuisK/sViRuiLOO13jE/4nudD+EmWFhBDLAssQnxuqfzdb1b+Q3dDn
f05QpcpOdf1Pcot5nfyTpFIm1DQLyR+NKzclUHNZXvICIQTmLn3ThsyT5M+DhAUlXkRB0/SfLcBw
2r2FB4pwELo2+mmNEEqg/IIauvQw+aGzppqTYO1Eg/uN78QoO4xPL17lOyfxnKwvfyB6vqRShkHJ
HcmYVwtd9o288OL2xxDoUr5RBI8aMd6nrGZpaIs/c8/mNkpzUwagQQVSJxwuDWI7TM6I/NS2Qh91
PLWeksdiiIu783NaHPzPoyjiHCZMWvEEw9dzgsYUK4GMngXKa7y1NKoPSWZ0K3pOi1zt9ygSpz5d
Z50kdT6fXxz8Ju5NviEDLyykFEENIFvX1gAqL9M1/whyxEInsfip1v64Mr3Xn+z3S+RE0Wh3cAUT
Z4DBy4FLvLLqHsYNiGQ/2Y3S2B+qWoi3Elqdv2POyRRqEdt/z1HVTFWnmPCblfJyqCkbCg2ENmKD
UoR7TzM1djCVX3th+oWG5Zp35ZuJYdNELKDQhLISxetFTZl0IJEiEcI7MtGfGrUUN6Za/xx1aVqZ
1uKcnOEPJkPMmAqDNowy/5AXny4SY7yaIIojioZBEmLn6QawgropdUpNmthnR6vCq+MPVyUdCmpa
HFu0f4gHc6h4MahHpTca0DhHZaUy0s3UF+0vqYXssnIev1n98zg6A8HU489lGxfKnmTpEeNMKKd/
1jwFWXsEZL6dn80zTuSfwMEqZBjOxec/cNZdwi60CPmJRibNUKMGo5YCJH1kdeou9OOHolKvEgrK
SaTuaijviLXvWS77WO8Ok5hfjVab2lKVXyv6dHv+d703e0QV5noQKT+2ea/fcgcyPUfZmSL7pGUH
SYtGeBXe2gJ6Z6XOvX+QCcx87rO8HgX1mNTsVN4xGrg9uFcpH1SwwnWRO4kyohZ0flJvtiHvmtsp
NWvK5NA1F8OplhcLIAZI6SJf2KIB9EXqzGNtahe+lvu7fzMY6Q9dLi4XzxCVF+tUgwFqqCWD9Wqa
7VOKendSmKs4RAmKvAH8Wa4tpbfbEY0zEB4KByXq3M89mhcjehpw615iO+LIUF5Hgfm5lswLK+97
J1YQ1wFI13wOrRFDJNmdvILyTgzFpUPCMmlQIFR9fu2YRY+BkP+Z2fi8zGWFLy3rGp8bBMwi2NLl
mpubSoA3SkvXpO9FR1bStXv/2/XEKCpvgYL0XOZbfGDJC4O5pBvYZY0Y4XEoMHR1O7QH+h12kFCF
zn/iZcnj96x0HcSHRDTgxb9ev0rviRj3oK1ciFWdXnSdDoQ9n4L4l1rlKmIyiu9/jjQfcROhApqy
KRVT+CQGkQpVy+vzlVre203LFUmmiKeSjFH4mNf/iwXQ4EaLGjXTT2MLDGPf4fm6H0ZQzisTXxto
kRnkURtofcBAGW7M+BkqwUaSqrXosKyEP79eTmfgqFxQZHrFr+eTQOfOy4jX63OzvG/CBIU8bESC
X1WmiBRDPUV/7IeoDfcN14zxgNEbGhjQPMQ1c+b3FhZ6gAqV6ud+8OJDI0ZmjGFDOIwNYXJHQiPy
FEbjWkUn7M8vKkWUmdarI2E+EPh8VNIYk795PW2xVgRu80EE36uvy30idfBR1AqBOOJk5osuBh7W
A9QRSElejhi0Iw8jUNqJchjWqZ5kfgyxyAPDrUCihGweQEDD8RhJejP/RqqPUksV+K1xbVVFi1WF
FgTKYJN6IXEVR1PpPTXoIUkXRoq13qxYhD5a3ctDfCf0UpI6LRAd8T4YQs6grC9r7JV9LLHhOVaF
hkSGb/axwB1ZmxrXg495HRSDrzptxG+is91VzdaS27LBgUVvOrevBgVBGUsQnKKNwh++gKY7+nSC
j5JVbk2+ayJ7E/ATsE1DNaZQGrvBiB7VKmVUkGIPsaRwG3FACaOyzKq8YMtrX2YQdHoZV0kl71Ld
CFsIHNAxRltVMI7S4dAY+OcFXcrtwrcDP5R77wpzDsNP7gKhG+m2iLmvVtFTVMAnod+ZIPJsoUOe
dhbOC5Y0UJUPULgasXkW/Aot99xrvqJmiNoBLql3hlkYjVPXEJrcqKKd5ZShWoywh5Cuiq249BGa
KEBbtAjAfemaNP1RVQLMHiWOpcKt0fdJIQV51m08Gd5TmEYSiUCbI20EkTAJL+SgQHRYSipMYsyh
CgEvD0oQumpv4dOke0r41AmwgY8T9mIAqsZmVCqnIyWsPlP4L2ssHBPhCXIOfDSEyqJETzk9NDxM
mwBSpddDBVAxPBPUW98KM+OiTCufPimVOrRw4PdQzjU97MdweACkkeEcip6L4n8t8QBHTEfF9c7O
Y0FCJstPwuIIuGF8pJ1vorVWqmnntoOn7v0yxEDWV/IUmpCU9yWK2gh/i3ahFFgFttDmkNQAJHIf
VKgGOII0mjeRWVp3qQUobYv50BRTK1F9WILACiH04FxXhMNVhBGDhr3PJFQDrBDL9GsGTjK8BVOj
rz75rWSlDpKFxZ2QYxjnjIpeIdqjgt0iNZKMh0yh9Hffp1FV26kClHxXqLibWbbVQMx6HAY0MQpY
heKH2BxmvSg5E5BtHBLd8C9UNRcy85h1ei2Eh4hTKzxwucn0fSpU0Ux3amcVwsgUbw1BjL7BFmuC
q3wILXDzHTbwZAuJeR1IdYKXBfcFQA45KkEOp0CZOLUPk9PWxh7KYohD5k8NXzuEInCDsTZJxnUL
rrFWi24kR1ICBUqdLDu3OgUBjUzQEaqfbXYdS6avtA3KiZKinmUDch7YtPBItFV7uKARr64tpcZj
ww3q4BZ9OsR73Wxk0Ba1OV1G2KTldgnoN3A7FZUXt5is+oZrXW5tCgMkghPlVSzZpSGxIGrRx9Y2
RW/NbjIfx0mvSJAbqjMFREFMlXnEMzmDWqkPoSkgVtJMXyVr0mDpStilDgE6FaEPw8HtsgL0viQK
xVPQ971FoRjBvk8YfeHH1Mhe/L1MTIldMFW6vNPxBLGOeZVryoVZGXQbaTen1bbS61kgKEmVLx3W
TtK2LCZOHUALpYChixh9xyQywTl0xAdT5gKSbQoEUKF5GrGOgKAqDyi3VagJbkkIDN0JqLHMmsuz
FiH3EywWzAjHCafQw/K6lnIVw+o2+pU3umcChEHQzPFLWFcYNUrp59gSp9TuceAGbAZ9zt8pgVIH
m7bv0LeKYUTGjtDkaYMJfazd+y02Fk6iKzFs06mI0OnHaURxUDPGeSiDGD9+QB0sliX8nZtS3WEs
i8U7jwgqaVvHFUCVtkuifAZ0hDfCZEi+47PPpvix1y3fjPfk/+SzKIK31CUluzKUtml+GpGnVU9p
UGhw7+FUI2bIWqzYYS1pfXs7dL58EBCd/tL7kYRniqdlkYuPSxxfBLmmZkScZBg3sGBEGFAVqCIB
AyolxY7C5U7S++rOkkcxLg/PR+z/lQD/h4j0ItuY5ZpfSSnfBtgmFzCpl7QL/q/fhUBKfH9RvqJD
zu1kJl9QIvyP2IWk/0X/8PddhhvxnFz/pxBII9ECCQSwH2Aw/UT+zX+1Lv7SaWHSeyR5m/Ny0/iT
MuDrtBOCEvgSOmvLPBAKp1JHgzUcS6PNP0RCl120otq6L17FOyW8U09fXBpiXCIyuTWGo4Dy49Aj
4gKM7fyjX6eP//zwOdN7kZAPpolpuqcPx1G9w84NFdyLxlvJF19fav95Np/w5bPrWOugSEoIN05X
afwjRny1eiqilerc6zvlP09fdCOmHrxl2WFSFWg/RgWxvB5lPS+2uxTP3ODx/Os5MYjCWns5Bb9r
ugC1kOE4IQyXwvI1zUvNSrejClsj+Hl+kBPvaVkNSzBb8aHYjkdjVo20vqMjeymr30NDXJnFqQEW
l6GuFhH6gUF/lAqEs9DMc8qivqzi4gdFxzWA9YmVtATdjWTZ6tB0w9Ervmdde2kF4P2beHv+HZ16
+vzPX6zTvpuV7RptOCZdhwtY5wbyFl2w8w9fICf/XkvK4hrX0UEuUMcYjurO+2XBW7/Kr2oXz7Nf
9YN5zD/kx5WB5nXzzwXqn4GWO5kqoFnwno7BAa3FfjNd4kjiZG7mDra0M668G8Tefpjbcpvt0pVB
T0QPZbHFS3mEFh7w9VWkVLa1jl6hmGkfV2Y0//L3ZrTY5EmgI+1KY+5YYna8xUZoqx/EA3I5l6jp
HhFFWPlGp2ax2O5pgLKJ17MAQkl2C/WzBYX9/BSe0XLvTGEpT9SNuWIOdT8ca0uJruO6sG6lzDKP
CT5EB8DVOgCoUIm36C1Q7Sz1BMF6TzqQTIgfClFrd2bVWJdgMsO9hQzNJ3RZ+0MKg/wSJELspFCU
UcdBe7pAvdsNEu6OqKigKr02gRObY1lWU5XMz6aJd6PZ2cG8Gz57d+k13s273MbH3glMO7gxruGM
OaIbPzW1rW9RsH4onLXy5XMT6b1XuIgwkxjIjVXyC2K7cdmcjmB/Tg4o9dg3D5v7Q2h/S7bZzWDv
Lp++jq7ksDhE++vtYPNqHUQx7WATbgXX3KxhFU+9kjkUvogXetr2Zl8hGiyq26BDAbT7KHFTWFkx
8+J+b7qLaJTGrWDWOtMV9vVmcBFy3UOstwXnJ9LHRI5mY9qyDVvenjeAuHLinXzLizAlZi2+Wyp7
Dau+bbvBueASs7Ctwh/jhjzeGfkjOjRubls2DiEbzaWkwEeAVGzjB7TJnWLfXLTfrS/Rtf7ds0iG
bc0JNmtONwvo89/xbQlIDRBcHuScX1ixCqRL/5htc8dwqk3POwkv/V2x0W1EVxnTd1H1P/89Tn3s
RYQDnIi58NDyOdhZuV/gfH7UpY/nH34i8MiLANfRmR29eXO1KlItiIp9O//cmfD77iJaRLTIa2Vh
inlw991/RG7PnheS4rbX4d7bfSltioobWFhO6w6/lIv5S130lzQhr9Y8qxbUiL+/1pKhxwUTCUmT
X6AxNuJ+m3jPfW7jb5q9d4kFm1O61ca6wpN4n22iDTfNjblRDs22ddJPazsVcvO772HZhuiNkpat
Twra342bfodY2EV3ObkSUSRh9XRHXEXuwRkdin1mf8VKzQkumqv8priob+R95mi3mrvySU4cZksG
VYlyewQ5bjgapTsQwPx7RADc0pnfCCribKsvwhdKncG15KA44dZH4aHcrw3/fCK/E1aWZdWqy7g9
ZPOKcFXnM47Sduh6jrkLfkS3/l7r7PFaOXICfvS25k192X3FC8jNt/ox4OtIG3SbbcFd+y4Lbu4/
q2MR5IYIvdUwmHOV0BZumocCD+FP+q3x0SdBuqxvuMJ9k1aaeqcysCWDXLAmy6s7BptujA/ZrfAt
vULcdzNutQv5kq+80od4XtrvveJFAsYJTmFVmhfbRXGZ3ZbX/S7fGfe80A/GbtoEe81BAm+T7LTD
uDu/qk4EkGcE0oujyIpMul0VX7VHFzWvTDT317BSJwLfEtw2TiX1FZG3VrSW3UBEG5HKldbYrs84
7/de1iJCiQYuqdDsieZbJF54tnynHcq9f53ulWP5Ecvg74m2VW/qrbVpviHhb1PAtLOr4KfydP7d
PZN33/kJKFG+PsczLpH1fOR129HJDmAsd/6+3WGdcoH59C52ahcaB4u/PZgEqWLXr2TNp5b/LBbx
MoMQJ2uSC0smsUU57nNx21/FH+XDeBMfjIv4KbkIP3Rr+cSp1T9rgr4cq/U66lS5Mhwx7tp3D+JV
9EEnhzY/m3vU2Eo7+HdLcYmpM+UGDwyPOfna6EZYgCgQ0c5/qQVc4O9wIS7CRT9CeTcDnh1cDlt9
p32O98revzAvw4O4LQ/tARm/G2slUp9Y+OK8117sKVR6M2nweWGWByX6SRAPXvnpX05kESIGEwfU
YJhIHe/S+4kI/Ct5Uj/KT3iUeLYa0oexw942sRA6CIfzY56aziKBGTroRELKkIgVORhGeRayw+kK
tetE/Jnrby/fVRYafQ/4muxIB7mR7aakWfnmp568iA+1VOeRH1DgmaU4hOBb2gwX51/IvMnebnv6
YK9/cznAdvEoWh+7DjcNTA3H4LsYfSyG7yqmKGa1tsnn5703zmKTj/UYFIEszhm1eoFCspttI1e4
L47VJr9MD9E+3EZXxqEk7/E256f2/kt7AxScBlpWNJa4bU4Pcfaxk9bsFN/PJ9FJev3OpGCqBew8
WERFbXti5yDp4NCBRm9xzQ9yoV7y302OjMTrMUQdU259DiCVO30Ov/rX8kW4z7bSEfmkjXCVH/zb
4L66zi68lTvPiQMbKNfrETsB2I1RsdO9LzihWJhEP2if0jssFp4AdXN93JTbUd95R/nS/97ulZUd
eSI7N5cgLryXwEr4zBRNeATBb4Yt4O4NArzunCDHTr9FAu26+BUf0kPx1brI7mW3cubMYS1Yvx8U
0Lx5PfN0MrNMz/meNRDSytz2gXZVy517fhk+17beW/qLsKAEKMzEBRMsN+VGs0Wu7PWuv6q5Llbu
l4eA1DvZat/yXXyFrOax5tbONd2ufmLtdsw2/HVj3SZXa4SRU7NdxBKzowE2SS3FYpnuHhjgyEb7
1ik6Y3t+wif23ZK+gbe9IuY1MRZze7sbLoP45/kHn6gfAf59/aESTA5peLJEW6feCDeSqx2L7XCw
ttHNsEfvhCsUjjCsDpzx9umNvq8IKefHPvHWaF68iu113RRxA+7hOACiqIuvoSbT5Fx5Y6cevggo
cTOhXdgTqai+bvwILM20FzRtc/6nn0iw6My8/u1hL/tRPvHblRvtc/WgPopXyYfq6G2bx/CH8Ti7
vj+dH+pElF/iaH16yrOROdc6euYivckGvYbC+2T2d0r4y1BAUErd2mk7L9h39tWSjGSksteDWByO
n2Xni2RH7sOXq9jmgn/1LbzYfsvtbWjfBy6VosQeHGunU+wV7V9IdpI7/zo+3iXO4/lpn1rxiwDS
9QCuu5bDDZ3zX5qOVp0urTz6ufrx3iwX0SMUtGQKR56NpukvBUl2VFCxs/pYfDDurS/ZdX1A2HaD
ZNXdcNFtaPseo3+VwyK/9nrZjKIZZGXJx4TZgwQpPowYx51/YacOm6X2l4eQsSZNhFzvI/JNm/Yq
vIhuvIOHjgp1ym4j7DCGcjMuh0njjvfnRz2xzZZAVriIE9ap5Ge9eKWqD2nwdbT25x8tnXr2Ij4U
odAhEs7L6rbCTXepHcO79KN5iVDqLd/nIrwx3HJlrBOrbamYUvio6oAtJwoOLXIno90Yt+dnMf/Y
d9baUs8itRA+Uubti49XbmRYUKMq0msbzZycQV3JOBeEoL9TG2Oe14srRRIVXQXfm1B6o9yMF8UB
TA5bFPDWTbXxvp+fyolIZCzuFnJao98w8K1Fybvsmmu5pPQmWrbXBJe5Km3EUdunYbry4k59kkUA
qDka9DRiNK14KJSvpbLy3FOzWGz+tBPHUYJveBQjHC/H62icNmOvuWn9IQkQGe8GKIUry+rkd1ns
d6Wne9l5A4kBNMMwO1R56dSE7ESlwo2GvoaBnax+NAL9sixv21izz3+qE1tnhhm8XA+9KEU6iuGs
Z+/W06+j/NE3v5x/9HyAvrOg9UXCkJkC5AiD71K108fCS9zeMC7GPr2rEUY+P8SJTz/bSr/89SNC
T8WQN8bBiroJnFFW38NcXFtYJy77COq8fnw8AeKahNQ4APdufDtVW2x7tFbZGrmkHwSpEbcGELbd
kCfF7YiU1w4cQI1Ug2XuB+NnKXuNo2R5Wdijhhb+pjPNeOUAPhEtlmoBlddaeVWoxiHHjSkqn6yp
c63pzkKTUsHY8vzrPbU4FsECCmzmd6llHioU0W+CSdZvlAirazPK12L3qSEWoQJkXNw0YP8OeedV
X/soBN2lhv6Ngt3m7t/NYhEfJB295GJIzENCRRT1Wv8Kdckf/tSvVFuf6ajvLfRFoPBMsAYdFuYH
zAvaI26Plp1MuKJNej6iVR+aP1AlG7emOpg74Gbeg5w3/T7pTGWv+HkJg6YqcILNolo7yEHtbzC5
qG8mAU1ODM4C/hbPFlHolK0/StQCg6J+TGUxf5CCPPsgD3rAyQ3+O5wm606WY3y6VKPYJLpfHWQf
um5YV9PWqK0GZfks3ET+JDzIkxFd4o0LlmTAwIzoEofDoUMrDwuyCQ2eXPQv6qEQL+oQcbw0jMVP
UFyGH7oc59+wVpJ1pxUDMbJlv5MOpZrXB4jdyuPQNhj7jX21SSH14GKoozRV+xGm0klPBaXKesH1
yyo8GDJqwPScenEbI5KDqHgUy2QcJljkOsWss8Yp2y5xUSx2k4otWOD7uMMGpeXmA0wAR0qS6XI0
8uZOsMbmZkp7atsDmNp/tXCWwoSJlUSZFlTmAauRQ1JBi+2Gq1KRtucff2ILq4v4mEw6WMN45pAP
Cu46Q9VPVx28c0gMWrzJdABYbo5zw+H8cCdi5RK5UozYi8ZN2RwzrRttvEWxKR3UlQLGiW28JGCk
fWLomSaXR014ENJraXxI9JVId+LRSy2ctPU8va0974BQKGY7k3rZBCA0h9r/d595qZdRiyMAZVkz
DgO2HE4CyhbbEJRhqzIT3fPv/sQclsqBRuMb4ZT4wkFJ8Sxiz/ThZSQVzvmnn1hIS34oUsKBHCq5
eUBV94FlIzmCp+8REfwyFqbganr+cH6gE0toNuB6edxmpqZy27Is7PywNgBvkCTDykl+KofX5lf3
IjHtBC1TpUS1DplSpwephE+QNA1ufn3ecBx4urCLDbDxCuI8WerZVYZZBIV4X0EUlLQc9G/fQZuq
mxAHYKLB+SmfSGKWkr1ZLitdPQgGU5Z2Y7JT9crusHKRjZXT49Q7XRyAdQOJx0oM6xA3OOaIgiPl
4/78bz/16MXB18ExD2tpMA+ephe7wS9kO/ASfeXpp97M4tSTjV4TfSNhX4L/cdDB0nHoBZQj1jf+
bNzy7+awyItjP8m8DiWLQ1zr97457kU4ayvPPjEDdd5PL5Zck/tgTYQck6soNq90UTIfNbPsriu5
EO9x1Vq72Z3Y/Us6GGZmQLg10zgU+rStJND7Q7sfmn+XZquLjdPAUupSIxUOJSevM2KW9NBBazrI
ShM9dSJanue/xKlZzKvsxdsSkV6pPJW3hQXaJ2gsD2EcXhhh9+v84099jMU+QM4lDc1JNHEcAxAy
XE4Q6s3yIh5WjpFTz19shipWowjgrHewVCxRei1Rncr3rsq4up7SYmWQU+9osScM1QvyEXfbQz7q
eDYhu6eaWWpXqyKxp2ax2A5R7E2xrBHq4/hD5HdOJl3UKYgFbSUMnzhKlkjgQuylGDKacKjU0XTM
rqTXkNVXTTMEF57CzktwX/lXH/wNHrjzDLztB+lYaI9DWNg98pxSmdpRv1LrOPExlurE+TSpiTxU
zVHyzE2OrqstN8FNPHSfzk/gVEV8iacNdatv/DKTjmUeCfsO19DHJLfSfdOZ1h699fgDsrrJVjeF
8deopuWNDF0KyeAJy1upb4JbjxV/Z8Edq53cw0MammC7ybqutosi6G+RREJnGMdEEgacjmZrmEhq
D03Ra2ta6XOu+c7VRVnsOkGKsBU0i/EYe0jBtriGeVm2rxS4b1Ja3ilj/xky4koEWdB1/y4+LTG6
ooD9h6fW0rHLW+PS77zsgfsfvjetWjSuiRkx1Li2KYBgRQIosSTqYZcqRuv0vbIWx56rUO/NebFJ
G1wPcLnIpiNOjbAxa1VHQ8j0uFFj7QphE1tLJf5m5Qnp5v9y9mXNkfLAsr+ICLGLV5pe3LT3GXs8
L4RnEzsCxCJ+/c2euOeER5/VxOlXHiS0VKmkysqcWtJAeEuOh7QDLWAP5am9hcq7SJZ4ECCNCV7i
ue6+1P4yhp5tQCRdDPRuAivKe19U5ffSFOV91XLxPi4VBGShmXyftHJ+nsHbsvVcjjrAFpVI0Lwe
UE45LW0XuxICXgDT8AfeQEsbfJOQrqyLyYRyUn0WUBTLAwmgYgvRx35LwEkMXUI62FEnjeExn7og
sji3oJDInFcJwG7og7PwMHS9u8fTHFiyZ1SZl/5kRUSAxbhGoeRXWVXlEIJfQJ6CqeiPKKVfdpNB
AEhjdbEHGwzo7B1ZozAAapK4ukCKDmwKqAatQD+BigE3hazajBpQCHL1eL/0i7E/QhFtisHLXjUo
aANxVVjPY/fzsv1pwhtVW2Iosn7MxlHE3rzIqEVFTAROeHqd91Dh0gw58yRrxi7uKvbTSOdj7kG8
q8A2uM7/qXDmYLQoZ7h6x6351sGzmtVtk7wziGNcnh6NK1d5eVEg2C/c81pUnuESAHDWzsNNGkW6
/jH37bdprL5c7kizDn9zyx8Cg35hTu+QGsqUBVIKKfmOwtgVF6sbgxLbQBBepLVozLhmeNUQZROx
it9kzngvBS6xQ5DvrhuDEtxkjY2a0/OzOJutr7ndfK3SNd56zTGkgoXnqZ6AjcPLLtwK3oTM0ryp
CfjMy85dS/pqogIVxDWniYBw2GDGpVs9Wh3YhrOBvIwtaml9+n7NDIH97d/wzxooJ6AzaOOqP/m1
G6ats7nc8udn0H/ImD3hGCnEkOkR6iPDRnqTfVNaLih9gwPY1xkeptKv9TI/Xe7t87kCb/i/4+jA
zT2ZnQfvP0ZNNz2Ow3yq5jyeq/7xcg+fb1oQdv3bg+SmjbB7XuLBdLcB6nFtFJ/XxbJJy3Tf4Jp0
uZvPzQ5SfP9245agxpNguIw7WW59IN1mdtVLEQjG/225mCFpWJm2GUMQeOML8DlXMni77q+VgMOc
7BK8jEMbU5xNVea/1qL+dbnpzw0N1H3//nbZj5LWwjFjt3CWjQB5/LFuE3frTd1KdKzrQYkcUAdc
u4HhwwbyNI8XERS36dzaW2Me3ZVbtW5VlQAfmvN23yRgbCLgOxBpeVfwNLo8P5qmVWgI3rVmb5KQ
geZus0nbPzVYZq5r+WzZH04AFLWD09Oug6Nh823txpCfXfENmhlXkR/CHeZu6Yvg6FR8wIO6DYoL
166LX4xX6cqU6/pQ7JVkA5SrwLh3rM+inJDRnefv0HpemXWNv1HxH3meVl1hpcmROnEFbJe3fGus
F/BorMy97u/Pq/1h7nuPgVptIcHRkrcD5MfNAuXsa0Scui2jWGvf+tMIls8lztOx3YkE7GJpwL0V
XKLm11V6zyUVlTnWdRunBdIfXtY/0qC6Q6C5EsKdj6b/Bvq2mqtP8UzY4YknOQqc7yB+beMysSKw
2QBHRH6NFe9CZ2qPqVOs7KS/FRSf9Xge6YfFMD0cLQ21x3j8Niyb7i14dQGgrULvZIOEI+R35Mv8
/Zk/UpDEPF+2PQ2Ez1Yz+mCmWRZQC3Xx3LhmlDBOnQ2faP3Dmpbkt9u41c710uFbnoNOdYf7sPss
i6LYcZlM25GXLQNLE1TBN0bWtn/auZb3wi+z32UDrqrBBG3iBgxv075oXVDhWF3RvdpZTq1dCXZT
6DNXqEALwTsCmXlmVvV1ZqOmXsvmvDNYhbs1r1GnChGNTVdaZRQ0tntXnPk3Lk+fxjzVPGo2U6hW
9p0Zg8EyHLMfRhezJYhkv7LHNRbkKeYpcMGeCob2A+gGmvAqA3g+Lv+6xnxUTleZIOXiQSApTut0
3CGN7237PGn3Aeh4d5e70IQyqhaRV5ZA7DiDEw+tl+3NIdmCYQMq3inU2s0MIkHZVfkjILT+NRxe
jca4pHSKudGXLwZIsDejQKwckmBYVh7nNEuholLMqYP0+tgV8Siy4zg5J7O2Xy/Pk65pJfQoDKvs
nHxsY3BjnRCEfAGF9q/LTWs2qK/MDMTYhVPXlhn75E8Q/GDFzwz183ZxZfNKvEFrCLhbQ+LEYFu6
t9rpYa6NX8Bp1SHh2berhqBiTBI6AfcPJaqYw1NQs4Ke94L6gkcKMenrelACkH7pXTdbZieuZ7Be
ZgvImr5TVsHHrQUimvyUrUJNUpAMuR3zndg0BufG7Npsl9KOfe9McH25LUvvOag3TrKbxGYuOrot
SYtMIjThsnjqKw/bggHym0ypsyPTPF+VPoLM3L+G47WdU1fLuMSGebJBK275a55R417UtChH6h/c
cs4Yt17suFPYGkVoX5dWA1Hiv78tcwLFR1BwxSV9HzxWbzhqQzA59Ju9FPP28q7QjUC56pkuEFyL
DafSZeUIah28fhTmWIZeOq8cvhq7VxOivQfi9cH1pxi5aTN0UhKCrWctrav7/fP3D8FEVzYARWSG
cayZBP6zEdBB91ovfyrSQa7JSupGcP7+oRMKmjZSek4eZ30Wub18GMXwdHn6ddHQmbH6Y9sZWJc9
PKLluMs0y8EGhwLqXHlFQsQs5t4oJxKBctB9XMCybOxbaizfSWuDjCqA8NymLmsGpgHWvOcdDx5t
CKg9OQ6+icCzrvNMKte7k3SpIc5X9SnA7gYrk7M1IdZ007VJe3CGZK3GUGFS/J+Xb/Bv/jsVk3sW
thnP17qZge7TGtLQ5/1RygTAbONbnxoPCeJT38XDMB3WngA1D+5g7f+32xEoKgioTfSYCsieZagr
6Ucwl7levsFLM4uWsnUPpBvyTbW46SEfehqCP2/lwNXE3yp+JgPHPlTDA4mH9uF1DPivzPH8UJTG
3ZKYoGwswSI5d3eOByHFy1tOYzIqpAZ13paRD4QesxH3xNkDKOBbl6zxOutWUU0YYwUxj6nr4y7H
NmXqbpjRbztihVbyYst22zfyec5FaFWHy+PRHP5q5hhvI1mH651/dKx2axpvDXge8uQ0FCunh659
xcWYQ8GTnExLTPgdZJpv+ICLSYqcSPF/I/n+342vUkaZZok8ip2DgZrfFrKMzPEdROorEbDu9xUH
A1LMwk+Dih5N5HGCpQXMEqkP5wdYNlc2lCYA/ita8sE95q4papoXKAyCVE7a3VtOdmMXzw3QplPx
eHmRdZtWMVLJnBwCajATv4aoE1DSzi+6ip/QDUCJD2hXO27m+zJOJ8hO+344zHcDuHESe9kUw8vl
EWg6UbPGPVjxCGfUjB3DPlRdmaF20WvCCmzauKqVoWO2Ky5Fs+Jq0thNA4KiSaPGCxzUp1PIVaQR
ZygKAl335bFoVkPNGuNZtS4gCtfGjTn9cVrIKC35dJhce02/UdfBeWgfthRyfwxkENI7lkU9g/Z0
bg5w0umDvVgsujwGU8NQ8h9G+HohXk/y1D+CKtE72mOSR1YrwFibSAHisNbsQF7jJU1MZWDvJ1TQ
7JKGnVkBAfk9GlBiDiVv3C1dWL6xyVgfeOUvJxDwsAY0oG561/qEx3bq85PZDKBKAOHgEcVtyIf6
c3KqMnjIrh+cr1NSDfcuDZo9Gbn4AhXn5ElaPY+KtqdPNuMoFAM4N2oLi4d171gR6m2XqDOyH97Y
AQjqUXafQUdxC8jntM3FlN1bAjCvcG6IvJ9rivKiOa/CEmLju2we5Yv0+ylygi6/KcdsAT/mNB8b
6DOBiNVHXbs9/nSbPNmhAi87Iv5hd7KQ1etQBuwHkuFgp85aRv9kSSH3Xi6afbuQ9tQkS7lpIXu4
r00j3yQ86e/6pHG2mYSg1jxC7XviwfJaBEuzy22j23ptmd5SURZbT1hGGSZFS+5MrwHJbcsp2Hkt
qzuUU1e/Dl7wxwMicwONXw9Z1iyIF6is70docm/k2NF4LIJ+Q0lKf3iT1+xq0lSvvrVAVsBmaZRS
JjaBJPcpvC3Q4LW9XZapvxn6/HdLmXko06k6uK3ZxM7IXvqeWV9LNqG40zWrSCLLsrEz/32sSPql
Wjz/ljpleWr9vn6CpKobetNAwRSco5xsWX5f3qMaM/h7z/pgBlLUfp/gXnS0+34PXmdQ6fbdI9RL
Vx7/dJ5CCWxH/8xEe/aqjp0mkIcFNrAQ+fe5s2SUdRBCu2oYKoACrM62ABtoFxut8ZgWyQMbu5cy
S1YsWTNLKmLCM5ldEUfI2HVzIEce6p6FoyQrvu48F588V/7lqvmwBsEwgKge8JNjl/sPjVl8gaP4
cXledE0r54430jRrXN89tpUdusadRa5rWM3Lu7xNp9wIwGA8uy9eJu8G01nJe2kmW83IZ9XQjFJO
Erc5MxTtvvfMyEtWrhq6xpXLqJGWDso1RhnbY72hdYH7tB3yYK1mXde8cqqIpTCHpVmaeHGgVpqm
Lt2AyBHlDn6+JjSrsai//CkfdkslXWjY8to7jglAMqWXvjoGpLnSuYFk+HX1dfZfne4PnbReks2u
Z9dxyd+s5usgXq/aj2oWnrc0a6sKDnC00/4eJdIDyq+XKl3ZlZoISCX2yTN7NlwHqzuVsNNy3pji
qcyem86DLPLKG6mmj7/kMR+mhnlNiloHl8ezZ4EF1KEQTa3dXuzEOSr1qZR3JoHa8Ipz0O0oJSw1
ANXyHek6x9rCknfezmRd2C7TiuPUjUZxEGbHraTLDAdX06w7loPb7loThygup3xjF2WwtfI+f768
+pqxqBRgpCZOmQobShQBEJ9gFyOPAV9TnNTU7tkqtVeW8kEkC1pfytKBhK0/3xiJ5R9HZFg2Se4k
u1n2dWwZ2VcrZ8NeAhm2GZvZBgV50mwvD1Fz2f77CPNhdwg3h5pnmaKyvE/y5/lcOZo0U7JrwLoe
NJ5/083BsLPrMT80nJsr8bjGzatcXoQY02jPg4wHj+J8ve+zq5CJUF8+L+WH8UzCSPC0Vi0nJK1v
UHbw0yorBzTcrr1ZEAeCYJ3ukmXtVPl0N6K38/g+9EannLEsCeRpsMQvME2+zdn8DaCmL4bnvgN0
uZIN+pwNAP0oN1YCcDBLzHY+scZBOekMsb3HufPZXZnn4tGbiHxskhxkrLXjv9QuOMchbJmmt8ME
hZ6wbGryNFsLBCiA9FkluPnUOvBT1r+DZzVgnlmXylNNu/eAulbkDdVytHnwf9Pf+v+vAOhB8SVw
g4HfdP14Mo3kgKTyCYhGPxJMvrU2+MwvW8Cn5xM6UTxKYsliIrSiN76geGdsIrM6eIQCNHldB2ro
4UB4zc/cdjwZZVD8gv7NfOis3ADZO60exWiQFdf4+e0NuiTK67jPqg6quXw6BeDs/+o0TYOKU6DW
maTZNm36cYdcg9i0HTEPvJXk3SvTYQdCcLeOMmIMKAfM0tc2EUij4dUxf5rmAIqZfWdl9xIKWhZK
WBxwv7dju/KG8fnTGH75bFgfDKhxKruCDOB4ykuZvgfCsyKXM/JlKCUib2p0QBHN1Ku+SYtTIOLL
M9FG1oL/5PLia+dMCYASyN4krtGMp7LgG0rTh9buf+KGeBDVFCLLvRla92FyXqnF95AOhOoIjaBE
tHXH4WZyp42JesKydx4XVm0h+7LP/JWp0ViXGjbxMfVbA5TRp1E+ELYj9DZfA1RrdrwaLDlj3wKD
C7NKkfMHa2eFBP3Sg5+FXwUAwbIq/soiKOuxDPTgdC8Ov7XXamZ1f664nLRjndGWMCXGX3hQocQ9
2+QJdHDWnMGnBxN+XPE4C66+BZ6dxlNbxXYntgNqYy7vNF3LipuBEl/QWNn5181HKEiFY7Jylmo2
ihqkeMMgTQoAc9xKI99CVvK2r9yboq2v4i6HiqjiVqrAGlk6eNnJmbsedQag2XcqKKXgfvlweW40
x6gahLhl1vPW5n48EHLjGBULkXT4BemV4+KCLNuTa9GBZv/8J+5oKARqu4TGGQv2AvURuTVsBcoH
LP/t8lA0y6y+TwxNlRE/tyhIJ4dDOdf7tql+XNe0EmyQ1slS6QoaV2wYdnlBftuddRUsFIusWCwE
sRkRHI0nxIIXS2kfQSTq++U/121RxWxLgD4gM+L7MVTfT1IUT16XPySyfbquecVooQZlmkaW+DHL
/CewXuygR/tIfLq7rnnFckfUilpu53pxM8lDbibxaMyQOXL66HL7mi2jsnhaZCpmg0Msqx0G4PC+
du208udnC/3PQw1ydorl5qS1pnqpQYELxE/kdskLdaY3VrC7PrWegQIG9zldQ7lqjFil6TTwRFxP
PHFjaRSQ72UuNDD5T9GWT3nNq6gfl5VR6To6G/eHmKFfxqC1C3TUNFXckmw3DpMIGUq9u7YsNybP
1qKDc4ufzd95P3/sqc+ncpjQU87MPvQh2BEm1FmiRjQAB6JY5boNoBi2maFIhzboRjgWqs2C2Qop
8izXNa4YdhAQ6AS12F1Vi1sz1Hq7jST92nVcN0OKZXco+cna7Pzr9L0u353hlvG3cU2dWde6Ythl
k1h9BorO2Gwea3GLY243Qelu6OcV09M4JlUkFgpzk1UDERfXjZMekrH5XeTnYgLCvJXXl0+HAFHf
8737wxaqK4NNFQuwWS1Z79k5aMG1qQnxlET2bWJds8roRrF0Ekw2+KEnPxZeW4Baw4fsV/t+eQd9
OkloW4nRy7FNmcNbPx4TSg+ssbYQ8Az2M4pRruvgPHcf5siqlrRreubHxCjOFBNJ1Bod1AEgyXm5
g089LEag2HHKA2Oh0vBiYg15WBInKlDytfL3usYV6/UtExLATeLFplUZ4FzjSGOy/KpMO/bjv1Mz
5hDQ86bAA4nshBQ7UvlIzIT+mcYa5J8rI9AtsGLEQAHb3Gl8TE9mf50G621k7btlgmXl8vTr2lfM
WDb5xAZIr8eZOCWsi3KnCsmwHC63rrMw5XhG4WnWVI7nxX1202SPrRD3leNHhpHuLneg+X21AKLG
I12T4hIaVyL7Wdtd8K0CNPe5HHm/Yr26HhTrBY0Apc6ABXBA4xP1dp2cOWOsCFWDzUoXmllSKyKG
Tub5mZEHRvzu9saus6owy9lmSdZ0JjR2QBUr7mbOpONxfnKrQbzYjNr7wCv6lSSLBpOE56R/LYHZ
QgBB6ZanBRoxm9wVVbpLxrL8Tj0juSNi9l/HEuqHWyAHAFYi1Kjy0PT78Uua22LlLzS124FKltkn
0ABP6r45GVMPOls2dT9MiC/e2Amr2nCo8jP3WkmyLHQcIwi5UyJmCCq7t/elYTl7EJICU+H42WMx
JC4oSBYfnK55m0YgjEweMsvxjgSi6xBzNpIIlABzF0K71DjxsV09tM/b6j9hjQVxt3+nsg7GGTqr
tDvZc8eWUC4+E2HHFwpBjTqFh/TlZLlhVnILUInertYeHjTQvoAqnqaoZgYhnLo8jT50Y5Px29x6
R1B4IZ8e3I4Bi4o0RzXQrcBvdY1/O/cAFUEa3jC9/ZBZD94yeiFgBNl1nokqngkPORkFrLtEUbk5
HoXTujdmjrRjHvTt9rL30NHXq5ScticLUhi8PJkup/1dkELXOSxK6PBK0nmHumAyjxwsXBp5ciT7
EbSUBA+1eIrr59S5zSouT4BwiF8rP6TxNio3TeXnY2MZNZLDobvDYQ7pm6cHlLKH/U0Souf9tSIZ
KpJTDkVSFhl6gmho8K18K45LEtEHf9v/tP94WSjYxswj9mNlYJp9raIlTSh4pkCjyJje+vfsbo7y
NhrxlBmO4c/8TkYQRdsAmGNDyGJeudlqnJ6KlMyD3B/HppEoAHaeXTZ+kcL5sjIc3TopBxvU5ovZ
QngKDmrcmCE9AwlOSELVob2xN2DDBGcyXdmkmtNBhVx6HHLM3VTJOJ+me8H9BydDcb5H+daYyBqa
VTMeFWUZ4OI2LAGU/GhLHnJiPHaZe0T2cy3zqBmEyk+bAigzioYXJ+4YVogbbxpBvbEKl8QqtwPQ
RiuTpSmdClRO2gpME4DIBvUJ75HFdzj7+khIXwJw7ZmbZbGWIUKCpgt7r2AHCX+yw+sHA/Jv7k6A
ClQvidvOx1pK/mcsZlKFkoApIHSSwqQhAbX6g2Oe6x2YD6km6nvTg5hNEpdWY36rc2FCiZtBcjYN
hLzulqIiVHujc5CqpXMM3fKQN99bMWyrYbkBjHpl0nSLr0QHPVi2FkmDORbdTSkhxZxWoWE9XzaV
82XqkwNN5TKaag/lP3OGdOI4iDdR8BpG0hX2PQsC7wR3N+/axHQh4DyAtRaS7SseRzMotRJxzoA4
QChenMrg3iyKU9o8ZP51mMVALUMcKOlJ5lTFaapLEmZcNgdo+TrQlQ5Y3BmSr1CVaVyYSiDMTDB2
DHlTnMZOOJvGL7fcHtaeFT9P8IC39dzrh7udgOA2nZa6OQGzckjyaWND2MxZ/rgtFJvtewgJDsQL
U+Pl8k7Q+QAltBlAKtZSv2pOngAvZNZtHOu5LgTedx+v60CJYIIBYpGLx9FBfkzJSWSnFBjSGtZ6
uf3PU72YMCUkqadsFkKY9YlbdPmxyIXuIKlsR31KaqTgU/Omg579qw3k5InnGWJICj3dJrW6r6jp
NSPBkaqv265aOeF0M6qeQg5zUHvo1Ke8o4dSTvcgl/lZzO5pyFBYcnnQGsL0QC31orxFlejQNadp
M0flrt0DorJztv4O5JkbGp1VEKebcT/uu9t6DxrQ6HK/f3O8nzgOlWsY2b+zjgrCeTDzbN3dDzMc
9mdBs2bzewxfT6c7e/P+9XmCACMJu9AKn3/9GlYuZBrfoRaGgTpV2EGTN6d2yvc9RG5CPk+PprVW
g6kxa7USNpl5YpN5zgG+5fzdysx6J5rBWXEan77BWoFa/5q3lp2RCc6JkduCfXF96JE5j8XyE/H8
5bXR7Du1ArbskKRgA3oYjKne1C5AaQR1NgOxH0E/u+afdKug+Is5KOoA7GFwsmO1HTPEh8A1B3Ql
Nacbg+IsZkPK2kIIfLKglFQZv8aahTQzIhClXTdJirMgQOSS/nxGpDNwEX4W1TaLGv/eCJ4ud6Db
RYr1u8h/1jQb6lOQ2Y993dy4vrVifJqm1ULBKQ1GeC2kVabOEycD3LWDkRgrAY1mXdVCwR5Xudz0
svxEUv57GftXaHvdJFZurXgsXfvKmyiK3zq7JmV+mpl5O2fW7zwxj9Bk/3152v/iHz5xTGqFoC/9
mrEAAbmIlqjYljvouW3Hm/5uvC+j5fATFc47YLDFexfyjfhd74dw2ABevi03a5ozuvU5D/3DyW32
rDQqlPXHDiBGGXH3NelWtu3nTVMVkigaktXA+4sYFdv+rxwke09l2a5xnOtaV4yCV4YH0WUxx5VL
vtl+tTWTfMUpfb7s9C+K5MOcNOCmR1HqYsayCu7tMXtgvnzwRrbylKlpXk3lVwEoOWvZdTHvzU1R
nOlEQpR4XN5TnzsjqqbxBQoFiq7u7Dip7/L+jeP0Jv7PPPt5XfOKRYBLdOnrpRex7wgjlLI7FzzM
qDw1QOMdeO+Xe9GsrZrAh9j8ZMsFlFVT4u9KYPky5ypsiUXVzL3tFaBFX7ApE7u1IkFHa9siP7Rx
gwKBj9Px3eUhfH500r+B34c91NnANkxLAJqkJt2zYmi3k8PLkPagL18KDkbido0DW7fkyunWWWZh
OsCzQKy7sn8X6QSGeQ4O+WAoyd4Z86sy2Jg65Zxr6sDxWSZQqe+IWy/hh4VaL5dnS2cSijE3Nup7
Ox8Wh7tbcyjMxb3hIH29DZIpWInEdLOknHFNVyTMXCT2FCU7w1nmkM3zz77Pv4DYYC3Q0GxcNck/
9yn2VhWQOOkkuXORgzqwlvLo8izpWleMLyCuHIe8HmIOJPyxd4p+m9lsTbha1/p54j7s2ElMIIeZ
hiEO3ODYOgj902DlxzXGoOpiNmWbl1ML8srZAnup3x1YjWr7wdpNDqS7zRX8rGaFVUHMXECMYuzK
LqZm/puURnZjNPMjULR2CI4f46qYgBLF2kAsmdTQjMY+AsmDybw6HM1ljlyUaa7s1M8fOClR7Mwu
bcglJCiY7JFkHIqHNnm2Svsm51Cf4/5mqo2r0o6UKFaHer1sqUubxLb4hpoHyEvcLe6by4KVAEA3
EMXkUpAYguDYJZCPQR7KzY02GoR5cBnFKwSFEHswThu6VCvr//kG9tUkfC6MpkQWtUNxZn5yTC9E
dPV42fI+90++mngfFmeSbTGBCGiGyvRw58wpqKLermtcMWu3nnqQzcD5selkOFkU4K3Q99fQ1bpf
V8y6Rn2jndWuGS/+chANypMtvP7l9DqFPF/NuqMmqoKjAAWNI6yNJdtnAO2QxWErV1Ddop6/f/BK
TWrnkjSDiEXSvg2u9TQ20Ie9PPGfuyXc+f5tm9XizBkH1kpOM1RbvYH69+Cnz3UvN0Z7HRGTrxIP
eo6XVlOLiEka/pe68MzQ5PmzwEZdcUi6GVKs2HV6MqBcVsbZUN3bQbXn3H2/PEG6phUDrnIqy+rM
TzWK6mVO8pOVliuXZk3Tarqd5BJVsC6O4zI3QgJdEw843Mt//fk54KtalMBUJ9zvpYizrJlMqGmg
lsZZyunQQhFqC2x7sOJwNKalZtupb/VBju0ZV8hIb4a0FyGuoyjcG8laEaauC8V6PXeZ6TImbVzI
rcxMUNNver+JLk+UpjbJV7PtoD4HC5ENjvKqA5W4UUe0LycwgAyvyWwjp+H8sQ0Oks9xa4rlhw+3
6gr2dGXn553xwbJ7I6d9Tw2cPnxIN3UCMamwTQickz9bTZhLh0SthRULCKgcQs8LgmgGJzZq0evx
IXCT/uXyn+i2ouIGEmSrs1yCCj5pRFjbzgniKCsPFLqmlaN8tDkZKAL0ePLsEXJtnDyARXyt5k/X
umL5Td2AfXvgInb8b+74YsnflydEt+kUs+eOhOQIR7seCvipSQ5zzmP89/Zy85+HBb6awWOF4/WJ
RNgnvW+WJGELDvKa5TtitZEZFJuh31/uSDMONYPHc2/iVTuTWFr0YahsJ8SjTB7ac7MGmte4GjU1
ZBZWUKZ2JaAu6NGN0RG+69iQR245DZuq79h1nkbNElFzTJk3QZ4pp/b3GakIYlcv4H+9PE+6UZzn
74MlAmKGwxVvgHGfOGSTuInx3Hh2c8/9LN8HJmMr561uPRSLb7zSDYIWhmbnS0cQlA9GtPAmP7pL
QVYiNc2ZrvL4EY9ArnfB3i3NdMNoeRTDV7sHt377swmuu4j5vmLW/iL6s86aQKQpZZiT4i0QgHxe
Xg3dCBSrDorKKbuht2NHFu+E50cvsG6sYt4x5u8k5I4ud6NbDMXIRzAgOGkSWDGU2P94S9OFDZO3
AIwUK+PQQGJ8Nd1Tle48L31px2PeDr/BztVFQV0U2yQxk32LCqybqgWELwAG6ksClV4UnZTkHfqI
/guOhioGzNbeXR6sxlOqGSCvcJrMgc8BVXz3VUC3CUQka7pXmolUUzxB2nmJO452DKJHwKnc7g1A
QoZ4pll5L9T9/NlsP5gn+M5Ku2cTfn5BXXq6jK+SiD+XJ0az2dQMj1v4ZWUT7sbAg3LubTlzI5vc
VO5yLKuXy33oJkgxe3f0SF1VoxUb7Knw6cYCH8tgr0zOeRL++4TuqzynBLQl0nQFtrFH7/2qeGJ1
8O4F5Mvi5StzpPt/xdqNRlDSoDAyRvHtiFRzld3zFIi9JJ2WFa+lG4Vi86mH0v1Keg7qs2XYQd1E
8nEj+LzJuutOEJUKkgZOOjiJ6cTAeJuRZXHrdigTtnWNbL6uCzXVkzLpIpsAttCWJTByAJgnf+OJ
K1s/RxMfrcCm4DTIqipOOQH/UpmD5Tcvl/GL23jFGrhIs9Tu2Uw+dJK1UKgAlMGJrfpu7r8Q8eYF
Kxl2jRWruZ6lm6Elb6Y9aPyKeoNiPuNoDU298tSisWNVIC9zM6N1BnhzOPJTxsbfDelfRJ5+4737
qzGX7WVT1uxTFVQIngSwIdu4EE5efXAQe4bgZoC2zWBvWOsUu+t6UQJyWhh+ZgUd4HZN/szm/EnK
8c7uxaMs85XdpBuIYtMIxEe398AgLcUTQQzK53vivWTj78sj0C2HYs/UgSglSjPMGAdPt5V+1QJz
eWYVEXb1ZniZ+drbQ/71cme6Tauc5CBhAtGzDaPoPdQ6Sl7xQz8nX9qq7FcSYpq9qwIHGbGLLHXw
/FVO7gFJaGgGrmGtg8/9twoXrCc3B7wOQhUmFJNDA0XaYdJat3UNaEzrfXcxjWEAsTrwitVr0n6a
1VFxcPUiSOKN0HjCUFLQynvzvoPWWHozUF98r5O8MiJzKeo/l9dHc99ReRpdgNYsAUIHaLeP2btr
8WDH8gqZ3RmEBxsPj2dgkXMTRN5z763dTDSbQgXLQZjSMCmzRsDQt0mN3HJ14w5rBqprXDnRjWUR
hWEnuPYwYobNNE+hkaZfuJArL9O6DhQPYPQ0yIIOiPFh7G9nQn60tNwNxmotjG5DK+ZvOkDb5zbU
LvqJPDYMcj6o/Rv2l9db9/OK8fvI7vaYkuBoGu+zuFs6cKqtuC1d04qp232SdXJcjKNT3U0Qj/Fk
FjbeShCiaVwlaoQoGMj1cpkcZfDQSL5J+6e+K1bufpoZ/3+cXVlzo7wS/UVUIRYBr2A7xs6eTJLJ
i2qWO4AAsQgQ8Ovv8Txl9BlT5aekkioJLd1qtU6fo3Mz9tDpQQ4pMw7crF/KEhyzkLdb4ym2/mIK
zoSBOjEjrvqC4dGEnwL8QYSlGipAz8vgOaeJmUdz6/Mi9HjZ7UHiZ0d9xd/tgc+/JEJ10DHZLuSp
wQvIetrFLQKMQ8JBcMizqfohg9LCc+3MrSOqwGZwD3etv2HSUCwqC9CJAygYmCFPe3lfyibf4HHL
+nE6XiLWcXUsGiajKe/7B8eYGTIFggZR2Y/BZy/qpg4DhwdQFzYM0P74TAzhmPUg6IIs+UcTjG4b
Cq8bX6X0IHmdy1JGmexAxzwGqfE/auSu3DTQx31omQEcQWW5MtsG1OleLUJRuzr4ufuLc85MeNCU
vs3cmyMlQS7pjqZ3xH2veUcVSv+pOPXAV5ALurGzIXTbKo3B92iHKWfWAcTPLRRWTIjtdbJ/BZPU
n8JJqrs0hd/ySZpOT0WWo6LJDJL6ZwppxbBAYXLYlaWDrnJf7W1/BIlNlrQ7i9XimU3jjH93PyUd
JcTqFKR6+6A75GYKv8IH8xE8Hc3GJ8T95bgUwBR4hfuMUlQzZMTYJhDQ3KRubsUdBAKj2h7raKBj
E3mT5e1maTsPIE8d/pgGHiTuihaeVQygsgxLATapkgHw7gyi/zQCS7y3hg32SOLgBaO3x6hyKIRe
zLTcjCqzI5812Z01WSmEGEe1MaAGpbY5S0Gs5df94OzTGppIkQGJC5S9WRJo8XwanisAYL4rJzPH
rSNdr9gRywjKqBesuMVddI7nwaTNZiIVfW+yYEbtMbX4fh5SG/LsMA7fz+w+qtzcBUsqELyb0anU
h1A58iaJ61Vb4FSGAsQkNrmh0rfvMsr953bMPALBQBAo93g33LdDULZhOVAUVLUU5HiQjDfq0HSL
ao5tlNUDgUnc9Ahw5rjzOI8gAujswbslwxluANcEc/hWGLOtNl5qiV3hVuwp6KcxDnqoTCHSb4EC
oUW7hV652LG8Gk7SiH5lRm3dQdomL+gf5PqN7wEk2t8qnsNwUlHZ3VbabY2iKse+qTKXPqLEgjcg
2hbVHQcLqbdNWz5/+BJUFN7cqje86Tr5hrSZ00aqbUW3rWxn3nbKcHe4cyhAgFwjFtIs3lg++t/8
IQDnPRkciNPQOvSbanpKKkPu25qCC8Xrh2PveWJb1mb2VlZ4nkR9tvhgvTT2vRDG1uflK5IXJJ7q
QEqUJDnDZ5OM+BwzEJupdswQq20ezLnkj5lP5uKGBJ5LV3zmkkPWjll6Io6DK2iOAdAKWIt843uB
GSVzsb3qpNIJp6jv1BnNuu6YeN73xB9OvHGTGzrN2ivPX9jROb+sHbSWk8wdtzz/MD+YbZg+qrfp
B5Qzm7vs2/hkfFof/od67Z66O3bvPF8e1EJob2vHb9pQVHlnPnifmxncMdJnwCflswEkOvWbUKTz
GrD4/PpQHfWeN5mc3MTuj1VGxg3zgOopreK3MNYS8QuBqn0a4pfrKLOnHAoxFkS5ginsaAehV7pJ
0uca1Xtmvca0cH4Ynk6mVph5DX0b1aHylaa7QTD5ysdhJGFhrKlxnu/C1nlHuvEkqSrb6khb+w4Y
wF+gYd+bCbuS4FKHJgEwRB1WVs2RJd6tkHInSg6RUWGuhPDnoxf7b7nql4XIacVs10hwI/Wdx9QF
UdTsXRXq2n9LKr40XZG2GArXL48taok8GxAxCyLy9PGyMSx8uA5IGgZnAPuWBSkNY4pTD6hn0Mld
bvq8ndk67Ujplg5AW9l8TPpvHf0DWGDoV99pv0bXv/TpJ6P4MjE1gcBY0zveIcU7611FIW4s+jFd
CdLPmxbEBv5tfQrcmYJluDxaNUf0UNrH3g3uFa/uUIKxSZp6ja9tYevr2Keu8xkQn1hfktXRKEg4
AJLZI6q4bhW0M2IMrFYUKDA+1ma6MWQas55AM7hGhrVY6WJpBPa/U9U4AUrc+nE4uigGiCevR6w3
94g7Am+NfOL8FRmMXP92gdCduK6bTseBNjuR1XzDBf2B4AvR9lw844a+6yH7fnnKljaWdkCUSY58
dE7E0chFyPrYXIOtLlmEdjubQO5SBA6pj6S0fqUjEpQdmRUot63bXI5rBZbnPx88F//OlWRiFGoI
wPKiitfWn741Yo2h6y+p43+PaxSN/9v23FfuxMoSkjUBsV/Kygn2tAxShJOBAREI5ICgQp00/RjR
Ie2zKFC0e27rOrlJwDR4oxzTO+lQm0Z20wdq+C0hFwpttqDIilCVlhkhRMx2vUvJrVXJ7GAQQ4HL
wSRvZDDAjB60wZ+UJeD79qzMCpuyQeZndrMKpf+IH0zpjj8zPB6D2j9rXy9vh/PbG7VY/445dzPE
qgUKVvFseLASMW78lr00lf/tuvY1TxN0FgrxeVYdpVVHUrk/zKm+yWt5VbgDFsd/Pz/tcC+pW4gT
O6yIUYC6T+pql5pyV8/ZisGct05Ll3z1k8TqepQaHSE5n+6d2X6xLfsmZWBpNDr/xQr4PuuqNWmp
81Zk6ais1OyDCnJS1TFvigjZzDAt/tfQt6pfORKX1lvzNYpBpzxjeDGyCaTRG98u3hO7cA9D41or
E3b+cLECzcMUgZVAgnTEmVLPqP+HgM7wLsZvKR0iufagszRNmrPBW+mcJRmwOyP17yGDDTKM2t3P
bXObQKRnxfX/JYs84xB0mFaSTzlAU2ULnfBo3GX31sGJZFRsTCM0IidsIfe3Me6Grblj4eEl2bD7
8p1u17pfcHU6kstJJ2AdCmEdx6Ep3yqV2ru+SUgTXrbMhSnU8VteAMTzCTt3zKvftQtxG/thZMXG
WdNuWfp8zfIJQU6xsyA8lzZ+FPjerTfR/eVPX2pas3qFYiTwnSAlZZL2BbnjJ1p6K5HR0qycuvwS
d/EmI8VcoGmL9nFJAMVywcURlqwykZpXa7jUBRvR6UnATOuS2h/Bp590qJfr8vF7VjrJ+8hNGtVW
liehS8DWenm+lgalGX1usb7NSzzS0xn3guZBNp82iFDqfCUxu9S+ZvFOwgXyEdBZTY3dPOO8zD8A
4o6sbsVp/aURPmeImrnXVksEMnzO0YycyH9Td9COLb914eN8aLd51O6t7xAhcl7MXbkxYuN7/169
lz9BCA2el40XI1pbmckF96mjt/yhyuckSfFE2gY3DtCJm0CKF3AdtNvLS7WwtXXUFihqARyZqH1s
SDDfy6Tm0DYh08pCLbWunfbF5ARV3yeYR2LHQ1P8qLzu6boP18zdZ7ImAui2Y6tqjoTUIF4gGwPK
/8vNL028ZvLYwqj2clz7WI7GjW8iWeOOWROybk1xeWlqNMNH7GAbysPKUojFt+14m7Ngxacsfbt2
hShdo/GHuQfMhFQ3nbibfRZBjmBlSy59uGbcKAM0VMBsADSK/ndrUmTT2e66SdfsukEBvjtYFegu
ew9Ude+lP4UJiC2ua10z6gySgqNTSutIs/quox7qnntvm2dyXpn3hZnRIVi0TdPMyjz7ONpp3DQ1
ArYyWJv2BQ+ug6q4JJZrmsQ7jp47oRwiRa0bu7fyMg0T+CuQ8HhXvT9bOsQKTxO+GljrHt3GK6Os
U3KTFM5KsLawN/US+mBE+QWUhYZjbr26UxMODZQspuvu55YOsEItqZU4poOarUH98s35g6bOB2fB
PSPFGrPowuGjF9EngdcGpFKwLtufnwDaTbdK5siU05lGbe6skVydvwcQnUMExc8VvCZgAKnV/PIg
LXuYUfoOyUinFRu8MpjfzA6E4yHeKNnvyxZyfmjE0RxHYp8qJnLuH0BdsxW8Dza+CyItGqS3Bneu
hCpaOoqsaEuTpUBhHY12RNDjFPlOJhCSkE3q7UbHcPCA0tTDYRrreucWoO71bC73Ru31+9rMre9+
hnvu5SEv2azmzeiYz6XwA/soxRTg4ZH05DuAZ951bGiWrqZdtalgzemY8qAzbNs/HO7G3bxWsLDk
FDSXNhfe1AbgHjsKN78JpreUJluEvzvu//H4r8szdH5TWDrQbGCGoI48hSCNF7o10CjlHkWwIQAP
K455YQ10YoFi8KAQF6TuMRNJECWc8ZDWYiVx+rcG+Ewsp6PMxrTxpqSDTwCupot65qXPaSfax3YY
jPsum/MTcZKab+fAFHEG8qEdFGrqm3kw6ldlKbsFpVrOoqSYm5UStKXxnmb6S8zv5aiKhgNxjslQ
3A3KePbn+cqmtbBlclzk5fPWwju4l9wJCJYgwZdm150MOiDNYLzm0sZlpUiHad/jFXHXs8pdiegW
jgad2S5zCs/pa2xm1f2YjYemFnic/7i8iZfa1szcAhGkA/q/AaK/7U5MaUhYsBXJ++XWl0xEi1sK
IZAXKmAibdeEYDDiqrzBJgqN4ro6WJz0/26Z0aNdOeJBFgVcfqxKBwoe3PlOKnDWXh7C+dPG0kFn
ZVpxN+0ChKN+M4AwTX43nGLjphxHqSHD3E5ddLlWlLKwHDoODfdpkPAx9MYDtwK1srttUy8NAyNZ
eedZWBEddOZB25F7NeZLqRxKmqraWnYtQ1KMT8GYr0HbloahGTLLC151CYDEzinYq7j/5Ijh1p6u
A2ZZOqystgappI1RIBYAdWgXUuDz0mkNf7vgh3RB4LEZT0TanTgKKd5RwvcqOjCBX95PC9Vulh5L
dApFOW4NJze6w3ZqCBIBnL3R1IAEDSRShgoKoTlkoSu/+aEmfm9m42fB2ZXBvq4WTArE4ZA6hUki
qfJhDml+MKBwviXCmVaGuLTHNKt3PRtiMi1uK2NAX7zidCTKep8BgR/hee7t8jwurZFm+KIvqsqe
cTb6Ktu3RYeHs+zxctML368j0EgGcaO5RSW0SJxQqPvR9yLT/sNQJn65gwWfoqPQhDe5XKjEPc5W
9yJmHjU2vRlQN1vl6mlwIJ5dX1eyZemINHMW1sQgoX3MITQDadQMz3N4VdzZeX3d2aejA8Ye7JEB
H+iRIgYvvW92utLw0jKcnMuXaKBNmFBAHZnQKyy8sA2EeE0gOh3Nfst3fl6uyTkuOCtdV4144EaD
zA8FrJiEdn6X4Mdsr0RZS0ut3Rwm6Zq2XygKzUsEb8MtCwpwIAPYxpqQVC9mU24u76kF8kNLV0hL
uSxYluApuR+5d8Ogt3Fgdl69KmWaextK8OCVKxl4qifP7aOskUWx8fMmXUtjL3wAUGr/rhel4HH1
3RYv5QNIeCJzuqkURG3DCZg0GtkGWGdWHMx52wdM9t+eJB7NM04bhTrE6XFIpscccj6Xp/F805YO
26EST2NuMHTgwLd+jGPxo63WeCiW9rPmsUpHuaVJsBUqk99M7b2ZPHvNs8OvY06xdOk3YyjGgSm0
7wFqWooa6q0rwfOChehab71l+2aWF9aRiKyMQNZR7MbKtaKqK9eIihbsRNdmQ1a5H5OJoVreFxvb
fmRW9WqSxxZc5kYL8N6Vkclfmt0vToU0FREDStCPYKSICpKEYvjtqWR7eff8nZEzdypdSG1s6hHh
Lk6lemO/WAcQKR/kN+9ncKxjuXUfp8jZAgT/kj35382X4I4c+lu+L56KT/FJre2aCu7CJtY110oB
LsOshQqrC3XI0uvu+mmNi26pac2fgYOWeW1r4sXHkk9207/5DVk5FRd46BDp/mvWfdmbomtOjDMO
KtxQFFhHLE26lyHnU0Qdc3QjjzdTJCo1PwivZ1sulf2RWrR9mMDKG0LNOdlkc+0cwMGCNGbml5/G
jMRmkBcZ6Kwd1oUTyFp/QARQ7WRrmg9lCVnyAcJBN0aTeJGrEn9DsqK/6gJEHM3miQhqyzyxYkzl
b4P2uzkoNtL4OTb9iis871SIHqsULfGrYfChGlvddZAKbN0RlMd3vfFxeUefb9/6S6L6xV7UaDbD
gFLZ49xuLCPEVRSat9/TcVhZ9KX9pE1Q3aEejSo8g5PUeSACCr5D+XL50xea1gnuFFAhAxJieLad
bW8rmsm/sWaxBldcmJj/MNylvVJQumqPXW6+tczbpxOUAjo+PtWl+3l5BOfvCoTqXpH5ZcFw55UH
q1U7A6UhQvp7l4l4gM5sL8Vro/pNYFeRPTd7JAXBQJ/Fl/s+m0FD16dxf1n4yvDM3mrb7jAaT5ml
7uu0vGtOiCib3s+d2lzXixbjDQ3U5SQeLA+Z0dcbXkIYEujuQ8PEZ55TDknENfWlpfGcdsmX8biQ
lxhMVGUcqrL9BIr+1eZFetMlI6D4cvrjDONVEi6YOc1FerU3N6NE8UbL8yBKc5NEgz154TCsATvO
nsfoQXOUxGyy0uwxaziJ1YP0hHoEG3wRotBKrDxHnDUedKGFWJM1dsD0BM0BWf2fbmnsvB4X1MuL
ftZ00LZm82DLNAZu4POnvL0JjFdrNrdG84eb5e5yBwvzo7MedqqxPWUV3UHNKLuBvEWSb8HG5YZT
1VorjnFhP+lYYmIanudYSXkoVZF/ZDUjUQ0uvBhUHIC54n4fen0xrLiypQFpCz7UZBLDbBYHoM7U
Jmty0FZ0Do2bvFyrjFrqQlvwPB2Seia5FwfkFkVDW8+CRJm8ckG0Fa8KGZh4sm8OjlWXNyVP7dh2
ZBGCNUY8XV7zswEkoTrEWAUcOPvCyw8N4fMUgiq3+QGtI+95EHZVhCWBvO4oPZQJz6QOVjpdsBKd
uq5VFoPGDCsOqFW5m2rjJUEvl8ez1LQ2ZUFGq44PbXmAgo3/0Jvunx4wqJXNe75x0J386wyFMafM
9vlwIByiN0yyz/rER335y89bhqujN+XgAcXEUViO4KH4USRTxsJGOfkdsZvmdphR1hQZoNdYyWgu
bFwdAO4UNGce/GvcKvWzmPxXSqfPGiyPl0ez1PxplF/ODTWgBtyYVXkY3XIAYnoUsQlJtDANEJRe
7uL8alAdBG640uuhyejGwiTdNmFU3SC9uUYjvOBtdeT3WDV92tsc4BvhR6J4CKoxLHM/pPPz5c9f
6uA0rC8zVKBib2xLuz44aaA+e5kBNwvtlXEH7GHKQwBGspvLPS1NlP1vT5PTk8EeCMwtJ92NlEFw
W0IZYHNd65qTVWJ0LLyFVAfQ3vRbm4HkjFlttZLNOu+fXB3f28zC8fsej7ddDvInYRrODWdZHjZ+
eSKkARwCadlfnS3erhmNG5xW68uqtCUTieVZzWGexXOV5a8SzO2Xm14y8JOpfGmaTFD3rEyvOdCp
SSPKkGooB/fO6UrUq2VOVPJ2hR3o/NZydchvOToJSvjq9pAb1RsfxE2QOdspN/YVWNYvD+a8fbs6
zhfX2A5ooKE98Ml4YZP85nvTp5xAOHdd+9quGtIadOb9KYeBkKDNUObH/TBv1wQJz5uEq2N8jQlv
xG2Az59sdV/VFejd/DJdsYil6dfOIC7zkntB20J/ltkhaG0M4ADo7WA3D4bjr6zxwgh0bG9fsp53
DtZ4TL3xtjNSdQMxzutCZVfH7op2qOTsOM0hdVAunaj0VzUSL5qK6+ImV0fvUgUhJcOW7UG1ZIja
Nv8VeCXqouXa/CxsUF3qEOTmeCvgDBtUvTf0vZseijU19/N1kQQA2n8tOTeQWjfcajhQPGw6G8JH
ummw2PDapjF+92zafoIVu3+DXIi3ZX7Pj3x2pr2nyLgjPLG3EPuFJkAH7b6TiOCrU5g/e4q8b6IK
+/GyBZ0HKhCIPvz7lQC+zKnMKhaXeQEV6aLv5FMbcNcD2wtwwXbN033OSolU8xC4gKTOYtuSHC8S
s7npcz94h9JY8mawwtxe/qQFZ64rMzLoXCcEWZEDr9gRyZzbJvUfUUP3DIBv1DXukzGbc3i5rwVv
qyOUuT/UeWV71kHRjWEFOwPaj1Ztbs36gwZXYbewEbQpHpwUryrOxGKs82/Z8Smc5/leMPE7cNfW
cWkjazeMkYy8nOvJj1GFBq6CG2kZUarEiq9aal3zVT13TLNuUHidTZ7aFRaIA625Tj+hp+pd14WO
OW56PAeTkRqxi70tGzpHhCY3jSnXOHQX/K2OObYBbEtmz4K2OKmajdGVd0rA8Y5FsVeBs7ahFhyu
zhYZdL4Y01qwmAXvXv/HalcinIUV0NkhDcEJeCG5EXfkdqRVpIaXFDHUZSv4K7rwn8w6nMCp1y9B
B4Uojzn1M4tN1jZHQ9n2LdSxSMjaNIG7SUmzsa2i/p13A936yRhEZMrzo9E0842awQUAbSk/rBgq
w6Y0CbYTUJBXXRFcvQA7YwZHrS4GXkkwAmRsI+dHV5TbyyNfmlYt6O18aDNmp9ZldZ+D0U/w2DJ/
XW77vNAtZlWzyUZmNrP6Hp8+gA5PZvMQeXYdcjj6Uta7VFEZSh932xHsByAfN7fenK88jS44Nk+z
WMcYECVLwmKr7h9Ykoaj24d5Vu4mfpD12oPPQi869ljWOYTtmiY9lK0N3JEZPFopmDkS13mY2QDe
k8lcydYuLNR/gMgBGIJFUCUHhDPZnqFqcOdN9f+4bdUrW2HBcnUAMk1Tt538MT04wXut+NH0iv3l
jbD07fptgSTBTAqfxXZl/aBdW+wSRNiUgW7iug5OHX8xX0DifcggmCxWypmizMjch5q0/TNjRXrl
7Jxm7UsXHpL9c1DBQ9TtvidJZIq1p+2leddMsAfl7RiAayoucuTb22DMNnWp+pXvPiVdzng2qp29
zCat6hW+ezInFoKr5MO03R+9Sn/OlfWYTD4JJ8MNg8a/ubwWC8eMDr0de0dUzDD82OOjjAdCPigv
XmTQ9lB9r58vd7K0ozTrnoXbuYlnszgt1MYRz7nTRZW6CkGDomwtgcWzzHVF7bC4a/l9are/8qJ7
8Af52ptVRDL7raDXZWdcHYRLDV4jpYuBWDa9G122oewqqQiM4uSzvuzYCTAGu7YkzrSqeBIifc2T
NU6VhS2r8zyiMFmWVdZkBztFfA7WymgGrdHKYbywY3WaRwNV2FUKApyDlQflC5LG3I2QsETlSAXW
7mOAOxygkqNqP8bZC2IZiOnKGExH2mZqHC2jndKDBbIrl2b3jjpO05oM8oJl6Ejbopy8xugwsG7u
Ip7vXLOIPFpGwm+v84O6bHTG5DBhbbKDk3d5WI77ZgIf4wgN96vM7j8a0XVTBomZGTH0juMcj7ag
lX8Ci118ufmlCdKsGh7WqtqTVdeeFUIfNGzNT794MrrXq9rX0bYgNCK4asKu8xyIzjY1Wcjhzgu/
fs1Sn6x43AXj0FG2bTU4k7Lhz4ky9iZ3d33tvF03AM2kk8xrgkSK5EDqZjN3e1+297gYQmDe3F3X
w2lpvjgNGki/yVqEGXn5x80fDOI+Guy+d8nj5fYXAiYdW2tXBLJUBGGZWwgAfpL/QUIM1tz0eyKa
dwiJrkFJFi7ROsq2qMjg2jmDY+3LsEB8CTKbwG43ExSIXfUs+FUklMTVEbfJ5JDJG30/dsYHVrSR
gEKGX61d2hYOOh32BhmhgKK8AKcpGd64hypilZNXV66t99Jm1UJ05VVNwKaWxSK3935ubUAd9nJ5
qZc+XbPmZnAHglIqFhPuhIOdA7Y3oSx57aK50LyOTUkLFGtbkFSLJ9f54fZIjYAMFjyHJTzf5QEs
uCMdSNvPNqWGiQMUR3KbVWESvI1dAR5Tb6WDhcnX4bPIIjggosCNHKrBr2WHJOXgrTihpW/X7Dgn
ZYpjERHxNLQbm78GuRONOXQhiufLk7M0/ae/f3EUTqOAlsJjDEKAdNi1cEqxo1pvWyuDrVwblsZw
mrYvXQwkH4FxgC/y/RcCyTaDgoLvxWZXRjE6M1xOsjnLHQ+VHVZ3G5hjZDK1kq1YcHM6XHb06opO
Am6OltT5cFMD7JhT+qdOemh5V0S+lI1IV6ZpaRdpJsx5TtQwDXhDVJXalkaZb53RdVf26NIiaFY8
cjDzO11fHISZiCK0JUh9zZPiZj1W/K6AJMTKlC10pANMMxqAagvQ9EPg35Huyc8eJfsB2dPL2/Xv
GX/mHqSjTGdoflPXb5PDx8dDbGwf7rJn58a5OaoQDKfhFJkREKfhkUW/3bAKgUWL5A2enyJ7gwAq
BOZ4Izfk4B7mtyr2bprbqQprCNa+GBvo1Ya/V74SO/u/H2nqcbXXgIUaEpHdUeTqwXeqW4imrUzv
+V1i6lH16IlgNFFrdGwCus+ku6MdWXkjX2r69PcvdppWGQ8ME8It1Hpl1XMerOSPzrsYU4+XHVAk
qayB8IziUxJOdhDaCXmk6cpD4/kIwdSDZcutKiSCmuoAKsX0uSsND7G+N2zUnEO/gdk0MkHWeaD2
XK3kpM4DeImpx88pxfImrUiOspB4vC7raX4tysHfzUi8bGanKvtwEKQ5EunYeAJh6T0OIBfIP5n1
29QpsqOXMufGbhxbRLNU6rtBssTC8To7e8uf5ixyqyQjYefXFNoBkzLjokXMHlLJ5Z1rBz1O+MqI
CtsbvhmBY1bPdEzXymYWVkwPfQMeOMJ1sWe9RPpPTWuRrZ8yY2e6frWy2c6z9ZwCiH93m9mj0LJC
LeexAkl0Hbkn4ARlxruqqryKaeLWQeSkhXFUBmiPQTMMxtOiVYfOAt1xlBKzS/B/KE5TIw3eoJju
hH5Q9x8JJmiKBk82P6ELlcxRbuXFY9UR47s9JUO3RRGHuvczCKpeNvbzDs/UiwvzzqMQGrCC2Jxn
aNjSKnuFmGPAw8ZEkfZYqisDGVO/93AzIa4cSBBXvmC/QaRcIRgb/NoIg77hPEwEuMouD2rBF+gV
gIMxVODA9PkhSLukDnEy4arr1f73y80vbbDTXH5xNd3A23QoZXKAVvxPzwehxKk2v+CZv3LcLX2/
FtYkHmkEZOIRbzNy3zLrwe3q18vfvrDe+o2EqYGMA9j3kRMzIlSyHHs+33MAmEIlyI/LfSx9vm4c
IMK2A8vw8PndS9v4G5RUrKzs0udb/049YKy05n6KB7ZkPpjZi9Xwrd0E0QTk4+WPP5/4MfXCG1A+
s9IrlRejGv5ODsnO5faB148ZLcKmBjJRWL+rjG4v97Y0Hi2wqWB5rTBML87d8dki9fvkiJvCsbOw
CNbKexf60O8ojuE2juF7TswbNu8pae+bqQOExbPnTSrlysosGIV+TxkaE2DqBinegeYvfkdvXTI+
I9xZ2bdLzWtJB9LiuxkwRLFPs+ADb2/yuSkYWBtA/a1+X16MpT5OE/jFrkdqGz3gAX6cEKEObTDx
PpSyN0KLW3BT13Vy6vxLJwDsg7RBFn5MGuOBQGIqNao4a9SK7S2N4WSTX5pPzJSMM6AscTm6TzIz
v7EGgaIYttd9vWbaedu1oysDO058MxzLYZsx/Opvrmtds+6BDrJTnW/HrX9j4o6egPWODuPKt5+/
Dpl63VvTjgOp4ZpibuyYOkmef6d+fzNmRmT5u8sjWLI1zZ4BM5VGC8uKWcF+18IoQ+URElKv4JEr
hpUQ7rSYZyJ0/Zbi+4kAEb5jx65U3wh0DkLDV8+XR7AwS/oVRUJSLchcy45JFWwGWX863VxEgqOy
i4JZtc6al+s60iwatPd+aoMyKW5bq/6Yi6mLWV31myJok1/VDPRjCe2plffrpVFppm1MncogUenH
nTFHI99TJ7jN2305z7vM/nZ5QAsvzaZeGccziIQg3KaxNXq5FfJR0V9zRVGR1bVJsqW5zSKzVmTX
zn23sXsyvgBIBCRS5hnOWmH/wvlFTo7hqwOQ1giUS5ce67rfcxXsppJuFEmPJp1veBngdDkyu17Z
iUu9ae4G9f1MBO6UHq2ZxqbhQ72Dgdq+uoXZ3plM7qTCBcCXr5eneKE7verP8iUkD+QI3jGX+ntD
OfBtkASJEyfoQhvWDZrUE0FG4Vo07rK6X4mSzxf+ElMveGk6aOg2hmHHoCkwQpdMrTqm0hqKDelF
8hCU0g29nPk8rE02bUAt475ZGVsDSCzgw0y9HCazfcldP3egjzDOr1YKGM2R9ZPtIJVs5R5UanK1
T6beBvgWYu8MEgw5aqXMhlgh4bzYZs7Uo+iUTh+TFMGKRz3tqXN+SEv6gFeYSqh/urEdTE9srOao
42AlN/j4eHm9lxyd5k7VYAs/4YYTK1+0ZdgZvbOzwBK3xmb/t9bnzAj0Ajrhgh0Gcjle7P/FtGTb
OlXPNTAuI56sbFzdSt8HTqw64TU3iqUhwuat/X/Ovmu3bp3r9okEqJLUrdpqrrGdOLkRkp1EhSJV
WcSnP8Pf1T7rj2Ng3wRBEGhJlDg5yygSMjUvPRRnff85gblKnNz3GICISByZX3+wuO8cJdfsu9m3
sE9pAPrnINwtXpfP5CiH/V6yL/9pcYOrALy3i9S7SShKv+ZlRC0LrvAH7+1/dfCf1vUq3hLl+124
NOwEoopErhnTLvcsJMCNgaMOfGPEeXdxCh11m5SCAmU5eSI5dAboXumWrYgZiX7+/Tn/uJAhja4+
ogWImHl1NTsbps8e65/b3n7b+/rct2P8X7I6YM7fAta/ou42BVEbRCE7d/2pH1/l8Mt5Mv/7/f9x
l+Hab62jf13b3xsGn24YSmrtTiFpS0vqamEfManfWZ5rAqad0QSmRO8AnDU/Jh+2cNPmRzAI71/B
czn9/Rn+/EHgIa4+iChy3ZbQCb4OAVybESsqOi4vwTh+iZS88MHek948R9G+ZJ6fmAxQgYcebhlZ
13zkw/vHHAC38La+/1rHtLXrHC3xcIFPeHdoPY5cY6Dyfksmr2hTGhyCjQ0ffBB/jFz4sbd//9eP
KdrN+yLhe9Z7TN9CWN3lbw/3/PflfO/qV2m4IK2UCsEeKp9f9fok51//7bpXCbhyjfDWbajPYN6F
dzPxm9Kmnan+fvX3PuSr40KndT97+6IuLN1Wl9XgcmYor+pbF4v9g6zyvZW52uweEVHN4sZe5L6M
p01P+uA5svz8+xO8c/Xr48Krl3FGlb5fiEq2h3TV6qRts/3Hq19t9M2DxmMow/ocay2yTui7aTMf
ER3eWfzraM8GWGuxlHKI2rK2cLImJzBHTeEg8/hBkv3eT1zt8aEztem9qT6HbQuwDC1YtxfNRyI8
72zf68Q2iWcifUU4uO4hmvAS7mGibWnmJvmjcbAMiz60On7vQd5e/782r+Fo8++txQnBDi4liEiu
FKn+IBa+d/WrzWvR3hkCMfALOry52Q8TUJuSTse/f6LvhPNrgx6fs90nQa8utv8G/G8W8h/oy+Tq
P/FBQxSv///auAkgd72k5tJZPhcgZQ0vtUcxlPtvt3+1f6N9o/E+whqxn2Xeb1Cfm+9Di5rio032
zupfk2jnsEuJP6kapOb+a4iGEl3oc9w2v/5+/+9EiGuq5oS1aVYvrc/RYpobNfuwup3TD6qt9+79
KmOb4LgdQnU5vsjZP1Pife+G+CzF+p+wBiG9Zmka4kFy3ML0snuDzV9wWJ6QFk66Ofx9cd7Zwtc8
TdLC/Yw3bXqehmHMjO3vgiDO0g1jz7krMRF6/vvvvPcSrvavkha2xhTqUG4Hsg0qleGjv4XdBzvs
vbdwtX9nT0JwXBoFBXpeDFoX/fSLiNe/3/o72/fanwe2ozxEfzC+eAAh+dtPm44wUnvlJPpgg70d
Jv8nM8c7vtq/W5MQDEoR28BR7iDFt6afJOl0Dg557cHXsdke4K25IgMX7qMy6733cbWp9Ujjic8w
mZ2T/ZDG04M/1Y9/X68/X5pc07wVC0fZkhWXjkFWwdAHtjkq+CBhee/ib2v4r3NgbHm/TTWyeo+z
211Nr6H6SPntvUtfbWUQlmXsYL5yAfQpvEF5l+ZLM37EevvzJ0qumbHDBEU03Rh2buBN6SdwuJdt
ZvRHCM8/72Ny7YQDj8aZQzuDncNp/Gciv6y47QJYiwaYgg50/SBavPcQb0v3r9X3CJwuucKvzEuA
Y7h/kpM5uJl8EEz/vNPINSu2D5Vv/fRtI3hPYdMV6s0hdrK5/gh+894PXCXTjUgwRPeT+twtPzxf
sWqKvUtvvLsVbcfy75//e2t0tZubuVlBQMKL9rUojfOPqw/ahMj/29Wv9i3sSG28NB6ungCLspRs
TjOyfHDxd3bANSlWBCu8QjU2F7q8c7YP6w8dbb/+fuN/7BOG5JoSW9dxP8C6i53hgwoRwpTkbFZo
Xqv+pKO6nGh9U0dSZFBM+gAR8M6LuObIQtug9imTkDxtVMEAhMrWJCoIkx9QiP+Xp//fuE2uObLU
TNz1sGa79KPnDotjqG66bn6RvQsKWAXz3EvlWm1ouGL05oYXlLsim9NWHIYwSIslMSTI4n0Njn00
mFINMA5A06L+KHl4732+rcy/tmvI4AURoBCGSOb4k4Jty7O6D9jPv7/R99b3KhgM8woY7Tim59aw
PLDfOv3quQ/O3PeufXWgd7aOUpD97WX30C61Mv1BILY4Yg3/271fBYJBR+BAvIlVUsKzbf/Mp2e+
ffDdvROK2VUA0NoKPu7IN0OnsjrZKqsu0BPI1n0q54/cUd97tVdxIBmM6bumRlKbqhfu+xd/5B8g
wt65/2vCKWTZF9HYOD17q/dFp/vvMBTUz/YlUDeBqnnJ2w+lC98JyNfcUxhIB9NgJmiv9+1DuMnj
0pCLR8V9Tz/SenvvJ94e81+bIEAcsE3v42RUtQPZsK0xyBdJFjQaIPOk+PsH9c77uKahwtw6ac2C
BwlIXA1WHODK+sGp+N6lr3bxEjjaRmgRQCFkIpldXFfKYP3x9/t+Z6PRq42WsoCuqcZpNeumQIPg
TAX5ZN1HOjbvLf7VPvOipl4CsrtLvQ8PXuvl9YLyaIal4Ue/8N7XerXbRgyGFhntwQWCL5e+VlHR
m7hwy/DW/JdTYXUcf3A8Bux/nMc/hPxr9qh0IA9MbnIX2S5hiXFS8hyhmX0y9TwdwnFYfgOfsrxi
/7Qval/ZQUQdtG4ZmWDtCUvzLxKErHKA/bvMmL9436zk3SG1tv00r330GZT47hJKsx0hkd8+rIQ1
N2B+QZ9uGdhliWRzO8eQ4Irg3lb4IzyiuEj2BwwYuwOOV1n4vg4g+Qt0dDVuuyjZEAS/ZhCmyjDc
4TkPjFzRANb2VcEqGrA2r0PJKhR/Doket0yjPLvsPanhrxSph9pru3+k39Gtwn+PC8hZADC3tHFF
Rdj9NpCL/4xBXFRJ2S1fUjRkHjBwted13sADilr36AXUpPnmW3eCqJHXQS2z8U/+UJt73rvxMvO1
/pl6a1OloBkX09a2r3CpXn8skAK86QjTXT5xA1bUEK0axlLBcLEDiQp/AtIEMHz7OGiv/uIgsPHD
Q60Pb/qt+0ThRw1CcdNCODZKYMozdwoZTZfuO8aBPMoTSwx8gdfpbrKtKFGehi7DDt7VGQ/u6jxx
gT8WPfyIgK80Jttq6V2mZPefRAJga0ZYndzQdQvOmkJdmdOEPat47KMSGO8GmuPdvFRdx2iFHTbI
yu8n+ghc/x6VsCLeZBGHK7sL6jVkOezqeZZwp1+IP7onQ2avoFsd4HNo5mqJhar6eZXVNLoeol+j
Po1J15zB39KlCaUsYzFuxW63pWBtuJ253vQxnNx89uW4nEKmwlLYLXms2by9okBTG1ZBhMedgmLm
xGpgIYKm2jZGq8zwwaaP1l/tpzSKIbwZht4XuLHUB2lZWDEaSlgEy/iw2zbJPaBUs2539mfC2uVG
TPP0GQKYw62/iLnAMTLf243ur/WoZa4XTA8CE+mqjdLvRBMZwWQA3/Q4S1Zqloz5tM3iF0Xf8mFm
Nilw3KibBT9XxRbjwLle33R6a5QFY6zvGd1UFfIRg7hVj08BgVY6beYdXnDo7t8268i+NDYYq2Th
3QOsw5b7sQ2Dgq0Y+0tuQd7fvSEXKUvLLQq2z7Hex0rWZi6lz4ayUR0W3Ve6pBjvVnDPNPBDmddb
ByjLDVkDU6k4ZXh1O6nilgxl5Msl76ekvpsxf8raGPqIS9SGx1Rw4DaWlUHMdJI3XSdjbMZV3CRL
zB6dqbvbYKptvsYtffX3wOR+4PmPJoRO0yD8sMkmTaJHOw3hkYw0OPoWXyYPtLsTGg0J2xAwd4mj
h3SI64PHwq1conj7HET714l1AKZAW/6w7qt/tNseQ2rF2VuP+Qmw+wGTFczWhyOtbfzKNuXK0V/6
IBu9RWbNZuO7CQl03u9z14C7npDC5/y3T0JxGdYl/RmmPcmaphnyOE2atBIgb30e2u1z7ViX0RiQ
vWTjx2QffZlpzySf+8Y0Px1vxryTg93PAyHrWakExppeMObewt0TowoyL2lq6sqIaHgI4376xBWH
pm2oK7+l46d5VAK0SRp9MZz4XT5oECmmdhhLMBKjO5oM+mWIICDQBEvzNcLfzsg4KKJdr2m2S4aB
vAu8bJjTqGjG8auB3NBp9XvA+X1PPDejHuHlNbRf+a51lGOy0H5PbQhU9dprftfAaeEg90YM2bQM
49Me9MMpZdByFwEcimODNmxpSFIfBpsYuEru6/dIvbGFus0b74iChQA2WforWVovg6tsUCop8by+
IdkqhIWeBU9ySz1SdUoGR2BmoiIikEJm0YIWeC8Afui23q+sS/q4SmraHDoxTEu2bpwu+UDbLo/h
GHQYatLf1xR+pnZdsJBBHZThRKZK1EFw3hvb5ZuJZny+aXvfgFv25Jw3PRkl9hcoWAP/BW+rG8as
xShYUtT9235ImIX4YOrVcL6K1u6L6+EgTmQaHxwUkDKzrvqy7aN8cXpiGVtw90MdhDlB0IHefZq8
RE00fxL7uJXd7G8/GumhtWD40ByHpX3c5JRWSziqwzJ5OElb54ML78wGxIfC3J/16ysxUfsQTFt8
gP6PKVYa65x7Hs8bX4lbDGu3yrRLe7MLrX/O0yjvGAJ/1Y1s+Da4Zr1Q6Lj0OWYv0a0XB95J99F4
xGeBL4Ql4iSacKjM2LSlAAQbEF0DyvqAuD3jNW1QbxasCiBW/jLCPbrLpoklj4oTtud9Onk/V/Q1
bsGm4/eJmYMDWWN31xnRfB7CkL12/tCfp3Tity0x5MCAtSuMreezCnAB42aB+L2oB6gyruc26Eya
jTh7nynknzJF6vhRLOsMNdlweNoh5NLnjVb+WqZzW3+RzAbnET3qwsacHyIh+i+wBRgQmBPQW3ay
PgyKElhZR1FeJ0pDGM5Nh3Xuphc5K1WlbOKf473/Z5Uw0ig0pftNPOJdUQg0PyOZwJavg647QQjM
nOI9wPh+DlYo0AaNkjAcQGh1nyJUWl8BniBLOQwdydtw+uTodDd0aSaxxfWAsMijKbN7XLNTUrdR
cJ8IWHWVoV4srLEb+Tml/nIOhYettUhxjGg9LxkF/07lwnakuV1D3i658iKtqxXh8ejDdzHM0wWn
r1MQH8igiiuefBEEBbcwRtD9EDyNPITdho1QGgj0I6JZgtUjk8Ervb0mj24M/BJhyy9giWZ++2yd
SpgC2/l+1xCckoa4jMgaQ+okXX4yl7xhJAX8XAMW2DEjQRvFONn61C8W5D+vIHpPL0GaiDSbeSgq
pbTKNb4WkVkS1j30Y+LmK6lxAERT8HsefPe0a5kCxlArprKF+1GYG2BEckYhtp7N/cgqiEzZXLHE
3Eaxpw4IhdEtPm990iNMEIbOxVM26nRTeTB5zdfES/lFhrFfCn82OicIpVmCRM0rBIkQEndKTy2l
6hA3zt1r0FZfYrr7F7SqI7ghK5NP2Ao/YWjOs32fdQGpG1BptV6Dkq+EH5zt/DkHgse1xdShDMh0
nIoQ7niefUiaTld2HhbQXUBXAXhclpw4Xu28G89KEP4JLisNvyesHS8dcArPsVY2zVq7eHeR10BL
ks89wn20eeGLGAX9rbyk/+6nCscvdfF67hzy5V5gpg3d4uGoNxoiuWTywVIzHOokVM+LJsuj6HGA
DJZHRTjHjsLpjsB8d0ihTJVts++ejRR2LeBvOwzAsGlNzgIGsOWM/fayzqIvmqUPw1LWu7hnxK+j
QhIR3lMRE4QiMpiorJ3wvoTS1SABd2P0GwIV7hLZZb4DqgOztI640tBBLZkMegFQ0cBgOSzn+nc8
72s+LXXyTQFElw3WmlLGNHraWGjv+FZDAa0Bascr4Lld/1x96iVHjkv1SC8hRf4IBMwmc7YOW+WR
+dhPcwz7F9qgcRh364HVDcSKiCTwtLfcr1yXpvDvDUP7sEJcEcp1qGYJW1xhVlVfYFGxu7w3Lphz
GQkkM9Z28gmi0F2pZjffOwh5qWxzbShBYortI/yMXEVAeAQMMHX9W2rv4a8LoFyQyIfXJPd5GaxA
d/Xjghx/mdEoGYwNczHPHFrWmouczwoRrrObJHlMwCQbal/LbDG44xF52knGUFXCmKY5NXSuL12n
UOTorT7NUeDpLB08v7RBKE6r7W05J1LeRijMzljeILdbGlQ6ERMgMEF/t9ixPqiVzNkKHmiD5MWf
b5Yg4DnEWMSxTZfoNkFG+s0Q6Dee2O4tEEfrxseZpWG5Norc9AnOC2Ae9gfartuDjBZFsmVS8Gfw
e/D3fOWAZlv7/QipDOJjll3jD9LOL76bopwGXlNCYl28eMNGbuNogrTpPI7zoU95UkWdMjjbkYJk
EkiNfAmT/lDL1j/Hgx4OBuZ9n/zGG785JNnH0TXjBSjuQWTIwIYCYMkhAf+Lz2PBR9fmyeSbrw1o
J6/zNPMCvKgRxJ8YKvOZwcatxijwL2kz0H+4kTDn6we+5u2QkBy5XXvDuqUpPaHMGzwJEsd55zb8
A1+bF6BbxY3zRPNrrK0Pe6l6PgxOBDBOHsKCUxUXicNLQuuzfbD95vrSTE1SdaE3nSLQng7xGiQ3
6S4Adu6GsNo31aDwHIJz4ydzl4eRHl/alc8/LPwwvwrWJd9x/7bPodwQfrY1HEm8wPNK1Oriy8Ib
X2chGgbVDHXaIvRleox5sr2SKYhP8Cdyz4tvi9S53WRqgUInRVkX2Pq0tgJqphHypGIVfSfRRfJ1
modePRUt6fdqbiNXIycO3m5qdGOBEk9npk0ncexwEgAhCN6bv8wpOIueYVXDmvFmoWYtt72mJl+g
Ro/xq9d3X99Ei/hh1iOqGACkUXVBnaCFtHDZdVGS+aSHomSa6jylnY/EVYnPQ7fO35lARlqGO0/o
fTcJsTyFHVBJX1tMstqyR9Hc5b6Y3WdABcKLGPvwSF06Z+mCOC+XBjbnTQyy4fJERlaXVoVJOcVi
6ooxlcGpDoMtzAYsAoy1ZjP9wLRAZqFU22tC+7gASyc+IRNbISlr5Pzc6x6iBIm3z4DhYuby4uYg
aYtGJRH6IWMKzqyJSI+EzpHjqqGoi0hGWbWl9T+h4/IBucqSNXCND4s3YzSag1Vu46Kpjwr1gXyQ
NDRT7mJGZT5B49mU6di1aVFPHMBGdLV+1WYylVFjisR2F5Bx7d2QbcCcZyzaYJBSQ7J0TEG0iyC1
/AOcCX3o94XnGov4KYRE1/M8kLqA5nmEIAQTkotE+ydTYvTXbIZM1Ulvm7zb3ywDFi55BaCW96qE
tucUOdoZsl/NDTUU1oPShxKHMawvlNi6o2GeONA54bejDtBsQSvdwW4mBvM4Au9rT93ZIdvO0APC
oLAZ3d2A2qiIDBLAbGj84Bh7u8DXiLoIlD0lxa1IBSlJMywHz4MOTruRrqpJZ2+t2s0RHzDNQW0Z
yxSGobfTAIR0TSnkEONFZ9BDM1/nIeiRy+28CkUwPdSGbni/rhclYvbT2KBUClNunijfJ9QsKj7G
gDvnNd9YJcXI7pe0Dk8qrAHJDVxcQ11gs+UEI5gzwxbekC1v6fc9wTYFa0uxm8mr06NclIIjNkBQ
86a7Zwhdu+9IH4fX3tMafkI4wgvloJWbJXqwd8HgSYcMHG2MThFyL7jqbzy1LjcjBoc4odE/qhwK
00fIJqpfqfECllHq0386aTyQaFFZF96Y+hsUhBNE5Rkl0kqh8YJA/DVth9s6AFQ7kb0tvEGgzzXP
YQ4xPFHW/gDbcQIkA2Y7cJCFznhU6CbVoKMxgj5j1L3M8IfBvK83KFTs2Lz6THSP2E1Nxk3Q3VAe
N8XoIMm7il2V4VtZlgFfNtgMwIW6QLEZntcgwlacFPRi8oiHzVfkUH4J2Bw9r7uFNUIP05XFkxDx
kct0R1hsHimMlg9zEoaXhbbTDY+4+JE2qJzU7rNDEJEYrJfe1ge0EunJWhlmkT+Yr8Ee7QdKasMz
xK3+TqXOv/RBsH4i7Zq8tJwHxdCIqM0V9+MzEkH/NHka90/1fNACndbF28kNWuuwHRr2JGeogHDg
+wpSdNTYrO9bmssG0z2cFBMU8SeP/Extj5OzltDlQEBewmd/mwN2NKJmRzFZVi6wl0nLepuczQBZ
7tEDoXxkb1XdpnNUyGnZKmtvsF23A4zO9tsUzmLZnhj3e13i9uDaNrhjTYw3RsNQ3yzKxZ+kYstl
asGQwIVq5KS1Z+xlQI0k83VGMYjOX/wrkEDdopk2aQxvouTeCzG09MxKYbebUIACoH3cfIsG3T3B
IWFLYAM26bBIgmYh+USM+k3Z0D+jL0ZvbbPGpmBhJ+9B67VVN7j+Xro2KPCakgcdhBQHJp9+Nyrl
n9jcbsWmUN1gPhpPJdNsKXk8zKUP38x891P/BrJ+7GghcFKNgwirqRtRCgV2Qi8UUm1f6rVbjshy
xocagbRkAIwc1To1P4c+pucR5N47V1t7qEk0nyI5y+dQzQz5BGYur2GLnqlA3Q4HbRkdNwKjDCj0
+zeK+fYYA9SxQ4Ae02aG4/i3B4GSJBv2hUwFINzhQ22ZOPqqQ8a2S1TwmR+3Hm5BhHPW9F5wbhdA
idcoGA4xFvXWAjqisla2/ZCNE2vuFi9ti5p2a4WMMPw6y6nWRQNqG2q4GTgDwPs/uUgMPdp7Eca5
Hr74Q+T3XX0gi+b/MORQZzYIGmd+w/abyaEplq+GkMokwM32Vrjvo114ABgbWQ5aJ+Hn2tipdCpU
ppjUynKCXf9J2w3loZH+d1+2e/F2O7nnEGrqOfazFH6pR1h+89sa3MHCC/oUAqDeb99fdKVhYPIy
bclQeek4vQLPH35d5mS6jya7f4MkPjqzLF3LFRrdLyOSjFKKhhd+OxY4xN7oIak5st14BxsnJD5q
M4afyUzAaYDB1rQ/NtxHP3azAv6pxKIpDy5p/ELfcrPGa2DWAUX3coTEcmG8VFUbZMChGIvSbreQ
9MxQa7tn1W5pxr3E/+Frl55CqDA+SrUsN2hdyLdZOatQiqVHVSM/mzo01DnOsQNkCN4sO4U4t6jy
TA78TXxIWjEetAt+OFrTT6M3MJx+eBreoFtnof/+M9Fje7OhnwY7yGB99hfQ+1QjCI69Wt2NVi7F
ikFglkK5Cn3cqTAEZZCTTOctQcs1AFH8K0a2/a0XIVxHtrF5NO/0Eo4mKOeNd9/lEKC3gJnG7cQF
4jwHpApvsBv3bMdIZc3RL5alrjskKukQfUJgqCuXeCNy10jesr1OkPUiD3wKvQYgNSROh5FLdxqM
n+QoxVB52H5Fio0+eLTX4aFTW/LUAABQIOvAsar2roSkgW1AiaFpjgHIfJeoVnyDozWErdsEGzgd
RB7GDglRY3gZ2S7Iw+mtfT/bL2lA3wwMfY4r7+KLHdv1fhdT8By45ItevLqswVj7AtOq39b39qyf
tUiKjkGBlvA4KTCE/x3t0vyEngEactYk6DSnquSGt3sZU0SeDA136Ne52EenFyKoFRtS9upG4Z6n
vRVN3quEo5CL+jTrSWrLNiJdFquUlqJFuKQUbegYNmgnzT170wDy+Cludmz/beOfuG7nKqx9dlLI
UkocY/LW31h93y3L+LW2xh0aHskDbNzmPH4zUNBvfjWznlwmkJXIzCF5r2hASdXuaP0h4eR3Fmlg
WhB4o+Z1Tb0yXqK0mngY5nq06REq4X6BTJSVlCgAMUTMRLbs0WsCzb5ycCM4hbETJXG1elzMIi+6
HzmaLF5znOYtvQMqYi1VhBSbb3IskK6qQ73NOMB1Q7esrpn7jJwwuSOQ0/mtLE/RbSU2My7Zt8xr
UgnGEdzhmsT8aBvUb9m4DclL0PpPsWXDWi6Sq9+pF6k89Pe56mgw3W0hOvY96acv8d5S0G7UXiaw
ZChgBPn2eaE6sd0EUzk4ZuTwizNZ4OGMimXXfRsI/h/sreOKtz5I6WbZ1Cnd6/EQ1Rg+eegnfe26
2D82HvSXMJVGodQsU3sDZwnsQvRBs5aBrULZ9hUxCI2CGqxSIabteeBpUmk0K45NTJJHMHQiPAjF
3IV7kAuF1TE6pAeLKcBb2J4sPFx6P/wHgLzg1Vvr4L5GJXUYvRD6yErDkdNhUNOBensJIaeXYXoE
zwm4Sxd2x6Szb83rQCZXINPBVfXIK+lx/7xyM53CkNJcoLd96NfUFKnuttx6oyhqwdSxDfDVW4kW
QbYjD//EvIkffNVCFR1SR4VNnTyPHKVk0pv0VMcOmfTW8+eRDD8wgpGlEUNXplsMHRCUnblnOv9g
ncZrhbLUksXIrO7whQZFj0TktA8TB9OH7OdatfbcY0ZX7BvqU1H3Cl9xrB+WRuoD8gtGsbfjuZib
eoDRNan3zExLe6yXbjtD/w+YznsJdDnNmpltP1a0/vNZmj3IVCLpOWDRerCN7hKMLdfkAUDirs27
dUyA0TTrzwmN/vsk6heIXKPB2mQdC8N7u2tsTL+dpirmgfwexHt8YXwL7uFG1Z1XCuhSbhTHpKrr
NwrJHObB2xZzHSbQBJ4HKBkFGrOzSaGb2TZS5IkIRJRBC4GWfEqCV5ZqsLOFi7dswWFUSePCgg4G
DcMWERFefROpPDmt38PZGypA6fuis+BiTkgPv5jVJQA6zWn/vYvkqEvPn0RUWtTY/4DQMrpyaH19
Sfuwg6wOId+mjctzQ6X9Z8OIa80IlEhu6QKVn7RFUolOZXAbrmOM7xlyOSj0bzvYJ9+mMHu6BUEa
AikMg7OkkIiRSxFj4H1pO9Yc5BYMoowauR6jdUW2gxlVf1o83pfdytsTzOzct7Xdlc0HucylGQPz
XQ/UfLEtsXdmbuLKG0h4wGSKZHEw9bfzoJc7ERmoy3dh/BQMsecXUkGnlwoUEdju22GWa3oz9GJ/
tG5Ly6TZ90MwtvDpbGeBhuXa8sqtG+pzRCe0aCeoXKpB3KGD15Z02GPUs37U5K3a9HflUfClw5D7
aIxZ7Ato69Tf4vX/cXYly5HqSvSLiEASYtjW7MIu2+12290boicDYh4kEF//TvXKV68oImpzF74d
UGhIKTPPULOtgJ3S3mMi3QnX758LAq/vCvWStSc19LM8u3y2YVG1llFDd7EdBC9eHI9fvbTke5v4
4qH+7RNLfgUGH1bgINO2YCnUrK5OshulXAksv7UzoNS6GlCLfOc6wtKRXnbv0czDz9XRjhCq7zOR
IXuzZctPtqvqX2h70xEpBnW/46LTw5LEF0xteur1yVrEGUodIOnn9yiJc3Fv90kFvNEk0UB2BvWc
NA1qBi5n7hYihxmYs5GSB7dn+dZnctAH3xnj96jhEBGoeebv1FBY9yPFvlmRkpQ/koDKjzK30wlQ
Mh69IffJNkAFkTvuNQkoPW2x1YAFIB+aHI2ms9OP69r3z515mWy5g4QI11DoOAb49dB0T5sV12J6
8GEK/CdNLGtdZcraKojEJOvSFuNjpun0hdhj8sP3y2k/+dNIV84w5tB7QwsTUSKVpwYEvFCz5Ls/
ldl+DHj+V8ouO6LEJF+pZBwauhbKNn0Fg+ueD+91WmJ96Kr7GLDvXmv0+BmsALL+ECS4IfRD5j0G
Q8oeCqcF9KXvug97tDOQ3fJ6Z6X4fYCiwE8Fdfoz+22AR92qg2IfuJ6Fzgmy1GI6tXmChC/FKbiR
KfA6+9xiSQcutYdLWWTb9hbaStJCH76ovwYS1+mV9CjaJGnQlHzLE7vfJR0aKMHk9dseWd9RahDA
Vpmwgj9e4hYveQ+qB8Sr+ubLVJWqQwqua/hEORJeL0miDz2x/XUFW9unIoNTyLpACeC3B0dxcuy1
tIGja7qtRgaBRq8FSjLo/DDpRgHLg0YLII7FphYFGl5A6ARrVLLi58lB5pvCEvG+Ryvie+b7/KvX
OPkDLk39l9zTOURxs2LTl2hT+N0EOZ6+pfveRz49YH6eypIUW5zr+drnLH5udDQ8ecPw4NbV3wQW
DaeGQ1KqzRQ64XCf37fIVFa2dortWGGVruBrk204S8nHgCb/XRMl7eOEg3HDs77Yoxxc7eJ4CEKd
TkiyIUq3tUYb+lyMd6jruNUHdpt4IkUw7JqID090mNI7lHS8J4rmx7qVItk0TYXaAW171MjlGG3R
MdIHnYKpMCAp/QYGb/7Ibd85BQx2CWjzQMkOE7RlEsPWqGnYtBowiI6V3X3bUeeZsdj5QG5dHeqi
7TugUgZIUskItSlGI/o8ECp25x60Aq4jAweWIgdBR9RD3TZCg4aMab61LaxN0aMCVblZ/UAqlMPh
DkaqDXiB0QFrWoSV28a7hnEXMRmez5AzlS2u9KUHraUtVPq7E6oeoEdrvpLIi48eGnroL+HUVQ1q
5k7CxhPaH3I1xL34buP2OqwVz4tfZVZ+6Dyq91mauNtKYAVdR87NQNtMif/My5rc8wsCk11AZ4rS
5juADO6FNfpIHaPbgKqmvL9TRKxIgNwIXZQNCxCYkCOgaJ9nX69/xQz+7x/Q7RM6su0I8s2g0WEK
0YZkZRV+BQQV9T+STC9pEswAGN3zCH56h56A/qoUVaHKkA09I+Je/+0zDGbXNZCRSCky4o/w/GtE
D/+DDGmoSNbnBmmaw9c1bY6jgIMUVXsGsBhJ3LsWmDqrXsBOzn3X+e+fvguKyxOCGwcAunhtvZca
YO7rHzY3KQYos4jhPJ6BnxM6OTomzUpaf1zg/K8/fG7dGpBM1MiyHoEUhGINxhpp1xbPsG9fhpus
EalrCv3XFg6GIU7jUOkMKeUhVTXKl0tCbHM/3wA+Szgs2T2ax+GETp8T02iDrHQH7RG5su1yyfhl
5i2m0r8OyFTbcRKHwDrirnOyWX2IICiS8mkhfMwsHlPgPw5aR2JShzCj9Tp2/pRxu7k+wXNPNgDP
qLtCPkP1wdEWxb5i2dYe24VodJmp5po6pBWFjaCK+Tkbak5AH/7tYoev2rFAKkxbaL756s2a4qV9
MDcLxv4mdYc+XgTZU5d85/ETJf66E1+q1loA9M6N1PnvnzZwj6wE4sGtE6LD0T/ETRWEpPHT28ID
N3axbIcKQMAGbBoljpn0H3MUtG6bYmMPj4CipehmBUc++Wet+q1VejdZy1HX1CLVSHFhXQ68fOUD
ZELYcOjQ7dnaWfF0/cfPRDdT3zKHVZIzoCceyrI+sRSJAoihf1Pb+X79+TNMI1PVsg1KPkbdWABz
rhMoxFTsMbbPVwrXJ2zv5bV8lugjPFdT7T9M1VD2t0VWU+XUjUmnJhekEl9LMEWpdRpw8VhnwzkP
dlqyMPmXlY+oa2ppdjFuYk4AvjQArvsEYBSaN48A1OFOOf4aizokDn+JKnloyJQuBJV/jIwLyHfn
vEc/7ZWYkZJaDOL8gTeyk0WC/FED1zdtUPpHWcaP6y2M6YtdbkkOSZ4g3XDqJTu4ukWrgTrWurNG
5yDacQCMJhI7VafyEWBGvken24FqHTSk1lGCCtLKghnUB4r3YsVF3opD0ncjZH4cPT3QvhZvLK/6
Qx1ANTGd/PGBTGP21EFgb+/0pLvv/H58gdcFsoq2zx0UTkq57VMs4i1+bvE1lRL2fSiXQhlqrEtc
DCo0pu9tT+hnp82DNQ/GeBeNrrsPIt+DaypS3QDQxTT9FrHmFfBra19khP0uUF07oN+Z7+u2lXfS
8c5IY5+GBCSNUEXutGnYoNc6E/SkA5lvhdWxfRFDWyebHAF40IT2emBxdFWHfnzQEfDWSXe+Rea5
+yRcR+2qhiNVGv3eQ+6ms2qfjZ7YeVyzewBO7aVDY2ZTMiPUKtTqKFox/hHA/HN5kEAYyO0XVChm
4iwz4mzBFCACIBgfPVzSweeMkyUa88xeN6XauebWJITjH0ndPtVRJzc8sr5OKu7WNm6yTV9te0fc
EYC5rweXuU8xIi/PRGp3DFcz+LDrHcR4ZQjGB124FMzMgumC4SdMoCVkBUeGBrXvJ1uXf0EUXohP
M7/dFJpVdqz8ZpgQn1BsvgsKQLca5biH6yMz99uN466VOvdbjjPJV3Kl0eqtUBYPUGe87fHGwFtW
XXtQyJ9C4H6fpmkEnNnuV5q6C6z1uZ9v8IgUiRma/vj5ML1fl1G0yatTKm4yEELINm6tdoe6vJDY
AREa4eTQpR6aU3phaMi/5X4hOJt6slE22SKnVXScYEYJqwsmHyH9vwvQzw+9slDrqXVcYH4stukD
53da1MWvocC/t2SOpH3Q7NVpE7YZk3NtD3Zm+RZ4v3hXpnEOrEKdvuYSbVvbytt7NNGA+ixj7T4H
DKDaxk29R3QDu72T9GQfkb7eMDvRdxA+BTxRtClQaDgDv9px5O+QiEE6ze5/Qmk7lYAvqeEpd/x8
51cy/x646XBEbRjOMmnlvIwB4lvlB2yHxhbyecDsHz0Eqnjd9WMeOtBjBnjO9nDEynKVMZWsIieb
9tLqZRhNBKh7K9bbXhDr6CoAE1A2DVAOHp2fKOGpn7zIy2NJx+rDTfsKQIjefU9S4r52Vj88jnY/
ndwins4NAJ6hXp5Pu4CS/JW0dX8a4NYMan0hQRIi45vMPfauAlKdLC3RngBeVtzDdIkfZdo5KMek
5GdU5t1333GmchO1Nlk7Ey33kODiXzy0PI+AEbdf6KSch2JygcbXPrUOcqjSg9up8VvjWv69HXCC
TlkGWCklwLZgg6Uo4TlAiddcbDOhc9BbNIB8tT2uUuCzvoLe5oa9bAjg62gGrkZr5KskpaBeuCNK
LBJ+q6AKWC9MkDrsaOr8sHjf/CJJNO4g2aTu0ygDvhl06ntHdAAJgfZ0B8oKynwEEKY2Ia9wo+RA
LfhOcp97EsE3qZoVgyT7V6t2xbrPO2YvrnbcOC4tdmOngm1VtKQjuPzykYdQWOxfgVBLvk5QsAI2
rS2dg4029mM6IXV2yqbfgHaEUhwoJg9Z5Ixb1G9vMuGkuNv991YUKXhI9/YQHDvrXml5sgPrHg5D
m+sxbyb/MX1glNJ4Y2AHR1f+BCVhrWNggN1TMSxGjnP0vDSWxq0ud4FXR6HHh0fIeHSRV6yKAo2s
ln2ApqRWEx27FSBp8Ifp+hebBm9jIPp16i0Jt/yTivr/H0BMFc3J02hglt0YxjByPVbl2J6aSelf
Po3bNW4lf+ysdTY0RqLMHDfeRmUHLJg7gcBFM6nvYxkBDikaHJVx7SwcZZcPSvJPmvLTXbco3YZN
zB/BKR22jE7HomsX7g+XjxlCjYMgwhUdUEBcWPj05sbqOPTvQ+ncIviN7X++JX363dIF+nmktQh1
iRYqqrS7HiCTyKVsd8uCRHz57wvqmHUOMFg6BOpnM45/3anbDN7vZkgWNvfM8JiSaMCqyAqXIBZa
1H3SbQ7rEAsoRCtbGP7zD72w3P75/H4aoS7nQ4ubvA4TiB0/V5TFIAg4QKsT0JC2NcvRm0BrBipO
Azy/rw/aZYYyMVXSdIyOMDLDNLRjIH6CKdu0hdx3Xf/uVXGEAn/9+7YXnZfzp4/LnQppF0w7Qit4
GEFMAmNpZUUoH06gdkbJQlCaG0LjnjfAqYsUfSDCOEfPfoVWYfTWASCOtnLekXuAOob7yGbsOzpz
zk2XM7QQ//tlsWfboo0iHRZMHPNsRH/pJR6XJIznFp1xoAAVzFQWdFPoAlEC6NcdiwAPJ2xBJ2Tu
8caWtwQ66KrzvWMZ55usBgy535Alw9OZUGVqp6ksDxS8mDxo48tnUFpPbpPeXV9O//TjLmwWUzgN
jGrwL4BdxKiPj3GWnAAZRcHG2hPNt34fvPRVi0pAg1tXYzn7VvYLI3b53CO2UcHErbOlnZdNYTVU
qDWAmH43SQ9Y05RR8C61SBe25r8FdOkTjfMPPcGJCK2RP6qC7aPJ6u5aZZWwjy2+RVlWnLqoHmBB
rekBkO1yVTHfOvXA5SGpH/RSbjM70uel82nnUr+vQNT2dTja+r5qoMRQ1thf0S4r7OgdsmAOUhKI
wPVTBlQ3FdFdz8duoZ40s6FtI2zorAVVWSGo1yC4ivEbswNQ44aj6n5J8dinSzqCM/vANgIHKCm9
kmU+weN7KAEM7qd1O0YE1PzitjBhKrUBz6qcqYNShjP+UPafEoUTz1py5J37+UaUkC3wWl1S+2DX
v3ou2B+Er4poyQp7bh8bQcImIuvyWPpHFekn1gd3vJQ3zS9QHf9dXJAfQnVYekM4QccOllF9olGO
rsk6yHT5y28j+wctLXV06dQsXSwvn3l2YFwUnCKAWUQMJamJiVVn/xD6W9B9WO1vL/17PTpdng47
MGKEp2gJ6BBQZhJwqVNpgUFmoQbuIA1buOxcnhLbVGzzOdgkLthAod2yb7iIg0Siflz/8f9E6v8/
7iBp+++c2Ag7tGiwUm1oVmxAbhwB+GraNXXU38wDRMtKO3vtjzYSSdvN93JsybOPxPzIgXd4AHfw
bQQM8a4D6OW7RKt9pbsBRFJ7klsQ79RbO6TBFn0++zBAwmcVQNB7ybxmbuSNeEEJstpJYakWfHqB
bGHoiACQvHjJ7mfu+UacYB4ED+tBTWErYw01im5r2wGswkDruT76/9pVl0bfuE50tfSgelloWIXV
1o+iT/5oR6gvADl6kOdq5EeldbF3M/+BOr7ejEUj7ke/USCe2MH3EuaiQCd7NrQN8+wpAu/vB/i3
QO+ySD0MbtT+rMDKgAyABjWfqGTdtoyBKpX/BtZSbKe8zNd9JkGT0Zp8ozLP1l6v9YfEvWOfAWr3
DDWAetsCo3PnKnRnG9Aq13XQt4eS6jK0ifsrbgAx4WVUHaJAoB4DDGAfAgeYtBAiwKMpZUCMB371
5DrVMQEVlA+V/VS0EIHRLBc/K1XrDJBOeGVxyOesayqDceFYnZtBI1QGOR0q322qcLC/jzbgQVW3
acaP67M3ty2NSKky3USFVbUhq2FShq8FtA2KLbfpeNumBt4QlGkAnUb3OGAyXZi6BZZ12y83JfA8
PwM6KIlpaEGGZRdNYLa5bbrk+/FPx/zCqjb17txosomNqncIasIGVZJV0pBNX79kgw1NBH8FVtLd
4EzHgCBcZLk6CPml03orwKiqWrXXGiRNsEsS3mx14JxiK9tnE+pgOOgaNGD4Em5jZgZN3byU1yhJ
6cE7WiWvVtqdQL7Mb7oCoM7z38DaQItjBCBMh0PZrXoCcTf5yptxKXLgKZeG2Ah9PUQMRQ2F6yOu
SumDdOISHCGaHaO2UEuifTObxzfCXwLoNAQFWu+YZYdhegbbtWC/rm+dmVPZN+JeGkguxPnRTSfX
0QDyh4D2QgcpjR9lsKREOvf7jc0/QIZd0dF2j0SUJ6/Pv7WK7Ifc21//hrnFY2x/j3pQ0XBKpIIV
CmJ1C47p1L/d9GxT+U6hdFjhnqdDArGoxP5Z5wtIpZmBN2XucseGDFqtZVg59iZPiwNMhlZ28MXu
BFqE8UKbbWbkvfPbP2URHvr2coAQQXhGevvkTYkPGC9fHxryL4xcWPumwh2CrubEb1VILdA+a9tt
D2BXDiDQg7JkbbgA5ARV72lUayIJ3bA07w+5guxR4ExJyNI76FjTfRPX1V3bgy8WgCbvriU7l5MA
5rVXQ2TFqCKANwQSOKv7ceVCGAtaT6WTgkk4BGI/gP72PbLb9yEBrg8cD72N7ard2dAL2gS+Nexw
fPqPrtsQVFbQkEBlp83r94BHxdpzaN5twKml432pBOQHAEyrt1AM4S8ZKA8bCobxCvDS/L7jIg3z
1BMHBlz+tmmc4SOLPfFTJVDv9HgrtuADCJzbGUVHth1fwNrn0OyIInhqNxCOetYkBubAqwqgjiWP
i1BZmXtX2QnfQxUvfhmgxXQnBhJB+0h5kPBIxk2UFeVdLiFYUqccAiYwSl1L1csDEVBRZmkGPiAg
jDCudzq57wvp7CvQjUpo7wPXi3SEBj3EQaIOdKsCtOeBgx9WMasKY0a7r2BLgskJLBaaLJFwDxbX
3psVBP42GnoNaSWqt0EJjqBXuv0LVJyLnRN7/rZhCrQ3QPYF1JvG2nkSPXGh/iL4g6NSD/7YWXHI
fMVeIzqBlO3pDpBTi+Tjr7wYJyjGT5CMsQvxkIDnuG2HrngkpSh3fQmyuuR1dyhU5KxqRCfoZHa0
RPemHaFtVgPH7fiUbeNGihMIZtkDVM+qv1BMQ1ukaqcMgmJwNG+2nudWh3z0giOFvMBT4zfQr8qD
DlVsJ+niLfE0i7eFBt4ehkDd2kI6/9YMrYXf6dhyVXbgaD9YNADKPK8KkYBaAvJ1omBNV2or2QHb
/C8FAK5agjbKwNHbk7pRW+Ly+iUvKf/Na21v8ygaoOLt+tWZXBGkr20Cds6qGXz2XAcd8lFUGEBR
y6dpeJkC3YFloMFwgNCXxCrd1N6L5eCsZYHl/FaNbL7kPUl3dl7V30SUfkULQ+9po0t+5yYKRBc/
QUd9mvp1FxfdIauGt4m6kwspuA4kb8seCnAXAZpbN23E+H1sQ4Enk2xIN04Wy9uEiW3POFsc1NBg
tQa0k2CWXFeTv88ZfeVn45jrEWguuhnnClST0JGE3l5IoTktR6QGcdtuIwpg+fUXnGs+lwKccbKA
B0Olk1r8WANXA+k21R6hTQaxDM8DIzNKooW62swJZgKHi1G7TTwNAjqGMv4FKhssCZvEowt3lLnH
G6l3CiIHaCEE0opORuEVI8o7SHbTzU2DZOKFLe5rDcw5P0LHAxId6xhXIEpOo7IXfv7MNJtg4UQz
OEVn3DlCAoKi0NcED2Ip7Z579vnvnw5INMfzgfoZRHOBFH/SAMH+Ha3I3qgg4Qt3/MvFNNszXkHj
cRS1APyn05CZEqP/DvY1YhpJDhmxHgHg3udud+O14rwEPn1PIMA26h2g4VP+DorAukWjzklxp2tA
1yi77fUpn1lQpkQsqJ88mXSDul0JXYrqrADcV2P/8/rTZwbMNb4BiqYoPoGFHFI+DaEkCbinCQBz
JXDpWwebY1VPvV55QdEu6DPP7HPXuGAzr/I8XriopjbyviSgMQak+z343V2X32QiTKE38d+ZASWq
jyyIPIQJ1I2/cTrol66uLPCNBN+yJLEWrnwzWEDbBFvjnEWpGk7wIfd8UEdB49y2nsfWbUogriby
IX0NhBeEVQQWEhAf8Va17ZIx6czKcI2IWRII1Q0+gIgUmkH1cCaEBug3XV8Y5/LkhXBsQrBpnDtF
O+Y4zyO/WkXt1G8Gu/1jB9Fa+XglbptioA9g//+9/sLzFr30QiNwVgmQECMDfJPBQPxA3OFgBbiP
wr63WdhJl1eea9reFX7tt36NK8owvhIovlXwxQzqL7K/Kfi4puWd64oki2QJvABEL1ACkGybQycN
LDpBV6DO5L+slrV3E/XVtDBLlwfNNZ3wcgGUs2h92Fr4J4c+OH23Bh5/4SyYGS/TB6/S3ehYI+Ib
sds3v63v4gS2po14LZxhYQPN/f7zqz+FUA7vO3/IgYnLIrUeHCcUvP7WFcmNmGB6fu+n52tacIrb
l3cMOtR1obrr6jeepO1XcOS1ve6hGHzjYBmBFAzpOgAvC1olKLlXSHcKr11xp9x4w9frG+RyFgvU
wH+/RVhJPfICG2R0UDMohlVhK2jLvdedtcL/XFhRc28xQifnUOMrSgK9dlL9AjLsoQuKZhfYw7vM
JNi9TO6uf87c1BsXSoCHaqmTmIU+UqpVaxVQhmuKtW/ZC0fb3AuM8OjoDIBOC21MFFm/ZlAdbEA5
5Atn/8zeMLEejh5cr7Yx3QwMlVzR1eD/jPm9spauwzO/3sR6SBL0o8g7UO1ifmfHUDvQNWwi0+jt
+vDPfYBRrZisJIP7CoZ/KlJnHTSqeYCEPpSrqqrbF3Z3k2krdU3IByyAQaNGyDv67B0Ca+uugjts
l+6Z9ff6h8wN1Pnvn7b40HRD0qViCocEyFeoJf4OYv4uxFLpZW6gjI0dIQVUcUyDI/6zquDjZ6mP
ok221bTwAf/Oh/8/+dx//LpPXwBKLp/sTIvQBaL8C+rSzRPIPRCcSCg7oHBVH90BSkwTAFjgbDZp
BkYaT7cpGhYb6Fpa+9by+b5tcr5PvMy9zyN0FSzSpWufEahxK+ATV5OIQTwuY3JAkQDglAY+BlNr
dZvUacaTHrU8FDIO3nBCUYiedclt+AvXtDjTQneAj05wB0iyCaDK9nuWsnYL6e/t9QUwM0FmA71m
EHtrz1dYmeRvkRofc1yRpz6GxmXpLJWFZ8Ki2T23rDjLpqQESCU4CTpA5VOvMvtE5KNOb6utQkT6
vyu5EH7gdtKlYZ1BVbpvIXk6xvTb9VG6bOxMXdPmDEQGsCQ4/GIYcGqHlnXZJnMk7nZdz/Wh0Jn6
Eum0fc2hXwWtZuBJp66pn0Chqf/qpo53YPxBJRA5OoSVCWqRq4HUHqSrEkgGEBkfhph49a5x4ICV
9B4Uca//8Ln9bYyKE2c9uM4D/DdY8FF5KtkghYDjL1+oB8w93ziHWFfFwaQiQCAd1uwL1Km2NsSO
DoxZ0cKZOvcK4ySCYsc0csKBLvCtXdKfRd3T+B0OZ3JzfYzmVqeBMch0OmSlixdA6VgeNBqTp7h1
XlUu5KqJERxKiPTedqyasCRUbnMVTziYhukhcX7h3g6NpyWQytyHGKcS0lHIXUW9COsWsmhUJ6uA
QdksCPPoRxIvbeZz6L4QcE1XR4WR8lWHwxtT7q8jPwt7wZeoWjOTbRuTHdmD8BWUj0MF1hVRsIKD
gEq+cAe8nK5zE0wycZgyQ0ZJhL3fOz/sKlc/Sn+wXplqebODOmheQsW4bH7bTAM0fn11XQ6w3Dd2
SDG0CAIOLtH10KzzicUbhJE96E+nNEu/XH/H5SnhvjFqE6cI2DaQoS31CCiVqoLixZKx2uUp4WZj
CWGp7SJwLY/wkqDrxK+3UAhIt4Kg6H3958+9wUheiSsJq9vaPfaB2khd37mZ3kAUZwGRN/d4Y1tw
9JWtsnPKMO4ZbBOg+j2VWy5ve7qJFsrrXlOK1BjEyQmquX9yAh2H9uWmkTGBQhnDPVb14LMybzzG
kfeeZ/LOTpbgsDNr00QJ2awaCy/n3pF6L7J8g7vjVkGzqUC54vrvn1mYJlQItMkiKxXRIRskmjDQ
i2YKPIDrD5+Z1+D80k83v8EPEo/DmOiYuFA/4v63wbNTbOB8gdA2NzpGyqjqaALcBaNjCYVKyrMn
I2jzfeTVwq6dez797+93BVSaYEIwhVBXjaBizvKXyX0srXJh8C8fBzwwIk/auUVpgS139EoFvdDR
u7c6H4AeOz9B9+slKoqFouTcRBjhp9UJ+FtWBVCVKOw1z7w9I0MJF6IllOfMMjJxLdBDaQSDWGso
i3hVZE/gcNy2hkxYC6Xg6HYMaW5MOV13wXRXE0QI2P3eNjYmsAWypKlAxwQ6GwgUX4uRJOu6dvVh
zPt6d9M+MCEpXEAwQejz8PPuBO+cn7XIf0KDfeHxM8vIRKWUQzK1KPrqsO/94DANrNpIK6erJOnG
I5BXUK/j7a/rnzKzJXxjS8NTo2BwqZnCoHwksQ3c2b0Pmac2XyppzSxVE6AC16IORl/niOdUqyKp
1r3vw+5m6W4093hjS0dJ2biCABpJe2/dgUfacyAhp6Xy0szjTRhD1CvlRZ0CbRe1OSj68hIZBuB1
iQdlo+szMLPVzB5Q2sggnhxShjBqRad+J0C6u+3JxtxqeI1PAHcAG66aaOX3DK411lKsnvvZRqzO
QZD0oA9ahtBFhDzhqyV/X//VM3dGszWcpTyHD0OKu4ndn+XDTyN84mCNoCCUpTcsKugaPfzD9ZfN
za8RseFvFKd1ljdhnI4ExSSgIGCzZW3szlmovM2Ad7lpAkhQ5yG8AkxogEzwzi28ZJWmXbQqwal8
aYOeHyB6KMIyRsc/HhN2rAa33ckaNrSxGwOWG5VqN/i2CxOjuPbvXBSENzmnYMtGSVJD9Twp3xEZ
KLygoHuKm1G86VQefL0+QjPzbHZYZQSzceao5mxbCy+EmiVbtFr69W1PP8/LpxsF1BFTrEvehKCB
r/26+SEs5/36o2em1mwVDoGvElswfoSh386h8CSchj8OdOlve7yx/gHGrSHIjtY2q1SPgAYsEOz8
NlO3dATPRGaz8c/zVgObCJZHAnw2NGRxTV/BQWDlyGRh8OdGyMgCemBgehjTgABos99WDWxRR7m1
adEm3l4fpJmGIzcBAPB4a8ARd3CUoe65FqWA/j36NDtACnOoqAcQhLSGfBsMRXqMiSYQWIar6PWX
zw2geTT0VqmaUeoQJN48grS389ZV9VpH3297vhE7wIOBvlHdN6EaUegk0C3e8LYuIRPS+DuvzhZu
A3OfYdz1XLtRbdIDaJJB9tfLV1EWb+zsPq3qhQNoZhmYrdN+Uil8CXvkslG3assTbtwiXTr+Z8KH
KVzFA6vv8gwgihTFdA0Wkoi6hR04c1Dw8/XpU+zwBz7CWyyrML/UhUQmOPCSuLVYWZY7HcBwgI53
EI1fVJ9NC5TZua85z9GnVzaAf6R+GwRHQbzoyXajZEuyIVj4oJl7Hz9P0KenMxlJi3YiOgYjcPmU
bSL+AsUmaIvC62xaYsTPfcP575/eEkEf1Z4YIDNTA7cvwBAhddTRhdx87uFGVGQtHG9g++Ugkjw7
VvB3svw/13fb3OAYuzkgEMTI4d8WFpxZ4C26B+S19hrSUxBRjrrnwr2NXMVNSasgLVKc11ON2rl6
EEzeDZa/sJfnhsfYy7k9MCcQdQV8K+Riu5ZG8MbINtdHaGYfm0pWsmlgeVgCbg6POheQnoDrB7cq
O70qrPzj+jtmgpEpWtUFSK0g6BEdCdIqljUbmIysYIqwipckJufeYOxqNyvLqq8tEiYueDOCrfuU
Hn0ARD3x6/o3XIaKcFObKkGxZeLjCMXxVgEL2TkFgtJgr0sNsQKeE7gp2b/hLvAr6m+jiXBTqcfS
vQuj5agIrSlKgvWYth1EFIdivGXqiecYR1HlKxWXdtweZXVGv+B26UEMDyZ+SypiF2cFLzAWrs77
ru250xyHcto6wTfSVmsWP07Bt+tzcnHtEs+UpEmmSo4M1mdHld4XNhJF8Rvg8IV7zsVdh4cb95xi
9EgDqHt7hDFPeeoteLAJVOcXxv7iMYSnGwsWEl5Tlg+DOo7wuorpe0qsdeyTVe/tnGiH1G4hkZj7
ivPUfIrbgQ+x52Is1LGCe8QaYl9dKHAn312fgLmnG2dP4oJ1JkUAI9FCdY/w23CO0AdfuizPLB9T
0stWMKWjI+yofRt8cKuFA0LTwMd5aiA74C/RSOcWkXH4gJ2kknzS9VHE7FDxKV/DZCQHpH/8fX2Q
LkYOTLVxBrme47oMWdyxohCw02kDGYOSefm27Fj6C1wfd+039a92gJQdqxO1RJKZW2LG9malC93l
IgZ6u4KLosjl76CvYXE2VeBZuShOQ0ob4czyb0rL8KHGdh8in8AfDq7sgQ1mRFz5/bYeaLVQoZtZ
aybwzIFIUp4rLY6KFfBbTJrqrq4T/3B9kuaebux2paCq00Gb+1h5abxtoDjwyAOnWECAXc5oCAhE
/92Gjt8rL1bCu2Pt+AfOZePKL/kTnO6+EIhEwTeruYv64QFGOX+Qyy7B2S/efvBWY/OjIpBbAdwz
jxEPcxjauB1UeNkjncYDHARX10duZv/8H/rMTXo4r3EBASGWPI4C6iBwL4LxdOJ3SxI+c+84z9qn
KBbXDRlsd+zgsPA6RjtI7q2CprjxA4wAAJIqrHmYVYcjjad9TSGdEadO+dC6GV14xdzqMkJA9j/O
zqs5Up3dwr+IKhBCwC3QwY3dzp5woxpPIEkEkQS//qzeVz58pqny1a7ynqIJiq/WWk9Z9YPTghCB
6Ne7NmE3vmtvbC7If8ei/3PQi6+87OeKSlhUpH8qIX4woGKV9r3NYVYKBin6BwTAqLDOZxbCslEd
EorYGZQDOoV4iaSLKBPpGCgAng8y68gPz2zs/m6aaxQOelOp5gjpsXwasZw1w4nk8g/CIysVMMBC
zzaBEgf0YgDeuVQqtiDuuRy+dEDLe14Wtw7IbHODNPGJm0moOXAQDFwpDTMCofetZNO+nPP2weR9
Hg/SzO6E07gn2ypq6C/sg2iU8ygLnoWyJ/qbbTr+fhptzMeZbb10Ckf/5gxPKacOsv3pOKYveZrR
u1YrilwNAoKAJdnzCAxpaPnlLz9L+LvTgnvZmgAVmLZpHmZmWH/ACzW+6aG2fzFknO0zo6Dj3nCM
dAe4hPdkEeVU59IpNKgFte4vQDbrbBpVtS/habbCrjOwNi+yfCLIwfHErZOYrhcmldMDwsdH9pol
hoVYMwN0xdlPyF2DKSHCyNzC2wXlYVAwUdgxznDrS03D3lWqqs5OmitgrH16cpD/ec8nMtxxcMl2
fIJxaKwn527Qnv8IHgK7AZRcxl0BhhXvE+elQWrdDgEjRYwwOvswIdXtJ8LjpMQJFoKH6gJ1v9xp
xE0mqnbPc17+lsNo7nofnAIX0QQ3FtR4hwEBAQd3JunRhl7v3aMGUGupk+yEheTRHXDaiAYeoDS2
EWbwzeFd9R27KqigTDXA7a2R+x+33Qh/r9HBRUZwAoh/yi3U27MHj0H+BUwv0OA5u0BinLpkGYgI
E7CNVYnGB7/hnorWOCDuZ4RTDraZinF+IO2MNSWAjTdWB8h80YzTrYKvPq5Zkp5Bs86PyDQByJzW
NDIrGyZObHTGNw8YUrCMiH5M1OztR85gk9TEdvcqcxo4muCyipD+msaFpEVYAUceZEkJnwAz2W7A
znGP8mASuk4DZJIaALIDE5uA7dHzCC4tNzT6wro3miTZVYYCMMZM9Y8WWCVASFJ1qwHhOtU2t27y
rBpVqCyY19PZZgNAx263Z2zQewcV7B8t2ERR3dhtXLeuQvBu5f/1i6I+o2Y0pijZIm8Js+zYgp+o
AXkLdQ3EXVCCKQYr/JyIOnA0FXsCwDwcj2z+NtugSHNEgz0PCNU+g1MAFBebZFxgezOefGhqDEwS
stuVWWretBWR4PVA113DYHIgdVo9s0mASQQSQYhFZbEfjSF/RoaXQI4tAxozTZ4SdEL4ZT0XzLDC
AgnaMUDPSf4xxlxsvAfDjYBzmyIBbgToZdxFZP8MfIwG8Ul2eRlpZUGbJ0fwodnkJTeW3Xt/M5sm
ZlzXmnngG3n2ITURzen7UxKBd+NR8GaIxcHl1ibMVE7z24LMK/KAAwE4JCt3WQEMCnRV/f7StUC2
VT5U6sjFojWYbNX7lEOWqwedgedMFQyfrEFdrkr/cuAofuSmP7+kc14dJa3Hv5q15h3zBHmXCN2E
37IqwfRDymnay/leQDcUTnZTI0vI8u+yPM0Pie+1+5nPDXakKei0wNPr7g5aTisYnZYcueMh7LgQ
3N1bTW2KwNbAeACEVjfvBChEdmPgP4DK+hqH80k+gDmQjaS462DuA1JsHqFaA9aso7Ht4nBoY1W0
Mu/+j4aon6zKcPsmZmM3Bmbp6QjAWZB0pEgPX1o+LJWTSrk0T7uqiYsq2UOlEdfuFCPg62s7lKVu
0rUT1x8gFUU4JbchDXUOdIDz5/q9r2xQlnpJxy4cDOK8jj3zJUO7AuEv6nQGlFn5tYXDUi1pI+5M
uSJpYhew7c7373zH2yi6rXzbZUpg4ksEnuUTPzktODBwQHTQejJ8hk1T18rrWcrHUbHnnS5LjpKJ
PtCGvw8w+YZg1f3mQm0lD60srZYScuANwKLifRuD1PzgUQB+Jr3xhlaWz8ugQIr0WKOisonVEE53
CsSPPMLS2R1215vP2q0vluedzA1jrsH20LX8Tcg/WrDn61de+bbLOEA6mKXZDrSJSycLqj4PUxMm
dWNro7f2YS8P9HE5bkriYWZBqxT2Y9HORyeTe95Ov+w62VjWrr2bxaJcpSApj5Q3sdF9d7IXt3y/
/mbWrrtYiVeTL1skyDZx3cyP2tdvVpc8Xb/02ltZrMOHEXVUC6kasYK9m3i3IpU3vjjX47TRXta+
6mJ/3VUF4rNAuI+xTM69F+ketPNw/d5XXssy4k/1deqAQt/EPvlXNs9ky4e88k6WOtoKc1SbGLmK
R/cZBYE9MsiiquMHB/Lgr935YmeNCd4witFq4h6b9gA5/yTo82KjFbL/pJmfbK6WQlfVN2PSg8N1
0/HB2MMwmLxpUXlHeNvz/Wglxa6tiQatLK2scHby9DGvgA2GwLMAowp59yBp+aWOvYZ3Dwa8Lntk
JVn3A0vcH4idFb9sQBXuCji1XuY6lSAjorBcDzq9kyj1njPdVztY/ueD3ar5NBBl32VuOyeBDX0Y
CeayrJEi0A/W36kykDORG/9kNk7vNYyAUVeAZx+Z2hsr+BopBQePeYDjsh6h1jmcSJd1lte72O+K
8mbOyvGma2wiwnq29DlNSe6F2lc1PhszeYiIxnlXzq46+NpO995MQTEmXQNxPVL3cO0SulxqD4g7
gDI3AotB7xIYOVphGgCiY4fZMwPpkfnsvs+20LcT18AMMGS4W8M8NIGVaOhuQVhGyDQbizscesw/
lIudHc77axbUg5THdEAK2QFHm/ZPBIYjjRl1f70XWYMtiJ/lZsBr0SLGIeHndMr8Qz5Z+dOMCOfI
8rrCCHw3T+9a9NULlk4C+Ygz859IbAXqqxPuMU9Bc0ycBqxhLx1+O+AW7wEotVA30+JlwoozsubE
B8h5sk/YVtu/LdvIY98fkUwBVnLUqITBvZyXdC/SRmAf240ICLfcGdngBk9C4dZTmE7V3wx74F8T
stNOkMTQJ8nM+uikPg1Ng2Q/cgZZCVGG+wa/+gjSa5t1kcATRY7MsK52Bwhw8degRCQnqLS9cyjc
xH12QOXAQierj16p4ZwfLcMDfLWh6a8eIWeX+df73pA29YK0ZkheNIZyOFOelwfAWXGWq0YkniO+
/cyzih+BUHNv6gmZyJHmDgqjgis7xm3m4IWBSGvuAOqVVVhX7lju3KRAPIXyijLGxKlOzHH0o9ZJ
v5utYt4XuWqAmCCd6oLKp+0PYlHE0xad8r+56FJDQNB533xdsnvXV5huLUf8zGfT/9chTeT3hIrl
PcqAuQyIS+pX1pT6xZIm6Gzw7M5i79geQyy9S7Hh6VUdQAvanlEdaU+9c2kBs1Mi28H2H/qKmQgx
Bw9kgJd+LwrX2jkKGOHAVfYEYvxo7Ntyqo/mwJuopLk42ZJCclgxbWD/ahcn5UHaQi2V7UuloKfE
Lg08MO6gNtGoo+t23e1woRQzSzfYVTn64PA530m/QdKGYpdNBrJWyqnDhhyxKLclQeiK7ZrjQWkl
jqopaDQ5ChRtwBe/g8YLokVSlVY0TBXyUM1WD485kmwQlT13j5dtxQNGqhkn/tYUNV0OmjKCUZDB
2PjApXuiKxFHwPMn5o7OgLw0Nh08KzOrME28BokwZNxrPrd3pdWKG+wIvZcUe/89XOz6T0Ix5GAn
0wftyAxcV3dgK7d1/Zp6rvNTlAONhiof7qTJ3B1xJdSARpdAvaEbjk8utd08Sm9CWnBhA4uKuGUk
zRkWQ/JdD5MUTrom2I2oFwA0Lk/A3s0h1AXGY9N7Akw/Q3kH0O3nX8QcxRHoTbLntqDflRzlOyjE
+U5gwDsUvjk/Fynnb+bs5jeDhai6MvWdGsUGKm4zsGYfCRCi5wzA5oe0yoaoQCjjUQ+FPnETn7fJ
WXIvzXQ4QuaCNHsyGUcTkjWQtBP27hm6C+Zh7n6JIp0DntlmEsxNw8KEg53nVnW+m1qzesWJHTiH
va3ysKy85CQxWu9rapt3BSnRys0Ru1dqTHJX65Lv89xOX+XEZ/iPHA3vj7ZFMJnNiKXhf7RCJKb1
qNg2SPZBmladHBEJr0JEJL94Vg+TN4DiGNBNxPnQlt9ULvUfvAq8hABGO+UEpSeavUKuBrA9uX5Q
sP4E2FxPZ1+w4i73TS0jql26H6mtUGlhKbxTJj7LmNBbE6D3F85N8dILaOksENAi5pPslZqdODgs
AagEyv07qzOTRzlm2V6Wym8PLankN6MFJyx00PmQxEZRl6BCHTjOMH8DOtqjbkdbcNYVOULyA1p6
hS5AZFmEQnJ2LFuI1szMGA74uk2QGRmE6RbQe2LAWlZkgpPA9sAK71ugXQNXNhC5jrJHpXN03/IB
40mWX8r5JUU+ZU6t5hY+qOHbWDONFRRH6lAFNcOkWRJWMNB+q6k57qwe/AEvMdhhZG3yXfKpuLXc
Pj10vBqe6kzaUQJ61XHUrItMRPMHoHgjpaQk7QmJVSI2KIEUwyXetGO0oHsu/TksLtFOl4qqtQeP
twuHbBSnMdV2CMo8P4w+geGhwthi+PO71bLkJ5xaelcRw9nhf3JgmKEggfhJoV0pL3LcHtxxrKXu
ETCFWm1rGupPKsrx2CXKecP8Q2Je1jayxweMInuccLxYhm52CTdrEpU6ByXJLVLxUHSj3ldw2N+i
yg4rNx+IQLGu6X6hf9DvrYf67DxaKkJwaP3UjC254ZkEpsIkUCFaaop8bk9POD45gu4jDlgtDWg5
Db1F36UPyCdivzvU+aIKG86dW1T1EQXH4d4XdnPMObfD0k7rg55aDzxUMu2VdIxzWhsk5EVnnLEw
tY4Ih5qBLtftfePV/CHLc+MZJN/mtcsAy+h1V8KVUj+kQqCSCr5NhKkhO5i0bC/Ten+bA6W712iS
R9oiH822+BBZHNO6oll7K/zG+4GoKZVFLNXyVlilf9cNrMfGKe/3ejK6P4jXBoYuYdlDYRHnfgZL
eE9QO39rqkr+Am/XCsCLKnYTosr2Mi3sR9hErUc3L5CPOZL874QEZiDRhRd3LXtyiibf1QnNDpWn
qttkItazbdXGH25X4nnQErhkEDj0XmGkOftZ5d53wkKOCLX6X2Ddkn9u75ETHljvTMXrmzTn9AnF
Av/gz9P0Slt4Zpkm9M/glNMPaM6tndcpvsdRVImsmJrcgXrHfpe8K+6coZxfExRjExyslcNzPiCf
vh7K7h+meQRgQmssfuVZWz8OGYN1CV+XPLHChCp1lADFBW2RoHTog5Jlgq1aC3tHAZYfg2TgJQpH
VQ2IlUta1L0sWp5T7NXPnSr8cymN/nYqKNnBumm8Nhr5NSMEL00wQ/KKUuDIZCRttz8h7alHTq1I
XQiPmDdGPRgjr7BgVmjrVX1TNLKN0tYZHnBokQYleJD5ITNMFD0FebNMAGpKjZRbz668AxDLMpxa
YT2WgxZ3SCKzD62wMXPllX0LxwXo6qWXnDMy4YQEOoaD23nOQ0F48ZpoQSHXY2rYJXR0dr4yhgiT
s/1roLaLGcRFMp5GofiodOU/jJ1pRwUxKMr1upp2eH/+H57m7jPq1vpyHNPtHEas27yHlT9AvgY8
voNvfveyDg4lgfA73yfkxmuZdTOILiX4eEjUJGWS3BeZKVUglKdxtsKtqM50GRmWQ5+cERkHO4Jy
+n3Wu+zsK9O8oOrHXda1/a7iNLmvUic7G8zI9nPeu3+MzK4ClLKB5cbgQO9NZUQUAWsBxJX5g4sF
53nAtvxva07Ch4oYBHEwsbsbZ0KtGJAP+Bh5rfRdgqXeowAeLyobo3hsDZ/QKMWqCmN8Bw7wMB1s
12YHwkvvYNOpeUS5gr6QHMxFUTjzLqd1f5gUDpV0Iwnc+o6BZbuV1n/7WtOHDCD3sOl79jQh/w+w
68TOnIhWfr4hAf18n82W/kMCNImTcAKeu5BhO33H2WCAxnR9v7p28cVBsz1aZpsC9RkzjkCI6lSq
P0O+ccz8+W6bLW1oLQrAk6Fx7Q7tEEN/aLuBl0R9t8Vt/LxMwJZGtKoiJrKg/CYGE+3kpem9q7fc
vWuXvryvDzWlRtUm5cpAHdg/Y9rHDmSjFrZ24cvfP1x4nlvqawPiM2Yap352XmuZbRSTPi8QMn9R
pMqaBkcLyA48FQY9ISv7W8HFLc4KROBP9kvD841HWGszi6KVh+BoeLdSFaNIE0FJENrsDJT39Qa5
1mgWZSvUZ33sDREYlGGlORKonIwfVeWFs5nsrv/C2u0v6lZTNSBlJ72ES5TYP9rwAnSFuh/NYcsd
9jliwWJL41lvADivBpxTdDyQO2ygijCN5Cv74YaItMRyddoqCKHR/G85iC19aNxsgaZsyyYWLWDQ
dVBgg+QYGI7El7yeeJRFPSszBKiRbqJiz8EwrXqke5PAInNQbMlJV1qtd2kIHzpE13pj6TWomHEX
ce6VnZzKTB3zyuwjc3R14GYo5nzpyy89aVIWtluP0D3k4DNPw70AUL2QGwH3K81qaUKTfWfmk4ny
fMOfS4pTYqdFXOOX9O34Dou+bbaeMVkGu5TQu8jIvjGKcBpjiym5MigtU5KrVOWGAErn1Hr9zsAi
vYVG//o7/+/k47M2uuhupcmxRke98SZXLUooKHbPUaqLYQxSa3B+ekqwt9nnyFAVQsnz3JUZdoxi
ukGCPMt2nEIdIQhpsaYdjT9a4hA/hX4N4T9QW6TtuBUYsTLwLA3rxMpNXYjeBnEEESNFmGFwmKCv
YORLp5dsmYjcEFLjoN+zThxpT7dJAahXbQDb0WSG3njZa8+w6K0yIVQWfeWc5soMq/GmRAZ669rY
gmysRdZ+YNFZuekQ0ExtAop6EnjFH+E/JFMTCGPjHa00xKWPUOSuhyBhTU/KRSkjt8Uxa+TG9LjS
Qd3FzOtmcMbNwBSf8vSprfpw9O+nttwYWtZufNE/h7a1XWNkMwav4REG6keKStf1HrR26cV0KyXo
4kmPSloyet9gLQcNSkZfu/RisrV72x113ZET9s0IhQaEI1PWr+vXXnvdi37fNsj7cE2CPWE/Bkj+
QMgxWs2Xot8stjSWDXaXYJePhoIKPoCQUY1SRTY8l3zrg67cPlssjJGFm7Uaod4nlAoCydDGrR8t
23g3K3Pe0lEGIigUNbynJyzrQVumCIya5fDiM3qqnPKfKjYRPiuNZ+l8TFCdmKhnAYHAf0HjEXK5
tfheGQrY5cV9mLdnN0O9EIHmJ6hruz2OjOTRx/bo3hqwC5UZl/nGoLb2JS6P9vGH5qnwjSm1TsTz
/BBerCG0rfS7a/j7L7VUtui72eiUsiYNOeG8NNTeC5vPutqa/9Ze06L39knt9jVT5NTWoWIXbP33
vGFBU7GvDcnLOFS4E10PJbsJUuHSj8AD3ZXc2WNt+6pwBvLFb7DozFUpJepU6MyJJ8POnxHz9cef
+cYIt9IdluY91HLnvEF29sks36YGBa1jme8dIMtxgrTxACufYWnh64ShkYHuk5McbJyRJlGl0r3q
f2OD+sWHWMy9FOWKxvPh8+Ed1k/Ji58n96n4B+hX2LibmM6VzvAf3+dDZ2jtsh8ULLs3tVFgbUwH
++T7WXNKbbd5LUpJHlOJCOZgcoFNgxZo3Bl5ivO2skQ1B3V4SMOKAknQc26OtzDAWDdVgTRFA+ro
UF2OsgJ0Bgrp2yBmaMPcBmXJrolMKJfCvu7rW4EoBBH0Y93eInOkOueDVYRe5ThPKGOznTsOUyhI
l75hgdOjngmH8Rg0RdrdUF0UEWjEnRNYI+lP0MgOeENVeerd1OuPOH5EPbaX9OhUaffGgJnf2Cat
ta/FUGWlHsLjrZzgIKeAcLLY92UHM+L4vYIoUQ1qo96x9m0WA5VlIx8KXKE6VurYoDqbw9kAGelG
C14ZyZ3FKIVaHxkQSV3HTo2btsu9rlh0fQBcu/RijLJnrT2UsGGPT8Bed4J5KwZh7Y0s1hddlhWc
wVIQp8VPJENEFCelHf12/a7XLr4Ykxo5pkmP3OKYg9RAsmxXuy/M2crQXLn60og4zLOPM3Uxn7oh
NrQfGf1bivjG67durbzxpQUR8YxTlnmzd5PZBdBYOczLewZaxE66CKF0iq6OfemjcFx4WNmEHlfN
TgLYGBJAVM+93/n7Op3gXHSMTUTY57UEuhi/Ghua+yYfzdOczD9FkcMT0pgHA2fEGw147Y1ehuYP
QxeBwtuuKIZggG53bfYM509Ut3+vv9G1F3r50Q8XtxyTJ9VluSbd8tjY9i+nrf997dKXn/xwaeR4
KJdkLTkhsDXk6YPVb72RtZtedGkvKTtqDHgj3NRTgJxFIEK0vzEfrcx4dNGp+8FrQaK5LJvc6g1i
/1eAjA+5h1CqHKby669m7ZMu+nevTFZSyIFOPaFBm9/BBRHoYssKtzJsL/2aXDCocYEPOk3Nu5jp
ria/ubrQs9jOyDY+7spbWno2cyjDUw9KopPnPivvZ9H6SGhVoZP1N9df0cpDLH2b3JY2HDEEyQdN
0fxyTEaPWWmaPAJWC7WWvOgtnPW4+v36z618kaWRs5vr1uu63DwBHR6bhQN4jj6yYiMtYqXB2pe3
+KErWAYU+54U2BTRISidnxbduPDabS+6L4WYHDlRrXWatOPuceISO61+SJWxFVC09gPLTmwAU5HJ
yjxl3nCcs/4CXfLuM8vaX3/va5950ZWdfAZZu5oRtzdUdwNWU0Fj2c9Vi82cnb+7jHxtKWMvenXZ
scJPU/SJDjkUu7QWd27uHuZJ2UHqGyeGIJTrD7T2whZde+rzoSwcYz4BRQGIkOnwvW/47s4Rkh6+
9hOLCTzNK1LMvEviSownw6XfxMB/ZuxrTsD/QQNIf7SkkyYj6LX1CYW3CM6zVwiRN8a+/175J4XN
JQcAp8iVmTccgx+FcSZpjWGfQa+4y7sODo8R4sAqmIXOf7mttmLsiutXC6tjxLio5AD/XSYDVIz6
qEa+VR2mQ4U6A8T1R12Vvo+cYETAhUCBWneGTCboL40UpxXS6O4Lm5rfSo+kb/PszH+TrK/2dj+M
j3AOk5NjQaeUk3oApp5AcDcP0/jn+gdbaeRLBb0aBXSl3G5OnprAWpTdXZF7D47f7fNx+Ofa6cbv
XGosn7zZpYi+I7abQmTSnHRl/OAS0p5B3aRaPEjph6zW30fqbnzFlRFtKaqHGBLCm5ormNxIBENU
ElhiK2R87drL0XLUDQYFR538uQd50jNBZwSX/vq3WOmfS039JKlEGgPCBmDv29m8/anFuDcz5NN9
4frEoZeH+jDUpzChE+g3y7iAKqxsTm6f7FL34frFP30zuPhitDSsIUtaJlQ8kOI2JzmYVtbvr116
MUD2PtJzEEgP+oQNJKz7NpVfMXzjnhcDYoYMXpkDwwhXKQs8fW6S1+t3/OkSBBdeDIN6HMwC2Yvs
RAb2JlUiAqeHTayEMM8c1Vbs6corXy50YIlwswoet9jgImQZDFvjRR5y/RHWLr4oluJEu3SNDifC
LTB/QWpY//q83F2/9qd5BcRZrmgqaGhFbyDvFCFc4Vw4Z1oYBzj+bsvePiOCK+pJu68T9pVJCT+3
6LRDXdDcaKB6qes7D6j2xP5XQOl6/Vk+7bS4+OXvHzqVz6FMNC0kiYFlh0MTN3ShcTHGL6YiLRMq
jNpRo1l5MnZsvJISshiYkYaNe19ppvaiz1KY0idERDgnCwpGCZ2L9c9p4VfZaqBr11903Nw0SyJN
VQEdcq7cJtDwgXpPZv+1IcdedN9porAZAKEYw+CQBebk/nHg/rr+WddufdGDpePYs0lzJCLlNU6t
HCiaoCnLAw/Ghn0GMMT1n7Eu9/o/8yKSZS9d5EPzkVmm89LE+TWO/JHYJjHnw3aZJQeaeeVh7Epk
9PvTGBsVITB2WMW9Y8kcdTzDzKPr97DS05eLnr6vKrtDlzx1hnzKL+rIqnv52qUvq44PTydS2EkK
hhx6y9QlBDdjaEBfvtF6P11S4NUtujXtB+1nI2QlU5ZAnwwnNZ0fMv2DTc9OhqRV8Do2fmmljy8D
KETW6c7xKNLDqNKolcObbDYwIwNm/qVjXjzM5eN8fFMzNInmROjJdxA6bMpAQ3HH2he7fLr+Kdae
YdHXIb1J27LClAQXMTZK32YoUa1xaxRc+xaLns5Kc7Ya2iEFLSfVPpmsdp/ipPooBG2QpQg4bQQR
cnYjsC/+87UHWvT+sU9NUXZ4oJruRlg8ZoiLhB6j61dfe6BF/3dUwSfNcXhniPJuMmlcwJc16QKa
ZEBzDchY+7a3Nn5s5dssF+FZkxiCmwjWp0L76P7JOXezWytPvlQIJICK/P/WhaTLXvgunoZzccAq
7dZsFSICvjiCLFfcuhstXZMLkbICOdb39pCaH69/h7VXs+jkOH4frdGDHKrpkCniTmE/PfvOl87A
8F4uv/qh13lQcGMRP6PXzWJHAEvIyyGai41krJU55L9K8Yeru93c1VIgdLCRB0Geev8vjkjafOvm
1y6/6NGTxxvX8XHzJL/BUd4jQ1zEdGEzy5evvftFp9ZWpxiFXitWZn9gjL1NqCUHldneXL8+xVv+
ZO77b0788H6qdEJSYmVamNwQPDC6CErw0q015lrDWXRguA04n8zajd1U3MvZ5gHYxaG8+MOv3/3n
BX/iLB2tk+G1rS/SMmYa+Tcu2FJnHBfNoAZjkmip7Qetx/wY6VwaYRkkeZWp8u6F6PWt60p5z7o2
3ykLIIeNaerzBkGXjIUJuxgNwTiNq6lyAjA1f+vafMgH92wWqI5df+y1H7l8zA8fTUmBg0erdeJG
gk2e3OvpKZMe8tm/X7/+yndb+nkTliL6GhNgbBqX0vyfsWgjF4S+61f//O4dc7EgcS/lR2xoKHK1
WSCRp+NBQAHJd2AQZ+MFrbTqZaKFh8owSxKfxp0zh5kVjfXWNLF284vRyplZWqgGN89YJOmPpkCi
23u1dWK/dvXFh0Vm7SALxNjEJXun6rUisHY1T4WzoWlYey2L0Qpgci9pOGcxorBwWiyHOoAKamOW
WLv3xUjllDhCS8nlzYwy6PmtgcTr3vvVOMPGULXWKheLDXRmeFDsHMsAJsOC2qFVnRO51WQ+LcJh
JFmOVaT1fLuZSGxVcB/R+h1xZ3Ad+7D5mAzp+LzvNqaky4T/v0MuXRoPTLhdDAW/XuzD6IP0DJi8
Xxz4wgbk8NDsV2tunYN9/sLoEobTqKwxRwxIsQMrezMi0wg4qoj2s9xd78mftye6dCJ4hch1k+JJ
zDIF5O05zTYGoM8/Bl06EOpJJCmK+ywegJ6/8asG9qBJTrtZNFDdI70Rpkyn2HiKte+x6BVFy1Et
dyposXE4veesQBJQCf3rVONgUrg5yYIh8YpjOqf+w/UXt/J8y0Nh03JHaxLSiltxtPryUNLkWKt3
Kfvnot7ojysfZxllmzhzZnU1BOCqy0yYdPidmsutU9C1prXo7D3pmYn9pBvXRhe0FTtyxLVTZ2ut
/HmSIqFLWo5X2KoYcXYRu+gYnagCZR5qqJbGBMGdxAgSeu/nCgbuLTXoykqC+ov+n9uMcgrYX0wy
OOHc92x+r8FC1c2dmb/Z7W/Teyizb2Zzr7H+ap2nDpvd643hP37oJwPC0tcgSg3LWQmmS026MFXy
jVlWUMDAAtJycsRJZ8CM7kar9ACBzV/tzWOUDuzFTJObzHL2vVI7q3G/FJRI6NL8QLvegG+ssWKe
ASo90fKxyKobF5qk64+70i6X1ofB1Ii7KEonTi0z5p19hNL59WuXvkxNH9ZF0jc7J+UuTmhrFeY6
D9x6y3zy+exGlx6HEZlkaSM7KxZAmuReFhrq1hmKAPm+G2uW/0qhnzWDywv7cPcdLMe1g6Euzqmt
71LVFgeEUSMNs+MIB4CpP5xqZRwVzg+qoFFWdTSAUb1Hkhw9WiPTUaKQeQWXpUpDkcOnCzGvB4nw
NP7zZzABZ9fPwOdIzefSs8y3GQdN78wykKowVl3yXTX+HBOdpT9s4JceMzjOddA1ZLxFfBvbQyVt
nBPLNRCgwLO7WrL8hecMEd+69JD497UvuJjjfZnNFTCrXWz4DaLYsthP6N/rl/7cPoSGvejhHXVR
LuhlHYuqGf7wkhr7BOEXR2267W84+52znoRThlNWpQ/I29NDgHoTf4C4fTyMbQ+72vU7WRk8l6YT
a6BtDvUIWn9bQQ5kF2+yY8+eZW8VrNd+YDE6C7P3aKk8J4b9JExqHZblHHbG0/XbX5m8lo6Ozml9
CG8nxJyWhn3XFjVFGA8ilx6qwRleBVUC59o9IkG/9nOXaftDtzDkJHIL8saYi67foz5605YIK9RM
P0B8eaZjs7E6/vxEhLr/x9mZLUeqM1v4iYgAifEWqMGFx7bd3t43RHe7GxAzkgDx9GdVnxv/2kUR
4VuHA5WGTEmpzG+d+/upIehSB1MAzk9SSgrOXgYq0L1TlSQemo6DaM8dJGzaKOr32hFEEdMZ860t
YMW76Flx6cDcdnFSM7GhZRQNHTmSFup5lmp/zXwrj3KtEW0gK9b2xlQOVlKmbxJZrqx6svGWzsmv
6xO1sup0Payl9EDfANgkwb79vTCIwv4VLGYHJJnjfc109EIWgDmairOyS1SuvhcZyOrLmLOI5pm1
0cLK9qSXsyBfj/blbJPEoM595XQf0HzcYnWvzICnnTRTJ+jNsqinpOftrxrcybCFHiOgFOSfyeye
rk/DWgc04y/zAW9tXj4C8pU9FKrdLyglvf7pNQvRvLMlF2NKKeSqoCa1lwXq713vNldzJAtEUaYi
wst5SN2t4VpbUJrDXtoxbXPKgMtt2lvaqEfR2D+ztNo66axMh17sgiwfsxFZR5M0UwFySkyUp811
G+z88z5bLYMt4usDt3LF0DUemqrJAU5e3KSpIU4+kvROAF8bBOOucDIQr+b8X3fqfl5vbKVb+lOr
59sFMQeor3nuDeUvQPnuTOg/V/OXgJjE1p9bp5l3SEzHTb9DyjTh9aEZX4Pxpvb6jZv+Sg/0IqHa
dSvu1CAPLst9097Zqv2WS/dopXRjPlZsRC8UMsHgAn4VCdRu+uZ6j+20FQ9emWi9LkiZLRBjdksS
1U77Shk/ATUAQWjybwWAmHTp/nWNcmOe1zpxNptP+1W1TDZ3ZW4nsljubKi7hNbMj9fX0N+HxwuH
UV0hDRwVINLB2E6yhfTPPZn9R0pL/5EJf36FCKUTB3IZ/mRd58SFGzShOJN9RVkZBR5PXCBDTMO2
Yk942W6Cyva+pXW3JyUJoGNYI+bnyeZoTBT1qJ3tPxFnUicgq6Z4Fr1/ANoXYK6My7u69YAkG90t
RvvK4cU5D+anQWuQ6W+WlTMlfoFwMMyv7B+h6yvffbeZ7ucuxeuSaOrD9WFc8WB6cYFl2ENtAUid
dEF2rCYRE2TP4Nr2ta9rnl7VwLHQAgQgY6qfnB46WllwV9bD+9c+r3n7ruz9yrUEnn0Q0Ou6Os7G
f2qxJUC5NjSac4fuZz1Bw1AlWc/LEDi7Bzrbv6DWVG9sVhedCM7O579/mmnDS0vPnQx6KvqfrizD
xvOAM6nijGwlUl/sAlrQDHAZR7xQYpeA0u6CEjG7G6CPVpj7pvK2YuUXlyua0JbryM3RRPomPTWi
TArv3ndvCFK2IecRDumGra+1oZ9KMhfrx3ToCdzsFgU8ZTnFXlOV35QL4l87omxpHI2tTNu1QdMW
rViG1hG+1SZD156klLtgdO+Mactxrc26tmgrAvxPaYJC4Q+kj9IqyG4XKO7sMFfqoNq22rDstXa0
5Vu6yIeDgjk5yR5BQ8izvSjfeOS5UdyayBq4boGXZ+b/tSA+LWG3RggU0Hd6mjJHAc+e30A25MMU
3kFO/ZvHhv31di7PCdEDxW4l1SgX1LxlnfxNTBLVJfsxjfzH1z5/7t6nbiijs1GKhvtuB9i5nytE
Vu8K6+P6xy/ugrgHambe5H2Jeom5Scx5PJVtfjSyNL7+6bVh0ey7n4KydUwMv5mLdyMzVeSVy3vK
p63HpLUGNOuGCGmf8pKbCR0R4em+CS5C5m3E2dY+rpk1ODatyxw6J1Z2T4BZBR5vX20GLdeWpmbG
0KXImVraNgHOVh4RDTC/gULZ3lolt2NaBNXebwt7KxHysrURPRzMkGdSzsTxT0swfXBCbgkrC2SE
0XcvXbrw+nSvNaKZNCWy4L03Dwh8NvtOmUGYu1UCdYtfDsLC19tYWa16qBdFJL3gI9LlAE24t8rx
pSmsDY75ynzrcdvK547TAhd4KnI3BJ81LGszXJzn6z/8ckTeInrYFuA63Jas0UwMqPP0LilPti0P
mW9+AGsbDZV18ha5SwP1U1Vb+QMrM6IzbIKiZBmkA5aEOT8nQmJQSMOBVUfivG706mwM/znmolfn
wfzkmgje+CpbwY0bCwj2gTFmR6jI9C8Azst7FHUNz81iWCegZ+mhD1zzZW4WgjJ2Yn43jaZ6lLO5
lQh98eqAn6I5A/BKB74g+JCIfI4cqFMU7hROwxQCTnxnpb9lsOHW1kZVcwxeVTDStJN1ouPSoIbY
3blUvKZqeku9bkvbda0RzT8gX9nJZxuVR0IWysFlwA0e2DQ4B1Rt1LHAg0a/0Z21da/t+IAvE79A
kkVipWRCKcAYK5q9E0d85ZSNedHcAuceJ71pWSfUpYD3iafzj6YBSjRrhvrX9WW44hX+E1GFmo6S
sqGnoe0/BigqdWbw7fqng8sLXKfjGAOq0vOuhnxzN1ehPZ2fz8wILzAPnkifrNaHLsv4m47l4/X2
VvYFPYjq1lS1PFXLWZnac0EAlnPk+w+cdmBjv32tjfOa+2S0TlMZqIEvg9PkqTiVDjSkipC4f4op
CMHN3F9vZWVd6aHGyXNas4Hy+4nZy42RNVWI090b+NN+dL0BcraFC85HDzXO0Daf68mBoNY8m1ac
d4igMU6a1zzNF4hRN4YdCiplFzeISeJy3eQPMrfo4wzRxDL02gEcUqd3Ti24cUmQNs5z4LrOgBr8
svnX82T5kAVpxSJXAfXb4PkngVA4CiGu//6VVauHzybSGLUzChOCx+yuykVMy2HDptc+ffaRn2YY
5VuW45ojaoOVKx+K0mJ7nrNiI+F77evaedRnwpogmAcpOGDYb4T0pnuQDNINC1jxfHqQ1667buDm
LJIWiFlf1RNQUdldllsvFKI/G2tnpQue5l7TMagnLlCkjyIOca9y20WiMtvaIdaWvuZSSzVb3J9B
mJQkuMn89AUPLqdska/XF87fnNRLC19zqQPkAw0C6jhyuVvz2Fd1HhfgkuytxvtjDVmxN8rO2peD
hAoYq+hN3nT20Z5TA5IE/UdpF2mcBSUDGGccnpygoy8taMQbHnNlH9bfYsyyLVGON8ynthuROJgV
YOH3L/VsP6FuJWaA28fNhNPn9bFYGWo9YBichZe4p9qk5fRWMPdjqrtj63Ubl4CVxeiem/1kSL0q
RpSvEPOES/FtBgxM8B3pWRD723ouWfv95wX6qQEra3ugghd68oE2+QGaenPiYGSe6HR+KL8+Rmud
0A4skKCvUJIx8aQ2bl3WPpnWLYgqBwCANqxpZdNyNWvKeFEVpHJRZazUUbrPnu9FhenjWamOvXE8
fK0bmlVJvjQl6qXJqUAVF6571gm9Aoq5Gk/eoDb2xrX50EzLKVAyM6XQ0Fz4+MgpP5hBs2/qcmNT
XPE7OlKI+HJC4FSq0zg6OIaXCW+H3fXhWZkEHSXU+EueBxaHcgPkl3np/HI59KqBXf5dK7eKpO2/
Xm9obd91zr/g05pVgCHXqJRsE/Kv+Gfeu6f9fCMPSHjB8fGn+2I/uw/Zo3mbJuT4XN3lr1sg2ZW5
+Q9kaJHGqBq0a9QvfdBHpQ/tui3x1LWZOTf6qVMF8ebSa7lMMsney8l5t4wtZtvapzUbl4GXNRlF
iGUASmNxi2+++0UKGWr3/vdnI7XIZFaOZALOZL3LLetPtXTgp3tyY1mtOA9Hs202mLnPjHo6OahT
uWcpXb6ZZaniRi30LVOu2vAha+1o1j2OymuNYugh/lomQQXSN8SmwQrfN7mxETxYWz+abZs1rYmp
GOZh4JFd198H2r0wBkbIdcNY25d1fE4wB5D6kg1OFfb4T2oz0AP+OFBAKtLlvocgvUEgJ+vK0wRh
nchF+ebsO5FnjKEwO9RcQmC2KCMwrb7mbPQsyQwZ6DPEu7okK6fT4NJDuswbq2JlKPXkSKvigrYB
TjiQaHponPrRzIwdKeiP6yO59vnz3z8ZY2ZneJuTi0wa0bDIs+irqpcWpf1bS2HFWepl5GUTQH0i
rWHtCglgtwiqHgOaQsIoh95IFn+tF5ptIp0MErctEqZUIz9QIJn0dHlQotoqfV3xKzpKZ4QYrUVs
A+dw1u9pNYQO+1oCKb6imWOLqPnSL4NMkFrzC34xqQPjNaN0iIQsd71QTzQTL0Nj7dt6U6Vsbdo1
AwVOfrS7GnUT/tLugHK9Vbw+uvbWYW5lvPRac8YyaMXiQpd0ELgUgScjI5BfgzgTHagzzpQukxIy
UeytQeqO6/0i44YhrwQh9FrzrCwhR+Bi4yu7CS9wquqKn9jqzcgNFusXt0X+YE7u9Er7EUQwiKZu
tHs55c8ieirEaAEgky9Dl/Qlh4DCQyHuISqB6DF4FKa1p/ZyX3TVqUXQQLQPVvrFWJ6eIaEMS0Cj
pYOu4cxZmKdh10dLNe4gGBJ2C5Rdp43g1Iof0EvTC8+nVb40bcJnz3zNoAIej45BfzU1B62YZUZk
Nf0WmmVleeul6kuKOBiVXpcsU2I3ReRmIvT5sjFZa1/XNuqeIKqmzl8X8xuz2yhDtC3YPOK78LwX
rpx6nbrE+zW0NLC1YXt2fhhA6J7lLN0/UDhiMVnqfGNC1nqhuYAKMupkruF3JhKAGNoAOlEA7pNu
3OdWXIBeql6MHbRQ+qJJFoPfmGLel5RsvB+sfVqLudAMGNW2onUSIMw0Nu376BVfyay0CNEO3GVh
zW5ewS9KpIbsp8WPTeKGuKpYt9kC9a/RMw7zEjg73/O/VPyCNs8L4dMW7KR4nJ8ACUisyqCQj5d/
eMFA2BzpVirJypLSK9LTWomGIOslaQXyI/p2X3l3YvZPqUs3DmQri0kvSKcsd6mvrAmFAd/6IAvT
4Og6WxynlTgH0XZ3ZwHRoqS8Tozm35kDeurIyLaNiA2vHnEOPtmwiLV1pdm1rEDMG6oA7ThWpIbq
xnfpRiDv77K/YNVE2+WhZTObAvp9SWBLEUvLZFGQUwqdRgvV4S1YYWHK+Hzn9R49AqiU7ucqs98g
ryXA7JvcENrnkAzjWR02Vk3+VCzlgLCiin0qbPWcFhl9D4hFn1RTiVvIeknw5upmB5IS1CCKEtoN
0FLbT+PMzvp71SuCsPzx+ulrbX40T8Jbx2MIRskkLSuFpKF83zs8Su3p3eMo6SotKNbPX6OKE736
fVxoUc9qARsEJUJDCtK0ONasja93ZWWX0kvf/R7+vE5zmZhnbOKQoKgghKBKnFV3XUs2LmAr60wv
gFeQB5FGg0YEfxf5viu20nzWfr3mSTwxSAbKmIRIcUTN304gkYpRhQRxuq2dde23nx3AJ2eFSlXQ
jadiSlgALZDeN78Lvuy+NvjnNj99u1hqq5sthZOwhOTlNDMWWhCQgsTjMoZQ5rsrm+LlelPW2Xf8
xx6JrSO/p9ac8qnLnEROrDwUQ4PkxwDSl28ooVC3HY7DL0tTF3EmCiOmXpPGyqB5NI/E2HddlUdT
J8vv13/MX4nzCz9GvyPVcpbgKXdzIg1/fBxVXRxzI6Mp4i55dmBBkL92njeqb9Ryi2E/ZLZwYoTT
yYCoUxvEpPCqfVb5zIxyJjK6WzI63hhg0XyIgKsl7KBL+x7YeSBQoAV1lY0Ju7gYkF6rTVhAZklT
FPUkTiMhneYmhJkbe/zFDQWf1nx+GgTccVErlEyNQvJ2ASw7gJNfUjrH7GuefhzBq54GZJ5D3jUI
2TI1kcyzjZ++VqCnA9mLQoiR5iOcO9JMUNyyhCJfIl9VP8q07G5ayX8uvHppZAnJ5nTYcXc5yhZK
wfNS47gf9M/X19VFd4Bean65rwof9+GcJnXX/nIKARmuOiZicqO+7X/2jvulpBdi67HWAIn0Fh/E
kBi+M4d1UyRek78YClXywLw8Xe/NymLTo64EpCxkN0HrK4UgZ0RS48Fi1b9f+7Z27MtmVmYVLa1E
1LTELWh6FJCC2Tgbrf1wzSsTUozifCFJUn/cD24CDuzh+s9emWBHc8Z4C7DLyhcU8meLeOJtNj8Z
Vd/fgNJK46Grx/vOLd0NL7VikTqyz88mPGyUNUgFQFDYZyzQeD9PGz25eO8mth5gaUeTj9Y5Q9wt
0lDKbx50tJvSDn3Q5LpBhcjeDs0m2JiRta5ohzGzaIMcRm8ncPNA7FGkd1sni2yY3XleL3lzzewq
BsWHwKjOA9VCpKg7ApwWShQeNtLbfWni9fiKaEZjYkaKehPURPpSHAPpnwwDAqpQhLLkVorqyvrS
Iy3QaPIG0NL6ZAbiv1NTpGhzI2VC1YA06x/X+7IyXHrIpfFS6U9GDsiAQLowKqdxUdk7Cy4qrbEx
39bfLOQLc6JTc891255nYLuHQnodzUvjP4mW1ceyhx50VMk0fSwZEDyhLc32R9P51nMWZO4dMznm
b3TaaCYLicSEfw2D3ggOiz2NebQIUh9tYVlgI0hSxUiPQJ28moITIL3TLRS58x3i396xSx1523mN
Fzcu4ceiXHyQuxzmv1gmYLFGK72Q1QJyV0z8g6MJuZuEBF1I2d6hKRY37mwUTzdBiru6j1wAmQv3
CTKxbYR81eahnSfvXjDALCYoHWCuULQfuoNtHZkRZKAepPZhcMW5IngKFmiVduAjdYt6gfhPdvAI
LoLUmaYbnLzoTYrqJaQUIup5Dxy2H7k0CCK5FAQa2Ca1f6UAOCWDgla9u8zqe0OtJ1sUP9NRJBDj
9Q/mXPGYDpl8LF1ooGZynxl4CB/HojgpkxXQCu5h04GfBjd0djoojWeMxxIMLcC/Fgr1bUSCbI+m
8TJ37JvCQ97JhK0ypJcY6HJueuJnbqCk3soa/6UmyHWJ6zGzjmZfuTtMKbEx7D5UU3OPxaOwzdCG
6PijyFCMuTN4O5ZQAMVxcmOBrTgUPWZTthCVNpkvcYBz1JGMRpo4czrsXeKwL21/VFdos6xa9Wba
IGmSTVHZgvpgNZsGsvb7NZdlcAZF+c5rk5miym+CUDry+goeger5pZdrYuvxIDo2wOx1KbLp7fLg
zIOMhGn8gAB0ClzoeAsh1y1rX+mMTijsPL8HE4jKxJb9fJNDOeiJq5wCnuQvb1/yWXqYCHd4bwpa
hKB7YigkEbs18j0K/r7UTN0R0ys3fOMK8NHWY0NilLzqOAr/XI92t6zqh0M7dPlHUM+tvaM+yAsW
pMymHcog7CcIWpd/GLfZG7MCj2xsNivnFz16xJomcADrxePWBPn4tlf7Grt09LWR1K4QvmsEClE3
RGrZgJKt+oNLHPRxIYi9Od+qTbm8Iqiv7ffQsynApnb90+x/jAQU5vo72Jkbtr82PNpNxUVuuWss
eKBz5uIkXXb0c7Yx8itb49+0gE8X4maePc6XqksaKZ9cls6hO04q7M96nxCD/OIUaKPjzVBZlArE
/blrIlbyfwhv962X3tPW2V+f5csTYP+9+H7qSDFZwqIO8thcIkFyqIoQ0rrmXcOreSPc/Nf0Luzw
elxoICh+DuqFJLPJBiCKSigQVbNV4UKVe92NmLLmEU/q5W6W6Xgch8k7ovnsGSpyU5S3tLv3Ld89
BGWwPDtEQQEiGKyHjBMeB6P0D5Dzy158aKn1IeUG5BVQXBEai2puMuGzNPSBvGhCFK2DWupRsXV5
WDmC/SWxfBo5iCBCKhzlhklOPkbfDccpDwE8CwvjB5db1+GVdaaDDQn23wyU/ymxHMF2czNDuCqw
2Idpzs4fq3GCrwRY8dKpBe4hMjRgWiRPHDa+qn58yprleH2F/Q3cXJr/8wB+GqhGBqNRmwvHQ1Z/
b1GRW2eMXg5td2JAhalc1HEwSzrGeV2IN0jXy387HKFvK2rUB6SZW7cdl8MrJdy5mUVe30Ggzdj5
LQornLrvzQiat8Ox83MrKgdh/3CWPt/7XWb96qUQCRTMhkPKmh5ETlfIHep8gBtKA+vIR2PZoz7R
PxTtrI52XzIUJOTdo2/m7LtZCfJm9HaxT3PhH5cg63ZN6Y7fzWVpb7J89kJZW07sDfl0nFXZ3Nii
n+7KbF6Omd/bEadVcWJnci5IU7SLZmPys6Pv5+PO8QbEjJFpo6oIesfdfV359hKXbS3ZTeDmzUfu
B0AQCpR4INJmfrdm3H6vz8fFmDDeaLUTxdA1CkpeuX8aFE1yDiU3N7aHKbay4ND1WcibjTV12bXQ
/2SkF/Oc2mXnQaZiGU5IuLRi35VL3PpkKwt3rQlt2RK1nKMzk0oYCi+6m2a5K8wNNY+VzeNvCOnT
qhVpag8L9HGTLGPgWTrSeh09VW8cUy5Pgv03+Pnp666aFO1Kz0wGZPqoyXwiZQXx0Onb5BUHUfl/
lKk2pmHNhZD/Nb++7lku4G9xSKghyov6PwRuK/+tytXh+opaa0HbpoZ88eeZAbRlTPIeJXQQEqvH
XTY5beggP21j3V6ea/tvUdGnIYPCVlV4GRmh3M1QEvBeFrssz7620+oMULPtkKBWd+lpGV466DdD
6xrgrDsj+HN9iFZWk07DFIZBpiYfglPeszpuxyWyeN7trn/8bzTvgofVaZgzbRmph+IcpV4Qmm9N
4JNHkjmIbRReDF2D7HGeRBE1XRncTnm7hLJr8w7aZtTZdVZR7pGeDNx9+t1BNB9nPGiJE78JSdnT
KC3dIOpzA2ooqm/wGO0X+Y4ADRQ5flqcqnFwdsTwuqd8ZNOd7fjdbk53YzqP91U+OfuudYsGN+i5
BrBfjbELWN2zRVo83qoeCoxqKtLXoB29d25Q65FYg7wtp2q+CSCX8jazNLtlRgulwpaVf5DKacTE
b3k4z5IXcMi8v+smZwb20M4XHL6M+aahpnJi0XXlzi0VOQjmGw9Lm3bmxoBfzgkhtl4XjoovkjfE
NU6IC+zrrozxfLtLC3WoioNpOK9e+ma4xa0tXzhCCLghbNjAyplDrxbHWRm55O2Qniaz/+MtfcxQ
2OHazTcG4QLb22Iyrhj031jNJ1NTvGTuTGBqkMPeDRWNSwuEGffVa5v4+pJda0E7mvNmgSJ7BdyA
bcpw8ZfQ9H/woIhyb8N9r42U5vWMzMJFczCNk5+agAdBysFqjoV/spoXo9iqrV7rheb4kHYm6NSi
F33wPCGEmOYKlP9bIcwNt7TmNrS9WuZO7QSZQvDVb0GuFM5jmgdb2VoXh8jCC/T/bgxLUbkVahJl
gnJbVH404Yjn4LIOkImJV/xh+kof0Iw2E1PjdkFddg2CrsO74dV7xxQb7zkXhwef1sY/lVXZGH2D
fLMBB0ee7pnV7q8v0Iu7DT6tjTzqpqrBCfAS7DQLlIFJZh5cak1N2Mo23Ug9WGlD33RG1zW91Dgj
km0nyhG59JvhMau3cJQro6PvOR3xVF7QVCRc0cMSkFi6W9U3a58+L6lPDgJKU30Q1BkIKAPU2nMx
Nq9+0LONG+NFs7KQ7fS/X++cHo9/vJwSZ8giu213MlBhUWFTGrckmtY6cJ6STx3gkOlynDpHQsnU
7DyBqPlYbjJz1z5+/vunj2eIv0ojL+tEqGcatGHQfimigZHRTFYWdSD6vEA+hyd/gz6INz3occ1b
4hVrC1IzVTV5FuemLxIKhuTdhEvNC9gCaTLisWrjNrjWhGayXApvpPJM4hPZm4lg7wRTC6Uot4qJ
1gZfM9zASUumLCS4IhH1Nk/Fi9+OH9d9wuVPWzp0GS8BU2pA/iyZXEhqlnU0bHmbtS9r95gyE7PB
enw5q0loZHPYul/yMYgt/u9aHGbDg3gjhHJLvOOA5JaYQ/DqIRHh+pBcnk5LJ2cUAxIwoHiCFSOQ
ymKmr9W5xF6VWyXgl/coS0fhW3bD3XZkOImM9a5yf5ezeVjaDBI0LKygRPS1Xpyn5ZPBui0AAUA3
ITtnlPfCsI+ipe/lsEU1XxskzWpNs66J6u0xYYB1i4IcS3EC//FLFmUFmtHKYi6XvEJqUdq1Y1xZ
kJuUpXVr4D1sYwdf+/2azbYj5w0dlgywzuJHzkCgM9lP1bXP10f/sru3dGryIFTqiRYd4GnxYAzQ
OQfc/I7a/slj4uV6GysGpjMzsjKtIeTaiSSnt7bRHMjsbhwUVlaojswopMULQvBl1Ls+Q9113/vj
N54thxSb+djMy8YkXHyHtyydneFRu0snqPNBl4/+yVVx08+DCAktHgbuQWCqRjZW4M7h4G8SRVfm
XUdnzJ3DaZCiCrnDxhNNBdpLhbDCKR+2Mmz/Zor+5+qKbp3b/mR6JWQ2y2kZOG4vU/vEUHF4ygTu
inEghvQbLTg2B/k0mwUuWT6SGZuwM86npF5AX8nErd2KUjzTzmHqOtCsAY8NR/1eFi74BFXzoJyh
/5mZplQRowsesnxhnZW8cwgJ+7XzRf+tV+C24NhBN3g+8zKnF6sOHiqVfbu+clcmQa++BZci8Ht/
GpPcII926t/0wnsCGSO+/vmLgSjL0hl9i8cCXi0m6hhN8T2nqM9J0/t68CRenc+5ijb7ICPKaq63
ttIZnU/ClRu4CjHUxKKjCv3WegUmnIXmvJWouGbnmqtdTEuRYEADhf3kNYCqvX/th2tOFgikwqgh
Q5Es5LZgH5LdcvVx/dMr7k9/ArM8c/AbMQwJVAJagG55aXQhN8FFAIjCae7SWpgbk702OtrZKKMm
dZSnRlR8+WE/3y/GVrX/ypf1WK+PKpmst/DlrvnXGX7Rra1z7bvawcjtjdycOqz+hXS7fCzu6Oh+
6ZaBJJP/9TxGcM6J9osxqZY5R1p8+R2M5oNTAEJR9GLDa68seJ1nnDuj140MiloDyF+4ZT4EWbYn
2ValyNrwaN7TalDpbxcZw4lUFkdvUu1tj5LBjR9/OfvVsnS4SEGDxh0HCXOtpXc0IF4BrR3Tjoah
xElD1TwsllQaoeEb+X6YSwuCn2MdVW7phZA8LIH0Xqb3CeWfce+Dr+KnFIV/honEUQ+k6tiWtH0I
7KreOAqtDYdm/XnR9XawDGNi8rb9zsqA3UFwffjnS4aq8zKavBjKvsjEKQDSGUj0LLsxpkXEuQeN
A6fs+O5r7WjHLUuxoh5ybCaTQq6d7aF8vAi+q7KjsYFS1i+2ovuCHixfnEnHBJFb4f2uEQ4u+hti
b9w7VqbiP2CXxpCiN7B0ePe7YD+DeuvZde3DmkfAu8AUZJDUToCmxyEggvbvxnJfsVUd6Dsv+MVL
t8Ah+PUrMy0eMTf7xlLn+/V5Xfvl2upckMj+97qU2OaDNWah22zdedd+ubY75dAaZz0XqPHhux43
I4b0qaH+UtYOjgjaesSxb5ad2U4Q0vF3w1yE1CQxwkpfGxVtHfqWlyHhAL+9rKB7bNzN41Zp8MrG
+p/c59YyDLVMQCVAwsI0VLRM/U6yb3O9tZ+ujLue+CxaC0dkzqfE5TQc81vrTFRSG0eOleWiEyZ6
sCLTAaA/FLzIMFcPpni7PuIrNxYdITFQ1XduhZtEb4wnnreRNZBwbJ5JlccLkr6ut7L2889j9ulg
HwwIPVAXgQePec+c8YgM9dP1T/9N3rtwadABzD4VU8cUkhohD89sCAJaJkS5CzueB+7GSlqoYG2E
F09ug1iB3wAyaCKDKy6znsV4breOQYZybgIVqNgYg3TX4S6VGEPHn1EJO4QS1WYRKOtOBPFe/95x
VFuGEIy3wrHo6n1a5T48pTXde6wLDoT2xc6rMzuu6gAnicL6eb2fawtYMw2Tof48d7GdOY5XR02e
74XwXxy8PEUU1/uvTZTOKvJau6/OTvXUps8oNMVobjF3/r4kXJgnnQXhldQIFnBJT9MQ5h9lBr3a
qPzN3wsSVvflO22jtA63yCgrC04nPSCS3kLkCY0NEKSored02XhKWpkGnfPAkHTFZVthtbET3j7D
wanD1KjCeh7j6xO9crfX0f5+ywwmCa0Sj2cffAQ2RmbfwPlhUcHNXZaVN7w37toq3TCgtaE6//2T
bQ7VZI9tAdu01bvd35xVaq53ZMUh6pUIraKDnBz4rM7vgh0ydsawo3y+qaFRu9HE2myQ//3t/VQN
vZ37ZVJXy2l06iUR/cz/OICY3SGi321MydoQaZteOuaL6btzi7oT5F2NwQ2z+bfrg7TSAx1X0wRn
kW7GReL4DQ2rgD/zjr+IBYDpubu53sbKz9eJNUPlIyvbT5Fz5bBHh6c/wErbMIe/NSwXrNrRhkZx
bKuj24/J7AcqQtKwvUNJrhE53jTaITByFRKHWdpGyCyUO7G03l4VzEeBW1rOuzqf8gPjXL66Nm9u
PVZYEJDs/bDNCxMCIGP2VANq+Go6xAEtHhUHGJV+L5XyYzxWAsPQkmxfBMXwmlWSnyiS9pHuN/gs
j/LZav7YsiHPSz+MexDKvDEc8Zb90KSq3Y1yJrsAm0fk4JJH6jfTM9L6MFauFwOtYt6P0hpuOugO
7e2Glk8Wz8w/dZaJt6kU4wPBNw68AytYBsQ/4tyCggNGnYec93i+gJ7BZm7h+TB7YYjt/+PsSpoj
xbntLyJCAoRgC+TsucpDeUOUa2ASIIEEiF//jt+qP8rpjPCuw90NKSFdXd17hlXkl2CaVS6Q66eS
BXoHrJl+hEmiTX0fN1NITIi4n3TQxW40wMv+8yVzZlmumSvGyQM3i3DVnvupfnfFQ1+4v3KX+Wdu
LtlvnlmWa9rKOIx1P3ZIySyt3kpa/AId8tJpcyatWbNVcDrboJOLOCk7m6Rxuu/tUp+Kln+fjL72
hvGLB+ZaEIQUkdPwAWRYf87TCTWhLiRfy/nWmh9aFpDyKwG8EJNKNf1BsrfPP+6ZE2bNB33X6l3g
eahPTWDDP8Ibyu1YMihTL4LfSeOVSV9ZB6Z0QZEaeLdtP3/tmfNgzRUd/dINaoErlSPdDWgi25y7
cT4NF5bsuQRjTR4aIb0VlATtp0yPXZ5IiKNthiYIr2c/qvY6a7tUElpu89C0N/CO5rdtQDOYeJfN
vS1kfgNx9uzx87F+TC6lUIr535OpEj2krxhHv90zajM2tL6GIIBMfLBl97b1g9RBNN5I6JNspPDE
ZiodumcTsEseNf1r3gHA00xZfeGcORNE1v1/0Wu6gBeoT31thtjXqFIEgbv3YA6c0GKoExOq57Eb
fl8Y//9/1Q+i1ppr0yg3pxDWfO9E9cUJJDh2tYSeEXGo1PJCQCQ8KMBXnokcy8fZ5cHPUHDQjzwL
fex0AhcAntsNZDE94fGNV2p5IplRBzC5slsT1SQlxONbMQn10y34eB3Kgm/KxWdTHBC/uM0ohMYc
N2re9Kjht4vAVV7VDOifXC/VbaWtc+Wrgm4dh893xHT8zrbw6ZyhWbSD1Kod0MVxwpRBS/kHoLf9
nZYl2wyqm56yoCwfCz6Vv+ncFNdtP4ZJPiiyK+2Sq1hQUV1BRnT55ssWuDOj5GOg0SfOsSr+hJ0L
lmHR0/oBbY45mZplhogPnEuo4N6tXkovrlAri3H7rm6YyYOkMDkca6VBKa1tQYRH9blMTCdv1BjM
T2U70c1EAv5j9Fv0PfxObzsoYqdGj8FubAqVckX1y1IyFgsR0oQpwhI78u5YEbB0cQvUyVBCEJyC
sBA70PG+ngru/OEZc3dFEGSp0wX6aiIsi5sJc9+0iu2LIiQJ1Kn4ztG580YGViQRY3nqVr7QyO8L
9yk0g7Odmko+csiGxpaRIskDAH+w8N19Tmie6BpCIRC8KB5NvYhNMDX2DhVBH9gg2t7VHszdq2js
dl7ndWk/kWzTyxxVcSjLFbHnZCwRdlxOrRf97eU47bKsVmkQyP6q7aJpx0cOpdW+Ey9LbvLfonFV
3FQTlD0KU1+Sbjlzlq0BwpPneb2SEcp0BSmvXKa8a5Z9yQeP0jU2i4KV4fYGV7/I7W5xq41i2ZZb
r/0amhYvcP83WMFib1BjM4MN2cLK/rbo/oT2QoJ4JpFYo7JIG3idtq0+VUuXsogD5/6u8tem0yVp
vHNTv0qPlA18SDsjssFWE8igsooO2FHsQtw8c2j9A8sqsbYksq+TYSQNfQajYFBVZnahzPjhUey6
/2iMCAsNFtilnNAMDWJvjkY0Bapls4DBmZbS3xXS9BtovEap7uenz4PzhzOGl75/q//c+JQHt4Up
BJMILvavQ5P/pqiWfP7oD6cLj37/+38ejcd2jb8QF4oN3RtxwXSHuEJzFxhky5+/4dyPf//7f94A
GjKXoizcUxG1U2wcfmu95fvnz/4wa8SvXx3aLV0oWjMhPU3OmAR+lU71kIN5DqO7Kehv8W/uPn/R
uWlabbicKi9v8DKcMLRErIrqWATNBJ7s8KU7K8ayuphpAIJDCiOmk2blI7fZts/mL07TasdFttQZ
o8sMzbbfy6ziev4ROl1ihuscDOwvzdB630kN2Q34gNAT95gGTFwOyTg0OP5LGLZ//ooPQ5PrrlMi
7kCRKUJGiGZ6wPchWnNd6mWi29OutceoG8TXrMlALP3fNTsQ1REnhCZDM2f8aeIm32X+kB1Bts2f
Px/Mx3YqGM1qUzO3kVpYXNTKieQHQgGmbwp/fK7z2sJpREYJmXv3UPd+fpjrokkg+NZcuKmcm8nV
rofncWkA7IWtCjgSNS5By8AEsqDioezohQ7tmb25hqHDkcG1bl/SU8RZsOu7zG6gZVKkYFqiVgIM
xzNF4/HPhdl834j/ZK+YzVUkyAlqwlBUhjhEOLFvuHfL40IB40DjcjhCA9I+0j74YaMehtKjBRBF
GA53HFFH/F4UHRjyn/+QM4GCrAJFKOrcqZZQnZgzpiRyUhR8EzDLP3/6uTldxYha66ZXdIQHuffX
cZCEocXoahWb4KeXXWLHnjniyCpaiEoT+B9nsI1qq7tI1c4BDpCJC0U4Bvp/04udX44/5iZrL4gD
fjxn/yAzq2CwCl7L9BQiKm2qNsziMVMNcmpjvviKVd+xmZqwiRiSztDuq/Z+hKd3/u0r3+QfjObS
GsYX6cyn0QQbXk9bJHxQA+p+DkG7AejkEuj54z37D1iTsjn0hSnJaWiPZdfEdph3xLZpb18+H8i5
z/D+9/8c1AFxLdZuTmA/5HwjWZE2jvgxiODC2v34ug+BuVUikNfad8JlgacEihcpvKLgT9/wIOl1
ZuOGCJmQvKnhhOZ6VyikoJEhAob7FJz2hhi23N0OXDj/iwtiFS8mO/noztD6xGvdx0OgNl7VwVO8
k186c/8Fdlq3CRykuadKjAkEvTadP2wHN3gyTXszOcOlKsr77P0b+OjaGE17rchbliHgjC347J5I
dTUX6edL4tyaW4WCaTRdyJxsgc9vngyAevty2ENPBKqJX5I0duka2xnVOVCAHVlOg6hTE+J8qC6l
JB9HS7oGdyooS/OwrMlpgskkq2isx0ecupt5COOyurCsz+yaNbLTVw7alKiBQLhFJZO3zaA35l1a
pWeoaiDK/++eLD3IFvsKBvB0yfujCSGwlBSqd/IkGMvo5BhbblET5xsH9cBdi2JKGoWw8Jw0dyAt
w752TfgH6ImSGMvHtiCnTj5Fnkh6unOCLwEgsARWgYH4TlVUHbKRAdf7ioqY+t/ZJZbRuUWw2uiQ
G1sgJNDil0/1smEygOSQacJYtKxPDPTuj0UwX7JzPLNf1hXyyY4d5L8Lewq5L+JpQGGoffew0QWU
rivbXkgyzuz5dbE8KstadToLYIY4kjgzfoGmhn8hbzu3oFcZTF9VQpcTw1FJa+RpP3SAGlT/tcya
rvGSQwhOvh8iuUDLdAPX6J0x7qGZL9ms8/fI9EE4XPPjdV5Ly3QAXQfOnD9TbzIBNhxy0QS6j3aj
/Mm+shlKk9thQWm5CJvQT10/L1D3neER7Jk+CGOmC7adaGaOUgfVhjpe6SU8g3643yw2niunNUk4
SR+YrtHkSQUgyTV0AYtUF6I7oDhq9rasg23DfXpVKGN/GnfJXuAcunzjrQSSOYIb6iiQ5eTOFO2L
KgxjGrpzqvkAnV/qd/a5hfZMbDFh+wXKWMnSSFUmdcnN93GJFOpuxn3r2rBCB1LKo3U6+QDJhCVR
81Ic0G2bw3j0xv6Qo669GdslvB55taRuEDl7yh3G46ARQA5IzhNDyikWwCVsp5lVw4YVtQeBLIDt
h65AQOmzQh5lPXs/l9rwPBViqg0kNMdLjckzW+cfDOrc5rKzejktBgKoINcDA15DNmGpqyoZ1XD/
+Yl2Zuus3fB6S3vKJJtPQ1AWiRrhRSua8YLc4bkxvMeg/2RQTWFUV2k8vB4RlptXW/zmOUTkgG3/
2q9fHQe4oFWQNEamjF7oY5jP8g419EtSL+emZhWGC49xOi0gGul6RFFauTKRDkQ1vvbTV3G46gCN
9lF8OLGsZzEA9y9gvh0+f/bHPAQU5VYxKyBeLsUA65Ws5CjNlL1Z7qDstTxRP0PoYnJxklY14T1a
E2wTkGHek7Bq9z0Ap8DM9ByCmqNG+ldW3vXgzl7cTX17qx1Y/Y1UhHso1bnXISjyB2gQumkZMR/w
2ax1LgTdM6cUX13sLES9g14E5iQGtCPGLnjOqb5aBAC3nMvjkKNV8vlcnQnv/x84/7NGOWOMzHC6
PZEIA64ifVNHoU1QM0u/9II1drQw0eSo2dqTyEeIolDIAPV9FvyoUBW/VAk6M4h1EzdEQzLHFR+C
D0Yh13kSJNpFyl5Yquee/v73/0xRJ8OymhE9jz0OVvS594rAQjz44vysrqJOxIbJmaCR68jvvjek
/fxTmPBCZnAmAq1RsHnndl0/TtmxcHUyszzO2c2I8rTrXMo9zkzOmiwTuVnrLSG86I0/xlDkTafs
YSKXMODnnr6aeg7rMjHaKTz6OBlZDx7cDZl+fW1hruJbN3m06UJUQZkct4J5FtoLnU5cn+8/f8G5
yV+FuJoGXgt5aXqC9GkMpdVjLrKENBW6xLvP33BuelZxLm/6bFhKi/g/vVL54vhH7IILS+fcs1ch
iOqy4AikqC3xbi+hhBhzoTdqIpduquemZ3WZ1BYYmFBQ/8R5aHalpsMWd+MWstsSUByInVzQFTgz
kDVyeLJzhYxnoqex/cHJL0aOFtSHzz/AmTi9xgwrZFWoZiJLacrilXH31PnuQSnUEFGYKbpLEh7n
hrBKJAJciVUpl+VEXUj+qIjmzwYc113TtPoSYug93nyQKa+BxMtEu0AOuBjhbNkDPn9CEcuNF/Mu
vwYl1VA5r46ZL3yTM9VuupZUHlxalUFI1Yk4lL9aHMMRJNNNVWxoNKjbArqBCR0LnUB4aOOLqN4w
M186Xc+svH/wMwQ2CTVS7CPxSfYQhPlyVDyD2yYQAPuwmrILof09knwwpWu3jlFwqch7a9tBGThW
Hn2rLb+Q45xZEmt8ChY0JOoJRHL8ju50W5axLer3fOeS99uZSVrDspVtmxzN+fnULde1/u2MQ0zs
TZ31Fybn3PNX0dGDtGrmVT49qXF8DcamuZGNcDYM6nW/ShldOgHPzNMaO0kJVVM5ox4melFvRGuH
4ygVO/kA5G4+DwLnXrGKlN2g4GXgYCRd9xvQyBTImbgoywtPPzdPqzDZlrrNSdcg+1DlMRv5czfl
27z1yg3sZsiFOHZmCGvYOO5ubev3IT/2PIsnemuA9e34pfTszD5YI8cXwYoA9+/oWAHHSf3iPrLt
2+dz/3Fzgq5x4qYc/AKW2eGxK3wF7kPh7rsGjiU5j+4BTeOvoiiaAwV+ZVt3kGz//K3npuv9W/0n
I3Scmepu0tFRTNWNW6kX+CHekkE9fv74M598jSA3+ZC3ONWXkwnSUBT3TiN/TFVVx5d4wud+//uH
+s/vb/tBtF1A3RMq6jadNcQCXfgKJEwvzte29xos2MKTKhK5CmEzPx4Cp/trVJhYHu1IC2nNz+fp
zDDWgEGXOOAaQ7/61DaM7poM/nGlmIc0b/JLe/vMp1ij4CI+LxVxi+zYwW89sw1klWDfhsqhtt2F
UZzJIbzVBu+UBMcFqIVjS/2NswAXF1xlyzcxdmhKfv/STK1Voa0YZGlcvCNa9KZpyaHNxV07hReO
8zNDWEtBh1Bk6LpQ2ROpJHkgAp5esKIvH4bG1EnkL2oPkG39/PlYziQqa1HomoRjr1pQXApolruh
l5QBYMeZXF6C0URJZdhf3V1ywzg3stVOX+ZKgKbpiFNUttkJktdLPBjHbkgxV32cw6bmUUBP7YuX
5bUGdKMrUbOuQj7Zek1SUvcGTjiPvuc9fD53H+ddlK0nT4aOR0YJpT9Z1NA4R4UdbuZzzjeFRGPc
KfFPbgXd6bSC8dXvgHEkFnypgguB88PthNevplMWDZNO0edHnMCgCqN/BCwDjQ0TyecD/DAk4AXv
f/9PZAsBhJtMFORHsD12Uz9UqSz5o2/HS52PDxcEXrAKndFUA6DqOtURrV22VTMzT3ph5YGNhRzi
ynoQd/dFtVwIDu+P/SeFxOtWWRJEQsosVGN+RGH5FnrJ+yrMv1JjwqPd/52qLKAjqypY+gm/nG5z
CHVnGSfbd9QOFM/nBIC/ryHH2dqVDRZrnjvCDPmoQUyWww9XsMOSXToGPu6KYSSrCGp0NLnFgkW9
gNOql+VRt054FDy4lqT6S9C3KCuE7rqYXsFd7NGDQcBosktU8v9fXB98pLUmdlYUmV/0gF8OPnQ1
5TcP1ZXeN3vH/+2AYFLTNva7n+EEdyKmy+NI2p3AtWpp6Q1pAA7wvDvDRtyt7RUsjrce766rXt4U
S/ONmv0YLS+8dL9E5WZrbWhROy2s1Gl5DOr+L6josLVXb5/vvTObe42FpAW8DUKIjh+zEDYvZXTV
kCFtdPAMhurm81ec2X1r5CO4dQBCK3xp7ohtXT/J0BwAZCbZHeFf3HJrCOTggHeYA19/pAsM32HW
UcpLRl4fYx4oW8OM5QhoJe1DTFHvJmEAFG2IMNW4qaQ/Mq9+bfR38DridpaJtmbj+OYUiPpCbDz3
fVaxxBIRhtpW9bEucCL37QJHP4C1tzKfu2NWturCRzoTs9ZoZGUzkO3cIT9CYu0OajrHsYCkz+cL
4OP47q8V0CKn0H4fefWRL8UQA9kOKSC8MB64/prJtb9WQcvRXi9aVonj0LgS2sHzWz5CBCUcdp8P
gbr/3136KGCsboyc9l09sMU7tpYWW2IGe6vDXO5hqT0ssRoq0CwIq5tfMhxUv0fcHw8mW8gT5HDG
/hg5nuKxhmP5E+NOu0eT2YGiel98E9rh8eyG7i1zaAkH9ip7gvi7wFR5Fbsacrc+9G2QnUxLiifG
BBohpu/CK7iKwpQYqvr181yoxUucQvBdj+oleKyklRs/kgXcSmqXJ9I3MkqHtoxA+S1ckoia0BRq
6sBbwuxW3LeSD1vVu16iHYauCstEDJhavs8IOu0RMqctQMYlJIohWw22hWX5dmw9vW8DhxwcasQe
h6Of5qwd4gkW2gintveSbrDi2EqffXPhobAbHDtsW5uFRzvBLmcOXH6SjXGeXUvqfqeplr+09Z09
pBDVrwh98RT+VgNouGrY5IAZzIlmuO+6fgV55JHVToriUwbX54BPiWo73ieiKovf7QQuXRzATaWM
m5L43zrlKBgdz3lsct2nNof/ceSDTTy4DDZHmC+43vuh+T35Jf1pcqObhKHr/B22YRLmwvYPVLIi
fGOo4D+YaZgAhZTSj2XgFVtwxqpNLeCowKLIvg19icK6nMDhcCXRv7I5H5+jaravIEnSby2YSQ8+
69ptRnP+MoMeJ1JOKqgY2yXcSWgv/wpK68KvqtWwH+rspG4jpWyd5IJMGwDv5xRmkDUUx8wU3S61
ihKBTm9CjAtyyzIT5wa+atRLRiwaCHi9EyxFBzJlmYvgkXkDSB2eFQdq5+mnoDK8ioRrn2CFqDbU
RuMfpyyiTRcEY+oDSZgKjpTWy3oO4jubwhgiuNOT5lFwwnfxH8AKiWSczZGFLGPPlgSO2S0HFrby
jrSv8wPmnu1o60YPapiDv6D7gGrji+IdIBi0v5bZc+6GiDhvgpjozol0g6EqJ3+FHVqzGzIf/KnQ
aSiFPO7Qp62Zyp9yKNCFzGXov4E+r6dtpAd6bdEkr+NGVBFPIQjWgiMUgiK6KyEElDi1Z03cu+V4
mFgbPuhsYvifWZiYVqOVwx35zmTNpI6hJiB3vm/LhDbQ4ip4reKcBAA26ZBCfU2JDA/NeLZBsxgc
p8btvzVRyK/yWsCtBTJbAzZdUNNNhBuviMfBGZ6bWpu/rEejHmZOskohZx9CDc+FfjdVQsQtnA22
ReXbI+fYdWU+jYA60h/V0KKTOTbj3mXt9JK7+QBMmm/u4FiltnUlm7vBx6lEWhwSM1WQTg+XbKsi
Nh+hWhNcu2PkHbnywUIavWAL5W5zA0WR+QAdCvCg3t2VD0KPdENdId86ZFyxcLvxYeQtSqxO08S0
rsZr/NLwB5K2bltaf7gpcgXt6DbsEt8U0Isb09BDpDN+d6SddkY4hkV6V8uy3vnaMzophhne8N44
RdeyF1mKn8yeR0K/KZkDu5xV0EGPvGjr9GBeGW+prqO6yNtkmDxz02vpbEg1mc3YEYuNOPfZnlYg
LEPScYSKbFuZekNUGRzCunb3RhbdXyg/+s9DLpc9bC3FFA8jGMiwtNDQW644RBEqyR6HMGj2AdQy
WAw2nNm5tVoOxprmyo1Gd8eZqjbIV1XKBC8OuAxNacC0/zyDJJrQqeBJWWSOH/MI0IwJZqNbpZ32
GPLJXHm+Jd8tq5w9KFzBDyGnVsUcaUSM0Fvvwgr4GfATa76V9UDAogvLeJIOLN56OW8947hPiyP5
3RgV/k+/5021Bc22RmEjGocfc0WD+5bR6s5RQ7uDEWj2DA6rfc4cy5N+qiAYGAwInx4RV8sUQULG
F/U+NDbf6pzITUYH0E95B8I1seVLgH1/DUtGng4Bl1dL1BJ0wCAc1Qa+e1vwRuD0eKduK3jU6yYg
V71y+I0rRwj4RlFN7zXx872G5OlNWPIZCvNLf3DgoJUuE3/RoM79BLp7mOKxDwFKotLT3+BONlXw
RJ77NBidNkgxND+th6k7VKNv78Ff9/E1PbPtuQ8+e5uVKdw0x6d89JsHlTflvTPMsJ2LPEhjSUrh
FqprfI+xad0bNZTZg6yb/he85tQI181y2Atu1VsLTf3rcerzg9vgyhx40wSEPoT19wIVqgDewCSH
jB3vbnjXsVffrdiJYvremrwuj844YSV5s4NAxeghnFmzITlptgFoqFj/HDqIuspgiQLIPMh/VbdF
Epz9npex9/fIrsz9kIXRVYZM+yeavs1e1MbFJX4o6R+375vvo2D5DTj66hagXu/VQmL02QEY8vuQ
dQwQSAMWVkIDQzdMv8usQDOVPPGSqzjwUWJRzhI9CzioL2lJimlKS8UrwBA8uIyIur7OWAGg85Sz
A6Au7oaAG3swMPIFRFzp11k4/hZBct64kKWJWQ5f36prm0SpXqYtQbUOZ7d6Mzgj00FbDe9xWMjF
PbBGu9mtQazKVHat/AVykBVVv8NocbZ69srdoiOosHLsp1F1xQ9OSZEOoFk+Fi10yuYxk/D2I+WN
RSUHHEifnGw1PefBbN60B7eZkYvxNx0XpbfFwGpYFzXkZerVcO0bxCFKxsWJhQePvqStyypPMjBZ
Xju39fZz4TbAI3V0uZptDjmUCEzMBkbBV3pxo1tAzAk2Qq+6GE4LbpKZiOLmiVJc3EBg8t4P4baL
Ko/e1EVd/fUCw07NKMabnpfqBtYHHlwP3w0PHQIt4UMta1an0RyG9qYph2XXsNKHr1vQ34XMq7ek
9NkGNVx+gMK8+O4Dn7mv/cy2e+638z0KOd7WhbbBBnlWjdQJhR5IzbkpoRArjmkOinU8IPOK4sHj
mDUGjdgjySJQacusui+DBazRsatEl0yKR9cK4K9vUwBem+fBtZL32tnjqoJbWL00TTr4AFYl0O13
l1SzSb6Mft2SuB54hwAwqui21S6CIBQ9TcJkUURx3ZXk1TSReczoTJMx6rtblNl8sL4H5uRxVBa1
3IQZhY+QHiALY5qK4B7vLuadjVoHBxY2zl76ReKYMsGh6qYLBXF4giJV0slJ7SDrGYkEBomsTXUr
unmL1Ii9Of2sXrsFKpMSrnZ1DLpjHcYDFBzvyhCNnJEE7D5XQfRzVpH4M2dFmxY4AAuYDdNlCyEw
+2KGyMJDVZfyOeLER8yFR5WBeG/jwUHFN+y2Dd2IJAzAupe2msJvhhD/GFLmPeTDACPZPBjczZiP
RYrdFtyKkIfXvc2nNrXVMN7ixKJIoyZObnxgffVmUtWI6eijLUgZ410oFvnHN6RFoYNK+ge2lsGN
zcYO9FqULK88N/Dfv4tXV4AqTvnT6HtkJxcqj96i6+eIFO0JEJ0qrYsQuMOmLo6hkrqJI2CP3pNk
tAuQP7P94IPlHnPYV3Zpl1N663hoWMSRQNOuc8I82vgOrrQwJxwKCB2hXoPDxHN2XQ9B3Qnitjqu
0XfYlH3oP2osE4j+H4EFIHscddFLqLE8cCLX/tZUjXkVKpgTiH94u34ULQxCVf8LXjGk3eiwhsCB
zJYEnpjLW7kMMoek/9Th/JdO9D0aa25jv57aH6XjBFls7ehe9zUT15rZ6lG0gd0UjLoPUK4Qxxpt
EZMu1RjAqdSjQKVVxfwHWPrqxoOT9Ub2895jxQ4U6Qk0hEXc4pQaYBHS2SqxUVBvKg0oZGcdei9c
M0OZAAyH2MDFZIP+sjm6Ix9OkeV6Y1BY3PEF+UepIgL43pCl/mzBLRuNvRNhTe5K3x8PIprytDfg
R7RNH96+x9BrYwfUGB1ZpjP8Q646weDjImjenKiu8bla7gU7iwyqxnYz/EQgDwT8JjCfiz+bv9C8
ck+2aZsdz6X9BfXH/MixHvbAzLnbUkQtCFBy2oNxIk56CKMtHypQFhxq02pZgp9lTvj9gHsePH1r
WErmUSYTWOyYzTxrbEjYfioX4FWmTVJZAk95rwZPY8677o77XfOn70ZcL9o6t6BmjmorAk8lWV/a
PHXaYnjzJ7DDFy6nMvWF16ZQ2Rwe20pABluGRCV53WOT+vkyP/m2WbZ1U0a/WhO+3xh9WT9UjLQ3
rGsydVUuY7h3o0XezwD37Hut9U4tPpIjEc6N2mUTEYDnOJCtgSC82Ug1LHufjLlNyZxrgAThdtND
+eYNEUHvQuAvnnKndzCwuvjjSGaTwJB3aYgSebzJ2sLZzIzYP53M/Xu/aUW1m2xAkUTPSC4SVffN
VWbzMI+XsmmuMEgK652AYWsKUXFsfZic9SOs1EI4DB00tn9CfTLsx0qwxDUaCjGTqOzRIhoePIgO
6RhUwfymzNw+bfDpO5gXVgrZUKXqtIqE+k4qAi9YZcuHmlP+k8PdDF6zBOZ2+MEPASvd333E7IMW
JN93xitOY1/w7Ry69CaCBhtOX0dv4c5RmnRwSxRFJP78BI0dpMhcmDtnyZ0fcGHIf+cdrb5zxxkz
4BT9DP9hN41Jb2Fqu0Fw9rx04GWn0tJrApkAOey8aZf0SHdtm8HIjUP+oIN1DBZs5C00cbzm3d8o
mpfXGvB5KNtVstzQgHkniPWMuOVo4uFAKXWg41EFektdaQ6oa5JYltDsyKIORrU0aw4jblxlDBqR
dWPSIyVbJhKAHdHk14oL782bYccTy6lpT431gHQqcZXPARJLURanJw9bfVtAKeZl6Hx/1058gk2k
KfhJm3BJcxQ+PRQ5vEYlNQSRbmHjPNzhX9d3XscHCTHrqi7i2g/kz3LxYNEiAmyV3m+OzK3zTaAH
3P/ZLKAWY63dt9A92xSuYb9QKPCOsoP/3Lby+j7tgce6alydbTLIvaTZjDpN1kQB6g5zMG6RqoQ8
majr/6HggCRidNutN9v2ruXG3S5TU780E82vphDJGwly8RS0uPxLY/K3Dlr/G6htAB4+TfYocdmc
Yx8WtekQUudlmQqWZKgPpVkO2zFT+kLFivjTH9915BZuUSOLnah7htYpOY7g584xc6v8pAwE//0e
OsVjw+1zOKBclxTgzv+oul6/QPBh5jFuOOxaBrpN/4+zM+uNVNei8C9CMgYMfgVqolKZO+n0C+qR
GZvRxr/+ruqnPtxUSsrTUUdHUHj23mt/izikxY6OyA2wEV5CoL28sVTNEF1y0wi+92Q7cS5+tI2l
BEI0jTahT8fyhTnjsqGq6UM3Z2MEPb2Oca8WMSQfOFRmg0JSlWXWtDOQE922usKqnuHgpZVp0YpC
JJPtiydAh6q3CdUKIpzNlGH1RloWvs4ofHKkd2z9ikYl1eUb0b7eajH0r64JlmOmkbvFHV/eMzzm
m5Up+9V4PtuPvKI3tpUj5oPqNYeHlvKd7ZAFxQYlGxCtGuKX9+dAxxE+uueRBMd5HE5nWUQa3jW7
Bda6Tx5krk9uQEicqd4c2m5p9hlugbtubJoIM6WKHU2Lu1TJNFIgi9yhChs7jlRk2/OuvkXdDtyZ
NONir0w5fHMWVd+dD3mxzVJYhhkUbP8aPBmc4IdKQm9xcW2EFmdDHS3jfMRBywYfEbe6mqLhsPXb
Q9nvrFKQ2FQYIRJFEVvfQSwtbDsiNrQQ+ZOfY4uREqkfhi+McJ1pN6C/2/FitdxEbZt6R8PTeTuz
lG0C7EDbXk0AiU0ozBp7qU5OTb18U7GGfElHhhOXzoCv78+8RlC+nM2SanawDHrFnybrkeC8I+JB
jfkthoYgUSeb9gm1jIABcOVZj1Sr4Q4WpEsETPf0ZSoqa1dVY3vTk2baSlpIEFpw3woJd70kW6aM
hKLK9bcWx+AIEMe2RDYJR2Ezp9ntgn3+qz3Y8y8BiNpTqxsZN+jaCO7L7SFnmPlhmQL/iek/wDAu
x15agXzvjg8V/L9uMYPN0efdsLVZ0Z2g43IObpWpbTt76X4olXU43w1vUSiNENGsAw9LjMCJC2gW
M0CuvoiIMmZ2rsyzDRkGCzG1mt+PTu/7oVd0Kh6Z7f50GQO60RDGn1VRsg0kIDjnDWN7DztSdqqJ
BcwS730wrYfRQlgaJyZMvf6U5amoY+LZfZwHpTzMtZM+eHNVgOGAttk6gcRXBbQl+8UyLgX9Byve
NIN3zsrZ3wDqku+kKCVyHt68xBU5nxgCKb85vHY2rsuHCcQ4OdywdLYPS1d3mxJnt68ls+QJQFDc
BlInfezroXi21TSdpE/JfjZzjub1jMHda0CoOF1YvQODIzgwL5MHLheyRYGRFzZYBG8GPioYx1f9
D4SuxygY/DyUmogEhDFmIt20AjGTVrsSjB1/kbtF2jAq7WW3Gzktkyllc3fmP4k3rPPdXWNm9wAM
0nREthTI/aJ2b0lnmjsEjNLXiozyxAI3i7O+orENtmkM1NiMrQ/GXzAEnXZV2nqvTOW4mLd2OcGp
yzW7wHWsP3TxyUZZDv7d+HP1G5taAWE7qWvkf880U9Pph9GrxxeqvDF0FYb7UitxWqos2xUI0207
/M9xKl1nu7gIW3se6kJS3n/nuAw8Ff7gx1infCDv0mIbBJl1CsAeuHFQWBR3bla8WjmTz4jquDey
h6EVplUDJKoWpd4qjoJSv6paJ/awpp/ckiNUyIghO8Qf6gCmrBb9CTnZhFWSS/fOm6H1v4cwY5oi
AlHDYxc46XPaZfOdhvHFM+xg6uxQA2XLtg4KZr6WI7btyIERA26bKu1+TtU43MPfsCeRA7O5KtQI
nz+TTNHnCXFqEvIePE+Kq60Fs9jceeG8mDWu1+QlNbCwrCQMCuG6+sRICtC5HBCZc43FEKwt7GFn
aZpuJMExJ27cXiWWoV2O4jBNwBhqAhWC2guX9g46LJg3DE+6rrUMm65qv5c6G6BjYMx5CGB+sR8z
ODqr3tJJisXwt85F9c2rpcYxuR2+6NYM/gYL8vRWIF2652U2Q2TLzLXk1aUE6SoVPko6w8KxhTxh
kU8NKmOQbqnekI8hYd5KnNg9++vHaax3lXe2twZ8wCmFjLq1rEOT8+EEokKO47mu77lVTI80VfWD
sGCjC0RddcO8hl8R1fsXvnBN/Vhmr0fqLGuSEiyHeDKVEzlOpWMj9ZkJPNVg14sa9n167sF+oaLY
9otngflD6W5qgaCEwr/eUTDeD4g15mW4gCOyy3A1fJ5au7td7HZ4EwxyOF301o4O1Z+JcorDGexm
BAv8Y9eOB9DFhzTCloPYQgva9WPHS8Tmsqmsf9X+iGBEVaQ67MrCYFAMQm/SLEccvnI6BChx8LNP
iF+hBLTA7bpAiKOw/lhVk/2pcOa5z8oh2Fpd2ruwzckUAjZzZ7DxIIQ0K5JvWIOMkhhwscMhJbiZ
C8c91RP9TYUzP3qzCjDPAJid5VCFfU/FC8SjoGXmKftKS7v5IoRGtsnF5cbic7NzJoQt5lqaW2JD
8UsHS+1y0aNgEEQBuLahtDHSLQKibjW/4f6Xhl1APXhx02uuRJd69fz3f3Q7U57B17TIkd5zhXWY
AzuPC4G9UhMybyhv7RiJl3b78dD9y9B5J/+6Zq0s1gC4XIEUr+MM1I1wexh+9RrGiWOaA/emul9q
RKw3NHBbPaa8w2FkRhDmaYK9x9OV33Ceke/9hpVSqTRVirWS1slUoatdBtdM0R9E1e+R6sKlzkdl
9aQ2NWhxzsCu6AAvpObXEJYhqJss9XSZQHvdvxKDVE0lHPdKu14QGKyhK8qzkRFxSZ7UIJ4ezTx6
24Bwdecig4wEGiiyV1QAf/Ue/9947tpJzDA3SyWCQAl8KXB5yfqzoIEHoIKDijE/igrjx8JuEBls
6sB6au8Ey7Sf6MqehCazg70Ah+61rMrpPs9nF7Eo/7NtvNJV5QOqgaHbEgkd0q+IQDevKAFQn+zA
lXIAYBRv8QqGe4qBXbKtOvZIaDNdkYRdGh6r3QPyRgEcu8iSEkRsSoOoy675MVzssvM+8s8M720f
Jc7zKJLAGtnXQM/BI8Ek+AH3BwWinMVeHEd3OMgW9l7BCDz0Z+SZOC6JcVHSBYfherwX1Cp2TJfB
wbdyecW04P21x+Vnoek/v2zCWRIAykkkEomAKO+L12IsOUxAgFDXLomyeS53H8/69xvYXTNPRiBn
MhSeooF5GhYdjvCfYwy6fCXumcF+rXuFKOYQVIDBwEzmuwngj2vq9lpFyKUfvxrYAVJgC9MzO2AH
um9RbJZV5oqA+NKjV8OaljVn4F+JRI8eRJSoIHz9uMEv9e1qRE+4e+ZZDUTOYGb1k7LcRXlW7cKb
zEYYOndAFKqgR3n7+G0X1ElreAmYPH5KCyifDC4d1nzr4j+GXyExXpA5umt+yYgtHGfmXiaqtcB5
Arf6qKp8DrZLS9gOuZfCOSDUl8GbCCf6co/jRXoskI2hBweZoSksnVJdWYHfFWHbSAH+d84gD9AM
LQT+CUFkP/IRoB416m6baTf77CCCfKux6F952YVODM5//2eC+qyYpcfKNslIt58s+zENJPgLtfnl
BVDGIj8efdx/729gyMD990XDIqkN6nyWLOmSEJHtSNnCfeAHza+M80svWG36loQvZd2nWdI0JYQQ
7ajTV0l1sCsM8C02kCpq8/GnXBqK55n2T5sZkfsd0v5ZQtv7DOTveYjqxr/STu8+nJK1mwkdFScK
coNEUTdGTRJ0bNkmTcsrI/3dVsLjV93g993ClQSKQpPh62ixrV+0N9OQPTnBNQDYu7cXvGLVEaz0
RBZA/JXM8MPZzU6162hxYLIB1shtY9vye4hnNPLB1/y3LrXZqkPyXtalo5w0ATX7ZJca6bB8U/bk
M1s3Pmg9Ia2qKFgPm80e6aXBWG+4LHxmVcOjV+u+W/VmHiabJ0HwuvS4hgQzkNe7T4xTPHy18kNd
BhcunwRJU9RbpErenC7bBnNxje/+vuQWL1jtAAEMBTxU4wYJrlsU4iK/vBvgLBa7qT3DQEiQuxRZ
lI2bigk6DAlB2NBYOyYIDuJnSxnDNIk/9a3rKjtA7UsfERVU4XR53LYSirN8uW2bZvnkC1YnmWaA
ChoyGD+Zu6VESH9JI9drngcir4yyC9NmXW6nIE0Enq9AuZ2bwxAOgpFoVPRWiHSLyueHBdDzaGmX
p7blvz5us/crVihZG7ZMYDHbKHI/95+dbotx2EjhbPOO/SxdRD+NU75M8K8SRfGsxecsEPHW1fqQ
2gS+bXbOEkgiLOiMlT7MRV9vPv6odzc0PH29FoACFGQN0rhjioielb9AEfXVLskO6gdItvRyzcLl
wkq6tnAZHFvApK/GMuelf1KSfuNLcwfU0hF1QNdAAZc+ZrU8VKPyA9FyeXRYBRZ96S8/aWA3keUu
9jcwUeZTJZr+9eOWs/8iUP7v6oe2Wy0YZUd8GBiq7JhDqf/DV1lf7CXCb16ksiqfDiWkf5FyHWkl
cDBxvzisGV4tCUESADnFjVfYzSOErWUJjLyqn1zewO5L6bnYI7WofvAyKF+R4wgkIjOguwYzfE3s
vHEharA7Go9I9z60AR8iC+7YJ/dczxROyJ6pDUDlVR3q6qWof3pU3AzEoBC1ss1XBH/Rr57ffws6
6H+cQsuftgGNLkyBgeoRZSn7l0xUfF9iq9og1zPfTN0wCOxGZPhZLMg9z4iRRD0j9tbvCIypNCQq
zEGYiCyZ/UrdAboRjrJdRov8fC60d9rSSiP52lmvnirUlk6gg/m+Hg+55T2mjafOxhr1HkHqVh28
3IKFHWnmEYKW+ldbGhDLMss6FVBIRCYLYFqF5G8Mx5tpU2r9NqjUgbxDwQlhhrigRL54m06zfDYN
a+YNsNvOI5rU/M7a0n1zcr9/UMt+DgYkbKFGgwDZkb77qxfl75xRpDMMovqxJxskWwzzbKyOqCGE
nyzzXtp5EFuvNX3iLq3aQvZG8FsBjf1CAMSSIW0s9DocKTMonAcUlqXV7IeFO+qoVt4EDUvtuRsP
irQ7SHohPK/I4N+ANg9HmWXMQj8/Fwj1SJX4wOzCT0MGqqX4/kyjbsewfltUQbqvAMtPGJnp3lUp
KbH4pOAf8rL54prGf/Wmudt3NUvBEKJZcEBloLt3lgCOBnmFcnqUu6ERQOfnAGaZYfmZwdU4kQHP
d7UH9RoytJDX5MvC04iqTANIlVoq9CbPgjShQvpU2KSBtDiXJIRvjzj1flWihijINlVV1BEZ6jke
eef9WLgLp6MAep4QQsfgUCJiuq9wLq8joQpzH/Bm2fWCDreu8sSdoCV9xPXAgkQCOSiYsyLVClF1
ls9xU4vRht4lq0fYLhP69PFMPq91783j1b7MG0cubsOHo784x6V7RC3fZw7ZQP+eN69/jr4dBDsm
z+EBx6n1SmTzmwbuIcjNvmnsKwfgv+VS7/z6NdkvBaJuEYgjH7MSjdaBbP2jFTBMmijNEzpN7X1d
5iJWvT2mkQ/CDN8iZ6t+UE8sOfL+HLJtx+ron9zNsmdgT0oYEZUDFZDHI3ccBo3IuivXpwstvcYD
Gt4vVLXBcGR0XiJRiTniMKL4uBvfvQiisVdn9TxQHLNGw3+PgB/VdulRFc1dbqbn2oOMNp1VNINq
9PHLLmxna0edVi0T6pjNcDRAGUGnCy+SfZHfjtk1ROiFQ/qaDEIaeFQQeDUkAZn3XZohD9kPmzJD
3P1zX7A6pqPQpGALYsvHpfeDBNxy2UH+VrIvwLmIP1icq8+dq9e18dryM8svECPTFEITiHi/p355
K/g1tsmlrlhtw8JG5pw33Xic+bDVpo4W9qvP4Exz7WJwadSu1oeRwgSmmQWkbrTywtSMX6HrvXLB
vNDN63J4vzd+m09ud8yX8clN04RnbkTm+eFTnbwuh+8Xzq2FcDsZqmWKKmxKkbe0OGrI04x00ueG
0rqUuwiGpoaRqwCghR18Qh+yIrtv5uF3RZcrK+mFPliXa0OtsTjMlWAC+aq/WYKsuDM6667M5guX
iXWtts4ZnG0Qc0aJ4zlqFM7+14nXG3dyQ9FCyVTn24x8trXOn/jPplAZWIOecV8wCAeX177zvQSO
AVFbXwkiv18EjIjxamY3BrpWjQKto7tLd8VeP4lkvFMnew/deeRHc2Qiul1u2Lbe90l3R/Zgne7Z
5lpl7KWuov/9Pse0Pk8NhvTsFSFyiS7/FMSSrGu3ZxxRRqTLQWoqpmdUiRexrdPHDkhI5sMO5uMZ
c+nXryY7AKVTO3Q1lLCBgoo9fejca6CkCxvUujhbTwWUO4HLk8YhUQrh94S0bI7qgtF908AyVX1/
5SMurCrr0moyQeEogzkAhpcnkxNA69UOz6nJvn/cSBeW3HV9dacsWakAWiGRR3JhMGe8WwYZ9jBp
//gFlz5gtZdXziBhBuWBGw77NZ6mA4Co3Rfhp5+pPYdf4/m9/8xBq7MrlTcOxE5yOtGs2jg4hH/8
0y9cQteF1W7ZjJlTqBaGLC+0u5EFO6aki7h5Nt61wt2/Q/6dQ9/fENM/v3+BvhKZ6SpIUmhjkHNP
MXhy74TC3/S3zdv8GWDL+sFOUx4tE4i8U2mRzVC2/mYpWXXXuWUPoVvX3YgWqBrk4IMldPI225kJ
0iL4ZVcIo1vtKxgd3pUx+X6qm5L/M6CgEJ6mGeDCdWu3qNgrZhw/W/gRhb2lCoD2HNQywvOr2vQk
WJ7c3KkKWO8VVIeDzPsrI+vd7oFy/Pz3f1ruHORjbWtQQdi8Nt1NAwUkvHikSbSVX3nFu7MDr1gN
XtdixbSMnjz63dcRdzNSDJvZSSDG3H48xC7NjtUKa0FKIixIZxPbRZjA6I11zkqSTwa9/3bgP020
lE6RdgQHKmGyA5vZH6BtYj5kX6jVXVlALn3BapWtSpcRqKvNsUtVETFZH1rjbJqsb67s6BfW2rUm
CDGJYiEaCnYz0Cerm8YYxNyv6H0vnq3scalNnKPq5cqcv/S289//abHAq1077ZifiNL7PmQqMYQf
fSUhd3QaxGzSP9ImVzr/wgZFVgM45SWu5mIYj3XdvrBgPHV6/vWpcbUWo1Q2qsDTopyObQ8BYqfb
XxSVflKDavDxC96dfFgCVssuCVwEuvyeJlX62jX3sLk4oGIIVVjVFgryKy+51EDnv//TGah778fC
reDoWxS3tqHJUnZXGujS71+drM4lyZ0DdMaxPIN9LJfzPXJz6SsC0WKrtT9F00jynx831qVFnqwu
NiOcC3NvGmii5+ZhbIi6yWkF4ZeLaisUKQL75QS03PeOZRKoluZt0fW/XeV2m8AlsGyEcw1HoUY5
7WVLKOonJ5Cc4Djs7Et4AJ08BOm+8YH2J2rjEvvxj3537UMPryb2DOxKlrWYd90sYxilwvPejUT2
QvXjxy94d+WAI88qpGKVi0TMkuHooUGfzyiE3uMPlKUvVxbvd6cynr+ayp5Oa8vvBpIUSMvEtYcS
Wo3i901pS9Sy5imEdWlQRY2CDP1zX7Sa0PbY5lnTKJQkM+80QhA4WulzkF275/89ePzfWQFftNqO
2oD0I7TBdtI28+Mo2mc66o0BrAElf4olI0N0Lyi9EiaqbNxnVNavgkEZiGdPMPBU/Qb+KsWV8XGp
+1YrgFWNwnOnzE4QtvxF6+Jugm49AtruSmO+O0PxsavJP0BDZiGO5SeyWaK2f2adFTp8jqb6JsVh
/nM9tloGRFk2UGrn5OjnqMlS97NcQtrvPvdw+t/lq8rgRATrV2zuQU834IWlwB5QhPs5OBEfv+Ld
SYpGWi8sda+dvkLfVw2P3PrXTA+mreJeXpmj58Z+b8StFgEHKJZ5zgeTNKM9JyPgFmE9jvxKA13o
4rW0JRhHVD0azhInQH6Zc8DCaIg8SRigak2Vn+vjtcSlBizCdirLSdLSsl4Cr0e9JzQShyn3nP3H
3XBhLqzFJBn14FKReRo6tJugySEe3vX0WpL/gsqNrxUkKVV1O3X2csxNURQRNOftY2kBrFqx3LTb
oQ26HwICepQ+urULMEkwMxqKPoVRsuiVeBGVT3+nA0rTDMn7P35b4Swra3e5Eqd4P5+Kc/JqLZBs
mmqCYr0EiXbUuQZ5iJLnKcQ+uu2JAXQGPlxNV+sYVbk3s+8dPtXsbLVEqHLw3b4ESLNBPVFMqOQJ
BhTsTkpdXRk8Fz9ttULMaZV31TS6UNfR+Ul7vT65wg92bPEkJPqZjio2pTBi7f0OcniE4BHP/v7x
912YfcGqWZG76lBA0kAU1/plSDs83EzjldPnpTG7ary2qNtKdWdTy7l9dIa+xe2mPTm+/fLxj7+w
NK3VXNoUkwWhdXls5V1b0t0CV+cOvrVBmm0+94bV+tr27hD4BYPbYl19NX6QRoXgW40ignBJTX+l
nf6GQt5ZA9d2Qmac0lTCTDUpxz6ZaytuwQrC0RTZyD1YC3fpdKDTN4eRCNWImwUevWP1bWH5a6lQ
yeh8wyXvyuXkUpetVuMSxZAUUgydQItcvUE/4GzmOe2jKnDzz/hSwGhwdSgzlEA6AABBwmUNIJ5A
NEJseXDlAy4s+GtnnK4pFzo6rgM/oDG02O+0csIiuBsYg+5jubInXmilv0Ue/9waapzsZa14fQRd
RrfRWCGZ4MIGqouV6K7xIS+8ZC2NoovuLVe7cLCyzhCxIBWbWco0TknffHLgrTVSHoNAqmlZd2xp
PeThnDfLD1Ey94vIhPswaY0V3wLSykS2Y/NfoG2AHVIbOLjH5SgQhgxMhsyAlSJvg6rniYFje75N
EBQEV53fXfmdFya6f/77P+2tPYFKEW/RiW6XBwc4iiafw9KHt+Py4+OJfqGx/fPf/3kDJRmoRLOr
ktSgBhjAgGEXGMvedKLyroz7C5cFf7UaoraYMsdkCm29/LEFsCgq73RCcERpQjF7qPKjNaotrcEs
m8991WpnGTNU8koqhqOb+tZmzs1bYfcK17r2ymy71DGr9bGrlirIGb6CgWh+b7zGv5Nz4cdl7pzF
dqi5/fhDLmxTa2OhtICrFmisqE7L/T1KYTeEk092y2rFa+t6ym0tiyNSUYH3ZMkO1D7sVqhlCe6z
cb7SFRe+YO0nNNuO34H/XByByj4O0nuGLufK0fDSo1e3UMNKVRQe1eAJjjdQACZ5Ia6cTd7NdeHU
terfcaxxMgl8Jxk8TcErKeS8scAbgfkUKElcDs7GGkFLR3Vk+8eeLXFlwl96r/3f6Qg0hg2TSEmT
DJbHamxl2FK54eDjwedMHS09vpGSQzSDA8uVDrqwcbDVOCi7An2+DOTotTB8EkpB2QO9TVhShZfC
2GXbnyl4nxrPa3MXR+fQ7qJlk7HO71TWbNqMXzspX/iQtbnLpFtQBSk+pKghENrU02b6km3y2I2b
Ocx+Aa4mb8W9vq032Z25//h7LqwDa2W10WljgBrsj2RxDsXi2yfAvzUq95SMM4pyxI9fc2GkrxXW
KHB3hx4BzSPOKeSAItX2C3iG14r5Ln3Eag8AKR1IFVgHJXUJn68FoTDUDB5mWS7b2V6uRRzPT3vn
rPd/BiXaMvUEyevR9nciu+vy+856/lzzrGaNA/XUANNu5L159Vo7xRPLr/kiXPrVq9nhZ6qG3su3
k4VlBQy7+d6lY41bV30lZ39h1K5FxnMj09Fb4BVkeSDSLN/nQoZB+g1iudC5atF6YfysHT0q4qep
ZcMbOjPVA4iSEMfiAP2pxl9rjB1l/KnUyFLQfgn75jfRnzwIrqXEFdWgTM6wOBqLRt9AiiEi3NX9
A8+ofWV/vbDernXDpT3yYRSA9vVj7cRynmgeIrAEBGHb1ZsBcr026srvWV9uTefUrx832aU+P3fT
P4euqc36vCK1ncyUgRK0VM8lJzQcpbit5uZZtI73ucV9LSjOGZ/K2YYbbB98AXwVgNS4wzjzuu/F
8CkTBPiCr/ZK4wVpYXwovutymsH6OAsaMoT6eze7Vsrm/c2uvLN6rGXEKDOufGAWEU20smrLwcZN
Rlt0v33uAZZmICe/pX0PT7sGceJqxwpS7Qd7aQFVhkEwTBEaoB5CB+lc7A1Dl0D5qiPQ3Fw8y+83
QmfLG6lpHRagD8f1BAxk5HTwyACl1ksPSPWxpEBPRYKTMZ5N6vx2G8IPMETzEByyi+DW8VAwawNQ
FJMRlA06MnpT5PCUXmrUV4EPDmhGo/1XPpTBs20vcGhiqvCecF0ot5pzyVCv3S0nSzXZDfVHB1Ap
1oJQX4p0B+VZlmRjLn4g6gT/uxqL0OBWTQT4G6gZRVBvKS7mIEqjPlxDdLdjldVtsgAPD2m++HvA
Mf0voNRmCJ9P5AHUEnUa4SSZ9Ha1xDWvm2g+15GSkfdh3Y3pHtDBdh9UNngKeWCB2eCZPzibsJ0H
tUTY8ww4RWv0nueqWY4WYWSHg8QMKwo6xyAYkVA1Pj7cVe2NhSrVjaaZfprgsxf2gPU8UgtiTEBR
jA8ypUe3uiPNAZh7nHcKqKoFAwhF2G4FbxIgZioPxBRdd/0rgGDOrtSq/NIz1E70Ha6FbgWZMwCM
BbjPqIn9MXpMxYjKy6fOg4XUkovpKEbvOHgzoH0AzR00fJk2YjZgr42kj2WHkqi6oP0tL337Af6g
/g8nGxF6HzsftxShDqxtgOgg2XT0y0WfuLaz7SJ9g0eB2+AH7s+eDCOyIaDsAroawigSMmDU+UWg
SpvQ5fm91Vj0oKHS3vq8+ZWNvXdAzJQ82e7wXNXVCCpHSX9CkADuDhfd/EaBEo8U2Ep1iGtl04VV
5jkRAEzNH2BkZNQuejlUXT/EgayLGIJL/76ErvmpGQMNbG7DN4HU5g2cWPGl68RwmymWAUCw/AEs
qIewWpd3oIukaACdnwZ/+MI6WaBcmc7oENEctRawNrBZt4UiS4aOFi++1+e3vEML25VsDimeeAC6
BOjJuvGaSM5DFcuA6de0VCpZnILscIt2ANJGrSMRrNiyhXuhkICn10z0O0mN84M2S3PTF6j/JuPS
/LRA0DrwRc84Iub9zsFpf1PYJEXxFwSrHeYPiwTsGm56D5TBwHHwkU2XRhjRMuYdQrhg9v9F2+Tb
cvKnexBqIVR3Mx6D9Ky2ttvkey8HJLrFkgJaJZSLgaGR5oD5V0q3sdMzQKpTxD+/MnBSHuoOFJcJ
3tKxrKYs9jQDRUXbZNp0HlcgVo4wKK9xIQALCxy/wbKKqNcElQQZYI8PfeCQ+6ovQcQKhEx0Py67
xhlcZGDL36nTAi7plWmcOUjvpw4r9szmNAhB60ixr/pSHLzOzLe8bcsGVC+bf21I4YU59RGXtpsU
dQ1i5sFey6r9ZqPqooAZeyXvtWkA5RsmCguLFuUNd6DfBLe1y7NvzLZedNP0PtaOHneNHEvIBpQt
vm26ZbgxHZR+rYuXWM3SnRCDmQDgRMqItQhBtPC/APKbCnNvcozCvGYmJl0WHAGmnjac533MpWdC
Z2z9WxuYsluNEM62wm3plAO/dhxtv3vBqC5fUoc4XzB21CMCvgrrqTUMHthPS89DUhsvXAxfdlVP
rUekHuVXKKMJCjryOWrSSd5QXTtWnCqEKeXoKB8GYgvs4WXg+AhYS4aFFJSuva0sjsD5hLnZ0Jw+
93UBXHkOAKZVG/1tUD2NYXzWb6yCpzAArAqebwpwETEVgIONxqag+1py8JvzWkXj2Ks9dxznzvTd
GAML1dwWUGnswTwxMAPiCLsF1G32eoFEkjgluVNt7dw3OfA/vTHTFjMYw1RgLki/hZ0mUeNOnfGG
4GEPcNud4e97cEguv4A+N8QOqcyplsUY20Vpb0veBreUKP6oG7jN5AasFD7h5oZyA/sOddTQEfc0
+zkAj7cVU5ffZlhxIukaJy6ZJ6IK5V9hxkmaKIeYMixIumyLs/io4hxnIBy/apAe4V14z6ESeWyr
vn4iI1RPoi3bDbDG1QlFzs1zW+k0bEwmn6uyYlWoMHoOnSBwp1GUbKUD6C0ogXHhEnNwFpd8Qyyc
7VNQuIHflPwW8t42DJDzDOEnuJyCHHDekBUKTjDGJTtEVbqHFjnzRNdGvHpgoGxqp/J3UIkGu3kJ
NP559pewF/cglmJ4Fk6FrUuK9HEGn+9HDlnhDqIp/8EZ+2VX667EPCE8gvoCfGmrYwfwsEBim8Rw
MyHMeXSxeL85tqWe61H+0jW1AfUCdmSYVVdHGuHx0zRofetya/g+uxJQwz6DJc+UzVs4aC0382Kq
HE2snSXEYRubeQWLCCzgGEWbqoHdQjjNbhe7NrO+Is9YPsF9PP++wPYwNlgW7mg2lm/jAFBiSvM2
osRQtCQZvgArhyIFi0Eb7tsSG0ta9jcjVc73yRhQGZfF/h9nV7Ycp65Fv4gqkASCV3qm7bZjZ3Dy
Qp2TOCAxz6CvP6vz5KNYTZXrPty6vinRmrakvdeAgmWVWqd8uV7G+qEdnnvbBXq2cOWWIuN+mCEF
HdYJUZe4rupXe5AQ9HV9Dv7UVVF2HuHUYKfiJemkuEtdOTwhbqs7hF4KZRDlPhX5Ut41CHHH3LKC
33QBdmJbNT2J+IhLVyl9tnU6mHzI0gZnbszky1ha7t4uq/xUFc54HGCCfnacOt3OVDEHRSwKtWq4
TUUyBVc9jP0pge5+mxQI55V/cpcc4spQ0P8pyHDVhpXlI3jHbCXjY3jo6QyRjvVs6YIOlT8BSsgk
abUljTVsKMR0VvJVhne2Tuxo4XbtuS0PIuzDCCTXYRPjXGqraudbrvUxaIZO8HB9KIM3I6AZ9tBC
v7End3Vh3SVy2LtFeoKInYvEBF15+5l6dB3MNw8Z5M59BFG80Kqe3vWQj+JJBmP1rDnFVrECaDa8
XXWOR9JWARdDbUe9tdQgAYJxVa/xY01ta3liuHKWXCzSjpqq+QYfeYSQ2l9j95oa195FfgWlF39o
YHznQYB6gfhsBOJh8bGUENMSE8wpcgZ57+HMWutHtpCfI/FXUhKmraAVqrwJuN8698CHgLhlCM3T
U11nFxsClLefv6aB0dI1FlCN3JtgL9C4pN8s8zzBUmP6frtx04/XxqUZlyrLC1z/cBUu90w65XEh
C6wmWj6usKoNz3edjlK0oK8iW4MtZsGhxR0ACJ4YvM7V98ovn1StXm93xbC7dF4KLxyylBChjvCY
2jTtvEngujwO8JuCQOjHPnHt4psNTGubMy8fHUhKN5vZ+dkVc9QGuxq8jtsfMMy1TknxEhs/uqPQ
pq9xReqGuy7jH1umOh+lmEahqqJxzkn+zcJp1LWfOrVW4DHN8bU/bwamEXELJZYEziku7H1ihWNK
Wm0GicbsAE86aBL2yNjcHiPTt7QotBQ5xK56JKGSKS7PjesfBuhLey10wgdmUxAN/TVgt6EWp5sI
BnaHbE2wAOY2s2DrFQJq88SDfHePW/4EsSPI8U5AacJZcHu7c6ZFrG123J5KeHa5Ekc9St7eTMdQ
zc23BUAziABnK3l4Qx5PtxTMYluA+J3EkUqehgpM4M7eFuqlSIoQOhK7dvjujCspQ8Ns6QQVaO9N
DVxzgJytf9P5a98/wv1jwlwJ6+X2kBlCmE5Mgf1Wy6fOKs7Kbk4la/6FF9a2GrwP+TvjGaJt+oXH
ibQX14mUC71ouyHfhqlXK/cP0/Bc18GbjeOWVSMCgkQdlDZpSHh14BQsf0fsejZ/sYI1O0zTIF3/
/uY7pQWre7wGnKgZ1Ct0xp5FPx/rrFrrhyFw6QwVMkM+1JsATfFaWp0K5Gwv/YhExO0pNuwKnZrS
ZqUDjidKllenL4iYbx35Qiexq6w141PT+Gi3j7oMLDcooaOyBP4hKPxfsSzS0FPeyn3ZND7avg5o
I13XB50Rz04oNzSHdKhPtwfHtIS0I7xzMuIMysH9IIHWQgPjst+Qut+qFHWdlVuCIQ7qzAc8ppBG
IAoqJTnkEUTg9I/QuM3O5bg8wGdhT2midlac8I9FQV0FtZshoTvgoRqVLjScp9+D22xt8U+PNMbt
MTNMt054qL3SmliFwuoCL8IRKYq6fnWrf243blitOuWBEotBSoL4eFM0R/gcfkG6Jd9YY/OAjArb
3f6IYUHptIesZRBxGJkTXVUOrFl9yaEPsnLCmkbn+s03wQJZqN7v3MSP6saGIYT9NFkwUuQrSArD
etV1NAPX78AjvLIhJYMXXwvjd9L7eKvap6pl8HaQYIvdHiTTTGi72pcM3n9drM5BcwzgicaKf0U+
hkj/rSxU00hp2zrJoNkmwHw7NyhcBPwHmS+SVytTbPr12sYuMyaQmgKCBRSBr1UJsrCDZHQBFHQY
pPVa5H6/C/5f5Ae7gTx0Mi9nWQMTSYj4VC0uQQpxXunG+yvV19kPBdgsXRHUTjTFFcQVu1+W9FdA
DO+PkK/7pSI1N5Rg8yEuuewOojgvi4B7BFzyUFb7fXsJvb9a/eD66Td7oRIwta1m0p5ZqTadh8pm
XbvPRcafuwSiKnMp19CCpnG6TtCbLyHPLAGDLPrzsNSoHLTuCyHlyhvSgNz2dQ5DK0kOraQKjcMz
EV4a8BqzK9bvljQ48mo8tZN9AMjya6qWH8QpH3hKv09B9tgr9skT5adeOs+BYz/fHtQ/tMW/65O+
rudptzYEZ1C3irLRB0+cx1fnDTkdXM+aLn7ZJA9LXieHmFX12WJwSM0JJSc7ocM/POmDJzrO4EUp
WjwzqL6EpZV3X0BSQpV+KAf8b6iXPLMGyJZ+WICLtqf6gZGR3FGn/kWZPQGwXpEhDNygeIBclXc3
ldCfgaAgcmZJmX9SsPuE11KNWW4VOeTwi99jBKfQGob4PsZr5ow8iHOfw+PzJPHKgUZP7ewdNVCx
sQMovVoUBR/l90WEtF/+PYdI+bYkyjmmsyN3CNxwVZE4Derc8c/SKmJQRoEiUzH+D6Bo/U3QITKq
oE4u2Ryk3+LJ4UeYXlT7KYHhTckQluXUj5ch4N5KNDOtQC1c1vUc1BQ6tpBSKR4orU+MxSuXFFOU
0QNlHkCT2gOcJYAePbuT/BObVx4zf14t7y0mLU5ODbw5cuY25yFih/oODN+mC907fiw2ya48kofs
FD8wEbYXPNXui4dhJfoY+qSTRgK81IB0IOW59mEMuyumAlr8Q+uwHcn8aY13b5gUnTSSFldbbXiy
nW21/Muq5SWH18jK+fj+vc7X2SIoTHlB5nIStcrq7mCnCm+NiS27vgqmHZLX8CPouL9N8qX/fHvn
m8ZMC6cUXnFB6gNa48yZ+jE1bVqhZqd6CPmPaw9CQ8jWyQqL3Xil71MChAXhXyBFox4ywYvIIUm6
iavWO0CsPn/6WIeu0/Ymaqc8ppD5sNV5pq9ZPWxSF2lk/0OSQA5+9P9bb1ufd1BppZGHWAehvo4d
cuFf/XWXlwlsse3tThjOUV/b+NAsQ23xSufzJnoKrllS167Cq0lsfS3T3P6IaSFrIQDPXFZWZY8E
bz9HvRCPQTGuXClNv1+LALySQyxgznLuRPmcWMsxcKbIVfXnNPWLlZ9vWLk6H8FVnuDY7vW5hx34
0sFEPJ7Sf0lMv94eHlP71z36diGxvJWwnA6icqhgXS/mBf5pfgnTuGFaiZSGGdD5CFC7ge8JxB8j
mbgZlCynnw3zV7K8pp+vbewR/s5whw5I5AXA/UJmLf9SNSgdT9D9X/n5pk9c//5mhJoEruHQDURp
Y67SaBwaihRvto/7ZY3EaIgcOvZ+ii0rCwrbjgKafI+vPnUg5/4qUwBvK/VNzOxDz08Ao//fkw7b
rCtp252bgD22MxziclpHACOtIcDeF8ZwfK7taDvLKsKTxYu8DBCjGfAmyMJ4Fiw9g10JkksLTas2
HiM15ffEXsPfGzhqvg7AV14m3KXJSIRJeWjo5HyZZ2FFgBkUXxLq8rC37OCVZ/P0rUPFpLEduTKk
prWthQDUCR2REdoASDJsU/59honn7Y1paFmH5BMAJ2ILtefzgDRHKIT8DAfjlbYNB7CnbXobCvzE
F317blULn125m7KzVw9RZ+c7e3mm1ZfbfTAsbF2hZHEzC97LAkD5rhAA+Iyf00KoMOHt71oWDwWY
O7c/ZIjEuk6JqmI1d56AJCucVSCHMuR9WAcSfLu1O4shCugMTwjHBzAcd6DCkQGTCMhifhpgorSF
IXz3oVKJr7M50TCoVCr2YBQh+4tTOPBDmxe2LWvx8/YwmTqhBYA0WQSgIANATLBXEvAtRt1n48BH
+WPNa7ufpghbddDU51rCli6TUQ29UKgyHj/WvHaSc0hjFXPuepDHH3bUR2ICeNCvVFZi5febtoW2
mZtxUmwSoFTBNPRTHZcnh1vzBpqluzyFnQZAVnczsVdm27BkdZJF3mV+ycsZL7qpY+Duxilem/Aj
giorAKF0f3vMDFFEp1soyyVF4XvVFXT/ZazjuyxIVthVhsWksypqC6Q/H2n3swd3j03FYHF09UlO
M3ctIWj68drhXiRItNcTBDIWazi5dDrAYWhlXEw//vr3N4d6rNKmYwviNnyvwsDauiDUMPXr9qAb
wp5OohhtcEbt2m7OMN4btmUev0AA6olmMIOsRmDXM79Yed+aRkjb0Da84wQOclAG8uLE4PaY8f75
didMI6RtZsCFgVjN8HSGMu8GCN5eQBzNPtxu3DRC2lauuioB5BZP/gnO5U7yw7+WJvxnH6qa8K5e
uZ6bPqJtZ85BWp56l0Z+yh5hxnWZOkhJD9wDWhsHXZIDanq7O4a9rNNDWtBPHJU3cST5uJsgabUp
XN/eqNqTIZPzSjbN9BXt1B5UY7eOwoZjyxE5u3By4bQHuZtCyt3H+nEdyTe7guEVWbpkoJHljvyS
WHA/djs/PqRSdodgSeXHIrnOGRkCOKhChyKI+sD/4RaQw4MkNhfOSmg17AqdLwI/sbauUbw5p9B+
qmu4Hrkrzw1Ty9e/vxmgsqXcq3urPcPYGMbubHRgLp20K60b9G3gSvn/5q2xa0eY30J9tK4fa5eL
PfNzf5OOxXzKmwIcaBzhzWNGgXYAizmG82cSQL4f/mNhX3YSZjTdcpD1Wg7dtOK0GADwUkB9Bkn9
IltQpG8H+JZOftFHjhjouSByTU3L9CEtHsBZjIDNBsQDoCgosy7u+LPiTr/D4z2F3SkrV+KO4YTX
8VhOVajChX3ZGUmmbeH0oQRBngxZyK1zUOaXCm+U21vJsFJ0vWymIFYzSlTYh+mHlZHjlK+BdQxj
pWMggz4H3a1Byws8iyeAXAIQP8f4WYg1TJwh9OsQSFyBcmSr0warPJNt2NoJHJ0Dhx4hXTGvhADD
TOi1Xb8sk5GNSXGu3V9dmcMdFlhuQEl7Gu8z+6713e3tifhTrX8nT6tXdZmEJguFiuG5jJU4WInI
D8k0L6+g4+wSUdPzCBGusPTq+hOlLH2MYcVyKIg/H2MIER4zRYaVn2JaE9cZfRM91OCIKc3j9lxz
eQa05ozPr0Ruw3DqIt4OUZM1zNcrh+2+JDP5Pth8DueqeUGdakuHIg+Lxf7YzU8He6L64EkfayTK
2BJNVlltrD6+T6z60+0pM3VGC4Nz2tEYFAYn6lF0CDvZ1Bte9z87N+0P+eg/lmAZiM+3v2XaTVqI
Y3CtAFo8J1EHpyJW7ET8i0tYjLbe5vYHTJtJC20CPtg2FO/sqAawPRjbr+k4nZ1qcD/YvnbL8ZHG
5v5QLRGvykNbgms2frWm+GNTraMondnt2imLITFTk5PlXOliYwXnhyQf97fHx7ApdPykSGIpW9Gq
yPPVhcnsWMLw5HbThrnVxbyb3hkGN/OdqMjcczZlUBCpT3X6EtOV0TF94Pr3Nxs69XukGd2+O8+s
PVZx5oUkaU/JlH4fCugJ3e6F4RqrIyjTgCSoZUOfP+bAATrfHGsMiQXCQfqv8tdM2kyzcP37m564
GXCUeYNVKqX9dSHDM57uK7eaAE28E391DW9O+yLFG9qGNHj9TVTWE7NRd8WZcsEu2KS1c257MOds
la/VrgymfpCU+39vYsj9BTZNSGQtzWnJoJsiYG0wNFuPPQuAYqrMRqWX7O1mRA5BbFXy6/ZcmYZR
2+xTAX1WO6cYxp48qh5KHTHd3m76z3i9N47aRo8hZVP7oMZCLqUWB5+MfVR1+Sx3fTMXdzkckItQ
FQE8L8B7ydtNTmX77MxqOTkzYNUhV1WAhwlznD11mUo2i1+hxN3Mzc+pGXv4efspWLISjvSPUBDq
oZ2cjYk81LCD3pR9vnysfqlDM0UPS1uQzezIqUoQxXoRLvkQDrlcQ04aIq6OzCxtQOrmCceHXZXz
uVfwSQLhorpLLSt9vD0Zho2vgzNheWkVHcc8pxgbv72QKzCbfVJyZc/8GYx3JvsPoOLNfhxnRJN5
4nM0VRBVsmpB90L6/SOy9+LYlk61tct4+ApaD4TRVFbLDYhS7d4FC+k4SzfYDnwpnhw4Ym9tu0fl
n+YKD8ZgwptIlkevXrUsNw3FdRbe/FISuHUzZvAqGUVwwZJ6gvjNOVmCSJE1vRXDrtJRnjaQDYXn
SUBhk+5YujzdlAi7K4eEqXH6/9/vW8jB+XPNogYWgshpXSwqVu64pqa1MBQEc1nA9ludi3RufpDR
qy+cN94acsc08lqwkQJVjWyZi3MOSHWWVwfqOGeIoh1VMK7cxAxnz5+Cy9vJnWXhO6SbIElxX/A9
JcWh7OH0FYQsnVbON8N21UGRnXJUhhJnf54T1sLwknWPEGEju2J01xzbDBOhQyM71jTwpUj7MyHx
cAR9goRj1wQrSThTB7QdQFMb/vWWN56D/lBBaYwOyY6CN3Y71Jhav/bpzRTMaZ4qStzsPPpLAoL5
EndbMWTkIqBKspJZMkyzjo1sM8pyEOF73Et5tocH1vLVBWZpgCN9AF4FSO9p2PBhrFf69P73uI4v
qOokr+wMmLOqh6URJz8qGTSbTAU/Yqd79JLx5+2xo9ez8e8wynWEgeoJTRfPIlE5+U9gSzWhlHW+
cWk8hZ4bz1vANJMtlc0lQeYr9Lh7yJzlgAOqCfPB3RJrtg+LSNUeJ2i3gaH5vgajZGhhb1ezEcxm
Ug77vM2sY4DyMKRnkmELFAPMvgaCrLLbzJsuk/SbBaLtzh1WLY/eH0FfdyBweeVb0yLjiLlyA+Ck
swUf4d5e+CtqPGRTlP6X20Noukvp0t0Vki8BVd14bmc1A8MKi0qrUl9F1Twlg0d2HlPf6yn4VBQU
eljkPsaVI4RT3j+3v29a/vqtBySn0kt9aL/UcttD4CJn3W6a1wqH70cGrsNQS1LOLRG0P8dJ/kRF
+0P0qxKJpravz9s3O9f1AkaJg6jT+uxAl/oezvJrd5z3Yz88Yf7f9uS1NrfKHNL5ePWV3fMQoOC5
gMTs9dvbA//+tZ3rCNSOzIHtLgjLHTjzOyXV18KmD21a71Oo+4ggOSdV8VhY5UrS1tQjLYq6aeML
6MH358UH0mV0FP/sQ1sB9rXWdweSHbvb3Xp/PXEdkTpCqVc5ltWdh3w7EbmR0I0m1ZqFnWnKtctE
1Y6WGLwEmvH+iwDLW61Vbk0Na1eJhkwQoOYCJ1hDv9fp8rWp68PtEXk/lACw8P+lVC9lDMX99np8
yT0MAy9DHTw46URCSOfIbTxMK9ch0wxrWxkiiYIvpMaKaq8HZLn1kl/CfVJN/rEP6MhIq7P8eqjT
4UwWhbQRnkDxYwKp8aF9vj1UxDANOiqSZHky06szrnUc98smPti7dFPsKHQKttO9OkNgenM33dWX
/pIfy0/kW/aQ7POVU9MAc+E6bnJM0r6iwfXrECnKQyj7ZNPOmnfV3vNDtw75r9vdNOwRXW/bWnzP
9T18hwWXZsA0Abuzvd20aQC1Xd4n3FOss66XvXxbMWsn++yDTV8/+SbcWi6nzSjxq5Vlf43lGFa8
XYlNhsIM1yWQIV81FMTL49PiwH10kiC3hzl82qsQqpTFuQBv6L4Ss3eC2kq7AQdV7QmCwcsUj/G4
A15h/CbsQX0BTIWsdNewbX1tN01l7fhWUo9RNWZL2JNgC3fZS0Ozr12FCrws3HglQBgeo1zHIGbN
EAOg1sYnyTpghaD28UTnmkACz4WoRwwX1k8JbdhL6ea/kerZd8rbDIt6pGSWRyeGWCkGYPw2zqT8
DP1uO0QgsNMN0OdxGHtO/OX22jKcWDpiymnECPUe0Ud+r6ZLX8r0sZ1StoGBcHpX8DE5UZZ1sMRr
ZvkYM7aGpjLMhI6mmgZo0HSLPUR94UPmqfJ3QbNAiCRHKYHCos4fPlTQ5rp6NEZTcR7jQznU4TIF
3Wt24YKEXgMn4DXysaE3f6E185RT6P600cQrABgqWDovcF1jc7mbqWvD4S1dSQSZvnQ9J95s2CYO
ilTNVReNDrN3wi++p0X31Af9Uwsk+1Yot1+JnIbcGdcFlJ0xSCt4OSTnOHZh15qopkt3kyuX31VD
wGlaPNn+Ugx85x1N6uyxGJjzzzKn/AEMlAanlTel4GXacgRMZIIaDcjSy0OdFONJjXJMQpXAJd33
G/Zz8Lj66cOIrdzKDCcqOCN0hdRsCJ46nK6ubW9gtdNGvsiqS5cv7r6V1poGsOl40UF0A9yoYSbH
m6hfpIDSj68GkEB6YCYsP4ZoV8eo9SizEVpZtQr4vqO9gONRU7a/b29gwwVBx8F2llsu4L4Pkcpj
+7kqBN1mvLUuPmhCx2KApsLt7xjON67d0oSsnXTEczYirmV99sa62eBlxkLU5qyVWGSYKh0IS9PE
GyCp3UbAP6b/uEUGVwoBINDtDpha165sM+zXsRRA6YXqlrfvSRlcaNKwlTBjmgbtZCnaJQ+yOG4g
iVKnhwbZh2foXUGrg8xZWNB5/P6hXuiQyqIFlg9XtiaiidWCvgR5ti4hjx9r/Dp0b4ILdwHZy8c+
OftwHy/ibMut19stO8ww/J62fpI6JZN00fb5hxW+uKEbFuEvvvU308YN7++3P0S4b8L7l/N5e7/H
fx5Op/1pf7/d3t9/fngCPSg8PYU/D4fXw9Pr6XUMX/vd3ePhdAoPp8+n8PR654eb3SEPd5co2u12
X45H/Nf36HlzjA6XaIN2ttvzcYN/s9tEm+P5frvfv2w/Xf/ZZrN92W6P25djGq4xKIyBQXt8cOjr
0nlC3EHht/8h3IB9iusJyDYftLNhKb0HR9T+zuI5xOtk0Wxamzafb4+2aay1pU6XJE5FY3NQBfnB
S7pNtoiVJWK61emi2suk3LSTHj8tSQA5Tivsc+toj/9mHlgWqjky62kS42ODZyI+Trj4YrvezvHW
HJ4McUiHgNJSsXFaYKphLzY7zdbivNSOBVXFNM5+fmj4dPynjfcWXNU5P9kdvHDIVzdbC6J/wPXv
5NZ0/Kdli6QhLWsjGCDWkHHLfmQBspWQcqULnCKl47wOM0uTo8WyapuNtf15YEv+uYqF93vmfDzw
soJ9ppBAGaJwGssNBAyd7eyqnYCIC26L03GaGf1UVzK7a2yr/acdFTx9FlUpcVUZS0nIOHwRNmwg
6GIgRTgF3XRQ8ATbVByyhrnoIPqRzpN48HqwT10FqSE1puAlYEHFh6qwgtegUvEml2zCEV86GYPm
Wg+NVdjdZ9CXRMXND8rgsFAWLDCBG+Jyowjz4AQ1wWd0w9mEgj6wkjtAq/EvpEeGBxJ3KNssVO28
IvEuqHaOn1Feo1s4+sV4URXthlZu/tKOU/ngdd64YbOf7rpOdVM4WnbypYglMhS0p9t5hsOG7Pr2
zrP4GmTRsK90PWDYNeVO59gtVF1RjAsDO2c7OGdl/soZa2hfF0MXYk5JWsurTlwrHmOZZBtRNmv1
McMR5V531Jvo7kE6LZ0wgUAFP83+k1Jq41sRk2vWeYasJ9chvC4ss6Q/1u5pDprLMFkHnuSnrgqA
gQjgL1VurKrdFhV9TFqo7JIM3KwiXkljmIZOP14AhIDcE5JsyMyEcfvQJV9vBwPDhdvV4vhiOxMr
SN1GWW11B0mD5Qg7leaB855cxsbOoz52g93tj5mmSAvcBUVpFCYsRVTDN+S8VLK/zyYWnJkNg4+w
GduPodW4nqBOW0rdLh3hpV3brxUK1r3jZiGYDSsr+f2OePrbn89Q2JRI5oLZ5+2qgtKtl8ONs+UX
r2/WfHDf/wh3tTsX5EP5jIcDP9VAlI7/qo6H3XCp/r09FwZeFtcByrPIxqr3mixyg8FmYQxYz3R0
mrRgoZI4gTZt30PQdPZo74QQWHdpKEUCo03SD+xQimwVrmRYg7rIfdJPIy07L4/k6Fd7sN7Fv/Mw
UmdDvbndJWqEoJLTT4fbHTecsLrsvav8ug844oRd+pHX13d2Sj9Z3F15kBn0DaDC9v84NC6Zrcq6
51d16QUHAqkn4CrSuf2GO9N85yaCnKhH+ienmFvY+s1Q00wKtpygX91noJbE07YoZ2vLKot+nRmo
RUlZJCs/z7Co/sJBX0/atGR1FMQNP6o4dqI0HdV9DelSEqouiFfgCqZJvUayN+E4mfMkp56bRzOE
ZiuAUfGItOYMQuEez7ZOimtiPUEK+vakGuKjjpKe7bFwRe61UblkAGk6VXcYeMVXou/7S4bpJcPF
VujDxHJcdpM0LDr5JZ6nn0uev37k1zM9nIjFyRkU4nOEE3IgPn/0WLySpnx/YJieEnT8JLeGdE6i
Yvaze9xh1CGI2zXpH8PA6FnA1odfAHOrJLLTZM/UZ9xm9leO2oeGRc9ttT3PRjmVEA/OfthQYo7t
7oMtXxftm8XJLMjiezNabjMYDwj4KqwmEt7fYEx3/qqll5Rd0CQRRwE24P0GrvB7vtSP5ZpknmnQ
r39/8+OTsRJKzkUS+RAUccmXcVChlWUrQ/P+vmV6woU4vKuTYZSQPEWaatNMdjaFiSvJ3ST67Klf
FIbLT+1xJeNnWKB64qWMwYty4jGNFj6P9yoZAbTNnLUz1DRW5P9jVXd15fXSTyB94qAY4olH+EkX
G14FK6HB9PO1Kw3JSj8XDRVRmYg71pQHpC9WkKSmmdDO/9kRQBn0jYgmgF7cku2RXgAhzd123NmR
YSVOGzqgZ8g5xxsWyVwB4Q1Fnpsld/uQCWWvAGEM20FPhPvCs3KXKAEcgPPbU84hj7M2FDAJxaJq
PwbmYXoWVGXdTFK+CNg9Qza7/ebz37dD0Pv1A6bnPxNHVgXUr0VUTGC8ZfZ3v4MnqKzObpvDtUK9
FrifiezT7a8ZZlzPfrUOtxto0yNYS/oVMgYd3DgSYBSn+9ZH9lsFak251DQt19XwJoZYFJzDccSA
8flb2mURp5/JFEN1eu2t56OhvzMB7K98mE3GgUoiIB87/OL1cAdEXeiOrhvStCRhPvdHK+BrZVDD
Nve0bS65zBzpwf6ilMO925cTSDze/dQAtX97Zkwf0LZ56iCX6kx2imvTXiwL8DxPy7hWijA1rm30
QQVXE+PWOs3l96UdQI9+DMTa0Bj2918JpT6rMzLgl2fCvgzZcMqHbiUpbJhjPZFUL7A0mabGOjkS
oAAa0DRiGezWGQciZEl7956nlfgE7Yc1urdh2er5pdLNvLHyhXUCt0Vsmx76mz4HxIXIed62HYx1
PzTdeqYCHPKl92SQIFORLqEzE3EpZ0/tqyIrVz5hmpfrYnizA4FAgz6YF6RwO5lg5pD3yQZ1449F
XT1VMbIs4xavBNIfzeclL8dt0vnH/qqq1NNyJVqZeqDlJMCW5r2USwrdxzLsRnfjrkICTCtL28+q
DOI5ZZ6IYG65VSXCbzFtYEWz9+vlPvPtL7Dj+dDLgbnazm6DIGYxxQFOU3eTDeUvL11WDg/TAGn7
WraTU8UDE1GaWY9tUG89FH9uL1DDRtAf7wCaDyP8dkUEHcCTl77OpbdP/CX0ljVhGMNZpD/KBwrr
8prg9kEpHFOyB8choOY+C/IvtAO2t3thGCD9KQ5T3qKsbYx940Ixu/5HfnQB6Y9wf447IeMYAYl4
d3mrypAM83e74/8wXzwqzzpnbvF0uxeG8P3Xk9oHXjzIEGFZvFuUi8rSA0yWV5bnH37KOwfpn4LT
mzhR+UyOSs00mvLFzjd2zPywcu3uXKaO9UtW3gAnHDHfxQvEKXq7cJEVp9MVa7r86Px6Au3cyc65
D4e0qfPtS18oZzsI5xuy68M+raBYlLVdtSd2Y13gx5rtbo+KaYVq0UHAZ9l1uRefMMv2eVZ1+Snw
0uR1GqBanjcjXQl1hhuanrReAuDoB5bjKefk30Xh55uR0E/20j7aRP6TFeqxQuL2GmA/lEFhuqHd
lONGW12t5VwP+ROOdftDWheRpyubwrSctKjBRJb6tsvjE6fyR5HTX10zn6exe749L4bmdRJy3o3L
ApxLDDPG+eiJYdqotIy4X3693b4hdOtU5GxyhOcA+nDisjy4C2zFUrv/lzssElUNP6h6PKh4bawM
AURnJRd1lUCNcrJOwrJR3AysZ/h2raUfTCN1Xdlvdh7LoGrXO0t8UuTrPCdh7iBHba8EDdMvv370
TeOBVFnQAHV6UmVrIwvYj/KBLo7Y354F02+/fvZN8y1xcshOqTQi3pYW896pnY30vJU3o2FvU21v
9yzpUHXCyV83pxGI966oIKSPRyq24e3fb8hOAxT9/w44A2u9xEEH8kxWezY35CmRaXNpFqRUaJZA
4bQAXDe3uQCcrBbP0IRZUHer1xxyTCOo3Qs8VSfB0lXWqSsJxOOuUEIg6IKcb53GWY63u2n6iLbX
q5zZ3UggbRq4mJ8s3xW53JTdsjKKhkWmM3X5kOV9U5H4VMOv0MshpEisj765/yLpjgQua4MF/ONy
gjMF/JbWtLJNP/t6JXmzeFVP69q5Hh29B4eiOIiRcKq8NUvmP4S8d07Uv5xNLI7nXJ3RqGFD9xiX
GT2WXWvv25FaD/BCkpdqZtamhynWNvCR521S7xVFEjfdItr4m5lAOMAuKnLyueTnDL59OVZG6q0c
MIZFoVPbLL+cCkXK+FQmT+5/nF1Zc5w41/5FqpIQi3QL9O41tmMnN1SWCYhVYodf/z2d78bhNd1V
vpmaSWWAlo6ko3OeJX+22A27tnDXHr1YuLndz4VNdXSw4G6WBi4Bayt2cjCHU0/JH5eDemX6/vZP
302fkUNZeDGKwoM9AG8t5+SXmBP2cvnpK3vP3w3j3dPbBtanJSTtD1MBt0pDinud98DbRN1/Eo5z
l1+y8hOW/GqQw5I8thCBrqVusnjYaKWvrMmVKfgLI3///dpuDfa2CAzcu9LRG2omhNo1ZtjK6CyJ
1YJoEnkDTt9xFIGXz6E9Ssg5z5ui+3p5aNa+f7Ext5Qi+WnO319V26hSaYgW+DPJ6ti//IKVBMJa
bLwpRYEIWlDqmHs6a0LqsvSRiDqFzCYxb/HUAccBm53u66z4tT7GyrD9RTm9nxQhYKbi2gQy0+Sk
a/VYDvUOerM/Lcr+u/yzVsZtKW5ipZblUkCND4Uh8Megv4lFH6cWEjqXn78SsktJE6GLePQSTx9J
U4tQl+xAk/KapOVKkr3kY8qu6KqkdMpjEXmgfKKg9N0tOrlp4HUYKssGpMXAviIvKXQ5krS8Fs5r
sbA4HwsVjXlm4wZddDd9sXUtgKEy1L9/QUc9aPJrB87K3Czp55VBYWSMUaT2zODPCQ8dAxl1dq0E
twIqs5fs8xF697ob+fmOUsM0ZuwOAvoHFS4lXh7CjywOJwv6uhEMfr7wOmbI2pwulKyWoT1k5qYq
XHEvWuTSl2NlLdwXB2yWAT3UQeTg6HZ9s7O5FC+tPaeeXzoTuiNjBuOfy29aqSIsOesJ3OK6gqK0
6cGlNsv+U+Bou1yhEnyTChNefsna9J3//N3qBTSBiKyrkOZUaViL0keL36/Kt8tPX1tY50F893QD
DzSrTaLiyIHGuG2jxAlrp8m3l5++trIW364qwIoUscqjneiy8r2MVV+IC3oNn8lZtb/+NcylCa3I
0q9WM8VX2sIr80LPP/bdj2prQD7SvHGPng2lQFgOtzswZeov8J12d64eUFgCyu1z4bakErMezmTG
Ze4ROdPRQI0g64xPTXaTuFfy6LU5WhxKqY4I3G3T6VSTubztBjX4qp2TK424leWyRBNBgtPKPBjJ
n7JiR71pN0T/ga4WONE1see1z19sc5DtyCoX3sOnotbbLvK2Q+Q+XY6vjx/Nl2TWBrX3usyhDNYM
9BFU94cURKUrR87H44Jd4t8gQvF6FLZk+OzhRWHPp95u6FDGvqac8vG65ktCK4Oj8VjlXnkawfoA
MDLySNCT358bmMWyFjyDzWpNvGOt+CMsa+9d0V1Z02tjvljTGOAhswrLOo6kSH1ppIHKkHdlMa0g
r/mSrap1JiGtAf76mHfDbZYrHcSJ9T3WyJeAOhTNCRjc7qZLSObnsE7eQbHzmk7L2ozzf2c8qyYK
62HIZY+TO/oOl99kmmzcedwK2l6T3F17yWIxA8IbtV0LizXuFD/hoPzawKFYQk2Jt+3r5yZ/kWO6
zKrVfDaJhM5E58cs2znp8MkVt1jMMquHfnC1OWF7rXfjnAyhyL3P2TzxJZ/VFe3ooDtMj13m3dFE
AGVMjrT3dpcHZmXJLcmsILLWTiFbdSpiOwBzDgjn7CZN+0/t03zJVh0cGP/QnI1HWZFvlcG5ppM/
l7/844OULwmqmePCCSlxBvTOEzfw3PjPDIaXn0/mi4idEWweSO0WAwlJQq608M773P8WEvjS3SMq
51Fg14aFBHMDF9zBtnmID3PnBfO8E/k1evrfnvlH7znvM+8O6+ns9TqBTYhrg1e7m6iCd3gfySzQ
0Tzco6oOnkmFpnrT8xZyctLg6oL7SzzqYj+zUdzkQzc+z3nZ+V7Pi1Pvzh4mVuT7PirHH3qmM3De
hB2arnehR0zHbMPgoXeUKlOFz4s6/hp7ThIAo07349lMEVEHF1LbJZuWMzeEI7h3sMuk3atIOTvt
wTTSKX/B0mncOrmIH3ib01+sz7+AZ6lJwOxZbjkZ9FuXdGoPILsOqJFT5c81caaQ1SnIfqxs9q5t
82015PNOCwpdxo5NNxw+2WGsrSZMC1JvdVJ0j/HYzg9lV9suWEOMbHg7tLeEan4boWWyuRxjK6vD
XWwbVlIL7XlqOJrmvzp/8+g96AVX9vW1Zy+2jSjqROzaQ3mCNwnAXI1SSPig4AUf596oKxG7tkgW
+3dVeMlkBNYf7fgWpArlR3J8tUbq+KWKfuQOtDSKedq4/XzN/2FlN19iJxUqPxy+bt2pIlHvD9ag
AsGg8FzlpQPN/GuuTn/xdR8tksXcwH8+l5Zqk1MBQubJMFs6YPnO1o07xPHWmQc3TFs4DnSdLTJQ
V7N4Azc4aztxqw9aoceXKU9cHAhQ/jZyHh6GnrivDCDcKhiMSL7zSHQPczPC11fZkfUDGbl6moCl
pWHsEB1OKuO4dYg21EnCwjovy4eyatkmq+D5h0sWulDKtPGrSeB2IVvebBvYH/jQV3YP1JUszGZT
4Tbdka3KtP01c93sd8+rciPcAduKDawDCUGHK+7ythUPSTk3IY/SYZOzdNj3lZm3aWbrMId4Ikjo
TG6LObfC3CP9bdonNsroudmW4/itASYksHNL3oJRPB5FJ5IdvH3sA4TDy7BAAQ9KuNV430Hz0vdA
qwimfE5hjMb7J6gaKSjzDXmIif01xFG17aT6HNCGL+EqVZXPmSvK8Qg1yTCNb2TTBTK91nBeCcYl
YqUt61EykZqT5RXZnUm4gLFCth2ZVieRlP2VC8NKAriEqSiejbm24+rE5C+ZbHHT/VzGvcSl5FXa
W2kB55+xgy5HhfU0Cp+P0D4dPgdG4ksaTWMi0eoBVmI0Gf28aY9JXfjDcE1CZmWbW+KRc4H4Bf0M
O5B03qSaHnuHv/ZxfU05bGWGl4hkA0hSBpfE5OSWdQiSBmzDRhwqUHMe2JVTYGUTXcKSRdXxOI+9
7qSR2ilILt1Kbv+xM/HVTOVtVdeWn7LEhCxX1pVXrgSUd77Gv8sAmrNdUmTl6mQ5zd0ssscpr8LL
Z9rao88D+e7R45hFZZy1w8l1B7gQPnbIJj735HMIvHvy5EQZ6laFOg1yeHRHiU6wO3wOwc2XMOWE
pGzUDVTonOmE9ABUq2uyySsRugQktzSxoKBoJSfQoB4zpfZOHd+Qpnq8PCprj1/cbii1s8QYBCiI
7d8Hnoedgcy1V9mfq5/zpfFRSxILnsKyP0GuBe6UBZzUROdPRN4osAlHBb+MsZXX5mHt5yzSFjq1
VtOk0H+wHP06xzGOeWtvEutzF4YlOtkitKFxXycnMrBuW3Q1QFTaNJ/qY/MlOJkwtMXjwsFcFN9s
RQI+gcw+yzDJvn5qspe4ZKUBKKvhb3Sq6l8ssTeE3jrjsLn8cL4iwsKX6OQkq1oHniXRkdqkQAYA
9s4+czq4S46JW9+Ngps/OUTA6WGYUe/1IajvHKPR1DXkAil55MM0vjkVLbxDG9v6CYro6m3qxPB9
qGx6EpCVfynt1H1LTVyEZQuSbACxqRKQSIDydi6vrZt4bseHEjikh9FIfUwod79qHIDbJuPI+4GV
3jaomQZ937g/Y9aIbyKGQH1XKpkHuCh4X0ZKoV9VdBF8/iBqqHy7qKq7MWnT0GJpuld1UYUyScjW
dqzspJhKvwFTDtZ1nNQbl8MJ3E+npr8BsTjfR1UVoVAXTfuB4bDElc8kN+k4yC8QDAOrQXp6NzWD
tZGNTf5kPURg/AEyGr/SyTL3ichJ7Ndg8u9Gz2l2k1uUh3qmzSYfjPdznGV0n2vhbLXTCeUncMI4
9ZCuhTLFAAeIagD92FMFFFKgLlk8eoKYbZRF8QvcygvwKIB5v58jxTcuNc6fQlboMwyl/TiOEj/f
LRPpe7iyhm6dtVtwFqvj1FeQj4SOzS9AvZon1ncR0F1wyvhuTxbfmGZwp5u8Y6K8oZGpH4RWd44d
1egcQMJMjG51Y+W266NeUKPFbadh0Rq+9VxS3OLPyhDeunbgwgRqI1pGgjSO88AYqw0EGj43QIqB
uT1rrwxcr/aCsW7mTdax5it3qfPSpp2zn+tkCssexiaq7qCSyCOqUAmELyFArkNQOwwzmcTCB9DS
PUyEO3DfANo8gQUgZJjT+aYyOnq2hynaa23mo8Bi3NfNOIEN56odqNA8FKkGy7bX7GfNs/o1nhBE
tSTyaTaT3EKseryvEm79BA5F/JKzGr56FcKDwKL2F/FiGkyoIk4BLgIi0LM1/Ya4RBCRpg2k5ZTz
xihb3vRwJHbG9mAlM2Q1B/lUTKU/zOK7p2MVQPq43NQZoBq165yc3HyxYrvc6opXm8bVPeSk4b3N
O9VsvCJlP1pc3zZJkfcvg2fEbU9jDCpsxvdjJ7xjauC+a4re23jKAJnhVMM+8boa7jBd0QDx0Ge7
PJvzWzgs8G0EFsA2jmL9nEp8s8rTEsgt3tCgJkAITOgx3SkCFpM0dnZfMo1rsqv5PRcQm8LlePAL
V5J+C0ovDe2CeL87VOQhDN+4xi8S6IcbexqOlp7mr3GPaaKApjw4sPrYs15FpxTN5IDYkXc3M8/7
Ys9g2DW8ovvazSLUNxVw0mpoZBgx2e0dJbvtNMO1tawxgprqPJx1n4eu1zQIA+puM10A9yRdwBEC
3QDuLkRVb+YCyotHgAdtvtM8tkKZWRkMZ/C/Jg3Eh4hAUKusjAIQUPMtVdzaeWML3TggX2FIyvsf
ykurLCz5nH9v4rQ4uVlZfYH5ZrMztEpe3Unqn1jWVSDr2ATSbqDyMsWeQSEBHGh3CyVluBpNcIUO
KLGr+9zkCkwuNkaxXw2odqcaYxM0naJz4LLSK4LCZOVjD9xbvnGdDD5q0nJZCLzV+DV3+uK2h/K4
49ecTl9E07i7NC3JE/QCLODhLEodQLMYLGkcx26+5UkdfSdjPh4jDU2iIONmvh/qRIAXxSb5gKUB
fx8bqojYaew8PaCfKPbO3KHnMeqphrA5XF9wyQbZ4m4YsD+BLjZ7+9wrVHev6dz5ZdRkbNOQUv1I
zrhzMwuOXH8mPQN5ptdVCHPRosS1iFk66Iw3PU5lD4BdOXr52UxAlX8uH2Er2cOS8MI79HYbU42Q
e+L3UayQp5Tq2+jm+koO+nGfiy/98wqhI9XI3Jzmrr6RNaRCZPedRMUTQ+aFdXuNNbeSRS/pLpA5
6ZrWRmFl7NWj3XrbOKuvtVlWyoxLcgtqD9SkAmXG1FVia1J+0xMod9Sum6B80xzI7Nzb0fApfApU
3//N2lmLWk01wrDPZE8AUG8scp871xpdK7czZ1F/AtqYn3XyqhOFJtofgfTu2NqWgXV6Cx5mR65J
uK7E1VLVIE47CBsUOS7gMTCbUBHrsu9d0T9/KmqXlAHIARRxHM8l3I6cjRmaYcvq2vNnC3pgl9+w
ghiAhtq/s9B6fa/bDK5PauyjY2LVBQrMif46yJn6CvvPzdCUp6lFTQaSKzdlzuO9nvt2U2RDfJ9B
EeWu7NS1O+LKtC3ZBpgm0A3ioTglhtwbD6cdm2EsJdoX4pCHyz/Z+lth+KCCt2QckLoxkCRgcCDF
Afg0dYN3O7QmqoN2QLFuLvqhR9cYBbUk7+opAAhMfjNjZD3xzJOOT52++9G6lVv6mTuVd3WJO1ws
muKLneDWFbJs4j8KKUSBhY/CuV/r2oaB1eRVgdDpDKB8A0PHyMKFldviJXenLgpsWTqHmNrNq4Y5
YBsCR69tII0LHfnj0FIkE45sNqjJdJB84lH50BE2PjpMqiABL5T4Vs7iMG3G8Q0+mIJuSF2IV2gn
TRvdu9GG8pH4DJ3IHxDuEt/ZDOjrjpi8/iq4qKaAee30pCunDSdo/aGsCCHpsk+9faOVfdv3eXnK
yljfdzmgFWQsjBNYVpeOYdq1EO5A+8n4ZW1JfHpFz4a0XU1eEzqT1NclaXeNU+WBsmPo8VRunmQQ
uimjR0qcCEPuti+smNgzMWLwqaVxhRDpQ+tpe2/RTgZ5JazfHHo58daUath6YNk+jTaFDl5K6z2U
sJE5qfk4QMPhtshF4jO09o4okMoDlCFRywDvzRe4iPm01f1WGTGi9j17Vjh3afFQQ8o6rASQKRFR
ZFfAysAXmUNuW6c2YU2H6lvWz8l2nlR9P/Ei2XYeK7dZQ35kJqm2icsjx096eFbBZ9hA9cezmkAC
MQiVThmnPkjg/IHMWMud4votY7UAAJcp74HBGRAUs3oU911twYxEJyS+m5LB8oKKaQwckjg4yLTm
zkJWDyTiWN40iSmhc2Rjgw76psoT6MLAeXgmhXVwohj7WzZJL/5dqcY5NhYQ5mA1GVTDU6+zAyPL
6G0aUuLDT80ObGGbgID0Aa8HyXBLkTG9o6Mt8f5h2kNhvH22Gjnss8TyNhaEOI+1rNjJmid72xZZ
c0pUlT9RCBluoZanDogqOyCyavYJN3mQRHZ67w1jHLhjDyGvcup8iHRpSJRr79a2LWunK9IGkyL2
/eiKqNxO+Nun1ornwIKL6O2gOfKYcrT37kDroJdZ+gY8OAuQPOlNO5aJD+F7/lhifkGgte7NgDD1
26kBQzOn2oVdnmpukjHKNrVb278K3du3Be0oVD9QS8ua2v2GEmW6n+oqPUtWsMkX9djeWU1C7uQE
paStFxXqZ5oAfJAh9/xKvOGPXQ3ZTsPROnDr3gsse2DbMhr1rWq78eskZH5fMVxBgniYqycCZwo0
vGA/CB1HlO33TiR6EDoAzvM1r4SzaYTQ+0qwdptPvA3pZLAT53n00qVRD9Gc3BrQfCMMG4lk+jeT
UP8MtLSzPSQhDQ873NSeq7JCmyWF8o3xbZlWz8g85xr+5D0YCwNr+5ucztNbLCn+W4J3EjAh1R0p
HPx3Dj0tGKpaKdLEPhomiFo1ssTWGOdoX8DXi/28vA2vbPVLRoVwMqeH1ONwJOfPRMeGR7AEH+CP
U11JMNbecP7zd2VBNSMeIxgWHc3cOrhkGhpYRX/s5fgi4vFaH2ElIVtSy9DFqZvaIPHLi+GL086w
MWi/XB6iv1Ddjw6qxS9I8l46bYfyvvtY36h947vBtvEP0MX+Bm6TCfnjfPSOZFdunpLj/qzL+jpe
wW2t/axzwvNu8EoDOE/Vu+XJbeGaDh6kfS2DXUmZljyzKa0b8EXQeJla+pS00WOf8Nu8cP9cHrSV
JHYp0IJ1bZ2LMvoEE/Od2+VBxNiXVLebOud+UQ/fJL2mTbg2RosKK44giRQWYwQqfRNO9RyHJLfF
9vIPWblRLOlfU2RRT0ZUg3+XHxnjIZX8sbWm3Vz9NMW1nv/acC3yvxzidAymZwOgefZB20Xpo872
Wluwsk+HLxkvH+K8ueaJtjL1S0pYhssejvY5OQkcmt9g6mu9xnWVh6bB0Xp51FZ+z5IVVg5uIoF0
L0/Yu74ISW9bIl9Lq90VdQaGqXly42va9edV+MHqXNoeQvWr0CrOp6PEDWzykKDpeDN2v1R9TYxt
7Q3nwHu3CFnjzNQeovEIpPVxjIt9Mub7hqRfWF6Gl8drJcqWDCtGc8n7wUlPOoM2qJWH1nBM0NGe
uYac5tfLL2FrE79YKSkrCDeFoqf6jb+Zu/k5Ow4p+tV+9zb+aO6P8hsSZPr98ttW2mZ80aCvJeQg
arg2nJr5rKoo66okPtxyxXbK4vLIsthshhRIUT9PewL9eqLqK7CHlR3hrxXMuwnTaWrhrDUeMojy
qFy+d7L01+VftTKES4oViznsaOXgHlXyxuV5mb4i//I/9/Dzanr33ShI88F0s3u0yulZTeV/U8cy
PzafE4fiSzPEuu+j2uoz79jYXrtjgrv7wfDqShd8JYaXPKuBw86VJMCSZZ6rd2BwZA+JQ1CUqmZ9
6kC5/69Q3rVCz0p0LRk7JRKjDh1B9+gWERzVf01Vg2vSBLeNJOCq8Udigh6ecpcnZiWgliSe2B0T
UQ1oHClA6X1UqpNvFpT6flx++sr+siTxVLJo0yS1x2Ni/57YDGXt9lx59GV1jVW+9v2LhZ8pMUhd
jrj1iOxPYfMf9njNHmxtIhbLHJpUqFVSg/apSQN7tk6ohz92ckbzJnsGoiX0+sgfxDXptLWxWhyU
rScMbl50PHZALHk5VLvRLpFwwgAReXt5OlYGa8kOGSboaiN5n44udZHhKxWi2XTNHWath7fkhkyi
4J0Twzm8t+1uE82TEzR93YQmGe07mNs1IQDE1VYzy/0KIVqahQK3FO47DUnuSkiQ7ouyd3Lcn+L6
tR0j+xBFVXlq0iZ965yh/E1y8TmOEf9rp/xuP3LJIKjXsPw0S6oAOBo3JJftlWFe2S6WtEGKOmfS
W6Q8nYnpMToZ0OH16yQJxoodKn2NcLGSiSz5g30SRSkk5TsY8LGt65Q7lFaDsYvvRJIebdp/pQ6M
QT8XOYvgdMqspajqpKfGeTP8NIHgcfnBK6fOkkymeyjMTt65SNunh7IyL6Ml971Ifl9+/ErEL7lk
M2XumI4KvWJlAwInni3a/Ln86DX4+pJKJhyvEcXkiqN17lvFwIMGEIrINyVRzR61HbUHmaPzxwL1
Tbucoo3ORmd/+eUrm8VfRvC7+KW8EH094sEFpJz8MoFPBvDfDymbqF+k85VEZy3Czm9/95aaVX2t
nEKfKtQeyrGCPFF/gIrYJgc+thTFUY1X8AsrYfA3r3v3JnQ2IqZmXETn3oFj3Rdjz9s8ebo8WGsP
PwfHu4eLjs8FTwXWY5Z1QWSgrAZS/pdpvkaL+/gFbJmVpXNuQ9/R9KdE7LCfgCOBcln2fPnrPw5h
tszLZIdOfua0/Uk1qc/Lu6y48uCPY4gtae8wk9FFYqr8fP/DuVy3cfzQ1BH9U80seYQeZr773C84
75Pvxl/Bm9LWLQwRNX3IqjgsEh587smLAEWLrRnbvm1Pgu5L3voAqF7Zlz7ew9kyC4Os92QPEhZ0
cfZka3og+inuAXvI4DaL9unlz1+Jm2Xy5QBo4IwRvDVbdLXJX//L2u/ZNRX0j5cvWxpFt87sVRWF
/V/SSd+ybln6TFKQIYoOyWTqV+k1MOfaYC0ypYFxG3j6pj11LbT9ooOJ7RBGKsEMGHxqX2mrrP2a
xRHU6tiK0GdrTlTE7FDoSe2HPpZbSvrqaHLevqIrLoIikcnm8vSsvHGZLqV9Dzn7ArZ0Q53e1Ew8
d1zdxA4Iu1mM4q/LIG/oXutMrSzzZfZU2VMvtcIeQowGuNz1M/tKpW1ldpZnBbAjE48Ilp9T0u6W
sq4OorbqIeeKjlSf0GyLPIx86shgS5osXGFU33mmPUH1Ig5myPz7ddSro/BQeWWlC0SB06ZvbCyv
Bd/KNrY8OjIPTlt2yiBkAXeuOyufiodYN/O2L2PLN3Bg+1w0LI97YmrjkTHpT64Ijd8Nmxlck426
z8yVF6xEAF1sZjBZGHQPw4ITYtvvmPFZ+vtyIK9EAD3vP+82YHiYANPVI7bEUBzS2DkoZfbKMoDK
a2ZCE3VXXnR+4P9WrNiSjBvbIiVWVMJbD067TvsA+EtoObvLv2KllcyW7NuaFpjOyulOQA+NwLuw
cc+hnXOTQZT4kM6k9J0W052JAia2o3QfTIbOGeEoOpmGDZuqR5/X49U1LYEVaR+29Kn1HHgl2AAu
nCJRT34WqV1nxk0eY/4g3vRNE/NMimLL0HhBzVBiWcPW7PJgrI30Ysu1LGuyFceihnVXQPkDWB+i
PFx+9logLnZaniQjhMEQ6U31U6gfXH0qyQMq7d8wBDxwSG0edScOPz+3eoHkUcCG6MqIfPzVdMnh
BTQTKqkcYPa+TjeUjPsavdfLA7KihE+X/F3L1VNjeaI7zRUIeCj8g/sPQd0TN/DTRbteb2elm42s
rOlHmxEbhwPITxtADdLDZKdDYKlC+lTqbpO1hbVTsAb4efnbPt7+wAj7d1AZbMtKQAhhcFpAl8Cj
eyfPApbvbco+FQ4wuP/3DQ1wXXM9Eizq/FgPoZtdmbAVQUC6ZIDa7cRk2uLBXdBs9CH7Ep/6ZxaW
Yb5Ntr3vhsO2Oshj82zfiFO9K4NrJbYVxzy6JIcWVp1HAKoiM7rh92LXHgCD3Q63eeJD/+5Wn5pt
cYgfhpv0VG6sE5RNN/K5ulLC/f/M/X93SbrkjmbCnfOkT/JTnEDhMBgjdM2N072MXhrDKoIh00jA
HHqwRhM18HKX5QhqjFPeTn3DvpGYOCJwe+hmi760b0oqFbAYSCTh3KOKs5uOa2d3PbEKKC3qQvku
XHr8wUCtH6CQUvq9N6ugoanG3XTmj2Ne9GFuJ3NIaBcB0NqjaR0BEMmZDe0V44z3cWH1Xyt0o/5I
FsW3Gt4gb/LM8XKg5bF1B1WHsOXwfEfG/R2p4nybAnrp94J5z7SN+wCeG8ovzhfWvEULaHTGfFtQ
Om7UPFR7uD6OL1UPJcUUuN6NAsDpl9NZIvYnOBHdppN2t16dTbe6KqyNsOv4Vw3gAbwYBojFQIcE
vk+Z0eWdRm/0CXc9Qv3M4eRHRGrvxjJAA8ZOAW2SVliN781d8tuTVPoAD5AXXsVwAnSBzCCDEwed
jn46hcdeeWLFvomS+QFSFgK0UgBtZu4Zf2R9ComTfBqAumUFcF9tH86Vbm+IPQMtwNyc7ATtmy8T
/Xvrt9v7wh2G19iZy2Q3JT1/Q5IH9xtqIaZJVpxqk6CcWKFCOvZT+VqXdbStKtXeCTt3Tx7AswH2
ZHnIx5gDnFACvtJA028zZZ2HpqNSU2ABFhn5k8u7cCqtwvV1HeOvtZ7pNzCO5TeCcPakNewvfXCV
5ZE35jUesH1gX4qn4uQAmgdt8wHo3Ms709qGvMhnElrbDDI+8jimL2Neb9IkvpIpfXz4gV/1744E
vU+QeImRR2jbpb6NAnmVebCV+ZwIB10KEzQtVWMJHMNpUkOJ1rHzlrWNuoIa+Jt3f7D8Jf/369Ms
biarxbUCBqp2CDJp/GNWbbSJDCxsogIah3EEvaOJDUlY0dLb4k4OV88cqoBVYZMH8I7rMC1xENFm
LE6t01r36N1dU/JbO1Csfz/PdL2pGpn2JzBcI+Si6a5MhYA7fWvCJEqvTOFKcCxJ7jZBPXiu4Wcs
JJx21V1UvFyOupXYWFLZnXis4KhZQRMvxSIAB/NnoxDyqvGuHIcraSgV55/0LpuuYO4dDU3Nj0DU
5SfBq3nv4j4TzkQAJV6CH8zSBKzTEjUygL7EgHoTMJz3bd6NOw5s147En0sDqVjEEoA9ecSmCmfz
fFDl11wrP3av3BtXAmHJdy6QBE6g/KSnUd9zqU9SjIchZzvwu68EwV8Q6AdLYWkXkxBvVNU5Cgas
r2eAgdSNjgp20JEmewFZ0diPWs/+JdtmfsHpUeDiyNJt7uTUh6GAh3/UzWOFIlCIPVKFxeSAKlxl
Zp8zxuDpOqg96Cj9TjmmAgzdAAmUxBXuJWLeT83cbT3Pth4NnQYfqXu3JZ6mYdfX8at0yHQ09WR2
GZCJtwLajXe5hY6r0lYSeCItN5onZKMdqBtVs5CnlPUi9OqEAUbH2Eb2UQ48Gv6tJ6m1RwGsfkwA
C9uAeW0HEkitK1Wkj8sUdOnTUgtklKRDGtWHWbkB4Ny7xa0bTIKrF52Vxbo0GG7BM65igjKbYg1M
c92jbrwrIfC3vvFBCCzpjybpgDmUiDL0b/vWHzrmlAcF65knAfus2oeJC5gpcWyzt4LLY1ub2p9b
9Vp06Z6DDvNT0YwhSyLNfFSOqLdsUt4uZ5oDddZeA2GdrygffOWSBz3M1tC39tieeD3pUOdNsVFj
kW6Ap7T3GYDmr7SSEppKyYvV5s2VG+/aXrbIvNOK0ha6QRLHcvRjrNSz3dOX/2PuzJojx7Es/Vfa
8p3ZIAlwaesss+bim1y7SwrpBabQwgUEAZIAt18/x6NyurI0E5nT9TRmZVYWKclXEsC995zvLDH7
i9LhZ1/rl3qs6aFfNzPadlUBf9cTr09/vgT/7HHPF+ofFshGIJGjrAWGRUO7kcWSs6L+i83zJ2vS
V/swEhI8hI1hwQgCkmhYskincgRXb4PurwRLP/nQv7pmSzkExjqTuWiXqxGiNIqQytaSzb/22XzZ
XWOFw5Zoz61SaFRrf2e69z9/4J99Ml/qwIWXMgwJ7lHokg++Zm/G2hxJ3RlWmn9JBkHCL5ej7UqD
8SJ2AqgQ4vbS0SIl8trp57SXfzWY/cnb+GqT5ZUAdbXxqwuzBvfBUn1oOu8Ft1d+/S+e7r56ZeEy
Cspp8OsLPM+Si2b1c1qN7C8WtJ+9gXMP7g8X/wy5vHL6tjtUMS1yORg3BXqXPqgoZI9r6HZ/cSf8
5DL96pitnWGOF9jkLqhc86jYNZ7Kvb+Cbv/sTZyf9A9vIphoOxZA6V24vPUTP5pOcbA8iSrOvBmL
7Z9fsT97B+fl4w9PMnKJxS3AFev1G9NGSaCLlMe3f/7gP1mDvtqYoLRHRohLzIUJDU+o7uMEO7C/
+/NH/9lL/3IXex0wwDrqzUUcrNkAjh6yrCz9iwPmzz78L3ey5yBcSkZooetlE64bRIlOJWwZmz9/
6T/7YL7cxFgnigLlN77aAGiUYEq7v5IS/eRD+Qo8KXBeNKWHRvxQP5HygyND2PwVbuv/3sEmX3En
ix28eZ0F1n1LLM56bpXbUiNPD13QLDaq2hXTuGQ/PqJ/f5v/o/hQN3/f14e//Sf+/aZgKKyK0nz5
599OSuJ//3n+m//+nX/+i79tP9TVq/wYvv7SP/0NHvf3581ezes//SNvUewtt/ajX+4+BtuYH4+P
V3j+zf/XH/7bx49HOS3647df3pRtzfnRikq1v/z+o/37b7+4Z87Kv//x8X//4fkN/PbL5WvzOlX/
xx98vA7mt1989iuIMiwIAxbSEKs/ao3p48dPvF+D0AuwgPmEwW1w5oi0qjflb7848a+AEXhxDIuH
x7zYO7dOB2V//MwNf0VTjMVRgD9i4Du4v/zvl/ZPX84/vqx/A2P1RlWtGX77xXN/mCz/cTpjQcCo
G1LiU58SAv3Fl4MHQqXrevXWOYnnKIShLAZI6HjuX56d6+qxbMk0JXgPZ9s57TdzE7F92crhBibf
AIHvnrwY0Bo8BQb2xFk4/aFzyZrBlOQehxgTGRYUsFrgAA/r79iZA7JB1V5rs2RBDLfN1F30AUAe
gfQ+vHh5lmMPSyq/M2ub48VpWA9QIgQTEkzIrB+pIQteyYwg2o4eGjy7ti48YtO1388sW3Tb7R3U
mOfID4tgRB1vpmW8IL2QGD46n44XP1klNsVq4YEt3f3iwrE7g0xiNXXy2Qn0QU+TTcq6UvkKlzCa
iVG2iJ6fuu51WfxEQBuzs16NngMN8Pyde19IsQFh7spQh25WIk8wsW4L3WblvELR0iF8CTT5HunK
LlrBlog4Hyd4obuyvG4dmNH4sGalR1NbBZfUEQ/cQfK3TKhs4muQZGDZEmnnz+nUVOjb0KwI9AsP
FpNIAx9o7XsfZBjKZ1IEbUYMW3YLc51ManeFg7fx91URRsnM43SOoxyIcLlbJIBVVVuKOzAqLqiq
3nooZC5EHDm5Y4cybTuqE5Bi33xDy8yw9xL6yhLcCC1PDMU6k5tR2EssJJlspum1Z5PdMky17yK3
v+rEcNDmqUV3BlUbHHCiwMgFbghvUvvJuN9wRbXpEo0XMKfdtV571BNfEiTTedvGBjdru3z04TlY
bGj38TiPO6bm7wWcT8KILgs5xMq2XNN+le9VZd8Kyq7XANcSsvISSboqrSuHIz9++mS4ttKatnvJ
+MaX05IMZAVWjqIamhv4q0KGoqSeMY0aCfFgjOvra2CZEUpUjM2hGdaj14YIPZ6majP5/K4Pms3Q
ulAq+13CcfzaET1cDRMMzLTp3rh131pF4ftZ9uCMHuoQpkQeNzDtuiBAc6Nlqov6xoKIPFTs1u3X
T7SNgOcrzJwrt/qgvb+JvRmcrSVOmUaEfDtUDxE1D6IergpN7qmD35CQ9sEf6Gae1zVZNPt5yMu9
WrtDGbTfYVFf83AtgteR9t/pOH4bY1+IdK7d6x75aW3cn2LlZz5IFi6mM4lbephvm/fCmNQLHdz0
wX3Vz+1NV0D54PstuBbEuru68N4EYAuH0gFrvJ1jeAmVBmDNaQ6dYK/e5Oe9XHHtuMmKYOP1DAi4
WYsLhB+nISSNbRUli7vjIgbDwX0PFnbweLHV9mDHDZCFyTizIrOOF+Hmb5IAFW0g5b7ttz4YsHLt
M/Q/NpCavrg+rpkpcjt80aiDAQ2bfQI/7JM/3Ks5zHrpQkwhgT7Ba8ctn4rudaLboWnSUD+NUfBe
No0WkAyHBL8UAHXRpbQA5C22KtQvk5ncGLdnqxwEJfHV00kg+rqASh0zVdglF7+Eo4Es6HuM/dpo
fExLxd5YPdK42lCsOrVIIG6L6B6hZqR8IUi5mmQK/R6gASQYaHsdulp2z0pX0t2VgMtV8C50LlKT
h1DqcMcXb1lSa3wuLtZmEUECfgnYCHC1Io6bQjeFF2UK/3uvZXRN4hKDBddxxltTWgRZeIzq/Vwr
zDAg6UJOm6kRX47ImRrUt7Kj/lMjmtlLIHTV/Xbo/OCtIMBmpH1b45Q/QNGB1bleO+MnAZgJcer0
NQ3ypm26AUxIvx4zpAo5MkcF2NSbFfsNQkoRuJXoThc8TlrjE3AtAP+8WT0W5hzGiW3Z0OJZwsjO
lwY3fMRS4uKUlQR0bC95P+wb3OVsMeIbJJTN67C6V23dXJ+H5ZdqaGGo436RasVrL6HBcu+7MOYy
CNmfFRjg2cz5o48OSVpN9h12Or0zepbX6E/j1jEi6ZmGW2/etchkcyB/gR0N9sYhNbNAc3i6RHGT
xFWRykCngcUiOg67sa7zQoz44NXN5KN9guYFckTG3nFTBy24HCvtsivWgzu1JkXubwuZBegPc50J
bU5VBZ4m7HvPg1/lMdfhcRrxH+zwsdJmF0aSJPDJ7KCK3029TTqPRdlcV4hihy7A1lXS+VSlDars
fNKWH4A8zJAeuPXtyF7CqPATxHogsZ0FZrPiLtoHhX0MSpVC6L+moOgPq87Ak4dzecQtCSXDXVDx
y0gXm3Vs7jlh6A6EkX8qllIe52X2U484SVDMt41y5J42DQjVmBpVdOZpwOAOHCe+xbe5tcrqBOPe
D940n5Go3cTv3WpXjuj7uLFodn6xNOkQhvB7sfkMqsj1jHsPGME8QhF+M8ll447ys7fOkRZmi3Nw
JnoCVe6zD/jpplBg0g76xoAa6fslsBhgRVT11hbXbRNgWBPFj6UzH7Ve74JG8QTnizHre4lNJwDg
UQOmotddSPpPMKtuQl821y2eOJvpuh1g+83d2TmOzF6FPVz1vYgXltgA3aOYzq98uuZClAmrnXg7
SXdTVjKN12OPasAiXXHEcQlbaTS+w6j9SGvwNzS6Lnszu2UO86/ZlDOYO2WL9ufSPZhwPqxIXb+C
wGgHR19xDPxlwyrvxpwDxttYgiUzyxvJhNgC2XNay9f2bO6v7GZcp33IJzeDhjnhWoPnVD/LFXwb
P0od1WJ76Wy8d019EUEeBRINbpKwuhsQsdfbbRBiXZ6J3A0RhPKVDuILR5Sfob/mDXW+N73aRQoX
knbzaW4yDQe6iTuZ9kha2aP7IraiWh4RDLhZoEksiLsrQvlc8B5TxnLXYdJRkBC0sfajHot0kjJv
RpzFUG4nlRJPPjPwxOJe5O21aAbchqSINhGb273P0OfvFBrM82Yq4+9GhBmtbgZ+LCtcW2hCO8Bz
TTCi9/FpmPVxnQnONw8jYvcAlNma6anzhx3szs2jhfZQrdeAJcRbadS+487O8xy4QOLUl0OKYLon
0r2O0nmLRYmt/6j4SD4AbrrwzmTMgSco9rKGx1tbOQ/SlTwv6tDbtpDJPOopfkIYbHOPezJKQAJ0
E1WMl4qRbdEEn0Ht52gp3bXoyWD1rUpMTL05bcv+riqHbskGVqoEuDS46vszRT6PlglZaYpynKHb
rICRnyDLESc+ngzOFXDPeMsvyAQA/WqobmXF8noEBGYAXDUF3QUzd62eGOZBtoY/gBm6xaUWJsCC
k7SCcmQ02DKIep2pvtAmuooFgse6SvfJXPc7EWK0nhaEsTJZsILlTY9Jfj2s36ZqRD+8f9FNrDIE
4BZ5PI25DbfFgI18JFfUOG0aen60417HH+qJ72IIuNv5G9gBt407zJmj6HPcfR+bLrNA/49qMfnC
w1twAaaM+JiXFwO4DpSXiRF22NQBD7NymtKKLSmtcf0sXgKqw1Xs0m0RA3laMdLhTCT7B9W2TZiQ
gK5vOlJwX+GmG4/+PNag6s3rJjLelLmeIy5hOIecSdNT32OLcTW7UXKZn1dvWD+rCo9pwTdw/fKy
xjWU9/YmNtPDiuQnBDsdwrXbNwyUIxjY0t4V6dJVWY1kZr8JNyOm7H07ITLE5Iw2JnVk6NzC5AwU
kyzHx6ZcT9LDCctZLhBYC1cS722qSjhgEcLo8OCiD/nOl+O+N33WRE6TyDA+RjOoZRWG7XF95bTR
k5Xzmx7qqxIxipZ951V13ly+dbOblTLKOdqWdYTtaeJ9cGJu6+zWgFXJQJs95ma7wICFUq+XHrQS
WP0BdO25l1a2zUdG7t3AuwYnbQMxRLZSBDXPKFwTj3T9TgPWmwyo79KiVsnEwhsdOduSUnRIzdso
VbBD9VCmAwjOXVDsAANMNfz36ajx4Q0MPOliFMvOjeYHn1gUczKiCTHiFGOTLSXw9Mgn8yf7gIPg
wSqJUKGBAp/WLYcK4kfiPnURSBOkZN51O9A3VjmHCesXb+X3uA3L3DZ8C/5DbtgttpUTwx/1FEJD
4XuQZ/eUIrsN8ISR24Oe7ZPwHdDO7NWq3Tplvfs59dVHMZONLepHG5/B+aRNgID4Rof5EvpS3Nvx
bsHXEvCdaRacOF6Q0FD1qAkojreqDrC/ktw0HiLcUNzlTdM+dcrGj/ViDWDV0Y7KcE67xm7QW7uG
I02lVdgtCXyJJiv86SnQ/kvbUDcLYfhvjPParVXet/Kh7MBAq2WcupX7bg2AGz5cjMN43XlLysN+
B3klAaaqyyZNb6Kw7O87zH3qvoHqwsPpVIf6tumizbRCguFX02ex9niL3FNYIlaRGA/rKomxYsV2
zMFpfiUcRHy5+O+8DHokjQLd189y54i53fRMADhsNkGrAAYASSXxw1FeuPOAUyJ9pWGLdSSOUOGz
5T5a/e+wEZ9Q3rsAjqXhOKO3sEGDfSObDik+ItxQVdxNVm8Y9+6mushHgCwYLKhArL4jk20XTfN9
wPU3jYN7g3m0HVAjteDTRRdxQze9aR64OrYDSHsx6+44C7NqHHc9NecjDpAd3+3abKvpySJV47Lv
OjDa16B+ESLqc+ryWSVO2d0VwWhRKdzYMC7firIiI5btpvwofLte1rSGdJ0oJCrhinJUbmqLLxgH
kqRUk78vgWLPlyryTgNwWTfEXclRCFx7He9o2pDKPsm2sSmjEdk3YbBk/YLima/rZSdxxKU6DFJQ
WNQG53kouAQu4AqzULDSpmG7rnbAXkE2U0y+c1ouUM4RKLmFdOO0Y92860JYDvoR0DBkJTy4Tu+g
oCu87w1gz09D6IZbEHzHTVyE1bblGpALGg17pFuqG5Sw7i0Hh33HecB2vMMAKlcSeMCyjPwHBHGB
keEAPyWgs1+8OwZlMkA7RKHMcdBoOnFsZQfdhnECHSmmPnGBqAbbjNBmccEWbBqBUEdsLaLbhjB8
ZNO5zTEIYy9LXbrXbQBulWyjSm7IJJb3IKZhiunxvMcKpPbFUC578A+dw2pa1B6Aoigkr6BhUAHc
TWKbkxIB9iJe5Z4Jb/426HAuknVEDpDFy7wL5nn65DhPZVXMwm3rj3xHqmm+nrlc3gWLUfQSueSL
ahudDm0RxWkIochW4Z2po6iLMneB29+aEtrZsC+iLbwA9WthQXGL2SK+YyE/jKIp824dyS4iGJ6C
FUfnD8oi/c2MI4tTTwT+aQpAH5wtpGe+PxPkEyF2GpYt9GBJR71MolQfaqCWBzb6Il0hVsIeJk8R
9kOZlAgzRjBMzS5lO7QpKRxw2VxL0EQKR+Yl5/6ixlIS+PdownCRipVdBZ4BsdKT9YlIgc8r8L0a
RhvtbLRH+GmcSnWhau0fZTUKKC+Qb+NgkJSsAWlzH6w/kU5EmVuEapKXgpX2GfQccra8mPUWzEIU
JFBGN9+LqsVhY0ZWJuIclm4HHXsgQOT0dx2dUcRKVrH3ljRw41YwNJcp50bsOwZ7N6JJxIE5qj7W
OB59M2Ja9rX12YVTVQWm2DwOHFBPPH7w8azIdUJ23qZRPcNxXXX+E+onlWgHmwwnIfTZbW74umdx
cOsyXANtH9/NVr16vN92PT9MSKnblq4HlSQ0dgYHDnjR9oYbI5NlsOgAqFBFUQrt0nKhK4FlhEP2
B/GaXwIQVbbxNqqmMUMhP57ghvSQNgVDUBKirgeC0IQMtUfLN7FxSEpRTm8pGrg+SIAI9lITZGwE
n8rCljHTuAcArIESJbPCotgpJodvHTzPBiEDbiaHsgEEMpxeI6OexjF2bxywf3AOgBjQny61EyLT
GvmemYjj+tYF4u/SoeGdonIjo/Z2mYdxa/zV2B1yNsZi2082vJxD00kwpAZ7X7T6RbTu+U6dSrOX
VT3Q1PcWDUUfEvAuOuLBlWcEltQmWvutnul3xg0kHy6ar5cFa+M5WQAIASLUcfN2cdBtlchmFEk1
mu7gajj5rTJ8G/TxLFJft/q98Vb0PFekc+AbhWs3BR73diI4anseaikcRuz4XOozdXO1yHxYV8hm
Eucs6UQcBKEpGE79gzN00IqHeNwDLyBbroDfO64hHXe1V+xNHIYJAvbs5eTpKPdBgT35dD0fPdZo
3E/UbdBTDPlyMGhUYHsVeriEb3bYWJeyo6e5B63ECHq+P6FCxL21umiqGLNHUyavJMpADLbzsbBk
24ej/e52tsqGCdUwiI86QeJqHgfjxil9CNuno7LedOcZiere+mR+CxGBgqRcnENQMAu2or6OyrTG
Jr5HedV9sGoA0CoaoEZZR0iemoqVl7Ms54s1GNAu8aAT6FINn/MhWNQNi5jG4UcW/S2YEcgBQg0W
J53t2hY1JMXdVhcXkC/qpBb9eO2FxSO13YOAWi1lprh1ga9NWwc5wd2qUhBs8YX98FIH9ZSAxoar
27833hayM0BauKOOmP+aBMl1Bw9rLUqb6sV3nXI3Nf1zIOsbdzankbufWEbSCR8ljqWow52rsUc+
kVwUujV0yjoyfEMLDL+y8G+Gn8mZTQTFd13jWlJRRlQA3Ci8CTiyIVZ4xVXK5bELnz1F79FJgqCq
72gSN/7NNIdLAhTYVrIwHYRydtXEHocOidzFSs0t+kw3VTtvKvRWa3LyATA9Kia+z1j/3KZHv9dh
tDva1uluHQfN9IE5Vb4u+CITg8PJiDspcgBpC9GvK5dpUyKN7YUvCrpn9MFSwM3ChwrBLNHgpMKS
04L+fDJH0fU84OTAYvnWUO+KUKWhWm5tZiOVAmy2ACJM1BvDtaKxKme+ba6JGIe87HgOW3g2hdN9
E1CzXUmr70ZLotyj87ET3lO7+m+DCV5N/TDwEKnwCprg0d824ZNqMIGwM0fPycgGjkqNPBX2umLo
mvAqfJhIfLnMgBFDcYy9FvQo6q0ItnbRTKkHzHshzEJvjEHwNaLLNw56N2ud461uzj5dqCpzacgG
dfPjDA/yNpR0hD0UeC7ERiRVPUs0XOld2LUcbdP+NFl7zeHHTFBAH6fV31YE9ULVeCSvluajhNsd
vcjwbgTlEslwPDyi3wDaVlFdCheHvCgCU9dp+Q2E1XXixv2HH+BAuirV3qBBfDfj1J8EI2plPrH7
gLHDgvy6rKvCODfERZU87TDTod+sGlEV6McmKDeoizqIM+XHVNXTtim1ybAz1eS6Apr1wUca436K
eSC3IO8/o3NwYVv0qt1oeow8m67hPO8gVb7tFvWu7dmzxycc0ZT8BHIW7S3yCSXsU9RZ0Ov84Qeu
dUwA3662fVSKDToqD1OFrjkputuCaHFA+3m9dCrebeRUDBvaSI0Mo9DCguMf1TK/BE2DxHYXnxy6
Yckk1QndeCcZJDnwAOl9/UxpOiwDhkcYZuzZIlNFhy5MPM7UpbKBD5RukK1DtCXgM2fE7fDJ8VSN
QOrhc2bo5czfFiYKkJzjo7Crd+lA7Z4IJ5puZwsyNGCHOPLGC8C+iuaoDODXsUbgHa4R9tz1qLvm
lusqyufCO4UY98OLVXsvCE6edmQiwRWIIAWYv/FSXwc1AITgDJMkwmQtnc171A9svzpiuF/WUTxj
I58vlCq/rw6vnulaRFd84LsWMsOkcAKUJ915PFIXaaG7A6oi3gmeVzyqUteCqO8LUJmraFiOQSyc
je97GW3Ukdt2a1fIzaP4de7QsEPbw0FLCoOx2F/AFXSTaZ4+PKzLXSO+lZjDKIyHUiAEdyu6OFjR
eArVCMnL0rJLL8B9qmfQdKl49+py0y541zjmJeHEN40vHrreBHsI61LqolHtCj+fHAdfkoczNeo4
7j9UjjMnFkN29KPNZz1035ANXx7jsM4g1gQ5DxwjgxNG4hdrvfUqQHppfQA3bT+4DF1tLNElKtzK
XccX1jk9rLbDlPA2elgn/20Mqwunrg9uHe7qRmxjgXOVALPsjAGcZMKAbz7CWdNdTcTl4OOCiqg9
LNUx4WuGkcaSlG2hUgJlDtpFeJPoXSl9BJdm7w1Rg1MrEOBufGwpkzuqG3EQ3AFEXVPYfbQ4LVw+
Of78iSkW3u56HXitwtJ+PiGU32I0mKxtZoTU9zjqT+S+qquHuXf8VLflnnbrfpn5BW/dS9YDnIwh
VoKp30VFpwM2xgE9YLeGqvVcWDJfZzVFKRJiulELHx1HEl80LgwJ3sqehtXgygEROYlm5h4wDjk5
yKQYrR7SzumeOabb2RhyeinwTjYqQE6VloCaRwznNv9R1c/D9NkNGHY4uPRLIFBxSqnYhymClx6a
yT6kOyV9FwOsFg1f6scPivnywDRuWK+48sf1pKrqVZH+mcwYK0jYHuwAyHlx1Y0NvtYuALCmQVBP
XUA7HqPCRJRV4vnWSTiOZzg2FG6u8LRscG9HSLUTic8BtL4NLyzC/ngKuvcFUP4SwlmsDmuEVoMA
3z8pHZrQluTM3UxBlw71uosloJiDViQtCTcZyv4rOUs3A+0Xk64KKGPfp9tSAoWKHCVs1PC3Z44I
h2sa+G8W045xcLbnEefolCINPF4CWuK22aDXF1ar27o+TmI+o1FJBq8/CphGnTp8CsdVuOdksuDk
Cry+pcaWt5I+E67BOO1R4bqDm+YzAJN/7KfvBvPDDQsFnvyGBE6YDIrHVwguuu3hPBGhf11r9IFg
ankUHvcBV1xx4kZQEc4auxWh93FsX3tcX8AoxtOjj4Zs3UVoUpvglnjFbjVg9xK1RU8VQ42SYkKO
rR0ADHQE70hQpRBoCGTI1A9QVitQzv3PYN20A95xQrsza7wsvnl9vZmaCJNFr7hdzwEA8+wisG29
4ziCUFJi7owRSSE/iwDozQqS8wAhSltmcWzFVnPdYZEPdbtFzFzWWS9RMcCcbc0vCnB3QelC+bkG
NguF3CGpaR9r7NWCDM0bNpQC7haqN60zbFWF7vqgVJ/FXof+DMZ4hMv2GreWyKxa71ALpUGAoRxX
K81MT8F9bZox8cLphA4w2l1W7xDYkLjuOw7+O7DhL1uN2h4E+PdimC6Dpn+iMSxWix/DCH2DiVA6
4koWLhZkNfhZsQBIjEOhfELu3N7lGKT4EXpqga0epdts/HUpssq4/C4S+g0RKHfDhLuMBGRPA4Pm
Y3URawgG3OIbbMo81a7+lApyhMUptgZbSOqS6jwqW9D0Z8UZr1Fdguby3YpAXXq254k70AtSWGie
fGgZxjKP22l5CYjsn6rVjNvJQfMvRFMow5lxZxbneaYib8sOLTo2ZdCBILagXjF/FQcq35uaX5l2
hPy8xO44n0paZBGZ7pWroGU2n+h1Yp6J+IV04MvDFNXVix3bmwXF6gQwNIF8XYwOyqGoQ6gGpHva
3rTrcwGAvI4ktANu4jbhLdp2W7+kW8ur/KyM8XAtch8Zki6adypcsDoP0cZvpn1jsCb5y5DJsboy
Y5RIxGtkMjJX0H3nSoFjHNJrjAf2ukbci/LfnA7rftGbS4Dcjz3W+Lhz0E67HZGiN6FhrdvCXvtI
Gh79R2mLpMDgL6b3bagOBsmDZXk+CgB6l2LPRgVIMmR0iV3kwJMFjyaKrIshnKD+Wbauj8h5dzjW
isPDG2fRaIc9MAupM+5IJHGIxLVXwT64lG9INUyM0uiuKQxbOhxFSYJopRPMe6BS8GZrKdtQkE8x
Q7zzYL1CfF1qQIMu6ygZGUKWsEGWn36BVbbwVToHYn9Oou9lAKM5JE2FKfZ9sFwOboU7C5jWThRP
YB8chIvWirzFcXPaIFELmojGAQPmlfVguFHnZOSQk7HINcdod0Xd4KO26F2MDbwLpAzudbAaeFd8
dHGlQZudbWCPBFl6IGXKxmrXrlACzDSJhnXr8gGplFBWrUHCG/nKGvo0hss1em5NNqO3D1bl2He7
Nsbmxbry1hla7mD+s8x5SBb06Wu9fHgcpRNf6OdctmkDDHjD9B2Jxf3KDnELPHTj3VfteDVhaIKF
vUdFBXPtHFcmr4WALEJtMWosUZ07qKMjXNkL9se87cSV33Trw4DjKRbIEg1XtFNoQQ9sQfScbVCH
uuvbgINT1Yv7uFnvo2HaVTbCnFzGl/UadceO2PoKkqT1Wo3zxeytOOrw9z+o6n6Xrv1RqvYFGfRD
qOa5INJHxI89GF+/CNV0PK5ctLg0uArZ9SJ40G1pa8V7G/bNUzdPaKRW7RIe51GPOAGWCCfKIVeW
Tf4Xr+QsJv2jZC48K+/iCD08Au9w/BUNAOfgEEjjtgnke8NrDFssTQAQBqehka2466TjvKNtH50a
q4b7yPjTBoPLwWTOGoiPHy/mf6S3vIQ2Sw3q03xVU/6TAPNaf7T3pv/4MJev+utv/v+ou4T69uey
y/+ypq/eSnxafxdx/lBq4i/+rrs8qyQDEmKBccOIBme5+t9ll/GvDKmCJA6YF8JMH5zZWb/LLmn8
K8hWzCX4UsOABWd8ze+qSxr86ocRlh9Az9DkDCHj/J+ILoPwbDH7xxUUEs/HhRMELmN4PvwfXvgf
Zdx1gajK/0XdeSw3rmRp+IkQAST8FoZOIinvNghVqQTvEi6Bp++P8wATHbObbUdV3yIJZJ7zWzod
ilDH8XQaJuQE1RrzCH8kaebucMyiARqYO/dmpx9yZY2xxYCQF1M4i8qBDWkyKLR1WgOL8et1KdpY
6/twTVWwZC/rjfzJMnufcCr6NUIZI7ed0C+ZOyoBFpK/DCs+SsMaj7Mxx9JC29MyNxsjqG46Hyff
A178GG8wuOn/kXI6rcIjMyu5lWfKMrKGPGpTrmmPe0V1J+XMWGTJy2kaEdqD99j7+Pqsdw3l++iv
yFbcY19TIknK9RV+d4ABMfcgKX2I0CBcXS5qeV40FGEbusWyOOnV+qmMhXInWe57o9v1GsIMMAbo
+Q/0RgdRjrc5bYpzO4lk+tU2Q5At7BVf44hwPfc+YOMsxF2T+Tk1Px3XbKPeZ20SqDmFeXDhBVBu
EDjvEJ0+6a99Ve+bYXmdSuvvlnGCU7X92m4nsdJG65f+zivH+2rQA7O47TCmIhtLO7hzw3Ln7yar
TE/sh1tIKfbBWp5MBeRMpPKb25vh4L24/tXtJZ8TJ/pUGwTbqassiHVqyOPYl6Slb4WbPfYFjHKm
HzTT3feivtfVVzYXPnS6r2Mn9/oXQ8uJpEGbO46AV3L8qn38PIv3bowduer9p7C6E53yQSufi2wI
UVnBiqQL1HI2ppGTEmefoPSoWhG7/p/N04ha3+7GSgFMqy4etuVkC8uLqEw4zmCgs9fnb3JiUULR
sQVk+8dekT012/rMddP/2fpp+ed178nEQqnWb1kWUZp4D1NRPUixhFX/aFB2oyUy0Kok8k1FnlXd
tSHyNlkEaFLuBY1Lg7ReXMsf3ligqWNlS1V1Ux/ydi12fZE0wajrkICtsVcmBhHTjFymMrt5RdQc
L8Y536pHUifunESbUQm24ehZYVb4l4R0qAQrO4rIQ13Yj52fvLUtX+naByUjXkV5cok70nf2gDjH
hAvUuRn2j4lDgyTIrZ5ZB6XBZxFNJ0X96gEF2O5PkQKztASc1tehRtTBBurRDCUoP5rRtcJL+P7w
IjL/Oa/+on9M1+JVdEQPtmfHLKdYzFbkzF8bVPbw6LDVm9kUqXY/+V2UIYNMyztfQNhPQMY4Vu8W
bfxjJEyUqlehlT0SRh0kJoAb7EYoB3BrNKsr5QNNn7/2q/4gt+J9BTrRN1TJCKipfDJX3wgy1Yd0
UFVeU937OViH371A3z927pE+NQRGM5SUbRzqARw2VRSYioKEJQHqTSa+OmiD9qtyoAWbPgijlGez
n36XPP+q5ZSBnRYfbUrJNGNj3M/mxRfFGExa3kdNYa9/yeJNP7au8x6Xqm32Fdk3kc65ETemwXA9
zyeatYcrVXzTTvYNq6tJatQiFTi55s0IpOSDGOxnabZPpbecS1/uCxqxfkviM98qdyEsdUqtoBfJ
C32g/Hm2aBV2+fBUpvnOHrJTqiPnY7WZSh0SB6mqO3xtJCiGI4K/wBZ/QIYPFZY5uWrPCV5OeMFP
q17oR2vGmN5vxH3QKKHmrUacTt4SIfzOwj6N0/47UZTKtw1FETOiBfN3gXRZCkd9TNZdu21h1U3z
u2eOEN5Omv0syUJUBXJt4gjl6q8HxuhYT7whNF3ZAJpv+tdCV9u9IbMEFsoD2BrGMXZL5E1Dw2PK
OjsFJbh1NPRXFMIr1bmWfrMBg7eZ/QcClJfMkPq+8LWBe2LT/869Z96CUkENaVCjt8qN+/5duP0H
i56NqPlD1pQA+N5Tn/90Q8X7XLmoZwtIn0dRHGZejk4FjYN6+prrJ4u2hMmHcvrb3moJeDU6Tsj+
jqbSY53OX05RQ3p7yaFKzVM56LuSx7BreWTNb2RRQUa3mkkiA85xslsRNq562CrrXC0oGhMszQz6
0GcfA+cZ2uRPoL/I7cmxGMjA39tb68aV27LVe8uTkXhxsch74QFK1sVTZjvIQ3U0S3pFch8q2Qvy
o68BdjjIJnXv8fFmWQWzfM7F/YAryUF5lZ0ENobNe/RuQlViX1P06mwu0TTcW9Zzz/naI7DK9PTL
KoZIlIj2xnKfktK7+D697Cy17XGQ90P6kYz9lzbwUven2STxo2IZrG+pdW7s13SbuaAf1Iv087h3
W42SyOozdxFw9q91JT+8boU7bdc7z/CrYEkx4DW6C2yegDN0aNEzf3QvOMFAh9lfMpYJ3L7Ggk54
vteW8pEAuO5obd0Y0lyEH0HRduNemnRBBeKHOHwuBOSjgeZXXv0fa5W7tBeR50kvKCCJQjTS+2nO
71TRH1FxBWRk3J5YN7TJHzn6DRA3jXQri3P5SWH2S7I0f6yKmmLpItmrWbMLEdY8wcy/u5YYteep
QURZej9CgUpTo/czOv77aBBrsKTjiXp43qABXmKrpbPDvqrdJTDSQWPzqPiNR+XFxlXyqRzyq1aF
TLkm59Faqg8jXVEP9NgXekFnmqfRVFTzYfT5hazRI37jMRy1fGdADxSu/AChe9GM5NHoN2PXj90O
9oWwl7xH6bNV+d7iqMrGbWdwwxOUGI6bedc5apeo/WQWIWgJyTHTGzUeR5gQvvwOa9iWs3vqgslk
a0nWMgCym+tUHC2DRkp9Efq+d/l20AA5+CMadz5UJR031nKXIwRE9E5m3pFLTLDxJ7uicvdbTfiT
yq8t7cJUd/6bTRl0vosKK3806v65M+tHjI1X4agnLWtjZSY1ytkywErxXPbjp67/1jWMZPtrrOZp
GajG+k7tKcxMqA59ChUqELev9iVyY/wOHYLttEGlcZ69r0ScCMY1eKOTxgrzGqyN5fCdVSwmBOBQ
FgcfLVFjYOfI5kjz38y1DL3le0CZZku1E+Ul5y/OIFr8nPx2VqR0+6UgEKpp1WExMq6L+qu4DXij
3oh3RMIRxEXYmqC1ILa2p9aDWDyQXMe9M4ggdW8l5Nr0XCyeE+estejAf3WPV2kqaZVZ7vPWawNX
zpciOxqWe6cqOiqdWr8o1SP3s/7KifY/pVtMMu3BGLWdbqacut0BtWMTUu4e9TYWD699dJCEDp76
03T9YdnA9uWsYZMXJ/wCx4oAylbf1A6p26sHlDl6/ZMxnAUK7i0Tj1P+6wK9bcgGsTGfhkyczK15
8A2RR1tNI5IcIcfd6a1Hmec7Y5zQ0It6OokR3+y63H+zZnnEySIvWkX2KBATEQ0lB6dlazrPPt05
6VwrJ3DARnQUTYrfovBabzeiEK6Hk2mfUQ/eOGeAy2R7bRc+AuGTYZpN7hPar+TgrAsrRSEe2l4B
rNSPdif/OJ6OZUnxmzi3IrJCe6oa/0uh39wM7UqW/3Vcy+PS/thtHyU2i0OdWe2p0hf2AIWkqXie
NvpjU7L++ULbAS8M3bqbMKk79s56NZzoTXsbre2Q++s7LNFb6YozbYskwyUwLcw1rX7Xm3qUi+ws
2vZAZrCie3a6U0Mv0BmSLTpLFWiomneNsJAtFYKDWHRxV2R3vaPHnTXlKFrWoJdGWLfTC7rWg6+V
EYvOy8pXri11NNC36Rdbcz83wouGEcjDmcdXr1bMupMOtlxscA/wjHpqR10xfg85W8CCNYrRFdq7
4fwvlaFf0tqxODxmsJLBpAMKSUETaSnsumOUhgwpll4DTevvXIiyQyrWfd8ZJroh0z5WxQ0WTaB8
UfRWCmXtPMjuVW6SEzejYNa9aqsqr2oDmqYwUt/hlKgj3+6CjUIKZul9Qk0UtZ645Rp/504Vo3/P
l5E12rvy2gS+lFVvNgUJL6ParYl53KTZHdzJflGadvE84vZ4cngiu1Z5O0nrcmijnw9Es0HJsva1
M/54N6NCzGMdKBoX3ZnjPyBfkFSYMrEboryuBQ5csZQ3DweAble2HAeWG3eUCJV+8uRKE6lN210o
qOoIf2ke0K+BIjc/eWEjPx5F5Fgd5bZ5SSFt3XwbTlE85EU6/Bj2Nhy8yquwJhjhQlQirghzCxe3
ID6q1YZ7kk/oqh2gAIc8D/t88u+dkYtMpvRqKV072bP1QhhdFuHBxE7BpmU3TeSifQQMhe5rJmIe
LaFFS78AyIH0BC6B20fmn31nSA6/jpwhvWuCwd88fqQdfjEjcLbr2JfH3JWPg+5fa8a/LAeKLuef
m4RoQYJys89ElFj9Ol5132zO1Z1wR95eFjFRU1UzPY7GrYK0zZ1wQy90Vc0Gpm+x444jP1uyNQ6F
c/WwW6UpQgOal51o+Oqk+Fik8WR2Av088oa+j0ezQYBQD3dl/kuK2afUJ4gG97fJUQY05T852+T7
JN+e6x9E/Rf/RLoYb6YxPMvKerFRnGDcy+jOdQBFh6+2Hj5dbXqiJq2AvkMwnAExys357lJeBT2P
Vz9jZKY9dxBdZKL+yfOfmiX+LsNGEXmJgZHyhh7bg+0gNMdzBQGFK5RtetrepW6nUK05U/tagSp0
F03TQOC3R9Gp7GBWX53xP7j0DAVjj9fW7Z3YrnDvOdNw3qohu7gQI4G9kmbrtbstnWF19LeBK2So
6pfhthLm059M0T2GULXjoHFU5I1Qqmo8tWn6XjXZM0LAS2IPl+5WO1sxTHXbz4ytz+TiDTNpJCDI
8FyYEwLlMLStS7x60OlVsWcrf6oosRtLC4m4u36brnNyyXG9x5vzmzPmGGlxV/XzQ6PPP/7o9BG/
LEu/m/I+Nh/e5u50J+tC3yU9oG/iRnofsqj5gpAVBk2HYAD5Dnr7KC2Mr7wYH/IsofrVCczbRSKc
Pq68oopd0lWUlkaorU6V5e/lYPPkG6fGMO90jK16Nb3agnR9wi/2iULD7hmQb0uEP4n2ajO0GSUD
n5OKIsXDjdp0U/ChyRTv8O0L9h/gDWNgzcYeuozHbHIYpdxvK28PtTecKJ589cbuOJlAGipBOu0j
bApWv7pPGVFX1EEPZmde0F+Eo6m9Yceew1bryFS1C0+nVXuZD+nQTfduu2aMouo4V+vA1lqM4zsT
0YRERPy1uOtGbYto6mPSzhCeA9jbl3ld0CWZkPLHDCveZXFvwwnKOgdNdOepR8yvVRottrM8FsMM
GajLZ7MnEg2Qf/0YO3FayOhYlG+gFp4B25HF/Okd0kjVT6GsqKzHl4wM9zk3/7UNGkGqQPpLanaI
Mm1Lrq9p4iwlgFQN0ARxx4gxkWk3cQHLdOeSCnQokFY89Ulzxz97RPs1PKMb4EngJYnHBTmAMtV1
bsd4bjCrzHyDlDlfK375G2W9tP050/NdWTvtXh8xu3k6N4w13r5zRLbe0ocpJdRZlb2h/iD6D1hm
Wmz73gbMucwbnK/BimwW60dXeUfZURjYoBaJ7G6xTs7QPsmpzO+nVeEfyhuwa0Pgo8G0ZHIpl8pV
gd0U5UsvyVSr11kPSF2Dn+1KT0Fe8oTgVqgJmLONbnygjHXn3lAKOCk2kcMyulEyzzuj1tOdnqRE
AeeKx36cU+fCIV++ewJgr7hFnCn9k1L6Gt6e+WVEjyNt6FvSANbLZA/qda3z9Vur9PS3bAA7pwvQ
+yHv079ItXP812YSTKVNa0fGsgUocqowvZSac5qrNxv2Lm8T9CNzGXiT/Ty5hMKOCkOM4+yJVRyU
9WvmYB/lqsWoWB9V2+zMgpDkJGUhI2jrnE3YeEz9WGvyaeElDmZMdYNOxUma2L9jJve3GcV0FnRT
91lxpxk6NZt0O9Itb8jqxTMxV88h8rzYt6Ynn8qaCP312Z2WH7FgSRR9e5wlrfduXR0ErvjC6s+9
MPYoCLiFZv7XeeTRr27fS1blT7LWzxhI1E5PZ6wPvZm/VzgOC3Uvxie/fuqd5tBukpYQJ70CTDl2
Cs5Z7btCUcvu9sbXhowIhYCNN0QvIkQ9l5sTIk/+dCatrPQSUiydS/Nj7WJpfxBcHADpqQ1L61xc
cqWFG7eSNmZahGortlBMMIpsH2AeJ7J2DgZa1dA1jZPbcvtVBruA0T/PCXogK7c/NZ2g9aZEQeww
oIPSU/jpPeUd1Ymj83Urcefe9mNHCljBsXYBVvq7wn4ZUjeyOctGrtgJLKFJ87uqNU6eA9iTAwAh
ZjqkRAJqDHuixukphHVM2XpWX4QEVcFErt47ujkZUAAZLBqu4YzLptNmGlTHz0G7DoDSK87ZTqBW
rKIVxxrzd+AMRWS5G8fRlvhppKdq+Wgs45ecrd/bW+XMXag3/V6T+scIJ86TuD11FIWiYzwtTSQx
pnfYOlz76GQ6akSs6/N+9t9Lnh2V6I9T3X6VFj3hFDbFokMJhhV3Wsbn9nZUaC+t4xOmZqOlZGRW
43merX2Pxlwu/r5Rf5VBFbqfkTH/4QBKYLFeVu9fwYajAX6WE4kmGMmcVd877nQqFeKVOm4I3RXP
mfon6u/K+1iRCCTZD0f2nS/n2JhE6JSfeNJBNPQ633dA7bp1S31YLkNl74aBlcEwLpav7YiCA1Jr
hrs6/cVQiNysPssEsUCq7/H2QGquMsCIHDW2ycBmw+97WBsLDw3tu+sQrLCC3LBInET2lQnz2FT1
UZsfUFUhH3Gmg6ytQ66VQW87DzYRaOZ3NeFhXLN4bsVTjY0vkBZaFUFUGo7s65CXdwk7W8DAcAse
hRyVUYM1Oei16dHZlj+1RUmrwS2ohu6h8kRU9OmjPXunjROPqtsj0giIiTprTghI3zsjC5z+vZ8v
DSxIsrwZZr7r0l8Fl9CXoUSwuVyX0cYS9oaajy93CC1nqx82bdJPC8kEmnoqZ6gIhbHAUWNcld4J
C/I9dY8Awim0/AfKhWPeLS+V+KqWNShmNJODtS8QS9NHFRlIRexPK/cOTTcXcC7u62S3C//I5t4q
833eV3fteJNiti9GnoE3aYee/FajVWyJPoEKaK+SO2E6lJZoe1Osu8Kmd7kkuF8ILn0vHEkCyNwQ
RR6X4NNivTTTFnhC1Gcnj9PxaxKnFbB3PGrIPfHRhuVSYBM8wfEY8p49yjKIxjxvmAgKwMnsVHpH
TIxHLT01TMeYT6jc9fK4IZNxu1YOYgH9S+MKL+67lqY9FGzMD5ki0a04L3lc6SsXSMKzc/I7siwQ
L1IHFVU8Mre10NLaQ779JCaWjELhYa6DXr17FrGgBNrO1XAGX26XG+y8XQw0X81i7vQmfUDwE1eG
SbPrIbPyi+zPdgmD1ZaKFAnGJJC13JsjyxZHt7evPcNS8s7xHyRuE+s9lQF3dnV2GD61QzsCFe1M
VHtt9081b+bwLtApCu6/zoUp5o8a7TnJgUNEdahmZ6dtSMxr7U0aRTzmEB0zacR4RGJv26+deWgX
nOtUmbXyIgXPbbrHaPppFo94I1c69YBXAqvo7psGt8IUAg+PJgdLzhkldjdxlKWMP8bmPWduc5NK
PPiMDxAV0B8esh/fvdMEjrK0rqEALfzrFYLyzHff15Vch3abDiXrF+MTTYFoAA0Hh4cRDUYRZPyI
FdY3njndjT0zcQ8rhEbRbQntLh7Kb6zqoZ1x+SB361GDHFGzsp5V9x1hwUU13aPSaw+N1l3HLPle
nPbL1FhvR0Tglte/F4RKnojLYSg0yu68+vKzxGuqb0NA+snftsrvyZ0IzQlRljPhb+xij+QS3dvV
2hW3RXCDyP11RbivcRwT94sKQ+dDr1969ZSjxbM0NHk0Mr9aln5dXet+7ZN6p4a9EpTurrC2N9D3
pYSK6LfBRt2Wx/UEsdbxJ9fvhcga/2013vriYqIPY0gPNq2PW57S1ax2ibivzfnBGNA9ace8lUfh
fftj/lSAw4r8IdFHeBlJase6T+0xZlRYyvaYVXgD4iz5EMtdYz+Dc19kbTKBjzQx2wgcbR0YaujH
560qslAbzU/slVHlf3pzd9/dxL8dPFuP28PtCRWA4yqq7Ywb5adJ/1jAx9EEUkniSB9kiZvvere5
gBiYoFGdCktrvp91/pEDcrJmsQ9UpZfY52X56WyJsytX8cAbhtAEpoTK8T2ehMDXPtm0ealceKBh
+iy3JszKDf2S+ZjWRFboTv4vGXq2M3H2Z1ITiA/GcJIe0DxLoLnmkHoaks6C57k3wKcBRCNtdQ+z
i40buxkcr9T+tJp/aTaYXE23LhXpNXdePs4v82Z9OzrvOT6VJwN8SPnydxoxWRRoa6icHCG+wPx9
AMpQjrAiSj1ipdG/R1tzDqSceidHslRuIz67b0w7E4IoQwEWAbKks1MfXX89D5PZx4abEoR0q1cw
vAwTgZ08bRP7B8rnV1+kZggW2dG3jRAyrYf0UNSG+UiKQOKbGQP2dcl6ni2NmKU6N7/9jKDxNUPY
ZkKAXHtOJQTy63JohQWRnup58s5q6PMI+Rv5qaQleIuvneqeFNDYWdNy5wK+R1aNfRd7XKr4NfrF
UrEl39G/HrTM/vZNe1c6yK1MS7whRGMJE7sB22gpkOjO/RGOeJd6/U4OiMiEfj/6+sVFHlgVmhO0
QqlTgQapm1Aqq1LqUbVp+t7nSXrA4kjbcooqrUKsd2xKu9rpOLO7YC6q6l0Qs1QQuueSNTJYIot0
UdyE7niHNE6V9CUvp06QYJoBX5YZ/92oWIv94iA17szxpJm2E8PjmHeTxWca4B1AaccySULE3/Yu
Sbp2P+jNk40Z6ak1oEh9DOdXmnD6vdkUY1w6uXh1h+5cLjX5JsvcouhfZGB0bDdzp6uobgErtkwf
n3twlxhM33hYKj1LQ4Wx+2BuFWz1dMuBp7IgXx/7mcjzAHevgbeO7Vi3QB2QAj+XSfd38mjtvDSJ
QC9Zpa35udRu/zvfYN5UGEvYLWBNhJ3I341UVjyU2/SPdxD/amJO162VbmyWEnyFJBmUkVp/rvl7
aBnWmcVq0/i/gI+x5gCKQsWQmT8zSRxBlVXiQTru2+wDklldcigQb+yyqTE/Id2hpttuuk5i02JL
x1uLRd6I9E6vdvaW+x9pmTHqVuPy5XniX0YWFMHMzmLf98NifssU2jtF8fCPORYV+doz3OuUk2aL
RnbwLa0e1S5Ym5NNTB9bc1h0q7l3NGCnNjnwW5AiwsaBjF3+G2eju9p+xu4IIcmtq1xEnxtof6rN
FtPdoh8zjelMH5bpYlSr/TE3ft+GxjD4v6SOm21gIerb062+A/hY7Dgv2jXK2Gn2HRlFRohbYCAQ
AUaLTbjCdiLpWnmexgRfTaMGKJStjfJl+yKYAi9qvVX/qGgnR2cAKoKMnUkt5uVsisdhSnHI4coN
DSgkfmTSgczZKxkPahH6/SI+jWai6l5PxOfIanPsSrs+i2Xr90La4lKzQjDndMxVLReMoLiN0GUi
rUivyUjAgqOkbI332mjvi8IHIFwoSOt6lceW10h+NwmlkpSds2/0c+mtN2Gpsryfzp7RZGcaSmoH
fcsVy7JPoIdm7Gl5ceO5k/Y5cW19pzMlnMCoGaW4T68016t3d8ZpLqRwHgaDuBWH1A7gys4mnkCa
/sUrTTeauxEtjMliYfoamITql56lwpn/VAtxxPRzaGwuSaWH0pSNfpKDx/2JlfnJGNM6YERz2zjx
IXTZwdaozbUWbA4jZJCa43BGFEIFSNuu6cMEBByzas4PpaP4fKOnwUsbaDV9QvLOWPJ4Nkyyc3iV
2eZwW5PDk6IG1zr93UuSTe7oNVYY7yvvay5vXQp6WW+oW/VcexIlwh/X1X5QRiuAhjX5qaUlAmza
dmTTJBHnyKkoK8DZffFTcBNZ+VM0Fq7Hz5LbRxqgH1RC2zfhL2QqJl2ZAm44JCV0rWu8W1ViPgDx
+BJlUVcZF4cGPS2gOYoEOvB+irC0KdY0j5gcwxAYpBeUGnNhz5Fr2ZEncNKaa+GRkZGue5UsBel1
xRy3C6KhFFsQES1yfEoqlT92bBm9cOtLwTiJ7GNJfsn1wKWZ9KlHJkv+oPxu3WdlQ4+UJOXANaFy
ybE6rB2a3Hzu0o+ldK1TsdjvS9v0V2ts1IMQ48ZxLQgUcwzBd50kB2Ck8Q6TjfFxOwp3ts8mJbpm
xVE28yPwTDylJb1Fq+z4uyrnKbIkmm6rXV+cyQF3wV7AVIiMJgeheNSlmB7BqrC+zZLOACTgs++Q
/VGgmS40C0cztRevGVxC4i1WUFf1cpeU63hCStnzRqQa6lnD+2flSLULSjV2bQfvyzsErdKz8wQG
w/5PsWTrGUjuTzvBmQ9et/c3QmNw/wLIVGprLm7rs0SRUEfYTVlbx0yW+sFRgkd4Mferj3Zm8L2j
67Zg/p7bh62O5YhtG9m0NZ2hLa0d6vf1jCR7jbWx4h0rZBP5nu88YflzzsJbpus62+pQt3355rUF
mBPNIFS+FosipxeehCS5XE+Yd+byQY0qJ2QIPHYU2dNKP8l15bedAoYTM4ZQcg9Vpt7ywqsebYfU
itlyk/dWW28Wj/LDAGoIa20wok2p9iDbeufP1rIzZtlFCVPjq29PHzeRbUyYDfBou1bTm7eYmRu0
feqooCfN8QZNj91B9soObVWKc1FYcP9pq+8Yf2CSqhXOxYKqRNUqrq5tIMyqAYLgku9UuZiXoXdI
Gim3L7AeIJp2UX+SxMQbXSnUF4tDz6cjjFh1cpsRgk9ddXsbRUxSV8UurhPfJ2sC4ObGzWO60JqI
gWHk0mAQacqh260T1ZrgeSS3GywxW/Il0tKwOLAdZEN+p5Iobf3y22j46RKBtMCsfWKuyvymwEAy
THJaiupk7OvkX5Ma3v0K8Nejrok2rANpX1SR7rc4LDGwnXhAy4MvFvdPXfqIM6Elr8g4yIrrJOnp
W+bA85A3c9FFxuduy0MyTri3ZKqco77cQreUmbJAr2Ny5WljO8/xqaJ2SvKnEWkjI6Y3t3HRifww
Mn+QtYCqryKQh2ilqV7pfJj5WVLc69iQBpE5AcCguopyGgGO0LFdXL0yHuTSqGMhErJJ/InwMssl
XbZjR0D11eci6oxU/S51n1+tanPC1plBp8tMDWAXvjqhf4XTwTNEYqFv44W+97yufyitNfkzKFqW
g5ZE2etaaf3POrbbb1lV7Ym0pbWM3VSDKyDFEQ5WpV9oMOyrxkm+IwMZy/A85y3yGBuR+0oa1paS
fItDVESY0I3Dpubhc0w3kqV8mjoMs+qe/KnPzyBZbVxj6A6p2fqs2B94E1sNzHBE5vEyJWr7rcqi
PvtJMu/aavOJ/BMaATg2HuNJR/u3tUrG6wpw4QsbdWyVrVsktx4da714kjIQ/6CKkmRGrqQjTULG
Sbjc8OWimnM/EOWZF+t6VS2CHpm7+Ho6c6dcs/jMvLJ30Lxu5JNrUxtpyomllm1ffaK6l2H0EWgV
iPcrV41v+sBDhcdFl8B0o0svHrxSsTyaTgpoOCBH0Fd5qSjlwusipqvSExjqvHT9V+lM3aF1qmU/
10Yfay3+DVO7XQxqxpjbuTUn6YjvISAADwHTtnqXrUF2xTuj3Wf4Z/8Q35ef8WwTgpSmPUR7A5jn
QQ4FCSU2j1uBq8iccSYh8XGKJlQuR0RpFyQVDRhs4BWPEMM+Fu6ii5dFW3dNropzsha8I0la8C4s
9rZ8O+SnP3rpuUogP7I7335I6qw+pdIffnplcTsl+Ji3PYg2Rv6REUAm2841brf5pt31KWilRTqR
r+7sGd2hHDFjWYhqa0qB8xHfkm+zTuIR5aX3zFTCBIE2MKDYf2ElrE9ujmSPWrHKoUtc+y92l+SN
8ITsUAFnwJ9D0qsA97fGYF84kdsZZBoR3dOSRdXLUJCNWBvykJb5mw4IOIXeZqQPnkknI27gpAHf
ozCFqU9upLqQlEBgBbmW0J5kKHxOxHNp5XafeNMbPmsZmRn/NSJNZnv9P+j//4u85f/OIrD//5PK
zIrzv9kDnr8JPP6n/Ye9M0mOXEm381bK3lhIwR2dY6BJBIIRJLMhk9lPYMwOfd9jB9qJ3jpqY/qQ
WfcVAwyLUN6ZTKoyq+Zm3fIA4HC4//853zn88z/Tf/6v/Mgl8Ovv/G0T0MwXCg2+SWVLN21DQWT+
yyigCfOF5UjHRqdv4TjRbTT8fwGanRecjW3CuVyLY6SUNoTof1kFNFN/YSmgyo6yxC8TwR84BVae
F0wKCqG1a5Ne5kJ8NtZJ3/OYjVDpwhs9Ya9+1TiFTi5jPvtVfqhz0WfvTcsqi69BYo5kY4WaUfdf
DarzfESkE4bGBeq8WBjt//YtLIYFE1/EctFYW6jtYZF46luQtpwShd2I5ZMuYI7FHeVxH5d8Bbe2
MQER1vpGteFVYWU9RfhmttzmMDZ8TVMvcgqfHOzRnsGL+bXrXIhYWGbA0a/jVklX121lov5Y/DnH
vy5AS+k6vUFttI1Bn+Pf7Sp5k7ROmO6ndkL6j4OhNkO8WJy8zHnbWqmq7uI8HV0spiSj3IsgUPql
37U4k57cNWuZXKYLs1tXOlY3d02+Nyoj1+zops6ttJh2s97BcdASF/DLrhpSDTdqbUtEPGj7krz6
MA6G2V8npCI4aktwmm+rrcFqOzsUYvNKeABPm/gdbkrnowA/hG4fKG2EXxBVRwfEAbG4/q+c7j8y
Gv2/uNCcdyGlwT//E0LcUxfSv01I4oWLWAO3msmC4EgJxv23C0lTL/Ak4WVQuiuxHBk2f/SvxcVw
XiBydpd/GqauJF6jv9YWoV64thLmgpQXOGJt809sSJZaXEb/npcsbq7N8ma5eKGgfllqNS8R/vp1
lkQ3xaBVRK/XemOar3p9tBLC/8ZJDiP9GCYTVROoEXkVLwRGuiDBcrlYdUoIl63xGmq7/hnQNsd4
FId22TWe0ze4MpF1tqOLxtmMJr3a6DF/rX6Mw07o944TAPzdZB1HP/nFGt2qzz+jKXLZm43o/NDE
zyF27PfwzQYgRCLqxgdY4BZa+qzjrDzOg8XmZXZZiEqVV7fkKPj0u0Tah9BJ9flhAi8F3toNA47g
7WIjNZMMa7VB723bF334PTBUWu2LONaBDcShVr4UdqTb295Ebog4KaZfIMZZiw4OWyoq6K7o21fU
T7RU25pmTvzfZ7MdUSihpkQMdXBkZ8cfzEICuAF96gziQSunUe2bxDSCV1WX0cBzS9bEhULs3lUR
YLddyJmbAolQNhSRFj8oOppS3yaQlJIrmY/8ljQUVocOr6T0UQF2ATxb4JXcgIRbAC1L2qVKMxQI
aOorsReTqQKvdIy835tGY0PTGVuNjhqbPZsOcAt6C9FaU6Gl6BA3SJ0CfKVFOLlptJemfoOiYLxW
tmaRRS1F/TVJREjuReaQ4lRFWQh9jJ+Tk/d4VfVTGOJA1YSom5tAmnFaA9E28/FhKnUnuMN8r1Hu
5miAlsgFJQiyDEoCkwtRRvZaJ/2F0MWylgONGnch7JuBhtOr8XM9P8yJhXxDI+gR/TpBHznNeQ4k
B6rokGmlDZ+OWvbozETJcnjecqZyyZacmmogA8puXleWAlWgUyUDp5sjlkWDYluKqp9LcQ8Nmeg9
P+ixzzW9kvTRKzpaWwRQ+Xsbl/l9AEzsc5m4rdoSMSrf27M+QkpPnJIGLh+QTRYU5Fj6df1qCuEi
IqLyUfm7jQlzoLNKfPt88Uxs0WmSf2hVH5rXOkEcP52QTfZ+Eg6q29rHsvESmnXSIMXl2O7pYZPa
B1tNCOJCP3NdDzeO9sbWCjiGQzxEWJPr2M0hTKThJwIOaWW2UVbrOwdpYwcGs6DtaOUDGnKdGNFv
UOGISp17DT1mEGbaHSDUNqcbGnSwEYhEba7GWBNy24rS/iLcjE8JriCMfK49wJMK8Duj5FSAAkEh
WzwzJ4g6EC5ZaEOixXPC7wodpKCzKWzk32PzqR8z7WdCsAwqNXoVkac7kjZDmA1wDoO2pe5OnVBj
EgV5/NYtMlz7iYoKsDfjGH5O68pBF13N7YC4GSrczqDn8KiNSFWQMYZGdQWDXpjov4t6b+k5JCSn
71D3EG5JpQ1cXrTlbZ1vc7upHmNVSTplucAByrmc+xsMQARnE0d4NFf6LkG4EaBVm027urIl7sL9
3LmIPIghbtVjqPrMvSE1LaPPX+iF4N+AiJnDboCqZr/rQA/qb/xyaNJ7NVlW25MuTEnZc92+zaAF
0Lilr9kPPeydwG81ZJCREYThd8wAo+LFmitAc5w24d+7tubO1hsVRgmyM9RjunEIukAmH5s0VDky
ZknRWCNls34Ytam26BCCXrx1ZvItvoRJrBZ7+li21QO0fif1qDGmy5JLCkcW0OHJWb1ZLxQHRYzi
soCGTfV3Gm5oMCRp4Tl1E3XE9jWs3zuk/5pzU7qo/j74cW+be9WK0H0dQTuh+yZbeuSbKETg8Skb
LCO/V37q0pRo3QTJi+YrEwq9FK3z0YlkKw/L0gtWuVMamq9FzaCC7xkpPhgPhnniZD9lPa0mLZSg
s8M6L3NwPmbibOMSQyi4psy0N/pQFeV1m+cKFFYkP/f0UrQHqIuIO1zRmfemb3fDHbwr8RgCF1Le
jLiPGJx+7AVtFSHDTwL0IYJaqmsS0fnSxqeG3oU4CWDJvlalNg17+Emd+c5VHaBws7ApkA3mEDzY
shPvUl1MSEnU1CgAj2OYIniOCFJxVDVS9JSgzzdh6/gvsYlT+6aBRjXCBPnP56REeLTRc6tEsRcW
VEJrs0ruS6pcoKfqeXjfw1mqr9zRrKLrJE5DBMlDzwsGSiJCC9RRs6EmlvQOKpPacTJQX361aJUL
l+1tWOslhTW/FJ/9Os3VIe41S9sHFW8PYLm0ogc3BXgqR/pnmNe73J83FjzleQNOxS9gTmquBACE
3AU7cZG+RWIWUyQ3o/pKNxFa7gdAXsEWLF8QHPLQpEDgJIV4Z5GCjL240gz7FTSODn98Xypjbxjp
/DNTXYUO2K/FF+YxZ37VRGSu5VkQBm+6Xgyge8jlXZBiVflqoOPzXktHMltS7mPyeuqVbu18R7kh
ZYEoFEgdQ0zJVMsiYv+wDClEoxXOQhnF9cQKCOBrSwgwG6SHnBI15fo41Gvwo62pb+3MDHkset8/
xDYKU5Z/xFsdSlpwZlo6GB67e+q6eQcDETNy4Nylca9wXlFKTK6qMejfTbR1DY/SRP7Qx7X9JawE
GJKK9tdI3AKqfbQROc/IGUsBSpyjKHULbGkhmGJTRwxWg9UnyyZjfVP1+HVGVqeupOYb92IsO+Om
Kxfbn2BXBZJNNk5zy75qrN+42cyH3JMU6cybyqVL9Ji6VdMk+FCwwfmbOLaz4f0YD3W8T0Thf5sL
DUGkHjXBO/xWk7gNCLbOoYhgXPpGZMbw08QuC1ImlJBq0jTRQg8TEYSpzsQftdHZyLjb2KqsQ1S3
Vrlvsrq1cUUYeb0NA84k97454YtOrChyrqhnsvNDt24Xb0RgQKKlyzw6iOZyqD6tVmEEjzLp8Q4D
kjEoXMJJjKbI2VD4pR6cZAM6wELZwaPIer3w8qSuqcvUYLmuWxfDWSmpp75BQumUbyUpIPWDFmpk
Egg02z9dwluqnZlLBBjRgA73JhlUlF6Vmfwl0K8He0celD1tJ5dW8k2k4smltDBSQGyNSZBYERuJ
hDGpIXbMjaRJ76TS4+7BQosEhht7Ww3gGld3hpa2CvehqjFPQNovuIyGd1czugjJQKsTKGThcpgD
o3np12H8M9AsfYKLRwDmXk4iTvk215jetKpoX5c1GTVAyIIUSDHyaqwEuKAodLkF/5MBZEd7Exq1
NNihx1F6qBvbfMUXlkgcdj6pT5PSDj/OaZLcs7tC++KAM17qfD4cYoOZZW+qZprKbW9L8zMiSwWG
zSoklBkdbtdmdNk9b5uuVI+lHxqLzLklfkIEhRazucq0fsMHbnjl9H39pgPNjaIL/8kju5YJwEAY
4u6aJ7OCajTV75xqTvSt3yGjS9JBjqhg/Rz2JY3XxqMbPX9mRaxaIjVCPVuMef6V30Mlo8HKfUU/
FTqf4IEjCRhKio/srQaNgAZDj38ao9mX+7LPmmxTxGb9YRxpp2zHqKC5F6YL+1YFdfQzdNkpXHWV
wVfJdpVSB2HRYfNmgA9fqeTQC1Cdj4mqDvLpARJ5grIVGu13J6XBttHp0i1QPnhrVP2CCsmRg9AE
qA6dX8rS9nwIsgXYSeehx0enayJa3Gj1p6lgn7zVZWE3uPVh1m871I6PbTTqP2gKoqwsIqcj6juN
2aaaWt8ho6Imb+N01LTwdwnnj47x/2fFwP/beCEIds9VBP/5P7OofmybfzzWj19/NP/o+LI8Pbb/
+tt/lwUtcB94rhzlSKriJj3fvw7ullj4IZLini4dwzQcSkz/OrdL+4Vuc5QmQs0llQ3K83+d2yVZ
b4awaTdSD7AsRcrfHxQFV6d2xnQMapi2TqycbunrwDbbzbIqlTjd+C39VUKg9nVEk/H3PDmK8XuK
21lybJ/UBn6NYhpUIQxKGIrgZ/78SdCkMgasPjWdGalbGNdAnX/Ruq44hOS8vxS0zzdVjwNmbkPj
Q0q//O7Js7n7PdDT4ZdS3Wp4XP38w5GuMqSzGj6dKXuSb2Z6g6HrLK56gSYk5DRfl+rClR5X55zl
ShmKQinDIF+Qq6GMNA3pFbHFTiv3iqQSWN2sXVlMLX92IO72GlqIVkafz1/hicfI/aVOzEPkPxgL
IubJDa77mrN1pnGFYexvMh+ldEn3an9+lOM8zN8XZymeIkIn1PLu6uLYftrYSizL07UwejmNaf5F
W870IsrMlzrChG/nx1vVYH8NyPuiU1GnDOuYakVpcsuqEN0A9dptIf4Lq0WrHVsigJEqwdK1qeZ3
aMcz56qjrv5zmLMvEVIVTHSifH/htyy3cDWJ+C2muRSqqQavJ1ETTQ7YgMD0sn7pItmON+Gh9jMb
mkHvb415nrag3l+Rcy6ulQE1gq3AlyAeAo8jQLU9/3NOTOmjX7OqtqmsWSCamuFZmsy8GXIU7hf9
Rl+gYRem9Im5ZRkmQBjXpCTO63s8t1ozaYdgrJe3p3GxwycPadnI279xPdwVUwiWRHspYT6dwKkz
iQ5qB0+aN/XG0A2DfiHom2T2ywuz+OStezLUalKZ6Erxu5hsxWlqoIHhHOR05as2YKN7/qJO3jkK
ryZUL9ulKHN8UQZ1MBOxx0J1bepd4SDnHoxO/fFUQDXH28G6RkfAWrdRkrhvyX1QhWchh7jOM1Ly
KONDnukQlp2/oOe3TilyRC3dNag34+s+vqCQx8TR3SnpcmfthywOiIZRGaLPhtCm80M9v3eKT5tp
8mUyyDVdrzVtVwCicfXSmwan3IdFzUYrrccLT2iZVscvNY+Gmrr89Wng23B8QZONa9/AnOHx9RY/
bDKpUY3bLjlfjb4fpC2+xpKch/OX9vwuHg+6rDRPFutuhDVC7Fbp2b5QH5Cj9VubfXtLSQ9o0Pmx
nt/G5VHRaWMa4v5ddjVPx6LJPppWTSZANvjplgI6YiOz9S80pZ5/GFzDBWDH7HP5LPzqPD65IkMs
5ZfeIoxRaOJgEJ1xgLlnbiiscBuFZr0+f1UnHptFcC31Ueh50l1PDisdHY4rglIo3n0AlTMhQT7n
YQ6y+XQD9KojEw++6vlRTzw3m/Wfm+goQad2tXA4MM1IAcSEkKB4ZmteZze07FsP7V194QJP3FC6
KS4TU7Hwcgg8fmxhWAG4GEmSob3XvymsunvQZ3AxRTlWV2jsoZGcv7YTn1q+shY7TfYtNDzX+c5N
kDSjrFCpJnRWNrJpUS9Im1SYDVULeCJRBW7ELmrrsXTofCBz79p7VwzVfeTCvr6w0Cy3cvVesu9d
tmqK+rLprFbOqM3hYKWEWAGawEA3tjDqdqJtKQtCkK7eNvGUwecZbSJpwfzH5oXbcWKCsS4zmW1y
Dhy608f3H6ssauqQ8Tu3JeYVE4mXLszFtBGPXeyG1zhT2wvX/Gx6YSFgCyGXdQ+PLfv6o1cVqCNN
ibbp8Hbn8a7po4VbqrQtgTI//vRhMxQruc1uVbI0iNVQZWvQdWuyzhtynKNe5kh/r3TfhW/agsgA
VmDuJygo0LcaUnTAMTvXyCa7GycdyCs7/2tOXDemcwcGpsD7S319dd05AIkOqpDXZjW2Uc2p3lqU
lt9VdEoufFSevVY20EUOPByclmkuVyvvnKvJ1yy0tqVeENUXxYjDtWB874f4qoKpU5/OX9qz1Zfx
JF8VWrZoPixn9RrbWr9UH1gx6tB1vyUjWCC3rbXr86P8ukNHbwvDUHBUaOs5esj144x7YoNna+Cy
ysS/FY2LXLVIitQDTiTFzWTW9S4ZacDEhM9cTVUQw/saI7zpqr3LtITSyAjj7CWZONHu/G87dQcs
k60jahiOsmp1x22ZUnjPsUQii9HhVRnj1Vyk4YXd4zJfVzeAhXnZAjGELZ4xVCktByk0D1iMUblI
0efkZTQngY/luJN7Q9PjVw1LqicL0hutyHW1C5NYLBfy7CcYjsNzWJbttSwDAdxSEYWcHISU+IRj
+x6mfPSJhbRuu5RyVNQQ0rbRM582AW/DHQaEbKcojFFxrcWh1K34wmf55G2hOs5dWfbu6xUlkIUk
GLjjzfKLqARfqXNWmAa9dbZ8zAiaRiO8HXo9vZlyfT4MlOzMC4vas4XUpqDNp5pzqb0k0K9e7pqA
d/pry9SMRfWm5G6QeQzqp0PM8HPW8PiDXRAXXnPxfFQDnYxFpcEwxHIUP15S7E7HulGkg+c7xkez
fp0X7Svla14Out4mtE+Y9jUiye0YTreLBz9Prg3ne49ztRlI6QkWttn85vybcOI32YqNH0udctDe
r96E0BUjfQIi26za6F4mQyMBbIvqbjbZQmjxXL9xJqf8en7Q5wseUxIrGXsJYdANXW1ZJgxfnbIL
3csbJ76dfibNDnFXhkgAGcb5oU5cH59M5Cd8N22Txe74nmcD+GQ1J/D246i+NzI4MwY4nockrYmD
SyP1csYfdnN+0OcznM8GGHuKLsv3w1iu/8nGU5ghShLFTY0UdzGUeUyXvmkO6VSSUbukwR18HRIv
MOpuet3Kcr6w9j7/eDHuohBbaL5UKVY3GGWrFbe0ez297uApclK+9Z2i+UwLV14Y6vlSarAjtG3J
o+QOr4toJUpu9mPz5I2kM3zPcj/6kEOjPX9Dnw9i6jrVHV4/yzCUu3qKpT/RtGj1yZtmIX5oRWh8
i3K8WOdHeT4tGYUDgI55TdfZ4B0/tmEKa9KMgfyJrk6v7cYEp0uJm+W6SQ1QR5Or/vg7tHwcdZ34
UT4TqKVWI9KXLjq9ncBGCv1g1JWGjYqQhvPXderuseYsJy0TNbO1zJYn03HQg7ozSuhwFhmXnqCx
tZ3jLLn6G6OwNUbKSTVKitWcm6EnIqbC9ZSSOnkFrNC+7eJgvDDdTjwjTGeOzvKx1GOc1auVdBgU
MkexR5SjvC6KyoZM4ldvTTMEEKAL48K9e/4mmXDuuHtCmktVfLVXGpMuJo2Y8TJFLKsRawu+2UyJ
A8zG8dKX8dTFKVM4y1Nip61W07xJWwrOjdZ5mt+GHg3cfQz3RdfjO2ZPfmG2n5gVHKk4RCyL1PJZ
Op4VIlC1XU2q9UhYdTkuET3ZEg9xOD8rTty/5V2CAC5N2gz66v4V9LpDmoBY5M3gR+ZHJvscg+gj
p9j/nYFoPnA0pTa7nuRah4tPlEbn9QTDva2GnGxuKl0v/bm7sBiduiQhDcNePuE2JbvjG6cpIimU
r3fYZkR5Z5CAs9McrXxAI3dJjPyrMH+8f1vK2v8eSx6PNZuIzxRqH68qneBlX5fIzgy62SMxACA9
MRWCU8hQpUHic2v85w5n8XZfAdxsPLxa4DwXMBGAcjimtE0HSfdf75zoth3b+e2Y12P+btDy8kdt
9TAwMI9MDrAUpEXe+eez0nlTNbdNAwkYrxDqavw169tGOzhEl9V7FnoM5AxG86ob2/bTlLf1jgg5
d+f4CyInM2ftpWwi/4B3tPwb03G5obiTFcUzZ7Xd6SbOs5Ose7hkotoDyUg4dNndnuqRdWGoEy/z
ss1jo6OW1d1azfypLQu082RpVmmVvMqJGvJh16O/rGHzENxr4Kg5f4tPjkhHAeEsVjDyvo4ni4VB
08QKCraDqsl1ZCzcGBeX+ybofPHKSMrw7vyAJ5YQk30K7R32SLTr1ksIWWs88GnwQpd4E+VORGFL
O74wc05cFiJhGkhEUbAHcJc/f/L5aglWmnrESF615CzFQ9rdVAmp7rMe1W8QqnUXxjs1U1n00R9T
XSUlYb2lyWIZ27Ig5jaY0C4R9tPB2pP5VR/HxbupSrXHzBhiDXqwMdxHtet+VR17oAvrs1wmyOrd
ZwtH7ZKvAVWndYACLkQ7RVk1errdil2dJDB0KKkHW8PEcj6aaUicjepvSUKQGNwKe9PGIylW2owU
Ke2g+sgMQYIzmRiI8EeGA9bRqQ+WIBpexU2O4Y6YFNld+ESfWB+XdpTOoULHevLrup48r4nji05G
JSFDivwV+NnaeHCzQdzl+TB8+/MZyIznlXYNdrtrebc7BJquZxn3KMSkib6s2uDlDK7+xii8zHQZ
kKSTiXI8A4lsUDM+4JFCMpCBtIkLVIJ9eGneLZ/3Zw/ctF02grTQHXe9YuThgLeCiS6ywP6O/gX6
OtwqdycJgnGvsfi5HbatWLwncQ69Baut/rpvdGhZhv1TH5zsYLEruZqcJLizTOTfm4kixwFsa//h
/B05+VPZ7bNPMaVhrU84Y2SZI6KQ0aPGQYBdGWUv06COt8Hs+4tgrtl0ojS/nh/05MQi0gTtG3Ur
Ap+PH0OFq7Ev3AJ4RZt8rDtshbpeDRsE+9nu/EinFrYlPOWvkVZLTkOBMyaxiQfe53jepjh9Fc7p
cKEQcvp6TM7B1mLMWn8Ru5aQYCpxKIUUJIg6wMS5iVp8wrl040uHm5OXpBTvJfOXjulqcsUJyiRt
YFFLhkQs5oFFHKyXFy7p1ChL2dTByEW1fr2DrZyRDwbYQs8chm4nYCNtkhLuwvnHc+rGPR1l9T4m
qFkrAf/SyzjLPXQFVol2LKYPIEDAhp0f63kLgu6KsVRol0wd7t3qxg2CmOs4aAemQTd4gQkDcKOR
oXLTB5n6ONSuIEdQ1Z9GwCLvZWJpL7FER7dmNin70gqx7JHWKwSNM+a/0mlCLp68p5/C3mYrr5nN
4MGLT1npIWZkevhxFKBmQjv/2RuRl3dRcBO1DdKzMQquJuJCz9+Rk8+YWhF58my2HWd1Sok7P9TH
eRy82q3Kg0W6Mo76JrvwFVn58H7tF5e2lrCXzRpF8dV9d0pTkVXOLW/Qo97OWZDcw6KVr/nWNgp2
ut3eoPB0dvGU5F811WZbn6CkT5KK3iMcAnFpL35q0j39Pav9Kyk7DoShYYDzi1S4q7kBtDPKXSEh
Of75HcZ56UD84tgEj+z4MeND4dxh85gB2bebAbGpl0HguLDILW/JejKh9FpKkpw4Ldc4HqXuBtVD
Xhm8mD17t4nmjFDnYWk9keaYZLnXu2n5Up8aClWGH+Oo+POrpM0jKQKzgeRTcjw+LVt0uYFFGHPo
ZjcVquJtmWT12/OjiFPPDXcpRQlSr3Q02cfDyCoEHaAofNTGFD6m0sKhgX9Aezf1rgXGCYI02Xh9
8xpIb/jNSlw0lUGPNuZ6BlX9cZCNCaHGqktt35Sj/ZBpKVzS8z/y1OeUG7uoChwK48bqVlRJpY9J
rw9UNXBAZEA80f23zt2sCE+0Cwv6j5lZ784PuiwW6+e/bC7NpTSE3U4e35gg6CIJ6ZfFBKrcjoSS
u04r4i1C6M+i1S5sGE4tGg63n1YEW2ucxceDSfKZR9L+BurMMBSNCtyzHlvd3/j8oFlUBoV9B6Xb
MheebD17kVhOFnEfDQAFQZuDn2z7+uH8fTv13ji2XPpntNxdc/WwInPCvKQvHOBWnwvceBkYjSHB
tLwEVRHiQeyGb8Db1wdx4fpOPbLFru3a+Brpxq7mMl26Pi4QCnlGoJFZQirEDXAZEe4yG+/aJtOz
5P35iz353Byb0ivFbBQbq1WvKmTX84tGbyDxxbOMxPS0Poqvzo9y6h1dnJqIeCh8URA9fm5RWIOP
iUDPARASr41mdG/ox7TXeosV8/xQp56eQvyEunVxrq6lkGltYvgTyeSpwBheJxhb3/tOmx9G6Pm7
jOcOMTeCbkvO7t+4lRRfCeZDr+fiMj++SGyCDSVajV2LMUbQ6Epjm2W5eaGhc+qBUdmgMsV5yOEI
ejwKdEQ76lOAoGDtCi9zAcBtBgkh5sJ9PD0OEmAAATw2dzUVSz7FuY3v05tdwsHdwZ329gTg/PzT
OrUw0rlkO4mMh5u2umckhliiNscRP44/vOoiPyWqohPUYHW3tr0akb7n6+lwQehysgTg8lFiaIeG
3XqWlHkbtLpghzl0pj7gr6mcO7+dmvesjvbBx1t13aAD3c/YMd8MbpjfpXP15fy1n9x5umxUqK5Q
z6HMcvwozVk0hRh5K9LBl1eE44FMtvXyMW78aD/Nufldl7PxmdNCsx3ThniSIG6tuyAFFnX+p5x6
2E9/yWrJi/G2lEk4s63H+nxLMKO8it26utAvPzEKwnE+DlQOKPKvNwRW2ZpBBNDXC+YeQGwfQCHc
jGkpLjzdE+Owc2UPTWWfXfS6+1tmQpZZ0wqPqKXs5RgX/R6GXHThnp2YunR6gYItGjf6Y6tvEbbe
qraMEJKB0moWTXv6lmVJvq8R6dAJDCzyDBA97M8/KZc5sfqoM11NinKAKiyausdzJpZhlQdhKryh
CuU9kWrhlSsFgFNJaCXej/qGbBVSdPxw2s5JWeoXrvrESo5WhtojyvZFN7S66jqswyQMAuHhTdTv
Mo5DOyevpwdn0H6ev9KTI1EaY+NIL4gJc3ylxKLOAaY9dEGNmm4rs6sgOVfag260l74ZJyYMchm1
WP45iyBdPB4KVl45EIsmvAmN2WZ07IGwn9D3zl/QspatHx3nN1QWNhUVqkDHo6gau2BtmcLDvIic
ybWb8KNOyvGMr7tPgldBnsO4Oz/mCZEOu6Ungy7z6cmOyU6a0G5dgFldmmDKScJQ7ntTkoAUuT6Z
FQR+7Y1uyHZYYxvcAoCU9q5vmx9kpN0qv90VxAdsAzNovp3/ZSfvOXVf7gaQNt1c7U47o0PpRdmV
ANeJjL0MhzgH7vbPlxwF+GYR9bGz5qh1fPkY9RxaHVJ46bhoCpM02EUIRy7c5d86m+Nny6YeqQsn
HXryHLaOx9GdDn5tE3TsEQGxHpxprj4RNbExxfzZmPJtkhI9tLd6RRcuH6vwXeGUReI12I+RGQNj
eg0tQPTbtvAN7VDPorXedVGtBW9Y6fJXY0f2KWfSHsNwDxZRvyGzHOvopEZlXweGjMurCPfskowa
ROVVkVTuF9BdUb3Jar8gBUSbrNvEDwkhm+duomzQNjJ4mYUhMRD8Buy/A+n0BGDV2pTsMx/Jluew
iNXbqB5RqOgxB3ZPyKBBRNNAzB5r1bg7MaRkb4rcTNUORm3wcrLK+f1QzDF1u3xmfJI3SX1RsPuC
nRpqv8W+OBHjhx0RrUQZJprP/0vREr3Ls6LQ2yVDQLiOj6OycpPic13PnTwA1ifGoxEU7rZQUcl6
rHvUPJtGNqXap2Ii06YwST7atOFgEH4xxM4+hvCR3ihiX4l4Q9FJDkZBQ+y2MQhX8hAIBZhEzdJ+
8Ef8M1DF20HbFMqNAJtSa0+2RYPf8b0RRKP1PiEI/V5aAwZGAXMRwkOlaxU02oiaFFtOGB5RJKOP
knIGbiOjr14VlVZ+siw4Ihvp1DflhK8AvF4E9D8dQuMhpzhCSA+OPe1G69mLYQrsCDc0fUvAlydI
k3QJXxFSGBhxf5vKhdwa9U3ztrEis/WESiiIBy1t6z0G1yTeZr7vvIxtpwZwBiJz3DdY9D7KIIsJ
h7AS43UUTCHew5DvyDWlpdjYOq1siELA9U0IOp4leQX0oM480L3VrWv4CPiSEDKg53awm7bC753q
gH8Z9K50cu2DX/b9p3pKOrzBGJ27W9Xl9teJGfsIgm54U4u8vFVAFWly64PccIrSAW738fBON4n9
3cRmPRClobCQIOIR7WLQbIk/xvI+ApVWS/hr27jErkRuMH7ulGqJ0pikgYe0bXuNf02z2Et73fg5
YvEPN5puxHs85tpPbIlwN/HuxOSXVzkzVs/T6S0LceruZqDbHy2YqdomDyjHbCk5hl/iuFTXRhRl
PwooeXeDGPv4jR845sckqmI8zgifJJAIkmE9ZRo+wFeVIQXO3NYgCTpo0uY6c/DNEm8/RR/zXscV
zPvgF3ekypPbpjp6TNsZdvd3ywkBoyRpTkaq75T9F5CVQ3moCKmAQxgH1scQ+3a/F9L25ZZGlfEG
xqFr0Uodw6sQwY62a1N3JnzUnHgpSVPLuh1c8RKCRu2kwVZqs/smCQA0ATDgh0SWA9gt5aGlGzgl
4nvNMep17hr91wCUnLaVA6Zn4goT82OEXYCsEKecgWpj/U28EaVLvUOMJdQ1EXQtuXauYrNIPK1N
QHQzR3eSdxk3fYDwZdv7eBm2yh9h+uMNzq+hMJjmJipJyd3VdUc6BdAogPTpWGFplUGcNvedJmlR
jyEJh14FS6r0BmWRlmBLbbC20Vy7BKpoYQ2Rwe1rUDKNEdYex6IctrzeuJuuz4oY5mnN2yn1UMFR
bAhnO2CU7mrY91HHpyZfsqCj3G9RjrmgHsZRWbiuh0peVelcZ7TS7UHgcE+iwYMiUgHfROQ7seBQ
/thgA9DuBYSOYT/aNZhpmm32fJP1TS5i8m8GF1FxZzVORnDTqPmi+YoOj1SKe10bZnvGS23gzH9f
jImyse6PvqR599/yCiOfQobl9Q2Odqpr7oPFUvTOkrVGwa5ym50d2elNXKXxJhDAGKSj4fetHPl+
CgXhjbbb1O8BdpTMqLTQ8gv7z2eKU+gxkt4VUiNaAMh0jOMvXYB6Et60a3qxHTxwuwjKET6JKLWe
Eq0HQ1zmdeUZfvKdr1JC8pRGiDCKX9DzLDaAld7/2kf8fzPwfyxapP/+l8nWe2wf//EjbyNyoR6z
H//jP7aP2dfie/Djqf93+Tt+238pDbxAlWBTjmCzgmWFzeZvbhcnzRdsCJH0GbiDj5iA4AIpO/Nn
HPeRN4IS/C/7r9BfIKfmcWPWoEO/NAX++mV3v/dBzeq/P3XG/jqBPdku0aaiQMO530Adioh8bR6T
DkfYeOzbA8y34Np3iJ8kM63ZkkVp3VZlP9yR0RDA4RjSQ2vx15y4UPdNG6sH4o20zdwN6V0FRHhH
8bv5ptGzP1QO2UGQZJZ4N1q4u4pX8L6XVeJhaXk3gw+76lB2XT+56f+6tKNLWc4Gq0thCwtdkReD
K1oLULve7bKoCpsDK1j03YBhcAVzobg2hi7eDelAEE4EVLbQ2YCRvEWsuOUv9H/bubeMOdqPky5e
T0ZYvFaZcTCDujqU7Gk+kxQHxZvu677mY3QgFTnfmvAgPg+NPnyDSRsB/bKLa8rZ473eFdGFUuT6
RV+eEX4FirnYQugJrMvHXV1U9MWc+lA7/5u880qSG+my9IrQBi1egUDIFJE6yRdYZpKElg44xA5m
XbOx+VD/tBkZZDOtnvuxqshCQDn83nvO+TJ2A/1UvpGOO4Vg6eo9XLX6EOlqtyOBPCWXQiRbEnXy
YxNr9tG2x3SHOHBoPimhfr/YjEx4XmhpI+9H+frr4kN4QqZPpKXsKdHSHcqMDBtsI65Hb9S3iz0o
BI5VySdL3h8OaqGxxWvG1B4158XevteHoUf/1e9LbvSXtG8Ijk/RqWIN7lv7nM/VsOfT5DqflNp/
Oq6NrMrC/oo0wb44bpQhdIDy2O/bmhyXHED4cVTqp2zqeDqw3H7lA3L396eZsujXEaSLhg8VJagc
ggFWrd3lOIW0d7PymIXvnWo61iiNusCN8fjOadJ/G/rM+MBbon1hO1Nv+0qNdonUm8eOSMorlZAf
m+E90w1Dw7ezGwdhPykImYmHoDfhL1kK574hRcfYLArOsieZMJFgYjM9pK7aHstefAgSZ05VAvFl
JMV8Axyy27eTE5EdKlTxMrBR6EfwHhPh3bs0S6rHyHSX0MgAPRQzusPcjp23lUbdkWJE+gq1q29Q
7Tz3TkWJa5bSuiKFzn1U+zZhxWhgBhGQ7RJtsTRNKBTLOCblsv6zAQodhgk6F4CVkIgq8s93NevZ
iUZw8cZbZ4ZGA3um7TrZH3o7mRV6P3L8qhCCRhC+aqJ4x3fZ3lfaSoFNlKnxuYATEOrKTmK/rrBz
k6w1+R1quVtviPtHpTGgcvAgnxTig7YiQ6cMEyXzCfvXw6yMnCMImOJE6tcwByXdBuSCva1/gyiq
bqOq6PYiGWUWNnqzj6Koe8nV7tVsbTJL46bF4QUTp7xr3Tl5idp8gMcl3FPdGXCLMqMgho/MFPJ+
O9uHA5HcyQFpEejh2RGk7gyB0LQ5GNtcQsvuq+9CL5prM4G8jWnWCJaB+++UQj9WZtVDKmOT5Zeu
SfZgX6NaDxYLZOGUa9YxJjbgG9xK8zFSSuvkEeK3EdM0b5ykgwIFBesqc0zyzXp6nv6QaPljHWck
vXnClvjDiE8ChGp8hYSsX42AKHKCuULPYmq8dMqZZmq/J6BsuU6JeaqkY50rq4dDasr5qJurtKQW
R2VK3ufcvlqK9ht5ZfTT4uLWMFh4l8zJQ0lstD9AWLlXLURWsdV/iHoxOWvH3Qz6+GBYSRtvG7cA
TMSGFNRiXj26uhc/ZPyns2aIluGDK6/X9KXEb1LUXN7Suxtuc7J1SrOmjk+iYeWymmLb5dF8ZzKy
vYmyYTrXSEC33KP+0U4Ux12T4dBceGVNaRRDI94upldzNyi+D/EAfJvUbjdoRUMeUZdncWCRsLa3
CIB8cBbVeJ8yCinFIWE9FgrFGdkZ14TMDxunMegwxJAWDMJs7J2naNm5IpJ7q2sivbXHztxZSfWN
TBviuPMkCnNWiNvZbJSvlS6VrcwXGbiVTPddo6piM83zd0fM8NCH/Ctuzcg3q3Mf9QdTUEaiqHxp
1fZWtMqzPrnYCzxUsNFsJ48liXnHrAIF5XXgrDjoRzvn3l4t+SDtu4KYNb8B1ftdFnF7OwwY3H0a
sfo121LY7Gglmr2BBNZfjVCtm7l+JVK8RlRqQ0MCV1OdAXEYB3oJBtl15TI92I2rh1MreHsQ3IJo
WqytrmfFays9svVt3k0iae2ycHwxaRXjidIFJEUaP3nlxmgQTKdPRAqv3ybmF6IOypmg7gre2j1e
ETbFA5HjvEBd4KiUH4NZRVdZSqcBsbl3xMRhG1eMcRekHiTeCzN9l1OnnqXllvZeCkPl/9pbx35M
TkgpiDDUWpc6NyXkXiyFdyO1rL8TKXgB1Y3i22rowcPF03GqrKdKj6ezsYpulc7cClOZb0e1nY6m
U7338tUk2C4YNPOUzynyXJfIxR9xrjyK0jB2q2V052bWEqKAJVGEjy3tywZLFYzUpa2tR2pmEJkD
3WcI2zeuU3MH3CLZ6lIrd8xrl4+5rstb0ucqn0ZvQlEY5QRjghwjqAhTXZU98uA624jN354mKTbB
WWv7m9wlRN/r4k7ZEQKqHlN0JHFgsgsrIf61NE5mICukGtrZ/cQpPqlNVF+pNswCU6kAFWkksbuJ
c2JdI2ZvgDpQJxhPfXdGG5V3I6mgRokfE9bySxup9l3kEQxqWOVCZ0DHGO8qXndvdipYztwaDonk
pR+i0M2m5jjWYN80Sfe0X0rzZqmjeYd791j3y0s5D49Ehxh7On/HPl/4Ci3l0AQ0NNJ6k2nLwYib
bItPIw0zkZLfVo09t0PpQtHXIx0vqWzQ7isHkBc6XIhqvlaqNA/Jyjo3XnMdieyZWMO7slecPoQI
lIC3gaLH4MPag0ei6vK0lXXWBhEsD7yXfLeCgq8nhqw+9tEB2MHUjGxZLMKuw5gC9YPmKLw5IxX3
rqqU92xYnwAnWxslzaMdQAPrTl+8fKs5goyrnhRBorORyHSyOdR6411lRDLuknKSvoN6PrToO684
EECpRnqccuIayuowwrjM5i8eyBAS1Vg2jfZHSn2/gcIWVz4+UzhP/QlV7I8hSu/yUrkeWoeESqcw
fYQ5bmAZyvBejjwKfWH3u9nV8jO4wSich/exiZSD7SkyHMTR9AjcbAv3Xa9lvKEdN5IZltrHBCnv
ieV2PDWDNoQ4IlrrB4Eq9rm2W/lY8jXdZL0X06iLo6vYhY24VBX8QnDwoSuMO3VU7NdsGsEkZDb1
SWKp4Kv6DHQbyZdt7hK3w7/KJ4muZk4Wf0YWvqtcrdqneOiDRPHOjau81l28s5PlzS1kxnyDb7g0
i50oHMhTDH7u0mJotzEhedAV9H5jezXul8xJxq/9QE5qQ0YniA/nKc27x77uN3rTvTm6ZEeyLN+a
sXuoAFCBMCjAcevWNXGCIpSWHkRr8kTr1lC4Omassuzo12gF/4N8oZWQat5+iZ29BxfJR2+uB7Gl
lfuk6Z0Dfa7kDboTREh1EkHkucWmHe1nQ8u/cHGD2sns50IlvnzdI3UuYcZ5WeiB084ZS+vYX5tR
+kZw6xKIsrFgPKv3uW096TCmw0grxK1tKfV2VqeX3s7ByYAnEfSYg7GzoTPZzQ8ZY2ZuOmLC++So
RM0J90wQD9JXbDZZBXGBrX4QKLaEah0zN31V1eqOCfMYNguBh87aDoznuNwao/elxx+rKYnLNYiJ
erPB+jTz+2zX28R2pi0gki2/+cWV8zXurqPJm74bqsS5iorYBjlv9/S/5rNDQsCVlxsE99q19zUT
3oPwRPs6QRUGp/SlU5qXTFTOPumEd6fT8e/sWKE9qD1rKy3dUCxSz1PzqSaUd5MAwNguXjLyCoHu
NnOVPhgJhZtan+WBJmxyKiLbDms3np4jkKh5Y8aBZmWPC2z3RXYaD7bj0DnuUQY03rch0aU/qkTB
xPq77inqSTG8/CZyK33nOdNBdePlOuu0YpMXaDlp0E7xEQut3APhuq0px09ynsw7q9duow7afDKn
Dx47eqiWjnnfcPMPQ6oAB+uXA1GNZ0DLzto24w3Y5nUOwEZLnE1CVBCSesoAy614xBaoc0pHuCdF
RrJRewjf8FGDkYrZU5UjJsP+oKvVlg/rdTEBtlQ0QiTd1N1pzQecGOMxJkAzHLMyO+fSlEEj6nMy
1QEflqAkNPet5cIg6OQtbGfvYaDgCCvZpfuaNvNXQsp5f7tuA7lHVEHVadGunX9MXnLqkmdieXwm
uLuCzGlQ0swwQmnLmyUhR6dpOraFDazV5ntVncn6vKZlkm4txeqOQ5YUQZ30Gfyoyb6q7StSP+0d
on3lQafHz4OpDTd554XeNMWQOhqD4YySJDu1lBpkUS3e1l4xvpmZYFTU9UbAk63cJHYJHmfWDjZE
c8F+xa/GyntgRzGGIrc3g9al9xU9zzVekKlJpYtyB9MgYwhdqpm/1JBOM92GqhcD9aORmQyGQX7r
pD3TfVgxKVt97MvQEurHMBpHZ0qLV2LTT6k32vvU4HUX7GEqtRi+dd5wcOadUz1pbrKPo3drmDdm
u4BFUipzQ5rsTRNPcJZLyw4gqa2kP/PQYv0ulV1GKCYrWnOGtUBYot0cu+VkS/E0dTWMROpBRT7N
HokCi36UFlxe1rxHJetdIi+HHUFXRM9a7g6HbeJPI73pzICt58ct8GGSGZVtUVfuyDhJ98KYGGmi
OmDOOcR038rSLABTyhuR3dPbpk09bmQybYiT9nUPjnbxUa8qPcloKjIeRq99XkDz9e6R7jXA3ji9
Tfp7pm2bYXprQFQGzB2nQJ/iJXS1B1FM7NbmU6MByKmT2dcaOA3sOa1YfWbt7IJRO+ZEtPqLte+9
8kAxi/LlqXVKSN2AI4G9naP0SeYglxZpHmhY3xsNK0/ZHeh277TskZeMwVj5snROfUhn4y02kxvb
PNatXoRu8xUZnrZ3jS/MyCxfMnS0zfOk1nudp/ObGIR4kWVl3xCiSVy8BhF5YSLBAPxBGYsHlj8r
BTCxmAcnil2A2B5Ba4zGyfhsiF7BaeQQP+/qOQuDR89qkdHtkOTND3ho/gD56trxBIUPnDbLcaan
QhATZmIeUp1so06jR1fcHRqf3OfF1/WE+ntWjCvLi5w7haXNl6oNR3ZGl7bptbq5Guc4+eaaVbEB
kqkckqhnxlhBtlvsknZ7DaxdkPa7SSZGyU6PXrfQ2fsyOuoZbqeunznqHbrF8bYyVfc2bnPox4n4
Zo0KTMWYW2Es1cik0Ig2/fAkFoH8p4R7a3ZKfjKpNr5gM0x5nWeXdM1Rk69FwYhWI1b4oZxeW3TU
X4j1GB9bm51CNGj0oPDW3zWGJPtgSHpAanYeKIIJZ77qCgOH+NkD4BX1NFbKHKC3vjWScWW9obi4
75LSOpS1uCKx07zj1Ye8A+7P11Umn7OV9IexVojhX9ZMUYdxlV4uD8jAssO8pMsdwcQ6maGWpb8x
V3QhAEgEspRe4xxanaJ/pDQgLLunZ9anO4XJ4yZKMJH5pgWgytebajyUsFkeVHWwj7oy12GMVI9P
BqRlwcQUHrKMMR2K63KaY0S3Wnd2FtJntdyAKKkbrBiky97Eqemd9EjP95o9Hcao1a6It2v2g7M0
d6nCjyQmlPlFj/sJpm86yTcUWdYuBYsbaHZmUSC3JCS01N/bXLRftQn5MsSD9hQZc3xlWLEdplYz
fJ8ZRH/oDVF94ywL9ny9WZhBwlD6qnXjnPH0SoJkrj2e1VjLniZTT+1A12a2Anqtua9preEmpVbJ
z5A7O5/SpXnR60UlFJn4hE3WJcWNoSvlOdXt8s2rKoz3qSTI2lDMc5qTZBHXbPaskozbm7wyFGOL
ZyXlaxyNYg8l8qGp8vHkCJKo866evH00N1LdkoIf5XDveT/SeqZmGkr9MESRuynK9N3peoeoKT47
maG/OEbnvJXU+b6LSPM7rqgGBlRSyBtEghGEMEUyX8M3Idce6GpkKBjej4xY3woaS0DKx60joVs0
Rl7jrOFyfNVLRfeC2gAVmy6UCWUzPnT1+GphKEWBAJ7KqBwmgEOHkUzLW9Jpm+kldav42nAzY6sM
+iMKAmNbQ714iYz+WNCXDLn8zzFEq7CcbN+JoAbMkRxOpbpk+6Kheme/bh2YgkbFoZR9u3XMMdtZ
hRR7EDJ39rSmCXqlBsxLPA/rfHKNObzrNI90h0TJ7yX131aCxLkh2tjbtV7iXBfxfMqrzvRRGlSH
tRzHiLqYtzykc5jYqTIRir7EZ+Ac3o3G91mdnTloEtN65y7WAfnjX6nAEy1ou0JKH89FfqMQTrzT
uji7cVp2qHQ6Z1DbwI51AleMAGpEfp2QnrQ30qE6d7JQ7knqN1/4DrQPIxpT5sEpTeoZCUCMJgFV
kW+rGWhAIoiTb7OnCtfXhDleNZ6X31K75yCAXfP7NKrjg9kZ4hib+C9Mjyla3kZ1YKYt+GNG6Feq
4kb348i8X8tzqO8YASiUo/KxZpXtg5hu37YQ+XW5LBrZvxP7tcp1aErytYEYIgizOmTmMn1bTDDd
1A05Wx5IuF/TiJ2+BCV4VBh/Pucy7oFI0G+Xs+yf2mVUDmPidS99nDS+IGrQr7V6uLGmNXIewkq9
oSdgnaBMKVt1nuWXaMrxy5jzsqVeuma2DV1s6YGKknhMErG0oqBYSuvFrYsOY5GinKNJKUM1ls0X
24ncawrqJttonddfaUoxEysERVb3m7JfPjozpx8f6QOj2WVyT2PuWmdIltL3hrQKW62h99Pjj23T
uDolGKjoN2XmV+HNxbVMMnD3wjBHoMXV+FHmWbTVyl57glHXfMnn2L2LFBf1iNboV8tUiYSI6F7e
eItDP4E5Ma1Zks6hDPZL3T95fV7uwI4IDNmZOu6Q/yJjSYbE+64olBBsvgp2nklzMw/m+DHHUY0j
YyZG2h2ce4DZjE0UuznPqLUxeSvvE4BvOGxwUk70X42bdta6bWzUsQVlriMpy0qcHxr4pBB66lhh
oVXrc1lq+TWSnpqPu56/Tx1vcipK964Rmn4Yha2/a60aH5QR2vZs6st2sirtxqr4CM/e1HxRSv5R
zSaT6U4/3My9a4L9bvonjE/Rlait28zpiyejKPurkngLwHmqCuRygEV1xwQ7PUTtUO0sp+Ii0cir
DzmRv6G5konTZkxMn6QUGsGU+k9DBhbCV9uF9H5G/vE14Chy3kiVfSgFn9tdP2B1iivJXXZ1xHLk
Cwx7ks7h32Sj89HPrAv+AObzS4MAqT6nPSJZX3GIZ1Vl5dxFjtdrtPmr5ks8N2AiOsN9c0ikI36K
kmEXJZXnsnZjtF8TDm6qoeqfzIkO+SYWuIwUs4eDnsx1oOgmgApTm/e2TXeE7zrbeejJMwTOTP1P
mtC/mmv/b2RVrUPn/3nq/X//D/eo/2Xovf6F/wy9Dfu/XGSVCEZ14pcMBH//PfTWmWyjyHfQ4zBz
pqmI2PS/WVXaf9kOAD0G3phv+VP8pf/PwdNX+BWjRtzZTOG0lXB1MeT+29B7lXf+NCgmmsX+J4zK
JF2Qcaqzjvt+UmK6bKWQuhP/NKIfcSdsQHVxbJhAZW3jmwVd/vTxp0vzh9n0hcTyP0f0EOqanDc/
/8Lb0ZSJC9EJQ3kO9tlQa2R9n3kFL4X06zFYi3CIcAXxLf4zRf7prOZCI7KiiuIg6j4ScQs3mkKm
OTV2A55T2WBgLvW1G/6JOPj34yLr5E5bKjGNNhnNF8PRdBjmJKejEFS9scmjegcj/aaO3ZNthJYR
h1PW3OmFtXPtT1T7F1PZ1RQEQ9DAhWQ7XFL94sBwvOt4nnW0gWYd+ZPsKt9wqDqkfKwNY9w4WvRZ
vs9vT846/CVtl0vMPB7D4K9PTrpOAeKBQwq6U8zH5NHJENQkAyMu1XnqwLDdi/JTR/EfDovj2oLa
aKFK/s0joU6ydWoGrEG9xHC+R01/x2QsQj7nh5EyyvCO5ugoH//yoV3NywhpDbwyhABd3tiWqUzL
dzcLCoywBoOJvniZC7ectn8/zoUae72PPECI6AkXIIX+UvNtx4XdoeqiPheAmmttO9E+qNXqRMX5
ySCfxeXXN9/F74BYAbsORnByIH+9f3YsUQwTZBpUDBXS5WbSeeH/pYWD81kPss7tXazZ+P5+PUiz
ADDWwAmj1023KbCeQIyTDP9+0f54JqSaELmOeAcz468HKacy6wZpZEGX1NFWkdSS09K8GcDnPlF6
/OlIaITWYM7VJnup/o8zL0N3wfSwSNSAtRNlNEHCrvLJCf22RHLVGFzxuSDmgK/AhZrNqTPUCQ09
p1hPHh2re2iL5pNDXErw/7kzCPV4d1VuDaqrXy8au6yhIRkwC6TQuiCPDP1cRG29l139sKjsMqrR
Y5ilDXJjKB46RW+G3lsN6r3eSbTqU8/+fIqoxP/1zVwTJEjtISATCdPFskKqkBGL2M0YyCMjjBNf
sMUitPOTp/8fjf0vHz6XzHjyD3iXocXjjvv1/Hu10XqRMvg3pvEdZCqZpygaVa8g0X/1j+hq/d1j
bvjFKuPWT2ob1bjeMsFJLTW/auE97020MIfWbILBGYwf/WBA2CpQqC/qoH77+1X5fX23MLcwn18t
6atI7tdfazsUzsj8uSrzQzF9o6AvAv1u/swseCmvWp8KHKao6Uxc6zbv06/H0byFZjCYl8CSNmwk
ueqTy+nGxRWh0PcVklGMwJ3vzzqYeZ++xH7I9SHEExDvZiWvVxFZ+8mi+PuSz76Jve+6IyLl+tIW
V5Kwr84D0BxaTIGLrvXMWP4t7/eDdejLUdlDblWCv1/wP7zpqx6RZ5CcvFWs+OuFsCk2WO61PGhN
J6xHdBRJWh2juv8ktPEPrzrfFFaTlRJKd//iNWRDLxbyRPIgh2MFq7GMQDXW1NB/P53Lw+Dx5hvN
EsmXE63Y5YYo0xRdG0qen4ap362X0FdkWic+OZnLr9flUdZf8dO2a8nxiYAC52To+24Sg8FJUS/2
SZdGGxZlN3zyYFzepMvjrf/9p+Ml8C1jKTkrq7s2tdPSPmufXbg/HgJBKCo7dtz2JbaAuFDG+R6H
8Iorm4qYQD5GQ5/lhV6aLnXOBPfcmmSJqwy8zMVqROd6yLNK5b2z4vFKGIq9Qw0/faGdJG9UtRNv
Ap3ZNl0oD8vpLDQWx6UekNj//Tm5XGf++R04oZ31dUPRePHYT8WsVRjbwFiKBKSnhS6BBBc/gQvX
66oMM6/+5Jn55wn/eSH+zyH/CUtFt/G7o84aDfCSTClNZ5h2Jni8u3KYmHTYRuEvqcweIuFZpBlH
TBwNubENRd9OeXLOtbgJ6OkuVbs3nDuSwtrHvo0+sW3+4QHArUkGE8vrGsZy8YxZi7nmB478PLqm
HwptTiZhyA8Bn9FH/PvV/+xY6/v10/PcusT66WDRmDSkwawa3+zZ28Lb+uSU1pv42xX/6ZQu1hyV
aWgy0oOhDei5V3HVwOikJ2ibt7OX3q/BXmjihjenIzX77yf4h2UIE/pavbJXY+9+ceQlzXtLMTB8
WDYjwamz8xMe/M/W1N/fJr5e8MpJLqYONHltf72OfIPVPk51tjVlgv+pLPczZZ9vofACGrtF3f1U
MzPwouqIcG0HGvmThem3QpCtO+80YQmkTeOFcy9Wwlgpu2lxGa1NcfzN6c2bwige1FpN/aFMbrWu
f1QhQIkUukAXHf5+kX97ii6OffHE9rX01FzIjhnnx4ihRsdANwHP/ftRLpNygPr8eooXF5nGXt2O
lPJByxDHcYa9o6RvPW0O39abow1xMZfzoS0G4qSJmpYgjTea+AzD9NuCtf4KFMEEiaDBti4LjNxB
HpcKbnWfZ+c2kUccfCEiwQejiMKoZmTw99P+0/HWdYBMYBYuUtl+fbRcJ5pzY2KGkaDmYMnYTbT0
bZ4p29pO8jPKxh8vMrEKnB3GdFzdFxEViSKlEDH3Eu8OYpf0mFjyTngpKtb2Tsu868ZmKKstzlWT
RvSeZ5c0ze6zNfpyA7beamxw5PdjsVjTiH49aair4zD2GgG+SWUOj5g0WaMWRTi3St6a3XOFV7d5
KDACtNupkI11//eL/tuyQSFMqhcLBu0cLurF7rcSk7LgqWvZJI1XXOXYl3byLzsoa7G9RpLjNFsN
7JftjDqDi6ZPKmlAU/HFsgbEU8nZ7b17W61f++izMLE/ntJPh9N/vaQj4OAliQkfypRVspK3x0kO
D3+/bOsb+Ms6f3FKF5dtclc4iraADHcGy0crC+LCCSVZMeua8MmGGezZ+hj8cjwKY9KKWW/pQ7Gh
uXg3IktxwUImik/ErxogjsHhbDF67n4MjGJBo+H3UzbCVvIoBCVSP9SUnriA7cEy/Aa41bz4eGRQ
Z7hu1ty6cTQkL0nsWsVNmmkVkOR5DcP0+9laHvTFmW4KeDpEuarOyVjUJf8qRBslGxue5u1YU7Rg
6osYbs1ZlnF44Q5Ye9ru7GLKQSXjpvptpKJGeFpd/RrLxrBcjZN372SZGwpHcZ7AFZZ3o56M7lWq
i9Hd21Km0k/Q3CZ7MYr6rlNrIyAJ1458e5HTM2ZSyZ5kcedbk4zIw4QQPlRbPfqR8mV9jYu4uWa+
69xkjoXiAKH/3szzH5YlkDeIfPJIaZUaUnaAo3G7mWoI4H1HNFY4F3Fs72Zwl2kAW0hvd1EFjWbu
vBxjgdttU8YHx4rm6IiiTk3ofopEvqqNp/cr8f0K32PMTMFtlu4o+9Q45322RZiQnEYrio5QG+S2
QO1NndvZL6qSL93emjWGekyt77ypNDZztjzYORRV9PrM/JdEIG+H/imGZBu1WRUdNIE0ECIdiSlj
lfR7BYD4+C6sYi7RXNfjVg54hEsjdW4xJ+hor/NmCEurNLYDt3SjzcoyPMRRpT9Z/SRGelJpY20w
QqJMkW61nLS8UbE56yUXrgz7WhlS8J8tlggmtOexnI+jmfXBwni9ddV2R4iZ82rXhfjRqb0RzrKD
nBwj/2sQaKhzey6hAPg8mmvsx/TDtbEOQYTAI6kmlYJ0D8mSNR91FJb+Upj2t6bErYw8NkY6sRRI
UWHdOovTiEA3Y6ZhpZ6fNUdR77hf/S1wdVW7hrT+bqnwn1VuGoPtuOA6m5WNz5YtteFVPwxJYqGa
uWdiIKHnKQxLs6T0x9rUg6pVMfqK5d0xUvtLVhjVlSbGBnb4+gPTvDnI2m4Oae0sWoCK76A3+o/G
MDsryJkL+yVobrRPDKQ8Xyly3DrA2u2mPrhSWTVX5n2UfPcAbVfgWGflFfjF7Vyvnowl1/x2Nh4X
o4PfsczN0WlKGfCHlD1+4vHYrV98ZYncU8MftaJm0G9TT2CrqXEALENSh6CHtW2myVu4KHog7Fnb
j4gSgCmdsNiGS6E+FkYrQbJkLtaAeO17MetuCSz6Wgl2L8Iqh2CK2g9DZbrYpjg7iE5ejuyd8lum
2sa3cRrUJTDsxDxG3VfiiE505rQx8Poq9l4d9INjVN4W/fJUWq9NhG5dG59qHo/qDjX2VBMCMFTb
qkiHfYIeouLFrPKHUWFq4qtaqz8M6g9z0QuE7MMGLdAGMfmXRdffCEhgI6upne8oQt1w6/vHnGL/
JDJRPInITDfIruyQJnmSH3vWtlYyfhxwATNT1T9EqtjbtAUmWMasCiECNUjQ2nXXmGFcrB4MFOGx
Z313ZHoShXWsknhLVEG49IIXKDfDxLWnMpSFhYSaZB4ZGBrcXLevn2NZwFXTNd3XZiSlY9aFKTBf
SlkEScu47Eiv35uuCKvFOyQlahvV+2oN+pbk0RWXw/w73SImZ6Q5vExOTtxCyuEwtaPL/TaUMY6C
Wd2TuxBC3Qvtadg3wx6xio8HGW3n6ONw3vAl8GVdj/1eNrbx0mJd31SVeGUdI20EPPhRneMj1W5H
mbn8sN0eOQE+4aZwnvtmQmeC6nUTw5bwYR1PzXZlAbxr6jiyC9BvFZ6Lo9mZy7WaG3a7TTMDOz+I
A28r4wHjVtZ+uMjEF7Uo9i72YPjTUQl+BfIbNppM60K7ch+MmDstLDO5zYZFqdFULQvOTDL+p7xf
uN+gDLBK6OpZ14oiMMlkeV8WJzrIOfpG9AQJ4rG0n9UqLvaLkVyvVoo+UZ4ry3wl6idoQEn4seue
baOaQkcY+5g0jrOVy/a+VRzD97yJ5bVSxjSI26nleYoHTztYLWrHY7cqXUuPRqQ2QbgmG6M1/dnh
+7AU0Qt4MvTT7pAVYVm143SMqGx2nox3KBZmP1qU4YdZNoNKamU6J49VX81nQ82nnaKUylVso9zd
LaJ0TqDGEmUzu5h1GM2b1wWQEl65+Mp1a2XTIckGSkFgf0YwB4oJH7/hhximF1VOKCaZKJjhIMfo
w3PmCZ30pGJXsqxzYZQNJXuZb8a8uUmNet6xr90oJGxRMGzcfD66aOyLrgnBlQc6CNVAzkkwNGLa
p2Ck8Wl3kUWbcXDrgOhO9QXlY20e1QJtzT2IeON7p5GFbeMACdnEhsBlrg01uaZHshORCIk/CRaE
cO1NKm9SQeuw8ewgK5L6UBRmJ4KRxovuZ3Z7383dcCySbrR83PC4OkY3e3XjZC6OgqQSDU0akjos
BZnfoUsoeKF5Ra2o1btDZx2y2OievSm3jiCwDH9QK73FgFQV3mmKLZT4tCh8HmYE4r1QczSotHLo
x9p+kiz7ZIyXR1cONScItvtp6UZJ06njaAhd7Spc0yv3EYJH4rm0j1g1qtX4JUWAfP6VleqNZndD
G7E3xcabvPkuJqBgjyyxvSlWAtdGoJFPAxEh21CQStS+Fq/089jD1UyyWa77U+bWjT9rEeK/Samv
J2dWN/AGsicFmdjolzKb9jBkcNDTSQBorlrIl/XWIbugi734Jlta92vbNaQQeNbi8UmxpniDm28U
zOsqUIUS55UVFFb98v+YO7PeupFsS/8iFjgPQKOBJnkGHQ1HkiVL9gshyTKDU5AMzvz192NW3q60
nNfuwr0P/VJAIWVRh4eM2LH3Wt8K5IwS1n3uvMaNrVLzkMiO81VvahdO036afaP+mnlOfyjttd03
rmYQce9MmO+yabqp3Gq5FZIU8UwPnjBbtteNpx1nWU8CWINTHbwGqwA/lZ6Nua4zjE4KAyWOImNM
KsSe9drsdVk9dk7OuKOdYL0voGGue0wxYZ6m6XNq1hQom9oUwyA26F6CKjGd9Yu9LDdy7vz86KbW
UfgNeJU0Qw/CCeW2n/z+Kinm/K1aLPxPMph8ekbzXWInB2+sLwnwbe9JUcxiuOWkUgm7OFaDEFeo
hC96oROaW/npbl2rLyofLib8k2LXFndV4j/IRnZnxKlPFV4rVCjWfnUaTKTz7DDxpjup2cVYPacr
d+Wy7MbiAFjDiVjTkpuusL2jvY5n0hs/+YUDrW9BQssPjXrYSLe6twxq3LDgXQpramAtDEr7PkfI
i5tB00/2UqtL3xTdc7nM92lp3FnJ/KQt1mHyyj49liVLTtnvHEvWGb8xdV+KabXGXaIsC8ewjoPP
yths+uRCrfaINKbukjB3tCQIC1+q10nI9qlPfHWPpUI/t53so6lbm4dhbS4XDWtIXE/NfZahUzb7
/kAqvRfXdVN8XwkvGRI1PzcNcjL0m3RrW3R/wsmB+enmizdk7xXeuiuBOrrZBZmTnJQ3XGe5OR2M
mQ9RS1Pfw9f4bFkIIFUxVPE04w9K8PXhuCwvUwelEc5P8+A4xYAXhXK8W7KbVNeveoXRczXY2Lxu
+tSuoo3zbJ6hbTRenNfZi6tE5I6N9115Lt2CvknP1eCfXGxUje/uOZ1GLsNse6i1Q59TD5StVV9N
hiWPYx2Me1RayBENX7IP+ypGgJdjCWIZwLe5bu8jKn/3dpmDEItMe+2VLkyXpUD47cxVfwiw3EZT
U7Jxm8x+x0sLtjkye5Uc3Nk1caf13yHT0fHVF9V2YT3r1aGw+gVtLYeSN0g/oIKcyYzsFscPcX7Q
ObP01TUxWA1JinNYdPdBUH+V7SJ2I1Eo1RUu5ClkDVn6LTyxuFAYnK7bhiILkeJ8DpTEgeE0cw3d
z0U9OhC2E6NfTRnE0TAMg0SMu8Zw97iR1NHOWE+9Wak2mtdEfjeR2V+oucEKkbcAbzxCjPsdJleo
UTg1d0DNalD2+BTmtc93Rta9SuRqUZ9kTwWwsTCfqKiWrGURLwQGilIN9tH00iJmksFZD7fkZ2mj
qbJr7Sadi++1Oai73O0lUucpKM9ZxjZ57FlGRZQNE3Wo0dOHid2prdOYF0e+rGBM2xPH5iS9HFfk
zFezNJe1prC3ZHUsSOG7D5JNo8EZM4Vvb/hjGSF5rIpjMEF9jiyvhQYZBuyZ/TX8XI9xWDLj8Q6a
gr9tMYLCvVe0byyMButoxNmiBxe89ou4nGHhVbcA4WUSaQKI+HG0K+zlKscoKjzX2GFOsZanTJGj
gq9q4g/ItQB/espIqukx5CFUC6owhTiRoEEmiuaAz2FqDwZ0FxXia21eWjeBe5MTGEF55EAlX7rR
K3cTjttHGvyFdWjxx76nZjH28Wh7zdWIReLWI3/oU+Cmw5fBdBK5S9dFzFdNPk4nftLQvk6pn1aH
XCj/Mw6tcSEDtJyt1yxrgluOHfiUqya3rDMFiTd9FoMpdwnyVhODgLb4n0ctlclZNCOa1rSZvewq
Hzo3vamtRXdilidcl6iWQ7ak/qqphYEterqfJMYUTbYOn0W9qw0IKxzZY7etOGiFDL+VdYKr2AZP
tRyH4ZJ+dCkjzNPBoSic4JBRj/XHec36mA6PRMLupMWOzRvMBsL5m8Xup2uG8C+TkV9KzehjwttM
BM4awTQhK1vxNuEyfczQ9V41aik5chmSZXDAXwJ8x54fs9FyoDA1yQOi/yxTpwyLWIcPvWcpaNwk
YifZs/E1o7ip8TTk9nuWtp9UvreSE3HC5hVH8/TEbjqiy+YUqx8M/c4pOBbPqY54s1IW4Q4CFtHm
iZs4sKF6R5hvKrbgQY87kyC7ZFn9di/Bgow+poWYG31TZsmllTm7Rl8uLfVke1+XNYhWZWR7VPI1
KnxllXdKwY865lU0oeNeee5uMC3Wd410IGXfcsH6eTKNZg8z4GuRU+6nq8FR63pNnhQyfLeJ7Ply
6YYkFrlDiy5XcM9y+5WGhxZN42LjGVHyqumyK9Hq/XXPqc71wwYrX+dOaM6NRGURVirsgJl+GOdV
f+8YGwAld9bEi4iEUw8lZwEHakOwMJEa1eXGHrq3TKP9PJntIwgxy1VX3oB7iL4Nv500ipzzttbb
V6bVN6Ue1RJzcqXvChNtcZunkuUcN+ie1ABh7Eu9SM6Z6y4hBCgRc2IHKUCxJ7RX00WWLec+dPs1
0llk5TqEucSxW0jst8ZuGqXL6o7fJxuzSJ+oDrlDnlUaYcOM8sIJ1rbcZcrF32Q3WcACl2atikA8
3C16ZWl7W2EKu64c7QRp7muwLvObl5aI/02tKcJ0snwR8UByuPGk+yILjaaLrGnKKBry8sovsl7t
tRk8rsk7B7qdAOpaL5fuJkUXTkPHSlD8CHhZ8JhYDHDN2g/9Ml8WQyp83E/Nl7nQL0BPTJRw9oAh
sk554m/wlC1hO2zBtwizd5MH2sC2DpXXPfUtpzCoJ73waFkJN/aYV94YUlrw0px6V/CePFCTpvd9
0Oyd0rXTHZm2zgXeiipaJ906+0vXqX2ppa2PC68a5wfbre2Q1lcbZQb+0LjzOpTe/cPsysZ9HQwd
Y3wB8m5aMyey2Jkjc3UIfAqrjvVO7oUnMfkOjnZdFDhDcB7gxR5vRoX+O5HBadCa5mbQ7Z2sdYCe
wAphiPTr2KTxAKUvReQ1WSAUKs0prvAmr33cpxqP1Cqd66bF6SAoG16MZMrnaKHSPnmyMuknFEju
aCZgOBJjOZ9J72RV9LOVc5hXfy9LUeZ3El7ppyBhMBQZWIkyGBbaU13k4mrWPF2eC6kvVHn9nEBR
bBU2I2US24FJQg0rZrdOv7LQWPm7JKkxJc5K8JSV6RoXIwXuvqB7UYfBCmACF8N0sQpXPBGWmMur
Tpi1FvlF2ZoYdsxiOuO5SPPDCkxtORlN+kD5tGi7APwYfoJ5tr/rxVJt5kHOh6Nm5hBC0+YikGb/
ltju9NCx6X8rgddph9HXqru1RPMdamNixEVTAM8wOzzLLDUVytUVzYpIy0PgLOlbMfX6ZWDk6TFZ
R6+PkqKHmRKWKG4uiO0ydgvcGcff5503t3JP87qpnPum98hDpmjavK9tWA8Np9Ev02b7l2+aPXcN
JyjyROlS6UOK2sjYi2TlVzC4LTRtOKxuwlhbNA2NAQfl+S01lP1IU/zW6lZ5LOAZXC5655znioOR
MVhazB46kd3Zl+VDPvJk0ZcwalAn+ujbnM+q3NmZZOh57nEudRixGAyVubbay0Q+VKTpdgKZZ5wn
pyxCVoDl+O+NFXj8/lBOuYjU0Gd5H2ZShmmvQtSTijoywTPaXwtruBs8JPNvxj4fx07bhZjqucbG
YkV1+WHCaM5tH9gj8wvGCn3k5WYTVUb+VAj3iUMrNnPBwcAZscn8+gN+nM38cV0H0TZzat3SPwYv
CVTZ6WboiMaqKg+6Soubaqmb3wgfPk4St6sAcDJc5FIO//PhNgLp6IUouY3CdiNLGlFame1+9fy9
rNzxoh/132UvfhwM/3HFbXjpYf9DdPRhjNeLcbHqiWGirM7achlg5XXF7wLEPg6dtoswGQU5xuAd
deH2pf5Fw0BlKVHubVrB7IK2M6euXTBaocee9utv6e8uFDAXZTBKgLD1Ewq+NHGxbEoMmx4yrIhD
Lgt1Uwyyvc+S/Dcz9b+5GHFTBkNQA+gVgvwfP1U+bz6ZsudiGOSQksOP2He1inh7fzNg/km8wA10
GCzbgLSRsKNA+/FSWFLx99BQjsbn4CyTvasek2rXsDlIRb882/vOhWv87pn/mw/IIsdHROuENP/j
B8xUAE4r4VxUdkLGomv1J+iPUySLso6TOv9dTvvfvGMIL3EcuA6HCoSYP35KQZMWUhaPSVCk4F1W
newu29j9+hH5+4u4ZJuhaDTJQPjxIo5OvTBlvGKeQSuibwsHfpT9u6ymv7l1MAjReiAWdDfp1I9X
GRixdpPFrZP+uRrv5fTNFveq/Pzrz/LHi/PX6SrPxYY6tLdQAmKWP05XdTepiiaHom6WjMry4nOX
TS/sfgh3SiJi81tUPXtLL+uwhNrkKf+Ipxu/7hDReno0JbdZ6+wlCurg1oOc9es/729vgo8wlfm5
h9bww9oi+qprB6oG+k9gORpJy35cGiyPyHQiC6HR8dfX2766H+8GiZ4oQj0eVkTMzofV05g8C74L
b4nf5YcgXaLS929yAMPWsBynpd8vQr32Rfn868v+LBve/DLBRrBk5YZQ8uGRwgnajwBGaITH+cU6
RCXn/O/JKTtm4XkO3/HQhIP7psJTEwUXv772z7cYLziK5c1rwWrzkeadUXm0hadYdJrqwK4Vz72I
nM69T/rfJUT/7aVsvJlkkBnBTzEbs2wLc9y6JMCPmISGOmIXQ3HE/80euL3lP36LbEbIUtlkCXrg
yfnx1ZGM2oKuYQ232jxmRIzZvWG2ve4mJeIFgxzV+e/WV+vjNSlaYK5vgiEyNliEfrymP7mW0jyq
CuhSFjhn49CDcNuOX4zp9ccOaExXd8eUmQpkr71V0DG0+vs8Z4766y/0p0+/JcMjdEd9Dwz1px1s
1IwOdCXPsJPxaa27eiJHM6lCS3FELIGL/+Yd/emd2a5HPCYATfpA1DY/fnKHGZuOQ5WJxa687S/X
sI2RGj71h19/rJ8KGy6zreybuH7DU35YCqRL88LlzBLRipchHhMPY/5y3zjaAwVwFvnmGP/3rmj+
+MECafnAERoVueU3VWJpgJ2tWwxAtH6fk0Tz66t9FPehXQRDyWaJxczf9pYPTxA6qbZPfXb/ph5O
hpsQHVTFDedjWjN1egRItU8bbS8a+59X/p92Xx7e643G2/2v7Re/1c2islT0//vH/4tJ8M/rbhDf
H/7P7g+g793wrpb7924o+af8ovS93n7y//U//okFflgasMBvNfbU7belxJn9lQ3MI/pf2yr/j0zr
8uXDj//TVIl1kiMBWyEJvWjx/qhX/iQJb85JGMNb1BGLNJqu/2uq1Ox/oLX3oAybxL/hQNzosX+6
KjXD/4fOzoran9Sp7T9Z/46t8g9W8L9WNp+FmssQh8zfyBHipzC9GgUqcVDenlNLrx+I0wiYRzCD
BfN98K1Sv62S0fm0dFnuxDmd6YtZCxw4522wfEth60D1hBH+gvQCiQ/eh/lZrYLjszNqX/vMNuvY
RMT7pHKvtTmI5dON3bvCvyyHHky4HYwucbyV0t5G0POKvnEeIP8gvzWPGDc7sALzrXFE/EbwKXfm
gXmz6etzBGhvGWnl4Ug9JPSigyc908idX43Bfqgd5gd7wEgJLD49reIiBbexA68/BZHeldnnZcnb
epdpGVfwsibHvSQnLwo0h0FTXZYlbfhkGPJ4VPqcxzP9Cxt4mlkzI21afYQ/avSf7SmDEthMEPl2
XedlRdimtRP0nCKmKb1mDFkeaFzAWYknACgrKhlaBaRSNjQdvv/lkbv951f2V5TyjzUkXyRgcZeP
jl2R6PWftsKpaWhWuO5FpkvvXOje9ITwO2h+szT/eDTbCjoKfZP0GHsTwuvBtnT/5dRE77gfRtM4
T2MBhVar7bY6qnroxHFkipfd/voz4afi9/3l8dwsqiY5U6j8oWqDkv+4RldrkSTZ8ErtrIClWRRK
MvCqlywIuvq4ZlotTgGjsBapgmtuob9IDsJ5YR69E5hWLut0tlAHEWvxJVcIDWPBl9Z272VPPVw/
p8REyENTGnh1iqEm/yLtff3g9wtCIWsx6Lm6XUe+By1gnr0URuYGxLKYHZLsMZ8sAjEMyLIls1ZZ
IZkLgNT2txb0nSffXtBN+2OPr3XFXc2MFBwFzsx2DuJhnRwGFcS6+Q/JZDU0rZVtVQgAUDDtdb+B
5TBkePfnpofIWSprWk5eRnONCVplGXuH8dc3vRLe88KzhVJd+fm6kaJGBH+Z7h6HVS2EIWSoHZkA
ls577wvnNDkQBJA3DJBd8kKDw9LvWppVYGPNtpmbcYggpeUyyoXhnJW3pZooojCYKBRr9QqjbwUB
1/YIDrrZ1UhTB1fhQbqsnNsZuUxAdz+zJrhA3IIwF0Xx2qdjKvcu80c/Wk2v0GMK86SNHLuuEF+g
5oXsS5h4NBTVgixMU0xdO6El1b6khWzeg+CwgwglE0P3mb3sprOqzrlyewIDIh0dx6lzkjQIRTkU
AUL90jcJiLCHJ2EFqOMW5TUyqn3+zhPAsBUbDm//1TohAr3IYX49KKATcCJSPC/7tSysp3VEBRDS
VkThZuY+YFhRdV4Nm6gS26fyC6JZuhbuZK/53Aoo1POnJk3MLBJpY209tl5H+WJJfz7Mhp05IdOB
pAOo2m4dZLxh3smShXdFdAtZosKyZvBMaMMF8V5N1hzydmPbeVIASs2nVpe7wUCLgdc2Mz4X6di+
T+lSvAvbH9Zw1IZe8DaubgtCXFUAXLQBSZ3fIVZg6VuPve54VwBTR7ijZA1E3ercmLkp5YmUm9zY
+1ZenNZ2tnVmxKvzZPnr/DhpfnOqiNrcNQwf3mfPHJ4y7iKoKFvlDeYIGyIn3XeafSBIhipqcA91
MKRGdeuilvGjqYT+uCMcJ0fcNfikgvfUKefeWO03l3v8VGpaCg8agAtAWGUUfrQAPdEOa6oQ6Dot
3NYoyVK+jZIpjgc5qEZIrkw5faIbWQ0wMP0KGhL4VfibhEAReDdwki6hThf7fvJ8uNJr+71kgZFh
XsvJIJnSUY+rr5HMJy1TPRiimN+dYbIIJrHc7sKZDS2lGeshS1zYD1HgzoUHXjdFGBIUmmh2/jLW
2HwWN7mrS1rIx3xlfAV2B7V5VC8k3DCEZOgQj2btv/rmUF5rCzX8JdIA//tMw+0MGKt5F2vdqJ3W
Wg7aC1VSD6atQndXTqVcURBZxSOYanWNBhSmZ8Wih9SlSp7RNjIr5/HIfPiADcvUakzmp8Dumvul
WfgxXqItOGeAwBsvWeOdU70w07hMJ+XtS5Dscu8vTfomU7t5skSxiLD3VnymYK7KIF59CwCoMyY8
f6tfZcfOYlq7r/U6uId9SBa39DKdGzbOA3/uYuttLBO9fUzYHtERFHby7q4OhDBOVZCzofLp4IjL
0UczAxN8eJOzLPpIa9u8ChMeV35mArOC4sGt7/SO+KVQbAKzY1BW+mABRACFdrBqWZjrZcL5Fhbo
0BMAs+pgWE/tsIn5SuTGWkw3zsEbVI2INwnJ8S6LclkRxdoKrMEC6SVicpGPMQzH7Lx6ztSAngQL
NucZ8OuGoMWvRapXoIKWUr5nyGacvYuy6lG1GlhPTPYAe4WPmqiXXQfCgPAgGQPXNn11kJ3V3ATL
iPTJhaOoA8pdFuNQFmnDCLFlLHsSFrUAA8qCuTvRaQi+BuHrn6euN96R8vnfnMrhriJnEGeE7Ohc
x3xDfiVa9p1gI2vFdFa2w2kqqsCJSB6jV9T6HTgg0x+wBFS1GL5L/BGAZ5Dt13ufKHAV2ssMQrtM
aFjvSrvthtDPMqJZxpVJQDjNLVIxgzmUGY6JC2lyDAJW/4wsxQfRpNqbygP7C/Dt/ry6wnuqldLf
JIT0lkSkrqHqsVCT8576MovLzpjIIlL6yPA61VvAW9x3MipUkj+RLKXR0w1SJ4vtcZzqyNLzREfl
VDntjpAb61W4lWmGjrlMlHALtJlW0/tzwvIrI/Sm1Fg2M1T90qlq53Oq99mnnuddRcniFHeqMFn3
GWom57kHBxkH/bBuwOdZM2IB5fBLk46MzIFakgK6TAn5TAgPq5Mz83YBWhagL9kEi9sp7wY2nSWo
Cc8pRH9rrNSS6EGN8q2yJFpQgzLpezsO8hnUExJLeGZd6Oap/4w8ji/fkJruxiKp0p60mdr9VgqH
8Z0/NwtBOOh+zV1ZzO7Dqkr3pU+H9EvV89JB3e4LhLKw2/q9o4MIwGS+CjC3GvlMIfBraplxlONz
JRP3mUMN0O2NzuVpmBOKdoZsOk14n4jVSgmndka9/l4Zi2ewiXUmFAW3/lqDhn5zvKlfEfVpaEw8
F7NHzFGU3I+KEIDxqvG9cpvYT0LdQrDMnxk/M6BusiI/VgZD3dieWtKgvVHIIprbERSLlwxFuQsK
fwRUmwA634mErK0ocXBZoTDIVuPKsebVOzAT0/pLEpia5mlJrcSOZi3TxvsZqhDibZT5n/DhJebN
pHVze1TYa3gipW3OitNGvSbM0EYHxBDCVVc5xqtM2pQEet1MF7BN+FoI6QrddpHOcEBdRKRkOGzg
jIY/A9EPoVSUlKfWQSoPjqQDeAdyKZ2caT/IkeMCinS1Zq8ZMFkbcx7JsVFdJ4lzVSL0MSdqPnNT
NlHiJNWt5i5TA2mVMsKMrNKBvR6WZYEmIKqoWjWLc39marfLOqzFlT8EGgSWWe9W8c1UTqntAV7l
3m2hhON+45zK5/ETOhH2jkl15YOaHfUAzLNgFo0UAYIp2PDArzNm9KZq4hpwVxI6KAA5yiAJWrxD
5w1t9tgFq3BgQIJzHz6vS7vWjwzxySqDcKYnD0NewSAICwJVXGKx2BKPaYAeeYDrpHzzLhMWaTkh
fTHl3mcrh480ygSSSxFOuccuqkn+2niG1Q3TjBWy7h4X1Q9By0zdZTzEmGr1doae2t21JuCIX5H+
OU7Xndd6fY3SwS88ImxmDr4Xia1a/Ty0tlMwRXOs6a5pSML6RKqL78JcTgEiIwIaPwfayppmYLd1
wWBWlDfoBisS1nLbeppQwH7vDIWKXC/UyAg/Qxh4lKk1PXdGA4fcwZt/2boLkMuuSCbKE0uxG0q/
08Cl1sMcylxfgSQmVW5Q4PUE/uWu1+kslAusVjKDIZQZpkUskz+ZzwK5VBsrdC/GsRV2CdK0Ru14
ETgiME8GgaN61JJJXe/wRuBCGXhtWaMQSHFohe62Uc7neji3PbbQHSqRESeNoiSPM2hezSm3qhSY
a9Ck32uDE30ofEk0IKoNda87VbYeF+wHJpgwndJ+Qfl+O9MaApp3mQNottm6vYQPQj41x4TJpgzG
g4RVBitbeT8ZzvBm5oH1beXcmz5reps9l41K79JaMriF0IjCzbU6JF4rI9tvpj6a+W1SIzLeOabw
0JLIgJZ2K2pcMi7cuBA7RfeueCQEaqE5g06/riMjYN/hMKEvJSdv31HzBaPj4XG2rf6zwy6Yh8va
Agwvx8z1SD7ppju/rrucqTujjYPorNJHv9RwwyZdOmeDmAk/1hkLPegoSL6slEsuIoEAzRgYI6vc
t0ITvEIiXV9X0D8oxba0vhAxJ32EEZWxfWE6uf/WJl56l7jZnMR5sxZwyVQBl7UMLJ1NKa+QFBaW
Mff7Pw65/1az7Dp7U3VXf+9/7H390c/6V2PsjNfrU6/e3/vrl+bjT/7QQ/v/o2m2DSX+665ZWPfd
9CJ/6Jtt/+LPxlnwD8ujbUYPjDbDJkH/TxqZEcAVY+XecrSY4dMf+FfjzPD+gYvZtAMGoIy4iEv/
V+PMdP/BXEoHKmHaHt5J5hL/2S/8s73yKx4Z8MofOy5Qj4A7eUw4toHrljK0/fe/9EIQTqe66pHk
OWqdx1iRXlW8aqLwkGDi6QHn7BZpF3sJHWjm2HrtBmHgYO67nZo8Y+Lcoh6Ka9IVyzjlJujXvOkD
bt10SpP9SFsEXl5llsMVVUERnIhxLP1Ntd31j+g2XP3CWlX6lA3GjNZ2BdN4HUxp+aJPa1sRtiMg
+1Xa6L8gZ65YXoMBMqRvv3jIGXdF0hXPmVdT2E7ot9pCFF9sQApwP5PqNQiwd6wzhwu2//yGk3H2
nMwsH55BaqHDK/GkSaf8mnWl3NntUN6qMpOML41+Z+szxZe9qJIBQY43dRkBpy18pcRRumQk8q0V
TajTWgiHQbMfzLlpz6rivB+XKFHvhhkQWYXkGU3KOt94Ej1Qt+bIZ1BEso2I0bqhuOzIS2ln95ve
dl8CMzWQzJMhkkzKuCXFzINZTcrSvrZXuVuSnHMCGcjzgRMOtjC8DcZJd4Z+RAxX++fOS7JXQ+q0
crzywWmkuJAwkR+CtMFOowHCPVru5O8Wtgv0jDr/TlWkpDl+8l35zZdKFUwo6OmEfLXDCaeRHU0L
WmNLBM6FRrV4oDlUPLrWtNeIPhC1zVHSwsy5r7UScasrnX2dEBnaN1l14AvTCCfouseib42zSIzr
rC4eM8spOBT4KojNOUvZyVVySV1JwV4nY/VNjSKLNXq4R8Pawj+1rhTX7qTNFF0utjgv98DD8Lex
KRpuc+66cT51W8jiXG5tnboJBABdwoOoYDTErqOIgo5DhGHn6L4xAR4CzB8sqMxPB2SppwRXZpj7
48L4iToWbSrX627clPPvYAl8GUV+SL3GuOgsYin90bqWaiWeowiWq6B1b5xWWiQxbfLmckEb1inz
0Jdmes1Mv3mQuVfdwLLJv632SiAGIsrqouyz8TBbS7ZLbNF+dmWp34PWaKKWMM23rqvauFtJMJWy
dmIytvKb1jV4ADWT1tCc3WaW31101G1oF9f2JJci26uqulqLqqFAMMi4wqKk05tj48rNAs55YTZ8
CeRQwdCEAZ87y7BzFUpLwcHnYRvf3bfaZB7yPIXjny2PZhak+G+Qbbk5JPO49OVpqBzQLzQPYmka
XyfLzoECWel9km8MzA04HNWNi/WIGIGzL2exs2gsxLo24kAJ9MMK7ercE/u75+hvXSeGFpw7Is5u
pNamEUfU7hIfBcecpgrsbzXkfkxv3XTRtXN22WbC2xte92woI93VW8zG4i3yOjdSFEuW+zklOHO+
TNOA1NMpyMHFz3z1p1TX6GYF7dJcLKn9QHmtWKAELQSqhPkZbCuY5mzZVUvLVy6ypPzqz0zukpx/
1iupeHY2lvia8m7NRkF3xjljZKQHVogplsrE/ZuCcsEZq/KLRLlt7CZp+UTaqHVqpy1YB1dDZHSF
daqNZKd76ps5Fq+Z0Xi37UIhhRQRYwNoYQjbaD4/owBcl4MKWBzR8hYV6XIyJR2lL7RpeGVsKsbt
BXN6XBM1wbkUzFLYcZc6xjFAzPRS2NgIyp6WIzp99zoZx1KPc3I58LNlrXEPiNrD9sddI8mgGD3j
aiUzC/q3Bc43JKdlFndzl86wiXFRh9Zk1DGHib1VD9fz1p2t9eZIvY6jqzhjIoa/ywN35MhiHAwK
siJbPnM+RTSKI4hrXEHL3uGiebW3MtAW+8az93mvM/e1l6NeipvUrJJorMtPvUUU2pzgsCjbWG9L
FJTi0Bn6vpowOEJNKzEu+N7yZmefdJCxmu98abHioqPeG2o81KN57ZtqL/OVfitxPhUW4xzLbN6F
wP8vx8q6TOb6UDMkSlZ1wDhyseRkcHfyxlcmag7ITWOwq1JrL5P1TKG+k8imgwCT3DKakWZzIu5p
T9FqBorTdScmLrgFLepFsqzvrXxmOTCPBVsPFfLVhKpHs5fbXqPhSkv1gSUtMBDpjvg7cNHiijAz
QZ+0wFLkDe5yZ5FuA0i+sXZmJe7aifYjbuxza1lXNGg+Ye7bq1IdFOkVBAHo5hELANiT0hHfINSu
6ykrJuPOUGyvwLK7WPqJ+9iaKZkThVE8eh6G+lJNLHuMrpksuNhFRpbPvZqyau8EJZnCKDxxmHnO
zumD76bEmD1WgY7T27iSdvrWuCwibj3RuBUceUfOgxcBdLdkzvvrROhdxJzLuihakZzduYZL7Fmo
dqz6NPuBjGbRYx5EsLQPcvvEQoj8mihZGALdRBOxiY2aWIkmONceCWBDj1y70Pya6QlOojrx2t3m
3XgGVPEtWetrI5svPL8YXldp8UYE58pazWNCBu8+tetPjp5wBq+6iHLlpceXistvJDKMeLkIsQDo
mmZPOb1H0nljYKS8Lj3I4Hk53eHGPQWOtKJZsnyUc/qUj2QJzaN3GhbQ3El3p6fWVTuZLIsjptfB
SkJf6dXTVNVZTN0wHdFCyetWLt7LZAfOqQxaeUj6pGNSGCAxs7aGwtQPxhdh52zlLNudlaXDzqsC
ip+RXiunPfPKrSqyOdqseBaDrn2ZvPWPyD0oNxyiwqQOsBzwJ7lSNy964Ms7Vj00ZQieaYnYX5PR
9HepPhg7Z9LLKRy8Uh4m4X8xsEr+B3vnkSQ7kmXZrZTkHClQcAxqYjDqnH93n0DcPwEUVAEFFGRH
tY7aWB+LyOqO+BkV0dk9rUmIBPtmBqL69L17z02sMH2cKowcRcF6x5zVY+ZgGNS0vcb0xJTjLnDG
9jwT2BcuW5FU65c0rnF999VtiddeGZ9p6apZ9Vxi1nr3ykxrcVHp/mQm601IxHR2h7Y60vt8Jv66
0O69v9bOTV24V/XIvKR2hHWwipWVwrF+aDV519k6Pax2+TD6saIuETy/6pLYp701tpgO4/JHAd4w
IVslIK584JAn10Nh4vZYAivbkqVCVKBZoOdBFkOVBrRZy+4cuE3ppRZU34Nw3yJR//DTguBnlNfH
RanLIFRxMtXdl6BAhJ4ZTJqMf8++q7rfB6p0EeB7nC/3QHnUtUrn6mKtZoGZYnpyzgatoPY+0khA
ROr0esLvN29DoCqWEQ+5jm6LwgceTyTCctXnob7TYdjvS8QxO2pghoQpULIyKon/dWiqJcKmcSvs
IZ6SoE+zD183/cZEFV1UmdUaNb61XLXYle5brtgmlh5QEGu2X3BBxhs/mtxtsTrrCUMffz9O3Up+
RUmGIAMjvJCp9i3kQG2odpJ7am8quPb2RUXTKenqOs+wxnfgE4qmde/pDVfvnpXxgc4a3aZF2V8P
Pt2obprTmyyY1zu8GCt046Zbp0RVQXMNnqR7J/wDZwxV7qkkAo/daDYnOgo8aE7qb6gFoiuLcTmD
EQaI16GFi6lmUL2n1A4v5rB4LeoBs6QjVnHQxhOXWmTeq17OAOWqCjZy8EHi4LrfRbm8W3Nmd/RC
P2f4A8jzYAfdZcNgq62Pvcm8iDmyioMaUgxXlhVMF2vf6/lgm6K96ZdxuRyFsGjoY1S0ibvQbRPq
QzG3q/g2+6s+WjHto2sxCDqjQAQfoA/U0zGWsDeYes79M30AXhh/aMSHibv8pXLRwidWNftXKswt
LD6eGWi/hFnWf3OtMgg2U0lWGxxQJ692TEEL98ImWji4btu2aS5Zq0nCYxmXFhwMBg/MRxi9bZbI
G3AemoEOMl5CgO2kS3kFaT501X3aDwHOqWamuf6A1Zpbks/9bD3MumAoe4bkgf2fmSKMvOxB0O3m
TFvhxToignuFASC8owoiaSW9n4b+dsTU9j7PKtIbMmtkjzGhyPJTyLbj3BlvhYxQr4tGqu4tnMjg
CARkNqz4KBUvbEYHKS19/9MjNfipc6zenDDkGPPYmZoeKUdLtumwC8rpqllGzN9xiKXSsM325qMZ
28aCvz968j6v41pdYEj029PaYx86GokZZ12MnC8wS6jxckopsN2+5ne5wmNouKBwc7OBzJLG4uiC
SfT70pjs5A6i/Kzo127pgBl4/4N/ipYmuMsJeUxA/8k998ciek1HSQoPaQbIHwMqmK38bnZM9SQz
EjtCog09cYp8C7tGvgab4oypKEPruamsW7c2e6cUwSl1dXhEXbh1C93esm2oTYxNaFPn/WtxxkUE
Y9ft2pqnp4zHfahF9zBKnLuJ18Y35YTbuG2jj1Tr6OgF5qWZ3S6prbAnVLIVd07a5Y+EGT6CByJT
VtXPv4BB6nSAPNtdxHUWJ8U43aFs2aK4EHu3suC89NiCLfdJOyIpAANitKhepkAp7JpzuVvjTiR2
690vrfvW1/EF54I0QdYPj0S1B6ccvg/wSOd2eZmm+GZaii/puHgeviJMVbFfvHCrSVvL7/KWgYll
dR9Ve9cO5clvhq9EFhzrYLnCgO0fTaHfCH85RXOcEO+w9fIwMcEkcBR2J0jp59k1iaGN/dBBacyN
uB1j8qWGGmRoPH23YxVsVBa3N46lH+lh0r+267vMmx7KtbuGLzIn2lh9wrDzek71ZRo6d8NsYae1
hx+xQyukKy/KdF6uXDenCjWU7+2MzgbHYNaZ+7WtXpc4euc8Ph3dMj0FnbskYcCZiNcwsNXhvAk2
8lh3PwoUhkGQ3lURW5nr7lBsAHllGZjs4B1CymU+ErZLaCxpRtrbWyl2HQ4YGZmFw8L18JdT5Lhv
RJ1uGqJy3pZcz0k6SZJ+0rcqKr566EYuhd280/E40Wolv6OG+LOQRsUg6oVIJHs3euYw2uGHleYA
dFamMH0gYQPZpN9gUmAigfcpG25C5ZGgY5z1Y/B4HGVT8L0N875m9E7jzPCus4NkDFZ32+qzHfw8
z9HNm7AJyFo4qm6iCE2gtPYtnvqNy4KeODguMc5cRSFWGwW5g4BlwDe1MMyF3IcpLJ6b0r/XhTl0
vt/fS2bNSRhxlaPgFMaS/DfnGKH9XfnnxNyFyFqqR2Xp4yDpwIbNgYHlo03pbs/AELAPz92UPldj
Teh6ug2d9Yaku2fXNlu8tRe5sU+tsg4S2lK4BkeczYAYGCLOGOaYjDcH25kuzZAe+xROxjhwmi+f
K4eAzqjaCS87NXHz6ERK06SpLkQPccZ48grh9cWgxMGmD+tq6zlFo5cgQPs+e9rbIThx8fAOF+mC
59aJH9wl1cd84QVnn+82Ia1dgFAgNehJ4IW5i1YrujVBd0vn5EST5pWM0G8pheHKFr2NhjIF7OGN
V/ZkxDkJ+K0ngucyxuZ9RDm/xTPWPRSmEdsiXybCi4ibZAyF77aAo6RsDTi4a1/mmTRJJLMe4e1z
uXVxQBPdkZ3DvdSl7Nl++wGNEMPAW6bXj4HudlFhwe3Q15FMn0hE3Z+91g/YC+lUWKXZLAoAjejo
bMSH2rhJSF/nYlXehSCCwGcY4JUD2cMaZVpbOTtEw49kp54WsM7sbdm2s7pLeBbeHiVEfaDRcZ+6
4wXtLM7d9CSPK4OzObVoZBv8XXVz6GzCiac6haHpf65e/qqt+CIsQZssES+KZFLolc2NW7hJj0W7
y1iuSk2IWRBehOfxRh2fXZ6nIiIoLqqO3mxb11Z/07fdVU2+9WZaONOdh5iInLdlHCeNl35rZLex
yd9DNRRRTeA6Tpnl9Jnaxl32RbcuT6w+aLZsEtIS4OZ3rNekoMCE84ttOFDH16FrXTt++ZCm8b5q
gt0yPFQqPPVd9AxYaGvW+sHhgntxfxodTmsIlC1BSeqUewSL48ZebbqDrQt8IPU9zuaEO3EEBwVU
wiXJ1122ZE/9xFFcVkWwFxkMUN9igKntDryB872preMq1h8oABI0R3JT9EHFO52eP+AsIpvNkwzN
9ZnVQ2g6FXQVPOToXzfRGdjWMF5kmt1tZNh9M13DHH/COZxfV1O6H8AOBdX6pVfVG2b5BFIVxYoK
aMUQyDxa012UuTuSuC+XprueqDnCsT77aF9wHA6bUsgvRV3eGkTx3qgvm84DSmeF137N2uGnNDH6
MkDunGa7YPHflt67Lf3+pgGUvRFgQlnxMbH1pLZQSLyoNtrbLaX42L7RQYMSVx/SEXhImWbuKU0n
Yus1g62A5q5jcSScR+eZXJ7tUAMwivhjNkE5XxfrGG6QBTxGdv0WlV68lbO91xP4LSHtOildH49o
I/bCyVy0T6RuiTrb+Aa3zTyO0UnkBc1U4b15MwVlp7JpX3k0tRvJUXAxqr9QtcdlyZsc27H8HLkF
pItOIZmI+kg9+FZqy05EDkWp6tItJalKjI7v66J6btIxnl4JPMK4eSG9BYkDMjAkOKipwKukwXZm
UsnNPJIkYVU20TqA9Rh7IilbRisJsYmTtXCegO/Ryjhq6yjGxntC8tIHnUdEfEmmtO2lVzAhBZhc
eM8rkbmcLlKU8DtvCsRTraq8Toib63KOcK1666nVq71khdXnYMaUfPp0IhIUNO0PoHbhA/iE6aGz
o7KkD4mYCXiqbxGxHSF82MBtG+lpKmvVuyDr1RuZv1DCcehbRPHQEWGnA4pDBNhkPXSoAl/9FSVA
0ldth3VnyZfXmDRvztmawNJ9mdGLRxPIOpFIL5LPznweX4IscqH4uFMYJNncrOmx7DpuYzwDiQaq
4vl9dyAQMdQniMyB2HDb3Xk3lnqkhd9E1mFe2vrdKbzhfmI+CPymzPKzsyIQvypX/2fM9jfnTEn/
7+dsj/J733/829X3tvn+W436L//br8M2S9h/dxCjQzyOBVEp7Fv/NW0jxuDvLrhrjB92HETYaBmp
NS35wP/+t18GcWQSEDThYaAMEQvrFqXhv/+NUduZgUr2iQCIj2PE/1dmbb8XHWM9QTnPMA9e1pkK
H52Her8dtPXL0NTpGp3GKhYfS43ym31lHD6FBxbrN5fmL1XUv3wUYzVCQETooMt3z1/lNzM9LUTR
dd0MIMuDtRXF7sb2h79CEv80ODz/Hj4EPxHqfxI07J9+D8zDbljpuiEhgVnhyGlnFQik/vyX/MFF
E3FMwg8eIlx/P5uS5xEJZ1dPJ77M8C3wK/vYOogpZu8vyeM//xzf9tmHReQwNLI58/5kM6FpNuXp
1J4KZq7npghKt4QQXb398x/0xx9zNrII++xb+OmqDcEUqxCPPbQZ92nM+zSxGfgd//xDzn/I/9Gb
8ztIRMLoFKOh9/gtP3ski3gdZ5Itj349LYdxGlx2HR3QWICKYZ8WV3V/4Sz751+F+cjB53GmAUbB
zz49R8d9P4YumWgp3NFmofWkSIf/138VrzawfCxVuOV+MlShsZlyXbuc8kkHBaiUbji/TBvPsmmz
9jS5/38+DpbA718iAhRWs1riaKFOJL/V8ZOBsMFbhKzennWku//zjzsvTj/fNNw1TkAQAKsQ+VK/
/7w10MHYzs2xWqbmve1s+alGQpcoXwV81T4q0wt/AVS6mRGhA3hL+zjYMBXtn+2M9O7t4vlsdFlD
Wq1CIgffLZslpcySp3eyQ1KbcBRY35gsgulWOtfHsS1tkj0qxPX3/exwdqhA+v6VLfjnV9i3Q1Y8
9FYBOUu8xSzzv12MiDimMdZB+kTZcwjjqb+unQgZmpvKqz+/hP/82IesdqzxccSiFJ7X+N9+UhrQ
dkdjxvhzsOl9k4cx9ov5vrTIHglUJyv1zz/vj34ZH3N2xp5N8T8/9RVBjBqh+rGRod6uk1kOUTRP
x8qey6c//6R/fjb4ZTHuprOZEL/6T8/iXGhGFmOHPgJ0D/NBa1s10vxaW/xqJvu/2DW4UedlnB2Q
bYNN4acbNZZNsBRpe3TnEIJNCIpHTrXY//kv+YNr5guuF5FbyMO9n5cmx5Vwn+EcmaFVCb3F6Iz9
I76787vL/4dP4gOIxMJmhjvy90+DT9qCa83tseB8c1WIgaYE5fKumnL39s8/6Q/uju/YgDMETmWc
aD89d91iO2jtiT1wYH1ndYmvKszHv9jT/+jCkVRCMAq29Ej4P/0c6ZedrcPySL3ZbCY/0Id8EOwj
tGb+wq/0hz+H+gSbtxN6ECx/f+GmOiOVd6nO/e3lAChHbnuvDv/iYfu9bfW8RZ1/CbkUdAh53e2f
vMiBvbYeZJ9jG8YfvqqWaxWO6nqqneChwQz9TTBa/ZeY8//4SJASVBGujwgTO+Jvl4ccMKZDW/JI
EzBP6Fg3e3vCPX+WQByXZQCCC6D1r0gP1Fv8sb/fjClI3YANEpujj5Ty9x8bhuOQkSF+0IHIoh19
TBuGqKS9pnnZpm1aGmZuwzI4hNWq4e0MXf6MLfhn59ac5qRHWXmjsHzcLlO5QnsM2v4CfmD/agNu
b3DyZb0N3E+pgjGdRnNViTXa5SXptknZx5I4A+VH4T14IO8GulY/3hWmNXIvqqbUD4FsyFtiMGZD
OV17lKxx6tSc66Hl5h8+KHj7wZEeHiLJQ4PgHbr6LSaX4ge2w07T0uJy7/rUap+sGUnjHtcRiWYM
oI/2OsD3cufcvrad0Q53UAsG4Iaini5cZjyMzKOR6AqNPXNHm2CWJ5TX0U0rivQtoEcGCksY59TM
ZfoDLa32DvCBl9dq9EJ6LmDYDV+nyL5bDc6FVI82owdfhuU+y8QZawhw/ApmXSsQrYOUTNpmHn/x
EnXdMVYdDSuc03EP/T0k1ZfXKwIM0y0s4l1haJyVK7mISeWFhNAVYSAdDFj+lO/ScPVejZ0L/hNt
6h851vKbnuUMzYg7pI9dtxDHncmU5vmSlUz9mll887CQWTD3A/NGCLlaaSc68zVEPqa+dBWXb9ai
6GOnaLLAkuV1iq+6qFBTQYVHmDW15yFZ1wwBNGPmINs2HoqGwZ9PV3etmuVh9ILxLZ7K4TPlBdPb
1svsgPlLb56KJWxp3kBB2wzTjFL6CMVqkRiZJqRoGwx20RXZTrJAgFuX95hUWvcaD6y1C3Ih2kMf
zZVI1iCMDr3qngKrrdIjw+3loLpB2fvOnwKayEaPBwhOoUk63rWHSAjcDO7QuBcDJ/yXxY/W9yqr
xXU0M0mn9Gey4FlFCTO4q/1l049N/QTH3SJJfe3C15r4+nEbsqNLpBcDxxkV9la9R+SLFEFGg/4k
8Dc0DJZEJZmnBPJjBFD3TQ8SF16cwn1OPNWq+pJ+Eq947ffgT8U0Vz8yBYQ50VVFw7QY6vxjnYGC
nwjUSOUzDWauNtafJWI0P4DW8aq+ePTpp2H3QdpJk2pwMdONLCmMBeypIaMwzyBAd5Dnr7PQQTXT
1QsHpKzpYDymAgBz7DHAox4iFpVOi/XihnUG5G8MaTq1zMSdTdYPhGRHVqrecxNLXiR7XA5Qi1y9
y0OBFyOqpC3uV8al9jaPgv5LILq2PaKx6NPtslTRS9XVs9o0Odnn+9hj+LMLTBm/LKM9q63byXPK
ZWbTc/XtrBzw7VX1swr5vzZDLBApF+Hozbsuz+uv5bzIx0quvt4tzPX9GxXCet2GTLd/VAs2ps2q
G+h1a01TZuNijmi3MfciY/4dpYzDwMXSIiRX+mugZRYkwPzBfNoA4ysAw9pxsdpUmKfCIIdU6ZEK
8rXAtTXvFb3HNekXZ5EJE2/8ch3y/+llNjRk4i3eMSjJJIcPRQoW0Q0hY2U5Hq1eCIFg0NHDrzvw
//Re/nYWBf/3rZeH//wPNX5W1Ojf/+3bf/5H3X7tP4Zf/278N5bMrP1tQ+b8Z/0jilnQc0FgHLuO
oJ7kDP9f7Rjh/J1Xm0aN7wJ44TDMWecf3RgfwTR2d06uPijUkD7J/27HnJs43FnbpYPDwmHjGftX
+jHC/SlC5Zz8GrnU1TwQQlDtiJ9qKvqHxrJmRmuSJT/dAraBvqJHuaj2R2uTsrHRi6qaTevWSO2X
eBLoz3rHeVOBpWG0BBMM3rpCaLih4CjTLcq//GSGuEFohuWy30K9XuWBrlR450GD/AjGMXvMkRvY
O1AnVrib0hnra9FXyEz7lHTXjXGVfQJ2XISsbwFY4EKQh5msLd0EwPyTvPKygnfKxCMjtHGZnS+W
12DoJkCMDIQwa5FGurZip04pPBKSLlZrT85Hjyx2MgMEQ/TYEECDNfias1i/cdGH6LItg9JCBtBW
39I+LIc9MQL59UgKAc6gMqjwha5hf9G6xYoUZgnWikPp1CKNW7RtNlPfpWh7ZfOVqJp1PBo/krgg
ZIvQzdZD9aTbiQ3N8uSIoVZbzfvorZxSZy2cgz04uLdmEEb7fh5C+rX+MD1abKjLZhhiCoUmnLov
nRsDrYeQ2dlMp22fvw5uk+EzEROopc5fKFjrFWewM8yKQJKJjvjU4NbGWlugyYlWibQTLZPA0trz
OWFlvB8gwdfb2jmDPlXpZQ9zZa0e48VY/QgJKrHPgR5mPnVqtZqjha1t3cdLlzXJao8AIT3Pa2dK
uN539pL8VK6IU4yP9tzYCMSBeD+povThqhMQgVt9iF58kxPN5bSF+9IyxP9aQj4Z0JLP9iVan+K7
22fmxbgze0/Rn12N0JGce+TW3rdwNB0NaImOazPHXsEgxDfwbJEKLsVuNW0PLp1ZA7IVwznsPh/S
juGC13hWeqonyM/kRcpJgjVmCAdev87CGPkKHXiyiiJ7H9S2clH6oeXqhnm5IeEejO5BoCZvqJVV
hjcyHYqL3s3oP6AiX4C9Rhg0W96cFYWqBxArRHKc0Y0w4SRR0KdncPt9yvgB5ybjuN6+Yoci/gCr
Xe2nN/3gdMRD2HT1dhEyXfnSUJXBVjZ+OZ0CR5YetPQ0Xvz3xfH4nWyjQu7akofxcqUUMFc2qt0V
5W3c2ns6k6AgherGcgfroQ2TDvFze6EiC6t9YQCdEGBmcWgP0qq0ry1SAZxXt/G87HF1G+ReaTB6
0KH7aJ3YuPPKfjboi9bENE6evlcO+/LL2GGdu0GWRdT5WFpAcSGwx9Vlwyh1JRxs7FT8SQNHFQ9V
iI8BKTIr0INdY1xN8kml3cGeIWzcKDWG5lLBCCCAqCQ0hgsWW1RAZkS2tWO8NNmPXudSvzpEK+F7
KtL+tuAm8jEiHAu5oZnov1VgPbPdWHcCvaeWwWeNGzTf2nCCg7eskvlZ2zeh6bCcYKKG6RHXZ5aP
DqKnzLpaAkizRTj4dlJPoMlPZFMO3z1T1tH1FJboxLMaewlHinYm1NQC2QX2QHnDHjC5O34subc+
poWEkca6W8jtXMVKIreovZT6g67Tg92g6iGkNPLuw6mNyn0OEvw+oPVUcd9zFiVAMVPBz/GnK5kG
E7ZZLNJ7JzW8zYwxm2kjXW4pzqiJCSUZWM4j+1NRP/p4UR5kiTY+KZs1A0pmA7dPepMZQckLYnhv
0+y/L/Wiv64yGl8Bq6ivMixsBBn+PH2WGQctcM5TjxlmKNB2vXWOex4VzwSro/OgpNiSiA1efeTM
BCB5qEJrh2C20vdxIylQRg4qSOeg86TJsOAATqzRnrp9loqh5h3sllueAU4xcvTIWi47r77OnZgy
3AoYLyVN5oTNNh6r9nbA+VOW7kaBqPnhqLwuD8VIewk6APaXBOVfXcFElJE6GGNXF8Dq8EBzPb30
pmwGTBoOaR27OXBYdGPEQHdVyVR300DzlpgMLJfzSS7l69AZ960KF1jCDYa3Ny8oAn83LY1CDxNU
msAUO1dXPs4FVIiiDmZuoNN4oJBXePQVr/OL6DDN7YTJMV2MTALewN+Fj9YQ9JrishDLNfDZ8kaS
Nvqj1dIPNw0dy6c2G/R06AQP3jFwTd0jIc8Z0PtirJ+o6puRAStCuk3PnhMj9RdzmHjCKByrrsFF
341nSg3je7KhKoA4SV5Q9u9DIL/TxpoQ2W18n75mkqeqMriF3KramTpaUEb79ltLzQOj3gnVjDZh
SZG0puYrR107u8CEiu+hnyG04EqYfZ3k+Rg+z2CDFYNF8oE2ruWChOPpdY+tpQk4WZFfwq12x6ne
5cUy8Ferta9qZQ9I/Yq4QTzgSB0kA5LO4FhOWIa2Utmm2dYrY1ZwlxoR0dxXBB2eaUvboVDRk9OW
3EPOGfFD5dlDuqk4pn1W7M4QygEAwKpFAX2nHQH+eSmE+2zU6kYbIkb0Lc+F/U53TettpDDBQ7f1
nU+qGt/aT+Ewv1XNVH/SkEa6Nmln4jK7HUrbsXGtp1wjqCAtL/5WQRM+mw+CMkiwe/Al/G5pMV3E
tc3WmUengrCFJilx5PtXdn/WWYxi5IAdEoBK6YCrlWefNN2NJv+52dUSbeUjQnCJ2rsR+crIRYGh
wyCt6yuUyVmd9LWwvmM+A7QOG6LwyAy31GnNsIOSCiw4TESTiF9NXLS3Ixkw5DCVWrLCx21/6zDB
iZKCLVvunLnANRam3XCYlUsuCUR5TEgFno1450i0LQl+eP1A8yPtMKy0gBpKS+DBGQ0T4J2nzp4l
EAf0G5oWGiSaXkWtUkIiSPe4raurKY4iddTlSJE2BVxo2B8EJtwA91neTI/07+Abs/5w+xDElKdl
NCPlhj93pWc8K3j72/Uq6F31zZ+l9aVMnewJAQdKtmiY4k/VtCU5gk61fK9xwI5bzObdG4FDcb2f
Vsu96tNRG2xVXu9t+IfyaGa9frj9GPkbp7I8JggpOcdQMGx6Bnqx1csoQu7P4ujwpjKjAjwys6AA
O5n8cZNjZLl0YQI7JIB1KTYz07k7/M7DfUNJ+23KaoXWUur6UfdV9x6bufiWDTOxLrYJa7OZjSvf
uykj6AGNaPOManT5Dj1N3RUTw68ECGn81IdxiT9mGj8oYRkdRWLqv7Iz9/eYiOBAG0K6MFX1qniR
vhQ/HAABj3HbrceJVh3fuLOcd2Nb9cNoCQTRoq2ASCx5Jb96eiCswNNZ/NlVJvuyhJVPIAkeQNQd
uvlUqH1hJ5RLfDW4ATUW1HKytKkwo7eaJ4UgnlF4BHwUFQdidxowIw70xwjgwcxILayiq4lkQ1zK
GZzQbdxaE460OlSfQdfBbllKzDW4h0b1lFl0lNBiEk3S4Ki56z2PvhhMVqI/UM3Gj0sDuwcExrqc
aIMhNiqicvrCumaDUpkrTtYNi3eGyt0NKZpcbdpdgdeq36nz00J0Q4Q2L5BViWcAbR/yiR55Tr+o
4btydI9au4AlHtBCKnZE1LUYkZ3B+pLO9fQ1aAP7qWDFYEI0nMkEkkL/eUHVTVDNWgDeiIHPHNc1
xQ2VVS2+eReBcJqkwxwsO98fDApqlUu1SVOQh0flr168of+T4bAXfdns0IYN8XEoepeiGd9XvllD
auqkL8qA9b71VAHzwiPjihrZekp1CrZF/GIY7930pUP7Q7IutZYF7aRZgICXZ/1QBp3eu56rlFSP
Pl4DH74G/f0NmtiAroinxcb1Daac6BcCjMHm6pxDb84BFHXRfp9nE8S7dKLm3QI98Shbl5jdxQrc
4mPgKUGS5M5sQAo+9PtsoaXB7KI0Vn28JD5p3SH8FmXzoTsUdO4r91ndiVL6b33EACoZx366say4
ek3phOIsWmPooYMX5aRrwMPfh1jp1kvOl2295RTmrSCA0+n7CkjE4ysJcqsU7Ixsz+syHrF4jP4u
dSqsdqDqEcI6mY0otee416JF9jhEqtRfmgRhD2OCqquCfO/NpDRuDVYDl8W31jxGmBPVERUT+Tit
j2oceVND9JA3stbsSY8sOgid2cytoaOVbytf1OoAQIzuJOZYqO0FFJaNHwwzJw/gY+Um8qwOfpKD
b/3G8gfdkfOs62tA1MbZwxEBoUzDMW1pwLGUYTVYwnlTmZmQirHxqDlDIyq9K4P0LFCsAol62S3g
vbpWxrE0JAogO7ZuyzaFZmfACtIGpjicyWooAlvyuLbGrYPmNETYFJOsKTkm0MMF4mWvPn01Ek/j
ceuzs9BadIF8HSho9BNqr7a8oF1KD9ytFJJ65q3wpiqlWGVN5vs38Vq70RaeBor5mvL2oPuRXNQl
gNN1PS7tMid09vlpJVrIb0VvKbqf4flMLGxHpXvSVcgFyhnZLKiKRSePlTeY5w4aoHVQgYpJvYm1
41w4OQCAZzvuGF+CJpm6DTmuFUUsgUrowyrSdLa8L3lMz22Jui25PEzC44xtaKM7GbcH0peinHRk
I+kzm6ig9HQrnl/PzXOx1SQJWluOhUjHDIo8L+lHY0RiQI5FUCB0lQL10TknH7Ap4Nq6sMhPTphn
4TFjY25vkLz2xXGNgABd49aT8sj+LzPeb3CIO1zwy3BSQJGbc+RZGJynCvzbAedFvo+E5DY7vqWH
O0rtCXhJEHfOt9QNGRooCBv1TZZhdE5s1BfdzQzDA1xHVa/FoaDvmh8Vunux4wuW7b7ss97drX7N
YX8Y/aHflVqnaptxSMQRNOEQQRyInp/E0ti9gF5B7YPRE2zXyHm9urFCibR8XjuU7gNobAnjYvHG
7bn9L3fWujhy75H5QR6jw9N/r42DzqCsytTfEy8Yiq0V22l7wMaQhuMWKupAH4ks12hv3BHH6jS3
ITMbhXnkpiLhvb4UrBHVfQwrSz5hYAMIOcjUTG/GR3XWbKQg4vDBrBw4r2LAK2izp1LPe7OwxC/K
9AUSS8Iik8lRvr93Y5lCPVEG+B719AjfYx0xme07jrk9R3W6JzseqC4mY47fn5Cjuo5XZy/2kNSd
u7a7avayKOEcrwpchMGQH9GwYbFyqoFhUlydE7V0LgXiuwBMx2epWus1wvSBpLDVa7Sl7wcVElUC
ZUiEnG+46l29DOyociFSCxjOQmN/nNQhcOm8w7tcCzpSCmVy4ogQe3FXTI3YeYWIQPetTpHv9KCV
ZKwznyNWy3rUJzb4kSfN7/vgoXMhJj2MYYPD2fVX2Mxh6XaABCc5Il0XsnG2YjUZO7fLpTy4BD1e
WdE8QjuWQ9AmKsgkUCjH7R+KoCo+sNX6FnoIVY1433tK316vVr1pR/oO24D0rpsoaMI71OV1jUiz
Gt+jQWAanbWJDg5vFKaHfu1xx/KN213b+JSEeBygCzfe8ihJMwHCtxazt12cChJYsEbqKQBBRsrR
BIkAEQfDn11BU1DuekBDUSJbEbU7T67VHS0CDDU+uasn2m/tRCATWoBk0QUa1HnGuWxN8XAj17Ze
9pjL8lfZR/FLbLAr4uvkqU1SfF3vAtXM5yLOBLGOyEHOWtbCjBG3u7kQnpD9pnS4zqyW9BHZzmvO
szPmBITPfbUgBsWL+A7nCHjzyhxcchZscVlbiMG7zf9i7zyWbDeyLPsrZTUHDcKhBj25Woe+ISaw
kNAaDgfw9b3wyC4j2ZWZloMetFkNSWPwxbvC4efsvddu3LL94suvUZLmNvV46PvWGJ+bmPlgP/rh
cJWSGite/KZhcgyJzTjLtFeSVF0SpjI582WiPojXd+jUJfud3Aokr+UiRYcLEfOlpFzEWTlaHhOY
0CqHJRsmXmNodsAQpLqw4UrCxzwYuFrcNoZTWpcWwzSNVCuZi7TakHaruo3uSJt9rWaHbfWgp/5E
myRLJWdN/C9Vn9KbTKPjcWaXYbOKGoLrW/Sgmq1EIQe9eKTuFViMZw2OXOEtpnE29NgZVZtybHRw
Yy2AhjFbILZWgsofgJsQ3voIubUnGCF5AviZs8soJ8tW/S+OGrNgP2GMZ4CLAKqzGd+KAl9is01g
2ZEdy0a/v89+odwE1TpYoScndO+LVB+Hb3JwATfUBhQtRDlFe2O5ZTmgM8LkdWjz5GFIjjgu0krB
qyPrD7JIrxomu8Zy9R4aRmlQL8auLg9RY5QyzRT5Eemq/qDlaQzeOtNJ5WMa5B0LzFgPmBJwUjss
xxZE1btkXLgFgOAXLtSABOxw8hLSGjT9fpmxpui84PAenAcClVy+CSvE0ChE58eEfWPRJzchH43y
ngcS6hG53KSqVjwmYXBMeJcTKxyfyDMMybb3LCgKC0+6F33GP5qJa7LB1MS0Y/yvnRVpMoCRvHH5
PviFkZS/kJJdNFDrqeDlfOtjUH9XM32y+wWijNUMpbRqASAw/gWrVAyL1Tb8BbH0jWLS9iKNATI2
WueeXDCmxiGr/AGbfeWBwiTbDxZz+IXI9KyYkFn4C51pMIdzimnV+ND+gmuqX6BNi6A8/nleb+6w
8Au4FeE0zlcQZMBPthiKzGVFhLBlRaTXL75REehOMttnn5RqD1VUUv6TGBWIpJEt00ShA19sBPIy
uu1N/k9kg7TuzKoIU42qFcEeVXbxmqXmYN8WZmmGCyQA8EENoLKBDj6VfZVwGq7t5CuNqICHJafX
Imgbmmqria92EP8YbELB/hJaTHmD7IElgDlQRo6CEbZEL7z+s7Y6wXFuWoiBXtAZBvW3qnkpCwu8
nJf15n2iZju7gZr9yZgWbmI3S+9TOAMKjyqYzKlz6ievTOi3kbi4+1XXES5imT7rK0avEgBJlUcf
c9sF8CGUxzQ+WEYNy6ma3LeSCp6KQkKz+e5d6XSrWu/Tu9HVu3DtgUy6CXt9qnaAE9R9ULgUMY+s
2e8FA0qJlyCJvjuuiPesQ3h1+q5RD50/zv1uGr3XvCStfUv/JwxWCVyKUzfhm4yzIk8AlzWeBLRE
31AKu7FUzzkOTWaMip5kH2ZXziJp4oKpVaBGFlOfMDWqiPXfKhcxXfNxiia+TEH7vmvY/aGz6VX+
U0II/O4pOV0FLIlWAM8a56QFNo/vuMkDZnSW0TzKYnqMF3nugb7hNjyuoM+w8VfaqB4D5JdoT5o/
xGiSx4RVTPqx1VLQ/HoefI1Eb5eI5Js5KrZ5dUvvlAN609ZAMCFl95iElk1RacMeB4hHNMnP4h+7
0CnhTLoCycaubPYrwkq4JyfK0CcyXrrLmUKzfbIiilCLNSWKXNsaTr/o0Miw5IrcsUAqU5/GbUp5
51gZZyPZplozHsMw6wkHJbHebfzcQ6z3OZYEeLWQmz56WJHOGxokIex+jJxVo7H4YOh1HiAQ61ev
C/xpk09WdGc1es2nKJmwU2Rsmr5SDnfWITCP6D0oe8Zx1hhCPzRVVX9qDPlXqtT5t0bQxSdKrtpL
JakJWrpwNe+yKYzJyLjlKBdh2yF/ycwMHhthBODDQ8sYl1QdMNHXPmrIhXuhd0fNphSrgUXjvKNv
gTqHLICJMTm5o1O2VUcvfj2E2pKslLMDBKiqjYd9HSCwWdfsc5wxT5cdDIJ8zwAIPw6A74Hmz1Cs
WwFJfKUHFXSvZkCgo8o3MYg30FxHxVFtNclrO5XdT0KwNl3oedZ/kdHN03unazvgO/q8CWYXgyJE
4bS8p8jQ18i9F9al8+3BXdSiS16cPNPvFENYtxWVwErX8vudYPARslEymK7YTg1CRREELJY+RfWD
3YK4nq5MrhrEVZphYblGdN/nbfmOgwAo4wjt6Fr7UK1JUWXl5y91+n90+v+kKeifCfWn75Zc5V/U
+F8/8V8sMmHbDLIWkjzyu4n/7XeIv+n+NrcQASbHBI+uMNcD/SHHa6b3mz0DynwdPcf1XAOp/o94
BBIB8H8PPR4vtoua/m/FI/jP/+qU8ygJsUybqh3MwrigTfdvBu/WZajVBwB1HWPpqkY05dLXsHNS
JO8siQsub+4N0awF1/BTppvdmrnqQEHEW533+8Dpd3ULrMLWI7nFvbYxGwKqPPIk8/gQLbMYYrnv
38Vo4Kn/HNTvZVCR+MkB3icHduJIN84zRz86sOguvR4/jkyJN1pbb9zOSpa+++XV1mefm/qiUdmG
G9FtE2co/slbKHwy3wHbGDJLdNh2IDk8i5nHsporK6ZV5FIlHwcUAxDkvbGK6FhTWgDJvTwVWbzF
UXAL5gC8QwQHFHDCvkC+AGUjVhVSFa1QZGcj2X7b1vTGNXmdJuz8aCXa1Fr/w7REloyJMocPmKTZ
DXk1iqmrLDuIumPtkbyR1JIrByy7GxU/2pSUMEAld7b8Vo75TBllBWr7nzb+Ajvcx9F10Or+LdFt
zr/OgzhqT8BJVEhv8civ2XfzKMplRwNwlfF3AtnT1Vw3DPfeS3lAVLA3lzQq4jKqpxcno2OReXOr
o3BllpWvsAUerdYghS/bG2SAO9GbN5aY6erdsjXKMxRY/H9l8Uq/YLbwq+FAe5W77PTibJdBsTR4
pKzhd8KxZnSBSDZnp938Lkpw+aYZ10WOnnC64358hgFwmfcAbUOzl6tVD6xw7sOR/ZcW0lDqQIxW
PBQ/tSG41VwH2ITX8sTlPwaxQeVuN9Zbjazeqvct4KVT3mpHvitoHB7PLafcsTG5ZLRFwgCSt7gx
Hrj0aQ/YL8NFESCGGApCvymnqybCo0jLh7qZSJfW9QfjjL60ucj84PkyMXQ4ateTgVgCGwuusWeE
q8KiNLmMY2sPSfgg0YAZ3aOALV8NEqxp7SWPAuplQrEFynPbNLglDevsyOq5QG2Hh0NOgvYHypNr
88QEvTF718XE0DIyBjad8LV/Bue+G4F/0JTpHiJueaxF5GW+Py26ih42qkI1dv/cmFicbGq0T9bt
Cb8XD7GUedIyPbwBaSyYziL7lMrmpcn8J5ajFGNH4yaq6d6BHDtcRAH/bLIlzZzJK2wOeFpN3a91
q7pC9OfbaJYXVUF/1QRdbCjXH1Yiz0ZJPTImzGQdW/rOT86ZgOATxIIC92R+hMKIBe+kDHMhhvJI
GClftq0zbrlr46IzfDxmQ9ZDHM0+lQHuHskW1DYsMq4I8kiS+wmWM/cFlRPch3cNq2Tlhg4/lgyf
fpGeelbCCwYwHAYt5SFNfnCHGtMwer4Rmx9Fb27NlsgFJEEUvZj69cizAYIMIDK4H3Zhto4osGYJ
sK74gkRIKYG2YaxOuMTyUUg+Q3XqpeWvrLi5jURH4VVi9hhMKNaVPZmxhUzc8MEy+wo92qhPjuaA
NPKrfA3Vo92YOhwOI8r2Dbivt4xO+c1oBMYLFKQHW46nMUTkFMOsOrD1uFQ85pfjYBefpQwZ6Qq8
sfgbk73Qhmk54u0bfNWviUgXq8Itb6xpOKdTeKgNb9iJFkhCbxRrPgjVreLmwIrq2Gb+1+RiN03U
NcttJDzQ1PmgfccOQK0412GfhcFNONcJT+ZB9OORaTKFTDtKMGEJ1HnP4g8qtR3kaH0x2kptyVOz
bhxJk2vejMePQYMrNNf+NvLkJSlTzgKdwk+pgEiRJjhK2zu01OeuKrAau8nXTzLXXmoHj7VZ9/o3
BkMQlB7nV2V6rLUKMz/oXAhBvQwrb2qGk56xIMaazAXVLQjQtwMTdO1uxh6Ws5u9ps19OVq7Ai8F
wAVC15nI1l3P0DVBaX8Msv1UNpzf0ui764hz4KyF5qFQ03qSxYEgDgReF4QfewiIc8oWoJpj7qZw
eqm9NabqU085PkcE13PqRDdaNYQAuqjE1mUUrasMg6TuhjcqfzcplF3ZqJJLTBoXGPbOO2reV4y4
vm2MiIB/Z6OOGLuoRPIFfEkPNbAmzB5d5BxUOOHHji9aHF9pknTWUZ8fUi3dx1Qjs7JjrT5b3Rwm
Lm/svkfXG1Z1mB2dwAv2plNQUxIC4S160hw9wxpYH6eW57jznhqHp4EMjng+vnSjZu3jL1N7FiK9
6Iy09d202ZPhBtO6FI29iRo+TKWd5RvoKlicoln+7wmjgwTd+AUqTtvCd66HOUsU+WCz2F6z+1X3
tES+DpiySpoElmi/76mudcRvOQBodXA2eLLSs8+0QahevcZugA8YpoqxrXHJYEX1+KB7QbMZG+jj
iYaVoWgdfWcW2vQyTNOz50C3QwHkZlGRnbI0c8CEZle7wQbqGRUDkCt0wo84CfuNQHHmP3Qjm/18
wEQcpOUycmL5oUcWt3h2ujtIvnRQCHO84lgjku4X+Z2e2mt4+7Ab7Bs73Iw2uxD6OJYcvQ+WJp5z
vPqPid6r5eSiDNrdHq1abKJO9FyQaEPHD8Bpnrrd2s5gArUqePNbF2Z0VbGU0BVQojratD78NR1y
QEH3RutYp8DwKHbR7HrVj/Z7kvjbvnDtPdK7/lCH3bM5OjzL3HuW3NtO9dazCBGJ7UY7W6GJJ8ic
k/9GRxlBbYDYaHlaoh10ewsv2Tjz7tJoSfH5TVckbOH1GSOywH9HPwubRLuod3Fgrxq8WJRDLFO3
POUJNiQ8h8ibV2bnU0BXQQGMMWeRHajW34wMZljDYmtJSHw3pqTOfVEuJI2MeN1Rj4JB3XQWlOVu
/j6SlZtHpHSsl3rtrJPE5ZlZnnSpwTkipe3wZfADcI7ygUHzbSQs4CPp4N7cq1jf4OJ5arMBPMXM
IEm0lT/CYk/QIH1kT+lnMJmNi5FSGBpQNYHAghNimQvz22yzbWmeCt0jw48qLXsiFeFO2LdhEX+i
wB2n1qHJjMaRfuC+BLGldPOVS2sH0/2Oof9Q1uY28zC9q3AjHeegsbrZGn7DW46kuokpYFkFYmKL
4lysskeCylW9hVv6VJJy5TdR9GdHUu7YwV9nE+FKjDzQutG5kQV/b1v/CF0HfAzPMxpTfmgxOANH
S1in085QtDsqhfZWbMIoKrjyxSXV8RpDuL9Bfltnudj1bXCOZfPRtPearh4q4ZCICFaV9VCW2SuN
289FaWwhr2x6QBaTlp2AD+zdWr/Udr4aZn5hOct8gwJLVunxhkIaNpfN+FOm3ouN4DqfDalTv8IB
/GaoPtpKAmErT22cbZUpt1osthHLM5u+mdRWXz3uG0j/h170rxMxDz3clnXIbb7ZWLl/slIEPfXW
j+apDU+6uMcHe1cO/lGCLhWihefGNjVqTo7OKB/0YAnw+S7KoTki2w+o/fIMLOPd4a6bDikuFd/j
zlQVH2Zt7pxWW1XpmbAhwd6wtle+l/L3KvjfjLrzU6R8sLlNC9x2uHsm/1zX5U1pNXe9Zm84P84O
aEJiKLf2QItScw9Khhk5H3p6SG+yeGRxXZtnnTaUrjFxmmg8TGodLhQHzt4fXwcuarRqPMdxdhZc
VO3WOBKZv8YieqoKAZ49RJCjEWqZAUfLYnnL8vc1DuHq96UF8yOSu1FaN+742VvRymNzgtAxwo/U
ZjPUXhb+tXO4vNSdPLDw3uB+arbS0u4gPT/V1Ys7OKfB8T/5JMWrvEvvTdDrC4S7AFU3CzEfqA9Q
Cv7aq9KNmQlxRqewtkWV76bBvCSJfqucaZ23I87W1glAfSl2ju63gwGEeMh4jTV/niiiJWR6vgZ8
LHv/deCulPAo0wvtlBUuVqwny3W2lQZ/zPbxBDmCrti4Z/XQ3tQDKR9THlOegZEG4VT0PALkYO+D
iWyI47z2/Y2fVZcxbM6W5j34MliljfUiQJMYHHs8MygGlWb1JKeP1HlPbO17so6xZt/qztqhPm0+
9u7G0d61kzyXtbTumjL5Gsr4XOr2lUYAe2mLcZ3iy1H8dlGgXVCw1qnXHUzRr6m6+fGN8m4I+3VZ
vbDo/kaY3eVJcQxjfbiEhr2IVHBT1Vib29468NBmWpsWZke55dy/lA7BJjbk3ojdBXLBV1FTnxG1
5V4rLROPjwvFVLVn3Bbb2IQVU0egkJq31NOemwptZkwGCju6dA0QNV4iFb1nxPA1FV7shispzLKS
wa3vF6Dt4YVFKVi0AgSA3oTLVFFVYEfVj8bitiKozNuk30Pv9NauwWmOE7oDgqOsvQEug3+kOSWj
QKyKSC6nXLZ6YOGGeanq+tpPWc6Wt1BATOCNUYxyFfkEEDTtp5VlJR9dJR5KzSq3mB7fI6zCC8sr
6y0306e+H90FMLS9lo8gWLTmBRPEa54WGdcfDaJfNORLVyWfOUPrspkG/RCUpbuZpIfb1HM+QlXe
Q5ayV5Q+3TbJ7IoIgH6PZXtj6vI8hc4FZzKFTInhAJeDKpm1EwaNAOtg0voQT+rwFb6TvaILON+5
XqS2ibAd6FnDtNW9ETJKX1JaU+U13s0BlqaTFBAzsX0QzgqeiU89RjWd9MzHLOvrUN6knMTIf1yQ
zQap3yRM02g2WXgqOZFG8A5ZQh4zZLClRvFBRnZ8UOZ94VWLaDa7xG21yGy1xkX1bbnGbQbiJchK
Yzm6QcYGJEQpa1RQnN3YZJjArLNyPdqIhp6a38gpfUqGYvch7kW05iUdOB/2o5kzQ4bcVoZyuO0C
WEKh0wenuMxbeHsV0Gohi2JT5VW9SHyai2IXmjY6Ezelus7eAm/I944G0MsdPnGcLHGpbfCyLeLU
fSnBQiqNQak1D46d/0B5XVhj/hYFurcrxzLlnE6AKYLhe8tjdQ2SYq+RhFtgETpMLY82atQAAlkn
EzDNDtDhkatptnA4q1YNdUNpRQ5QEyeHNo095dWP0qh0fz1mgCAspUV7Hi3Q9Zg8jICHH6VM3ghR
CA06fjdgfq6HtM+2PrM1uhE7GGRTEIt9FQX7OMncfK1PeLeRUPD48+3j9AiOSRicx9YitQEekS6g
GUfnmle0/w+Jh86gZKt3iwsQ74XXRu8hHzUcOo+x17oro0rXQUKdZFNsoqIJF7gd1lCoCJDM/S8d
j+UkLwV0o5S220CuCwE7XYY7x1DHkBX8ovHHTUWdxUqWxENLuzgahgU8LULXKQ5Ymr+Fjywh+oMf
A1zIo6OoPzIneMLHf9urfkmfwEZ65oEw6aKXNLFJMoxx374FSHxtln80qbrUWXTMxtfQpY2vGO8s
Ed4MY/qiFdWpSuudzaXNIZoPJP9gezoFGckS38CibbAcFZo6iTK5tdh/V628Dftnip3u8cOCwJ8m
mPXVC1sFsUfCVFwYy5ZHrCZYEThWuMnCzthkyRiftIjraVBfZGBCpSRnHAz9DQb+O76WAOvhnocQ
pCftG3DiYrIknSs0xmRteYyL+D4dTP+Cs9G51rKBo1dOUNnLECu6hTGpec36YqEHdBWZpXHSEt0l
nYscqBz/SGT/qW+xV0xQUQ+4KCCZVdHa1iFapkV96XozXhhyepgyF6qXJJYxaM+wQm/CIXCXZmly
u5xEsSya+oXyqJEaNONe81vcPE12NcsaO0vNCiKruL5Lf5OSI05DPF7E4H5aXPr7QFf+ufCBiqPy
WHKTpN6uiVM4viwUyZQMg8RC7l1FOD0RaUDkorrwGEzu3gqjM4shf6nl0czIs/Q5tZvEW1PnkmOS
Z5FrOwz30QQIvhfuQ1gMD0mcvfQ1V+r/Wed34/7rf/2nMQfS/nHubivHvxeLzD/wB+zIdn4TpOBA
NQj25rYxb9N/X+dTxPAb6XbXcA326UTc5u7yP/b5bPMFhAyCdzowpBmV8V/rfOM3foClu45pB7oK
lUv/TrrOnoN6f869OwT0TBQDEv40nwpL8Kv/OW5vC1j8KbkXYLN9zjzvWy62sBSv57IZnMDHCptM
bz2tmE9TRWIUD5OfMFmSzu8Q67v+QcUD+7XRSK03+GPxrW42QUsKtNAex3SyvtRU+eaK9oBDjQx2
r7IQZ3aHBxNDHfWkR6siu74IrT68LwNBVYJWTOmdpIzxZIjAxbM7NPZ1SGPIpyyqS8Wyt2JicsUI
4D1LDSyzLcz/BxXCFOXZn4QvrS4x2xCcsFZM2AZ+EtL9VFwGafsCwShQK1FYeY3lHN5mI2R4VxMq
YOsorfQ7bPnCkNMLoTaTEmrkGk3cXmhN274jVQwZy9w8ZEx0Wk9s6aNyj4Tt7XCVmxrM2irDo7Vo
BH8YqYXSM1aOMsLXrmUk6dkuYlH3/FEs+jAf7yKjYDByItUect3TJKC0XruhBkyQG3HZmLIK8wua
jLA5T4tc+nbPnjkbgvl9ye19NcHd5LHjVhcVEu1ZhEiCr4bd0fbFMVtp5O1TxGV6Cex8Id0+4ZSZ
SwoAcPdEqNq6aaMtG0YfeLCb2ntL2Q9p2Qf3WiJCuVWtJT1mgo5DDb40xGvUp7Pg96NNsHPp/wst
d3oKm8AVC0yPFIc5cyKeCmYPIUQLxpHzPjIJ5quuwsiUa/6H0xDQwGVkg9UabLizbEmrfmfquf1g
Ew3BCaxl/aNKM2zlhmD9XYUSkNAQJZBKpX0AqjytFaLoiAHMr859rmx7lbH4wHequcYPtl7MYZgb
hwKPjNG2vNoZ/gCOWo1ZKTNFveySxhlXbt9bFftMTb9JpBi/rLYsv/vJ0X9ASOs3Dlb2ehsUGCYW
nU7xCUN+FtXrNM2QiEyhdbxlyPIfkaM6NSOxMTCyC+jf+oFsOH0yEddAaYdkI0ccMJnjsB+ebHWe
dOrn1txbGw1jRUJCkbhJ85ZgmKDJQ7Xzs2WmP4DihDoKiuhgdx1lme4I1oABEUzEGkgQKpgDwa/5
GLUguwSTnwFxjtx2L6mXnC3VjP9rgnPYlVwAyBNRRwm30mzto5FYebAOq6p6FDrm2SXOCNyRienU
gP9jMhVLqAj5tCWt2N9xGckT8NE6vAp6UCxj6WmTR+QBn9myETELfb83SucyaCQbF3EyqRs8rLj7
9VBmX53htczmvhudKodqu4UgVqdvqYaB/dxZky5QoXgv8JaV1Y+eF9F3ambBS9yW07tW8tYvYT46
r0WG4wZ1SVSvWaRVGhH5pNdWOkmymcNgw2msJ4J/yzGIhkfP7O1kqVKzv3DRw3cdToZ8s4fEeldU
b1CGkxBGWuSqSG8ITGhED9A9V4Ph+V9uG0I4pHSkfYyn3GVXxvEXraO2qx+oWTDu+IxZdCuYVWUv
p65Mk3XQJrDjvdHXuF5aTnz1iKEWS6gFiccVkqbAjXSxlK+L0qzksROVbxykXqnhAp0WLb9Trhcv
ufzI7sAlnpdD1KBvl9S5RLRamBpjlka8wXlEz0kx6HdV7eABEcw2HTUpOT5PIQyQ2iwP04tdtbG7
bqIWT2zfpe54TlQUiht4l/qHhi9LXwQZfYnbLJvwkFDpYiQrG7/4cFPbXPR2NSnn9FTaDRwLEpT2
rcy0EXj91OoAG9oCdC9gEeHeC0OLzAN421JnxKXWDA9JbrMYoObPwFKPCDRSB+LmBZ5nMNBxu24B
HTzB4Xea1TiNdDUVwqXICis7n+8osgp5mbWq5gqlpsu+8fQSS/WF46kN4CI22V7teeM2DTHXLowx
E88eGPDbls8izbkmP4+kYRofoV1qHznfexZG7JTtBaUASl8ZXt49Kl6biXRcXfibpG7dYaOJmJwP
e43oYuupOrRUi7xQyIZ7xJmQsyaD0q9t4PVM1snoafVSqbL6DLtw+rS5z93Qd5O8VfXgHqPIMZ4D
vtCfRqUgVKsOl+uCQwcCOIwY98tVSj5ZdlhiyYj7vFta0EEx9fUBy61KB4m0AoOB/GCmwnsmIe6X
R6chEbvsprwD/dA17dr0akxfZs2RI9UU0UfilJw2viksbD7jxMzYE+lCPyAzeIrdWD4gCIhxh2/M
vpaKINEywXj7ZFYZn70ekxPlNnXIwtoCRowYzpLW3KR5k08r0u28gIiiYX0wiB4gOUxBGm3AvyDV
pdGA5CyDWl51h5I92iqEIINmSDLm2eQZBNaUlTzFroLPPrp+ze3Y8pEuE4otkQ39ID1N9Brj4KXI
dI37E5AWvc/mmykF0kLJgUI8HNm43yQA396ckEnTDX105hIhraFuwkpei7IcrraZEJCqyFR+dF7V
PVqQKHmCiiHLCUC0Pk/xoWs/XVzRMwug/fLiMb31a8l8oxC58RLarZ+vK3AWd2MRJ+Ww5WnrF/qR
ZEpwlUlA60JLuEXiidP8nxRr70+vh/6PISqd0ynHAmqhOs+9nu2NXcCeqoKxPLeEql8Kj7lrZRld
+Ri3uG0W05iwypTCMPfxXDi0wx9u2csi8JpT1uEvo0UA9/ra1QtTYp7Ouh2WdkuujcnEdxt5o0b0
L7L0L0cN07gaKjwLu9F2gwbgSpjt9aH3WbskpvnoWZJ+JWRhf0P/OjEjNVfiIrJX3LmGxHvs2qBw
lrHPOg1logDjaqlcfyEZ3L9gAe4I9eBcp3aR2Zj5CIv3hdo6Q65aiROcVnYPWHVFm5sUGMUuVMIp
Y2UnefjEE0VPAbSmxtV1oc8srQEYUtQ6bbYYABVjv448M1xDCgFlaw4Q+ddF0ThPIAT0djtxc3pB
sssG1kpR+jglOlE1cAvobrqGOWII0+zEoR69d77ov3JWLV/cZsePjDTImzelE6cQaXtsYPFk8lu6
vNVLvvNgBoyKGRZ9M+hukZ+ip3bIvGAZSq5juCpHHY+2lqaPKpFBSsbYcF6RxqdjEcYUWtgWuZJD
5XYsmdjMwDRuMW3RxJKExhXjS3lL6KHMd2WVDV8GJuJ2ZfHsOOJLU9GqwUtM0CqUOE6joHb3nSSS
s8D+ahzUNNHaZ7WJc5gIXE5LGVtWj3cZigQZSdqqiAf2FPXKsAq2nkUdzGzsFetJt9GoQgrVUYDK
wXjhjkDKU5ZcElde7bfPUUdHJykQyVgOoCqF6AsJECtYHGvJDihvzIpLBKB3qFLz78diYsAVnqse
RVJHz2CtaVbSaAVuKAc1o2fqTdS35yYZboiUq9MCh7RETyy1+JjSZ38n61bDXqeU+5hXCcttnvHh
BS88rhtDrwA4+cWA9kT9Bj/tVZF/mRA+rXXC16ywpPZiFRoISyoQJtQpqYqDBkk7Wvb2aO/T2hFP
SZ9UHLAUYU+L0m6Dm94y+R1UEfigDkaDxbCyUByXvgQ29jts8P+Fq63/bjrZfP8H/ZrtfxCf+gLX
Uhb/H1Rt2lDg/vE8vHyvtCt/tT/TZuaf+GMgNs3fHOCF4GZcC8DgTOv9PwOxCVXG0X0GZRCUpjnD
5v6Yh6naBFmquz7GMwNGy0yi+cPeZojf8LaZDK8+GXFXt41/Zx7+Ne7+GQOHs85lpuYXmPmlrvgb
fS7MHROZH3cagHk+T4Ic3iIgNf5KjE8ceubZt4olD+6qxjJ5NtS4fP3UooEs9PJ3zF+HKJBw0jWt
BJqSZC37LCDnN07ViXfhleZREuhjBRwrxIxgMmu2UsXovQS+oTGBpOgxKcfEsx8oecLnNNtS8XiS
brJ2jeFrz7Iu8aMnJbQpKeyPRBfau8jhdC4qQ60FkJSlTfUDZdD9yNoN2RgkQvz0p7f0v4FQzi7E
P68N+DnPEx6O3hmaZ7A3+OvaoMRVRluW9QPPz3yydBghbVYPamtLWLmc+VACsLlTDYZ2HLPSlp82
rZwKAwabW0Lk4fCgxYmh8+Q3e24LrLQWTU+WONGic5lxSJK00bEYI+GEqD1S4o5PxfQvWKT/7d8D
UCOuShYtQKdns+OfGMwWuz/XVuVPzXRwnwcBAk46brMqYbvoaDaxvfKrqQaxBG5mbcM+cu45H0d8
/q0G6mAOxHah8RFkQX8I7E7Q8qCfeori9l4YNUc2K+IWE2GyD40y/hc4378aMe35PfANyI8m2xtd
2MbfcKOs+zKr9cMfgNX5rF+LkxfSsDiyszyxjSlX//w9N2Zj51++G/xxc/ss7+kMOJ37c//8Wk0K
ZdM33W9pZS9aaj9F2bzQrpJu15VFdgyUgiZQMu8oYq5DMuSbf/4LWPMu6u+/gOvocEkEkGkWU3/9
BXL8PU03lN8ErmDiwHLJgXzgX/zCZ2j+TFlAmRYceSSKzo7XWIhG4CpmxNMwtsd3ZdRRv+Ya652y
weQ+5jIxSsIrbz3QwTUlzG60EnqHu2/KeV71HvfkNdF27VrG2rp38H4Q1OzYexFqvMeFrckd/gO0
86II77WAQveFJJnxLwip5t9WdC5tvOztWPbBwJpNvH/7awtLlWEUdZ9W32ClK01nPIwkA16aocZL
MekxzbNWrP9EOtrKQgQDd+7KCNpL5mXOQ+REUbQgTM9LlgKCukg8HkyjYyWfoR51l8hhU78ZbO/O
8VoWbdGgLvyrBpRGLfByyHJfVFFzNuwyfhw87851hfs7tO0fQm3/r4/y/2bvTHYrR+4v/SoN75kI
DkEygP734g66mmelpNwQUkrJeQqSweEN+rn6xfpjZtnOlF1V8MILAwZqU1Wa7r1k8Dec8x2FeFna
wTrthPxpfzx27boGRCRf2ZR6BBWQ+FHkBEjZMamHDSbrH0/p3/117j/7ffxKmwPMXi/nD1PPlh2A
4+KcGmjJnmQUyz1BDvmuKnpmHEOpnBcXXeuxsUj+6aMGQmfU3TrI5jXyfc4jJ4jNOVMXCyHIKl7r
7ConrcrzrENRquAE7E7rbpm7svDGf0y+MQCHmzRszb0pB1hVbco6BCmZuJoLsS+LZGk3og6Q5Ziq
x81hufT+UulTRYD7N25/+0r6JLWgxIDn9Mf31T9eX4BDPN8TPjRGn+rtw23lIQadyuXrCOYHdarG
xMJbhh1VJ2esUfHKcTj/8a/8iMmlR2ZiJXiWM80Swv1AW2UwG6DMmr6KQocnKsfi6xRBvJOYdf7s
1PqHQ4ObhlOSz5lB+iqB//XV8awuLUd3X3HnPRFMzF6n6TviTqoI7Ihi3e7HI840AHh8IGFAzjS4
gwv0eeP0J3+Ks76qX84vLm6uOCEdwR8E/frXPwVnI7tlR73W3iSe85keHmWSp6+dTAMqgpgIkziZ
5uAhi0bKeTTI1hMpbiPKAsCTVTG2V1aZ+YzlLBXdWbF8wao1670yKUdPDyipAq/BDJiI4ophlCJn
jsEpeSRzSXvzxx/hPxBzhXJtWPKsKRBTB8H3R+tPj074arSwlv9SAO1in4f19U10GhYkN/kVa2gQ
tUCQqW8Kdg/7hvvmfcLzihje80Iku8yEW0244WY10V8u9dTvbUb2JPXwKl7o6OZvs284DxxrgYGV
LM6d1+HzzWNawGVyzee2jpwrTmEapYzowKhNb/IEJ/kGi4Ih9beGb8UaNw5sJj91dewQF/icF4PG
yjwXD6Lp5ZkvITvghRnObXbAxKmZDIkTQWj07bHtZTd2Sf7XZkAnfpLGLCz+5G10/vH6dMmtCASD
K9tj4vahknINdKUudl40XIFnb9A+MtnEG5GQJiUyua6aNbtkNZVnEECmkyCZrG1OQ3ialTrOmMg4
2S2gkXbnRQupTklj7pgNYyCMeSp+w+Ld7YQuUUCpKWanbBGIe/P9Svh39DzNe3XX6/f3nqbnP6DT
YfUnaAT4SH6/3zl7GVLWsT+3O3//th9NTxB+YivCmNJh9soxiwXnt56H/4OQRHj0LVBCpLcu+n7r
eVznE35ml+KUvoZAhfX++q3nce1PnJ6KooBv9CTRJ/9Kz2N/eBpaDtcdRH4Kql/Po4iM9rHu5ugQ
F+NF56/CB1x6aCKK11UqETv+wXgOzQdy7jQ4SXkYD355Wud3LdgUbo+bMZ7Z9Rhf7yMRvcTs14+D
AkN+BUY4Y/BXHZaC8SXAcNLlahRNOGLdrnqiJUFRf9OTuaST8DzAqZ+31v3iDQ92vpBGWFwvPWp7
O8wI5sqvUNDN+2REceIxuAlvHRKU2U6inEO1EHpk12fV17Z0T2LFBJtlQX3O23rp2905ax4k0qFu
d1nJOk0nK20jOMsGJHsLuYi7LPZJPmcsZKsZEzjsMdW32aaLu3dLN7eqGEkBRoiOGILQ9PRsHPtH
Ey9XDL6P2+SN8Ds2lsLZCxHcLRH4iuwpSr4NXXlYqvAJY7WzDab0MbWvWlc2e28wL5LxECmND9pz
3mSGkxTL1Q22TNLFgObVXXYPzs+50DIXp5Ocr1C4WfsOqA/TEWTCSLwBBRCRR9akvZ+d8XPZSOYk
7njq+6QrBTPKWKLJzaEvWSkZ9rXGmeZdTjMV7IO0RlzkSw6aKPYRhEyhs4dVmBycoPVAxyyoRxaq
5UsaWb7Q7u7LnP2kB9oLh317NiysyGaErw88WbFj1Et2bENQI8Qq2NVmNnujo6N/1xlzX5f88x9w
uPjc0L9/rOyy9JV8o/Tnc2X9jh8nigdjFx0Ajn/PtW1wixxRP2QFnv0pQFGw9oZ0hhLD399OFHi+
kKddjICe7wjaduqTv05RxCe497R0nDZkw1Aw/SsnyvrI+nudE7gMdhSKh0DykxgQOB8cgqq24iHr
A04Oe0TOBDV1lxGSffjp/bj+8fP+VzWU17SMffc/f/mnvyV0qVhtWobwY2HXZile+JnfQsbbfB6z
tf9c2Nr5k+czfciHV+PxetYTmPfHcVj8rbXsT3VOYZLUdUYf09TQcxr2iZ7tHdyh8DqE4Nod5jzw
dkACNP6EVb4QN31mdgyf++tG+cCtejNU99U8YtsomV/VFyZCwn7a5mLdscR6Co6qnJt3n4ImXf30
WKM3Go5Ft5ukM5yAXYlSwF4TtFSI9mDk496eBzhesGv4U0zXVDsxRPI2hYHansWqcaOtS0B3ikPS
i2+ofSSJk4MBxx+k8CP3fjS5X7FCrsm0U79CeLBpsLeuYJhZQ55dRZg9XMiS43Q2Bq68lUEaplei
nsTn2UFeuQn9LH8whqj5PVic+tJzxr446mMCzY+srJy6Q9tHBCiOg1hoSqexzjeaRxpy7AjoMDHX
tDtb/oNoMJ0ntgd+fKJIOp4gvH2uxt6EYEYjGR4a+AvkXRcK4+BQ+przOUorc2bJFBda79CAbaGN
xSfaGZf+fJSlx6itlnjkfOhyFZRarznT2eK1x7oO5uuIFECG/XpkiF6omSI5gF5OnjUE+JcMgO1L
BzrioQp1882ULkp8jWDwS2wcmgMxyK/AWNxvnqdk9Uwe+4J/kohse4+MxQmPVWJhypMYVNJjUvXG
cd+HY5MdN46ls1vl9yvG0ilMRkht2LVnIqMq3pT21OQ7z2Y5/6XXYPZ2tTNhue+d3ov3HvpF8Muq
bcY9YzT4p0s8wAqSgjHLifYjhAK01yIA+Zb1JHWjMBufQrDH9iaRedUct+TVX8mFrvXfdS5f/YfV
fmsb/PvH8+Hlta5+PpvXL/9xNjORRpYlbHzaMghc5TB8+HE2UwYK9i4MqkkJIljlJ6C688m1lfCE
oBvmwHE5ZH47mi33k1ojeBQlJBMn6XKi/5///cuoo/vw7390anIL0Xi7yud8RvSxmsh/Ps06D0GI
YqLMZV7fSeCbF4SMtpc/vRf/5Gj+tb3nKHYRrvEUkYKOl3n6On756cjsG0QqjKQRL8KICtoK6Y5Z
1nF5pPd//Jt+PZx/+020nz6viipWfZhJhmkColq6GyeBlgYWC+HVNP9Z4/5PXg4rCz4udgMMu9WH
51kM5KfVAQmaZKgek1gdX3Wz7o9CJ2F1+sevR4a/Dgl4RZ5PqhjiPsbriq7hw5BglZ8OsYSeETH3
ZZ7at9GFass037esI2HuyEzhn1wIBy5iGGZnLFRWvV26cJwNkY9JfAHPhKuyimE+hSyoC7a3Gr4c
g5YaMOeQCncfzcBOWSNUjnMZE558lY+uow+9cOOvrR2peC/lQDyFVQf1o5LRXG7jcarsS6sd+Z9O
3Pokgy7IyToaVXOEr4moUDiqwZYfQd88l0jGcdxaJKpYE3YWzwWRC64GqRZa7kKFpxE+4QZVC7Dm
S4E56mHoDT/bFQvyfWWXCPK07oOvnPBBQQkb4a2f4JGwUETL8jwB73tKOi9gabjWr9CVTAYUqqqQ
lPWBW56aRLbE7Qaie69y4of3hH7NryaKpkdoi+W3klC1CywXY7qxMGDdTlO4ZOSPQkXnhXuJtVVd
Kp9CZNoMkQn0eu2GNniIvDJ/gH6tUb57OPNQbdt4UEtVZsMTZhxyqHd2UvZPZTgOV0tY807TETVf
6P+rW0fH4LocULnnpWWHq6U94EkNd6R/0tyRr1DB01fumuElmRlEbLKl9l3ceQ46F1Zh3Utgd3BN
FptPBggfIcdwacp4F7pzPvKD2/F5HbPKAwjluUOw7obPsQsvxGFdcMM+xWS8mS5GSac1+ePkhHOL
BG+6WpCp4B0b+vyuGjRElSovvc+2mSxM5APj0pRAlccpIt6jzZl3b1J/Tr9KN+/uOlZqBWKCfrxA
Uz7Nm2nySYbFhzydh2rC3Wdz8ODLbibxLkbcHCauCzRdqJfkRhg8EA4mxWE3eBWbFS1DkyO7Y/vd
sjR1IYmnWIZYFsMATqvG3k6qJ/l3hFN50ws14MFeYJDuBj2jyLbrGM1kSEz9cjMtY3xdEVD0JYeM
9Eq5FQe3MGniJ/jgeH/bPoEeSJ5zSJqvRQzjpoUGjoO1d+plb9ocqxewCTbcU2Y3X7u2Y9UGwGt4
gu8E3dwJRvdrXvdYnCBTIbCjtmp5cAc1XASRWfklUe7G29S93+E8mQiMrtwwOY9yZJFbNMDo67EY
l/hTwnxemzWqwgLztguvSuaYYACHSUxgwUCyeaSbN6QDYpWjSmIFKkKaoVN0A81kZpaHnBNf7bTw
k7fBK+BEJ10SPJdu6984mkxjZDIBeU38MTnLefD9N2vh6JzNkUxAROU2mdyQDrj+ReMroBaLO42o
rkr5jEUj/Rp2fnnN6iCr4Qk2XDcKlRy4cwbq+ESVWzpbFxeyRjc3maelBGuFdEJ0XycuoFvEJ0+1
ivi0chzBl509ze+hSbmSkHfCnI8Sci12Ko/CfY4hbQCGLbAB5TXd+q5lsfEZG1/whRQr6kg5uCNg
bjDE5YliFvCSljPBTbhliQQSCMeyo7juYqQrEeQ3FGVNhiS0IYR60xXufFGXbc/L9Czwj7FVPlAw
8wWwXEFycKZN5S6OE/fbgs7paUK5BWqxhqK3m9II6n9VqKSjKp2LGwdyabF3vHq8Ja6szo9Mjjou
bHyzo1p1KOuiGFN653tjtImR1U1HrkwlcKM5zMOD6SRECpM5QFD91PhndG4j82nm41u7RHq2YRA0
YoJvSIFaTUD5tYyg7qKXrUlOADoV7ryCUKSNkMAO+qLANwyaEFN4mibkT7SkcW0Ll/M5iECKuu3J
PIRgOY0dMHbuxkko9HOtvNYG6htLaQ2Xmat1rYsHle4KWAzlDjOBa6C2jQPAhEElz0UDovF0qmT8
ntqz9PaxzMy1VzB32MVZ0TjYg/rpbvC9ouYleO28LzOiyY7zikCpjTvVTE5Sd4bOntum+xqZaECG
DhIP6kjRcPh2cAyPFbh9tUlHwtx3TaC9xwoqAsbpAPRYklriHZcpe6qZwRtc4sA/dsM5QUEbOKXA
g9K7xxZbdlb5CNe3re0n5wZS62ZwI+8MYW5xL5Dyvlqt1F8AJjCt8ixGP+hH+vhCQra67MH2ugdl
xzUuvzBlryNRkmKb1EX6YAWNeB3rdEIBOWp8ap5v5Qdwe+k1qhicuN7s6K9NPtqPcWKg8fajFbE0
Ni1yRNLLdL4d/KB9FZxte/iubrUbnKh+rZDl3dRauDuv1PY1j4Xgsmu0GLfW5Bw5VhB8RdCCDcfu
EsNcze8HfZyHY0j8nL9e57Feg60yWcHgDaoOWHOZsLqW04wbzQ3eclQ9/taG4WvvAmTLq+KK82vj
2Y0+tVJX0sj6AYYSYi14+minJ9WgJ9P8hBgX6xXzpOnxwUGXJAonWI4DB9XXpow1wz/VyasJYXu9
h4Qjjpnnc0eaRLV3sQmCl7RFabmNFjNeNJ6Pqt/ynF7uyRksT3j2docSfSd8WSTEj1yb9kutWg/w
3GTzAMmGGcaVa6Mn3cOiBXUYsoF+XuY8hlg1p5wAqTZkvVfKm64Cr/fK83qW+KE1UjdExq1qnyUX
Xw7VuUbZh9CBzanbXA48KLiOuPvirTJx+sXp1/sj81yAG5ArdABhzK0eGbmkX/ysSzjYjbSOvSbG
FIyUuttZ2h09pNOkom+EMjwdiHX2H+Kxw0EqKvK6NpAfiBko9TQ0R8E8OCW2xJnXNVJNKrxCsT6f
tYu4tLRcjHkcZwLmCUMBnsp74lFJ7UI+JcwNLPI6v7Fbr4DnYROd4p4AkvRuGOKxWhSk+wEA54zq
KOTiYkYPLdtXg/GQ2BzLhquhbZ7SS2HqHQmC6bQd6V7zs8q4o3+iE84tLpzadvf9mJrrLHac+sC4
w7XOplklzDrGAHxD2MbLuLGDQN83KXUnFi8baoeELXANoqVK4JKE+ripHCLkptJHiT/LDLa9Hjw+
ec/Op1dMZI6/m0NHnGYWfJUVuoffz8sHMkDdjDuOB4nl3DidA2K7NtmsN90UZM41yEtqoq6deXaJ
xQnPdSMCcwRBNvOZ6zI6ukwCYit3M5j97GiYbL+4LFt/etEZpv2N5LlI3LLlsvnPstC8aWc1D4dJ
v9qNe7d3NolXgux1gvVvHuYYwlKl8Elv46U3pxBsurdhMTgWpF9Dts9j8ghAHnk8cMD7dWTcK4Ec
z+og/qDV4wwW9SxOxgIr4a4cgyJcMTxNe0MqRddd9MbN1F51kYtTTApzXODqAyCF0p2gxMKwxAXt
7buvwWh3wR7HQO7to0I5HRMj2WXuVQo0/GhQlrOclLPJuTESnyfQkvbVqauyyQLBPIi+PAJLnNoc
OY7xjiOfrIgGj46qhm3gxku5q6kp/BcyrUgjiSKaEJ7LIq78164J3KnYJHiKzNbEufIu2pAwDnB8
RfNk475hJC26TIDTqqfmJU0z1V7ngGiC68ZZiZoCpSEj/rT28/fv3dN/N1F/CWgTf38a8f/+b5+k
7B54u94rAMnffWvrt/w2LQ4+KbRaAZJURgvsIWj6f0wkWDIx8mXsy0Q4ZPm/bqb+qrlDWAdjjiJP
YEJbF1d/G0m4n+i4mW8pxhme/D5I/jCB+KOJBAq7jxPWcJ1HrAI+e51nf1QDZMU8id5H3R/n4KNw
yWt5DTy7tTzgmbE+1Vkfr4ivqmYWlws3IQMVKZ713Gmt2SBlnqOf2kR7elspP3ZYGZnB0WegS7Nn
ZLkmOU1wHKW7YNKpv1tFB1izksYPT9j0FClehRoGTMKd7h2yJYieA9lE1zhPWJs6OeaknSVnlOeL
Y5dv2JjyL3mZY0bv8k7Hh4wk1ztsxe28S7UQdKcVXuWdHyIG3hbTmN64YFevoxjDCucE4tsDlRqF
KT9EIuBpR0Z/Wd/oM0f1sTxFtB+sFm+h5aGlDLQfkOGOzUmbWTzwwQwXUGDyCmOnrntFRefpOD6a
SlIiT13RKnGFvN/Sh1IGbXyUR1XCpit2AJT4gQYQvrEtXbIzHyd2BVdZ3S8wsMZQpD5K4HYG+c7x
Cd6FQE38BY2/kCwEWSpIsr2swQ6MgIRtD8DQlEkU/TMS6+UuyOCZ3lP52nI5SWu6ifAVFDvm1bNq
snox3JigS4po24KtzdTlQFnRjbcO4mEGqGVHmkt5MhkifJZlQ/BS2S63i585+bA1vCgeqDlWKU4c
AktGhZMZ0NkGGLUKjhDed8OeUgT5culjWTlrkJr3Z+lQ5F9sC1AKRXCQtOH1OK8OxmVKgIMKpStW
5QX3y94jSpMaFbdIdVu3rZtfuB266gO5cyMK9YK0gJ1fhUuys9vB4QGhFYAEOwZUDwSMQdvJ0hNg
629pYppgW4+tSpHeM7vvvo/xh+8j/ez7eF9n0kGn+X3s788xzR5TWeGeOnMi6ov6+5pgStPqHtwQ
y4PJzgHxG0bOOxubHIakdd0AKynoDnhOwmue8BOhASPjFcwYDHj5hLIrgqiZ+qrvE2D8LtNTEGQj
g+E6HNfr9vvE2P8+PTYdKgoE8APDlZCB9LgfM7ArRBv1kqFNluIyYvAkq90o9YQTw+phg4KR78JN
7ZqhPVPIzsgQDEmFjnkKEBB0A/wmuAWLPKbHsE46LCNLFK0UXC20/cAgXJQHJ0lHCieudaDf8HiH
Eyx6iXMCeRt8O2SGRWYXcg46oN5pGnn+k6AGr6hq/CRjY7nmczyZnKUGGipSIg591hfeF0oogVVE
FhIYQdorEgS2/ZTX0dUymdG9kNz85pKxYRzhd+9l/dXOqmXaYon2ryHREv/kJku0RxLvJcwnSg02
qG2Ze9nUdraxw5t2gR13XEyNIYyjhjGYqGAx27F2Lcjb+UBkQzulZGkQXySYa8jC3gsrmeUOieCE
PEXkeMDI6wvvhhD6iJoU25eB4AE2wIVMbuLJzQ/8VpT4nVrgjQ9egofdI52NEJDBI6ZOlEOKG69d
AQI56PtdhlBvODBbbF5lTEDKPo3wgSAPVFmObMxSp+EAFWVH7BphbpgIb4l4Tfw9pyl4LUMfobde
nRu5QRFLVVHKmjS0oA7jh4yl7ksnXBjIIYMmXLEprftRSwvBvDVPi/cYIiHVjzWHr9NCTYospRVf
/N4S9o5pYnjiJSsla3RtUjwAQkCmsS0mHGaWLq6VeWoHlJsYP/aMBxAxFlDnEUb7iTilIiZekjsE
o4+FzFT32nswFVDeE7GUUVI/5qod73y5niMzJPl3H/EqHlG3A10VZ1Fzn0IguGxs0U5736zdjDti
6cfll82XPorGfO8Moqy5/HH0HhIOug5Kgq9viNwro7Uc9Nd0M92lRzzJkuU858y7ZmcHDIzYPm6o
2DHEg3mFsp8Rn06cE94w32jZxNYeuXjkZawFnYHuzOJOZmCH6wFMiRBxCPqKyR+JB5i0sGWQk8BH
oMvOJxYC7yZPutAf1WOTxUxjo57Di7bcwtdKwgvFFMVwDHeoHQky3XiJRp0645O8oerCuAXZvgAi
kAu5hOASMvGoLdIBTv05IwnSd3qHlE/ISGziKs9+c4S2qj2Qoq46ZafFfEk4Lk8/MuraYk/jgmsq
8V37rcL/pw+OVgPIrqmh+dwgoIz6I0pDDXbcqiKiEpGhAZUPB1pCQvIuWqdKcuSEjUcnbbV+5FIE
and4GJU33EXAxH0mM0V7zS3Aa8UQAEhJacuclGnEy0aPVj8uDtcGaUsJmjO7w96zJ8NSDWf+sOSA
zmTayvxblaRBeMK1ARkdio+LuQWm5PpHzjqXG6XWkZ8d+MXnICdpcGMGZu73FOJWcynSHopGBtyF
d9ep65L+iJm78PY91TZZZUPY1nT/BdajowZ4mbMHcAaipssaS+y6jGN6Wy525m+KMcgwpTaR7vd1
ws6WKNJivs5584Al4YlBjoUSJNpKQ0e1h+dXvPB182fIO5htMgtRqIMR5p5+L7gcuwKKqRrb9kna
YJs3GGUC0Ckj6R6bRY/qm9VlS7zL86G6VGJM7/BK9deOimDFV7FaHhmZel/4U81zZunlImXGRvIb
eO4bAoj0vUsgHaoel3TLo9Lj8bgZUqUx582awT2ZeJiEAEWiP52wL7ibRHUq3XRs6Cll3HqVsSCX
h6w7lVBnxnJaziOmS/3Wrsr4mCcqaVFEXeRHftrG5QHdcX9a8VI6FD65voWxOCI0ckV9DmVfMzwI
Zf25C0d9ieQWYu+wENIZZk33NnadvM2JOvBozBsbVFaIG4/Ja0vt1+M6PxQo/nuCQEcUSCVuoxPJ
to4N99hgz0onWVZHwi3qByngt0Hg0RpL9Ni89UvCNgm0oX6iQhscCsqE8W7oTzyKPUnfu07T5o2A
RHhFb7miDBcD3J7rBGOhrSKsv1xN43HPeAayod3l57PbOBScDDO/+th2LWDwo1Y0bMqKEfPM7HNp
Sqv7RTCmP5tKYhk3WbkOEaqq7lkC+drvDmq1+G0SbfxnYefMkme39qvzhBsUla5iwQ0gZWANUvYY
EDF/5TYplUrF4Q6SACz7wuvM8+B42VPm2i0/tsSuy5Tcz/OtoIAhH10NJXFKFtuM7RAs1ptG94hH
w2P9tJGI8uGtpnPU78qqY1bi93P4sP7+cd+xti/STeG2vdgSpBox5CAoIoQgVsLVguBuJYozzm3t
Y2aIeAPyZvGvpshNnF3vTNjrkwzWwgYKrHUxBLW2DxbVIMRltVCbo2Pwu12cDAIyEFm7sJnKcF8X
UCqPytIab8cI185hlhSLFie2xzvG8nxxi22VDfK95iWJu3HqBvgM7VR9JplwKUAVel4KS7HM6COw
Hy3i1naEHdzrzmPy6dd5dx7VhYFb2/fNDfNIVfLyRv2o2gIT/CFVYdwdEdeiOZFBZFlSYd5v0umi
Jf+HwSdTOnQcMxNhQqt4ZsOuzLHe3ehFhVexrrhGGNJOt5HfYRas3caGPI0NQyAHH1vii5y6dDnZ
xTouifqSaoE8UsNYsFPDUWya+XMIe7c5q3LLTvZlMjIwh1vPBCyrm/ilccOl2iAxmK88FZpXZxpz
4H+VPWS7BgVp/2OB+d8W/C+r3eT3W/DDS/n6a/+9fv2P/tsiEp3m23P5hwcmQt+/SQIs2/8EH8bn
v7NXRsf1E9Wd7wpXbAxMd2dtuH2kXH/Va7mfxOqEQUaAFcfHHPKvaAI+apxkQIQMMi1aeqRj2O9C
hGY/L+wbWoh5KlhlTCntnzVn4ZeKLvzGLQPu6lZmUdVcET/Uq/vAMJ7awn9U9zSo49vCfI2TQ4TZ
KWGLOHJ4TBWPLsG+085qMnUCpcl9NFHqiIPbCm+nknS5rf21txaNNyanLZZ267wNSpERCDykrIFF
+0VDnTOHheu1P5IQZdoLkikEoJiyiNstC8Kw31TMQf08GgBTtm34RaXhSjFM47Fd0WUujdpQE53D
Yswv8ZGPJS1w6c4sSQ2aa/zqkbf3FfKzbaiZ3QLqMGsaeqiKaA9qhh0/P5JnYtO68OPYEXqbsBbR
V9av5OKNTo4oYMm8JN7HlV1HO/BNaMdnYOAbNXlkMfszzl82P31UILYcB/qSvAMRYTljQK6YMVm1
Jz/d3Dei9y57zlwGYy2VEFwT46nt4ikKOi01JUxpt2g47b61shPg4PMekwkFkoth9zFHbjexDfXa
R4YJBdYT1UIX8Yl0M9tGZ0z6loaoYUzTsJ82QaiDy5SYStIoqA7IPx8jMR3PQZY7DPwJstvG6Nmm
Ywti7sy2Aq2RgQT9BoaCSBjlUU7tYlDk8LDdmgLTBHWGLaEZLcbNGAJg9BCAGm/bfEiLXThZyz0g
+lnYnzvaPh49WB34rkXm/THTUooZ7ROLwcR5IDJgzKb+KIjKHEhho8px7zh46QWxsadEttjFrhDU
vNQiagn3hC3w0M8zm1XXUI8I3/87U/wxIAwRy/zBgZZ8wFqtX/6bwgk3ruLIQsyEkUWha//rPBGx
ksOdZzNTDD1meviS/j5QXNFVuF4YJ4oVOyX5rt+OM+8T40Tm+3Cy+Gmck//ScQbF7peBIn2Ci24f
YexqB2ZKKT+InNg+mCJRLwlJOUCIGkHaLOYJZ0ttnloPunWscx6fAo8TjUa0pZsByjmrVsZ0CHVz
UiauHHc9wYrzVjfCfXZIjs+ONUgHuBeLzixYmn4FzXhucxITWPS511HZSnPaWQt56huUIFSMbp/C
Au0yImVXqjtO2KrNc3MWISVMV6Zwv0uTGlgjECN+mlsBVj0pcCSYUzcmzHriv/T3LPvsG2Aibr/r
evHOzqOJz8GwDPY2atG6HxSRDhwB7sDCE2Fuf4YwqcmPF0plgKDAVcTl0i5rlig5axBrYgiPdL/u
gI/Ysc23UIug3YP1QlJOpE/nHgM4nJpdUDNTZuNmQuvYj3J5IKaoMLtAae/QBMYMexKbsPlQCunu
mI1YhWqIeAtiPEF+0LvEBswsrUK3kSaS7/h6rDMpK3/197sz8Tcqg88biEU+oIBAXLt0Njhlv81I
5WiMqo9l3k5iT3/Wfln8tHwRGRAjgnBa/xBHlho2Mp7LW1DBC1ocVvKYchMvfyDNPHv34jKudyRP
pBfsyEt8i83AUbcIsGGpkMCDpyW2sANUc/SOAKG1tkXnWw/0ZMkKDwxFt1Wj0Fw3uNPkIalbiFlC
Rfpg+XZuH0EUIIja773+FXE80pSmzoI7GDpTvBEpke67CG2sD+zcMXCCgzKIjs2skCy7ZUjcBwAd
b+PFnn4lOY9RCjmJTb91lJU/w20pvzSBlRhO2J6Stk0h6xtCmkhzE7hB11UrDWrFNuqosuzxJJqy
cd65lSQdM80r68qRerFYRqYJuxmurLMxj0k1wFeUJid543EM+2bgT82sjnfPTiwo+eBPDPUjw094
nHnFGi4Oh+R6AX3z6po07U5ihOnvBmM/2QPS6V/9aK7IqPOHbm8pKyl3o0ggn01JO541YBhfS54N
bBFZB9+INMzgu80yfR/8Bhh2iBZqn9vlRFo7aJZlNxMHQnGr4/KNJDeePcBhaf0I/55IfXbH4CGI
vJxM2sJ0EMsh8dZnDKrsx0IGxWUN84asLIbTKHriamDeGQ35XaM7CQIXLGpzcFfUvZHdK65aQJox
e/AnEB0kv4S9DzGCWDlYImOv3W+CLVZFClwSDAiZcEluJlYY2Sb3syE5jCLVb6kyOX8dqG8mdXMR
kYWd932wNVEXNxvUvPE3LXKLBBbjIE0blpIPNBXdykuXizjErloSAOYwQLcddjY+kliZGQkMXka4
W0bfYbYY1pVk54RHkSEBD2USQSgkES4MVPGWvhVZtWqUPdy9R7pvwmKba2/cA7qd2CubyDq1vbH6
FsXEmG4tYhTe4MZk+V2aBOO3IEjHb8Cpu2BDZ1qPO6m8KCXRJ7SfENYHT3IYTb3VuR1+1mzW5X4U
mCQ9mdXXfq0Zy2AVyb6ljGTTI3gG6mX2e6hBkJ54IFPVqgs/juJ3t6NouCU6hffF55IstpYry9Oy
FWBCh5ipaGTxsUCbHfITXTLzQzhEg/wF6L1106CVnD+TAhY+aQyzZreYdcxUkTIK+y/yt0EcxKO7
7XuqSzKN8bMeQ+nx9W3vOv78XJBQ0J5iJghOODVIKJN1YPytrGuW1fVSB48BcsviEuqMCI6sIgq/
5R1zPPRVvZw3DSuSCwKjSZkM81S92s4YVkexn8xMpfSor+xGrYAelVVHUdIgS+fvQz5PoC9nWsUv
g+6MnpCni9VfhzS0pGTIhcSGWPZzv82HaUbCL/NwOu60acYd+23/XtZTVG9N38ZXRCyMIaycSN9W
Fsk+DHxauUBFsepyuxSFd9NkFcZFmH6OQ2bJ0oabTHZVsEuRnAKhrQqqpGh0ynKbUdjeZ2GQqy0D
zxzNQ2fHl4WM/j97Z5IkN5Ks6ROhBPOw9TkGh0eQrCAZGwiZJDHPM270ztEX688iq98Lh7s4OrK3
XZssSVbR3Axmamqq/9C/fff8sYUIHrKV0vIXlwFOQKFi4Hxn5BHlOwOZGMTpCDTTzlD0saVDRFBb
AfrlMYm9ZmBuHElYNqkYLVINUurI+qailEWUtBDMO47QiYI7n/3Z3/HonThueRpp67ikwLCps1J/
KT1JLbYtOgrxQ4+P1FeLEkELM01O7F2sYJ6CUnAR/SWEf1CEpTrkF1jBDbWCUGQaqbCfchD9TRJo
03NReRF+Glww5SYJu+brFI1IVaRODuJjBc8OJpiFL1GxQkC1e/TjkrCsIa76GqWBMA1RCvXZb/rx
z2Ajg7XWA6o1Htlrmb4CdFIPCgiN1s0USYm/Dfws7UuiSFPMrpARk8sM1LW2uW9rv8tiMFZWb5h7
BIeiZ3MS+b7dG2294aw9pl9RVtJxveB1/gWfLYKKxpYIHytibrGh7xdk1ABsVDlzZRr+eInGT9cj
ZL9YbI+ufEua5dzZdcR7A4YzCj04rvyskROTaT6+WvaYPVFAtyAEREn12QvKQnqUCiBu64TWx7eC
kaZ8PXY+Ai4bNATa/k+EpuF3CjfGr9TH52nfl7r56IP1k1dpxuOJQStPWf//rPs/crK36aRPP+Aa
/6jD35LLE+93kvyW9m2Y/a//Ouvtw6v672TccP5FVoeaARx3yzGFwuvfzX1Fl/9lQyt2IDDJcL7E
n/ynuS/xJ5YQlOA/Kv8v25IpSfwfxoGi/AswPYB3HYKZ/Ca384H+/gyi/6b0YxNaEfyBwwDL4by2
0GtI6Qxk6Y81argYdWqN9If+sXp49zq5wjkQSP//IZ3ZYhjBjUDUQagYwNU6Hyb1cCNK6sJ+lJoi
QZImmkgjmtytiiz7CixH/5o3knqnKan8tQxMc0GM5XKWjmmAsoDMi4WWI8AX7ysoUu6QZICFPGaU
Uund4TaRDv2n23O8NojJZ+GbQUQDyXs+CLiHBg14VJ/JDjzyqBKrLrWK/j57Z5SR9xSR89eTWEle
btj8ITaiiH+KX/GOvSGh8eU5YxgcZew+VujbkrvaQIIk3vSbj0+IwhaQFK5eLDNneyNGm1W1qzY4
RmPU/uXktkRjs6Is8fFhoEMCR9R5rDpvwgzvZtTQSRihPQRHNI4beMQgQxNKDwtiQgpv29kWfEPE
aOLr2CbI9fOFQ1g9l5RODo5wRIpjreF8kSPSs6PB/rtHTG5T1aa91WAN7kAi5JtuwN29Sk3n43uR
Oh5cQ1XjBtYE3Of9B+ygd3pSj31TUFvtfWCnxqalzf56e1EJEBezFfVKqDcGZJU3Vvm7RXVGdIcG
TQ2OEBl/9UIxBIf6Z6OwQ+To0Oy/PdqVrQ/PkH1CqNKgYs52SsuaV6FjBtjY6O2+jXhTpvVQ7m+P
cmXrW3hoQlpl63OSZyvnVbR9VbytjxruwftBIG3KdPzdy5gG3R7pYj66oOjCkJXRF8BJehYvkIRU
EKyM0mOTQYikrdLVB8+plYWIcfGRdDYCbqE2qiOcMn0WFUkW0ti2CiLGlNLP8NP4F89/ASJIbWRc
gWp/dFqigGyJD6Sw9+bjjYpW9yhKh0dvQk8HHj5WOJqdbj86ioqInMw31xActsXd9X6Dl0nbIy+t
p8dBNZS7KRLA9CLWFka5PM+6GMaSbY0jbaHTcD5MbjBDjLXTY2HqlH8HHbEAtRx+wdN1sPTy1dM4
dc+aXdZ/iq7KTyAX0CGd8nH30ekaiNdYVNtArRO9ZnslNJIxV4IsOOoBbjRBK/3ypHCJ5Ha5IZkg
EF/6W9xe2lzOBaW6HGtGDpjjNe3Ww9EVGSDcFz48lbNRZlOBj+EJ8kVwbFSeH2hY4/3Zo3N7e5SL
Y8yVIg6XhkIGMjXGbBRnHGwUwvL0CGxY3/hmP76S/lKukjX76Z8MRa0QmX9yprdS5LsoKAOosnNL
TnnVKOZnNEk71KHKvnmJBWNx4R4T4ecsx6FFx7VvCcY7NVa6Pmf7fqpqf8ytIj/CPXgaDNu8K6Gc
8yQYsVbsSOFlNDOzvltIrS63BsOS0HOoRRQxZpREFPEGhOuH/EhjQ6J2FXoUO+L4wx+NUWiTWSSy
nO15AmcHGQAKRMaOJUTMAoaa1KYP5VSjZI+YUOjf3f5wV9YSOTuOsKFTikai9nwtrUib6g6i4dGq
NcXeeuWUvCQIFXq71J5s17cm+xd8MPM4FMLx5vbgl2GZZIScW9Zogatc0+eDwyXQc22wymPeNHTp
4wH1qxVV1Oh7ECTaKzT+6D8vqv/7rI7MhyY54Yw2H8PObgIV4VtUndP66IOx5PWc+E8U9SKcZxTj
dHt2F/uFoUhAeH8gDMl9OpudBHMDYmfeHBHCUv/ofai4hVyDL7w9jPhrzk4DSqCQ2lXb1ExSYtFv
fX8L0CocJyVLuuOEf+cDnMx0l7a1f+dLnvft9lAX34vMg9cJKR1nHCL2bPFyhJB1yajaY2WnNYSo
ILnvB+rFky01Bx0k1kIGd2Vq4Od5fZGwKuabvMf7qfl5UxjAa9qjRGWDIonTIMALw3AoBmvhcF+c
AzE1TWde9FGIm+JjvgtgbL1qkOO2PZINKT96GVKm5Hfp42BYvZtNFYwwhOjNrZX6xvH2ql7ZJ6wl
UcVREDEhrTsfeppU5LpqpT32mKPuSqDhr3goTwtk9HN0Oc8ZMcF3o8y+nVmCNkIsoT1qqfwdeumw
VcF8HFJqVBjgon4+odH+0TzybUzybEO2DU17I3m/W1TItsWkeoyJyqu10UNsbaOg2mKH4S/kBld3
ik3TjSc+vR1j9iQ0YW51WmO1R+yFpzU6kNqqNtADj01lKQ25OhTxGY3eN8nR2efKoHN0o23iqEZF
+A7FHwTBPXm6D2s9W/hmb4KPs7PNZfwmSEMrkVByvjVq1ex6uhXdkboh5Vqg+pE7SWZ8j7qVf5Tb
Qc0OQ2FhNkg9Fn3Iwk/V31ZZZaeSUvUzDL9EXX94t9qcf1peFlGHa+P8JxXyUMpchN1x7HNswLxe
xxg59BaupStngukifkyYEZphs+85hZPUQC0iqHUJzLiyHSACKfr29lyuxDPe9RRJKO9wEdmzzDYM
hqYdVVxI1J6rNuQK3MtVVN5ZSlJ+a+s6+nA8Q6AZmIlsUr5QeI+cr10PYwwypzwde9Dva8xhqrWF
EPh6UtRi89GpCToLWQTtXx0Zz9kuHXGCzqdEl4+RDFQOi8paVVaFRj1jg3SB5WHWPeBWdnvQyyBK
09omkQDaAyXmTUPo3Xn3rRTooeI7R70dHFw2FKMO91KT4U47abZXbOuuybqnxNHi/JhQeLEWfsBl
kOOVp4rqEzkNV+/sLmwDLL/ouUpH067se8AlymlMJaiUtdJBMaylQcexERv2hXEvtys0IJ6wFq12
C0jSLDU0AsPjas6948QuQ6EZGF2Ve8HCHXU5irgdqGigAk6NbR4NZNUbBzO3vaOHVOhu1NVAqJgt
FaP+Fj85izoWObWqyYo4FA4a5Ofb1CgkPeFDqydIKoP+PFiDpIPu7dHGhRpXYeZNsVSFUT0p06Pv
wBa8x4Anx78jQjEoxUKkQOohhafab5GCk/GBUqsEyNA69eDMu3WrURjR9F7GXNc0K21jVAJmnGr+
gPEKxh8vkplhdd+Omp4c4oJ+2abqpJwPqQAWXHllUdabFnIBPi9yD47ecfLIeAX8mY7rwkunrwlA
3fgJ3A1nTA2L2nzIhIx/AmY6LvLPSohxIZhkvCV28L3b6EcI1h7gdgf18Slom8A5xXSO/hh1pWCI
5SRS8JjldqHfqZnTNs9t4hflZqIh1EBIQOThoDWpDIFJb+tvfjpZ1ia1Zdt/tG2IiehAaFjymLUW
QBtHCbR7DJWkeJTlIXmhUwoNPaJSFX4xaQpzp5Ax/xi0MVHdIK6L8BTU4J8Rxprs15ry0ld4jVaC
C0TcYJJtIoy8n+Lea78mMYoUj6ghRdYdLuG+lIO79zzlOeoVo8TK2rbs06R3Ur9DuMb6oemjYm+C
FFmOuzyrkc/0htaeDqVVQDwokzD3N2HUoSXR5Y7e3HUQYVIEE/qILizw+8+AUwEiFXIZfauatKAP
2FppvqXLadKnazUd+QAajT8KCO3pqpQNkMINFd07LMLiaKPUNWYVYLGxo0oRF/5Ja8781PQDBULS
yS58BBCWYyFf6M7vrklsBAXg6kKYb3gx7NHIGtPNZEqFfpSyzuh3+Mn0EEUcSFLZNqBgYZ1STTKb
dSklrfWT+xClP3zHWz9Cu8Ao7W1hTVq4xv4k/2lOdv0TcVw4+1KDQOpOr3s/fo6rENouvDhZfR0o
ywW/J8vp1YMUYg60R4sjqbdDFxS0jumFtrtp0JHItowoke88IaW2qw2Y72vbiS2IbhTtsO2in14O
96qh1uZd3GgGWgpGYsOMppfe9JusAWu3aWJZohU49cJiJW7i5sHEf7FZdUlVta/jqJT1zul7LdyF
sVaFWw1/Lrx6HKkUBGPNGLIH2+jpipcAcmMAgHUaPlR1lsRHA4KG8qv36ikrthH6ksWxHbBaXee1
3fncF6Wn3jWocId7YI+F9MNEFQEVargPHaJccp6g2BACLrf8xEQdFs+zYB1S+JUF/tw37kwH0uIO
VlNe7afWa4o77FGdZAWoMkRmHFMIf100PdQWbkqMuM2Ovp4wvAm9LWppxZPpZ71Jm5AmxwmGY4O0
b1eo9jc/SeIUxTgq5tnLpHSm92vC0t3/Nho0pNEnSaCIbDJZpmt5V0yxicuWZA9a/QPIs9F8ijnt
I90+Xjn72EqpfzdgJBtvFQV4lVWbKejzX9h+NXoIaDqXiVk7OctqM7ifDG08aHH/B9DNzyGg3hYr
SYMYXlvcV5mq/A4U4zt9xZMPQmiDUdTnsR/Yb7jirevKkLeWUad/6nbIdo2wr3Gox6+gmrup5END
D1Gf28O4c7Et+ZrVOlsp9PFaj9QTui+6tTKmOPr3SIqyCqmt37dtgUgA+huOR7VZBlax0uCduR4c
rZ0z6foqKsd8F+U6+izKCC4fOMpz5EkNgiaCCROWp7CAk99CYj8AEs1cIFzjDmTKn8Gv0BYJzWOE
GwtmRob0KYVldYcb6Ql/pmzb9YN/mBTt5xh0mCsAXdWMpt4iO1TsDCpae4BZ/kYbaT2NGqjwRPJQ
ntaagwV3YWc3ofal7eE4dNG0HcYS99kJbBkJLSJBivqEwF+0QaNd2UPffpANXEb513gLA9LZ27BV
TkkGYaAw/WCrm1lx1JX0VcMgbA3r67kUkg0CSLFDpqR8oMjhf/P6CGnzYfxWKyrlNlXuIbLK6j1q
Ndm+KqPdZKe/Td3YJb3nHVD+8EaB1S8HpaY7AUf0oLS0f9eVmY68Bmng9fnnAqk/aYPMY5s/9Wnk
TIcmifXkGUEHYUhahop0T5x02nsTmarwAKIHNyMTtVec1Eevz/4aJmh3T2OVWcZGlqocfYkIt7T+
91iNefcnDke1++TEud/gN65PVOGpkmh7RNcD9XeqyikIEbkwpukLtjQeAD60kOruvlRku/orQamw
epJz/MY2Mic62tZFmzj3KbbpRElVTj5JtRZa+6SftHGvRG2aHjDb4cnWUTIydmiE+/kfDPY8YHYB
d21kb1LkmJx2rUOcffR8S/9LmazQ+YGpGBp9Zi2XsFCzCCnuHPQMrEWocQ1WNVico73KiULyBTcp
NVljHduZK9UezG9dgubQI7eXJYhmOHSD+PdjF+tpp9pSpLL1jVV3zkuKtxkXrlTnvxxEYFG9bJDF
fnDSeoKPAzG6X+VDbxtbyhI4CwcKpl+rxpgKZ+0EqcVnUwF+4Wkr63+yxkMlHO2kUkEHJc6TbZ9E
4StXuoZImGNg/1dILaRpcIFoOJW4AW3UERGYXdkn8tPQNhrQkbLVmWmbS/oXvQkC5HcxNVuDpNTC
x1JxMq5Bm4t6Y/dNK7uNkSUA9zJ4oxvWheRttAdhyQly41fT156yyVMYPhg4oU6zG6RAN58yZOmr
gxOOSA9j7AjWEv2bwBn3FUaHwSPoIxkEB1wRbXgEAe1THM+t1MSIs1KkO3ug8ruWK02r1xl0Pjy2
0ELDoyNNBqfeUPxS/AHloYgLzEwN47mshshf+0qbfSocSj7czHI8noKUtG2Tl0atfwIX5VdPsOEi
4mWomhaY7x75B8J6nbsIb/ZE66p3ePQbpVkeQqVXvD1CGr1wYQ466TnVAE/D95GLV7IC8wnJqNGH
XdXXQC39AZ+ThCT/lSxfTu9LjiQPelWLml+4FZWPOl7zFlKZ6HNMey4LkNpNC6RUIEXCtkFVxTOy
/VCqkJHzDnz7HsPhCvG0DqHwFRdwC+RbsVGFEb5bwUGyUfnfYcoCAA63zQTkVg2+TH6gRdaPKwdp
FnNXEbn+jCDYwjv+5+FnX6+bl7oqhqpbwdEhlwgq5CuRPEIVbI0oxqBu4tBg1xh6lUroXZWls0WV
mHuh9DHbsFe1UhMmuFqK+gGPr+KXIRLNO1iU2KjDS41ouAzYkfXQsiB870tkRcajIiNztAOZr017
jy5uu1dTIfmmA5NN12lECXBT9WYR3zmNFLyEVorQhIZZ/OcMmwx7VULuzvd26zm/8FgDylejGcrH
azxazhXstx+UTcrsMJLTZzhTx0APNR8F6YXK5cVrjYLbmy4iT0VaS8bs+Y2jfYiITBe4WWD6Ljyd
nNiiZCcuMm+bqg2mqXoLw+72I/WifvM2qkOnFtlwiguzUUnqsZse28CFnpXdVUYWbiNMJzdlLi1N
8KK+IIayNYr4OpVF6ornDymK54oCaC5wHQ7NqpJkHBUw4QEXPUE2r9Q8XDBJuXghMiBFE01lP1Jf
mHvTWL5CLS5XA3dINeubbxvKd5RJ8oWyydVR6NjCvNEMJjh77UIgbosBsRgXz72yPkhGYXonZ0Qg
YaGqd20gUf6VqZ/TgnRmA6HzgjJU0YRuiUTNnZrU01Ybo2r/8Q3Bs9oGUWLI4AJntSZ8MAJpzOvQ
BbviHxzgCCtgadnRSrCbuD3UtQ3BdjBopVKooAdxviGSaiRZx7EXU83qEza2hAk4wStSve+0eb/d
HuzaRhcVbfPtbFF/PR8sygOrAvERulmd6CfZ78u/JqyD1tqoLhXqr34o6lmypYjPNW91ZOAqc63B
6JCEEARoU4H8fZEcK+i+3J7T1YEovtL9c0z66rMKWqIjCaGRmbuelzU8NSTLfNGwM27+wRYXmAGQ
TJSTgXGfr13CraBnkB3cNI/br9ZoDs0mh+OVfbSkYwOXoprDMeIfQNHOx5kQhVWnlg1hBUYLsVNR
dyPuKJ8/ump0WaFH6Ab4B77SbJS6CUAL62Xs2tUwPAJxlB9TE4PI26Nc7jfkwakWIV6DHQp65Odz
STraMsh9Wcc2T3CgAjCzJgnC2xTQ7Yc/z/lQswqVXCedjQGddbT6VjmWcmafaE5lCzfFlc1G6gEA
TJRSKdvODpANQaTUs945FpFk3ZVthwkeT96FUvflsgEzoP/JHmC3qfO2cuckqA7hn+UWXdCvMb1T
efLrJZDWpHSil9vf6MqUNIOLzwGbAqxxXiC1Ogtkeer4riSEdU6AqOv0SHtX390e58rVfjbOLHJP
5pTCQkkDt1E7GzMnaavgI2EhBWeB+N/V6PF+PIprwEPomjvEPLbf+e6Lh8YORQLu2qOetOgV9Sky
QLIaHnpjDP66Pb0ry4g7F2h7VPs1Dcjl+WB4TaBo6suBG6aW4loKptJkyUPx5/Ywl1uDcjHQMrSl
LFOxldkqUvxEnods1cX0Ivo+IZmxM1rEF4V4Xbf+fxtL1Pbf1e4jO7ElGzqq24Xq9Ay2FPWSWu63
VFv8hU91uXqirAw/zVJl4CJzx76Wah+MoCF04ft4LxQGlB39VeujzRacpUSXjjYV3+miGZGahaZX
YRq5XRwiEqeYvdN+glIRdWsnnmxt4RhfnRSfCoivIZjMs2Ahe4pvocVKFtH3VATQsVs3SrtkUiZy
kbPSvA3giyuWm0kgv+TZjlBFvd9ouWjRuofdMwAhKQlKRneoZBvKgo2cMt6Rkqvr0F52aEXa3kJU
vLIp4UoAbrOhSxMaZxsFeT3qQGMZuVZNyZwn2ySIMnmUf1V8eJKb29tS/G0XE4ZlKboeJGiCY/l+
W0ILQ40ZpSRXb7V6xyuIJicuomtdj6N7GEjNg5/V6qFy6PjeHvnKB7VlUg0gfHQg+c/5yCE0LyfB
st6NxgTVv1IJt22vjgu79NoosEDBtIFlwotkFkkMe4hlFHgjzH/D7quJ3Eq64V/CRLg9G3HFz9cR
NqgplpGW53zjeJQ6PGNgHSWtnz5D1is+RxbaTybmzJuC+q+zMOC1bUICxdlzeIsAuTlfvtQa+8nv
pdAtaoC3WMR3u6RGfqmxHOXz7bmJL3ExN4KwKW5RoeN3PlSG/noJ8TDEE61ud5wJHwzpsehU+QUm
YofJRrfU8Ls6O/HByKrw4ZwnvD3V+CTEutU1OkXfoXGb3VsS7K1KQ5Ds9uyunQC6mXBkTKKuJdxv
3p+AKkT1j64aJuKIWn42gzJ5KBspve+bTN50ioEqduUVzn0dW9329tBXZwmfQEyUcog1y+gGyuK6
geGIOyhm/ao5TQRzoJ4ahFY0r1nqjl/dopirInVOfCHCnU80gE802ozh4tgBp7fQik0wxfE265Ts
wZQn/fvt2V3dNu/Gm22btMAPTqbu5ab9qNONR7+rlRAYGKLonsZVintski4gOq6tKNaeoAhxNeCp
OVtRLUuCHrkbKpvowD14UYCCdxe02XcvQBtjIXYqopQxPxjvR5ttHcpOdLciNXKVqi70zZCV7Yrm
n/cUtdGwzyJ0aXlO0XVp7NZCSxpZX+gjS5mFMFS6/BkwXwSQBfTkvM7jeAEWRaHFTdz3VDwzhHF+
lXFAPUnYE7AAuJ4iUGPSNKSFlfcohqneUxsW/iEttOhuqPAEg2iOzOLHdwCCoEB9yUJQHpnFKHT+
ehNSXOSOShts0Vfv612mxBSIwTG08b7PrJ9c9sVClebqJsAAD1AbRS+sps43OtAED/F3GuGtQa8H
Xf+XKfLkbYnV8kLsuHa78B4jyxIwexCW5yOVtoQyEGaurjbQHOpwEtiYYyfvbi/jtQhFcYu27Vtq
MscLNHkdZ3U7Ri4+TIkrB2b9OQm6+lHV+/QT1HjnAZVxFC5Kz1+AWF5dSdy9+HY2Ja+574lexXJR
Z0rkxg4idE49lVtf7bR7MCdLDpXio8zPEoASVTNxrNGdOZiaC6wNScNjdxqq36nDVm3qcvpdl5r6
ndofPuQIU33HlDz9Tc+zXsAIXj1DeKaqUMgAdCPdd/4lkfoo+RMvdiveBHtJShsoLVPkQHkciupz
XITNVys1MF4oe+XXgFHBiOn2rrBb7XMlS3R/A6OfFiLotQ8PGwWvNBWcljm3P4/RkaN0TIoko/mI
NqCiTDuvmJofao/9HfiF7JWuQv1JUlRzYUGuDg1ii7tX6P7Ms7Nei9FFkIHDWbnXW+sgsnA1hJkL
YKFK5T7bwKum8avIsZVv8Ppx2oWjde32QKFDBcmFbynlm/MPImlewGOgjlx1ivE0BFrxb3hG0VEZ
JH+DcYKBUlmnjQtZ1bU7Eiw/HBZKiOJMn4/qlNFA9a2I3CRDcB3+tg7vl16edOqolN9psG8XDve1
I4bpG/U2VpvsY3Yr+2MwxHS0IhffjBKOctrmziYZJMNbWWGSLGU715ZVVymR0hgASSbEnt5nO93k
yamdOFxZQWUzTl/+rGPoxSsY7cGu79H3C3hpvdyOYFeX9U2ASkA6sQU8HxXWDC4okCXdthvop05+
ktIyp+eKxD79lZ3WKvW/bw95bV15mcqiCkzKOl/XoYnyMYIJ6rbIm5yswEfVqMCUJgCKrsfP/2Aw
A4aaaHnQrZxtm9C3p2bMGh73RpW8GC3owF0+hMnPyoppoN8e7BK1ytuUwWSTchbWdfPVHJwMWSyb
1axz3jFShKWJBI51S0d2WgtfgS7RlWf0H7IN8vXBBqFn2j9+jca6NGCacvvniLnNAzegPG4IUFMU
G2Y7SpSpWitMY3qvbfzdQ8HOjfOA4iT5ju1i+FOe2jZGyFij7/po2DQBFn7BJYNKLAixCkIuNxUx
/Hx7ldCISkPiJ6AZoK8dpZaHR0wTxk2EX9WpsB0Ja/Sgf2qURn+UQktBnQRlurXR90vvwGtxE4Q0
fSCeZBRqxUl4V+bp/CgoMVuMXfS67B2FqzxY65OPnWlhj7u2DZy/9CFNjkWem0v74lo6KtjBYCXQ
S73IA+sK54AEdU83S0Gnroha+rfGjtpvUmNE1doc63qvIXKDGGxfNEKtoUQoQCphVC8EtWtRhtcU
VQyYIGzU2Z6I+jSJ46mNXaUdgfeFFf0llNFqWtDTSMV/18S+90eSEnlayP2ujWzRoFN55hBR542F
hnllEvFMYHyQsfYLZGy2rdTon/AgkDHvAn20bpHDWCqZX4s3MItFyxNtKVsXqeK7D68PTj7qvcTN
YeTJozKU/VqXs/JTp4bWwrvj2hzhcrLFSMyY6uzZIZlTEALloN0AuH3nDU2GB45i3oH7lR4wYHmJ
sk5eWNfr0/ufMWeZbm3YwAKRpHdlKmMP/eh/AkuQPXh5kd7djifX7gqqlvSsLXp4kHDPFzIH4lfK
oA1cDHf+lr8bJwTq29ZZ42uGQn/fStVCtnN1TEiJDgUcAN3zAOI5GvSksYhdZC2jGE+OqUVzW9dh
TsWas807a+navxYnSChFcoX1izGv0Q5S2OKlosbuEIJb81KEktZq5pUHVY3Nh94K0V6quSU3Etq4
C4Hi6v4ho6KsIrJtTfz5u60adKC3OgwHXAnXA4QGXTMaIHWY7bMUYi8zpkt1jqsPZXQj/nvEWYDO
HCvB9SiK3QyJs0ed1GtTFyXq54Fa3Vt1g9KOlX1P1cHZq0037dEqVRdC0rWnGu5wtAChVgB4nJ1P
araAYQu2lZpmBoKqMpY+6NMvlBuvflbMLEhz/mbSni9tMqEEg3x67AaZFe/QKPRXdWzaG1/qcIQC
sr7rULMV2pdgb2+fm6sn9N3Qs69qBihgg2+imUF3WIIlnwT/Lm0wjyvZEiDi26NdXU6hPiAODQCC
2Rf1w7qrdGS03VGaPGtldx2ZVVH2iITfHujatADKCaQ8KAVr3qNRGwrySigeZnahIERuGkK10VBS
CgqVDCb+HwxHNi7Ifm/2qecfsFCLKYx8m51q0nFYhSjAfwUEW/+RTK9N/sGe5G0nWtOiU6PN0kYh
fS5lE959/NX44oDXX2NoFyzsyasraBPd2PW0T+ZkeZgBde47YeI29DRkdIXAxu61LGg+97WFXcft
BbwWSkkFYcTDYULgY5bqSzVdcqetErfNtfhzozfj9wo1exSLJN1e15QQ/kGViQcbGhEKxB/eqrNk
w0PvD4WLKXENS7LI8dNi3zkNWMQEaPoaZVH9qfTq8XB7nldWFSddXFRFAR57LbEO74JoY3gJNmok
W/qkeQiRWlpC8xB82sqWanXhfXEtw4Xg+vYYt7n09dlOIWJ7ZqVS/amSDN5GZ9b3oZ4kd+WYjXvT
r9Rdo3rpI3ZTLK9RyeVG0mvrG6pY2cJuuvJ9Hdo27CQDKifvkPN5m7UnJUTQxI06fSjuWjRz0bdO
ZbCiFeawXxpEGl9vL/WV+wrdIVGeh9XFthKf4t1SVxmEhW7qyemos/7EdRPOShXK2Jx32gnKl7cD
AG91C5HgSoSjbCn4qpxNxERnS14HhZO3g8wHzqZR2lSBhUZ6jQx+vL09vWu1JyIcXGaKPEJuZ5Zb
QUK0JGy9UneoRh0F98qhAWeqefLvqcl5LgPpjw4Rer5RZ0Rb0oZ0E5Q+7GrUV45eUpcHE/Obp9u/
6tp3Fl0zg1NMjjmnXE14z5S8oFMXYKGybcouTFaSkpd7iDTyHWTU4vvtAa8lCQ75LMU/nYf0BRlT
9fqmSyfiFBmQt26yBmHiQh1hOsi9YFXgyUoDGLW/FlSszIp9kaU4W5j2tb1GqCT1pB/DJTC71+gv
AQ9yONaUVacvYTn9sBHCO0h6Z30uwOvv2G5LegtiJ81e0IhniW69xVxUfXZzD3GCOyhdZ9dGNfpT
68vm9FBQvq+wy2jiDUJFX2NaUiNIn9bHTc9xtOnl9uJf+9qkg5Sy4RXS1J/FUBSVeU8NnOpBGStz
VfSZbmwMnoe/8XLqmgdnao184aaYLTVvEyIIoQTWjICbzRN9T9PrsZNszzXMRN3Q4M+/VDJv0i1u
s3SbkS11DMRho+7b7bnODjbjAqxE6pyNxjtdmx9sxZzCivZ/dJLKCDeJaOwxAEPqNVtIkWZrKsYR
CgX8VXTXkZyYhS0Mn3W5BQ906uPGxt03V5M/SVDFL77st8GmShSjWAgl4q98t5P+HpIZMT3eoYTK
80iJDiS4plKLT1I85Rh4wjJKtlnhBd0jniCTvXAHXq4k1mwkSiI8oMUz12YKc0uFhJd7bkpRZ5t0
o7LzUuxwbn+vy3WE9MVhpG+p8l+c2XM3G3p/CofWc2NNb/aFXgSfctwQD0iv+FtYy+im3h7w2rQQ
kXNor1PPAqFwvopYV+gRvVLPDSRZ3aO2GW3ASHwQmsi3YmvAauVOQ6r/QpYgHamim2YYnZxe10/a
FCAvKvkf1F1gFEQJ3hJ0aNECVHI+lxjPbvDzennKFLnucMhMeHvZdTPR2x41K9+PUe41970yTA48
MrNe6CBdruV/RBForQt/AfHn7+7uzgp5BOM3cQro7Wxr0KArxFnrhX1/OYrDw46W7xs72Zgr1qTQ
voqkTfoT5IL2uUj1bhsF6rT76L7gFYI+B0AIjcfBBbrYx7iDHLs/6Wo23lPi8VYpGLYPHypQb6rY
7KoYZJ5Ae3E6jqaRDKd4CoN1mUrh76EopiWxustQASwWMy0FcTAbZcbZJs9UnOezshtOUZU9BJ5k
YZYNaRNDcXMhzr+BHs+jEkPRS1HoAIP2nEszTqFeapUWjSfAyxO00cEPPpXmCI/ESiY123Rqj8Nc
UfuVvHX03iifhthskOnPI6n/4acIcG/KfsrQkDZayd5CVusfDbxejF9OQA90YTNdWRlLpWhpir4B
v1fEo3dbVrISX3GKYjz5ZTXu4cNiBqM07cm26mlze0ddhjag1qTTHAwOKuYY50P5mty1UyWNJ8P2
Ouxmo8o8ZEHf/UK0s/oimX1VL+zha5PTZbJpBTUPLonZRa95cdXHRjSdurjt7tU6SNcjEIcNEuvK
wjpeOZR4ZQmongrhHeb++eS8KpZ8vYnTk4wjwwEXQaGDnSzpOV1mEWQQxFAKviZIqHkL3gplbZL8
IT21Zdce1EgvXsilDJy/ynjlkMRtkrb9IKqMqCpeQG+VQpxJUa06n5oohPqD0zAoUrvbIsww8NSp
qN/eHW8Z0OzgEHFUgMQG6fBFpuJXXRtJUZbBIi21rZNM2j6p4Kj1shY/6eNUvLYBJlOIQwf93qv6
+0HW+1c98pN7mIn1Q2fk1dbH4Mc19fSD+D12q9ChEMB60HUWj+/zNaCiMKqj1SqnLs3iTWFg7CRL
eFTeXoOLTUQhGLkJYByIuqJhODshSiKPVe+DPw9GVV6h9qdsbX+0F7bqm7TD2UojWSXSUJg9dO/4
pueTidDQymO1ad1ETUdz5SAGLf2OmrKtH/3JKOVj1ipScPB7TATX1mTZxT6REPC6L32M49deG0XN
FgLSNKwGEzF0t59G7O5ur4XYVfMfaagsNyQAetTzd7CpDOBaYKa7qqSW0Ne0aNsJoQhJxU/l9lCX
yw7yWpQ1BOMAedZZmEDruSK57VsXPCBq81aQ79FydxbC35VROLKMIAYh4RJ//i7SJryxoeuUnTug
BLAuHTXYq8aQfjSdQ++bi45dCpScgWbxXNbjWqnaAncK/BTu8w72ntyO0sIWugjlb6OAwAIiDyhz
DsIq0xALUrNiFB4xiBD8b87Oq9dto23Xv4gAezmlyiq2KJfYjnNCxLHD3uvw1+9rVl58iChB3Apy
4iCIRzOc8pS7WD8GY3mu8AuGsB9t4ZSvt4JDlRxLJnquGuyG1bGwME8tltzQAniqCBcZePw+WQiv
Qe3PjW/398LNsUzKXBKOQTdvdTaqsAvbOuu1QClTimptbCLnwLuBTOpWE+16QzAt2Um2pDwq8ITL
DQFMLB+0ZdSCqY9sxAajcJ8sjbWxIa6eDD4VbWnsqJAA5BJfLd6S5ZP0bNMklKraT0Mp9gpNpc+9
AXmzNar6qOEduFE3uzk1CgrIXqK7c5XtzjbeCrSDtGARojsi3dW+xNkQPnxumRohhcTNEvC/QQf+
daK0oY/wODa1IDbwohpQuX9nDNFWP+fmXOiySsgsGbS9Ko3Z/YyV6mJpwDl6axemSDopSvcgO5EH
hrmAppDFVfLndRMZ0+pGlS5XgdI6lK1T7mWqIMt/2QyA23QaQ6TMa5xRIbISow5YJoAnFuxBkrOt
hr9Bt/sNwuxpLMPHEKr/m9X/jbcGb8RqatEW5guldf9HGdHhG7yo3lvlsNUmXpWV/hkJuK90JiKW
XXekO7etBhy6tcCYwKCOuvucROWzE3uNbzTLl2ap/giH8CNtjv+58/3/ikC+jcxqmrL3rztk0ZfH
uMtbq08T9geFvvBJH7AaiVyvfM6n3Ho0nmWTSNC2ZAJTOFwXkbKebYHWBhse8b0d/BCMNjxjxl4M
avr9e/DWrufCBd3BM0JEsroHVbC1XdGkOmhWDzCeVyiITpTZ0/1Rbt22Nq0uiq50TK+a+8lsDpZo
Gz1oQ6Su6D7/CtN52GPpnGzMZ40j4jOh8UqFG0g/gmn6uodnD0pXh0O1BKWBR02Wz+0z5Hl9l1cO
/gt0cWCKx/NpGLXxWGs9kqWLWz+XfTQ9YRalb/Tgr5cXuAJxpCRRynhALsy/rq6iNIRlLuYSzJgt
7UpJ3q2g4G9M+tYoHvV8CQuzieHl2/CvUWYPDFiN+XNQsqz7qB//sOZm3tiU14PIPgXNAx6xNzzI
5SD5iKrUOBsiiJRaOWrRCPzH7c2NnXIVcYAzgaILsJpCNc3D1YKFYTxosRdjsdfY74VrnSAreH48
IkmTWVub5WpKUu4NdDnGd1K/01ld+d4ca+mYdlaA6rYpLQDp9hZGur+/+W+NohMHyhYAjPG1dkCI
M2LqzaMVWC1yWrY+ekczQxnlP4xCVRaFN3wi7DVd13XbvkbQyQp6A2BYOCsGxK4o/PzwKEA73h5J
KEGQXC83QY0mu7kgNBFEKPTv4T9ph7FXtvS0r64LhFulMB4lRMTxr0LoWXh9NyupG2h5139uclwn
EyPr/8KoethYtltDQa2AV8znoda2Cs7cpI6Xlh8SFAMu8dWij0/oC4e7xEvbx9BGCGBqcLbfgL/E
RGS/l2tHXTQvakzRg1LJ4j2w48EXqg3ut8DG5+HPRJ+fIJpqL6ZTa0eNpMJ/Xum6MIhUcM5DiE6s
5vbi0VdfTsiBgM5IwNLWShVtTL0vMRIm5JnfE9gQL3h4/jRdnJgenQ5JAXqbUgKBhVuXQ8peF0aC
I93ZUDSUyGv9r6rKvI2Y6R8JiotUlEyASjy5G/U8ykir60AtiaV0e3CDqUVGaY9uWPShAZ4174ZW
q9HiKPXKOfOYNvk+FtkUfU1ENbsfHaCR+mtEK2H6lidqVh5E2WDsahM+ohAK2i2o22wMv2nThKt6
bPTjiAsRUlO+no628VJbitsCAUNFGOa73c3wBIzYK5/A+2bdvvCEyP3KVSNlr9ManlGoJSI+hj2e
ez5aLJN5qDAcMY6FN/XNEazoVDxFgALn12F07ebJQ4n/mKi15gif/smsfxIFDk6/V+Dh8aJuZvc1
ymKzeW6Q98FUDemov3PO4C8CWEM7Lig4Re+9MjaTo+pl49D7s4kqzH6qcZr/hJe65nwMMzOOn8RE
O/vdqCSifY9AqrU8eVRlQUejNo3QThd6f0itogjmzojKUkZ/BfPnqiwgqdV2gkqzqSON1Hll+Z6n
fG6PjZkun5DLc75n2oQrtN3kdbyfF8X8wzUpHhwwZlr0zzaqjP1zAg5c37ka4vX+DCxj8eCO17Z+
sKNB1D+l6f1H+DWadnJaQq9j2VsgxBGijPtzqnWx8Sraepqe5g6UwTFLS615DskOx12YqMr4ET3u
8btCldd+sXgLrRyFKCU0f1F+jNSdvcy5+Bt8koNQqyqSfocKU93tcjsNnU8LIZZ3bEazRq2sGJfx
ydJKK33ubQdgN6b2YlJOPIlDeDBbM/pQsUTJD8+ZsAREj3WIj42bGb/HVmkaOzCbeX3wpqxwPiK0
lCuv5RjGnyBPevmutrtaOZSe2jT70UknlY0xjPp+mmMUMxFdGsx3CB9l2msxhSIhURRe+qGvokw8
m22ZoWUS1wi+IQjbuLuC5r7YKRM007/RW+rdnRe1xV9h1JWf7AiwjW8Ra3W7OprST6hvzupv+TIY
J4FOJYB/dprmvWYLNNWdKC2lQu4yrpaXvleLfm93FEg+WouZp/s+NpXkrJm5kj6l5JbRExQDOz4s
SuXqBxGjmHdQ5Wf41tRapx8pEOiYSqbpVB/nKq1V3DwBxO60zIlx0FSFNz/RH0qFHyf58oeU+0KN
wak5T8hvhmaOg2ix/DFqNOn3nT1l2Ic5LQJMrtFo1r6GCWUdEKdS7V+a1hTqLjZaPXtmOvqHxlAT
+4OmVl2V+Rm4lN8zzq22s60s0o/pmGv9sepM9a9Hb0KuF2BBtJaxTbiqTw5NlFBc1fBHm8pPgJzj
L4qTtZ8eHIRXnCI6GvTwY60rDRj6y0MyZkt5HlVayW2nK3tHV6aNN+rq5YUeKhmNvLnYWiA6fPkc
apM6TblSteeIEtaxx/n12UoU/WuLjOrG1X4VgUmONDAqyAWEyaAxVkNh/R7rXdeerbq3n5EeLHbG
qBkPx3nU/ABnE0uAfKModznKAKmIdsDYnzNvdK19MU3qO2v25gfZLsQRNiBbvg/AbCqn65QNOvss
ajs1gE1F82udxagUj+OcfpFi+AdMbQX2ikMZbUxPNlUvX0f6XfD3pZ8FUcyaVJ8jfB0ivekEjTOG
L47zI9UmgDNRF/7Jk0dHPu7R5WsHJX7066G1jRg1zWsHUBp/uFzXSDXaaKltOyhrbX4yJVIodc3P
9/f89exAx5CYvoXo0hnhcpDWWJC4x6oWX9VQOdqKabxL6cXtrdo1j7hyv8sTA2fybjIejm1AY5Ea
AjolQCDOuRzYwDyXbk/vBRPacX7U5vm7DhzQRux5nVZBtSPTIdshr7oCuJGDNM1kK17QDmH6EU3Z
9KiZtfINt97ugAjZ8uX+cl6NJ0+c7Peig0A0te4qI7OEBJ86tGcMD41XiKtYP+pk/CPXYtwnP++P
dn2+YTlSz+cWITcl+7lcwwZbUhXn8+HsVQjvha1d+WqkNof7o1z3U2SlExg3THNqd1TyLodprREJ
YK6ts1CKcvI17N2E39SRVvihlL/0M3RZ4kOHWGzxU/OEXsDdUcL2YGMv271HQbeaj3nTL+4pc3IL
WZsUde6Nkuz1tcqPpIzOy0iBjDzq8kdqNX9xHHrTmdsXQaWkTfcpobAfo9S7cSPcGIoEj+4S0T9r
v267RhE7Np7V4VxYYpQ6VNkXlOmNd3WlDI/PyoF4Q1fZpmMI8eNyVkrcCG+KzeHcJtHs7LjoKOlY
USRtitW2sY8bn1reKReXHUUU2ZyD6aNB1zTl1P9VURF13qu6cKYznJqiwJ0KC6QdNjcWxp1uZS27
buB/eymtFkfqyhjV5otrAlX3l7xOnb1bYAv6DBGIjgnS0slWLUbutPXPg7zMO8A2lCjry5/nTkrf
28Idz46iJTtjSolbaaO9T3SPlpPVdMEI2fLRe5iLQyoFgoKmpUj/+3LQ2BhMR9B4PfNADLFvIVD1
QVr/bKz99a6SZ5kdRYQD0GSdkSM6hu1zscxnfaAlvDOUajmDPvaSPZ415hbN7sZoGvVchrQwvboq
F4oiWTRqZ8t5DmfxnCRDe1TCJHlf6/GP+3vq+puxdiplVpktI0K3emG8Cjx3IcL5zG2lfBS4XFsv
1Mz1fVm4RnE06wTB7jyb2ngj0LoxMM12qshcXZLMuXo/sUcCcpLb85nyQ72npK74saZM+0H1qrPW
NPnzJOP5+7O9fgCAmRF0USyXr7ezupKdpe2TaozEucyF9ykZl+gd4vzec18l4/uuyDJlY3fe+JAU
J0nQJavCJBC73J0aEvpkhiUDsvinyEnLZ2j26Zcw7JOn+3O7fm54sKlT8iGp9SPJcTmUXYaagSO9
OHeqG7/T0wwB5yKxNwKDWytIRIDShPScuiq1YYAdaWRn4myGsfiKXUu3jzQrf1KHNNwPWIJsgNpu
LKClY1HGsaUlSgJwOat+sTstTkv1rOWeDRS5HqRPX+6n7axsRCM3FpChkCcjECF+deR//9ftGo79
WCVdo56NaAoPTeOaz6ax6dp1YxRgOlKJhp4hd+VqQkaR53E5JNrZmnrzJZswF6GW86C5JjkFfzXe
Tzy6pDP0DS/nMpVdR3u61c7w+PtDlvezv+CSsr+/5d40Ki9vfIahuguWmYv/ipkBdy5SXCdUz7gp
CGOP0A3guYrCSweaeFZ/KLNbo6EJ6vgjNuKNd6TT2UWoG7i14j2LVtWznR5681fhzGJBawFBlUOp
OoO1Qylrcs+tXmIsr9pADF+zsG3/csLE7l+rJhndL+SitbrD65pOpWHFcXpEwH1T8+XGDqT1Kns3
soBNPfZyKXs4EflYNtrZLBInIJ7rEd2uE4lK1LRv9xf0xumS1z5HmLyQqt5qc8xtwSWSqto5r1RY
FpoFKtbvtdr4QKG4Rbw9T3X74W3Pm0hjmWqYFLJbd0nd3tbjeS4nFBQz/Ul3E3BMi9ltbBX5yy93
CtVsZAZZRtRNoEhdrmKma2OZ9fZy9uxq/JFb3Xhk4xqfyoW6lphb+5sJneVFE6r5GFlPMtWJlxid
FJWa0FpndQgNIEMxe7QItfo9urXa1yFzi+MkKGLe/3xyK6wnKeH1hPsEIvS8LifJg9Mj585QqE9P
J4Ot8prog/Nyf5Trl5OIgMoEIhZcIFdKMU4vwgX2k3Gm8NtiRj9Zx2IuXaxT2+hzltj5Tw/K1PH+
oNdTQxiFpQTDisorek+XU0ttnI+qUjfOdGG8HdLryVfXi62HA2qJhOIrYdlCG32tXyzq1BRVWJrn
XHWT9/NoctTdyT7ZjbOF/b0+1pRdAJ1ySRJU8+fLCRWz42EOtJhnT41/tAtaqOpQi+MUd1v9vBu3
pJRzwzaOfwDarGPH2KbAbDaGdQaeniEuA9KvTA9Zilzui2aWiGUl5lSPVOb1RMPEYVm6fWM31Vn1
Grc96Mlci29JAhnFF6MpO1yzqabPkTMmHxqRRWIvWqX56XAbJx8dcCLRs56rRoF3gZrEOKlhn7PX
hiLxfDArTbjHtqQTW6GOXLDLzc8B16QMCD0egvHV5h8WvDRwTjXObZf8XfWNsXNMXEukn4eedH+K
MX4RWfskIuXHw1vT5nRTRCAkkYCwyy9po6WNf4PQz4ZX2e8XU1H+zK1W2zgAa14g9wi6wxQGwSyq
jLMu143JaLaL21rnoUzcHfV/K8jxzttHad9/1JyuO6uxmT8JZE13s5jqD1Y4JfvK7pWNW+Z65xK9
gozgqgbgxLV9OV+SuAGFxcY9O5mD6UOuKLt2biqq98sWX+761JNJo60L2oNHiTf+cqjerqIipJd2
NhUXT56yHOiK0Bq5/wFvTAhIMTkjpUNHgkIvRxF4ttaKm1uERNTACyuJnkbcrfdezN65P9T1M+TI
Lj6Bq6yIXvWjFThB3lB31hnhHWUvoqH/YmvZuIuQFx98zY2tyoeXle5nI68fRV2AL37T4ea6IYdf
o3gx2qgTVWfsFDlOvCaMnGRHTx7fHQA6oJchUYdr/dotzxlzr5m60TonSz08RZ1Vvo9JxI76WG3l
Atcnngk5EgiOIgxaQ3L3/Ctgblpl7rpZtc4CSGbkC96IT15SdN9itu0+M4ziZ96mw+8hNc7IjyLb
mw/3P+etnUNQAblNth2u3gszMeORvWOda5gOn7EYGU/56EXfMP/YqlXeOP88uUgBsUFBYgPqv5xt
1ZrC00LdPkeRNjrP4TIqDlYqttf5mpOmzq7y4ukr4vttQfA65+OT6nVJc7JbzV32+H7gzXN/9rfW
n4CZV4wMnvtplUKbmXCqHg7h2Yw6QW0xxxZJF7/VXXMwK9vykSj40XnRUavyLaLYrYVHvw3YiEYZ
CqOHy8VY4qycCLXsM6GzuxsTNQSRHrVPSdtvqZPdGsoDSswbyvLj/305VEfjhPJw7JzHctZ9ME32
Wentciey0Px0f0GvYVocUXRy2VBEIFR7VmNhg9QsTTQ57Kd+RPp4Gadfad6k2a5QiuXjpHUYeTjL
kJ/FlGHYbntVmB37qh8+dWlhz09GpsdblRI56OXDKlN6Ai+qCJQQ1ziqsYyQ56ti9zyprRlUYzGe
ZtBkv92f+41RyHHgUSJAh9jNFeI9iWo4JIN3RocejytpoffHaNli4wK+8TUljwEiFFk2H2tVCLZx
chgWpXB5UYoM2JEQnyYLjy8tts2NGcmAY7VubyxbAH4ekdW6MuhgMeUMo+qec7cfv4xWHL4DXkf7
1slVXzXD4evDK2jBc2X5EEfAoWBV/iyVqtGpabln2wlzv8Y965vu9t6f90e5tYBvDQxK6fJdXi3g
MHZG5LkZno5FORxCdxh2GhZJhyFT242Q58aWeGOsAQpCuf0KFWxZkRM5Te6du7kR+6mva4zL8mXj
Frs1CoILRDQaq6avnVHiFiOHgerP2eo7y++xZt+nlHme7y/bjVHoNKF1JDGy9CFWd+WsxSXdmgyL
9HqwnspqGnzVCLfILTdH4fGV+437Yx2a2R5VWs3FiL2ejHw3JE72knFDbtTEVgkgIFK4Iug0orpF
a5Bo+/JGbFsjtjPTzoNOyccverooL4WamidHjPW+z1XlOeYN29gMNwd9I8/yBsri9OWg82wJo+2j
InCIJA7YcSpPYElwjc7V5hkbuv77lCn9hkTAurn1NlXZAKVkRh2c5v/lqEreh3mvWEVgpEn1jepC
gv2XM31tl2p6Uo2o2bmJOGDEtviKSZbDhVzvEOitX7Sljw/gss2nqsaK9f5uuqkjQbGQi4XyNUWh
1ScIKyVBgUMtgtLFEG5Uem+PycqU7FzqVjsFXNYpNPB8HBMR7U29Q9KarhwIBpC2jSAFVON0Y4ev
rrt/loouG5Vt6We3/kkiFfWkx00RIBruTD7Js2azOoO0lE3UFs0QQE3axkKsQpD/DQqKFN0KxGTX
xAGtr+IQrmARKKLWjhZg6hcPA4QXDNmb42yhAO+5ir0bizmUGJdJbG2QW9vSQhyF6wNxmCuBrTyZ
4rJEQxzaHWCuPWg1vfJHw8AUDoA1OC8RWyc2164J68GPJjBDNla6PoFAu2uVrHlNu1b8TfiIYt3c
utXPsI+oWar6lP+8v2nkXv3Xe8RaceqoftG8kwiT9Qsbl3FrpiGGPxCkJvp28Hy+GHlrbnGnVy/E
2zgoOEmRAOgInInLM5Ols6VrUim5b9BgFPyrhaRJPVSvWk4Z8dfDs4LUjOWL3HYMtjoJzTJ4mM/Z
WDPlJrDRJiaEejKjpJk2Iocby8eNilEDtwCVhrUKv1GXhVkmaJy7GU48RlgVex11041RVgmiXDxd
tsPY0XRaYZhdLp6iGx2zRSwOOfMqwczDrd09gUwy+GVixF8LpSzwQ+2wHvAbiTrceN6vDxTj00Fl
N3NuKFlejs+bb2H0kWQB5C3ng4cP5XIo9VGNfq+VtkZZEijbX53iJAiF9H3XHSalElvsx+tDJbtj
srvDO0aJTP7Ifyd2MTCfRJmywElEfshhiE9+h19HxonRBP4VjcthaXL9+/29dH2F8aAhJc/SMzTb
93JcJ0qiCuEZRLrAu4U7BxR0dJg7txBPVsHw+xiY4uP+PgwKwQ+kvVShWIPHSzLkWp/54q2ZLz/J
d5adM1rjk5kbzXtk1pLfG2/ciuJuzBRMPLAX6mVUINetckWJ7HoYkLC0zclDtVNyv6CFlJjoGrOX
YGxJBXR3f3Vv3AtSXQjdH8ADMmu+XN00zuMiWxDMQ58ka/ZDMTrZc94YjeG7hTL8dn+0WzM0qQLS
UuDCIyS+HK1B260K3QKpMHsyMH6mzOkv7qx8QRFjCtBO7bcKkDfmR2VOlj5oaEirjssRKyJyG75J
Hmh6r9ovS68206GHAll/1fA+f/i5Jc6XCH0Q5mTAa732xUwhD+lGGRj5Uu1VHWmWsWgxG0WY8MlE
c/bLw+sJik9F/gURGEnfuZydmN2sdN0cX+PUzp+X3jD8wtPFr9KmBrPrcSbeugpv3AJoYmCyRt+L
tHgd8Sk5PJRkGcqAwh1gy3oOz2FuAjWxRf5sjYP3zssJgjd26Y1rnkogFzBtWG7jdYJILzMG3b+U
AReQ/kXB/vRH08Ti5f5q3hwFySDSUICLtPUuV1NrSXVTzNaCaq6qQ2x0485Vpq0w8cYZkD1DMDeU
jkDtrHYkZG+gFM1cIbSPutnRTHCP8KfESvXjoruxfux08aiGD2sGOQXAILxouAk4C15OzYijNhlA
qgcg2qxPTryYnw0s5H8tcWh9zqvBtvaPriXFcEBoVDQlI3tdf09LEYX006tgsG3lMNSYfdNL3+rO
X68loxBAQSxHEYJk4HJaZWSaaWy7jFI4+MzqOZ7eRRXipdwi/LnoxvE/zEqK8iPoLwOO1bdLRej0
Lp7vga1MxinusdY1KrHx2l8fMf5+U74+cMsxEltdkr2ioJncZk1AcTB9LcMlP4TROPLOFjrmSV0y
/x7SvdE2gpzrm1IO6zEoDQSqI6u5IVIFo8Lw6sCZlfFsRan2itA59u50G7OtdsX1UXMxjZC7ktIS
0jSrwZKBHE6P4iZo7fGvoS4GWkDJlonRrUHYefKkkXtf7Y4Go2/hjVMbpENTGqDvrOZ30dntFmte
/tjLGJ7QBHgbARqUtqt7Q9CbjHLkCQNdxxx0rJ3olRr833pel8Gs1FvCH9fDcQPT5tEB9gA7W18g
ojK9sc+WKYir6PvcuM5OUbuPtjW6uz4XW5au17Hv233/FoOBuDFWBayib0o1Kqc50CrFxn0kVOtd
qKY9YlJL6b0vxwIMfB01RXOYSm/aElW/PgxclphhgomXkgFrqrtbQg0vs0ZwwgvVL932W68tX6Ns
9AAPAk+o1eZ4/4xfLS+PGqwa6VogpXPW7r+DZWCe13jKKW4dTMxn80AHFkf30uV9W7RHI4a30UCL
k8GAkjdWNxiiYDiK1ppySnJdBZuV9tCqkn555sG3az/kftgY8eqc06wk4HtLBIGLrhtrKLmpVd6Q
cdICX+z9XClwnqJQd362Kmo2h/ureXUGGY13WyZNTI5Y+vKGRlLbQBNfeiHCi/XNeVA+moPYso+5
NScJm0IuigMBtO5ylHlqI8Q6nCSY5mXaZ67QwLW6yquSl9OjQYLs9YLC4bwDukU4+HKoPLbSEg5u
GjTVXL/SGcoPQpu2yNgymbq4UhgFZJvM595aoHLC/0q2uO3DEU0qVHwpr/wGgxAQopGkre33RRSW
P6YyyZA56ZRIi94NRjhXPuQa3Qs3ZntrYYljAR+wfHSXVwuLAF8YZTMOaZQcw+ow6E3V7ZXYtMZT
6tnDf9gsmO0Qz3KPUlZczdqjQzk41kg2X2KbBfCvSvZ9Vfb9/v6mvDUrXgTON2k1YLjVN5xaUQhw
Ldgj5E66+Ah3uz8TV192Wpgo5n8ajF4oBThSu7UbVtiHKKqYDIalz0jVwEujA97v7aelKGBe3p/Z
9XHjEvHARhLi0a5a80I9FSWuGJWvYBS1eUgMmowFyoIbiJzrK/JNVsyi+YYwL8XOy905JZHX25OC
onXRoGYRWiBofQlh/Quj8eSs20W6sQ9vzEuTz53kg7z1/S5HhIzcLdTHigDtWenqODmlcuyLqmo2
vtatqdFRpMVB0ACARP6Qfx+8tAxjq5V0iLwfG1+t4Wf62mhXYu+MNQ3tBgzoFm3o6pFjL3LG+F4k
qkxzdcrshSw1aYooiCpTCaANqkfFUgwghW3xvNTdd3TijI0o88ZEgQSAGQMQSW1lXRlOEWlLE3yc
AjOdk0Pf1ub3CpDAJ16OdK+EgHY3tub1oWNHEvABZUTilufncmVrt/LmeaJBkc3UPvZe5XR/KWok
fkN/zxNP98/B9ezohdCSp2dJTEvOeDlYU6lmbOOCEhSzolQ7XW/Vej/VQml8t3fi1E8spEQ2stTr
z4gSBDI25AcQb9DRuBw09czctos+D7zFCqGRzk3s58LsPyG5YPh9OiP0MoLyfQxCQmxrQgDhvIPw
JkK6wiBANM+KkbaDNy04DHkpZjuzs9X3u7GioAlwtSEERIPZXZV07RJzlcVBjxp80S8o38nfOcif
ry4illgLIYj++f4XXG0XFL9J6Wi4v9EAaKqstssCxaZT9Go+caeGO02qMbup4e7j3nlYjwKWKpVq
2ldAVlClWj0Halc3au3a4lTSXv3cJihwIt+QbMRdqytMTojcANgUcRWlr/Vn6pcUfATydSfV7KiX
8P4cUtPINza+Ke/ef0UOchh5oKkSSwKM5q7eUPBlc1vFljhJd8ZsZ2hpo8OvbuPCTxrOyt4bOwcN
vcYRf0e9Xlc+IoP2+4jk0AimbAq/a1HlfKrUvpkPXVkYum/3+VztTLtLlANzUBU/wt9j9LsCc6OX
SbUL8WrS5O5P3cgJ2VVT0eRHBNLM6Qk5hCo+qnlY2OehRWtur5ux98tzClPQfplI/XxhOlH0PrWd
Lj5ltduVB69GdXAXqa3KSpkkb88qJgripfSa4kuWxUDc0EQztrhKqz3+tnZg/Yn6qXBxpFb38KJr
dRLnrnpqhrJ7CfPaO2hFnh4XL20ObdHoGz3bG3ucojk4U1oy5PrrqoxWwMZWikk7GVNj7jSjtg7S
qsYHNplu7YvrbQEKknCHhJsm8TrkoTMx2kCEtZOa9b0/RDBTly7aej3lAq02n4sFGN1GtiDt+9UC
mk6MIFM7G6ee4nG8S9o5PE5Opx0iLVN2uhj+7lPNro5ixBD1/n1x43ixkDLAopkvZSQvL19DmUYk
APP51FhlsS+VMvooSbLH+6Osrnh2CGVNECoU7iRVaI19NPJQtZHP1U6eOf1mJy5iuq7qN2X8Kyrz
0ocq9djlLgeEtAh8Gh49KkNrZWWlHCa7LRXtBNi6fu7S8ouA37Axq+u1YxD5WPJ6AfKxVp/Nq7qh
T+0GLlKPIdsQafGR+2JLbPd6t1MbB+aPKABPFspyl1+oz2v0fuido2dRhtVxrBegHVhlUR83+mLT
G/bGp6KIhsU5XHCJYFpNCth9E4pwNE9z7Gnfh3kpXwxMzl9BLESnpjPM45yJdONz3Zgj8oIMCyAQ
kd+1gJJiAQbrw9Y8kRQr6Mu04ZdlSrDrzA2xpWh4fVshAsNpQ06YJitKMJfraU1CgzLrmqeURsZu
UaxsjzY7XqFxq+5DmnIbJ+zmeLIBB6fSoS6yCm+ywp6ikILMKQ2zaT+HVrFzEC6BJzcOIJui+eOj
Z01GxDQbZZ5BSWYVwyVVgg0sitYnYmEHVRNh1P2Lo7iSEeJ1TvOuw3UR67W8yLb4o9f3GIK/0IXx
oYCNSGHmcml7KGfmtGjWCaJjhUKVGv6A/Yb1Ba4XT3MbiU8m3rS7WRu3RBdvLLKkrkJWpgIA2WEV
ZqV0tJHXFc6Jfuq0r9OwPziUnX28g1y/hBP28EelasJNDZCQG40b5nKmQIWbGltjql1OVKJxg47p
m+65keTZ6DejGP++/1Wv7xrGQ0KARBg+PanA5YDCWwDEJ71yYvVNv+/Lcje7zVb74RqYy84ht4dT
Rw4nH4XLYcZ5MTMns5WTpVhBaWbLvhvrPydL/dvqUUdwk/5zErsw0lRxnjTr2U3neSPhkfvz8jHk
J8BR5ZBKlfd1JIYLGPY9RDbBYNr4TdhzaE+fs4pkIPJLz0VHp0bnvngavCwOfw2aFhq+o6JYtr+/
4tcXIdkdjRhyLoncW+dCi6k3cZZkUeA1IWQRpHg1+vRd/addY6dcp/jQmvHcbBVZrqdPoi6TLyqV
JEX66roYHW+mUVokQWUL+xmrt04czLqoVb+LdVvsxlG1/zR0YVl+vRj9F/SLzF/3Z36912hlUFiF
VslQcPEvNwEKOaqTTMDTwJE6py7T0oNVNtPGjr4+stSSZOkfRiob7iqTnp0wy3F/QiwNiewpnV7p
Hbm+NyJ01FlbtYIbc5K4VanOJ5Ud1geWy6pv0qgvAqSRyu+ZUZoH10un5/sr95aNXG5eJvVmfwAa
gXb96vKNuykyFzwKgiR1F1v3G1Yv89uWwujTMGjJr6o01WXvlVNdxr5Sz8X0GjXCnfZuOcSBXauj
s7MLszI+ozfp/Yzokmg+wp1lv0s7tan2QvMi44Ubx0k3yH23lohqM68vbQPZOrj87EWKvk05eEWQ
aoO9o/mv7BwEozaO9/VTD8AJCCxlZyq1CIhcjuLNTTQILywDR9HNnSJcez+FuQ311NyKOq8mRFEP
dg88MUJOUrtVKDOEi12XTlgFveYlu2mMlZ1bjfEG5/PqnmAUzgp7SvKdeVgvJ1SF6QCSd6o5sEVy
bFqDUKIVtuKHYZhOPtZm43GAF7qx1W5MjvIW2Te7mnDXWb1AhjHlKKHS7uztHrEKZcBD2dS2SCE3
RyFSAi7BFYgc+eXk8mJOMhHVNFVDbdz1XQ81BR2D/f1jc7UnoEXJW5ZOIO8poq6Xo4x2aCUNiupB
P4XG8yLs9JQT2uyp/Gw1Ha+Hgg78FmtCwMR3ZbVs8yJ0a/SWOlimzn7qELzYj5GNCa0SP/yAEACh
moKSANU7iYC7nBWVmMxI4rQJBm3Wv/FtsskfO706pI2YE7+ZkIErx0V/rMoMkZVhYdfoks5KfWY1
Q7VPSz2u2yZIdQN71F4gtz+Fy/cwi4ujV+TKg96T/wwIaIFQmlzrqnie9I2sRJRNoLp5/eziufUU
Z1kPit55sO33NhSLKbGfdIypGl4u6WxpgwkTn6ESrX5W0xwJiMQcDhm1oXdpbmcf72/M6+2v0Z7m
S0lWK5TI1XVuOnUKDN1oAuDJ9qEqrPJYaMqDINN/ZkWFkCOARBUllMtZWc1gJlCtmsARtorkNGpD
+WQvR0sXW94cNydEGZI2GbqrsDwvh0JXzp5QJ2oCZNBR9dKr6UPXi4fFydmC7Pf/G2X1mWh5RaFS
1G2A6Z+1S2ynn3dGqrexT0wX/VSs6a/BHtMv/+FjIb8q7yo+2Tqxa5zS0rDpboMlcqPXaTbrnWGP
xUbkf2MFOV+AWFTCf4iWqxvRMvsQ5qPdBkOfexzltNmHcSL29+dy45oiJOHRIqPhTVknxGEBMKBF
KzToQghTJuzmwG3QgnO0wfjwH4YClwNIFqEL+ESXWwLgYoQN6dIEEWy/z3m7qC9Ci99FIhk3nqyb
k6KmABxWYm/XpdyEsp1V9k4TuEJFGryDkYoeibsTCf2F+5O69ZXIQqV9BmUMaluXkyKM6Y2xSNug
nyNlV9R6edQj4/9x9mVNbuPoln+lo97RQ4L7xO1+ICkplYtSmXamlxeG7bJBghsIgADJXz+Hnp57
S5IjNa6oiIpypZUQSOBbz3fO899YBJXItZqA7ut5BNs6IYTHyk4e3DWz1+1iUz271y7TRZyMg4A2
F64remsoQp7Zc2k80FZCV+kw4qbuBxGC/2kWEqQg3bBnbXeN7uRXbwlzvVA4BIMbRGzOUsCoQlUr
GWfsqiomjjhwHsm2I5V+HCHM89uzRNgckINAoyXA16Ngd/qiPAgHF+28SIh5e2JXMadLZWCu0Qb8
ek//vco5NqxIIDQquScPqqpkjjJ/lw18ZFDZZd9//0ygg7DOQ6NPDgzA6X6gKKsXFCblQZLK7CFI
42dMTcXmb6yy6uOt7fjoAvLMaNeTCRLrBzEOPJfu/M0FI8cVG/SrO4QUELowgK2iIrg+1L/0dCs5
WMJsrQ7gRvNzZrXdlXPw+0E6gmd4PrwcIAQvsL9BUsTJGPfqAMBE/Nn1TJDs/amRdPc3HhkIGMEv
jdjoooxKNANjStGCN62Wy5Im9eSE4HvuoIb3NxYCrPbnTBmaIWePTSeBxkBXhccGRbwcqUGUjhVa
mr+9CoAcEJ4FiY6DUu3ZOWvGYAKJQqAOjc+9TSHUnKkIUIy/sQosKKzAWrw8hy03BtjoQIbqsDTG
zTivSO6J8fctHIKRlVxpxQZd4kqY4aFYaICpgb7vjrSqnG+YhPOe2KLrPVjb+Je3d7XGUydJOspK
2M9K1gZJBWRupwc77kwfTTHA2EsknPGmL/VA3tlyHpeHws798NCBdDrcVpGNIS3ha81+O0RH5RCV
YJClIAUBdPr0C9gWj3zyjTjUUqFEW2IK/rtoIIiSYTqMfAwDOl6zgJdeBFkPVsTs6apTcB5Q+Al3
nHb2cc0QwYxZ1xG/3QLHsOy8AOqTKSRR22vl4Ms1kTLidMKLoKCFeOl0m84I2V8OmNyBQTS0zBOn
GcIPUIMz7IX4knhfRM3ZlSLG+jtP3+3pmut3+ovRYsqaCTVffdDgg7ivURzLw7LVH+caMejbx+jS
Pq7mBKZ+1fFzANY+XSqOF+UTEJ8eMLFF8kkCRd0MTFwJmn71EHFUwU2yKmbhaZ6uUoFP1ThqGA+z
V7+2vhpBPsbvx4XuR95fC25/9fQw9rjSo0O2Dmq8p4v1vbvUKOmOB09W6pbFy1cgm1cxyeKafsHF
Sqv1wonGDALaWnAxpysRD5U/oSd9iHtBct5EHQaSPJVWyyx/9z3BbsEjAy0NPgNE7GfvqZ2HvgoJ
M4eiUyytOWQ5OZQ0rqzyiw0hCgQAHPQKK3r6zCCDct+4Fe3MQYFPhqYMFLhTXbRdXgeYYX775P1q
rRW0goR0lVI5H9/ztQgGG1MDEFIIJQsNKssh603iimygHWpdby93YS9/IuqBjkM2stqPs1OBuCmQ
qvXtgcYWbmAE1BCUEeEUyptuQT8r72Y1dBladeYV8pXeeCUQudwuAlFUxGG8AGpGJn56VkAv+X8J
Pg9h01Qbg1JLptxi3NklMOnbW70o5qFCjIOJQT3cbfRdz4JtgJuWcrCtB5RvO2cu4ixkJzHfxmTw
D7SR0dfGK6rf7X6iYQbbDJ+E0hSY2c/uQsygfa1bGR3GGLMRO3SAWLBzcWnKnBgy683be7ywW8Az
gPQdJV4ke5AsOXuckx1NzXQfY7jZOJku3TB16FXrePnSVnIzNOExI4e7d562EG8MdOLxBVJ/GC3P
ZaxxOiOt4g5if/VwDW+/Xq8Tu0+RJq+U7MBNr83W9ev8xe4Ll0eurmfvQAvq52UPyBPoc+UWwowO
dIUGCj7fCv1kFIHBGkqv+YKLcwMdL9AUrHnTamXO9T7DEhiOdoyWA9G+ZNvYSiyhPKWbO7S5ZJCW
bTvyfCk7wrdvv86L24mlARoBNgW1Z6RR3unOfbe0pVP07gGTDEJAmMAr3W0iSqgc4qaaKYfbDeIs
KKdm2QiifHXFPFx4KLQjMd6Lggje9MqvfvoFhhBRVO8a/8AXT2VBncRHt0QsVVrlvgsa/1qT5eJV
A3YGTA5yBfyDTuiZpdVjm1TLEgaYkSLyhpKihlRHHzRoU8JHbuquapyjHSJAI3xNKU99ZMre716i
9UugugqiTpw2hManmyZASbRzU0OMaSpsCpPU3C5dQK/0Fi4uEUYAXESrgGMiwgDS5HSVVoklNrED
XdbS7W/tHEGxFnX/fATr3e9K/axLre1WQOdhZM9ludApQdLixsUhSLQ/b3VE6zZjS1IumT+2Y3/F
0F4YITAHA4cBe7eGwahZn+4s8oaonYyODpA2Y2nIRLgZqkpcSfoujyYg3Uj2gCxd6wznsABBEzSb
6jg6GNTpHqNY0m8RgCx7Yev+IWk75/Pbd/HyfeFQIFsG7hIPEo/zdFeNId6ixzg5lHNcYwwFdAgZ
GrrNU2jgp99e6/IaQJwJPCuweigPIa89XUvSoBFjAwUozNJ3EmQvs8yJkBBQUX6gU0fFBlBJErd0
Aw3gsMl45F/jm/nFftF8QscTXUPEp+dzDhzyyein4ND0UBmEbMo45lXbxxsTjfPTle2uJ+LEwnuI
flGzhndG2xmY6NP9hl6zTlvY+lEW7qDTkqAXv+N48d5j7QwjOPgrGNy85P7UZRBZqPTWkVL6O2Hm
mdzAIjbIBQKmMIlhnbJKuQchjRdwvHRgBOeVLVLa6bC+k4snDXgdk+CHVANI7PrAuBAoW5rWgFhy
EJylZZ1446ucKx+rRG4jcw4NWOjpNLz3UjXjNvlpzSTGKjHl1RXva98v7I1T9zFLJQwKSa0bqt2M
AnWRqQ6mdVf7enp0Wx3apyIJi2LPR8Dl7l1LBvngskHKXEHgvUqnDopT+44GPc/iztctAHSN337A
fNu8bKUvCwhJ8mVq348RhnN3kjmMbTjVEIJ3AuRFaQyy8C/gd+l45ni4EJuqbcMYuBkM7m7ilk1x
auPFG55qRU2wD6GqTG4C2RQmwz2zbIvn6vibpQ6m4AkcjnYAcds822TrVJGSH0owKMU8bZCNeaAQ
GQbtP0pih08j3pd54UbG7eeJjmN7JJVEHZgJVhfvJ8jdBCZri6ksbmOv6sZjMUHl5znxejUDk1K5
bL9YSHWlIhFaQM/RBIh/EXmGTwDOxv3N24fu0n6gtotaHnDbaEwiljk9c8CeKkBiWojxFKP32Q7D
8lp6wkcRBKS3xBHdlUjw0pcje0WDC9xk6M245y3DbnKXCYJZ4rGH5OidC49t8sJ16g8oPpe3Fpi2
B0CvzHfoEE3XEueLtTFb8LMttOLw19bD6V5jbt2oxRDm0W/jcclnsLctL26tOhCE64nE+5GFSZdz
RPk0GxR12KYONSRumyn21RP63nR6xpgVVKjAkCybDCylmNdeDRPhaWBd9aly4KbTAVOPSQ6AcIL/
rseO3DQFEFoPMVhCoGzlRB0EJqogaF8kXN9RoztXYUQz1E6ajBaJG+7j3HztMeMlH/oIlzB1GWue
u7Ee5/e2A6qiTmnIfT/DFjx1J2QBcTSPkQp3EhNgSVrTgH+zNSbSnise6P5G0p4GGx+xsL2bkAVF
qeOCMv+TlU61IMtx5/CO+JUbPVZJ0w97EBbpIndGi1yko3MC9ZhFLXMK/JQRKUFRu5Y5M5r4X10N
9Ob3t8/lhfcEYxVQ6rC6mGO7zMgMuBDhX+b4ccSwcx56LUP7AcCDt1e5OP3rKmDWQOK1MjWec1Iq
QlwKbfj4Me5HfgwBcE1bw/y7xpumTWEb9fHt9S53hVMHIi7ogKCPjADh9AQm/pD0+Kn7yMeq3w4U
TQ7Q/AS/vSuASMH2BYDkOht1TowSQL3agamij5JFMu8jLrYxm8ldICayD+hwrbt7+RRxlQPEcBiS
AMrhvNLRcoeMoVTeIxC7/hETE0mZlhCtfWWFR1jqjBgBfvs5XiQjKPGhqginvFaHAZQ4fY6zSrSo
MVvy6Mu2jfIgEsN3386l2IUdeOh2Q0CmYAuYzhReKWz+LBCdOGkkstAfQoN0PTc4oqdLWynXKYYk
eWzVNM4HMSXNtzrq6o8gGqvZNqrp+BkAVUiaNPXEJtQEE/jjMSnG70K3iuyTBmDj1AsbAhYw2EoI
KHqQ4XkBXYGiOzDnyiWvKj/qMjtMWnzyopah9DDyOchELcdq0/voAedjFfT6XVKE4Y+CmujDYEYP
3DAzalqpw034xSho2GzffvAXIRnAciGiECSAMWhpz1tnDPRq5bD48HWC22dZs/HAExvA6oSEfA0X
56WLTT4DiPFN9kZ9env1i2AMQALUtAGowzfACOx5QFh6A3A2ffJIeF3trJauxPA+ZXU267q+4i4u
vEUMHwXq8rXJj1d+zvRTWE93SqrkMWFQc7TgjU19zj6HU+unHRl2XUefWAzz//YeL0wE6vXA0oCS
DfkQKmDrZftLmm88CccIhu5HSlu91YqFWcu8a9n85SrAPkICChgTAPzDiycpo9YJ6oofbdWPH8EK
1aTofNHXt/dy+b6wCuYHXGDusJNzModgWAABrzt+VIbUu6h1nftuWuotWL6vge4ubBAAyVgINPeo
b63NttPHBtFQ1SIlB/d0kwB5FE6fpppFWUHijR5NecX+XG4MFaaV3xseiq5DOqersbKbeiYEO0pr
RAYSZYjtNMI7uO342+Mr4GQDQMLHIwRzLo7/6VLtNKGiArzTkU89dC4G2W5NY/3fPnXYBQpu4GdG
mxJ1utNVCPjKe9oN8IGyaDJEHOW+5yy5kqz+4rGt851wTgDPg7H/rK4xlFEf1bas8dhqj+WiT8Tn
eFkwvM5VVzr526fvwklg4h8+FjsCjApjCeu3+ctNCorKhq2FX3cCtoD+BVl4MpBvUpg7wk2/g6jm
tRrdLzYIHwj05wptXucTTpccYZHCpdb1EUq/Yl8EGuPPsyYNbpcuzBVreHmHUQ8DahuOHotiLO10
sTKamO8wgQSjV+whQSPzPffbfvP2U/zVKmhiUPj3NUU4f4qGzmDlbuL2iLYC0jClk41J5mvv6ler
rAo0qHHiWmEg7WwvIJXpRFe3RzrGxRYS3eEXBkKFK8WLy1VW+k3APNemNRDgZ6uECgAqzxbtMSym
GuAz4O1rjWLm20/s0nFgFZAmoj4CHBC6vad7WSJnob3qumPfeMuuhbD9JpnrZatmo/c+oVM6oNd8
p4c2vKYEdnnkvRXaDIOEXGTVtD5durCu4MIp22PvRsY+U9mG/AB5cDodJeDc3fuZivFrKIqA/zYo
4Cd6B9ROqHqB4fv8NCrRKJdb1R8bzFfHWS8w2RxhIPP3rxgmBtYyLGpCaNScCys0FaiWlpj1x8Is
HVolGDYKWiTKSRNGv20U13FB+C94LtT4z6NMj7d9VA66P3ZiGbcgiA6PPdf9lYjyZyHwJKKEEh0q
kziXcPkrsvX0pVWKeyMhTX80vLY34Oqtt2VEih2ysGpDrQjztoUoKgi14mwCSHljYusfOti8K+b5
0oei14urDpAr0mMM5Z9+EdxtsNHVUX8UgGXu7NCFaQvC1I1HZJG7NaRE3r4ov7iOIA/BK1wJyFBc
O1sP1LbBADopcSz6ikOtfpgxf9pdC1l/tSuks2tLCOXfCy2ajjY+zNcojhA4Z9niJTzrkqLMalqI
Tbs46ubtXf3iDmJSB1WVdZ4RlcMzV4qkZZGzjMQRV8XL4J68TQWFn23SQOgxXlBUgEoq+/L2or94
lIgP1nrsKv0OjsHTVwe7XaAiFwzHqaBJVqByGmQUEWx85ZX94mGC3Rss/iAyAJz3vBzqYqpwCmZn
OPa6c35UYdc/t3XYvSpMg2yoqH5bnjNG2RcQEmiA4mEiGD/dV0ylhcWOxREypd7t2n/d0skPM+75
H99+gheZDVaCXQGjJ8wXItazvE7KAdqXDDtDAcbbKNYMJvNwSaCOSuuEplXTOi/hrDE3Ykq9l1z0
V77BLw4OoKMr1wfoz9D0WX/+l3hFgUPHLAtXR9i43tvAXoOQzHNBbnKb9K4Y9iGKVM8d2Mr67O29
u5dxC0Z8UWKH81hDwPN2ewnaIlC4jsGxGQC6iuCgAoGKO1pigt2iWDxU+0RAHO6+RDdc/hDRtEQ7
x7Zcveuipbbwo324hD9Q8O2HOwK2uHmnJzqoVaLd6fZvf93zQ4hmPY4C3hFmQ8I1RTt9UKOF5CwI
t5qjiTqVm6W+ZaQ4gmvtA/RzfjdTWhcDDTOqRGs2eFGUp24/utHCu2PZKxfjgQ2oeibnd9MXrLKS
n2AZmF3kSmdbUo2guu20PGLUJcyCgCQ7HLWXIBF9BmChvuJzzg/7uhxmuJDCI7NAj2p9wn85asKH
emUcz+pYCRLttA8f0yTG3aBtYDIbT81OzTbeSBmyjM5DecWKnFsrLL8Sqa3Tpcix0VY+Xb7RQmkE
XvroEQAVvcZlWxJW+sqpvlwF9xjnA7EemrYXI/mhQq/IW9h4RHspfhisw9ubqR3stQj5pzTEXx04
6LjgvHEcY7B3IKE+i/pD1ZAuGUd7RGEIkEvq8SneqWRxbtGcWLptEy/8kx+QwX0qJR3NkgsdotcA
dSRNwTvjjGpABYPaKGsEq96jwe0su2VmfMpiY4cAQl4OyI0gDsB5OtZhvOwYeDO+1pHTvq/AlUHS
VpYcY7kxSz7OaBxA3tkhL16oQv6bQRE2uyI4YCvAkbUWKU7fnVd3vjcN3XTsE/KZGr/clT0Pr9zw
cyZ/aJeg4Q4rCOwPlsI1P1tlYDRuKzGjJmtcdyOnABTtA4T/5nwhIPvLQBmEehiZdILWDptYd2w8
3P4dD1isthiK5mE6SJQR0ykuFckhtuHZ30yNVqAOTjKuLbonqKKcvXcxxBblvkUcTRIj2G7d6EDa
EeJFP83d//o2/W/2vUcWAMHhTv37v/Dnbz34SypW6rM//vtRfO/eafn9u374Iv5r/eh//9XTD/77
oUJlTfU/9PnfOvkQfv9/1s+/6C8nf9h0oBGcn8bvcn7+rsC3+XMBfNP1b/7//vAf33/+lvez+P6v
P771I0wXfhur+u6P//xo/+e//gDbzV8s//r7//PDw5cWnwO/rPkyjNX3i898/6L0v/6g9J946BhA
Q4kbSDGYkj/+Yb+vP3HDf8KdA4CH4B2hJWYL/vhH10td/usPP/nnGinj/1GYHhhdfEj1488fRf9E
9Ro9KYpMF5/Bqft/ez95S//z1v7RoX/XV51WWBOlb5zS/zEMoA3Cr4EnxxqYkFuVck5PsVKQsGsa
AYoCMLSWn4oSvRxMeDvG2RADIGImqHRVypKwqjIJmOqfMYfywTK6eWTG/sZiNFFmmCV1VUYaGu+W
wuOfZ1N1+8LS4VNvNSTWWjf5COG16RXu2Muks7wPBHq6EDQfczWJ9v1CZLCzJkHP1Ivq7zC//M74
dfnRRmZ55lBXR9GW3bfxQm6coZ42kTTdN+rPVW67ybwKAz4OjOKTp0Jocg9xcCTOcaSGbRDZ9gbt
yzJDf1LeQpTzq3ReDfZQs89gPt1W3P9m4TyT+lj6rwJdqqd+McMm8FqzX5jKwtH6fwqwzrzzwV8L
0aKxGnPZU32IhBt8ZbOhz5jaXZ4i8Pl+7GanRjcopu2OsmS+abkNn3jDwn1iIPTKHRhVjJ/pW4Fc
CbLHNsVYRJRBbji+KXq/TgfRhFt0i8NNMvbDjbVB8TEx1D9ActHNIIii2snuDMDc23bmEP6h8XLo
Fv4yRoJUKRlYYzYh6DDvvUHYu5baZYsSp85Hn5X3Y6CKXQEgQqiCby646XNt3enYRcH0YLy2uy+g
bJoVPoHsrV8dY0+4ufacaeuIgj/ZOnmlFTKTSTrx3dgqbKEZG0BHlLrtQXKfC1fdhm0rckf6f5IY
264wSpLGYfceVBjBQ1IKmY69nnboP3X3E4UGT+Bx9sEu6HFa+JxsgEt44VXwaXBYcCS6KDIyRN59
z9A8gWj4hLY4HEgad8rfzd3wreCiS+3cejd1sJBbWrbFxpNe/2VsX0MlZpYFXD6FZKQPyDdsZhL9
QyQUgpEAb7iPUAuv8y7s9cOE77Uhw6jysFucu2UCaSoeg26eYyR92WRMe4NJrW5nllFCjoPhfQA+
++rayL5OBg/O1LPzwVPLS+A05s5BX+TOdGq4Fd2ItCCAHDhr+kwIXqWgZHKyGORJqQAH4ZyBst/e
Fran29Ar/c/Cs8NOlXOC9ptwHoCInDaerpadgSrTxp/D4pH38fAgkpjrFHP1QLkSPn3qKATWA7cZ
H/su8pvUzJObA5PwwcFHQK5WMbZvgXRMFULtm2LW0U2Djn5mhiB6lOhG9Zmuk/6185c5q6WdQVzb
zhu60DJnE41uxwT6J0QsYiOrqnhBzRInmqv5jho6bGsMxHzTfoeWs3ChEieZ++IzoH2KonLcFGWh
7lY2wt27jvS2jNefbKRBjquBgmibwdk0jD9P4Eo1qSNs8idOz5eEkxqM2NN4W9q+zz2AalI+dypz
rN9ngGd1u9IHy5dyeradlvDzEpd83DgzSTazJS6uCC+3LRAQd23Ekr0NaicNoqHVKSBsdb74ESxQ
je6JLRf1CFoA+a6tKnPrRAB3l33NIVlqzF3g+u0dkI18AG4keR9yO9x5TJIU0VuEx0Rm8I0VlOxH
S0lKe0FvOjv6X8puKbPe6zDwMjGZNa4S26BshruYCvqOVJRuWOPf06V/wMxe9Qnl4mfV158wvzJu
RF/TQ+QTcV+WrNyTmr1b5mXeiDB8LLsWAj2gJEobXOmUQjU0nawZ80bVbRoMsc4l4GopIUh/aN/j
Dfa2vi8opBgc5kdfobg3v0xqqlaqsugdRLbrJZUOu8PYfLDho7WI17zwXrYJYDsd1JJwz2B9e2Ew
oBg6R+byrxW9wcCE2swR3ZLR/8zIDagEQRrSU7Dr1dF2EsPXFUHdb9vS3s/ApdxA1qfm6FFV5JmC
D/rRi2eBBhY4FYB9ASWi2CRGQtEKA0N5XRmxKaVbbI2wci8bqtJE2Q+kDvgGAxUZ+OezzilAxtEs
cSYZWgSenwYuBDE9Wps7hrLifgxBZzHqjt4ki3rnx9Xj7IY/YQx0o7wa7Jw1MUeLBPuDU2ixGSn5
rNAdSicWxMex5d5Wht2mMsVH8DrvB2r1jZxpAkBIAsLj+Bb1Vv0OaRiU3+pxR2y0j/Sw1Yw4d1GC
/ypmNgMXxsIqZ0DDb5klt8hCf3icHwNa1xs5kCKdJ/bFSZjYENe6B14N4tYPqyGPWsh5Shkv3zRg
dJjbxD3FxI5OgTpPWRjU96R2dJnSIgzSFhj+APOJPyStP5XCsA2o2uh70qGQ7DTQ5dCT/V75bEox
8VDeGL+AAAMlwacKtGD3CkRMGxKirOAP/p2B2u6mL8zQpCNsFXLv4LaHK9/zOBq2bKmH+1iMD9Ms
59uoTRAjuE+4ZFs3LC200Ku6hL7gwY1r/jhCtTEJB+1uemq8/bzYrk4L5qot8JXNDgJPo7MNRemi
ktGXPxJTmJfA9cQN4Kt2F0GeChC35nOvqLcDmirah8p6+7CUP0zZNNu4TKRIp6SP39Wi8LMO1a9M
DRW7I7EiO6Uj5adOxOq8IEXwPCyBf2AQTz2i6h9hVqCbd3Ncts+Brp2dBXvT7bjo4qGN43A7DKPY
L3PT35VuMe8JmFmyySqNpIaTF8eUNAt6a7fzzOHt9FKNAP9V/vKSMMiGpHEs1Hc/npcqTeaB5pjq
AyYRfuJrXQRRGgGwDML6PsmajuhXvozjkZuqShEF2z874fXQTyE+u+NOwx5aXsebkOiMWXMf0cbb
+m14E4yOs22gXbZ39Cy2ER1z6Au8C0Tv/1lbHw8WLnu/qijfG0+bzah84EccEJtIPPwobcD/uXE8
UjxOaOPfYIRgyktC4xvTxOyzIgtCvXgPzOrdROe7MJrS2ifbcHC2DjAvoP8bstoBc2g17gfe3ciE
342oi2TDAuNtiVduS948BMJmFUOdrDfCT0k4qdxrvLyqx+a+j1t/O6huV4/T7ZIU4mk2YfQ0FmG7
BUVLvw3ZDNZVsi/ElC6qS51pPs76rgIfhttXO0/wPOKgla+Vtwmm/sGpugNw/Ssxx3ynA8KzHgd5
Nwbyg1svDyjNAJWMgavQkSqdLXjIpM6KVn9J6plmpDZkRxUkSPshi5zmpiX+vpmXLgd8LAe84luJ
8j+gjjjEuCPbqkXcR+SY7MqYgXfBfh3IZw2GGchFl+70ANREkKPw2qYymZ/nOXiOC7kNJzzJSbne
tuH+PR/rlzpxm22ZmHYTR4i4WH8Xzw2mcrtHSH/JrF+CncJIVzr3rQQdDdp3enYw/sHMn9KlNves
FplDOoGqxZDOwOAztLUhw9O1e0KLbxhReQ3C25mODy3C7rQDzeaGOO2zLEJ8f3PnDTw1Gs8YSnUe
LgyMTBnBN6IGkgqvpID9FUs2+xVUsdz3NYluXB4IUDKq+bEo9Z+lne4myI3m9Qy+BhuVr9r3NrUz
fva6/l2vmz8BwvlR1CDdh+h3CYb8VBi5kxWilRnTA7kXVE9FAUWxRbTtPXFCsfUMAt/RjPfzDGU6
12lvfUa35Rgi5S6BN1EWsXWDF5+GdRC/S/CukQ2YTIRevWXmAwCDJBWuO7yiZrE1ZYURPAZnCXb8
qI9B++k1L10/oHsohlcW0Vs+5WaCPZ3RuXmaGAcCkO316ENzbODTI1mY/UBXs0lMloivBJ1NNHtI
m5ZudU9wk2MEOkLhNU3jDSq370VQAQOs4y5tqyCbeMMPXdDJW+J2wc1cMp9nOHXJRzGgqqlaQn80
Cw8+N1ORguY+K+f2FtE+XmqvNwNTPeA5FKg/jC/iGCK3mMo8aPwq7UoWlrD+kfxuvGTZsnFoINGH
U46e1RaI72UzA3uD4K0jBysrCCyG7lfs7ha62w+t0WEehco8OqaOX3QcrlSpk3OIZFAgKFrizUBC
mQFVs46TYKaibkf1weXKAmNtHlt3dLfl0qB1rQdyRwLpZNGStA9DwsKXuHbaFIGL2NE+6jdaPM/e
hK+dwNDFeeDKTHGUsWlRAu34xegmbZI4t3iFixPO97EVQPVqUOzQQ19Ut6Ia+jhlXXULFoPdbPin
Wer+keuApn1tbututUyzqbco/260jQ8VZnHulG+GbSkH92Gd6gIo0rq4BNM2bPqHORo/144Jt/60
PKikgMMDKnhveKNv1GL5fhziI1wATclS3Gmr+w16YNMHv3CRVwz2ezfyCdkOc1JwVNyC4w+BPkC3
qWWALYNOYtr1JdRXKvWsB7CzIosEAQ4D37mNqo8N6tp6aTEg1wLk8GgcHX5Us2JIzhPYNuKrTUn0
16aqIIToMeyr8aJtErKtmvr3ftO+dk4NU56EP4ybvKN9/QxvmHfAaqW4p/s4BMkyaLCclwbnPB1b
H/e4meessC2cLmjy08Xie4pEeikoSp5aa+s06povADAJmLGZ5DUPEUDEutoAlEm/oce065DF64o3
me2CndMVt13dNzlxYcJYLNiGBaL9AADJBtNe7q0Kghz4PwEvHMOw8uiVugxQtCS4BTA7gzzrfUkt
YrXEm/bCBclvtMCoLiV5NnNYbpYgeGjiaAMDVuQKoPp0bgKwgBfRpwKnD74mbB4kiNs2pqLfNB1f
ERg9ji1QrNGyPNGgugs6/xPlmEptOkQ/bUDzOC4KRCXc3ZWu8wH0e3Ha+B3i8pgWm0GCqrGW/WsP
Wp10KkvnwQsrkDDB+e4QcorvcQUaYeVBIhBEODMSugb8kkEw/jlyqKemuKYTNH2SJt7PmD362Mex
fgBH9LiDGi1jqQG/csrFHH2B5D3dSRAUd8iG6uaW8rb4SBbjfVhmSGIHGHK9qzgHv3AZ2JwzjIT0
Hlt2c9kmeykX8UJH3DGM2HsjjiEARjDgCDBngzk2IO2rbEra4ENLgM/Zjkn1seQaRYEFVhr8fSC/
x7/n+RAO3oxou+tewsH/PE6q3TMMut4OAOhmtYhpbmaExh0xYLZm6FlS4GbuAe31992oozzSffRE
MRCVAmzv7GH1qvddEPItMjwCivEZXjfS0ZAGBaahtUc7jhoz+WKLWj+NOuky7evgB2mR89XLDMpa
nkzvB8W6G6iCA44YBEuXDrikqQn48KEy/4e7M0myG9nS81ZqA0ihcXRTNLcPRh9kcAJjsEHfw9GN
aqqJ5lpCzbWD3IlWog/MzFdkJB+pZ6ZBmQZpmUkyiHsBh/s5//mbmQASdc2PvIzjNS8UtmaqFVHW
rU5F1p8oo3vNjBTDa0AmQ4Q27d3U1dl72VsqnVdnHsxEz1hlvXKHl/x6dmgFfL2np++YWoZGKWbO
lsjZxWqk7p0MwHao02IH3RSiQtOsya2rFxSOnZUD/Wr1uVDIMUMNYb10jWGfNTKsTtxF5siJDXVS
9CMXXXtexNEwilC2K8f4XIkyDRtnwVBRcZqZZ6zPu8k1ul0L0ZlhFaa9fjlOPVWNna5eMtvSH8xc
u3aSpkX04SiKV0X9eC5S03q2llK96uJhgAluFoHdEhCax64SdKXWH/VqtjmP8miHnWf2aIn4Qwt2
dzvbywdTAf2rha3sWzfpjmYUG0xgjNifErarvK3E9ghFSNoalV8dWLEMWqO8KqlQglQFoovWI14C
QCSrr5e097gpYfbOh00eCF0ZPCdPgmaW2idT2s6JIt8NFNtcDzjRkFfTNM0+qaR6xGDLeK5a6ZNv
UPhqVfaeEhtUlWBpyg308cH1BdERJ6KE0kOnCPdjrdbNwZWd8tLIJSXPXJd7q0uaJBwYNj3mRJvf
a+ROe5nisl3Z44w/KdY0K2oCQpCazMeJPL5RIvAFjnsl0EpcCFp7Hm9mbWpvhd7Yb9leCuQeZvoQ
J5H9RlXnZF/rvXEXSQRPXoFH1V1GPNBxTbXiCat5gkhihY8wVxPRFlOEo2YhKOkgXijEqBU6mhkz
xaZemxvjrWFi1Yy9aJl4aSxovzC5U49Y1mvXsyEmOxTxkl/yWna2nwkl29v2Ut/E6lzfCSAbMAGz
kM8TqQy5n6Zm/A75GqinYE+4T6zMzJnaKaoGxmTEDHGteIBTzkji//Fk4L8i5r/ZL/23v3D1v2H+
/u//a/j8b5/+97//z+NYp9330P/2o39A/4r+G8RvyG+oA7YBEZLYv7B/xfnNgiaMNRyptttMe8vB
+hP819TfbHy6ccVg6kn9sWUc/QX+/7ZxiogtgYiDQew26P3rQ/5fgP9/TOv/E/vHnIttkoEgHBC0
cpCxttnANyPWDAlBVLSLL8soHh4INHaH1JdrbckHmmW1hBjYoO58ttSsSt9LGhz9ro+lvnTHIpNj
NQRZA3ve+TS3Sh5Fu6QB1P+0ygh56xWUeuVxjbos9t2kbZRLWs3dfTtAOzlUeAHdjProvMT9WLxQ
MiRvnYSQeX8U7AxHmU4LKDnGPYkfFVgWU7qv8xd3cDCB5SMnFTu6ZjeByJ05veSinCi6Kk0+jHIF
nStbTZrBOpWz8Nypzm9Vgx2MJs34vMbquGxokjACboqWXy9qkxkPtaZo+TtdI2qQJBNXO+ACVb4n
77m1MDAeXHqtZJjIVa40/ZaETA7e1ZHJe9EqbISQHMcLsq2o8Sx34PNGea5vlIPEMsfLRCHfBgj3
cjWY+9Rcb5eyTomG7+NcR47tSO0Js5G0uaSNkdUasLRuJKFW26Wzs/TZkL4o6Dcko4r8DHNdgCMN
hngq0NcWQa3FOUOVpl7Zm6m1piNiqSk54nNHrIGBan54YbPP7HeGkTLLadpEaXymfIkV4CWVDHCR
R3JaYWIvMjSMylxptbu897XGyBcv08y49DlHnCoYDa39FNmxTHfSKJpLSWYDkR29hkOv1eeCntMo
XPLCjeGBuMuy9I3VQmfeDGqNLltky4MtMJsKIgIkxUdbhyDqG8lIHU/2ZhyfE84a2AWlvuaB7MC/
MEVpk36fyZ4+exVVtnDsyIx7bmr8xWBe8pqHPpVhTXfBBJoUrY4kY5zhvEpUGvJLDbPZzin0ilaE
rAzP7vXG8XqVYUZVRTTQ2BdHxyl2V9IhFDsWnpzgeGLjwDPzCNMR+R6Shauh3ya1yrMw8v40FS6L
rnCxI/DTKpFL0Alpp14BjdY+C5FX8U7Q+txE8bR+aACLen9RI5cCtU4AjmqKeNtbGzG/dyBc3mmd
an/okb9wLlox2M8I+yveTVI18eY3jNz0x3iMPmSau3YepszuU9oOBnnxHBumTzs837WMwd5lSlnd
jvZWV2KOn38mQ6Nog7qc0pd4TsU9rAlg3Wns5kMx9orwut7dehbUDPs+teP1wN1pvkxZV/HNyEh/
VJKsfOJP2jeNmnZJyOBvuM+T1LiUbkZ1lRFxqvs6lpeD17dFWfmzEFQD+DaOz5lhJYu3ah2AAkIp
CcybNPoXjWn3XUVaeOx3vdAnCsWVMJYln4a3Md6jq2/2g0nBqHFGenJpizcK4SC1J7Oh/5jDYL0u
EB7YSOSEnsNvXy0C1LJ42nVtrqrHvuwr4UtlQ3Q6O/pQrnOmhF0mO9hSYsjOOukYDdP5PgJ16NKJ
Z6GqbuTrcbacLLtanlXwvRdjtnukMJoUb1YxjMAlztp2vppTf3tjpZaPq5YBZfVmRXUfx91wyRVF
fSncagRfkLbdBqpal7dclBa/6Cql9ky4r9e6OqdACI7JosMX+dw3tvVSL4BnAK38nDfkyfLUSzd5
05P1ft9itd16ZGNXjzGd4Z0dCeM814RWe4qea7uaCG3p2UgM3qUlwlEPM/Zqmzylbb8r+958LrLB
zo4RMPPsQ0cqb8neUWa+cUm8ndE6uHCRJtNeoXdr6qBSC+VNyzS2DmK3lPelkc5ToHMi3suq6Rwv
MYfyzPdG6JMqCcg7l0JN2Lnahr5kyADoccr8WXZO9dQqZaf5ZT9OakDSojqFI/w1sH4ieS8NTW++
xdgngJoWWAwoh0qZB78jflEMujRP9BTNgR0p3UeCpbLlYkubttqF+P2Z2s+kOF+j6E2ptuyla7qM
frrRXYwYXyDmjXxq1Ih1tm7tW/JRt2eoKFM+Dp2XNAuzPUu2CFqh4lh6oLuNbYdGFTngf1E3gA1m
LdNq0PQvemPJZyNTyGmPzJ4KOY5VF98XWHMPUPdsQu6SWNq4So/6VV8aUPQKp2YwlFEKPA55ZNyx
UqLUU6PE+IRJ59SFulol7xBPGg8gLdPM9LXun2DY5cfc7iPp6dikoZTO2+ilnFqdRrw3UEWiwbH3
mqjBAqXZsKzm1JJPHY+J8dhq08sNi51gfafkzscBj8Q9bu1FHTpuqkVn0ExIepwHJarkpnPF9t+m
48G+a2JwmI7RZ9XjjF0zRkv2GWOqm206hdOmAM1lNmBG15WB0hyMPUloKPi2JTCDOh2GKjcI6yH4
mDa+VOPJU4yqkR5D/zaYzQ6b5IH9s4fH5TDBjxxjOjfWUEPnI1Hb5Lorn6cvq2T1hrlQba8famsK
1rGw3iFt7k6FjEyofF2aeJi7RdmhERF/2BBR3YaONkztroT8BwYJW23eO1UxaPvBsSlMZC2SCIpD
YzySL6R87pmdP0zghKm3ugXfbNBBmykw9E0DJ6Jq8rXBQA6rFfGGGOO3kqCs6pWHskRC7c00s9yq
qgDHnppkYZsjefC9opf6CK6kmx+ifF0brxz4C4J6yfWXuEGJx2xkKkAF4APfbqP9LxWN+p02pPZn
Os55CMo+yr8kDOw6L6vtDZYp1vncaLL7YjeG/OigCt1UX1Z2M844InEuaSsIzpp1K7d9GNHh9/16
iXs9/+iIVWHIa/RmqEmdty3Kys7duTFW7Di0atmbAQYKZAQif0pvjJziI60ffCSpW8MUwmi1OZi0
pPnQ9xNYI4N09yM5bPkFHMt44tSzszMrHx+OuFyHqyRuYLwXtemWZ6wFhdx3eTXfTjgTf3K1rn8Y
G7dMg7QqrGtDb6iV6qrrKz9G7Z+BnfTic+N2wHOdkSDIF00PUMi+57CoG8aQVlbRGCVYAsDItjL1
HscHsz7JRGvcfa0MjAVU6AOBiTbkuug6xospa8hgl4mZq1W8nU26Wuy1JSwR8DZtBXkcHY3TIEFj
7ierPTzjY+OcgQnGx7TBiM5X7Crbg9GATVesGMrQERY1GkN3DdjwKsvn/6czPFn5DLXPadkv4+ms
U1PAWLWIsvKsyXVqH5eqrNqj5dbfltPCqyFdqVyyWVdw+liW+kPn8qVOXaU1xzlXjQ/20HV3MZ54
QC+DAHzq8Za4b02ih72ErhOVoQAL473qcBKO50YQXqSY5plnPT1qnXC/uAup2Z6bWkINjXlhSCmE
HGO/iuzxvZnJpvDWQUk5BKJBx+TWmZ7jBZkfxVRTPbTsM/eohdYUl3zh+JNRzEuI5Xp2KBQ1tJWK
jBEc1y3mT3rx2Wji7EHmkaIecmNQ3s4Ez7yNWt09Ay43HVJyTWlAeXsY58xEJ9WD2Y8NvxTA37WM
S4T3kHh82gvlc9ZY1AZNW1QuAakg0R5hTUmyi0Xa7RMrXxR/BgeIdy5xGDnHqy3vyhhhBwiVtYIb
d6hcxzXqVTCwEamkK1d19Ar8HfDfA5XdGYgorJ3Z1w2JDpme30CChCWnTRWQrKmnlPtum86Dl2NU
jpdtS1KA/693yv+UGfcdm+6nTLv/gv20vjEw/3k/ff/7f1S//0f8ofiWQ/f1Z/5spDXtN9hpVF86
qgFMszYu8B8kOkWzf0MDhVcCzTRqUcOElfxXI239Bn+YftGmh3Y2C9V/NNKa/hu8OhevS2tLS9NV
419ppL8nxaNg2uQMCFWZn9jwsF8Lw+qoSjkDoluwWe2d1TFJQlw4Db42y9TwxeDMLzU5G/tv7tGf
7fy33L3vqcN/XJXIGyRG3ACVBJ/vm3cbuXzaVu5tihGLN8Tmhme29i9I2D+8iLt5Hm/KFMjl31+k
1SPouoNzm8dCvFtstu08buflD4zoO/Lot19lY8p+i0NsN/BrGOtmT4lO8NVXodVqOymc21ImFLOO
Hotb+BljGLuTelAr+xcSu43z+rfLofdlyUCWx7Hr+y+VZ9C1VmnfahhTntXZuI/ZNS69dKZffK8f
3T2on39d6KtO/xt8he0eMH6ybyfc8oMEVz8PwPJXYrMfrT7mJgbCWCjeSP6//zYw78YySazbEgvf
O/7QGEMBWtdTsTbKbnGzovCxe/8VPV774TND1ol/HT4R6NC/v2yRUWMTN3hL0dcFk+gS02sHIbBh
N43dWrv5vexcohXswn5rwlbZQaeMX1I6tsgzIjl7ZrGKc6ZL5zQlhRYxiimZlf38HfnhvUGrQioV
bB8iC77/kLLrZOtm9m0taYGMPMcH2smE7QNlpF8IZnBvGrydDj+/6A+euoN3DEuLFAYX9cD3F10Y
IST1DEjUTc0Z9mwSpI46/UL5/8OLkGaKupY90XZfS4GY02OVq9665ZgDqHeqtyK52//8m/xhBv/9
q2LTssCT4U3Bi/H11tYkMdmlTXqZ19E2w840p3du5hT1Cesgp+aLufDMCmz/ZAD7UWahVq0jUekt
DfNhUdX2i+kwOAjWshopqW0B7jJVPJJ9t/Z2GWRdEl2sdnXcYKpn2sZ0da27HPRv8XDbiW5QtQwU
IAksS8910+aRtqZ57CC80H3PbfclGXu6Xhj1nOfEDqN/iXHv0TxdAUKfR1jCDPmH7GFoVB5+KbQj
1lbGEMaqJGFUTdNeDxCsrWE/tHBheGPnS6xMxm0zO9RaVZ3mH7YedfYBczLNr1Ee7J3WMB6jCZjd
ozky7jqjZX7cQ9QhZkjryttM4RXc5/yCvhFLyFzoJ3N6b2kNzVrRVir8w7YBU8Q+yyn9egFW4f2J
hs8iqVrFz/Gr+QjSOn/pskwcHQz7s8CcTBgNTqck99xH9wjuw9BPW+HmAeX38dlq67o81ksyPKhG
rme7uBqiY6Xak+I3PTaaNBtJG4dRXk+0MNgF0tqD2n1xIDcvQF+aHoeASmt90ad084FlC1toaE2K
zLjvlM/dPC45QJcwD66VZ/YpkmJydrNj6u+ryIKaW7rzWgegogalu5PA7TCHyr03UoR/cRm3b+qS
K/hZbhcPVWa5vVc7ivPIoRLv+dvVxHMaa3oGS5UXxykcg5lS3t2sY2+eW4hxHxLiVzMvywBiGenM
+bsq7atsl+bmaPlwmuQldfoxD3WqzIIqvpmiPZ1A3gSl7U55kLhTE2SJSgYsTARF2WFI12pgwXH1
IdVgGHoGvEtys9epeaEFw5a5X8z6DYLDIfONfJ5LivXEwIossyse75rHH81xBrETVYOWOK665aM6
tdL1yt5OKbVz/a3dSIvU0iSbMw/lN/yZup0MKBS1hm9bLvUC9Q/B4FDip5ocqtyZ7oc0Hy6tURtf
sNezlpvc1Ggl4nx6U2dGC2cBJF4EOe1I6xVLQvBBKbWi9KrVzYd9VZjQKFwig5RdZq4b9U5AA/Mn
GgnARSCf2ccmT71rtbLaavyOpkYbJz0KRndLRVwwIKOTUBP7y+RUqiRQDyKc0qu8NziyqSnnSuo4
ASPdLAsjQ84f01kTj3pe9O+noU3v7Qn4x8dYfLF8XZHGh6ldikfItuZtbqzpizuXOLFAO+hxbnNr
hrdYb5VHt0zmN+3MqwfpSdRHWeKzj8ZLNFBNJx7Q6pjli6pG8TOfoH9LiY7kEca2fRr1ss0DB6z2
Pa18tKmSOgus2x3KLhCrXJ6jaliTUOfexlRNbp5Dq1DVqyJXu/fw9SbNr+Yy+7zwGDIv0qrxQdOz
+qOVK9GzUzlt49WTHr9vek08MYbDCC4HA73OoF9BxXehr0IErHNGx4KT0O954jeOYsIHpkFKn4kt
Sa6YKifY5UBCBItmxmHtonrtph3aLCwn6oocxUCJbfOxFuP4QP4wa3BW5dPcgzv5S4+9sqelzco3
mNtFxSBSTE/abEW3cD6LfN+mGytsJVo7Rdvv4gdakbt1pRqp1cM1dMwlqPtRFH4eVbEDbQUWL/as
qfZl6iQs2YRteQ6Wro/dAHVrCv9L16eboYmL26lekFKkpqJd8JYwG88ckQeEEs8mjLcUN3a9nhxd
IremsbjNWfcgJE5TVGE3CPOmn0rF8OMhxtUsFpU4jdmUH8fVtJ2rmZ28eV/KrmbsI5AZKDuX9Fh2
oLau8L/xrdos04vTdXHvIVJcq8FrJrPECl/a3WTcmyWMJL9We/3N0IktJQugqsS+13H1k+IC3l/1
RZ4pAWxz3lyz0RuX8QszgHB7K2YPgV7DgnDXdjvsYHajfpmWwJnWtAhHxdbPmpHaXypcz0RYzBkK
OGMCLRMQkXoII23jT5BWi4OZjupZqTJ9BsOMrefOLJaLaFSI6+pqQe6QhqV8GnMFnG+MXBP+DnyK
sM5U5mxlmd+oVTF+VhJT+0z9LUAtq5RH33RJMh1lFCfE3Nd9sYkVHHGL8/Qmga91LOWenLRXH1pg
5CJooA6lh9YhwQvWTJqr/sYkJfGOaLQZ3BPv1AB4zcQSqsiMT+acaQsT+C6fDxaKocyf7YwB1TpF
6nxg2pMroeXgkFz0c2wfBqfItHAx2nr0gUCVNBwb+Ej+SOj12wyoeQ505mZvI9VZyI63MzmcI5fl
EyikxdCai21lCas1Xb8tG4YhwkigINYIKSArVtaHGQ+WKoz0yW58kfdj6wNXydTrrIFRobm05bib
RblwxA9MoGDE5Y0SqplIIDxLabEU1dlitJEU0UeDmYQH6ki2SRJ1vDuM+tphR+lRRHCJogQGipt3
BjQ2xFS+yExQQrs08Jw006ns/XxcrdJHkzNClaKtGLwpjafWn1JWfWjnkdQDGlRmYElZxK2fKQnH
PDyuvr1S9Xkadr02OeM+6mtOKqtwluyQRpWlXFREZslp5ihww9rMs/lY9rXx1qYyg93cg2IOcO7e
4VoGLjmoCzpLE4ZSQmha2kd+pUAPe8B/gfPnetXaAspZ2Zm3K2q/93o7jXigYlxAfQK8A9kgj6De
20ZZUDFNOZzHtu35ZitTTfh12oKvk1Voi+/0BrNUfC4oHAwSqrmdRBKrMAoHrfQ5jWTmt/hOtl5n
C8QNvTHBcoKBq01BZ0Tal1kaUh70qAfmnDWIYvoSKfNNuqA+3dGyA9hi0tcoh0nLynsLt2oHSj2w
ld+mePmCcbm1Pp46U1WTR/KQ8QwUJmTCPSOGePUlhwjK1aGDa+3wYoigUQdONbzfnfTj6Cyg/kEy
RXoTItfo1X07xq3YgByG9Z6+QnHNd1JTbWbAWX6p57w6jXGtjEcMBDvpu25ZbhNV3YCsk8XN554b
nfMREmiP6Ak3+FyZwbJ0YRYa9meLdpGgsZs9qeqCquLEqvkDApkS9nZLIwZ6Zl1nGuerV0Zr8ZgT
zu7C4FkV9mVdQ6iKFMwMkYMqDzOGA925tEYcWRik5WOwFmn2TqJ9L45f6/w/1ZPfUQP+Icl8rd78
/xR52vCgf448/f4/is/9vz2ln7uYf3/in9//+/Bh6JVHisbv0Kjt7/kTjbIEkk70kqRqIODczK//
gUZZ5m9YI9CObQ5Sm0UQ0MNfaJTzGw7h7tYv4xUB1+I/aR1gWPgv45mOpzzOBrTT/woa9aozpJ/C
oJ9Zkomekw70dXiwAud+iiuqOJbMTk83TcOvgo9eASh/uwTA2re8EWglOJduheKciCu9mfdI9ENr
dO+/eRY/QLheQQx/XgaSDCGRQDWvMxQHZXPIp8wLomLa1aK81PVCkIP7pNTyjzfgnyJQr+GMr9eC
gQonh/cd2s4rTMg1665V1yUKHHReiTaca4jauQbPP1r2bQWDyhjPNT2KSPITZM83wyIOS2wctrvr
TsteVaxffP3tLn7Te//xkcAucc4yeddd4/u7rGVCK+p1joIa5mtjFIcEEnOuyXO8PdjOeYyL+Rf2
47+65La2vgGshM7kXVWnKGBm97ZauCyEoBmkG1azr+C4bM7uvwZk/O1bbmvtm0sOTo7ks+VbNkXm
Z2pySkT+C0DmlXsRYlpeCVTOOi8GiUNAvt9fI7MX+CUxVrFOVN+savW+csRB4VrMJK6sUlyNljz3
dHcuRkogyr+6/ob4vH6SAKggzTBoKQFewVCdMCX6LgyKrPF9I7rrdSiDpS8OeeVeHHjszHBOmene
TW5xaEvnEXrI9c9fpU1m/vePQGY5znmaDsL6CpQiP44eH5frYCnjnYXXA75bl8amClKdR7yjgpqR
kiqn0IiNExB3DwybniicAqmB4kG+jKkHM148lsKlcOU5d2FKqvlh65hNWd/8/ANv79vfbpngmW1m
+LyWrx5ZywTUEknNI1usq6GHOKFQ0+kcqpN7r/T92RXmVaX2Lz+/7I92Ngw88bgBXdriJb9fKSW+
XSQJVKzGanpxu/KmqVFKWMndzy/zNeHz9dcjaA0yHx4xHAuvVoRBvCi8giwKcvWhzrEOEk7vlasR
NkO9UzPzlI3i1Mao9XLlsm0xWZ3g0KZccDm+TFVx21T0HqvpKekazHZ8a+VTWA5QyhSZeMbCfrQw
9c4wLakLXNfb6yZeA2tdgom1B+Z9wgEcSc7DYia/AA3BOX/w7JBAqQ4G8RAZX79ua+I4uTLYLrFr
7kNilzf6jAbTdK+sHpiXCh8vDbyhjXG3psNxxr8HqssH2cehW2YnbJOoCtPneSbJSURhYw7+NF+3
WzuiCGhr405EcKGUJfGIdg7trjxA4N0VncEOaR0Yf98tHeuyg6FHx2Ln0qeo3et2cZj1MZyNNYj7
mCmuCddhDLc7qcLJjnR2VpQXWj+92P0Uzq156LijMb8OZvTGbNvrqHzf2vObxOiP2VxeFl3ZyTm5
WyaB3pIRcFSXkgkhSp64vLj2GEY9aWJt9jyjCNsuiPfhDW/5RaJJR434Jp7pwKziuUXGVtqQygxl
1/czHbzlL0l2Wmca16jyohXTeAM58SJ3JJl80EV6SvEsGDFx9Gnnrk1Nv2IitB+tZG9O5ZnmcG/H
0f3qth9AQg1ax/mNPvHaCuep1NI7Ox+uUzyUgmbNH8YFlUVXFTeZKw4E34RKnIQyHq4dBzFznn6C
P+FxGO3rOA0xiwhTW3+bZjxRy3nKtnMBe113ccOBJh0U2NybxlUON2Jk89g2ktr6knBvt313u9cN
AkWjCkX7no27gT7HLxnmJ7iAB6IAS49j72BbzR1twQWzz6Bc7XtlmmC0KzsIVJft76pHHGZQa8OK
OtlJBH5bXOYxPpVocpCZL3upiAd8TOAZJaceZUYepX6prI+RYV5ZJgtPWY9GOl4NsfQVUVwad95X
unvJKuvQKu7ttusoqbqPNePKKZK9bsVhm5mHGORIyOSO0TB9UYNWoZvml6UEZnPG7R+vUSqOzV4e
s8K9Z5z52BdJOA8ADKPKApm08pK16r6RKHVt3luI+H1r+Sqa1SKDxj5MuyrPTsQkhNhfnA0abK1f
Asbyx2I0vQ72eD9wY23MFWJ5F8Erc9ru2uHB4bscGLT1uLsHFdBFE7MIbYaRjBA+9lWZY0aMSEXv
jrJHcspPJCSmpXjW5I7ypNBrTGIKIVais4C51MZ7HJp3KIXRzKGJ6el0q1Eehym+ozg+5csauGv0
dQ0MFieZiL/gI7lncBgWyRrYenxvJUkIfdXbDlZLf3A06ddadgLMRPWe7Lvt0WCPTDv+jPklrwg4
JutkLMsD8ciPpT7/Yof60SbP4BfLpW1sSjr395v82rU034PuBobTEUcC5aya9wBYvzj2v6bPvN7k
QTJwd6GCxZDuVWmTRaLAf8dltOHC4+Et7jDTxP7hBuJWAH54SpfyICv4aUstkdVVN3BG321nqmpG
b5ORldTP5Z3lDG/tubhEquln868yjr86GP79UzIpx8yIQvt1gslggKRvs0P0WgvcB02FAOOuUHvE
gezy08y/FVc7aZZ8WQ39Spg4d2yS15jci5+fil+nSX/7KJtX7FYogae/KlJwBJxgD1tusExEAgzO
A6jCi8yX/VCWgWUPoW4M52pqP6T24Lc2m4VQwp9/hh+ujW8+wquiex5LBdCej2Aa8xu7jTPINc2H
rLcffn6dHy0OGx7/V+a9xhp5tQjHok0VfYAlt07FM7OpK0jFIW3dYVjdr+9INUYhio5Asg21RvJu
6a6Fq+zQaYRu1B0Vddx1rnupu/RUSl7bRP4i9uhHZTPnt4b/JbnU/Mere4HauivsTnMDWceesoyw
5tl4FCXEA9SzinGndVEoFfjBMay5fzW58mvZbuOcgQObiZUjFhrfv6dKZsPKmVVSKrT3c5+EzOM+
ptRBRfWr9u8HfY+tYg6rmVg+8x+vr9QIu86LFrQ7O5bSCK1MD7KIKBZ9QVUu2JF/QUEgSeTvRRKX
JHQRygjf8GsR9U3fUzC6KoeUSzaCQoyDQ5oms714txW66LiR47VKuP3m1nWmawzf3gHIm/LDtiI2
yioMzNMCQ28R4w7Z4AGqG8YbxWVFSdmv3bEf4ndrOu+aWt3LcgxBAsOMKdTMzxD7FNpUQV0cX0H4
u5Sp8tSUyv2cJ2HW9tfakvnA5pc05/BLzNPQQaiNUWj2iG1LJRRddouzkWejYWstDJ/oqpbZfiLm
7NLxobefH+Zxt2TonRrjMHDaOLXpGY4MJ8EZNyfvtmpMcr2ql2ezTcKmGI5jFV/NWeZrcrgWSxSO
VIHLKk4abnMObfb2lkiX3++7azTuN24hDluxNDG8knn8LhYKyDgdy5Cd4iT/Mjr5waBXFhJ2vLve
yGpWSZ8cd1ZDiZj2R406eKu0bA7bYRw53YpDlChhoip3Th7vTS3ec9qdxDJ/FPpwXuP5zbZ/L504
Rfr7tI3u1qYIqXjPvUsw2OZNsJUi0ehcsDU6FvOVlVTvNRnvIyX12zp6UntKcMu5AENsojyiqfm9
dcDIhlXgprcx1WdL1WvXMVWNe1ls4RUdyTPG4G/3cBzaa7WM79xlJhzR3W8/l+L+u52o6mwextm4
Yip9pUwE6rbpF9DMU53Jc+k8dCOjH+TnwpW7gQleyoGv5xjWRfntptklk/FutV1mNdRPRRFM6rLf
ChmRuU+OKDd7G+OqV4iMiG0QWeUSucM1XPk3mLOfRc6Bj7J8W2uxy6QjLy+mNb8xy+vVzjDxouju
mYGbPuGOm60jbzRllTnt0ZmcIOsemyXBQJUuRqxBkua3K3pVHGvOFc0pwPhtRcOauZ2DTQG3jR9O
xowiuUnuNyxkWyPWvOxjtqlxYntiDW5HbOn2R1xwLku/7oVasl6n0BXDEYeTYIhYn47w9G7dw2Hx
t2fTKTK0Ssu3E+XerrlBCm1nylBnzg8a8od5euCVfvz5gfD3w88ioRc80SDFD9P019nArqZmku8O
bTpW7rd+QBfyvFJVbsugysSBieW9ba/7VCz7PqIMNNxftKV/A9z4CICWFqihgd2z+gr+qVWGwKox
uwGAfYi8yy90Acu9OCzlr4wv6XRfb4AbGGP9H+rOZMlOJcvar/JbzblG3wz+CZwu+l4haYKppXHA
Aad/+vo4N7NScRQZUapRldlNszS7DeLgONv3Xutb6K/IGyfa6fR+jSrQyD9O/A2DpnNtYcqXzqjx
M9KAoJMDyqCMV7a405x027AP543xoUmnz02T3tdz04d0YM9jfGVDOu44yITaNH51bXhIE3kUtuTI
yd5g5Hya5oFKXWPQQiTH+bAUfdj5a5mz/rgc0ghJ2JNUcjBmDgUZsBZz3I9uH63NrsWlCptQkLv1
vB9HOw5lKQ5x3F8ElL/Ss66ksM4di/6Rl91z/rhXvDplO2KHYkXN5JlhG2Ni3VD8z/aVLJJqk6Uu
UAWPCUaaPOf+koauC8LNmK9HLGGhUbBHWWYHF6RiF1zKS7t1r8Yu/Yjc/k4T8rZrsXf6U8yQkkNF
zX6Jipk9lrWKBJlh1j20pAdduGE1alv24ePdw5IJ4cs8aHxsMeSm9yhc0S9ANrHt7qvWpj/mybVC
4VsHt6pvfbc/G3h9NVoRKtHuRS7ggwzxA16HyLB4AkmjXZYiee4sToScHKuhqrdxM2zZCc6TrNyP
WX4e+9Vt53Coc/hcpRzW0KHcjnLYJc3ArCZJ7ptOJzATfRbfus6/1MzgQXBNWmZ3Rkyy21JcNrp1
jgryyuc8TSjNdn0vlKXh0bAPE0NLltn5zGGfCeDB4JzRO8Ouq9NzEmB2ok3u123Wq70n9Lyreywa
2rYNbTKPj//xgEHchECiwPHtMTZ2muLQmXwUl/YAOVWEvRIRMK0Hs2bgHY85xLrgu+d2yab3nTMD
UxgimcY6kLjgh5VEA+L/7AuPaRq28BBnAmwNcRBquoZztXE6B1RZ9UUI/yFriXkuiCZkb8E0f7ke
vHM25YWDFNOsr2lb+KFWgmkR2jKf13Nx13XeB8dM75Xp3zdszmACSzYs4g8SFZNtYx8A7Qhmt1kE
jWaHwWODyy7SXLGt42TrFnwpiemA7bVlLr9BXLFFt3Kmc05GF/3ZzTjGU28XBiElLnsmE+v4Qhqg
rUfzvPDcR4V8IWyW6Vp4eDXk6mXPm9Wz4+efcD2lO6j0m54RycX6pW+r5J3a+ZWdA5EoNTPC1FVw
e9KrJ2huLhFBeBs/GKmO+DH58LrrK2hXl4LuxNs78++Xw4VrUPMD32ZI6Z5cTs/cdCJnhwNS0QPz
S65STs1+VX1ZVzq+vncu98qHwF4lzeA/Cbvjfyetz5m8VbIXR28j2fThDW3aDP2HWPQ9PRtMOuIz
MMuH0ReXWVoeQMSBdMjvjvf8RxPBR1ny1ymi9YUQ/b83NNz/kCssVZ3+p/4XKtWN9cz57+eFl9nX
H2325dfJ4PHf+Mdk0MOf7Xn4rGG6rqm4azrmP3XqBmZw6Nwc+RhkvaC9+n8Rqx3QmNdXTCAaa/6t
fxm+HYdsUfCxDocgIwj+ZDLIG/Lym8swiXaHTq42SmH+qMe//8uhA46U3RvQGFpleXLnacjvIlH4
GBrio7mhM3WMDubR9KB5MQaIZvVCMLjEFmEfLRJYtdpdeTROxEcTRQc3ARfS0VwhKMWmDbR1QpSO
9gt3dWKkZkm/d/7boNEnixZpFr6NgUiFdKfqDIM126MMNoOPWgsgHI6PKY4xf9SrD0SmLcawfnWH
6GO/fhobr2NPPhpIvKOZpDS14GJcHSbF6jUpuyY1DvbqQPHjovyBgAH2zdGgUmJVKVfPynS0rwSr
k8U9mlpm+KYP7ep0GbOaDd1f/S+dKMzzQdSYYtyjQUauXpkEyAuin6OFJj7aaeKjtaZWMvgZK2t4
mo7WGyR+QFaOhhy5uJxSsqNRpz2adrrVv+Opde6SHm09Gkrq+3n1+lQqqM/U0QDkrF4gcbQFlaLQ
LunpYRZKV9/QxOeq2mcKeyHx6IbfhtbRZtTnjCqTZjUfdasPKTdxIImjOUkzUn/ZdHiUblE3FhXF
zGplWrw+3+dHgxO6to2VO+M9BxL/Ilk9UA0EPtQsR2sUnKXMDGO/85uwOdqnAL+ZV87qqWqCzCNM
Yg6wWtmr64qUidTZjDlNG0tgrvfMqi2gPXWePB+Oli27xEuAiRknV390dRlIwX20XavbaxjVdEPa
ByI5f7WDuVPwhYSFHIWvyDu83K6DayxfDWTj0UsWr7ayaTWYDUw/7uKj66w8OtCyoxvNHPE6uj7a
HKtuM4NWY1ZA63Cy6kelZvkdttIYU/Po7r6OB5RjnTvnN5ork34L6rFNsUXak3kAzGMd4opeLVby
2L2ylrqvzuZaIwyhh/Rrofl15ucgGygX/Dqbq0hHZPnMDM6UkdnQ+NmZqZk8qS5t2x14Su+x7CZf
7mpnQoGECXz+ZCwSm+QqXNVCxIn1tYX1Flkdyb4SCIohb5wyrunDVU2ptg7+Ww7hSAMj1jnDIEHf
ebiajcEqoirzWhMouzErYmAhWG3cVhTpzgPAeF5xdB52PnQfufU4IqOZRcOC3jKA2Rhl5pAGITm2
kLB07O3FphFqhQqVHkmxll7+5NxiWjvLI/gCI1evfVxhCRojG1mSLApHwgg7mqtyN2tj8FESaI1A
ivYFZggIl6zDRt3LFsRPWwUQnMxuZbEEwUp6EZzEdjEn6p9t0uiKMUABdMgxS+1WNXrWo8+kmOns
xFF4j6sGLbEmDXfTLQYoBCTU2pc8tQBBNibUX11gE4oWpyDkFE1cuomZBASHWgitYthSgLhr7P6w
pOPCGdB2Zb1DxS0fg9m1HJosqlbnVmvkP10FmyvnVGPjA4vjGaEQHtX7wEzSL/So2H1CZ8FKFqY4
NL2NaxheEdaDgPk1dAJyQichZt52KUznZmafvvNdkcGLb2cfKiT7ir8dbBXvusVGhCo8pAmhSou8
oghV7UdUSe056Mv5KIwcb+a+0a+ztmrbrY9ksMLG6mdf477uPg1ToHhfex4/Tw1hsXCnFYOK3+6b
P8yatx2nOWjuQdASlYoqevlQFIP+scwL3HlD3AfyoTFEg1CPnm+d34wj5ddNqXXFvCtGpGabxPRK
8F853tOdKpaSAKCuCMiH1rzciSwy6NQWlWmV3VmaTFBfzSpLgQV68MIKRcDZ5eLEs4CB2NZXtapc
P0p4yT4ryW+10bocVycS3foDzYGqiZLGod1hofTnl5ENCI7IGjrEf/PSokozHYplnLNkzTDJmzz9
zEvG3t7JtlAb5c2dOKsDIT+1QarfxcWc6TQXpgp7jspaXtbYNx/nfHDLQ86+dTWjoFxuqwUH4R5R
tNgnYPx9UF0V3zy95Gixa6WY7t1pmlRY6QOVNtv5GPsXREqY043XdbF+pntTFgwRCIv6xiFMbtyl
RWXrnB6EutV4kOC4B7a0maNcTOdD9QBkDTn8PZH4o6ru/5p3EJveWxXZ1ZfvX5Iv6tuX9mVRxr/0
d1Hm6H8xgKGHTXmFVQ7D3D9rMtv6y8DTYq/5ugaKqTU27h9iLQ3HIf8sZRnpCzpTIvtfNZlmOsB7
wM76JBATTkJV8SdF2dpT+dfMA08dfCBz/SNAhKfzEnChX/Uvfs1nykhTZPLE0Z4Rno17BhTt5pcf
5fbv/96vDruXhZ+PfsLkZij6fNdEnPZb4Ye70kA9DovLaS5SvXka+uG5dwA5B0Udtraa35nlnN7W
Wl9CNyJshGkO3qu11fRLpTnhJ4nzZGqiLnD1m5Tiah9gQwnfvq3frsJ0gorZJYWUp6v7J0elnDH7
OOfkDzR6qjZ8/sy9rSz7HS3K+gh+fUQY/TlqotshS4g0mNM5CPBxvzBacOMCnhCM2DYkYHsn7Gx1
mjzSrf7WT0X7zq297MXxxPAlAoDi/v7OkV1v/ZcfcF6SpBuVpjBZNMnG6N1u59WztnU0c76UOuyj
t39KFvvJTdJ7tGG8kFuEMGV9GX69njfDpvFhM1Obex+9WMLaqGcJVobggLev9PtDw1NHMhdJoYix
UNu9vFI8t3AW86mLKiedzmnuQ4mu+/dSuV67CjpEExUP5y7jNOJsEGOOO6XvorRJG3FOYHqssRgb
Csu3b+e3V8vEdMw7rENXMB2Cil7eTm4HQ7KkAc3SgkNBPwqxDwb6Kwi7rB1UDvOn6rry75383+oV
X3laJHDRJj4eDx3r5GnpXgzJs1+LH9Outq5dTTtMWdquaurgnYV4+kMSwcQLRjtijYtcA7he3h/T
K7cf8btF+Zjkeyl9i2AP2nlv/4ony93Eymiy3NlsA8yT5KG8vIqR59iV4DdGGEvGfQxNqx6zbb7K
TcjS2f7xxXDKrpF+roVI9lR95SABrKeppsLs5wsgJQ5PLPDOoW7Js0akxTsP65V7s1dZLyuRF8td
9cK/vlqNGm2/wZkVma7rqK1O7wgDVtoUF0MxaEbU2wW6h7dv8eSp8XuaKFnZ1U3ftC3vNC3Nqtxc
+SITkTe62llt01JtnPdiBH+/MZIBWfar0piux+lDS42kUdS5XAS61Vmil/YZWT35No0bgykJxuA/
v6l1a2JqYLFQTp+b7a8bfolLlBce/pjH3K1gWvLHj4tv8XqR1QjKsj/p98Gkyuba8JGbMREL40qD
sNaacySJRo/0ThjvrMZXHhXfMJYiz2vtBK0bzC87vWdrZEITyRstMZBMtk2xLYz6DzPiWBA8IgoM
/lorAf/kKsEskQ7NoEkbGi60ALDciV7J3dtP6GRfWq+yutBpxROeRkzuyVU6GkqZDyafSXZK4gT/
l5jCJQ87y4rfqTBeuxSD81WnGRiravvlz9YBDeb86hXRtBRulPb29KCMACKUOed08P6ryfdK9fTa
pfjlPGZjSDbRKb28VL8MfVHDBopiN3ms+3i6AP3Zh/U89n+8FizEFqtxHCYFRcDJTcU6+J8+SUu+
jQn0EnTJkE0y6f0Pboh9HfIFVe56Wy9vKLWkx6QJRrGba+pq0fTFuDb7Jk6udbhIf8SQ4AdjTaxs
Do9PPVZ1Z91FflnfRCs1mMZEGemFonlXILkjp8U/e/sZ/f4WUQcSpYdExrWJ4jx5a+nr0XLhFY3G
tm63uVo+0YPy3lner16EF4kKmrsCMPjyVrLByNPY4CJaXxXbrGrtm6Rrxqu3b+WV5Qau5F9XOXk6
Zp2IrCpbck3iMT0wo7Hg8jT9tsAI9/Cnl4L+SfIgs96VgmKf6J2dUZvIK7X47I4AF0M+hWIjTCd/
Lvxee+cJ/X5bjFHY4EjLQ4Kvn6YiY7UV5mjrIvKd3L4QjI0uEVZkXzhH2O/sDb8/Jxv1GN+m1VTD
tU5+QSxfmpwllyLxU2ydlqQnYRJQ9vaP9/vnD+4LRh8DhtcaqH6yGqrcGwufZlsE6yoZrkwocx+L
RPjdxYDYvo6EqRX+Oyvw92tyAHE5LTqUfpweTx4YAT/kecmkiGrDsqCM6u2GGByHwB86izbtqXfq
iBVf++u5gLcXPKxPswLv60oXObmg5OkYKZDBKOmDWEUegtdk75K0img7mP0P2ugGYu+yHxKINXRq
3s55rX8y6ZZ97Awfp2Oc94lJfw4fIHBUaJ12T4MwNFwxFfsszUBqN9aatmVbyTsyq9+XnMNJAw0m
x15ijvWTP3ybM142kMNGtPQAOxdQBGoOBEv8VSviwnlnPbx2NZfztbGaTHR+spe7gyLWampr6rwx
97p5VwrHhFQB8TZq/cBJ37naKyvB0G0d6kuwMnNOywYzzvKMqT90F0uocLJBOq/iJcGk13IksgNr
em8nX78+vxyE17VgoBDRHTYLjzVvvbxBMF1A+AXZcSrQd1nv/pghlsP+hnDS0Im27fHhT9+wNYOV
a6FGoRw7ulp++XT0uq2U1vA5zMZJI3jbeg6m7IquI5hXmP/vrPVXnh8/Jl0iz7eZxh1NG79czSoG
y9NAi0QJ5xSC9DpVP2pzI85yO7PeMeS8dq31c+jw+oA/Or2WT+TbOI8FvG9fTdvUldpFOST5eVGq
Zfv2j/jKUyMucj0FI3mmWD/5MlZplbh+DFpvCep6Q66P92T6Skcq7htbjo/5lgSI5J1v2O+r06ej
tpqdeAHXd+/lUpG+2S9ZpvMuuArX/UIin6OPxllAinOI38fe/elN+pgnKdrXQzG+zJM3XTO1pEmx
cnMAn8a9D7cbKCbiissiHfXzPBbTrWY2zubtq/7+FNexLfZebEr8n1MlubJnmwEnV0WSX+yXhg8Z
fP0yKjo82G9f6qQJxbvH/gU3DA/XaoU8/UGtPPAK5DVllJtECYbLbJe3TdDiZidXrvpQLKJ4EOSV
AYuf+/699O3f1xCtBtYrXKNjh+ikLi0yqqGsFgzd2rZDxFSi4bPpWoYBmSjXmlPkj7EDC/qdPe63
7/gKQscAxvuPKped5+UqEkMzz5VkUMB8LzjDRFNcAhX13/lpX7sKeyhabCRjeONOtrVlWEzi4jPO
5yUxRp5oGcUkfv/OCv1trdD04kVYf0HSC/mWvryXrpvawXCoHY12RstMQRYiOONxMW/6n1yKfgpn
RXT9KOlfXgo4edsRF8c0pMQQZbrdtLH1uYSMoL3npXjlt6PAclb2mM324qx//5c9EyeR72XmVEbY
+EmSAGRbbeK2kH/YT6aNx68HU2td/sjTTsuQ0VQ9AZcLByMFcGOF5xafXV/r37ND/LbQj9dxDY4t
7MpUWS/vJ4ExrZzEgfPQmBn6LT8eQCZAIoUrbmhnJDGZRDebc/3nK52jLJ0UrKp4wE9FRoKZe+5W
cxm1TtCcMzzLvzjCIp3q7V3k1cdFPbQe+laX87pIf3lcKGPz1nPHMuIAAiHfq7NBRhrtsP3b1znx
DvDr8TtausHLhK0EUMXJR0dAjWZ8zfOy2zDx562bJo8FQg74RsWZ1K1DDVGlqEZwf8zw9l5Qme+8
BK/d6i9/glN9aVBMyutdRoJjr7lgs3q3eu7txbl/+07fu8zJh85VsB8VLxdo3Wm6KgP/ySr/Obj7
t+3e1y+ybh9QJtfq/+VjM4dhIVtgrbXmRLQ7X08gl5daoL/z2F5b/TQfoBusUEv6Ki+vU7XZIPrG
LCMnh7c62pNxv7LZ6UpR8dlI/Zr40gC89ecbMIM5xg6GR7VHt/nlZefekYEuuay9ZPga0iVfnouk
t+7eflSv7cAWKGPKWAYrtmW+vIzLvJuOJfUdTqqAHKDZ3s1eR5vFHi3GxW9f7PdHtrIEVts598Pb
cPJRgRhrDyiSaBXUIzGzMq0zROSt/PM3mutQRHKIR7PNd/LlTTnkM/c2XCRyFojYDME64VmY2uyd
eu73346T+2oDWq3ROtO2l5fx5GTXpNcMrIS5hy6OHRFDYIBKioTct3+5dTG/OGVAUeWDv3YpOW/w
nF5eqpinQXM5SkbpWMa7XGrNvm7n8iZ1DYllvlTv9KdWGO3LC3qc3jF7IyZd5e/+yV5FdqGDk7ef
ohyxW35TF4UjvxRUZC1nq6Dt7lKn1p8rrwvkVtReYX7w8rlHMYuFq354++Z/+509Hx8vMkGdVgmD
kJPfua1IKsZzPkUC+88uI4Rlr9PMuEstoiXevhTL5OTGfV63I6yELBNm3KdFc9ys6Rdx5kWFhLNF
xAd5XsGNN9u2Qmpe6yCk4NA1SHUWW7NjOOievyw3oCf9bm/z6cCWTxv2kahQkX3JZ9WibS8TUFhq
kc41CmLv3mGqiG1o0tFHtPVoTNu59ayPdi4692JqSlA4TWu56I3aqUmeNL5Px+lINqLxGxbKPQta
mz0gyybiGYVlWLqVzqMJJrMfrzNJu+8+DqYVztf1yAY/lHoRHFSZEnQUki+dxV/toIC+t+UrtSYI
osnJfIJyJVqyPMyIkbG+xuZcenM0uxQZd3NKVh5If3iIhQoR1pV04ILWU2gRIX3LLfwjN28JbEos
3DBZHsPeX1yVYuK00NRcwuSMk2IbBG05we13nAo5kk+qa/59cghfwGzkFzFxVhamIstPyowOX9qM
DiKbaUCYhgNoyghgWMr82ZpIA29g+8+xe+8NMiDnLW4r51b2Y+DtGtRJ6qzjAZtRN5NRsnVrmwj6
ELqaBaZdBnmzJ9fFDa7FUsxBNKphqkl5b5r5ZlzaQsO+V5rqIiYLYXgEmmQ5GyMzdFBIabW6Kpal
+oGfd/4B/UEzL61+JODDTzPXO288mFFXri3y9sxsybomAIMUeNI4g8r9mLspXh+2QSQ9eNGT7zZF
lQ+YLhG2HuaNXSUX1jglWbKhGZhmzxpgfjNM2JRlONg2GEX0fszzQ8sAz/WZt00Ag2mcKn6IY2Sr
54ZT+95OCXMyP5WTkeUYAqp2BYelOurGoc5KsF5zZwK9FJXyiSdI20m/T9Kuj0Nba5V7UwkQWVsY
ijr3A5v0Z2sG5o9WFmoMgT6XycHq9bSgIKy9dDsKYjd2idS1G8WBlORXNWbTo9W3sYGcyXYQ22M2
aH80Wax/sqxUEcfo8mcLF7Pu+BA0WdXsQOGPl/rsYsemnacvz602NF3oET6UU9uO2FuNkuIlNFqR
fTRbE6qjoSQme+XEBG/2NBmRfacJ1iBiCnXW9iI8a5NCdvhm4JyuVhwBsraA8RgJCcGUI1pyZH4D
5cT4pptKZBtJhJ+1H4U2PQZx5bdnDvwPAiZNT5+i1FbSjoSqHHdDTkrj7KpaN38kiKIIn0bzNewh
tdoOvLBlGnfYErtPXg6D7CqZUdpG8+K6aYQIhACdKtFmuW2FNB5rHAHDRtoyGM89ElE5OaeiFud+
POvzzh6r5NsoOaZszXKlbpHe030Gu+p0TxDXsp5sbw0HhyVcqiAawM2DqqQ+X3kiMXEEj+mU0ntd
ugB31NB44hrrY6x2lSMc8thKP9U3gwYF5SqtyZzAQdb56jxvejKIiGm21gz4JX1ewJ7yMPKcqKEy
q5it5x1cSzb+9BlIQHzP3m0KbIuumz+Rs1ux3fjQgw4je+bPVre7T85QttMFTQMcEYPKyosZ6TJZ
19j8pw01eIzzhPCVH7oZG0/pwKA6ZIKFUchJTFKHaaI3kMemWLqfBzlk+h1qSkM9l/Ws38OQ7m6M
xaB5NGqBvVywD1U3IBT74kwr60AeHDBl5Od4RvNQd4Mg/rXU/J/DDH3vbO6mvtkHeW8Su5Ia+ico
dU6yh0tbaHtUQckPazSMOux9FYxnZdA4iPuqHBFqSsXo74ysyfPLpBrxhNuj7jy7qa7cUOtt82Ou
c2AnkBV8WcPLPvkr2kZHCodhY7ms+7SqNsqR+HT8MbFk5MbpSHpuPKcugURSWbclfExjIxqYd2sg
kO1vS8KK+q8x4/yGOBXpdaHVp4O1ZS/xxjD2SkyQSsuXu2Khpfa5RQILVCJOxBNyJ2FcFEpzITXZ
KVt+kziwMAMk8GYEHFODlOkQBLErfVWjdZ/jxTU2iZatlhJrKpOPhTGJr/XQmM9kw/rxzjYQaUe5
VRjsDRnfgHY79ePQ0I+xkuY+1gpVPhbCaoNndLtZsvcKXlfyezmKhKW0zHvLXOAQm7AB8gtwfxbk
1rSFA7xSl0h4bRxw0a0vSDatiJ2obpJqqItntyoscy/ID10uvQTJ2FPa1fR4x7rmKynSoSg3gjGh
z0LMSTwiQ4sA1W7INR0PGqv8E94VwiHybujPbS2ZxjNQp7qzRSiqqy2SHBGDVyab5FCV8Ht/tkz7
AQD2Q/llJHfnRwOHuv02idFA/DQgJdhmmoSyXK9cu42oS9f5wLZRWAj140IP7titlDrI0komEog4
8OHEhHdDU27q9Ck0k6KNn83GhRKr+b1usNh9IBTERvot3BqRDPeC0I/0oYR6YZ8Z0qhZ0qXf28Ri
E9xdPqKtlcTLqNTvWSVLnsmrNh1Hca7qFo5SktgBorrFx0UcZpxn2mei1fOObE7ChnCnisUyhs8d
ZFj1xenw4N5nQ10qOJH+xCuUATK/bsrE/2GTGc7HXg865zxDtkHEMpzM5Wx2B5iXsWRb3sduJwSK
AVgNA7QsOWXNByojAJUrDGTwDhNERfvRFrNu3LQlvcRntxcqeZj4pXuii5uxuGntpTF2jBfTYZ+T
kZ6S8dsXz6Nr2jMONqvSNtx+3nxl2tqRqidmuz8jVbpBYKr5yxjJqvcmukoejkSVzepjnaKtjUww
Ki2yaX8hP34ZfXA5Oc3zyQjQ0+ZqMMh7EYU+wF4cTGtj+JlR36i5JeJ+rEeeOVjljhczTPW+0j6D
J9Ww7AKSHndAtBbnElbr6O04VxbGlTDI+UMCPJUuwGC04TtkKERalcliTjjUNGF+GFyLZKm2lx5R
9I7bfasDfRiv7WSWdFs8YRvqITXRj4SlGtHKd5pXG7dEr+T+Xu/s4IvW6br64MUjuby2W5O7StKW
1jtbPk90RDUtJwwFuq076zLsRnTYX+pkHrWPDQAbPqX4x56OxfQfSWv/e26o/3MC3LUf+l9qic2X
7sv/+1F1WTevnq7//x/XWfKjfaG9Xf/5v7W3hvMXCRucgamszfWwwQHkbz+U/hfJeZjJOR0je2VS
oNNq+If41rT+QjDKhm77zEboOnNO/4cfClnuMeaDWYaHPgeP1Z9Ib+FIvDgAwbPHSseydGjLAnRk
VPHyqJm1zZwljdxSrZvDRZkvkhxFVGiMLZrW+c5pA2ut6mPdO2iApzgTqKbTz+nwxNqeubCxRKkY
ZnEba8FQnMcYBezvKZFWze3os8b1PF3EPkYuvmzssYmfi9onZQImbfXNmbr0q6Iwuwo6QpfC3inq
NHJVY533eiuTr6Np1AluWGM5981O7umUx7uiigePaoJwtl1slDqJbERTegtbuS7y4AwsQd1eYaQe
FHuY6p6wBbgk3XBkKEMih5plu6gUMYaTEK71c17q2bt0hxlgPhtYffBz18u3NWOPZDuhDgE1lBep
re9nxNDEKjrOoP+oyOhuKlgFxUAXu+ql73EAona2DyXFu7Vlp5/izzB2yJUDlmBZ167sLSOKhx5V
Jie4FGvyMrSMsDFKxd8ZWPTPjViznJo5rppwBji+64dhICIMB/b9jIofWn8DX4jCaUxv0S451cbq
tRoqJClAm8lsmjas+yyON+wOfR3FEi9Tm9fm/do+2HV8ES5iV4cC1c3Fx9lA6IpfJCD4ataIVLYo
x7/JwRYj4IoqfQhUbYXlJGBtj605bEp86p/5ntU5B7+gzzaGzMo41Ou2XSP1mPoIgsGonGedVClD
xvY1HhtVb7IA8ePGzvtPxojqBqzGcoODFosOtdgeS5i1a1PTvc9quwYxESgyBJqRU6Awqo9zZ6QH
styCalNO3vJhYfTynXqWLMoK2pncki2hFTvLTsAqGcy5tqjJzYfS6gc4T5qUS3yAV85v5Y5xJzb0
xhL5WMDsrjeOZ5J2j1NsEpec2kf/srIJq6H2c9zZivcL2QAw2wnaCgzMOoFarrEzi3nXdqDAozZD
xHKtmVSi63shANcpWz4us5Nf2E0LQke4l4Ocrpag+9lL5u9BjbtwjokyTovsLBmKeWUXw3POKDL1
Jugg3zKxU6MethgkvuZO+zjj1N76hOxt+hr8fzh5/jckPs3GmijZYKvJ0BiAkIhx8XctcKLErMn0
S4vhgP58iepU+9AV+gdhx9Ze2p3aLUh04eXXxV5v+supDjbGmIldxz0f5qLem8r7EOvWVlYZ5ZSn
haZJu1DMRh5qejttceJ+V1P1cZndr5CkLjLpbpfJJe0TneePpbC/a8US5n58q82L+VC1uhfZ40Ka
goSbQ/bpNq5NE0oXGBPwKMWmGL3viZ6hjphjI+TDl2zcSYd0Wjd7omFvlmYiMjxGCy4nZBdLR5Ln
wPO+mOJgzwH1MlANi4Zu43MlcePL5JxzH8m03sMICxtAdfE5cMBf0vv0OQD11zWQ5k91Wt6hDDpb
8sE65EbeRkXfni8eqZhdrd2QaX3I4+I5TbR8/XpXG7qDY6RIdX8SRuneq7p+curxk1Z2NBIEh8Xu
Qs8TOBmyv+LoUj6xqxNP2nfyp5uTQiARrkRm5rBZTN40n4+1e0/Ebx8W8Bm2aTKRGJE0MAqKfoja
wja35lKSl5BVDr41fckIbBiWKIYPHrV1ke18V+phZfb1IS+6z3RXwa857ndKYHFFmHpxTd7aLRX0
uMEGh+IkdoNLRfcqGj0qhtlRPno3t8Vm6ty3ynguRkAE0tLDAAjpHaUhJiAw35Z0zjDWbfMp/sQh
6GsVIIcByaxvCnt67qa4Y59o412yUFHTjUmvKoS3jQDRBoIsPyTDUIeaY5Fn27TnTq04AGTWlZUF
LT5NMz/vPcLMvRROtSuGCzxBD16vbmstZwupMUv13vINPf19aTjNuTsU7X70xo9FkZQPrbSmqBin
ZjOC3tlknWkegCYcTGOYrv2WSMLEw2Fa6/oms5rLbrK3kA3kVgkt/5SN1r61k6/l2NuPw2jfoD7Y
yA4dU2iyTCFuBIcyzfxN2g31wRnbJzX130tXXgmRXVRrlkkz9x842HxShHhEbDba9UToJGT0lXat
1Xdk0E/g5qYnqv5pp9sGHt7lSq4b/QihsI85iWE+WQT495Q3KiwIyspsey96ur3AzzHLDQN9WLnH
yLkpZpKLu0a75aT6nYhQzpfNtWU0Z2rRNeBB9h37W3ntLdxz5xOCkGemGxJT8H2upidHr36ainRX
O93OTZ1sJikvh2wO9q0xF7ul0u4og0GYkypK40s7Kxv7vCZg5ms6jMATyikqJVUxPoCcRObCY1TR
fINKfFuuJlw8pt9w4JIXkGbVhd1mmIhHckM7Ze6EntwvfWBtPEVDZQi+01e76brCvpPQPt3Ru1qQ
HBPsiwOtrA582gVc9dgs2O4q3eman3qni8dOshg5xxaScUyOzTUn4cOyd5ZccgLiPV2T3yZj6mw+
Kd561k3xQn6w03LexYnXGSQ5GCZraoe7rpm+eRYxPEQWI6Ztq+1ilDURmoln9TVUP582SGiMZLB4
j34vxHjZlU1+xhSz1JyowtSZuXemX8qg2emci3v5kwggjwSahi3DXLDCBqmrR7HKByPK0mTMNzl/
WEXlZFLXX2TGmCyfbb3pJm9LS3Pyjf1EKHNh7jnrjE6+j8k0mKo9BopJ26eJqg5EQg7mEw/PlMP1
nGj6OTCE4BYV43SnVKZ/xQlk1puab4UZUT9gMXloPUdI5+ARj2iCKftP9s5jOXYkS9PvMnuUQYst
ROgIBoOaG9i9FNCAOzTw9P1FVs+ixqwXvZ9tpqUlCQLu5/xyNDaylWtivRUkqdqBkUDtApKZvEOP
pc53qEQNzZdqT+xRk3SUQ86ORcD1mle5CBUVY3n1Hi8ohUPsWi9Ye6dSecjUNuu0PZY+9WOuy2ns
6RrsMZxy8Vk60ftNuAymKedTnk8ufE2cydS8wd7HYZZZ1exjRE1kvqXBwyKKw0imbqt7+VrgcPQw
uhKdarTLucKjL8nn1UqrkmFZCcfl8ZKEb6EHTIWjRW5j1MStFJUBjuGWDudCsXLRXOg9aLtrF6st
hyyaNJce8mVx4HRktZ37BKFF4rld9lFr7WfPRZBR0tE1ztOs5X2yx2kgmr+ZyYsaMUJdcefm3Cer
HjvthjhbkjE6xWjCymvHyeHaWacUhBNCI63HbTf2cuUoKJOeWBo6HIefkXip7DoV7ty/9001V/t4
VImCTonfZJkGK49MM8sKEr3KeX12E1DuDZXVU/6wukaJTTZrWwDgfmKfr7ORQKhiqlg2c2fM57ca
WPsWVyipAdRtrY1sKeiXy0ZPmpd0nNPGz3CATtsa+65Azpj3OHxLxd7FHs3q2zRWc5XP28Qdyshc
RUrlcYGumge+SmtHEdBkPVB21GbkpQjDUwBjFASC1JPIuuslPUU0PafLQ7sktbOBwC3KvYYS0nxN
pzsCXU+4R0NRrZ0XzU7aNDw0Esv8xKDSZ2oyDNTUgvRBe69/wE2V+foMoI2zozxUPUqEwVp6apPE
SpG0IT6GMh+Y1YymbL0smjtLB9/N7/mxStKFYsaoS5tqv/dycnTYDpTT7DnN3rYL81SMw7RbTaAh
pXPkDY3PjJmfpdrvuinsedwHe12d0zq7+s4prfSguhxb/JbkFqadGzqtTRtvE3fFzpYx9xg4/9Et
kaE4cUn9WmY3z12pkHOmuhgEGmGeFcCtP1iHh0OeKvlrjl/3pAxJ+1svkinRYcb/KWPV/m0FpV7A
8bry1x0GjOXY58UFUIXGsUqHNwEyCxGV3/GTxh2YezJ9Q/RwvpEof77crMAXZc8xeQFx+2hTTkFr
WfWXa+WvwOTpdwN8jIKd+CrRpf5lZSWODpyV5pmCrIi5oUa546rctyBUGytd/iqNNe3bolp2Vuvl
JKkpcDyQiHmUJZyLSlLY+4Teyg36ajcY9PqdWwex5jKLd3MZCXEERQlAt9JXoVZz6JY9PbldHxql
il+iEGwnd/3Cxhvu/RGUiY9vHmXUYbtkTpiyQQVEY5N+JPsf0OdkQ7VX8zhN8krVWnWCVHFYyQwn
KFyucqgfMvMqVBnA4B4N15M0X+ZsuJeYpftcJUfTrWxyXp2axzjaUSJUMj8TUrlymWVfVXvfY52q
OVe1VvjaoOVhkXflk0yQHCPrnlELjOKN34QJdfGGcdtU48Iimdt7J9bWCw0qguaa1uEXH+etoS80
DGUEefxb9vH/gZj/84/Y+38GYo5Zm6TZylf7p/4PPOZO6/4bj3HVf/HmWjhM8Mr+R3OF7f1LJ2wI
OSpaaRRIdxn4f8Mx2KTRI5FUyX/zf//Vf8MxhvcvjR3RcO4m37t/QPvfwDH4nf5T5Aj9ejdCqWg0
CISDiP9/dfuLQsaA4DvZdS3jgO9k6xplMcQE3Tr6zhCcBwSPmvchcx124OzT3nEyYL9GUiKz1OI4
tWP5jZFPeSiTLrtqcUH+sLYy45uKBJeQ2r7HR2HcrTX9Oc+L9lfObLB+QWJaSDO7+TOOoPi+RRLs
hqPGfC7qhf4hAkipSq6oHNxWs/Eq3UWofiPi7OrMdH9DzGU5FYVxbZJB6cVfmvQUUtxdQgUyYuyI
hBgV+tIrTfM720KmOarAm02yU7XO3ZC1eHGalIC2pmeNE1lu/mgZBEI3pfVGZWLf67M37+XsUGoH
5ZID4zj2Y8WUR6Mzw1ZLjfVbmo0diLDqvrv29Dt6oh247kqxQ1xn9mFhJGodDtCZz5ZTlweVXeeO
j8qvrqrssIWt8I05faBLzgk8c9FJd1jrndn3f7NWz8kupihgJbQkbI08I5jQ8M3OznHi5SeVVC7f
LQmJzQC988R+o8GQuYIIcaTb0iqHT6X0lBAzAHkugkDBYUo+gYOtS7aeNXOXtPbP1PdqIHPttsTi
kyX1XfSxE9CkTkJexX6c6hTSDRknDhB2MLss3rUkVtyaZ3912r+Th7wfuYL0HEksXlN+0O/IOdi6
ypah/GwJo42stQmQkRxbu+mfnEIur2Y/7AvPimp9IX1o3dmVwVOcIkSTu9IutIC60ENqJ+ahrpNv
QJxwzL0sgKWxSAD5xLwapUuxJYlHOUkmpUBZ0BmkzVoHpfvTLBV9Ue3joHfNrnetPwOtY5oEObM7
iEq1qswAe5xHE/kCjJG+ww68knpzv/0VXkPqpNzdHZCw8R6hUakgbyhtzHxN04cdxnclmmx2rhkY
cAmY9PQvQcgtNV8xx3dlq7wCj0pvA4iz7+U6cZ40aYaqyRBpDj1EcNkOYbUwIOV6yQtBo1a6Rc7r
PndqmUXrqDs+HP9t1dOKOLmRByan/KtMVVarSfTgcrly9GjM3gDmEdEZt5lBHNNwAyFCq7kYbkQx
Bcu50gvdL+A3opoQ9qk1n+xJX94NC9xmnuZ9RqcELq5uQzOe3Ftx1l9cjA7XtaviV+T/1Vtv3bh9
461De8I2ISv6aUTu6qMhJsyzcrP2Kvg3kSgmuTfMAu2AUhHjGihj+7LaMzvTUCGGrWtuQ60E9BHD
oc017deJx4SLMA4G1Rl2jdslDyp0OutwKgJceV3HpZw/ClWKg242a+BOnvGHjBOq+sR8nHXtpA9W
TchfdZsSIDHpeMs+hvA9ezQVbqxY7MqaI8SZ27PV4Ful/Fx9qdtB8fNKwkGRNY0JOigL8mNQzoS6
QTLT4F1adel3FhySArQpveRC3XnCV1I3pM4y1szlA925v53CPAsLufL202wwuj3djdNLvszUvsmQ
I2fZ85PO58lr3rK+DOfMzR/KXH5AxUKtteMBKcMTG9wSJiP5x4L893o+pItL50cdlQQLO/HjjN4b
idahG5zISNLXpbwvpNUUXxZtDrI8/czmBJVJ6qL1LMVrlo+hYZeH3q7ps6PFwUc5UpxpCV0Jt5Pb
rORw9saCn1r9sMk6OOZDlt8M2iXHSeNzd+gs09ocUFc5Y5DVTiNa0aPSNl3Yww+XRUN47mBQWbN2
AV8rb3zlE8RZnftVsMhlIeIuETh2Wm0VRnmC85x77OOEPbXeVaVVBz3Tv7rO6U5Vn3F9ZDttUFdO
g4y8n/VdqIoMa8JotrJqa79brHeyh+BkC0DxUoTYEaCUvJLTDyeMYgKNKLW9UsbZfcBkfyxKL4OO
syWkae+SuzoNowsKLyMzu91EkD5ZGctuMFtJTG6CxKiI0rSt76uY+yzot6zyQpwcq32c1XeyjTkQ
44GdWECRu8thVp1tTEuJ5rpnJWevbBWuGY+esVFYAZ47IvWthN6XZdkIe8gv5jj0h0ryCXnFp15O
Gd+cjFpBNHARi/5z0Zmv8Yb8MvIbn7OikdQEAkZPHwh8N757WkzgY2F9uhU6diVWyXeq1XdhH8kR
UR5muyIJSkvFzdK26IAOdv/beXP3ytfBQZjZy2V29AZkfqq3zJB7pnwki920TVQv5m6TF+wy13XJ
w5rx+KXxjBfHK/J9RzhWqFtFFwJYOtQKTse1K4j5yZK3dFKOkCpRbNLLOjJyIxMaxkMxiImEOakH
5KxZL2gyzKvR45wgK2jrUvHHYhR3kYlba1r0ImiL/l2qcaH73HkmC6BDGpgdpWbZ3/945yTG7Yd2
ZQHAWydEIytVqk3R7TLpaAT0pv227NwA+6ZHik9c+BahvoGWsAWzRm9dId5KT59OdV7eDMJR/XYx
jrbe9Vvix/4WQn4O3hTKcUnIB8BRNafFukmT9kKNtm/oxsOiGHmYFIQvEVy8zakQCRpL++0Ld2/Q
+0unI94Cxx5N/l9umNtD6fdxpYVxoT1KiVSz1pSRUD/5IrR8pyX94NeddM6NcPQnu9X1TYMeKyB1
lHWqHdWTxmmLS1gLlLnWb4kq61OMNs1PenRAZJ/Vu3VWxas05LpNEcDZgr7gBMVrnDo7Hdq5WXXW
gHEgzK/LN8ZkRknjZpE9ZNT12av3UNhUnlY0XghvBJmrILKIzvKUYt01WrXVFcWOysnarITmkmfK
AjOljANSozZivEchJ/F2buvNPd7Kn4u1C81efRPWkIeaLrd644LdG9pmtrmZdFdcgBSeiS40fUY4
crJHHmECTo3d1w3UUYFganoRjTatlJzVQbcCp9Yr4SEsioGt9o9ZWpJphqqBW7wMzXvPCf0om9SM
y6jRHmI3KaIhZ35wvHhfIkAEYOE0Jl8e8gOg3OzUp1aZ6U8tHF/RsF6j4/K1WnonkSCRSAr1rdHm
0q+Byf2WRgaURUsdJcwj58RmahqcS8au7Wbezo3nZO+At/rTgPZGOONzXHNlVVP1OTLt7ztlpGZk
TG9lqiMTG0yqeLJU+orTwwimiboX4EIBBhwKe0pQ8ARGKJib9pVvZkd5UThWpR5q7ZT/5CCRGyyb
zs4yCaqyF8qG0kz/C+rX3FAwPnYajw0KzYk6JizoV3DUisPXcXxXeWIgnYI2HjrkMrQlF/aWlMjf
Rhm0R6XSucnG+tyXcr/WNeskxFAsun/GHpI6emXZqFXZbrSZsPypnvdKSrLjOvTRkHo7fR0+QUTc
Y4z4KZrZFzaGN6d/JvI4IBLZo+uyaWNfh0LY2Xqj3jHx9bPTM9MHIwRzTogpzHp1OZGzWzEU81qt
bq29eNL+MmK9QyvU07KuZQ4TJP0ueavOvCJK0j+pbUzKtOHVy4Mc2w9LVtCydKFqn6bVONSHgjsQ
6yCupDTOu5xgaAawfY88i4KHU5YR62OOuXyqMpLzHc21voc8bYK2seqTUnhrANvDvj0n4PYiIXmx
7FbS/rW19nup//Q5QYAs3W13sOzmsIzab+eiAyQhJgTlPpJgTNad/LSyJr42ohSRhSCJZmCj2ZXW
rzFxa6SmcXXd5a1HrxWssjJhcRqKgthN7NpOfZSAiBeHnp4lU/+bdtXOg107MyRuAZEjemJpCFvu
kXyFfawVVYs6y6siWcrcR1A4BmN2saea46YyftJ7EUrdd7sZ5navuop5veNMaXkd0fueFVGJCPgx
f0QkDFdCIAve/pubGc8Dj/tsEQRNIuknqg7v3iDrDN9ajECkxEfgwyK/rnn3t3XzW5cYF00mCEIc
bb7GjoSCtHUuL9If6ROhxEQiOQxi0LnEn1CRHhfNmg4GU8x1dYf1rr5aI61P0qOVeJBkhEMHwmmo
7XYr9TJM2kZO8jf2kqDU6nO14hhyUxHh0WBS4z5PhnUCHkyH+//DuNfdNOdpiKd3I3aVoEyV8Zm9
kWTFJvMCFtnhN4MSeY6bRLtZYz19GxkpNagopouO/HLgMLDLv0kb66eUwm0R1fZAea1EGcmcJd5T
ogC3eawbX5k1tsfSmGFVcsaXUSiP1Cvo+xWmkyw8jxJXtFiG+LVR9nUIvv3C4k9Q6OVrqirZthhJ
f65G8WGicRiUeA2tWOOua2ekPLm4d4QPluKXOR1KibtdUmP1kRlNIRLFLKhFvumXoty5gz6e0BXs
B4L6A7664TJiXoEqtQUdRXMY55yedTxoOyfrvsj9z/1aG0IkI5Q624OvyPxlhSgIesMQkiDuST2v
o3Ypm2y/FCDkQqnsg5UkAsoKdpFA27zw6B9wZB8ipuvOwhvOerlu3EkPPGNaIpmsH/XakR9oKbZ8
8KiVPZhUAgi4iTd3yp9wQlR7k3ZZ9j4sq1O1/K3wPXugyPV3EbdPlpw3jjS4rHOg5XubQKLjF1YK
85LljywG+3zYkdMVUGluK+U5q8V+sWz9z+TpFlGd2lvaujsjHS+sqGuwlu0PmrDNjDnd6fF8FQNA
QL1q/jw7YeJpC/21TnJCemwfmybRQ1ZQRMA1UaF1gWK3IQQRV7t1NGlOB16t0drjttlYYK8Q3Q9N
T00uT/NJ2AAolW7viEatoeuqfW1XR9ViiplWaz5QfGEBNqvxGyYQxR8J8cTyLystQhWOHL/vDagW
lLPamLgH457txuDsnUGdF9IYDbnt4+Wxc4zpu6tzO5SO1YQw7NoTenAGg+m+I9jJsGSbSW9aUEYN
vRo2jyfPEzVUEWRFBHo1nmapCzJRhx6ZdJu2kDRTtikqJ73psbTBMwn9Z5tstnQr1Xu3NKddAf0Y
DqPmxr6bT8NXl65guKa+VUXxp1SkFYddYvLtas40+nE/Pol2JeNWs+/S554hxSg3NGk3UYIW57gs
xZthjddeyAVmfNHOlTa2T9IRiNZShl6+YVwBoKEVpJUbKc7kHa1RHsYhmQKhWuu+mBuxRfs8Bs3Q
5xu0jdJPJi17RXDJO940ynaw1fHbzJlpqD9xfWc2PhMErhzxPG+GADZX9BzIT0vGTWkXUFslipQ5
qz9Bs7cesay1S+VIUwwHx27Jrkc5wso+qEiJlIZ64yHGqqskh2qm2CExIdcUQjpfF7m8pTODWlna
zW5iEgupPOKAHJTPWXDTVEJ/bqih6PWi3mIoVQO0RXeJQnPWV75MYioOxBJQpk4CHis/KgGWVGWz
CDt76TjU3FbqXKt1eR6SbyR/XEbJWEfN4NZ7NSfUjsBh4WuF/oJaxwR2hpNPXOhiIMxlr2reeeq4
CMgx0DFR6eQUEv9ChXfubTVIBsY34t4brXnv0oSimTRX2ToG1Uf2bGzXRZwwSiN5ulND9+aSuwOi
sfHQdVn1F8Kn2tSEVUVqwiCVO8VB6TzDz4aB+FQrO4tJ+Uri+hHVxc9QFvQwJs+OyNPX9h6Rokli
uyybprJ4zfRHdU6uJZ6yV+IuuO6ncrqjYBX187pFnXmqfDeakm/pBX5xHKwATeUgL1GdTZK7RwPc
fV1oWWKip1bGLI5V6eE/zXJmnSR50kb9oUJFk5X0qA2ddmNOTX2hWepR0L6HVFrZzBlrsZGc4jwL
q8TMwky4V1yZ78Td3egM23PzX4a+gxKyN5ZsQrxcu45Ur+Cu0MJTj/OO/gF7eo7L9p5qbM9yg2Hv
hiD5/kqBgNl1jgiDi4JPPGWfNRjRCEM9eZLU29icgQ57MeebrMySjyTFmDt1KeyBpkFNGB0zWU80
7GojPC3Xm0ahxJ+YAOXzutQh0bYp3gsS/VG5vGrgoz+i4d7ph+pAWQICIRhESrCMdBMX39Vc71kD
UWojHEhWqnzyyYraoXwd8nEHIFP/mGnPjxcT9NwoJZVKtbmpe6V+BkIfAyR3VM0XdkZnxcAtQqnY
ZbZmh9JxQ9tWzvwsKjDKGqXIG79is28M8x2Ml5+OqPOwcqwyUKamhg/x7I3euulPvUy3GhACkzAX
mDMqm/sTIWuBBajTART6dXyeBEAVJDHZFYODCWKg2igbgTZFxjMiEvnB4O8NQrXcdFx4PsjeCFXu
bYu6/QaJSSOtXJzQsPox8lhtAqvWgIGnYvzE9s82NDfPVmvu7a6+5Q7SC1odd+viyEcafu65u+Yb
YvmrQnofdT2DQjU6Ii/sMFM4TGZ1G6pMv2XT/fiss605xR+NSM4D769fGsptiFP96HRr+uis/aEn
Bt9X8mU/rfUYTGQrkjDWBkiufPJ9FTCvqo5SjfL2sY8sPmtcRqnzV0xIeYykBOeDAQJ+9E62OrUP
VK62YLntTijiL3FoSKiHrdYMzmaNuT917zCV6+qLKvsEP36pjfmXIx7RjBfLS1OPoYsVZ6Jb9wT7
4YQW+WmPtV56fpbEEiOhI7m9hCKDDBwlanNv3lnF0O8UsGBkOD0b5jJdZdUcxy7vwzmhQjO2JpjS
SjT7aTogxzhYqTX6ZqMs/uBRH6M5lHJaHPZ+EgM2FfEpdY0idNCGWEpHBZEmPxVZy6iy5j0jrRKY
sAMHfsPxErM9W6S8By28LavQ5CIqvHd8jc2t7Am5nqdaYUKX04sSC8pmGgpVxriglrpKLgyKHfBy
8ZJOwIiphTqRCGrnuWt5bRQaY4uibzfd6u7guj8pmEuuumFtcU4R0m6OgSLX41Lof1Knv+rL8usx
5c7Z6lFRGh8kDA0RxsAYNvDzbx1rj12rHXsgTU9FoYqQbIMu3vCN7tccHC+MFZ4r+3oXGp166039
oVkRUi1en21UWyupi2MWGxFSqQRnH9F7lA/oKcoQqWv9XbmwGPpyQ54Z2Pa0hF6uMbEvveh8YaUF
lgC68TA/b5dEl9HaczyZBZGQjWxPrSPMrVX0HHATpiOJRSqQsY74X4V0btaHouaxc6lmiM/UoHc+
yJ4Xp1pOuO+aCSnZvCkdsHObOfSJPAFxTVLFiCRBbFFVkVVUttlRxYcA0MUmk9d31EuP/aQanpCK
XGJGzbkBJGeOIiO+KncDxnfS47tD7cwV9znIXcHJpA6Pjv2QarT3aZ2abGpHSt9r8pm0X+OqyLaC
/fXWjZ2BgMjaQdlADr5CNoxOMheNzAxisBr2hqKEJuzbbmMaw7nzlD07KiiLtfzURv5jtJDZpV48
cl+W+4piI9G0YVY6cufiqJ2MVzfV1V9wtYK1wS0ilr/sh6yvj5gxCN2pZu7bu2ini9GTdiMTQ5Ft
kbc8KlYitkYu9wQgLvg+xnI70hoz5w+542CRa06ujbTJAmPve1XzFXRnPvEQ9VakeRL2WnZu17J+
4BRPYNvUdKdbY3yyAP92Wp3Qs+otLeqz9r2msOCAGUrlNZyNF8EGT5hRfrQJ86KRdKViVcJD9L08
sV582aXxlGQQajzWp9FGkNI+aXUaFkkufIx+/Y06d8rroOWjdhFh7JLvkabkBU8MNmkzMVINefyn
6hc7WsQ4RxL3VaRrer+jAodTbprbVxJ+S3CxyZRPKvkqz1CoJ5EPD3qfOT+slzdZrdp5QJpZ0RTc
d4xyVpr/yXRr3zA6zXc2c2kSajHs+Ebbrh0xaXbgQdbKITXXGECzpd3Gd6pAVqVyGxN5dTr1yyyX
Mppz1CdugaS1Qk82SvNJxO0ReHLl+By2ltdzoDaO9Ucx1Qu9HYGqnVBQh2ZFf+8sS7aTtoYAGonA
Z0+a/4p0WaN4Xt/1taZes61ugLOcBQMYbobJm66Pm6Yb3UZUFR17zc4owErvcgKX6ixc0MbOK14y
5FAgYzfORCXo5DLe65yea51vZ87nMihQ5ka6239nbkwGSWwUr5ZNpfMy5ptxKEK1R8Lb6dUja18Q
t9oMxZvAJij5tciRBAtlfBoLzK/GkNzld5t5bBDia16geuPDwg7E6qsHTYlme82pRLOS9ctlbDsk
5ZfWE87OOWiJoJwnyBNVXBZkj1uF5ITL0lubcc3Osp69nYn3LDT/SacHLMPePozuvmgVI7Tj9ZKp
Y7vF/84/T3u8RLHnIWrn71BxylWWvMRu96aqAHcUqFqB0rnPOFvQsJs2EpY8Wx6zzi62iMUnv/Na
SrDWOWiJ53hVDXypKRdaUFCG3ThXgQB3bPTHHsbX58rRow54z9dWJCQ4zjX2/+pcxN5FuPpDgQws
oAAvXFmIxJiEJk6FcDI8cvwwI2qT0Yeu0JAqtQS3rToQ1ZquIAkKWlioE+MpJi00nHvvkCYLH7tD
8hXBV2Fhame2e7/Ffriz2WE4b4bBp15aOxm18Vt11MKpVD/hsYUTsb1NPCB3Dz2azPZk5ZWMQIPs
NuM0pNuGIdH0M2fSN/jaaJduZ21fxww60E+kLiwM9eRbV2Vx7XMKuVwaZ14gYI9JoW/sGe+Rk1+5
Mu9SbJeXpJpPzZAsZM5mDvGsmdfx+S/43NhF+HVJQ65qVXzo1qA/IQV9H8U6XS11zgQKfreLiqbN
k6BPNGtLJP+ERwmNSuQuWuznOFIelTx7wAKrszTofZjPpn6NJ7F8tjb7eydi9egq1SuIrQgZUZUg
VZzsaGRpCvc0pajh0lthznk42/EfXTEvGsPJVL/zlw28/C7Srin4msaKHwGGFgVOztU26XmkOog5
h8raMWmeVnmnBIaDQtVa4lUNztEafJQedBGXt6WbxU0OKoAGskEdFwHK8sgr77XxKM/V/MPmXlLL
8Vqu84O3kLwYDD1h7MuUfA3Gn8GW0MpZgdTVuHdp9l+WeZkZp0brbihfH10BOkABwqFqvXXnaWhE
UzlSFIoEm+LxwtmkRne2cnGchyq6ez7CDITrhpnh29XkdFbmvAj/+ZGL5ZtOkZA+i7Bs2U/XpuVE
GqYrDu703pYdiJWmCSX9ElPzlthUnI9bLSErkKDVoNL0j9iTaSgwo65L0zDyaZO3KXkM0A81ex6a
ViK4IShUpGWFqeypd5BbmvLGgGIi2NnS+6iU6dZKESkI/8p5/qxMExwbJU2L9zjr64ieD6TosXsw
48HzzRUDneB5TEtsHFsDkqORDxSlN9t/oNZKuKCVnnU1pQXdRDJRhEZXCR3dVkNPxWMTe1j6K/LH
XxecsngvyLrwq7h+ndSsD2JLSXHlOcfM6s/zUO9wzn1NlvGoLC2fJjfUmQDkfaIQzlPMNsbyUmxs
vKIVFTB+61QidJXslWoVljd9LM6yMw6ObFk2bEX8WrUDezkiR/Q9J73LASll0ZGhOgW53URqNX5j
lJju6wwID7PCd40tPuzapN0YSBee77pNhDZt49FL3hhojOfJ3eOWMt5MfUZfgfUx2SaarpzHfziK
klKVPGgd7EQYh/PqI8ch/TYPK33XaWNfWhPpxzbTJK9XpbyaZeY8LrFTn/MOoHGDJ+gsZsPgXW70
/lJbfXpKBlu5eqPefZS5Yz20zex9x2MuXB+/eXECglA38epCZNAFWdS+KBp+LrICKXqKEd47qXHs
yJY0YFFi87kbrWaLJt6BEXaKyKFtKCCKaIU6WeztolrFt2ljoTRiB2wHfW29bXKDsAI0zBPtkNgT
Bxqjtiov40ZDy/hQ0gHynuh3NledxMWxTOYdp7W+5jk7zYY2fgHlFsESp5sS0qhSxU7O2sVqZH7i
aYlTXzfGp6ot6nUde+pYNaOJmmxk2CkTFimFnJpRT4KsoE99WcgOsORi3QwcIUjwLTXSSEYjgzhe
GAG7LSW+cACsvKe4tN+we7yiI9AhV3EtZ5PcSHM0/wqz2TvqWfXm82LyLvAG5Z+5tTBbOFdrrp5q
ZX4bK133aYlxtrNgFfBMcadd7VtcAkRiiucU68dS/a2TKXmoc8kvOc7xCdFvcVlUN3JKslIDyBFH
buJyYNxWXzrhJlPYzUqW0RtFnpDocHYp2LuWXI5wJ0QS7yQOG7Miq0lBe3rEY3tUdTcJ4Iu8Kzrs
0Gq40AwljbJmun9sHUwwiq5vU8ePASKAakZHfsD1QJNNW36SSaqE44x0v5w6ysOL3Hh0F1CIrCWY
Kuvz3ZAlI5gdVTdQifYeEN+NEEBoLATYGZ9TMrP9pRX80JzScAR61uVwdG72k9Js9LB0mtbvJtGA
fddtDpzz72HbCjs8cx+jNY9oRQSMgmV+jZUTOJVV7dw7AJOuY3KwHaUmufW+JSOJPUw99JjTgvRW
fTrh05ZYGorFfZPtOES1JSGvnUU5FIVTPRLaSmWwWSnLpZ1xTsERkPBYtou/dszRyWovWK7ZfPyh
b+vFt5GgfmFKr6JBkePRmbp1I/Ss3Ja1YR41MWaR2y3q27pa31xWn47h7WU2WScwCS5/aSj2H8yS
7rEtcfGPwDZnID8b1rPMTsqcWOdhlPNTA0jNn9e7Wz9M7UWZdBmHQLbjaRxE851TqLMjRaYy2BLs
nrsaC8w6cNrUeHbPiF7xItOu+p3/F3tnsiM5cm7pV7nQWixwMNJI4KoXPnu4e8yRERkbIiIykzTO
NE5GPn1/rqruVkloAXevjYCqLGUM7m60//znfKdP8yc/GIY3gn1+uhHNMC9rJE9UfJeyuXFDDF4+
GzeYDmrQ6oCIRX4+6R+x3usHyuWdU8sH/0g7aH3sOaxPlZz0OVICC5Lvx/nO60pzye3K+pF2OLh0
PiSfNnG6g3IbEmgLLA0eyr2ium6KzWOVuoRssoVy46Iz8V0qQJaVFsylin6Qld1fo1mYSBi/ijtH
8cr3zcXlSk3X8Ci/jU5yvRtKdZxyZBsa9JoH3bT4WgJcMEK2ztPslOnR78uexRVTDzHRpbmrkFMO
AzWQuMXGyVu5XvJRNA5KhkNB75BPzRGccvGKK69di15HfM/+j86iT4r8WHOBU6tPZB3TF1EMlEqG
8A24nqV32LXs641wrtmAymQ8Vkk/fcqhap4Jg5gLsZaJ8uULVjZeb8emI3DxivuFVrPv1EMXP/s6
kvFK40onIoWdB+nBTsc31YXVsg4s7PEO3vfXtBp+pf483MbFYm+Rdc0201jo/DLIHl3hjSDBS2wj
ZswexsJnuOzzMjtkg4MCQOozfgB7Tf+VzcfazirnzGer2yyhLYnwo4LNYEiO3kCgkYLyglerI8B/
qaPku9XL+UKpGEYxVJOVDrQ62nTY71QPP2gx1bBzfUqWw0lbXBHTdJOOQI6Soss2rSXNA7V/4zer
VeUDf1N+YtYLPv1g0jabIyUyMhSl84JvIEOHJB56l4bBfSq7V5H1tKhRELkpghTeTR1Gh3Rwwkcb
/UzvLdvN79IlGi9lNi/vfTmwBM6XElRIlrM89KLbIMdZQaNWv+k6jD+atjz6cXUJ0KQOEMd0sh7t
AEUQVM65ZNLgiU63ncrqGO9cnt57IY3ITtQQHo1diawwlA9xDP5xSjDFZ07FTmGp5S2EI3Uq/D7a
Ek/u4aZ7a8OjYT0Mc3runJD3lKE7N2CVxsGVs9rrhPsW5SK5a1UzvSe+QSvErT+udNdHnyPB36cy
cfXLRL5zU7dt9JUo3/+V0yv2YLw5vut8A3CHfVhxYM8QAVlMmujARuB6RQrD4kHzbatNWDXFj3IZ
1Te6zBHUravHMNL5rZV23wjfUXSXF/IjG0wNoNHB+6PbMNnETm3OntOWCOELuimp6rvZo6Oig6iO
SawJdpPFWR85lvu8+LBVVplWUAoHLlq0pAX4r5h0m/CillocSOdOm8Qb+1+VcODF2TWnSY1yxxHI
tyBBfx/KSqm7YTTBplIE6AhtIZs62PlAFNt3jLSpOlhoU3qFYVM+Jg6nV1fCNch6+qe21ax9sqHo
jGNaVw3ViD3nteg8B1Gg7n/04dh6KyAQzqkRbEJHtPHjYgUDTeGY9pYovxroqIjzhkHeNNJvdrBG
k+McLcNZjHGGH3bw6VbG+bS1psZ+i5to3rJLYyHXPXg6Qd5nsLV4B20SZR7a8MmZveTOz7Pleaay
5NylU5GugUxd3XlV+UCPKG7OsXJOGfuHbd/g0RMWir1yCnKeJJdOzkhKu1Ket4liLnYjnUOobFV7
yAvd9CvH+Mmp9BHsWTJb1LyxDyJIPr0qlxhoM0UEspMJH5Syqx9eFhBVmmX5ZRr84WtZXI9agbzS
lfaPzJ9cZLwynPehrvWOWvFf8zSQIocA049cp6L6yx0Di8Bz620E6Y9N4I/FW6fa6n72h/YTSQD/
DCbDpHGPtvqqp2BdezilZpNnvxyySZvaGufLDLCEksEgah/oKGfVWuqJNEQxBrdZfN+pZEKl9Zqn
KIkxIrIztl8yVs2E6norembXh+OWtMd2JttzCILYt2n3i9XP0nM7TSLFX54UPk4wj6X50XhYFRyZ
2Z8owukjCyHk4qWu8F7V1qsaOHAL0DlYTooR/ykV1Wxmg9u8TFgSuLP+aU+u+0JD1kDVdhGe53Lg
UhHUy8nHc3Cwu469Wq3x99iselZTxTHCclwhs2R1/mDxE5L4mftPB7jIY2KFwW7wDGDspB8Vm0+m
EKjL/iaBUgJCeuISVMZmO2FhC9jE9bxnRyN4oliaoSh7MMbbWJ7dPs6K+y++oYyfFq/dZlGtxxXS
C+bTlGaMXe20JPUmqWfUUd4TZPMyd3hyFdroqp46/yG0WKB1eh5eLLcPXoTq8/0IymBNLKlHU6Db
Z6Fw1pBTQomFiFB9gWPs1sHcl8yO3bCvqDvgYdBGLxrQ1g+gbK9j3M57q04dkFqq3ySD6U7c6LD5
Wx39goFFeSFzQfpo5wTTkvLa9CdpQ/WimfduGfpveJiSM+NH/ehQhIgEml2vmKZcVlZooockzK2H
Wiu1nSQ2PUKcxaPdt+9hh+V2XrjIycQqwNu00bqOa8NKpVfnbHHkUw16cTdr+7rQ7xoiywIvPNNT
5u+8YsreyLfdOFPN3AiV6Ow3VvB9bJpsM+a9+onRywicYUl/nI2cnzLtWDiKe8dlA48Seg+Irj9h
GLDOBVh8BHPKFQ9K9fUtGv7y0ZIBfvH7xrnjjKwW3v+B8+lEbvTlF2H3iZlmPi6jDPYDG6Uvv7P0
W94zQOUDoLagX5b0FOv0e1cX/o4VgnuRYzBzCen74b7kOf8KKb9/NFWX4wy1OMzyyr/D9UN4H0LV
UViZzSHofBpvKJ87dxqmjewrzkjDb27dhKHn471N/bsoGsbTJAXeacW/i3QYPC9CB48l/O9rPS5g
nq3ToDpZymF74PMWoSwzKu4Iunds0knjvYTo2M9BzsG2GZA0mVfcqyHMGOJglyrXnb3L4z45OSRd
1zgYrfhCIWm2nhgQ0sOsTWfdVinH2TiT/qqzWl7sNB+GndBJ/gZGMT/HOIofynaQ90YR4GR5wlgJ
rKF0noNogTtHhw+O5Came51xeusNMnmyYzhHvavFzTgG3UuMQedEPmZYibbo39CWc8xeA75jD8vm
pmoNaizxlSdPwWkKQzy7ZtAGN4dU+3Yqn2CK3LnQCE/DpDzAC/FyokOxfG2uyKC0r/kfiW7YZa7c
TAnzJlMqWUU2Kh9D1kIY7+fwutJ3s4O2/W7rGJXt6gqzFiQq97nwIQ8Mvr9s4iBtNsaK/Tunt9Sx
wkN8mhV/9ZzO7m5YMGen9HXSQpwyFC54WktUJqh0MN2aU+NYFhggz30RUSPIU1j03IdwaAdIZ09z
65c/6pFwEuzpUV2E77D57TAUbUVYBdeNlLgGyxP73cOxdFfqeMbxwaOCikf/IXPEgLii7Pesm8az
ECVPv3mw74iaJgT+rPLOg85yDyIje/WypN91eG3OUVWqu4lLxQ3bfERoF4riymNU46HBkj0JbbVF
GQi3Ve7Lu2iSZpPNLpxMblWvTYOgTetrfB6TZt4B2g1/kJLPvgssyD+nKhxXCYacdbB4FZOTKHdR
QQRpRdo/uPXmTr4HuuC9L/KcrMysogy7S83tLJPpi0rKxUK4RSYGlOc+wjio6PD1vSMCcfzdjrLi
IfFCs290pt6WIC83dGMvn0nrge/IRX8C+SIPHfW8vLGWZEZpHu3VYKEr2opv3PKtjDQgrw4Iy+E8
No6+ARnZ3Khq4fHv8RgkOE/kRjpiQ6zD4JyvmjVzX/8TPF92msSQfU1jAV4m13iChO9Ha24qYJm4
VqX5dvEyJu2BU+Wz1B7cPuE6xAQiBESCkNOHU0Tqh1b5Izc/c+gmH/oCG4ovPOrdKR+y/AjRNOhw
+vH54/Ea2i3R3pFq3rYe92kERiLqqFpGsesB6yzBmlOVhTUfSgBzM1yVHpcjPbnecSK08s49Pv0Z
YXJ8cTHDpntCwD7R10TO0EdYPFwjShH+vjJ5TrKJdX7vWNHBk0ZsZslXpDArZE84mT3TeX0xLtkb
o8Hmb+QQkLMJZM0s5B+tOaeldyYovmUKkU9Om7HSI3mWAOT76GiL/NY4QX8wgwO5kKjts6Nq5n5S
vqiWOapMS0r1VlFFwy+UOqx7WcvghxHtrDcVb9k9Vb8TE0N8wyHvskt34zuFAfKXBYIbOYTubTaO
E2GjFhg+uAyz9DPItTH9ofxKHLx6DHcudmh2MlF1cLKkgRPdweWhqtzctHwqufMMZX7U16kKGWW+
8XU7fsWRG78kFBPTIR+xtTMybH8AO5MEaXGpuUbzG7Bn53EpDMqIe9WEtdF3f6UX3JkT4UZ7kcBT
zcDSnGuB+ZE1lvtpB639fSz9+QBkZrpbBjd7bZLJvFEcTJ5E27g4zkBimyMFu9l26pXZBlHpkSgQ
0Ua2mJTJ2swrtsEwZLhUbQnhC7XWVeN9etyqzhVxiCNguSlZ/ZUldqRrO00OQxzpQ9l4/S8wyACy
WZqv07IWOOtgvf3kij5sXdvBuTXEQBBaUwEY0da+AmBw7PBtb5prWQ8W9J+aff8tbB/8m1M5sd8Z
qoCLYOh47FlFWTwPLEaLbc56gthgxcq47EXDJpg9ELXOXIvOtj8Uhzm3xFlP1zEaTsNNkczVIes9
ChR1wjYmpH74dQH2HkGLMKywuB89cKW4QMgYPp15ch99+HXfVI9BeQvmNN8YD2tj5gHIKVuM9yGG
ss1Y8eno+kQ9lcZ6C6gcWve6cG9kZKc3tdLdi1lSQ3qjFA8JsaEb+rHqjbR7AJrZnD781etHpnEh
4eosTr72iPnvGl+GOy9Ap1INft/MeeHhxGa+v0YegBNj6NL+woxhtf1XksRqUzgA5VYeqfmZ8nPe
aVK6+p2jodoysCy7uplBrcyl26z+qrDWmNqegn3GnWafpSlWj44h9699lwZh6hXpwWC4u89o63wG
O51vHZFNe8VAsh/IDf3OXP5POvkvf+9J/P+nky8fuv76Uyz52qv4eyzZcn6zKVmmCgdkK0U1sOD/
DyfOcuRvIOE9GYbCdx0RXrv3/ggme9DlHAEkjlKIP+qbefr26d/+4tq/XeueoZQL8HIkif3/SS5Z
BH9mufuSShlH0GcQ+I6UPrS4P2PiwiVKrGpOPvQgrOVUYp1BiBEZS8iyGtr2mKiKiiDmolKwKzWe
z+WzMXQhWu5qCTO/UPtCuRW2isFLqmG+n0yvm/icu5xhLLO1ByRU2KX+VZp5yQ3HQBL2z9nkWRH2
MJgvIj6iTuDLXJVeJQd8mG0Xta+JS0WlJxA9yDDoDZUVhqxjVlvQtsONS6PQED5j/qwFY3CU2n11
iehW5/nG9FgMT5pxq7ifEXj9N3Sswt02tfHq+0AqtgM0VtvRhwJ6kd0I9gGMVxUTwJalYw1XQJJD
2oH7tu2bxO2seGXG3m63yEf6F0biTu9hwmLG8MGhNo/RAFDlrgnK4rvVsoNh8cLMe7DL0a43VRgk
H7jHieHEk9sUZPhoV1vJJDRobQs4W/69dkn2oKNgnAKhHFqY4VY+ZtJxV3HXqu9gY/Ooz8cmk7tI
cCQe8DV4HHSZV+k1U9UQbFLd+81e+a1/6Ci5ita9aHuiumybIIIWuZVuDDLXG4SN+QIlwgaB2Wvz
qwnibvgSCZum2yY2tnNyVJc8W50XsKILPfLe9vWA8dgzTy+Nb6soXjUJSPR8Sxx7UR+lnXrixis1
ieCWlFb2BrN80XeySaLuZI/8Tbg7a+ji6ShHNq9zKx7GCWDgToTafJZuicDXV3Hecy4L+xEABTxq
4YzCZYfXu/FWLdcyOuQmUBnaD7CCq9Yh87J4of/uV6p6WkoiERttkvG556OW78psJKJDjb28l/hC
xIqygWuFW5gzrPNHcKeTmgrjERcH21V7HJ+UV7MPWWTl2+s8tfWdlkQqEWqGaiJ5i9uJwB2hkYIQ
UkxEf2Z13OKWrNQMPdhWRXTTu9xJ8AApt9t2XQtCvK9CCwMg+x6H6d1yfAy0VZTfXlXgfDdifHxp
Bru5gPSIs5vSbwx7bhWq5E52ykW2wrJIQLcJnHeaC+muWGxn+WWz2/f2UOn4wNit5QWXQlCisJl7
u3gsm8kJsfZZvr8fC5dX2obdRLcdmZSrizXzN4oF0GMhJ7mwlLAi0ORK46kOAoEXkTwZ89mM7w/x
PzIYAv2u1zhF/AXVtPIbibubCu2QC0PjfFfaJrBpFVw+FpZVcUsyS0tZbkBJj7xsbhQbJs4BK9LW
nkYLOQjwYrTiRWnZGdR+CvGaa+NLK4hh7wEs5Q941a+OicW07brld4I7cQiAzqQyqJINYszE/hIz
0Zkyg4R0ftgyBbe5IjuP5YrrHhcLfH5UIS+G2yMbL47b5En8HSMbh4MOt24MIeQ5hzfFQ3HA2nyr
LHtIN0mcI2ssE0ErWoYcuyPcnfrp28i+zeEHaHLstQvN6ZvFlM4Hv+Vpujd1IB4y7GHQQiaCfU9R
O44HfnBrO1RV+OFAy2qOYirRs8e4bPNNRmxKsq8Dsr1NkAa93VjRSEzWDcTaKmucHK/kBI1PH5Sp
x24HUYRYt9u3BfazxrVt5KUydJt3EAoVTj5Bzon1DsW3HRRYLqSmx1jRspj8WDQTYTlKTnI0yEHu
64VIyEpkSfuLodQ9jJzyzSsqmoMdEA52uOf67DvnHDGCFQjY7GQ/DG70Nsdx/SySjt9WNpG5Pguk
/GUbyHGU63KswmynjT/xhi9xrazVyLaXJXuA5n47jY1A2SksNn0rpB7329BI+RGKLh9eO0sSwPP4
1eBjIxzKiiw22NaJbHgKE79y/KOALjru6DCy6tuKu88TYHhES588RnaTXm11Ozqb3M8x9fB2R2T1
6i2Y+dy7s8t04rWzmo50rkdMfyNmabkcS8vibuyhn3EJ0fUgfrZzKjClTCXOJL0enTwxM+arKCT9
idjRzvdpxpwn13HZqSFnllVscVc9bmTjskWN68EF8chYeQOfiniVyGmL668YuF6e/ay09CfMxzjx
oINrTdxyLvTkrS2/TJofGF5gJM3ERMVXkNdsl0M9w4Gc/RHuKGpKSVxvO0q3lXc6GWZU/KmAgAbr
obdZ4YkxPWRz1RGKvh7o62zMyuEeEUHOe1XNPB/JbOHqSFBk3bjacDPBlL12vdx9LAN4huuGFWS+
NcY4V1648ZfbrEsdAy9Msb+apRiSfT3wPENK89wHEeJ/gu9V4vc62om1OHufVMeVQpl1/tnzwnSA
tok++JbX8LQwmiaZgnKIcu0hbaRDCqEc/1CZ9j9VQqLk1OW2LzEzxI0pKlY+Vth/hEsJQ43Oi74H
1jgqFJAVrjy3+pYVmfHcTbmEQSpWHi9ucywygDMFtrrrdnMb9X3KsszEEu9EmpbjCTdZF9501szl
Wbil4oVbUuD281qWZjBbwVOuAy4dx6HY0od5rfesbQfbDMRTQNF43zxU/gEyc+WM+9m1DHJ+PhT2
cuStS55n5c74Uy5FyW75ve39ubuwZ2wG3OB6CnD9WSrWr43rNf65p7HLpWIVEtaJVVCf34d9Xlcb
HNKSQQGvyjLeN0Flzc9trO3xe1/ngHxJDLesybkXzVenf9KyX0bh1ppeEhmwYKxk4v2qNWlWSPGT
VW2Fr4sYzxE+jW2ZhvLZcUmi8IuToE+kqD4bbB2tICNpsvEdO3sRrao0TuZT1OSBwByFCfx5TnU6
fuRjX362VX9FP9So9GcT8DE+ghWj275ibznd52XDem3kkhsc8gH57ERQUJQ3scU+/yBz5IC3knc6
70JbJfrVlJn/hGRdfQ8oQb865RyobVVINmffLHajDgldBzjyTTViMA4AemzccdLD0QknZT0XRVFP
jyAg/NLi89sqfQgFY9Bq7FOHb6pvp8fU5tDf/oePja38x98YfP4tH/vyQet0//PPo8//JWQL/zc3
YuCR1943phmbMqTfCdn8ic17mrZxPuFcSlwo2H8MPpbj/ka3sc//06UYlWni/xGyr39GHjQQDFQ2
dVAhTOv/9d9/Khrr/umf/6sayvtakbf921/+pYvJDTB6cM2H7erwk14Lw/6hL85qSR95OYdK7UXw
BnzHOyNa5Tu66b6oFSgP/4AOv/+95Okfv9yfB63rzxkGfBEOPIdsOCPhn7+cMBhOYoRdkJmYmPM5
aFaxj5Ph33+Vfy18un4Zn0ezjGgpDcQ/fZm0sJaWK3O0AtIUbOXYJjd5TOkJwVd1U5DoOMRdV4FY
hBtw68wExLD/upt//12If/3dhkHgC4fBjUhjJP656sm09mDYdK7KRtefWWEnD0DW8DFnv2pKBX50
A14wyIfdTUlomeR5eiXoVOCQK02WPJC5S6S7c1bjmHvd1hVZ8zSqOr0pEyPecHj6j1Q1ZGt2yPmZ
tSKgJLsumFwsontreU3QpRHly4MhNJRwcYN9blHp1PL5z7cZAZ51CTn5R6jjXGwCJfkmpqBjvesO
71R5TO+Lnu9R5ePboCmcNSuYeheF5fTMpYHNpcU+tRzDcmGJOek/6o//o6RwoPAp+3dKSqH+fJrw
n/8upIgrqU3afHKE79He5/6DjuL+RjfctViMzyjhhBD02h/HictJc9VfeDcitts0Q/7lv/4QUhz7
N0egkHOiAI7j7/0fHSacaHx+/6HazYa2L5B57IBjjYrBv38k/uE4Cdk7cuMiu9IZ2z/gMO7wv7FS
7t+8ie9Mr5Slw2qL5LCgSEfGmWg3T9oW44c1RHsfgOf46JnGlVhneplxmSLH+ytt3brD0hYTjCtl
Mxw7IjDd0c0Gr2L3HRTczMKkSTHS22mM5IiO8U3mVteujbdMzqFddO1sHANJ4o39WB2nq3hW1fQU
tg7O0HAygIkwOck02NhVWXY/sjRXdyW5xmbDkDipH6ZzaSDDY6RJf8+gwO9SpYFnpVDc14ON6gk3
5GoPMxUsxg20Rid+tskMI5MQBdwAgXiGY/pVR9NllHG58XT+EAvrrD3lQRCxigy4gC/6cF8OrG5T
PBt9013COgq/2bZ+H6LGSY4GzLm9doMca5ct2Yynrygc0c3SRl21bXwDkIC2nLDcD+wTAS83HvNa
lchuBR7XC7+JGsjkKvYsI9iUNyw6SVi3NzJU2G5YxVrLnqYz9nQKY+W3JSfUw7amHnR1jTt7d0g7
7OaoBOWgyC1zLOrr3rxymvLYuWjGBNW189x11AORwhkrMJZDHMbHBRQ/ongrnEf04xpCGgNdyKBa
p+YzC40yuzpGedmjL3nJ/WK1sbcu0E4+3c6Jb704W+QDNcxpQopBF0hI+ex+d9th/siZDx4mRYyI
ifoywRbbdLlnhSQQ2uAxssaXpQKNMCvH+4kbM13QiZcJPgAaXpruKuN64kuYgZWgSLs82/tQPIdL
kxHLWVnslt4UPEMWtnNX7vO0wHqaKYOZIG5BceNR1Y3YzmD24se0zMI70zt2Rs/KmOTyJ0N14fzM
FyK3TxQCtBMVDqREsKlTpusSWqT5B2nCyfEF7r2FWc5jUeYsuXfoZJ0BbJZulgNxIeJAGEpCuWDz
QN0UiYKBKpnXpvcX+V3as63uy79jd5XFBRpN38MLtxr1SH5y34URTTbBqm9DNHu38LAw/Q72tTUf
yu1cgSImPNF19WcUT0Ny9EfTyqcGJVO9eEnXUTdAI33RgqVZanbYiDw9sGE7UsVt/zuFOLXtwoFt
rSkel4hSHmiUwbma9z2A9BAxmElL6R4DSPGnHNPPPvfJ3rhTV92GLaFofO4XQphwT1j0zU/9ksj3
JocZFmeOu0ukP77nbFAgZsgcqjn+EdXmIShwEuZrRnAqcjrSAyCVq4OV5+U+A9gIXMa+Lgzn6/17
nRE1R2w0y8kdw+Ka2qryZ+ZlOC6UPvL2ZZX/jQSYPnHGZQfsDcFNhV9mw4rvV5aJ5NY08XOhcfvV
+ZLc2AgR93AeGcHzgfs4UAU+DzoA0FXieX8OiRGSxWBVsrc5CW8m5MeKEqVs2s1YjnaJY4IXCA3L
Q9TM3Q383P6sZz2uZ9KewCEgG/YFUN81N53xVaBAj1v8YqTeVcRhupsWbe9bl2mr77zwZIPPhT3Z
ztU+y8PxgGmm/u5WDR5uUDh4T0Szk2mIXiyUa60aIAcbp8cJ2uNbWtnovEe3IN87jN2905PKzgYM
EdSB1UxEC5MM/BecqxpUEndX84wbDZ9a1lNWgE0ZI3Y+cZMpoRNc7VTGMp/+aE0H32/1Y98ZjHJY
cNdCODbIPmxdrsgB8+ItOwkV9jdzCh+R9A8MtBozK2hgvZNmiI+qbBE6gPAHwTVlg568B2hB93Ax
ZLeq9OtzZjH1KatRxxEG2fdS23D7A8+yntu0+XT9CNXPTMNbEsrhoUX0XQ0JgEunhQwvyQC4uUhP
Nis3SLk4/2KrHI9BVnyQQFfsD/mPr29555IsJf8Ji+WVH3Sseg0oorIhqi5wl2zxMuIFxbV8HKCg
XUxqiTc3c4OTCMfmOGrV3PRxcRpdPNxLgOmfR5a/rTUhEdFF3ab1x+kyBIl3gy0zviR1Gu89y3cP
hqDnx0xTFflStodBA5+JaN1wiJb+U/ISbmmKch/badyVZZGeiUeyw6Xz4iSWOPxe2AG8MZtmqp3I
LUUVb9zX6+tYcN9URfZ8LaH6jgMLKlURtsm+ZyV8pI3Nu8fjS4V0Eof2MWSThlSTTBURD/+htmC+
IE25j5YI8X51Kbqw3cwbC8Lcwyjtp1H7ZEfLLHjXjB/rUk3eTtlXJ1vuhTcTDZav0Sz9TeYiI2M1
/aLGjKMFmiY9VVYfZ/DiInRdhBRizU2ceU92HtgrNzQIzNyGhseeT+42na7ZmK4OWe46A/FeyAAW
2umlT0K87VT+eKtE1/0tdHye4uyCqnRtYQrSu2rx5EObBO3ZzU32C2ea151xTmcKHF5sedBIx5Ws
B+q29A6vNMa3YY+NrfAatjTM3EHyNoSJdpJ7paeBJoi2g5tm0XdhZaiUq8hXOWyt9UhHDxFwLuVS
shte0T2UQpjnBdep/WS7jtvZ5jgNQTysyXGmw20YWF35UzjyGjVDPMxtMnp+/953Tn1sFxyhTluB
lSlqpPuyfy/aEvEmmjBXQx26D69OwyBIi+fcr4pwb6nFs3e29IJ8G42EJ7niQ4YaIPw/9giPmyqP
nUsWYdvXpCpxabKt2vk9LKp8GQqSh9AtJ4kLb2YJsMJvB5amDz19dNQwHi1rVucl9ctvLJEA4hWA
lL4mogEAJmric0YRbI4Jv+28tnihd5JcrLAkNCZ8Vhov6sWSSfbRtGzwLbh+1rbv/YEqzam/KZDj
AMw1CzH6MJpfu44WxLLOsTJOi/8T94lYB66y9skiP6a44RaXSOchHFlGwL3uH+VQX2MtaFCa9KeE
kJqp1IKCKGGf1MQduzx4arow3PhZNkYrwOjhl2vYOUT9JF9wIb3F8dw/4Y4mka/STD507rVo4Hpo
2ZZLqwlxtmJX9PhVTk3dUY9jEu0+gTkrKWGziirbY/jxLgMsh3dQLU8O6tN9w+13F6Rk0hxWRvdw
ViefPVsXk2aMmwKNrIJzF+igfDejKC8qC1zCan5z8dA219JvWT2msjjU6UiqR+pweKbXwZzBg1Ow
bC2w0x0gs8cwA2RPmBV39LJ8snb0Cfngh8b4Ub3hflfk6cG3rby8Nv5qcXFcQNx3MF/Ay4RHQiOU
9xDgyn8bsE4sqw4hcOQEHYPXKWzFF0p398KTcYS2aRZ2JfOQ36ZVyhlOVuqINk3cZg7di29NCY0i
cfaZQ8032DBr8zK6dnuQprw+yktQORVklcuMUf+SBsYGzAO3IOevgD1nNfZ5KZfguXL69iRmDzJe
1OVCbEhram7Ac/oiIye5CJrbl93iWf3T6Ezuvvc1eni+GBOStC/j7j0JRkV1gluL6acpq/CR75Sm
1rheYbOfwEORDHLcz7BFu7zoFj/q3YyMkNBkhUxzx+5qDEP2RCxoVpHtTcOzU9YK5iAQTwiTXuh1
GzaPXcWJxgQjiBVDmx9vIiwXZo1Zz/IvDr03OMpKz2bZXDSG0s1kktVOjlEerljL5Qm+/BFqUozN
mMLiAlK1ig8YRI6h1/JAZi6g5K995eeCTDbhgtUNn6jU4gFI/0HbHEtvas/WZGG/HfzPHK/kZV78
6KFrKaks8y6lNINWgX6amlUw+JKYm6B0xim4UzjwEv0mO5HwmFYyBTXdg745wloMjr5ffqdYEPDx
SFGF4KEv5/F77HJDb/hUb0wO2ZvFUHCgSzL7xQeUKC9HNzGWyf3eTyZ9QaDJb6LJgc8nIelymAJ3
tXxn2eEkVh9d0Ba0II3eh90I2d9Odm2+YNzI5SC0BcW4BLLiHEfYnt3GKQKd3XKLD959AOnLzTQ6
Jb51uoNarIlDVryWJKZ+Jo7g0acMkaxD6QRje0xp3nhKqka6h5ZmCxAkCrqJJ+KIcF2JReVokw1M
NzOA9ePUUBF2slTNCLv8b/bOZDluK+vWr1JRcziAg4NucAcX2TCTTbKnSE0QIiWh7w/aN/qf43+x
+0Gyo8gsFhm+4/LA4bCdQn+avdf6Vm5UDd0wDO9wfRMNJV1gl/UO81ZlbkhNi/F10a/VL5ycldm+
o6snTwW9ofZycqd6/CZD9E54xLvgJbYbEzBIXQ6T35pMPWC0ndw97+CTR98Q+UoAuVSsc6TbPbeO
BgpJoGlnMpxbdINxCnil5tuGPkarEm+Ls5ZjhavUwl7vXGdBAOIjGdoqvDYsYnguZN9UWNmI1QAP
PFOa22hc1I8eiFh5cNn62SsUzbMFtWRug12aZDheZo0o47XmRPI8QtCKEpwSI/PAXEMRmIHSw8vq
JvBoSfdA9YrQPCm9jTl1wTbG1XFZRWW8redA7gRMjhd9VtHXDuCW78z4GknwBOo1G8B34KKcwPph
wnQE/qtaODAQonzMnqc+wHxRmGa2k3omztyx8Da1bj9mDTjtVaQ7+WnUtNppiHFgQ07K7JMF66zR
HQLfLOryuafZTjIry4KXPO5pRQhYMvic86wEc5Y1O81q1Pcpm8tTnYrlc0UFhTHQqkxvTdsBnwgp
HxVgJR12WIF6fwbeySYw0U2AYPo8bYGgpZqvh6VxItC5XueBEUAfDPsTh0bzFQF/82YoZ2OLavvB
KWH3OplNcy5Im7O+xI+t5kKcu0hRLsI0ccgEqRr30cN/spmFrp7x/HZnmd5E21HQXc5TV3zXKgU0
ghrNTTihtaEl7pLcPEFMAiWOcLFDSgZVPSK/E18W+3c++O1i0/JJtnK5w8G1OTXsrEczQMc5yTXb
63SP0xZ3JTVC71wpqL0QOK3bciKBF6ZLui9abgjUpKAD6F1PPq0/Yz9NON8y4trPoqEc1kIY6U4Z
oF2sEPYqZkR1oWeIlndwK6unBH0/hUytLzrvUm+zAv6QRt+ehaRFvizRWpVzWdWY/E5So5Eee2L6
7OryV5ntvxXHfxoeten/XHHE3lz87//80Hwg59+6N7XH5Yd/ibjMpSlh2tDpLfrqhkdV/XcrQzPs
P/DMYn6nDcg/OA79jz+Lj0srw7VcQwcva6CfFdQl/1V8pL+B+Iq0a8N1/lbpcelT/KvwSKnRJkzC
pY3CWEC4hFgaD68Kj2MdTL0RJJehjsYPMp4CgdGIQj/BII7oadSae509u/Zb7vemnfK6n3HUafh9
XNemg0J11TIovr49LlEsJYAJiBLhBoTPRW/BbcpRqDfDuR2zdkdx1QbLCsVMH189ondaKe8dWtA6
soVj6rpHp+HtobHX19lQN5c9uyV8NVhpN2Bm5JaVrYFxuMa6djEZQ7vPRhORkA58aUDA3Yhw+8mZ
8HSPbz47Jo+TsUza3cvTf33zB2BvtsSoFDPVCV8YNCUxSEvcp+ymDMAiqEEbrJKF8YyFhbwGKDdQ
u0Cqp4v62Y3OBMkBbNZtlEX/H08IATntMoOUAYzpR9o++D9Lj4uoVsaPhhzkYPqJKA64tMzcolkz
B+b306jGiUUnCBVAWwj8YJx1wfnHt+ltbfzXq0JZw3Z4aAaCR4MP4fVdsiYXemcZXuq8FM+l1ZXP
Y+nZuAlHelKEFeDLt5wrzavLB90GYfLx0Ze34egDkahQSOQ1PROR41EzKtdli9HPOyRhEz2wQVDP
NOuibQih5+TjI73t8f15nSTJOHwUApPQ8qm++hQR3RpWGZL/XFrZlwD7Ef5e7+rjY7x3NRbFCctd
uhe4698eoy8JOQ0D8xAGCDIzGY73IzLFjaqVuv/4SO9dzdJUIT0bNaSzZBW/vpq0i5wE5T72ZbO5
qVmPXrp5LT95Nd67HBdCCBZPx6LDc3TLutRKRZvFl4XhgdbHDp/vdVnLm6RU09nfvx7P4hvlQTEk
H3+rTPksROL0EqlZt0ETEDarHHno+Mnr9t5tQ9LgMKxL3rZfjaJXL4HyBpgxdFAcL53vEjhl520M
9PvjazFoXB2/1BajCawUg3aY6S4d2FdHAcwQVpMbXZaxLjRgtHVfbIugpbcgHThjZq5ugatZOghT
JRiJExc4RFNBZjmxA4PP/OPzeeeiLWnydSHrpUV3fNGsX1FdZO6hVUWzT1lT7XotHTcfH2S5pqMP
maGW7rkrHL5oudyTV9dc5RmjeQ1TXlBqSmjy0JwpvkRZ+jx6zenHx3rngmzBZApTEbWR/BXn9OpY
jrJyxA3jYQjScI8sZlrrZmh9Nn0sA9/RFdm2x2siJcZCmvZvrygpIuK7M3Hwpl6c5i2hlDk8UPjd
RG7WUscNEQi5ESUFEthmifVoYcrbIOkxz+dOC/ZALoI79ujJrUhCWCONjg3OpDZ5Y3Ve8cnotpzM
8ck6ghd6kW6Qen50+2UnqloIcbAFMRxz2VfPdmhVfjOxu8+nUN/pg27dfPwY3pk5mDb+dcyjMUgR
U9MlSh4SwTmt4iGhszaO+RnWrRlyHtplv8iU06/Y1k3ndmtr1x+fwHvvgWMKy9FBd5hI+N8+oa5q
4eRZAvKcGjdIV1vq2lH8yctmvLOM4LNx0UsgJnNoVr89SlsaNcgL/bDoZcwNtn8BQzkyJK5cWAqP
Vt5GT0D3racJHRa2HiELah02/WSZ6JQp0ILbmt9Bf0s/+bCNdz46cukB89u2vSxkj+bu2RBJ5cGW
4j1210FTRjckBmXPZUS3gH1y/FCbA5I8jCfQ+8CBgpO1DCTOfcw/ed5VL7XihMz3JUzdms+zXA2f
DLi/VprHL6bHCkdnSuRTco9ekp6CztB6QOvjxDglalIsFYmezJ++RR8JxeG2a9ryyUYyetY0Q/yF
TR2BGXHdTktWoiM2NvXK/VgV6WmRa9Xd33+FPNc06YDZKM/No9OzK9pIbCAOWmOR90pus097qrv4
+CDvPCZHCByfLiZ/thRHIwn8ujBOw/6QV0aPW1bJ6D7XwSPERHxACE7GfP/xAd+bgRwL98GysoNw
4C4z+6sRspr7wZBGexjpxZ4ZKiWIJk0kMLlBXA1QVmC6GVEKuEofjAsZG+NOWnp/C2nF+Gz2ee/i
2czwASGsMkznaIVX1vAzA7s5WGOkU/QY7h0xnhtiYTgI/ZNJ6L1v1aHhyPKOQHm2l0fXrQphBmnU
HvJGWKsBHwGRMhhCAgJq1yA8nb3EyLBuSgo3YgCHScB4ANqsAxqrrWAOUOJtGv2Tp/HORMJJsRe0
TGYM83hqbFTjLL3swxCxr8iF8QSQ+cfg6s8BcgOyTU9ax9x+8gK8MzQ6DH0YMlxPZ6NxNB+kFW5y
q6wO5gAvRqsaMp0Taa2k4SmfYFnuQzVw2eJ8zOYv9PEOjtldE+q6UUb5NVzWIx+f0LvnswxSfAQI
hJft9usXEitI3eNoPnhz2Ox54VHQTkD//u5BFmMWc9Kv1YFk6/7mIFoRNkNT1od8FFiSSba/M6DA
/e0rWYxiiG8ZLxZ32DJdvPq0ShK789oaDjnJWS/mYKens5VWn1zJcqZvR00O4koUlsifJEPG24MU
aFI0iD8HBUvjtgLMvA/mucBi1Vvw3T++a78WMscHc03ckjwdxObO0bsykRVPGmtzcDJU6PSeZHgd
jVb8YLbjSDVwpDIuqsS814O8Q+gTjt8mdECnUk/5jqeZkDJ4wN1aKyIYNYmivT0QwpFuWrOthvUn
J7sMF69PlntuLVqzpaDCwH08nKQgtCZicQ4gjANgXkNnzGuorPGZRXJhsXLpMJJF5uG39e2BWGjf
xj6wI00aevrHp3L8Si9nwkaCzwyBmvDQqL15EVJzzMAATjCTnHnFOjVdzzpUn48PcvwicBA0qbpl
4DY2KXEta7BXb9vkuuGiXTsgTScmbEiGCxsXi5yK5PDxgf5tyvh1pGVfzBLHZqNwdCSqVChivPpg
51ATCSnTndOYqEFwlbhe9cl2Tpohum6KHryONWg/lFd7sMZs/emTE1k+oKMn7C4Ujz9PxDuaMGIn
DAlKUgdi6toLphUwCGLornR9uKghKIGKoZWW2fESjjGfgnKCUOKOxs6xSXJYlUKDh/DxKS2X/tEZ
HX0geCMJRQiawzxoOP0YbL+D7ciuB1Sp5A5RBFeGtDZpCgzfqGBNfnz0d94zKlgGSZWUo+kmHC1R
cBy5XWy1BycHwuTWSqzi1so/Och7l7gMNR5rBbkoJd++Z8EsyZac60M4EbUa2bI4YTZH/JsYW/rw
0WM9guEeqzE/aaNY/+Tg/zZtL++eaVBhoOxKrcE9euSZViQzDv1D27r6wqAX4jxvp/kWTQLtxNix
zrVGawpfeMaoVrUL+cqfYjP8QVhR45DdNyCkMI3S8D75/N49MwuPsYUYHfnqsRAdJoSyYJWxxwm9
s7nPKQfGIBuxGCbaY++R5y0jfdpp0ElGz87XXezqWzdIEGGJ7rzMq/rbx2/Dv43Wy71iaWN6Fgsq
i7/ePinV525pEx2h+knTCHOJ2ic8oTCKZxagyaorEHKW9dTiiKV+hL2dFB5j7RghIjIbp9UlUiQU
jzPCH8h5QdedgIqGlKVlOkBIifvtxydnvHwex58PQzaDJcMkq6CjkYVJhfZomR96pwjnjZnCEFq5
+uwa63hwPMeHhqBR/wjR6ay8VldX9EqdH+Y8sGnmkZIQ/PEJvfdBLTs6l8equwzhb+8gGYMjLfbq
YJBHEK/wdw4nxAUgG/j4MO+OqIDUXIMJi1WJffRNZa6Jagsue++YRem7hHI8pyWt9E2I729Pv4+s
qd7u5nq1qHVzOMW5dbAzp4SjbqZ/u9TKi4PYn+0igmy5bGTfXrYLl1zMrnfRupN3DsAAKZQRwS3F
bXj78ZW/c4Ox1Js60VIeG6vjEdyJAtRzmXZRYrvbSyKeYa7U2ifFyeV0j94qSpMmNgqGRepsyzTy
amYkc1gFnXAvKtzxtOvGbl1QYr5O06qJfK8vst3HF/XvIySmDdLIcaNQ4kIk+vZ4BexPqGv9Bb7f
9lGHJYcXqxjotg5uB4PD1MNGnlGzRHJjGsP0vegDFX8yETHmHF81qzS6VTht2Et7dFjengU7rGjs
OmQ2kZzhtQ14SDYmXYpH0C7eo2Wq4R7QAb2MKM3U+CIJs0XRSBWqvRopdCE3C2VkXYCTxjaH6g5a
3RxEXrfPvRAXiDDKWfuiwwudT6c600+1zmw1wpkUN7VrLPRhEMYIsxG2Gg/GXKW3dWLVLzQPpFpZ
ugFVivwPVG/OTPoRjX6N0GUrd7TnrujS6z5u0tqPmCVfFLkJhxI2zAt6xVCSq4EG2idQ0tmNkzWZ
e9JLx/ZC2f04bAEJ5i+TMoGEKUqnyRrsZHfTSmzmKy9jz4EQUgQdKjJ8lzDnRfrdKQQSL7QW2k09
ozVGaNoWRNeynNmnhHA8wVGe8AyKJYsF+GJWr/G/m18NM4Tg0WsW7bFwnt3LGOc5uE9lEtRa6nrR
nY6JB5rWgwu2UwW9LoOwu8jxwEDbSMjZWjOKnXiVZ1SbwQUeHq8RK7vxi0p1etxtyAwCEUAyl7AJ
nYqtmboaDCe4YflJ3pckviV9H5F8wK8W5mDBXAwdDdGfu2ukLayLAEMlJnBvkacHneaNV17Ruydm
0PK/e7JR3Q6phvGzSGJidpQ5AI3rZ1x9oE3Cofb1ZURGxzHAJwX7PR+wiOJIZTkHS0eVhnDXDfYF
HiAWbBIYDD7Ne5UMxLMm+PfvRG+RJOb1bQwBNCiLbI1de+nVzzaZvqYKYcr3LU9nDcOiIWXTZMpE
hi+u7SETxgEjxi9ze2/nq9xqCWuZW7TNOwRR8xPhvKG7UgI8LuaAvCAzRWAtZYbqiK5wvNj4QX57
yJZIG7/S1s/m00IvJ1R2MmheSjtt50MdT0WO9NqBiJrC2LlVWUjYwiTdhCgvM0H1ubiWryZixm7C
ueYN0qcMsXRXV9hXA2JtgOE1XhmuaaQurDQyQWFDti7QHpDpCbaAqTDgYjRmj1O2ovAKS3BCm4RP
e/I2oRfkzSbKNWmeC8TApEqUSfhNqkihWwamcVva03hnTsLOIWUnmKzoji0+jWRM7xaOBlOinsb4
LeK2vwLN1F8bJV08v2POzzfx6InvdjpWxrbpPbFBKANdGUXCiZnBhc4QXO3KEL71Htoj/NTaC2wf
YUVybzsAf/2ga6I7QJTGOX4Z7ay2wwhQOwJ/VFdu1dn7UivUneq8GN8AKQCIC2OGNrxj6kHpbkGE
1xh52aabySbxZ3TmBKvJfux+z6L/VT/8k57aqxlo/U19+8ePQsVqOnzLf/yffx7i8H//p4lZHv7+
t788n8tPfuseDPkHDTlWptSUTKRGOquY37IHlA1Uw1H+GAzo9EEMNgx/qR7MP5bts7nop22cDq9U
D3i4HKQKzHGoEIla4ldHfs0P/Zu/Gg7/mp5p4pno7C2JAQX9gfNviywHSpOkDeRnfRJXI6T7MVmi
pEvd28+ZPrkHuJCs4see9Grya4Ayrk2VNe2eKC+XrS6eansFZru5Aw0dw2BLh3C4xD8chQjx0C3C
velq3T2tlFEkns8qQWQlv0h1LC5txXtc5xgrt6lwmmTnTKRuryo9Ke0L6vNMilNYaiWm7GDAkgJ8
BC+6EbkkEGsGrFPquHL0W4SRivDP1ITwF2lfZy22yYkBKYOS1HImxJxe+DVN4M+tzFzgfyaPqTII
2pOErsghZQ7BB+JUO6mpKCdAasCWSFBqEq9IQPKa9UTLmwkxcQblqziqza3ZUzDd2HpcIW+vU3va
SdZqjzhLxEFGsjQ2KszCy2ZW3reI1sBjGSr3exUIj8zoyeqIzGhaOGR4RQz7MRAc8ktoIBX1EzmM
+cWEpCw/HRBIElBYCtR4nQXPaC+zYipvzTmx1XomvERsqGsQa+pUjjtv9D7CnJbAvXkoSxDBt2in
O3J4k6Y79+zAHXl6GtEEaHm6+TRDR9FeojfXs8UNRwg14yMga9scKT+2sNIKhPvdtoZxNxDvNxbB
A02LXm4HjxF/1wZRw1LFrhMyseK2fm6mojT8uXadl8guAgZFMcmHIbfUEy4+zSKiLlUnnVtXpK5V
hfvS4ipq1vjdiWpt5tQasDLBSmMqtXLk6gjjzxILza9vIGC3tk3CqLhKJcLApdbROzREctNZjdjA
8F21oC38pu7aHQhcuO29FpP5PcTxGYmQ0Y2m4vYnlcl7FYe4GaIWtNQqU25VAVNx6XCQ2hdzg9J6
m2X0d1fa3BC4YZON8wVFM5zMFArThOfHsm46Iplx6yQdZBgSv2fWIhlmAz/AjiR8NeZLFwej44o0
k+JFgLYEMmQqhnTm3vm6zmyyQUbDgKcrzJK5LCNMGOiZpzc/IpEHL8GQF5cM+sZzrM9Jtm3DRVTd
kVLcr+0eijd/j4evri0ECwXSXn7FQ3WVH08kN/sdRsJvUrOqy94khc6v6wYoTtqXrlrrTWB5OAlq
ZqBIxElJgagxW2DKBIisQqs1B18PhgmnRDwb82OWhsFLTqvCOanyUhRnltuFxEl0GFdui1DIaO0Q
aRJDCRDplZFY4iaYKsqO2qwCllCp/r2uezFvQ6Qjud/2ifuYILS9hvHvPZYQGkghqgzg9+CqVLkH
J51fIgjVEYNmMC755Bzoxp5ywx+CFAIsAcC8df7jMNMyqUltQKUKh29JbMvuhyiEjIM+Ze7uSdAN
n9Du8ny8LCF2dAIVoa/taWDQA68q6F6RYZTRCMVC5ksjrC+IJc/vdcHRNoGTkBc9DWZ02ec4qngP
7S69aUbJmslELYaxy53DnRRRzfZU2JbahI09ZhsrGZpp1dVw9Na4M3M+qNoGDV/EJCL4rDrCxfFF
GcnXvM6s1rIw8nxd9UkEgAUlVAdZCYD9it6pVq41WcJryDMYplDDTMmG2ybIyZhdspbdxgzsLSyW
/knTnfIplzVZ0ANoGYhCtSBZQ40xm9gMRyfU8S5Uo287LRklaMufyZ5vzqoxRHUfehakmnSqxmrd
2tK84YVlHzwFRI76oZTRsIlZPGfreKnDrCs+OHZU5kw7MpCdWawm203ItXcA814GkR7tm7RL4QAJ
h/CfOu8pGgVzB5CrZkyuJY/AnTKNLCvWJflFMNtFeabyDN9kPSUhkFZmnw7RPcgXqjU5GHo7yIuv
GDN5KUjngJ2oiL27aZH7YqiqbAy4GZUgouHQRT3FNBe6VdMWurtmxxjDL7IV6fKBWZ4GdHiIeyJ6
MiHWqqIazmhKphxzRtewRRCW6ystVyEfKenAa9al2DnKROQPcRuBfXEU5WAWWkQSrLDmVQ8iLj1t
1XQpLx/ceCxCWZFbTxFRFQSAl6AJ4fTP0aY2qoiwWrqw30cvplLJLJ88uVZg68Vewq8ehofAzvmg
fTtqjO+DyotDNxPNTU2T3pjVpnl/EsQi/ZmMIqNjZ1v3AnvOU9aJ5iWCUZ2s2M7Y340WgYM/sRt6
GMuEDGYMyeVPGVrRyTg75VmG5/ErHoUOvKlBYlkUwHHwSZ2AuFnXhCVACCuNm0nNxhfbSkikyp1l
24P90XkMaFqXEDvFfJPG2vwz1VR/ClIhBpEZS0UqYDJ3BJA53uXChyHrlS2z5feNwAOq11HZ+yrq
jb3VObwz3ZAi3Z/5aGLWvENPLg/K6rs01HA2kJfu9NDMpaq38JawDMqxGYgCIdTlIsJT+tKOsKQQ
v1emXFlZNrlgbGf06mx8TBNFjSLPRwvdYUpZuBeLXUGmKB+/pZ6uIn44K6M7G7AejFfzTAeeuHB7
6Nzz0KMVfG4TtZQws4xzUNzZGXLjNU1LyTuQOmNApiNmicH3wlxHuqxZmX7dkJ5orBzZZPka96hX
rFPbrHBj1252VqiIMEWHou2LQ+7N8N2YJoJ5ygWuTaWQJDh/zMieXU/EW5jLL8k2yabIfA4zLSGE
SJ/yNmAowoS3rrs4YPs2Kj3Ytyjnoy/2rDS5aTUitu/U1BflOgsI/doF8QAX1rcZ5fHSsXU34Xcv
Ab/RjIj/ayfJFMCMUHg0/LsS94Hfe1kvgXvg3qmLLfyrXv9Rpwxjvra0kk8mG8MRSaYevvPBt1wS
1EhQIeP7p4J4lh5aBohmq8ycxCo66/DHAz1NvH3kpcZsbXLWFuNAO6bQs200VJ1DqltiYqOG7x6e
i15m4XNJRdlbRwq/BY/OytUqlgEnKqIuGHZj0EmKosDWTfm9G1WXnYZpP6VXDlKHedWwkIas2tZK
Pw2qqa9X+sS7u8tqDStTDQEoW/GalubKnNlnPqBFF/EJGCAWwbzI1njv9kmB7MKyhrj2E1HXzhN+
E+NxJCxDnOSY03/qHaKXkwJD8sQoga2cJC9dR2w08zKvKQR3aktb1VG7ImvSac89T7vVBI+aSm+T
1OoyYeDJzlCDdD80FtAXLpylrw71WGcLizqNt0bTtuLEdHuCGQZIfQIOthHMq9JCPrSeZ2cxxVI9
AcdML20zdXCSVqVN7v25xoVlS1EC8pTLInv0m8qpnxkT4m5r9S3GdAF2T6KkHXr3Ujkdn7nhZqRN
EbuYgTllrjeZ3xHzb9BO6z9rzEas3b1FkWenc21u7E7UwodOlBKdYDiYQOOpV9kJCwSSM2pr5HsD
mcSoVzFvQuqOsYrxqdZ3pWQ1ve1Q+xEsPwyyXeF0gCFZOXFyUzVT9LMQOHZXRCh0OaUcOZ0pkh7J
bmBJrdZl4cjQRxTclX5b28BSGurQ7qkRhdzixtGjL5pRAUnGEgsOW5kNjsXC6lKWKjUmySuzgwC2
L6wyJoNinLryTA4ZSa5TFGBbpZGEC9YbygqeJb0P6fcdRLALOHk2NW+cruIs9cop4+Y1BE/1ndPH
8DUN8qc0ckANLE92am3o2bhUAfnDsrXe1VEAV7JJWz+ppqJbEYdBbvOQRBh39NYbXnptBmk2t1H5
I6xinCU1wRjJc5VVElZzHWpsLoj9oQM020ZbzivYfL3bkYih7IZYeOLCRvb6loOOBRyL8qxs7Vgh
VEG/GE2NgM3JpD2V123v3dtMosEWvlus30QNgaPXViPNDIhZX3FLV7IAjXvP0jOBAhU2Va7m39XS
/5YOAM1Scv/Pxomb4Vvx/U3h4NcPfhcOTP0P6ti69Bzrt/WBQvafhQP3Dxb1JkEDhu7iiHrFvF1Q
uQsElwI4CiCEzZLy+J9+CU38wf/NuIfon84x3Q7z75QOpHNUaSfizEaHwHdGEQI/x7FpomSrOZFQ
c6vSCN9C7GXU5sLA29fV0DwIQZoM4O/sAEe5vC7myb0YDGt81unUrQDxMaREeYp/02wPjerHJzEG
w+0kdHFnAYzfdnwVe6byhOW3cacZ4XxvDCE+4KgNr8mNm89gFcIBnTT2fFiL8UyxFtsUSaqIe5KE
qTECnZO86Z7mKgBSrzI6kRCSGlDVFd/Cpo5U/5i69QT4I4oqZx0XjvXVyg16FKGchU1kp9leCmRI
5NhYLP4pxuendjd4GbtMUIT+uHiKt7ltOlAiMpJ2KCa0GtxALd7pUmeTiX6khH0IlvsaNK8d7ZXe
dQ+tzb7Pr/FIXedD6pxwKu1FHqD8qcvAuJLV5DBEgLcpJ6va22OsWX5aKJKcazge5J2QmFwZpwx7
ON3M+ECrTj9LpLEEGI1Xg/Pomd2VQhAwJRpr/bpm0P5KZWS4ZrlxyqD/zEREWGu7CfKzuQQr0at7
PIYrUs8bpCQOlefmFhgOySdef1o3w2NVBvm+q3px2UgmGweCDFtGojQS+1noo3veqvqUW3XpRvJ2
9EjTlH23ZVcELjaIwucEzvE6qtwXaIkELFvO+E3P1XdMGzBpWZA9jVb7FNfeHvInuaIh+/MwyG4o
0rKxr8fye6Hbt3bR/JSzce8a8pZ66Q7XziZtyDIPqEUVEBy2tWgl3V3zF6GCP3oOiPxJKrfaTWAf
N40mb+wqv2tyoz5PxPDNMll7EdqLc3PinnbdemgIVOxzNIhnJnEB/ljGd21C/js7SvasvjHoYhMM
jf6zHHheUDBoKjJFadGIfYW46QKGanliafk67rt9barkARv3dDo6BPliIsn6xz7L7O478a63oHXX
YfFUW6qzVgqxpd/mE3PL5LZiU1cR+FVNNtGaSguVeMtqAte3mMyp4AQEwBaexlZvNNlbnZMI0H5j
A1hctX1ob1xsm3srwjrHjG+w8FUjhbw4KeDWtvmDBjfJX0Tg2AWUX6NdmWKUyJbjXTkJO+GBJD7m
4y+UDzeNmd+YZK8T3HWbzFSX4SmslaiuOxLVttbYQmH20vasMymakI7zpE/Jlv4H3h1q4D5C6NOW
QuOmq7rzoo2iXdXF52aX5r4L83O1LBtTtGIUBkiilIW+jVg5HvK00U9nmi6rlDzdNdYhi7kNkyw9
Cf5GQACL+Mo5yUV7WRspVRd8XKRJjpLgpexcQ47lEyCYr1pYHBtHK1hG4i3FnR3eElnj7heW552W
W+E19qRgVSEF8HGKTVvPIc8K635H8kaI67fZa9lPtFLGXebOcB9rW3soYDXu8R/voqr+UpEGTMQU
DXM84Ls0p1hnu3AesH2sUG1ZeAeqcdXbzbAOWhf7O9Wz1az0loWM29mr2ZQ7OQJbM4rBODFb6Twb
QehsSczpqbHO4mkavZswLXaBphdsdJMdNsxnWm/XZTQAktBhVyfEWpbqtu0nbzXlKelUxFD4FkRk
SNshkqvkJeDWkS3mUKcNrJeoT/cTFN0sih7Cqn2RmO6f06LdJQ29goYoRWpXMFplzH6L0pSwLmPZ
HQrDutE0gKO61tNekN1uxNevN3yOOlyFOO18kAhsvYZxnfbY4YsmI7U4sA6Jk1VXXA7V23KODznO
4k1iJMFOk92wKV3zNFRTyB5/2Dmh4exkFGNmmtelEuLJiwn68yVd6ztVQM5pcyPa5rFAI2tDWOnp
mN2zg/qS1PJEQdNem/YT3Pjch+Msix1hlmawYbCVXyLmzyvTrMz7Cl4GjbXw2YjBH9hE0kz5BC6k
Tmq/nJ3+RMbEMlJ2kS+0cNcMPbAMhLK0feXRwTPhs5yZeq9336hr5mfS6NRzOdrAXEdhWS+F0ArJ
0lkOrJfjBfvupnoNZ7V2SLuN+wOpCKl7IcrSuO9SB9yYTDTtJNetQ+Yl3QEWMP1cuwnMq7HBlaea
xlgzcntbIK/Nfmis5Ix9QEdDz2TVXnptdmiKIdoO1LfJvxsyPsxWXydauJTwPWAOVhzvqLNOJyMS
UPIwMB7m+YGN5K4BSlvlu3Lssx2C9WJnzlnfUeFMfRq//b4vhx0S+Z9oHuszc9T1dThmdr/kKXZb
SMfazlUDET96GmwdrqX1+vmsyWvjqtVGEkkGbgHXQA7egxoHgEOw0G/m1tIJr/7Wz0m8DfrKgd0x
BdvRIShPQTBbE+w67BLZBpsAGtdDqKflN83M5rvQdeIN3v78gpZo8kClN9pPaaGdSDMOTwcib05T
4WkHjczTay12q6d4Yh/vRyxFmD0nmGKpJCVDDsq+UY1WnOfUbB7Q1RbPkWGTPYaNea3bULcLGSAW
yt3gCoVhtraLZattTPPLr8Xff9fBrINZO/7ndfD//dnEdffjH9+7f9x231830n798M/1sAuGEB2J
gwGdThV9or/Ww9iHJaYPvIm/fcB/ddE0If5AiCdYnKIF0ZERsRr/azEs7T88PIZ4UnSQNWL54/5G
H82wdA7/WudiSyxV+JSRABIus1hq3yo+aElYrrVAVGKb8JV1qNO+t0TWOhVjlupY3krijHqtaJ1z
wD1zWq/MGmKgH1BvRwBuzLY8t/OOZMqGeJtyZUo5kRtGBMl8kPTo3OsBblcIXGZWYXADsqTpz4tE
z2jk6xWZMzNWfIhoZOGciqEyVEbqMMTCNWS7ob+1ZxDMOQFChUmzSBMzi1yF/uxbZsDfFIDgRWi4
a+oa4XUB0ntcg7ya7K/gllRFYhBXHZ6kyeha8F3wS49EX4FaLH0EJIAVhyZP1f3gVLbDmmih943u
NGeXeZlnzUla1G4CpEiz0htaClX+THnKubZCQi+urc6W7inci5bu1Fg6xFoZYw6Hqq/qcpdBoHPv
qBCQ38SCygWl5vVDkT3noACSnXK9AX6AUEGZg4mJe++iLxVZEGY/O3T+6MlaybxWOa1Q0DjZPIQH
w607N15xeeX0RLapButjJOfhB15iryZWZiEofANXmtb/j7MzW64bybLsDxXSHIDDAZj10wVwBw7i
IFKk9AKTRBHzPOPreyEyq1O8UooZXfUUFsqALgb34+fsvbbvrgXUebKudJQFYGnKzjhmMeXGHSin
tP1CIZt0HxKlOUR8KbBDJ6J/UufVGTrEHfpQrd0PeGR6RR/ZzBJJUi0xvZrh58LRCVnPSfM0GYa1
cxLPhP2u1XpMIx7JK5EBioyBctW1fVjpFY+tKZAGzchYa5do7QlEjPIW0i/ZInsSCFAlOPxl4asA
2gOozp9v8+4GyVxlfhjd0l2fwWT2CRmucwJc4cTESu++yFnvwufViOfmU9NPVXXLjCmY6Pkd1i55
QOEoL7PJzKgROFtFkwu8L7Of5aLqF73KQKpr4/hMrQF0HtXSXy/uHfD5ypNqjuBfTtO6K2hbtPT5
IxQuM0Oa2zSqbPPJRAsyfG6MLJ8uLaMlxBxS/ST8LhEg752hloPj28NYWghyGIg+EAFVwj+XaUXA
6LrehVpf73mohHFqGN3Ezgb/4vjgiPNdZ8FkYzZI69EjHlN9hgmppyeIWq0LvNadEvEhI2ZM3E6a
G0ahF4HMalnzk4R4Tp1uy3CVLAwRyPsx5vUbodFhD/98zjBi0Mes1pvcoGp8smlkfs7yhYpdUtR7
+G4L81DRPd3zhYWf+aPGIa0Z8+x6aTSZ10T8/7Wbx626EOR0EfIi2rG/12oQ9/GOkYFBLpOoEI5x
vK6k9pyMSzd+WzBUTi8O42znJFShWUethi563eCRMV5bwe641zU6whdqagitRvOKAmqdzSHvb9qu
rvrjChTsXpqSE0u/NKHOq9fAKlqXDrDZ0LVkMI8bv0faY5F5w6JVn7UxbmI/zcya7IiBpYOME74Z
wGLM01byW9GDORqzZTfLnKNd0nnaY9jU6HtRKnuuTRQ0qXeVRYrFkDdeO2jpVbYw5N9RtmfmZbj2
xQrgo5LxDqNPyXyAFHUjMKaqeKZ/yux5ad3sUjPb8bZaCi33zTRVA4WwzLtdblrl82AU64+wkupS
V8kK1yiZXiqywoKItNZ7YFnPa2gt92GHB/eU8KOZ5sahtidmJjsUmaaCUKww9eeG9ZO/CPzP1RbV
yW4S/YBTk9EXxgUmIFrXfZ5dZi67pNCS71E4aU+lHKObnv8mzfouCfLFXO6t0skPtVDmoQlJcC6N
vCABrpjuujIzjYvQ7l4p23tgqkkp94221hiO3OoRjQHgVQHD9XU09BxzKJ2cnbY49q5dE3sKCqfX
HxhvQDOzyjF6Fb1pP9s5si0iHJH3ASlSQdsXaX4xKGTXYeJYnyRF6XpYGfNAmMhnutOVkV3RnLZj
f4SydhO7mh2oiYN0oDMfzndlZ84/hnZ87FuFwteexvKZs1nzwArAaEqXWtgGBW7J04D/5sXJR/dD
0jHtdCzSRczSWK7RiYRfpjhe9SsgcxP90bwdd44xpTd2k9pkjMXzSRVu9qWrB522c0UpORLZg5Yu
ErLlZBzRUJ0RsXhlo+s1VbxqnyY2e1RMqE6agz1KeZ8TPsuqaMfPpbDH62ik6S9CXT6ouGs/M5sZ
6KMr2GWzndzXsGuCBqzwcbS1C/zfKDHM+kFkc/Nhku4U3izI1o5tSpqZWRccwKizaTuD8OCfe+Lf
e2Mbj7fNcVhKcWHi2H1s9eSbbOryQp+jKwaATAbzyeo/6TWhlChv5TWhDzfZ4uQP9bqu/qITjDG0
K3lCFfi9MQmv+oqOkzX07d2Q04cm85BSwKyN4jNhmPaFYSjtnp5Y5vdlVd1A+ol9I9MizkUwUJvC
HmEYWdprDt+HkIuG5KZdrVXybhZVk53geM47ZHVKed08RntNpMlVvg6vUZLeuEzeSY8j10A3bu0p
6z7KptGCNGnlU6Nh1zGTGttRf93qzXBKY+I3IY8X4jXMxmLXtvGlJPfU0xsZf9IAOu76qPPnspAn
NxopF7ruoiHEdMvgZGExpcCZPbcGR2wSYh5m1EJ7dr4XTIHJ6BF4uOzqYji4yD8v6wlPfsmUxB+7
nF5YbbTAA5taQI9L+huAevMlRQ6hhFHjXhVryvGpiKxPlEFbakTVjtHLrBYcByIvm/ssF7CiIOOt
PnN1BhgwIvunPKekZzqbuI1vOVVX+COK+7r27ajFiOdYVGvHIqIquYe3Odmfc8aC32LQgMzJiSk9
JsRe+xwkhK/V+msdgXvcs8oVPzL2/A+c8J/gHKdARUGg61VDEqYtQCeGXcRRCpzRMexd3R9FstJv
srAK4Ng2CJ8QzXXOZNPDMwV31UWJOhM5fVWALUCaM2pLkGqmdahMk8CUKs6jPczN4dOMTkA75fW2
bJM0Tt9pgLHY7+12Wb5zZt1GKVBJ+xspw+ZAU7/5bs2lEXAcRZWrT/kXYsGL3OuFGslnHV0esma4
+7SzuwB6dR2EdX1jpCkKCRiIIdxjBJgabaFl1+qyuEJSzd+HpBGvmtYrK5yaaF/UZXnFfAHYXQle
tjLGqvaUZut7TZ9GAFEacWiUzlALZceCii8smvbzagxBN5rTFajZ1qvJJpQ7uoPTi5tm5ccyS8rP
DgCMZ2i4kqlc3N/PhHPou8hem/2Igu3JIXn+CAS/3M9D9bIWtjgy4c79KBXI0vWyuK6woO2RTxEo
PxnmYUDmc4wzBGeNixbAQMR8044i9i2FPrSLuuR+BD7qdbGm75HpFI+G5awXFu6gp9iuHwmMzamR
HXGo0nX8YVhN7c25/aPibTgwUwVAbKEUqmMM1GM23lMndOymiYRg3LgW/KHGuTWQT52AVkfXrWvz
zjpzxGYrwmsgyz+S3Eo1jw/A9ZkBNPctT9O86DqcLehziydpFhrDMZEfxiqPv6FpUMcNnxjvOvqB
jx1Az4PskBVU0yC/IHvKaXEWKOk4ijC92yJaDz0pkJHPFDK+kQSEYPJOs2oXMqmj1dpnFl05wVzb
HgB9E/RpvJaJNZzylQKDnoCwg8kuENsSJ4X81sro+qNxy8m+rCd1qjMszDSGSooGzZAnOoxtGpCS
rXf0IttQu3CcFclPSHPh0PWh8ViAVHd5OWt6Ak60iXfAOjxrRmu9kvuZf2M8OV0nSIR8e5XtF2Jt
tmgn9GVemwLE2ZE4XX+FL1Vc6CV8NLWGUEuWVYogMsFlNlrbjHdFbsexP6k1oqbrbnNjkh/GYm4P
usgAvKHiubd1w8LvqfNud+ViQRCuxnInGa6j+IXOib6mTC6UsQo6vaLlTTRbu7T9uSe6/LphxusN
ddF5+jwBXmu1UUOIRcK1L40cebYdr1cANWxxXfFu5z5UoZafhJPTRDRhchTkjZ0+uIOdPQBrZ9mC
YxjWl7OV2se4ccz7hsnjsakymV7AC7ZDv7dk9zjVzCN2sB90yNBysbzBJmJo18WZPj8N3XIN7qpC
U6BleUylLeLjEpdmQA1j3ZrhqB2aSCp695MwMQJVw63DOnySS5ZeEWAefbO7wulOkYgMGwx4xRBB
gtLckdHBorUlPsPrRzGNgCZvSZivkIaiRklGeq1D9llLHapAAIwP0dzxKVYUjsSUWeJVOn1BQzBM
Txqr3FM0WMm3MSWKpurT8bmtuvJmkKxPusI7bZgK223bx9rNsA7RjcMSL73QqNwnBmZbCYumzVs4
INxo1aZMS22L2Ni4Quqjm+JDYmb2BxeeJynCphUgdZLfR3wBlVemFjjMPA3bG1DI4wmGirwCI1A+
lI5b0meMqKdr2ZN6Ndd9fV/Xrtg3ZZ5fLqIXX1QWdYymQnUStJqQG0IwfJF13/igSaePjtlOd2LN
ZYaehlR3n+7hZrqwkmDohSRpDCg3q7n7iH6PloA2TkfJpP5JZg6xb7Vef7FQAJ4Wgn6/L6WdXgGW
dS76rpoOtcZ8i/Bx66KBNLqQpEsDVNfDE0O35eMSaukP1WPARzQ4XBKBDAJD9OF3Jh0EclldjNF0
zu51FkY2n2RA5sKR6S423JyXbO6+Vm7t3iWhCPfG7HaBIjTPUmK4ylURMZ6wUE1iFhReWebNRxhW
4Ze+b4pro245dU/MAWL6btvhLVs+WLzJMPuOeQiGZ9ch1yWjkC7xFytkTgXOuL5CHqIHpFF/7FYq
F7RZOqEiZpqoPWv4QiM0XRKkR2FygZMu93QsmS1lbZt/kmtHRFi0sknbZU7wbMHBkDW80O/cyOie
ygZJnKeqZaKKH6JMerTgV/4Xk3Lv8LpWNZttzdDBLAEspbRQqKwjOs90v9Wxp3Qqd71hSbKD23n8
2rSVfB7mjrhHHUWRJ2cgUVjKdOeTXq7gqOFJuCemPrV7iTk7Sb+tle26xxTx7G5yi8w84eBo5r3g
oNcdqJdf8m7cmObddDuWEvXo2DivwknHz12Si+5yXp0hval0ch/pA8zMSPp8yXdpm33rrHaeH1KC
YHb5bCTw8ZspenLDRR27WXYf6X6EhyaZsa8gghLWybQaIOqijZbjNJPXDPrbSjSvEKZb+Ea0MF5K
l7aErShRYU+NO12VQynSYKUNlyHlNc29y6jDT6rGelGRaA5hVqHzYtbQtYCH18yb7FDzM/yMP9TW
kkXuaQSza5Pu2yG6yvacUdcpaBGEyFOtmFD6s2OQ8Ny3RHIyvioeKrZM0q1AxEcMO0BWjqJuHucW
FvyOXHFaXy7YdbtIiu9Dr1sXXYwCcbDVR+LmRr8dJu276IqYwy/axWI1549wu+UVVaqJtrpAV1wY
MEfSJL3T87UkacCEqtqW9vWgyfmj3ZfZB34ppzGtyD4rlvsthHxpkRwWIKylbmYfFgdhSNGudcDe
SmYc7r8oWK1luW56dBs7l15j6FVpwiCtatN7RboIzuES2Ue8SEN4nLvyW6UlWefNYWWJayK6aQ/i
RFxMCoLZtC8GCKLivs1d8gPxkC35JS2PyPGzxEAKmBBNgQ3KNjXzY1t3VXQLG3Xg8MabNRXErGWx
VD9ksQ7ltyEiQGyfIa/tc793IBiTRdCs1actC4OoSszTKVM9GMDhc4/KHEHr2KhQOxAmGw8u5hli
rA95amfWLXj5VZ5Q0GY9QISJ0wxcLxekpzEua+CgOVI/4t4i0G+undcp7VP3y+x0oYW2u2dxChCw
q/aKpEf7luODTB8zd1I9rvo06U6S9A9nHw9V6FyHHG7DOys0w4pQEvoFp3ViodyvSLmZwkaF9VJy
YG580nbTTToLfT8xS9JNPd3meDvvapIZXH+xjFBH82vz71FNC/OOQI46P6b6qA0B1+73sINdnKHD
2KMUivtkPxVsNXDz7XHdJyT/hgfB12RdM2TvmX9k2SKPFjK++EiTqLAvc7Aew8Gc0bQijB1WPbzX
HLIR/U4TmuM7/NDoQLtwGU+klxT97aL1aM5NJ4uXQ4ojRNsTq1oWx74jIvMW14ZbEA5oQllQS2dU
R1fOKrzKxVxSKHOWEo9K6Iplt0wHVJVtKidi7zkq3rrrzHXXfqVb+z+dvTiIC2ygz5AY4D2vJRWy
/OriArzoROiu3hJjPvSdsKuumDrNUH/jkdBWZXDA8rRJFwoIf6Fuu7mYrsKBoA1UYzQAGz5PTij5
cZXhQU1aS5HUKywX3VocILORE56Rh4v+WX1LCBAPRtjTj/Qyip0hWvs00EI8FZmhX6plbU/hABsm
NDjKZ6MFKB/Nq+qNxHMG0hkqd8COZzTXNGHtBwvl4c2YU2IQGGqPE65IMWGUKl+aEOifU/Rcy3lu
l2LeYW2/SOoOKXwf7kaF/9Fyxyqg8iL9Lt5SQEVGxmEGGSnuaWvFefzUrlQdY1rDpGy0jixgDbmj
JI68QYJ+iOdOO9oIXun6UYaVJIoRv37oiHsLenzGXm2tEHYLsezgvQwB3XH91uqa0BuNyMQ7NtZx
iNwX8+guMURGZ4UFfEH0EzilDt7ajJ1t+s6HnjGPcj07Hk1xvbYr4+HcvtTGLjqmZlUEUosXpBH5
fedYXxO8y0DSWOLvIifUD6MAw6uY9Z/ipTYe+kzVrwvGxQ8dB7MWWXSR3+arw97VQEB36mq41oeh
+SwF4zzRGfmJOh+9Y83lvmAv5OxklaZf8E1dRkkzvzqlyxDY6viwVZIhXa519Q0bydW4zvmnfOyj
p7HWFCr12v5OUo/9TUDN3kaP9bPdUXeMwAw+otNIdvqsjx908n6DljkRBg2CXwvUP7T7R9dztKjd
i8qRe1Gjg61ctCO93ggWsYYIhcVwo3ttUPWxU8kPSRTMKWmWG5OuIsYI+1EvwQ/pmcZS3SSCbug4
IjkMXzHnpic9Lhy4m0QOFXTIG6N4WWpT0WgGIbmu1tOgzBRRNxoc0iQc0iea8HK02/qWOMyvlPWa
V+YjfQ8+vF1lZcQ9OIuDWpKerG/bwx012LeCj3ZXhy67z5ze5sxwdhQp0x63X/m8VllbBrnU+6BO
auJM+mRCBZLO+f1aLXf6sIYc3AYRrNoEtH2INB+v0IzvU+g+hkfdK83sY4rVcRc2btv6IZ8seURd
/ZW8iPu1NxF6L48QYY6gVhl59NWzZrfVZVqoY0LU9ZE56zFOzelzqc/rdTIsF+E8klsL6Ry8Qi0P
IQC2y3Fuq2tw+POFbtHzmahtT6hkOPvU8bxjDK4fXBg5H5KpJ3zL0X80Lr5PyAjG1gd2EL03ajjZ
Zvs9aZlhNXS6LmzgjJ4zV0f8IQ32Vzffi4Z6K5XuYWSy5kejPvujiibP6NQza+j4eainC5mPZL9k
xOEg5VFjMDTSZkSQdsferS6WHOwjqtScFiPiLDqxOgak3hjNG3gyhNrFZm8VnKJkecHprYx9ne9l
OuShSi7NMFQfTMVrW5N1dXTNYvHXMX/Cu8ae2oY6xGDMPvRoyHDu3RKoGibehYilXWOVj22knqOW
NzNL+tlHNMTybetPhbFKj4e1ndrSGVVdvtASSzonAQ6unvRcxzgbkzqwaU06qYoDtUARjElpXZHL
rL1sack7fbPx1CT3QiyoHuuMRzoPzLwI3aP2w8BtXCg8OPRZmugJDTS13zxs4cj4htYsbTA0Kdj8
DBERTC2ELIyApuqUiRuHx9S6M7tuIuJlW8jNiKxtD3ThC4dRag0D5epMyFXMOljzHoPYvJhoAKOy
KK+GLGw+6aiRPDuie00aLx+l0xBkqicRe4StzYGILHUcouGABz3haNz30mdKuExBOSVXQ6GGCzqE
rOHx4M1l3t0tKMsueYblD/TKBM5mJYcUkcSPchi6qynNs4e4othAEMs5wDPK6fvWIH7FrmD7FRK6
R4PsK3/gLEXfhPGRT/7NBKbDJMl30bVJXrc1b+zJltaXmT7ySXPrSrLh5V0b9DN0/hFJBDEcdA8R
D36LDc1d/UFrwzQIxykxfQwCApl1KVV1mPAG40xv+6eQRupltbBNJk5c3zHcLtEIJzbFOY00/MTI
mc040b7SvqB81rIDhx392sB/+biG6bI3ARvgf0lenMWKfFpSd3rp3vWbE2KrEdHurtnqp80a+RCO
6WNnUCZliuwRcQ8pUnSYyW1GkpekvbYrmEaEAYaJJqJOIkISfWKeIvCp635H1gb9YGXFnsUgjXq2
MG5GRq+0f2S3HxNCnJEW4+ioFDaOpa2Jp1oNVp80N8Z9vQCoj0UujqWEUtW5ev5jWMuLFKk4jXex
XJJTqd2wUqvDsrApU6ZqfuuE4kFJs8dwB9DhJ4XB7T8drj+jtzf8yr99r5aCYQvyFWWehLKhSxt1
7c9YiqaIJs0s0fpkxoj0ipp3k2tTltv/NEb/R8b3W8gG8lgTXhfkC11IKKXwPN5eKJwsNEdhQdKR
WcrmolCJMV8u1qoL/8+/6C2+DtATIgi40JDOdGGBDTlDt4XOMqU1xB3ILflE9PNo9+mO4Ur4eayo
Gn2Xm7pSoLnxgx4pazz8+fJnCJ6/rg9GxDQgeANSgffx9odOzRYRp1xy3UtN5gSzVhzICHBz7mQM
WWXvaLZbPyOfSMdrMeT6rVhregyysUKfeboWY7aphXut90Nn/X9IzB8qDoTF/9nkON+remmTKO7/
knz8+5+uk+90jKrX/o9/6vCj2qzf3fkfevNfxoX9L+HP5hh/8w/BX+7xu+FHu9z/6Ji8/q/wZPuT
/+2//Jfb/GGp8aB/r4ay3/5rtBvKn/UzW4Lmf9bdeHHyNit0++P/wvUrRDU6IBreJoNv539J/cL9
B+UlCnNQ/ZAbLf4H/y912P4H/wZ9DvQCpfCM/CQ9t9Q/IC1judHR2vE5iL8lPd8+mX9/u5xWHIhK
TKpAytgI4f9CL/2ElEFsDUqFEuRSj62ObRvQUn7Xt04ePhplgZYujtLq20935jfrxV+M1p8varBM
AEBXgK8tA2LlGdElNGJSGbF8EAU8ccw92MWwK9eY0w9BHvS5Q7PwGUOhh0cT4YmCltZseYA+ONyw
TcqLrHB3CGDf+erfrmMoDgDs8cXZBjgABUzg7Kuro3Cd4cP0h8qWU6BlIeTjhC4Fcgv79s+3YOMt
/XQH/roUOisOZDarGrvd2w+81mDNIwrpD5oVVg+R5VyUlKnHSYuyC0QhGOOz5j2u3tmjRpZF3xVM
Asu1Az1Xni3THJ5TFBFWcWw6vdtzeFM7axxavzCM8qLgDPjOKmae38/tgvTSBY9bWpbc3v2f9wXa
oY3RGgYXLOi5GmBcAlmSZEPJjqi3nii9siY89GlMf6ZvbHiGLecJfUKl7BLGFWX99LWuRVt7va6j
nsXl7ucE4wEcIVDK12agY5oqEDtDx762QxTlQ5FUx6itnUM9j32Q0OY7SVcvLrU0awIJW8I3h6bZ
W0bnEJ4m4kBlJn18u8iDGl7w/s/PeXtlfn7OhlSQwTchGyo3wn239+Cnz6tCK1UUgxvtzRovsksk
/L6qyAX8m1dhj8KioiwFgwLe7tl2hU0SBKxgRreowvBIyRn3rTa071zll8fpsu/CflQG+7zL0vH2
t6ytlhnWUsh937vtJ5AxGtADa/o4UGy/A576zaUIZGeCzrrJQmid3TYjo0+FAY5wnwgJW8aVHyll
hsBZ5XD/53v3u0uBlsLfA7LZRN349ldVxeJUiSnkftUjK2iQASNNLuN9bMTuP3fO/7J8YYXdjEQs
fFS+CqaWcXYDU6Nc65DjAHMaZdHdhRTa51r8TpF0vrSYkD43EonOq8AGcs5BDruBvs/kDkebNvpr
Scc89lqMBK956LKsragoP7q41fJ3Vs+3NROvOTsRDQkYIBINBp3atzdSGLEA8zyGhyiKKmT0hCw+
58CPs30pkuSJ5mT7OWE3JOxJ7wz3naufL26sbmyWUgkIslT34uyNKQojrkfZIbdGFR55mF516zh3
lT15NsyEe2N0I/1v3mnJUrp9cuzRroki9uwXOwwzCZjR1GFEKHhk1Y2e6a3jkWht83Ilmjegxujf
+TTOVxRpSZ1Ng/9jYQH+eLaoYkFYaTc5ZC6WmG1iYVXXTRUnf6uk52FuV0FZo0xDESiDve3NuqUr
HeJoFlZHKGrFJYO1CjeO1e8zzOF/86vgUoZgj+BmIsVkrv/2Uoha9GV2+EGq5ag32SQD2es6Bn/v
M9+uorPbUi/BkUMP+vYqaYU+mM5PfZxKo6K66FbcNpErYwN3PuvQPwOs/uOnfr6qMFbetjwJw1RS
2TnbU/xp3R+cKpwzo5+Pk6B+rywzvnTMIvE4T+fvUGx/fSEgLVoUinx6Cpzo2S8jd6GvYsb2RxGG
IMcJUj0gYZ7fiQT43VUQeQNoFmDRgbm8/UEayO0II8FyZFSi7fspaY9aU37780P6zUUsHPw2qE8l
KUe3j/ynuwZaoCtcXPnHutLXIJ3Aje0IBx1e/3yZX9YK7pagDnK38oTq++yOVc48N1LPpyN6H+PG
HnA60RtvrlECrfCEwPP9+XpvzZ3bx2SjjbeoANinccmff0xWjooJzRi9QDjTKuu1gGkW2H2S73zG
fcjQ6p4g422m3ZPW+M6j+827aKPyh3btCir8X6HNBmo+gzE3nGgNtVGiJbsJfS+TczU+/vmn/uYJ
2rzyfGIsiQLH7dsn2CyigL2jT0dAV2jLlpyBhBuJ5D3C/u9+EwEGghQMzuqWefY6AqZDtGq6C9xE
WX7ljtrd0UGLoh9oT5nV6c+/6gxryhPkdXR5cLgiBNDe89WjQ/BFQy/XjmM0mUzKcoWqSGhR9amM
NO0DnPKi+5wWrvOA6NO5L9vKdJhbiAlD/YD96J3V+SwEY/v7wLlnxo3bj1AYuFxvb3M0K1TbE9OB
iPswQhbCkHTQkMbke2ONEXsyuLS6ICGuvvFZ3oXOoAv+qydTA5cfOvO+3OcWPUI0uJAJUG/02ici
G5Zbg+Sy1P/z/fvlA9haRGzQltLZpX+5fTOezqEw1+WYEln3UuK7m7zYoCUYk1mwoULSvYvk5Xqw
abYY9CffWY3PS6LtdmFP03ljNuTy+cEOGV9tQfldjovZhPQOXfQI05gczKJon8NRJldgDZN3Xppf
XlEuytmafCCLrhWLzdtnxDiyn41SQ9CYpOOXzB1z8ARZhzBoRDX1L+P/f7/hbFfbEHeUf2rbut9e
rZ6yuR0VGcHlmIwnO7XRZUVdY3tGbIh3Xr/f3c4te4ZKi0/POa97+OzDaej5+PIenBwaORrhSEXI
P68SrIeEXQSzbSOx+/NbdJar8s+3npVFZ/+mO/YLmDrWzXi1u3khdRmpN+HN+XAwejO8NRNnkl4q
ymO+0CGt7exJRFN9w/Q2iJjUeObGVstniE80hrXc0/KoN94pzH7ZVXgClIGgBCxBa+P8rtBs1nLa
9jg3Jfq8uOyWB/BQ4Na0HiiUCQrp/s/343ePYeuCkryGzp6+xdtHjhgA8PZUiKOVI1fPitK9bsyO
GYUEkDu0JlqnSWnvhJb99qIshLSfpKA3dXZRkZtgYmNjPZJ4mCvc87INrNFoPhpJG9/HpohB5tWV
+V7r9zdfE82LzZdMjU8b7axlNDfk+Kk+EUc6+cjAkYV3WpCHo/OieLhPf/vOgtyh0FEMzKkUzjZs
bXbDPMPxhHBVaLxFfQ77MFFEEsRdGfD3GHaoPrq/W8ht+xgVo0HFSNSGe7Z3qtFkIteqFdpBrbAq
6AjHPTGldhT8+ef9skn/dSFW4+1Gkqh39gydOCavl57fsUjF4HOgyo5I+P9FMf2PK9LvrqL4TvlR
Blvm1g/9uZgTTWjPOlzdY7+21egjXC6FDyD0/TCP7XH83GTZCgDboJ0GrwP02PmXV6rc1ZA868em
FWIO1nYZGr92ZbSCcdlun75hChBDSMef1h6ZWd0aHRCruN3iknH2wmiorSw5Qiy22neWrd/dByp0
22ZppiGmzu4DwdVlnRS1fiSzuXb9Ks2sbo89en2vvfC7T+TnC509Vs6qOTkhXMgqZ7Ka1xL16q6e
m/xeb1G7vvOzfjnus8SRYrkNRzi20d56+3iRRg0Vgy9WH02zvSg2tSeV9saJAJXiI3xj+yZpjdYn
lMRM3rn0b8oJaRmMmwxskaBgz37oQiD8ktusBVi4ygfk4kgi28admd33IIzy3hVXkQYlArtd7S1j
jtfqb39BHO/47QoFoMIu8vbH20Y1NK7qxFHhDEKPIRjiXiRDV7vvEN9/8/LwZnP+5Cwuiak429ZL
cq+zMuvtI6Nc6eek0mOS6Iu/v3VxQqFCYm9Fv3QeIdWZwwRkLLSPoaWpducW0+wyA0Xqx0IUI+wk
I/z5z3fwNy8r6TuSxhrPkRHH2Q8zsgrWA8KaY6VNtg+5owugh4gLjoDhO+ef32zMLrskS91WM9PB
fPuwqIxwh/a6pA3d91+KLCpvTTfURt9t8FHs2spuh3dqP/Bwv65JHGLp8rE96/zAs+qP3jfQVcCy
xxGedOplM0XAvtf75k4TkVQf8IWZBI5YdZ8ekgEJyS5DqPy9j4CW7o2sV0zzx3K0ApU42SdwgU3l
Q/vgaJOkxtIiR21jJxhTs/9Ulkk7eEkSGgnqAon+mETz8GOF4e0JkULxQSCeap5N0vHMI7S4+aZQ
9lQDsTAt5Y/0k9Qhjuqw3mvMqE2kPZqcLuOs6QnYkK2cPHckudyDSae/tFgrX6n7muoqNix0Wvlk
ZJ8aGBwg84vetoMk76p7axglQi50eOuu7joMVZXRIwB3wQZ6iQh7iD2lzi2ZFs19HtzCnj0LMEbr
ZyhQnf3MCznhhU1nQlEzM8RWhZP4PjVBO/q2OZI7rtH6svZm2sCvlZy9dHyxjhEGeKjnLzq6dVhw
ydBej5Nlgl2IrfZLWlMXezktpq+YGYRzWooEFEvrWsunfqyHh7ovccSa3ao/mEmq/VhaQ36POWvh
Wsi19U65eW3wMNMauWhouIsfZhyoqH5ny7zLEc6jHVgIb2/x3C5Q6SN1H9ZWKrCPg32Ny362kWKF
Na6HcLSP/KbxsRoGK7xRAwa9Ha4Y0QR51RYfhlKvQbjRRpqZd6P0CyarLL5MZCWYYE2c/HGeLD0L
wmYaXpAkLNFx4L8B5lXvYt2zQmF9dyJ94vdgpisvQdOI0rPXGWQkOFQmEUoOIKWR76bhvisipwGW
ymEQ9fxUDeBeGh2Oxzh3g+fkJpwGrUjBPfeGwOIemyMi2qiIsXC3dSUOs+FWaG+NojP9qJnAzc5I
pL8TDwweN9P1Ceyb3Y7FhYPN9utcDPN3Krf1tNiZk+5KHTQUHv+mNfctyL5vkSOqb+gVCn1ftUMu
kD8KrQxg+WjPWiRU52dd3t7V7N5s3oPgr8F7FiGF7SdAHZo5dbwhM+OtCaa/DPBPGa//M2bzNHdp
Y7JrwTyBZ0/TcRctSf1eUtZvtsctr4YIVQ6ADh2Rt4tOahJSqYXkPcIrgTvSghbIgmye4+f/y9l5
7UpuI2H4iQQoh9uO6pMmJ98IY3usLFE5PP1+nJs9rRZaOIO1jYUHMJtUkSxW/aEOxwFBWqsu/Fox
kGQNkFvZenEvLMl/v5U8qhawNGjYWDjFX48P/FlMmhaaPigo7JlwFtKnXVTl6ftai6rHGRePjxCn
u//M1kD9055j7UMJh7083D/n185BHN1QHaDFjUbEIpXOkcgrBlXofsuvfKnpWAAJyqKNUeRsFhkg
r1650DwPaeMsVhuxwdaAWab7eqP0UB7JD7j5XbXL5x3yEEW274zM+TtyJhAL9ye4drtwPdMXM2jk
coteL7TZlaFMFXR/ypIqR2kVPZgGTYqPlnCd89jYP+6PdztVm4Y9ChGufG1iGXY9XiCCQtGiwfJn
NHwR9kLECfmFahDdo4K4r71TGmseT9GskP7eH/o2poFcUgNDmgN9nZt+Lk0nLa6UMYEAGyYerCEH
FdU4BapWqYOLpDJ6E92x0znkd3oECXrj7blShqNwS6tOPlp4my0fLu0U2SglJPnFju0o9HsMzqs9
Ep4l/KeQPPvY8qTT4FfGjeHTBxDKqTehw3ERqe0XUy2KdGNJbtMYWnnUtEALkAITBtdfA4hZZYyI
+14qaAruzmtqGCgN9AjoYu7P+8t/G2mMxaEC1Ep1PJ4612OJ0KqKUs3SS4Ec2TEy4vToanr3HJmD
d7LcPtqY222k8WYBMsCSU7m+gXX1fWy6MWBl342T9DxaWOaito5GEGzuc9xARppUo9nYySsLKguE
kPKYI3CMxXlhqCPYDMvwfK6Q7IWMAonpyZ5hCajqxvxujybHAVtFo8YGjnfTOKnDyIaA2Xh+aQn9
hGxWCjJ12uqar3w1XNfZNZRr6WQvE0GUZXksCFxsPDVRuMsC5VMTwdFFmWNgl2rRRhVBavcszkIy
efpp9AbZKlTjr8MkGWesb3i1URvWy4zSl8vxRz3DqB5HVG8+lFUBaXRo0ybfD1oQBOck0qJ3zVA7
72O00WHl4FAUgiitlc/B5GByojVGnj0nuDzji2PEMzRSYbUfEhWllBdYreYPdIq9LzMC01sAipV4
AAjAa4/WHbYay252POnkuFYb+KOqw7dstaCKjph9OM5uClEPeXv44XQlDbwYUpbyrhdPaVxPzCB/
fAHEF5HfAv/lI1Xj+rOZ5aXy5mckcBzZkMRbVZfn6vVo1aTVihNpgd/mELnwmLJ/dHhRbmCNVuKc
UUAfADWiL7PsyXg1IyDjHfilrWAmpKRG0n1RR9iFGwOt3A+uNArDYE52j28aTY4Jfwn5dx8NZbTx
yNt10lAXZ/Cmy3F2glp0FO4YIQQzg+u+fzquBYosB/B8JexViZh7XW5CRQAqZ6MHvoo1hRTaafXv
CGAXqLnXpvj89sEoDYLC4w0LYGxR/AgbpMa9sVd8pQbt21eJBxWqqtRLj5Tz6f5YKwcIgS+RoI5E
39zAbsa5SE1tUvwQzZ4DDA88J0J9OAFi/Htie2yciiunPs0KkHlU0mj4LtvJltq2o5drCoKBevRO
V6v6YM929tSkGEsUolcutQYv6f4c5ce5zt/AqUj3HgS/8LddXm1tjyY5d7fi6wLo9C7MkUvdp5XW
WEeoTyM4vBzm6M6Ii+GnogfuWW+aydxIL9ZmTp+PThF/m1RhryMoLUY7t+xO8Slc5poflYjx7PvQ
GoaTkfWTKn29wmbvBlP96f7013YopomAjmU1CezM9chsxajvmlxBS322H/NkVvYh7+qN+a2NgpoL
nVmZrlIyvR6lgXBr1W7Jl02nCF4sfTjjUHRe42wMtBax7u8EjdY3DYrFdNC4MFMriJiOQzUp8Vrs
RuL+XzOk5lqjs/kHO59tYcmsiN7zcrgWOapMYCULIga9WtMoG9pPLUbvSf8Hm4Meuuy9AksjVBYh
4lo0uPUukzYFLfCwzk26D2qERwgkkg4BxMIUTA/JV+/thwDnKVIW5L4OGIzFwKjqx0WLk6XfBW0L
xcNBFAOVuy9ouVOYaZzieD8iV05T1pL7Fr8MHYm5RaxYGUV1+ar1M3SmdzA5k8MUuQbFx6bZ+Hwr
YUmThWMUdw9Z5Fwc3LTyC0PLKs8XiRW/ZHoRPXQwas5vnxApGJ1zoIvE/mJC6IxoQ0km74dpNj6i
34q3TKWFv7zQKg73h5JmY8vTjLsBSzHpnYle02JGeiZqdF8S+OdeU15Q9HNO46Qnsgpgh3s1MDOM
VYJin4UdKL0GZpzA9/tbbczhGdsKd6P+uXIte7wVOdDk7r95tmVUWPJ6lPd/I/BoSN1SnEvEqB7w
vNf2sRJmx7i2yfi40KqNtViLIwN1RbyV2C83reIY+JjT5YxNr6VOngZ7BA7lokjjXGxlRG38/tKv
DscblWOHA/zmMR6jrdQVhkW2CK/oEtmj4R4IieH9IKD1bAy2csx56FDKFpeLMs8y3RmC2RuwtPBI
d4BSayNkMTIeA0ZgO2Gjpm4aM8usYnFLyt4+WYdkhlDqvD7AbaUfsgL+m99kEI13easbCB/p2KIe
p0CtlRN89zB5pMwvZdjCBsYtuiOIg3g5Lo0bG+r3Y/vm14BrhpQDg++mwpRAcjUT1wx8BL1zc+9R
hJGi5Thnv6vLmrpvhBEYUrOz0o8HJUvTxz5Pxl/2ZHff0S4vEcruMhsS7BgnGvcClOWz2nbOA0x9
PLNwJKmC4/3wWPtiMrv4XRmTncnrBSzQmBjVOQp8L6nrX8IzUNdGW/EHeLlsOhRJb+kb8X+793iK
0SmXjwqetMujAJ2vwIq03AUUMA8VOkG99iOwgko9kAZk7bERqBYfAOWYn+am8fSNEL09W110XlV5
dSDzevP47LA38uYAIUFdGLW3xwM6cU7pCMBv435aHwi5Mc47njJL8G8E8rdrQ9dBOix0z0qUFZeu
RQPp/ve73d5Mh1sCwBrFFmLu+vth9FrbSDYxCqxImLy9echrsNrgEseN8F6dEE8g6CnAEQE+Xg8V
TWUXgVPG3iYAROPBD0Avr+/2fzAh0ggKh1R1yMquRwFkq87NZKM25NTFAS4fgo69alwcBe+RPxiK
pzTFSFQwbgCwuhFa6H0N9Bw4KvZuoU5H4UXjfp5K7U9m5YKE4Tbn+lsGPcpTDpeR6vhzNH7TAAsB
xMaT0E1hEd+f1O2GlggrR4XMAvyDiuD1+sUWKMPZHh2AXWV7ibXCPal5OuxHr9AhCaE79ObxABED
5gQGCJxsWVsJIkMvQBe5flHa6kMJnRoG8IwckdEgf2FDMn37eGSbbCp8S13go9fzK9IiInFoOT6c
RH3f0er+wLutap6CvLf+UQMs1DZeYitbDA4E4E0Ae5KltNhi4dBiM6cI10fZbtrFJbZkdPCdwyQm
sXE2rg3FhyM5INXEznwxOZRMW/BjhuvPxew+RFbbHOhFjUiE48p4fx1XdjNVQzayTIFkCni9jqlX
GXbLpeMbsK93bd2kh7FWho24X4nG16P87sm8gi+jh9uKdmpcn60B+NJDtbMfpv7z5MatP+a2/QfR
SNBTEYclKpOe61kNpG8TbWW+VTkjm1aU3ofJHqddiK7vCZlrGPH3l3H1i1Ew9TwCg3LS4lBU3N6h
xleiS9sH4dFpvO5kA8ij3TZusUnkF7nOLigCw06EVmFTBfYWQ3VW0pAQFKxljbEoPlXJITWJyDRH
7WgeDNUXLm3wCqbCwUpq/d/7M13J4RkfeAJVEMB19Fuu17Yt5zRCMcf1BycxBZoNYfrLq+bORAgI
g/J9rttN+R7Hh3o4u7WOpALe6M2n3NabB0GJjLb3ECX5RhyvpBOcBSA84bmAqVo+y4p6Srp6NBzq
TtaE9JkNhz3B0O9n11XNsKf/7TU71+i7/7TKohd9f1HWdhFdLogulNhgEi7iDcEqza48El67VtAk
zex4D9FTudwfZS3ICC4D3JgkfC/P9Ch0TDx6aDs4aTW91F2RHJMeeQ93FP/cH+n3hlwEGbwTbqrf
jCXeC4uPzJaaKfC4PtiL/t1Q0Cvda/Q5cGEuMvsHpsnIKqN7NVxUlce2pw20ndEE2Dg3VtYViiRi
VfT0eFAsWwSdERsQbCbPL7wofelS0e/6qXgzNN+G+8JlQrfKA124PNlr20z1odY8PyiSGCdLqiOg
sCcXXZD7yypX7WZVbVDP0Ip5ayyzNKQ5JMAjDHxIBmVwyHDRqw41dn1fM6n2gZ9EhqSQ1iLCc3/g
lfMXmUyAkzY8ztvOx4TOQlOUGfGZpdpTy2o/YAoQPpth3e4LZHjO98dbjR+JNwTax6rSd76OH6fU
yRFTjSqJafQ/UjcQz3aDBWZg0DuIhmA8WjE5KnRX79yk+K4OWrsVPGuTpn1A/EDgNnEzv/4No9nO
KMvTxepqK/0xJmXjnW0nxx5cFIZpHPkXc3q8P/GVLUoKDqGdhjs33vLioewxGLnHRee2DtaAM7LP
BtqFpwQXgD8YirEo3chjmCz5enqGNXVFZ0XccSAqUIP1zF8Nh7OF8rYVVhuRu3K8glX9/2Byo766
wFV1GAtr4hVjd5GKKglZ+I9uzprLCHyswNszxIAlqxEVLEEIj/79VV07BnhuyMY+XDV0J65H1+k9
mt6kuL6CVvtLbKbDE0wBfSNlXvt2vKHkQaPLooz889dzRI/XFt3E8Tqh5mhi8LIfJ9s8RpUINpZz
bUJUSmkhAxS9Zc2YUTjPakbWFXRJdUmDOT64BbI4b182IJjydS0buTeggDaBY1ekiPJmeXSe07w8
zDGWafdHWaHc4PVHW5C0WJWg+0UgUsAexWwj34SDq4BrpzUfJ0Pxdmxwanpmau9FMEVngVfyoRGB
ulOguj2BYqNpaXbKQUUhaoeXT/2SY9ewC+bE2viya+cudUL6vry8UIdY/MKgl6liBO3Vk8K4KmYh
O+1wxDtZPY4aDswbC3JbjWJBXg232CxwKREbRcvTF32v/Qxa0/iXrdrnp66sB3uf12bqJyIqP0MU
MMUD4JnePHrBXG3BQtYiGnYRh5lsEpMVXUd0aeq4Z9i97SvoHn5HYy/eAyQL36VWEW1EwVpEI0MD
lY8qHCnwYon58pFduJMDrVMx9qBK5kMYAb68v7RrRzqFfo9CFQX4mzQbGPUQuxwzfhRNziVqXBxY
QI1R5iiL95XZRxv9mpXAMQgAB60Ghwr8EosL6Q2ZXS+wSevn7jHokWOo51x5YQWwnrGsAvhY8wcH
O61vg9Sakg41Mhler84hHZXC0FUYFAmmAENGoR+GARMOHVXiDRD1ynrCQQA4I3snbN5lpEZzj5xG
xFdD4HFva3iw9aIMz5GLqSEkvvZw//utBOTVePLPX00tU7s56RM0pLGIlgbeuv7ilA1GAmOVbNwZ
q0PRzcCMFHIMKeT1UGJ0MhxKdNtHITDfhWBv3w2VMnwp7WBjUmuLyGUv2bmgxMnOr0fyDKOpAHaF
l6GMe3w2hupYI8v5OOPevU+AX28kV/KXL7JIA/gKrEvkHySd9Hq8HkMQYzba8ILkt5NdsB0tviQF
ql37tDSGv1x79LKj1I8Id7T59cc27ZPL/e+4stspbYDOoDcF03JZnWujUeX+dcNLJxrtaAkef9xB
1cZuX0k6OLpgIyMQIrEgi2jB1yrOKjznSDJa8YROSP+MuLTz7NS2/RQG+L2gVem04c5pkVy8P8Ol
Eg+9D7p49GhVICgWJTn51V+Fast7PlfGIrpETunhmTcBAKcblLvmU9cMYJ2xsqc+OApek6jFNFHw
YGU9nc5eyUV50LEMP9ejbc4nqfcw77CmcvBqVFw3xf1B1CgxYLui753BrLYoBGsLZ8GpYe3k38v6
UQec3RCI//t4baHG7+iKcwq6KHqfxXP74CHTjUVgox6dKXeP99dtbdtxCdBpksCum25i4JRB5raj
4qu5Ohy8btbPAU73hxRv540gXNsHwHekEgNZ1O0bg02n5sWMqUiHaP+5AvEx74FcZ+1fdmDof7m9
gd+rYoJAiSNp/qnxAtrgz65NF50ovI75522ny8i8Fh3oLrq42hgfPbfG9toJ/8GuY944ZVauIhTk
eMrossmNzMx1PCZpEqrmFAOs8QR2klEcQpOK0f+b91EOOBIxWQ/zmxjMe7KxD1cOOOo9PKCobkgI
2GJoHUdlw+hRmTWoX3fPee9iXFnj1NgcSv7sY2NGXbVxM60srMmhKiGtkiayrHWMUawLvDcUH4z0
l6xqC4Qu8y956/YbX3BtXVlNEkCwREgByD9/tc8zx+oUlCwDP8tqrM1UJec1A5fzoRqcvt71QAsK
UBMlLtJv3ilQGiUvls9J52FxbUwqEnRtNtB8ztoIcV2hFOoOLl9i7JwR2fr7o60cCWAF+XpYeUuh
q0U/wOmUjKuEdnM9Ciz2vBYLip079W7rl4lVlyh7uQhlO1n4qVDCZtoIodXhqWir8l0MJXERQqk0
9+KHBQA0dOWL5uXA6UOnQTi+Ic0YnzqYvKVvuklZX6p56JWv96e/clZIBRyq9/Tc2UOL6SNzVGpT
neB1kvdO/y/EjjZ6QKIb55lZH2BgCNdJEMZ0UvS4OigIArHkBm+e+z9jLapZfZhdtkqjbrmJAcJV
UyqAMyljEz5mKOnv3Azzl9YJ840NtMIJd02XhrDkWhDZy+dsialGOiuO4tcYCYfPnjBC9YR8SVRQ
QzPMS+mUAgJih0VidopsNW++eXmIF4Kqh5lzqnq8Us4OfMkHa1SU7nFQlOll7OjvbITm6qLI9xJQ
CAT3lpmalQ9C9eoQZ9d46CzU69LwL7z+ajw1UuwNNl5na4cZQUjrmcMU7sVi2+VpgIZWCkAxKmwe
RlZVWjvTjWbjEhoi/Bmzf6bT/a++ki1xIwIWxyOUmvmyfEGOg94BUh8Xc9LyUyOc8jQPtn68P4ou
f/kiLyRRsfHIBPAly+DXJ1nqohBcuhYZC94k+b9VmGrxY2NpE0LB+pyOiNHrofcwIRM8njvVmZVL
2Q2I9geAt5JLqBtZ8q0yzQhD99qoh8eg6LuXaIhtPIGNXlgY2STOBJHDRpRZTxxRf4x5rdu/FLKw
djfkYiSrgQKxpdOyQm+A4cmmAaVLN/hm+w6mNqYAXGNEcTPDu2Cc64yUEYC67Kpp8sLnLlEFqrsB
iir7bm5Y4dwyG/1kGEr2IrwUDt791V77ptSK2MuIV/JMk0H96tqwNaVRB8OOL2jgCgS+bYFUO3C+
+6OsbA3yGvDJYNbpZS0LF1WFtWBtu/Elx1/0QSUdfp+2szg7caH9uD/U6oSAN/CXzYGxvI7mPKnj
emaJddwzzyPAi70GD3Jj2VZuW/nfZptDlyFDXMRoplapStUyxpIEXDfC3xihDjVgglJAXBOm3j6H
WiTOfzI3FhEdLd6fyxMmm3ujqFo2IOazIa5kk6kkh7Jys401XLnlIN9IbgGqE1Aa5J+/CopgcJvS
DrPkkoYRTyLmSJEyRopZ7PK0CMazF7h43FH177+guoIZ9f15rpxtwJN1pNcgOgBtWeQyYTWL0UzR
azGnmmeZhz96lVfipcDpwC/aNvL/YDzuVd6AEj23vNXRfAgFldToklstPhjAgn1zRo87nqLpmzri
4fHm8ahnIgoLyIDG7vKEA9WFuO9chdg0NAKTl8TCayoukPpHG12tij+4mVB+hVfsgi+9bes5xhBm
tC7Cy9TX4EHaTJwmjvITPNYtcsrKTmcobkD0oqV23eJa4uhOhqhKwwumAR5AOVt/rFShXQR6Ypf7
q7g6FOVaQlUCUZZJCGqqWlZiWu73GDbt56TJHoMqdB8ULE02KDcr2x3NTWqCUneQpuwiIOdSw9my
S6PLPGFq/Ng3gVFjPYDZ0kFU2LHupihJgu9W3s7Rt/uzXEHh0WUDV0ZTlpzvJjg1K610i+70pZzR
ejoDIoFROrpe+W8TtfpjOpJ4njpMpo0DTfMJBV2wb/YJu9ko22PB1+E2YgjzW99IMnjVdc5TZ/Mv
jraVxC+hamFDef8nr30YIPYaBC+qD1QAr4+PFG4SqJbe8wcsMPYhxD2fKlD2wMtnS1pwrUFHgQOd
LNnCv2UPKZgmTzR1PQlj1l/iujJJhEvMU/Ww3OdVFB2HvBmPVRDHh6qO1H3VxluqwivHJeondM1J
/bgRlsdV07gDrnm17LuK/r+yHPsHNDLMQ4CY6X4y4+Gja+W/gqTqN2Jj5a7jtUd9AswoT75lW3mO
rBKtXBq+aR+0PtIg9ntnHLZUR9aQEmQsHvsMQepbytQ44cU84mUFBgsbENj+CgYtU9x20UnPjfoH
MJjkW5sr/TerxThSiuYXvDWjsixPyhyl9tnBNSd6+yVB0Q4uvIaeDusvn0qvLqlMy/A5weHdb+o6
fY7xSPjPxnEHSSSc9MQUiO/3o3rlKwNDY6H5wug53+AFBydE+oVeF+bt2c6z/8OG4R2W1M9VaH+r
NeNnWQBXuT/myrkjiacO9zCY4JvXLhZscVGnIwDk0Ch/NEGO0YGLkGA4OpRpZ/Gvmtrmxlm3snvZ
ujws2LiSkrdYV9vIo5bUF7KFl/yg0oRzI8JTCOrM9eH+7OR/aZHokwpKMDfNbVoFiyTKri0boWiT
xnZsYlystDqyS42diHGHs6fp7kq7tfpDGWnV32E9N8Hey2vl7XA48nBWl09K+2x5WJV1pvT42gS+
hplevnNS1X5pHAur797GcuztiTDNZ142jAnXa5kIW80IpNWkWDLE0m/PKsOvtSVdx4y++pOJvRpK
Hh6v9geetn045n3gx01SnKtO+YEjOUYTWjr8wU6koANZDvEjOI6L2zFHpEJP8Jnyu3xULkKP1Ke5
5nBwJ8ya3bExz/fjZi1CIVNyFnkS5rpM14RhUEzLqsA31BQRPASeVYxSmzb/ZWizvoXQXNuDvI2k
ygI97pveWYyJt9q0NlwP22rCXTvGefLigRVJD/o0CQosiY4bNyoY8VZLem2ipOGAkznkZTvy+hN6
xmgPEfIpPk5s/VEq/b8UGEnvjdKsjm9fUyp4tJUdQF43mCxljG3MveE9VWU4nzr6rHvcyVVf69yt
CvDarMAHUyEBFwpaabHt2wjfQQDqjp+WQ/Y+V7WQvTc5+34WWHfdn9baEUPiRFtQtltvMu3B8Yp0
VmkMCrPDFw/FhEsXmOoHoPmIBmjt0DzzzGouEEuHHwOtma339dqtAZbSksLHMolb5EKhmSrzkFs8
DKMgUC96FRTdaaZs8kvNwuC/Ck3r5hAOmfGNbAEH4fvTX1tq77duBYV9fsEygOjh0XbwHN/Jp/xd
m9vjSbgNrgBgyL/9wVAuMk8kI8Dtlk0up6yi2KLh65ddH5zqxJgPVR+nD2qj/wFGGy4l9XsG4psu
j2xDn3hbKQzVeO78JGwDyRpAbvuoSkYsouutgF0JIhZPgmnAgd02R0IrKbp4dl1fon8bsF/W/AXL
OqemElWGPyYr5faqC8SdeERglKU38a/7i7uS6AFK4ErmlJXMp8WWmcIWj9AS4JAuLGdfN9hN9ujn
v/0MoFdIn5LaJXSnZbvNcJFB1CPg2t3oOqcBf3pYBPp4xhPV3tiXv1PTxd1P2o42GPSBFekJ7OG6
0upwcO07Ne19a4hTA0dYeht/Ixo2eN80kQV4QXRdVv8KldZ6mkczftFEYIivs4kq0NHshTO8DAgn
jaehrabsqzL0Tn1J28nRUJYqw/w5x4juUynou+DsWs8vdt90yn4a6nR+6oWmfqIB3NZHBenw7jxP
wYRRukBnIw4a3Tjpw1RhCT80xX6Y2ii+lBkWArLsrKEpBcU4epiGYFd7mfddc4Zp/IAwn9fsdSM2
Nb+Im+yTNjd4VjSQxvuD3njlf43ZZYCcRSPw+cwLHY07O25/KmWlB6ikdYSSWzXRRzt1J5w27dQs
LlnbVz19BhODUVFgTbRXu6QFgKTSJjtqOc6IOA265kuCh1/6DY08Q92IjZWSDNw+HtvsAgJwub2n
up+TTu45qlrY3mKedFGMBEWuwpovvV7Yb0+UGE8CnVBXulUJwVUzDKwBeqo1qM6HEn+Ph1YAvOpV
b2NvWbdZKOYQVJvhmFBHX2Ke2x6FF5Rmw0tkmWl5croiDPdaGrrNSY+TYguBuJJOcPNJ+wZoWzRb
l1u5AuzA21nxO4BBJ67H8LM14V2XIN98SEzTPFA5Hja22+oc+a9KMVmwTcudXdk1jjB4KaIdPDQX
Pl7wgpiX/Q6ic7sRKGuHJfxzBHLRhKJRt7jwGmc0p6Gp6UsAWMHizNFDihZWHduo9tSJezCyCT84
PJjNB+hWqMIlkWNU/v0Dc23C4I5kyxXK8c29DzU9hyhBtVBEQ/gFtGyBvVvtfs0VvdmI1N+X6PIo
I0qpnYOYBZu8mHEe147Roq7t1ySC06fOK8q/6Ic6YofPnhmdsmweplOnB0X2OMdK8hS2NNB2GNzb
31P0+F/yTHjtxcgspTig3mbTvbVANEFBwsb3QxzaXoEtseXE+H539ZcqK1J3PzStigxamyr5vqA3
8hPsRvKVVLVQTpCxtQd8jrJoNyBw8liHQfwHbDMpNu9Jqwpgmcs4HqnJKVgDK6je5F/S1PDOYrKR
YFZHY+Nbrlx+UoODcZDa5gqWO+rVQ6btE91DsIEdk7YZ6vZYR9aliDc+41oliVIzrUYaM5wGy6dZ
KYTp1bnJZ4zN8akqDWQxLKnl7WkscVKY5t8CLv5xtNPvQx/FCBZpv+5H7cohy0+gigRod0UtRuso
ZBaewjZFDcBXTKzpdmUs5iNAIe2kpUW4ARpY2SYcexT4uexNib6+XtpmtlN8GVEeSYG374qgz/am
p8TnTuHuvT+31a9IDsyx97tOttgl1TwaidUZim9h+OOj7oVXuldbG0DHtVF4WEtAl1RVXRaF4qLC
JWYIFL8JzQmbFoDxeguG9/5cVmNFguQQUqWkfvMmLF0ldseJAr4a4LjsQYn1MXQ032GEHF4sb5z/
o2et2juz9+wnI7fm6AACzP5w/2esXCUIqriI4XGiU8NYXCWjN+S4C8WU9dMx8idYpvu+q5MjqSnK
z96IcbZBg+jtg0qsEvADsOWwMa5DpqIzlZvhQJc7CtFeV5XgwdCa4jlDThTzhKL6qHdVu1FhWLlU
UI0hQDkIpKnH4giomyq2xxFhkzCKxVcNldRj2FaAFGcjPoxKnT+OENX30cjNiavuHzAwJN4EUywe
OLdVGxWNKqnNxr6kyflctKI4aJ74hYkkQpuQbjeW+DaIqWsA7gCHDhPvpv2VaK0mdL0J/Gh29M+O
MUWS7jpt7P2bl6lkQQDFMiXQmb/kr3h1rE561VYtXQ3fE437oe5r8a7z9ObQZZ3zUuWGAwlPAEoE
v/TmhwZDQyqRWo6Uk8npr4fGLi1I8HPo/LGPOnU349H7VxPM87RzCivYosjf7lYpHc7jm5YU7Vra
EtfDhZNrzpBscYPpyaMRJSiVDEnQZA7f9c5Y2QdNUAjdz4VIJ/iGItN3mT4U5NSWlSQbeJaVZeeB
7NGzZPdIoZ7rH5Mkra2GSdEz9wKN2xTgfn4MWY1vSdW531216sxT2BjOQFPJ4jFxf/uuDE9FWV4w
pEfcpotjuJuRdR3o8PukLca+bCks7doZZ9EijfunpgDVKbLMedC7/NvbR4boLF+W3OU3zQoPxySK
LPXABRDUaJSI7FHF43XcmXkxnLU5dB/ruuoOQKuDy/2hf7ulXKVo6D2BbSThpkVEurKIABTK8ADx
rMFPZqd/SOvWTA9TEegHvY/m86g1ypNIOuOHN3U9XaO4OSWqEewqGw9Yepj1DjW86J8uKLZUf26O
cClExYXPP0AO2YbMCF5twtKAGB0lmOp2g2J/dQsksAoxO2c4CPPn2ouML52ZDV/uL8dNmkHxzaKY
AeOchw8X8vWglUIhFzR+5w9Jh26zEnjJZVKn5PNoFoNxrFH4LTZuzJsjTdb7TATO6NhIPv8y6tFz
15NQ9L5X8O619Hg6qpTBj/cntjoK2CHEMLgsbqBijdNqcek27C1e5H8bXlS8tPocblxGa6PwRuMW
Ai8geySL5TMzt6hjihb14Frnph9LLHm8rU7B2ig07B0VlCzyEUvYWzMJfC9RY/YLUSp7UST2fnJr
Z+M4uEUk8WGA5UjJCLp7lK2vJyMqKhU2WgO+OTjuudPLsD4Uga29zwyH/+skA3UGCiDWyxyX5Xt8
Pkv3QE5qwAzOWnM43P+CN6EJewMcCXLqJDR0FOTx9Xo/OHD4Ha2apThBqu+MgqoLSuhqGe1sr9QV
Gt/j9O/9MW9WWo5JeQ3nOGieN022VpRR3wAA8xXS0/ed2TYvuQiGjdhcnRlkWZgw3OtcSNczw4LS
stBbnUlhkO0tTewbky6uPtK+1c9aHHlbVP6bk55+OFuNvhpJGlnTYpeHI2LgfPXJnzMzOXrA2Z6c
ok4+jUYkdqMWOmddKys/bOPwrR1EOTK9BP7HHUMt+XqqdkwzCBSI6itKJU5mbsQfzIlegu0p7ZYX
pvxvXZ3scizuM76eBMUuH4euAVezFcrsA202j3XgTU9tbUefhtrMt9iOt4kEg6F6B8+I5JcMRn7j
V9E50iFEdg5rnCFTqm/GoEeP5KNufMqHuvd2vYkG2a5trPafIfTMF7f3xndJQkVwI4e4jVjZoJVd
U9C3eKUvTiA3bEWP7cns65VevIes0Z5AgqEV/daNoSFrxAtf1/knzJXr6fZ5W1qJQ8gSYEGyCyuU
L/aeFo5bb++1+bweaHE7pJqeK1VmzL6WK+ZjUvfVMU+zN6OuaG69GuU37vTV18NflPwwmWYfsnGz
i4p+/iDM5J9An3ss1dHgv796N1e7HA7/LMn5kaxSOelXw9UzUo8RMhE+eljzscQw5RKb5ngekrna
FVIDaMgpCt8fdHUlXw26WMmimDRrNvvZd61RO6M8lD+E1aBvxN/tpsOvnIIXf0uZJvzJr6aWYq1j
2jP7AI/r6X2kT9WxdRJcmaE6bAx1OyESdiQ6oGIiI3Mjhq4oSdQ2Zm/4hZJGBzMCwWN2zRb17XZC
chS5pak4wzFenFiyYgnmENMAnKqrvT5lw34wRvEp7qi+3/9Ct/cAgBUCAwYB0NGbp2xi6lmQxqrh
T1Cndy6uzsdpbtxjm+fxYQCN++3+eLdhKC0wSbwlZwJGk379rch/0PzvImwCvKw/YyZW/VWWCdq9
oQjjY5Jhw70DyqpuFGLWVlT2CVAE5OtRX7oetoQi7KATYfoAOaMDSL1+n2k0y0vFUDdifm1FqcVI
OAXLCgTreqiCl1ylYlPmV1laXaK2S7+ElT0/zdio/PImSrYb56LcRNd3DlgzkiZuA26eG7llC/Hc
WESwPwcs0X6iDe9UD5C9ISQYIi9RRMajwDpndY43H5X+S2Hq5T/3v+rK8sp+LlkS6QSZ7uImCvSh
yURcIMAV4KbbeQ7Gj2mgHV03ebNOGj0RdgdBS3Z429idpoguVQgtHonS6Awpzj7MrM3x/oRWPiLU
GDYFAFVq6UvcKBRQK+85RslWKofWnIWUhrC6A8RRccbgA0fT+wMuDhY6sVxsaJeQY4L8oQByHTUO
KICCDlN2obLiPlkBctWtGW2971ZGgQLNzQKCBIDx8rWf1R0Wpk2WwddJixcsKOvDXLpbJM/FHpdz
0bHOo4yjw/O8ac45ZpWmAujnxdSKbpd1qXZE1OJvp9dmsTMntGd2IUiIjRVcbIPfowKI4VFHDZk+
7iKj7dpWg2VRZ5fBiovPGOQ0D32AaSu6w0np7cq0kjTiLgY1juSO8T516af9yW+AFU1sSg7DEnqp
GOY0cqlmF9Sb3Y+WQcKFy5Wzq8Ig2dvxXD8rilft7CnJv2dmLb7cD6K1hQeeRzuPxzTvTfnnr+54
kdH67cu6vNBmRuFyGowfgWNXO/Kzdq8revEMOYxT782jGlDqkQ+gT48KzyJ056EeG2+qyssM2exD
2Kr6ubLH5mujju5zItJfMRiM7/fHXAlk4ouOvUOT67Z6o5VF1s51X1y8sjLeVaVS7SJFzfz7o6yE
FPADLmCdWg2I+0WdBqUmAHKVUlxQ3nX/cqskSY9DNaTCJ7NB7SrXw6LEXilM7F1aesibiCao4w/3
f4Vcv1fnuwxscGyU9sn0aWMtW1tD63qdZmXlpQiC5ntg9v9MxWTtlLjTP98faW1Vf4MOyRA5yJe3
ZKSJ+X+cnddu3Fbbto+IAHvZJTkjjSxblm257RCxHbOswl6P/rvofycaza+BXyBIgCTwGq76lLvg
VqjqU5tlwzGSuXfcnEXcvD7Kxe/hjvvzVFBa3mf9P7u06Muic7tNn/qK1JMWZBfXThaQqRh/CXf6
M3U4e1BSgOizu2E/H6r3vLrSmBCdgmCxP8+OhBE6Gpzdt4gB7xGwXU/+Ka+KqkkpRHrq748GpRkq
GeBzA8r1Z3cSOjEgacuhOW2jMNJ+nNYTnozjYa5dlaLfTcSzDM6VWOfCKgJCChyTKvqu4382v3NV
55iKTfVpzk3n6GRjHUfLfM2O8cIqogJAD2Tv44OfO/s0B2F+cv1MnwpLurEom+amcWxU6AxjOry+
Yc6rQvsyMhYFEZekel/O58soJLV70+C0923RLTdOl7V9jBGOei9nvPCODcDz+9zvpjWd0MMR9zaM
PePQrUE749Ib6WtigZemGG0eTOOhx9kv5B0XVeTjZq18/LTon609D5Dh8Qu9krNdHIb3E4QVhbcX
uqbj0ouWeKc+ibbvHvNZBCcMaI309ek9q8z8mV3+eBCJex/khax0W0q7W6JWn7wpEk6sKWb6qaPG
yjoOeTHfuWuB0nQ1GdVNbSMBeWV1L3xk5JIOUA+HgsSGfb64EUZzudFv3YnWh/PJ8Or5zopG+8pU
XtpD6C8TkO/iE5RJz4ah0zCTl6julBuu+RQZXfbQdGZwY3RWnzTCpaiJhV8yTdtwxLwxSmyxtJ88
Q4krKeSFg0OPFsI0PUuLdOTsTiqXsbOHIu9OoED0u8n39BfKRC0qivl05aa9NLVgTshWQRLw1/5T
/nPTVk25LVblt6eRntZh0pDn2EN/2YLdwUoE47swE6QTIr+zmwC6c2aQKYuTGWjUWyU7ja+Zo4kz
yvNpHinF9+9zO5v/0lf4z8hEOjs2ARLwC7C81IRCVQsxkHpl/sEZ4H1DTx2vEKlfzCLfB3iIB4Ri
LHHl2YJlUTfo0BIVHLJgjDW0x1iv7bWz/nKD7sPQLYD96pCgnm9QJfOSCDUrT/nUcsZXBQkh9joV
Ne8moebsyS6GzbybZ7t3jpM5lYDZlaeNQ+vi2RrGCHJU9un1q+FcruXPDO9t0Z2QS4JyHttlje7t
oOirk25WZ+HdMgkfVzdX9EYXNtzBVNl6arp6C+IirKKfDtFvFsMPM6s3WVHujaxBiNjsMAaNF9/p
v1kr5KQjZnLFp75rhEYQSZTXmCovDhmTiQoEGHQIo4QYZ2vmjpMu8HESJ1RgljeVr8vTUktsMqWK
rjy3F4ciuABNjYTIi/vLiGgSq2gTJ9hI4nbrCzteahHclpt8en01Lo20W9GT/AJUfcG3zVUNhC0f
Kg6a8uPB6YaTzBYHYQVpHF4f6tzU68/CQ3cljdsLUdyaz6+OCcXiHAMxcSLWtH/VLn0yqGtO9GTA
6FqxPJbqe8safK8qU1R3PqzbMLby0fwGya2TSduNrkNvWxjjW6+ZvMdBDp5xCGQZ1Mlih/qHmWWu
FU/94nyuQ0xhY1sq0KZz7qzXvubixP2pzIMuenn32y1Ifhru1SmYMSgDQ1zFrdm1yURj5UrEd+my
IIVHrBvCN2f5LFTBarPQ4Jark1tiALyNa3kPdOsve35/VocnG5zb7lFGyej56gDIHSIZBNXJr6Iw
rQpkj+py9dPXN8Glb+Hk8zYDdHnpXoCJ7kYxfyxPnlq9FLs55wjv8C/tWPZv4QYH+7GDXXfWzvNv
KeGrFDVelqdZ2Pn7JUSV2/NH9feXOKMQRwIoB6V/3mReDX/Wzpgzirl2B3hI4ohOvHMlyriw0eiD
UAHbRduJWM+unc6Iaqp/grtAt2twCHLRo7y4hKGO/QbznuPrC/QicmPqdjbJTmwlhjp/34UqkGAc
tuoEPGS9HadQQyKRsPIi/Iq/LFaBKLhZOf+YsrqWWe077FlSug9N4u39ufZeqKX1ReDvBZXqVEed
k3ZO3hown6zNuV0w0n1rFcv8WQN1+416cfCrNb1fr3/6pfF3yWaPxByG9/kJ8DNPaN1F4jRpVa9H
or6wgz0sx/DkR0LkmAe23WMP/G48cGNhduBsoaivBFj7ep7PAuKzgBYQFHwZOkskQh3cV8SpMCd1
4yw9F7ELdOvDYFX6YyGq0r5r3f5aifnCNnMo1ZJ+EEmyy862GYLoM+q3Hraks+esSRbq1otLqt9g
b6Ex/P0DRxLJRbOXlMjbz+M7J+iDwtP6VLezaccWFt0f2rDNfy3O6l8L6S7M6LPB7Oe3gXCz1vO6
jIx9FOqNEVZ5ik6/GffVk1GZX+vMq68corNS737/IA9AqwUlXK7U80M0lsPcRo0rTh6K0VMsZDV/
6jVqw1hhl2a4Kymp5e3ru/ecw/xnUJr73t7opzhwjnSte+Q8J5zuTypst0d03nOkx5b1Fq073Kx9
PR8n/JvTpfItbDXrKanytjsQP3Y/+lVfo79cmnQeRnDpuKgBiTqrc7F7yqW3QwILr+KDzWm8W6Kw
uR/zokoz8ibg4gKX49cn4cLzsl+UhNWUbFG5PXvE0HES2jdqccKcfXscagBgrWmEP14f5dLy0omB
QrgLpPjn0TsSPVi7DwQyWxEaR41F9hFFgvZjB/rgg8Cv/cqjeelsckY4lpwXjvrZc+YPhOd9ZDCX
DvXmaVvqg5ePWNT46po4/+WhiMupg/LonDcpzMVfMM5Q4uR3thd77fKjca0tWSPvmsHKxaWC9gJI
kA7riyug6kvDkID2T8VY6XszMOa7jNralXLrhedsVxQlit5ZZS+ElSOz68dgJtFyK7VNDzrr8yVe
onJrDyWq/B0uzLljp1G2tMGdLuri9+tb5Vzbaz+V6HZwEyCIRGx1njVsbh8E/UYoL3SImCPIcfM2
N9AaOBlbJ+avjlUG8otua2ydQ4rqc1waK+rz8RAF9dNaVr6bVk3V9cnmVa4+aJw0/WPURNY137EL
C8IvjSAH8Aa85D+BM9ZO0XF2+p6sRshSvaG4ceXoXBqEfUxbmF4mw5xt5Slzqf6Crj6VtO9vSGxE
7G1rc6UecuGA7rklmxj8OrXSs8cMBSE97bKgJ2/ugg9WtpYPvbeU/6xNKJ9aYvVrdgGXBty1kqgX
/OlYnr1nAYhGo1BTfjLquk2HEi3NYcnXt6GxfXNofh9e31V/QsuzIIFInd4oSNc9wz+rPDUZdh1z
PRWnQbX1o+NvhRtD5Su8lJ63/mjN2VS/DTPThytIx/N2HreJ8r47r3f+utne0RlFWKV6b7n9U1XK
UeACqmJN/UFNTmyuIs+SodKLm4yLbYEltpwiP/hR6Qiq2qFDHQaOjxFrVVlGUne5QEB3l+A5SlPV
xyiojO6uzUJniLtFVk6qqqCjaz1HdXDsrKUu//6OpCBOQMH7R355PiO1rd0QGisaMqu7HuYQAyXI
Nk6aDf16ZahLi01XlVicY70XqJ7HE5L/NFNehR+wROsp07b+NAy1/A530UxKYdj/y+6ilokQCJpR
POxn2zmDV+GqHFPX2RqDNK+dd7nlkm/ixHa3bcY16cNLZ5SGJ7V+Lq/dler5921KmCPgHTxkTbNP
S8fL0wZznis384WXBpw0UlR7h/pld9pEhzxvI9+4tezBhNrVWm961fUfEAQRH18/Lpc+6L9D7Qv6
n5olBDHUmUNklHrs6hLXEOomqBGj+h9GgWlAUQDIBCJKz0fx/W0ppp0xk8uuiwV18Ru6eNc8QC88
aDQNAR0i/bYzmc8uUFkWi8THIT9lgYMhiLCMA3Tw8git1r5Tflfc5KE001xy573+fZe2ffQHlefC
2UAb9Pn3jeZgwzvihI3LWiY9R/6mnqQVR4LPnSflJa+PdyGCpHSJWeSuJUIwfbbrIyC45KEBkmXu
ajy6vRUeBeW/45rjMIeGioQ4u14DBF4cdDd7oCvEP85rVAPNVll5YXGaLTs7iHmbkrErvBOSNEE6
1d5wG1FTvRK1XjgKyDthhokeHBzVaN+//9mfQe+3mWH06N2E2nrXCH8g2Q3Gz8YUOcfXJ/XiUPCo
QOfyzHPEnw+FYaM/hZL3V5dleBz9TMbKUPm7sJ1+/Q8jkeMBIecB9s4JTZWOlKcaFNlCr23HxCox
UKDBVqtvClvMa9jjc+DqHmdB8CHA4+zxBr/QD1jyohlEUZz6YRzv3dAQxwC7eycOw9z/2M+o+R08
tW0qcbPe/e7WTnvfbkpda8/+f37I3vzisNBaPNu2edMGbS1RIy+t1kkLqxU3GH+Nx9lusDKdIoMc
sJ2YCqsOE1SzuJWysTu8PvkXzup+O/BGwZ4jCbOfLzOsHj17C3rsvRiRUquCX8qxeySdhEdhxQ/+
hw3s0PSjsguQn8re8+FkPbt2Vu9W8nt9L62XsYSeOBQ/BvDR14QpL9zm7Cb6XFSRKVifNzWWesPl
pW6M21LNcwIzr7tbhWmeXp/BSwdlBy/u6qzggs8fwVW1/uhJyL9LU/ZT6oHXul0FtK54Gkrn2+uD
XVwu8iD0d3axs/N2VzGbfl3bMA4L6FteooealcssuiBVbaXzRl5wZcUujQgFAcEtCl3uCyOtxg0W
3hY47DAR0MkPXTUCY6jy7J00/HVIPakC88qFfmnhKIzQwt9BoS8gqG1jkKjJMT9VZcUxVG4EScC/
NsqlG5ywjLiCysPLOnYGt4jWHqF4p40RIIaPefBNB2HtiMr88GagC4HvuFN4N6+v4YUNs7ea0deE
8QfZ6SwqjGaKS4U22ZZeZd0VRV0ehDMHcQZs4Mrinfv47JedvwMX9lYUrGZ/X93/PBiofm9rVE3l
aSpyZd7YKhvaVGmZbck4253xOZu91j86ylblrfY9o00y3YOMsbcMaIxZmeFHMyzoo+bCqW/FqKYn
qfrKP1Ze5plXAodLM/PfX3t2I3bGWsmhV2iLABxJ3XVCvG4e7BhLzb/0tv9/EwNezEatHbem88RP
9hX9O3rU1H+26ZO5bHVSa1rHjtG3D/XYuGk/DOOVld9X9iwZ20lSRJBgq8n2z5I/pJe7tu6IGQId
VY/DbK2xb1hFMuKknYS+NFI0MNxvLI+ZTmOkHl/feBeOMqicXZiBWuP+DD7fDFNd+MNc5cXJt7Wj
07yTNE5Db1D2Tb5gzBGvZjBey4EuhKGkB4CgCHTJSs7zeIUgGUBM3BQiwy7fWGPdH715FvFmSItN
RInVwgIQqGDxl9SbP0tMcEaURM+FIvnZ5y55UwkbDObJaDL/oQ7MhoZfYSV21QVXFvbSzEK6QfNw
B+PRFnk+s8Hqg9VTey+kyvaQvnWsG+UL+8ZvqFzmZrtdOSmXZhUuBVkR8ANIKWcDVqOqHBCC1anI
p/zL3IsGwFVbHTrPWoO7sh+jOubKjI5k74a6MvifP/1sH+NWSqBNzgfY9bxU5Y1WRle7ZWbHohoh
jhpum0p4HMWdg+hJd8ireqLfOeVF6gykvHRBCtOOOyfUD0bRz095ZwCLFbnd6wcop52XNLmV3QXO
OIjHLCuHx6gLu7do8uKH2jRhsx270Kv1lRNx4aGBbgqNiRsSG8Xzzbl0ResiRVqc2qZaHjAZtfJ4
xILq+PrBuzRMRM+E/ISG0YsqE7QngQKhLE56Mtb7cERUSbvBNRHQC7cn0rFIZrAF0VI+jyf93ttG
f/bVqfFgvaQODBR0sY0GhJxLWfj7699kX9iCIRpcAHxonoKgOnvGJkyeGrE3SzKnD/Nj1jfLFIPQ
sj+Wyp3HxC8ancds08G+We21qWL0OSMY1v2yyu/K9qrtyHeUMl2rdfzloPm2Je5id/I2qAP+gEUZ
KNCPUZj1N/WWL48z1Iz5wTWLfP44+H4uElfj55GMbZYbdyjatrxY0yjfuPmoH2E2be2VhbwwxTD5
ENEBekeR5Xy/IISixmB0FNGyVluStdN84+Ru0ZzGir9fCYPOqdr7DYZHKuAfGD/wUc+H26QeJtz9
mOJyssIEnStpJaMyOxVrT+ZjUtiD+j5gntjcm1DHzZsmN6o59vOAAhO40j6MjamzRurzDrqM86aa
Nn19H1yaEhhx4PqJ6RHCOLtltWmpbZnA2+sqZP3NZjway9rHnpR/qXX5ZzogjQL7hEcG4vtsqMGt
iwJHF3lCKNU6IoY2/MxUppPR3vTvv/8q1KPheuzdVfpDzy/0fO9uN0jAnMyhDo+rcPx0QOck8YX+
9PpIl44R7xMAOcqzSOqeFUvmTIxi65U8UY35LlUZHiLUJ2MT0ZRHN5qnBCsXkc5WU11JJS5cSn/c
f3YHWUBw58FINni5qTxms66H5uCsa/B2Bfz19/3bXRWGqgxCX6iGnN0Ssnel7rue7YFd2+0mjOZQ
LPh9GaN1Tdl9jw7PXiWGoh7JywRE6TykKwczU5ZZ8UFhXtwVatZJ55ORleNq8QAZRSIbs356ffku
bP8IBAQ7BDjCS7xzNuwGKBPUmXLtesBQffamsjBsq4PyCojkwkbZeYYYKBFjvNTZGUo76riNxWle
jGk7RTZyvXcFl2mTtM4Cu2Or6mV5NwE19T/meWhn166jC1HO3o3hUuaBeQl7GNZOmXltQuAx3fJn
ZlCzx0u6qD5ZvpRt3Ae++oRYF5VapP8q/4OxNhBtOiJePx49t3ywBzy8byYUGd6A8cJYtpnz3I1l
Br328Pq6XNgMJD00JnkRYQafF5XKwJ3GStBNawjJbpS9+HFtiu229pwtkYr4PiuX6QrZ++ISAdIk
m6S+RJfh+a0RNvVsZsEkTmMgnW9WVMuntdYzeblb3FT9IO4V88vzZnqn1z/3UjGJCINTzHNMxnw+
NNWjVWMGKU52sBbYeCuo2DFMla1KJFLsbcpLIyWCInWjk2kSloPNXehA0Z5a48PrP+bSmYACsEPH
CQ5pVD6fhkE75M6BJ1Gf9NswJr+3v5a52+7WLeawXFnpC/cYLBlIMtRi9/Bn/zX/SXHJslVRNzxA
QP8CaA49Qozoy6V//03Eu1QjdvraCx2inHiFwuHIKNIKHgHROnFhrvqQ8y5e+aBLx4xglII2NOy9
JPr8g3AfFK0x+DDYvEzc9EoFZeIsRfBlEXPh0C8Y9dPffhwsXHBE4KkI5ohsno+IKDCk/ahSJ1si
3h6HLu6GSC82gxfXG1bwr492oShBJEz3k8Kyz3V2TkzRLmVAI+MeCacQVfGxrtCS1soTnzEVJ5Nx
VR+2yQBBsHmM6rnI4yyLgI+vnWesNz4P8Up9OJ+yg579qjj4rTvrQ6vtIYuxoWjdv14QFIuRZtqj
Dsht59md3aNropH5PEEn7w5ltHh3nmiwRQ5t8TBEw3ZlPI/pfv6QwRKmOwlGB+rQCzMP8HQNdZe6
OmVIByeEHV1Shdg6aGcKbq+sxf7+no9F9EGBlGIUNI+z9xnlMPzSrEGeuFTWPi3GCUF2f5eljlGR
MD/VpO3fMtm39c0WdOWYrNA1lhiOapXDlW4bEbeDKvw3oNKXO7nk0S9ATN2IEOxiwmPI5zlPobr6
czpVM6/xld9vv/z9NET+6GsCE6WZ+nzrBhsauEELgKoMrO59Rrntx5wR10H1tDc/6TLP/ZfEMYIF
pSJuIBG41UclhFrvfS3RSC7g05RXgp6XJxiZGvY3wBgKby+0ypnPEae5/am26uaTVRp+7MxRdJjU
ZD014/Ll9Um4MNxeuefCJcZ6qTlfGuY8y6mUMOfIRwpUy9+N1QagKfIp6rhbdY018/Jx5egSFQMI
CC9gZSqXK94QHtifcig/zAWY7MU0V8j7bog16DreIndeXYl/Xt7zYJoRZMeWiICVnvrzlYYNUMNh
E9OpEWZ72MJe7jrTwZWHlCO2b5mzI0HLlKSWKAf+3Hnny1dlZk5CRqc+75zi6MNiyd/pNfAOkbUa
RaxmzM2TuViCb9Yw1/2h8JY+SJFNmNZYhcb0CxMWbe+0NP/rsHj5Q5PJQr3z2h4vtc5SU3sPq2To
k1kva02buStyID123t9ka4bYWZsPy/S+n7X043LDZzxZRCZxHx5N1aF4H0T/dKY0vrqtp94rXtmc
Mp6dfQ3zvNhiXxJWpcAOjd8bymZrqrepfmepfPhnXRep7qNtWX561jRVUCO8SSeOgNeR8CmFjFHc
QzMQwFj/eT/CRbxQFvWO7eAVa7JFwSreo1QmP5laia9BZddfrWWrupvClv3nIqSufbDKbdti2c0z
bkBjJsS/SMQU9WmkNmTEYSSLOW48PF0/zpkeMBCBGyncm3n2aZ1Exrg2/+SlQ41wXVvvg2HW4Y9y
jlrvUBKHzzc2zmwCGQUxdPfCoFV6r6BL5enoLVK8GZWxmm8AjTvOj0lGpREjrjRvP7nRBGpbrbSB
q1ubzpIyWuVbZfsGL17XNcg86az9qDwjyyfYIktk/tqWNtK3ht3OztvKqenNYgW8mDZXc2Bo2Z3w
1AaY+ssOi9FPwGHphXjX8X7RWdD+GxL49UasW9sn4+6Vc7tQcZpuZTjJX0Vmj19pGBOpKOAMT6OJ
BPftIvkfYlCWs06rYbWXGIXFAOMgMPcNXnjF3CYAiPLfoW4cN4HvWG3xqJX8Xq/5DLlb5TNNizYM
PyBsbEkQYar40npZ00Ix6+S3AUVXmdhhT0y+8thFYNwA7h0wH1FtDJrH2mK1SaA6stMRmCsY87+y
HPm1xLIAewDHz9c8BacWyZRy7/I5WwvrHWHM8A0Q0aAPRdOL7jDJfO7iDq+7MfaR+5dJGCH1m3Te
1v/mjHvpBLzice0jXcblOvj3hh5DoHYBjUdVW8JKyEREUmWNPyZTVJSPRt8h++uhpzzG0PzHN6IK
ZY3ZZt19zlsh31Seo28MrZofq+Or6MYWq9WkPb4ZMokQIX4sh9qvYkPb05Kw/UWFTSKKLnG3ecG/
1uRkXzec8u7qaimXA6wavMG0KR2ZDibvzH3RtjbkEtG4dwX16jo2m7l/M5Yok8UiyLNHazPLrxFP
qERWvcw/1iKrPpleu30vjKrfEq8srDWp7Cz/iRNSYcSlPckyEbAs89jAhmxNMxHo8LaxhuWzY7fO
+6iRzhiXdS4+L2LznqLcHedka1f/3ahAlqZFGc4/a9dY7XicauqXXRjWBQyu0YH63zcVAt6BKs20
qKd1jKN6mwz+/RgdqnDsMpwm6uoBgdbc4svKoK3Ssa+9NnXWvlx/QtvjKPdR6RVpTf9P3hpD694r
WmYPW1ZEqYKhjpIJppNrDOzQ3RI0iqc6rWnuqVih3Zco2c8fDMfv+nQdZvvBzR3J3zzdparZQpUs
2+wViYpG/bUUnfyNba4DbVg3Fqu75sHALtT6fbviap94azl+KXLZ50m75GqL8T/hgEzdMqAM7en2
h/AwvYozLjOV9jjUZseh8P3PvlnNv3s/lJ8dPYrlMPjT4CVR7xfvPfTl8hvw5BCBVt2OeVrIzhuB
aFEITAn4I4soJ8/6eM4N+8bthcqPTk0TKZ7yvnu7CNsU3HRqfspsm+KXdomb4zqonJ+lWebFYe0Q
jDoKsYaUdui+fHM2XRVpSKkMu1ZE4J56o8jGRJW+94X6XjccKiPv6hhe5vbboM+709iWcIs3y1i/
YLytuyTKDXXbuSTVydwKC7EJdFlF6rNnotgyGv0ejlv1FYAFGLCpH6YljiJz+J7nWYt5kq7Nf/CL
GL5IsBZIGPS2+C691W8PObJ+fhzNA7qPQclYSVWWO8cCtpkXV1nZ/J5LIERp5/mVOkzTEgRJG5ry
wYYO8GjBSliSYSmKAdO1wvkMk5sapFmOYfOUDaY/gEib9D/bDjDhOFpGd9hyjXWiHeA06FpqMFOc
3oYuCYNi+dzA0iE0xbLWw+1JY1Et0NZEDwUXAyveOhvhTIq2aPz6etuCQ2jMARicwAC+AE4VEVXX
bdZTbWZedtPXzc74C9ySSbEXKv6JJ4RtJKhAWupQzYb9mfJA3SL2OgPQG+va+dWrKHoL+wi6YbDC
cYlbVY8ab0u5PjrL1Nx7ouiD2M07wE08keJhtbv1ya3F9lTLlr2KUJj/O8yI4w71RjjN3SHsu6US
aL7KLg/bo7tgWxdHzTiswCqRA42NSrny3mkn91TmY/FPXnMt4I5YFCJZq6l96l2nEMdqguQyUeav
75Di2VraP25/Wpre+gfzwQp7jIY/YUTtveSaH838oLtg/t1Mm4OkNsQeqsmq5xo0+zp6C8khy9N1
XIMby9Z9mziZ5+sEzc/hX09n0ou3xiyKY7UOgeKU5dFvSNwdFrLcJka81byWiQIGWGDmWmIFSg9a
/R5Lf9qILYqaWnQt3TW2gBUMiZV3uYytWUcPRV4gmmKu3pKsEnOr2HXa6uskx+LfurHnKc0CFa5U
tQ3/MXfMmvPvGa6m4yQ9AgxUTQEo8bCKlnWO3VH3D1toj32yEjJ/yAzocMeeu/80+ksWpYvKCI4b
XiKbWuE6hsCpS5Rvoerx6vp+1n2x3dreAOHk4lO3bpE86BoAbIybVPjQoDcwpcGSsSdre1j6WwFb
7V9HG/q9MDSGOp5y1ZzkYdiIZK6iaUlXsd9adDHWxyWvS/+2sqvyLVJVyEr22PWB5/C66b3AQWK9
WWtI/kduCfN9iCP8QlBgrYd6VE30jhS+esTegty3c9tApdpbgbqtxg6X4L1ZuZG3XDYHs0SYMm5y
k2cHx7YiQBBHmuW9YeRNHQ9dLZtkhmzB+zgtDUeU2/5fvQ3Ve+TSyP4tt8AzFleSzb7dBr38iqwx
v+l97UWcl2H5VPtr/aZYneGTaSqeQST36T/otm+zuLa5YRP8JNQcK9fk8TeEQCYlDMAd+N3sf5Nh
xQkzt865yyoVDnwBpc8467iUE0vODf55RjHVcW7X/ltyuXKJAwRsm9StnNE8bKK27WQpWu7Fzlk8
LwWkA4xIos5gc0Si8AEQEM4cQVZkIjbmNdNsv8K47xGlUHHT9hP/sZyih1rSt+OdCXAVzuZonm+m
gZ4h/TNJ4FXhGvBvY3tjCTOfIBY4pcKoVPY2eyVbR/EL/9slQyq5sD4q1eRPhjdGX4Pe5JHPJXf6
WGHzdDMXRdYdO1wykSbybaujQt0YNS42i2+w4bVBC8XX9dcpMqeGyp0Yb/F9LfStXErnk+pG6ZB/
WKUTN50NpjEaO0sfzdZwAXR7YDRSuhqIH5qzzh7ccLdULlw6xWCRPKQuybAkZp2rXczHglbNgAaZ
gQz0Ar1sjNHCFT9GW2/drXYL44NSJiJFPUD1J2sHiCReh4BaXPnAx2PQEfatVsZC/w4FWKzHlnn8
GJVNayZiCKfvvWnl9wVeMmsiOke2t+TJVpVAqeAlMUh2BOGhct91bqbpDYaFdTevhjXfKGB3fSzD
efyETIrHrzY9idHX6pvfRVNVd7OfzSLRAWKlydA2y5cW0N4QF1bvzxgBO8uSFGM3DTEyMFmD4/gs
ioM1EognkSazSdmqlk5oJXU/C+FOqBVFZVDFvDKG+dYyAIK8ITkIZGwjm0YqNdnqQ1uWdR8j/WP/
hHbuEYJEGrHqoG3UYa40m8zFqGWOEfxo3+dAGusY5YHshzNaw+etUd2SLgQfmnnaM4FOLapLp1UM
FM7DRXRxRtMS9E3blh/7aoseICzw/m/+2s3HnjDJjas2yn8OrZP9Q9vTUokXtuaU+JnbMCwywu9q
+ki/Otcjwi5M/4NCMLCLtdGJd3lj0oBdtbf8g6EQyvCRBQ86ceumn9OVyOuH61ndl11hzDjOxCNf
jc0af6PapwQc0jHcL2m1DrEgevlHyYnPs/t1oroMD+BdRj9mPtqGLH+Soi2/ZSOLnoaAZIu6qukE
2cTUznFVuFzC2eLxg+fZQrRFkmOonhJT5gxvQTR4biJ0I39iHtX9dPOIV0O6CLzFbdFvZTpUhvvV
HcnNEncJ5q8ktFxkXFjgJEOu53uRK7dMVqucipQwr9nnRyEpMmxy/e4tftvE2PeQW3r25nyHKErk
Y5TTsKTCi2QHf2mqv5ZZOf/yRgWUo1KkTjHgFOOBiN0jfR1bmd1MrbLmeByHhWWWXlseMJrvIS9Q
bhh4FZf1myoRoYuHoDONhAe+usswQ+G26cT6w5jz8k1tL331qC2gQLWh/M8FRHFxbOY1goxQN5Hz
BgH0sknDXuU3YdYNIiXubACwWOvU3KgJeYZ46VYnJ87Oag3sxB7JnJVrc6zVIhMz8/eCscp5xnFm
6f7FNDcU8bxuJTkgtT952B/t75vhLkPsAw0SKXd09m5pnfK37w9ulXq9IT9MtlnqdN/Ub2q8VAjc
W99sE3gFNpYOVUChrR9Az81Ejx/D1R+7pJ/nxUyAhBg8f4YYf4lsg5MWGVvtxSS5y62uotaKCa26
pzxcwyUJKhQoYqPrjH8kj8aPbPHr78LJtyieZTRy93u1R0bsE3VZ7vJ/HJ3JdpxIFoafiHOYhy2Q
mVJqtCxZtjYcl20RwRQMQQTw9P2pN7XoqrZTKYi49x+9lONvdLKi6cblfe+SSFKrs83JmXt//964
Sv5GJjN9I3+p/5jjw0sum/EmXWSEwdf5Eu8jN0Y/rKoQR59w/PfIgfOeDYfluBXh73Wd9WMg+Xtz
SSPI321s+46t+7AVOQJNwFXDXR0V7rTZ545/99JJJ3Muce/tv6q+z14qo5usrByEV7wJ08zNHALg
5/+3COUCWcOtaapDFE63BsjB0iPyS2sH+dYy+16yPs0+7BGHnOPZ0EScd8TU5+NYZf/I/JnanGFw
nk/ZXIXdmVyEtCmCVHCg7pXt35kavXtLfvqah2Pk0caeeMtyVu6U/t6qZv8Ira+vkfeVUUd16/6X
45pnJdURf2HWrwOnJIrBOveAAP7qPUqf1uSYjoLwWPkf81EW5nvqDFdMGToBpVhRHIAHTNWtGA9w
pGVyD3tpMtsA2bsNt0d8zEnGQhv0l4bNfLuZ6RhzMMVHjncSS7c8oFvZ90LqVCoupgkIanBqfvvN
tM5dvvhDx3UW7Da9c0brvq1iXp+wfDMMHWEv7hmaWdd20dUDKonFUEhtfAA7eTgBcyFKvy4XI/n7
pz7y628uvSE3g++rF3ssi0OZBbUzeeWlmyptJZIxP1JjBwIi0lQWQuy8HSuWCuAy4++nNBTdf4fx
sg/X0XND717mQchOR7bmJt39Oh9TQPJiXcfgNXCN+mh0tlFyOqfWAj4vo3vL3rhaJlY7y4J2O9cr
BMBynUcpsat1OLJvxGYSj66TddNX1LhwzhgTYTvwQUYvjYi9oez8lSzdAIBrz0MvJvCkSTb1N+4M
NX21SQ7u+ixdfrTNVr3YLaiqEpLB/7fw0zy2mY+fMPG69Nsm9cZn7JsvN7KffFRIsvq8bVjK8qUC
1M7DOat/a+Ic66JX08gNU4t0Oo1s7f/8wKaiJEZcca1oExx5NAbYQhXC4scq6LlTJwCa5ex9Oeyu
+pjMk9M1vUAPqLPnMZ5XDmjHPQA2kjnQpQPaOpyOSDk8DDDeXu72h39Vq4pDPnAV/yTLBTdb2pn+
mxN64oF6kC0G0dvUe7KvS1i4sdxebePXfF/1Hl+dWTnJFflx6kEsrfVGyG2dxFd6zLfPkWw2ah/Q
z32O4Q4sU4cucdY9chTmFd2tf8fIrnO+69a/ZzLb10v/ZfXLMwnGU2zDuD3NjLEfQxav5NRAxr9l
1MUJFvKlUeRBrukHvXXdq6FbgatiIyYVHWTKLtYeyjxnmWoEm7byvVPYH32MpSpxv0MIOvPtoNmt
86zy48cuqoIrQcOZn6emXj+2Our/Y4LzP4N+hwsQ9AhTTjcGBPmMVdIKJrbDmy/VIN07PKTjjLC6
UluZ2nr8LYN1T6HQsnohxCGLl5M+6vmHAWvzGd7rdjwxCwAtJushCYzuxfTZuZO7wAFV/R8z1xyf
HZhtWtpUObx5x9Y/L60nPlHosGP702peD2/ZnvZQ2F88H8FLTAndfwKUs823BXUo0ZjV9NGTF/FQ
16r2L0dr6t87E2NazM0OD5glLGP50frqvbZm+HW0nvvTDN74fSYr6KfTL3N8segHn/DrJ7+lrKuR
WMS9bcoJBG4oD8fbLujSUBUyZPr/DlTgvxZCjH52w9ZvBVFHLK5Mqv7ffgfnL0mSinnmVl6SNQ1a
gvNcr32Nw4r4vNavEJWE3P9unhHNnOV732VzEbnbtl2yGYSFsUXpHxDX/rcmydT3NRLqzptk0t7o
3nVF2ZINEhaWy2TLtQhcWlB8ehLz3Yb1a+VMew0P5zfvNhMOx+Zm3eCk1Bz9G5xkB06F8vl5yJXE
TdHJMQTabt3xBOdjr2NstwTVQ6J/eLUvJg61OkguAxHSac5zieSZn46ogX117zmION5kpSqY19Ez
n0gJOVXcXdAfCbmknDPf1xfbx2P+uo/Jxr6g2XJug3GzUb4reMR8zNotzRk9zMeEa2DIsb2kYHEN
s2zewQoM+TTKkGITzQmT9wiwJZTJyoMV1H73bwFgAM/2XMSY8xIM5xBtoVeEmtL1chczdlxsIhyN
k9OxEh8jqSp5BFC4lwr0tEZK0nXPaztRWS1sHyvuXJVlRd1M89X6xLvxERvTlD0F5g/d1GdxQVmT
+6Pa5vhzgb74PtSGGUO3PJ8rSt8ZnDBSIcfT4mT09XXDu68JK883mcg3swYmeKPIJXyZkJKNwzkd
Ib3f4ayXf+vkO5zxS7rSjHpZuOuiC30A40PrZyv7zNTP955Ez3FDAJ/pT7tR1cfK2XHLZLj152ZE
Q1F0sVZ/Q1k15KZXXTqT3xoDPVN1l7E6K7O+TYsVoKyc2eJiEr0+ZFrjBacF3nyKyX5tbCyI36K9
HZ936SUDSQdzYBn+m/7Bjp7/3JrNlacJg5bMU7Xsn00fB3dKJPtrNHrte89TGpF0PNnnfQvm36qZ
4h8DRDsImoxZN4egWd865NbqPqE3Z2Yj6ixr5eQzPJvea4CEjInYJThI5fQ4gq7O3k2n0sC0gDDR
HgVA++6utIuaKfH7GLBgXuoTrMCQMOU0O5O7izC4PYnZq9i5vEBeR/r/+J8HatRyJ908t5w5X98a
pw2eU5BTxg2kOP8sIUDva7s4P2c+i5cPZPjv8EKLhz2Rbf1vooMQeoUVOShQHDRXDaY1lmIZv3BA
TplHgmU7hQvLt9Opqfg4sBpbfMUaMYRnV2AQ+tt5uJXzEPJbkzpXGSaZjIGSRC42eg4HZGiaDLcq
ltVjtIXuVpi9z74PdtqmG5+o3v1ielJev8AFd7zxLUvcKfL7zZy6YKjfBwedLPDFDKRDjaKIC5fY
16YUuzj0nRvXTXXagiPJymGIU53LZUxsqZBipIwlenjBsbE3EPP7hBQ7sXwRbTbb7wARaimarHPT
v8LtIljBVMzudVm9I8oTbk9RLGPAeKbTqmt5mRjTLxBDlCEsK4vDFI9TX059P+3gp1g3ToE3uCyA
snZJ48p2BB5n6mI375k2HIN0kzvu3d+rFPB/iL5SHccw6N0TJS/bD5OsOittkGgczDFUVk4Tjz2e
+PVNfqFjGLdSm3S849Luf5rZBjdZ001/Wm4wcWNQ5rbn1O59c46nKXvqzdK3JS8LEELjJ5NgzYjb
7KQ83KK5XCMGRAnAPp6/rkfvtrZSJQ8Ni8Kfqgspr5tM8Etpsauy6bxhyDfSWVSRdXhVSJ07vM9o
CJlscuAwHV+8ZPT18x7J9fgJ6LEtDwcQeHwKGWNEXnW2/oeLr94vHtRdf9dTecRKsIqk/6HIIPXP
3kQURgkoGE63SIub+mySWajHcB+rLa/tkQy3Fjh9ZhMNaQrnvWAIBo2W+7UPwsX7ybHFRpONuBBk
Lu28xnknuYMfN7eT0bOTEXwS5E62b/qEebR7Zaqq4lsfGL9+iifDYtem0e6XvauOv0oCBf5ev8yb
F82DpnnlXYg7IV3vFHDkNSdZ4/crjKYynVN36L3zlNYruynPD1SqZwlxk0QHa/5LVYVX0qhifZd9
Dd1v9Iak25+mc9aFN5jDJ29ZH/m+Frlsj2Svrhxtym1msnq7IHhIti2WV7bdvi2wRzQA6dYKkkMr
bvz4j4qjMbsA5fd10aUL/IiI6syc4CayH2LPHLSA0+H/CfZw2V66Kl7Wk7Jtm8GqDnp5sKEht0Bk
4eReOuH73gMBs453cRoJqefQpqLOnHPT5xY4s0svdEVsg4YLPXeHZ/+OdQMO0lb7ZhleMu/T8Ieb
eyC4qT0HgJj6jZyxoctbqpe3exE1JihGzAkMtyTwBAU/9GR+Es+z3nu0KM5/uUhSW8A0Dd6zU01p
UIh0zJznkIFtJJzhWM1jVtkUSpL33X7z1DrbB7DpJPzpEQCSnJZtCWFW1O7ba7OnVj/wzHu6YKsc
yeXUvABlqHDF58YskfvHg9eey1QCxd8GtuvGW2Bc0gTQ23NpaPwHC+cUl8PNHOlRlFEs7XLxV+RD
OU6V3X/tgIOWvG+tC5jjAp0X06624WFIFs7+jr11Ke08IEjfyKrp847k5y5HGOHeuZ5pAJlkMO+F
P4aZZhUiEPWaAbT9PcYdThkt+qJPLKpVcK6niuS/mvPB3A/ZxHMDpX1spWbUUd+bL7MEd5MkBmdb
t9UpFRXSLR9zrZrshAYg3opKafPht4cJiwwj9JHzgOn4pu6SRp+X9ojZGjL66U/+YAZdzCFdteVC
I+F+qkiU80uhw2l/b9PedyEnwzV+jZbRS64ZXCpLITmGReAMfHCa7vTbPG0VjhZqqVVhMJVuxUKX
81HKzhjKbvWu9Xb9yvHey+0IZXPCRePzY8UH/hnhzFY9ZnaIXvjDuRAVP9yPRdvFKw+9ZsRZwOP/
ZXNaHgk9qvebmZf9RyzJB89pEk/de1dsrj2PmWWSiCzzJQydw1gn4rofr02tuQdb4RxxieLjgO3W
STDuBbDpFFzpLAq/h6yzqO0aTaBdDjjZDqwJ1Xr8ULs79TlFi2kFnTDA9Kpsraqza9xwfIN4WPjF
mKav7wAuYP0XqTWYMnxWfOo2gfAQndkCdV13nvkB7C7q87FVpIvijIincqTrB113lOrtcVgT5yFC
TpHeAh/EY+6MrvTuIrCON26jypQaXIHzHQzpu8+3ABIXtiGFSAlCw6LbA5LwF78fAeS8vhJnndRx
nzeS5fE6HhERwJQAei8AsWwU/p7hbVliB0skv4nmQ4SeOkplD1kVfXyMC814KpRlMyDX+TX2PYNu
ABvV5EnQDd3NrOTiPmUtlslzb/rUfXCJt+PANiAEUJjQIgw5OAGC6ES2akNKJWRXd0q3ARPZOi84
eUTTgel6CH2dx6BCbf4t+grgeG+1EALu10DOnsamYs0NEVpH38dYuqZcDXnCfxtdpRPcAMdmxzgO
XAMW6/KcTy471yWcQSgfD99rZOmgcw1OOrKZvhnqcFnPGXJA8X2dt5npARPccN4cgsPHzuzqxlK+
/NoTP30302g9l77UByQiso4yEF403CdBo8ZbLrUeYeEmQUSkXuAFZxkYyuoD2f8E3qriQk5pJWiB
idZP8mSQ+4Sta6a7sZ7JYDI4P/6Oo7c8Wbiun1jZt//DJC64v9Z7cAYZdnxahUADXtM6S3ea2sJk
Kv2xcSqig5iANzKP4bgQEwTnYSAp8JWoGhTqCdWD/5p12Y7rwBloT46VKaIPTjxi70dYGsvb5r8g
t1DKLfoWtPuf6mzXXDCYtn0xQ1snpT8ksTlPIaw8LrLNWSeVJ0fT0vbtusaMDzUp4oZ0YhCZeySu
0pzjRk0fPKlMdGQFSoDEzB1IyyDJs+JArGlfX/wDP35njvmd5aE3T3OUiXtMxHN9EfNugrMCEwYU
MC007ZId3oCqZgiqcvTblqJxq1PEPPEMBrhMbpjkESa0Pt+cwD5IKPrsIi1nSeEtMIRF1G/+TpfW
zPK2Ootcz0M7jReNtqouAnqpxL0PR9aX1YpB+CYlDwvR7T60e0mz8joWyt+9o9R1pNYCSoELmltd
BtDY4eoUe5TUDxvtQuSmDzYFyMta8ahRbCIcEmvEDya94xRLTweXPRvmX80w148GkzLSF8nn9sj/
7c8Ha9MPIab4cedzD0VWpSvLdi3Vu906/zeZB+1LGHXjR115PUILc4TH85fQJn3wAgPGilRpIbMG
jHsswKLUkVsCYz+C1k/a89xRadi56Asvx+YM/zzJG33utkoPZ/oOo+jCW6jTky8S051JiEAMpdW+
jxffidvtEqMcWIpF1kl0xvizVK9mZSku5zD8uggG7b7zh3nzvWYw9X7TLZtFF6Uczy+VsIc4j2m8
ZOe9obTkZa2MfAubkHdWqrn61abZAlKxhcEHtA56rYZ4sO96Bxg8bbWNPuYaq0g+scjBCTOc8K5z
Iv1YwNZEUYl5+rTU+/alhAN6BPlrkc/EOnkmAmBGxJBGpjnDom+8Qr6o3NwNlERXpFZ3IBSwjkHA
e3d4E2rL3po9Hj9RB4fdQ7i7EpFyj8PBN6rri0QJsLTIlSPetYlP9l1HkxI3SLToMNwMCPXrmnyR
E0zU67fYTvt/HpqbnlDJlN00ddT0FyKukfeUH3LRV3G8hHfBrpflp0UXmZwr+rfCyyw4WK77oCZ5
wZhHCfG0BAZtjG97rKYVC0wDdLTdrjLR34ng5dl0nHj86PGs/WdRWH9zMhKbi6EmTIZXkdbom2Yj
FqCMEzvat6AeDDqqYJX7jdgdoy6OmbYXs1mYH0B9wl80THxW+ukOR1Q7nQaWE5JOgHFkjUW0Yffl
BsHSakv+r+4zViJQMYVlkfxQ9lpx7ln7/imTbpBQewLpPNc8en/aYZvrPPC3wwetNNt0i7iPL4EB
YswXqkD6cyC0J8p40+Ev9gikAYBle/9jVdpyc6+Gy4jCWdjrHA+IIgd59BdxWgFbm4dWNfKHsG3X
lpPKPPfUJuusfiZTNcT80gLYkoA2XH3jejq0JAj17n+6sgh0EN1HB9Ipa/5btHOQmjDJVd+gCKIa
IYkiWtNTS+tOmfht9OQmYrZ/O/qGw3wNoOEK6y44hbvBEQol1xzLswgbMmQzsvVI4QvG8Yf1SbQ+
z3amKZfDqA1O/LODH2FVG7iPPZ7nZeq1xXcqj5+eaKrhQpIvGWfI80J9qnhQgXdR1L81Xe0mD1Nc
1WgSau3Vp01osHI3c+Lr7qwjoJBIpg6uZv6aTAm/jAoq3xCG1BjMAVFrt0J5BNEy3A4d1S+lGdJ6
K9G4CYGcZASuMmOtackdU1BATyXOj33o2Zj4un65TkqB7jpiF4PBh+YtNyOgg9BUuogdOJop9Kz5
LZfH2iXzjYRE/30sEpgsASM2zG91y4QhxfRqjMzM7SY271+8iLg6zeDc35pjQUzEHSlwUIxJ/EVD
9usJ+3WMdWQTYQlvGL1OyGbiE9aF6h+Zg2hwvsJyno/Y75tLVvVucuXcNG3JmB343A3jxOYbHS5a
IfZ2ca4ZF9NLxC/+0+X7mphrdSIvHYLk7vcyk4ifM2vAPecyGfwb4P/6igPeWW8xj2btl97lGIu4
39jjfaDG6UXFoOa5P6SAeUuTetsd52Zjiygb01P65RHLNcyBdxMR0NpfWIgErr66Fd0VhXK7Ib6M
FgzoCYjamSd8aB88hKQ9byBoxgljfnUd5n1+EJpf//mIV/c7JJl5ydIg+5hRWoDnkwikXHBol4cH
QaL7KefMaXMNgSlKCB8vOLfZBokB2t6h/NoAvNdJzi+JDV1b0o6zYd1chzHNNQI5i0B5sf4JdL2F
3POkj04cLF7etXSXzNjiPF1D2INf/UyGQDn3MmACKLMJurcI3ZZYOl/4zvENbQYIm56qLC5t50YP
HVov8bIrPnFDX3W/rAXqE/nQ6c0bnoLDzpB5yy6yS+BI+ZWYv3gvLn5LQvgc6W/fpkzVmITdUf/b
lG7s3QbWq56YRfav7IK0YhAeXOVeoFiZQ8JYT/4zCJTS9CPHqG+mJW3e1WLbMA8qP5pfD3Be5qi2
BgOuGCGcd2+aHHO/dx4s3IGJJHoE5urMmdaAKHxzVHcEJfKtDYg4lkH6tZ1YPBqIk0S5MNHKvLWN
dviaxuy5YTEDpoYAdW8QLme/AlTezVmvIc9NlnUbksUg2P+sJtu5A9sJirlGMcNDVen60xnnzLzU
gQMnh8GoD55Dke6oRQGF7PMRrOYD4Ww7I11FoZdP5oj7S6gRPZ1qnTkL6c37shRqS8zzsdJQzQRb
qV+aCajGZ6KcXxQUMyV2kY97KQt6Y19T/B76Twz4i2Q8tBoTjDrG7ftBQYj7rAGGkEb4axhON9Ia
Lqga5ds3P9nDELwjyt4Hr3N/T9mc/AhQ5K9f+930q6+7JvvuVw0icf/om+zeumPdPW9H8IVMpTKd
Lj7yWrS8AZrhYvQhdb8dEgTpfp6nKbv3xgQeIdSm/R7hJ40fHb36zYXRp/JPfgthQiNRZhzwLKea
2WjjWm73TQTudLJrbP5kXLWmWMQ4clQvyh0ofJ1Y8SvPW8D4yXl7atAe9nksxxWZxcAG/LwDFKmS
TK+hypk0ejpax6MzOfLXmRRMqufA6Lev1AIWLsPUMh70G886RaKnw6PSRTLvCshL+WtQ1HzvRFSt
k1VMF3E6Fi4H7tfsij+wVDscNwA+WslrxSuYFbsEqyzaqU8V88s4DQVxx3zCNBvd+fPYmsAXXzro
dT/NmR/5hQf8/Uu2trM5Xs/AP62JSMKHZVb8HsOFkOYH8iuQSo+ZPy6vHVjscd7pIvl6GjPANxwY
TVcc8TJ05xBJyo7k8mutIbED7RP3NZegiaOf3gigVDDiev2ldZZxvrOmla/ePPZLYZZmd8p1Q40L
8xqgTQ7BqZ8OmjacM6XmfXAaxroer9abGnEXpqNhUg0MWky+GubPQdr9cSAcgSivqVOkqG6Natg2
l2Fh5s72K76PpvuJszm5IRl0fZkCgUxom8bxt42S7hPOMX2lhQboe/UrZPYUnT74btQ+dTicn+2g
9HzaYCRQcq67/9IxCMNtQ2u/hIZLCO6SqCNmIzvroup8ZM7uupizHZYguweO9JJyTcXywdswcZWy
+kOBe5b2BsUU+qtPjcEUsc/I3vY6Sj/rLfPrUyOXdisQwC3jTSam4LN3kLGe4g7xBBsk3XpE5E7N
GMM7t9t/K1L/923hjvjiruPlHB5T6z55O+d8AV3hz7eBXKvj0iJN/4UaCrODv/fpq0fD8fw0IsbT
QFWJZ8FX0ko9renOIb2khrg6s6XRbyHbJrkAccCKqXqR1yDZM8wLJNV3N1zqGolpUrsn+gPn/oR2
FZHcgtfy7hgPmIiGrEhx7b3M+6b0om6qQSFc8qeKH2qXtmKQUW54TZOeUzaY1fLL9I7vnhPRcL6z
sHPI8iHZjlrZxdNvjwvlbRPxMheCGJzg5EYiSG96yYB/wvUUjkw5Q0QGVFWrBH/LiIKsiW3/Z+vS
9X3fnWm9Oolrb1tdm/Bl9KJxD/OqX/2/dZLAooWDD+RvyQz7ZQ4ftG8io9k5HxxfJXLyZsCDO07Z
+Vgj1i+Q2k30Z8/ZPIlhwa7PwnGGv+R7sA7vrjt/KNk16owwC3VyYwxAvqLrPWJKH9x3itIW8Yrr
xr6xp+Cg29I9K/eD2xONRODipZm5jXcG9v8oNrRb6aiV44w6bMRYbpAidu7ZMB8bFJZvRAhAroWT
mP4kKNN0nrbZeJcEis7stFrBcpajlXcgHzxF5NtuS5EKP/qgJrz5sctUJvkCPSLyeUfUgdNaHiYP
OyFRXX1RhfcpTTPbyasWpstEe+jCsVgj3LCB4wOgLDtZX5rcjNfw6GtYClQRf5IVb/NtYuyBa9o9
4vmc+MjCi8rdgukSMKxVXyx+JgsDbXGaHMEMRl69+iN5HcVVD5jUgBJ9vysdG3DMro4KQav4gZr7
vofAQLc/oSRBP4hcfvBZC07dkjrLaczq7ZGcJBv/d/BNkqrC3OjejUnY44lqVt+chczW4BTbYG9v
umQLJ76viJOiOzqNv8eITZYsN6TV5xvjJI+DC/MBJD+qD5K2sHjxqwhkCRP6JS8a3ew/d0RnlaMT
7+Tj4S7ddHLiFCUXc0kY8uWGAyf0MJlqPc9YY5ab1AFih7g90MjO2uOZW1C6LiX9ISpDX7Mj6JUM
4dj0akrDTuR3+whZhH5s2eEekkQvdZkIXSf3cbB7/wUbScXwqMaGF3Clbb8sMrPj73ZJFr+QBkX8
9UsbNpaUYACBgPClpoydGk8XA0aa3iyebZqHY/LUH1bk/YVTrZUXfDPywVnidbzYrZbRHZLw7JUw
Kvln0OtOpBma5hAR8DBT9qUGKVjrCezO+8RwQaOhGiS7CSLTAmsB5iPI2hqMSbEsnslHo7xvkgEX
NLK76KBC2+jwGRuVJ8+Vr5t7QpcPfVoYeNvHhT3jPKwBKVuZM82cmRQeflLZEzZXZIbmZxZW8jFk
32Blrlv9r47d5OcYYLJ6TDM7q5tjdvW3pNuC9pcLDnG8HbWx/U2q91rzjOIZKYdkMhmDQpsst02d
cMNwBHpvm0fGbdGFHWcdIz+HL/fgSooou9NC9qw3hBfHrqFT4kwYXoCv5adyjPNnRLTHdrfCHSIU
XPvfTj8wJ9IEONHlrZZYniLRtQxRzSZO9Kh+EVxpIJEjMdPez+AKQzm5iHJxsgdteGq9xInA7I/k
v2ETUHWewRfEDDO1R7kNeEpPXSJRDxpC14Kb2EEvcmnWw/+VrOinSg8Zdndx46T6L7Z81HmtVvKN
YN+e8IggrFo3RDBf2Tcod3Q/7Po2Avk+t/G+TegbeJZ67G/D/C4a4/g3iBbJG5yDyG6XCehz4lDo
0984hoNviCn8/zjbTfylnGrrM1jjJL57wl1HlPzc1PqbaK2Cv0FTWp2aftstl1Ak2xvPr32m7Xhn
xUTUPqjSARz/qSYRrpdgZ+GCwapV/yB8KlNw8lVqfXZFNC6lmXZz35p2QF2KFJIFKoD3e8BmoVxE
sPKA6u+DkR7JUMt1u3E80O0cgNW78ccudlF1bXh5sGgsTUn8z3AXNcMUPtEwIeZz7HyBMYvJ5DMf
aPhAVcz3kx+wYkxtuycAFuhVHr8H1QblsR5GI+olwB4PjFX7cm0SlfWnzEWP1uKuQ3lPNHl64Yxz
zY0jkKsihcgWTkew8lfk6DtTdDT59UM9r4N+tNlxrLgekwOtgov5AeJC43BZVoz1l36uquSFDzUA
32LUqQpbucFbpaBxi9GTLL2JEFmF9G7gMM4EAsHdXTGZG8QC95XvRMl5wOJw17Y89N8Sl5ykG7Z1
5PhsWkjm4slzqp9du63AoYOynxGyg+OW5WveLg6kbnBFHM+4GQ9tcEbY3vEgNbJ9WJVn0aKiiH/F
K4XWi+dUdS+MoNkfBI4tLuGkXqcCA5fP3kocqHiNJ1H/RlWU7OeR4M6IfYImPvxZYeKfp/7/yye5
eAHvHZD7H9+Os81RzzYPIEWzvNLr0Jti69vlc/MFIDeQECr/iYhAHqBp4LctGd+Psxut43FVvMp1
2YVSPsu6b/BjJLzKP7idB5T/6ADqB4E2Or0iI5dBubaYT5FGQtqW1a6nu74LmqoAx0vfJyKm2gtO
QeaZtW+b8TaZvVZcPV8qujQZMbDjQDCRlUnRuczrCpa7mLtwGd+tannLfL8hwpJwNEoPosHV+gTY
nXZPyHLJ1o+3HS/K7o/1E0VxilvXdNsJDiCsTn1jQbhHJ0jfaFFX6E+m3VYPvGQIKr5Wuu9uHXrr
TXekTC5VknJExBG2pBhrb1ou3sLVnwWjiu/XLcFkkAAGcPh6NnmwbXz8lHOEOm4Bk8+KPqjg3LLW
ZbPxG7M/9/w9fCv4EiQv8Mg+Ag49yMJFLBCdAno27KkPcAGeBi90XE5Y0L18ndFVFXHth+0F8U2b
nn2Z9uFlc6BKSeAa5oubSsS007IH8iaMKxmejRTBl1osap60tpVC0dbG49PRz3L4xvur4tvKc+x2
i20C0LgL1yeR4Jst1CgM8lC+RCZywqp8d/TWB/KAtv+Rdl47cuNgm76hX4ACRUqnldXZ7XY7nAgO
Y+WcdfX7yAvsutWFKngXczADGGOWJJJfeoNz45Z1/hBM0Nc9d0JjBLBLMlNJRJMD1sWPf8/wWmuP
4SZFFI0pN9KfMs12yg2Caolgt8Vzusva0C52NUPUH03G4H6vGq2ot5Wik0SKNQcfGlgA4/eqtbC5
iMjYkr0PFEQey55h16nsa0XmiBnCb4sQCaND4ca006UZ58e+E/3w1BpFIqHypdOrGlDtZwmZOdAT
rPrWKcZAP+otKNdNNwdMJxB44GLPA9iJdKMqIk+WAHzZjIk0+KF+zNiDFl0KOFnX5C83VEG9Dcwx
jLZOPVXGPkPA2htdrs8t2EpETW2y5Zr4NdbNp6YPZsmYCi+lgqRJQMgKuulTk/jOh4AJj0HqAIB/
p4sWB28DGBLo5iKE5Jwj1gyHI7WbYWP7qvrOJIShvZu7FpWsCAEW8nIiOhfkhckJ6LiR7E1LzTRs
ZCcihmBQiPeI5QTqYNSMALwJ4AytqxywKSlYoje0BAHT7So1RNo2Thpim4/Oo/DGGfj4yR4z5xeT
B6hXNIXiYG+N1Wjt5yKbPnGKmSZCvZw2jjEVxtHKUZ5FPqEXLxVow+KucIepvQkqu3/lgC9+fH0X
7DO3KH5ZrTX9BpwbwRertAkEmEPyLDvwnQQNB7ZTGWfRXneLlnk3FDr3qI3NXG/HwPfnfW1ZVFFs
96cCRNRvRujuDsTfwjyiP11/mad+jvlxklx4oNyASNIH1SMzqor0cATh4pG5Dw55eV07m8KfufUs
F0GHLUSbvNhj2WGDdlkKnt0YIgK/IamdPveu3X60KqP5OmZqOqWIEkU3Fd3qW4Uu2kJZHaDapNim
gNpVqP3T2fLjuwrE2xczrJ2c1LIwSkDXXNxseVWNexSsfPqamKuokzNoTrKbrBAikDugsxE6QB2O
JbA+BBy0ygGP4AT5E7Zg1VfEbcPnaEq0r0aXM97JFNHkDiWs1NrTruztLTB3507FI7QR/HUEsCcd
Cz8rUcAjMt8cTssMlMkeEHu66+Dp7hsxlj90zI6HfTcKZAeQT4AhrpwikMcRtw6XviAAo+d2ki4F
HrFnQ7HkvjYg7yJYMn4nERXy7Rcb7HJ8pJcwvqhsrj5LkWAyZRlF+L3l1hv3KV3oH5UGvmsDpDgY
j2jQ69/ZEuiEUqbo1EVqGB+RkxCLPt5sC1xD6iTZN27XNE+4utRAqK3Z+CmrOacaYRqX7wqFdvYu
mFX5MULrx9pXZRc8RQhG/SKYK7nTunQyKacNCxxtnqY/cuZ1I4DzSlHXzIMAU2clDLbqvgA8NFsk
83MJQxUkrJPYJ2VSnG1DUPa0kEwUlzeyRo1iaxohcw0xBi6KFBHiRS1jmu6YBEXvE+YH+QXf9QE2
i5XZj4EKqIWM2LW+9L4ymf4XavwQR2mQ3kpgK7+l6qMvjVZyljPO1p9G6dzt0LfL1BYhpPBVFUXc
n6pohp2hAuWeNNcyhwfYYLh69e7YgZ40I2u6cSQYU5LHnp5IkeBYuknaUX6dhhGUwNi5rX9MmErf
GlD0okOJV4pOatQszWPoj+I4a/N011Xt0HkmhDt3JxOKVviFg6tumZU2GYew4ldoXUE7GlZmnDAJ
RUFiZxttXD7kgY+gBbtX/5RwW+RHAFo4O2lWMjXPiezip6SZ5p8G3AZvNOBQLmNy7OfbvqgCPOIn
e4aK5NC2dn3pmltRkgV4uayEDhBFQ2FORGESHG2UGJjJ26IIdqMgvzzSlw+Nb2MzDi+F6LXmAIVR
3s9tkNVHiQDE16ijsqDJWmbPwDfzYTPYvDi2AboEWyIm2hqDL+fnIu3saUMjYQKrW2uorgWGBMvS
aRMlD9X+FJwCOpV7Ux8Z8MdRZggSl7761ZoORUILsqDdtIMcBdXO7H/IuszSDhZ0gZ96mlrSE4Np
/dfNpZ3RWpH6kz8nGQD7wum+LIbRDeiwuiRVELlr38zAKjF2RyPkMUepSkDrD9haiwTKY+UC2N9P
ZW/PB1jmORBZaDQbG+nR7wPMebrojt18d2UWal5Hv+1jBTEh3sCFjh5a4MMxQ6FSPBn0xtlwk8Vw
wJyKyL+HeBhB8Exq97Ex0nQ8QsjEfddcRjRgaaqPmtHSqdJz0w33dptWnCStbrtHdwjGYD8NKR5i
DZLvxYmbiuTLzQycfNmZKZ5Bo5OkbC2FiEiUgyIJA8ZlXEqtYx1LU9ggef40i7KFEkqbg4i1nSB2
39rF2LP5MuBM5FAhoxnEWzowgQZDrB9JHbqPMZEOWRhiyjcJr6u+iUI/MPfaqGhF0JsYrL1CXCTa
wblVz6Y/G2DdrTLM8Kmo1VMbVlz4TUe+p2UVtFi0cEqucgQSXcYEbhpYuznxSxpuZqkOOoMqwE55
aNnbjmEMDUldL57J18jphkI34Lg13FjH2bamx9TgOt30E3O1wY6jJZuuaUDPvYxpkhVRuI1GAMCb
3sdF6dYq9bRZeChklT8ob5RCCsQ2H3nPhBXb1rEKg0g/fRAIcX32i6pBdSG0AODPEZfJAbmutr7R
KWaeg0El8O/tMgIsBJOq3xQxOPR7OhD0xIKiEa++k/hPbTD79zqjG/9WFHJWW8Q2tGHvuoORbebJ
kBPoHYFw2tjq2W9sB8uvWtj5rxOo0dlbpLh+Mw2JcDLLwURsnHbukQOvQtpkhu9md+hCc/9aog9/
IGQUqiNqcrgkTlM6SSoh9BA8TZXVox9WBi15SQ22t2tmf3yGMIfAZEvfOikN9DxEfJhnO6euaoYS
hWPsRJ4BdMVl0D4xJ2N2AU4m9ndiVg4oNiDOmG4kaZc/Q3bonqa46z9YWdFwY4Nkb4Dhh+PnWiyl
CsSR/gYRBgBkTpKp4Zbrztc/shthUMjJynuwa7Zt7AOfvgkMUIBsG2rURXFfb4db3xkBTdqajUwm
07xsK53A0INNgrfSfxUj9wW8BsV4Qxe//9oZDtBvSpb6OWxLsPrI4NwWrYzsvT8xk0OwKYCI5ltB
9CuoOmPcgRVH82URyzA3MxgQ/2DTgmlRCrDcz7Zvhq9otBcfkzHi4EQib0+TLHSduUwobmHmBOYm
ZtOg+U/qE+/txEJOYop091i4sXXHmLbNseGm7/2YdynoHDrX9kvrOn2zKTur5iAABPLpLAQET0Em
2TzMflS5mwCVKnvbGPlC3w5IcfZaYMRfZBNX86Fi8tI98VPH55o4hSK/Vrk0U6VttfsZngHASsKY
5HXZjDwzMTevaD0xDkpTp/zZuL2qN0YgHaJG2kHZANUBiETUrdZugsUVYRtbfhYda30sGRt0NZ4d
NIas5sGc3eiF3r+0H9iIKWKhpuz8vVHZhDemAczSgw6YNf1Luwr2ejIgBcP/2ld7dI8RLIjVjAYe
REbU/Xm3kK3oJNGDRdNBxbu6H9r40KBlG1Jrhf2Dafb6oh7ghPfzbGnOx8AX00u2HEY6FTEFb1m4
8kUHEoKugV0mt0HtpBbSOm7zpWcKOh4zyPUPGbEBH7UcP9iAOVRBlOiGby2a0P8hlSDuhJYJNI2U
4zvbQICevoHCpiPdXBajhyyRfVPXeC1uYLQAk5hJstivlPz2N4Pe6GcDqCYZFCAkepvgK9VHaaZW
ue/rXiJxQ2zeNrCLPBQo+urIn4XJphlG5gWpKUt9Z0Epyg6O6KZvqRpocs996AY7k2I4+0Z/1tnD
7V26O1ZNCk2lp1knoIXdTW/1tJQ0p7JJUZTtfmecZqaw741wiQ/IQkOUSAfrBQk2/ePYmOlPjX3y
tcnG4j4UwbTwRXxuUNuf8p8w9PWFmmzQOXNRr/svzDRc7BjIyHEzEb9uXXb6dJuKLH3SkjixtzMA
4XhjK7AHX5DECKC5YUAMLQ1dZlr4M0UjcYbp864dy+F5jOO5fS6Y30GYcuv2NaM9CUgUBfovQC4G
5wiezKqABeXclLhBKntTVdSgp0EvtOYbk3I935pDVJV3tDiKm4JUaz7W4GTMfagHGlwGMF2o82Rj
+IGUxPxmBD6JaD6DIwG83YKGm/W4atHRwfJhUzFoKugwW2V8nGd3gkqWp+TRpdRd9lyYCzJmLsDx
kFHNcQsUjVE+urlIHmDR1PHdUKY22CA9A4WVBFYObDgWwd6mrVySTfbLYLRCfvED8mdw1m0jcnIP
2Iy0tgC1/O9IbwXxU9nZdXzAA8PM97XpDsAzHbN6wLm5qjZGpPOrYdiY5o3pgAMHru2kx9TI0vCG
XmlBCocvEYj5vJn0L61Tar8ozHPe7lCoD5PMBCDMKa7lBr3ILvpYBXNzsIJx6vapOVL8z2bfAIW1
/OIAzC5+MpA4QiOqKMr5IaoqC79ZODY4v4HDDbKH/wEjKLU2agdPOn14gy5nqe57M/Ldzaym0dj9
j+lbtQAem3mz32ORZWR5maO1I/J0PyAHPB6Ao+sFf9UMSqGIy+lU1lOu9mlHxJo6PhyMiWS4Iut5
RkFUkuCgq4msK+XK8ud/aeIyDZ2Y+ZSdh1K0jr1hYQEUAclrUnJeU4U+J5eo8D9zJBqU/LNSEI0X
mVCoPJ3XoY+w81E72kfSdB4mVGG2NIvUN82fKS1c8kCG3IDRChJzGICxdUV285xCpLLwjGdCpPBj
WmmBamxpOmd65zVqbg8dQpjoY0f98bLa5hnxS6lQhXNMa7FzsFY6lFpAR3eiIvE6v/7IBww+WyFl
I/+D5tFKoJ6qUpjYlxc1zr5llO8NkM24Bq3NTHK4j4NP/9Eb+t54AtfgHIVpaFvBbOZA1oVkEYCb
fdbIeVcOSbXB1dTdlkNxzY333NZCr+v//JBFjPSvrYXMUq1qyUvuswzZPXBXjmNEt/BE+yverGc/
J/gNnKAWRfd30q5ylKkSdedJRslHy7HsB4le3BWx6rOrKKF4W5YF0m31OXsAK53RWFSw2LLSqBL2
qRhqe3/5+53dNH+tspLEttpAAssaO6+EDe1hTRHsHQZFn5Hgym/iGmQlOV9/5Tyc+VR4/ei4lxq6
wlB49Wg4x7v0HEXnKYQQ94zw24cuGXxU2+D7XX6+M28RcCgwGwl+CZn6lfJ5h8oSAJG483CoMyHO
ttI5gJ1kjv6v65jsBt3C9sZAg3Z92YQ51zmoFnZf3FgPxWyCHZ3H4MqeeC+oyyqkkZZQkCPfSc2i
0ghC3Gbn+egsHpyiMj/57qiNN3MUmx4tQd+84sm+fP+3mrMYUekCCwFdoRy/3usmHicKIaLGI0Xo
XkObMkOL02Q/5jJAS3kR+U9kgeybb5pXFG//OHSs1la4JbgSsXGMVtXybf8+0QxgYIRFs9f2mjS8
BOQvmktCcymAy9wsvF4BRPTqjnzsxIBAVpQphn3TdfAUDonuVtRVPmRixvUIttipmrIt5AjfPuXw
aMETZAiAMnR13OAmUzYD+RK89yaFi5/t8YECMpshdgJ0MJ3Fi6pnq7xyfb7fnshbExgEEBqBac3K
dtBw0yKKInPyQieRLyhEAWmYQ/3D5c35/rwtqyz7hRsaV6TVeasTLRGMNyamVugLhNrQbrU+NL2h
nJvj5aXOPpArXccVaCeix/T2m+lwVGcnUCyFUfY+ETRpFyzhlVN97oFwt8A6zpJC0nN/uwrKUW5d
uwJ3QdBF26mx0TyYKeogMVyzGTxzAGhy6rRZqXoUA7q3SwF2ziEwOqMXUCAVmzQbEIbqhkXLCOVC
M7xDXzX8PrgdOFwz1abwysWy/P2rQ+CwvCEUXFVGBKsLjMZqnHWiGj3aJRrdxIzRbTGA26PjcFtV
eryTVnHNffzM+3VoBtpYlHHNYNn89qFLv4xi1daTF2sRXh5ySPeq7oa9hd7Nv39KlloMEgTWHThI
vl0qkDHq8Ql7MxbjF2GOHTwvxr7SEtmVlc6+yb9WWm2attLQjumyyWtJQp+BccmH3C0muDJm71XI
mzCedeTh8nk4u6jLYNHCQUcn43j7eDDjKKAdGB4NOI4fnJjgZ1ZSvDg5FN7M6MzvE0PYH5cXPff5
BDFP8FKFo6+FwiGwBcx3ksELIL3cVBlsK01AgaBbXV95qeeWcqQpAOe5hokU4dvnQ3SaEnUoR28Q
qIEPooKNFPX/dePgXolEZ94kOArdZgJCLMB86u1K1SSKvDfk4MVN3z4hH2odJlxDPjHlre4cPwDP
GOk/L7/Is2viEQT7jBgIVPPtmtFER9FYJqU9OOGMAXCT3qZoy++iEcUkxAF0dH8m4OXidHnh94He
MgziAUa0ulycPd4uDCwuTxBEqgh6dgiPmrl7ivnFryLriv8s1EmCK9/x/b3NgkK3ibM4fMi1W1bN
wRtCs6kQsdcaakZE5LIkaq58w/OrkNKSPJvc3avdYjQ5so5jW3lZMYIkccHxf3BjaV55mPebkofB
hNYhtJrvP5tB61T0flt79YCQGUCeZj5K+onDLkS2+PflT3VmMblEb+y40PK1ndWnYtA1qSoKWw+l
He22xXfwEI5+9jDp5TWnpWWLv40FljTx8mUrLm4Ka0sud7BtBgp+45VlU7W/EGqmijK7KX1AmRAY
dc8csr+B9eM/YV2UUukahPrLj3vmE6J+xPEjtuMCty5LkH6c/YSWqmf7YXentx3IFwhIr5dXOfdS
yVZcqjmMg+x11HOiucBXqui8MDPDgz9n3+HwZnslgB9fXunMSVvONi7fiuLVXD8Pw4UhNEZVezKe
9WM3OkFMDxsVaMbPfXdEa7X9d69pakIcfHVKIELfOiaUBS4KFhoFnl5r4xPRADkhObu3JhTdw+Wn
+5NArrYMAZy4w5FeoKzLDfdXDg31LwQSgxqSgAya3SxOdTXDc/g6G2gW4qax6+I/SLLDd1wIzD33
oP5iou995T478z3ZMKaJ94hF3raOSICcR7MyFwgD8N4XRGuZWDpRo52mDLz95Wc+80VdC6VhrjPs
kAiDbx9ZqSyVXRR1XgTQ61YbSvuTX3UZDMCGRhH6j5jD7P51SQGinKtTgFXBQWh1BwDayfM0ihsP
bwkkHWy5Zwzb7HT0zrf5AHf98nLvzyDL4b6Iq4rOGFGtMpl5oN0Vtk7thUbYeShfQPvkWa+s8v6b
sQpp7+JUptOrW73HFIix8Ae/9qLWnR/Q2XGOaeCCs140Xi4/0HopvpSuJL06Io/ELmsVF7RKINnf
aczS6766aQqrAbSqikNgR/+asPxZisNuOYgNuu+8GhnAACirU93DQiQ/kbR8gUk4LDSt4Mr7W3+l
9UrLPv3r6BlIOSRJW+BMEZbDYeh8uRMaOh6XX906JiyrwKnRKdMNqq51fdLHk0Gk6AzPIBtBatWW
r5blKo+cXe371oj3yEG695ilNPsRccMrh+3MQ2LRZXG2DfIUSrG3D5ngkYxpEVqRJviLm1xzulO0
8A4uP+T6SPOQpEN4k2B9Q39TX21FVLykiLhZvDyxIatnEFMj9DsxkIkAeOMD84+WPst6/ztHMdmT
8HLePlU3a2RDvqZ7DAb1fpvNSfylrhVCdJef68y+582RBzkAZvR3kaAH+DNpuTShs2DeCo06nhFX
amnkQrpB6eDKcmc+FiBUXiDtMBd+2CoY2EUFhBwqAmWzDSupiuM7Pq7yLj+Utbydv2MOb4+LnrLD
1BUOeOuLw2xlTDELII8T37ivUZGHNDhE0bxUpQYczMHWLaKnEoSHXDQTtheVaRJuZ+QxgbL25lYL
IgPpE6dT0SFw9frE3jaabe24gJ2rOZywP+BahafOPO9DUeettkNZRz7NwHZo3aSaJQ5ySCL3K4rM
U/MtLM0eKDbUApOhGA4nN6OvJ90WKZk83GLPowMjB/w5XYm/5z6wg0WboTPzUDQs3m6kMTARoEGu
1At1J/ZmCIibWEsLmgmwzy6/9jNnhLYprx0P9zOtpDhG0gIh+dnTx7D/rLCu8eCnDbtOdOV/49Rf
sVleYszqI1uMDiwOytIfWRcMTj10+ayzHP58CAzNQfYbh0nnU4BFxRbVW/MRlQ8snzOMSi4/6J/k
793SNqUKFQtt0HW0zdIgbqoK5BW93cC+LXMRfQEP4T73mmMvJqsOYnZhFzzOnVZ9MbOuOgDxly+V
X5ifh7bPHntahvvLv+rMl/7T/wWszkt5167PRsMIokTgfxo29imo2+YGBZDiE2C6+MoLOL8Uoy2m
r3Lp673dVK6Y0TbQJF+61RGLLGrQOnaU3xcaAJP/h6dauvQmTSDu91VgznqzwlCdaImkCTQm1LHb
XaqF4TMU9Pbp8lpnNrC11E+SFrfAYXr1WNVEChI3zuyBD5iT14Dc7tMImOC+S5EH+mmak3YleJ1d
EWrj0nmy+NdqxVDLosBI8tkzhlJBukdLEgAcFi9dQB82Da5ZUq/bCVyMxEnLZkpA1vaufmt6rVRV
0k5eEgbmbjShQfYlSCrgGRmg0eCn7lryHzPvP2uyJ7mIyXgYP642SwikMwtsLuBcFc+AQyB4ggY+
FkMa/X8utYSfvxKetmB+HfTO5M2mE0f7HNeBD1kCNmijpbo5XdmaZ1+mjaeskhZmhuucAI1g6YTA
QDy3GYzbAWX/YyfS9PeCoz8Fc1m+IohbXtmj546eCaFLMMNmrLQObQsorxw6upU2/KOHEWXBY1vW
EcJIkLovH4dzFyxte4fFhCPV+pTHTQ3xO3dHePsmQ4qgqE4wFg2YkwkaYAPZD35Y2JOCxb3Spbm2
8nJs/v6OqJ7G2pTzkCATt1WmQD+5E2qiY+6exGh0v/qwAVNQyyK/srRxbu1lhsthw9PWWYeVyi57
BvAJX7Wv64JI3vo9iMYp6nfoA8fOFo+RcNzllEXDVoI29iYorjHa+757g6KWY2x0uADh1slFgLY1
dGmEIafRdza1XTW4FM3mAFF6QAhof/mDndsbdIFIfphLiHeZeBZmvjEhfOZVqZMeBldTO7QEUrJH
3bmy989dXCQUukkex721rpf0Hm1nMcyz19fVdAiKsDnhk1Ps9GCa79ALmY6XH+3cWUMzkDEgSb5N
q/ftjgAZbAUBqq9e7/queRCd1d2DbfGDp94qTMfL/EVmwkia9vnywn/mRetYD2IEJgKhnkx5tbIM
iHM6ihdeoY1midhEJL7XLvYvXqsqpz4KcBDOAYuuJNoPdRIid1DBhAFnOdpfBnQU8kcIKImJpnwE
s8kvxODsSqzaMLZEbyA5NNDA9VNR9fGnDE20RTzHLzu4HGEd3ADHnz/FKI+CUZpsCYQU9Jr41gYw
s7fQk9qfczvPCEg4QIR2EGmql2mIFarMTjUC0O/QvrtFRsfCMOjyizmzA+jWohbmEk3IslfX+hjn
qP4ttwPnZRE0K41Uu42TcPgG3DZOD03XRdXh39c0FC0y+vy0/Nd5V4mZRNi3Gh34QkdHpirziW3H
zbAH8Oob8FZ7mh7/L2sygRa2a9HSXSUgdUB3eKxZcxLK5yMYAJpb7oaDrY3jx153r2y4JUat9huA
C0KlbtF+Z67xdqcjVWj1PurzXpBh2rDxW/xrtjaK3deAM2eOlKA3bVMiSUlesPqALtKwcNCy0RPI
P4RITuiGBiY+w6YUkdYEff9wnu/iZoq/X36jZ64pIdBWJn/mXwyF3z7hPMSN1G1meyb64vhCyGhy
93j1WP2+N23zyvjy3D5ljxq2MNC/oR/3djWRjeVUwanyqnbuEDtqUQQVkWaOO9XOCJhIlMuv3MNn
QggjDJstSvFKk2e1ZZwiDForrGYQSehr3rfJwhSWYSKBPGbf0cq8V7myxm3utP6VmL3sjvXuYVy6
pP+GjRnwamnk0XK9oTz1uFOqE5d/us9aAHq1I2IPK1lxkvhV7fI61uZN2Vf1lbd97ttKl+IahwKL
3t1q99ICzkjODW6FNv/g4CHk4XTwY8Z+5Xh5ExnnVlKIhy+9H5f8a/nzv3KEBOGNIQ8qvitpkvkY
xjZNVYgHWr5DtoeJyMads/LeUh00Ycxe8m9VU+UnQFrOq57lFihESI4/OAWVvInArbQemsr0kS7/
zjPHmXCFXYgwyaJoj739mWBUWuVm4+yJEBqn2bVIgDcQkq+sshzW1XeHOgPRnr4iXe511qKZBtaB
CER6BlE/Pfp91pW3wK6Dmw5jIDjL/VBbUGyM+FbhwIn8U5DPX+njFtiSjgnUFgD0+VFXEaB/Bbf4
V6OD7EZS2bRwN5lN1W6RGNPyIwI+UEwoMfH48rMJukfsurH6IbUGdVu0oHXzlvownU5OU+G2LIVK
BiRNM4VccNlOfKQoKVHeb7ms7/ppin+MIiw/iCgIfpulzNqdPxgBRF4f57UtLqU41CCRX99YyNQF
u0yTU441zmDeWHqT5V8vv0njzAeTdO+NpRJkFrkuAlOkY9FNCGxPogrgfwaoWsOoSPqJa0O45fBf
hxLQZ2jXYfOki0ZY91UWuuMJAgCasd2ImGjOlwq3dNam3wrUeHYlIp35hbT4OVs07MhS1+MFx0AC
M60M4VkFMPhNYBufcH0dk+3lN3Hm4qRAZPiFc7rFe1huub8OmO7W+VCUNg6bGhcNQm9thdBOrHAa
Dlr4pM/MHMJ/r27oqdCQBFPDkuubM5gjM8IAwEIlIpPyRA7hRofBxInmyyQMdW30thy+1alxgAjZ
yOstZf86nwibiUnjbFheZsHttqAwHGuJEQD669lnsNzDIdPLD5df65ngwOaikywFgw1jjRyijlR9
m4eCEbcCjIoM0mIw7mTDU125pNJVT88qmJNbqNHBNfTzma2DLT3IR3A83M/u6psO2QwXH9dFIKro
dsN7QlwLdfV/v/OI6sAEGZvCKlnD5oYIB5VkyqWXdPaAQ6XCbDs0rrnenwkAzgIPWvCbzPPXLfK4
tV1fkJ15IyL4OxelLwzXWm1vFYwRL3+zd0NMehgUhDZCVq5r8PaW9/rXWQCUD6MXo2av7hWsc5nZ
d8Jpo32k2fNJTWqibZy1X0TXW7tQc+LdjPvJlbd65jwu8BO+HF1cfsnqN0gICShOxcqz4SB9TmO7
Rerc8A+FM9ifcQsPrk2Jzz01CGOxNPlMkLLO8ov+emqnSWUJ80cuqW+Orb0Nd2bOoW66drljsIR7
34RJTjKMaLQG0YBF46x2l1/92ad2SPnJF/kx6+OSTPo0hqmuEO50xSGBrbvFMwcdK/AFu8JS8bX6
/8wRcXU62CYBYAFzrwCREOJTGfud8iBAxQ7CIW6Cjq3Id62DwYkqxWJ+7UTPoCAQlHL0BnN7mv+T
Hdebnv7vDlV65xihTfN6+U2c+2E0QQVuUibqMfoqkzAKhOkHXbM5u454VuS7G7vrgyvPf+ZK5E3/
31VWN4SNcBKW6JH09AQhWDfsvuFOb34eB/G9Rx74phla60rO+mfqs7qGCTSMrxnzwqpxVzsbwXry
d4eQW9ZZp21KpXX1ocjHElMUfIE3LWYukHZSxAQec3QuIC6VCA/dm3GXW3eJ3vZfkXKdTnjd+P3X
KNUELhBmjjDPhIIK4iHAthBghLsbbOthSJ59OeBplJi9RLnYXlj0Wjq+MtDR8EEMgsbGo89u1C4C
vnIMkxZtNgsDYOiHiPtjHFPHhr/Dn8T2nx1/BKRUWEuTMQCXH+yaAc0HJHhtcW2ee/ZAWvT9IKfC
dtCF+fZAKkSzUJluJH2xYnIPcUwmd6wrpYcnI8H5ddPUwtU2xhSpkyG7CWEGEygs7KzQl8fL2/HM
9bvMediN8ElAZq/OiRt1xuL9Ir2ZscM+lgEmabGJxZeb6VfugDMhk6Voky+482V8+PaxEzuBc+SY
RK0gCn8lEJ5QNS5xKQzq6R4W3Hjq0Ce4Yb5vX8ur+ZvXO3OBONBL41JgErtaOUMYNJ5m6TUzonC5
bfZbMUbXBmfnXiUDUUpGsizMv1b7H3HGKYkcZXvDPGKZGBgZN1tsfUbG9tO/fzRuNvgNDtgpsse3
z4OHBk4xVkZkdnF9TpKo+A7+1rqPWrAVl5c6d5HQOMZWeklUmQq+XUrLUR4sS/ZHNirrJrC16kVm
mXkXUYHfmSNi7ErWV3Krcy/SpdSiWcPh4Ap8u2YQI8YW40nqKSvo1F4jCcu2kd2Xe3RX4iuVwvnF
KBKAZpO0mqvDKGq3yjDxsb0IT3NuhmJRNzfiE9JP4soBeL8UNaxOwgg7j/TYWm3DKYpszJi5lF0z
nW+rekLM2rfnj+UcXmvsLq/o7Y5fymULrwq6u6Qaq6XQgUi4VE3bsyHdQ5UmyGeIIR4ubw75/kgb
yzUGYHdBob3r5Ll96IdmF1veENiVexwZYZgf7K4Ywlvsn7EBwpyru1321a8c9wq0jQmriIg1yQtG
hvqLKwAZbussrpCzMmKTGToybgpRWBzVsGBoWqPexX7rvI5KQkQ3QjP/PUN0+NiXgPUPfiEF7crR
93/KFGLjRrPD4BO0sSK7c1BJczZxRyNyA+NCM7ZO78ufaZfY1jFCPPCnshFeQENbs//Dr9f6WWPf
94i7qvOjRXu32FLP4rCS9GaJ/WGlmmPolp16gXhGvyuZ56p/bsY0zm8TjBs+zLk9JAe/L+df+CjW
2ckvkPbfTQP4IGQ2K/NlgCoPIKkC8rsF5pUbBxp0+MGINB+sTYBmwM808cN+X0xxi4IICfN9UmoS
K72savUb3BjRCjT0TN90ahFbT6XVySth/Ex0YgpPCFdLwUi7Y3UgolbX8VRILI8sGJ9G5K/c4Ide
hURD2m6RA402iXG0DKWbIpNOjxM9dJQjkVlwSre+ki6dKeQ5lEsNabCTDbWuJfu2H5CQ1BlRZOFH
B0NmtD9iVMrwEh7re2dS7R6LZ0QwYoZYhSbcXSjCGB0iy2LapKEoRH/55fK+N5Z3sDpeC5ANjhaF
BKPY1QU8ZwVak2lheiKdugQBEUfL76IcZQ62mht8VjNoltOYR8i0NGiix9vM1WftBpZOm95kZTbG
BxFl2FRe+WHLdbz+YYyXyfKBe9O0XP0wBmEgTqcCDauwKHqkyvwy3qfTULn3k6t332fNTaZN3yRO
sUXjUccqgJEW/isCK7FXM2tH/aQhAGXtLMxySwQi2vY7g/rpsYyM/tflX3vmkjJB+DgLvprUY10K
2fh74opaW4zNM/1jgmnpuJ0s1B2vvBX3/UuhFQ/GGBAwq8lVDOs7KFlOqFuePuTu17QP8HYAzvlo
kacieIOFTYb684Aq0dikKCFVuCwYVyAC7+MooQX8PzIkNBJBDfIb/yrCNFjgaAdVXMj8x0c+qYOE
bGYiPIKYfIDe7eSeUgCSV+qAc6+YKMB8B5i8ARL67bJRibRT08625869iQtvFt9QNZhXDumZwGYK
C2AAnlsWE+3VC/ZTOP2wU4THPAC/EPRT3J+dWwYfBFjp+PDPu4YqgzyS1jQstPX9RErfjzl62V5R
ZrY34RXyYW7j4EoH/MyLo3JUdHuZwgJ7WD1SNTh5jKyu5ZFTBje+jtgNtK7q4fKzLH/L6riC4QC3
Z7o0fSkH3n6efG6Vbw3V4OWR77u/3cGUyQ6GgUASs+EA3udMr6+seWYnClgNUI7JDN5PxvNZjo4q
IIIZldV8G/QFp4LwyEYhuLMrERS8m4r/xdl59caNpGv4FxFgDrdkJ0qWbEmOc0M4jJkzWQy//jz0
xWKaTTThM4vBLHYHrq5ihS+8ATO/+xPVlpmsZoqHgUHlAyYK1brljP5n/7caztXxqAlfpLidPOVq
DWoO1X66KACbmg8sD+5WuI12i6psSLcbGTDjGBptVC368bB0hirCVCTO80Q5hMgshu9HeMafhnim
47VANp6srC6wNEijSvlILbUl7ycdwHY55cL9ruG7kn6rSK2+S12klJeUC6MF0qXG1mnIUtRjc0Lr
8DWzRW66UblP09xae/YUCE1qPzJf/noVrMjRLL3uOj9JtOktwOsFDxHUBgG2dOpppJKNa4pSD6/3
V39jmy1NOnD7dOpg4C7n9z+LHxU1qm46SHYFOtWHLEQYHYUgy4P8ar9wWXU7F+5yq6w/NgVKupJk
twtd9Ho86l890TOQ8niMjJehUNqfqHlFHvoJqJE23fwTyE3toQNV7OyzjWNLYskdZJA3sNKrbWZU
alsFDd3QXm/RRkN57GyExni+v57KxoIyAqdouR1QD1uF1/VsJ0NdmbDV4h7xks4I5PZiJorqm9Vg
hmzYMp1dfIwk6ZAhSDQ/Gi174q3HhzR1MVUOul9NiHfAiYtOoHimNioIoFIaPqk4Uus7v3dj23Fb
0mFbWEy31CKcR7AvbhLaeQg/0Cg2qw9TlqHLLzot7d24CTK/HLvMOdxfp61xuaJBFgB+VtU1vKRK
NCRk0P/3pdKqLlnfxS96U2ILLFLlPc9ki0prE3++P+jGt/lTGKfstxAl151+IUZk1hcmoWbPFbKJ
MsZPtrCPY19+DrCf8u8Pt7Hj8P6jTcv7KtOfXh3ppkhlXeBm6bdtjwiIJRwcGvQq2wNq3AhkgEym
G7tEm9ANHC6K60M1GzWNQXwtfQNU9HwYQi3+XlBeWvR+iwln5KjRfQVRXwFoI43fZETY1bPQawPv
c1Wfvt+f98a3tQhpND4TwRswxOufMwaFhMis3Poxrps4emex9VKxj89dr5aPKYJj6lHJovLvqyxL
pMix0JZve9PsmdNUjulHwC0UqIMHAY6KWRq2F0FYcLw/xY24ET1mih8ktlRZ1qnH5EwkqnHV+uUc
KZ4RmopbN7LjyUncnUatCs5KIHenmLN0ijDY+3h/+K1MjE1FK4m7lALFGtqRzKDcY7XqfEQ05uCg
Wj3iRAXeBR9iFKwReBK1gdiQxatx1OJMp8SaKOEXOUIOeOdG34jwLGJIIliYg+ASVvfqSIqN/iMc
nhEX6oMJWsd0dWnsm0Mrymav275xhLnB4TJwrgClrZ9Jkl1AXF0Ly2sowe51UX8hzepdB3udA7r5
xU7OuzU7iwuSSgZfm0j5ei9HmLZVmpN0PurN0LfrRsNmaCym8BtGHa36/v533Xgd6ciSnvFQsbXW
o9Har9BTbDp4ZX3n9ZKCUr+hlH6fKNLJGpENHhXLeKnRhdq5jw2ViVw/zNRalrCZaS4N2tVnBOiS
BGUGlQiuX8pRFYTqB8Xo89mlhiHT/4JE8jxn9vDmJBEei6VuT19QBJeGA2i+gBK7bQfmMZxn20Ye
upJxk7KDASm9oWtxfpjrMXYnjBWUA7pQVXNshwwZuzYENnO203JcpNVnZEJDLVB+5w62NKg7hpPl
WkFlvSlVK2XujKrZc9Arxu/UUqToZIy0DHyNgsnHMgyQBxZN0QP5aPs3Z0CK4uRA2UAQsDMkjY83
4VsprMER6P+ZKbBefMoOBvxEdHaiYPhdRkjd+dD3OsvDEsYoDg2qk4GnYCM8Rq6Ro8TshXVkGjvb
7PbDc5RBdVIrU8jJ1lgXM5mg/CHK5iOoXelviySD8xvnrT46I5oOriTKG1gnCfdt4BKyqXsguO0f
QFxE2UJWbsB+dRjh9mZJvMem3iWvcwvKBunitn4KiebONIySZ2Ae7fsJbunX+7v+9kwTLy39DuIP
LrU/l91/YtC4pdE2p9qMEDNvgmyhOCrjMecOyKmcpoGw6P54t2eagIMgkKUm3UF35vpMZ6kV1RgB
wTjQ2+IYI2t+NBr53070ww7C4vYlvB5pOXT/mdmoqkWMlYXsd3ihH7vR6fFmEijj8yae1AhfIGOc
6vP96d2GHQzKKbYV4nlKUasItEsmmOkR01MDKqhDrNkPYkybneCG/vDtjUEU/adgTfP25uIv8mno
qJ8sLfOkGD5rAuHbf5y6TLXvlQW94lHWI3U4wzvDX72LG0THA8Sv0Y7PUFs86q3q1D6hSkpJChhb
4lbm1M0HDHpVbIDLfDZcTemq2s3wDFuk9KoqeUycjIp4aKZVjxIPKNsDF01f+22lZ+IDscWsYgpg
i1+VHsCRjeK6Q5A6CmYJTwAF58w6HS1xqKOWu1VplQ458CzAdzjE6E7Ap5m0/oMUWUShwLuj8SOA
IOmTGSeoZIZZ2IePhrDxm8N3PvwdmFZqHfQK3dpD3ce0HXUzat15QIPQmzHETs4U/atn2tlxdlyq
SzMCLrH5XqdREiFA0hU/S4LEk24EyosNDP5Dw49/VAcHU9MwCmWMLPEPaw/zTCkCke4kqd9BbTao
OiME/1npFDv1IuzJRqbXqc9Dp8zJ13bGuc6lLN5RZg8wVOV5zJvqHzvp7eZHl5UURRH/cqJHAw3B
6XmWpeRzN01RcKjrdihPiJ86Z6EWWvcTp5z4DQnRPD2bJpLRFxtPr/KDXHJkfhbUBBrmK1Uhjo1m
C6arm9U3BP5R9WqHPsmO1Vj15YekhqTmyaNhx9/VlvLoQ2s3PC0SC6N5St6o6BsahXAuuAEEsc/h
RUdkxoMDPnnVoUifNsr0gHusbXtFBBnvfdYJcwAhXeAsYWMEEnwzq8R86DoViy8q49T2Ncq9XyWj
aQX1cCUdP2ZzpToHGx6M9j6IE706wn/IU89Cydn+PIRACd/NNXjCzybC3OX3ME0lxVWtprtoDUps
1Ppla3T1BL3Qd1IXhIM7jj3R1Uy/Wn9s5lhPLmFeNuRTLZhyF3lgScEdezJjfLjnuj0hncirl9kN
DQA5MbTqi2hja/jSGlKrulmtqt/DWovaxzIuMAQJ2whpo5H7V75MGImOWIws4ZzTaeV7wzC5JqFh
WvIJnwoZaUcTqd4xB+574EMUzaGjFh8jRWsqenLsGrzTweXN2YNcYovszZWh/oPrXoC+Lt56AOCy
bnrBWwvbPTvEqcpBwFnjv5rjU5mnU43IZhH1Xgq64kcQNCa1oTRPqsfCdsZfTmvFvFFDxWenUDVi
kx5ZhuRbHaQFN8O+NcaAlBjnmGEWYbpkEDj18TSrmdcKu1Mw2ba1H40BCOJI24f2PtaiqC/lUdfm
h1Bt5PhQjFKcX5S8V3KwagEa/nHlJJ9LfI0fTaze6IjbQfYiG51pHO0E1PoDDB8xPVSOErcna7YC
nzs4Hd6TScRPGJDI5TkbzK7xsPLmYFnRRGdxjKY8fCcr3aBdskwe3jI0mH5Cg8dwV8+QIvVmw+yj
wzCIEEedSkrQfzSbPvWCFrnQMyYE89PU2PUjq8ai076mj1XTf8rdyZYL5TgnDv6PIFHM/vMod431
C+JHjztt2+MBxrsQ4GPdqLy9k1EsfnrgQSB08WT9KrD8UH6Oqiw+j3FXfFAyVflkQJgJz3GUxf4w
trlymEr8zh7rvm6aM3+E5gubzMstG4N+DZJBe8HrnxBxFUL+afgRPgJsp4B4/dphfl0iVGKb/lDb
oeThWGE8U3k2dI9qi/Oxj9XkN3QHAxMqgHCVuwBSG69thsJExRzkhUuBxKpO6NtJ5dkMxKAccBVO
0pOwkRU64F7Z2IfQMavmw5B3as8VOYXFWygBT32a5hnqOdyJxWOEHBElZxj/g0fDxfbF3EwUtZJU
+0lvrld//vWTSxOcBxeEC+jcNYqgLsU8ofFh+V1dJJcI07LHWS76nRj9NumEVQ11gEgRQsbN+jpO
LCpH0izK20P52k9N+g33MaywNbVTNFzDrOihyNF7dtWmLs/Y4dRf7s9zo+VGOXrpUC8lFOemwm6n
lREnWWz7QReHNQF7ZJ/0XNW/66gFvqX6pP1TGUb21FRa8xTHoX1qQ9UcXKsxon9CUYzBET9YvAmw
l1B2yg4bYST6UKhJoPCg3kI5JDNW7bGX0CUIgtrjZqtOo+OMj4XcTI+yKIy/D+5Qe+RupcEBIF5d
fs9/grsuxMiwq1iLhNT/pcE/ZXQJVLJLwHUVuUVsOh+nMug/3/8GG+Ed2GCFmoNBufgGdoG3FHrI
6WT5DgokB+oQ4l1AX/Z0f5SNvQaEBJ4BtwoYoPVZ7jnhnROwo6VMczKXvD/ATDwZtOdC09PPTR0V
j7pRiXd4SQ6vczPXO0dqI0hHzcykpqVCBNLWXRYEGxO1a1hdTIO6Q6uBM61C+DgjrmiX+3Pd2jga
GFOyn6WEsQaVyPCP5bFXmSv1TzfArp2sm3cfTwHnWYHvtnOON6dGfYr6MGoTNwG6mrQtdhWcY0WN
vuuhWT/MmWO+ZsEs78xsa69wVGnVgz5abqfrLQoEQk15McBWhhH5bzYoz4YYptf763eb5aANQosK
p1Y4dMgAXY8STKZaC2W0faOV5MckCSVcZiOLReyqC02f0htUds/9QW8XEW2APw8NLJiFh3M9qDlj
e58KarYqblmob+LgAUbAgIEglOP/Zyja8uwQ2rTrs4BZSx3IQ0Mlc4qjE8KfmhvpxnTOkyDaOXa3
H4yqIlA02t6c7RtgNWZucUTsbvt1BJuihmzwRGJT75SZbjc8o9DtQYsIMCaFtOu1mzPAU8mgWz43
eSAfAeWGmauFhoUNmJQLF+VSpNn/fhEd6BYUxGk48IpcjyknLacB6z7Ua9UlbOYUKB6xluSZXT3s
lFNuby9g6SZismhBoRG67jq3bRt1uCcZfr/4U7ho/4TRZaizBGjzAFz9MI6ajbs8wTveyqA8DzR1
x2bnnP8R9roOiDTwKUttfqmF30Au5DZOmgB9P18brEI9gDsxi7chrZr+0S4okXrgqp3cy0iRPgo8
Tlu8pGSco+Hwx923CHXZ4dBJ+FRdoLZhIiaj5Fo/1slgacdJGnAuUjCZ3CNIb+xBkn0COBMm7sJR
vP5S2WxJFSGWTtFCmY9xouTYi2Gl8df7YYn9kH+i7sWeWO3BARtQp4kdwy8WM+YupUngVjHx4Fxn
6p6C0XLPrT6EhlofR4qy8cIpuJ5SghNLF8qwIiRyYq93xumrmAcrwXYlmj7oRDC110eW/C7Wul2B
i4311JghjRmZaglLej24JotQS01A9rVF2S6czNTrJmPv5tigMQPsRDwN5izSD0Dbr4dBHaW1mrq3
fXRruyeYeUxvwkv9pVUl1OnISyaJwprcqTVZOiEk1JeUrCAtJG2A8i+HCr735vwdOheoNiqvITFl
mSili9RCl+OoMxcYiVDTz452mjQPVQeu28NJNX6q6aWDQk775pspeI4wnIrsXhwsngb5CC3P+Wkr
HbpbGOZqz05Olk/6p0qlh5IPJt3aXKB5i32EsxNGbC2+QTfWgHIEk2qNespFHvA/JrZv9212xNFa
u2jAcP7+ckMGkh4Itw7VU3X1ApaOHJjhSOgZw9D3xs5K8RwocFiqp72rbXNCQHaBx/xR+lgVL4Wa
ccVidUnw0MoHauDGISKS26nubbyuC2nqf6OsJkRBL6l1PWXZ1HgGtVPlp3AMxMcEa6GdoTaiB4ZC
YGPBYPMsrWKUYIizKg0j2+9lZcCPecJ1kkwH60tqQ++cmmY9pHlrJ3zYeAKhL3EcF3y7ra4ZTMHc
4UmmULzUI+xojGweTvKAgSQNhfHY4Kn04f51t/XZaOtYGIqxv25ggbncjEIfBstPWcvnGcttD/CZ
vfPuba3l0oLjZuVdZx9f3wFOBmIoFkizUYF0vpW4fjv4eFJXGWf1oWoHycdKSuwpjG9sFvh1+sKz
I2K5eTBsSnxZQ97tZyOmH3ElhT7ObxjIOZG9E4ptfDZubxpxZEBwz9ahJrc7OL1CdtCdigoSktRQ
f0qaND7T5cme4FLmO+C8jU4rIDnEgAHt83LQ9L1e0hGbhxBzwsCn+hs+obRl/QIoqX2hPuV8HME/
Hoq040KcU+eQqrn5UidlMJ7u756NeIZWLSk/9XZAE+v3i0inRBuuDB9Kk9I6RvDJ8Dgn04hiCWoF
nyPKDw7uVVEaeY5ahERwSlHFO5fcxtovOjg4SlHrQPdytRJWlEOqBoHtd4o8T64jS/kEClSafhdz
wJUamVG5c3tvvNvk8yoKYAAKEABb7WfdQEo0Gh0JN5059kfwGx9KXPM8EU/NJY7q0S2caHYF4eb5
/opvnFcY7gsqE+6LdvPZhzA3KmemeGlYnfVhMHFUcwon2zmvfy63VWCCZBvSSaQyS5S4/Iz/1BAS
WKTh7NQS3gejrGC/jjaVULAAddMBjIELllv+V5as9EMCQxp7K2eK38s4kH5XldmYP+ZRmgSuSXAY
EVIb8/hcxnmZu+DLEZmtlNpUPEcSHR4toRQrp65TrADnpkTGSagPHQqdOM7PRwGT9V0LsRLlkj5T
BthNGU5hkTnZOKxP8ZC+Exl9BlcAWjcuVRgqH6ExOMNFAV1NbyMU2ms7tMEXFHvi164pMvWQ4tfd
HmmlRN15ggT7MqOEBUZ8WGzBO/JVYOpTreNFmy62wyLWxzczhcnvpYjxjXip98p7vCdMjMuMPHsV
RZSbB6xUi4+CaA3bR7si0ugCCe8qIwZW6jVj3gDHrDurPeTCqXKvw5DOdLtQwXfOoD/0yjMjgPYj
vtK7UT/W9HLKsXgxygjvJlwZcBS3i2xUPxQJ4kNAxjVcVJPUnh4KMpXfudGpv/sQgHc1scbHIezz
f5CnTB13pJzdejKN6x8QjbWPTR7nP2hpBt/6Jmx+2hkuDA9Jn8yfIFZhj2cz1QYRjt5+B48WFldi
SdkJ4zAqpAHFA7wykZfK4LUltv4plywz2nl7N27uJfoGgEXjeeGAX2+/qbdbTel7CaJ5/GUaVZPu
QKPYR10v4p0HcGsoFKWRyyAOJ0paRRQ1rsf8DAIVuSjGF4RYyg8FflsPMaavO4/ExtldII0q+hiQ
A27eWhp8SYCdnO13dEwuKXafz1OCddb9G2LjOrQXKoSxoPyo+67WzsRiCjd7y/bxLpG+8gHrxyh2
5BiaimaTMpV2KQ73h9yaGDgUkD+gqmSCl9XnStowocFHOXtCgEOyhHjKVIir90fZ+lLEfqybQ5mZ
ksf1KHY0KHUMXtwfWmU+pCIfD3o//AROlu5sv835cMNCWF8Iudry7P3n9tNNKTPNiPlYeFRfcKLE
6rQK9vrh2/P53yj6aj4SLNAiKwCiUQnLvBQdjDONo9jrIMBe7i/d1oR4r6gJL7I3aBxcTwjTezvF
1o8ih4J1fUst5FcrWcmPvx6F93cxxluYaTfdBkyR7UxqIscPW5Eftb6cTkpZFn9/iiAQyjxKYOoI
KVfLlqD9kGN35+APENsKGdoQOBespoduZ9E2vg8ZEy2ZRbx00aK4XrROnoM8bxsK2lXff0yHBKCA
qqGjRhe9DneCmK3BdHYa+CowXTd8BDUQlF86EhvIGMEBij0o3FaMLv5ie+5wG8GLAxQYpzTq1xaZ
7vW8QrMgclEp1GeUPyQPp0/640FqJ5o7lVLVAQgQ9o8iwhdPIe9+ub9JNq4ntJL5dKQ4hE7ruyLS
0LLKZ4qyOFrnrjRJeIMOUaVDsa2mj6iahDufcWu6oBHh4NIv4D+rvT9nFOISwBk+ahDpT3C/WN+K
NpgP9IKyZykDgwkjQ35uRYNS3v3Jbn1VaBI0SJGcohy8HhudsrhfsivgvfNDZwqDUMdorCfgH7q6
cz9uHHLoXRquJ2QEqGutBmu5QILZKi1QeaF5bDQnf7ZzNdsZ5XZKSFJQUqe6vXQU18sptB6bxbYN
fAe4wwVkQ+v2bVS+H61dJ5ANzhoIYpTIDFg6DlXT1YwAmCp0qaPAL2oKPQey9Ck6LGWjmDKGZn8i
pWgGDwtZczi0Xd6OXpljhe7qlV5gkKvrxIdHa2zNPZjt7Z5afhgtVbgYcNbWCiAyWkNmW8RLfDKH
4Ym6Z/oDqVH9hBexUiG413a6p05hE7tZiUHq8f622hx+AVJRtuayXZ+h0S6x3pCVwI/73sg9rLMn
gdAR6E9XCtvyUQyy9gVcZBYfuwGNs7+OMHSZMI/CCOrdXFerC6RssMfEdSNAIhzWjy45zqGQK3Es
Akd7zcN0r4+zkevyoJBX20jHkO+u062mqWvabmXgyxqm6kLvoJMidWCepx7X017p5KOhJPiBVPbw
ASdjjCb1oXq9v+hbG5+ECwQJBVPrpjmB54JoW6eR/GgcNG9yRpizWVcc1cIyds7Y7UleHlBKptwZ
C499tcBW2pphOZSSr46YVegJ+bSl5tr/YxfRwEQxjYdnES2/fgesueurorCXVU2mk6xkGDp2RXIc
UzSkekxUDlk6aIfYQs7x/lIuf/J1dsn7jV/EIqsJYmpd5Ip6iHnBrAc+CsCmV5ua/hT2deHZslS8
l+hA7L2uG7rZOrTv5awy5m0rEA84HcuvzvFnsANL3pan6j9ohYX1qyFmMz8VeV98sbpO+9SKQs88
C297yysCOy5xqi6b3wLq3otWtlR37i/G1i0HHhJQ9SJqAZJ7Oe3/iTaN1J4zuano12dGmp/EkKZv
spmoyLai0/dlmGSlOsEdL/6RJSfUXUTyixctttTmMPRWMnu1VCnpzha8rewAQSUc4dQZS51p9aPa
dJFCaSzLT2L5derzdyWC5OfYaY2HKVSyI+HBL9y250OY1dnX+ytyWy1kHfiLHAa1iBtnQLNQI83M
qRaGivnUF+khjRoPIFL2nJURsDd0Ny/3R9w420BHcMDl2bTphmjXnyAMRSppde34ThABAHdkcYwy
Rf5VKdPft76p7BJU8pyhb8wLcj1UX03wvcAZ+bGVq54mNf0Byle38/k2JwTTZMHlILq1DjzSWCNI
pQTjA9PD1pTEjwwDquHbPGgkG3+/egY0d/4YOoWE5ddTQoBK1YORFDo0ARWCPS0O6OEYOD4Hezng
su1WNwdgbC4s3j0amOu2iVzCWrel3vFzw+jjSyegkLnBiEmGi/3UWHqyGYNEV4UdvsmYP+4d1o2b
i/EJs8gJ+Mca/UHtwybE4h6RbWk+2BADjrPW1YfSEpkHaW1P6XvjJQAIzoQtGrbQWVZ3NPxTVZmW
ZL5vjeGJZEhHXz/e63luzYpiCyQtAnIeuNV7MwmJPgCJiR9Ojhk/GKFSvuWxxjUsV1bQH1Ea+nus
O7ewTTMXSYKNtvuAuWSrhmRx1qD9q8pt867K5+CJSly2R+3cOgsozSIHQ+EFa5PVGk5S3jsDe9Qf
K3lA6BXl44aapCcjc7xTnd0Yiu4g+t3gPhaF0NVQ8gw8QptMzY8sUPTHeaDzQcnMkH5XUZvmx/vn
buvloDQLzWq5uJDWWA2X1so8zMgW+SA7699DrqEEBu5YTt0kI0c+T3NZjq9aM8zo7ocN6jDCgT19
SFO1oQrbwmY9jnIlZzvv+8autUFNUIJiL1GtWd1xqJ/UaR5C4c90qfkyy+GX0Sik1/uz3xjEWdI6
0jeUqW46ZXIUaArOzaavVGroKVQKfWkC3X9/lNujsRS0gGqAY+d9XoeebVArvb6g2nq7rF4ks3cm
3LtiE6jonHyPp1DfuUxvbzgGXNRUKaQYaF+szmKKzKXVKojtweMLXjpTz09j7FRvJbgRd54i8RWu
UeE5idHuFP03p7o8+NTwgGavr/FWCTotkYUFyH2czkCKKppJmumpEG7pRGp/r4qAjrtBk5N3g0b4
za2TOiYd/hrMZiDGczkGyqURg/XXTztaP0sxSkWamBhwtRd7FZVNakSWD3kZnpeshe+KZv7hqKL8
+/VDspRC0bLr6bivnkHd6kWqDsD10M9Wn9XeARbdtSjQNpJymuXY2KlS3oZJdBoh0iCaR8cY7d3r
Z7exRBKZMK+AECCDnphxcxxRmvCEFIwPUqJPHqo9f+tfroMbWljZJq8Rz/C64wcww1HntqKn2jjm
IS4xCmFDVcdFC/7T/aN3e8CBtAFfWDpsDnnKqgoL2Kdn/DG4jGYcvYh2aHy7UoY9g63bO3sZhicW
uTUWcc0KnrQOgUu4fZfS1qXKkxSlPEBJxI1XVtO9FsDmYNS9wFcuJ3ytloxYss7VmAeXSTazc9tX
ODOZdXCJlHoPBvyn73kVK6FZSVufmIRiuXFDX1OwPbNzs4kepMkGtBchz2Ed5T5FCKmZ9O7nlFfD
eCjRYDdducnQIuqNrvhezE5SHEPLKNDyH8f6S2GU+b9DQdHp1M/9VFJpyMofEePCFauHOvB0o7cy
L5lrwLCjZkvWey3km6luGOJc62ZzolsIHcV95pVFibxuriKNdpj7NAwOPKbTF60O6n+HKU1A3wPs
6pGPAtDBzT4harwwWj0NNS7+z7kYimPRW53wqiGo3xvSTIkrn8MI18pZy7/wL6CQNTeF+D0nYXMB
V2Qoh6hwFDzbhz6D8CHP6es429Bg/nLDLgu+2OnQmaXSuM6ZYCDmRYAX0kMwtuGBVk/hFyoAh/uj
3GwhEJicQM4gGRdIwtU1I0cSEgXdKPktmLBPulxph2xW+uco4E2/P9TNCfwz1B+1CEa6wbLaETIQ
hgE6w2ra+KiJRn2ci3wPRLA5Cu8A9aSlLLCO6ees7030PSimDZlzRkJSOhbw13bmcvO6IdeCfMki
8gkK/6bqXc1OkwjbCHyai+oxsLrMUyQ1/ho4ffKgN2O853Kw8Z2ociOauwDfeNBXDw+tsNaccSt+
wOIbvdpWts4BWDw3isReVnQL6GRymM7TpaCLuajgXz8FpTKpNbBMyZ+joP5EZql1h6WY9k7pklm4
FDeEOMRZnw1QHeeBoxKZ3QPmgeFroibjq1qM8ttoaF2EN90o9W5Zqol95OAWP2g9N3utr41Pzq2E
zspy3/I5VmujzGYydlDZfCsvkhe56eN/IFfKO7JB2tYnYAi6HbRBgeesXkglTKWsNh2IVbYU04SP
wsHhTdZIMaYGrtwlFaM9u20Qo8864X8lXUKa9riFK539PY8dLXrRilASaL8L4yueQDCmIqSitEta
pM3k0n/srOMgc3k+ChR7Us+IjCZ6UYIxNRCLyc0EDVm1M85SHEutByQ9/V6Mupi8VhjgFZHFLLjh
kBfUjobV1/Up0tCno9Qtg7UAZzT/pgpcw30LAnXPK3rrKxBqqvxNXoTM9PWukYxEMfAxoI6b6BGX
bT09aEENofT+LbL1FRYSEupBKJ3f3CKiVQej6IvAr3Wp+NkbWvRUKdmou2YszL/GfHESAJgtTytC
nM46JVIEIh+U5wM/S0QK7XBWXUPN8ncg6cTx/rxuIvVlKHgSVKqoGd50vVFR7wMtoDsxxaPuDSa6
D3ma2cdJnsW7lsLWWSow1alH0/z3/sg3xTlGXgTouFwo4N7Uh0WEUqVkD45fO0AU3WpKjUucUxZA
uLH2JBs9RtXMgNflxnyEs1buRJ5bGwe0BIk7olBcOauNMyizzHPaOr5RBNHDEJmzhxpAfro/y631
BcEgU7RFegD61PX2RCxzFkYgOb5uNUjcodoozpkRZd8WotdFkobvzWC1HqC8v64YsL50nJbniC4H
seH1yFIJeAvP7cA3hlk7V40mn0dQTqCLq+JvKwbE75xlTga9NGovy1L/p/jb6gKFv2W/BnaTvitU
uXgs6t46NZXYyyw3vhpbFUTIomR8W6ablhIdmivhA3Li7edaCxfGZy525Ps2vhqcmyUvob1MrrBa
O7OE+zjqCNBpwk5/h6oYzoWAYXusmsH5Z1ZyjXvNKKJznlbBzo7ZmuHC4vgD1106RdeLaaWSbXd0
wR6qsjfO8O+14SDr0HEO93fmMofryBoIMrUAEnR6UtSqr8dxujktaBuEDzPUryM488uci6MTd+MF
d5M9h+2NFV14THAIKXWwm1crOmlTrKtRGD9EWlUfs8xyTlU/mdjrmMknrVZrX7Xz5msHgWRnc95k
mAtJBT4nx49rjqbf9TyxIXEQoWzih8wE4zcqwjh3WZZ+hE6pPWZz8xt+fLBTcPlzQ68WFzAnAlw4
VNCYWt/gU24CM7Sy7AFqQhUcqS1LSAjZZdi61mD347Fryzw5dXFSapdgVFrxkINoA7YmovBLhrPv
6E6oxP2Eya8artDjojpS9sc2RHV6w83asu1cTbBN3VaXwrMijabmNk5j2Fxjhvx+jDQle2iE2VUP
bdQEnVtaHfbpMeqXv+x8gksgObEvqr5R3ap04mewteFXEwfer0EoD7/jUMawK6zBerlR56g/wVtk
3wqcCsKjiRhQ9GwYOPN2qaG/0qCdny02LGT9WTYnD6Hl+uP9/br5HTn35LcgVm/qu7VTKP2QoVlA
jZy+Vz4rneLmqjMYbpuHlXkeJmzcvBHCqLZzJDeeKpJqBsZBlRrFH3bIf+439FpidMzz6CGx+qw7
ZyINwTG2oW68lmnbPLHhhx8SeOn3hMW9+g5tV/pa96d/WydlH//ZU0s8zuW0eq9iRcv6QYvjhylJ
u/QlM3i2wTPSsYdIwrXk9iiqzp6Ej/IPGOrjhxHnIvkAAbSNPKW2xNsstETayUhu29r8LNQNwd0j
/QdFZnVdmeMQhG3HVVkWbSuODNRWnqgrmC0jTUjFdXIlNs6KIqrOa6fayFyjNfXCtTNd2ckqt74T
kGIEpTQ6OTdIFb0HMEE5IHxQ4awfljbnMamm4DnLwFgFuYlTq1QUh3iEjZbSNP55/xMtU10fegCL
9P3Qe7xNYIJJlEPj5OFDoTe1a0uT8S4gqN45BxuRKOriuJiAUmNTrvvqk00GCNGKUUIyTWBPaKIw
ymmo572rc3uopXlKaxe09ip4IQ1trcBJeSJS1Tl2/ai/aIkyHNCwqHfi0O2hKLYzLQia6/y5Cnui
mCQMH5J86PC4kvVDXsyz24t+ryu8uWVJZ/HewgxzARtdvwjNkEVFiRGinxWp+YjuTHGUAs34qElF
+zzGJQphcpF5Mgqhp25UYHppQfb5/l7ZPM4g/skklkrkjd5AjcdYHCkEMr0yWd9oc8bEwHVTvW/l
LEHJBPPY/DymerTofnO9PWGmUc6HMtSGb6WuSI6rmoW2Z029dcmygxdXCmyWbuCpcprPFrdI+MDb
Jn6gwz4CZc9C+ZMVdO0jkproT6gDlnD3V+NPfXJ1dBCNIhMhHseVXNeuPwnuk4IOohQ/0HVBgL7G
NeVHCS79ezlO8rdC7etXMVlZ8aomokS5pJZ72YXtl6CvkzUkpU7XWa8o4CSfZmR0Mze3Zuk7LoGi
8Iq5Vz5qlTNFblzUtXBlbZB0DxUbpT/YZjRRVZCq5iRKXYUQ7PCw1kPVwsbrE+sNQ4TMeNDg/uEz
FTU42EZz1P5D+6LIHnPsD39h/ivI/DOrOuIN9weqjsyNhwJQBGx9ypLXZKrrX1ISl4NXwgMAII/e
CdpIeZRox7Qog/b/ODuvHbmNrW1fEQHmcEp2mOGMRtm2dEIoeDOnYubVf0/pP/g1bKIJ+WBjG5bg
apJVq1Z4A5Fxqb91rlZrPur1LbpsmVG+ozRU6n8616qfAIh2xsd4nfNzaXZr99R2c/ajTQrr3zRO
pp8HH+Q2lL36Hpsj0sSLu+QGu3Oy8m/6mDrnRThtUJn5+vDHK8HIBrIOi5MB5zbGDAuF00QeFC4m
oDdrxLSrmkbnVKWz9e7+UvJHbzaZnGtI10zGQ862TKm6FgFmpU/Dsfbqp36FNm/Xoj7dX2UnkqH+
SS3E3AsB6+2F6ACCxW9gzkJa4sPfZpSnL5UXpZcK65yDNPNWmxSgJEkmyBbABPzTJkDTnUXP14qz
cFK89ls3qevXBWbhXyrCIB+Hpp/eTqIpv2ntmDYPqZpMmCxNxtCcJ9ONvt5/7p3Qwb3Lm6WsR3dh
OzlKLBDGY0t+AvZNvLj9igYRviwXJr7O2aoz/R/PKuyDT7pTxLgu7RiiBgjVG7UH4RVK1dZaErZo
bZ0hI0DuQAD5JR5EH2BgEn/+Dw8pB3G0KXe4YghzDWvMU4ZZmtJjkmrlH2OtcvjHIo2+MP2fV9+k
C2UcRMi9vesiX8kMBNDIDeKGWIi0EzPbMKHcTX2jcleMqRP3w/3nu8WYsaOoVyQu3cJ5ZnsPLziU
946+JKFIIijKAATHT6pZINrdRyayZ01cvFPgYP5oq2h+7MamQGqtw6f1PJVTG/S9mmmXdh3bgw+9
d6okNxEiA5v9Zk4Y61AlxJCQ/eta/jIpznSdItd7ztf8aJa286ql4B7FInmI7E69vouKZLSrummT
UE9G9asjdOPSr7Ag77/pnePiITALj4FggWHY5uhiZ916q2fGYatz4czGekqHKFjUbAmiHMrVgN7T
n0cm4Bxcs7T8aLFvQ+00V6hu9piaVlZRnEw7Vq+2xkDeRuXjIKrvnEuwtQjP47nAitvmAmJimaIW
Uxo2S6c8jZk7vKxppixBQdbfXyql1oeDE7LTYaAolALFEv3DUPn1Z2tA9GqxxglRjUK8acm8P3aO
uzwhK6qGSZoMT5bduQoTvkwZzvc/5s7ulIeGeZY8Ojfz+VFfbadUbdqIjVFeTSf9MrZK/U5v23/v
L7S3N3GVgJsCeh0owGZvLjkoo1Eezxqt4bfAhb6pwA0Oyqi9RUj6QSsjhUUXcfMmMZWZjJVGRKh1
mOzMKIgm58QwxRENdO8IcBlIAAwotJtNolhalSY9DzP048eWNvSV2bVzMfsiFRAZ1SZIBdzqg32y
962oVUGKMXe8xWHbFbpl2PQRSRQzeieaqQxcDV8Yu16O7Jx/RctNxiH577TyoGERWDc1O4wNo4vt
pggh8c7RRR+6NnuLTP7wP2FaKD9CH0G+a+5j82TQb3R8Zhj9uwa1CcCza/Ily0bUJJ00ar51QIV+
qHE8fKyKHs3FsrKa1p+8xjlKxm8/v8VcRmYTyBUDy9BfHySOkNkt5VKEjeHiQzRE2hmt4eagcbC3
ipybqbJDdju3cb2BZNeJ6ZBNVXrK0EU5L23e/PHBZBsbdG341BC5b4LCkMxJ37dIMq52cWHDF1ch
tOYxF7At/vRoMqyBTiKHwAxttuPLVriZ3k1TFjoKWPqm6JqzqMsjdaHbMwN3ig4Qx0Wj2b6dBpZL
P5Rxn2Wh2qP/6ut9u/YB+hjO26hnMuvrzayJ8wjk5AiK8asGe72ZmUiRFsg5ESTJ7SzYpphCWTIt
Q/BBhkxEOt0NRn0Q86nBFiTxM201vYkiK667K/1Y2/YVdVa/NYU+fK6QBx1PUzZAqeQ2tRk2jV35
oy17DROpNkbwLgETED97dZoAfgUm/i9tyPmthX6qHUCKMN+aXpJ+aDUbvZRW90Tpu3VpzKe11wo8
//retc9olRpAypNYX658r2oJ0mJFud2KRreAwdyZAoa2VvaBK6Q0S9GVZhrUjWr+tRo1dOnRswg5
Wb1QAJqFcBETsvjX9/fKbQziVVrk7fTOkLnbzheAxYOnNHSux6rPrgWG32e9bvKgdnLvIJjvbRjJ
tYf/C1bnRiCniZZkUow5DWcETn0Qq/Z3MxfgfJ1RfISTgj3b3P0xFpdLkHksMZYuHErQmxAyDr1m
tDlpMsgR7aFbILyotYcf3KwrJ+Cc7cHZu238AVehoLMp7sA033R0OtGjdFRloebWVnFK88T8kQk7
0iQZMEcplhvo4ixeNZ1BvDg/9LhFpvz+N73NP6TZBukOhml7MpVZkitdNJJ/NFkVBWO0xJ/oRRdP
3TKVz3avto+mLgZkZfj9B2vv7SfKTcYcvPZbRLkAiLXoE2tXReEFEv8oNZRNVHGLo4bvXtyWTmc2
dQid+O2rzpWWEqdkP0WICJ9nt2oeaq/sD+L2bf6IvDbJFKondIRQdnp9BxWLsXJu7TzUlTKoi7K8
RvTffbVF2gXYxUEuru28PzyHZNHKI91KYcRZkStWDYYm1gcdZYAlth8y0G+f3KTqorOMBvPJijt4
x+5IN8cXba48jyWoIpGmRVAp+BY+2BOyYUEEUf0pU+MjsZRfsLpN/KWzLCdYQEC5ODfvZI6JeOia
cZfFOANcV+AvIGGYCGDL1CMP/qwhPaee26EZ3sbRbPYBOK+xPqdDU3xS8V/8Hz7A5fpkq2n9aOlq
L2WthYlDcZo5ZxuKXXZSx9SFgFioTf1Y0P9SQnxyijFwXekHFSHEMp/LyO5ysJnZ2B1s4529BdAI
RRBHlp6IF77+6jadjHQZ+AwaaiCfzNL0fAMd6QOBPkeqOG1fJONVnDphOoCY3LzI1Ugb7nGARp4r
5iVM0YvX/NpmPuajuFKJJwCdaG4PaWtp762mNpXAyBlf+J0lqWw6sLwSNa9lioLMUauPUbyaiHrA
SJ/9eVB7WrqdOaB6N7q1r2N7UF68AXBikMVVIYJ4Xtw31CNAGBe7UddgUPP0R96bA6PI1f5eDqvx
waqXyfA1IHKpr3ZJmp1zfXbtUzwoVnfqCihdZ21obf00jYx36bI481+1MEozGKclfqhra+r9MtXU
r22TRv+WTWS/aPaCi4MDKPZTOhXGdyj0CAr3ldd4T1GFeLPf0PiMLku+jl/EmpSKTxBHaaGIlWw6
lwOE2mcnpjvo19OkiJOHj/JnMiwlv6wYjT0ueaH+dKPKmXzFFP33sh0Xzi/YzRgtFFTRfTobqfYm
M9v5L01gu35xIcBb5AWLcVTu7nTHqGKAaPEUNNlvbtnFTnAiQgv8UXQz0sz0Sk+ZKeIgVsv5rewT
vnhdVjMx66s3pdIPp54ZSuA4g34QzX5V1tsdB9pJFlTguG4B+LFulPm0uI+Ilhjm2YvHpDm1WdeK
l9WbW06WnqTxU+55U3Yte7IDFO6VPH3osllYft97k3cFphUtF8OY0KAvHaRVckRyLd+iNe8+MzZZ
hn9VTaR9gFASbe+S7fJZHayuwP51TZCMjwX8nlkZ1fpDM7hjc6n7fPpeFg72AOiea/Ub1129N/a6
2OZJJLZ4l1lK9o/b4O4KGcPMS/7a3PHL+3JZAqVzpsxXUBP4ktarml9KR+2Biy8phcmamOX0AVI5
B2ZBGL0Kx2Wow6lLBzyFCTDzqfAW7a1qrNjFOR777CCY7CQ+FBcS2sMxJzGQV8xvQ9uxRTxnnWvv
UVexyG31svX8nhrrNGnsASXv2lNCpnuw6t6mY1kEKuCWM2DajueiWgJ2heI+JsgT+JkNemPKy/qU
NgPTrKEuArfsoqDvSEdVvZmeUN0SV6NbjiC2O/kI1zPlCL8Fpu8NjgSN9YzRBz8EatlpavP1RdHn
/swsynrpB3VG1b50LpZ11AjeuUx1qW2BGKQqNbs3UdwBN+AZjdzsqlddoi5Tg6z1zIuUarzez7l2
2pVcVMwM6YTwqW9aFXPFqNXEB+DRzef+PcI6eP5mLhhsvzNWZsB2ma/vs3REct9pVSaZEMKG9NMw
KetXQ0c8oUWcEbaTH6eRWv0xwgzcP1mMZEhSSd80a2YsVyYpJeIqojjnabmGxjyVB6vs7XM5OSO+
QRK5wXnxB2W5QLLH2zBTGG4BnP205J6Qt8fghfOQO9gxW0l6lAlqO1m3ZDYwa7dAv94g6EDmT07f
JspjHBXdfDZELEUTS88Cu8IfmSD0+wbRYGtcvs9WOv9LLOo/sG8Yrlb5omHamxi9d7a1yGofyDZz
/RQ5zfj3AtCMYZ6TKRd3FszvM2rSDwdbZ/fXy2qWdBtI9XZOQzt50vQYfnqzEqnAkTLTtrKiAySg
lebzYmBjAfkzvjS1pj7NUawLn7rYCuCDmS8TXilBp4zKW8+YlcvqDurHeOmmB7Aoyj+G2c3XpFCO
NH120mIE87jRqJ2BoW6r/8Fbnc5LgBwTR4rHbC2T69SY5b/ZPOef0lLRDl7SzlGGICOVmOie3LYb
k7yFU9KzHvSp4kcBw6QN6nEQ72Iu/SPmwe5iNMQdTLBRZNi2p3uU3TGus5XHZR6yEy0oXFpwNXhA
is263P/4O4kmXHVCo0Ro3Uo51ui/IRLDczFIngNtxe2gXizjoCrd+1oS48yO5nH4bq9vIJ6QdCqp
qBEKoCdNuxZnkxbRNSYROiW1foSx23uB3HZ0waGk7fRToaII7EGix7m0h5NFZnVWMFH3UdP48yYq
kV2KgDGN0bDi3jQ2zShy5iKWj5Yu/TPMVBXpZRfTr2JMD+Lb7lMB1KV9J3liN9CAfmLMOuTKo9mM
6ZtB8eZHupbd11JLHP/+tjhaavPBMJvRkjnOOF6Islwc1aW1Bpf4cxylfyx7Tmeda8Hmf0xLwTa8
3hsOGMAJmm/0mGHJk/jDYogAs5fpYXYIIvcfa+eGoC2CEoIsqJmfyUj4WyakiF7PwJTAN8+H+NyZ
a/aSlGN2cqz1azsk/5qdNh1czDtv8vcl3U0OMFWrlc/W6j1qdgo9DHe7+WONdupIctodQQj2no92
AZiVX2jnbcrVSoiNihnEY+Pa1YuCQ81T3nbmU2V3qM9O8cQluDoHfbW9J5TeCbLrQl9tC2jlX659
N0QuHqtqHtrJQO+1XvVLbE31wbbciSN4YUphLYZb6NxutuWCf6vW9aSU9aj0pxVZxtNk9BjnmWka
UKrb5/v7ZW89KcoqMWyoym9nwLCDo2GsUHfIhzG7pP20/pw664vZ93qY2qN3UI/vvEmqMzo9jEFJ
V7d881RLK6UQEmuSJGgSW1galBjvXJGWPDKj2F2Kb/Xr/rzl0c51Cm8RtkFI8J2ejcpaXuj62O8G
F67R/Ze4A/Cy0EFDsAslDkbq23mAZRe4ntmRVB/1tMu8lErQzJV5msFlXBXNWShEVoi1ENRehNH0
f5VTXgW61ihPcUzH+/7P2Xtyxr42uAX20s0kymhZv/Z0yFWonp4XCHAP5HTKOaZTe4BK2TmO6M+w
c+S1x/Wnvw43oxijyRnh9uGFtjw3XR0/aKmiXsQaF2fRWe9mpc4OwCfyCGwKbFAB3EOM6+mf/mr5
/Bbi1K4sELZflMesq+Kzt1T5e2YR4kCvePcl/rbK5skataxt3JKUx9HOUupxbC39zGtTH11owEv3
v9heJQk+H+4rX0u6eW+uiCEqVrPH/u0RmofzDVN063FCiuI0RjAESEU9412LY9tTH83eX1qbm06Q
rgZQsjb6Y5Y71QWECzmtoMy4qaUNQfGeGaRmzaIWYW87RejF3pEF0+7rReJOytdA3d9WrIqaOXFW
NnHYGdYcugUgGtdK+hfPK//DsI53CiWANEnypTfvdgJRmLUtIFp3ToBg6l71UIzlx/tfcPcgSNU3
2g805rdXBEIEnnAjoNERnlX+4ix4Z9k5ToMZMrhjkXbBkCcHPk177/BX4Aa+w/W01QkBnKTNDgK5
obnEHb1BvcYclreZR5CG7z/e7lJSVIL4xv9ti5Ga8FmgX4Z+NAy8YFlyzDY6tXyMkG87yNfl59ge
b0AdiHRDILkFdjNBE7XaUqsh0Fpch8FVkVwZ8gsiqtmpHKbsCwWY9bmP5//QkgacaJN8gmSRbI7X
wWyaEdBBLJoonjTetUZy6+Skw3IwgNgLXxRYtEtIp+Xs7PUqKPRrk+Vy1AEeowUiFPUx1/X84A7Q
9jYkhaNUIsCKCdbf62WcQWPc6iFZpghrjX0kqlpQtP24aL6Nf5F4iJzV+JcBGYNUsWpzcxLdMopr
WayW7FvNY+MzCei9k+M5wGnl3kj8uljLn2q1iu5Me1M/GgXtbTMpokxdQyeFFPb1j9b1NZlx61Ie
q1FdwtUVxQ+v0o2z7czafziwDtB9pniIEt6gCdHJEpPaFDQ06tI9SRiVn9rqcG36arzk+VL5ZV1n
B1yzvY/yy/YN7Ta69O5mh4Fs9BKhAjdTomlE+1HDAhMjiHNuKe9td4GuACXrPxxdSYa3KU9p0m07
U54Oj0bHszx0tNj8mNciDVDiFj8WZ/1yP0jsnFzvV9ObVahKtzu7zFat6TJgbkqFUhLjBFM8GWms
vWCM5mEvacXlR7s3m/UKtPSo8Nk5VtSmBHg6kXR6thHKyTA/wgE2Dq0Z8K2vCRXMJgq46sHr3F2H
HhidMIkz2XYuzDqyk7azYMmLvJn80Zqcy4Rt+/c/f5fSHhDsnkp+tX2XSYmSxGqONDFRSgoZNiNq
tQAGZd4bhcjO94EXQxPE8uOo3N97QFqL5LMeOLeb1ozOsMvuItqsYijHDwy0Wugm4uhS3st4qIfR
L0eAxuEMbsJghC+Ks7RQVpNESrKuadu5J8gKUmO3WVbamFPVOOcy88rIh5oyzXRvk4lhyWoMTmCI
ymgOktm9J5dEWjAMoDVvmtm1O8dWVsO+L011eenoPsAImI+y890np8CjWJBgUJ7/dZCzCgQSG8gq
j7AjtIeZznSIZ1Z9im0oHkah6OBBy/gF9M3se8kwPqq9156GyW0Pui27v0TO3rFNAGJ4Q7ObrEEZ
ObTuY6GgZHIqEyAM8MKttD1V9uLYD0gQDYg4qi2O0zqFyrlBpEVcDKAGrp8r9pQd/KSdC8ADTQ90
RdaiN4okFtBKsVh59JgvaXERoHSejWzWLhI8+B++Npg0qXYBgP9GF7hc6whxsZR97qjJ2erb7KzM
7REBaae+RjoRPWXSCYQNtzfavFSR0bX4Utg5CKqkbeKHUdVyIEAiOjVr9uN+2Nh7fyDfeHU63fob
hp5HMV0XtXTmtaH4qwJpiKYacZAZ8+LP7zLp4ydhRpJcvO0c0J9o0aaKFUTM0ujaGV2m+KYtmuex
Wy2DTDTRDD+3kvWv+4+4c4eSZhMVSU1QWtriLGvE1HvcUymV8GG4ikERoess8VOUuVhfIEEQzp1x
lJgYOzgCD0IJgYGQT7m1ubmTBno7LpPk941Smee0QXwpSBO0WJh/VJRjEDmHcMDT2/AzIxE/BuFi
1eW0gOSgYkZc9GpuKidIKM7y0EPVyP0BFnQdtEIsw9lNiun9snoK2BORgxTV0mHOfKw4sm+0F2cm
6+Vappce+aN/sGbM4wC+r/ii9jBP3nXeOOIyBwjqIWuE6wQjISw+SCn3rndCFrqziFmCQNrELUdJ
mrRtGlrOSlIjKj87+XO7NN6ldTI6z2XS1Y+Jl3vMf5r0ev+j74VmIPQu/HzC843CamFBIq+0FhFv
XU/PQ2v01zKNjlAEe4fVM+iFgK2SS8mt91tnoS6Zr6sTV5/SZsWDpQoVnCqmz1FjYXFSG/lBX/EX
unpT63DJ/v8FN7tKNHgMQzxA9dSpbfrrXRlIge638QxAkH/yfHPBGKkA8ObrETpfTsqk5P6r3X1o
WoBEKfqNFK+vHxpncXRU4KURMpr27ax44pKusR4orWH5sVcfTUpvQxT8HYYJ5KMukoG/Jo2/vWSl
7bIxQTMG/5IRd+HRRPkHVsLZjoqjIug2VLxaSt88Wp0BMPIyKdvsOtX3tVynwENNKWB2Z7x0zKl5
x+WRVJDssL/+pjyUlG5mZCctLDbftCXDZrrJN50znfcZeeAhAaGc3TQqRr+wu/p9HtP985QOA6rC
/mNTXMkYBlGqcUQhj28Lv7yz3HXWhyQ0jDJ5m8xr9ewObbM+ZoBbo4MdvPcxOSfIH6AveyuF1Y3d
pCs42Yd5HBcvRtT1uKlE87ui7rOD+3pvKapCFHt/kS+2rcbZjBczEwXgVttrTn3mYjKEVMG5y1G/
vn8k9pai/4VVmQvj7IbepoqqUeMeZmy6pMrToinFz84Y+5OzGPOn+0vdnj56YPQaSMGk8N22b1QM
pbJw7QCxpvZUOm4Ly5jiSx5N+YkmyXq+v9xOysd60n5NmqCR+8nf89vpE122pPGEZi5Sie6nUVSR
P68RaGSl1M7jMCwg0GzjgiPDcsLoKn9usLEK5lwzDtogt7cJrRaYB3RCAJjjjvL6h9jFlIzNyA+J
pj5759WWFxg2tSmyBU5gzovlp60C9rsarQNDj51u/eul5WXz2ztA5KiwxmHJw3ZV1Q6kTtf01lm1
8vzN6qLR5zdiTUef1jME4lITRjhgKtCEQxGpl46LuefttcZR4Ni5DbCiQfMC8UOO8I2kwTwwxBqp
z0O9wjaiqjr72itresnGmXKvLJonY+yyUz+OLh9NJNesntT/sPWl+iIOedS4NzV8Z2rYVbBHwry3
nCCqhPpFG4Y+sHE3O/gOe1ufXo+0TqYtewMpGdW4pYUEkSpv1r+RUqjUwEWN5qR0jfOxopNwEEB2
3y8JDMkqstN4vG6uAyMx0aqwlCSMsqG46IlGhytdSsMftMg+1UZkni1B3Kp1LXlrtfRssSASB/2D
vacmk5GYXvJXauzXmw+derfqYthyWpu5X1XR22/HJa8uyGp0TyYZ3JHA2O6CvF8MOsEH3VA5HC3L
osIjbmouW8sq1eLDomTlkzMpyfsCbeiDVG3v0qXQQW4BhQci6CbC1MmQGw1Gt2E5oFThTBMug9WM
UV01ZAul7RidRGYaH+4Htt2nBN0h8Z+/2vyvX2sSk/lnI5pDwhvnL3OT9H6lJNnLZEUMa+P0qEu9
d8szqvnFjYHatL1l9VaUal+5Sei0Nu57E1IxWjl+WezIQpO/XDEOTPJgoVr2q2L5ef9h93YyKk5I
ysMsIZ5ve3rWWNOm97CxjJhT4S4Ya4hcahpqQ1elt9dLiW1WqAvduWAUML2hXWZ8qEas5A/KdRkp
N7mORj8Wdh2iYIg/b7613VpzUsxDHBbMs/0CgYWPzaSoB0nG7ipUmcC4DQ7NFr3l8obdwmVWtKSt
8ZPO3OcWScK/D97pzoVEnY5zFmN++ojbfWvQ92gHaZGjVspq+bSJaCOma9q/GdQGH+eFDkGouonz
Dye3yMG+IprqVyPoUr8YwPz6ShKtwl88NqOPbegQB6uN5zhuEK3Vn4ZqlN6SdZ4rR5e6vCu3n0G2
6giie8ZfBXm2l5Yapbhttl6gTMn6nM1J517TITXVh4wcpyb11Pt/4lIdrZPjzuqTFuXNt7gfome7
LtzyRC5Q/7H9gLQ/J4tC8B1g2U0bc4KHUVSWAqhMiafL3PbGJQFL/1MvavX9XK1HQnh7W4XMhYYi
OgmS1/06DLBVHGVE5DnU4aWHlh4hPjTAoX13f7Ps8OPQ5ieBAqVEtXgzD0PvR0nogsVhWWSF60OS
S74lkW1+7la9ZSeUEWqGUJPib/rgaPMbZTHKBzSLxBissF+7F2Opc+esl7Imgd45f0kcG4RA4+qK
++BYhSsQFRqXf0D5O9/FmPXqVZs58SfbzVqED9ay/Fi7EYaiPjMdt3+YUBTzzvVQ4/dmQUN1/RXz
iekyzUg0PCy9u6z+Ytb1E+g+L/anUcs/Vkuj22/UJBsa2rBDLK46WImvDv+R/H99Aj8daK2InXPX
kCKd4cu08ceDN7mzdcl/dbwYgc3dRDJHX/N6XXoYuupihKC37Zep66qH+6vs3EnMDQmYRCuaY9s4
NXppjQAAc5cmq9Un0Uztk12lXVisefkC+/CzV0faP/fX3CkiKIsIJeBCGCduJ9z92HR6WbP10Vlo
grk0y8eWGfAJBkl6EAB2Lj+gA5COmaUjGbwNXVz6WdGugIaWtv7ReO7IN82Xj5h9eG+j2KuGgyRx
Zz14O/QM5AXI0FuG0t8S6CVyY0AlJRCByFggUErIwKUtFBpWsWKIOYBuqWaf77/PvUUZSsiUiYLz
ZjaIS2/RLsMYPfapop3XSf/uJGvn20uDNGOzHllC7Hw++Bu8S5ijBNZtl7510g6CEvOJQdQT+XYs
ozd/2zKDOjWygy+4E7cAc9K55Z78lRu+fqOxaTSx2kr8R92iEKFiigdm0Di4SHdeIZKd4GBRF5Fg
7m0CbELCbmzGq0JliHJpdboTH+3JS4BAe2Ktz42oY/t0/7vtvMhfCCFqTdq1YCNePxqGsVaHmqDy
2E5mi+bhqlzyJmM8SLF78BZ3lmKuAhRCciEYsGyer+iWLEG0DMBKO9YXh/L1zdgYSRm0xWHg0nc+
mUxzKV6kuNhN/xsKqK3oq1GEDrrL1XmMNOiY9qpao29Zo7D9lDLyhxic9GtalkPpm9o459C0CvPf
PM/aN0TcZj0ZAubyucl1NJ7nOHEv5uJqf8Hlce0g8Rrdg3g1wBFSpr77ro26+tNwYxvDlDqbPrq4
aR25k+89F0mWTmefls5Nq9WcBzoEs5KHTeoJxO6X5hRhJXIQkfdW+dVboeuB9er2eJncRNYcU4Nb
5lo8NBMSN56xHPXC9lYB1QgrjASV9EPeC78HqliLU9cYixAkYP+cwssKuro/Mlc8WmUTDoeWZSa9
K8LUAkpgzHZy0e1W/Q+bW4YjyTsgxdneJ8DzYbJDLgmbUlWCyaBfxPytvpiAUw/ihPzBr/NJsAIE
CcRw/5+41evXBmpk7ro1y0MtilMRUE2Ic2SX7odRs8v4ZEyWc0H598Fw8uSgSL89wmT5tE1/dS6x
W9kcYY+80FZnMw/XyqwwdkpV3zDHJUyUYTkoXvaeEtQiAyxHAm23uLAE8bmKqrsIjQSS2zXpsm64
CGd246CoIND/0J0RvQKzNKKwnxcIuPcD4+76zJkhPZNJQl57/ZZTkU9MonnLfWNVT+Y6xS/0T1Xf
7azkoUzm7AUam3qBUdYdrLz7khG1AtNP0XDD6+51p0/BibPyqmprgEe8+92C8Rn7rt4c7dvb04Eq
EMcPgxmWvMmDqqkphg4l/zCFjI3H/JI8w8wbrvdf5m2GB2MACBJxC37/jXdIZlQTc94KwjSSehXq
fbNVntAh6Gp/jFpia5v00RubxsvR0GinpSrJCuiBoF5HcrndR0KNq6Ez8jKskaD4HNViflMUma2e
S9TCfiS9Nb7vu8o5obA/POWGEudBXhV14dsurmL/4dPStoNVDYbmlkwfg6jO0NQo6G02n9qkdB4T
K9FPsI6TT3/+xgFLSJSozAO3sk+gjPV+sJMyBJleoC3sqe8XKOu+VzTdJ+EN1cUBBXkwdN7pfCCw
g/KTHAQgI7iND93Y0rst4zKsxrq5LHaMxoRmze8mOs2nwdF/Lu3gXXPRI8pYdNWZnsfRLHhvQ/Ol
2Wn0TWTdsjm3yhShV+DkoaBBfh1a1wgycL0H4X73SUElACUFiXI7cVZMN9bUyMrD2RPFe4xOR89X
9dnL/EJrEokyn5bnuo+Ts2unZe1XjT19XnEwPAIn32aNEtAqbewBXLs30SLSJ+jq2NyFeKrkq98Y
zvS9yaF9Ip05x+dKy//LYWZ6RlDWgELf0IDEgJbwQF4gKcRYNblcrk9Tx9A/yKfIbv0hT8c8EPoo
rIPjs/dtf19Z/vlvCQPtb3yNuqwI3VpZX8yptUPMi8VB53t3FapdWhTM6UA/v15lpkEal23Ep+08
qwohAUbonKbx4J3un9HdTwfoBJEnwH83or6JOlFteFxxkam3F8v4iRLVd4y+9KDykG6+v9hOCCYa
EAfpwcrSUH/9VEOvzrGTG1mYT7qefWJOkv+t45ihv81tJ7pihFA/quowP9xfducZofYx0iIuwAve
tnx6czGZUltovncDCOhxpToIoowWWKrn3ZNeDeNB9+e294t4KcKQKNiiHXgj+A6sc2xSQa/Zria6
6/7UTnr77Cq9AirWrccPq6qPxqWt0iL5X4ciVX8pp7g3P/35gwOWlcKFtPdvPi6KSnrO0mnoAoh+
A6W1PjW6GIHJ1fFz4gxHolA7czOeGyA9etTw3W+4QiMBkdEIyjOuMWCSlUTNaUwX81m4a38Vjo11
SJIjubToXYBXjgiwwn3KlVj7Qlo3Hnz2vd0m713QVRK8tb11EWkfTJPGTlgnOR3NYjCV8mJ13vIX
6lzpaRzM7tFrtPjPpQfBO8OXAr8ggVbb3keMiluUl0yt4jgqT+ZaFSfhXrQSuH86Po+9987InOrg
2tsJGCSpGNLI3sDtQBqgEAiG0WNUpkbItzS98+Kt9REXbCctZBVUAKWEglTNe32AE08vPQolBE8t
JQ0gZ4jLqi3RaSnxrL2/d/eWgqgnd5HEJm9b+hWAltpZEXHy1gn+U9sLXJ/y3otQcx5xkLy/2l6I
gKIEwYYGv0S0v36wVoFl3CVKFpbqjFNbCrqlB0Dw4K3p9xVc1Z9HXeoz2mOAkegObHOUOFtrMxV6
Fupd2T4y5nZP1WR0j5SI+TmLrO4g9917mTThZDuaiv0GEVchIjLoCuuNU5eEyRSt5x5VnVONvND5
/pvcXUoiM5nY71BOCm1elBSZ9FApSUqatdLP+dxpf/f4MB28xds9D6FMl711VD6Jcpvd2HWx52XN
nIeo0pNfUnme9R465P0H2kmzWMbEXoYbZKdnBATfZuPrLIPAcIDNbH6V5cy58WIXWr/hvkM+rL06
SJr6ijabJ9sU4uDmvL1Q5G9wcPyiskd1b5NRzlmPlNBCRmlZAxuGKP4wj8rynPG9g6nxZssnntc+
rl9o6yzZERda/vdf1/usj9Yg6rTs2Jv2uNrHNgqDLvmI3onMt23xlLudOMfM94IB5I8/Nuvyvnfy
9OBk7n5kDiYtNLzb2Y+vT2avdQMy6yVvv0z684ps+rWrTOOPd+2vxjjTUgk0ge3xehXgpFXa5ghZ
zYkSBTV/K5iE5pziTigHgW3vVWpIXDIPJXO9AXdLHr3i9Q1LRX39MDlOf+mtufEddfXgTc3qBRTl
dLH6zjriaO0IpPCY1Nk6VRmMn21F1rVmrym0McJ2rJz3c21mP8rRAv0rJxHjldYk5hxFoqRvmLw1
7YPXO+mZi2A42XOXfurWBKwJ4o5/3NLhZzF2AXBEan2D84iNcawUwyIvjO12AbmVRR9WZCG7kyIE
oOH7B3pvR8EqAD6ODgMEw82OmuOmcLCLzsII8WzDRx/L/dS6fffnEoA8FYcVQKwkWW33VOoweF/T
OqPqH8R4yZB0/OwiDjyi1+HOT3VfUttDTi5iFAmN6KCC0LWdI4vyEHqzQDZvpfQdcyya3iuzcF3X
Nv+gl/2MZpkRr/FJk8qDf5dzMyLlVGkp2mJTNunLyQDJ9n+cncdy1Fzbro9IVcphKqmD29gYMGCY
qID3Q2kpZx39f4m9B1itapWZeEIVq5dWesIdNFdVEH9zY1svI3wRkrxwpRhkoD8ajd2cxTw3L+2o
llAyurJHz3EKzGOZTWN8luVeC9x50iNt5wK8flZQZls4F6RD7N11bdNA9TYr8jS51LKaXbJ0HP3W
NsS5nbW9/bF54YMd55igpEMJbHXZqoGjVE3fJ5cIMNX7otc1lMpQqTpM6LMd4ioeH2xjQM4Jgtv/
7DYCkadgm/T2XYqGEZJ0cPToM61upKSNu9AwEJAFZ9g+jnMveVaWWTv33tZZIEbFi44uPHHjqpiK
JHGUtzawhSyt+jvDqqUzmmH2XoFga/UYAyFMFg89jtUXnXu7L5Cbo7taK6YfybHpNS2MTUeE1g4r
+zqSowABMg6dL2DoV4pbXNoDxJSBKGcu2wcFgXgs2ylZjr3S+7NmT/7tddrcLWAl6ZpR56KKs/qE
XTqivbg4MYlZk3+iBjT1h9bKe/1eKFau+DXF8MoVqAsK18nTwnqKu9x+L6ctFKbbv2XrM6PJu5Q5
CYiuMg9qtqFkT0i6R5CEfFuvg0uUONYxwaFuZ9qbQ5HD0+PlnFypJuqgSCCDAustwAr2viLkRnkY
0PnyMG+h73t7YluLSl5J6ZQFvQaJRFijyJaUklK1Ru6NQJruwwTsgRMH+i9AmHvw3s1FBR8C04h8
B0nq1RuhliiqU3LD+SYYVOGicSjutVbXyzM6x3PqDQXVA9Spwucpj5LqUAZ1eE7HUturz2x8Z8SV
l+I/emY68dfrwKThqwwael2UTObRy5QZRxngVsm5z4dq58nYHIvLlfyAViwMh9djqaJjqfGiuQBv
Vs+mk9QHx4JPlyqQUG4v6Ma9Q6uXehOj0EJff99wqPUIGjHbB63AU5Y15TGQgz0+ytYbSKyDsSjV
GJ7CP8v8V7FOm0ZouxAoLiZqrbqLIOX4C18p5TvAJvtRU/ICq44hUPP7ruhLHkO8B8cfaK0nzgG1
9vJz60xyd9CR7z8XdRvK/lAmQ6q4mjJhi6roqFZ7CZl37WJuki4AHts66FMpnLcfbSAwJMPk3uii
rCM3PMfpMKNefJFMDUveylZckYXpOTWFsXO0Nw4bQ3F18uyAQV3nGlkfa706xOJSoC/+oEhda3s1
dKRvcSeNR00PJmXneG9tPCgukIYIicF8L7vlr2WK2hm1jozoG5eK6aFrdPtUSWGLaGLn7KQTG9E3
Lh6ATol/wWSuJ1dOxdxD66MLZIfxk5Q7yd1cp2Zx4uPrD1DmrAt9zQo7SniGO2u4telJYohjQBkR
+y8f/q9poiUFdCNj7Bgdj8MEGPPQGnG7M8Otj7koY/Gkc13y3r4epdB6JWiXbppTZZXpAmsy0GiX
kt/mrCc7dYWtrQKOFGw7OdM16QpNzQSZ+1bg02Ymh1iNyvtRCj+Wal/4uWUPO9pAW8MBo1hCd0gB
7JjXUxsQHyoH4HSXvMh0v+G1+RJ20JslvU9PmWbsNbC2PiUlY2IwNKNorK/CFiNOrVrXM3GZ0aX3
U3UIfLZk7uea9PaWET4BlIMoHcLxv8LAkK+gpQJK6yIHfXCvlH11SMJsr6G8OSHEHmiaAJK6UjkE
Xt11uk2Zq51CyxupzT4WpaO7M/q8n2/f8NfVVyYEFQcCNzX3q1Jh2hego0qRXuy6nY8S9yI9sMh+
D3Q2OzVNk96JKpDfXAVlUOQsiJe5J68QujkIvqoKUy6SilDZCJWet6z87/bMtnYhpBTqkkRatL2W
mf99jDMs01UosxcNFC8U9NotnGo6hlNf+ZKS73zHvdFWe1Cv8oZnARXsvoiNd6XIfiRVmj61HD2v
bKb0cHtyWzsEMBuxOmUetNZXwznqBK8iD9PL1MMz6IAceFIE+zQsOAG3h9qcGaBkoHooxF6FkPjw
zggasxl1SXKOsaaKs9qErRcnsXyoo7E/3h5v6/pl38NmB2V8TbvT1NmxcpvCi5Mq4kgoX16CRVX5
9ihbH5DYCXELnunrHlepY+XrdAUicHbvHAxouIeJSuU57NT6H9aKDgMZKu0WgsTVWtmUjMVgch2G
iRofiyCONF8a5/GA+HOf7Qy2tVoWkro0dqiSXRVbi3C26lDjLpQiGZKiEg1ebCHkLM/066yi2UOg
bN0foG5ApkIaBEC3/J6/ThmoE5gnOc/Y5GT55zprGxcB3fgYl438GX2Z+aDG0h5sdWNQgkReGDJh
Vm8dZbEPszpd6uR8gOZSCFSTXdGarTeZbeiZUoaZcVc3L7e3zOao3JGLMhQP91qlSbJUOKbWnFya
HKvDmAz6JGgRHUUdWffI9OTHeS6Ut+/TRbCT3qShLLX6VYZT9s7cl0nNoFOTPnb5HH1MlDj1M3XU
d8BiG0eCvJ9iGPwicov1UqpWpDt9gC/haEWKfQxMUb0PU5CTd4VJarOTWmxsVO6TBfsBK3JR0Xi9
cUbcPIQWBeTjqbC+V1EVnPquak5GPEiNS6912Hl0tpaPJgQp2iKvfQU75iPOed9j8QgtTvLiGC8R
VY/Csxap/TEHHu/pMlbYt/fMcrZXBfklHVjaun8CotXyqZXd9SY27ZcqV8onSxkfSWPNY2zhy2lF
VXyawnw8jZh1Pd8eeGsxGZP0AOm767qUktddCvCEQhzCXomHXw/Sv9kAi6k3zeAf1nIBrVP2596+
Kk9NKiED6vDxRTOLqPXQyC8br9TKiGJYAaXqyc556HfepY13ggeQdx3FdtAK66gPz9lsiXihwy29
FtPJxYONB9fOAm6Ngo4YCRYRH3f4agETs4IW1VLzrjKj9NNpKTeWfb5za29AzzhvtPwsiD8kVuvJ
JKEYSqSzAfIpBBFeT9734lSl9FRzDBMvRbUid5u8yktXgQnkh6FuRP4cAzSRLa3dqTBs/5wFnLqQ
phcrtNeHE3JCkYFgJLzQwHqEfZF5Of4Z75Q5N7/iEl6+5OiU4x0lZWdB383v0qp9CEdUI29v4+1f
QmV1UXPboIxFzig4uQoJtUiN2ptGPX5nJFLMljaFc2mCsH2slVo/ToUxvUe5WX6IajzlcdFp385z
BaQhO2wH+s9oHq2+CtbA5pwX1HrrNPol0Jwha0saF9FV9TQkUvUPW4+oi5ufa/8aJxyKBgiKYRJS
Ksn80bCq9H0EVGHn7G5cFBqRv4KrwyKWty5gI75hTiG66RfAZ8Oh0exfUxO1R0Llcud92bgLYfxz
SXCMFt72ctT+DhX6wB6tXIaMXxflDz0qkvEusxvxKMNeKN0mynIwLxWmF509mtLp9k7aGp3CL/Ku
aDUBWF8FKuFsl42gXHGRqL3SAAZuk1RNcVTqMTqnlW6eanwHDioX2c46bn1hypD09LmIeVuXX/bX
vLswVKZJZJS65XQ6JJZk+5EVpCcqVcXOPbLRfwY8ADwCKj5X4nqHouTCLdwM4SWdm/Yiy22NjUiW
eVkTjs8WGv5ujl3ayYrwinRpsr6dJUgCvjwCvDhczOtWP7YRA+bdLPHUpwcYKvNxbmd4Nm0T+6zs
zofdeNG5MfmZUA8o867RIHieF2gw1sFdnjioMUlG/862osmr5XryU/q2h2iQw+fb+2iDMbgwINF0
Bj1AWrkuVjZE3kUoeBFkXEPGwxxadIXN2cyyw1wVOLz0oMVQr9bSQoE3PJgfE6ONoOAbZtB7o1Uq
XxUlxLbAtoff8hCJyldTrBi8usqkd2kZhAKetYpAbY37lXXq5zH8ECtjq+Mm1Jb3QZHOsossR5gc
27opXvS6UKYTuVQqXJrw7Q/aRVV0pNlVf8GiNtZZdBRT/Uk4sX3ODXOK/UwJi6ccemDnd0hDil+U
x0nu0HKYD3Pb6eF5rIpQ+aqq7fSM/2yzh5TYOI4oxkJNob3Lx1x3XVMkEyE4xtHFEEF1ynBqOPYd
OnhCKpP/JSUNmSnII8g4sXy+vYAbuwY6AgUcFOuIPNdtwyhQqjofaHKpZVRc8JWEvTlG3QeqHuhj
9GGNIGq6h53fOJjE7/DosRUB7byOrSuBZU7nwI7MurA8OLOQ/RS57K+VqglUekR5GsO89xoL/Fk/
Ft2323PeiGKoFiymhcCYFvDE6yuosPokhRZKgIYQ+V0TW/FRFnO9owSyNQqVFkB8xDE4Nawu+DLD
I8uZ0qXF1hehi49v7xciH3fKi9vD0I5YyhEwTtchWTPzPESgF41hzjM3m8LsRx4Ve84WGwkK2kZc
2FxofyLM198sXHRq2PnYPUaO8VDa+BHFjaa6DYIJfjHMe/3szWkRzKIfA2mHTfJ6PG3AKcrJCaLz
Viovid2KT6Po93ot26M49EEd3mL+vB4FYX+jC3nqqfeh8u+Hk2x4YSpi9e1hBX7HwDp574jC1+gN
K4HGDhIJ8aJBb0O3VwryrcJqoC0PEiD3t+9vRqJaBK1KBpzyelZRoahJVoGZEzn2Z3UJIjuqd4UG
t+4sWDawgAnLQKWsRjHbrisrEEgXPdSkR46T5SeIu72b7bRB2XK0fG6U3FOU8e0i23+sqeDdqChx
XJWQZsmBK5YCG1VmGphTIWNLN0vdB1iDL7e/5EawQod8QQXDyaCVudqFQ2RrY51l8SU0y/5bYeQV
M4ub5xGg9M6ibR2wRWkfKjBNpStn88TpNTtu8XTG/5M+RO1cWlUIz8znL23Ufr09r83BWDPqwcu2
X8cKEO5tSUt1zL67sH1wjDhys062jyXu3IeRb7HTK9s4Z8u0EBeghE+Re7VX4llXxaAVSNRkyXQk
kJjuZrik/u1ZbawWoxDPErtBt1uHlnErhnFSRsy41Xh+Pza44Zh0A991zbCH4tzY/CYYGyJLTth1
sGXKeAdhgBJdaLQ4+iWRU5H45tzV58KWHANvQTM51WzSL041mztX/tY8gY5C2qCnRF66er9yrcA3
Bp+hyziIOvWDIVM+BcmQlL4cqdPx9kfdyjnBE4BMoctJUXN9BiQRBrlZmflFoGF4UCYt8FN5FG5i
tdKxt9TgHCvOM4kiHshG7kBKViLf7tKdo7ixZRc3NvwfeH5oFS7//lfegNZ8FdRJn12EWoR3OUo4
3ghW/WhkDkFan+zFKBsrvJAIlwtuwRitp63KhaRXsZVfBm2Ua6RF4uhFHiW18S0lmIhcYvN9k0ax
P0FI/O/2N984LoD8gI6AVaG9tn4uKnvgMQ/07NJkQPxY4MB4CmWr3dNQ2gj+AKcR9wH8x7hkzWFX
s7k1JFiaFzH0IcrEPdRY3uND3gDyq5D09pq6yc7/MDkqjmB+EDq9SnzDpEQPrVbyix7IzX2m19ld
PSTVTnq9NTVyEliwlOHA+yzL+9d2AYeql6k05Rc6Q8avpp/Vc6BY6TenLDTYNCFSTmgPp3uY9a2V
W1rKFEYMwMdrXVxgKsAXgyinKp52h7S2YkQ31WEHLrZxAdDpgWZARwgJh3V9LKDwDfVIFBdZKwvZ
BcajfauTpuixpQx3Tc02TgIFaU4etWkF45XV5V21RGi9FHASAtPpzrY1NA90W/qXxlGi3Lc0oJMe
PrudAv5yGgvjdHvDbAGA+QEQoWhdkjCscxQ9UFJ2jU0XZx4hp8ydnsouOLH6RxM5CUZ8lVHO555r
I3KtNMz+03Ct/zJHzfizalU7obbchoorwbUOdl7tjZXgxeYIKYC8NiBX+MejIWjy00K0VOXQno6W
JvQzmY+88xk2LkBCEDrgf26lK0KYBITfpAYmiOWq0jfmon+HOWKHNdpivQ7leucS2vzs3LRcQkA/
rh3JJUOEsItBfnRO0D42iWk8EftX9hG31ck+xqMszfgHjqnsN0g+mxdNmPUn1FZRcbc6KZHv5izV
zmDwkbO8vSW2PjvZzlIOhJaGwfbr0y2V0VAoIzuiSIzslxRPcNslJD6CwdDfDvPmiy8PwGIjeFX8
lVRbjMQb6BNo8W8j0J13dt31R43iw+e3T4reFjQUSpCLddXrSY0whoJYNcQlndLCn+Q4JrtCYC5T
J2snH/mT4q46MXTKF7ApSfh1CI3LpjFFcZVdWhEk34e8nj+0g5gDd0id9E4ZHP1kUoExXT3J0N6x
C+MwtJRv3nx8HC4WWmw2CfI1ViVRcslJCi27VJoy6B7Mwi71wbotoLZJrfdkQq+3jUOxnghiSfcW
st/rL1ykXW/LEehya7k2i3QSXybT/IHQq/bmR46R6FASj0KEvSqO97zqeYD4/EXFQcs15GC+qwqx
h7+5fuQYBR0mVC1xyL26GCmTD1pvxzQm0N/9zD6RzwRx6S8NvJ3lypHZHXoZjfmdVbu+iYCD4erE
xQeu76pmlPJmJ1UyIko4m+ITSsAqjOaieTQnvQpPvRYr6vH20bh+VhmRZJaaPLyAK7iyVdQkaIYe
X4Y4xGl7aDNfKi1l54bd+pzsClgWCw7iKuzSCi67hnb9palEeK6LQjlMWWc/xnirHUkF2k+LnOfb
jyJte4Ry/yR+/FlFKlFMoqLMZLNxkqtuGnD0ZqeLPAqF06caZdvfA93SO6WrxRERwtAt4YznO0u6
9YG55QAiLd0cgsLXJ6O09YFvQjOHSnp2CiInuCd42SuDXNf9aBrCi6RSZYJQXl/b4DsmBeuH5FJK
0tSdplh3zhKP93OoouV3VNteluG/R+IjANy48+ik1k9v30kgDKm0quwk7p3XE0W2L2wzNYI7EPTh
naZJij8glrtT+9s6IRxNMJvUrwzio9ejdHzkrsWg5qLa4exN2dg9pbWKHnoY/kwEYJfbk9q617jM
TWpYAIevEHI5Ki4480AfkBUuN6nWNFxpIvuuRXZsZ6NsnRFcHJUFIbekY6uN0meqxvazgHZHovQ7
xwBijhYpDBPLjBaV5TY8z/nUfbk9ww2SNlURyLsLR5lnf53zdpNUDnJBwh0a1Rh4NkAbbxwD+V0I
5PW3kTV168GZV05GmE6OS66oB4dqnu33eG5JtHfy0P51+zdtnZllcRcGLlHxOiPNUEC066mPLs0Q
az/T0M6f9P4fDF2XZ5oqFBBLINTrXFCyJZgaNa0B22iDizUgw+Ko/fRg1vKeZP6fhtjrqICFRQKP
C5B21RWek1wYySmHiz1JY4GZK2oO76psyCZ31qoGjEYaYpMWWsh6HROe0GfcBLPwZx0WEewRtfna
m2X3Xm7brPZbs+q1k22x5SnRtbPpzlGhKy4Sjho9mBFU7NFuHeOAY07ZnKROLg9lY+uCckIVv7Sa
M0ye1vT0AZRxBr3lKHFheTN4Xc0dFanpd27/jeVcJLuol6JEdS2Uiug0sZ4EgmIsnGelE+aDQJh9
Jy3dOKkMwh7G54O7cH0DhppQ27TV4gvkotbHL5yegDpX90Y/yDtv5sYdBDgXTMiylNdZkxql5VQt
mBd9kBU05efh/dCq0YM1z+qPXB77nZthc7yl18k+3RDy6q0cyXyLN1oSiCTGsfmCDqc491Qv36Pg
a++8m1vLhS4HeSG51DVLQiqdHnWMCJ26Wu7ozynjAYZ6uzPK1noxH7SIqbRdF7mrcFaaAublZZxE
cq90ZukXkqp4UMPKnaR+uTlXh2+RDCcAWKTDeaFevxkFeoy4kABwiGpj+pWiNel19O/PYyc6r5Ts
5J2FU9RTm+yaVm1MEtVE8qmlK085X309stIqNBc1xMkcykDGEV3P9DHOkvqbSKT2++1Lc2OXAFKi
jgDji0+6Vhkya21CWnmhE8hTfMTGoWi9TqdnnKeNVLt1rqs7Cdy6gEkJjxyWMBlhE+Bu5rqSF48Y
tNFGti+W+z50P3599/jpw157bBXZXI2xPJt/lZucqddLWs72JXVfvj+H7rvA3bk51un41RCrl3cy
y6yaHYZoDh9eHp6fEv9p9r7J7t5U1rnh1UDLXP+aS6XXYjImBrp3XMV/jnwmk/l7ce/OFzMWJvBf
o0A3+v/TmY/v3zve6bF292hoe0Os9nVFN68PBAufud8j77l1H1V3bxob1xC2z+TsdPWgb66f51TT
5nyMy+wyR1LhmX2unRZHo8PtU7N1QiGrUPxa+hpX/lemZMB4nePsUjc6/ZMwii/YQJsekMc9IZit
oYjQIQkQvdKJWV1DqKp1Dja22QWVt/kHfpVh4NHuNV9iGKD/3Z7WRjCJ3BCQLoNePOHkaqyep19P
DOx4C3UQD8o4TLUXZI36KQ7UOHdHVSnQ4i3Ezku/PSwlWowIFTqIy5r+tfW6hfteTqC0a3vMO7fj
0SrdPhLGIRp1yfBqNPEukzw4e2aOW9+WHh+YYlgK5ECr+U7cwf+PpDaMnenHuFc+5xq+utkoqx9v
f9qtoZaSPl2bheu6jtOl1FDHNLMINNrcQM8I+wLXKnVxyAYNMM3twbaeLqIZMN4gu641TQYMuKfM
xO1FHgzzayNGBfVkrbHuTFEbd8lcamcFbtpDkif6HuV8a6I0MCD/8VF1S9VeL6YOLnvSW2JWw4ZU
VVT6fJCruDrGsR3uvCRbb9ffQ632jegGEZajAibBzpJjntjNcSA2+T1rMY5WVRS8vZEPvh7Pyj+l
5YW683pumtRUZZzjcdEpw+9Y74N3oon3oIBEMfw3q8hjCaPYLhQeqfSu7klkdmKaWEDygjIy9OeM
5HkuXLQYJFjfnSofxRw3lhsEatp6SDUZnRfhD0ExBtoSxj55nnmW0knTyaxss/Sm0JA/4KGkfbWa
LLRceFtJjVtFNhq+rIvGfJrmtP6dQoBLXNuunecwNfL87JiImZw0u1LCQxPlReNKyL9fhKJIre9k
aSB7UT4Ov005t/H3KWz5RTFzR/VDMLgf+n4IPqa9OTeHIVPz0jfVEXsAJwn7d9LoNO2xchLtxc6l
sff1tAsrLxfanPmCF9HxG6PqOxeLZknCxnaeH0dVK827cuhgUgwShA7PgUT9y2goW3wMqONyZwRm
qpzUsm4g104zXYAeQUNviotUeG0gWaM7GS2AjxlQLI6bU5Y3j9DZ8LGuhC1KYtdi/JkhZ4l+OpVL
cE95OH4ZwzH9zC1lze8bx6Lr6cIkEcZ/SJmOCI00SvStSap4uMtK3TllPYykO0kdmvBArqgknpbK
tjgEskjNg5yFOh4leqhq3GuxJnmFlsSPM2gU4eMk1vyP22M071UxxuohlKQa1N2Q5P3nZCKF9mdb
z/KnuaiaT2VSmQ+IN4aZO5vDWD8RkkSlK2pzfrGN1Pk1mPN0dEYc0twuRkbqLClmbZ1yucrQzxz6
/rFLczV9GJqhH1zYzaHtU7UYSB4zIw39OethJqfOoM9nGefF0A1lXr0DJhCW8JWp02uvHEx8M0sq
n805lXslc0NRVrpft058n09D02ErnzovKNwNtteOufG5cowmdy2gYPaDKg3DxSiVQaBbDaPck3lo
xnMfFVOFqIid6THmOU2muK0DLw8aWTm0vgB9V90paWTi7MZjUbl2H7b/VToikm4gJLPCDBE8g9dU
Uybfl+1sfOmkIAJeaCS5J7ocyU4zBQHhTmAow6eeUkXjZrZZSV/ysVZNL4S8f5HKZv6kJVgoPOWY
OM8uGUHSsymJL+/GuKo/91NjtK5ettrXslJn5YiMr1n8xvBUzTwVq5a9+GbjegWOiBQMtUH+rmHK
YzI2sxgqZLMrp/gwRuOEQWUwkLXW6fH2K7I9FNIhINu589YgkaTP89CR4UEGA3TVLA9n2BmlcVSl
YM+la7k41zce4QadUwR8rikacTSD9bRz2t3VUP23mJX9UjoahW+f0CINzBW+SCati6phjLQdXAaS
R61nX9XzmDiebSfGj0U9d377I4wiJsAIXmEKyuvHQm9LbXJy8scUoYJ3TqwNp57++HgytZG4qnLi
8U7vc+VQyMr4L9sE42+qgjTbweCsCp55BfaQCllyMRqcM7NWr2VXZdy7XGrbt4sBgyECFoEsMci9
KzRRbsZyG82UkVUFyYNU5QzZ7Xhq8GLZ+aYbkeKSMwI3g85Dk2U1rTIdQ9jUkNyMLtOeIDkEz07l
2L8y6p6fqkb5rx7LaWfMq2OwkNuQ1yM8JNS/cqFoUnuwKthZWJVNsdcsOOYylpLDJBk/b+/PVX60
bBSCb6BSlFHg9q8T45GWqWwMVnYxG1V8s0cn+xBqrQme00nalxLt41OXNgXvzjR+gQuRlIfbP+AP
rvnVOVyAsTyVbFhcka/yGtWUzALBX+ASiUgGfynH30+10/yc9dz+nxnpvFdyZqeqm9V1/pCadWQ/
THqpSX4bSbY4BqOIv8lBLgMIGCib3P59V4HR8vMw84PnQuf96gBjCDvpmOFmlyiocy9XNd6RZh40
X5TOjz60tINtj8ILgnyPnncVajIymQLchQWgjAjs68ivUOJoCKsuIw0JxoOk5dlBlGV/MlJrfqfG
xrRXvdvYdXRkkNgGskzWsN4LCFtXQRUxYI5n9qWY5JFbq/wI4UnsFDL+3OPrRYejTWJCm5uC86qQ
gafSBP7bos+tzkHvqkMIH2BUByP0da2teReDyi5cIpaFs1vlFYLJU1J/V9Ok+CBjEfasGrE++fOE
3sK575Bid/PYaKKz5lTW56xpzAGbkTL9DhhFfBNqADJuGpneoVcLZT4MlTb/ykcJKdmyD4DOIOer
CIwZ61r9wpXStW7SzGP/oY6oAx+sBsoyPVz0G1zCHpOSLRjQb1UYGqNLOmDFHv61ieNyGfStGxZ4
Cz3yKqSfakTGAleZ7OHr7Y159X6xPWCl0hFBXxH2rfp6e+R5ZI5RjmlCzFwP5hy0n41YSu/+YRRq
rDTL4Xdd3bOyleCtJovsIotW5RmJpYc6q/Y0U9f1uT/XEN1PngeSkOveY5wkwhQgli+zFcQnIYLh
QLwj+2OcdKy/EniRUPX3UdzGeBga8/eotrT3A6gI//Z8r257vuoi1kTkB0UVjt3rr2oOgUydFFRJ
nOrTAasr3lKpAfkga6Of2hJ7krdn5zhs3TEMx1HQcbe9Im5y0px5gTVRAwnz/4VG1t8lUmhbLvml
dQz0Qv8O+zB5CJB836Nzbh161KIW3gDoFiLg1xNma5UcsjK/mN003Ney6EEzBhjv9c6euPTmUEho
U7BntCvtpEQqSfcWYBxS5zblcymEB4UUxZjO9k4cubGMtkz7Hs1finJ0k17Piiwi1CbUoC5T4xSn
SU/LS5la5kGhkeWVVVTcy1aQ7wy6MT8KSmgPgcqlP7mO9WqtMonM5+yCkHv7XcPv9BTXXdu5sTpb
e7hNZeN5oF6GEBXNlg1LVQpnZBA9m6YmbXTr3lDuzLrO3KIRSF/Gk+xCBkkOddrZvwca0X4Zg+hM
Tbk5J1C0TlI+G3dUwdpFC3V2g0re08raiC0AE1ANQgZMBsm6esAWXSplHHlPYsMCnId8aMZliQTi
EeOQ4hmrqeZlBp1+HFMUyNByEdP59mne/EZLE54ju/QzV3dkZQOmqkm1L7OamvdyZzxhf4Lu65DB
w8M/Zyds2xqOriHFYJri18KZpVnlM/3M7FLaivTZLhpkLYwMXduyF4fZmtpxZ8B1nX65NxeaNFam
IOCuW+JNX+aOyFoQ0YFZPoJSCw9ZW0aoehlp8g3nq+Eoqra0PC13puegTfo7mHTFToy0tfFp6CAA
QRx57T6rjpKoMx0IV2Y28X0Gtw5V6L5yWymLd+7nzU+MLxuRKrEY0MTXBzsT8lzZ6ZBdbGG2ByuM
nRNqPOLslKF138619e32DtqaGrV9HdgleCfm+Ho8NRrLYTA72NZh1HxnJGP20PXWPxt9X+s7y7k1
ObYPh45+Jmq+qwPTYWUeYpCWouSFd3uqpPNJqdTqVCB743XWGP3D5Mgz8FulpMmuXSb/VxFcKHlq
BTM+HCUn5TQH+cfeGcdDjOHul7d/xr9HWmb+10hglpRwJhy6tEAYfECHKXUv6m64E+8VTLdWjHwC
462Fbmusz7za4DHkKGTcU1MWbgFK9EE0LZ5lcCs//8OsFkQy1VDYk+tgYYJVjdUz2LtEzttLbHHY
/cLmfhsw+ZN2KgnLTluFzAshQKNr8EdNb/UJU0plMlWi5NJFYecNtjbdR6U974QiW19vkW0lNDc2
8uqhMWO9BWyNCvqsfU7mKD2MrTEfy7nZS3K3JkSCQ7pBZrV0nl/viV44ZNQVbeAmFGheUU6+AA3b
w0duxFZsBIJXngGwFOsmCPbuZjJWeNlBB0Z1V24iV7en5s7ozegQ2ZRn46pvTgSEe1fV1qckQocg
BMr0Wq0gMwWYFR41RN+SGDaQPJ3Jw1NPjGlxvL0RNz8lLxwYJOAAV8SYxhyxMItMcSG8hks/tSi2
9tYedHbztSGagk9ITkx/cPWcot4ejY21pByB0x2SJpkplMrRp0mbkyPBpUhc1Lfag5bO1CqGrsEO
2yp2mE/rJvifN2/hPEGO4eG7iliDDrVYkh+BU32rhodEDcyRWnqiH/sEoQsgS3YG51xCxsEtcqfu
TkWRoZedpvgBk21nmQtQpbsj5t6rKW5tNu4cfhklqWsqQN2HSR6oNAFywPj3g1nRxDAt6SmLi59D
MMo/HKQAv/e0HHZejq0NwNVA8kCedk0eVwPblDSnFJdR7s0Hqx3irwjh7AmfbUXVvPJAw2BDYhOz
Wn+sTtQ8LbPsYsVW+CvrxvDFkdrJVUYkFACoja4zptXp9t7eOkZMaVF8WuDG60u21TFoslvEwozM
kB8yZcpKN3CsVncB/Kk/bw+2tYCLviC+MzYVvzX+3qwbe5YzBuPHQNjW4qE8oUYSEB/XkX5CcSp6
HCt58KnPNTup9nKBry74BQlPfomEAhWfFRoiKkWI5Cv3IQ0l/WOlSP+lo3B+Y/QWkQN3fb3TytzY
M6/GW61mHQVq7ywt8FYovXBztZ1+OrOa+Lc/6eYwMO1hKRHSXMXgXP+QZyMtRR2ikB6kCjY8Tdyd
SGbrakLeY+HpAizSr5T4WU2ZviUmeX2k9v0ZGStKSZOUmL4ZC1PxJdOMFdfIO1N1o7qtcxcPp1j4
GW52b25HI4eGODDwcdJPDsrqpZattObyI2asiuy7ZqR4VNud6YFpLt7+WmOcg8EGdzKeM+vOjBzo
tZa0yJh2XVZ8aQubqlVewD0Vk/kPkcGyiKColj7QFTy8p7mvdYJCnI2KyafSSo33UVIGvjX21k7a
tlUOWoqCXDUUJTj5q9AAk5lcMhs0+4xG72A2TWr3O0vL4mctV+W7MVGCoyKaCokIHPoOEHT7O1XL
O8XFKVHb2b8b9w87Ci9ocI1onDjO6zBlaurSlhSCZNWMwq9dPSmeMRT1RYhwOtw+KreHAob3eqgC
E+1+dgDhRVMQe0XXVT6SaNmjpJE43x5q4yqHlYJOJnUYZ8HfvB6q0bCabpaAPEoVMEsW7JcxSuI7
Z2zTU4Xu/nmK9rAT1zcByCXAqOxXEjhe8NdjjmpctUleU0ofA/z9gtB4Jm+U9xSnr+9RhmEzUgBa
4vJ1yqZFoWXMDrXEvrenQxzG2kMzSLkfSLn5Lm6aPZmKrfFUhDMhnLNpqci+npaaVsX/cXZePXZi
6Rr+RUjkcAvsWMlVzr5BdttNDosMv34efKQjFxsVcs+MRqNp2WsvVvrCG7RZoewTR5XiNpUSPKhD
lD6qWm+CX8KW6e2l2/qM8IkBaixQRiLM1+MV5ui0jYAF3QS99b6TlPSxlRWxM8rtXsSCDFsTOr4a
Ec06jYp1cnkTyY3rQOj/D4rMwTHtovFBk9MdGcLbN5eRSEAXbQCym3UekOq0C6cI+ByEpeqf2cGT
y7Na2TjZwUhTAFXci2HQfYpt7Eh3jsHWt2TMhVhExoPryetvCY4DLrsGqK7EtOvSjKNyH4/VHk55
a4f8MYq6WjE9iKJ8Ugt2pNHK70J1So9VNE1HU+m+SsDqdyKmreFw71ysMYgIb/C1SUdgjgYDQtpT
1XrFIFmJiz1KeBebXXNq+DM76nhbK0jbmYhXAW52AxAwG00JBjiv11oRo2tGFhAbFDoQkhyD9xLM
AIqSffK1rxpn7x77bSj5Omqi5gQuiv2zJP03+R1skY6EKr8OydSCDbGIoNwWr3nF6+mPfKhEqnCL
yiBRtKC7pmMn3cMJwSYNq9HPxHPmdwR809q1xzzJkUEL+p39fctbgfJNr5oTS0i5GFy83mS2mhoD
zQboo2BBXsK0TI9D3QcfUMjq73Ekn89AvLBIzzCsEbktuyiCa17YN/ZDVlrRzsH+vafXXwxAD7+I
pJjbePVzDBk0VNz2cLmRiyjczsyD2ktSTb8O+WDXbhcZRexjrZlPR2koq9K3R/Rl3VjRMtsD1qTn
rh3Upu0BFcfXPFTaKH6XJHVjeW2f4HZn5TPYqziyqfCPba3KO1NYTuV6BrzJxCBcCcBGlwPwRzUp
EnZUxo6ZXx1yv4NOEenYoV8F49iuH9QA7SgnQ4ZwqoYChd96Tyl543wZ2Lfi/rAAZG8yEiyenSmJ
1OJq97X0NMh9e1SMzDjV5eR41IT2xEQ3glsOs4a2J4kJlfT1DcnhkoowxD5IJI58mXCB9IShfdZH
pxSeMc0zJlxVCcADKYD+UQgj/wTLbvzbrw5Cl1O2SEChr3LzrpaFmf22TLrgU/xF1Hr+DnEFc2m7
Gue6qvMnba5BgclztuCxjMvbr95NwEJ/aiGgQ/heHAjWzRUmZmJEM5oXR4JpVIIbe6J31D/QehiP
uYqBLsXTPWr/79vj1U5Djn0B0PJAWRBd1wj10XZmO5ET5+LoiFrea6oJBaoZUj29043R+YSYuY2E
WNbFrlnb4l3fVbLp5nmXRH6KaNwTtTxZOgfOROdwDtLwfcHmfZRNVHdnvZnviB7UvfzjZn/yo5G8
QMqbyi6Sbst1/cfxoFA9jlkp2ZdeRJ8T7AtPuhWmxwYhCa9tdLETtW4MR1xsQmcG/H7LGMNysgkW
O94LWqDjS2A1jUeHGHf5KZR+2KL+8LcbAaoz4ASKaoss7Hoj2FYo9zruwpdSKzQaWmnQ3Wu9+kXK
Av1djiTqGSRou/Ok3kRD+L3gaoyjMJVbnZrl60865pXoyY2cC1iu6WLrwvb0Ce3KYUA68+353YQk
DEWZDg4nzUT6O6vLre/KMQyakS1nohLp22gXhmcdDMjPt8e5XTaoCpDQFqoRH3StN9gbnCZqVdZF
DJntJ3omXawO9FQwx/GxrYSys01uLm3Uz1g25LroKVNOXe3KVh1skauNfTG6sH520rI9CwAV59Co
yqsyOr0rWWX5aI8o6U9avlc+v70/EIEh2UHpkLr2DbhF6Jkjz61iXXJNDp4QDsm+0rbsGNUojG/I
ZvIoO5YI/be/8u3GYVjE3ngsCJBugvWubvEkgGNxiSxpPqXgiz3Ea50jSvXJzsbZWFDovwRhFI9o
faw3TpiHaFpqvcSxlz8C0FYvQyxbR8zeC7+vxuzT2zPbGG6xlkEMCrg4J38VRqCFmZeL6v4lMesh
dyETNl8HO40fxzLH5mGY/hoPBToCXiaLSFt/6ei+PoNTAz2TSoBzsYfCfi+JSnYTFEW/ADunu6PU
/749v40Ns8iZLqk/1xr75vVwHW6S5KqKcwmWjG6Ayf04pZ3ypEmWcGtH6S6zrHXHtwe9iaSXOSKD
Qadn0QJYh4rQUICnzLVzaXPdCU8hPnqV6+QL7GMGZZRekAiVvhlZoXwv87rd88G+vXsYHnjGohm4
XEOrNUXptxtMk6u8ZtLHydbSc8Akd6pWW6PwtyP+yzvOYVx21h/vk51oWhe0tnMRtdA/CxRqr2Uc
/nXd0WCz0PAxALWgHLEup+ZhM4aOBDXbigvK8FKjHroq3YumN873q1FWX8yudT2kzo9k3+Q0B+FU
ICcDTXapOuw96xufDRg2e5I3gdVZX9hhybbXQ/SarXYWvtJN6kXr7GDnwtochaUB7KpS/15zv8ao
cgaJiJ7+bD5flDEFKx/Of+2KyeLQrbLo40Cs4EF4vQWUUFFyUSMlqiXFp7kNslNeK7EnLHPYiVop
/vJ3vY7hiNMXTAbKityLa8iAmotBHWMMuZvBtp6sUoRfetRRnpRZjhK301IErOIi1kd3KHMk/MCF
qNmnojcQbAj6zgQJGUXApvUhPiMXg5+HTlHyKZKy5N9UDeGAcKRBUy9MsvQhNtGm86Okk/+Ry8js
XKga6ovVWoBEC8p6+JYmvf4Q2Xk2ublO/dlNCWmxCJdwj7EANcee08a9esyUVqgfCMpz2TVQeOoP
iNtbBJpZLid+KfCg9LAVptc1WaX5zpzTQibnkazsIA06L5vTKfZP3U7lCvZCyHuT1qP+zp46cqMm
nJ3ZjQYxT48Eucad0dTokfajLX8vRyf5N4o06xkCeRj4g4SbgWviq/MLXmjxkmUIGp4Kbv8nFLiC
0h9MC/yl3Emp5vV4Cn1OpKL81vRd7niDYeS2n/VVMOCvakUfUhtmjd9CvztogT1056AbzQezGIr+
2Zxt7X1lOCOJeBNoX5IWIgb1em0B7kSpdBg6bQxdE6lP6ZgqsbjPx6GJvSGV0m8xmmjxuUBZbnSt
RqmdI9brUeHZjiQAkcboiUCCGVG061RDPGGhpwg/GFu18vQsF/plbtANQzIs+VxiPSAw+YzguUjx
3AnXaFrbdM006iUfWpnVeUnJv1xbMqondLGl1BcBfHTfJHaTWSlTogzR8go/TjVAKBpGk3Zn5dZY
P0hqPjXPTajJv4pyVjQvFQh7uL0Qs3inBml6SswSA5eQwpXkAnip/6lY7N4b5jRIPNEUEEd0eyyf
Z2scLNdIHFGfJVUV/yJ2kUWXmiFZDxVGjWvEduK8M5NKlZ/63qQ+Q3bS3HPhotIBHK4CkmVl1nf8
d6IUplSfJy8B5NJyRw5l8xRyrZCPoIcExvP1iTdjocgwzOLr1IbDnaI1wcEwi3onS9y6jm3eFhIf
oq0bsP7EVTxihIOQTjfEPhSfmWZ0l/h1MOy5Mm0NRRJM9WFRxaPn+3pCuEAi1RpnyOfPEoZTpB8g
JeL0RCrU7MgCbAxFnAVfnnLNRrFeVptyMBIhXYKk1bxE1PmxEmZ4r7W9swef2QjrIB9gr8ADgzns
+rZsDRPjPXDNmIjo3cGc5PRglEb2XcrD7H7AOLLeCVs3NgbvGWEHCv1Lm2UVZ2WwX9WyL4LLbDWj
n2Pp4QuO2V4RbnOYpdGxWB7cqp21AIYz/HUJOgin/Ex0jufU2N3bqKm45qDq/xh9nZ7NKdf83AzL
u15MPwD5ZX44m8V5qNTOa+uyP78d8G1EmZRikfQjgKavvo6FaJPg+TOH9qUxK7weQicCrC7kQ2vZ
5Td9Mo0TQdkeXGRjPzEoMOfFZ/iW7BlwIc0Z2OJLR+HUDxBbOfZzSKe7k6ydY3+7najLLrV9KsOL
2vuyLH/EetNso8NoVOpFCcOsc6NwDOJPtQwbeCiiJv5eDsGeiMbt7NhONJopf9NBpFz1esiwgF46
Nr1yicfB9muERg+BCoQ7KUTvv716t5tqwS8t9Gpmd6skFdigPXXMBy6kLMbXPgzaT8TLe6OABOcn
vwphmApZCP9ePuUN8KJCZXuyBc2YRO9tccDI2zyqchiYXhuhpeFOY2X9mxatwquYtYntynpu2Uet
DKrEw2TB+qjSBwt9qmZx4I9DCBkTRcuRt6m0SjfV1Eb4UYe7PAbBpfoUw0sfsbsuCY1QbdbTo9QM
xjunxgf6lBVT+y0D6/xLSdL8k+FMoXpyKGs7FznE5OFe42LUvZwuLo+QM6o/zbY2miPGJsMXC83G
6Vwh1mQdAkpoXws8mWIIv1kzH1sty46zMvS00erSsC4L3bo6Kk4y2b7Zo9FyJ3UNz3uIBpLuG3oW
O54sDR36IZjzBIeoHMHYKoRV33LYtiXmJblIXBXUveHHttSqbq079fumgSnM82yDA0Bz0VK8MujI
ylHr1yxE2fs6cqWxLQNXcsxJdfUsTJWvY16aJejxJoPhkWrJDyOu48Dj5Uz/CWkj6ccidpwvUmVD
/nDCIrtrFCeoTzXRQellutlExw6i+o80V4Ls2Blj+6KkVZdgRxGXo1tAlsvcUuu0+2Geh/lOq5wo
fHBSye69ACDUF2OITQLAyEIVPHfS+S6SpyHzbVR2Wq+Xayzl9S4of7bYBOOyWKLc6CtxkEoQnLXq
3naytPfQ/Zl0NxlD7dec5fm3tG21OyxvyuGgZuHYuJaVhOKcpI18xgtVbt3OyQFPDIX0UzVRpLSV
2vg2DY50Tns1+9HVjfhSF5hmQBp4QdKo7IJYP2eB5ryfUm1KDk1YdvFhuXOh/Jp5UrjRnPS/WHTx
kGjdrLzDe8E0D7bad9kzpmR4y/awMmtfqNL0oY9HaDp51vcnKZli7aAHeYugQRU7T6hvSQLi9hDT
fDDn9pDbahJdik4LSg+Xz+pblsEmdvW4Ntpj48xyerbMQP9VjpUjfNItCThY1Oipn3Uz5LcxNYKj
kMOq8NRW72K/aLqQLSBLYz25gzI2LwH898WSvdTEvRwScbtt0RiWP8iBlrq4QMLWHmepPZt9Njtn
avroaY748j4JKdI5DebwMpeB89CUuvx+imgKnquwzWI3783sI82rbGI19bA+iNa2w1Njac03+CAw
oipolv33UJ0Hxc8doRCyp5MhTlEMoj6Pmzp151aUkRcpdjX4dtXn5zFWqtrnqldfWiUy5kdHGpuv
dWk6PyxsIqS7ce7l9i6KQuJyKYzLuyEyI/sQtskATmbUMsWFRdA+1amWwbGEfy2dJgmhM6iJgfMR
L7xxeI/KF59STdjhnE+ekqeSQKV9j0Zr3DzPatGEXpeRFF5ZFRUs+tx+DhCQM056MVcfqrIW8871
fPP4cG3SIedwA8anm70K0Uyku7tiUdpCIAvuQygn/cE2KG/GotBdh8B4J5a5eXqWmo288ClpTlHg
WMUygxxhDd7CKQ4TmOutJGt3KGXOXgh5cKeIsjE3Cu7UAuAaYFe7BlNYfSBBMsOQLA9FfhZpkR7q
rG1PopQrD77/bitEu32DcMMFz0oDaqFIrSodNCwNs42H9Kq3cTb5AjE+CWthLXvOpWSuf6lKyq0Z
aepApyONpnfFiE1PH02K4k5TgpqEUYzWubMWW92/fIb57PAWee4XRxeoN69f/ECP8j7S8X6VMrvB
eUgJnpug617+yyiATllgatlriQxHq2fJTG3qCJ1a+RLCyI/cZf3Pt0fZ2kK/wStUyiHFrusvfSeM
rioQ99GNcr4PxPQzsyacm2Ptrx1zl5lAxqKHalFpXDdS9GSYG7QKUzSb4Xv1BXk0tAPJxQx7r4N5
U/tfhmIyOI0BHrtpHba032V0YUEklAi1hV1tfXUgBx0z5PY+l6VpfmTK/aWKQ3hSEoiBnSj0FjO8
/ACwJVSC6D3g5fl6h/S9ZZRlFWDK2lpiPOVFbDquJmSnOlhVUASuRknVeq6xXftlt5WS+q1DYQiP
vwA2aZbaELDbyLTcUJGMv6bg8eMog9FaZWPdquGjS+JojWFyssJEuVazqZ+onUinEqe/nZNyk24s
Qy2DLPLSYLFW3wERjomiAguBBSc0rFzJHs3CTN1hoFvnRgEFm7KZ97pnW8sPtocm4VLaviGCtciG
o7uMfjaGycYBRiw3xCDMk0YEeGopoH5E/Hb20iE6KdGef8vtRYlKAFYDpH4gwm4uB0sbMP+qwGQL
ySg/Yp4kuSGadm6Qa2nqYqMh72TrW98Y4BkwfDqF5LXL1/gj5cHATA6kFijqaBjBpz4KJQ/rjMBN
2yF/6KpkXiLtaqfMeXttMMv/H5Ra5+tB4VHSe0piHN/RLD4ZCAXfDWIh/YldieSbpIc9hL8xRqNL
6fbmVQWuJTobEta1H1XCb2oWT3KQ1jsw/2Unvk55llEWe0K00JE8W5b1j6+oRR2UtoAJUctUX3C8
zI9NbxQeMie64pZjbp6SaPgiKY1zePsG3pofiT3BIT3YW8pXFXHN48KYXjEwTx8TdO6/WbHxn0ah
CM6ycPJ5yV/PL+9TKbB4T649NXwoV3XHje9k57fnsrUXFyAyKB+QuzdVNzvHQgZyOlhBEXsjSgkH
Ven0QxbXyPrMjXnoy7+m3rI9FtgZJKVFP3bNS7dKYEXAH2Ho5cNwbGP826qmjnxaG/XFmq3Y7/Vk
2tn+W2vGxUVHm0op79nqXiuq8rdbCnoCYxN86tRUf6YkvCeOu3XIUAKFqM57RWdwtWa9osVzjSLu
NRtF7oGjUjzUe8RLp5d7SrRb25/QFZznIinIVf16e1BPoIWOv8eVxLqP3aGrcOGrU1gP6DMFboth
JbDoMjumWhx++Q+b5jfahaiKN3s1dhnTAWw60Ne4ulpeU7UWrXl9PGRWS1Q7xqnkkQrL394edePj
QnsA3ATSglbNOnbO8wiproF7Wqpi+z6TUGAQlpR8Q5l/DwuwNRTwChYQn0wWcxXKohrSEorycedZ
T71+wgJG0fLC7/BK2wnTNzYmOxJ1Q3t53G/QKpodNPqY4b6mFspTTIXxrkazaae4uTmfBT67KDaC
AFgtmNHCN+YkImXURAHWyEHoYtwRfWi7ce9a3hoKE2Q2JZ1V1BNXQwUppkQpDLZr0KrJwzRmxnOQ
z8Potuk4xDvp1MbH4y7hhgToAw9gjfNDjEBzwgE5c9VMZW/QovioKfUeQ3BjSpzlRXySU425wOru
mMx0LmmmJtcyk76lTZH7o5SrF4TGh50MYiMOQgsKsA1rBE725moUwCnFNIVXkar9jxABoJmXrFZo
7quAdl2EwxzxXBWW9Y82FXJ9h0pusocO3vqo0FPoJiz+xjcKF0qvCfjTRYjNvDkB3ozCoy6Ve+TH
jVHgoyzoIkJb5SYTbudyJDenO5IgU3DnDGNkeFZS2Xtxz+Y4lEQRD3IWO4rV4gHLGFsTgTso07GC
Y3MWPmXQAneel43bGNQjvld0RUwwn6tRFDs11SGXpIva5YVHo9bBOV6ZqX8J9dGuEtWLsC14FwIf
2wmDNjYn97z5m3YDHmOdDqpGJPcx+tnXOAzQqzOk4ID4v+134RztxK0bn5LyMu8NCiSYB6+xJ6HW
DyppAa7MqBe8qwdL+Q5DLtkZZSMiIR7hJzLUb4b264dtjkXcSV0QXksby9KDIkL1l5GaDpI/Y1bb
R1gr1XgpQ6ozf39L/h8li84gOKk1AC0r+rq0VaAa7UDlz4nS2o+nufLHQoouf/2WcQvbhK2IywIi
WgUKg9LEGWA2nAqqGEddKh4FQMUwPmKhpf6HaZFqLG1IsF83vYG0T1HTD6wQScOww7wni8zzBBGV
tnJcDHvK0Fv7kTYVBSCAyDDfl030R1g+1IZTS3ETX1NB2mgh0uQPIjB8O5b2WmNb+3EpowHYs6iF
rKMtW1VaO1NnqndFED5QKp1Okjb8+/ZK3WKrTTrF9KThJS2CSusHrXRqYzCpB1yp51SHREvrZ2Sj
cq+oB+0wJq3widMxuk0k8xDEg4E85/TXaBh+w6KOgGYeGjzqugUaxVaXyAE1n0HOxSXThHLSBgT7
RdhMO7tl66Nyuhe9Q4UH4GZnSrEjJwWKqmkWtWd7TKbTmNrxDrV086tCRgZCRvcPCZdVOkpqQM8Y
GsFVrhTVj0rVOpZzPrsWXHivk7vMH1AV80qUaNx66vJnEeh/zWBaviqUEBD3aLfd4CHjaeqzUK5i
+LRleYwp2YK6LAcX5Eu281W3TgWVR+5OSPGgr1fnPcJoveqaOryCXsWRrpsstx7H+tvU7DYDN4eC
6g1ujqrdTV4sLC3SDYjmV5j3yUFFGs3XxhgydKz9NXYViRWQlhwOyp0QVFZh8qIwpjmZkkO07+r3
AGesT6iToJjgmJG5ExotX2iV7i+pMMOBOkBMY/XCSpxuSy/QdZGytj/Ksty588LDVutEOslFZf94
+9xvfEbGY7jfQLSbYy9LXRKqMsI5XTXnEQrEanuvUeh7B2Yr2NkdG08eCjLLUAt6/Ial2+vVAHFh
4T0CLEh8g1jPRybBKVBPSHP+Dz1NTqjcWu/fnuNG1AJJhReBWgbs1XXFXjZKrUJBljRHLedDrVYx
95ucPWl9IyN0mzQ02Tr5qcjy4e+jFlovaFjCWlnyhNV5GPNc4pQY6CC0w+gbYRT52G9mhzHftaDe
umrYozhtLgqN1KVWV01jTsh5ZRjX063WhWvF5nioVGU8JoVpQuHXVHHszNK6qhLAK78cRWfeCUfr
Pv/1115CQxpAtIBun6tKMuIwUyUcNIKufoiktPHoFtC3ToNfqYphtIw5kj+OUM3eHnjjSmdgE3bM
In5+s5XLdNamyqQeF+Wq8wBfXH9oqyQ+vD3KxoEhjeVGR+iJp8NeNvkfD38RZoI3in6TSonlgyJ3
w1ENp0VQY1dIdnNCfwy1uguwo+2tkVbqtR0r03eUOfMtudvrSWycjsX8WicjW2RWfxML/5gQMNeo
apYybToM+Xe4u+FHFQ7PqSLmuOhJESfQCI2CHrTZFR/f/pgbt92rsVfnQ9WmvpYpml71NC8OaHNZ
FJJI3bk9FDfm2+5skVtC/ULap/BP2X8J7dfVxlIkzdRIKEuB/gwjABFhdkna1P5MWwSjyaFD08pt
AEn58hSEzNzJtHsjLOcHpAPzPUDL1l5adAtoJqLzjFrK672U6DOrj+vjlacfwX6LDvGDCS6jcnVt
6D78/beG5w7RXTOAWf2+P/5YZ1pMo+YA0UBcqPpWUC07Rgni1TAdYz9Txr/GVvGlkStZ3hWu+ptK
pIOMEejUiVpM7FTXSNcbL7F0yY9C09jpam3tYDJSokYSbOvGwV2NRDBEGobNWg1SBLhoED0PUolw
etQB3xmskKZrHZvB6IPNSv9+DxN9LO08roXbmIfy+TQaaApe5Xg2gR2JX/KE3o2hVt1zYiXZzhbe
2DOosuAYxBvKHbR+UpRBs6cM+PG1r/v2HdJR+r8iHMTXqpe6vRt1c6yFXkqr0rwF5dkG/evORE2n
tYzxvghM46IA3rt0BhzLt3fn1lAQPgjIDcpPNy9lEdCu0xSu1ajto8dZGuajGeb9h0QS6untoTau
VWJcbm7ILPRi1+FcWgymXAZUCbPRSN6NAIPPgFf+wzoRlvLlVOhTG+sUUD4Wtrx0yUX0dWpa4bWA
jx76rtF2JqRuHAAgCTy3pDPwYtZHW0JHLgmQergO9mxJgJcrqz6UA1fJcQQuFHtanSedB+EMzJha
WOaPoNBR+U1qTf7Wznh/k5qUEwhXQ0k/NPnIH4nawcQhReobxHyzkP/dGpMBp3MgELby3EbZqkNA
7DCqU9J7TuRIsY+hFRs+LHPtF5bpQ3KUjQAXgri1QSG9vYobG4aW/RL7w4TCQXp1d4JM64DHw2ZA
S1UcoHVNBwfVyaeoGd69PdLW18WTFAAlchokUss//+PilOw0aGok4xFhUZE3BsF6skczPWHUUGID
mOee1oUjdo+4LL498sbzCLCaRaVCvxAhV3PsrLYOcrXEtq5P8kPC93BFmg6npA1bNy/kfmemGycD
TDAAIZ0X6bZ7BDpnwrkJ1Hhn6uGhLIP5C8h6Zycc31q536TxpTW80eBQo2gGjxlfgxmSXtKrw4s0
oE6G+u5e5L81FJgYTIzA3JLnr5eOOqERhjIFhdosfRGH9RGiSOamMPZ31mqJ+1aJG0zcpYMJ2YrH
fPm2f+6SCea9rAZYtOiJNJzMVhNfVAklK88pg/iYj0n+DNe0Cv/DOVjQT4iCEcDdoHHEoFhzmNiM
GwFyhDQ1fs2D8bELLPHy9m7c/Ji8Osj4EUHc1BHoCgAhNoz4aklhgtxcqHtIjurepJR7QfbWxl+2
ILVsKhY3j1w7/G6sTzECQFPumRBmv2dBJnuGE073lqCA8vbUfjsjrVcP/wQCI0jVbJfVScNQzASn
igyQNUTGF5oO6mcBCvhZBqH72ajy6MOYCRx6YquOeuTYA/XfErTXextijezJnSVNHvEONrBWL4oL
ggTd5NoNlowDHrvtsUus/ntvNHYFoEaMcJ1GQ+R+rZbGnT4X+p5X40aHhdoBE0HUiP9alyd5K3od
2ZjkWnR2T0Ndyn9W5L0/Siupe0+fdZv6T62O/gz24KM22M288yht3SVoAS1lp4U+uj4PjWGPVi0s
6P2zUX7WTHrEZRqOO23FrVNH/xLUFCu3yEC/PnWQhNoeq8HF6HcqAF3GzWmM84+OM4ozwOfac3Dk
Pr+9WbbOAUXXBVlPB+sm0Z7JPJtAp/XXW9IPKEfKQ5Um0VnN2m6nYLJ1DOyFVEwIRvFpnR/MIQUK
Ai7wfLMsfbMlXfmuNVkaIm42l/dDU+wJjm09dQ4Awt/QAWiCq88ZOXiimMZiCh/V1RNHYvKcGMOp
SrJ1V66G9pPWSNMhy9i7b3/U24XUKGbBtoQksQHjbDSoPWXJTd06Q3bA5HsAAG6PBxv3Ym/ssEwV
uRHt7J7b6TIoeTycSOTcblrtsyCCSRJsYaWgLc6qpP8YzFT3sjlUcTvKjKcmKA1fxV11py60gcNj
ZE7molhNz2J9OuzJ0Op4wLZFL6v0C1CezHCHeJ6hIuItcICXDOk5qVMUCFpHGrh3DOdT0DTlo8DY
SXUbQljVa/os2rt6b1V66HtBrVi4I9oGiBQRdFUlKSSfMRLrEyjBgi46WuqBbyh98QuXsdKAKSEl
T83UFj/ycCYg0ltV+5oC/5hdOod5tvPI3V4m/CZEbmD8klVSUXt9zJVyLKWsI5iW8649az0ap2YN
J/HtPXh7sCkrgB1Ao2BLodEqEkBVJeGWE+TGtZdSO/KqLJZUt9OdfM+5Z2vzkcKBIaYYsUhvvZ5T
p+Sx3Ulc0WkUS3d5ZsiuI2fjgWRSPuWyNh27sNTvdDR+dkKVzXmSTIE0Qr30xqAICg3Mx45GP2hH
qA09GKha8IxJCsJLb3/SrUkuotqwg8Aj39RbhNYkOUxKYr0wyi8RZJbYKwJH0n07kwos4abA/iSC
prpLZnRbd7bN7f1J64VwBWm/Bem5jp/DJDQTnRW8Cm1qvCmL02crtCJ3LofkpKtptPPmWVu3GF1V
qtsopCzyPK/XFDDtFItysUHvteQhVtuhhAhcFS2kkRoNeLwZ85rFhSXizaUNOTWjY/ndSp3GPlh2
N5YX6CZT/YLCG+yXWbNhz0ZDPDz22tzan/t4kNoDNbMkf5gtteRW7MBv+uR3hnSuzXQMTphbx6nb
BJPi+JGOB95xFE6jHfIeVD56rkHRuJQqOg2CRC8eBrNPWvy4AhPpL1UJ7vK0hzZR2rP5mW60Hbpy
JIqF+lPqD0HVRbIHkr+vYPa35UtmxUiLDqOklQdEmPL4UM9wPVwrq6mZhbyL2FroWb/AWzXExnoa
fxKTjksIRMDhsDXrJm1EvMnsfxjwBFR/MEaLDmfdZxzy2J4sr2hm/GRVo61hBjZSMfiz3LQwTMY+
Nd1qNnrVz5rAtI9qF0eKm1VyPnJ+I726Skk+dscORXxxJo7TPuZFJXcPOdSVyhdjL7+T6fDHbheY
feTP7aBoL28fga3Ttkh3LoJnNHHXe6JD4IGXi3b7lISaT1kHa0LCw5MY2nbnEd0cavEu4T5B92i9
31ua1SI2M9rtzpwfucBqD9GV4K7Bnv7tSW2drGUgbAFpb97EXQYM9jmPe/qaKD1oblebyQtJiHlq
R7v9YQh5D6q29QJQKqY1tmgC3wRdrTX3YIYEtOncKgxXCkKBraPEUdq5sbZmBoORGvHCCL0RjZLN
zqSNgHX7LCe1N9CO9TtFtC4VuZ7gftpTE9taM1pTADap//Lsrq6MMdARE7ex0tHkuTrhqST8Mu2b
l47e5uHtRdscCkUssip8I26UQEIeml4uouRqyl1/F6IRflUqrTlMk6n/h51IgEz8r8GsVdaOCsUE
fj1LRr5iUegHqUl1V4RRfYh0+Ed/P6ulCERr0lyy75VcdGuaoxZVqClP+YgWnzSMyRktsSAg/0Lt
/O3BNi54CLxI0FEe+a1KtbrgdWVCdWIxFtTs1NNmx+5cuCKdi0JDdWpRkX4kxd/DRdxmc7TTgNtq
MBZI6LTln/9RW6iyEtlRmVAhH/X4Bx0bcUh1RdhubYz4a1PYD2hVmOCJYbM65sdQ6pzduPCWewtc
iT+OijAFffQbX/8IS665knlarkCpLao1hZAeJWdAirSKRHaPGIudv4Twg2vE74FNetjcVB9zWc55
emNEW3aWYuOgAldcTJSW2if93de/Z1RytTfjEhXtsUQNDwVGt05K1TWiOj2YbbBHrtroHS22CXDU
2WSUJeTVB3DEAJjKIpqI1ER128kZz6KbbTepIstPDZGeTausjno4h4d0nhPqsF1wnW0sE9/ehBt3
oUrgCM6VsJH/rH6I0htynNtkaUmWdWcrMOJnJ9eD49ujbM6XCit9FTrKqA2uDlZNJxBlZAxEEnuB
Iti5c8TYWccBHZmUpreLi+VUiAGQIni1gbRI2IBx0ak974RVG/cW2CQqTjQH+Cnr+aJnV5YWwg/X
cRpDH7k/LhMjnT1ctvcKQVubCnI+unPU7Ang1puqwtVMrfi0KR6vbg4wwptY98eEIOOnGVr9zju6
cZ9gW2Qs/UhHRUBpdbJzpZxbScTJNSs7VfJ05z5HgzpzAznUfvaF3LzkvV3t7J/NlQWywh6iC7L0
fF8fnbyJgzgHMH/VA6H1rlw2tgFrV61/EiNWT3Ahko9l3BlnI5ruB+TxSfUK9dJEzZ7W/+b8FzUi
aEnc4Ob6e6sm850rltZoJHjCUdbf0d3q3pld3J1IxutPVB3GvedpY1gkH2DD8ubCzliXx8K2pUJH
RfWiFCOuhOVsR4qnIWV6rKECFB6sfDSEmspGw/HtU7UxMlpqdAuX2hh/1wqlUVlhY/Zt6lx0o7X+
x9l5LLeNbGH4iVCFHLYASIkKliw5jTYoOSGnRiP1098PXlkkSyzf8XJm3ATQ3Sf9YW92TXMIZm+5
0mzoxgVaPzjMNJfEuc5cGEBmN++VjXN40g20UGjxsoZFc8wc9mBkqp070eN4/9HOHFMsvxjJ0J2g
93jMC4X65DMnRD66ALoaa32RxsK29gN08Asb+MzzYNVHG5oLl+bYcc6UKpUBVeTW70BdhIslzEeZ
FuaFVc4gatAF5mk2MCILHVfo+LA6EmcV99DjWDZHs+y1p8LwB9LCOc21UI2da9/rcLI2PH7Xoz6b
DW1619PYKf49d+PTcQ0HCF+waY/2DQKziZfoMr1JKBb3LQoMn+fSc8LMU5f0Bc8898YfApVMlNuy
na2o/yvdILWvwLyB8nYbHFabIFErwdwwvg9mrfqoMIJe7rpOJc/5pnMRNcUwPQRSWD/f31Dnfwgp
MVEX3uLJXNPvp2waCUM36E0kOEq1eYT1rZWHNMoSONeDsR+ybo3M3FzjOl/M0Exs99f7v+J0W/M2
UB35wzE/dVpb+9bp8P/VDqPeIfLM70EoyndRHnbqCyfo7AOz0bghSDPYcubbN9+1tZ1NqaMdys2t
LLLSvrDCvLWwhq1AT1wjkWDKqzbTtSL0ksnJ9rWTihuEkGFiv//YZ4IEYEeel8YotBOEUd/+FpYL
Suk4KbOzIQO23Xbuc4HY24c67aYfhWbl2Dgp+2mtxHoYW7SudziE2lbYqAyNrvd/zWkG/PbHHL8Y
QyceKxgjZqM3T5njoeg1G6t31xfdHFWr4SPRBDk58NPHDl2wf78KyPcAtnICEVFEDurty+iHzhon
5O9ukPVGTcKmjPmDjP6OgwP5bVV2wYd1apM9gn6byp0W3PAutObCLXB68W1Qc1I+COveZrj29mcU
Npsxdcf0pnQ8eV077qpFqsqH8cI6p2kQfze9ig23yGjl+Nu30gsybTZgk9gLNGGvAJfptONeOW4W
IoqmfXz/8547Y5upCK3lwCYqH6VBGaJCyg4Wbre60+Jh6ZYroaYxRDYluMC7OLfUxvgGPMPjoRD7
9hU2/pQ2/sydUjhaHqYM9eLUV6j0NQiNXChRzq4FJhOk4GbiYh99Lq9wmrppyvRGFtkAFQ1QpDPo
C9gy59K47exSGz3Ap+xmiLLtnL/u7KYEQLBkLqK3lZ59RBjH/ly78/QBx6/g2/sf69wm3PDQ3obX
cWnHv11qSDQc7t0C9pY9zTu7S7S9V1b1hfLDP7fMxo4BSkoyQePn7TJWnTptMq/JIcjHJd97ua3L
+xUZjfRROsb4NRdlZUS1p5g+T10vX3OYO8UV4lNNGWVt0DoRAWLNwfAFxad6XYZin070isNervrP
RRA6wy5Z2gGhI5GXmL/Iyr4SZBYqntRK53LI3PR3bheiC4lFWNFkVr4UUSsqb4rloMGeV56TZ5FJ
R+l3gzQI9Y/jLI94FC1JSBusWh76pGU764hiymgOzIbCuBCed536em9HU5a5DSG1svawZ+seMcDR
FfEklyXY0dgoJwwZwBLd66byPxdGudR3ePlK1KqRxdytdoHX4oBR1nXlNTX4EK/LimtVutaLW+EI
ECbNmCa7cplqdeVVszbsDNki29npXeXfke6v12mKYGe46dh8sLQWTPQ6a+MX4Vd1csgsIX5SwwfZ
TtO78t7sZY9i1FwjAgTRXo47CYYcDaskRx1SIMLShoM+pM9UhTBJsxTj2XAw8XsLm8ZYEcIaBM3B
XLPbV3r/eXEhUJw5B6CBtqGpbjgUVUe5S5IzDjbR8jkU9lzdEtex9K1SIB+KbnN24XyfTjco+Dd3
GEI1BNpg+zF/HbpEiNZKG5HfBG6a75gnLCGi4SqulS53aKLETV2hvuhllxY+rSJAztBm2RqGDgTK
o4tlNNvREp6f3dh6WX4psF/4OhtzgRi76csD1sLEYtml7oXnPROFsWRz6ERtouxQdd4+r29lydiX
Nq3srB0efF7KNdLzD7Ptq9sisH8w1tSuxDLRiG/H/sLFfWZmSs+SHjrEIGAFKBm9XT1wlGHXcsxv
kBFtArTCpu4Kcyaab6OEgzgIe2pv0NM0hxBqcf0Czmh8HK2AYhLN1jJcDGFd5dk4X79/H57ZcrRj
tkGTT/w6AVB7dVqrXOigplqsNAmd1I/FuMQLQ7ELu/vcd8fakEuXKoCwcrThcqTkTFWIDE2B3IVS
qsaoCupfupW2YTEGwY6Z8aXJ/LnH4wq2DRgpG7zpKGBmxVpXsw9REU0Yc88FYhwSBNbuCs24pPp9
bimkICgiqc43NZ63X7iUwM9IsNjWBuNWh9lPPAljwhe7Wa/e/2hnMhzqYSbJm/TE5v/ydqlkDnzA
KTZBrFgTK2yrIL2bx3aSjN0LeZVDDdMvnJ4zSzKO3OaRmzklXfG3S6ZYtWC756dYjXXZDqMB5xPz
p3QfZAi8lc6iXTgwZzbLNuRlQgMh67R/1xbWTAcDnew8MAnR4/LciKp9AZftRoprMnTmdf0/bibA
ybzZjSwFzfToZqqAg3vuElA75v0Yicl0H7S1oXhehipCfFlGS9f9s4MjX9FwacijRoFcvHu0qIsc
oz+55HSL0yL6mNJ39aKEA+H9H59wy0bIUalJgcG9/YRGOrSo1intYOFMHTK1ySKraP1408S7avNK
272/S8/kQHT+ofRsSGKa3UfrJWVSF55ctIMoRffi+c0Y+aVzaaNsf8tb8NvGRGa8wMiQrtjxsdPy
SRVe6WuHamjMq3kdm6hVjR8NrXD+/dgxBoWfgxIEV4l/dMLXZQ3GKmAp20zb+1mD8FFbwbei6P0d
Bp+XdOjOHbm/ljsmlBZgmF3mw9TuWZCHWeYYV6vVyNjJKnMHOu3STOLcmwSMRnB0mHB4x4oh0sqG
1UuW4LDaag6RmGlvUHq1o3HS5AWs7rmlNvYxZOdNDP+4ObV20DgMRDwPw1puz9J213a38BZH2OTv
78I/07qjDcIO2QBoDLFP+zCD4GyVXoYxXGM21y5S4yOggmI++Azv7xc9Ia+bSxGUO7ysi5/CHsUc
zrSeASqNKyfStlZfXcvGQs27onh2n/U8UPITSse23NmYyegR+vRJH9et0p1HnNPMK78pna+FLds5
csDm3GZV4z57rXK+ouxK7u66qrI+0JTzkj1hvv3ZVVaNQOjky/uEWij97pN4riG8D+y98gVgWbSY
RpbHHhh2PZy1xA/CzgYiH6L1L/3vg5qkvoPFmr7kOJasYeXMun3wRaPPUZLr07fSLObxCok15wv9
OIIUFQpS+VaGDI2tGWkZTt6wgj1YveJ3Teuc8dj7H+NMzkkbgj9b/Uog2fbFXzmnct3CzTs0sDOz
dG+ruUzi1UBpfZuCUXxQNGuARH5VUHwvnN0zO46mK8whCPaImB1fE4NBAqVjx4sphtPuZ/6LuMoG
+j2rszy9/5DnGmEbVoIUF1VQ1tti219PKTtNgjOztIOGg9/1Sm0LRUwrV/JrdqBWrVpI8Jojkbn2
g91Yr6iq9R/f/xGnz4ujC/h0xhM2k6fjIUGNHeLoNEASa9kFkQuMN0qEpz5ZslQXQvXpPQ9qfEsN
GGFT6h6/2rq2Gy91mcfPTL+uyW6166rsx9/vP9C5VXxk/3yWONNlcRQYnq4hfcfZ0bhr19k+oMhr
XsJ8Gae3LtJXaL4xz3I3gOxRoiOXHpU7cFag9fzxo8HU7LWcFuVGCF9WUwTEmhY6yhjygWpWfsZd
QF2tObTYXBnuK+TV/EcxiwCwsp59WrERuJ7Zzp/ffxl/oMFvLzXarIyc0A0luT3pb9KuqUy/mbMb
JL+Hm5ZezRrqY1b/njQ/vaasQBrVhBp4tzbpRN1bq0+1KuddV2he7Eyevp+80X2YMlcd3v9pZzYe
0xqkORjXMONwjoJkNqp8wRwG6Xl/mK6wGRTXToLHTeMaVfzvS8EaAPJrUi+jmvT2nPmazxisQlZF
aqMe69WI50LTJ7vKKi+KGJ3ZfsDRYWIQRsByHs86G9ICEHHkoymk79eJFmodtrQZy6vEGudXF8XY
LhopXtOwd5LxAYzPNIVAmuSrS1tD3skU6YvFHiYbSBjdnnhRgfm9A+KFBbMPWSZEUE0t+yzVJa09
re3LsJ+s4RMWjvlXX9RzFlrMsq9XcymquEgTY2u9tMtL4ADGjXVnHB+7DYsdW65Chn7QDPTN6npB
AdNInc6BPKVbr5IZDO3fqnVEOBFDfi9zm/mhxIrAZSCxFn1kYiCS0I1u8+c+U8ElkNKZHbJBKqmw
6UYzEtr+/V/Xo8bEqxwydFVqP58ic1HNzgS2/XGx2kv4pG2zHR2TDWmAjwQTB6xBjjbjGFSOlQSU
f6opXozRyq6U5sjIry0Rm/6gPwawIWIs6fUwb+R6YX+e1jDwAWk4MO5DjIcB5tsHNYBV+GNFY1hY
pR7XIpAxNOQ+SoMAd2F4IcAa+0vSPOce2SLD3yxckd06PhTp7NWlhtT5zaIX/k4wfzlId9jG8+Oc
PDVJsoK8SerkKuta+gr9KIAIv38uz92hG2lpy5OZN9ADffvgSOXMa5CYCQresmTfBVV9YAyUBL9X
vC6MHwGNpjGcGHwcJKjJ/BqHJ4KiYoyu7URjm49zWfhfTNU4v+25nRHz8iaa92rWLsEzzr0uhhFA
9+kNnenL9DZQNU8khxrbmh54CKA5BLdzcsCO5pUbyjw3Pbg7ahHXnZtm+mcjH2z/wis7c72ApWan
ggkCV60fpQxNrlMZlYL0xArWaDbd6tFuZPfPlAwKJLYjjIGNqXpckcmy9Aa057XD2uX6HDtakD0t
KXp0Ubu2wtyjFd59en8vnAmnbH4PchJkmtOuSFqRY5aDTA5WifVnLLTOvRrqaQ12gJGCZ5/h/uf3
VzxzvYCAYf9vECNoUUebbzASoOdDmhwEF2JPUr2TFv2CpSrrC72zP/3Yo+uFXB5FMUT0tmHTUQBy
yj4p81Vqh3lxtXs7CyovpBhVepR3y/KdDacwQQBwBQK5a+r1UBZG/n2md9PEWtOJV/wGrD6EbRf8
SlyUIENbc417p5ydRxxVljkcjL4wImXoC5LKtaYPezFpjXOzmh1dM2+gg/7LGNBzicx0XsgBki4N
cGZYxNM45xiamuuSgO0rze6zkw80VSmSshr7GUrJ3TT1ExCEZJTfGbcglWQumv1pMhTDJdEFzaPG
pPQQ0M+iYJGaHTyRlei3OJgZRmxPttvec30v8iOTKlDW/ljUKk6MCtz3ZPfqo03KrUV+E5TQcOtG
E9d52aDJ7ze9kcWaKWw81rBWvAqgo1YfSf0B9JjtilaE8IPFifA78GSUj6Y+YoHdjQ+9LkVN99Rj
eJpV+ucRLsnziKyTCLVMm+7zqu9SRGe4kiO1AOFs68B/tiwKKoDbk/fBAvD2xTeG1gc4g3xknLde
b+8zpqbg3FWxqLhRaunDWkwMu3C4TEUkeS9TqFIcmcK+STI/9jPX5z6qk2qMMfApxhg2hF4hyKIC
CCZLW8E7MVNND72ya/6DKYEvE2LdxZf3N/tpiMH4E4q7D9MNkc/jmn0S0vGZ/TkHnWbyTmpm/q1C
T36v1xNaxYuz7LFauJR3nSlwNrtRdj11HJzi4xiTSYoZxxHuYUVdDJUku7fRubLb1WEmCcA/dC2R
/qqEheEZ3UmfT2JmYq1uISyVw4VXcHre3/6Y7Wr9K51AhoiPo3mw+8s6jRs8CXet25u7Rb9oq3fm
bWOrCF2bvhYj5mOipefWHKzZtA8GN2cEvF+/GZ02q7GwVMFecVDupYW62Pvf+MwDAp4lieGS2QYm
2xX71wPCzJP5WE/WYeLavEpcvY+RNoCbMV/SjD2zEoU5UAH+4SmPhcVz6eKrUGC6MwJQj3vpFE9S
z/TbfnSyb+8/1Elc+KOqB1DH2WBsxIejh5q1vJvMNDh0pvakeK03xjx8CoYcDUFlpZeCwrnlTAZr
BASe8GTsazR2CyypwOcUv52dyqQdkUwYUVAkVmTX6pIH58mb3CZrW2VC3gns81g+HNeTzEl0BUYv
8erPySQT8FUaPqddo7RL8hMnOcy2GA07JBGIRieNVlwCU6dCVvDglHmeXDfgiJyoasx615vuMEZq
7fHbm3AaSbkls+phGFVzQSzu3Asm3/vDgnQIvEffU5mMI/A29Q4+Y+v7dLW96moCUtuT21fNbccV
eiGz+KPt8yb68tikMxauIFScJyWZze1dA+wJDlnpu8N1bwyVii1maBCD4WJMgKrwP2mM3IEDF4yN
FRtySn4OzWwepDdCXs78Mv3c5dkMvqEbygFqfSUv9bxOUjt+Jg0YxrrAgOn1Hx1fzVeEHw032B4Y
4ycTP4Bf3mT9s/7ttgrSh1DFgH6Sdb89T4EJWw3FbExfm3556erVBWO1MuNPUUj6/P7ZPfdEG00M
SB/th5PD1FrBnCjmGQfUTpYdOfF4m3e5Gb+/yrkjhNBJAKlokxk6PkJkd3VNscKuLuYyKvH1uaK/
2oVJQE/1/aXOHSCKenAhcHOIpEd5nDsPOC6C0j8MRqOnoedM1reOuP1xHOvkawUqIcO6KRWkrskC
gs9lbLJeqADOHSCAeiiPbTR+HvrtBzQw6ML0a/UPK/jAzROUtgFksGEqaOQ2mn7AkfTSc5/5kLTS
OLWUBPbmJfF2zRW7DFJz0z1Q0vhx09T9tYXk9OH9t/sHcnl0UKmwyFO4nLgQj8dqtjB8rdCxx0th
kXVD3KphFjvyi+K5RlBA7goKWT82hn6Q2GC5SHjiH1aJRxRMgdCo3Gn7CC1zzXkRmDw9jgmS5iEQ
8TSNdEPJ9UOALE72IfGy9ptsHandqhFhrGgNvPTnZNs1ObbWqD1yu8EQ6Q5WZ3aiYRg24riDcddg
WNWhm9vki2y84qc/luUzVtiWH6Pss/rXpo3nUTSLfnrRvRWMyWLP849Z2u0lCP+ZTb8JIAP92AQd
6Bm8/SL6PPleOWPC5vlCXBl6OuybydL2rSyb/fuf5SSZoR/CaI4oj6ohgfFoqaZaM+FqOHGv5NoR
YJAgHOysiGG+qCvHrCmZkBHbvb/oaeNyW5WOJbNO5vEnKAxauGXnIJt4QKJH21OXN5QDzG+eW8Mw
bnJSyTRqmOndL1PvPKihrO81GhoP0i2LgzsFEGWkbbovAXK82YV67sxxcHjr6NVA4+fXHV0DBC5H
FR29AFNz2x+J5qiPa7r0/897p5yAiGNSEB8nz4U1eDLv/eCgtWjUFQgEtVFSZba48yA0jIdCG9of
fVEiKP7+uz9zy5GKbAGCgmAjT7/dW8KsRCeKKTkATGbUE8ggVkuQRKtbNLu5aPUbuVTBThrp8oRR
7z+jYPnytB9ILtng9sl+w5d3LfFsCUgunfHQySCPtKKqrysxdqhZGdWdCOpxN4yzue8qx7wwpTj3
9ADymMcEpGSwPt8+/Wq4RWX0ORmg74svm5zDg2O1Oq/eQ63PGJq4N6ohpICco8XTL6Kjz9zvmGgS
zjZRGH7BdvL/yuJ53tVPmio52Bt7F7m8oXks/KowYjkq83FRptZQIYr+V6HmjI1Xev/1TmbfguiY
DUSTlbVcSwaZL0lik6Q0dp4+LrCjuwvb5NwVFMA533j9f0SB3v7QVZS4XE+krk0u+pfFLDzAAsVK
HT5b6XwhyJ85cmDdILczddxq2KMj56XLoomUMsAE1cqkVDq/3UUf/3t/559599RPAASA6dKsOX73
TWZUuqa1BKBSudcobxmfs1XKvZ7Ymh7J/p85brCXmYdtiA4Ud0+y/9KSoptFFhzmskmuBoTEi51X
j6K+UBmeyl2wEBhTywS8xWjij+XoX5tKmUhxJAWJS2NI/JgqY3V9ehCj9YI7htY+B8k6fR9MG3Fc
AoF8NavcxhsssOk9e03e3RRel0//voHe/Cjz7QbCo9TDtbP3Mf4U6x6t+OSjicXyrtcTdSFxO+1E
bC8AtAKRDDQUycXbtXqr8UTb6f5hsZPxas7APeUwkEOvDbrrmtsmgmhhhRyZHJfVhSbV2FTlhU18
5sRwsdl0+beuCIHt7Y/oil6VWjeQ4RNu721Xg48m2uQG1d5LvjznltrYZkwo0SE+SfObUYnVqdlZ
rS3T34Ocxh1W5fKL57af3j8zZ04mGxes/saS58Y+Sg8Mh05aDnbuMDiDvauTtH1SQ+Zd0JI5czJZ
YwNEgl0+bQ8rn8GlI8h6kaJSX/RMFtczbiGPOa86jcpgdL+//1hnwsBGQdrEDAiFtKTffitZ1NJL
9cY/tAMw5dCb+/ylWrxi+ZYZNZAruw2yVyWq8Wmp4CFHExqqlw7IuV27MX/xikPtAF2+ox+BaLM3
9M3sHVD+nF+YzSVXQnRY0vmT1RRhQgmQhZD5GsVAQohbMALqZvUx0bpwfk7wGBQaW2uJeLxNqY6v
31UlaF+NunMIMtqf6ehboeHM5a4wUDmuu0p+XEelRQ5SQhfC8Z94e1QUwJbgzG76JigEHh0aDzM3
b0579+B7nad29jLY+x6/Vz80J9Oa7hC57ERowS+9bgMr+ZRJL/lUBJ76sA5lcukIn0mGcdjaEMlc
Ihu58e22SCixsqpKnINZiwELPb5POEN8iF1kUfZGJ7qdXwv1+v5mPHPGkEj0UBIEGHzKAudCByTf
1+6hHt2XXvXNLVyE7EJn5syVgaI0mGeI35jZHc9AKSsrWOw8msyxJ6v1pUc3fB3X7zhsuv3u/Sc6
uxggDaYvALwxWjl6j0W6eZKv9KOLuj00SLfcbGa3cTDM9r9n63SgwWky0t7mPUefTOi1m1Tu4hzo
4oDOqDu5X3WnvHBCzu5TklYo84RFRAqPsuZFr605WQvnoOylL3e+3tQo/9RV8ZT0RiGjXhnF3Zi3
RRnhYZt9GDugTWGzzLg7N3qNIvO/v2E47ZtzGNPzk5F24LXDUK0lO9Vss9uJxlIbzvDuyliffHu8
ENrO7VDYK8ArALydthbpVdqL8gf3oDHeiySzpAhP4+pCSXRu10C6BXALsZhQevQpbVyGpqZlFcb4
kPUsZ45Ku1/3oG/G/+P1wcInnm24KKQu325QpAw7p2tYCj5AGVbBvByCYgniJBXGhaXOvTu2Jjfo
H9D0cdaZ5UJTHQTRg+5p9c3EeiAdl0tmoGeCCaIyW/OP+QD+YMctg4BWiQ8fnCOX18FPiS14EiVK
yjlU7orUsQE09Sc5kovGUa0qjMfbpowte6ap9f7WPA3m/JIN3LfJyJJtH73bIWVi7ueGc/AAUd1P
ZTmBrJRuOmF47dV35irNS/XDuSU3+NN2Erb+0tHOcUGs5ikp4sGEqXYNb2mTvYFytU8xl7xZrPFS
N/d0q9IeAJbOR/1jy3AUummiT7Xl594BAsEUF7VI9/STnF0jQBS+/zrPLkVDAuG4rXl8PF22Ft0C
Iem4hworS1jTOm6gSJbu+6HQL1BEt9f0NhjzVMx8yKY9cthjtQwyMAbNWHUerE54Oz1Zpv0qp1cj
X+xdWXi0RDM/QTqrx6BhLS6D7jY63Mn61H8bv991QXO/PZV6YWkZ8B/vsOBMBAYiFc84Zhm3+pTg
6tcb85WyRDuGJc5LeWg12fwBbZ5LWIVzL5y7jm4YkJXTMnGCKlc4duod9MGo9ybkisi21uraMJnX
v/9tz/TBNnAhX5fYsnFUt9/yd+XWgjCG8+0eAF0joIoAmPmjKrKVosXXPlUgGK40pw6ehVjcw7I0
uRGO0DTvVKXPt8K3+qsxn4onbyyX3+//NNszT78G2xsREeQEER4+Psd24fPoYD4PSZkG0yvpV2d/
nJ3K0CJLs7x+bysXBTMP0TLzDlaPBCm9ausabgprxn7JRoEDdOP0KIDkJWhA92PXac3Q3Tml7ZSP
ZPxDvutr/vpwEkubh5NX9r/Bsvntr7VxZbrvDRCsd1JvCvOuD5jufnJyKoJwxKTevzHbKQUutOqt
+i+rgqGJ3MFGN05zghU7HddKi1dAP/0cT9Y6WleaZ9XGtfQNaUVBl7h2hL73mPz2sNmqQRwsiLFF
TLLT4n6YZoFEKfT0JZ7QjCcc2e34WrlZUe5B5IPhymqE6aJUQ18kavyxljH5LTOJAXnd9SErzInG
vRYMVTiIor8Z13xOwhxOwhIi44+AHZpP5qOft0xQxNCjsFOWq1FHppUP5J7Ao32QRsv0XTjt5Ea5
mY1ZrPcj/6fIk+wR6bx+vCnz3kiu06TXzR0uduC2hzSYhy/laNWmG3s0x71XNQsj3Tf24CW7zgLY
vVv8fMUaAgytqr4Cz/C7u6XIjeZ2Lpy13YuKkuD73NaLHgFvd6eoWUy73eXNiApWi+yn+KhXnVah
M6rWF9E7jR3D9KieJSr02nccONsPaVtaegyrvnHmw6AGo5Ph6Ka6fV+teNVEvW0tdxs3CjTFJJ3v
3mg6yaPhDnS7UbjrvzpuP5Ux8sKAxwyZgcKCWW3qIXJwqP6iO6JPGF4l5hdo/dkvwxoDMi5zWe7q
HrLmlduxfZ4g4NavjDi8PqRbX2Yh8jDGtzUxteEBstZihMJopHXHnMf64EyumpHEsoufI/Kl3Zcs
rar1in7zfIc4Vls/KkJCtstTxyzCYirXIZSOu9xgkjMl+1m10xekYMwgXk1tfjISx7nV9VL7Eqz8
QbN4XYnBuVdH45ol/7WUdU6oi6Sc4lmuCkWEwGi8IBxzL1MRNJP2tWaWm0a23VmPgibHdOui6IOg
4cozhlY9WmvUWT3WWxn3y2dvbuSrHPzRjIO6YHKhg9cZb8tE1NZVqeXWeJ1PY/MLqlU3x41syu91
MJZ9WAaOsMKOcnSvpJu/5siGvNQeDumhq1fohKXaHHzOh0w3mHuVxhim07h81DqNXLAounwIA4fh
XDj2bm7sbYCdwR6ZQzxfNMrweEkSZqzZ5BnUeHndHGRBJ/i6tOou4Ufa+X2Bl/hPOftGHxtGt3we
09XNYhx6/EcXkbxmil2xWN7HxUhqO7LyZHT2TNehKwi7yyTV2WjoXy3MkQmVlZu2twJGRKJFwpXe
GlvQpgH2ZQ5Iq6bb8IjC9qiv5yELEiQxZofMb7Qs7cmzu9q7pd8mP9eSOd+rv5YVhp7DmGT3higM
98tSrOU1ySpw+rzNBpC6fbXM8nYpUyt58Mw8F/eF03lthMJkcMukXBa7VAvW+y7Ql+9ToeiBQRzA
dKAwevtjl5VSf1RoUQVchWjDcJNW9g+DEUgZwVcNlhvLH+zpikHkcLfQCHDDCietNGzRfUFFEii3
fMyLBSRlMvU4IipIImFiGRPIM1E0X2e8GiE82KOaoZfTm3scu6H6oKHrnlxPSVdOu5GOUsqmq1cH
jbu8feraxgB3vPLGekf1z0NftvMXIxuTapdyvTyoURYedBdNf3E7v39AUBdTY2sYdANudythtdKW
WkPUrZUX+lJ6jx7qbzZ8H+TX7owOlY2PMPjkNyU0zoeV+uJeuOztfUY8ACwqSj/SXXg6EWrg/Rq5
Fu5bcYN24/oV+6ty3acWcLbbVhk5PjDpkrdfM22QxpUNQ/05G9fG2/Nt/eADwX4dI9zOpocuadMl
AhM4z/fd6gFFQxXGk7GVC1UiFYHMYVjl61CHdq9nVeS11dTvq9J0033XkE4T4oyx2lkmgvgkJEa7
d2rczaI8nUB/TaXp/BjtRRphM5oVAvBUcSGNPDbvim1Y6K1V+7SAfPluaGP+y/OE9VjVaMdAZ2yK
n/kg5p966blF3E3p4IUzzAI9nsfVfqZTXoBMNZQOSYb995WAPNRxMLbrf4HRJ8+Tuwy37dKsvxff
XZgaV+v4eaLu5p5oFilD3A/7r7OpKtyZK02JfVUbzWfPGrr/usTIn+klZxjelFW3Q97TwBAjn/wX
p6RnjMFtk5dxg3TPb9dnLnCT6NnUHoyxabN4njL9ofW1sj+g75x/UKM/u1EJohyP6wmfuQhBqewz
wtudR1HCro4K3au7gwT+WcTMvd31Trau8zUDEpRgDjF6eoiI9/J79pnYoKSFcZQPmfBeIIBsh45w
UBmuXCe9s6umK0NYLRk67asUcTIN3GdO6SlawVIOfDLggR9r5i1MOWW6qEhrivyH6hJl7ygq8BKy
pT28TGlrdF+Xxa+/MFucNahILaI8jZNx0+KspHmHce2yg4/TRMu9YQUv87R2P2xcbOwdV1Gt/7dO
S+/sE5EYeDVkq27vZN81H0yvFv9ZSAwS5GdT3o+aML/RT5AqcqxhXEJron4JW5O/76pr19yN+2EB
9hLKSnX+jQdX2oIbNkwiLEWVIwuBth2i5m7bfJxVuji0vutqjJJBTw6kkt43l2KvjGixJZ/8BiHb
yF/7QTySQprElyrvYO0GRdDGq6apH4036U7YjpisxAKIArWj567WzSJNv4jh6q/GbtGqRb8yJ0dc
D4b0nFhriym7q0xPPYmp7e2rzUw+Rf1NLV9EBZ4yGqXpjVHmB2XFF+kpuEsBNBcokoNZHvlC9wEj
N7VeO0ikUvOnifos04ynDMDVPtVtPhuR7c4IRC6rVWsZnNxEuT8bOfTi6/tpL5n3mbQX/1UaEYgw
gNc5Kl9rMgw1+aaJulmmvXZoqyXIxucoiLtKWFUkxKiXkWymaYrc2tdVWA7DcNcnlg4kpMGAbLem
MP4wUMCX9sAV6b+aA/YrYUF7tQjtVJ/6WOgcZ3ap1eKC0uvB62oJhTTUpo4TV16Z4qVpm/KrnU7a
8nVuerOM/sfeee1GjrRp+lYafc4eerOY/z8gM1NK2apS+RNC5ehNBCPorn4fVnfPlFKCNL3AHiyw
B91AQVJG0kTEF+/3mt5tvY+jWbncI6Oo4FSuvY8xbsp+YWJoXBL+3EDmX6XqWbJH/CyoQ/rC2Fd2
pNILPiVdL3t3e8koKiy5y3tA4QqT0Sm8TWl5L28GEYTF3hibPjybRZ2/kr25uJ+l5cwOGTo2Fs3s
ZVaW9GANmFHkzK1sV/eR0cQm2pj0zM/kRF2WWsObKBq6zb93C+q5KRtLz+d0eW28BYp2BuEVjeEn
pqlSvXMLBy+/sDQN6wwEa652o5F5/qGIZqvdsf62Go8IX3TnYg7Y7TPbLvub0bfwEIBILcp3ARZX
RhziYVlcIpkU/T7o3R6/ExKKSQVyYJ6/czk93K4z9N6k9JWjk16X65pkDubVsT/QWuW4uZiv5iYc
62uYpN7d6kVll+QRgrn9mGdWs7eirCNpGM9p+Kzgku55P3br/Tyv1vsUUxFWgabvsyvDCoY2Blrn
tXebrsHSoWgKeQaFSLzS0cYawQyhiVii7Xn7RUzg9jYpHMjLwNnyeEmNNaQBkfXGXo2yUEmAWw3H
JO2VQ9L20fDacMImiDOmkDoYSnAPkqpbnLdt79c6i5vInxRx7roWN01aCPmjXGX7wTcLn8rFc5fw
srDC7AoHQxLrKOMqnUAaSC+ErEiYjFojxPzOrLvhqpnswTtfDJ+aCZVo8z5qa+HDILc95gH9xw/j
pP2Lvp/t6GxYrBJdZ5MtF6r2ZBf3hZeOZ8S/W+tO+WH9URcIjvBAG908JoLeudNeH32iwirv5kjY
lxk9ECPRudfUV30IQS+WXWtE54hz9XXtLii9pmoNynOcuoc0GSowyoOqS9asBh5ktyPuT/cxU9XE
6kXY4U2VY6cCH7LFxmgQWdsn/th0965LUBdTsI6+ulmTT8ybtXf3rPMmrZAsgxmPJNpaExsOvodh
Wze+0WbrVldmjTocCdWSfnCbZm0wAA+Lj2xPQZ34tbe+jUDkfoyrMNe9yOr5bbXOvT4zULoqbJ+d
7TPLuagOlRz9N9mqNrK4GSjOoK3X3vRjLTp6Lp7zjepjNa6XKdJ3U4upZDyirjT3dViICgXBEgRn
aagLTpoNrviHjjbxd6P2+wVyPRyleHQap8HP3Fve4LYl2iQH3rBjBwf15hj1rTwrhiaKEoXjcZeY
S5SZCdVD017OBRwZLH/MgoelFZrHNdJOF+eGk+6Lqk+j2DR8UR0oJh0KS4JseaiGd3CmXAOsWul8
qe1RlwmY59wgRuzppgWdmt6OhQzprkT28LaUXWDv6Gj6fmJ5FH6A3jWhseTVfMyGzLXPPJHNu7Qc
e5yPAJDzRGWDeaykM4/7RkpDJ9UCseI42xlG6NaYlq8o9/3Pja1z+ULH4Ql8aEOp8QDYus74iTzE
bLqonS1vXZ2jl3Zqb00tJ++Jw1iEdcoL+NATQzES/AvCbsh7OwXE6Db7RVoPDh6fXgoGMen6DE2t
v+wrjZzqBeD2MVKNLwQEYRerKvJTTlFU3CeJyzBC+7iOsI6osPzrVbneCy2/J/ZXqgt6UDTYLHxg
TvbXkugiUYvMRPxtFtfSYzoWduNfeQuii9E0+2Rxausft9i2BiMWKTTMn/DExW0nDdzCNI/EqDSX
gyuqYxfpl6w1nro0GiB0cgmn3NpfD9+MELKh7ZKtc4RqGd7agMFAEWp4RVy8+1aIyEzjJaef/0KH
4alhabXRxuANCXB3fjisyhpVrIU2j5bTm6+NokTWW3vFYQQqcBOrgsQVd1E5ihfGfdw2hpe79RLx
fd8M+0+e5DhycnDzyjo2QeMeK6PU006ZFcIPZwEujjMzzS4H4jOuSh1Y4gWw+qm5AUXWosmwsflP
Gx4465g1p3/rGNXRBmhlxSucU5q498uXfNyeGAqhB31x0mRgDp3i4hxem9pQnFsJ+Zh2GZhTEqTp
cL6o/h+7I3JBhAfRAHMtOvGnaH/nmFmXT8I7toPj7VNyaA4Z++jr56vcJ/olm/ksTW6bjh6F7sM3
plONNnU3eUf0VgbFo6f79zPntzsnneTBx7n56/MDPnUHt3VlY/2xyJzOjNGVXTPVEeIVMLi9NSr7
amoDXE/r6iWj+Sfeyi38Bu0rMU8kfp5c2zxiqkBEs8sxrbPEfiV/Y5/2S9qeq9QYznAuDsmEVFML
jtBb+UupZY9v7Ubl2N5Idgd8rk7WgKYaOCp0HeIZlbmHwCzSS7tGh+RGo7nDeHh5YTd6vGjjbonJ
BNMfTuOjR1lb2C3gUOQc1w1LhBMx7Owxi17YiJ7ofzMMzEWuiCbUI08kK2g5nYvSPUIR12U8ecNw
G7VlK6kup/Y79JL2dhla76zKcdmNI7/s/U1MbeMh6pSfnn+bHj9idiJcfU28L1l3Tl/fcCVpPQAM
PJL11V1FKUCNYdv6AgA8eA3WXWIoGuk4dJvq7PmRn3q6cEd/Uq+eaFGrWgx2MLAhD9IOX896tjhs
L83B1WF7M1mp8Y+XWK50C0OHr4id7um8cXNsPqdeOMdtHrOIq24XCqc41Gn3OY0a/yNYQQNoL8fD
8xf6eMISlMBs3RQXaM5OV1ejHFHnOr599OtsxQvO07vZrkLgXXN5YajH2xdDgePiBEhVRW7nw8UI
jK8qSy9zjvB+1l3dDNm1orS+xYq/PFQOvf/RD/x/XOvAbCX6fCt1NiHY9or90ngb/WXo9FqaR+UK
cYx0+tVbzJfCSp54W9BjcfvIIyWG7JTQ0I95VxCnYR5nS/kiCfXUfCFvWl2T7BCJ/RAW3gvS7ice
G28LGjb+g0x3WlwVvibuIHPW41JRz5teXuAn1hYHbYTNC3Xc42bxlmAOZSlikaPrcfLYyCC1x87T
1pEkoHW/St/+snnsnSHudC8k1iQJm7fEhUMDd+Ej/MKK9MS9xS/NxwYG+xOqn5Phi7yqg5q+5XHE
DnEvR7jslV+mgCRrmejJ/T+YEBC0NlDop/PMKVGtqWgJN8pcj6MtzaRfqw4/1GI8et5Yv8CGfOwS
SRHJy7lx0LjBLOsPX07p+VPrad88NmnHzDaNYLjfwipEbE25/BrVhEbhEOe0fVyWkVEm7OezQjIt
rRutRIXmNzBH8sLnqP3HlQNfjZIBB82Na3J6G1zKWV+DBODRW3hvpOMsX6xxLqvdFPbu194CQXxh
pj6xPLDSQxDEAZA8o9MWuaiRu/pBhToJ2tFxNId5t6wOyaRery+2FNBEo99+fvV7gk2DKIWjAgsS
5mSsEQ+fANut7Y7omI7A18EmgZF0ZmsZrh9w1IdTIybppbuBnffQFzO2YJZqml3VDsFLmTVPzGjX
Q5xDf37Loj+dZoZCf2I1go13WatDCqB9tM3B21tieIlD9MRQGJVQeW4L4uMZ3QZKFc3WnnFFf5MW
obqpLIVjSWvY++fv7xNFyzaTfBhYhAcyox7eXuRmQzeQ1nK06QuInZF69MO8rrFeWKOeGgfrQWQ8
XBbH6JNizJ7zumhIrzl6c9ldwfVvd8tomy+8LU+UI6yBCCERtcFgPb0a6vPW8HrXPPoz7z9qGuQ1
h3kpS/sQlqIfE0/p8stCVUgreWirl46dP+mUD3kzJK8QmLZt1MzL03cEcYarM3+x2MworeMBu2TU
K1UL8Ebnse6BlZbJjKGk228wsKBNjk7U/YpHXPQx8nvnq1nN08eUWHTyh+i13mgBZJ/M+WYnPtG9
/Fw5kz3e25YG1JW072NTQ6M9Ohgc3DrUgfdVHnqfervIxY6gdWNIgiHQn6VXrpfOUCkD7zo0Hrt+
ATZ9oUZ6YieAtLtBMZuR8aOMH68Mu6GC7Hd0CDYA8J4xJzcy+r7gXQk6M/1CxX06TZCEhduh1+Sh
b/Sv7ee/lA5D49ht6CPO02MuaZzRqXeNuk+MJu+Pz8+Tn+TAX5/sT30t1GAIhLDUWXQejoWhWBPS
GZhZh0o6fgOo+k1tBLN9s1YQ6ZNIzuoSxwXCCoysyD9xijW62Bsj95ZFOryaVzgvMVoy3PUULXA7
KadOdh9LN12CGwElOJFwk+/nlHD4b9KroytzUoM5x6HIfR/0dvIwNBw9q9phZOHlt0M+e3TNZa+7
ZN6CxJKs9tMMuXlgflqXaCXNEBdRdZhrE6dUuxdy3hmDXw+JsamvYkLVkFibqxTZuZ7N+YNn2Dms
2cbnAlUThtkuL6e+fTVN03DwZjUuN27agCYOWL1G5+4UFc4rYWclwFE2VniesDf3R3D2IjvrACn9
c3g6CxGFIb2Xd88/kdPdiAfCvmCBN5BW+1guicVKbTAv9LEI+xADCNzWzpw01fXlSPd9PAf6tz9G
XT5nLymDH+1JDL0x0zepO1ggZLGH7wLhKbZrGP54dEKZVUmY90RH5VOXfTa7KhiTnAQR48JXOEwf
LWVY75mtOJw39Qpb/h/fBSBJppoJXAG1dZuSv0yBQJew4mmBHYchHXcdlgpxaZX+18iF0eD3TZ+4
wZC9sJg/OoNyA4AsYMrBmYPrfcqkJTgA9L3v9HGCJzdyMvGjW6sBHMf0bcLkrHRnWjL5knbmdTNn
CClEJpS/M8p+gLNjZeVLNoGnS0GAv9C2v4DZAPfx/4f3IW+LssC9cjm6bRfdZtooj6E5ObtVDNUL
q9zpVsZQ3O3tBaAQsh/xe2tUpNT80wqsoctzVzX1RQ/97uz5B/vUKPjHQHPHrws78JNjUVNFa2rY
o3lca93s8rVCfSzrl/QmT7zKDsf3n9k83LxHpH0P06cprFiyCwLRN6dxE5/AcNgHQls7u9qi6pHb
dIW4jAzh31htO72wiD+ex3wDoANAE/wyQDEfPrluGuDtuIt51FOdnsO4K84FgtxDEaTBsXLkknR+
tr5QKDwq7LeHyHGTGYz7KVX0Sd3jjBje1RNmi2R3ws+x04CYWgONc37Q7Wwex74SLo1Dei6WvQxY
87mmuIRvlytc/2iQ5kFmBPAk8U154bs9kuf//G44LSByYK95tK3VWYR3R67WY23V9mVXTv7W0Q3F
l2AltQZSy9jMuMXRPd0NW+cQTlC0tkdzlG6eQLnO2gRWKBZRSz+1RYy2qbHPpaLaSAxFPmjsY/ol
E0eBwCdpPvkfHGfw51j2WNHstC2GVz5nizkxIXF8ImN46PHZFiNdTNpr9xOz/3Zu8lLG6VbOxFKJ
po3NzJx+EGtRAAGpoCxiT9Gzi2t49q9cXO0/mVr1LwVZnRZ8261CN4CDDI/psTmo6/dpEalhPUrP
Sm9Mrw2umjIjVcNdq+hbCyvvB5nGWh6CTvpvn5+hT6yCoG8cRbEHAIF6VDujKLMH5s96hLxbdPtg
sb0fVYZXRexWTTBvZKv0VpS6rJOBxbHdbUXEh1rNZDlYrgIkfP4LneIA3Awbxwogqq0gAoZ8OJNI
V8KxTijzyII9GXQ6l3LEHot8NsvBSDpWeUWD1oLx1ewW1ymoKE3DuX/+SzyxEONHTwHO4gU8ebo1
zK7RZukip2PfyRKY3lz2plGldxSC/QtL5BMrBw6g1GNgmhTLpzJPd0hTiv11Pq40Sm+FquB7NKJP
pqw3L1pW/l1TlfWfN/k/vs7/K/vevfqz5Bv+/Z/8+2vXL7Jgpp3889/XxVdoMd0P9Z/bn/3Xrz38
o3/fjt+l0vL7b9f3/fAby8a3e1V07enfPPgIRvrrm+zu1f2Df+xbVajltf4ulzffB12rn8Pxnbff
/J/+8LfvPz/l7dJ//9fvXzvdqu3TMr7W73/96PjtX78TZfTLQ98+/68f3tw3/N1d19zXxfdHf/H9
flD/+t2z/gAu4aBMQY7OBon9779N37efuOYfFGpgthwOiDFCZPf7b20nVf6v3y2LH4HNbY1IdHfe
9iyB/bYfGdYfwBs8ZFBXPDg24dPvf1/6g8f134/vt1Y3rzow7YFBmQT/Xcdv3pcBZheQ5UEatxw2
vsOvBROnhWlg7bVRUCzySzE5A1kXJnrsX+7IX8P+OszDo9BfwwDMbFABbaRTQ3W7IH0RPpsd+3U5
XBnhkB0lHD7aqlm/z4MluHt+PI4gDy4MOCagH8aEA6ci9AKo5OGFpRUcuVQaeSyirjTVDjR8nc0Y
eRwGOXmD9ZARB6bASSyemr4s4RoRtXtR+EEKqdhVBK7nCaE/6rV02ya8cK3ZJaPVHZcuPKvCPLLt
REVttcpkVLB5xwRrskl5uyKMMlXsDDd3zHQ3BzR4HKhjtZyieOoNPcozVVgkVMTLqjkWJ9LRAdyA
oPeKAO0E3O3pK0TjEYc8JDbRpBK6pUE0omyDVUAae9SRIpjA4Wh855PEtxGGqSg4EnMyNgkMIhxp
qIEvYrDRQFqJHRXky57Pbc1WEOdV66QfvWVS6/sATwnpJPNAOXmuZMHvwUEczOzMdIUPJ0yNcH8x
NKwc+LjxOLXLbO68wJjDPjHTcmNQEh9bzWvseXPtxRSZQXWsMVJ3d6ak92Lv8xmWXxvbBeZ0m9cq
gRlJaLhbqrKbS+3uqgoWTBG7YW3I16EsCHtp8PSHflRx4dAti042l41n1dBZoPYcsxL63b7sVwu6
UwOMk30eMjSkRw5GC/T3QDZ292MplXyLNSTZqgau7jCh8bCQu0VAmoE1aU1R0oomtN+61tDPm89j
q/dl4Bflty4rKQh84E3zjHtuWMTbuKE89Gkf5V+nimP497ZbXZQhvGbWDF2GvfVSCccydis4hgPZ
uHXH8AtJ0jYcFEw484NrN0sFQbLtxGRAxOnm6KpwJ3ImZVCl6eXskiP1pl9xgrjAr9KQFRm5Y99a
22nBqK+cudX6rs+k6V/XvW7Fm6VcGLAy6sq8qSfq+0tcaqIqGbzCmAuC8+yq3VgvvbNvwgHb5Xix
p5EUQRyFIV0XQ5T6l8hZhH87Zzk0dTbmtu8ujbKL7DouPLj2R2upTOkl9NQ7dz9Dperl3s2KsdHE
JtoEYsW1qIPukMl5WD9Fo2MbfSyhxJpv6Dn6MBJl6FbXouGxvXI6YUc3MsODPsbwomruoP4X+oZ0
BMd668rBhxWKczje9OnanC9osWLPxyE+t1SV7dsRVxGwoymt2xvYv01xPaIX8bnpi9cfYeCRkXU9
Zu6kIZdKMxISR/TCrM/CcO2Xo2g8h2gfX63LzbLSxIp10PvWbhr0CCnL28JPaw5JYiqtswIVUHDe
WxSHnyIxDNPrbDTTmkNUJNvxTlazW+ewjERX6jjXdfW585DvXxooC0kTy3C4YfVBxazSnXZM0TPj
/dKGyZZrLJ/WN9NIMO9Gqddz1o13buMasr9bIuUU0Q1rVifTRE52VuvXqQG5R19CUMYN6cuqhPLW
Y2vnqXyrITway53oZrePR9iK887vZO9PyEBQDO2FvxJEtusiKTjHlH6Jayv8/gntYw7pPBmtfgKK
6VhKo1ugrGK044WXLypxdI2CAQqbmc1xYzh9dgAcSeVZMKjAvI2C0igvVqPFFNkZFG6WMvRS43xW
WQ2PtDQK/F7BIXp8kabWemdUhvDO2roI6liHQepeVIq0mjYDJdhVAOaYgBgWnRJCLOwl3C2oRKHU
rmvfRu5555TZiLBEDnMGS7vLXFl+yoxxkdElQPyY1a8JqpFTep2NTZobVHN1kOsXMP+H2yW7ClQL
m00cXwKISHR3Hu4qhGJr5YQmVueabNA9rLaOIAt/LT48v389OQ4nHvT+VPPAxA/HYd83ycvjJNaR
lZ3Ffd2Pd2UnXyLoPNyW/9okUZrhdcVuieXEw2E4loQiSBnGEEbkH9dmvhSmoIfsySs3p9FweP6y
Hp5Pttu3Zd+i5Ywws8N28mS8tMNQZ/VhkDrrDI0O1VaDq3bX7drAGnZZk5lxx9n3vkoJHn1+6IeF
+M+hqQlYReDH8ej8kyfXmcvop8SrQU1HJYJlX31QojMPpimn3T8fCvYRqFcIT+bREZ7N2gOYZCh6
cf7tZFX5lbZItc+y4fPzIz2+n9vFAPBjoAD+dnq60MtSD4GzEV+nFUcI1NtcUNp4H10smJKQthtW
CmV+Pjp/R0j+3yj8++/tnZLfvysq//8nyn1Okv/xd039RLmvv92fnA/4gz+rfSf8gyVyc9vZzHAD
HKr+rvZt6w/mM44QdGNgBdCN+a9q37b/2IAzG7ySZgn1OD/6q9qP/uAdCkmqAJexHHYM+58U+5jx
MqF/Lfd5LfFD9kArGXDLN3g44d1QULAo/+MgV+2/zcUIqz4hCLk05VXYNlnwHdhC4iui2nXo5WcX
Fzx72RP72Szni1NYZiJXknh9c46qficaxEE5C3ZEDsPZ4BKXm6S94yj7xpkFsfYHunU6j8vco+BN
yNS1h/OqQVORoJ3YXMZTzP/La925bOKbeaV9A/PY56O1UbRTFS8dyHZ1EH5j5WfZPIT+lwwu9lId
wm5pB3WYQtzTg/MAyu2IKqXeFFI+ftp7IxMRWRYzBk9xgX7N7M5Coq6nxCwR1GYH7S013tmoU6YK
aS68wIvKNzLUUypdKBRlJsRQIHngWV4Yove8b2VL3Md1h7xHH5ZlKSzcPnMXFkNgDw1SUJhOZiz0
XPZJ10rLjruyJelidXXTwS2Wltr1vCEqycJeXYsuWwXd4mkRbdwMZdX/cDoUTDtnRfDWxQQPBuJL
qddc3PhZ1smWIttr22TFA81jstejlrhpeQglGoSyK/X+jB+pGsqw+rF0LnlSMFizSF+aA22KvTHl
XUYJWFfknjpW9yG11JzHoTTGY562q4ox28fIXaKEeqXFGPrxHLn6jsfl6Xd0kJVzKQwXNXBctpps
KhJoip2oVvr/tpjTy1JnA9ndujXUocrWia9n1ytyY3JPV3kGxd3+hpQGfvBmG1TvK17gflfrHPUr
3RTVYv8yZN0+t/jFLMU8KyHg1QmTYCnheXMKyfQFHATzQ2iOVIYu1VROmYqA1zkUaxO87vIURJKj
FrFTZNiTzJqYKuRmtrjPt3GkVi7YEgtXGYztGn2w6sYNaAOpAAedyhm9uF4NG3F1m6EnxPlwFlSJ
DYROltfOBdNHAW3r8Nbvq8IrqVUNCq4KKdC3KXXy6SzwWwDs42h5s3OfTZVwPpp9l3WAo8LoM/SC
K/vqETuR1SFQt5rSaTcr2eH8Va8Trausd+ydzgrnto1m0mLkGnYZsbYZX2otur5OELgQ0WlDwJbJ
0kT9wnnUwER4zsv8lba84ZurJZz9tQwXpAJRmJIOCANXo9fzCxVb2Zi9YsbO73lruY2TOSAiKjCR
8RIjnNSthMMiExsedEgRmcpo343k4h5g2PefImeikOw0ipoJOY67IxZTfeakbN4FHPE/rxwB39Nc
awCJZ6e9qiXCtfMwqLPpSpMaGsQD7dgwHuAiT7tc+7PLDCl52eq+RhPgSeDFOGqUs+6EGUbFRaAg
tMRo9jqkTxybYoX56RuOtPJj7fXQtPslR4hFbcy3bok8IHkANeUn4bLEcMhf6um8N92lu5KrsR4C
lInhZ3plqkOYwEF0vlWkZW0twSwHv7WnRmzaj3BoL1Ac+/rAUrU4u7KzPYUPaGjX122mKPwqdNVN
lGR96+G/b/uly0mg6ppyGhDOEbv9QVWRkb8xVKQ4jxliSjmALzZIhIYD4wr3OnOYplsIgySfzUlt
gaXX2nvZmR3hZmbxltKNGHfuZFryOHM7GuSMnVPsi8YS/iXtZFcdq84Tw/Wi89C4ZN7mwcXkdm0o
dlMkZpkYQWeCddsmNJFEoQ52uDx/7LKvtG7y8TMmmzTkvSnVfTKQf2J8IPGxtJcc+ZQsRpryxrzg
QZ27QW99wSAYnuOxLY0MdnycOdIsz6MJLODdag7ebZFtFlUqC9x3kzkG9dUmlHDObH/EMbav6az6
zUdbjCxkEVkRpNZxuCMR2rzzM/aJ0L20dQHrotKV+lAOVWVcjdru9Zu28K3+mOdDSuwcEya/a/LR
kWxIdUsCC+nRInYgzwOl5EpHhzpDj7G3FQzqN1kzmEESRql6HVocjxMJDF7HdmOU81m09Gm6I3Kv
uUGjbOM0TFF+H5p1Lg9NqpFA2Wbe3NBc8PEw9FcseTNM3IrYxPnXTjgjCfx/J7+trz1OjkZcYrSt
qKmdqkmqvK5uRjQ1bKaDh1N+TP6sfauGOl3OONY309mA5P4VMdR5ihKvmxbM86SJ3MVX4vvg+/1H
n8iH5UDSdnCN1ri/ztibtlfDNC/oJHh1zBE32oKp01XSeB1W+lf+wO7Zse/aJF6wqBywd0clzDkV
4mRS9uOSH9bNRMXomv5bFs1hdY3sU/iHUuNxgCo18ocE7i2k2dGfSHeqs4EwV8zbzYtp6UpJNAUb
QBdXuHeJeHAM1HtCdFEYK5ApMqKm0Ct2YZBZl4UjyAqncz19JtGM3soso7w+pGSMRJsWVrGqjjXi
npxoG3yR7bS6cIPMxclqXUVDurs/nlcKl65DVvbe57knmhjgoQp6sQ8Di2yruTPkem4OtVrf+IJw
8QTOMMofXfjdBS/UrHeo1f0VmeTk34Ucx4GQZjP/hkuXCBNDq+XCrtM23PUwaLuD0/ejvNFtKi+Q
zr+pxdrxkXDFb6JoxF07JHn1HlFT/5bUXj/czxwviMTihNg61wLLnQLRNaHc7zALMPJdPxQcjdPB
tm9hIM6b0ovG9G2dV2t3LNXCyk/xkb9mJXE+OZ2uinMUfMV3j6fMDcUywf4IOd3V71psERFr4fHd
JpKcB/siHN3RPEMjK8R5i1KVNShqWBYDV3jWXvk0AYzXs9c76lvRWr49Jb4K7DKZzGi9TmVhf8kx
4L+DeYPyz8gt8ysJj2mTFLXW7DadwPZ24V6/sUcHMTNM/GDb+HL51p8sc0uk1GMs84weD4Dl+rWe
ed0PHIKaMgmH2lZxHrTBfTVDmY6p4zhvRqHjXJrKq3jCw9KOWKM4xL9B1bCPXsONQLDq0jorC3e8
Rtw4IK1F8PlOtsqaNvdMiooMVUu/w8PKKuKJ7s4GD5HPkGSq5ssj6BNfsD8KiJHEt/E+sjp14Usn
/2DAzX5j5f5i06Oq3JJVriOZpcOScfMrCHmI3joOe9TZQu1adtgjjkZE13lefjUEKv0xEC38EUmg
S0b26Hhnfm2CN8linUTchZnEv98Yze+TRgYaz55I35vFNPzIvahLPwhZOhU7W9/M+2iscvvTXNvN
+Lbz/SpoE9zq2+DMLqRl7oyas8JLMoSHZ/6AxhCsHdLDMbS0Sfveug6/Iv7RKEAHuag4F3bX8CT6
ut7DlBheFySvNbyYI5jxLyek/wH8b3Pk5dSBqfTWoAJveDgmDRZvDEHT4gDp6qXroOHFknTeL+lM
mHrNzX5+vIetP66R8TA8pQG4DUiowcPxPPJs2BQsP4aA9Npnv024x3pvlSsp3oZCDTRb487WbbR3
qBFfoMk+BG9+jo7gwQdUCel9Wz9JBr+QUNZKAPdauOyRGmruI1+Ry2y3356/xId4xjYIpEuiuHAy
g3jBofPhJZYofPKZxTw2yDlKoK8JlzUYs52sGrt/1MT8eyy059ggAzacsmpSDEEzktp8YLsm2qnM
aD6IKTKvtCz1Sy7gJ+Fsfw7mMlDImdehVXQCfZEKOK31jEiDYyJ61SVoqVsbcz2XQtAKgfi176m6
d2LGvCjA7OyLgTfgPncEBWcPNsi+4+KTQLJhX7cLAGUP2ej5m//4CdNbwhsdmjePgBn18ObjU+J0
ZHH4MUEL3V6PRX3uGmX6J1r2/yGW3+1t1XkGYqHP/P1BP3X7/T8RFtf+A+YzCCIz3ARODABL/uyn
Ot4fNBo3ezgyiMBYNpnoX/1UJ/iDefiTIO9u7U6bl2r4s5/q8HkAgwCg8F6gc4PY/A39/LWw/dnu
frqdaqHp5dn/ArGgd0E6isQKPt621J2KVQftybkk6SopHKMhKMPBD0HlqUnLqF6mMaZTxN6LL5Hd
3FtNO5iJO5T64ISwwA61Z2X0IXpFpEjqV7jNOipko2i6WauEfljbJEDffnA5VYZpJ0Heh18xJWjT
wyw5jiAs1yo0LiLgE1UmuTcW3pE+ZPqOJbOKdjPpV1MdqzXspcTuK6dF0WmMbHBqUQL/+f1iKdF+
RWKNoXXcSxqdzYE8BNW2N1YTgAYUgZpd2qWLmhXVte8TKsdpKGt+OA0GCziYCbKqhXbUfN7UAcRc
OJyqjhuKe2cnpLSRW+NaMHs/HDwKwyyxlZ6rax3N0nwVGlb6pcSq3xKxtwBnzTEFeKnei7rR7dFv
Z2GfLRQ5iKnL1LKTOhqRa1O/hWvKQd1Yys9ZNi9v69IfboV2Y7xZaIFOc3YetFb+dTD8911KtDVk
nBFnkiu7VmeLacbl7HzXRf5a1FNQJAPNUkxyBMiBwP5moaTF4aW7NuxmerfmMKBEOMgruvTOnogt
EJjIuOJrfQBj5p4SIn09VO4FVgyXmVL383Sz0D5B439ZNf6uEviOkP+1HIu+xErZzYM3vvKuIrhK
vh3iGrPsV+WeBx3Q1+A7yVr175dVXPfcYZvEiU5cTHK45djkjrsFwWkcYMo/ZW15yOq1dGI8ji7m
ebjBLs07DIGLjYOnNRZXS4WzSzff+Lnn3ujRujI5K7W8GCkKwLzyEPK3QCQ6e+/nuXMuc6P63+yd
yXLdSJZtf6Ws5ghD5w5gCuB27HtRnMCohoCj77s/qu94P/YWItIyJEolWVhNc5Ayy1AwwIsLuB8/
Z++1bzHUWP6IQJ1zD0y3iYNcMVNv0W3i1tr2Y8/gKhhTJ/ULZlKHsdY4CgD2yNOURXnpzMtsRhR5
VJGlXzhxea+byOna4qnO+jj0PBpgWTtQMiOzqvEjrXXyOLYmc1DJAcFYGsLsmjg5172vtMFJUaMD
CwMJAVGQTe3FpBFaujqBpWMImKIz0m+u4lKmYlchWHqoYk+Ld7UeZ21oTMi8PR4E3y3qoxLtnbI5
NDlOVO7Hdr6iBqL5wLfvp2vFuW1zfRNEkaReULVJdRRyuRuBfcCl78Np7csD29gj6Tj7gsLCL9Cq
37StW/t4BtDKMWHzFafErb5tyb/i2OU3xQIpwpU6/3A5S/JhPY9KCc5i4A/U6YKZupQ3gwYY6KQ3
xpVVYrH3wOLNgaHqT1DhQrNs1Kd2zuw68JL0i1MPWR309vradcK66Kd6DtnHrTPFpPzckbV9KdUm
tM/mYx1ZDZnsQ9MFbrZCLFggWftrjb8WfT7ztsICEUbtJFMtuuwG2wsYXIuQT+XdmCq2x50Haqza
2938mhn5lwko7r7uC+MKXWNeHu1KWy6qsTYOaV7S9lgSfropayecEFjtJo3GwZkTm318WGVCW6Sw
hQ8e7pSa/bQDTAUS0LTSzgrhwhwWRim8bIy+WQlcs3EZvy5oMM0sHoeLyUrT4rpotDeAVUjA6zcJ
XqiDwqZJ62ap+gdqdTdMEiAXTl0HxoAyue8f9abKA5e19kIX0Vnc2s/UGfABC6thOkVIQetyLDNA
dChXJ87eQMTxucPl6OtT6V4RCuGRkGtcqYqlMFNePvpRpd3YMjlrVX2lys4+31S9Ay2t63xEXkKL
bmBF83JfH3vb13S+zVjCn6gt461k4B5KaHaQlpqv7VREb23ivOQek9XRG30khgzK9NrdE5f5IRoX
EDC6dpr7Yn00SzMjV9NrTuloXVVbOzhIKruygq4ustcq0srruJxiwCOFChGzHLMyvbG08Yq8k5Ye
deb2+5HJ614baFCbQ+UGfda6GxoFjgwpSH4t2rDOpnPq50tgb9aO94m/Ignjg9HQsbLpVWlkkTfi
HPdOzlIDCbNOq3sOS6G76vwf2v4C+LWnkUTpJlMwdfrBsmtxlbFZnuqo70IpMZUe64YlQ07aG+em
gDVHhGvHhgFwlAMpOiGarB9FND07onIuFo9EpOZYuc0erWrtd3l3sUZExqTIkT05PBdppPuON5zK
9oKJ+QyMGnrJ9Vahs3J0TWAJnv2qeUJV0Z/H0ewGjH29XWLW53OXzcGgPrPSDUwwYnE5Q4q/s2Y7
/mKNX+lW7izeatPXui67USwO4PhuPUxYwpgPfZRdEIcGGbNurtVqd35Oi/RFdMg2PLqiiXUn3de6
F+NFrKfh3LXHdkUf2XSXejV0R45oUSCrJt8zBq4+efFwXTOImBLjsuiNsyXNbzPzpGszfga0LdGZ
EXPMsErqgCpM9OlSU8NFvBgEkxra47KIK1lrqAIJV43L9lSY8VcW3yk+gUktAxMDhVKAs1svvXC1
t9q4HeiOOl2+pzj4MHorXS2s0z5x1TuvJi/VUdnBLlSuwqnJPtesk1X9YFqfXIjiY2L7LaTKuvLj
ubqmNtjrM4OX9jJSqI1sCosyflBMSFsXS/bQYwSJgw5qqZaoo+yvWu2+0NoPDW4GMz0ObNWwdMJ4
/epK7DO0wKWjhQPRR3k6HcGxXcmVxedl7RRkHjAukr0dBI7jgjazL3llb6gng5yWNGyXY8PYZRom
tgEWY5WGWVcfELScdSYJNkZzkM7nvBXXLm6OpKh2Ge2hwqSdQpRNoX0U2kVh2WtgNLpBSTCE6+hd
IlhiVfyA9TNkUoVEa2faX1rdZJ0y1Q1+HO4XkddVDW9mlbuWVEehdTtXay68HPVRFE8junJUZ7dr
VwXM3s+wCe8TUMbl7F3X0I078oEHeUNrKyXGdMvGBuV6WQJFw/RHTBLpH/UtyihqEWpkN4AbSaMn
JdSYhpF1ZCx8Wq2DYAoyj9YhybvQqHla8uUz44nxDIJLFjrRfMDveD3NTFEkANeeL7tmG47X7nZt
NJoz9lSeVZpQx3ihLnWHPdOA7rJKe979sn8GoGid0rpC0CadlY6gjFR7a07qrmivnSStjiON63Bo
1msCzs+Ndjw3+11ruUto0qYe6SYiD0ERcicgcD7NljceZcw3gJEEGVDaFGFlv9G3ufG8+RTzI/5k
e+FUFPcxlUiwCDEcx3IBr7UY+yJrgW3qEuHdcoFsgx5Xjn6N/Y73DxjnoepTOHD2VO/4XyCy8tku
p+QMgw9Ptx3F5AxLyp5Un+3ANZNXWK8nx0k/VHFCeThZ99GS7BLlHaxG+YvTbQOKB5Mrl60i8lfq
h9R0n2w1hB49AX81r+z+tjG3J57Y23pgbMWQi704LDQVTNVyYSh9i6nlxjBJSE+JQ59THwOwZ0el
KvJqYhhNFMeLEoE38bCqGVeRHpI2zPyOEg/TX0j3bl9r+rMFqS+bjTBa6vvCrpitMt+ANvzY6e2H
7adkmz/pc3YPe/HFE9mlM/Z3mqG/0b96ZHiQ+i0lge9FIylEAHZ7KqnrdSrvwVbsmzzdF3NzqefG
mWYVZ44y2OuBIOuzeW/Y3eOsl6FVfepyXi/H5nakxbmeS54A+WJ080dvmD66rXMZD/pOrqWFFQ80
qxkfSP55nKvoyh7EcajirSWNCLFuS7GLCWR/RDO3BlJq0Q4K0sLPNqy5WMNouqlAMLw6mcrebaRa
1JBJ48e1JC4ENC5FHXqyFaLiEKkA8NMBC8ZLD/HpPDHn5hi1RlhT0TfTsssXtcOzjDstv42jM6+0
PrpAozKelX6OSZxJKJES+q7K3Mm89fb0As7iErl/sUl2vPkoBo5TafJxdSWo0XLpjmWtv5KdA7FA
0ZtfQpfVEZazb0cyTGgQ9vZZ5VSh1nivTqc9eJED5nQ8yAodR0HEHwzNTyI7xwnj+cSPYNQgp7pM
vGuZjnNYMByKrPU89YitXgVTa2Lqz4GUEtwl6iO6fVYhi0r5mMADYlginvVJPzBA3JlmwVysds6S
ato7znKnHHUyOvuK3JuLiMlzRKXCKrNruuolz+SuZmefdGDWThc6AAddAQ4tEmfJel3pDFftZyT5
O6t/iyttR5zrrYIep+oBuWhL8deHM/fILq91ZIRFCT1CUBlHE1VVrN+upjxiX6enMjNHdhnO96Fe
pC9V3l5qUnvq+munnO+JH7vsaBUb8etEPRnOi7ePpbzMEsj3/fRUjVYTJDm7B83G7KFeaEEGVrsi
c4yv0g6mbKS0N2nNO9Nti2Bs130E+/dcGrPIwzzhXMXhpck/gxm3h4vIEZR5esaM+RC13cJpyHLT
DyDOHRZCe6YWH9BGfM4TRcB47A7zepdUeOIDUPCefXAY7xnhWiz6V6dLzc/G1Md3bVLafHBoga9J
3RYvHqN6AAV5X7y1UcmyjjaD7aWwvOXeXnLHwliyLM1lMnnpyepR7IdavJQZQUCi6Vj5iUTnaJMZ
1yNnOM1fhMFIPpXg6QOqrPZV54xIlZe4uQUrKCZuC+1ppxGDjYqOo1YcMwE1i+Qld6uCQwmjqDNL
IJ4K9GGgne3lJk17N+1IJqNDBwvdQb+806to3juy1csgEzBJd2ZiXEk5Qz1dF+tyMBP9hRh57IFD
oXPmz83VyP0ZKnu7a+Zyl7QUyaGV2CCL3ULQa1RApjG4axrzt7poo12pybI+L7m5VFcjs+lQs4R8
JMPbYekGDXolkISWaC0NSsBJLO2zTXBNHRRtHiWhaQ2d3Gejii9Wd5pRhDepuuIXmx5ibagvJlND
SJE2q3NfOA4PjRrL7CGd6+whazzxuHrR9KahG66J723RMBhJmSkCPvVi8vNuO1lMs872KnKRlvvG
zingzMoGPb3akEPDpnGQlMejKIbQYcFwAnvkuMlBuZV3UV6LBzddR1aWZcSmYdRi0i7SDiVD0M+0
1/cdDM+Wl24tsp21wqkMhVSCaYi0rGs43Dlv/zA41y7IZ9pMdTWcU1m6ZgAaHCVDNrNZBra7AGbt
40mgDECGfm/0qIUoCTyxUvFXmxzVHeNXlRXaEw67JT4A/VT6/TRBomXVs/WPE0BJEXQmYOxwgs5a
KZHzAGaFEr5t6KUWLNNi/CtF+j/d0P9mLPKrbij9ieq7Zuj2r//VDDX+QGKGjAs0G6dN2Bf/lptp
+h9gOnQDXScGEp2h/Mab+tteYoCc46/FplJEkfnvdqj8A6++Bf+AsQLNTc75/6QdSt/1XTeUPjkC
RU599DMYtL9nEtb6uggnfeO0YMtDOeXahZOy4l0OQ8V4uXU8QqvAkS80OQrPuEi6GXvYpLzkSjON
4s1hW+ZQjJH7Ji7m6ClFsfCSTFn9iN8l0dm3BouCQxC05yexbpY76Y39a6XBEfC1SWPj1c0E7Q4I
alS7mRg5RmHXWBE6kNjFvNmBFBXZdnVj5XY7HM2m1evdwuz+ozHhw/xc4t4yPhhDGiWHths9VGip
SuZL6Wbq5DGchvdJO6R5LI268mLc7oZ8tDQzy3a1obl7e8mmJhxZy+bd6PQSYnhZbTUG2y0LLj5L
bTiBSBjrQ4pVhXgKWRrpXcf2TqBRjFwpGjRbXuhxXFzGdZpBbgZTiW1iXDaBFq3IT4gY1mbvyh75
SZxV2XUlUFxMKLbUzWjYnF1p8vAy75ChWMW6n1Q7LtftgPDAF+gFW6o7TjHhyuHJ9ZeGHIOLRdVl
FNg0Kh9yg+B2OOdMnvdrs6AWguhSjKT2RIxqA0OT9aPoZkHbY1bA77tEYT7BBxEPtw4OpC9erKgg
dY4Ob+hS4/MROyA+o9aedk1fuzmJC4QK72tEU2R5FvEXO4o8RB6O6DJmpDb8Yr3IDbofFU19ekUQ
1N2M1sQBUMS4hG1DRxftO7lryFy8NTl5kVj1A6SL5qJfkYkQCsBpF0QnZolALFH8BgCeTjsaE56C
dskj/B6IeDCDph7+/Yoz4peOmWVymJBrpH7XM4pGS5RAfULmgq6INGjvMc3bwh8hYrPppgXhv2sa
Ey0Q1030TN07KkByqf2KGvQcYHBZH3gjbRbnaMjum7Hig9ElzhqiS/MVJQX+4ytPaPoHFAhddb5N
RpNgxM0z+6Y1OY/SGhgMTAt6Qz/qsWxRzsTFF9nIjnEmcZtriKdjrpnOtzFCRlnLK/SP6uuqwJPT
1FbVLUYcZe2Qn1WfcjeezuMkoV8foVMqQqsQfbej5CmfZ2H2n9IYXX5QJYXz1RyV6k7L6qWfMOQm
N0tWFkgcHPQuQZNZm5gm0TSTEZxc6KeOeBr8tIae7GeJjE9jFissJQSmpOeTUgktNYEaK8CNpAGk
FCSDeXM6LSHnsemUruaIfoeGKxaYhLPooM3zxP60WPTLel3z+6HjW8VEn79YnpZ91Pq+ov+hMtQG
Ft6AT6QDFDT/C7cPUySkeBqcwomOLhDzYufFcykDV5kefh0j5VdlYCPvLegTeiDXuv+E6g4QlmOP
qbFn528P3jwmgrCT3BEHd9JbM1iA3nVBFPUcBee+1x77Jmq0YBpV9DUniLPZL3gW2ot1JZEMnSbV
Gi2HubhdBy25tEkpKUPG1OnXObGzxyT3Es2HW8vd6+uiuItR3AHWYLJ7WFNzzKlP9fx14DzzwhMD
NkPHZlIdS1YUbBFxVJ9hbMZhZ82xfDS9lDPRWrmzDFALyk13UWrn9hiJr9OfLj9EgPKiMgbUsSTw
1aZPhEZJlzwv2+7orA6tzorCfmBBbe1DiVxnDEWUiUOiGHUcZWURB/LntvafHZ4dnn3xF/PO1+q/
Hqri//2P9rXXblpVflb19/PP7ef/2vKdPzBpYm7EwQCLEzsXe/df80/J3xgAXreZE0AW8Bd/b/h/
bMN0igFpQRwySUH794ZPoQDwiI15qxMYlEPRxm3yT0ag78UXKNyZzwqXisSFyfVeY57bJlLbhpOe
sulQ9PVJR0s+B5NNEyonf4RgnK3X0adMK518iE5O4QoMc2tinY2JNub4lJ3iUZ/j5kbAJDfYBpf1
ZWlGLUTMWj3YMu7Nv549/Mg/H9za3LZvx7YbyAvEwAazQbAhDbHJZr4RbZCihHrU+TiKOjP9aDSM
m0TFCwSzrEtv4bBjnEQ5eYtcFME7x5H4mhFO8waP37q0css+s2gfPml6i6hrlg4a78Y1yF2ZmFQ6
2jh9hFxf0iDlF9mhZlh2PazzC4ObyNahcu1zG4npq67G+m4q53kvBmv8lHJCuNTiyIHwjszDb9sy
vVgqc4/0O2NTJJ2kDJw161bfpUX3JrLIZbRciQsr10RA212rgm+ezJ9Ieb53mbsb0nazJWNJQqdI
JNo7eUZP7E3ubPdpiyXRvatkYABAbIJNK6BffMOgIf6fZaFf/jSWb6Gg//uy8PBarq/lOyXE9iP/
UkLofyABhAstNzUEBT6P7F8rgen9YZkIKYnlg2XGivD3SsDrTpA58i96vhsv0EAy/PdagO/cQbgA
PMrmuQUi4P6TleB7lQyWKwQyPC0w2yj9PVu8M5tQj5lxr5FQFNFiZNP1GjynTTnHh2/uyk8eye8V
bdt1APDwNP4ZL8nkd3u1v3l1m8ZFsM2QzV/oeXxOrWn4bK8reTtDjOgzAzn26+v9+LlAS3DDHezs
CM081uZvr5eZZJo2FXMOrwUEhRaXxi5q4t9QhX72qVCyiA3oxItk8B1+e5Wks7yCc12KMF8zb5kb
oYPy4Jhdk1mU1NjV9SL89efaXt2/lSvcR4+ASh6a7YEB8vyneeib+wgivHObFoVnanfUXOS4zCHB
ILYimieej/+3i727iY2+rNNiQSNqDHeZD7lZWY+EVOkYSlj497++2A/fGDJHNiJPbHzzDav67l72
ul4OAjalVTfabVo7ZUgHpP3NVX5y/zjKozJycSvrtJ6/v4pRLBKeDDwwt17S80xZ/aEFixh0bLn/
9BHkA6F1MnCEuazE7zGQhoJeumBcYphdQ3XnwzCEFdNvXqyf3Tb4lls0s8Uq47x7gVHciByfE0Fm
tW0csoGTGslx6W946Vst8/65M9lN8A0Ah9hcc9/fN1OjMieMLmcY15fdDiStplncRMLTDgUn9t53
1n7sLutRNK9xq6XLRYb93SAHZrOfk3DRtg/mzCsflB1akj1ib7RA9O/yy6U03NE3SHJBxo42N6aZ
1ksku3iDBqRKVYvU3dErDdOQEb9NnbKiEOsJ8gAxpt4r6qZm8RlOqDUoRQFlMNXh8iq1rvgEyBD8
GNMA+V0K8PaJ372J7KO8gZQkrJ/v0TWsBjETdTtD9ZG5TCzwwaOer/Jb8CHZnWRa7+f9YOy7WReo
CjTl/SMJ659LAR5nC60cBeP2gH3/lfTdiPJxEhtgVCMPZ2pn7GhQC379Wv7khQG1u1mCQSLQJXq3
xOG210ZYVBnw5gHk+miKcw53Y6g3mfz860v9sJqypOlbHgAfC7LTe0VwKrFeoN8m8CZryy8OnNoe
CIRFCSpbS92TYmGK37DofvL22DpvJxIjCDAYnr+/h1pN5ptyuaRhpHxE6A57ABvLb7aJ91dhlmvb
ZBpDe6IPCB7t+6soi0kjDe/tHdVgISKi6maAEhOql1/fwR8vhNaVXWHbkJhRcUj4bj9qMwmZjBEe
QD1ULsYqcKAgAbr/51f5q2hwkTgLe/sev9mDyHFrkkTD8uF65DoNqEhCy6WN8o+vAjEZDAfyeSBe
+ruFDZ4ofSgT8/kCTOy8whjjr2Ou3fz6Ktut//Yt3vJpt+1mg/RQjYl3dyz11NAQaIh2q1vrW2UA
4tUGc/liFF9MdNNzmfwOXyvkD98S+4LLzIGmFFdEK/j9/StnGYtJdhvUpiXDqtNL+psJHNhh52KU
KE8uupgPNnCZKDSjpjADVhq84lKYzWEtagSTBvlB+TFh+xp2Iy0ONyQpz0X/0TZDsVO2Nbm7bkqJ
A2qJZPzUecbkBAYxg5idqjZ7Yxqb2+Eo+9YMXaxM6V5aazojYuq7NpR6GednBO3CpLBqOBS+QfIc
NonUpBGUr8QflatD5PBiWdO98Gb7Je425xLBpGaDCYnEUGyp1nRsTVRzaCbaYgqgpUQgvdEifF3g
WZChN5lyCaJpqlq4bw7xaJ6xRVTRRsrIEGKCTjspypPnnDSedWd4IIAYjjR1FeaN0Q67zk2KGdmP
gc8PagpjRq+1jOxsBWHrkdbEPvaSzwZ8k2p0sd0XwDwaekcJxDwVtfqlu9rOJ7umlfzo6fAufEaS
dmyhEyudqgoId8USHSJTHNYz3aOzCbeORtUHM0E0yG84s+aioFA1sidD1IekJLmSRK15esAfjBrK
LuSEYnJcoKH4HbI0AhYGF2U8gWkoivDIzM4x7qwEo12NfM3iIchDzR3lJ1RAyfSE8yt6daoR4y+g
DXQGFtkld14utS9zZuDmGYqieSAjydY+1VJfH2xKEhX0HQX3sYL5eB+7YoxPNehW1JhpUqw7HEmN
9ti45QwMSFPGM/7u5EVbagxttWfWHwm4ohlMPxUOZ5hO4IIA42R1EjSl09XEJRSTHTQ41ty9TJOc
EHizGRrrjHb3SI7coI0v8D31+sXJit4mEM6Okn2KuFQchrW2lr0mc4RFTUdM117rYjzQRbdiGdTS
KTUPNp530/dA+7xoldENPjLRdaSNHvOce5ll3eU67eugTGXTf7EV7vfzrogs7eSKRtFx1HN0VpoH
nmOfYX2+4b4b6QdaLtimmDPm/eMCLK07DqCVcEnR5DMgmSzOMy1Hpvz0oVO0TYuyyKKsubGllzfj
qVjQDftpMcb6XugT2SPNAm3STztVO2/E5RR4tjvLTj+D2Ju1K1rH5NiYCifoGY3KPr1ohoFOiY3v
tf7UaR3YP79sh7Uht1Um61HwxtdfcB0pBpQoeGW4DOtMOq9EUnq7eFNS7jD5a1ipMEYJfxQJyQrI
O4EtloPdGtiFBrsLG5Byj4YZ200o8pogLvqibuTX3urEO2EpG+nkGFMDV0TcFZeSc1R3mSjGieUO
isUU24fOKiYpwo5DrTbDAaALjop1zOdlR+fCLkPudJadYewBDBhz3OuwdK3VyzLG5ol8jXm4YclJ
ur2JUSlZ/DKpBQZCN41E+xEcxtD3X1s1cJAxfFOk6AR3s/RiNzsmbanW7Al7PDmB8zSra6KCUGka
dWqvKIkcXNaxt1tx8EyEk5kt1KHzVRbgb+Z8zV/J80hdQF3tMO/q2vQevHizSMdqmLcs1L55grSL
rmHaIK90X6283FdTPhpolGSLQ2wj/AQ2xwTkGxqyWXQZLZWql7QOc1dD0yc0uRwXjjiG0VwOxAUP
X6aV+USAMHTozvuMuG2/pEplujGPcXRpx9SpO8zoiwhqZlwFWMXNv4yDV7ePs9R0tdPHLr3S5oot
W1iTmHZpH4NLUm6H4ayp3HrL/bS8m9yOV6AOvcFvn1K1zH7dpcV9Pwt3utMlAiv+7aiZD1JEiA0G
08batIAGnWHr1vqtlutrdFaXU0Rytl7HN6nMi2uV8hJQTUfqnv8G5s8JD/AaZq3qsvMqd1mbDUIv
IpgEckK3lrqJcVo7fS73jNTce+6UWfiWNhXP2LkckI2VzL/2jNMVEiyTQTah4IS3seiU6syq3Ghz
BC0DRs6OGsKC6aUF9ajVnzRzQKLep0n2YBlpP+xnNTYkbRgGOv+I8c+lNkWleeg7+M0+yhN01yIu
vHzvsKo89U6v16GetuYDifecIWuDtpwPL5qjRFdI29ityypfa7ZOpIK6qTC0amb1UlS9QUydZRDo
QdoxtISOkxBtwYHVmh7v+qThKLH2Zp8gjVWyn843/0uD7qysL+2UOZ7fDjoyqdWMOhEkehPjbatd
pL5zW3R8yF7Ej0Pa4eAvUAk0gT5XdvJVMe1oH/k1RXVqC8zYPEBaKp7XZJH1eV/oznCuuh4scmE4
Tb4b2gFb9rCBpV5sfmwIja5xapRAxhTjwHTXKURWa6NESnrGIWmjm/H9MJNIurOK2KUZ2ZpYWUHs
ZDoGCA11EAZyCA7E744dDyig5DM3LysnQBcLk6IyG204eHRU9P2a4Ps+LSkG24syA/h07rLwqN1s
2ku6qxiNiBdhMkkmaX0U2XQqWvbkPZOWRT0Nug0sATw8f8JcFtEVBktixAML3Lx+4XVOwyyV+Uvn
3oq4qdtPUVLJ9m1Ko6E/lFYmimPM7jD7FQuzOq6dsYBGyGoTgS9ri3Gkf5U8toTAIirS5ETobudG
1S5HO0fkLwO0HMfvAkZUTgncBczVBF02tgRFoalWdGcpYxZ4BLRQJxBgCnYek5mSDZXayXpQukWI
LoGbzKnLnLP/sYTyTpSuNq4WAlQxmKd00l3urpZNsE6SaYJoYrGGqobT4K6UGXsYh2R4SrnaNJ34
TVnuFc6gtyUhriFISm9CLkoP8Kol+DLdjZQtrT+v7FuHAb2hClJkIm8Ly6zLfCyJH0laR0eqWCmi
c9dyWrnn3acbrumMu0N2Og/gljRjhEq2YpBpIBEJDUBnj4lubMRpqxPgAGD5qV29DNv9zRvtiVxK
3hE3z3FipFvWF/KzGJZirjRxsNu+ubBiLaJpmOCw3VXTTCbqKKzlaehG7bqj5ydD02vlm8uXRjx1
s+YV804SwnZjZJIdzql+7ec37M7iY6TpcnyYE0D/Bz2i/kRn7BKWTR5n2+4mSr8PVhaJz0rodXmR
kb3qMuQtXZY1y5qXM2vClUD4pZYdKjlVKNYECv8AhQWoSJEnYtpa7UyD2zwpfQZ5jIO7WenPxMtp
HiYtgZMRexMiO43saDoOUE3gvRV4QmAjMFLuWsxVIQMIDvVkuqFp6EYUfH7fOZ7rV9rAm47NSDzk
+L4/2U40pYcGUREdJlZUPagy7EKwZDTp7OgszO6tU9LX2ct47JwrUabsgQYenJ01qAyuZW42Z6ua
E6Y0VmU8yL4ish2qdvk69hghACOT0LJtxK0WIBWkp9/NNs26tgV753MmAKRMN8b6MjQts9VS5TiM
jKQwLGh2Vf3cThsTUuZrQfOwzLwlUG6LGtiQq8C5pSdsRRz/M2dXOm53O2BHWEPiOBc9cMvEwJPd
GV7jM+UAjCJkZz/Vgx5DbJQpQHvONu5edDW2p94eZ04vxBnd/vrwZr3vGHCQQgnD4RCXp86A/t0Z
kcTJidgJDNHE1y7Fmc3LAU66jyLMLXEbkQCc9Jp3gB1hr6GjJgTAQ7YuN6vRz9TyjESy/QJpdgmT
Ml8ZGs8FoRUgmvvqJsffVt7ZIwqDgOm4WPcuPAPzFIPd+NhXWjnuANWo6JajdqyCYinBtli4gj4C
REycB+LErJPoS+mE7lDHTzZ5rU/pijj/esmBNB3yYRqLQ+6i+maxsiX+tBY7+sdf36Mfb5HABcjo
0PFoq4C2+v6wmTRJDV1blL5bGvD95BodIw8mjy+KVH/cwnAffn3B9w0jUHggnS0a/mRJmaj7vr/g
uOAMzBaJhD3X888k64KCp/2Hh3Htf+dZ/8m1bHpGTEmAqzEpedecyqQ1guCDJSNaRnZNU7r7fF3j
0yqzf5atSFsFq6jLpBCPPENIMGDffyyvjFQnCuQokVs/eypbLgnsbX9z737sDOAAgC1B5bBNfpzt
77/prCAuKho5Aj4qkiF9K1KTCO2ink6//oZ+dhVGhAyleGek875/U7gtRxsOOX6CJ+poKIRDKAKL
w6+vYvz45Wz/fVoqpIqaZA+/exCE1DNPdC1+FL6katfRQCalXsOWFkjohVrgDnrX3AwzNKBHrKqG
e5dylFt3HNlRNpjLYpsX7EzQZJfBWJxTYsQEdkROMXvhr3/Xn90ReAvuFpol+OPdfbe8WiM7Yrvv
Tn9noQk7MZR1fjNN+elFTNBx9FHppL/vAhqYxEzEwHQzO44h1LU4d8OlrgGV/PrT/HDjLfrRPKVQ
FRi6oTr8/inKNspICzEWb0NPsveEktxXjasFqz2RCv1PL8aAcxu1bSMI3Xw/kEpIgSbACHsmDaR2
t+ak9+SD+4QxVP/Nl/RDq471CykkkkgbBSEN7+8/lmm3jmIkNfg8vIMPKmo6sZul17i64stIKg/B
kafvfv3xfvjStkUTlDdd9m2EsxEBv30jY7cdzM5leKCKOiJovqj2ps3T/OdV/qOq+e8/od//+/j8
eohfgcx/J53dMOF/Tc+hBaBxBSjjQpnYhnXMYP49PSfYyIa2SGOdUQtfy790s/YfGM6R3VDnQhdH
CsGG9y+MAFh23K2bxIZnCPaIhcDkH4hoeGv58r9tHjOXp5uPzsJiw2M08m6oPeVL2jHIvOOYS5hF
q3D1+zyg5MAn8UzmetzeN6Txke5UIV7061qYl6JCC+cveZV81CZySH06hCTgtAb460NvDjhIcEU5
iFQdDyNQnnKq87siXqGICASH2JzX6VnPK7GcJjddHFQlW4Oj91T0MPb9iFOicSmOKeCK1+XPxkgc
22tz0dh6gy3CSvSezklmrGN0660ra0gOgLnsjD0srhIDbiZN5GRJRPvECKqc0up+WuIkPycVh6YX
ydA4/sW08KtONJBkQKSPum/BQ7YHRHcLOvNpZNQ/dWaV7GaS62O8ez3Cen2kS8arZBTP04DHCcln
qQ9BbKLCDRIzSt90GhbPjVQNptMCKHts4t76/+ydyZLcSnZEf0WmPdoABIAAFtokEjlVZdbEGjdh
rIGYx8D89TrZT0OrzbTQXtZL8pHNLGTghl/349hG42pB1BxsQGcrpp7QJKPS7jgp5mCzdJ7nbjgM
44xwBTy5qGTuPARLWY175WX5F4JUZ2y7ZiUsNqm+sHbjZIoPkdntczPoGI8x7MYdeIJWRnVs21c1
qMn2henweUARaIKbLKXYad8V0JffAevlX9zNCvBra7vq15S+qeDdNo3mPZuLPN9msbBppYeYhW5o
YaIlB+y+MiKuv+Wc8pwYSbVARihTawlx3c5zaEAQpgrRzbZqsvtsK8tqpYyxFPltJ6kqImvWIZeR
UFhjgm5QvKJ2DfTdxFYZFCZPfQJnfNb4MZ1lvZU+KKpti86VH7ghOfN2bNmxIsVZpDU8emiJJSCf
GHh4xQz5y6p8gtfZag27vARXF0KN9hQ0zFGojec6KxZGnMUQskFiX5v9PK49+VxPQWSBq2fptOjk
B1yGwaI2ZkmwAerR4hRXowdkihQCiasYTQAhfPIvHalLqGiBEXTbGaUnOVciyz8JPFr3XHoKRuPZ
SL993U84VoMqSaNRc0VMS2k/Tj3XK7Elct3ZTYTgZvpE5QclcihlRd6qd4LTQfEnLtvCNViOeutw
jFPAqVeP2JzX4Tq43lXyCAKYakXufxEGmuRmIEWo9wmPWx/6Fg7sQqzCi2J4nu4Zxc9BLqqH8a1D
CDsHAASavUkuH2yEVaVuJEtj7MOKJJ2Jg3tJT3bpz9/ctCUyw9C79kssU7jlgWyS4lARD3CPK3St
PWuW/hObqvyVrOnUo1uUxQMmL3YvyFo9dEffQIrr0aMIrGG1PdgNMSwkpyDN4DPPF//KZCVN2VDw
VOTdtC+xm/2aMMhLtit28AexL78Eql2XszR84oydwE/b2+n0bo5Jx9HVBsMSdSw3XiYzpxczselm
D6XTRoNu6440TdbDBQVVfltXWds+1pOAVio8VrdR5lfNO4UuxGF1O4r3hHvga1tSFBWW0MYwoOWe
rDe+Mr37ybN57ri5cp+eISniiHbzZ8AVjrpkTUYYDtWoOHXsZps92SQx7wpfYrYvDCbv0GoSypmt
vl/+NLVALrp1BzmM3k6KHE17o6qpfMQGjm92IBP/G+NPfScL18NSQuJQhj3iGti7fijP2UBx0d8t
+s5eVO1yF/dXwpYazKnduSQKHZSyjhIa5fqZyR+dMtFWTpLpB8dMPCPqUu5Qm9WnvAJBFnLh1pjQ
oA+MMfw5JTF96I2U45F8H/2Zo95R6fQZ+JnT77w+mb9azvk3zJ/ykyHcevSqxN8JzeUpQo5Y9X3t
Nk7VhRob+aE2asVVukiDL1YQlbutcRZOJ7+/Kh5LrAsiFkVWTWTAR4J8ReuuBysYCYS7quHjmOes
i+F4jJ4XZfmwfvSy5CshQdSt4RAXdbW1vVWTuw5sOUTzIgxAD9pJ4q0qhpaVpRsQzCCujug+5BYx
vdqcXhpCCz4RD+2fxPUjAILbwanDdaatv4bb/x+VGJUY5P/3UWkzdHla/f6X3W/9P6NG1//sr3nJ
/htmBjjUvgwwAUCOZmD5a14y3L9dSWs4q6y/hICrj+M/k0ZMWZSKXY3HgqsaULT/mphAW/OYYuwx
WY5f+1b/Tz02JIquE9F/T0xXdhO6JWkVKxCswIX7TxetIkd+GlqYSBPmHasf2/UiykBguQbIMxaa
mO0K2sarAm9fjrn9XsXZDlrqAfS9CeMEusOmXawouabeZUa+1UAfC67cDqsJ5M2qWDbFRc4ptjg7
bwnSQ4PAdWXMkahj5buFvIwFyXnuuv60TFQvFTZvFk6X9jDowLupdfaUGOt+mvXYbFWs7tIaPmsf
eDsTZmpHLuXcEF2KfHbYd/7oDGEd8MazjJQv39D1jx0E/S3h6wdsWa+qIudqcOK0clcmatp5lopf
mdWq0JLV7QJ9Biv1SkAJ5v5bOetk37DiZ6HqpFA1xAxiqgVcYurncsxI/fc2oXjBFCW98g/spiBS
7aTvTVakfzAZfdiEB4mZWMVW13lGyFroqOQvvcuCwbmp/Cl/IAVmHcsELGsV6PE5lWU9bQY1WydX
xSaLdhDWjxRWExqJ3YeG5pql8T7Y/lnfJL8kHbHZXE5bwlTmwzJXY7xttaNufXtuLP5WZz23/SrO
WEGrOproadnFpfL/tInlRvCK2CgAmPa7TdCU8Xvta5tXyGzr+zi35WvRKkHlR4pKB1ijvAi+FTAo
yoZ4doyiRjHp1N7rda7OaSf/BH1B5kfxEY6AruCyLhyke8ztHjBT3SPz7r1YxpMIM3pXQ5TpNAtF
NXmhGDL4ghOrozc7c/z5U+tYQZluzbumFJpg11jY1q+WkrjL2MmHyjNwha8WArpXFFiTaKypSWnO
Bp9dm9/WKfffml5t2NbFXJ5mu/DuxoCfRpKnDaH4dL1TXXNxbBMxjDDcfGGvRgIO1tBpjeULM7id
n1Lbqfa15RzGuiFmy1Z8F1f2R8moWRMJDHtg6a+psuPtWkOYzpChG9PdtyvgLmXLI/zc9Y6JODkt
K6BBfouIH65k5Q1srouanFsnN2+zHNY1q/KsX95km53jtYxiP71BQ/e3lKZHsBOigYU26xJEm8o4
cCnh6tFsGl+Ga9K5MKPc9ixlfidGuS9K4uU5VUql/iWzOMQ2V+xn06ZKZ5wvM/po7x178TjWJMJB
DI8Lk/1XLlZeMQufp/mGlqsfh3y4U9dOJafdcxwNO1igcHPsm6JzuFnRGyLAYNVErRoiOE1mR31V
QvVYr+CFTB0K2AJrB1M5NoIbn3QcPZ/FjrX1DQCPEKOmDc3btcJhXqxw8qBgpIk+jY673rsJf2+S
oZxDhJNRK4vmia/NrZXdL7FNadJHSmNMQnYa9Pse7S9sh+BIUm9zLTJc+gxWBvYJBKqlW2+4tW6T
9I/DqSJnKzlqyMfPE2VLG9qOwKy1e6eWjFYYYlQin2UB6iDXpcs5pz8UnsNb+PkjNczpn7oo7gtK
SImtse8ZzPataadvQ12D/nwbj7Yz3Myw4Ya5uFStpgYt3VvGtVZcWJ+kzuf4zO4VUFOqB9J2lcKh
mNN6lRs1rmETQyYQiT0EbmJgvt1c8F6GdVan8VFXK6u7rFHGNgOCisciWQw464wQzGrgxlic7OKW
9qAk3xq05i26eIpzVpqG+VktfFRW4kMmW6dwHYlaqnFlAUaaPZOD8egsSn+jGT2ahqkeu1KlhPVt
45IlsLMjBTOO3YIZjGdXLfkWk0Z3mJoa7LgcimMcN9YLfmxSgKWu34y6GoGcEUA3AMY/EmDT1D5Z
6++8Y/dFb+AuVnYfstbD/dIwk/i1l5FuA7llm0809LD7Tv23wvAHZOtsPk7ByPQ0mrcdJa2nRDTB
yeeCECLiN7eK5hvGrIB6K/8KcPoFWuweh8gWoy8GgrUvbltVZXcKCFhmJM+QUNS2NnumYYhc+W8c
IRAw4ieZwicg8P3jp94h9tSp0qBXYPZYIKjDWnjzTQwxKTLy9otE8NnPh69yTsmzaYeseJ0/dJb1
1Rod6Ph44OVjpYdytoi3STtqPGKZ3cIki0+IgikHdr7M5khxAWG1Vjn4Vit6GIRXchTCG6ZdgNKp
tflSlpnvCkD/M8Dq73Eq/L1bV99BV5+mnHuNBBBQuk7YlCPgIjOJMlVeljKFi8RaNOsWGY5VEuUS
b1fbAKUiS+m8WPPLur5rFwGBVAwZ1reOMfX60GlZvwbjBISet1rvZFE/wOUw3lOj2ouci5Nnr68g
f/eZ8e4RfBva6SydGSLARLVC11ZbnpLNCnsMPPB+MKuHrhh38POOa+zxdbCJ18nxPu6bO4TDm7QZ
V8zy1aeU+D7xV5xtWNyD7o5T5WwX/MhB6zyrNnlTjnEiXXfKeYhrYo5xn91w6WX3TiOciM0P1SUX
r2yOXLfDUp5XObwSBDgBKfhlUO+xkZ1xkUH1s45PrZbJzhrxgCKZxCArHChobiQyd6/s386Qb/2M
DjMSxNQZuE/oYW+L/gNnBxJLfKYMa0OhFSexmV3qwgIQ16GE+Ok915eNPST3WGuh3yTF1Yh8DdVy
ZaYBauf7yTkRNxNNblFZfLVmeowbN7J1s81QNoaF0vbemXbB/JH6/pVpwQVidkW02NYZpMy+LQ1s
VaY+XsFn0O644hDXhn2Q6Fd6qm/E8rpMyZ5A8G6el5BAOFQ+c2pOps2GDYsGJL7gMK7zAzYMajGC
KhpU8M2XFpiK2KtCEw2XQBZZVJphOhnfuFSOSRDs+MBCHo1wKZJjXQLzXv191S1RRsTM9H65Rve7
A+0iMuKhHBuxmbZ8AbuLMgcirP2jjdfx6imsjPaILS2UtAAoLFFWy120hgtlZ/n56q7ZUHH6nusf
v/Auc6XfbGvZDe1ycHJ35zbrdk2mAjNhTVH0nkQcQCN8u8VKES3deAGKkODHa3o404Yt9mWOKueW
VdXtYgZUzFrxA3fTZ27Kxrac3lfAEiW9cgcxlhJ8mZHxDw2WU19+86M85jafSQ0pn5vp1WQw62w7
wqj0tELhGvNL15rXogz54I0lvWnDlLEuds+NhGu+pjLSif0YNwo1ydaPLYPG2I/3ELvCFcSQm0zH
bmUVD8Fka096D0Rl602we4V+mqkx2tY9NYA0DDZbTTxw62CIxmXhvGH3qH6NlVOBU9PBTWDw+Hkj
RM56NtxflM68WfWvYJ0vfSOe6noGFWPvBqN/SPz2xrPtWwlyDT2QiRMSlNPpU79YG6BRD05nP/rp
eAC384Fz4p47+c4Ibu3JoEHa3NOgsRn47AtH35aTj73RGXer2VM9Yvc7yn15H9TjvnBhf3b9c0uT
oLnmJHmxe+YNBh6Tt3aQUNHhO9jmyi30pJ1cXnFCkhQHpoZqM+y5t3L1pbY+PYz0X0QmnKQITBWP
egPCIysjI7C/4u6zQjfYM6onPEoOjX328FKJ8h0byoddzOpEODxiG8YRgJkotvEsVFWUUttFDouf
W847g3NhXKsgpFiMN0eauxsh1W8Yc+EwFheBS5PpJJR4TkSpIyWmnc5hCJTnUkBbii8q/ahYuPsw
C3O9H6nhI3f0rnFMlnRttzZqcwPHJcb7iNjQq2SDaSPKzRoGKsDAtTLwfXU7egG2vWIPzBnzu/XE
Hu5U5Kf8QFzjl6Qq/Opqbbx0z7X1gLNjG9sBDw8ELkrq91VlqH1KUU+SsXdFWYnyWqp9j/jSOupR
th9Z6S9h5VdytzqPwi9BsLbEFKbc3ymE3zZeQri31jEz/TGU8pYL3u7KJEzplAj9In9px34LTPAA
cOriQhcNjeITPSF0rN9aOvcLzl0r/ipA3+29pEUXzU6D9Spq+7cLzXeocOt0ebIrkXuw5lPbQBkA
gyW267pqxUeiLPXux+zD8srPWmMz2cuerCabHvvq8+26p26W6iWpFcQGKnqWs0aq2vVpwwyBGeOI
dYgXpsYxYTvMVwKLwNVzfCOc/BOU6NvE+UyfmMJFYVwfSW+MdJze24v4LGeZbue0fbJmuavraT1R
8fpqt8nj5Drda2bm39n1XQqf0DBKCFLTvlvTB3fpwWk06QV16lu3BhzLUoRe5W3oZ9hmqvtunSlc
eISoijhDlr9Q0xfpIjfCQNNuY9KvxJs/GmPjFrFe30OhWiPE9/xcjW12afB4HRa8jUynwG8QXIts
CKwN/M7uwk3X2I1VIGg9z92norf1LsAIgntY5h/KoOGsqIC9po6tbz0ySSEFkuuHEfc4jsbRiEir
+OdxNYIDhnzc1ZbdjHQsqMnb9RT63JJ0LKatMAbTgn/Gpm1rlavzZ2ySZtxAJJkueSaGO/xABkab
1ff5QtUYwzexvjbExlaXpFtrUBO75tRurNuaORf6WpUbQx0cMvDM/lZRUem+sIUAqHE1Rnd7A/s3
68M43fOkAbGsrlbj9CrYrozg980ENGezcOTiB1PpJUjFxOXb6I99R40J9pAKMG6RWCff7hDm+yKG
ZtatOW4QWh/preTCQXfCKClNGpE/riQxx3gdOEdTfm5I06FTGN5hJUOhGeTUNIfFStXURuGEu5Kz
nAV/SuF4uyln2KDOQW8ZUvuDl6WNc5GUVtIrRH0qhkw8UxvwWPFh6WR3EwxFQKadN4EWnlExktVr
GWJM5InOSwdARjXX8gLY08DRCF1iU/CLh4HpdzNCvToP8co/fvDz5gEJqVj8aNLGlN0RiAZ21JFp
Xn+5Ds7hLTsBgxtkECSbJbDSY8mmln2poZaXtqoTsfMcvksdtVSMnTHckMxs9E1MEVEWAfaVbRxi
YTGsL5/XMnZPWdMdC93A7XJxyNbchBUDb9pqzsYo6H3apj4f1FFVQVXcZkCdKGroWGnRHLbi+GRL
MsvuUrBon6i6ld78lBGUs364wCXyJ61wO42TrpxT4ipvfivphbjtgfMeTMsrB2awecK26acHm04R
67GlrQkJOBusG4WHgJOJJptlX/VZofZuTyMuC6MCoaLlNOE8ayr/nHm+z7KfnZ67HRFeJ6rGPJ+R
IKBEkfymx8/CWzN9BgwCyDrIjWtPcZ67n7UrnDisIHoPJzVj3tkRRlfHzhWJCkU7j+6+jBWz3tK7
mXWFg8u7ZvbdZoviajx6ugBk3gTDJ/4p+2GxZv1T90woRZC7275rkv0M6e7UmGP93lgsLjZz7trr
cTIXeOUDSLuUlwndG5XbVBgv7bV9TLAIg8pW8UOmFKguv13pj/HmuNuBN6QsaykoVGqT9C2lPvpm
BFr5MGiTHlpzkgsL0R4ZC/cR94c8tn56TwVH0p7BU9O7/mOb+vXZ7gf3AQYA7rO8mqxTp5uhi7zS
DV77KXMfWpzE12t3lk9h4eruir/UWARLOnZPXlk215/+hKkeKm5wz/3JDWcjy47aistNm8j6agHN
pbOb2Ti/zm7S/zE7n2d9UibmN0IYTxUsnDskfmPX5ot9gxuM+4J1S98xqpfMmSHY+JRHDw9xwfNh
Ur/sFrH9RBdX8EbUuzllVh0/AXFjHnEmzYZsGFHbXIbxSwnL5E0PsAHoS6a7h8zBzHq8KpI9Hs81
yrS2vnJZQCLpR6t8yfLFRWaMCVpmTVJfMCd3P1Zc3fEcFdiJm+yPkREBxCa/jvXe7lmPoTNRD+T5
6cUsTETSivOFoT1uhsesLS0WAzp2KK/R7KMLD3bALXAf79War/3DsdSsisRoIf1YXN9WB8MKjxf5
cYIvM8biqk+mZzTXaWGnZmIeCq7rhNphSHbuhEfTmwVnYd+YQsmNoJpmN8wELZDh8MJhuL/vLJ9k
ySrqo1g/ku5x6qhbU5S43qJ8LlLOT3IkL9HyLTxRhgx7E8qJuxlAFG5Lw0p/LHjYNAlZaqEKqIvv
49h3niYBJtZ3VuB6Vap/URnExRcJWu/iwZ3PxRA7XFubxzV3lotF2QtfLuHfuLitD3ze/YPghGHs
6Kpomn+JHIXARmI4FEFrbxzMflS+4JCl0Qosd9aYICbJ80Wt34HAEdThtqLk6Z4qEwOsQlHtL8OU
QN3kdepme75Wxdbs8rd2cZ86gNVTvTfm4GYGo1Q5xV6DezMYbUD5HstgOQwBsVJbMXasKjLVCkPb
1xDH2RyGjQNaglMGY65EcLbqbjw7NUB1p4MfrMxcfHtlb7yygE5A+taT95IDH56EFY32vWr79I02
x5uFFPnnjC3vXC6z+DMxOJDNd8zxpm3s/K2ol+WncETxTgrPOanFgIOZdFFHdRscT7Iy3WFM/CY4
9jh+MmbCvJr3PJ9lchwxP70Vssq+cbwThc9XQdYfBA6HspFGMneKZ5YQ1jvF9s1FaFPEBAq0QWy4
lWD3jJkCsXzAQEn8ioBSMN4tdrw+TJCqkd3N3vvMOic/Yd3vdvym/eBO5oG9rffdWIW8TZiQrGiy
8/F31zvIE1Pf3omqKA9+65r7dDUkdy657isDvLuoHuYZfWhQNxjOVjK7iY1zfk7elq609lNC/I5s
WBWW9V3MK5DkFtEjsioxQOA0OJoKACOHaWuy3uZFzhqc5EvIn9nvkrU9j1Op0Z5bIihjfIOsxSpc
xF7kFCzPxhiNdyXt9zKtczRX4tDYRvLdS4DeTk2UBFhSBDCwP9SKtvZ8dZ3tbMhbGaDYx25ASglc
Zt3r8aDp62BWgJ+GICpdx94UtXoGpZLt8RtmYIRApM9N70Vevaz3Utfvc9r9XJmkWam5q7QYep2q
Og1I8eR855pkUXwa+/LFKECcq1b8JrCBsJRkxs4jl0kgeE+cQB0bHxw4kvqzBVPl0tFScDdUGUqL
UXY7NC321T0jHSDlEIG3o5bRfRqnGIgBq3O2xVJ9Uid+wzIC90O/7kl6v7cNCmY9z9CheIwDer5C
g+1QPwgZ+eN3hp0b1Jl9aCpSdks/PqjYg5JU8bnQgi6jwR9fZ8oE+B67F0Sb7IXxE2u4O44Rx/se
NyfB6Vjn/DHLoy+yLXshehmSejeOQR05ZArpsx7d4zV5TyRk4KtcdeM71Zwlo3WHWIH7/b5w31y/
3uuBCjKk3Wi5Xm6EtzxYeQCyPc5uhkXEh36dBfyXHHSj2UEzm8s83uaFz/zr2Hei85CJU2tjAbLB
k4DF3q22HkKdP32R53ARPMwd12tSHjZosgXdkFCe9VgkPYwaWUZ2jO/HsFrqteKPxa8XVLaGiWno
X50c6byFdIWrhF2a4073ho9ZvGAOC3uDcKQJwIdQwHzUc3/ATjuEWQIQeqLRh8kWZwGVfJx1XraD
NlDcll3ePAXKPAeBto6DUf4ihnFrx/P3PMtT27Q3/ipvWeO/BH+X+qb+iQne3JQ1loYGm+U32baN
nSXdhY248ZGlubzDLFqgUUD349wdIrcoihu/rDKGD/4x01CvdETln/3fnfl80xK2i5RSEDPxdR6z
14kvZZc8A89CnapL9HubyX44EtnBS5E/sCI8lL48JAnsQvbwvJ0mxi9RHnLdRZpigsrto2bO3vpx
lQ9LO4SiW6qHTLfu75r83CPVWcXKponHds7N4iboof1tyL38ohp0CItrQ9a0AlX36mpH3hzBjS3L
Hu9rfztR82Aj4oWjOV200sMLtpPkThl6B8ItfbSqFcmtJ8wwNDPp3hFKXRL4v9uWtSJ5rsU+Y3RH
1dGjOpq1gyBmbfvC/KBvhAyKFW/8NLARAqf9JGJrVw/i18BRsp3juTsNVdl/zlermEcbGw9F9SjS
OAT5dIsp9tHQ1qctrgzRdU/PcchP9CR6qOjBU16xtYnTaYMH57go4ybOnaNdMZ8H9UezkDmpxpvJ
KHsG8a7fOk2dR3pFTmyaAmmdgx20bo5Gbn6JkSwW9o0Q3t83UfzHpiNZJlLq9bot1bHQ8xrD23Nb
Wg4gm5PdaBcvC+LjmNjieSiD04CQV9HoROT177IgX4Q5sfXLjAvvdS4NIPBsXfxEN2E3LfbOSlb3
Rnbte0YrCdEAlgVsuNew7edhJ2EbR7yXgcOaFBVo+arL+onrbPHMP4eGNXdqw8Y/Tg2+KwfFmHrG
7ZDFt+LK929uqBFN7qfBTMk8u3dZ+m0XU5aSBUWXaZdxJ8lozVwI39PRnj+7bnbvRnw932k8DV6k
Mwpp53m4KulpC0HY4CvokCG5ZtVwLgYPZaWg7Ob+HLzEXEGMGzbkxp1Y/Oq9jl33t3nV3Ar+X3r8
puv3iXwzORDmtk6TLrHbbVMa0GZtjEyMMFVBjJag+N61J1Rnpcc7UB/+1m8S82wB2li3nWQh5ZAO
/JIJIwZ6TPnDMBqzR8xAi0s6UMgCWTFlOYLlJWLwj7lgTWQOSvt62tsMZmHSe9m7GKZlOitHLIib
OsNZxO+3wqLul7/Mx/9vBvlX+2qN+N/NIJffZfr5T9Sp63/xHz4Q92+2B0YDtOzVHAuD7j99IFd4
FLVbNoYO18I5e2Vs/IcNBOP934BumJYJnQCQDKC6//KBGLbPr4Gn813CHRAN8Jz8H5yzGFT+wQXi
WwCx+B8oGQtBwMStwq//Q8yhwadiLXbPZod08ANvnQ9tuXXk5b69+4dP5f4vZ8m/VEN5T0iu1//2
r6zr/vnvougLvy8pIQ/zL9mK//l36bazli7G+mQW9KUYA66uyeSvzopyNsK+YtvCFY4yYK743sUc
i4TV2Tw9yVJVVH+I6oLB6WreS8oj0Ov8MFLStcmo26GfwP4JDM85NM38mtaBOOlBG/fpYHMUMgTf
54XirrXE/hMVdJfEMoKNO7tBpN3xZ+nGGkpqLL5Sg0nQV/GbCiBNbryGlb7nMCBs+lQtDDUG+8EQ
E+V4p8v+frTb/kcJxWxjufLTdxO9TwO6S1Ii5Rtnzk5QwkWoatil4XrdenRD5xAcH6rvxUcvh4uE
JW/sGkErFRokU/eSbRuCjEk0ML9wzyn7+GeNMe5uIVWmVFywrsmF25sgKEvGnq5n8gTpaWF4jEkU
PwUJfe6Wf6jLlEl1y0rCKVqQCYa9MgXN9SKnk5x9Y3pjfurwYHJNpzCE96J71wXEmsccLFgxx3Lg
Z1Q6aViYlfitZygDUWyyGTF9TtzQ4QwhVat74z1Qi/ewlqr+HoiWPVrDEsDVU+kI18LSuDCziSxq
v7ZecCQF7wZEuG0+c2sCAXxyEyHfFhwUBlzQK12gmsyZV0wHxcLqPHVY1aifdT3R4TF1NEyfuF22
OdsjM1s2LH6g0ixB7+OGtcz01cY21J9waIKjpw2Axy1uSxmcapwXbCj8gPr6jqpWyhHKnLV7wF9c
b6vOxVLXl8IFrEt31kkOSKYh/WgKg/baVS8uw3oP0Nfrf2WmOxFJDxZNBao5kKqcmfO2a0FZDqtJ
wnyh5ScwlpVTTpqie+mpjWNqG2zjYoIXrnMpXnU2JjWcjVRmvEcr42dUGlhHlxb2t98gQWFN1egt
Qhpc7O2ArKTIksAIRyYo2k/YeJ3WKWWrUEqHG6pAxCfxYVyf3FrY9VdWWsWdY6q22/IypP5FTrJE
EJ3gmF6TQO33mnsESkep8pp1vWw9JNJi6Ogac9pxN3a0cMQPGi8P5wKH0tLoH6qOHFp6EB/euWIR
0IWCMJ8au8jXSHhJAFlAe3ZFjK64zsDGUCWn1gXycJB9X/72MpFznUs6GgOENfc7UM58OBjPTC6U
uY4DbKloxVht01ltO17GD8LN/C+eidQ5Nho4XmgVI+ZiU2Z+zIExL5/UriVO1Nu5XewyHJppBH2L
04THh33iahpPdoZktJ0cZoLVcjAkpVoUfuiAgrb3Qc0zA5Egnh7KMfUkHWQeScyeNfj1Ji76l6we
hmddVbh6+jrvqb3vfFQILY2F0QfWO2DZqSZYN5v6p/Is7pJLmhIyrvDxHvpy5EaEycNtI2GOdnZv
jvP0LYXuZjzMV7hSUnOd34AENu5jegXfzFkN8ZvIAvE9W+7wZRV98dippBTbenJWdqjGmIKgZ2Fr
YewpUVVaNEk859R5F6tdZlG7ePpeQXfxNqh3SYuZDG31UA9x93gFpFNUZUFFpf24if/k5NFpeC4N
pzlh26EQbVA4TaKuLwRLuHKuhzucS9A5A3LiOJagc0BuE+mQ7BD7uzqypzbBka1GaZ+CegWY0AKA
WRHaAS4dgt6tWfhmmf02FL4twskOxn08O0RYjZZaR/Y6jhnfLoTT2dYH0+JFa2X2MyUwZmv8srHc
fvU5F6cNwxLSujcHI9C4slekBMT0xr7MLg4Wflp/M+PVyoEPX2u3prLU/qtmlkVuR2XDn1xzDhDG
NKk3MovxpYL9DNfHtJb+XAQECz9q5LH+x4c5U/6heX2dP2tlZ+WWaG/rcl2zrKmDbDY7/oOuXWN1
KYSirRJpdfSFS/lzY05PgTHF6YUoqnXNX0jFTakqaQHo0WySamzwQIlrex4VIYbYD92STdR74Bk5
lr5Bu/mGEHbD3Yg/X4EXMnL6CZLF4Z80QyAe5QbjmRJ/MiNvSgxGDI7kovvRYBeDVr+wzGqBQFRE
AeA8hCVtZWu7BTCpOJFM2epnKmkXJAvkttJ/kQujO4dznLWPDQqU2PqLba+HanFrZ6+0YJs6iXbk
KGFVyeHXklA/UYnQ0D1S2I68NxDgW5rp7Jp3KC9a2sSsJK/3ZmVDV6cQJbfCWKUUwC2tNANCyDSn
I25XCF6POSE/51DRaiiPzMq0TyMl5xa61WS1weuiPdZtVRdAStg2xE2yr3Xs7f5XM3gUPC4A0suz
6zZUJREbXjoy+lMtk9tG8wPd478u1b+zdx49kiNZtv4rD7NngcoogNezcKc7XUZ4aLEhQmRQS6P+
9fMxqxpdmVVTNT2rt3hAo4FCRoQLkmZ27z3nOw9qqs+9RwZpH/k6mJOcdy8bxrFKPlwPwBUJxXWY
G5xZf4fhW4uqYBn4h7m4gYFknMaI9fU4zDUwAZlGBrSmyRqL29R1lfYQRYH1UWlmOHlK6SbdJkYA
bnvtLKPuQt9Bfxe4h7qvZqqD6A0CWt6dzS6rwxPyJ1vfpwjO0bSXqttG64FlVMUqUEw1KQA9pXC/
qZqlq7iOYI6YB2YQn6MA2D2St7Fykzi/AgLIcYFTSq57zVS5gP7cmTygrIpoIuT0NT246yB20LMj
REo4cTDj3QnUO4luFS9DWoNiCXJRbciJjDdhEGWECszjlyjRv9PXga3J3Sm3ZgGOREvwSubNWFw3
gHe2OkpiZtRkfqO+rRhr9kO9Nwk7RXlowJwJauHBu632fV/Oj0UKKAqNFCoHZ/Ei6RJb5ARyrliB
B1TOhTY6fgPbYYWVEISGI64cRyWjw7Z3RmUMJ00j2r6X9mc1pf0ualuMT1SQa2gT1Rb+UbhN2vFz
RvXgWzojuS5IERghzH+qk7G4uHCG14kdabvGMpNnIqyCF5CrDU7sEiOBRyyKy0XOICasgllnk9Mn
DplKRnxIaNs1qCWxMxk2bNBYt5Mn807nhqbVvrhAQssLTCAoqj0rH25gvXObyMtoogYzWmgGdEy7
c0NlRlWKNITVKms2kdHNBDASKsbKVx1qqxbA71vlIzTNkxORv1Irae7ls6FcE9kYwQap00NiT81d
bxH6BFq+I2ImBKjsg+H/6ooFEW9AXkWBQ2h76MYCPSF1KZ7JxxT00moYFxGAHNRbZIW9BzfP3tdN
WELxKvI7hCvTOdCc+ty2SbMvMsHhJ2dylUxAlyIVKAcMTDbJEpQ6asOYnc1sDCAGanzSWv1ubN1w
o5ULt4yO/TpQqmJTS/iR6ViEzzy8jWeHXftCCgUNPGXUz1gzqq+iRK4dTNJeVQadU6T0l8gtHvSq
UNGEKsouI1HenMCPDG5MUAHlMn85pupuys63Y3V6zIhJr7eRa74SiZtBRbDGfVEYDKZNNSPN3Jl5
qL1Wcay3ZcB2MUa2dduV4myxcfqVNjxiUstfph4RxJB2xiEbCXUhYbv8rF0dwZlsywPmt2xPk+LO
rfGNRQNvHBVH1KzmfCg2CVp6EgRiUxnWum49uDHtfkKoovKbVmLHQW4GTUWXerwvTR24XCfgg9A+
UIlKSN1lkTdiDzN023mODruexy5pv82503lFIZVN3XM8pR/6nBCDQI2TCU9hYAnmgGCAVWsMyBPa
qftK6qgP/3+tH7e/IqYtitb/vtbfyOGNVSj+wSS7/MpvJln9FwzrLsBM+KxUuEsM96+mD0MleobK
F9itabsqhpB/Ffs6Qdyao8OTt4TNvSCwisiya6N//IeiL0ncNq5n7GcW9lYMIf9GsY+9gxL719J8
AWgDTFicI1DteTOaDuF3KdF/V+6DGjD0asTwFaqhX1fVvTkqCMALtEuT3wh64o5wbAIfEKV2XVJc
V4RgHIekZg4FQ+B1xNPwoUTNAiIGtow+Pa31PfL4675TrNVUIolNixbdaxI9OVYMXyd+d2g/bkVi
Hgog7tihnA0lL+cIcc9rCR//2l6fmm1nBaSdFtg79e65a8ARhIa1npwo8sxRx0vb5/dGR+KEMTbm
Y65Y9SaiAgQKSGGhbgKO4p3Pob6N7pNcDz6bmGk7GhiIB3cjUBFaYhqnBZCmGV0AVPy0tmfSAhWB
ACof1JoQZDsnFKNpL4rA8sKqP+a6j7oBcQyT/jp81PG4MQ5TJDrEuAbesGmHSOs/zbru5IqxCEqp
Jg5hCBoU5cqqB50IFpbJfiS9qR20cxlp9YmR+5Lsmllp/9TRnHM3HAIsHwJ4n+FNDtViozdL6h0N
+PAmYlBwjjhzZJx90Q7RLhhYMehA5ptKCcL7GfhLd2WMRefrAUpXNJVOuIwix0c96DEs0kA8D5nm
89o3LDQzQj3U/OGkGisyhuUOCFV44tbZDGnAVcT2R7XSuHtFxccJfivY1ajshwHLahJ7YRftzBhT
T2QvLtnaNo8YXoGqgSRWk2PbpPc4Yxc+R8MpuK22cT/PN7aWMt9Q4qdZuNEZZ2PiNzFnJw4n1Ite
y8QTf+8UER/kgEXMEfjn5LJQkwMVYKtw2WiVwjQQuX9/hP+tzuV19a24a5tv39rzW/V/l1/9KPEt
cKXa//zxP4m3/+0ve2/t2w//sSlalpGb7lsz3X6TXcav/hqosPzk//Qf/8+373/lfqq+/eM/Psqu
aJe/FkK++WHRWRAf//06dRcX4RuJZc0ffufXhUpTzV+AoS/kbRfo6e/caTBYfxGLZQ1shaMSfErn
8Z/mtF9M2+GHXQvfoMmBi/7db+uU9guN6cXNv/y/hZTl33Tz/+RNI1gDxxwvjn0OvziJWz8uU3ka
Q48krMHvXOOjlBcOpw6qwoKCF/VaaTOgMkjuO3Vxkm1MAoIR/4UPuHnWwVxHnyFDPKvMvgplZNBa
i7UaDQCpRpIx7YTkdSs7YfnY4czaYKmiTVQWzB4bSXUgUODnawkYzuEpxNOZ5athpihRqH+EZOYb
w86DDraL8uKCPedqoie4Nhx68SnBo3DR8DSFM2Q3m79hmDcYQ7Y6w/TlVa0kv2SBsplFe+7NYi0d
sa4F2K7G9WgKXxpDVlskyXcF/UeG2sh+UxCoXXWJUCcqnVh0Ca/AU3bkvu5BL3BgDvqzNb23dc6R
omSeaPqhcdsq6KKS6rKcbFRsBWWEctS8LUMGt9Dq7tEmFD79WFhrvZntm9Hasz+RHKgUlyLuKB6G
0PUBrJrbhFBGhqrvpfpOXu9W0bKTmmKwMG5VhDUWzAFeT03zs2YrRFCaO8HbCDP1qp4b5t0Vst/e
a9vMz+iBzqGv2tpB06Y7CGToJggGdAP5PJQctaJ4vqMaQ7rUnqOCEPgET2DOFzqrwcZBR8+Rjbaq
8qRyMXhHYtAehWatY/U2626L8lblghKK/VhrN4EaHpYX5tjrW4046qK6zcjNtOdPDkSvGY0UdiLi
fxqxSx1eU0X66EqcEPl64FBNZ2ut9dlmpO5d7opW40q3OO6tVtnkqdjlcGdZDftz3RWvKWzaVann
h6RkN+Rem+rWc3t3C4p8nVKOlEw4S3t8rJ1008nk3Z7c+6hVH7/fN5nJX+NnCDdjB1UOdSxuCkR9
Hcpp7res27Up2V2I6JdPmxTqI5qm+6wc/RSgXo1OPYstv+ZQOOn9ubCHo1M+6XHlE8R0YBjd8wT0
jr3P48hX6uAo65k6paj9ZBJ+uiS7UwYPZH0HTnHXI9qiB7IZmuocWUiou/jTLGjLlSZh9FTklU4s
ZHdrQIycy+hYwN1YUIf7xGSuPcXmkQZaSa1pIX8d3NnrUuQmAPJe88icbgn8TfeWm5/yrrbv5qK2
T9DWXtEuMT2bSvuYW1FBYmQsvKykt4Smc2kw2Sg/aBF7Pb0ET3Y1cbpW9FKF/BhCEwslI/+IEkV4
4NMuBERFvuo20ba2KwlbUB0jLsWEcqTqIMu639rewNKEdrngwWFwNsoNsVbTLaWO3CxvaFKtYF8u
jUwtJ/B76Isvq8hZZ1TDOuIoYYNnJg6NcijWiRD0OzmCH522LYj5duN9mxflzgrKaEunQPFjbHtp
19rg0ehqOkWP6yCJxSWEdXQXOwV9QWGh63FpPiMucVBe4AnJmnhLgOqr5coj7In1XATPVRZu7NKm
JHHp+GfrsOmPlOmr320XfzKs0f50BWa+pJkWcGyW9B9XYAXZnhmaiKMCJDqKc9sz046sd7vM16DG
+RrSW1QLHJ6AcSJL/rtXX0ZB/zqnsi+xAWBJJmMXFQW4meXt/f6cmlvowaDZ+YzV/NytDhWHsHVX
OdsI909QgnCOfFq4m2V1HaWNvgfHVTO3Esl9acDFqA/MVlB3tKAIQzX9StOO46qr3pPRJZT63ubs
hcfKvoo701/+SqInazW/VwJw2zSCrTF+ruiOgncuVn2QbeYp2/RNSTm9BLNVxR0xCFv0s4dlWW4z
Z99SjmZhhlPD2gv2JaW33vJMnuzlzMnDuzw4c2vv0Qgcq0WA1E8b1Y3Qr1o7MA0wM6KPwX5AsxpC
43Cyco8+GsDkLffYqodFQG/hPUTSp80FSsD8AuthDfHWm0HK2TnzIE1bkTTld3J8rIbyznXSL47d
V5DhrsLRujJC+4SR6OAiYMcq2atezTRLyZc2AKxUUs9batREHx9YtvZ9zahkNbdR8FVZzn5kuVZi
rKmCtZhRxJC9T3l1t3wgwcZqm4dmdEbwOPmplcWLXRY7xmv0ga902Rwq4+avb5EfeT+/3iAWJZGF
h52yxvxpbikzpkidmEo/6QD39KzaboRYp7RchHba+1+/2Pfzxs+3o80IlxdymOSJn8omVcY9+mvE
RRYa7S6WrHp0M6MhupEqeExO6X6N1lMhw5m8HuaX2zH4u0/8/SP98U2AN7JNVAMkhP74TLioRQvG
j6U/oPiqi3hnYLxV64BThc8/sAyV3y/osp3V42OfwRJKjE0G8WjVWsN7hbq/EmwWiu4F9sBGSliO
3azQMvtGgN6jkhuk4YQas15Zyj5S1KvAmS+RHHbLAaFG4byCFvCmG8/UNWtm1GtLcTy9xz0YG/eB
flAasdbGMzLNXRJ9mua7G6sXhmW+nen4L8PzX18XY/nef/5KQPcvjAWbE6jGCP33y0QBKjDq4Q/5
HYa9UlP3Rgit3urY2RD40FabjRAl2VFGT1JrtuYIuRnBnUEQ78huGR9HK+AwhhklMXd2nZ+khiVr
yLB9hyx0w2erDLcGjEpUK6N6Vc39LY1Q768/hf5n9zJxTJydyaBCjvQT2GxwWZ/MjrW2o+OZ1OVp
nEy8PvmLEqFPgQtYkG2mDc4xE/eDmK5US9mpDWfYVn9DbMsqkIyZX0ZI8KR9pzft1dhz5tT6vV7b
5+XsWQydR4D38a/f+IL2+uPXz4wacZdLm0Jbug2/X6UrJS4GMZY+Iqf3SYmOArxCArpIX0hZJX7V
1cTKSWm3i1zV04YWY2q1wY9M+HPBOCCbvy9uFYoYh0PG32wjxp+/PwuFg2lBznAW8cPv319WG1ZD
HIJPtAiHx9bTTBZzN6leIyiolZ2egIqzBttXsIP3mD79kA1E4+jdxazns3HlDsaDJdVt1V2YK660
xRefb0ydlnpR3zCZocaNHrXc9NGhYd/R9yBkVxP0rcjuvQKvVlkaN6bGEHghZMj0ozeinYg+/+ZK
LNvxHx4Ee6GtmezY5Jj9+Ekz1PxM8LLSF4lxs5zGdBThenDqM6IWUDxPibVD9HRedhQki7sZHtrf
vIU/vYttag8DBBso35/uYlFVVLIab6EarXWlOntW03Uzvi+nbC2OjprMNpQin1IRngHqGVPqM7j5
bWfmX8sp2wqzzd+8pT8eYkyVMtK2bHQuAFd/+lZmfSj6YOb+FOpptuvbIDEvNkhmxHEXu4w/645L
nbZXdmZvUvNvMoH+ZNPg1bkaBoFuqk038MdrMtSAlUBVcfdx8LSVl1I+CAxKua1s1MS8oU7FprRD
dnux6vCoDNbfBOoYf7wpfnwDP62ONTrQHPV+6aNfWM9on01H+BW1C1fF1JXvp5kl6xQH/jZl+pci
m2z0l9yi/JqRvovRK6zrmeeZR8Zvmo9l1Q8NEg64r520WNWV9GvmVXTrr8gZ2ZScl5yEUpd8LQ7B
7v+iUYNHiv/92JL53mb5V7/mHH8QGVF+tT//1A9tnf9H+jg0dP+ij/P6lv8sLVt+4bdus/EL5hj6
sSY9GQb1Cyr1126zri+wRmNhIkL54WHkWf2ntMz5hfAj1BTff0DQW+Y5/We3WXN+UW3iUlWoFq79
vRP9zxbW5dfVhm/t15bWb//9e8GXJpZsxN8tS1DbDEEc1qJyA17EDvHTuanFz0caN/EWTRq0rhfl
OZEDro4IJdNlXJD1FDmCwTg6jfBLNtr4VLdB7mIPjrUQ23E82MPnaCRT68M0C+sDGX8q+sW2j51v
gqCNmJDPPMyjKwp6gmoUSs/yMXYDR2Ye1Dm4A0liaa86E7/skgulxaaQEBwBrH1Sb5ZFM9y7SkEp
EAQzLrswVozGY7g9d5u8G57Nqiim7ax0kwNzOsvreTXlaT6tGz3RGqRK7Wgs+dWu2hxRo2MMYHok
R2BjIUk2N8HiScVIi6wj36hLLtCmI5MbiXlkF6lvzSrzUqNGcTDT7C0BWJ7jto/uZ0Xrj5FQsYI3
TrsmG2R8rgnIPtDqonveye6uISRpGwfli1ktGBMUZZnN9FCftOE48OWu2HVbD7Jj/WYvfggOtfM+
cPNsF9dD47NrJ2dV7a6VmH0t07uJEgLYkeZGcpNGI8P4fuiOUqaFB2r/ZaK6WQcs60dEDPZFz2nJ
JCZsESvrvECtu10x2kgfIuMJYW9/5NDeHyJTLb5gGLQH6BOGnza9SqoN2oJaYjYomaSgw7DbZ5Ev
mSjtRIxGGQx1vcYHhPdpJYbSbK9b2uTU4Ulb1Qte3EFB9DBacGu2qS25UKuGtJzmRpHz7L4MYE7k
0U0lv7IqikSnr4SowIVNyYdvTHutIyRMFkl52F8nfUyGThIeTfjZnHJTGIU4nMtLUatBuHGsrgqW
oADMgGWHeF/AxmM3I7yTM05RM9fTK/RXyCbvU8vCB5So/UqlfY3bzZywtdNYSXKsWEGDFgqMSov/
iwQeVMAmjUw8S457G8fgibaW4nZnmTCIHQN9uJnxf8Cv6Z3auIuiRse8Jrr+pSf/xGQGjhzxMCeR
kZwlvun4wAVP7ROWm3f02qq5Vwwi0w9i4QPiN2peJaLju9IqhL0NCUJEYR7ikNsFQEZ2mVPc6Gh+
Vk1UMWEUrdin6E4fyTIndb6atAvJb1j/p2LnGiAh1m6h5UdEKs5aVxsiK+CoFrWXAVncdqGCJHNm
FCE/JFYyxj1phJECQ76vDXaCoq63Z9h12dQsTtUURaATwES8WFHltJSwOso2uHcnsw9vmVVdLXu0
bzL6pDWKGwjv60pH2fKk8OfKZ+nMdXmsZJrYNFDV9KBMU1C8hzWWhlWXmdXg2ZOZWd6YFqI+Zja4
ay+2M2UkEF4MyUcPIdRdq519pZQlZuZm6AXYxK6jr2MWfQRhSpivUyIwNCOd/CAiZNknqxMLlGbT
QJBcU8gKsEiqsCbynda6eKLQOJh8zgKfcKe+91NhWKAd+iYmin0yxk/WArQ9zWxnCL85Ny0iWCo+
6FxjjPG51wc4B7PRywPtZuxAYyBnjxlz1Lz3GdEwqwAQVI3MIkh0z8XTLtCpqhSA7BiBu1PgtCWb
plFoci0ZZSFnsVMLdf6Gh3fcoIUqz5yaOp8OGsUj5/CXyWSa5VMnKmu7hymKFezTTDIQK3gH1xJi
LQVhh1u2H+YHTHTXDIjQmxgcAXTwPtupyzC62tORuYqy5ehjH52kNUhNicyDWcfKB51EwcIZltDA
hEWQjGZ2U73FKmySSlJLQTRJ9y0NU9fTyOd5rdviSSq92Ma5PR2yuiy3NUEwR42Itmku+dypAPBp
iE+KufiMu4MYioFWGreG+TRg7lkVUzwfrBi33PA9uaNH2YWK0uzTE4FkMwntndxlhfrNjcvolvU2
OLnOzBgKAhvQiInOeeOA9LJpc+8FuTSrtrLmV/KAyq2CvuOVuiPOsPsHySnJimxvCiu9cRqzOMBl
u4Yr8TXWOfI+2wmcg0X+ySlv6/kwjF27LQOh36YzQqnaQrTPSuvs47QPD05fBQ/GSKNPsAzW+GVN
+NqTHK5jtphmUw0aquJCF29pL1xUzYW7cWGHXvo6SW4mgF2mE+RbG7zKbsziYodlWzlVyANWVbRQ
yAaLLxGHruSd2NZp7NtjHGf2lT3I+yLIlwN67UpzY87iC+3JLf1NyqNK7f0mCU5EjCAO7PkuynJX
VvpbpXVrzZIXJe/AH7Bf5nWhUocuEVnJTT7Wx9Ax1rYtx+0MYPOox8YMy6oq15HR7pKmg+6J0JQY
F3hXdH63rQ7KtOOybRtaxnDoAWqmFv1drECRau9NbZYbvn/z0TUH/hSp6fSaTdePYjs8j4Gjbtn1
F+9gFhysMSdd3FTCd1PrusM8I/gUE1zgqLfLswbBh6bmcl4l7i4T0wfewOHGgbrRxNF9IydzVSj6
tagw8lflcN/hIoFV9D3RJoxmPzC6r7Ivb9KKeacEeNMar7JpvDCJDrKsVmkEDSkZHW+co6ewHry+
U6/jRjvYOiaV1gIwGsfhOUENC+kiuY3s+uQmwyFy5mSjNqGGd7d8xCqyi6D1C6lgjBQANiw7PSbw
SvdjumTuxLKYfL2cHxJM0pzop3wrbPViDQ6fZdy6paF6dPXYeZvmxTIk3sixtzzRTviH54nxbWxF
KeuSqd5GaeDepy5Tg7mPJ1BcDL4dGk7ol0w5zVutClEAFj25x16Ft9/AZBS30X6OewVTbhaB+mmk
ldEomq8rjOsbi3BAj1ocVWEvITh2M49hkTTRB1GBGZ0lDSbXWUuNDnU/bqlVb9C9ipAAbmOUDCzW
qXqM5iB/cgZnYkxH4T01AHxWc23ny/DDKqutNuXGnvQCHLxJl1/LuYuAkplVd9ARpL40hU5aXDO5
GSN6WsYmsMgbpWB1YQAwzPROW0bRvqM641s/MVxfQCQKB8k50fR6jY4SgRwwCQP0nd7bTz02R3jL
bQ/lOu5leFH1tr2epW7tMGoZ110jINtAV8ETNkxktK6iqk/2g7sAb8zMLvfS0OaLm0zmVUWSEmJD
I93MY1pjRkXMOXZcdD3XXEAYFiKzIEPiPMQwEcNWZYBuGqssTxpEzX33iCkjuxmm9KbBa3adwo4k
EZJ7d+a07/d6NeGwFs15Et0tWquXWjjcGBzBkfGn1xwBx5PZ1QQWGyEzlBH21Bah/l0oE27oVkOs
mjSPqjU2HvTSk67OcAvMKN+AmFTpLtnhNacWdWXYxdUg1QEyCNDmslR3aozdDg7it9BS3jJbiw40
RsJNZMe7qSHbwUqGN2i+xOOhetoM6tzux7LG2quzcSJRG4p7Lmv/QgqHPCmh+zGaaLtAsaW7Uoqn
SpHNFSWQsR/QNSAaL+7wALCFTfYE96zCUGiWrK5MBaBTrmZz6WBHc3QiqwfuSS9ANGdjb1yaOpvv
BjGnByMy0EbqzjnTGI8JsAr73mAvEfE03ecISZ60oAr8wUIrYiZa5fVV7G7x9ImN2ytsrm77OXTG
DazS6pk5CV3YXH01Ws1ZW4Oa3wQo4TYakXcfbqK7p9KZ1WdBdHMUlpz9rLp8JiwZJV8ROregNe/U
uMif27j7ZJgN+gvnhdsk04sq+23SD/EuC3PzvUxleRC4LG/bTmtQygbhe9Xa9ntpiO66iUzzwQXA
B4o+sBNOKoG4KwYesdAq27tOnbOjgk0ap3Pvdl9iUqatUPLeTzVV+kprs6fpUkFLWTMZ0+PuOquZ
SYSWSsRmGdd4ks3sfhK8bcYW453aQ/rAe8MQy9TgAjHS0B1dwTAwFq8yraNNOTnahkjp5Lqv0ALj
jMivM2dSX+I817eqleFBcIqn3hg1fzR6oC0038shQnhOaBhTH6vZd6bb0cTTUeIEc8B4dZ4PmWqX
/iy12K/7GJI6DHubFcltgiNKnN6vYFrduF3rOQ0IQfwvOWkZpTpfUtwdSP27+KAgtX6Y02jhbTJM
4UG9japUHiYVwT/xRTcRshmvjFrNGxPwRIMdiePIQd4rAUf0MdZI1U43SZdUz3GjajdtU95Dia2P
oxGeQzIGVqnVkThIrbkzWie9Rv8tNlUDFlMxQvdNyIjnzeleHHOMLrkWWsdq1vQ7jWzSk8nWsU5N
1MdWHAI5DaaHoHQPeDEHsDoM5ROOSNtQUeGRamPmWQWM7DFrmB5hUo+B6gXTPYkA2CXSDm8OdCaE
PJpJwTex0XwmBb5RjrbxpSQW8ZYyneoyQBx5ZYE+hMkJlCQx4FkLh35yXcIHK8gLO8S1RP/kMplw
4Ruy3ikVK4g5X2KCSI+KGOJTp9W3vQHVBBkUtU8oaAMoubhK6yw8OwmqpJAii/1RW5BedbnCV+nu
6gkTqQObwov1Vm6TtBK3xXL+iQeodqZefWCB4Amt4dCkLjSrQCVVC5KRvR8G9lS9qtWt0cjHBErM
inwo6tB2qKi9q3I3YbFmI4I2tBaj+Y2w1WdgT/rDHDVEnWJDg1w5je9cL3FQ2u+FcvwsKfqfuZ33
QQlM1Z4zAlVz0/KVvq9qPr6V7wksyDY5jQJkbu4UjpSDAZ7+xsXkaqjEAoiIcDE3GI2DmSaCY3QI
sxs0QNg7jh8Icip19VbXwbcmSKauush5KOPe09TS3VeuczbQuq3HGq7XkKZ8U4V74wYCklnXM9Co
4zf6JHj1SYzwrSk1j3B4doAAZsYL856R1WufL5SJupXyuldduAKxvmbMYROIVWRHiKYVbPcZClT2
EelFuItE2y2IPmuHnrp7JS0OxzGjJW/MZ1+Z3CN8mOpOgYP03i+7c2uMm06p0jsQSKfMskF1wrba
hqadIw5L72kcyUfZucN1xz7gTV1POFos3pxKuSq14qOQUfEG+Lk5ZRMSBZxPgCXKsLLW5COJlaKk
0jP02TnYFVROgElP+DliHwGT9ZZolngeB1P1gUOfMggS9KNdFBo64yDO9gb4UqguO4rwV+LcOsLG
22fLHD+5RQIeC6NE9sjQfgwG9RQXJQhBI9yQ/JZsRZuZX0CjhnuLpg59URLJOhczBlRrlL9dAL4h
TsddqxgffZ4R3+fkMvb0WhVAmvv8YUlSZ92Omksiq3ZPyWZ5bLyKR4reEkuiC6hqIQw8uiiQ7iYM
YiKDTp+DylVLVfGEicliJuFxVbla/UA8b7EGMWtC/BrmG900s0OV6lTA6tc8ArqkOY20ROV58KpE
kXfVNH8mgY5eegKhIwu1ORdKzl7pIIQYS73YNIogShlii1+qWMecqR+P+uyqfggiXANTM0z2E8cj
DuVmLq+qEgoPVinzBEO5XJcYYUizaAP7tYgpgN0q+hon9vKF6+1J5tinNhmrjR249qnkw62dijl4
JB6zKCAkACjiqsrRZbqda7PpGrmfymJ8y1ptvCL6INsJ+Blenc/PxPXOW3Qo9imek5yX1s1vShgo
jPEV8wZG/sjTYwSeFrY5ukuJGZLyFxVqrCOgY3ovdbWlpbDUdcYM66tzqAnrSml8IEgmdTVrvE2d
sTEd+6auBrjPDS1uWyfQeUJptq+x7e211tXWTax/0YGC4iqSO4kBe5XBj2M8qwcrOypgbqaNRlZs
8KX3iXssesPa5brd7nQN20dNKOomd5uLhU+NTouurgcLbYvuyPyAUyq4cokQgdEqUUHlFu0O3PDa
4GGWoGICqgKw0BBriQL0BoxEucVCU9Cua1zao5kk2cHhdBQMbkDA5GR7vRwhYwngLzBs1opC0hcm
dxscWkVOo4UgH0cdGhhAYno1qEcHYto+1AdjmwM+n4p8X0VOctTCkblACec9CGzOjqwPC+nbSbzJ
RAPvpEC7kpHOEqx8zTdqOWKhqrQN8Bi5yYV8KMPxcQrpLNJe1F/DrHnPSutaz4MGp4MYHlskWcu9
Jfe6FpN7qurX4ww5PrXMb8xcwB2XUYpUibSNSoGG3mXTuG6sAfGH4ENEUkk9A+xPDjwjofUa9r4M
xwEaLVzHvp1oIZrR20i6u3GgaG+Doz6RF7TqaxkxNrGgbp/0FmJZHRVCIHsip+EShLTiUTQF6APR
doRgc3VNTNeS2PZTbKh8tVZggLFKk1oGNM7cPnqsbfhUKbSuEK9qkhTPIyhJSmh1NCBoW7nzPMyy
hHNAF/cp04bqPu654ZjzV0B4CLnh4WlCJJ8wbUaKQifSVLx+0pA9u2WmhBSWzrDQDvKKNU+qGWXK
MCV3lSpD7ZvS0q+7sa1hUA5JU+qMQQtjIWbz8q1+0zJEpwVVY0LxNBe94dkYGl0/1JivqBvdlgF4
NQmj3witSUuPVVObD1DX9R7A95Q1BwBbnP/nyMrHU26pnbGalUC/bnGofJFwgXBu6FX4wKNcMJgx
veULrX93Z8sYyEQR3udzl2z7yeKclp+Dzn7INNItZEYHLhyy5rYIxaE2tfcAjAJXU2s3fZ7iZBvt
z77V5kfuhOGBBi6MHXWccAky0HjS5MSAL6HXgUd63ErMnuZGT3OxggpXnd0E+UZBpvZcLOdyB9Ge
kvXJ44hltr3RZVdwP4Ce3LngT3TgLH1xG9NBSjZhD8TormiG6qjSEQIYTt9SNmH+hPE0HJBPVt15
qGbmEriMQJDWaxmlPQkHs7Jh7ywfx75/yhh25TXI0cZJzduOLNfbSmNYqEfTaQQlDFQNZxYcZg4X
rbiDe0FdwCoZsSphVKm7qrjkbVTtU1dByNHRM3+cZWDvjcoR2zqJm2edeJUvI0DsZ+sxdmmjQs0m
yuAZauEEoQyqodGHGqz+SMAzJPbJbToFPwtLBtndxFxpZ2cE1L0S40DogG5hVvkv9s5kN3Iky9qv
Uug9EzRORi560T7LXXKNoVBoQ2gKzqSRNI5P/39URlZFJLqqkfhX1ehaJApQSD6QNLN77znfmWfl
Ti+Fh9fsUCSw+becxWv3YHekkyBEDIP0MUlaEI7gKMb2IolhYZAwperGPo2Y75Kt5wqCgYnARVFV
WUx+qJFxBMpN6Vi83VUfpNsgYUWAi9i31Q6maYGtuUMw/ZARAz7SVMsStlVQ51kBpnVDNtY814cI
XW7LuSiSw3Dp1yTOwOuC28m12ek5iNeAvObt3M1fx7hC25IekcGDUMOEvpJT1RzETKu2MFMfc0+B
JVfB95qHyTwypEgcRKoYLB23HPbAPt2dHdHHdlnugLBlS26LfxX0kKEZeKwG6pVvUdNc50Cg1nU/
FntrcKJdlrfewaxG47rBjIpFohrXfepDGWV5F+7aE319QeQXYlfVFtYJv516hg8mnyKATpe1cJKt
mO3hOa79+DjSIwWSGtOWRbNHm7eYoSd1gQ9ja4yOXWwX3W5gOK+4PkkLj9Viu1dxlBmbnFtmnTWO
XWxlbCKAw4tF6HmY3aHNfp4Bpt4zGbgshLgYplh1O3eMh+9z04x70XAuNwmuXnMGL7e95YXrvNWt
BKNCmhYbqLrGP4UEZPYJfFa0qnYAf20a8tivaeLT8/k6EzakYLLSxx05337z6vajrWgy5432LpUN
w527CSBUySEmVVZ1ReaCfu2Vf60HKq60S/SOI3oAu3YcjyQww4iJCus2ruyzFwCXavS09/vkXGft
oVFecBK4TBo2pLS+DvwelwTjgTV0wGHdZEEjUPApktb6lrmPxiaOQ0c/GDI8M+5gV6SaviWPAN0V
XcA7yEJXXp3syB4+ojvdN8Lmnhdx+a02MN6Vk3xxFY1qx2HMFAdpdCemGGn6YMa3uUyrbdA71t4b
Ldq3MW86gHY1WUH2qmZQiUH/UirsvkA8D5BEyAijHRBiyC+UOb6x3hZf+0YOPI3IYT1zunaM1iVV
SaP/MmgRbBob0SOccjEcOtW490RVOoIMhwK/zSBsFKgjeSJzZj3Qlv0YvOhL4ZrMv3juLl1YdAfC
OubN5M8a03dw9kIJ409xDbGZcljI3a4BCVT4F/XIsKmBY7jJiRtZhT1myUrbxrkTxKEJoYrTaNTD
Fl0uD3EJfOI+96v6vu+zOxLoakpYUNL+ouOPRSYw9EHAjHKCLQSBKBdkQH8tU7yV5uSDVB4GAMyG
RRUYNnusx+1r1GiK1i46y+VLbUQjt1Rw6cYsUHolHOcA8Dw1uJAOfdhxfkurxzhDD5H5YqGoDy9D
KjDTGRzdyYlLMZezhJxKuyyuQNV7G+L03krpMqUB9PIAo9giJh3ZvQvMeoaMi+ws3PEB6Ud7+Avo
lZ1LM6N5XE5bACbGsyQMe6VYtI7YiArIuDPa4TqL44ceukh7IqC8b85TyzkJ9XUbeqeCdn/43EBw
c7dNgMn/lGl01H0vHPZdm+CBYYhG0IX2CcQ7tUegOO5i3PaOXlhYyRcmH3G6zgIq4UM2DZXeUBLG
9WsoTe9k6bnQD5/KhL9ko/mn0gtEA/8QaPzbmW08lBX/3GzznBSvL6/Dxy9em+VX/i7TgCuwWO4Q
ypl4NRFw/JBpuARkSrBAGG486TBI+odMQ7i/eSZIDYSegUXaqfxJpoG8g6hlgZ7NdPkxyo+/YgpE
P/onlYaUqD1M4EQEVpmW/ynz+0kmV/tw90h9MCFYem53mKou1OV9pEpWwatxnlNjHxO+Ia7SsPV2
tbCrE3Db5mEsq2DVhtyWS8zUjjlltSY7ZKgughE9RKI6il6txg6HhribpP+V+flJtta4b/Hd7Gsf
kL4M6Rn5fg240iCtpYyjnnARekFd4L5RoTPSVO2DrAZ/13XjownCdt2EZmzc+mlUtSsodGO/Us5U
vtkmcSTYyBZbd6eIBCANJuXtH3g0+nvl+FEHw6DyT1YF3swKWQzLsAKEH1EceQQSwlwW1HiOenKE
fu3c+EQkB61P4Pp9hxWN4IWQMwi8Bd8J+xMvekNy0Q6M8q1s/HNtpwQaJXF3klPEUWaaMs5dM2Ga
yXd7NJHLF2T5ZKu2CgVYb9q5dB5bfWzMzLtMWCtfakDIy7CoWo+mc1+CnGPfzYa9JsuPY7AfbPEg
5Ls4Nw9QYwTgR7eTTFCnctcMTOKHz1aplSS7ce7fCl8Pt8qaFBi0iCSGImURZ4VAu4W8xYSwtsra
8AsWNHJ/lEoVEz2XbNMKtHEetzdzoNUFnYzxggDT9hosCTbItq9OhuF6BPcwqBC2jhBOYlKuy0g8
9H6Ib0f1pX5rSIMnd7EVT3PRO6fJi+1nGmDGnpFFcYj5/i58mrFcwAS0g5dYGBKVLtVGO1gQiR+0
NqZ0Lzt6dSsW63kEDdyw18cLP2oYpgOaGxWvdKqchmWOQt4lTeRhSMhi8HVFvzaV7m3hx8ZBqgbE
OyAkTj0qO/kLtsfULkapvOM79Cxsom6by7fKR5PopwUkQh9cyKyAKTvIjx7SXo7g69nTMw+aB+Cg
6hhHVnPC3i8u2PQ5gPGpzz7JHQSaOBHueqWDYjuKzNh1sXAuB5o3Jw8gabspohZWXD65Yh82efUy
DUO/n1zD5EQ/cx62ZtZsu/axk9kpG+0QLHGLQQjxrtHzhRUD0k5nH2ZfO8FSwjYFaAjQtg2P+y3u
jVcORHtZTtSeaTsYj0EucLLhC4fCUQUvVdnWXwwndu65cWbuFJltWjcbkalWLmaKCqO91O0boAnj
aAKHumuy2Vi7TfK1LBy5d0u3A1RByqdJFxN3XB9fDrWAiBgWNnX4LLZBYDc7NzKN7Ui3Rq9Ms42p
we1Yfq/R9+yDoHROMp1uwW+jBAVQguFp3PfLkbiLCfIoqgM60eI8Nt5R6aK5hK520EON62K2FHOJ
+Eye+n0alC9UD+gQanp6HkmtDRoEvrCeMUVgXM1VdOf0zuvsRoCLUwdZbk3e7zqws3thBGRg2ok4
+414kjBrIUGKdGcTg3sAgHToZfGSMdXaWWUlzmOeE1xmzG92Y/SvQ59fL1PSCu05CpliA8ZtAzjs
Op7nL0XQQkzJbotuehms6Gnq5ZeQVnBLo23na9qXsgJ06SG3lyYTpuY7kLfoVJnuE2SjN2mFzMLr
IdwiAaDera995m3PiSvBbc25ZKY3xh+hp+6CWJ45LqNrGY2vVSJ2c2uSqEc+WeslJ6QkF15sPBn9
gGDLMaZtktRMLZlDUccou43XlYpvGDgfbSWNXVmaeFlKtXPIvPKQivYtvmdtq52RRAtOyGa5kJIT
uXLuPW21+zydWBqlmJMHXJbud+XU+c6Q0b3thAxGvOnk53x/8UBBp8rgHGkSp6YS7bWcUVBBInO3
jhjx0dnBSE3mb/3i3bEztbOxf65ZM678qaNxZQT5cfIq61g41jmIGAMpA8lYr4L50OTuJaBiwnPm
/I3myEcyG3uX9HoUMTElfn1M6LfAUzAU9Wz8RnTQca6jB78vD55JWRo74xaE/ZVd0e2MB/YU3ciP
MKQ9k5febTwMD0UeEOxF355+DwAjg+cJ6+l10cv2MMYoDSTH98Gy0ZITPyW84HsWQThxM+3tYo2N
piJ+KE3YPVMPRKrkD0ASK8a1Z1cwKwIsqLOmL+bMitoSHxHUIZPoQHliSt/TjJu/mIVUqyalTQzC
ERAyDL77uIZ2OkHv7lrRb8PUz0nOafO7wOCi2Q2/u7Yq+JBtqvVeILt88xvMW0kD2JTKrXmf237e
QInT+8Ay6n1FGK3cRP0Qp6dB1jogLwf5sJpnTTPN0cGAk5VmJNRi+gZhn9CUrhkRvHYIMu9VzX83
jVnmHfFHXU/VMdEyr6V328UYFY0uoNbTsEA6mgUrImVKuOHEuQa4n7ZEKuLVtzIEMgmNyJmksywA
Pue5NJG52O459eu9hUprb5T1vGYkn5EqyVFf6HF8qYmRSGAK2CaiCVhKJFHUCn4M0rLxSPigNDZ9
0vbjQ+GxDR6TKsrqrYXUmRwlb2RScTOmCboDgFU00BRed1HsUoTO2yRMDhEwgKSrXtwu3oJI2aAn
gG7KmFll38wasSUulGjNoOXrmHb6gi/mxmwx65LbE1SkaseAv4ZPfjShMU62CQhuY91mB1irEVGk
k4iTmU+vqp8uPdptm3A0b1VK9z9W3o0QyYCln51Vh9ES4FbzGWv0omFWfPdN8vMQs2crT5QjhmXD
BJM3BwC8pmHc1Hn+knoIAbqQjGWyRKjER7yOEKq70npoyuXZ9GyDVaXKd+5gvE7VmF57Vdvgu7Of
KrQxq64NojWIK5LQQfXiUfW+JPV0hbpGH4LapoMjCcvKDdrNoVkoEuO4Sx30t6shm+ZN6E79Bb1g
m2aR2cu1CbR8kzkRdgQjwhhAECZ49ybbo7rgp7jH7CU6kWRSDyx4WCUJkicdXlbIms5Ok+cb3zXS
x4EZwAlCtL7vpfss47re1aVvXE69/o7oalfXvBWTWxLAU3/BMcx7TlsB3CJ1NBF+zcCAIw5ADMKM
ZtgitA9GZfyaTWG9y4cs2jYRbKJk0mQseU8us46tGU3pQ1HwwDcVuX1+TIwPUkk2Qfzqr9hSk+NU
1KSue5LuSI3g9aVGoaHRWnO4oUhlY1NLUchMDbVan1gKDiVl9tqgIuMLqBZxcBZxPbawbhANW8OY
oSDGZ2jUt6LmNF2s7E+hseOouTlVehEg2wRLoEZOpjqn7UzfAp0y+cujvxtGVDQ7K8L2OiVTtzVi
A4FzEftGceV/Cp97hNvRBQF45q35KY1mltk2uEbmJL8xoskWzy1N7YvaDUBHIZ1BPPhI5nIKiEOj
bT0LZZrosEG5yQ9VRgP6bDQUUIGCXA56T+dleK90JAkLA8aUBkxFSFP5ai6a71FENuJkmBsGqepx
D3gCrFKeHAF9tMHG/qxTjaVkLT+rV6X9btgQdAVSbv6scBlBz8kXtRS+yuvGdWawktHWJv7iEC6F
8my2zjFfimcm49TR7WdNTegG9TVZXt4pQfBD2Z1/1uDDZz1OWlH80Caq3TAUSLYt04wOJj2SgmOX
5ALtke03BwsMAGORIij4rGjR2fCrkuSWmZd48YkaxNRZTNColj5uBrVqViktvb4IrbPrTT01iWU0
/YVNS+YBMaP7GqQFBrYJAANhfbOXdlsb4RBZMASTl8uccl5IrQ4StpsUozaA/z5dFEDj0ivUcdk+
l5PhkR3m+YhgGLMRXjp1ibKehqg1GH01HtSUoUTCsQHn4NBAH6ACq0M0NqNxl8HSHNYI9vz2rkxQ
N30VEug25d2UmDsiFOBp8XSZuES9buhyunyVJoWBTY2EHQtBw6bsm9rYl1VVlmz+OvKupCjQAI3C
ivMtugJNJK6BWHqVs2Y072AoB/ad2CDwPcxH9zKzQ6JjmjCIHh0Uqy/aZ+ElJypsvvhJPhUbNoVi
OIRNeGdqAY9qnmQyXiHdaQ/JWM3i3bd7v90zBDABH2khKFZW9dRNp7lPq7Oh2f7ILzS84VgxpWSC
4BvpHoyo3z8arTaJ40tHIGFmPSA4LouJwhivNocBrehu0mRb5nDk5zJqfyK6y7tLoB9cIM3EBrzs
Nk2bFNSxfbJu+jFDgZESNZbSTmvtpbCzrO7Cn23zRtZmdoOCmqnAEHBdGxUiRQPsWn8LhlBAKXOc
b2Ecf6Fi4v4UnYleIi5DeGk8dutOBMXT0HvptUhISlub2sBuB/u73/g0OVElT6P5EuSeM21MH9JL
q6RGT8Ep/Cu1njY2TT3K9qgYzJoEvE3dqR7Jr4qstt4hTdDW2qtFSChX2OjgCHS0hL3n9dkDkqgX
nVneFaDdZleHApGw75xnC2t1zgUoo+6KOeYASCy9xbW6Zlao0mMhyUWligVKStLI96lOW7AuVRbs
JrrR68H2xLauHaZvoOZgQ9h+92I4hDr/X59K/w6vkvh8/nmf6r7q3l/Kv713f7vv3n9pVi2/96NZ
5f4WLHYiLELSdRnA0cb60ayyf3OAvuDMB2oCqYqm0x+eImHRx8LmZgpho+l3Pf7cD0sRv4SP3ybr
3BQ+Zm1SyP/kIPpXjqJfG1VIDmiFkWSOwZGel/M73eqnRlUUI0aWTf6NpCXzwWWbxG2d58cKsPqG
4DcPp01fO7/fL//UxiSXBt1PLqblZR3fWvhcy5h6AdLw859eljxDx57y/rFqQFVtOyDv476a3BB3
UKIYQiB3W5YEIhVQggx6jVZRPlgq1a/E5oDVyhDhXbjoEvMDVNtU7FWnXetxhPlE8eu14zsy2+QI
JBinqZ06/IlU1KkL40SPEd7TjpIXN4V3hUCqf8JJ5WB1mvAWXhHbDLey9bPpOor4GkjS9Fwke6RR
Lutp5r+VXO3syrag7awTf8xo0TW8F0JtDaVcA+63a+TfdYL2/ZuE9gRYl4PwUt1Lvm1LbfFCjeBd
qdElsWZcYpJxmAhyJIqJ2VyCTgigwDwyxuhdN8q3uuAtqMCMbjA1qfLWSirzleN0+q2KiYHejzGz
iDuf5N0rZ/CH6JEfjeRXjX4wGzvOtQStDx3nmZUjUvcefc74aFBHgsWc2hncZdxT3QSx03gtauFe
mtDMiqiL9kXcjHcqxyKD4KX1GapI8tniuDMPNTcVq00wU1pzQnGTfTcaSpCbWBhXSTpmTE+t0VZU
fLTaNki0vOtqaIaCVJtGicMYGXGw9iuDwbboseNtC/mpmHAXneq6bTuHVluysMdiWbxaDIYHmNqu
P2wgWLLLFrP3rLIKxGSaRtCbIyZ/+IMoKPQ6RjbXbcSs2cQzY2Skhi9nquiXCKLWLFVkT9BF+m9a
MttbERQ7+RszCHFmlVoQJmwaXQM5xrJpBOkxVYpMK9i5J5NYip3HNvYlaXqPrcSfIJJ5fG8w15jP
gPfW6LWBaYCyaYK2qEmXTOaLICJrC4kRrx3L9KNj4PJRdNksVwEanQhZhRt/tOYE3jtCLbeWUck0
A5ELsSH4AQ4AOCKUDEUFOym0nKijd1REzdoKi+FymdwuSks3zuineiP6diqsd8i3SAtrO2yQ9cQu
cJ52UO9Ry/h045mJOrIR118cZXHKJxUEkraHhGxpag4DSr9yKPeFQ+W0Hic73Muw5n6Z/RRFUTwp
M9rmWVg4G6eL3DvMrO17EQTJ3UBy6SIhKJpzgkDmkcwljkczO/zlMkDT5KhnzV0FuRWudjboo0zq
qNj3ZEuDRTJbqjL074xCdcQLF+N8GRTZDJptLnNYIDYAtrUvl+TcYOb16GraA9pEJNTeihkNRWUG
GJvcz2yAUkOV0jIAs8esI1Z1sUUuhK8Hv0nUbZqhDsZ10MxX9YgcenRb97mKgvmrjVQP4rGVdjeu
8JP7NCNbfi6MOdpMzRB87+cKsg/fLrknIsqX6Bs6cE9OCP4LG5YnzwKC9sPEYaFmMdDBHXap6RGh
S/6CGhh5TRhqQUO4ogu08jGUg2qlVr2pnMKagMFwZtqiUckMTqki9Vb+2DrkjCAaFBvO7PRRA9SH
Fu0JNyMItvPxq23AVWb+Og/d1HS2tQms6LvDw3KfuZFsPhKbMBVIq7O+CrxJaJRFFSB/2wWqs1Zp
SQgl9Rmuh6bjdgfp4DeEzyBVRRgYO2Wym6HpC7VSLgP2Hc4v37yKGuW674Vk1nLEM0fRvnEV1jji
g2dQp5R2I1JKdALQsJu1OUZOEu18lA4D4ZT10v/tu9Z45CLTgJ4x7jnrDNC+t4UxLH3iL/WihUld
kUkMJVNJ4rNBV23MdsbQ+t6r1xHLuffgistsR3BVNuCKVX7JUkQuEpabOZ45i19VwFnKTdsMRNRY
Ffj8Q1yi9c/xYdEaXTmoWEsiQZRta+ucOX6WcMv3Hh1fVRQ+0lkUJl4GdBXM186zKhMpWSCz6RAa
eqwaMCmV5xyXLUqs24yRsDzUaVdB2/aLgDUuxkNkNoQEE8N4NbUBRgxifNrWe4gK4eDjsVEgc16M
u1LuFdRpWZILbRX9Q0gwvfWtMVUxYj3DpbkRum7Cr3Qv2u+TW4ePA5ZjuL9Gb35U1qisC8b6Q72S
uUnQLPxrWo5h7LDXubH5xGoXfp/bIUYvaBbf0yyEMaU1Gp3IMEg/bukHgcuosLkQphV2tAozQLdx
YzNPj8Cx3nlJzVE3ikgDIDTwpSs0LT38ifWrM9GcBzw48oF7HBrRNpyVALdIZiHJjdWi6MR5xkSo
xlz6hcWjweVOZMGZFcsAE5wtag2IF+1FI0U6bNmELLx2PYdhhlm2fSpFDFk/H20fb44s5Us9huRD
ulIBHy9GjB80W6r5raWLNpE81XU83llhvtt+3Dx0JWLgtc1Gh5kyz+RdNFZ5t/UmS+dry1a8+TnI
zbfGdpBNBzCh7gMUiKTIcU+Dn6AVzj6hRqYitdE3bLqkXcY7hRoJeUmZTaw2cTreuoPvP85ZrTXu
ZAqYjSJFSG45LEzNfqzsgkqsJbp6k6fR0G7zsu2/DbZkyarSCQh73jqEqOZ0WkIqrVgS2ONm/S4o
Wk9tl1AKKGgJmo9VD0gv30V+RSTNNEDXs4PIemfQZeH5xafzEtFQhsfklIG1JixMjYSEACAlVwqk
GimSwHYx7KTy7ODkzDYmQTy0pPyMTuZoMIxfsQRTo9GMMk9BPJLj0zUJZxAW5B7+SZAo7wrqaM4u
pNIuXFkGyxdHnNnjvGYsr914KLku0h6+XEaIoVy7M1aHzdyAL6VF6JBmgK2zqg9+BBGPSKaMFd1r
plyDULfw2dq5hwwJEV5NenHCwrSbaPbcjtMssZTjpM4v2qHqna0PabnbT7PbzWttE+ohi1J6x4TY
dHjcLhbg3grpCSch+URm5LPiNoNHPRljNLxkAigDqBVElazCKewXCE/Mndq7MnQPiPyDdt3OY/p1
GFTC4mslBREFhWjfO21IsRvF3NMOH2JigRkmakZXxejcpKL3b3smMAigTHglweiyfkQ1VG14M+4Z
80H5HBTxAN3HY+1OCXw4c2uOz65wY2tHPPlARBwZhPgXe3ltjp6JaQZ154fS83gzzGhVdyO5Fl/5
5J7EKx31DwbdSrD1k0QBJCDUkCOKLPkFFF7JFhXYHxAMFE+nE4qUfoYuWO3iArdRmRrPfuo3b1OT
ElsZVx2s7hqU/9PIaeEmDIf4amin7CtXq7tQ/dJUl36N2NsyBZRpPDYpjYiEFmg9C5u0pRGF5ZiP
De0I2oF7JKqMrzsX3eC6r/z0G/0O7Od5VwgGVYPPiG8yjH6GaY/Piclxn4H4q0vkHSaOmfs8pedF
g9ELyzVHfKgwOhtz/GsQc1Z5xhJDECuNE/QnNQrgkegZVgBSTAmRsEZyLCMk/mhViKChAePWUGRx
FHmXAyCqOzeP8QGFwunpBs7BEv9MB/gm8Vvju2tFxnHuOTDS2xHyqeSGv2lziCOB1v4FUy18LH6a
OQCs4oj0UgQqbXtRB0xj6LtENlm2zezRlLbD+MwII/goi8h+LlhrelSMhmfszNJhUXA5gmfkL08O
Mu8M1AjGTDu7pHuybD2+pnFfVHD/V0Ey+/0a8Q8fQjPZIGjCEEWNinHiFFqDECf7A2frnaCLAgw8
jHC0Dtpd/jkix2RN467W+050Hc58o0D+FlHbrJOgaq5bD3bJmnh0e5fOuFdWkpTeazmI4KlQunfW
9AltxIfY9y4qwmshWkath5e4EMZHKcMF9JREXXFJxHfL5IzXmwnyytNhw/MXe/c+uZKImTkmjhDI
i/naA2PD+APLLPGpKLdNBix9614mHkHNJBPXZJU1aX2T07QlP9COdAjT28tAQVoZvikbAu67CPPk
qeAh+EKvksEIxQ2MAiXhHa+B+havkS/Hb/gK+bp9Udmv/owRdoVgTLcbnm/zuYwDzq1qCVRnBXC+
NJYICUY2wuqmJycMeVNV8X6yNElfM8fkTVh9GNyJKoP/3KbKf8hrIeVmaHK5d1q8cJyFBoPbQpkk
xLWiqxHsW3PjHaRbNh7DaLJy1oRbMJPWtTFfRpyRgZeCssetzrKKqNhoA4CcVmcjerVBwxRY0ZfI
0xhBBk+i/FINtUfC07gsU3gr2A1jxwDWyWLP9xsEk1Vs2IyZnZvkGT11hT8Rc8wpZMsTlfVbTQ+X
L3lQEnlsh7FoxRExnXYpg6+Edp2tEDID9MdzjZF/bwtk1KtRku4OuiYhd2o2e7gG0ojHp5ZSpPwd
OvV/Mqj/sMx/3V56IfeLSK2PpvkwPjRlc9195H/CFi9/4vdOE13X30x2OjpGlk2/CbXTH62m5UcA
N3zPBIjmetY/ZFGO/E04/GuTHpULj8+lVfOj0+R4v4EwkQQufPaZTDg5f6HTZC2v/lPTx7Vp+Liu
6fEitLVQRv2J3uRQ6ccchuJ9PNvtQQ7JV94yAILiUiYaR4M9m5xcODkiRY+Z/96xvJ8AdMKJ6dN9
nPOTrplgfaWsFVrYz1jgvBU93K1T+uxC9IidYj6GTQSw0LzvqvyZB/G7o5z15MpT5xnHaGQIjDsL
ScmYvneptXiHHxk69dg4R721uuopiOfHQKiAc/38mEYuUo4U+6AzRq/k3iTIhOimE8dGV9WWr7No
PwrE4tvQw6la9z5JjbjBNsIRt3zgs+2Uz4lpHSpKtYVqECEMQfQT2w3j35Znv5wrzl7ZfDUjtj5w
BrhilhyT7zzwDpKUICzkMU62iL3d+gkL8XNAAihKzaPubNogaXhEDbETBBVtC529mm4T7IsQe1Uv
SgaHy9tKWgz2DfkXeV+qdcUKGRjXowLDh+Zl2/vVMxEZZ2warLs6eY9D/yFyeCezSVAu+bIlqnPz
sYh7dePUIUFzjkFAOLHNqwWF18n0naxvsl2zV7oSxbpANIlapzs7lfhatMZGZsMzBdVj23Llkswb
Qf7Er8MsL2goqDXeKUXET6LQu3jndi62sEb0lqPUjUE9ThEXMCvlGvnI29yuu+20usmYEi8OcoVU
aQ7Wgw9z0Zqh0fiCjkinj2RRTUhjdoX0nzTtPY775Fn3nsGd0iGAmOEaOt8keBk5MGISOeItu0pe
w3ZEZWHkaht1IL2CiTTmuCLKDL4TbvXJuaV7sko97IKJMHC5tGN+QWaYvnNSW+/K0eYU7NrjMQ+n
K93i7ZBtA4E29sbtNOOOLUfeAl5gkBuAfrMymNbYPPXWNbv2gdy3EamKDTdMN+mah3lJi4PQWjrh
MW0Qh0Sjg4+OdK2EECDMFQSEFPo8Sc3ZMObWzAdjkQJwsyM95LRDWrTN/DANLgQXyxHl86x6ws7B
Ice1OAoH7mza3EiTqx/XGnvsGa3dDjHA80+98f+GXsXC9Ovzv4ghTUibjmvhFxTLz39q+uKBquhc
yWjv54oStXL3C0PPTeBxG05++a9fTPwKsmS1WV7Npq3uWLwqoNFfXw3PqzAMemsYGDGjebC3G0oE
g1OwlW7BVJ0Hd1hrjdA/ydqn/+HFf8Xk/XhxFlUPzi6CUvdPS11ZoOisODbuqyx7tYF+bzwcIIQf
sMANrDWfFwK5dBDml35ZXBqz3P3rt/BrY//3dwB1jCWdldb0rT9xwhwAjkXtimif9T3W1+Iyir0L
qso14nw8ztn/8HXLXzv6n68nLYv9QlDKkqPJlOPni1vaJiNa5Oz7MHAc5D7eOp4em+xaKx55Wi+4
D9vgwclq+iHY0FLHu9Lq1UJklrsRA3ZsnWGCGbQ8uQ6i78rYFEzP0v7Rr5CpWtnBVvW5CBB/vhs6
LxHJ6I2csP3PrEdlZ9+WE0LBmc6lqpKXdGgvjKg9YezZshqhzIw/vBpkCBkDz2MOnlfZgmQ0uje8
cSwovd6m+J1DWgWrOB5eajt4KBibr8ipak5E3ZIRODjvsm6e0haqu8MWxtBBkCThtIsbPoH/pLDT
TPOjVbN8+tZjNvkPSHIeJ2a6KIT8s+XioqkwmMCD31XKOCgPDvrndf9Lh6X/H6LfL7Ly/UdFFutH
+2+A/QOJ99MDssRD/Ih9WD7Af/4H3+/fHl6GJP95Svf5Oz+mdA6cPuJiOCNJ63NM98fRybaXJAbY
RQGNJRvmJM/yD/IfqnGT/3GegRNKtpz1D0W5JX7j7/BD24dXyc4g/8rZ6c/scMt2OVo7LjBtRn9M
zP6EhYUymVn+zPggD/oWxx7/hhHIjL3me6jsuEbiTOlC0LlIMw1bxI04rrBZ9akHRgs7U4bZhymV
e/fX77Z/N+8By5QvMA7gMA48YSH656D6z2e8//U6fSQ/3zX/7e//fhdZfz9wkzLEKTyQgWWyKrIM
c2v8uGuE+fsNxfCTG02YLofxHyfu4Deb0ztYbI/AI/Yuaf2lu2bZ4n5C2Nq24whhWi6DZx8jkvzT
HkDkYjhAaXlGH6q8rdPnXt2ssVSajCzGDA8D6jWvVBfx4qltYF8fYT441HxZoRr/joTHiFAzu+lz
1TzDB20qRNhJ1sgN9S3x2JvajB359r//lqKq+Ze3UKlfmje9VG8/30ifv/X7jcMk/4/1xvj8/3+w
RT3zN5dbNUA34IlAUBD9/WYxfPc30yV0inWBjRexgPeX7haT2/OXG8ZbkN/BUjbaHlnSPueGXzdx
NZHoqFJ/MY11U942xG9kmQgSXxDtaDehRYogu6UaiqJAEqiwGmvzJnRcYdx6Rp1msl5VRVM0wzok
zdKxthWSgta4suNI4Q/P/aBDPSyndHbCs5mMzsihlVxEfGntxPx03+T97Iz3reM6KaEuRt2N/RHU
XwmQlLYtebIrwmgnf9UAV4rXzQBD5BrFnhivFNMA6EyBiT2Y+mFq3s1W98V2KogVftNOD3WXycVE
ddEzgd5C3mss0Mr5XFTIuHREJaLD1iA0lvmfbx4mjlCAsia6phmEH7hKqFjH2NaUkFMhsh1+mvky
j/o6O0PBaZNjm+TMn5ag3bp6a0e70F/nagzvuHiwbIa8k/EGc5wVX4X/j6PzWpIbx4LoFyGCBEH3
Wr6qu9pbvTBaI4meoAVJfP2e2peN2JmR2hQJczPz5KDj+bMcCNu6UZruVDbH9Oqla0wFV4iPAOOD
377zFZqfOO7ah0VkxGXQgDIaYmQS6JOfwPAbSK3iZaSSKCP5MJo/Vex14x3Xq+BpsAmdnNgoNCw9
ZUV+RJyKzNcYV90Zw4O7t0OgfsqxxyqUYw2XNz7Mrb4AJsoRfd7BVuy6H4YkHU53Yld4SfuSdDo0
rmLclgtO9m3jVHO2LU0voCEYNVzGrNefc52RH55WaAGJrcO7JZ4Wf8sx1w6HeaiTHcp9c0g05cNM
HnGvngp/GO0R5QFW/2tPJLv8AD8qin8D8W94I3g3PSaraR4+iipbbosPJFbyo6zXZzwgU8EnDezn
ro+4uvx2JlUfo9HFeQAACSwNcQAjFdH3JYhfIcZV4HyyleRxhg1jh5tQPEIHyxnPEfZkfM44faXS
PIvn8smuGBdo3cnqXxEcyANQj0Jt3TQjn69AqFDC5aNeLaUkMUSXGqgKhobAVFePloep/8QARiGS
xVwN+odV872OhvmJPQBgnd9i9rf9wn1StP24/GtcwN97H63bkOEAyWClngcSRzRpMxWUHFuTvYfN
ONs32bCehjWV0W70lnpbkR5y792+FvuMqyYIx7qCuEitReDcNSV/xV3ew+vGLitSAQQuG2Jcs6Wg
463d1/gCG7gbRn8Eum7MD23X3gH6qT0lM3H2yyQyUp2NnBP5lzcY8FezJBcAFoO4x4+uhhN9xsyH
G6wv/1fQ+486pH7maclKjNN94u0HKpoPQzVabDCtMn9nUKefsc3rk/RH8WWmqUywNVi2GopNq+tI
KeRr3CpL5/vUcEKPqbDROFB5OCci6DcHyvCITKr45LNG0Q05JWCF0qnlTiG6EAfNPONj2Mf4KxmQ
J7cqKZsWjBOanLqTabLRyaLs7M2SM3xPJq+Mrqp1U9y7zgTCcPQxVv4XeF7/WXlF1dIF1EXLCc/J
UB5WEQoKiGhkznD8ZfY037ItWwoBYcUvKq+u8IfyFxe00mdnUv0+rnL+XMs13pU1eigAlTHder1k
lt2kVNkV2xVXNhMe7fd7t3Sg0hpu/JaUw5OpQglRfxoCKEZRivVctNBFp0JE9/gmiuut4wL+ShH3
18HEBm2EOA25kXYsuS5lptyFXu1ZHogVNiWhKkS6JFgOmKDC65ANUbdTddToo5Fehzt2DZOtIUFF
BfnUR9smqdIHxLMaFLRW8jBSbiV/9crSiOev3Y3Cplk7tmYQRNWNHdV2aG7UHTR+yojSGVPrbUSI
hGmK8Dp3xv9IuJ4vBJasGShCXaVLvZgcIOi46DnLkiz+t+x18WTbNIaLTL36Cm1hcZFwqtEk9yJZ
aji863Bf9MnyqsO4PFQDKd6dU/nuC63U6rGBYfMBhrMT/0jpRuWOnCV67trVadCw3gJryeRaJdBL
iSdtsQpBJWIny5cpxX+rbfIx1F4OXWGNne6poy4AhmjRQ1GYZznOz6GPT+MkG1JnQ577vyz+WwZt
wTij9ZFtiw9kJLpTky3tzm1SPj4PORvTvUF3Bz4mvHiTS9MvFPv6Yf4SjIu4s17blHiMAHyjXvRY
XhIKrwAvJfo58NubDcQDSG0cfOaaXjrcH5OPJsUgHmh8u6bfiAzzO3QmCUSmAcf3dxhc/ytjXeog
rCw3jGFVHYmSAcEo46g+DLyegNaiDDqyP/KQbIpxKB5bH4linyxFdk0nha4uAjPHEArCsd3hE248
QgsVbMJBh+O8ifIeKxJ/ctS/kSZuX2Ksbx0WZZGeZNnj/hoM5fMb7U1csWP+XetuROOjf3fQe9je
Bx9TnAvaGXhv/EYXowICAEd00/ehojdHjkG/JVIOqolvrU/q4+w52l7C0J8fccJFzQ6EC8mrBfMe
39HEGs9Rd8xALDU4nFj5PFow3Wz0Dp7j2AP+wXgPLdxFOlZdPW1Dp9DuQZWuuUTDsEh+VyJIz+l0
G8bRtVtjwaMfpex2DWMJhpgYudYDe7z7tNTUqbHvAsx45My0svwV1XG2I7+ttMo58xS+5/+YmgDt
EZ11BYfh1rHQG0RY9+Q1PRRJE5e38QMbYYOqs4jqPQZBxIiZBslhO85JASuRsMPB5yN7EHNdYTBs
qbfmh2pIbPZJXjZnNysQ0zg+DjM9BXo+C/T8euviAt6zJ/ExxVWK8Aq6GSc1ojvNQl2QxOO59SHk
bTogbv81OPbSUxrGPYBZBCpzq+yYq6vjxOVTw5icwals2uXUOJ72Nxpr4TPyfetv/Slm5XapS/6U
vOf4YxQ77XtSrs6b01q+NSKE8buDOhpt8TM0L1mWR7/IAorvAlZde00MkM3HjKXqhjDHFdrWBTiB
0YIN3UspzVM325rNGIcBs9+wDPNPkmLM6vNEBdtknBpib2WSqvtJSPAzkRXEJ03fAxCBSQ6ZJE6F
94e/Kd5Yf8mbl0j73XJcwpRTiURv+cK26DAmLh0iD7vWmZtq7wPsXOBMeytxXscHVzpYQiqZ73nB
Bn8icWtG1wWmO3a5Xy0jcgIugJLEYXbEUr8YUr4039XRMr9avI1/bA4XdnUbVsjGULFFLre7MeZv
VvJN38bBswGH4B+HzG2X97UYk3Y/+DRMHTzQFvGBgX9Qwe3t43s+4hE0NpGAE4WP/rMF/vAD3h3w
OqRdl07vSfcg8KMSL6QnprLa+TMxH7xfUKV58EOW8FwpE+yjjJkI59wibC892N9mX9ZRrO96p/NI
t3mgfwN8npjr9bFq5YwhtAjmt3VS5Z8hHAbyXEzbdsMwGIHUAYF3GwE34Qg+j9GrkVguLs2iynxX
OqSxDqYpAJTQQeR4D6tNOJpUQ0YuKx6i/qorEi+cdU0yXHFp6p+phye1T/nxsRK5Mv0NESwdn/yG
6vjLCKr9iJUkeel5eujE9Yn7/cC7z/Hx1VPU7GHcOd3LEgA9e65sYFkkQcWi1hoZdfgJqTLw3zvU
h1tSq8/uBpx00ZbSybU+kq5kXJ70Nda1LIzm30kjfPeyxNKjBqeDkr2ZtInfRwgk4oASI+99jlww
nAqsnZvACl3s3dnQYUsnY9Bt53EGWBiwJYH0S31V7rEPQnQ1VYySkE8zWGS/DdUmTOqS8edi7Mu4
DBRTN8JG564BXrXhUA+S1UefcA6dYsXn4zD+fVIVrs9jIWciXPD5/+VVSTwNzcd/YxQcuIjEbfpQ
TJOXfwekjbGpqoZ+4MhvM/lUtjZUOI3mLruEjYx+12NFbhs3S3KhzLNQWLpGLCXsyogVShTZL69p
ZnHHtov/t0wh2j9FGDH+9lwRKVrDWYnnknvCmURkON05VqQ/C8lZ8iR98FwTJckPCNnZTfGZ8yvX
Tsyv/O3jRmvkcwAuUMfzc2XzWN3LOWrcu7WoW283DVpQp5hRMB5NdED9VnA6zR8nTWDrFW3v3dhI
+cyJcw7q3/jjVuLLprozvZdfArxcHNTS9HdY+ug9I+7HT2+JRrUHGZl9iNDiAClaXT9jHQo/+Jkd
WKct68EG1zoszLYeDEJmXYaQpxM9vhtnlMmVoveYOpw0y6dtKvrau7qx8IH35EvVfZDSGPI3GIkm
I80VueULYIO6v9AMn4My0il3vm2DUFedl3R2nOsMgXzat8sAgaBOgO7C4PSyL7pKh/SoCKe8qcY6
zr51xYzy0UeFeZDUcv3Cj6055mIdZRxfT0ituKoknTRCh8Xyd3bG1qcHoiSHDB3AvfVJmyMJuPRl
sqHzQUGRfK9NMJ1rJ7fth8KwsIMBM3577E/Rc9E3dtqYyJ95ptGUdxhVLAdqGu+LLQCBvIc3C4nx
nIZeJzbgwhReKjC1S5CWp7BvomOOVQtrUhZCGSqTq7skOUSk0v0QTk29KLXJPpHjphtYdCai1IXh
CLfzwzqesC7M/lNgyWzue/wpI73bSMpwB3MSqGiOANMIzmFcJiQQU/4MDpZjaAYWnXrYk9Ot6z15
QqThpqEJL2XvkuGB03NOIjfqg3CbTCPoNDZB3ugm9nX1mfEsNNcWmcVuF7TNFawZXfUbVClCjVSV
rAeIrZKL8BxAHlCqOCbNsJzpByz/05z5dwjC9eviNInzgGV/2JNcDh7BgnVXeBkNF4ilDrmQr4SN
gtCpk5+IPigKZ5t0eNTBjLNkivLm4mu1PMyuXqZv7a3pxcfJSRJ4DbO7KBrM3VQN9o/1qjDcj2Tr
H6pUmeMSo1hsK2JvwzZqmPvs4BbYl0ZCccJKlaNLBvEyvpYY73DnETgizYtcDW42y4Y/1s/698QL
TXAZIBaqbYskC/MpD+P3IJHp642TdaP6YCi0VjkpmmtPpmBSzfrji9V9FbNyP/JVpFRuWmH3FQjg
o44k9hbMdDNH205yKJOFfYDDyCdqI7gaoCAHMAxjAHcuANXMJxLMyP/dUhiCzNn8CAk5OsZUQ8Q7
nAXiwBccovOYLd6eEuBsuZ/k5CfbvFckACPyBhi/ltrd5kWP92/CMrV12gGkxZAlovzyC8EH50TM
RHdlztmf1Cin2Ccu1VHyF2h7+pXOPnfOhaf0EgdKvxQyIVQ5svk3O86BY/OoXTyxgEiqWO7l6DgX
W3tOD22obv9zA+yLXyPtlgH8rShQYLmr9nZVldeSW+vywo7m/wKG4gBjN16OKTCvv5pYR+sFNlO+
lbkfP0dS9c12KvvyFWdTF+zLddH4FweSgFi26J7xV2iJ5MXwK5+TsNFf6OV+B0YpT55SOy3hJq8G
bjy007G5Zez4Jxub6H2Jebn2w6zW6q7MwtGcAXGJcFdIYX78xfeuXiCoI6FF5EHls/nPKtXSn8dM
CSBejAabm/QzbYkyEwqZgZkRkF1A87r+CZaztrSZrP5rPctblUi64JWciIo+cCQOD+z3sXvUQWpx
9Ycw5/KkJnPS+Wrpnx2oN93OTr3I8Qc2PDkuBYNYmFbwbezNHRo48+1mfMzwg1yngKzea+7G1PLw
iHk/tJWD1aH7SG5oTgvDi4uO+OqRWtjzthRHym7Ks0rD5NkXUfRE/ylYyEVPdXDCZ1nuRvoHL7GP
gZ7BgdSHZdXlO7b0+lTXEzAVm3LpPUxz6K3sy2H3q06iyv0Yg3CWd+3AGJjFQtHfkXrzeJ5Yqmog
wLdxBK78mIoDOuOTI3tl/JoVVkBJKyoN7nqq7HMyZsUvkfist7dxw7VPKi7/MYl0jPJjXPAfB8Kc
BKBOfl1zJL45UgEaRRJq/rRsZruqmfB2GdlzWxeip11ILoIoCVNITg6xTi7UTlAUzDjRvWKVNf6+
83ULgU5hl+jfw7Fqp0dQJov9p4lmPEXsSusDJh6mYUHDeG6uPbITicjMJyZ4CMhtNqvdirm72/d+
lZfFztbB3O/BQ1fDA+2apFlJElTXdiSb8I5jSBGi8JapyTcsUgGlStWwRts2FwEzXxn0JKShwSN/
Rdixe1IvB4w1Nw43PTQyfrYDCMaNQJYOn3SrRqhdazIe0pJLLjIulNw1J7JBbS4Rmd43TrsBRNw0
W6A2zX1Qt7gH3XlKth5Tyj8FU5ZyR8e6mQ/zZB0U3wJ8P4f89hRI8mKHnCn1I6/y+l5jmX2BL8Ak
oM/nTHEnp8EwJ8BRHdxWq+PaREDDKYmgoCYRMPyhI6ivhR7d+zKfbqtgMJC/dlcekP1McCQ6tS1u
VejjgObOQIlm/r5srr66lADrxohofPLkOr5n1eyURGQiVZ4jb8XM1Kkkf8PBA9kFdrCJd72Fw73r
+zow93nWkDY2jvOrGsqcTgRqnqBWDauZ31c3mn6ZNiIZqzG/15k3pBsFgZ6ThbeSA1h85kndPL1n
68iaiR/LWfewdqJTHigSVZrY+XpkOW30c1KKeMA4msG/V1XM+I0CAhbvJe6inyJj3LLRuM4hk4dV
+yjLdj7WQYtjBRbSvQjqdVdQmbOHogRkMchi5ksmIADEDMQ/5RnMy+3KLPyWAwnLP1MH+Z5hWgZW
hQh15I3ivpnG5WSayT8Hves/Gh07v8p+Nvf8XO1j5klxMpn17wrdyPDYZK6Y4H0L/28T6YpaLxC3
QDiC9kgoKv2bD5F6LzvbZNdm0QvA0nlNPou6ap7TRhSnhPZqLtdxP1xgzSflNpUCwL8D0b3e6GEG
MdqInIGCV0kICiT+ov+8yqrfXSmGM25hXMQUsHVwCHI4OuUKBbRTtqG7ezZjcXADq39JhvG8RqF2
n/uEViWMn1arS+5FtMuWoP6WfdzkbrSrx2I4jZFxu11MtMOBihpb7zDKVtIlrwyclgQIjberML+y
+Wu9crZ3VRbfJasXfDZBIhSmKTsz+pOFuIdb34V/GTRiZUmWKM63QoJ0PdSkGK/svzCbMz3Hx3nh
zOuJpX1Iu8pXG8ax6Xzo1mBkniA8i3SgsGdg/+545aYgfTZAP3BbBVSm7UkMBTnXiFEybo9k9aTX
afpKVpm+EUcJcpatDCHC7+eI+hV3ldOTygg6RIZD37K1raqZrlVZnj8ZKq6ecUlNVFwQ7vE3/bBm
zj/WveSL8ECgL0FYRFegCfKJCTsfgVeLU59q1e2k6wU4yRMlL35O3Ps7zKroZ/LD6ppUOtz7Zdl9
xS3FBiRJIk6oVpjo5Hr1DEOJg2d9wM7P2JKQ20yTs3HgapQDBegu0A8CK2NWPgbw4Z+rJVubi+ii
Wm3yoI1+qLOT7r6iMoxdBlLlLm+T8oDxKdohNJHraumwCbcmb0gZ2LHDQVaWZcTeAuwt2uqVllQC
MTJaXscwLY81LeUXwBbDj8V0iJex9CZC6gHNw3EmvJMfi5jIeyByMEiJrjHxT8OvDJqHBjkJUiQ9
mAHCLMSRsTgTMr3Bged+PbSRJ/5O3so4xTQspDbvGcpwzZ5Ad9YjTC/O++vviEPOfe4MglmvaJdH
11TqvxTv5cl2YnphXVl2s6rq5JAYkdz7UsD+DxFvsuNQdLBBbMOgYO9D7tmW1doWL5RUFeHeePMg
D13vMCaw1VJsl8ip3nu4F7t68OJ/TjE6L6n29WeVWioGChO3n/noGmZWtajLPYZ0/3mIBHVlDCmd
f70KsPCVo6cvniE6xvO4jgurYaX0qYtT8glcdCz9bSuTN9BoMRlbKmrSp7DNgFBWazwsdxlA6YxO
RD0+erGQ0VsjPa8jW9hiIE/5R8ETMfH4yLjDi45rHnZc7bU/340Yy8i1RjdbVQQfeVso8oqbZYIX
tuuRXaACjeQLjmPEy8IinCB3BVAvDo6ZIu87i5cu3JMkI4dVwBJodxrDorqxngt3x8QTB+mWUUVw
1+dOTe6CUoqKiBVWb46Ya+ur68wZ+b/ERl3+UPUGDqFqAXYS0KY9ZBc2PIgseWX2GatuQIARZnr1
2sKAAaxEsONCya0rV4ImEDYTtYV1ULxmZTYDbifLxJm3iMwuwGKw505ITyNlV51jd1GtfWbSwit8
ucGzlShwc5jSQbsIWqWgm1dMd7cB3LbjzNv/auExwGfg62OrNE3fb8NRpDzJpfwdQyQrqOLrwi/+
7EQZk9eel4jZK9rS9GPlKD+deFjfouImUymSrpCQyRhQZ9J6VnFCgl5xKYLOVh+AJWZxH4VN1j37
KkX1xE0qA4S6QL+Jsg2eg16b5lIWCiCptUMIPacDucAZUrfPTRyJ8NQSkhXHpG7NzVDRhtN3MiRS
/1Ip5te/Fqj2ykIUcv1Xbl40h65sy+rZi+cIVlEWuzm7fjnOf/ombs3WJpOK9hSgFcF2QcFDzaQI
RGxXOif+Y07FuIwDy/zTjvjAT5pf58ZV4XxNSKJkDytIIEgRyAzcoLOJHd4bGncfUdVTfQdDF/zI
ceVyFgPeOxFC73/ThDVGG1VM7XDjG5aQdXvG5OmZe7h3wVQ95Vs/kIgcjQQZSzo5vFZBsxBdWCef
pEJk9CN6gwPAvmUq8sZGE/ZMeQKI93yT2KMXphrTO86DxF4co+sjvKMlgHbWxsiUVFACGfTs2Jqr
lDmFhy4TxuFAT+Vtts7c4z0vJU+pTc30j1SklZfBNDq78KGqO8QGgkFd3QsqvMvRUktQ+bX7tgRg
oy8zVt/brrzq7wRlnjnp/wfut+/UYgKQ1Mwt8zzNr42u5R7PxvpFnJyLEQjmIbtUrBbmvHT57J7p
ks3OQSdW6sQj5hReVM/lb4brYg+4Sy6QrFqpjsGksVr7Xr5wOaJesZxGkM/ewF2+Z2h7J6rYfVmD
ShCezniro9CnibrC1jg5UIRyTp16MxC8fE3aLhzeSK2ttKJW1Itde+HO1dnFBL71F4MVuHKdOxTZ
9nMdy5C3dzFrvNIO2LlXd+7dl1LByr6hDQvOwevqBztiHcPO6dVcbp2lqd7HxRG0jaPQ+rsKdYjI
NUahr0WX3R1HcYSzRRH1rjjuBtW7jFb740yZ5f3BsfDBvgetPkahqPP7ha4r65443DizA4WHWfQX
lbBZfqgrr6MomdsVN/tw0KRRdD/lr9xUQ8KLIUe/U4JfnTx8ENfG/hoG6/nrDrmoze/TaamnPeeI
IgblkGTc4u7rSUZzsVd9a8RwsFQeBvGx0EEMpCE0c7PzKUAZ1W/IDMLbcGBhBjMy7TTPTsY+YXfp
NNQp3XA6z0KmlWNrL6p3FVQq0v3+dJeZaoz0Xqeuks05482cv0o/T+WT1ibMv4I8oQlma4kI4+Hg
zQAbD8/BEQ9ScrMGMNgZYEDaT1doA0XpHK3rdAy80WnibzlMsR7hDHKLygnOOu18w78NOFhoXqOU
ImEwfZjVhLVaF0s/vHYIMKQ4eTWz4o0UWYrJCzIyM/uLzlpRLlvt+2pcaduaNYwkY6tcZDvZc96D
J8lQOmPOSlL/RHsVJ7wHgNGh/t3w1HDKXxerKbgT+cihOJTMknhclD/fVwmnBQQmxDKuCMywu6d6
oZzniSxzUXfbrqsIQWQztpxwtyhHmQkyQZUWBZljxmwnwd1Vb1wS8VN5TGFDcUiGqMkYLqrXcTpl
jKwpFqFxMr8rpe6yR1aOkfM00i5yIBkIKsSwsA2a9B2/xsEHh+52Wm7kPFcDoItmnHV5gY3UarHN
89GEf7UK+/CdtL+X3nOR7WqQTjQb7WhBDRW1VX1o77pkqtgenSRyKRmpmC9/aFHU4z4avKrZI/az
uDU+1pFz26Vu+cAgzaMocOxn+jGyaEyOukri+C/9nNSmgE7gMq1PoAu0t1Orv8b+lmrfmx1IpxnX
+j3i1RxSt0jMj2TqLJgJIhOnMQeJDMbSylWuKgrvRPdbNtxhIBtpoQm4FHN0xj+S/+kLtLHbYb0Z
QC1aOiwlIZCFbpgZe1+buvaVnmXPP2KlQYvnpERSgqgNyAdO41hMeopOO5o/NqHF7bLVYVOY7Rip
cbrxx2lExWGfZOEZ9WLUpzCmBYTGU+14+76sDKz5Pi0ZR8G0WqOj05PnS46sDbMDO55wybgbRIcc
XJWrmP8iwVSEd6AUifTAz+f3Z4DDzvA8z/ni/Csi2t/fFG9F+7tLBcLKPz/vRhRgmn0VIhaHZZIg
VAnmmn6SEEgFO5Hjs4Pe2oNFL/72SzfAGSSMXJKFMbo/CLrHZkbCjIIR5Zjrbdp0raYHj+JKxFnZ
Z8vFRGsAbJLsK7Ap65bxU+zFDdso7Fvhk1pp50K/dkDQ439iCKjfyHoKlO+rvOaE6ieEdVGM80zC
DaS+DlYD0yz3Li0HIZFS/T78N1DICgUidxoAdQyXh3JXWikpb6yAV1yNVs2bI7ksg8lz4+p3sTij
PqzjijN42DB3r5glbbDZpK4+2wUnwtsESy4ZaZ4WfgHWoBPyYDqEgv1EvyNFTlq38R5v2JR+6YpD
0FkRIRK/bhpBcB7YsMNvlscWZMdcteUH9bNr/zB0EBjo4h7c1NBM16b2Lq6XgQimbCSFkVPOWsdu
MUHKvF0mIgnxIc1bvU9klNlDPKSO2lV9tQq2SpstP1EwpPJ7ZBjq3zOI4vC8iR22gNdKBaI6Nlwe
BN0IbjtYgvZ2KGzFihUiJN8SBTEqqoPfp6JXbHJa4mBBXVMmIBoHLOwhtMRau/3EsTe+MMvR45li
X99+wVUF+96JZBIOXqq+i3etWdvljE9HdlczKT/6x/+uXLQcNevxISLw2FHLRHt5c1n0DVEArYMn
kqtPEtEeVNBcdICUuiQHzIll9UIILd1SI84tgTVRBAC42IcNtwqvmskqkGyz6UODfBV/Bo3uVqBf
gVmHC+WPXn0ZsC4kR+myVj8tAf/nFDoO/QibwhlWqHf0uUWcseIMB8ET1Bmv21rVpz1DnVX2yTmY
U10fKuBg9SuNG433wvqBqeKIzm7rl6Kss2oHgG9kOR+qul7vUxEZh7O3yWuqysDxTB+qGoX+a+rM
Sf8GbTeVL6zIGiWqVUOy61lr5H0vxk4dGFSW4wdXsCg92ZQJ008INiik4kcym3rkIZ+7d7u0MdAC
mmXhCk1ZNlJx5c6wEjhiop+tgc3dG3YzXOuvNdeoqCtYhNReLBli/6BGWbr/VLi05O2dMXoG7M96
h8byGKZG0sQhC59v8rFY60QRr1lcAGznOjTTcgjG0aFAl3FgZ35M65KR5jbvTwnP0+S2JcLpSlXB
HWOQzHQ4uMCGPq424nOCPxjx/v4HcdMa82gmvVT/USDEpZAxVK7HYEuwrNfevRuVPlxrcJLtNu+6
CThC6RTzxgX7SjLQpBNalKSRQRC+rdX4orLKtvI43+T5V1nqqD1lEzspXhxAXDLbNHHfFN+BsdSX
7KN8xq25wadh7HIoHXSe5cau67xr6ruTeuAWRUcaXhmMG08aXx9orBLrVnnCfkKTR80enn4lUq5z
uW/Hek2R9M0QcFgFMRBR6KMmvmiMoe65gIEXbELQVWgsUM5px+vqd1+5q7vp7eD9yeas/4YBq55r
kQXzxsvEeD91LeBmHzhUs216B0C6gF2JYRfkFylNEY+2PiaRH9l9H9UeV216gkm/AQ52NK1bpcle
Eun1QOCTsaz/joax3yNeLjl/y2mWMftPlyo4X0PIPY92wCSoj1gmJx5aW0J25UrrqPUe3pV6AC+R
H/qko0CtgNWAwFFimHPcxHCvpJeSybCr+qeGgp1TEnVo6P3YZSfb2P5hwRdWbxp3BB5G+8huhJAD
1LKYLUm/VD1moJQsUkxXfPclhUK58YKL791Q0Evce/SWC/EdBIo/DimGdQJU1kdLB9suDzLnh+Om
oqLad+9cPo2tY1q6vCGYxYdJI/rRLK8uveNXO2FJ4W/xF3tPjanNY5YJIUEDTTRSijIhRc7h4QHe
ZLOTwMuu1CMSOGuZQZ91ZOpXelwADy5N+CLha26MpcRwy6hWdly6Vwx+rBAfDTfjPW3y01eIjZgC
p7w5hnWb7touyrdzMg8XEbswJZy0b1+5NMHc5nKRIcrGTUKfTSfoa5dtuGXgWH3Bh0ZWDpvlnxOm
wfqItJNyQusrdaILOfszDDOUD59n/LZaZvK/Stl+3UK9o+0oWMf+wH+PuRMwNW+Fnz9Ek1f8gkmG
s4WeHP8dwyy+DLUGnA7M5J37oImoSsiSewnGir7iFGOKhF3PJ9wDZmB9bTFb6gkLDY0vPabJHpJZ
W9T7ya/kqfi/N5exOkyydankhk3BefAWrp2QkZLwKaMOPCTiOvdvzujj2+Ubzq5eucwSGgMPYtpX
9RW6FV0wFB5hdKF0yUMUDW27oR5BQj3qe0sF3ro+BHCdt2hv1BfB+9q7zYgVh01F8mh0CwBtar63
GH0idWrmLjgSJUtR26jVZtNjnogqzKi7qNDlt5lX5tzUF+zwfmYUvluGJsc+yNQ3o6zy4A3FcvQi
S4yuFwwLJ+UyJ5iL/LzgyXhcw6a5rHHGab0wgWU+iYt1vJeW15TLXf1aCUR7JgaR9Xdh51d3wHC5
7QIGviXl6E6dEXcZVGY1Hq+gpNpe2xJxFvLpgpEAJK49JJK5EakkOexRCv1bpXHp3c1SoVKUaxft
hGxpbOQyTzc0NWrn3CuHk3FKIEEdw9lzwtpznka4qqEtx3PWMZWsGiKCOf/wC/Ns85pPXE4jq7yd
GZkKc2eIslNee/NjN5f5PdG++EqP5oztC37fg2tmZtBOEFBGW8dYyjxfqBO94+KShIv67TDhgWEX
U7SpzqvUxa3ztLHvOhHVm1OO+l02a3yRSy/31eAijIL+T0+cWlE1EpP5UJam6COsZg6ZlC+qlE61
+5bRyf00F4NGvnHd+5l+pf9xdB7bbStbEP0irIXQjQamzKREBStY0gRLlq+RQ3cjf/3bfNMbbIlE
OH2qatc1x87yEWmt/L2pSxCMdRiRzSHgEJ1EH0O4y4B7XYgPcBd6Q10/mqrHUBTxkgFjF0jwR152
b7Cz5Ie+og9hHiOK2QWOly2DX95sIjP3DyWK3kcTYOaflaQOgJ3PwSx0MOwAnmjK3fvmk+u5vMsT
Oka3ND2KvXFgHXZVopwN8kH40PNywtuJzslbAk3qFEZkNViM9skrq+j1fuCE/tG7lGaialOni5k0
JVfNdjCFq7HNkmp8irtoBYB061dkTXuQwY1CxIh6H1drvxNrtUIu9xicnyxNjIYIgS5eWhVNT4rv
Yctb208PHs+c/xa8rN3eXzlbaaxy38xf8XJqKN3aEXN3fjUEO04QODncburQFttVz/nvgvfsJ+jb
HOZr6XTMTUCtyXfHE4dqmEP5bpz6ESk/lD+dSZKXrDOCXQmDC5sWq2P/FKB6VNulsyOYfUQBigvR
tp44OE2cB2T9ZvEK3wUdOdIh8nt5tuyyjsOtqO5xxebibSAPzG9p0rgPKTEXBIoufvbYIZ1diDnn
FiGh27C5j7zDkrg0a7Bv/g8DppRP82z7FzaQ1jmkhI7i3cDsOnGPpqwv14WyjF1iq3FnKNME97OO
5yyUzoX3f2FeTVEHMeR2V7fnwmLU3XcKcInCh+lv2mr2OEbkVOwdllHCg0POCx9ulVABvi3P/hlF
7L3dHBERwZg1O7dJVu/ztGzqo6vjbDmmfuKuH3XfqYKd5Mz/f+KDr4Id+zMx/E3nzEdWq3J0QJR9
3D7uTEOrUyg3P/cLXum9I+LKTugdrWAYzGJbNI9A5ceJBWVclM+Ji/ZwO+F7CdAjCRIfurubxsEd
r7tJ8DSmHhxFdRmABYK397GMsC/Ody6wQ2zI9Qqcxt+2MfZ3Jsa5Z2dGpWV+D4U0w4qATjghGPNf
/8ZIXjOtlIMe7pjA4mTTDWHwJGdqP56pUBAu5QyRic4g6TPBAZJn4YW3IPXEcsABkihiBDudRpSh
zc4041+GlwhqNJWmes8cL8kw1mGfP8BNpnCh7Af4n4rzH15EeC6fIlccFKM2kAenyLv+L20JA80l
je4vPLucb5dRQ+8WOfDbOy3DD/UkJTeX5iGyAZddDpg400UdRCFUdkrmaQWLVef0hNwCI2vh9uKz
67XWv6Msx9EArwYWWmYcn+WoEyHI8p5iBFYsafM7KrjLYpMU4uY8nP1E67scjpl6zQQfw1H6a6z/
1eNYOlgH+PyZVTWP/VPcW62+2NVOB5YZmF5rpeKMV0lXle92odb3GE+otLs+beQhxeOrf8jUdD1v
6yX0fnVA0vN7xJehYcswW+Xt6hmm1XnpM0JNe3foiUZuJQRXeWYLaV45lPoZoY+yuQAHKDO86UC4
nrK5oVx20yVTi6VK8/5/74taBbtuIanwIz3DurJUNBsmKwr6wgYtFT09ET7N2cwgTscEZXlC7dyJ
nnZDdW1CO7ej2Ec25CugPdmOHvZgSh5RRx0i7aaEKpdW2NVdt/5O15Ez65qzQ6GFRyZU7czNLzU2
83bpiyqkfrqx8Snz8vYwDG453zssX8lnZmWV05Kp7fQDZwUyaFIk9V03i0I9Q/lI/sOAPBXnsK/1
jGLHC/oWjyN80abpT22F5ZdbS9Z4sxuehAyL/wqwnBfEtTA89bG73OP+/c+1KuJBVag8aD7B1JKh
Y/0l6+kQ4lOFOCRWxc8M5q3jwafhpD1gsWozEEdLk/7oVUh7HBxlg2E30YlO4I3InT0FS5aE4M1b
6eA/50gXu6dBcJSl2bU27qGuReJgg/HHmXMwESqsWWUUV/kTJcyTf6zjta8/nL5bUOG0idfyMM4q
X4CruEJtSsb2blvX/khaC6Ip151q+/9WFZON9uuGQhIeIBhy2J2vGHYyuK3xSHvjLgT8aTntGdP8
dJRVzXf4ohX5jjjtpfNG1iP2a4aZaYz/doiP67UrKVXamCnHw7JgASuvWQPYZueOaVmwslx72x5d
wRZmT9yc6iVIBFWMDo3zfj7lBlBqv12sbP5o4PNxf5lmPJnJbgr92l6kU9+aGmzhtsrFGLCWopYv
gK+GZbkLlUNzCfUvZlj9nU7YfGNOmapmfsgsaa12i0AotMLC0wtBgIc9eAMs1sMNzKbTpb0+X5ff
obWdfQmGlArfG8KCy5jpJaRSsXEg+p3Lshc/K58UxVg4TtN5L3XkmM/GYDvYSOo8Ga6BEGFqMipa
MC5lKujMAcBs0++zkXoIbolaLM2j14qJv3bwIUxf+6GbnWe3zYpQvLGsKoDxRSaLj7lguc4JSfQG
d/QiW6MpPCFQdp/iUu6TXUWCtP7Xl5nn/3gANzk/NxrDr0sh5i7Az/4MbDENLhx8qfv0FYudZ992
+FFbP3Cnuznn43kxLMPnvcD5CgAmKcVZlligNm5720/paXYPnmFBijueTgieSl17dshc3fFMSrfR
iDZ1waePi7BLx58SVXFX4kUKdj4DE5mmqbioLJncg4kbQeGO8u6BhZKjM13PM2hvg4LCLZkNkxcf
ZiEsL1FSafK2+Fiy6dx1mXS2Pj9fSS7CCf+uRUscZ5Wm+FIOhTPjtC7ATYNa0fgSssjgIqUNgW7P
LLwlVQEYArmLoN4V03Doqh4uv6r4AvZSDP3VVMQeeSi0zTMW2OTid7J9WbDGJpwmzUy9Z6A/ehqe
KT3xW7EZh5QkL0JtNz0GDr1ap8WEHvYnHLDDGb/FelcGAaESvLhVRlCM1yQrYjYE42as47Y4appj
+Efl2p8NgL3HMrYcwvrZz5/Y7oftnWiTkSvfnfJnKWOQj5Jg+dXXeFI4RCObBkii45bln3UfmwEh
9SZ94linTsL51XljRNi1MgGY5KH2N2kVUUwEI6F0z0HW+tG+JhijD02IPr9VSUYJBK29vwOvoKI0
HiKPM0yJklZhNncewrWigmnAxbYXedK6O5CNPDM0G9dtDhuR3p/Ipt2hEV42XFcrOMURdbMrdoUS
KYogEdV8LFa7+HPOnO5V0eWZbgfSOTwHdWLXcx3I0TvyMpm+l5asARkcXDpdNWZvfrzQNUXpQIOr
jAySuRtxcBEEXWOaLcd83HXVLM4se4PskFhajQMnu5VFIIO/hxOlG4SLh+W/TJLYvdMqHn8Bl5T2
rOQ6vnpTqFiyOENxlF2StQc35jwJHakXJ5sX/szx2avFo2WT8tRQBHzRYtLyQaveXIqKpKDMmKpp
DpvP7lrF56m34VmCHf5RgA7ZT2Ssx4UouydOx3xdQAeH2uxDkh0/akiLE+A6deJWyehwyyYGMMvS
7ZIvnO3OHrEQgpqlWeNrZzAJnrSDI+bgBgvzW5056KQOzlbsMsmEsA5YVx6VzszezZlTeWmO+r8+
nTnacoYP2fytFK3Sr9fdFezluZupZ/iMM2SbF6/G67RLRsvCQxBpI7+RIRvznvY5NDT9setVPu1g
RyP19mnH1DSWQIN8iYWAbUE8nNvBgwsWMw68GEpo37tAJ+y/6GNgvOxqzeTuuzG8c0pvOxQkLAR5
ED4vHk3h23leGsCvKR3J7eAMT4lTFIe1dGpAXonZT2LEdzT0y3NN+HHrwGsg5DEaGE9Qcy89t53m
xEkTzM4bqSoBA3xr4w6UPizSrx811xyg287bQQXKy4up6Jf28PU6+PwdvJshS3OKkec+eBt4MIHr
7pU4ZpGDvSnPRxjws04HNsBBhauIRU/rnk3UF5TNOOB7lmRIuuOK/HVxsOYwew8EgA+4YTA4r1TQ
Xf0cTuK2JpJIdKnwMQVmLq2CG38I5XLKMYiTt56GiCnDF/GO1o351LuTdyiDkj1Z5iXOX4Li2ZGq
jexLGjy5mzVxg7M/3ErBG/DfauOzTWTHEiRfglzROyjMwdkaXFMXEmbtIZMDnU7Ab4vP3vWCF+nL
fMUhgErxrh1vPlstvODQoBZxMsz9mEZe1J5uL/Os+usMQ/ikk9WpTjURYHfbBDSa+F05/dSa3KAg
9AhxqCt3NW7mBn77jK+hc2oqilBozxox96kARf7U90GV/MpRRR+7Af0FO0PIWarEcMQiv6Gi0R9t
KvcNxz8oQR72WRrnOABOgBd/wonOwe+maZN71ATusqYJVMAhJA0JY7PiOvUFrrV602M7fRzqti8I
vWOFcJYZyZCnQfGaabcpTkPihnsPTYjhZ/B3iMkz6zLM0YWrkhchPQ7APdEsjGC03P2bjO1d0N/s
+qGupzxUCa84u2ggZJjpYKHCD9/AywIulxagpHePxlKpwmPz1jVtCFr8RM5KHMwdo632tH2kCSkP
92nLY2OrC6dhC8LIcSVh3JkdG8zkAWCreZ80sJ1N2MuMDyihoyqq2HD5DfOG6Su5ncJy/MWhN4uu
EM/Sc92a4D7yzVxcqHOs44Nu0e7Brnekk1yIxPo3MknBgIpKZ85zYObmQHCoxsaLvBqBt0ZFq7g2
pXtNuD70CefB8I2PoLqzapG3PAi842yNpdr5ydiOFADkij1BIR7welTpJhMUw5/TubUnQFf0Jwbg
5zeszZcz/xoGIP2QQBoaloAXxQLau1Jw6D9MsZddnMDWJ+i23Qdn16aHSRXPy3nqRjqssOSyG99E
SkyktZRO2ZLDd7j0t8Mq3GSyXq11R4qtZ0j6MnDLf7ltOF10szT/wAUlYoNTRhN6pZ+E9xO0OP+S
eIwVr5PqXQYFEaeAyusuyckFlChb9ajxQmCdLE5VZMonRwBtO9b1LW05eRMxKo9knX6z2bLm7gZa
aYi7rF482f0lNKXvIHxYGrMUvu2dtW4ICwHLarXHw8004vpjr48k2OiUBDlQMgzWgz2h38VkaoCF
7HhrT48Mr8Z8kBkheY5BLWjPEbNTdFrFmF7WxZm/KNRaWL+4NS6hOPmoFhI/z7cl8vRBPR6oSNj3
QbsdEr/8LBb2FzSq5eubh6OGKxqNF/diwnnswc9q4OslcYYb1C/IT6ZWfgQZux/v+BWhL3BCMP+o
cUne/NWDu+doHH9FlfsCoceDSYAJk6J6Ufq9Oio0kaQCLdCl5DSwzqTEEPEXjTdoMfvS9ZOHY46G
w6k8SJEmSM8iuKN4ntKZxPQxBtqT7YJmxHwXrS60CVuJwIodxRxJfFz93Pzxw6F7plJxpfGxEiwd
uRRQ/itMps80cIe/mlsJIEHBYdc3iwdJduz2PF+K3eJHeHWpHYzmVzlix5Br0R/x0sX6VwQ7PrvL
VJZ1x4AXQMHWlbK58yRBeOzThczvDnnJv7c1KhVsPefcBplL4E21cM3WCfUmZv0bWH4x6BLDY4LV
7kInVfXjgJD5MBkgAl5aY0JQOcJlU5M1Orije3tsZrAcOHCIFsUndw6hlTY8zYWgx5Dkhd1Ojm9q
CoBX4iQgYMjHWDcf8P0OfHYtcYmFP5f7XvJLt8gLuyEdIhrQkmhWNasKGDsO2XkmpiN+jeVbJXY6
GT0CFWCchW8jbjkoagam/7gRG5o8w7R/4FjpB5shElRA4ov8O3mz5Hpi0boxNFIc13bsrzhaEHdp
P1v3JAK6RxD7zlkCtz/qmXZRBuOWBV/qI17u+Vycl76XZKYz8I+HIkLxZ7XTt/uxD/lcK04Ce5d0
woebcm/+W9zOul/OgmXS71eM3t6SM5WTS653oxr1I6Gj6Gw9lyVSSdkEp6jUlQhdKTjgslpndjYN
pEO83C+GM83J6mzkNJM1xTFnI4yZXy6YQjtjHOdUKY+5Qkvy+gfI8/QmrpqdOPHqkG9W2kgyPpUr
Vxn/mHSLnfj4qrh+MGNjrwlf+D2+IQJmVUKfFzwTAsUUVhBO0ylRExX19YXjptgTCYn+2kGSSDVW
BFtcOCbZT5aC2xLgRkwK0E4YOEkavMpaBt170WUCSSlS06Zks1KdpOoI4paZrXguRATlEYub0BQb
FVA0QVEbAAGONbRCKASA6tUzvYwQVPn2kOJRGU4AXCm18VTjUQbRB1l8qlklt/sKPAvWF4WqThZ2
DGPtYeeeMvJBPiQVxGZZpcfO0a73RM50GK8DeZLHOis590YTS/4nV1kc/JgkBa4GdLWj56Q5yz6+
eWcTEV/V8D/6eVsUxfpIUYbljwgJ8hCo/j0jlr0yZ2JmFCIL6ztszfl07w5LiUFvGvziWHd9RCdP
JB17n3tdDPN0dUOBWglKFhc/UH3J8uY3ZtXia47LscNbGGGO5V3UvRmHc5TLuxsu94ovzx4nWvYg
H3jySEaW5aNEISX72s0YE/3irhyS8jOfKvU3iET4XKWx9K+rV0/5HecBjIy83ed6l7FLYPHK7vmh
gTXzEwVV/mj5Op+xsPeEvFVVRGhiPv0a23AQXnIG/eIHzwovcrAP/N7AZ2AnTlNHQ4hhG054XhAv
KKhcXU5kFEIwevtqg9ww4jBMGU1nQ7Ep25n5kPAH/lfV8GtQzZ043as0HzgLGI8oY5H1cXRYciY+
Ui9YTN7VjF39GCUYXvaUucfnZSiiYyCy7rEdNIxYatqTecdP0xMpwpx3ts20mO20rMPvqVy7f2Gk
AeRWS0iUuQmZ0DaqHOiNou4dPq67gkugATe9v1WkjA9zulL1mQQtjlPVGhTlKFMsspMEC/t1jdLq
2VFdpa7OGuBkkVy06uhMmb34K1XD7eKFlyqIkh+qVMbbUzi06k62WNauMK/qdbe4rlY77LsVXdpV
7z5WeWN2SJbJc9vO9rXEUmw3kiIEc0fJRxpBTFoFEl2J1S9cDXmpbVxTWAxZsGZvlrLTnr6GgQ+o
ugU5EyzuklrYEyr89JhCMx5IAtXtfqFe4iSHhq6V2adVGkHb/0Csj/BVl0wOFGPQOIgBQ/e/HE70
YsupP4rOSyHXE6rWQgpOj+JlEUMSP2KO4ETXtcR8rzH5i5VVvxPs6pE8AkR3tHDfw1l3mRwX8rzj
Y6raOknkh5+VNwfFq2lsA5uc9iS/II4V+8zH0FgxSaL1BwS5dOa9kubhwYDFwffvvCGOHspknHc2
t0PNjj5EBSGWF75g8Y+HZ9z5ikM6BST8oGzxUCrgn+lnSLerviMvWo4wRF3CAXwrpvznMtqJt6Du
HCoUEJGmeNOPbnQ3TSl8nzZrcVQQyQc7r2WUcETMATD89cRoDyqqXHl1dI9LhSyUlWQEhnpFxtqw
I3IBIEOS8rFbxQEUYq2G5cqNovdSWhhF1RzvKj/G/p67w3BcHTaKGwCoUIQohC6TA24NeSkW5nGf
Zrj7mmAHoYolSJ/J7Xb4CzyGhJBz57VK/PB7igrdCOYFcipPvkOo5AQwisQA6AOCwO1mwNZfEaak
mWq8lipu/L0iB2V2I3t2kA/eMuX3AyeI7FgHPSvvYmT9tWnLIB+PQeuQBy56re5L07rTFzEZGbxp
8lffWvKDZqZuCtraeAgSgrYQ1vTk3V44Ktzjdh/UgT2uu54F+6LN4vVVf/FC+tUpthfyfghS7JWA
dgQ6RzMv8muYp9A7pb3iwI3XCYUjsyHvDbdohuXvEpXdi0HggmCPpoGZkOLvksX90pSl+lf1TVv8
RoBw0xPOhqL+v/CNV0SHMz1YnizMIaID3N2UshNiZym2iJDXlT4LJgoUab+z9XowGLq49QXJlsid
6viOQ/A68rtG63fIUfa+HXLzO0GVyp8okFAPLIfWcmdGExl4PKhf3ZY8hvNfPRnj4c9R5oKIyZMM
bdC5r9Q677F4VgRGFQ5nr+hPhq6EHTChFvYHBvYCF2kr/DdnqPF+jaJW3wAKbge3iSq14tPG3owo
ueBtG+aZgTrk1qCUAx0HvgyPEN8nx/yOpxbnF5guHs0HuE+4RDXrW+qA3WkdTvOtLGCsWCz/DsqG
tQqLxZIFkZwSLE71ek8t8AzWS+Oi2vHLt+Rwk5i9zFAgfhvDzUfk4lcZF/nRjmndAWCbWEt03uS0
55FGkXkjdTrGcHCIpD4OzeL3z46nEkySYZjjGrX8J2Hu3YwvvX3mVp6fYTF5l2Ksqyc5TWrdUDos
f9jwR1e84v2umsGskkJhsgTdhr37hvKy4Yevh9tGJL/poLC1g/XCXjj/DLpYyQ2R+uCho3grYHUy
16X8g8CPSSpBW6NOSZSPQd0qQiu+mL+gkMTXtMQ/uV+Jm7ikNN3lOAumhuNcO4kA0tJpua+Wwn23
+OlZKAoBsS/FB9yfuNEUcLguy2u8SZgm6ssqJ3uvi2p8NRH2YRIl6VQdYeBM5Q5WPsRxyE3Nr5Xz
8lZOWfVgEL7nTexFcgtJdgUXgTdNYRo89ph19g5H/f+4/UlFOdZn+vJIgwKsGqLk3M3DHJ0GMM7L
ieDX+tat4zQfw1o44ldpCrS7FPNqtQ1jGC4b3Fwh6/gIjMIn8XIo15imwviZhtxpBYUcdr8jfvAZ
2IXLE65mpLiEYZaQjc0cFqBipoZ9O0Z2/cRU339zSCg3ru4X6HDJDEFKSVaIKXa1w8oB8MXLypV9
AcKCe+gJmBX7Ghn1RjbCTp4cAs/FHFd4mEoRVjI847w45aHnAdU9d6nKcZ5RE3VookZfZ4/X3zMR
ptG/xl4lLqIWNaVoCq3sjNXdBHeOF8JbuoGDv6g68SKPvHbTEUlwZN0dMqWj7KHCJ118xEELflti
/IRgNVgFgSH3pl9j79VvUcvMV8XpsEfXKbu7smlp0lEhHJsFuJRwf09ZO/9J6tY5zba91fBNy/Kr
cqTqEZtt+0/ebLfbqTLGfyJYEFQHhlIHT2ClIDyJLM+WfZo43X3FLHOFnIBmEAfCavaEWCTPUT0k
e5WwsKoOnEEZufpoqruj6TlMYshfBdtaJ3afK2+9pXOXoOrwUU2zOHlEPS81Lvsd/LIu5/Axr+cx
CcPgkOBIxCZVc63j0Y0Hip2bOT4FbZw/SYn3CCyX17y2WLJ/4iCJtj7ep/u8s+a/WZaBh9d2hLGR
uu6VF+mIfEl9skvUktIYjR2Jq0tM1xHj+qVlY7kFOWIJcLZsnJ/QakgIehOa3CXO2E++UqmT427y
4Z7UX8vquIdkJhHJiJ64/NUuSKV95nfIG5yHMHQytLfd/Zy6cEvziXyPZsfh76OQRoKqHOq/5TI5
F7dxETi0FhKHGaDcTXzr90aJmeKXHHHivmu78o02YQzEfPhQziQ3xBgmrtnVsJjUa2EdRNBuCgPy
ihIr4y1/gXGg79W5QY3Wzxq3PD5ZZaq/sBGIS2RiZhkauOr2oFxQx6DVdX/W2LTPa76sf7JRiTcn
dhx1D6uxca6sTXJuFtTAgLVHE0x76eKxeZtyEfFyYrdyw6KN8x3CvaIgreSleKZWbzynbADDw1Lo
1dlVJDKOvFizlCd8MTzyKqbrck3j+hBVtbdsys4rjmqgqv5Q0MB0L8eS94PDHATSkSvKAbEYN39Y
EUMcjQleYISwtx1Y1tvTusasEt0RegR5y+rMjdnjGwv02eD2FJsqXhIqDxsMSaCrDK9C+GZEZVL6
tsKdhbSRocsExY/rTtkey726C/ABMEeLGG+v8VP8cKYPd22tCcdxMcA/TpOYUHcEKPXSNbECZwPs
qCFwS6iGwQ0tDZnIIyl1IC0ybxsRsb2c5nx8KRqdkWLrSOc8V1nPaJ4sS3FwB1Lu4eAO/iMYhtWn
ybK22Xn1CGfA0Qqz145tNGgcz+jsyqyRXseMUAs4UoYIHvd0oIgujhv6peLVPMJXxHkFEc9G9zPF
eBgZl1oHlxZVnWsX9CIWLifVy15QZaDvqGmkyylPnYZsWxATmE/QupZtGgYkqXsN+JY8Fc7CHd7h
PtiCzMAhGbup3/zTa9Q8hLy+voLCRr9mR4wn4Uw8l8oMI7Pn+nOD+Etr5UZg7H8o2kp3B8wy0WMv
veZ9lUU57btRTy/sE+lvicmyqJxKtNwdP9PVi1vgYlGM9hB6ms1GPxBZHwV7h3/0RdXiS3DU+DdV
C7FUU8zqU7V+vk0xkERE0g2ln6KC9B800kh+62leX5mTaet1MjY21S4N7apOlISu3Vs4Jq35W41R
mv/hhJETb7BrWl6i1RA6RxjizavQ+1aMslUkDlWUNuBCVB396yYZv8s0A6CB0s1rH7cF1wUqqx1f
WQZyZ+57UhAP0hm95BHLIUbETe0uiMYLrae/w6gSz7Pjle1p1NVypgMGA4S/tC8iHzFWuSImvmgn
6FGartF+4+ZmuRSdjL46DYDqpyGJ8aehTyFEzAwb8zPJOu4eEnwWwRmWoWxwlt3KUCxhULYcDR7z
7otjnV7+EqFqyx2xZP8/7fmyflI3yoeLFkAP4omG3eZocAsREY84UG4ClUSXgifvVdKXFcIBUf73
6I/hKYgDTCaqa6J9kIRc5fR4NVtXqcnDuRGYPYABDmDtHBOaAYKxngtcUfOHHkSoP+Ft+AVzzpKO
X9bX08RbOQ9/4zWY7C+uFM+8AxHUsCPmuO+j7cwWkAB3Wz7xjAAAY6YM64dlZa9Dk+6tiuM7zRxO
CVXiAcQi7jaIU13OdXbOCj/9h6VdNTue1P4Tg+twidtV3fbecf+n1HX30RUU1gCUTPWJhEf/ywIK
OHaR6b5HoE8PGt+EpZgspccYe3V8DXt/1ht+ChexGT8ksCqmnuIPu/jJSw5DgVGFIG0QNfwx+SL3
qKMyAduK5Y9vLajl9DdZ8wBocYtNcNjFBXjtT57c/JUrA1PC7icRDzrj5ETlnvQvRiCqYH5aXVSX
yfVydyfhTb+XMD5Klm8F6ArCJkpt+Ri9T4Y9BYklqzRlXYpIMVf07AzZToEUnuhkw6fyQYihwATo
jGJ8dmvD1b/xSdZ095Qld92usQtMGtln9hgXamRh1uIZ2hE/zHNoXZYglojGxnuS+VgxkPdsBFsj
OTaseRU5ZGytkYBbbee3Z7jyjcT72s1/+4Zx/L7IIhbAI32C9zM5iO88RmtP9ynSHR4110dDDcCZ
zsAnEsBptlqzZ87pOKGsKVHD7Dw/JwHw7GlLrsk9sUBFQWmIAny3kUnXl5zWPLiv+DqOAS0buKMz
HjyQ3BJ3N/l60VS9YruV1D+Odf/VlE14LYiiNIiGbS7/G3VRu7xQ6alzN5hKuWZuUEidPBPCaqu3
OofiuDdMacVh8UuqqXz4xIc06ZZi3xja20BQ0IP84xLe835TTu5hYRAQCt8Gcgvl7wgPArIontkk
u8Cs9F8Q/SgkJAyKS8xV1NS1PLr2QiToEl6Xtccm4GHbcaanF2uaiVjnOF2faZtUFIjT7fPE9jvJ
96UHw/an97OBCwSSaNgfGW3Im0Bc5NA7+ueEwcbfITvh2Itmkzm7IB6IKeA2Ingpc7VxSXkem4oK
AKZKZz2tfuQ4r00PxvsYDVma3zR7L71fAwfEXkCppb6zE/v9a8/Vo4+ltTFzoGA9u0vTvL/n+l3f
AW3ZindQhxlZ9zhO2tD1kES8XP/JZjOUGx00RUmMIyu4LSIRjEdXAq/aL4NHJyrzAeGKgJM65KJm
ObezW8xwyvxqH2P8ZnlGqOPsBRJiuooGtJTaJ0K5qbyk3ZugTe8RRYqXWnY4QopA1O9xBcSEE06b
faNmpX+gerpQSKYRazYeTr5bWCRbXJEBkClHpnWNh22Vlf0quyUcT8XMab+ksUHsFbidQ4pmQQaW
EgQGPgne7/2GOSuYnbmb94ZZJ94EAVoo11Trmz220HFH5gsKGTkLuEssmG5iPMRIIF9ts9KATp3s
I4t4Av551bCOjnB+4QuSLv1Pnk86q2FXIAl+wtbcBOWqyTjYkY1KEi6u3a8+e0uuK7N4yS4q1in6
7HgggW3t2GW8QBR08l9hzvLiBSGRiSD2wLOfmDqW7G3lOZju/TQjGMWh6VyjJ0KfScajzFq09FIs
F6z4gN+gjJ4WMr/dRosCUaPyRkVw5nYnuy60+iMvw1xSUoX/QLN4NzBZMI7M05+Iz3C5Zwm7gmzz
PBJtuO0bi8raczW8rFy25bnHj0AKricti182jN6iKp++4aME3W+HQAVhhoYfI2Wpc2lCpe4LNjT/
OFkmuBSNrdDj+yZ4LxI/CU5st4v7jKMy59MyMOkT5hQfp8QyIU6nU3plX4ReRsWb2klyYBvW14IF
3yjEc984oCKlN5M2EuzF9zyx5AeOGedXW/o4Q4UVkHbBjlznAfJJBs4VjXzq2u8WRNedbYw9cOwi
rSTc2j+N+Btesww0/jUi37wDHeG40MlELrZ4XKrHTBt/JYNNfnhbehPSP9pXsEflXdo9v+D4snC4
fcUIH7rHkMgjH9NEKfXqziXof6nKi5VaOYe2S9RjOPYKUXNJ8SBiL/D79yyu25/JYwNNxti02PPc
MLnLFXVQNIpN/luAkN6c53qdzI3iY/MTxIPkmlpefqThbvuzTR+TIrrdbdb7aBVkw2+mUBE/9lhG
zcucDqW6i+BVrq8RjUj204AMPTRdDJQ2piRTUOPOXPW4svHdRZ5ZPnyfbOdN/PoH4xBjkqsB0zYh
FqtkMN2XqBfmjK4ZrNzmXVHeQ0kOh+f/cXReS64iWRT9IiJITAKvEvLlVbfcC1FVty/eJCSJ+fpZ
mteO6WmVBJnH7L22O7tMTAg6rkFe+TaaSkLvjhhrU+fU95QaY+izN1ct/8NNZS39V2et84dlYTwH
aaVwI2lzACriS54G1ZyM5TSM83w+Ilu4JVQPQWjQ26yqKu5FCIXmBRKGk6AEk86RO2OtUwSvaFh2
DBzkpw3S4hm/ZgnspI0YJa2DQ7+IxDquqRfg5lj5eABXQF8P7rn8L4usmZUysTwPk27q+VsVISK7
WcolgHQzDgdPjJXZmwok8HZElO9uqXfrTyUdGKtdi2N8qvzQ3TCr8x65IYJrRfeK8MTN8Hw0YfkD
oFbdA/SeB9zbg/sExbiI65xzmqBvvV69ICoJtA+s5uDi5t8RMIepNBFLiccEEgsHk32wKbb/ZBN2
9U0qjfepF/zfNML8TDN9fSws+j16Ryt/I697ueJs6J5ww3yjSZ1+oNlnxxnaDMP7sjpXSGWOLjBB
RvAeYVnjMPmnIAgA/eQ3C/MmtLXdkw28Thcx5JG701ZJFqupU/vZ80L5PSgOa5Q/GbFhhDYDvxid
d4dhAkOiUTkcDzqRR/IvWWx7N4wPMgU+JaPi7N+ae+UrLtXlB8ykBd3CT1x2fJhXHBs5NZrJPHqc
J7u5DnzsT9i1/RMVKqWYBy4IV5qdP1dm8r+LwukwCAQmuo9sI5dLSmh9cMBoi21ltmZ5IIdK4yxw
4WQFuHIeCN2j+aJS2HkZWvqtrcDvwlxFOWqW9d5Bck+lCfGZVToSMxNlNWsrO11jz3aNjNEU5e9t
prK3iq6fQ36IHrKuGq5dl4PNop4p38dAf+R95fN1lQgahsFt7kmv9T5bQC5/MnfGARnoIj9K4rNP
q7f87bJwOhTp6j+T71OUx5AXb+dy6+lN7zvBI9nPyG4kpru70aYR301ajji3pDotyuVbDTr9Qf2x
7HqcMXunTaP5x+9rQj0tmCv7FmZAsUlVznoU2TcqWQuR3MCvRZBJZJKjNZNNHlvavoaRNz3YtyYL
3QjPbzaBoURgHF2cukhebCYJGy6pKvbYerHbIMHkPHRufmJKvyOgcdrXWUCdhcWc0ETiOsOzMWoE
aeI9mzkDAOct7dka8/RtMfKK1craO/D57m1Uz8emEeFTgJn8sFbtYk6CrKOYs6ijX0Aq3cTCdZ1z
zu8DwYjtgdh47uSxiRkFZYZXNW8Lx/AZ3B2/LZumjB1Pn4fvLXvM9egh03j2uKyORZbY78gfiK5A
9MxSNQD7Ift1LOPJ9UKP7lF/I80cXoloRwpUyeIdIaZzanwYxNXoGBcVPmhIJN7ZL5uibJc3ut/k
YDI3cuBzNTMsq2IU6KZpquLWdaFglcEkAfBOjIOJLCsfMTaMscnC6CVj2URLb/IUWZgl2dgXXpWR
0wO9C0FFbR/RZE1/zdzN324haspZ/YXecN451TSjVa2T6M0KE9RqqfW83v5SRJDtQhQG78iNAIPt
og4kiwUQ3IB66WBH9AC6N8eSiJ0tuDrngpyCRjQM5vG28yS5u5rb/BxgtOGjrtBy6xwZh+1Q6oA9
3Q6GibYHmHojSNB4YkEFLJq5TzFTMPVO6XIcpj2JCEN3An0wkPMy6uEpStcj33W069SKHDCwWP9h
qf12kAbEvTDWec6nM5ZqppWd1ASvimzYWNrh8hv4VlfoyuV1XaIwjEc5kXsC8WDAyqS2tJ8VFxpA
ro+UfvdWsI09AfXCpzxEJfVEjkb4aQ3+feYrcwEXkDrnKBUcqgKE9YM9IuPXUJ+2uOMhmKKquadY
qu79+WY+l0gtfpJO8H375HF1URnKPUkhvYC+wRNtkbpdKPBgTr4AWsRnsGfuQjr6zWhSKTdotgBE
uYjDoL6WbVDCuSwr5xQybf4MA9Ve5mDEgk45/EPl3vzWdftY3RyWvLpJwL9M2NHGFpb4mrrqsR1U
+hHCMd9oNqKPSSjrPWR0kW2mFKzrtvAjY2OwabnUc++nsUT1zIU1n30qLVK5wfJsxp5sn6NyqZ8p
biHJuQG4EGJ3bldoxY315qY2AF1muXyDkT4ypbAZQPIxV8XsQi35ckbZg9o6K3AvIApRcVYFTA+o
bTeU9NG7mlOsBGMbHJEBAeAoKiy2RaVeh2qg2SQQaEB85N+QqeuU71pJEukG/t7tjahNRaTtGjU7
b0nFgzJr6mBoYGakUw1tXrmwuaa8+YG4Qt46j99N8Kp09qdMEueBHJfixWNtHlfDHEIep/6ftwp1
SLBzhzUr4qoeM1rWtGM9C7Nhw4a/v1UW2e+cOPpKr//ZJW5yGAqwxzjqqRBYkRJBUKsvFvFTTuHX
qYsZitDbZmyxYQMwoPtaoOxkW+l3jbnYAy2/Gvu/TIeTeAjdCZjVPHYvubRDqFOkCyM8r1EABcUN
LTqCfMcd7rz67kTIjt931ZcqRHZYUd9vi95jsA3brD0skMye0t50L3QpnCXSdOYviR5m040rUgLT
1IxaOt/PtpwLAXE7AH52wyozvb/JFbZ0ldPWWMCC2kUlsVVb6DvmFCuiU9L7oGVt2GZI++wkzHZ7
zFoxYuJh15pcYWiosarahem3ch5JhCjaUOldvnaUsi3qKhK5ungEWMlxsrwBm0P/6E6W3g5ThLV1
eu+y1GePfwN1oHaCfZN+mAlfKRS9CJMvSuVsng08c/bskuMMT4WwXp2FtY3rmvLODlzngxlN9mkC
uztFOpLmIKryACHyJj8q+X2whzvZU9IwDNsHDvzFXuHc2ZI2hjQm6cnhmTBgF7k6gXWzTjmLx/Zg
acaDngnktcKVfQ1cP4sj/G/kckUw0ILBea/UYH9Y4NqsQ5Xbxc9oPCQ33Fr1b+kP032OGisC7k5M
19Zh3n/zi1Psk8BRc3KM+UOjZXXxprDfKhMy6of7gKED+E6iJe1yi10oRxvv3XTskErzsTvmRYhR
IGfVVQeph9Jv/i+dEUbhljwXNsbyluoYRVXxweCF/9gYPdeazWlU1mdMAtGmC6fhvYBGj0dlXhit
r2U6/DHl8pomtxqh4E07TGi5EQJ7frzAFNpJHVYnjGfpk2Ll8HkLrCd1ow4Ya992Dc6ccXzicaLk
Arp+YMnAVCO0a/J17O6hDyF/FkupXif4FNuyNARuI0wQN51i9nrT+r1heVjqc8LQg2oqzUgJXkC8
3q1g1HcEoQw/GLAjwzIrbTjgohwlmB+4C72bY7m7Ts/zb6sKdpcjf8WvP+U8WXmdbK1OAPoXeHW+
OlNOl5rpjHugBArBc7MJx4vGA47gNq8tJrroSuBy/0KfmN+Zn9iHsIp8RdDV4D6PYdtnp1Kwzt4P
q+dh5MEIR4AwNq1/jvC4imbEpPGY2fovj69oDjUb+z9OkU/Nl21M87j2a/cUwHx4mpCd0NupSODs
D6fyhukHYXNCzeaRKhXZwHoLWJxTPEBjx8ojnV7WLzSOXs+0o+MGR+RaOMfAbW4UvaSeLmae5uhr
pM8LEEoNuDdQLVnXFdnt8lflvAJrEECaZdqETGRcM8CGpJI2l3wJuXn5AYuifg6m0QDhWLvynDtB
BjOPHO7FyQS3Ktpqfw+Qxq+e8AA4024CJ/ZOGh21lsEAt89k0xzpDtFIF2MTPIoJ9F6ovYLGtlrD
a5aWPkA5g9jvajP6zTk24NlQTYyuGXfIHppdooUV3aGAceRWV7W/ywvf3k2Kvhu9IPzCMifyb0/j
ympJu+WLw8uHyGytTvZQqxs6U9A7LqFHZFKAZ9tcOnsesmfRQtQ9WsQO7OGUDL85As1H5jak99SR
56EQTlzUmDAcWDmGWIlMbHrDzMeGTsAgB2P/dvQYo+/9MFg/Udn45JV7q/xjhmpp4tRupHqcNHZR
Yul69Ld6U2kfQKDf58WNBUfo9JrFmFsV+YR8QH3vgsJrXlldWQt6nJvf98umbW0/Mg89AaKCjvUJ
Tgo6ff7nnYPR1J+tmiKLzKZh6wzMoRTa3XRYTnQHfEzsUMUVfgkTqC3bDcGnYwOKryvzSgk5Crjq
FodPkzy7aZmlRYycKpsVxSwj5/zIYWClgpmom7ovESoKTMIoIrM/kBOL5C2pRxN9Ttji9dlMCPhx
rLSWQZpNmHveTtw/JBM6B/QAejpmvJ1FzVYnMxY4jjax83snSVwbHDUkJ/htIakP5alM82Amw2pd
bU2qkurnmpAsnVcUbfyjAp25FBjYKTDSBOMXjYfJ/7F/tOV/UwX5ZAKtkBdeh4KjkpN6yapEJSgq
6IhLHwAetJd+zzAZ8DdXzfqCECS6OVbIvnyJCtsajioBFkRsChfIhrZLYLLr7CiupSIHKUXZsMEa
yyQsm1NGxsiih88ynW+bqMox9/S0CRB1WBfUXHhKbqnbviqPYz2tem8ir/4kPsOuT1ZJNoHAATTG
TmGXxZH+mbREuUxr8QDZrggOiwrc8DRDVksQcTZUmSBknLNxR7oSuDysmnz61SswHliPG8vrtL7U
OmFmgxq/baBqhfn8gpMJrXBjJE2zw10+PhDsHfjHum+iaR9a+aqw1LXm03FGiLwbSqTZu6NfmY4D
fkgE+FUf9Nf+xudoxS2cEZWroFW+aX+JWkxybPHoGIYtzo5U7wX0rq82H5GDeACtuV1q33kKMn+5
UbI0gqZBkpVyQg4WLqe+c2W2F85U1Xf8J6UiRFQhweUAkISYWvqtt5bgGcmTmV5JJRoeZWA8/iiC
Z0CTuK46NEPtgrGLmMEIR9Hi+wjKKGEre+I0z9o/lAfN+DtC+fklkg7/k8M6PMRAhmX/HlFC/95V
WQfMlvH6c2ON+l/k4Qg54nJFxFohIn1gcugWj55yKHXccN7x2GXf+CmC4WQxT93ILi0eC46D6mCm
Kiv3DWF3P1KSjBPnuA4JtmBYmR5LSG4Zxs+czwlxuL6ACJOEU1lO7sVr2TnLPybw40ufqnY8REsf
/sCIs3FRk5nIYNHVVM0SnIYdZ6lsT61XtH8HcCJMkmyLNLphneyLzV7tCwfp/LLMnfXGa0veE/og
Ms3CsRiD0+An4mGiT/H2jTDlJdPQfqnHOg53fvnC23uqZCfcMyLApIHRn5WFKqL7CvaaFacYMWgO
OYHEZarW9g1PjmTMT2uEjlo4OR6WORB0ao50aYvIZOsfyD4oAkKbOqQilXTUd0Lsxp3vy+Q8+pjH
uaKnEtKNaDEQyoFNZRw0lnxdU4wc/H/g+yAcNG0BKo0iuCNBAXeUtGAF3jw5mWFoV8k6Rs/ml281
JPTpWI9j/WNVM3K0kWksz2w+CwxDIIl+vAJXKs55kQSvUMvLK79owxagr4YzQR/Bh/Dp2o6M/RxU
R4NBbpw34bjvm8639iFdb3tYXcbqMV4U+k3X9rx53yN6MzhbbSx9Ay7vz3ydku5S+fCAz8hes/Rv
32d1sbP0pNOdNSlVnRJwjDlsWGLXMFfM4graHNq2ZLt3S/CkNBux/T0H/agYgYhElNuqogjcTHyZ
wEE7wOLnkk7iuUCxdbFhbOYH4dOfEJpIl8zGVr5Qh4AwNdXtE+vRZkLRWA0BOH5R4YOfxoh9RWhT
K7hVMaMmrgXntlk7JzjgbIHVzEmJn3jg5H3GO1B/iNYn5ZanFwtBaqAixWSDwV7jSiQQQnEQnUya
5+lrvzBs3o0As8YtAwP3KQcV1saKv+E1NfC44tn10i2wWHFv6dzGjZKu5V2rG4qtgTFr/dn7Vt//
YYDa3Fl6nVIcW1OXn2n0vJ3Cm6EPzNJ49liANTPQT8iQHgL8O2Zw9lmknBoiS8y3qMMK60y1Mu0U
uObY/ywQL2/PXNqcFBtC9DIEmglEk/h5i7iZnP4PiDC5/HWSmgiQTS0Y2n0XrkGYQLHpyiMloJGb
obcFKmnoy9mLLhu+jXIRE3lHnpwj+DsRs6N5bqNht0x4+DcCzum0razaLAd7spLiYPIwdA/aYgDm
KJ6dTTcp/RMKNtp7WXXTnUCG0313TJBLJAxpr0/Mw630riNCVB5cU0hJzVSBjZkYJ7xUsxuiZ+op
sjGTFnD4JD4hokzYs0E3YQor+KqlSSf7yCJA51/sdEd170kc5kfH8Vr/pWC8bG/sfuzWY9UOpIq5
7dT4x8Xui/DEbTExAs9vGFOd0gFDn3HYkLo2EPWt3XXBa4MRkoQpMFDptzZj051Tbv9/RLOwmeHH
7q9Wj14zHuCCrA9e2tj/0CLPj2M6gZHuclguWB2E/bQo+AXxPMGJOfetE/xDucBeTnp2HmwDhI7h
mXyRNfhS8ELjMUT0pOEWUj3UVf4Q9J6xd4ab2KITwv4mEPJulyoLzmsYkX5MacWEoegzMH5Q3uOa
QEkOA0KRxb6w2XBeXRBrpwoIDuXD1PzOATLojek1qhHjQ3DeibRhGKC9ESRiUyn92EMKoaKsDUVw
rnL/lb8puc6+DQiOOzuyAcslxDcVYdiOzzniwFOxste/YdPsBwzv2V2rxIetWO7GGmLj4zrNkFZI
v1MbH2zLTrX2igHfcs8hWMGUg1qibW/CRLzjQNXF8zLaPkgqJt9bh3OXxYflPAbwhGy8zrVk9NVa
TwLV+V3BBLXc1oz29p1VEEF4S3roG2Rau4rB+AmBRAZbZK6jA0IxNvluVNQfa21wtNYuIVGHycxW
edcvLtIkI2CEaRXxXZgkWcUOPprq2Gwla1WihV0xILWF81+pcEFl9cyN1LbNrZoKP290mAc+g3oA
ysb21GW32iFuqkpnk08t9LKmXr6kW/egdle8KTZ2lLPnuK8pw+1dUoc3TpURZ7RScBraOvqAGPMX
upEHeNVMTygMef+LceUlYFLrP860TS+AgmcOPGaoe2SO6Zu2tHcoQx7Dcloyki3qXEDNz2gD/M6t
7uEWoG5aIv1f5+vy3HS2ZNFaIs7cRXlZ30VOUh6HqpBvbVhxB7K6xmnUwwbeTAqPOPrAMCs23AnB
LvcRIoMaSqKN0pEDJg3L0CEbyaBG+41TTq89wd/l1Ab3ucDVDEQDuZrBHsPuBC6J6607P/G4ScEX
PORlJh8zpG53oSBciHk0vKKAISnqyk79jFQbY0zdtrya1QV8RCUeed8tA1WXkpc/bDu7DsOolsuC
0Vh3qHgE7D1a9aTl21PcHcugYO40XTn3O+2M+XxigWsnsalqDWqWygLnC+/GldeagEWGyWW3N0E2
2nHgqa78LhfD5sC3Zo7cAtQWCIGaUMLXHC0UCpvOQCNDDS0zcB1EvAEdQC92AsvrM5aebVAMeyF4
/WKaj3r5GOwua7ZiHcL+cbZSPd0xXcHKIfHoeTz7EVqGTZpgQj2k1o1syUkAp6pjdOJuK2dCA8CY
J0I4aXvRwetMdaPWkuvD9ZL6D/Aobosznf0XpXjIoAV0yy3yhxOE3ENk8oA+nIT8kT0Lc6JtUUjU
oMkiks/oskeOZLexDfl4jMnIrxtqVDFmkQF/vKD7vE2OESht86xWC7dRLUYGVjDO0JQjkY4bJw2u
8LPYnfGfL95V03KcLWHUfbkJi70tpKOIGwTXbvcy4Kzl550J49zNqHVxeGFAxoiKQxZYSBgM4x6B
pXeFPxaxjEOrkaLsK7r8kJWUPDvObJaShc6iEEZugpY+4D7iNSeBGY5nZiboixmwoNhrHG854gaa
zLZvZu0ecKU60cEFanRqI5AuSDkyYxiWKFXc4YdQ6qBLtio7MXTkT0Ry6ACjhNbw6I23RIyQvPm3
2urQ7mmMIi/KK6HJAhFECFyYMF84STrbPhAcw+yQJ4mU2ZwMYvfSk6boYN5q+uwXOAfg5SZcki8b
cBkCE61yFRdRVbFvcpP+1SaG8HddBpDZJDlx3yPRbWnwA0/cPpsJg7c11bh9qDorPHQ93NuzWoac
3EAi99x9u6wkBNGKeHRMDpUbrysJdHvQknqN0cDSIiJIpgwkz9esMaRuByKfW0zzsQNl8c/hh/1q
GPSG981SWPOFQxNDNDlwHhY7GqxnXm8crMHch2ypIgJeqAii3CKaRt6IAGgVniPUzfDmEjY5PE92
eZoUAKytGZbo00ocy9kGxc0lhHa18aGZLr3DcmHoPhGUgmajQrD3Iy0F0TcO+gPCrPtI7z1UTUg8
3XBp0VyMQ8iEiX5mp1sPQpNTAYfajGEFNcMoJysvA8MRn1F36+dHdmyWffIdiWbPJF0NxtCYMNzN
neYRgkAixy1LrdZlU1MPL36BKP7mF51s8HgcfpwpLjLipmhobwU1fhizwOLEqYQgNifF2SghTpOA
u+N7aEtYNEnnnZCruOnVCxHTPbJcH4jU8Ft//vSF26o9eE9nPJRV6ERb5CLSZxOLAIu4rXD4zrhI
yKIpp+A2ZCVab5uhNL7OeUUUJK497R9SaU3+jiK8d//kAPntV0HLZcGEDvIIuwLPZ4z0pCrvRoR/
AJAohM+ltPrf2dU3eHk9NwcKwfQ6BlhEdl0rcJLDopnDO1uKPKyhUJsKMoNvmmUn5xbCbIACkHW8
vulSqUjlPyjDrO+oHPzwvNRO8m/2x4IUqsrNf5dMdHc1cdWMUuC68LuvXpWQGIqAEhFQhPqnZ4/K
WgWy2CfCu3ZgcOtAOcLcikAtSy0LNkaQfzMzMIbZbIcyKVHyXKeIsbBQdMuVfxY8R0htu93qop3b
Z4yenS02+uGH1etsxZQqyo9HKxvGRwa1ZcbuXDdgV8Xk000O6JDunTSs/Q8rwbZzWsqCAY/XGyLd
4T+O5XZOivHOTHj64wWhSbNjxNSpbYq37wUVBN1v0cPkszLfe6sWf7n0qPIHwLFd8ASbmTAa0jaU
Pi3Uphy0PesV4FkICeFMjtmRfILhnz22xY815NTC04Bw8uRgKRZHn9v6dQFW+Q8wUaKeGgdr7KZz
6vVhpIh57IfCf2jSjgVEwmEKvmZqred06Vrrrh5U9Z2RBf+fp1Miv1SHHJbBQEcQA4mfXgyxXyLC
MwMRklFvwVEztvtzkwvyulp58SBZIf6FZCR+UaU3T2G6IEcrsPcdnODGqbVTl8wwVlSw33rSRXD7
5TeUVhTIkcWZW1KveUJQzOL7dN+JatHFltLZe64USPNd2Ug0ap3lsczsO6BeV2iZThf3yAt/Opu+
nOgJu3sTxIwFW+Iw8mHfhwPrm6JnCnRTmUUvOK/J5/JFkWIOx6EKdyRHTYc92NhBHCxZxiIV/4Hu
6ug7UXnPDAWS0uoulHSKT6hYzuzzTsoHaQ3eH6iYL2W7vIJefKryYn6y5oW4hn4Wd6jJoPv0WfqI
Q3Z56HmkcmDWc3mqkN6epGMQWaBPzk6DGeSeW6Y8Ir9WVzJ9lhf29+uODo9gyjmwvpAs2hdieTmf
4d3suoGUrgLU1F6Ew/KeSv06Nd6EUqEotm7mBpcZs9C9bAaUzmVonZtwtmN78D9XHpRd4uurAlET
N6D2UCOQZYd2p2Edy+SRDazCNhMFmfnAmvDOij78rTA3PVsaNgH1fX7M0E6S9FxFX50EjpQKw6qs
Y3i7Sdqq4lQdh/0SefLLB6P0bmXNjVc1OvVTIwL73p2yZIuA6ysJiaMBEBl0iFQ7mA+MQtQdBqfX
lRt/o/EDwNOy+hh7RkGO4Zz/tjY8uWUZrXMZpSDCC5gMdtUvT8gFycPoLTKEwrC/oLyuL2U5Fj9d
l4L7KOri2JMC+GiZcX2XvJQxbWyAJ8hfv2jZlxP3J2aGDNDo+5zjVWSS7/8XdLa+QFG64S375Leg
ko/TcO0vkQrVnYP/CIv80ByRbY1vI6IwVrmDeoxUQHfdw4e07EC/9oTDAc7AYwJMZ+Hvan6KLIi2
uq+dPzYyyW3oS+cEdds9eka7b0mRyv9GXG2H3iEPCNGBeHLEUP7x/UJ9uH5If++0+I0d1tZdb1VX
ksHUYVU2FgZ80TsLCIrsVHEQdfcfcSvNDnAEQ7yKkcTFGEjgSYsW2jeux7QX0dYhgZSA4cUbCOQh
0OiwVMhhKVVQg7kIz2JTluK+UiZ/gwJUIY+mcERFMu5HIfXRl810D8QViu8oGQCQPsQgMWK6iJ8P
vRpjkxO8gwWpSzGFLHXmcEO5HD1xs8gakvUSPExeeB3xktyXGe5XTuVhOjm2VX2jwH3BMdJ9uiPO
mygbEca284lEpuStLaO9xRDt06cduixD7RxaJBBYSpnW4pgbjjxAT/iDP/KBy1lU1vgP4x8uVXrG
ypuHJ864z6BZ8/fS96YYHC2jKAfqU0OoIlzmgek6M663OYdVnzX4faj+/YPjKc4FmIL4U90hcLcJ
eUkvFeAoAzqj3ok2qo7AgtUTaWN4P+spOK24gfaV0CfsdTY6kS4qYnK+adr04P9ZUIF88lNMZCxY
1w4z3qdV0jIgl2juiIIjl8ZDRQO2b8Q+1BDufOyczDv6wNcI9IZNyFq5YWyTTutvLbIFsb82+1Uo
jFPT+C4sG504+bGS/WsKCyGZRuaUNAJcb1O+XCVh4ITeWum77FWyXQjpey1NRgTo6qvgB+7J9Fi6
7B03Tb9iSsAFx0QeZajzkw6DH0sITmLjd7qA75+63dfa1c9Z5wMSGOSdAi+KuKYmE4P/jxKXmLK3
RLLq9yJrzJXfRG64r4ODwOfOgNk3f23Pjj6CCeljNsO3V8qvvd2aIt9P4YZB+kUmEzdrKl7dRWHb
8B1snU5D0CnR1y+iaNFdF1DjVqSbQfGHHqQ7hE49x9VaQcNDWt6dZAqivOrQJ3gtE1iJbkGBw3ys
fJsF6NCun/ZM8secIMFnPehcWMjqnTeRQygcJBYBfPWTSqKPyQfjr+meXvI0zP8x9EQx0eX0/3bZ
Fvsgl0GMpwB3BzVhwsy10z9OwNCaipdEGybzZPaoALhf6yIuGihUsQMIrKEkCiF76FaIvUqdwwyl
TSkjej8m39s+idQxner/N6S4MOiJ3vPRNh8Y+6jdWVi1Z07j7KtKpXPpe/OfbdAjQET7yj3hXpRD
GPZEFMA+ATO3FdoxMD2a9IEVFuZPly15jD4LJ39lL3tb6+YBdwrAibJnkTJkOETbQjYKczSrOYB6
6lsXhXdfhCZ5FP5cIAq0sq09+m/AX9M3BjAsndG4PVpWlX9OjBaeZ9HjHayhwivok/cEDTySU+A+
VSYQh36Z8yfXEubdqZDf6lLoG4j0Bne1uvCiwqI/RBGYXgpBF4cXEIkHrCR4feVotsx42tfWs9G/
lpPatVHibCE5mT3zNvmU805QLWcEHyLSxi+3BsO/MgH7hbBncl/YziRYx404KgaDsVPp5GWtQuAM
KXl4KBOTexMQKEw7TR4S0i73G9cXRpp5HigTvZHTCj/mBa4KnBt0GfMb8LQ2jWVEx7nxbVZtOnW9
u2XJu3v8imzvRerEK0P3ByvtxB1cyeEyz6E6455Q70FPAylFoHZMgpevPs2ewUKinU3DJ4C4X7bn
dyhPGdZtagdTjswa5yUBdLHX/jJcXKfj9uEa3Es5uiexVC83O/CO6CqY9KVjsTvR02GJ+EKmoBrV
tptSOrPQH6KNQfP1mGOgPBsUDdfA1+KP1r2EE28DNdwl+Dv1ppE0wBdZ+PIYDo19onQXx3npFckY
tPcneiabsqN1PuXqJqcSb/9ZrbQ+EWuGuE+k2Y1IOATC5L5/XtpaH5t8nt/x6DfHUDdg3PhiA5iC
LESvs+rW+6hniW7PVnbpo9Z9LZyQTxsORcRYiR/4htAYH62+tLallb3OOXRDggJAgUoISd52somE
MAaq7IxFC6FrmLLG9xhFAmP1sm81JG0spiT5MLZ+ABjmPzv5jVxWB0lycQeZPVbtWP/Bp4bwtQJf
Go0kzrKyHduvpmBIw7bR/i0d4lQa3Y5xH6gKBnRLsoU1Ji+EeLBRhHP8Q9C29w3D5TDRuOLbgbBx
J0S9HBrIJDSKiKIbZo+jGw8LwW3nYmBPdYPsx3mSu1nM/oiwRsSZSBatdkF4nThezha6Xnd2pdND
MjMI5ckptk0h3AWlJbdKoqgL3FW2v1lm9MGfdfCmZ5P/IghGUQHEK/axjv9bGoEMgDOj32gCgg95
4L7rCTvrJlr8aYrxl1cvjElKCOG+bV0dvCefY2MMmgjfSvay9ZOHfJIZym7ahB1xxm+ZVpqQDOk9
oWiCNcYJXlLxzQ25AB7ui4JQDYw4bGg+EqITXmlJUb+5Oo3RI4b7vvatQ1oL8S8qJsAeN8Q67P+M
2jzxXz0C3bH9OOqKYLmHJ5gsICzI4M7rWZP/SyoPa8NqpHKd+hfsMesz+DSL7n4JmOxVlTnlsIao
6JaA9IYujMkSTNBspuO379b2vnW75qXNZZRzg9hZnArB4jcNCThok5byoM8zOMyRPBFsHT2oQvff
mqvobqqC4A+mqzFeUs1SgMbbJ9PJ5UFQ/VpGG4bJ7TZhev1dduTFs4qa7wTD5GOOo+SlyEhFjF3X
bj4L1qq/+CizPZGXrNlKWz8NHeAFp8zy385x0T1Z4y0uK/EuCPSKhzWaialcLO+tQe0at7oe92kk
gpvgrwvfEXT0f1hNJifXrZO3RY0Pbbvqsy7A9jfE3PykNM47vB0cG8vgbDIwGTc0igCuE5L7LEpL
nxFDDv8Fgxn3/HvJqxXatMPKJ2huhKZ/hqrs7x16ffxcwXInEzGfmpR7e6pZ2zCCdPRDTl3U/Y+j
M1tuFNmi6BcRwZQkvEoCzZYtz34hyq4y8wzJ8PW96Jfujrhxq92ySE7us/fa1MWu/C1V/B3ncngo
YfZdhSAvhr0Tjro+ESrMi/SHjT+nexJrKzlXNX+GidpYBL3TBB5rA+Q5+oeSld24BtSf86ToommU
Ub4uynwjPod60dE2uK17hm2vlsPNg2+crVnwEnHIFu9Kw1lHDF+OlCsI59QuaJsq5D1bDkV0N2vV
PKRNr0DST02xoXFtfAKaqAIeUZ2qBc09oax7/V6iNGFm+D/B1phLd5/cSJ16ICPdiV7E4UCjTHFt
IX9unJFr1gYUbg93LC81zt0k+szEQAUy0TNnk0dTHiRjxA0TSfhNdG1JZDZlTwuX9Z4B69xTMubC
gtJpHCUGMmE3hXSkCFiQEtmYwOb+b5sgu2Epmm8xs5IgY3LgUo5/qIjD8ICv0JvuNJwMzgULUbaj
RyJ8hqthMOnDSKoA769NZO02ByMdtI7VUgThrhUsbkoDtGF2f8FuJjeasUTypWaXr9vEPYHn/7Uz
E36k1uo/WIdku5wPK9/ai+v4qeC1GCEzv7ugTKkEnaJqM2oOo26PkRtZabRrNAXDOkxOWe8nz+i+
Y17q/+9O3C9cgTaV6eAiOUIGfyHWUhwXrWkT1FqPpRX7GQofmW/qzG/ZNz6FZIt+whb6adaEDhS8
wv6NxNAiyCCJXzh1PG0jeHLIqHTNUZKqd4J2kl+ASmHLV7NFvRAQmYNFoR7fqJixjV0Dcbh61rUF
mCpsSQf88T9wKbVxTWviEluQP+15oR3neewBQZAwi89eMjX/4rbt7qFXZoRwm/Yz4VQ6kZ9Vu4hq
1mcKP9KjR4z3wgq132sO81BSCKyXs62Vvmv2ySHX27bwPbtu74bmLG9aETnnOdOEixUPryDmhgI/
HlKKw6+k0wPI8PGun0RysszC8rVp6u/4QPWjhxL9kTWp6ROfy1C2y0485KnWY+VkMnMea0trPhIW
lRxaSCh1aM8ESJY6OUyYLT+7KJq/HTNfHhu3z25zvQjOBJos3EY3bkbn0AytivLdpkB114f2X4hW
HU0UQEy7otP+aCN1N5OlkoOEHrba9MvPbjLR79dWirCIHaQrEX9nGD/YBJTm2aHCcTMqKyF9T8YM
QkckgZgBrHgMYxxTG0CRzjFSjgXAp0yfVuTWRsUUSTkj3+zUqAFqEKzqmDXN3H0kMd2/EFBuryV3
PBo8s6AeMe4O1gEQjLVf8DogGtnzlc5J9WfpUg1axILan3qKkAUO07LsGKUQGSOi5ZNbHnVeZiT8
vTC2rkONJUpH/Me4mTtviluTtwGg9k4Mgvy0Rr7kMwxr9UBCeXxa4qg/lrzaSvKv1ITYDjlyC3oG
nl5ADixdRtenkWEJhsLJ94kXjq9gU/ozNdfF3VgbR4Bv2JhcWe6ySQQdhabWGd5dE7g7IDXD60rJ
BdxFQT6ZUhlu3gSsVdoHlJyKLwapcQrKoacdEAeycXZweBuBqbFuh2jAKN2yyNsPNVxk3tn2B1Jt
SuQ5USMQUHemZsI23cs8ThJ0xpQI1PcuGX5AZhgm1jAn5nPHi+e3VYKLx5scKi/W1Ehg45J6L1e+
/ROCs+H4AOHME34zdkDI0IWg6E8I3fMTRqQXdo0oT30h2f4lKfVs38QUxycU8MgI4mps6u2I+2Q6
W3GHi5eSuih9xHlj0pnE/ebHcgzd2hY5i5QrLv+uAjUcp58okXieqB+Nlw0BHyzMRjaJYlvUfBgI
bk7+qJKWkMWcFhYxtWyEgIgwjume5xgnMqVCOJM9Lof9MmlXla9AGXyxGMxa3mw0L8nsOfPstRHb
SAp2M5lKY1p4YnwMhddGTyNupDvUJAwScaYRfobI4sMKZOiXllUeaqwdTCh56Xb484yW9Z4HGOlY
aMZKzJTe8o+oAkkhd+nHU6sWYzlBr6xfQC+DgGtZVoNLqNZJLJVG6D6CdWXzS26Kt6UdQxcCS5Zp
/LbFSGLS43aF9lWSXjybRFt5GJK+oLTIjfr8oMCAAbyfwICR+awBvcFk1/ej0xFJScvsY8SkylhI
TM7Z4EKmBU5VtXdekpbfSqKbC1g+SL9b2Hsm0hnbezyzXIFl4bHzVHYM26PRoFn40+zq/7JOo/yE
dJR+ToAAcNesanCU/EeSremS2YCIVwhxGsdBygeyOTXPfW1QnaxrUjvPhipC33SMsti1wFDqc2F4
8kAJm94cxyyHeyenxPiz8kyZflVb/VpilEHhUH6xSdkvvLB67RbKZ+AkBA2laeM5MXT7V1cDV5c8
dusr2Af7RiuLfI84zLnCooO+dCGXJN/AbEyRL3iyvSgq8DUeb1dYndoneFP9CJFWIbSaReUGmC4N
15cFC9UdsheODJqN9mOTj88meuuP1mevFAMDbIk8tFTS62QYbFgpav4DTPiE6RYXdpiZM7baZnqG
reKeudIweERczd+xy1PZQCEqqhpg+TBTvgd+c5Ob1js3RwQGVWh7Jm3vLWmn39lKk4C2FC57zoC2
bhfeocFYzyhBsAH1u4+f8F1QtooDIf5nDfg6eBhAVTvfM8f1OxinkyA4upko166s8ZEOh20pyISD
g3skFnl314CixxBJ0vbd6QTexWlsaTGHhOsX+Kx2xuAQ1INySMFiZAY4qIi1OnV6MLsuxxLiDnuT
GkRAlE7zQIpFPtY9Evw2pIcLWME8BiRLPjA4jld0a/2cRrU86sI1Puy+D0+Q8ei0cjWv+lzqxrtm
avVKhfZLPmBlH3Qv+Ttzsd/rpKpJ0gIXqTDY5B4LaVttzMy9uJM5XQ0Yg9u80h1YoWTW8DTELw0L
M7Gxe/yhUA/vyMvGG4Kge0Wvq36i0FCPbrUOKeEV0BDIShwc7lnmRn1jAnDbdZRaDv3qzc+YSifT
cJ9ieK+AoSAlFIbEutLWBUH6xYZPkYO3Agv9Xrjtr8dePQBlE37NgJP+hbRvczNW9qMAYxhkYT1t
LFc7sA1D9i5cXtg6cZzL4BiEzJyOF09SVq+RJp4GRsyjAU0laGmGfADjkLFO5Yhiz3WIMnIknRdq
QWnG9SZFsG53Exj5a6lEceYyiwbn3tkRJngrGucMFzgk/hrrMXPh+Gws+Wxv3BZicT5SXVpy4vgo
yuwccOrtMZhwXWR3hd4x4EicxWdLDmLTD9aby27JZ61TbAis32TthQ/aZF5TYnKbgZR1ABqJj6rL
+928SBXMk1fvUIJLf9Eghw6iq7+B9vUBdtY+6Gz7PZ4JQFLDvmWOByUJsJgJlsWCp0v3grfUOQmF
/bg1KM1qQ/x2qiXnbCrvJY+gxFEcDAPG+V4IPIJxVKV1lhipj2UcO++sxM9iwShutElCJ7JAUx2M
z3lWf80mu3ZQD7pGmRYSqt6crbBI95Z0jrhV7Z3jigpNJ4wPWJNzP2pjVMRKzEHVt+Yjkr97Fsl8
BqOH1hyOLyB0bGahxVexPZ/xWX7FxiAJ2rTgsHErB3ie/oB9ZMEW0SCJjRNABLVeq70wIgq6mNH4
OOhoKTkl75wS+on+DVw9Uy137WQbpOqs2W42Mi6bTwPPcTA2FTzgZsQ1fKaYUzpbJXk38GSAYTWM
zeRi4WXBI/ZQkMynZvU2ML4yzs657XcK1MS4kvE4nnBRt5Xz0OD9xI9uxDudBlxkNZrJmVZ3Brln
3PBmfyAehjVtNNQmVvm/wuLr07uLdm+ZAk+u3nYH8C3jtnWT6hJa/avH7vE5ai2kphSLo6JptAut
fS2t6dvQBdcJ271IFDDuYECCgFq0AZQ1MFrE8w5wjrKHDk7Mvu61bwWueEORVo9JmKyF6zgd3Rgc
RQeZtPKbQkFcIlk+VpTPE3TVFfun3DPUAwayKxFlmsWFzhbHncvKt+w5POZS47bL5Jyc4nJA3gAJ
sB+lbrDCIMRQgP2HFZk2NNbSTWCTrKUsOzUoONScT3LcfY8xLRcQNKQxcBnHjrmB5tUTGTWShwbG
UABKqtk1Xp28xob2DZ59GE9uogHLJA/9i91YByADqXqP57/CN51Q662VkwiWlrpahNNxOjJX8x6s
rOEMv0Y7pHKoH2lfST+50OOPAuLPZ4neltRz9Uj5g7yYlgq8+ceuEhuNqCURuyLFQE8spA0rgomO
YzpH5aFbpPqQPbq5JTaea2p3XjcYV8Y/DcabdD8hEH7aVu/8VYOLd8aI5nmr0qgzj6x/udYnn0Nn
hzeHt9IZXTHATOBeSTlchCVpV01LOxp27AzeS4URnzcsQKqea0JCy08x5diwq4HQKN99lmR/k07i
KPeabMc/eCc9Xur5bCxl9J5oNFW7oSm3CHQuTUDOn9ma/zWjUk9NTHG5DX4EySD/1t0Q30e8XFw6
C25NjddLj4pLUzQtW1Ezw7yc6X5BQc92wfmRb4Rw62AeB/eVtTBpjnzgSjnQWbJPzZa3UiO9i7su
2YcE9ZE+JTAcUaQb53pqeQHWonhhv0LLLI/1ZOsVpI44e+V6xYHExo3wGse/XSEHpIIdE6BRp5A3
dvi3aB0bAcLl12wZmpNV9maAKb96pow7pNqaIqadqVPX7kREKgvGtS/8VPSTD/1rq2GKK0rXoc2v
gpBUS2YpnS1z4618EbbP98lQJ32Y3t0mCrwei1VJuGaZrAnSelmzhTaLv5E11zVtHhqMFclIiIp9
7ZNUvmULVS3TnN504fDKalpxKscwyNvsu9NyoDZw/T3ggc7ML5NcGcGm6G+nLcOZRA+kpZHzGpKL
erA9z0KmT9r9HPfrz9BFN8eM15efY4mL5kbdPjKS7oVX6ezrYwX6wy76/EM6jvOjT0b6g78Mhkqc
VD6tdNVvKMPHJCEM4w9D/9FZy005KeLCxBZr21MFEC9Od3fMej/0kEpk+x3hRd6yqkoJTE36YRSl
urAcWyujV4RLxrpmjJUvsDJueYV8M8GdgJBOx2rhoLEJYh/NdiYzMvVRsulaatcGVRc+Emy5F4Pu
+lo3rPuO+pUt0LPTZiGJkKg7Z3qZvXYLe5hBKio7UUkVm8Mqe60szlWpRYRbYf0eBtfbA2D/h9a9
AK/u/BzK2DnJ8Fcm4LyPPCb2tdLi/TST/hqtMkx3HSL4ri1NGNbJMGqsgdlriPq1xYuzYW8OSMVg
6J30AiynoKkns9f29HwRD2TqRp1rMxzosPv0anUAvFGwXSkq4DLeY5YSx5IhDgzCPDRxyTk50pWX
nhm/ov2EaeKiyg+sPNiwhxeNcjIHnkhN6giLAir6As1kH8nKZfAuO0U3G0xRDcbefhixG5ZjdtC7
xggaaRdPioSgXyWrVpgWdD51OcNw4dwiOz0YirQPOZLuD/79Zm/Z2hzQ78fwbUrofMNQX9US3114
NIwkMJwLCM71KoObhqi+SSUnP13WPfMAGfR05tNLaWN4Z8sqfrim08lgEaS+Z3XeXk3Sh/SKIh2b
7vDVCkHYZaOM5B6PJi5qx4tWdZMhKgOxCU8bocZJ6ovXqxsewqfawPQ801O4gVLy7amyOgOeqfx+
jpkW1doznrE4Prda3Rx7J/F2U0QhsSyZ25Loey5aXo72ZAcYNV5io7zVdcurFGl0ArsRycPIOHQf
2GaSE5pwIbOHysfE3XdKas8x0RzEW/bUJgbd9dk33qwVSJd6jDlYNPODJuKnhfUOTpys2kV4p5+0
sH/MM7i6DBW6j1aj+7XbpH91fAQcMzy4vfCy/YSA5XOCtDCasCj5FFsKOue14SkZBkWxD6mNDabf
NMJJtNb0JU7yUQsyK5R2rTXezTmaWWUS/A8UP2dd2zIgUMJNLwK8ywUY3PauTezy0KYxzKYQqozj
/oZdfLHxUsM6ZT+TuX+4DjjHBd7I3hwtcZUc7XstJfM78b0oQ16OMEsMH88uV1rE0n4M6tAdX1wR
VbtEuOkLbQenhm3O1ZKN9Y9cDau6IQ0/LMK5K1wP6ls9uD47tbfI1QdytVyKXLI384Rbp1pQ1L1x
Hll/4Qbe6evQsdNCplai+JRnR150Ajr84Gn2iMoO/SWzKEc4LSShrznE/JNcgCXyza3ll1fI7t5q
1kMNv4AVF9L8Ecc//sTY65Nz7MLgNxk4Nnja09uSsTcZBnoEUp6O17Atku1UG93HwooO+YPKbTg0
ySkZosg5FgKXaoUewiyPJgYwGjQftB6um2YeW3uSVfmOZ63agzZoSbRA8rMplwPILDErM3fSkQR2
lA9lmrQb1Do+GZFrH0yh4O+Jjm2xST6snEg2sWZxqvFEki6ZeTWeTTkVz/YU9a+qEc1DlUV60MXL
+GLA/0e/Qy46dQ46hSjmc66o0KnMgtmQRuBfsNUe4+S4ZqokVU47bIEgr4ooGfKAZqX6oak7Kxg6
40/mlSfh9uOP4g53JgBocPYSfpnYdlndb8wHne+zwnbwFTYNJIAkXcJ+T5/DyHY1DB+xbw/nSEVO
es8Ra+xgFKhBR8foOPZrrswEPFEhNnHddQarmUq+NaQnfJuC6EeZIEhrS4/TG8NjafMOyLonKd0f
Y0hitKrW2ucQtPzJmfEkZ6YnIDE7k29z9QoWBol95fLcFIOEmTQRIopo+8G/3qz7On0Cf0PqFsO6
nS1/VZ80f+ZC/p3Lztnnqs189t9xho+w4FlGbTsswGKeUlFoX25dhZRGrYl17MNETF2TBl74xg0X
03zYgJP9C62XfKXJ22blqW0zOjf3XJz6bdNTH8MPD/8iXu/13OWrU1dFNWl6ouR2RCsbFure3C5e
ehRlglmuaRWW2Lm5cGRCH8AtjhVbH+b3bjArkEKkqDgsKbbMXwaLVeVJjmOKbaMt+ZrCs8Ks2Mfs
BBEYaIRJ+EQCDDuO3MMK6I55iUVo62Ag2+Nca1lrJkX7Rg8M0V4oMrY4FbAOqvFBYs9i56sNKl7n
MYwTishrlWDE04fLgn0Z1Iojhb8U4SfT9nK3yVHrG2Lp5gGJSh0HgAovhJYlOBFMgW+NVJD5sSIW
d12N4z6LPSyXPf93Xe+iX4iTg+9RfnkiBP9FcqM8LBjYVzMdHbDF2sSuzfBDA5gpTelbsrLvTO/9
OZtgjWG+QsDzlBHdQqd1/MTje4nVHYNGPaLVmukHzTDdKVYs8LngtoBKJeswYvXDSYcwyjIdHZLF
P+sFNuUxNkQK+OjHYIX9TYaMrKwVu+YGuBQFWbQ1uqRYENdQTDZoDtmexYOV+rmBcQMzf2y8mpl6
S+cSGXKeodoQ9Lcw7Ynmt4sLwJ5gSVHdTX+U8y2jWXczxNiMeH52Uzm4D3htnGuLUxdsMVjGxmbx
OwtalHgf/E2swQjCYo7ZgI1vkWkBb4UsBzuGO9yxWZYBC0idhahySo4n2uiXTbKofOX7GMZ50GN5
7RiED0RDLNp4YJECqKc8pwH5hXltPE1GQk6LZZCfU8W+WNWCinDQG7YApRfHh95tSFsnML3tvPN2
LToMNlNO3i+mK8zsYW+/hrH5zqe6KuB4czeRll6WUC7vpQ2xsOpGLG2tSYHmkpSPRqYr31Uzfuq0
udM8ytI+BOS8dlwYvxH6B/S/dZ2DvmcQjIc9wb9kXTAgmvOmAuMJhUVy+vLtmdud22LhqfWKSSml
oYyON48+vqY80zsyUEMZuiyWusxP10k0hE9IGcbkorRgs9+RjN1UVsoU6Y30RMEGv9Wp/J0X919P
kJ9ADSySXqPlCodSjtuytzGBLhSy+72QJncngfcTIiH0zSStAtMtV+fMUvIHLuKVDBrF7Y50kk9e
JE+EPGlUMAixgydn4KfGa2GPQd90eJ+hgJBYmPvpgfdv8zSRzJyPRM4tolT8bcZjMHNqoAH2lMTY
j6lpnHqcrwdE1eKQpj2lICa1fGzwvB37gYo1p4FV14zS84Q94+560y6GJLyXusX6O9e/l0jbq6al
tzKHq9iMOfpWbHpP80iTgpyoGcnn+ujWtE9hAtM+orSygDy2esjT5CywAhvjq+yGuA7oEwUUMsIG
LR3R7xlC21OxYPWiDLO+ue1sHtpkXCkO1MN5piJGYHnseNL0zHbKe0w97T5aZrWz4d7ij9XQcPPR
nKj8abC5t2MHMKanQ9NdAavzV03TGpB9KuvPfQFfZY1EuF+VpcTsT+m8FGcdyvmzRKqtTpgF0CtU
2x1VUY3gS1s3fFA9j+2NhW6V+1OVQXqI52IYA+EsxGJ37P3KjthNYZ6ndj28G9U8T9l0T01d7MxG
fRMqmurtrHBbog8x+dULzY9gzgnFthGUHTxSEUY2AXpgN3EzPBSJxy9w0sXfqffqU4hOh60R6a91
81dNI3kYzejoOnawGFj6piXwHhHJndhoT1OENplj7sn0DLuFnkMjCokDo9a0Rn52FxpdxZyPl8zO
4bwZMmq2ee0WvG3TUTe3mBWo355H841jvfrHFLC811wuJ79d5PSM1qqe7QXeeEoM+2CgSJ5yTX9b
mdg+hRKdH+mm94L9uSfqE4+Yw62+Y0Wp1ydHb9wjwwTIi2ySPnZzBDuTWpZHiApzTia5SclDR+FF
8FbKbpqljPHMDng+wVJxsG65dX/AZjF6rDowMKXcUw9SjeHVMBY40r3MPuYid/7U1Afd7SW33uhy
ZSvQFMrdmMCgeYoUZUFbllURGZGQ5usCScADcABesrbb15Q/+L3JqzoYlO2jVtCPuBDUDfgRTcYy
JQhBc4qHy8mRYXJPwK9dRxdsGZoY7CygkOkUJPNEYKUYRbadper+uhVb+U42yE+cVIHrcMmu+O5q
RTLHPrgJUO8NebQD0LqG7yBXPJpqcTRTJJsmO3BRWKETd97pxEQOSeHJh2rJPuGJR/5CnJhonGxO
sdM+FN3yUgGnMhUrIzBMFNJoS/uvj1APPVnhxXZG+N6OLdkvFrm2cZyiAQkRi2H9d72EZZL/FFhB
fK8ZGnxYibcQYtWyYGhD+6BDdMazmVfvi5Pu7aR4dOLkN3M4BAjgk8buU8IJrCF4f9VjsxZhCEkp
eKKl2yiGkpQOgHYjCKB+2SGgEfDrijfVOxm7MoDb6LAcsC1epkDj2n/UlZVdF0XavkN9RrlhUVSH
3qHDQnbIuCVIEm7z80C/+yNFyRVfmhkVeGhUkHi9OCPfcHWWxbCvSDNfIpBC/xKYAuCDwTwhJ3tc
P3Kzusl59g5spU0cWITQl6mRQSfdf5KK7zO1P4wcMNX3HDkwWUXKh8BjHMiJGQFH60IKzKk+ajYJ
LsWjC4UzvRJb0Q7GoXLNV8Ob8opMS958TthzyO/CjoqDPJHmE87yJ2obrFO34hJC031wa0084BFk
m8limWZaIwNTH4dPMVvKHVWWptzhpO/p/hgsz4f+OL82Q298Rw4mYNMlHzWklXGrB4P5poHjrB9K
r3V2oq2KW+Gl084i2XQHYSi8YOZ/LjedZSnI2Jicziw56zdLyKYNlIrH50zl5sOShnxdrSQ9kIzM
T8yCbEgck4A4uMp1r85wy+qIRudRw5PgNHmv7qMU9Z++jexP5pj+lEWztq+VkZ69uO8d9A7N3oPV
Mn4Q8eN/+mxgeEckz+euvMopv462ulUskojSe0TGxzzJ70s5ZAENHmu7CqGnrTc6FvRdjbpq6qmO
BTde/mKXgKbpjmarQBVH1fxLEnBAZsuxjhDLC4+4PFvCEjlns5QlWNjRuLfNxB/CM0tfe/5hpF0T
jNxW0q2u024vbBkG41RSHEZnB2wOjy5DNp/HuIH+iXpVLTMsIxbSh3IyopBIR29pR43TnAxY1Yz3
zmy0CQ3GCC9NU5rDIe35XTwvgIsAcWYON2MbxDQVPdRkKlgbO9pGcaiEko27DU1mL8BF7o0uxLa7
CM6FZoRYJqghQxVXJEPpCXaMn5it5Q1AAvXeNR/FbyyX/Djko9TY7XDclTqNIP5IEu7m4iI7w6fy
Ar6B+eNciL+K1J8fGtCPYwG4kFRBuxl52tKR8PTsKDrUwU/k/zxBmIzMCGv4Hg3pN60jBPHeyMd9
J7SDKYqc+F75ZHG3wAlPpAFBh4qGqI7xvAAHYyVgsAQxHM3cW3XDh0Jy6hm4OpldWoJQR+sJ+BSL
zQDLHiCNqcTh7Shnui7kddGCGhEi4CL5YUpEMbVcDzZW6VSHqGJ9gG/a8pYX0Xex47et7L5UrRc5
7QzFnOzCCRPslkQcDx3miEG9AVPCbGNXg36R9GafvDTTvGf61xxfGg0A1hJ8ik9DtPlrEAZ+cuwo
VJsJ69JOYSz4iDsoe5sstq1rE849XWuYvoPUS5Zwj8O9bNGACrW2DLKlz6Ye/WQyuz555gI4WT4g
TOTssnGLXadN6YeIzSywuEU4X9zHx+GoqXpMA1vvKB+Fp4VDzeHUPptz0jxVLXgqEFyh/IJ4L4vH
GAHTfu6EzV4JyEMVPyleBpXvhV5d3sBrC659NEcP9UkR/pwCJVJNrCJafOkSyhvrMUmtZ/aaRFss
PXK7DSQUWge33EOiIAkJLCPTUB2NMGZSCV0v+YWcqEV9dam5zPiTmNWImEGlL5sqBIxjYcsMxQNX
JPbeSkHRSmhhdmtbEcnOuYNtZL1M7Xl2TCN/nkC3aPs+kaMebgzVVOghuLRoxlr+tAV9dGcbeNEf
IqpmkJciWm74LtPWb8Muml8Z1Qjwo7Mn5Y9rd+KJoa+Q+9x2Q6KNAwJSV4juQcv1zKDbPRudD3LN
VX2zakMse9YBuFs2i4E2uJ1jWCv1BrFpgHWYAfsMtZAwWGLavPEqer/qrTbZ+cTj1yNVc93Smb0w
7Hr0mVfWkaii+GPbKUXm2NjEjlcETa9hagwPCYvE/BIBqMVJgzHsuKRtYT8YFQDeK+0I5Z3LXyYO
XIBGjt1sIjccGoBFN3HMz77JXLhVkGMGaI8jr4sZOYG3pecVOU+rbVIsMMiqNnacOskH46FFiaJe
F69zmw3NO0g7mfIbxB4PlkDt2zBl8d5QNxueaA3TjWMR99F0YdE+Cxp+uW5twenH71XRVnI3hgMR
FsUHfykSYY8nPGdlBzvOcg9YwDrzjXgvLaY2ZaF7h9n4J6WT441lSCN+kslOLqPomVAFO1QfeEt2
gmHT3/LRKA/6GiapdPqnNlqNxI6g4azWfiA5byhqGdWTpYzCr4qJdXxycB9zhtEnbRWaTXlL1ZXr
dbcYyDA5XZiMvxOB52pXilg2AQacqf/ONeVF3ym95uNJN0czu+S9HI7KQTGlO6jN1yz62OJJ1qLw
VOM40u9Ys6c7gUTwf22naMR2igWMPdU3MbefB8xLJva3hONishLsX4uwh+RSkoFLH/TCpLExms30
ZGEZr6HTxDZbMu7KKkdApLXhUOopRl+jiTJcMlZ0j5RHF4HIW/L2Q5HTC9mn80XDxN2zcBbJu7aU
KO12SR/yrbFCDQOsBUTLod9bXtNpcd+HAe/wRpuoiQ+R4N+auha7cgr1u1vV5VEkTv8nMj1Hwjcx
hYG5klzY2VvgyiYJRFuod7MqBzpcUTzQi9Mq2SOKUcg3qkiP96ZFwIGDnbgBJw5dLn0b4tnGz1x9
WU40WEwKqSL0N7GrP9aRPv5QCTV8LBmKZkzkLR8mH1Y4emgbwb1ZbRdGWB/DrjGxdOXdgiNcb/Tq
lILlAKmaRQNiG9UuxcTaBYo0yCCi8tZiLt/GIPrxjb6JqAvSqUpXm0ec0NrRTImb7ttRt68tV/Hl
bhnY4DIIR7LckLsR5P5p4qHMSNXNYzzTvoCPjJq+jTFodP2UJSKQr9jVosGi7ffnTusHG0Ezku6D
Doc/BCyRmJ8VlxnYivDsjH1Ml9apQdOe8Jia2itQNVgE1HMMLoTXlaAcb1uDdTXXuM4EG3tyM0z6
DRJSSoV2nkbYCvSwWuusjRIOngUlGJsCr+6pb5uXrIGvIFaD71s9tJb3qwgHDzfyphUEeaEIu2gs
N7HCPBhzpyNnVrrMxcmlvTWoQlyT23aAXnVJxsFUtChYZXysXSaEw8Ce38ex2L9abQIYrY4qLq+r
0eYobYgNOHYB/FBdJX8Y/zuftjdMRRE4zUfPZHV5rg2se/feWR2G/VyZkEhbVpt4++j+eRiM3CVz
nZAApx+LcilaA6bCtCrSd8rDvZyXzVEZqzFQX500QVp78S+dGIb7gFzpFA/YLW1coJ7hNoSBDZR3
pMhUSMJc6cirR8Z6bwQWO095s7woZrPCumJnLdBVdwyp2XyZel6wj3rVonphNGrOshirN/IdE6NS
qXXvuW42fpYUtfHB3FYcE6YTNs8icoC+YNbuXmui5TGLF8vZ6S0byb0ZhVC4nNg9pkUb/pXA+dHQ
h/oMGDs8UdM8XmRiFJBy+AlsOow7q8Xe2RP7SNnvwQYV2Ak6LmIsu/gbUDwrzuEFSIU9nqtjHGCm
76adHQvAgHiobOxjls0ClrRi7EcGQeFzWXjx2nHRD4t7dmwTBtc4kF3p+S4QfqvEkO876AMsiUqp
v7rlimoGgoW0aC5J4WdsKYut18wA8klcco/LOVW2qWpkTj9da21jZue3ZJDejf9M9no4d4fVZjrH
N8lyy9yYg9XHewbvDhMxNRvi1uLTPWoui1mC5hOeQyCneN2iRuisLKz5zTJs582MlfGUDRlr83Ht
ILi6rdX2V512k/LaI8GEPwUbPk4OU3KewqOjyurAFRPFEa2JXqZIJrmW7DxilFHOa4Lv70EbE4tX
DqaUl2gq5EXKftTSDXU1Wn6dde480KliUPAT53696QpNfjCZGtqTrrMm/dAhiu6xOv3H2Xk1yW2s
afqvnDjXi1ggM4EEJubsRfmqdmzHJnmDoEgK3nv8+nmguWFXd1QHV2JICtEkkEjzmdeknzsIdcMP
QLkon3Gfy/CLbglP9uDYy+Ehj6cQw5dRg+VxpnLa1CX2H/jcagVHRxf3EmnaCWY1uevGwTOHz1ZA
r7ias7gH/7WotL50Rh1vSYrLB9aE31/D1BNPuI3gOW6SNBwjuquanrYdfIE21U4bEHIeW4tP7l/5
6EjC5CyrLTIgHVZIg6HXshlzRZdJ2KFza/ckSCdkGDN7XiGnMoGHqoJoEZCQcP+fKWwEwLUl9fjJ
9yDAmmH207Fc/lgBCHJLP2uQYL4IoQ/+JLwjYvctLX62ydacuiq4kiP59DoBZ5/dxZWD9gOlLGLf
dKgc5A5bQRtPmAk6H4V2GgOEl21rOHWugIOrGzC5qF96zhbnBmf85iFPemtYfD2xoXI8fO7y1pD5
Bq+r5gvq2LiEVyWBiIRT0VwFbaVPFAjCeA0SYikWOIoFp2JVw0i00Jx0V5arRHS0lWN5xzyOdLIW
BjfGihoscMRQO8MWetd8TQl4/hI0llnvu6lyKL3UE/Y/3Yx5Fdy0YQ14T13nCOah82eHebxJcAqd
IfD6jfEZtKd/dHWtOQyRrZIPhcir8T6C71nE6xR1InhiSRW49s5qrbK+z8JpoHWBEiokAhsIKoug
6pEhkf2Remx/DSBLYJI8oS1i2Pa1Rv/F2wBVtlGoiIvG+lYhJu9supqoeR2jTTIBV7EiL0WCSufD
yfKWHlURCrusNgXqIh5ptB7sqdvEA2uS7hdO0ym+22wH8q8dpMBgE4yd/VcM6/7GZZUesOLWLVZ+
czE+KMOkHlwNPtLnLQwUJITTWEGvrynIO9Ib6409oSuX1hWYWlDVw180icLwh1viMHwDSzqFeCrw
A9wJCpk+KMy4Sdr7UHU002Xr5uke7R/LfqBGjl79oGW+DyvfoCZQ+RnUOEzryh6y/MExYZdu4yIu
rgAQpNu+MvUhGIGdbrKC+lM32mhO6TzUi+ZkwDTP9Q3Ww8TSgT00zRZgndxRSh/AXNEJrNDFibvs
qR3dJLlOTHcoALjP5k8vrKyfFGpQ9C0M6Vn8dsQHv1VsGHsz1wjZBGOLQPgqcjJay22qnmFyqg2U
iQ45sdy4MiE8E9RRGyyMTZm6Vo4mXJqiBOIjuQCOR+T+93lshm2PSkenkCMLZpQ729wQpypQ5sJT
pL/dQUd7dlKjdL6bTVjfAAifEV0qiz3wBPxOaCPFEtzP1O1QGRtp9hcddRvUAlXIfMSi2yIxWJPV
lE27sysg6lQt3eGBCC4untFuA3XALdtruIMtUU1pT9wCVe867jpXYDenYgRXjsZ/sC7wywTDXBpT
co9V9Ozu+45Q7di0yrcPbhFY5VO6MIsovSMh833spxFNwBylqXhBTpflaUaiDDq4NkVHTjAH0T2o
8FrdI6A1wAdTvUsy7oUGWjVYWJfDcEJXMazx48sJe57QjiOP2ghnEcIsPMPe2k7U0WuduR0b0poy
Dj+5LbaDq64HS5gAsU4KeHMmLSjMQTChbLalHtpfKl364DHlmVOtXXRuSEkxuhJt9VxEgbePbEtW
u0BYoQuQy1ZP2dh4j22XtE9W7YW/RkQVzG824gyLuLtr/QR2OIAyT+z+E0F7iCRJOAJISOxq4CIP
kfep+VMar6BwarRB+GR0k/GVItH04AWx8rGWcNG3RbYP5a9rHz25e59k/VdlehSLOAucJ+Sw8T9K
k6Gb7lKk0G9Kr+XlEU2QeKyqPgu2qqyUwP20QrW7c8Ki3mYWxNC1stLpyohpL+I7avVPY1iH3z0Q
WNYOjHuYfXJLE0KJ78HK2lI75lQzR+KIAPTxE/KUhn2alNuNxD0pwtzoWtlFjtR3giUKnQ96dWbn
eTdwXcoSK9cKm6DMoVR2lQHBTTFTxVgT1kmorG2HU8eVKGlAI+CGqza9PO69LXBAf/wEKcj7AhMk
faYlPfTbmu71UWcOqv4IAj3MgtbLiZTUyU4Bnc+/QrPuP7tm797AaDAmShjuhPu1QCTUC6yh/YaP
ZTWUV3NFTagARMVddRv1dP7wBzbK/iu2NgBUAPHMtMyQGfShXHom4DFkbmcKZBzrKJy7AGJUYVRX
I365xZrGPK2gsGsG+oJYU2Hga7tOjdow+Lzxtre8/q6vWn0roiJ7dNAy9O+MMcGRVvj9iE9yqVvP
2uRW2RD3+aVXbAWqlyHi+lV0iLrS/hwq3OmONOl189QQvUA6T0VobTxcYzSpdIl67goe5IDEjIE4
v4WZ4MGvVfSXHVrVs61qBG7i3vyRxql3AgZT/d1GZnsdR666KtMgSPfC67FE8iBHUK4bsuhnNjWL
bKucgx6LHcO51T7Nrdsm9EOP3JCQ+GqyzVpcg3luqoPseWMQWygbeWEOSasY3ahCDVk48pvqW+MI
yb4ZPsNJ80zK7iSkiLjXsI5/FS6X/12mMmq9dCXmwvtpq0bFN+nQxVSYBPJeWAdwpQC08+XI/WJx
929yDIOtlYfw2KHv56i/Ie0ATQ0/nhRhjGMkDLEuLWesgmcizaPjxGBih6n0cDaf+uChhmjWbbvJ
SpASn0Mp7wC7GB2QVEL+04hJBmNMMWQZX7rDbc/1cC/0PN1hGOyUn3AYSr/meUBJdfACB8WHqIwg
oC3fDoFakEo5TOZNA/3FeFACwYv8YAVYhSDtPtVeeW8oDxlkI7YRzlv1nDmiWIyAY+Tn7dBD0kP7
dgEqVQ9kCSsap4OBekdpj2h78bwnH6VTDBvsssv6F4OOYCjXdltCD6McFY3BgVozctFCzkvnV2Fr
em1WnD5AGCnIUUaaws8BonIl7PJirjf01eGAU0oZ9bPCBA1FcKAj8bXyGt1G6AUiOlOuuLK8+tqm
5fTi+Mj/f2vRiEiplBQBSX42YYwao+mAbMSoCjjOCMCTWdp2gj9ICx3TesmyukW2ZerDwLwhjWyB
7qWwNWmiy0IlcCQgjgCVc9VsUI2HGUvfitrQkXh3ZPKawjlkVg5TI6hHAws81z5KRycN8iFEJajB
InziPC604/IXUrnZPhjsci8rUu5f2l4WSYclx1F7gs5kX0bZjzGWIia5t+ZNj7m53uDczWocuopC
a9hhuPbXPMBgPaQF6cdtZOiyuBPC6KpdDTQsWFt9rtKj0YymA/1a5fZNEiQAJvHfg3iCS89hZP0j
iykHx/ylgOSne5hsHJsxqf2VMwSo6EZJWt0hW81V7ifleFPQMTC9Vd0GlfOUQrhUj7AXsjRYAX4y
tkDbgBGWKFkB+POGFzqBaDFEnglMnopRAJajNMRNSuj9bBGDZPdznEePDhVbcjfqxj+w5iC0c1VQ
31tNHRcbvBXcq5x9/RW644xmMvzdLQkZxSJ6mdaYrGxSjxEl9SJzrqIi4CdQuUdbENcFF6HOxqjL
W9prEdqn4Swr57Nj6emANIGCLZtjS0gxT646HaPwmyfVsZFlYtw15EBAOCxpj3cF5ykdUVoK2bwZ
Gx04oF48+RQhBQgiKvLy9BTRO197AJO7cjNksahvQNNG2dc8BD37TTlO32FbCOh97fhNO6yTyDT8
T6EBQYjOuiJCgA9bCOdLgaSHNlYB+mPiBRIQTTJAXV5yBHxU3ohRIWpDr8H+7uEJ50NJwusYWx9O
I2dvzBQvMrIcivc3huUn/i+voG6FVhmHMrK630q+qHNgW9UtzgWZaVU3ssH7+HNvUwDfxZ0oLUiY
ptZb2lEw54J2mLewEHAb1vShkHtp1ayv3QnlA+QpZn2T46qiaQNNlD68bUo9h/4NwpZP1LtC8Gv0
QQlCXCj5MKEkSVQBCUIn3Sl2gQwdOdBm5wED7ypAHMXwG2Lmkj5iilGfvEtnma9L3wLSSMAY5u5z
Q5WKTL3M9PiT8jkwVjLPCdQC5cYyoQyJCdbY/5Ieb7i2VESNwhu75ilJw1ytM6pBXybOYtqhhhNm
RGDT+NQQXH9K595gZ4XVCzo66lCVVjdfV3ZPWhoh97pzkF0InpVljhQzZitxfpJjKMhrtLfEYxpW
7suMRUQQ7ISYEfEYOf2R/dBWgi6W8uOnvCgC/66Do7/DMgPB9CaZHzsL9b3FlbkPumc1pla49foJ
7VRMyqq8vefaiQE8Z1levIgqYHvCggm/csS4X5pp0BRc0hnzWZzH1SfLsD0TMkLV91TU0hnARKbU
/UR+YB5brDG+FW7nRi8AjFAwG+06wTPa9eVDX/gCnlCVkBKFg/oisKY/wUOGU0u8agdPLXpd7j12
pGRb7Bzv+9SP/d6TFiTlscyuamuB3FMkTV8IYKcD5V9YlK502i32zEglIuzfogQGbGC6yeypfoEo
EY2PiZsOU70qesGvXCqkFB0JbX+09LIX5L6DzxUaNSgndSXEujyr9XYmY4bwEpALrufWk9EvH8HJ
63HCm/FkxV5Bry5pnXIvupkAFFW+ch9GXUxTpq7QdxEErdBo6Xrh3Ds6ap0PjXuLITQhNwwQOrtJ
kblfaTmX950SPQobWJM1/ZbpN8zr3NND/dVC38d4HiCJG+sZxte65JBWR0tbNfpfhTZ6/BhkH/7U
xKfpse7RixD4Yehritl9fZAQlPsNInMZ2CivSco713MH2HBkWob9N/UnG2K3gdJC+ZCCmS62ltbw
EZHFRCEbevFAe9U20uCTNFB3M6MRr4etMTeV+xDENZRSYhh/TYsT4Q+ku5CtiuDMGVueT5c35WAW
4I9dTmb8FFAnLHzS+o0/2+6PmZYS5szsgucA2Q1wFgm6y/ApDKwyiQpFum7mbPA25ERC/uXlEHjX
aCfTJUb3x5wIhsHm02tCwQBxIZiAlAtokT3K1sCmoqILiu6jQ5tyENnWRqaro6ekyQMQ4wJzIsJF
o1abLVQUKrvBbpCQtHsETOVa0o17AiNvJruY6GTpkJuT+z1HcBZZq1BU+Y6mtA+BFfPX0zgU+XPW
1jUNj7ibApCVi2wn2S2Ivl1IgArDt0NUBUm9IP3WcYKNd27iieTKiruobXbmVGrjpUR2S38tOw9d
xjbg3jmhugU6r7L4b4p4lE+fUDhICYwJnu/E2JnJvFISGNcv03Ri5o2DxUOQGF22GefLqnURYuET
fykRwJ5fYAs4AUo6cRZ2jwU+gY/0bscACwU3+BuB7S65rypXIe8NUmGfGswhUbEG74R9p+19w+HJ
woNARtP3qcXROEwDuqzQQuXKnQIw2NoMSCFoUCy6SUEQ35RdUPxKfdejAGDZ/BO6gbNz3J5a09L+
nk7Au+36pY5G/xctPLf4PnBRYBMJrpvwyPDr+ilHmgHleGqAD75dURpIEAji/hDu/D0xwhJSHIEd
xD5cyPGsKTl07A5Y6o0zmsMhnc3yqg4Hv30C7DPKh0UkoN63okWyYFN21YSbSOdzjqgQxvwjdkVZ
+EiLSTCmmcA5lQZuNXvMKpxfOBORiMZuG9Jairtd5bn6rlJ9chQ6qbaVFZt/aWh9cOlB5gNHw9em
unZmgTMVZTEAWjNbcgdPwTQBUUXz3ipykqCOveGO0qC8o3xKKhScENQw7fm+NoBZbVRmD1/yIBu9
fYJV5YR2k+/hmSBjqhFrJNlzzAc5PJBnQMXfF+P8JacJBlDUyud4ggbB3b6mJ+Us4pdEGKte2G75
RIPOnY8BBNCEpGdykVzjXKwOod3XtI6m8oZ2ZF5DybFz+aMLnfLZNTpLIdwzDfYM8MbgN7b51H9y
8rq7BsSjDzjmGHB3EgHgIh+QIpg87S0l/xyJVy/v5xfZlhEiVuY4vJjwoW0qTNBDzT5jCUfMqzoQ
LAXYEObeIw0m5jgz3NjgIPNs6J055udwcrPYKh4Dr8yw2OOIAyrZFcTXPtooJxCoVBcDFLLTLeHW
DA7DU6VcJ6Bw833R0QUNwCAr9NHBFx4yZ7QT9n1f219BVxZxS7UhrqgLzDPASXlQ0A0YIZ7M0L0H
ARvdzE2WFggbuL3xqZ/dAQuzynPMu7GyWvPEWQaJkCys/lbjffMpMY3S/6zLzrAXyQlRH0NfiF0F
EeOEqe50q9RET9aInJuJ1Kr50jv0YNdU4sRPqixF9Iwbw/xcGZqojVxQrwuXab3HDzF6bujirMHB
lvZPeg9zecIt07vKOnx11mieevShYoyIoBLjbHCF5H7yiXsBahIpgTS2ka48utdxBq9x12R6hsIy
RGzR8VQhmYcIsKLyi9cdLqh4R1sO5g5IoXpDvLZSogcB0KWHQXlIWtPR8SZgfxLqZnanH+OBzHLT
dPNAdi8n41PpTgY842wpaF/PwMmD/RDD1MFGybP7bxayi8nT1IxJgASd2VCWsAcPmgxEK6rJAVpT
487ocdc01xI7g8xYdaqkD1O5eIEgZl8Kf+ofIAMEc/W3Nuuuh7bYlxM0SmhR7UjdsgC3lk+bvgrz
1nxELzfG8ds3aO03T5FEKu9z6xb9eANQxyiDnx7Bduzv6J+xwcB8j8Dl924H3hiHtQxK7y253owN
h9KmF6QIWSAEccBPBOqDPZF93lLTd+dNV4jiW1RbRb+PlVHRQLIqqbp9zEXWQdcbIQjla50B4ZQH
2kVh+DXsFSfWYcItdCp3Vg4+zm7//ve//u//++8f438Fv4pPRTphZfQv5K8+AQJpm//827L+/S+O
9eV/H3/+59+kIahU2hpFF6I2z6bCxc//+P4Q4fHGr/4/MgmyFvZV+d132qrakPkM+9RMrRdHkE/A
9oOnDXEeG+7G9Cayl9qlcz8m9LUi4EmXn0a/fhihKXLjFeHB6XS8pYP6+mHo3k3OwL3/NbGAe2ws
VXpfLDgt7Vb02ZTtMVKBDlwlISHFH44MKd+2hamlI1Htl+r1yELRAzJCY3ghVkz2dTZhy+IAjtPa
Ca4hR/6wfASuLo9pea9fVyI4J11LUTNHA05j5/56UGBTlJI0eG8MQIbmxpWdg3Bkq+xsRT+W1tNq
YNtwNJeNbX2yBbxThPBtL+V2lpqyUEk3dYPPa2EeHMq0MUWsuiMowFJzwScaGFwnY1z2j4PV+e4p
yEhsri+/xNknk6YnkRR2bU8JBdLKc1+/g2CCZjvozYdJWz3wpHL8hnpev22EiVSXJKj5MgkRHC+P
uvypv61aaQnTwmCFKiYLxbbUsqp/W7XF3CSh7TvFI1KPmFiUuZtd9wnMQmjEc7umHKzpL+Mxewxd
3Dk+WKb2O6NLpRWrVfAvU7wevQMrWzeNWTz6xdA+JJm0H4Nmgemij/jBUMuKP39R6dpCAsxzPKWW
JfTbizZCGjQEVPHYtGSWOcCPNWSietcl3rirtek+X57Y889pCcWCBG/o2qxLYZ59ThvBnmqE/vCA
6yS8hdBb2izUMRCWi/IDBX/6Rg7h8eVR304oo9oU8JUlCMJt8/VbUuPgRWm+PRQJIfpqNpy/woYK
Nl0zY/7xx2OxTKmMubaF7un5GcParExKbP4DrXP5TKCIbgl0tGipRsGmuzzYO9OppLK0KyxFo1Wf
rRQFCdyhdL0YAy10ftTrvk8LGwcpIAF/jWQdW8k0sqbt5XGtt+tGMbDr8BU5Rz25PNhv68Y2AI8K
L/UfQF+dSkPW6a6WaPEG1Fow1W6QqI+Guf6eOdaLWjx61knT4jPgo1hRc9o6EB8G8jkP/ZdPSJY8
eV6vPtjE7zyjQ8JJFdqh6GiaZ89YhWUwNIhXPEwKZ5JVmDmU5eBLq6u8wfcxSovq5fK0nB+4rG4t
OKdYZ0wJR8jrWQnJlmc3NNSDYG8DDIQ/0FIUAB/toOAsUZE6KMegew/9pN1FWOKuLz/AOwud89Li
OahuWY48W+hJb0ET6QL94HSjOKaqoZJUpj5g3L77YKjzm50zUi2QIM5ZAG3IZcjXLxvEo9+5Wek8
IGjnbUp4tTvg9+SEtPP3eVxelUR+K/ivcmNZPiobRQE4oJ6zw+V3fntW257l2TyMyZub9tkt12Lm
Ao5/tB+MwRPo3Y6udSzT9AtseiL9AinWPjWnDRzZ6IOR335uriWXQV2XK51peD0D3jzUnl0q9QDk
gw6oYY96M1J/2rlzYl/TlLpLwRrt/M5ZwCFueXX5xd9+bJvriavRsggpQFu8Hp4byoUz0FgPIiaS
teKhGBF9CueNjJr+r8tjvd1LjtYmRnVKsO1ptb0eC4tpfDca138wgTPuzMZbErrQ3gORbte5Ocb7
y+NZy+Z8dTFpsJVSc8jASDaRkno9YAbionfNjC5fYFjlFeaGsTz0dDwpDUe+Xe+cdjCPGTY3iEhN
ATZ3enbkccLUbv7UIDn5VwHYXq4AtuqvrRRGydaPfRTVyzC+9ULbu7v8xGcz5Djg2dkL2jH5p7S8
s2XYN1OHYKyVX4k5nw/ohdWHwsisDc249CEIzY/239vxpCkcPgmyvR4V27PxTCBHGKAnFd1JD4fa
fIC4joioj84/DQvUxd3d5Rf85/T67ZPwhuCVTFej5uWy+72z87QHL1EAYKqu6CO3z54ysr1SIl87
oTkeIznLL8agEnzgRuAgZdYm+5nO9cYkf9naQowfXOrnB9D/Po8mYmBBomvonW0/K0VPpRPIKYGX
ybMQT89a/hzi0g//9ktacMc6HBeNHzON9zmAGUSGUUZ9VBgUuSeJ2+nzBxN0luv880BAkFwpOQ7p
qpxtSFp1FnDJlk8SZGm/RhAakILCp4nFacfmHfaRgIgpzCJmhFPjJHd2Z5h/p6WIwk2fKTqNl5/o
nTViac/zbNcU7rJcXm8izzQGgv6xBQzgpDsvtqZHtKWmPXUH+cu0KBhdHu/sKF4mgPvA8hwHpLMw
xdmaTDrsbzrKHFcVitHIBqPiNNyIxKG5XUkw+Qe3qp3xtqay/YS7Zl9/sETFciqcLVHiWG595t8i
BjuL25suxTGmCZurcEynY4tFHcKg5vjZi+pbgn2FjFZ4t/jW/syWXg3pr+ReqiiXOxinHrBKQlyc
vs640mCgEAW23L+DHoGlwBnilR860eMktT5EMgUJklFhBDL7/fIknn80l5SZD4YYpOJ6obT6+qM1
Ci1Dsvb0WPLouN04NuI1Orrj+tNrC7uCh8vjnV0jjus6yrOhRpuCZrj3z0n8WygXijrUaIEbR9f1
ehOSJ8XnkT5jFcB1W6XZxOX9wbo8O9wZkmyUK1vynpZpOWc714GbQK3fbU+qNcuDpuKN5ceEXlGr
mrVjV+MWrcXig8VxdlszqKtt8gDLEfai5Hi2OHHLmzLgnvgRuNqlc5jBTrPvnJR2yaEyy3raIfhl
GMexscqWhj24hnXc0fn54OXl2wfxTCRHBHep7RI1nH3g3ATaU8P5OuHsYw7X9NnC9iEDTp5xcztd
80V1lgOtt6Pgt5EBIj0ZOmvtOD3pPrKb65aGq/mZyq5NgQQVYTP6OsjFLQcwL4qbtzEgv+ShQpHD
35j01bwfjUJ4c2sB2efgCbvafCgRbQ3JYCugcghaIGIPLLoNidDKKcIoOhpKyzw2SANh7JOpkZ7p
FBfGkoNGZnQauqzr8W+MQNev4UkZwZMcEGZ+jsHWp58IrZEjHIdx7MQK/whkuS+v2Td7hNzcs6VE
qoZ0TjjLFP+2ZgVwPewQgCg5TU5zNPEHZ0V3ETUcMZc/qam4H3y0ZXH8frCw9mmomcLih8uXWw6e
3wZMGqjbWJFlJ3MY23u0cstHPFGDD0Z5c6X97zCk1YJNwU179l4l6i0xePPsBFYDG2eKhsdaSYxa
VC9xey7F0cjQWMT/O4T2hF1JWmbNWodT8kFseX6S8yCklDbwGIvqi6fO7voxkehd4g5wCjw1PKsq
jXY5ttSnHCO+HoH5RQIyKsoT2W71wSS8sz0EVSmHSoEmrzifagthvqKMLCxDYBaunTyP7jJkjLbD
sgpHOB1H4D4an0j8h1OqMZ8uL613vjT5jGRdEdEr+c8V89uXDrNGzFMGkDLILRCvwEGzn0aURX++
ggWYNpNrEgiv6ZzFCv1QdBojcr70DDMRZdPRuZGuP9m7IB6CF5D8iP9ffrN3Ng1fVCOTSMyEbszZ
4oqbcCzDLAxPjcIRR/XNFeRBEPUdwDJbYIdxebj3FjPyy5YJAJwfLOfXe6Y2k6mlGxaeBiflGh2T
mvPN5/AYx2SHygMuKWmJxMYUl9eBT3dgclvrzqyrH5cf5E1UwGKmOk7JSTtLBfg8LOnVCHigDrIT
CqoCa/VRj+4Jns6YfFF4lc6rCssq+W1sAO2tSZ5EtHEKisWr2bWN4GeiR7O88zuB2ipKLfXsGCs6
G7bc1JYXCLkqiCXjUxzNQ3k7g0jq7ypLw/T3TDSOmnXmd548FLmqAeCAqEWb8/ILvrnBuUwlVXZC
T0Jhqc6yfkQi8Y8WFGJcwOq/FrHYfdv3qLuCG8L77/Jg56Uf7lFmkx82EGKKKueJB6CG3I24JBDN
S2W+C5EV+gHFE5XsxJ2cA4eaJhvFf3PeCWAD1WLM1T+VuPGk1/zW/FGAhfHX2m2iGwyzrXKHh6/4
ERPDWh8swXdWPDkZJXfNDnOoAJ6twKkw4fQ20QkpzFmC08aqVgW6ebZn4RY3LU2Nvy/PzjvnpsOs
MC2kgFKcr/nRiQWldiM5DZPXb7AVskHE6ugUc4ztSima60YG2ByWQfx8eeQ3iwA/cImMKsc2FxRN
l9fv2qQWpkxVxDp0cJmFxSOCDOBnF11loLxvLg/2ziFJgG+TfMHwk1RWXw8mbcgAVlnhoifd8djC
r1xbU/L/cQlxTtE50ko4JFZn0fyAwUMfQXg+NXNCNROAM9hR0zLw8ERTCSGFDsOhCRycn2bbyy/4
3nckNDMdk/NyKVa/fsEZXI7XqiI+YSaUUr4Txb5FcngTugyfNZBWoUepdSDmYX955LexMS2H5Zxm
wXI/WGebGQy7HDovSU6tqwp9FxqUf7aYooSPIhA0dUecGrG2KEb/z5fuEkst9z1ZPryd169cl0pO
teHHpxJ7l20ylMZqAs1+PY6x82vEgg4njKCA00Kttfzgzn+zeJdCOcV5k0YhBTW5fI7fLl2g40Hk
drM4OZDo1gW/6n4WPlKAsZl9kF69mV8yHLqRFm1AXpIt+nooG0xHTn1InLBzFjDw8HTSQM5XgdOM
2wnpPVq+ZvanBxGTuozKLQS+n7j19aB1Clx/MqU+pWh3XJFmoWKFJ9Aqn9to39L7+GA+3969XAkk
Oo5L/cx0uBpeDyh0hndOktlceVAHYEZiHh7Hf1cONgS4l0yrPMp4+zJHvD2E6QHTUeyKEc2aP1zN
y9VkaWoPNAlYVmeLSjlxovzAV6emrbx904LsRJYi36hayxVIXfMph5/2wdu/2bzLoNxTy/5hSO9s
tiMfSczR9OUpbWInBLzbzYBlBuL1lUfofkLgEDVqbWf6UANd/dPIjtFpVRJpCMIfzuLXU69Mq+Z0
j20Ul2jEv9Qa8wDUP4riFkxWgkZG0MA1+PNppv/jcEbSxKM+93rM2cDCMQt6gjlcwyCkVPHWNwrv
zsXsZB8sUm8AYrP4g1X9zq71lkiSTpcSFl/3bFSLBscQtOo0mZk0UaNqGoSdAp9irBWCo738jstS
eZWCLfOKHCRbiMuc6+f1aFmqu9gwcnVSJSdDG+p8TdPe2kXh9F0iZni6PNx7L0ceQLhI4MGFfrZy
O5hsEeJPEsGIKVu3IsInzwTPkqNO8EHK8d56XWqrUhAuEymfBeaVVQ2zosFySjtcIkzZeQcDte5d
rnN5bIG8P7eRZW0oXxbmBwvHevc1XU4nci4SzvMeRo30AfqxoXeSCK9nLujmuSzWKOOM9aqCVuJv
vQgY2harDRNvXbx7FS4RgTd51L9a6aDR78PYX/F7YzQykdmbzN2coznxDLrCFx/AAd5bBBodBU43
aqwc468Xgd/6flBHkIFnFxBiD/gTpQydHfKYlGYKE+OD+XkT6LDoFuQEC460ydNnOcwMCL+spgBx
8axtf+LnWO8hpGa3f77WXMe0XAeYIivhbGmr1h0r06zVqS2q9hGDpeyqbVF3ippZfXA2vv3eVC8s
SZGSEJ4A5+yFcCawDVQpNAFqb679sBXbrlJoPUe9/OAgXJbt6w27FEpMWMeu5bzFvCSB3dSwATXQ
fRe4VYAMshZR+xmAeL/zicC3IOn9zSRL+DEmoiyXJ/XtRc/wmt44sCNQyf+s/N9iConYEpoTuXea
Qne+Tkt1k5QI3VJi83GiB3YoQhQELo/5diczJsgizRolMnbPwkbEGPEDnBa9Ckp1D+Y8ImOmB4k/
o85v7QKb5WboIWAXxo/LA79dp0vsxMpZmpELzuj1vmjcoawq0EAnJ84cdVOqBoF05JKr5PPlgd5b
P0s2vyRVlBHOoRS9YffVJDkvQvQhTlh3l9eREz7XJlN7eaT3lg/TqJaqLR/wPM9MwtaMJhG4pzKs
DRBsTosbZVTHV9YwIBmX5FV/n6Q6+zp0ZvzL5m68v/wA783pEkRQoHEEScDZDUDuWhpGNjknlKPm
Ox95QIyMyPf//IwhXyM8dNkpdGvOwUZ9rJWh0Uw42WEc9yibtpW7Tygv/vEpwzjcn8DxKDrTJHm9
Rijfzu5caowtgZl+02rOr6AS1eRw5s/LM/fONiDYdR0B8G/5a1lEv209rUIFftqzT2M5GVvftLId
Ne5x3fcV5tpgz4ixcV22aZV+8M3eG5nQjyPH0ZKPt/z8byPT51ng4Zw5UMazr0gmxRsvb2F5cJ8i
WRvrbI+sX7cBU/ZR8+mdnUFtkvYXDUnAF+c7o4h6+KRhp0+hl0PDMuhuTW2abLrBjfaX5/ftLUi4
5UHy5LAxKaic3RdhbPT/8C5PcIdpY/lTNBwyRVGFOjFaKwZOgZcHfOcs5bVcGkTcu/x9Pq1GOeiy
jDlerAAt5d4+draHtkkkcVAcinqjkf24POR776g5ZCyWKqvIlq+/JHnDUKHLJk9ej8Z2AID2Sgm4
C6YuFBoziffBcfPe5wPiQJnSIQcFPvN6PBSxZ3OSlTxJJUAX8ESIkM0Ykgzun5/VdGVJdiUVqbdl
jaidxqo0e3maC9t7sfqw37j2WHyw29/bCUh92BSFOFL0eY9NNBYigKivnMoK9eTKy4zPeAHkm6Av
ALfbjWjWKDF+i7T/h5BNDhbqEFK7Ljg/BdLvLEZDvj7BoI9A3QL3m6+gwTqfm8J7ERYYazXCi6iX
tOyPl4sgHEQuc0kSpLMc5r9v/KLVYdkn1EApWO3bIAk2yiv8pw5Rkk0FNzP6IDJ8Z30K1BCp3Ht8
SHBHrwdEnQAC90CS2beNwt866o8iF/4RYyJa7XbzfPn93qAvlllF6JWEEiFg0H5n+8GM68mOvE6e
EPVp13YQI3ED1HATDQO0hJHYYNVH/8PZeezGrUTr+okIMIdp5yDJlizb254Q3rY3cypmPv35SucC
V81uNKEz8kCAq0lWrVrhDwaCG53pUCp04rGQJJ+e2S/SDmHdL7zwG9ezToOBIRGXF8dz9pUHjBbH
wu6NE5a2NVNzF2/3FZgUKKo2vpAH0XvlrobHcKhAYr24dpzu7r+SGyeWmlMiUdDNAVAnv9C7T276
k+tHrdCxwun9fcQ0/TRUot6GVREsPOyN+GdoAFcZOboAX/TZ1Yl8oIFAaauf4sxVz5BMUERtW/tb
EU/R39GJx8fG6NSFKH/jDQMaBwBARSCj7izoNp7ldM5gmadcRcgXRXGvnfCFQMNllVY4yq46JAWf
ggbZmzXa7M7ZMfuwXXhyeW5mSTz3KTgei3kYZ3n2mZGejBHtowAacVv8EdW9/zx1oT59/DSBm7Fo
t8oxPSIzl9+ySHsU+ArNOGm+w9ylRc+0KGsdZj6MPCNn0vvxveMRfUGq8DUJVZfr4VDcYx7L9Eso
WvZnUEz7hH+88lRAPVi4O29sUzno12V1Tyo5B4Wi3hcowkzNk0rndo3Y64BxZYN+cqCHaJfff64b
UYnkAwiOLEEAz8vP+e5MeEk8dUbJrZkBVH/1Oqq6Ffw/XJYMPBywefVcf2HJG8/H5qTG4hByp823
KYyYmOvM1U9wt9QHUVglzb4a9T4bedP7T3fjRNDKtOhO/+/oYbZL6ghTNz/2sXnSJEbHQnmjXwW4
gm9gzkHxNrrhh2L09q5H04ASc7Re7v+AG3EAjpzLsI3TAPpyFoTHKHXyyC+hVob9pECPNyT0DdEb
ZDf0QUOfCOROsoaY5VYLJ+RGS5doC8UJ0DVFERXt5aeFw1zVVRGmpEGWM0IT9BGaU23clya8szHv
Ulz0+aIweep1LV53Llbe7hS6f83Gsbf338ONqMAolRIXlDMb+4158m6bJYOiUlWryXlSEu0vOyNb
l2lsfTyZf7/KvJPaoUTUoo6fnC019je6N5jYfqAK3bhZ8c2xvJcpKsWpjfIlHPetz8zF4nCSmHBB
A7l81WYOkNODtH7uoYSZ51Eg4/DqBZb2haFl+rMZVGQAHS11hoWk7cZZksMf2iUU8mhtze6ZuFF0
G2HK+IwEhDi4ea3v41jDsyKIlu7vt0HSLLK77lum6zrQg+YJTNPzNwOni7MjUhMzFVCtuPZEWYa/
RVu2TXnEva/1dwE2kfj6Djkw70NVQTiesI6GUbRwnV+HLnCTTH9kz14nTM6uc5KeZPLHLDvH5P0V
FqFijNYqOd/zWFr9p7bJl1g+129borYJlhA1JJR9Fk5gRQWWqsRY0oZDts9TNdpWVlZvHN1cylWu
d5RhebRnJA8LCLU3+7BYtDa4DEFri+2q/hVqUY6SJ0cURZ+8gXMe6tlGHT1UE+8f1BuPKIGE3ODg
eWDOzIJGZ5dtjI+sfxoQpBPcpCJ7bKMwL9ZlkjCyv7/adc1Bp4ZxMHtXg1g7X82As4rtCOhahG3d
pxQptK1ftnjFYPKNeu7Yts1aLyVOnXa3//v+4tf7h3GeJCPwvA7dhVlsLmB2OD3+kycryujwpe24
ElbZwbG3vVUaRNVCCnEdA2V1w6SfFiO3wRWz0ciQr8OU59T4FU1UK9X3PSiW7f2nuv6AXK02jWGZ
B0Jemp2K3tGR8MXD/DSSVH8uand6UuCQn9Im95ZKmltrca2ptG1odZPZX4Y9J3LSErzTeEJjSAI7
MmSoUf+Gp5wsNWdvLEXhJCHzHCawXrP8K8bJvunREz+NrRP9wmsr/ZzHSrpRpile2JS3l0JNj0kg
uNN5nMORo1QRu+qgYBTDZxRF8oNemPkWWfEl/PONLQhFQkJOSGLl0PPyBbp1h1efl/WnDrWvvStQ
z86iHsxHgUDg1DftwqO9sSAuY7jF2FwCchyG9qg+Xi4Ik1gNe9vvTvgJZphtulZ0HMPB/1KYlfUD
+wl1LwoXrT6R0TqxA+6xTZnp/UFPMZshlJdY0WK6e3/PXgc7i4BD5QIYiR7cvBOWCbzh9BjHK7QO
UNXQx2DrtH5yCtGSQYhj2KMN+kGyF00HuIOgl2kUy3A+T+jbzOzzFGHOk4GA7z8KiOZvQxWinIka
xE6rMau7/4w3dpVMDQAQQPOyCTuzN+8NSOtkUXuq0Yk+5eghH+nxTwfHqbX9/2EpuDAAF6i1mdJd
LhVp7dCFqdac0OlKKbcD/2gogbkLKcwWxmu3noowY8o2iuwtzvYTDtwtwldxcxq6qP7sKpq3J+HV
Xml0uAsv8MYmcWhE0zihJnKs+dAzQmSjVCunOanVgOK8IrxD7+Co6oRx/yiqEa2qqfh4SU3Dja9F
Dg3KhYrz8lUGXi1cJ1PFqegn4CYb5E58oGgpto0Z9tQhYssYoA3hntE9WliFZ6T+H4RZynph5Hsj
UpB7cS9rgBLpTMzygbZNsTkWBRhwBH7H5wa7g/CYiwoxOoocBQ3U1vTT9Yc3kmsQmCSoiXXn17NT
jzQaJrM+OUY27Edst3YRIjAHU0E46f5St55PvmLKUI/s0ptdW7hyDQm+UWTnUnDHV70/+RT5W3B3
IxIGSre7v9x14mEx9eJ2ZCjFBH2OptXbjrIxtMTJ4+Sjxg/DfcQv41DmxTP+QtGhllZdyPvUC2fz
5nOSBlAA00S4Al4gVpiPCua8p6G2oleUPdJ/etsKNqgvSFnFUmzvP+iNKpAOtTw1ZL5AAuZXTEya
UVZN2Z0sWFgA0OIEo/IUN7H12DfIzNQCh5JgjFykJbNpoGDKgn8ToSQ/By2pj/d/zXW44CxBLZL9
VpBq83ARjgiaI0cz0Xer+mCDCdv05HVJNe7VWiuW9tT1R5YnFwEHyayVe+vy8HahiEczrdSTVhVY
mcUJOvAbnOqMryMa4q+ejeQ2rlNxshFtUi4gHq/DFWOBt2k2cZH7dnZggRppI9JK6okZSbV26rj8
qfUi+lvkCqoynrQKtprY/fXhFwwUnYSa1gp8qjnOMkar1bR6XHkDDVE5M27cT3mm1xs3qLOFnXzj
W9LgBLhEq4oMcA4hcmurCk2L5lRfJMbP3BnGI6IpiA+qiO/dfyr5ri6zFqjqkqNl0j9X+ZiXHzLg
jpSa+uMpADG9Y6xqId2cW4cU9N8Bz1uAAbUCBiYuB1QmynzhDN14Ugf4O5+Tu4BqYXYJuMjxZpJU
eiJlKvY1pciqx5dkharcUoJ2YynQQ0xDAEhBw5sPlWpVMcg9k+pUAobfat6YfsmwR8IBVUQLIfDG
BqUpxFyQ5hQlw3xeJmj/4Aw98FQoowLvH5T6BOY9w70elejvWclBPguOS/Hhq4x5K6oKGvUlvHZX
voN3vSDwsdEYhpg/GtiDAF8KnNEhuXamadOglfe79ESffpBsC9YZvIxtmKT0kkg1W7PBk1DFETs/
ZV5fZvupUr1sV4UJqo6Z3WKCUtD1XQh2t14w+Cw5dJXSDnMMJ33BsoPPnZ2mBLtUv7J+RchFr9wW
PqBul39yBYe7+wfl+nbhMRGSAP4gb9L5JE0bpPuQ52cnURn1oz3V5a4Z9AwSVpXte6Vekg+Yrwfc
WHb1JKuKpp47z0q0Fjlde3DN46ilRYA6vYGLJf62YdA+xY2atvlKjqjUhR00jwdyWUYLcmwutYLm
Na5aFHkIX9o44nNVd4dyRKh2nRnCRgy7RTY2DzSIcJnlbkIG+NveHfrt/Rd9da2y+dF5pAEF1oSQ
MEcFiwoX3ikL9CPeQQ3N3GrI+1dhgV/aeVNUqZ8HHDvtna94vr8rkQ3BOistk+CxL+mxb0PE6aOF
XPyqQcdvomFjSPgsXCjokpcHKwzsABBrOR7TsrJWRRCI88BkdW1BmwFKEWJ0A8N17WIpRQ8vCfYl
FmsfLWnlj+CqlSkcTCUwKpc/QuOGVyLYJMcemM7WcVkQM/Hh5DjNbxUz44UUdX7Hy+VorFN6SD49
aerlcqE54m+U6d0xtPtBfE4yL4WdFI44ge9qtknsrBCvTTBuxvUtGhl54oqwsB3lI72/nvgNwMZo
TXDIVZB/s+sJxfoIEw2zO2KRp/9nT2P6LRVh+iTqsFt4XPkJZ0vRgGTngXKgwTnnpE44/al1b7WI
5OUOZhNVvbUpwBauhutjTauF+aHMIwhg85zRy6ycSXzfHbuuHB9FCq0XqQpcadJBXbmo263un6Yb
H1HKrnDJylKcvuflR/Ri+Jm5NrVHg6/Xv3ZJQT7eZsY4ZLgdZnZ6guKm+zgkYly8CtLGVBcmB/NY
zUiebIlUBmIzYDh1to3sMnFQHQ/qI5ssxqMgNvMx3UGvg0ySVA7KV7kStVhQZgYe3kuiSleEM7k8
j84VRXuGREe+oHdXYpt7nYMp+3TEiCvQvUMnKOyTlYv/U7pDTlu4Z5fZn/o1N5HKo53uNqXXr8Wk
du6PFqcV7amfXNfYp7YeKT8UBPbKndEhf75VVOQL9jUEs0Csg4F2we/QF3H6WWtjB2+OQhKhfroe
TswvNdbl6GhGISqcH/3CoEq4JjTmMxyTeQplRl4E3jdg9hVVr3nYYgXdYGpTKylsiq7Lz62jNztD
i5SFLPX6wBjgcSUcjwghq/jLN5sYmFYP9ugfVRUkaUzttQ7tMfv24cdjFSbDJkUdu2f2/QSuwYVu
tv4Rzzo9XgV1K7WizK6na9hapbt3bcDhW2dIdBMsaRZ8+ej6AErgb5BmgJvF/uTyKUOnyAcoVt5x
cny4oUQqsWo7Zk5TmPi/sAcMNkmQth5aXXazxE+/jhYo2lDO0LqDSkg6ebk4inwlyjaTdxw6DX8g
1coe4srNPncago+Vy6r3H/bGejRi0OOTvB/YC/Lv7w6Lh8htF8aDc6yTCk/jwjA6zE4F5LK6VCgA
6qBayB5v3Kzo5ZBwUIZITMP8UrNtnwS8yp1jMDWSCoLb+VRQfqgjM3Kn8g3UK6uwYJABmCaKSJ7H
CLZqr4XZY1J7ab5wnG69ArDlNKg5nVJW6fIViBQ9AIb0vAIsKE5KMLyiFl5t/U5NHrNSiRaynRvL
MSGxIY4BbJWUg8vl+jx2GtyfrGMwxNkqbCCGFMFob7VAG1ajynTh/he+zu8AutG0oHzXZXdxdh8M
Ju8SV5rg1BZYGaymUseOFAUR7Zdd+PlD1Vk2Hl+j2X1FAR5XIg+7kvxw/zdc3wjcBqwPYRGVi6vA
kdkMkn2jBp81aMWhrXFrT6IwxaSBJkkeoHCYEu4+OM6lh8o4F+FH/pXlpoxm77Z2xpCLJkEfnFDT
8zYZM9O9Vzj5DmL/krrFddLCUrI8kfUJM7DZNzVU+s54xgQnzMQVfYcIZVBsLRWe5rZLa++jYFee
jL6lLOBRHJFznMsn08qkxMtIx5vZUeojXpfKKs/s5Ae2xkuNiVunFVAQ7SX6XexYa3Y6St/AP1Rr
sWyzrGlnJBh45jZWZaWGfLjoe3MdDyijIieHnzlMJBx4vXB3f/vceL3cOJTVFAgSBjt7Xj9VArXs
PO/YtG2x63vr2R2n+MEHgfLxWEDGQPJC4Oftzls+UepZk4WMzbHjfezdLFfLlTDwRljnXSrWaZBF
H9SbJOqg28OlSveXIp5q8/JjRpOJNn+vIJs2aPojiAcLZr5WHWCUNQu6Ejc+pmzg0WZiBi4P42yf
6kGfaQE+CseprOkTVFWt/vXLSvvH7hKsUSp40ydzbAY8nsdWfZxMJf6OE6C5EJKuQ+AbhYxNDDSL
8kaGrHcnsyymxoC2XB2HUnFp1DboZokkeXQLIY4aFf7+/v55E3i9zPShrJGyUEgxKqbKvlywaDA5
xMKkPHo41yBZYqeZUpzQJHfs1wk7Ch7Y8DMEyqU2zb7xzEp5GTBEqR6sXk2q//xKGa2THY2K/dJj
jop3jagz45cTt3aAM09vhNHa9NsoOw76WLY7T+tzBJojgY/RKtZ1fDwxHsTYdzUwzlWj1RgEnvE9
9BzMe/aaqOpwZ5lJB14fLoX+Q8Ux7jcaW1gsusiEO9u0j4Pks5sXWbuKfJEr2/uv6DpCo2DMruCq
gHBBenn5hnKj0HkR/P6oLv29N0wvTEyHA4ORbFeP4HnVwR8Wco/rY02qLuX76HnKKdRsTUUxMbq2
E2RcMXLcRAL7ZjW3bOytaEJ+9PGAS5FWQbyg0mP4PXu8eMzyUMnS41CN+jcT94pg0yRuPax9R2+H
fdkNYJQnQTxdWPm6HGOmD2GHSSVnG/zq5cqZF2SCKXB7tFEAGuCsByroEyXAwIVmSLJzzQjfyKrD
u3Uixi1EzuvPSgUIVYHGDo0zuqCXq8P6qgTX1nC0usxAmRsuIZ2EYdvR2XnMU3d6ziUR+/7LvvFd
PUYSTNZovsIYnV0ZLVBpZu74UDv6EFaHLoc2eFD1IkQcu/74XYjEmmMgvCmn3sy7Lp8wCnB/GLW6
O6qVam3tGr9wEhxvNcXGUp/q6mW+gcJ0tAEcygKGXZdLOYg2j0MRNscSrCVOmmm1xeevfxoCVTvl
cZrgpposYUqvXqbEntD7YboFSoyx/mxR6kqzL6L62PgBsve0w6wnpxq9Ev20Mvh6/8vJ7XARJ1FY
IiMHrQSglM83e8JojLHcxJjl2Na9tx2Ybz1lfemtAiTKtiPMxc2YkD26bS5Nuitz4fa9vp9k4SWR
FLJlj3HA7H5KImBR2B1Vx8KAsI4ivrc38z5FcHoS4ScEjdP1yNzJ5BdgKL7Bi7jSsRX5MLid5Bz8
H9185gfs5LlmTeIVOCi7mjhmk4EKRdNaOB9gBL5KUbN9vf/Ory5DuZZUDzGYDNNzm0XB1tKR10SE
92iNBkjWHNPMeJU3iJjuiCjWzgwrX1s4obfWBFNOpsNQDd3peVgwUdgQtl8dq9oqw0OZaeHw1RYK
htYFbaEXB9r8Rwc/8p2ajCqJRHJUPBdM9Z10UJLWqmjstcVfGw7V2p4C++vYovFx/5VeN5RZi+SC
jUxuReY9e6dlHPm2lbXiqPCF45bpbJmnwToVTU3LVvFH7UBC4GVbtyy9ryTqpbUNk0ivXxQMTP14
VRtV0SzE4hsvncQSyBWod9llnf0oVEWaBlfr7Bjj6/YdSGL3k/o+VFbA9ro9famg/vhnpolNoSl1
ieS5vowdZT5ZjlIY2bFNs6pmOj1o0SbEnG366ZuJ+c1ocI1cyDF1eUYvYwhsF9qPkCYMtvS8OFGT
3ogs2mTHCWBH5qwmDk5Uri0MC0dETGSbTA/TcgxPhoFV0bNt53G/qzBos57GSkfMprHGvvitYbJj
rEtLa4I3o8UYc5/WpgviRYHqtds+9Dw057AA661VWOJY9qo6wyAO1WSXzf7+jrrx7aQWLjmEawM6
mk8owsKonXyoUlC5RXTIFUs/JIoYtnppfS3dMF6YPsjSdPYOaRdTskqZbwrKWRwss6zQyiiujyrz
vVMyNPU5d8alPuKbJOpsGeh9gCe40rip5712EXoobE1Vf8R1pXOOVLg5Uiwq7iK7ynUYcvsKWH57
MyiYJLxW6KVqp4BcDSVpI82TH8mE08hnTKJ7/xvtGS/8FJvYv40by8sNfYuXYIDVX0KmLC1bhxJP
Nnwz7aPVD8R0+KAuovBjlRpbK0r8Zg/KPlIOUEbpuOUir2ACAjnQD1Fpdho+0KVjrZIpHZ1nZG1V
FHL81Jt+NgUmtZhg4ur1b65oarjNfN0sn0JPi6JtimBHv45qTIE2qVtNw7fUNJF8iXS9+w/7iWx8
mnKtac/pGCoGMrVGOGnk52GeKyfhVcgNrTQdWY1kBa7D8p6QPPRd+pEjLkT3N9n1Vc/gg1xRyi5D
mJ4DOsCy8BsoAo4NYrrDoS71AZPuIIzSNZSZ+u/91a4SU0DCQA7IhVGHYxvMEgsY5MHoMbQ+Dnbq
VOEGOXGz+oxVvePs83GIkr9NFcSttnHxLHO20YC3ysv9n3DjgYFlQ/iEqUxnYR6flF6kwJHHit7C
kH83oFR8F3jO4HqKs8r/YSl5kpj4wOSY33henjmjHeXi2CALrX2fIEz0P5SEDPW/AZ0u8/n+ctep
Iq8WbiItxTd9wVkPu2+ruAQIYB9xg6sfM4EZHAzXY6qJ9hHP1XQFetBaiLw31pSNY8p64i5krlnQ
MGMwqphS4Qorxrzd6G2ji7WtmNnXLqiVNeI07ZfQw/Xm/qNefURJHQP7ICk5uMbMi3nSGpvBsWMD
ZMvNRwe/61PEtBo/y2bpXr+Kwm9LoSMIsVZy82ZbVsShXyOgYR/qUKl+mbU3iS02m8lnHTGUY2ZM
3cKJvLkgQV9qvNOMn8MkjSKs6dMr9sE2p3991K4fe9y6Npo7/cl0Nfp6/01ep79ICBLwYYTwDYEC
yGvhXV8EY5oJe0nHPBSqkjxrraX+MFuSiW2c5HaIfHJe4JMc941/1BWn0Vaqj2jUButZfXv/p1wV
AgbjHVptwEMh4XCVX/4S1fXrwK0d/dB3GO3+VcZwrJ1t5rp93DyUgxUHUo8sVZ+mGJDL2q4A/e3i
xMj67/d/yPXu8iiaUdWQsy4H3s/lD/HamgFmhN1qP9XBKjBCda9bdb7vwNIcP7wU5aM07WE7q6Bj
L5fC+hYb+xInUAxv3YK2TZga9hddBPbwnTTN9V7vr3cVgFFRktI/IDSZv7DHLteLmRmPg6q0ezu2
+22d2eG/Y4OZFK0fsQ/NErq22wRn0yyjzf2Vr0ekHCGsBIBaoCSiXY080nxyBRI3zT50anzbEBV5
iXD7PSuGX255ReUGjisKP5rTAHTWHCQTi+mhrtXoaLcFRnIm+qEAE7IN+nSIeWVlcUxRdqYw8yrc
TrvWerbKPjiqPSaHqS/0J1OLnYWAd3U65VPgbAUBHLY7o9DLFxgBVwlM/A73vCf7HFZVdUwLNV7H
OEDscDRbUo29AvyTAIEJQVSVWhxowjzUkQzYeV/GgLpMMyx3qLmHjNANv02Rm5ymSg++DCiNtifh
+EnwqQVpn5IpAOd5cHHoUF+9IXSVPb6atNpWCmJK5lJl95aJXuR0/EbCB1IKlFlAjWcxUkEj2GqG
Vuxr7BlOWj3qKyFCsaqrqFiHvRL9a2e6sVWn3ngcCp8iE52HTVPFWNuWcbzXWtXdaGaAGVUYxs84
cJu72rKqTT0VyRE1/+QB+0FcQNFK/uo1pb7zRGStU4LjsQxre2Xhq7oDMqIc8AseF3buVVyST8f1
7YJZQnBtLkOG0B8CQoUi9lng5BvoVenDm2F4UQp94ydt8zigGbVRm7Z5YBgWfjREyOVpNyG+Iwfw
8wsoERqyxENY77NiBHJaRe4+FNW07mxjqY66jg6AS5kKGKQslAJzwqkGx28obSM+VpnqiW6jJbHj
73pLDPHOmAq/eHJ1OzZ++kGYT78mQftPXXjZVwkFLCROl8Hsh0QGjNbsfFlJr6Yi5yck6XAOg6Je
YxxaP1p9Vp1qm4OuNNN0uB+bbi7KA0PqkgF/Li7eI+AqXDtIjp7Qmy5aiwalcZTF7cI5qNiLTL8T
Xc/iZJ0npqiXlMavrhuEgNhdcjwC6pdc8fKRx16UeqGp/kHp0QJrLQd8d+ckW/pMycLbvV6KTiIz
PJo4NgFlLhESUszYUTZ6h6K20wMtRP0ZBQ1nPeHEu3CbXwVKLhka3xR6sr9PL/ryqYIRA2TV8b3D
kETBTs0QiXM73T7DB/gmEj356HiH5eg1M0MjOZLz0MvlkqHAZwkL3kMKUX6roqa+ThFTOyghLllK
iUDx/S1jzF4lM3QQBWS8b+ML6pNZtk0fU/VNo1ceTGAiGejQouofskhEyS5sO7eifZg5CPLSTgvE
Sjhqmf+D3W+v7hMMIu2z25sq6rL4kyA0C2NR3ZFHt9OPkqL0P0pKXFrjyQKzPFG+xlvTTuxxbwEN
mOoNnlPJw9Anqr3ThjIJVx7K/9Xab4ZhxPBq8gflyYO9/BlVErM9xCN8xTVC3Ew8TB9kw8GJS2vY
TGXlB/uo8Z2MEjzTJmMJ6TELKDBswXdIywOJ3JHl/uVX6Sxc5+n8BA9qavh7IcS3rrHsV8MfnLVj
tvYm7hzwPGO31PeanWgWpsAkf4OWSqZhmrOFNarYt74yUmUBQhqq9guOjbKtkkY/aqHZH6SYx+7+
lrixJoKcxGhDbnzEWy4fFq/kqLQmt3oYAtc+BBF6BXlbumcRmyMi40GyAX63RDN+y4rf3b1IgCO0
ypISsIl45byADzqud0tY05kGjqluu86ddGx5mrRghqaN4Z9C+P0/VaIY+CkXdWquXfTIXwLcjRFw
iOHZr6vKruvViF7ok1lVudj5Weg4j0EZuN+sSejB9yLOlLQhEgPmQ947DQ0cyrNwrHBy41WUKy/A
WfkJnawm3nRj47ivaqW5+aZSi6Z8Ntxy0r6JvuiyBwfHsISWij8mxTpPwVBniOJ6LTtRCsYHyAMK
XCswduhBnb7Q2UOvY61WdglExym9odpoQZ2LTYvf0Lmu4a7tuEeS712JTN2KuXl/RIZ+UrcR1+an
ASrdnwRfu78eBEV3VeOG/bFIxxdgNvMm48bIjVA3u7IKL+y9CUnrc+ZpAp0x7dc4+tGTCTvnMEax
sZCBXm0zliMpJBlAiYiSdLacAAfnD0AaEYy04nPtdybDWSzBfdpWu6m1/uRe8EGupXxE4BgcJTDv
gAbmynwe86B6gGt7LlsxvljlVPzT6K042wbzWk+K9d0/SlfBFQ1AaZQAThz/Fqqxy6NkITwaBaSG
T1VojXuE1eKHaQqLPaDnaf/BpbjvCRT4GmKKI9kwl0tNiV/lkIP9h4p6+4sqhnGFfVHzIx2GJcLG
mz7R+7MKnIWvhprIm8APYLvLtZLMrTRKy/pMrCyowQyzyU6W3is/DSU28StLXPG3FqL9Bbyqb9cK
WjzeXmRO/9VN9SCBvIcNyqFxaWRDgELzoxpb7XszNtoSLHt2fcuwIkWWiN0SDklucvlTp6Cgr111
xrkqzPFHDjPnN3mF8TLq+S8lFuVCq0w++fs3Q/sIJgl5rgXHjdbwLHbmSW1nfW5OZ9A43bnHofix
b+zqoxEahA1TRoAgtFYgAsmj9a7XUbQlDpVJ2Z+1uKi+xUmP9W+ZZgettJrPQRtFO7MfnIVFr98k
i5KbMCemf8SVdLloPHYARCa9O5v9NCIiUmremg9t7dHMDXa5KOwlid/rCMHbhDdHLUaUAO1yueIw
5lOh5KTPTlip6ro0EDuPfCPK1kPWjJ/UAN+hbvSShQe9OrSYHMscmrgkJ9XzwKRoqNXDUtPOtTV1
GyWx7RVV1X/N5C0JQ99YiYmIPK1M4eHJzc5RA/MyydO2OVs+6kersYOHY5mUiSvNDsVCgHhDS8z2
pgyATCz5iEzFZ69ThWNlN2nQnP1Y8TetzhW/VgQAtX9aw2nESsfhslm5/Rj+6BqzK1aN15oeuqy6
b6xksqC9BszCukPVNl21MVsrwbdDV75zFXrFNmus9jR5Dc5lthYFaKoJoZkPDsbpTK2YCcRbJ+va
f83cVpM1KjzFMxqoerJTzXEsEUNuBUMTpx6WzuT1W4bIT1mCKyOYfkg+l9sIGt9gaQgKnC3s2/YZ
WqKrzvG7J8YX/UI2fX1GCGg0yZHwQbYBTZjLpUTdadbIAOBcON1/eUW97/dcYpJfH6+sUi1+fzDo
U88DEkHGSErPEN4u1/NB9vV22CMrmermfwP2Q9uu0athNzrBuKT2OusfyL3DHSZNQ8FgEuhmUccZ
DT8ShWeeLcSeN2VuIhzAsT9bReAgw9+N8Q5nTwHcWE+nvVGGS7ol12+XrgVD5zfhDe45+aHfhb2M
wXQxYtl7NgN3OIm2Ncu1l+jTH9cW1iczF5G/8D2vtw53B7MV8KKIF0KJuFzRS7I4xdzdPvtVO21D
/HCOQdu722CIpoWocx3ssKxC4VYn9XZUxHsvlwqszjUDjYLK8BNtqyIbemjNgZuxRPlCxQ/np6tg
SHt//8zNSsn30H+RbAHyPZUMQr7yd680FoUfuJ5fnkma0xgQo9Nn6w6p52krDGUqHxB9c/6BJOar
AID9atqXaqCba9S+s2ITjWaZrMRUuMZTHPbOrlQh5K/o6Dn6Lq7ySN2nvi667f1fPd8H8kfDLsOx
FDiERIBe/mg9Q4TAHiGVRaSI8XPeJq62qWGQ/VuGYVl+7oPe+uD4RBq60hOE4kddLiHosyAyuYPV
dfZYnaOkS/8l7XGzjSKa8tGL47beeX43/vzoU3IHSQwG7XQIHXM8kQMNNh0Hvz6Lrioe9XpSD/TB
xfc4UFs0HI0lBY15jcsTgvwgZqGWC5h/LhrN9+z0IsNyMwDqHlCEa1GzCVwj84+FwAxrZSMS+tWe
SmXd6+30/cNPC8YQIQKEGul6zPVgXCunQdVr1TntB9vcdmZpuWuvLb3wcegLdRunFj/kw2tKkhPI
N6Y1tFNmAU1aXme+Y+EmNqbFt2jQK2S5G1ddWVqdPUeuUr/cX3AeTrgj5RhGdmHJia8q69q0uRZ1
ZTxLVuwhZQC/Ex5oyjatl8qB6zNCLQAiikhC2+AK2lf6nl4jFzKc+1IztpVpFuti9NR9kAe/JxqT
C8XcrScjhWE1cHaS+Xt5JCXEozegp59zdC/DtYAV32760Gx+WmX0Uc1NPNFluiGx2HLIhhnn5Wqd
N0amC/Z6nw5Tv3X07HsPuWzToar3kHStuTDJfDtq7zMn1oPWRILD6FQyb2aZk0u60IM6rfaF1ocw
iWPDy56a1vWaFQCsFCaVHpX7ocRUchXkucH8S0HR55DBBfqCo6YXovhY5smqKjMXokqt98+ulrjf
K0XU+spH/fSLWntKvs4zZWDwDL3RXWMZnW6DGJ1PANNKuw1yiON0mkQerscAcb116JTZ1/tbdH7J
vz2qbJlLFAU0wFmcI7HDvLWrxL5vFfEU1HEIjlmtdkzCcoZD+O8MNi1eLTfTveP548KFe7k8sjJS
IBLpbHpsTGII75dfNtfSRncZRO3GwU4Ovp7pp1Hp461B06XZ9Apm2MoY5YAsrPJHkKhLcuEz9Nv/
/gDQI7A2CPjwIGcb2bEqL0gA/u2MGl/VXIe1HGuT+hIC/d3ghzw9DrprfWr0rDsKrQ62FXDPTWwr
5cLVfBmO//eH4MJDQ0xy6fg1l28iq8JW8SZXxS7cBwxA5woNyQAF3baq25MPY/pz1TrBDnqHub+/
B+R//f+3OwFDdjlJQiThVoqpzd7BhA03iItQ3yeOHbwm/uQ/1GTxC5/6MmS8rcJEkCuOBj5doHmb
MY2KSW3Nydi7JuU5jpXaizbqYuPF/lLD4jIY/r+lmMSTmjMwpuC6fJc+iKrCCU1jHzmt/ilSGq4w
oQ0//GBwd9PkL6VVV49G655yA9krpmyIbc1eoKt0jSfoRO2jvIMJo8J7wYhU2fU0D9b3v9WbuOTF
x0LukyuTJIGvBdV+dmKsgLscp0B9L6ym+Ty1rb/RFNddQTXV9moT/0mysDxSJQ9fMUCcVoEVuo+q
GyWvdo7jEjlevWcfgpAwCnczknSdRhvfc92Jo6cozJSXyU6AMPXIOQtohvsucDNo0NJkEj2DbW63
1fP9Z5rNivle8pmkRAaBSJbGs2fSrHqk2dzq+wrB1C/c0TFaAc50MBJD0IYGRa2aeXfQO6Gsw3Ry
DmluC4axiti6xoiogYu66v3fdLWF+EkSxchoS1YC89eslqFmdMyZ9q6RWJ9QYH5uxno8iBxp16KY
/ru/2vzwyxdAlsDVRmuUlzA7/IU9DYxQDWMPLcd7TTyEzNgDdKzVWt2Xk6mtKthjP+KS0PjhlRlA
kQaiSEczeF4sJyFZGsQSY19yNE+hBmgmNkJ/5Tjl+EU1IuUc1pN+9JV6aRJ1/cyQHmiHwHUk3jH2
uDykxv9Qdl67kWPJun6VQd9zNr3Z2DPAIdMppVRJKpW9IVSO3i4uuqc/H9V99nRSgvJUA13dgkqK
JJeLFfEbK2wplk7RIadevNE62e+MFCu/ysy5Xrpttc3zAt9eaVwSZ345tmTYPO4ip21xtVi97b62
yhaEW3aYPfhNdeVU28oy4lPmkqUhznWJL7SKR0tt8U9YshcuE+x+q3j5aKI6E9UwhIwa/vxuyBQy
s4LrneshfDzOyJ1SYu0Pbw/ty7CUtWCwca4zqWADnr/g1klQV7Zb7VCEhoILJI5dmKf/MJth3CVz
dAn/tTrKecql5O0yqBbEVWqG5+EgO8jIRFr6gB1ZuxGeI7dZ1RufjDKJv1qK1x2y0bU3vGnVLxjt
C8n9ajo9h0czzv3TsJz/OQ9vYxIlJ8QaDjnn+VGCVvS7RBn2TZ2+S4pO3eZJ9gUao7F7+y2f3+Op
+VAqAORCfsoJwE62ihuVauKJyNQOeRMmn1zsIQMzG6I7tM/0/WyQ3dH+LS5kqK8GpUAK+Gqx+1nv
TnqCIp7rFfphbC1jpxS2iyQDG6YpYlj4XOc2Taddchp9ZYCRnmG5cEuFDfFCDAvMrz0Xpn6IgZft
sScM/VTTmr2Rokthc7kKvFCKQ1hV1gaGjv7r7Rf9cjpTYtcMLshww5CqWh0SA5qvejI71gER6HGb
S6sIdGdI925spf6sxr/nGbgMLB8S/iDpPzXEFzD2KdGNbGgy+5C6oxvYlevexoA5oHs2CE9eONZf
ezhUjDjVMQ1cruPnsxf9i1KZe2kfMubwAV/n9lYfFvTkYA4fCxbOhZRvxTz48+mg+EGyYOel7L1a
rU01j2iiJM5hhl3gN6kx39TDULzXq3CpDGvGvo3tcq/nJg5vgCb3E2egn3Jz3fdFN9+kod4/iBR3
de4I1Z1Rl8Vd58AVqTUtDsAEFcBRVFKiIYyG4vdSyWVouJ9xMeO/gDTWQEdKrL1RhSkWztpQ3Fmy
sAJDQ5i3aeUl3ZuX2wrb9uJioiJ6QJaunw/M3IdaKZzePjSVmx48HWaMBhzlbhA2EASosUGVJ+4u
aVBtfHu+r5LK54eEzMYRxYVxsao9j2wLTsjYBcmDg4r1efb4AH5jNIjvlJr2+HasV6af+fdYq7VV
o9qK7XjnHJxIwzLcga4+OdI+2nAJgtbsncPb8VYeMUy/haIOJgyIGOuLgsX5wyVzLe2QFvyBo0k+
KHV/V2oy2+gi7h6H1ot/NF56rcvauupRD/GRaBt3JCoLEVVpNm9/mBcvGuA5YHDydk5LpAlWa8/p
cYZWIVcfRkexAxSerSN8zVPsCeP970YiyV0kZMFjY0y3luIFgmY6Ctkt6Tk6B0o6K9uhdvSrJNPt
39xQaJ8RAo4FL5cG0PqhpNvNVVN62pVuN8V12cVPilv/SPKxeNAKddr+3oMtzTpS2IWNSM30hcgC
Rj+NE+WGCfnINoNWeOmNV+LamPfFJUex9dFHKC4JHHkLGoxe4eq87dup7Z2RiZGoYvLrqbOXOTEH
RRdq23gyvrWF6Vy4oKyXx3NMbkKLiyDMMHU1Q6wppS9pCusqRoh/p4tK22AuWgaJ3SbbbqbW9vbr
XG86S7yF0kRNBCQQm+X56hA5Wv8lt5IrcOXNRmq1EagjIMLNRLH0e68gS6+OhTdD0utZqm8HX375
3y6YiB4swYkN6JkjYN1sVsPSkf1oWYApG/WLUdfqRoYt9lhvh3ltHKk6cOmA5cc/qy2nKmpLeu5g
XeHYpuzsafpgKFB4Ugd9asRVolMTOc2FU++1caT7QbEHOaiXHBobCdy6yxL7KjXc6BoV+f4+tb2M
LXyqAr0Y1G9vP+N6Z1le5d/iresQZlnrdkYl6aoaqw9qO/Q3yBVOP/vEcS/hHl4LxTWDh1t2MKbN
+ZShpgTjrh0gtDRUqvKuKm4dDqrNwsq4sIu99hbhrAMYA7a4SLmch0rVoQxdgABXbthnqR/akRs0
SZ6RN6By5fd2WV5Id197OM56WHcUqhaVtPOIRSRMI1dj+wpXiHbPRqOcpB5aVxkA1d8OhbDT0n1x
2aQ1bsXnoabJkFbaxs6VlhQ/8tyYbtUUD606rMcLr/HlQ9EZWPIK2nFcl54JLn9rxcl+cEXlSOeK
HkL8Dr68gWfJsCg0Nr8HrOCOC4OWDg/gwqXSyY37/KEymVZTGBnOlaHLo50vtsnu0IFUc0GtOfDz
jdieP7w991/OEro7cCXhwyxojrXxziRn3AndObzqolb3bXitR7XVFhUAYe5Bcf6e3trzMy5qNBTg
YDngfLY6F4qwH0dBhnDkLLU3U9lGd46ZGRfKQs/yOee7o7d0kEid6aFSslmFMbQotyZzjLAM9Iq9
k+ciEHPePyTKNPlDWvS3dUPjwEnD+KExkzQgRR3iABnzZJvyhy9Erx9g5Eg6mHrvXNhVn0F7Lz4f
uSNdywU0tMYTm/2IRFeuKVep3Ue+ACbwAx+o/qaVw8e8QgFJyW1jB7va2Bhd7QRWUXp7yyrFZgpj
/dgPY3cox8w86KkwFn2Zu2acgYY2eYTKvmsEdCjbzxa2hQFuemzcOWp6imJHW9tK7R9ZOtgnVLOy
bW2aw0kxB+eqHIvx0NfC21gtaOohdaIL5+UrS4mWPYjkpaLEsl0t2souBIm6VK6AjI7HPEY1cUpL
69hxS7zwgl8PtcDdaQrQAFsdzVXWCtOqJuXK4oC+hYiO7jSInmPUl+2FUC9OSHvBPtCqpCMAQtxb
TbUcxbcMMZTk6PQi3iSpol95sVB9JxbKleHC5zNNhKTeXrYvno+gQJNouRFw8Rw63yogCLKNGGN6
RIJM7BNpib3hJv2+NNNLp/FroSh5LqLBtPYoaZ+HchSIL7Edpkelq3CkGe3xNOhjF4yiKC9wxF9s
RjzV30OtTkeZ99ZkjW6KvJkr/TbWyu0UG/GG9/8timhjvv0SV4BJNqMlnrvgrjhGyBdXE9Kb4M06
DcKAvaysoFSqahNlcb3VxxmvH6eMbgYLrIdVOs5uUgwJ+l+ZARCjo6CnWvnOQ3TncYr6GkEYLiZV
nUe/m9LyCR088ACfMLsYhPOXHzplraUGMixs/8W7VFqfRl2LvuTE3HlmXv2ekOGfb4RuBUBJWqtM
MOM8Hk4v0YAmfobTSl/u0nJub9NSIlZSOoqPkEGj+IMeN8FM6lb6oynSaxtLuAsJ4Io1+vwxYOkA
1YKzAupvjfXT3UYtS6FmR8+YUXBUVIRyx3qczdtZzxLcl/LWe7JFn3RUfIr5u9BDGiweJPzmd/es
BWz4rAhO9RuuyWpKgqtH8LV2s6NUQR3OETpXsPiLncXqvhBqXbhjNuJ7QBoBt4Pb5xpr0XZVn1b4
8R3rLNdvoyJ3fAv8+TbWnOE0ho0duNgi3MV2rF6HEYZfb6+GVxbfMyvLAoz37HV9PvQjyoJVh5bY
sdT6cecKNT5WqSq29VRN7y2amhfivTrIFIg4EoCcL3L2q4DDHM510efH3h4NJng2gGCZu8YfPDvO
+TO2ghkyQBTMudSDakQ/h0V5yQfxtdcOIHrpcZACWeuUPKxbr0eUMD86ozO+H4GC7SLs045mLj/y
neGToXh5YE8iCewOh54Lx8cr2+uSVYJg4MLMfWcZlr/ll93cRFNYz/nRlHlI0Ui4t8KukyMQiksO
fS9HmCnMzZ9KKVha6ijnoeoeBn8/esVRaeLJrwZnoDzsKU+Idj7qMskuyTa/KB8tQHTg1qATScYg
b652L1hnYGc1TxzHynEDNUVtUaAmDHcprnylLFFSKaADqtLLt71hyL0wGvee9qP1yenNSz3ZFxOO
1IN6JFOORcZJtn7VTdnZ+aSM4yFz8s7zG4Aih5ymesBUqxEJmYvbhPdwNdW9+YU2f7NPEuX7760y
SqFLnRJxCF4HxCX9fAywzrKqoYI5Jg1vvNVwAPAtp4qv0eQYr0enuVQeX2cnlMY5PKgQcHhwLVsn
Cjgak2yVlnb0zNLamODgN4beSh+DIh1RDj0Psqi0L+zfS8rzt+wWiMqi/QgUlOyLg2Sti2Q2YVdN
VqbcuFNlHMvRie+UTu3R+pe0ZbveOowVbh1FWV4q0L8aeRHEWAjDSP6ttutxjCgPTdDmtMxSj1Xk
uXusAsVVX6Eh3aKX6HeqFnOxwcLv7YFd1WN4ZpSZKOBRxVt20HWxO0VYJO7p5pwE6KhN1mvhLh3a
3+xRLlFYVKABuY5yTVzru1vCEZ1XzsVpHDV5iNXO8KNujE+tUOcg02bl6u2nWu1Oz/GoVxhcDxcY
7Dq5LcD7DJE1FafcddKNbbXRoR07/MBn/VK795VQyJJRE4HUBxxvjTGCiJ70Re4WJ265jFNdhY7j
FwPCpV6TupcuiEvWej5FvbNoq3UITHpWRIF5JY0QwwmSFjKsHOycNn71nkTeuOOEbh5rs/VOKIsZ
PpbO2oX8c7UfLy93qStwuLAxgWtabY8Dzi1ZHjvFqWrNItoUKFcFEDaN961hXptKgS7m26O53pD/
jLgAOajNLuWM1V1l6nhkZ+IdW9E8XWfWdMJwyvtVSqU5Soz0gL+R5dap96nznFANIotKB4q4JR+u
vkSiXKGc2ZmW5+eKzn0Q4ROOiPO9UMZCCLyPy1M2Wwqd3za3g74RJkTsDEBblzIahR7t9cEpAiXM
u8jX4JqeABaLrRWbqEwbVAmj2rU/ygq1SQeVAGMTFpO2vfDiXpsuGnUmVh2LgUE7/6jdoNE2V9Ty
1Pc4WWYwarEAiOzACU31JlHIVDrwcV8bV5gfRJUa28jt3f7C8K328uf3tVwxkWdfSl7qKmHKl2zZ
Te3ypKrWDCJisHqa53a9t5o+88O0U3xHz36zn/xnVOjczqKpxVVpNUtDpXB6t2CUosxwboGvfi5H
vQLkMs3bHjxpUJnxz6pR3Q9z288X1ulrmwJH5f8GX2VHQ9iMyEyI8lTTyLvtUPLbwNGzj4lef3l7
iF9bjKRfOosDqhjaJecj7NZKGFf1VJ6mJiy/AkvOtk4mB2pAHNR+wU1o93bAl0cVagAg7ehpofXx
olvR2mktKfyUpzZp6ndtjN9ZmNhyP0zdHYLlCaqm7vjYM9IX9vTXphFYF3p6KpcrOjTnT6oawyTU
1CtPCh4z+0Rtko01wJbVCie+Vh0k8+cIVMjbT/tqUGDIDgqN9LLXLFakkOmBTFF1ihM5v09tp74x
IgwJnbawdqEZtfdJbV8SSV7DRp/nLveLRS8RcBjn5vmjVrkaRtlYM33i3HyaEOQ/cHJNW9Gk4kFo
1i/sVe1bVyifGrjsJxw8WorItnGJRv3a0yPwAU2BxGjpwZ1/jnDUUvRcmvJU5J62Mydb/lBjj870
kCdfR88KbyYphwvj/DyQqzNuKUkB5aRIhCTxaqABJbjZNFHm11t03DFWV9430oLg76bjB2NS1S6I
GnV+Kszc2gE8ivdO4k0MSVVdhWFV72j2xjcM3KU6zyuvA9Fqyr8c9NxE1ol4bdNYlXYRn+jloLQk
3WnjWK2xdVrkESfNDffTlA/735yByyFDOspyAynyovkZKnVUZFjxnEQfRzheAan2VVnh1kAyUNz2
g0RHxmrtC6Pw4lkJS9rNHyCPyPlXg1BHpmLBDI9Peadpv3KspK+Aq2THvBw+J8umZozTpVx0FRMY
AixgqidMNloraFacT7d6FJkx5E35rsbjJdm3oTu4uQ+qtrKqgHae092pYSfznad3k/17JSuCL7Vd
pEbAPcHZXduup3NcULBy5Luqmatr7nEfqXDBYRqF5iNyMl44FFf7NlBILpc0gcB9LIwwY1WelHVv
W5VpdQ/8u28lLMnBytB9x+nmAHbRuHt7Fnm8ur+tKcIBxQeIubBxSPS91WnYVo5ZesZgPqj4pgWj
zg2mSFEDsJFqI1Gcxu2gtlivx3l5k1WD8v7t8KtD46/wTClu8ssxtZpNYAggdRuJ+SCMOd16/dhf
KUWrAoecvE066o/W4NrBSNV583bg5Re/fO7/BF49tyEio4uj2nxw06zaCDSw7lNddx/fjrKeuH++
XZgxLBRUHNflxwi3B7OphfmQepnyue0hNCrcNHeT60SHqsm966I1+guP9nIGMaQIIFGhQAUJlO35
amk9kUVqNJsPc1cNO3zj7I3dgWjGC83yCy+8hPlYn0rPg/gs8I2gBit13fzJEycp7dk2H5q+lkGp
2U2ADRp69EY1bSANRTs7bdNdjrrHY4W0baDHanvfIOByoQS3yq6WD/Js0WCQUS7+Ccug/632lAl3
0rIktR5iOyq3lmySoy5gc89VdUmq5ZWXjIMW/BW4T0DH1ypXdpQ3oMEG62Hs5V3j9NrRiCzra95n
IKWcsblE+X1lJtH4oYzKrRXE6xq3UOrCC+dWWg8T3OpDWUjvFweAshlQ6NiG5uThB2he4k68sjoN
tGggQS5mb+x95+8T9zojzXRpP+CjB6DUS7srb5QIYFedeZpD+BRZVT2Y6jhdMnZcn/XLUFKtJ41c
ikoL2u48dDjgASZLzXqoJ4iwud3QwjURVw9BTO6mUMXBMouSreXgO0SrXO4qMEB+jEbtu7BL7W1c
1upBRO0l4Pr5OIAb4aAn9Vog69zwuJicfy4tzeKYWo39YyFKeNcUO3P9OkzUtvE2oWEA+O3LLu0/
FrKKrN9T7X8OTli40eCeoJms4WvxYFBdxcbsx1g7yS7DjuHIS4w3me1cIkGfnwt/hqJPAQUVc0UH
zNz5c5opGYtrjO6PCZjaPne0djfo+XTwbIkAg+LA7/cyVf3gYgXmpxiY/tapS0mU4MDVlmIb2BIY
UufxrVwbJeXt9Gc1Qhg5eMgsqneiiXv7U9bE2hD6CtoB84Wtc1VQWMJSXESijqotpz5q0udh9aQp
p85s9J+zKBQYcl5sZ1sUqezmysnbuhcbAESqfG9AOnTvgIGq6e0kilj4ph4CeUdGItx2ITfoC2nX
+X7DJ1oMjpHrptxNhw+hqPMPRsYFZM9O1J+gJKHXmFmm7dKw7PqNJYrms1vW/SUi/vluSh0bBjwU
Uqr5C+76BVjSVZDx6x0r/kW5Q2CZPQ4fsCUcfa0o4h+/c07+FWpJRBbvG5LZ1cYdd5IFh6X9L8h6
iXGTehKsG/QmN3/U9NS5m/oYL0LWmmNdGPH1e2WmA6KHJEGBDimOtdoAtW1Mp7wxjfysd+R14pbG
fkLe3/ATx1YOCA+UlyTfX7xXYL2IAlH3wAOSnXU1lH2ILVThxfjHKg5tdiXqrKCO2NWlWkX7t1/s
+Q7Oi0WWZtm6qXXQ9WNRnU8bhT3MUbqmjfzUssNDVRb09fNq8KdaS94Ns2O+Qzst82NnLg5vh37x
ZoHYLmU5Ju2ih7EO3c49dUIEIrEcN93ptuLSGODyVVNoQgpJb+gEvh3wxXtdMPoebC4oVMBx1t1v
kSgSZEsZ8qwyTL8ifljbPpAxeVPMwhMX8vSX0eyFpw87ipoff642yExLqZzP2RDTNQZrCNQoK3yR
5p7nD5xUF6K9GEeuQDR48KBif0JvchVNnc1ojvTcjn01MtWBaGiH+q0VhyZNkNzKFkQv1ATPmqqT
MZnu57ff7arXxETizf4p4kDJkMbuaoUOlG9zozfC2KcVoqtICxvptKmHws2P1ejh8tVWUYqFt9q6
P2IXyX8/6zz1c9eJ7vccwPgsi+vvovRPn3HxRV59lpiUeXa8wYl96RjJXup5d91Vdc+QOyX+RPMl
VYYXb58WIyUtbNxgb7FJrFaR3stopDoJY6EcOvFAO1Xu0JpSfDPPw6s4q+R9ZBvDxiITubCK1vkG
aseLTQ9LmMemSLqc039LaTE5cVq36Ak9GmnxZSrqB6yYjQ9VqdJCdvTpKkN8/sKu8awI9J/bEe0m
Ei9SPkRFqZEC3lsdg32YcBJVhhr7Jom8eK82gxg37VhMZcDX5qNhx2N1GPNR/2J3RXJvFLosn+xc
628E6oyDb1XZ9MFSy0TzR6eY6pskLc3PIPesk4b4zl0rY/jrSWQNyl7Auhy/siUON50K7zjoyODa
OwcJL/nnDeG/vo//Hf2s7v58BvHv/+Hr71Q32ySKu9WX/z4l39tKVL+6/1l+7H//2vkP/ftd/7Pt
ZPvzH6enWvxjJ8sfT11SleufOfsVRPrrk2yeuqezL7Zll3TTvfyJ4NtPIfPuORyfefmb/7/f/MfP
59/yONU///XH90qW3fLbIj7WH3996+rHv/5gsP7r77/9r2/dPhX81P/5FcVPJV4KT+uf+fkkun/9
4Zj/RIGQDJe2ACLb1FP/+Mfwc/mOrf6THjM82YWLBaxpSUHKqu1iIrr/5Pyk9vuM/F+AHqKSyzd0
758sVM51nE1Ag1L2/uP/fbKzsfrP2P2jlMVdlZSd+NcfpIDnaeliZg+OhKWIQA+wEojP58tB1pGK
vLwSbrVySG+wjvk5xZGxQSr5xkxiO8it4dh0aXwkdaFE2MdfMjNdpFStQNUnfath9HWq7BF5f4H/
zA4bZil9GUHcC6pw2bel23p30kJgcQsex0n8oYuG/C5LLdFvm9i0GpXf0lBPb/10xAb3uyXoqv2w
LFQw5lFSe609vYo+1WlXfO47pz91pvPNkZq8z8tCVX0ABHnpu3GBBg4aVdtI2t5VY3ub3uzCbKMq
kXuPz7dia341qmV9Guj7hsIfqhakUAeE9sZzE3c+JGYRSEBaGwQj5bF2aZ8IQJhHwPkysJphDDol
uXPmUd1Yoeh9NWluC/ZxX2mM6ziUX6fWrhCGNPXa18akPaLMeiOsMsn9OdKcTT5W6abUW3tvlzNi
YcDXYgGHPpbpPs/URuz6pist31NDWQWKV8L960Or+ihmgdCWvhFCowwfLeaXvYn4ljobxY1mg3Jq
kIDZtoUHGjXK7XcFnBxfLbRfUplOaSGG91FT3FL9EtFtXQyotJKstx/b1vQtNDNPgl8pfWoOmXbF
CU/cSY1xn8r0hC0rj4ufYupNKwALVw+7VsdnxB/jLtY3S1dWBrGwPipt64pgiKIZnKw6zMGItieG
5oO7qyT2Nh+nSYvfS8/ormlmfGySAREiW5rFTqvVdCdVs762eG13alpfyWbegGG7q0rZbSet0Tc5
vbcNF4ed1osnGKkIc2lC3VscTlSKMrGLcxTAweN0qZ9rno/cg/YODoS0tpleDbZfM2X649BZ8V3k
RjGXLoqgAwLe+fQBL1MNtHFS3wrLOXDhBRowzPHOiSKTBtac1+E2bnH3weqTS7NEVtNPU3c4hWF+
1XZZJ/zYrIb6Pi/iOT7COkfjjjr/0O6sfHDajQVVoQ1MRfWRl+Zygy6O34CMswJdOMleKNGVHIeQ
vlIfBUks+qBvZW8j5zluWdYpkurq/B5QcNH6yjjA5cjloxbODpi/PsrgeesVt1g7AUDjQplF6OMd
F01fhiUnTG1fD3MkN12NMEVpjo3fJtNX2um/Ss77WquOUd0hcZnSxvW+2Zkx7rLa6fyw9W4cLcHp
JgZl5Q06V1MrtDZJBpDBt0ocWlhMCWL9Kca63b7qR6X4qbOidkzsaYS/m9ZjMM/Z0bbKchdnZfne
nOcp8bFEl6d5xPnZj9l/smPVN+MdUMcUveS0dyffSMt+DpKokv5IjrYZ51QcFV0tHqB9O++jXr2x
9Vov/bBWpqNse0BvQ3pdGaVo/Krx8sqPaSKgPWj3sGuHCqHpCQBRvqN8JfYuWv5QfxwqsfsRC7gn
tVEwwqQ5JYpgFiNmPmYyWkepy+xehTAJDFu09SmqqkT3hTqVd7psZOXXYx0r+45K07c+0lDJdNph
LPzcqRyLC+8UmJHp7lKliH7N6WJ63E7dBs8LymhDZt8rUxQbfqPkv7zBTD/nHlIQ+z6Je1/GUit9
pU0Hx3fDbNwqZZw8DE5+m+qddqPPWXxqsjgLlMgwHkEKDEdH6cVeFbqxL5Ko3aSaO8BsbJIy2yoT
fmtzXnnqofHqrwu84ehhPnWNQkA0+bT1usE3xzzdd3Vojb7ZNsbiUZV7bH1dO/o6ghS8a7Qb8mF4
6sAHBYaAR8U7ZZol+baq+taf5rHqr5W6lTDjMq0s/cGO2hkhHW0+VtIpblPHrD+njhigJHpin8m4
3QxR0h7g5j4arpDxZrQeuSwvLQkRkYOHY/sBTvq7vIYirPTuAbs8t/Rj6LQkmp/ZX9ujgAV0A8Az
MNU+E4doqk9OQUmi8XOqIotbljqigtN2UehuigbV3nZEF8wXlr7pbEvexLPTXivK8M7y4qb13TTH
5GMy9SQJCnru9qFOEvs+U9AyMERSfoEzE3+YJVwXv9H1L4bX3CO9k/slvlx+0dYfmOAoFvbOPYgB
bsOaeQ+Jf1L9OW5OoWf9TKfsB8xnC01OrpUbjF7UW3z9kK30onJkoyiquYbORJEyGBqjhMBsPnBE
ucekzJ1NG5njqVHr4rEsdEDrpltsDUVtbmoN3DKQSCzm5rAlqU/RjHzCLWDTI8BdCU1uUNBN/a4t
OXKTQhyHyit9SjXTFh51gXtV32/qtjXQmcQUofdr/GdwtJjNbeGlrR+K4abSDXx76wfkxuZuNwgs
C20WWhh+akpu6sDckYj0S9vbhUq5z9EnDhpdQSQiSTK0gBJNfp21vnzskOu6Sjq9fIeVRKUEKSjq
yYeP12JXBexvDuy2fAydJGUg45ld00OstbpXtHn0UxVlkSCMGpEe0axKn6YOFWoohAYqnHiMTu/1
NGGjSlKYBb6uy++9w5rdmTRzy8CFoPNxlm5yNEobIDlduE91rxnNseuSW1pKHCyzCAffETkUdU+9
GZMISaMhvhldR/F8K4a0l6ZWqfg2sKsvGbUdLaCer7k7qsvFnT1Jw9yGuZqfuqywu2tVE+PoI5V5
40Ea+eJEWavfjEK/1dosvRN5tU8Xm8k0L7+XqbpJ+t7IgzDGpj7Qy6Z7nJNMHX1KTDeUkgrkVEgR
sy0Nwtm3izTa45eQUqFHe8SQ42gFblQggqrnILU5KilpjclNExsPSaiDn2eaxM0WyVTvLlYZnF2C
qprnh/mQf4u0LpM+EJ1U92H5tl2A9UhYB24NCmKTeAXPkelmm22gDhn1vhttKcG4qGYXYEdWRo9R
Nzk/87K/D1O1g+NvQCu/Mmsyqw0j2On+jHxo9dGsnTrCT1tU7c4rXOdJTwb1hOapU/gmSWl4G3OV
bOFopon0a3CZI06Yi2vZoNN6OaRtosz0adGI2I2tLZp9byrDr1Rz0O1SWuVjggPsZmIqHRSh6jvg
apTclK7sjZ2wKvtdr7NoUYfBJDCNbqaqco8iBcuUVP2nNo7bXa3piFexmcYy0LwGGHlS4mnMTNtk
qF3hxYltjWLaqWSoqvrTiF1oFEy2OmobGll3QgtvykqfdnVlhddhofc7JXSVeFO6Mhv3cy0VdRPF
hQpevoi7AMeACVG00Ypyv2nn+QpnnuQ4pLGu4PzXHDqpDztugq2vJfnPPDFtHxci/ZaauXMKp34A
fT9FeNwo8BahvZX9N6pJ7daYc3FSiwYRBFtsUqdO7+OxsAQLge4/aOBrK0Moh1EmaTcK8zQZVrz3
pPK+HdUk2vROIo4JpNVtmrYf9MjGIJwj6PscTwc1K0rskoX46AzlGPt96hrf4PYNB+lW2i8Gtj5E
eWrvvUG558oxen5SJqVLDh5+gr80boG1eV+bRlP7XTyKBCLO4A4f2LldeeziED0xqx22VTG4H2KO
6NzvVSA/mzSLhm+9gi+VEebF12EeehD/RrcP+9zCPKk2lCuvMvKn2MiyoFOnNvZ1odXf56rUsDUA
4mEZJDDbMm2OmSLNCpvqFlW4ebSm/AaFXXZKsJv2vPGGNP88jz18QsPpp2M/p4iplYOcvStXqbGH
CRUNgdVZJh0dMpk9avbcezDwwU/sXeQvy2AYkCj0sQW1o5Orz5Z1ii1TwmDIysQ4tCldtt4zxiGY
ysYsb802asYgndiu/NiuKj+EbNht+Hu98R58EJuGoxXlTyo0lkbq7Q2G7tNAaWbf8Dp92kPFrIOu
aLxn8koPSG5IN7o72t/SvujvchA35i4eSPiGbcQSKyc/og0yv/d6XFK/trlDem027RUbwVCUvtfU
8mnGrFA7SER/shsxJ5Uvi1QJVKngitRaWXOfY+fxI3NiPfHxVFqU80LTeuxMKyGvlI5Vb+sm59yd
xulUNKYpHjlGADPmatSGW6XK32uJnlfHLornfmcjRtMRBOWKcRu2nfjRxJhh7oahfucN9d4x4gJW
7iQ+25ZW5YEiYveTpfds7GmLOCXHhGjf1U6VXYdhYn0rcBRz/B4/oi+9mZfdNsYW0NplaIJ0u0KQ
TxVte0cjn0VsxN5TknM7CsiH72HQAeub7K7biogdZdNLC7dHo8xGNDWsUCfj9JTe2qLJiitGXdWJ
slM5u2JfUxn6vTpkKHRyqOIX1WUpLWtEzOwAUoPt7JohTQcsGzw7iJQhM3cdl0b769iLxtxmGIvi
8VN35kcAd3YPPnsS2RY59GLyF+e4+4KqWbOLkbiVN0kMr8/uu4gOXgu7HX3CovjV4rOe/1/2zmQ5
ciTN7++iO9qwL1cAEYwgGQwuyeRygZGZLMCxAw64A3gjnfQQ82L6RXZLU1kz1m0jMx1kpkP3oa2L
wQoC7t/3X/ddVFrPDDDjmEhXXaakvDq0SrV3WZN3n8sahENsGcJ88WnCZM1SRRvdmm7V3VdR79VX
ApqEIc7pkP+YjtpnKNbLk8eiFh1LhI/c+7L3zdcoqgvEUlZvnGqR+wck1tndaBoix/omuuc2L1ax
X/NJPdSZNX2OoJNJvznZH7Id1L6yVj8OosJseVoWhlnoIudcmxpn02INXc5/B30R+0Ve3pmLM+hH
T7t1klve5sT95pkqzVDvhLtJZG15mkmfHBhJA2bIoZB477M5ZDlylLW6RI9lYb7zssnN9jOp9i80
d46P0ZbNPoUmWhwcxRnw2kWZmV1jGdSSiR5FZ1rggx2T0rNPgYFEgCrL6zo3qyurZ6iJ/WGx71XU
4+Fcs3WWV4XHUBDDBVbLqY2A1mk9mczUkq14Kbdpaa4jJYzqKClQZuYt1i2t6i3Pb0mdYf3R4+KA
U2vij9d0G0XxFOJ5X9NlgPQ9O65Yu3iwtK+PhjIDuhHsrp9OxcZ6di/zMipTIyrtEbOSU/7IW9IZ
yX42sz1jLjeZ1P30FrlZZcTTbPg3SxnaO2SsTDVjXRoPa1FLLimILC7C9dG/hBbNxOSlmeuwGZbC
vSN+zj8CxMj7sa4uoTJtF9eG374GdOfdMoGEx4h15YlkmuK9zklhg5MKrdhhR+cqvfRh8sCpIY+p
o6MKKbQXnVbkSd6q3jKZcppu59utvCbeeTsLl79DsYi7qYDAjgw6ozKOg3Rps7W4C5zSnQ62BSHz
VPe1+0eBIRKKfVBk7kelUVGSMgQFOJVSFttWG41p6+d+ex9OYiNPoO58HLLxFCxt9Gk4kJMV5+pQ
vSvd9LfjwHt3DnrDaw5aGCjWYrOdD24W7pBQZikg1hMdck+E9r2UkffTmDPzRdcB76Q1fFu6HvzG
GO9bjx9l1g/azA9NCLsTZuV6nhn3nnombTgt75T1zcELQ4OOnfz7VHHt4YodVPPJzEodwvAQyf5x
tK2vxipv7dkMkqpsdp1cPuzCEEhGpmOebY+wClE8yfpjuLSUmYH3YuBfi5XX3Y9hh7a7efNG90mY
xlnTIXvb5VkBoobkzi+6c7PIiwr1Rkc8ZKO1fXhd94YdzUzDQHj7pu9ljOtgiovG+zH4lf2zpkCc
gy6C4xjzj8Wudl1b3RpRD0ITAaPUwZJ4cy7iKZIDmJF9eWAmCjBYpmNLYnfC/XNoevHNJJIVGIah
k6f9S4Pcx5ayH4uy+z5KFiJPbvHq9zN7OU3WuagkPdg9a87BLM3OEzxNtfaeo7bfhl3brzO/QuCP
bv5cbQ5KiG285X6+y9aRO85ZpzjalrM3RGRk+Y9gOqfOao+69SnwBfGoPc4ti5UCcijNturQD6Y8
akOhLbfLfWAuN4Zs7xxG+Kwq/Xjz4ZJRJRMQW9xq32hObV+aDAbd2VQ1Y4l/6ftwtn01inlfDSI6
2uXCb7L0Z+YtSQu0iguv1btmDv2dOU3P0Rrcj1bUoeDLb/GufDM5n2AG6Kd5HibvD6gt55aDLbzW
ii0313q4Maphu7P85Y5Ry467IDiEowWMNplJ6Wdfeet69DRsH3DYbxaBFztdV8dOGOJWdvm9WjrM
vfadmlb30amhJExvHeMecxYOnq4/SsJVDrQEqNjvAaiCOXRi1p7+xqaH74gA4jUqjH3f8wty+8fM
rdc0L+kk2wydWENwtdT13Wh5y9EvyscOK0vKDpnx8A3itjM86eycy9+cdFlsYeqTHlA3tl32QFpu
zLirtz4l9z2L7XqZjsjwzoSTPm1NDYCk+vUcVWr9lG54JM35O66ud9HN1w3WwyunWs+ACUNMFPKj
xfBubtScrAr1c0P9gdNb3qGEULotLJeiosYjx0VuM8+Z2s7eYvcHHfRXomtUzDXE48TpndR2I5/4
mJ5oQF6Pyz59CEbrY6gZfhGa67jq+yBujcY8+NKirXC0T62t53MIlhbPffVt9JtHr8ze5pAEkIgb
nGkDXMDMvmpQmCoyT37DYJoJMfG9Cq6hOXqQ4dhed4XbMo3UNJLV7NFypy9V2rhWvNd8NZc9AMh5
KsJ3JxtuOst7p/eAQGb8rZe5aE7qKNcxzP2bRDyY5GK7CwMc66slb3O/mt6jQlW41sVxqN1rcxrC
mCKxKTrTUKhZI0vfznZicAvjIGlM9Q7A/OCkrYeK7IfT2kP9c4wsfbUVVXQremt7kl1nxkNf2A9j
ETrf/K3cblWb2yRSmy8RW9au8GqkqQT4pDQklEWi5aoPmtyGF5pZzbhVa7ALxBjsZySrjzIrtmun
zxpez8XYzyvYv2mPwefcgGdAmexUz1hUlD03jVqGpzKzmv1IIARKu+Im0Lo65u1g7YOybOOpF49Z
Ka67qvsWNtsD9slvOWN+PMxDcKPosKXjDPM3A6ntkhY4+Scyn0cMjX6WFkKo2KOMANFeobnigm9W
NQ0JMFMbt8K2bgaGlEPY0EJqFje8uH5cAczFaJNeRnMrj5UUzaGZ8o3NpdxS1QfNzhLEqjbTKXAA
J5pKnOfSfF4H/2DKvk9d0LMbjOrDlwETeMjnZYNmbnQaju6taKVH1/dybKP5qIPlWjZN9pT383qb
E089pkHlHHOfBTJzKvlKyiaI4Vbekf98KIumOjm1nnajrapbQbP5G5lpP9xw82Kyy0k1CKfnjbjt
bzBBZloMfbXX4Xi9lAuJL4X8NgZNmxSjfU2vZNwLCklCp2lfbBEs8TJ3n7mRf/ayTTU97PvGW6Y0
qvUfFS9JV8GwxUbdNXvhctJuLI1skw7wBhspP7WyFa/SLPN9nbtjrDXdrCzFP0sKjgJME/VoXXmc
I0fh1j9ZcLjgDap1h4ZGo+J1CbPEs9bnvBlYoPP52Xd7/w2VgLPn2eOXD2XeJpGqTpe0gY3Io5/a
266KJXjPRPsy84WSV8TvPAz21bL2R7fyj0uVnVS2fdmmKpJmgN1PtXCo8bSXOT/ChzWJnCOYJOBy
l/S5qtsPC92kXtd2eQq5ll3PHFPfHXN+LSdv2oVD+D3Iyje2kz+cbT5Xl0aLwZ7umAvXRDkegM7s
JKj+s7QtAGz4mU+hP7HwUOd+Gsftw3U5gOZyCJBZVnv6lU7KCemRIanW/qhLOkgRBTpLts/DiXKv
bsBeA44p2riZA5m6I+utWKikSXAERxe4LTjrYuKvGbItEP3m3SLwDHfLZFwBwAS7vIi61zrs/FPE
X/mnZ2bywzK8V3OTqC3JUVhD3uq6lGc6lg0DvtHLRAq1F90xcbXOgVCQjOxaF75812u+giSrsvH7
gqXyoSjLPcWk+lrlbe/FWxhsz8Q8r2Ws6SGfWIoNX8zJUvdkvxtOrbqzAlTI+Y69rcnC2O26qXxU
27B4u9ka53LPJqWLx8awvTrxJtia1VPh9cjR8UcFeH8yZ11+2f6UzzG+L7E8e1WtTE6EoD2EgyOv
q3HTdTxbevGqE/92QXEuCJHxrkk8MvcN0FYeF9XkXAGaUclUV9S65hTKZiJ8X5vmVBGM2RDdxEVa
U67Y22uC075GntLt7bYK95rQNCfGCtffGaF3arLW+CF41u4tstSo/5J0uaxqH+kMpJm2XiK7r2GI
s72VGz85bu7azdnVweSlMswxWRfDkqquSNosK10AhKjalRTS/PRsXaS8Om66IAd9JTyGS2DW5yEr
MWh3OVGGGw7a3ml65m+eMFJxUW3nHmTJ6BnAS38UvrkZ5S02dsv2WTadTjNTOPm+KrM6qOJebcht
4lY6leLlts3EC6ptP4OK5vveVdlrv1XVZ0lwm4qhnRcrLtrO381+nYRu9nf12v8NOUP/1T5N49fX
hJ7h/wERAxqCfyJi2L7Gz49/+x8/y99VDPxDf1cxeCYqBkwFlwwCZMtIJ/+XisF1/4ZRDD0xACFd
Rkiq/7eKwbX+huECw7NJlBntY5dM3X/oGBA4YFRmtrokSVAJg/Xov6BjuOiT/l1dc4mGJ/MelZpN
j61l/wdt7VaQGrvOhbkLtk4cjCEz3kDymn/REfcXO+qvjyGK4hKN7BC+xSX/u1aijZRlbdB8u4ps
veMKjbXzW/ZD3171y+q4P7WtSXoZbU4p2a73fpn31M9a1Ye/1NMJMDAv06kVQCFexVtXTwqGNftX
SuPfxVW/fk30bPweDjojNK4XBdSfFE4CH7G0q9beeY4rr5auaGXcbFF+M0/LV17U2UmEEDwT2pN/
Iar7SwD8Pz4aTBGTycVN91fxZ1taWqxhZe+Y7OpHXcvpZcLCtRMObOA2B1ys3ZR9NFnOBliYE8We
hXxxZ5aqxh93Vq3WfyHz/U8eDTLRydDCXcXj9tdIqbLA/2Sie9+to02I1GKY1Z76subHn16Xfyhr
/qyk+c8+JvIgXi7P3+WZ//07H6Q1Na6cll1XNCMoGBi850H+/x98Cu8LPibUizSu/v4pnd+DCofD
shP1FiV10Rv70Mw+//mH/C6Q+/U39Mnuxo/GI4Rq+y+KoGyodBhVYiVoO3NOxM2u6ara7tHGi0bz
b0YNK8FCu3/+ob/LkPhQThBUSJgjTOS1/0GBaDvyIr3ObFZO/d5XnbjfQhvmMmrzd7trybFfq2Yv
G4fmMNV53//5p/+Hv97l0zlBSLpjMKIH8vfvddu4qeQQ2Tuf8GEv6oJ7P1Pz4z//kL+76n47ptDe
XyS8NGBdpKfmX86PvGcgIMex3A2dsabaK/Sp9HPCrDanBr5g+H7LopXFCjr3NGonv9rsxuWM2eq0
nuVXZC/Te2+uEBmDCUUcXwwz7/nMdlpnnr4pKl1fw2fS5yYqRT8N/0YBYzKilXClb8vC7BBn2+y/
ZYPSyCwqExlEIz3muVKJnfJ8QBlYPQXmmZvz8zyuYjdOjn0jR69+uGCsSVmM/ltVddtVWUZBQutr
+UcwuMY3UOB1r2at0pU/85pUHMq7cvAVQTlBe6rH0k8cchn3Hs1o7Mn1FyRV/0VMIwvFwpwLZbRi
jsu6HTLn7K5ZOgnctpTBjanr6NoZUEPGk3K2nxvRO9ekSfbXBXzGs+T9B+IwSLZG9+2LOOebauKw
76232S81asH2RQX4pDp2Ff4/CIxvy0Z0SeFPiNWC/MLIrUBIfW4z9krZpyEkxz6qV/VCIMV6obOj
1Nhq985kDwCLlmr7yC26+txRyktWO8mWSe8K+tf03D0SiaZepVPjtBlEHyO591DN+Msh9Oc8broa
rHPthyMLHajARN984BrV1dh5BC0Q1FYmvlhei44ONt8Z3SuvX/JDzyEec0tbx9HoCD8tffJrdaiO
sztDg/CLYu4x35HPbvfI12lIcaK0843pnq6zCAxo8neT2alD51ZmamsdZyp7WmfjMZ+n9TiYJgBU
sLLVdvtNyPZ2pkvYVSzbmdmAvWa9exgNZQNCogGfFlckBckCcBPeYVqr5bqkoHJnDJ18D+bp4PiZ
lfQzT1Cf4Y9HYYH0O5m1eKlZMmVl3szCZiEHMcxd7x7M7rH0yw1zuejh7PLo3kepe+wM1z62XX1T
dNWd1ZbeDiWzOhDe8U6Sd1d2PyanvqVo6Xubs8Xk63Sdme2rh7X1GOZ8Y7VPE4TVeCq1IchiXWRr
4iENFmgySNfJR2/eifESVrBIxFaAkN7Wx920lHRY2E8dVocDIhzzEM1RnlYu3ii/MOJsnR7C1cti
l0jhtCqcsxmWd2LTdjqabkMCblvGfQUZHNtjKe/cDB5ZWtFRhsJJ59beHqWx2MdiUNl9NlaftCqQ
1LfO6mQXhdq1Vb5Qvj4b8UVWkqqWMpemWU9AWXUMAcig3Et1kJ1zsw76MLjLmzTNjtqG9pXM5hyt
o3cut/bBgK54jhDn3NuUIr4ppHVHtokzdFd03zbemgiqrmmfGWmPGdVPjwy31Qn4tb3+3s+Xq7YS
P7N5y2LaDMeUpVKmyvDGBH7qubPd285b6pus4kuLrHclekXKxPrBVrOmRhuyKvcHS1oKcAw9dojQ
xJ6eJjRsrF6EH6pQ82q5bvODHJkr4JGbfOhN0K2OvvqtfzHgEo0QcoalbEvr2ji4Otju5GL8MAon
S+o2IgzMKZ31vDL0kXqxOglPVRmvJo/WNGXGfvHlZ7aCrTd+caWj4h39wLnrxpdQIMbxSXuifEHy
gl4OwdU72h78GdU7JXH5yECGILqqrAwJoW/s3GV9sLb6aA2bt+8MApLU+ut1qu8XswsTu3Q8zgOk
EkXEAS6DKzlO13ooP8sSmVowO9dePm9u3KwfajDoIXBhpHr+xF0/ozjIx7iS69scBXczK+du0JFI
zdHLdq7Tup9+Y0p+DxLBhVk8t7J8Jc3oX+nzvV9mkt/vqkvdLOPuJekcR+Zf7qqa7Gpw6KDfRYax
rVhNdd/ubQhcXgovi2AxnaWmz5Di0OEOtS9KDD0SW3CMfEWYdg+bClLV2UO2X6apeBSi4bnIFgcb
a9103acG9/jIKAHy9sg4251Wk/42k3z1R+6CSSSWYRgYDusBJ+Yg5/V9FVHxaYjNzBNJwToDVptn
zT6fvUuZ49R8kBNI29rS+t6PljLXe0G1ch7rxrCWdAvC5o+gNqqPGVQHB00XTnxwufVDapplx46f
B8SgKrE0nzx+9nkyzPHe9HJYGps8AG9PbYa477q5I6M8pwteZeZc4t0i8ORaSKW9ZN0KKJAwJPgy
heyp7lBohY9wthvtFtJW/XHB7vVRGJqVnFj+7UPP9ZJzAXlieyhMJ5t35gDimXYEZYRp5OohgCXQ
qG9yxjIZy+aSNEncb/cja4KBiEdl2HhWx5aDzc2m5hy6JYGUYGTeMz62GrGoPVX3LMoOt4unJF+m
ES5hnNd2dGtUhcRoYy8LOL7r0nMvM5O2imHCJB4TMKMeHb8LmhSBnUvsnh2g2GUHg/lozAJwldCO
5iTsktJhwx/R5Ey2s0zXVJbqaDc62l+SxhQgNH3fOigB27J6IZ3fJgZ1VlGVkhh6iXawyQSIs7yB
O8Gj2qw3UUAK3X70puxAlRnSBpJoA7DF2V18qK0hWsllm2tSGuyLgw2tVr8mfpDlP72gVQVatXxA
NKfWLkpB/MQXlh6OerIEQd56sKA4rOuWQaEgZP6CAJqIp03dN1zhCKvjqUQ4deA/6h2AxvZvREOy
4m62uTbu/M1oqtvAG8OM3Be3ldZ1Haq2FUlrLmNGWl3ZVamSy0oLdW6LY6lstX2PQmVcOMohezEk
CAhiIWxeOxTx7nXpD+6YLrXlLGDcJCIlMDSus5uaZX4eW5PjuQuy5UkrkiHSgpuhjwdP09ka8Bw8
DPi/a5JJ84YYqqqYpqT3KpRx2yqtXT9uds4XmJsLIix/5HDHZGtBY4R5z9NVjU9+J6bXwrKMBx9Z
3Ss/Mp+TqiirHzOL28ew1hCJ6+Dd88jDwylDePNhtYOlS828VOfVGVo7njd438SaR8pEet8N3vIB
rx5SoGisYqUDOHAOUQHZNKE05o+BIE7MeuHPVUn9QwqPg87IZqRh0il0sWs8a7R4XpX3KPJg9CGS
0RrHQmHC23OcBz5Cxrx8MSDiwW7FOAv2y03dhuiAPwypZJYuvs115iIrX3mHpPGdvhu+CNx6i9rV
1qDCuEN0Ba6cd0Q6Wt5UnQOLNMklN2wEdozZt20V9A53m866ZNBTscVNGMkpNgioOY2RucLu6MlF
v5LL8F07LeUyvCuokKegUucur/QYk5xSeVdyauCV3WzGEjBWTvS6mUFZ3yAUItEbgZnLbb/5BaBf
2KG8q2ZzOTKkhB8e4OczwbI2+nerJhRFaPoq9xwT3vdmLVFNqa7pqyu4kY0DbJ6a2J7Q8wOsrcHP
mpas3WKM9OBSNm3c6dXMXraotv1rquGxfaMQdzUXPmLo68UtEWVvSz6zOIiFg2jlOdSH1hojGoG2
EfSfRJT1vGhbygTmJ3sYgomsnslUZG6plncGQgYHZLKO9WgiujC2DZO7oLliaVw77ntWyHSyCIWK
ZSTcJ8dTebFbYTPuN21t4oyXhkqiCo/lHZifGyZEhggzJu4Uw4fZMosiGbjImntQjm+RJ9xvtXYM
kRAJEYq0CBdkpl4w6LM/rONnhMAYnjD3hzo212l7YOMoX7O86KloVJ5zdt2MDkNrs/JPn0fk2CCZ
gN8JERqje9dAKIjOxjaRl8MKLUdoDYDs4/gdlXeQ8zJeeiQW9q4ROkebJTL/Qn8WXW80SHAM10uD
3pZp5Lc5qhBjiR7bbnOcpPcHm+sIq9qtrvvhIYyM4kfvGv2TWllikixs5UeGb+DYVKGLNMkkADRZ
Wk9Nyci/2ZuxFJudBFM5DKhI6v55tcVU7JRV1yJuNb8GcZU6QKVEOLB3Zckp+2EPi/tl2j62Vccx
1P0UdsZX5BlzzfaHpDRFCamvwi7n5mx7x3s3UQZNuwEJx0vDyY+91RxUt8PwgaS6DbOtu22s0X/f
5rx/nPUkxrimXpydYQ0HYGxUxORnBtGGmHa1uJqCVoDVa4spsl4zzjHtEP19Bf9WPdcsEBrabOnz
YwBQdsYHVj6MZjFwD6DYRM3UmpA3fTVbKA2tGTVmziizHStX1R9OLpd9rk3BG5CHXEwUgiDIDkTx
DIGSM2b5tAXvOEO6mnfEsZojUb1YLSriNPqk2kKYja0HSopBWbbdsBb6my0McHJiObtHxGKXB+uy
12DA/obGUT9O/uxQ8Ro2zb2eIs28wcUaxLTEYAzRPitUKkRdfxaKprqkw+RO27oc5fcKt8bZKUvX
ScaA8DJI10KJWET6kmpLnc+DPVaBjKvlQnZHKC7YZ/IM+3G1FOtnrygx4d9tq14mNbHXLMHEjW4Y
ysUMrVQ9XLVIK4pvflOjdpvL4s1oUADEeWmomyaYa+9Gm+FwVwFcPI5Li4fYtjO0wQRSzEVSz26d
7RuFZC+ZlrobEoxT4RPXBZqnKsylkxgBgNhe+HpCVWvMMg7MIMtiy+7Lj2XRCDVbvBPhC0uSkGkW
Ltv2LDPHbo+ekPl1oK3sjQLrsiJbP8yXpOCCXHcgl8hfSg8SdZ7LyX8Jw9kNNX+dlubgsFRrTLG2
Bo5YglHuJ8vOCLN3uakb2MkH8uKrcBcwQMwxpMTUpfYwKR5phrgrR0WDsRPdOryh4xTRfiWbITr1
Wm4G+hPyQmK4n4vYKAvskyQQy0vxNJH53xB6XO8d/ocrCtRch55ZqGPUmBk7gtDFF1V9XIS6wXIb
d0UBJ+ozz6ELNkZEnpF06y/E3BwgdoWk9DK9IFzPYU3OLlaaOUYFOv6D0vjNoPlnaPJXk85fR3kn
IGvVxDZo4/T7Hd3CAL3g/MzRLLpe+8128whFvCdIUAzwupHz4Vrfeq+xbkssZXiFpnE3N/08IDlX
vC51JMPjQJLQkXZoeh09GCjEAdKkn7o0FutnKcIl/YWV/X8a5r/x5f8TGmZs/u2/t+Lrz+ZT/oG/
UzCu/zdyUDAQE1HskwNwIVr+biR1nb+5LgAS7W+ERBODwLL2DyMpFIxD1hZsBSnLHmH18Db/TsGw
RZBphCafZxU36X+FgrFMkx/1ZxbGBLq1QF1cOjuwCcAU/f6cob2fVgIYyh0CFAGK1hcpu6Xa9VsR
JICuOT4iB7pEBNMzWrrwym78d1iltBTVqTAqYqmC79y7R7w7L87qX8uCch/EjRXdlxPqma4fDlpT
yrs6i7tf3Cwe87b5XiH4vcFnhk4CixZ5TIkzEtFkRaJ+d5poArKT+6DeHjK/z1K7dexrSBncK/kH
4UbQJCOXBOkoF4VViYRq+czJtotdJsLEuNzO6IufhlAdREnP5zbL71RZ54nbYx4cvNK+L0ZLclds
j9PkXeWQPCfhtuGjXzbzgy63MjGHqd6h47XoeRyYG6E6ZGZ057l7khmNQrhkHa74BxsPVtwOJYfW
vKh4ydjq0H4ckQp3hJOwQbWjHz1Lsz9TSO/hl6ju+tmZkCrl/Z7u2fpTKpqnEWsfCd/AWdfMMrHa
jLnBEEddrm9YlbzEckBBt2a5VTY36GyhZbWqaF8LPV0hgyiZQfP5Zqwi+nLCZ+lSbxY0E7BE+Uwy
0Xho0Mw+2HL2d5GD/lmhUacyCNHNW6dWFY8Ldy/iqZhAnyA1gRanLXjpDflFb41CiR7Z5CrQyz30
6DwQQqHSvfI0Rq6Gu9Uqtvfs4glpasjviww3br35yRYtw0Mr8y5euvE5MJHEewZ6xjCYzFfDdyYU
g+ZzFALDFXcrOS5+JV/bnmvNZ8q1sCKMfn7rT7JPXCS7cc41GpfEs00r9hJXiyFGiDZ9Z9qO7iSQ
xB4V2DvopP50O1seWqN+VmPwaKBn3BKv3O6bEkF6R2bFBVZC4o3G5XJz3NqsfimJGnyP6BinLQtu
KRjEN2UzM+WtcW9l5Vcb1VfVujDGNP6107FSh+xFGD6qu8zEb4SNAnPD/Fma37ux/D6GFRYtvJ6f
BZEJcYYDM15G7cfuoLOzfUnKbMzG2FeGlodgKdR3BdZ+jct83Q08knsCNh/RThjJEFIB47RNQSU9
BsXBrLxk9nX2JWqeGJEtz8QHOTtRjs6dAzKfQGXA2yHiTcN2sw+5Hotd72brY+iBleZmw7gF2Gcl
NEghyAO8vomGZfjBTFGdlIWNchM4BFWZqOxIKE10qqUveEnr541IioTzK6lxXhZkID1g+O7Jjw2X
pHbN+jlQ6OiLzuLhtMoyIUKJB4VYjtbJGzb7+VGN4UBYcd5SgDQ0D569fkb0tp5Ct2uuAXRxpVil
2Bn9NPSJV08gfaO/IUtFxlCnZhsMJ+ENa9xktnyehYuwLLeLa5JK2peK+sN7ag6YO1dYDxyk/RqX
0pt/gE01ByRUfZuMpVefsDxuD5yYZSqsCbUJw2j5bBmZda7aIVBp82vGbbbZvjww/vLIcr2cp9bX
N7iD28fg14CMUoRhuYoGPCqChSWZM78Y46Wctyu12d4OOEijYb304kiChd+Z/cX13DNixBX4MB3z
+Qbg0Y6NzZs5Oh8Co/PLGPS1s0cL2u0kdYI7ay1ZzDAoHGyj4ql3w6U5Sn9BhtR2ZrSzFll8b+hG
TRHTWLEyTeOWXHzU+E7GVy9K4Z3KcND3C7DGD+kg4hX1Mh83T0yf5dCBq7dTpvfr3EZHDBmcMMZQ
fbpzYCVTMCJBXYwZ3f7FaIJO32eHdppiv3ko9IGrfPWdxLsc3zxi2CTfcPAH7hbETrO5OMU7i19T
b1vqOKN1M85gbQjw7KM5FMuDsy3+4zKY441bePpriACl4igAS1hHsmvMqMXqLXrjqH8tV8GE74b3
juoKgNifqyyGgwl1cTs6aOIbS9s4tsEajKIcblrLQJDKUXxne0b4ijS63hntpMlobfMc2NljszPK
hga6usk+BkAWG3ioVu+lZsi37Xw6DJUlH4DeNJIyVV9lHHGJPeR5AonX7ynuqJ9Nfvpu3qz56HuU
IG19le0r7lXQu18r5mqxH6zN5H3hxbRuZyzV79OvpbSxhEib2hueDYb+BAYQrB1Ajx8exUWBtcfs
W/92Ap88ZdIANG+iFWm039rhcUVImkTg8XFhY1PwiglpGxsiODzCJKgeCCBg2SKdgbRw+m7ytqtA
Qqgc9W9M+s9ewgIQM/fM6kFk+ceUFdY+XxVBCDXGdwTC7X6ZSzeVvWEhDeuCV6zL8nM1RPktdwj7
d2bbvvmf7J3ZbuRKlmW/iAXOw6s7fXbNc7wQoZDEeTDSaBy+vheV3UCEKkqBeu+XxE1cZFKkk2bH
ztl7baAY/L/T98xX4LGabe86zSEx+phvH7XZXuhOs0XhWFxrcQ9XYFbDJWCGBwcGAmYHB/CTF6Fu
dO3yhpLIC2U2DLvRs2VYl6x2RaPEOe+ZoEQ5QIYEYNMevg2nsdLX9n6yZHvktfVjwr+1hmSAYcSS
/tbS8LX68fQBvaU89yZaTasNbrSxVA+OBr8NUPl2tIaNUcuXSGPbbqYg4cfYRqoaD7SKDzB27uLU
2tArS7DM6Kik/dcW9xFtmDCPvBCv9Gs9escRBiri6CK0ZWfS1DVCZML1OigztHekuqxKYUKcaMH2
0RrdAXB7xg02rmpXRSC467Xv9M/dIky3xz4Eo8vQsTGLd9XN+W1lRtmjHBHw9xzHniPX44Fp1VU5
uVjYM8O6ILhYRyFhp0/+qILbCdUhimMalbU7BGuYIAuKJtOP1BC3Nr2sfKDeSh0i78dqY3iaonng
XZV2si1bf83wWQ/zAcN8nbjbwtVu3bKNVqOwbxPNfpl0TT6Ti/tScpA4O8xK92hT9k2/tyIz9J1u
a6OyOxTk2zUkZa2raSi2EseTT6v9gEvkQxNlmHDSWosKMRkMdgsDdoS/vqvWrp3tbanQDbgMm2ob
XacrnHTjl+Ie/UOz9zSPIiKPNjkYHiwdOLkn8e7z3SLguB3Lu94b9r7tvuD43DC9vEStD/eCkDSP
mUgpnF0fvI31dNu2UNUZ1HCkY9EPFT4R0Q6Xid9c9hRdfYo3e9DVdcdOmmeq2MY0lNhbd1JgKbCs
ceP2phem4DFPhBFvcx2TEITKB/pmND286UPvaMAot+CgqewxJL+Y8T947tCh0QrkZecrd1NRRR/p
pIXQJz5EbPIvhzsSRDiEe2YjLoGnbRtn/MD4/tCDiA+xKs/URjST4/hTGnt2nTLCd9w060p1/d50
3ZYzrEm2XIoeg71Pe9alke7smPExUtvdTDgIWR7hHEzWyo7zea/ps3Prp96p6foBj1l0U5uoP1fS
0vWdHJxp1du4glOjvoodvzo65DitqgYfYTrZJ9HSvi4TFnQ/obkwhObkG/XGEMX9rNVMGCLShiYT
6VTt9hRvSXwuPLAj9D13gZ5+yDHnuG4q98BUnV53wUgOTyom2dEY2Drc+SkOCAIPmMBcwB2BVjNz
DrFc/xRomb+XQeydHEX0CKoJrX4iooP59FgOBxr+yCtsNaP2761D3ZJh2baVtubdjR70CDSLKgLv
qscWvs78vD625pSEgTnSVkhxgDTC0hja1jbRlxgaRZ1ceXqNZLmQ5rWBcfDC8gIoSn0vbqPKSZ5t
tretKfX5xCRrZvbv+iVOCJ09rRqnewAJgiwyBSKhCbB40sqfaSh6RGFZkU0hjTHKHpCudlNur+2W
YrQzcJ7hVs/U+4D9eLGb44MT87WYBUNM2jLGZR3gmfOaJjsyaDLgaUTRuhFw/OWgm0+wBPIzIvXs
uqLGCo1KyssGp81GasjwGzJ2b7w681amVWjPLAH+jz7PnROCaAAint2ffMnjGUyrX09T/pMxIk7F
cnGOeELbx2LIV458K2OktG7Ur/vGePSbapcl8O7N3TSnT3XqHv35I0JjhU7vw9TTAYU+zszeRELf
l+eWsZGZxReRyUKcY6bN6mjnY2TNNf9eluqdars71EZirDx7eGntKN22mbxK8uvJmPeGSz2l6mlX
ikU6Z015FrZRpnbtADAk8mf/EAVM1rqWfVUNdPjdvqT8n9XalOIaVZ8k3iGYi43bxsN+kW48Ey7O
DLgkq4wIL0Qho3PdpqB1iLZkWwa1g7u81u5VVGQRG4Mbv+lwEjZ9J/H/uaquqcLzhhNM6W2sdC5u
0j5xr1JN3TtII6xVq1mGvWpNS7z0JiCaVSnHZh0VQrwywuk2QaWXqF868dxpAQgBYterXdON6a7o
+naD+3Z4N0uN83PVRLwH09CdEaRgxWqc6EJrsnGL07p+bEhGOpuifsj1TN7RxRpDYdDeX1Xx2J3Z
E9ksUAUfe4iPKS4XK8P9FAUczCfbm+g7IlyigWnrP9Ou1w3WaqzawmhAcvh6vXXF4H+Mvo2urbcx
E7RotwljKjtyvZgoOhiegZUX7blK6UGNTtPvoD5VB08m9aPG+XZlZLV3NzaRpD+o1D5XUu1kgCw5
S6NoLwBnvAJCiU9xpbe3JtAtJjXkttApTdqjcspi5y5qHGPR5eSLQkcM7jO2ox02Rx6bbuFKcujU
L1oIf0O6+fCsaremA1zPtM0WFZDVLoqgwUC5kS8yoflTMUQb17pMFhkRssmJlTlXTx0rxVZrkRtB
uI220acGiVw9RT+VzqUmKSaLJvXPNfUXJ/ahaddeUjzBt1LLF2q8aPgjS4TYzCpIhED/1P5HC7XI
okBjNcdpkUolfqm/eRGiiJUusWuZi6iqnB30VbSStUu1iK5QotrTBpVWdCzH4sKdvOYdp867vci1
5sXqmX9KuBYxV7rIuhiHZBswOWi9ZgKsw3QRgEG30u4Z7mQf6SIP07143hEz7LwwkmYz0GRxUxHW
djL1Lt30i8gs+9Sb9Z/as2SRofFzo0iLFnFa8KlTCxbJWvmpXvMZId+4n5q2AHUbnSN0bjAB6Dct
4rd8kcFBxHb2oBUREn6q5OpPxRwPSv5IzOY913vzWizqOtsOxEWwKO7GRXuXfcrwKkRcvAho88AW
T2EwTT/NeH5RTnTNCInFUqtPsiBmFTPE6v93PWnuQNAz6Uj+z23P1c8qLn6+vXfJ743P5X/zn85n
YP4XKnGXPAgPQTMKc/7Nfzqfvv9fOjA8m7g23QOj6aDc/L+dT5N2KVYDKlOSBngJl7b3/4PoAd4j
c47IC4emKaL1/03jc9GG/tZdX+Tti2yVMsug5ekaS1f0N7V1GZuYY7Ug3c9ZbW/p/GTYnAiMcueq
2MUWNv7fHs1flMZLt/7368GrXpLTSD33SG7wgy/XqyyDRaWq4j0zyHFtG110b6ukPEyzyi4mP9HZ
nPFAfn/RRVj89aJ0nQltICcFXDY/wO83aXb+0KvajvdSONq5K/KEjd+1Vhr/+I/7+6IEtrk/mshI
+rETLKrtRd3+2/OsFEq8xjWxX0KVOAezrYXoJGwsSXm+xR2KpUt67AfLPyW+Pjx8f6dfLu9zkz5H
bESUmLX+exPbQd6Hvddv97mkMhyK0trKetauTWaEKCNrSFYUMPYlQw/xirCu231//a/CK/4AMjkc
w/ZsvBH85xcwbT6w0vSuIfZRv/zI+Wg+9J2W/sjxioXJhL6QNTuxT40p8EyJfoeX20EfNJr01JTs
jDvP7cedb/TD8zBZRfyf0cz/OE768r5//n3EnZLKaTpLIOaXvy+tHbichS72wk9QPGCnDDtndPd+
ocaNXLqb/3ggi978t3dvuSDRwks2Dh8s+ZtfXnitldjQZN/tkd9C87IRZxgr7szFZh/VnCNrkd1m
gIgQHEeb0jdlhG7Cm85jnefyHzp188vn5xN9q1ufCw5+E4PUxD9fTxb9ul20XXsmr8QDNG0c1Cuo
Ut1RkGlOhdAmGagCxItp37y5cDl33eDOm66YbPrBkZ/coqHXf9BSblPUzW1Mc4S8jsdY9s2hXXqK
QGs8gxpeGhyaBp8PrmZ9OZeV0A5l4g+0jGgh0VmoowvoL/qP7x/4J2j59we+3CLqIoNfefkOv36B
jZQGPFEspw79YmM1V6KzQimb8aFo3RxGbjM+1kTuLVYwI7jUCyyeggMK2eT4TdiC5QE2VfeqDEe7
BmlR3BVOr5NiNLmLp7q4y3KjeSFqhm5w12dvllFIvP3S/NnPGnrdkaaaDi1MWY82fXgK7WrGdF8q
cKFxUNx9f7tftP+fPyjZycxEXAvXzOJR+n290dQQcc5Liv28aDJdQu7W3eT8K7r361fDMzX0ZWZG
8iUOgK/+EB8ZQz/y2u85o8XP2tI4iySpk+3svPsL0+v7m/qyXi83xZiahG8WMlroX8MtvJGZ/9xy
Oaus4wvsFEf+sJEz7/ivbJS/fA9sDMsOyyvjeubyl/y2XJcE3MRW1xV7ZBHxBVSH8SFz9eJu1kR3
7K20uCsNoIXf397XRXq5vcWaYrMMsQSZy7//7aJYtAK9kBW+XdpDr7T4fA6sueBLxIRgWOBlXOtx
gp7wksul89A62r9+0L89Yeap1CXIv3GOLD/4b3+CNixnaH05ktWeRumr17w3fYXKzKSDcvH9/f7l
7eGXxKjEWBWJ9GdM+W8XU1aGpi+P232jecWdnQ6stOng7WqqjVVSSPnr++t9lQws749lGSYWI0bE
POAvH0UNdzsVQVnvdSHmeW0zKAKT5NWoWWxSqKELavl8bXiMXRItiwimq/30zGiQrolKUj871MxO
Lqoo7V57t+1fS7PBSpwMERzO1NXOkS3/lc/311+ElGTSJnj5GZP/+YswTM5dk47bnuGsw1GfyiTy
iuoUoCe+//75/O2l5xC+lI4gnTHi/nmpyk9FJ7glyqE2ujDMzrjou3EATir8Iyic6pRYyt1/f9G/
3B+WosVBhPDWhZT/50XnwRa5WdEoGZGBbz2rii44pbv7yom08/eX+sv3BacaPxsXsyiVv/78yUSW
EHA+QLhDUm1LN8vOxFf5G2WL7qaXxnQA5ycZ6Pe1cx78Mv7HC/+3e+XqJIcs+UP+V/U5UereoGGL
2Zc2JusSCT8skya4wgsf/MPVudzLl90OngmmVjIHiXj6WtpSoMMMTAhrsNmzjmOFfbtzISthtJmt
xxj9fhb6jDuOmvjnT/qX54wiA9+zx8V5c7+8R8IH7eQMbrNPha52Fn2o20QwIEAIgUszmyfWrnQw
x2IFto5vrwDGGX7/U//tVQb97XgEWjjGf/up584HfuQ7zd5OdBTP9HsPg4z0Db2imzLWCLgqzOJf
Nd1ffl5WTMekwiB6ADTxn6/yYq3VRcfiGWd2cBlhKaIThwoblZwbZdvv73B5iF9+YGyZpqdTProe
p7Q/L9ZwQvKxNDI7ola7TMv2QXX/rFL/chEY/7yrHnoaExv0nxcpmbZCE0hYEWKEpSuYZwGk2pgG
y/c385cnZ+rsO8QXkF8QfH1yBU0tNFi4jEcU4495ytwJMS2CZpVbVfOPd+Mvn4bJXspJyiOqAW3P
nzfV1vQ20R0C5uWOd2USpGYY6FS0M33oE0I97RpOOZCuQXN/fn+ff3uexHIEznKzC3fmz0trGTuU
HKt2X+SuFrbKftUydr3vL/KXd5+s7ICX30AD+t/28ABYrjfqXrkXmsNrOFM0zLQxj7EcwGjnAotk
GsT/Kl7+spnzreMR5s7Yqr4eoGY7QblZROUeBqn9WDHbvfYZk937Vp3tM7f81xe+9E2+fgAWJ1ki
Rtg9SDz/8gHE2JbLYnbrfWZZuBqwJURilZGo9MHH4D2wMASozoNgeJgbP7oOqoFsFwB9GLZiJxMf
jW0Ud0Nmcgpoq8nboaWw0IQPyatjp9T+uSMHa01ZwHDGFwGUJixthPGZ3T2FS/P0/Y/2ly8AA/vC
/WTvJd/8y95kuXon7Qqfm9kgcwUI61qhh+P/iemluvpfX2tZGNkYTH4rzp5/voWe6TcMA3OKW1eL
kasP83ZuNdqSSy/if38pgAisT0ylqdy/dFgmJGIA/qdi/9nx6GD3rXUgsaEdJdn++0stna8vLwS9
c5M2w2Lwtqhi/rwtyODaoI8RH9cYc6KWJK3QLyAm2mgL/Ucl4ZJCeXHq+UoWE5tPP/kucbR5cddp
QwWvhPfsevLVfJZeUz5A4ELlx0+CHbTW6tfv/1pz2Qz+XL9t1iAqbd1EqEgY+J9/rbCnjqAYGiI0
+uNTM1jNzwIn15npRYK4Ok3j115P2nvpiJhxDxDWdd2aSBG8ROB/tON1Yujypq0lKjjAk7d10asQ
5293JLrAvxn8atwxQ0IDELnlaYAW849F+0vWj0c5zQGTHZ6ChqP1fytnjGbWKFj9ao9gCuNvXwfN
OgOnvHIgpZ5Llp9L0O50MGQyrPXYeJ2KbD58/xwxs//ZSaFpQT2Hwd5xON47/PRfFlW/qqcmjY16
70lGmeusFXFyxWi0Be+YNSi+tP7KY3VazXJ49DJImSs0OGRdIDP6MPP6cWzrTKxpx8m7ftRSPoZM
YjuqURhMbbbGPeKebFlcqarFLI1Vp0OgoA3O65CkqyhRJ5o3YdupW5HEP6speXC95fWyxkNcBrs0
ALUlAHQivF64nPlJr1DiEySiBz3IadAaItnYCam1RguHLNt1zfSgY5JQwQ+TTA6tQKWXZzfToE44
HuYDuQ0o8Znw4fJTwXwFHnzMQrdyD36GPJ9JAK2U6TC34hGALxIed904/rkzU3Tu7UHiVbIycyOl
2GZxcVBd+d5H2gYY4c7uMnhmycbx1IslYSijCHVoXiSkDsQNSL9M22jMjFZFru1n4HsjlEh96OKN
jf6hCxTCtExajMedHz0+V4RQwb2tR2FeXVvEe+Qcl+ZizNFNdJepNIionLXz5CS3dhtg7Ciqlyor
IGZh9neiV8sTN9Nkr+l3P9PSCBtT33rOOZfRW1pqPMT4XkzqkNjmZePNW0NcxbF5Un77MsLw61xc
8GC/V+2Q77Qs2ExligHT30RxhBZpOrXamIezwgIonWNTwboTt0Nz6nTnWblv9myrlek5Vz6633Z6
s2sNNSOt6bXbmEe30d/9/mM2LaaCKDeIMWFovyvaBdbkHDwM3W7VndIAJyTZiI+NgQ0ioMU7D+0F
FGCPw2V+NIRxW2Aq94pUbFQd35vC3fIW40C1GcvBLdCJZV/p1ryOc8VzndRV0bsPMa9z4WWgDEhB
KpvQjXK8PTOSEOMXZpCtQ5xAaIzRpQf5ce7chybv3syEuIMMWkmhxfbOc5KV5TLqKrsXTTehMgLn
bzHaO2V9aSG9DaNI29lEh7SnAVki04B1AENby7QDbZ810L3z3FkoJdhmK/cUg4ezQHBV9TCukeoe
RVuYaOuyrQoeELOuYTDd+aPmgEOqLgKSl/BZjogiLJiVabpB+PYCjfcXswjM4Mmpwo8tCyCbrlme
sBNeEHcMtK8cNqMBK5Zl8iGbxZ0+lDck5fya8VXN1FxrGb0zlFw3rbExJN/2r9TIT7aTh43KHjP9
uVrUPXwmaTZig1aPQVfttaB7RbeCiNsW8MySj87vDlFtrCytfkuUezajNizJN0Z7EOqq3WBCsSGV
+Kd+AgDQq33sRoc6Bz7M7KA94YzZFpYEM2IibPTATDn3haNgWxGDg1KPL0Xw/2HuMpQvWJVuK3bF
VQlDQTZwpPCmmUO5qoA66vRk9T65nXmAjchPJEyvYGGgD84EaCqlmhdrSmS5K+rEwuiKExnndo7P
YdtGzUWROC9mBXC4yDYEpKymqrlN7RxlqJv5IQ7IVRlbm85tCMnoMA5FPrUHc4pVEOSrXLruXeEB
cxNTfUn2w6sCWfHod2LDiX4r9OAnttQzco5bQXYB3UzXk9q6VPawz2QM7F15O4iBi3DyXE345mLJ
EqT18RVeC5y3uf2GjfmeQeilk/AHN/F+dva9EISEVMQtzwzYqZdXaZPc6PmbUWeA+tVzFywAxvFm
kvAhS+85Y1kleQJ0Qf0L8nS7r5FXhoY3kyBsJc6TM3vGYTLtqMH8dWratrhCqVBtAyEhypadQA1R
YkTXi667j1UrEhac2LzK4HQjKe08Ma9bwBnDDptk/eokQIPDOnLTUHpIMfwJV1I/Z94xCnLvwUCb
tVh60V3bdQA3YtxHptFtRmEAmWHOWtylBbwyIgfAe8isUO9eN9/OefWhGzVhSJM3bxJ4YOmUBz3C
lxhjIZyCn7hwtQNQSBv8aO1dFqY2b2qkiPd4F98CsiQurCbAW97psNhtBlEPfKJIgq0icQ9m0KkL
4WtzvyOxBKkHy+xVnIgCteyEW3CoIu1e1FP6PJn4W9Guw3NKnFH7cMwO1idYcXB+8HPk2UmL4D4V
VnRVIcGidLEr2CZ+i8uskcj3ZdM580YDIx9mfYNmPvKUvEAwywLv9pH6GQgr17eKafSauLwfMKud
12nm4ivplNNLiyzz0GUC1zsNqXzXR1ZClEHrOptq6LJbGigF7odCvVBGl7+MUYIo1OHCFmXRPAax
AkTt9ICpPkHUuZkTXOIPyc/Sju46jw++LEqA5PYc2FvTht+3yvBJXHVD6a2ysQhaIhzmXq1wRuIZ
LNKi3iY61tQRqWZozqa99mu9vtZE1Z1TDnNPMKbBDrdRevSRcR00qyKNqLT9iykoMfGRguy/uLZG
TE23rD2ay346qGevgU2NRig5glZ4y1rlbCM5WvsSeQkiQf/OHuufnpTlvuJQcCdV3t47mWftu5l+
ZG+SeLuq21JdlmRM5SjWrWTTGS7bWSvMV7pX3Q3pAGI1KTs/MtUxD7FwF/22oW1mmppnPUo25Gvc
k9CchT0uiSOjO8ygLoD0sMpM0jcMbGk16LBN2kXkX9X5iHU/c4M02YIUnLaRIcB6+plPJkHCZHMV
S9X3G6mPjWC3K2im+ZMuI0KhAXpyntkZUvNfR5HmdL3IDwLNM6/zMULhWsHjbmYf+/1cxOd+RmLp
eYm6SJAokjyQFiqMF0AE2sEJfgAm25NlEx5RpXiUDeX4P9SQUbcjAMPe2WMR4R03DiVFIPYuZWmP
+OQu8C3MTy26rd04psZ7ihjqI4qd+EHT3fp1FjcR1j+OfBTROyPo4y14mOxqnKPmjLszgeBRytRb
0/yq144r+O/egFwRmSXRS0NzuQSBvzZtOu4roPXHgRr5FoNcTDmkmRtVIOuZmnE+2sr1VkHrcCIa
GoPaUSrzHcUVPnIGcWGnj3LrVOZTp1sMTLVKMJduRzmjzUr06ZQj8Upw/jY8rhrCBjWJ8B6iQeuf
7JyOXwwvQm2AflQllAJd7UdpTr98kN8IbkYOtvmgiwK1DeLLVZmx8yDstq4mx4c14pT2eFNFwfwE
ysbYO9VohqPXq+Y6tfCLrHoxaq9GNiGz0s0EuYoqH5uE3XCEa7kWLe9aiKAQl60FAWaNodHq1qrK
5S6p0mwTUWTvbc61R4e8unvNgbaB1RiYFi+x2Vw7lZVoeBPwwK7yMrK3sS5zdvMOEuXKGYRKtxyN
g/NYQlPQe2TOadxY904TUCrxO+cHfjxTEM/WqF2cl+WbS9/qTjEdeO2qj3HImTYDW3pnTGVtPCSd
OYmSLJBhkNnOTWex+I5e5K0TpJnrotC9O2GUwUnK3l95gNTR8g2KxTyxRPTThT5xJZusIm9IEbKD
yxmul6P3z+5QjhdGKd21o5KT08bFvhwzfV0ZVr61WjbqCRH/2hCt2PHZ9lsQEv1mnm3u1TF7wAlK
2xqlax/EJJcdhOPkjwFBCaAsJjV3aM2C/LnQAFHknin3hj2A6Ov7plwJOb07WtNfaGNhHyagTC8O
p5Idw+3sxmycdtf5XnNXmA7wbU9L3ia7mh8bokA2QlQ7aZrFTe/Zj10LzVfXhgEi01IfJuY4sXrV
EVUwIWjcaUSn9cUubPui950Y8HTvgpnNh2Y1IhM9OJOlIxtnnEeYzExGXgNolWinyshXbafl56Va
uBKT29bHXjqOiZJcd0AajWqJ4ivim9nOFlcNrqxSq9nZCILHhg794t4cPH0bxdZ439aav4sSX218
Bz0BquBLYr9xq2K4YuhZpdK/m73anULmW5EGO6nx7xNvLG/g9jVi3Zhaku4GadCo6DzrPdHbeGsX
VqeH1SRS+BEOOAdihYxVswQyR1PQHByHEoWnX5xtXdtPTJ5fSVkLDqjnM5ratqN2bjQA309UW5zV
NHdvSSSSBBe2E4P8sUXDOHygUxfGHoa9kToIBktRfRRab1w2buI8qKByltg7FZ9VkVoFpRBkHjze
qg8xqjUu6Hm3v8EnZ+5nv64PJopanGSpeZoC3wMb5SaXzWQtr3Y/n9qS2wTTQaeMUD2DE5KBf8u2
fna0hNY+hfl60jpsv6Bm83BwQZHAxyhvdQrZje0kDdKcRswnFqz3xAqqzUy1cuqqWECsUtVPNca8
8F4cNrWmDlIGATYcoc4xNSdnTgs6k/TiDSPBae2PpEY2tkVky9A+QQLibDL3xnPaYVmQkfdoQNBe
+7kwVwwUdPj7umcd0pGgpKkuc9zyQbZ35zrZxGqQIcpibZ8OUxCSP2mdI0oEUGA1jj26iBSe5kQg
APu+xhAf04VI7lBUlLssbpOLWaIC5V+raoutybrKwV7dWvkwX2rNROtiCCQzocVKTnTBXYs0Q0Jl
xsqI5R01jT75B979+imxWi2UQxs9jpnobrShzkh4qr16Wy6PqPPyiV4JJnkvddu91w7xxsqf2f1Y
xSszNu5tI5/pAAEcWjELpIlgxFV6EXcuys0qPkJn/+knZruyOtwbJqyxvVHVao1mGDuS1qL9pMD5
gMRf/1BzxTkkaZ96YuZevDZ4pa2g1rAoXjtiUPZD7mCraY0foHHqa4t1YVPF5Xzr5RLJaRRtM1NL
b5J+hrfQZPG0iwWZg0SyzbBQ3CHskSNThNBjbQNZXuhuF2xsV4pNJMr25AeghZK6CLZxNKzLLmsP
Noe8C/pRsDw8slQiazLwGszxE7SFGKMOLQCrvC8mmPCqk82RcyXGfzuqzoFFiA7fgAxFZL/2eASp
7UZcmib/QbG5qchSeEkrF/I+xWNotESYZ/5ch2JO/I2WQUDCVEhbwS1JDErHbmOSFEGh2V5MWY8R
s5WPUIE4qFhOTwSHjiFOB5exNowU1wpJpAF9hwgHAQTyh2wqZ6jQmiD/xjMaMrMw8gFvioNN1Wvu
RVbIZG3MtdqpUtN2uASx6KnSw102lldj5jS/mgp7gVeNd30dffKa9G3Sp+VTP8RqN4xwks16uBfB
aDLvb5zHJV7uoo3jYdPlQ34Rk8oR6phK7Go6FnqjH8xi0MlBRRWcwHLaGyL2V7KEGCK0pjvOHPJ+
AejWt9LNOoAxHsVZ748Ptg2GiuffrL3Gxh6I+RW3hfUj5bAa4rudN4UceMONqKU7XO/bMpsJhQEx
SAYGLQhyY6vLYJDNJm/BzZmDsK98YogORlL8MrpUPspI2HtWdHWMWhJMDRy5G5t4odeBYLqVK6oE
SYyVP9Kr6X+ii65vAnBlz6YCoyacateXvnWSQ9SFiAZbUC6BOmrKqIJ9WtFWru2x2UyN1fHbFYtj
NVHVB1buFK030CrME0nPxDHV97rZJpeBmwhyK9l0dY2Ol5b04thOVNOJitTWM2o95Ccr1kmjtZTg
8HOCwd9ZPFNaRIaPWg8nr+jkWktzZ+MQGpjlvknxiTNWm4p2Ww55Rnxk0NyOeQHaMGUtHMq83TQI
pTAKsPa4nGGIwivrCxf8xSbXfc7MQZpXW0MKjFlozRBPxxYEPgp7QnGyXF1MeIiuPVe5J9r17XZy
rZn31D22mCurMLCG+spIl2BYKsC9RlV3IM8eK4K0oi3RufEtsYk4iSU9AyJ08b4QlJSsIGbtC61j
MKs39Do6oZPSMp+LOn3VJ929LASOFqzrl6qiwFfa/GYTmrz2IK6D4yOLdjDNjzqBAd+LaroBelZs
Tbqlz1Y6aacCOx2xXWOPGU93+4dImdUZd8gUJk51KZX6wXgYQ3qnP1U5dgOtr4uwJw5uZTauXHc6
LoMC9gtnWZnfNKpm32YeitYbfGPRWPT1Irs/EpiScjAX0U4n1ZevfSRVwY6Cx8EA+1Fk6a/cGeaz
6BhdwRufvTV5CunKVnLaOXNSvilqq61E4HYwoHtcD1kNV8NkzfV0ipUV7QKsO4JArx+2yvXVUBba
Buhh+aB1XXTyQZ1s4cTBYZpAzBPNjMVpjCcCNNxXUFRT2M8pdvQ28V5z0dRrzk3GPkhs+75HWb6q
SrcJDXrntFtK4ndTt/DYPrIZ2CS/FtyKGY5kCpIwCM5G3tOU9gYiS7pRXhbgPB9KMKBsKHVEgoKV
HwdkUTR0JsxHcJDucc/tpnroDoGd4GgKVPtT9kAz9Ha8rAsc7iQZ1Ss8qs2NGxNwoxfi0bSHipgK
D8r+BKlk9sf0GJSRu808bAK5m2L0HN2uP7dR3d1NuRzWfcn5cT0UI63LZkzzkxVNOU7D5GPWGbb3
eDDAILv6ep5UedQjRmz0wppxS6alucVrPYdZCfbSqAAr+Iw0TMJcVnHf0WXL+nxvOvb8MVKRnrXI
MzbDjHsjteSdRZ7LFrUBCkniFMPO8Oo3K4JwYAmtozrgywsS3yGbjln5dYZSDHEnq+OTl47DzrGb
Y58n4pLobtrGxfgjyNv3JM28rdcyUBicdsIuH+jk+w3lccQSYa+KxlXvDD6MioDaWj1kwZQ8FX5G
tLf4yFqPs6aD+8mMmBbQeivXnjmXLzFptaFpuf2xVYN9xGGirmdzYgsZgG1vTMwk+ygzfNqdxJvt
yLi21+Nylm+SuKaV50a38cDiFcVzsU/xctyxu8InaKoozECkraMm/z/UnddyHMmSpl9lbe6zLbW4
mLlInVWogqbomzQ2SaTWuh5iX2pfbL/kmZnDriWIPTDbizW2AAtAiggPDw/33/9/beDfUxu/bEZW
UgHBIa2D3UDA2BTtn3G1rOTWxphMFCI445TRKY0yxIHurL96WuYO/WLFQUFzzQeKlMbtVsNWZ6e5
eKMpVnKzNCX0rarYWH6P+oLICb1P6fjlhCHBqwMXjI3mE/pj6tYX8Lt26KR7mrqhXSYlvQjFqNC1
izvIG/m2EjTG4DbLheYebXkiZVz7DUXLyCiKu1QzFK9JCMHTCwUddSuo6hQ0rYrNpYiAj8Jh05nt
h0vV0HtDMIu8CQc8mOHoH9x8feyLFRXtSaLvGqZsb8qyB3JWFIfp/BnbjXDQMAqYLFFgcRWdVsSE
kozPbZZzbA5xQGv9dF4ROHXkFHXYsjIcCVAubZboHkzZl5nWWhudmDGk9pT59Lh53UVHXi6GxPbS
WdNxUawY4RT1DimyniwNLXOcndpncVYhWxNXZEIhSxO8ZonXj9TJEePVOEk3ot69IFtYf6H3ML/P
hXkj545MHxxjaUD7uHKaKGR+qnXEBOyESFuxK/gFv7dJIgV777zVtvRkWjtvHT0EkSQWZWQI0jFp
tI9QbNFTVNGXk3XTcyORFy9VOGct+sZcrVMvXmWZ4+dZn3Qz2OKdD02FYRCgqqoFCw3Ij6RNC7dU
pi5Q2nI6reCTDy0NOn4qqymqO1iiDY8CmeUBCT65jAfPsAaqbGaWnYW5Q1NBppVWJ+I7TFjpkcig
gQDFsMJBTQSnH3X1UFUXkRh2VJ5JKZBiNhsZZXV9OGnzatxZVkLtfrGwwsYkDp9Iafv6wJLlOEWb
MyJJ95c40+/WTSmQgCCjoyX9tMdi2nFYZ5WgrVCmLzALQJCC7Kpq2itj+CiOSibAopbo3zIAPrR5
DRkyZvLKhtFTZBqJGw7xlAwnNmuKd2ZsHLtRb6la0UIfTnJRRTsHiGwbHfmdThviTxcjbaLcmMVo
Zx37IJFj8otLgXpmLKYTrnW+cEQG9PhnHwM2zzMEWiXRggndoEmKPoQFoZLayD+KptI/Sr26k5L2
xNxljvC5s+LJGjS9BEgEraSgVpLkdfYlaTau3etzlbgb5FPIKfUGHOfl+nVMaR7VO7TBi20vSMXN
Zbm9CEJ/38SFfCzjun3KEfsmmqg3zoJUErwu1edjQa9x7iT5OMFbcLGon1wKSfq2QKF5A6ta9ZdY
6Y0F8/Sa381bSkYempFMv6lGyDVss2vyG1gaAH4VHbJPrrFm8kc1m7uXYSrgAaX9vz7KucnGTBOX
KSDyKsd39ZJNbL2cuG9EOGO7U2/UguxIi6aHXSca37aMZooLfvEl2ZrEPBKH6aGkqOyrqyClsTNZ
0s4oXPT1sdXhW3GzQeiehCRVP1hlNX4V63YX7oW4H8LEEbjMgqv6cxoQWUSLi8edcnTCkgnobwGr
7AckRLoXeIfEP5lkA96+zOq9RRZUdPZyFIoAqyQ04aIiA5eFIoAIBWeObDJHOvL3hRzGqSI/tmU/
nDeYUSt2xmyr4XlDriYdKmALizgOxEv0cCluOu0dIlayPtcXE+x811S0bKg/nkuJZ80Z0FvLfQLM
7vOwrRrqs8XMf9sRjwfTCm8iGdYtgkrxSUOPnPSIlcbhthrrcxNDmxws1WYhJ3q5dLasT0V3SmqD
Plxgn9mAyt8Cdi4WaaI2KhAz6Danw+Oct4Xkq1Wu+uij1il0uEr5SK0yKSI62tPMGSnAKq5INQzi
yqpW4BW0VDIbMqs+nnIFluyBaisbQgp+vtokGn/NuDoa0Ko9wk04Bu1UIVszGhMDMmwDQyqBPE0I
/1tJ9bHSXPLBThBZVAMoHpSzGe82IbvhxEi7PpLSSD6RhucEbQmt6k/SIv7ZDMZwIH+eQzCUlx/E
NZ8LuOdUOFmEBmXdehu/Dss0nqVt3Q66lk/Z0QL5cyYhy+WhYaKnegevmKOFnXKij2FIwTAdWrXA
ZFtT+xlS+/hk5XTpossKUreb89CMdRA9tbElf0lCkt/QSzwM9kx7yOz1OoknyOc5IHkFScvZaYEh
wD8Kx+ujUVHXdzJogSsX+hWsMUHq9Js4mHzZK3EGTYaifCAjAPse4r49zqJEHLGxtO4pX+rxK+2X
skGKTkFOUQahrzVK90RWU+BwtzW6m5kFmrE0uyzPvaj0H2n8hABPqs0PnBl0lCYTFLbKwjo1vU58
AMu8ziZfCxQUB/wVCBri8Rjma9Ss2mTy8zQHODxosiOuAnHliCM9sw4Qyl5JzhZOPpXA2RUJjnxX
bmOKB5Ni0rMII4H4qYUL04QzBzA4GSwsq59z9YNJhr6mmVthIrpcoyiBrCSTCTXWcc7o1FC2fogf
ANux75IMrm4zGh3cbjbTk1Va5Z011nHpS+i8Q4e6sugh/WlIgFbQHAFm29IDWGHtg9JVGAGl0M+l
POrfdCXNb1KY80lDbgvuQRwBwI+CioA36r/IGF7Q59uoMYgsnrLZIYt5C7G5q5Wa9ZTCAwEux8IC
hbZjEuqJypE/QBcDlWiuKRCHQm/2IZktqQrJUS3PAhRDoQjW7VahYACrBjiOcsFw2RbiU2ro5eMG
Q+NTYZkpitXaYHzjsLNUbjOPrI1spBuFgOCCLq0lNERmI8jqgDgamqQGHtDGuZBH/FRucO5EcOTJ
QySjKvrAVtRBgtQXcR6h4pqHvWkkIFFYH5WzUOL4My0x7YLq1RkcyhhsWlP4cOzhdYst+UR1iuE0
JHmrb5fB3Ag60uTiiVSMcv8HhmkCi/xC12oDCUo84+51aC9gCsj39Y1M9tSdEekEo4X2r7/jGjUO
2TVSL1Kx4O+5CRe1UKMpFcRq7MWS+8eRZm5KUXE++vnumWs2AB95y/VG1JA6tOqmfUCKe6VyJCFg
QlDPDlTofJuMM/JoaEKfdNHsGQNaQO4gHmq0P4uyL2FVylOdJCp59T1DxSStVTkGDQRF7KpVpZvO
Jud6eZuO6xx0Y9dEotA2cPsL4mG8pMwFm1yrO0wwSW6IHBGHWPmvm17QvMPDZ/FtqcHh42YXBT+n
xQ1OROwE5QNHSjFAeb1ztURIH3rs+7bb1dYWOhW9MdXmUEgkimUrMbVTNRcGCWbUajwaczPAOV3X
ZFprwYyFw1aJ5WY3DQYnwwWrQuhOt78sU3NFqr4j2BbJkgYp5RoQONPFtHO4Z6F7NkxQvjRk0eky
Tt3T2kqsxZ2i7XZuUdhhHPQw7iykGhX0S92lb2BC1gbt0FBPoGJvgjCVpVZ7UrHuoEBsMSEua7Qv
JRsKUTItz2GbLKe8AjR1QymULWvU6TepVYDgBA95aK00qk/5qoFQ0jCVmQqt05pUPgB2sV+I6bY8
q+KoEzf2bFJIBgF1V7bykUBLgCPfTDDeEWVgYtMWzRVnMUo2TKJD+cgxfrrdupkm+TYFFJEOAx1d
+SqhVzDeTujFwVdKF78OYsIRhJVumHYVDtO0DAdSE7yNBkP/4JAaF8IVsgooNI0ZHz/j/u8nDkcz
Kep1EI+5xdydL7FEA42wkGPz1lXKhBPIg13RGwk0DRX2i/YP8P//A57J4Htz/lJ9H66Vvuib/Art
V58l6fgfT03FP9c/sj/Nf//M8B8/vp18b9wv45e//QUZEphs76fv/fbwfZjK8b8Usfaf/L/95v/4
/uMqT1v7/d//7WvDIWe/WpI19c+91RbtI7isnxCE+z3+83f39/z3f/tf/7P8PvyPx+918aWYfvm7
/2jOlmT1D1o1JFGRDWAEqgKadPk+jP/+b3QP/UGfMk28tIoaezPaP5uztT/2LhbDAoxomEh38SgD
ZAspreLaH8CxUeLZoec6sNN/TRlM/XuPhQBQnqYGhZbiv8NGNfpljGzOlVMeZcfuMJyFWyFEF9xF
+dc8yYf9r+rZPOuUdu3ZHxwj3A7SI3xh0m18n53RNffq0/ZxC8kD+Mh53ML0dUCQ1CU2uim+IGfK
/kxqb7ORegymY+4l7uqjjO3HDvAHV/f0wxwVHlIlzsTXkPYEhHIP8UH2umA9ps7m0EV7HDzVEbz5
iNeLqI45F1cKs7CPNm/0xUA9wIId5O7mCX4T6of2MTkoruQWZ7RCVns6QQ8VtX7rI8B8Ts4Q8Us+
3Zqh6gqnhZ2DPpYbzuJhd5YPxq0edOftlLp6pLqXQ3nOIsiW/CocgtJXPSGcDuahuY/vhDOx4sE6
NyfA8Ycx7D3wgLxn6iSecNICdH8iEzpGQqJTeluS713ASdnFc3w3qRBz/FUdxgjRei/nsoo/2N8j
D/Jf/ymzLUcKiKc82YtfdIdx9dtQ//EYqieFXMHlzOxeQkK0aPA98S6+WQ9Z0ASFJzgA3cIpoOnM
X/wuunhK0B8nVwpoUfjcHwe38hWHTMUBen5v8Y2AJEiw3NXhzG8tD9U9LHOBheOxh8j00/vFBdYU
VIcJ1r1gdjSnDjZ3doiNbXh5D/kB5q8X6VDcFd/kr9afY9jwHGgr2tOTkzhkiG3DATtwGG4WX79t
ItWPbcLToA1ReXTTcLox7uPb7WZzUZnwoVVxALi6+m3+IN5U3y4fqNg1gOzhjZHtbnb6s+j2nnZW
ztZpiIrH9hn1j2h9oRrhEIi4FRfJ7tIje1OYB1qUe6OHGJ2fn9ST5kInp0TpRKXQzh6NOyOisZjR
zgIgDP6luKsPoC/cPACX91EN24N8XD7SUOxurszDmt74NeNr8Dmh+lAdlWhCIh3FX8c8qw/SHZYY
oOnrU/ZmnYh89m06ls/SXfYX64efhPYn2oJssPWDGgh+dls85ifEyA/ljX5qjuZDfjJYARyCo/RQ
H9TjcPzJPd39AxH+M88xWPm/IcX/udR33PNP7ZFLA8RHbzrptDmLh/oDyVK3dWNnCCfbsFueoXdf
XsYANASrsozaCOYrT/Q2Z3SFJyVS7MGrvqR3i1M6ok1h0l88AnOnsD9kbuZT1nFkB0ZF085Cye0j
VphfhBIwajv/Cl+JhxU5qQshvKv4hl94pHVcCNHc8ahS6A8KZ+UPIlsONDfBGjb32lEKBU93kyAJ
siD7XhEYGwdtcIbvl7+q5zkcj0VQPJvQ0YZZsN22Ifg4B263+fggOIYjfFDdns/GMP6c+npUHtWo
cGK3eTY/Jyc5ks5JdmNiSyf9FoOMkkh+ujxoD4Y3+PPBOFVGmETzAeqs4+VM4cNXb7VAae5Mfjq2
E4f602kNIIrFvGF3dGJ/dkxb4vMX0sLOl8+l/bXGKyyshc1GRdQjoHMV+9sLoBWbmqe7/yxgJgfe
PhumTkfyhkg7LDd5OAcUUE/muQtHf3U1f45g05HcxZv44cwHB7aFFvYoHJOPWJzbOl9gbow4ITsI
0/Jw3/DhN2rApJyEY31z8Wd38han8aajdYdiK38rzhd/9E3PfFANuwwszEEO5AASfjdzScx5pVc7
iI5Gwu122O9bnra/klsCUjgcKco7uQeWzWMJRBTsPQi7QtFbXdRKHdSdzqOTuaWje727OCjVHAsP
oLid+Ugd2xRb/C2AwA6jEmzyFvYL0CgH8SkPLIEL7blruQkCD1HOT8E3+dCFVIqekMtwUYy2s09U
wlmoSiSwAwmYcc6rwWHmxg9GNNmKzVElJIHipof2OXEn5/fLiLauvzdf/XMdXfV7LUZWyLSgiqfO
008XtrLGGQLBppocVsCZmZPevfjU+xzegKGcHOMmZSYAajE4C58K7iNVYH/yNL7MGI0PiGn5m1fZ
32qndqCVtxETC2ZG0nDboDxsIUdRluHoz/6+ZClfu6v7pxnoweyzNduCnfuJBxQLG+t9IOq72eyb
JN9w0YRygNd4iF/4eiD5fWQeYhxV75u48tgrWcKkdg5ltF+QMgc2JjrVefXRcnFSnGbnDfyZvH49
msHkKbbp7B9hQV92ex5CzYU1lento+JB5UKd14QWJiFzmzxanJWX3S/eeVKUYyyj+48XyQkUZqyb
EptrurQhYJV5xG+dTGdxDLv7MPF28Is6oIB45eLMoLGJKz7eizdnbfjNl/yJ6zOust07sad78Of5
F8ZTcisv4w+U2a584HoMNzYl3JXPsQctFY+0vTAtTuuyAP9CMiN5jIEjPQ9HThSuGlxcnZErXcHR
I4jBHMp8+M7Vr5lOCzO1ICjFnak4PjMYmdttN3RX9Dh2sHAI0pmZ/Xv7mE02Cyzg6MLeUXr7xqhh
yPTi4DgRDHGNCG1ufzflxrP4PcltuEnNO1SglG4ku3RjN47219lDpdGfjluIJ2D2NqyFAeInBHs3
PUpNDF4dXT6Zp+WwMRygvXyTuSeeCOKgvUkjqDh2Q3X1QLjdZ9pwt7DGBxgYcOL3Qen1ziPiELzD
hsHVzkvBQ1FWtFO8AqXxH2PBeYOHLhmVfZCBzRDUxViPzMah+C11CQyWxwnl4xjooR6O7MqZG3uI
xR3xQUfhbgmHcMOO93upRHn7Gknc3Et/GCba8uwzPRPUBr3uCBFwJe6GZCMrbzeJ+gbfFJa7JeNd
REyMFDg36AP481ziDqdlwxq8y6fLpzRqPEBbaYC7CnfxZba6PDCwbzUYaULB8kR25e4vK9Ki3pdZ
s3KAFFoosIp3S83O8LEf0EEMez+MneVoRUOYBvtyGPkRJNttBQ88exthCEgi/I/pCGEajV9V3LB1
s/uqMgBRjMnsI0ap00bEmxFVMANE5bEqBDYdJB491qIn3pvPy716xqcx15UrnQBoMt6AWjC7IiT8
dbmaDbqKGVHYTIiR/J7nqAM41mzRgSKILXxgQeLqg4V5Wc5wb+JLTIwSIbhoYiXE+CISq87MRsG6
IIwWA/OkfdVZvuL9FphsMb2zue0XIWhwaw2/M3nNh4XlWBEGrDgeGASZG5o+GG9SsLbhy8xUGRG/
OoRtIVLrLlpcvGfCvaXI9NBddAnmnJJBHn0G1hUPyg/fJv6w8NWX8Fj7zrOv1s0BtLh7mTpgpTpI
Q9koM/EKPSzIGImA19QdhJds0Po22R4fhZeFX/ux6/EoJAeILWCMtyW7eEi/Ned9qLuDxoOWDAPe
k+8j5kZIbgb5U0yI3d5WQUegkrpgtwm6L8eLfoIJ9n77voZ7oDAS2WSEK32I52CpU+7jx6wztc75
yKnEQ0olAGNzKGuctBTy1wNkAYfikByaoNxuoBNMb9djdxpOw/eUaHnzrQAUtEMQJNrVc+lzpAp5
Fl+wG0e1RR8Ds1OX9gGHXoYTpyIbDC1RUhO0PgxbRFAEt8Q5OUcKcgkO/SUMi+Qi58H/0/2PP9ri
N8FJODNYTuvtcUvrMUH+dqJUeaM7aIy5sO56VjASqK0hrK8Dl5c9skxeHKEoaJ3bkHYdjzqqCyg3
ao/aOX4iYTPyhfhoPHc6UkyefkMg5sFzC9orMDlKaIGuOJwC7IxhQb7N059mnEk0Hml5eWZ8MRTV
lW8nTiEUce4WeEGRs3pWI5kITvlT/WY+qXdZwPDws/ljwuPon7Pv1rk/6ndVkHgl2vSULuzE2zmj
7wHmeLDxB2yRhJl7HCpdbM1LAsqsvCcVdYeKBG/PQzqlPTuTG9tfxxDGTVsL+MDunMG+Izb9Un9B
SGbcvOKGKk7DuWbylWDxW48wDxW+L2oX1r2dRdafmmZTXh8+yY8QRWrYCV80T/wwMd8+vcJ+6CMM
64kXFcdkDJtoP4dZP+YN6FeI3MAXdT0KfxKeYoDCcBOHg2vayZNC5SLKwP8Hqd84tZt/Ru3d/boy
ifHXxQVN4X0BzI1T6G3TNlmJPCNlRw/mHlvHugYXVl9v5G8I7BKGzoTdVIZYVAlr3LTB0FfkGjlz
cbwUXSuQkdMK+HSD5XV8QdjSQ1lwA8WEONyT/LWKsqj30jNSj+vL5vdezO326Dam/sbxi75CBhap
TO5gcieewraCxAyFe9nX/c7fH2MkTgbomnwrH8rzBu+g37C57WEdQRBuLcam25CD6MnwsHbceuLn
XuXqrIeJMx8MwASedcCew8Rhu86X0YFi1OHhnX3RQBnFv/sE5EShe7C9G/flcHGeX6Cj4yb7cO1H
EGgxeZyJY96+e4gf6a3nkvOh5Ll7tuz9oSaH/+OAgCTZOQ6J6JyDgMxnEvsOV2ZfNPD/pEyJpPeo
TjjmDpsah1FEc2U3Z09FJ3B/DwadY2hQeyMPO7m0B/Em0Mm6ezhoEURn7Iem3z3R4+ZbURmsQc/j
0xUT7D/J9uustxovoIbWATt6QjKXraDD+w0fLn5B7NE7kPZyppgDM2w5bbCRBnv+hYTt7oa9fZQ5
AuCUCQtuIE9vXgYiRsFH68bLvYW9hcDF5hd4YAIpP43EQ3bOoz3GBhmc+bLNCUR1UY0jEEP74DtH
bXaY/bgoEFX8Pv6mv+iXx1jFum7PFZDN2JoWLhlHJNKsoLsmscS+7n0jTvF0EkbsITXgDXZygxtr
bLIzuSAyR/g0sO6ETxZbHTAiApWLm4TUdAht1kja94UAeg12BYlcEpGpfbmNn+MT5Ps31i3JfW+O
lkAiw2ERsQ4OOSaC6uWgkTMaPpRPmwf5XxQT7y2OjscW8f4kasLqMJxKfz72Yc2/uosT8rLTeKTF
Fo84+ebjvB/beML54/pxte8MNqEqGJ4p69wOp/xx+L5vA9LTvr9VJG8KTwslu2ELGO6N42p/nVnc
VMV+uCrLpiWZrR8/z25HfxfeQQsRj0Q4g60jwwXTpOHkbuqM+6Fy31dMtz8KeEPJNQ/6i0TgS/7I
bUecdu7XDB6JJZJ0+5Zy4WC5EKJyf4fMibP5JbfI3WEPWv19U6Ir3weaw80hRiNGi+9Xf49uaFbc
o2Zb/nBx99hgT9/JXusPOLJ9INhLAyHQfVr1frwO1NYEhR1uihkZ2EZUducmuhxq5X7QWe52Qypr
xqOTeyeSxpOvTg7KkwTR4OuPvDpuILYRLf4g3NPzij9YPeWQcdRHUzKA+faUBBv+EhHJIOeclfk5
sZIZrMQ/vb/HkZZbEyHuMTanBd5B4WSvjbfWXXsSP+b3FbQ0IqFeflpY3rsTkWE0cRx0OVko8NBn
mGDv7ja58DWVDfG4HRP/GXFvZ4oQEsBNbzay4bqTHugwtCmYsd45XLNmYZHnCIiD8ZbbPUSciH/2
EE/xOtEHetIeSk/kgfbAcGXgpoitFV+C/juPjkcgLCOTQ1DXKjf7ocRgPeY/PBd+7Cb+Wp6Tu8Vd
8Ul7yqHCzdREY+Zbp2XttdV6TaIAMXJBX6txir9Lt+phZwEkTibeexYfLo80rNGc60PeTJAK37O3
h5aSX98JtwtZ5vGzFmWP2l1zJKt2f/la3vD5S3E2fCVkj/fMAwAgP72NyR/v0QPcs4f6cT62RylQ
DpeXhvxmQsyDYDNZzs3PIvSO7PGGAzRhDEfjaCYk5hDn9+F2WxJr6Hf90Xi+HMjvuUPEpukVhwYT
gX7gZuCIefrM5ojrd8VzgcO7eB7tLJF8J38eDyge8FtgPdnLYn8iydmRmqCiFFn3ZuIuX1FjgyjZ
h7z9aN2WEf4dL076nMybciufh6MRcfT29gN+Hlj/oLP4l2o4vy68/Fx3+Y9T9rWnVfpl/P+gPCOT
2XydLve0famrL/3PNZn9F/6zHCNKf0gGHKKWCNUgbCL/XY6BRRfCD31noYA4he/DA/NfXLnmHxqg
XovqDZAcZJ8plvxnOcb6Q4cSVbegZYV6TtNM/V8hy/1VZskQoaD4e4b2cqnXXqHUC4F52dzE4EJu
VLhi3iLa2NfcP6lC/pG42i+/3/anBHCdt8gj72R84PKbKM7Xm01RWXnLAic/aBb0x1aTjj67q+s3
qNJ+lXPeb7m7hZ9umcqNMbeD0e6UHh2RAJitT2ta4NFLUtGUZDtUAu9GZCOLN1zOa2N4VdCCsxvt
y+7ShPALxGRrKBwfwRvUlzcCEOnvNCH/HMWrNDqAdXhly60J1WGap0huabQJlt5MPpaJjFIRKCX1
L62Rb9FS7m4QnTXvWmEWgMoNgvgGK9tuEL+ayasUpFCqAhY6daGuriq7hKgmopcv5fQM6V35L3Hu
/NeLateBVjqPGlB1owmVBFGWejGll7zsTFJxiQAs96e1+YuyxK+ni7X1dwNZ6XPUEfRpwy6rNdVe
lKkBkLLp3bvMQbN2w/zJAPcWy1WjwQrsdg1CfdWXew2QwxtFlV/PA7STf786KNpxHnuhCQEaqs/g
qi5ES7VpkJw3LpIcvG+MrtyCmFhIDCFmHkozymiCNKIAAPj9DVt6bQb2z38aoRzMnZQZeRuC5aLz
b+6Bc1SItvTe759eem2QrnyABCxf3YSG+iVCbsttkmmbGOWjTlu1ptNm7aDD3CK/JDbzQwHzTxZJ
dAq2BwMNuu5GqwY185Z4BPc8ZpZOnA7qBlHOopaktx7x12uajs+/j8GWNUsD4VQbxhdTAAPciEPq
FWqiVrTq57n4ORuLy3epnWkbBpiRHqBftxqXlgYwXgOaOvM7J+PKuWgq6BWzSOjtExa632F9MB6E
erL++v1cvDbXV35jKi9IQyx5FyZNUj/Qk0lb19ZDK/G+1XbNR5dkLSheaJvCUishgYiluno2IGP+
8K7HvyYhHhcou+FKo84ilvmzkPb512Xrqjf83SuDY165igkEFK3ZRQd7yzao9BgPIMvy1DDet4wJ
Ef620MpLbyBKZ7ahKY5ibFtS0n2UYUUY3xj8V9aZuX/+00Jmg73EacymsPUjbXiLsVxUUNOLybks
ToSX38/B/rT/59ZD+/7VXeCl30oDJsxk6dYzDWXDd0gCJPM4YLrleR0mcj6/v9U+8L+61ZXjQOdu
NOJR3DVvaBZ3oF4sxkdDWlcDyHw8Su7E+5I9HeUuXd5wBa8ZwZUngAuhk5Q2ppKMdo/lG+PaWQjA
JWn+xku9Nn5XK1zp1wVSjqUJk6JFDcbeZKVBOFQAnIsQGsAuAG36uL3BVv7a61wt+JlWTDleuy6c
htasvbhFZ8q7TGn9/PspeuX6xlUyZm1Bd6uNTMRayCb8LO3QfFNLEbfyvutfhQfgUVuoKjLO2BYd
FCChgAei7vXGZEv7MPzCwn5AJX5aMmDq5KoXc2qV0H0FyjKa5dc0kbLVE4UilT8LAqyHfmqkCzjl
Cg3BU6nFy4ZG1Sgab7j8fXn+6hmu3AJ92rMqSUyR0M7Wp7hS5G+LeKEFqRpN4f59w7jf+6f31AXB
0Lt+IwyHrRTcAqivwxIbxhs+4VcgMhRljSufUJf0MRpK1YUmHEODo9JmZ3kJnaBklJuMVnJlyLrW
jmNTgtmo2IrPRqwrX3//bq8sqB2u9/O7waBVbJ1KeIG0mFyB64HyDnamdBRukbBchEcjHZvm4fc3
e83er9xDKyAha9QlR6gBUras0CXqKD1sLm/48Neuf+Ud9I4m+W4dKZCXm+Ci90n74whN6O+f/hWH
alx5g8pq02nbt+dUV2sAPNY0w/6VzPVh6lp9cehYMl7mVcvL973ONZXiplUdDEDzniIDqDwZ3XM/
SdUbF39l4q8FGJQyzoeu2+PKZW4mP42T9RE8d5UGF+FC3QR5Nff34/aKfetXkYEMorbJYH+hgRMl
j2f4rsRHWatSWJ9rMftE46n5PApVbPj0UMeVA/kxzYO/v/crFqFfuQd67uUGspM2hH1KhYhmMhHK
nhV0rn5//Vfcj37lGqx2pAtX5AjTbgnJSSJcY/FQwqTf9zKsqnb3+9u89hr75z95oKRUWvgxJCqG
M0qD1qCTzcTo3niJ166u/P3qDVR6rbUvSxT94ke4laRHAcKn6H3PfrXoY33M6KrnjNomPan+cXkU
oCLw33fxqxWfAhbuBHnk4rtKQY/SjQ/hqPTOq1+t+LlrZMTCe4Z9UJSjQfeRozQoZ77r2bWr3T+F
yN+qBGwzo+n5C/R2yHHOkj68b9y1q82fJr+hhF2jDXMKPreNJqDRbclvRmKvGI12tar1iyC1tFLz
9NvyoqC2ApVan3vvG5qrZbvVBRqXTc1JqK+o8ud64lxgnQred/WrRZtDS0zexGrCNc8O9YzmpdTq
z++79tVKHdVhjFc6msIUGUoEGpuLM+qwsr7v6lcrdVrnEvbCqQmFVUvo1ocWYW778q/3Xf1qpY6w
BJWZyLjUQgrpMdThdtZUnfu+q18tVURHs15pCd0hR1TuISI4JkRVb2g6vGaNVyu11pOZblOGPYG6
MEUkpSclWkvi9BY3/is3+NEB8JMHFmatHCRarUIJxKu8TPDyEb6/zwFf0413Smsa6SCDMeq7O7Vv
PXjQ3zfq6tUyTWuYIi0dLn9Lv8xw7oxY/w0sF/3yPpNUr5aqqXU0pnZ9g5YZNChuGwtw9Gi0rH58
l9lc06Nr66ZJPawYISxEG464GR6mTUzfyLC/Nq375z9NK2JaSM6VGCWEEEN5WnQI7lx9kNq3AoTX
bnC1Yjeahi9KujPJF1IHFrzstsVWJ0nT3+cq96rKz2+g9YhfSrtLqJRaCRtYnG+03Fze5yrVq0WL
NG2WljH1AMXUVSjwm5z+uKR757NfrdoRqdU+10hRYJw5bcLANGutfINf/5WRV66217ZdDXGBXS2U
6U4LLvlYfoVnrkjt39vlvo3+4uC5dyT9PO6NKqZWuayMjBzLLNyeho2t+VRD3KSN1v0FksCw6Ebt
jWWw702/ut3VOq6GWYEVqWVfydrccLYVwke7Xk0aVSEReUsg8LUxu1rMFxgG5jxhzFYB9WqxTVSo
1FTjfa5C2d/tp8U2Dsi/VAXGxII24MFspsga47dEDl579v3zn64O4yt9uzVOtDX1Plinpj8YUHy9
L1hTrtaxLDTapEg4ik3NpBsdVuq7mNFv3rCm1x7+ahXLxphLymaV8AUrCBhL4sVbjXp46+Ffu/zV
MqblUh+UAmptaVsq0+Wv3ScBfjhQ7R3qWxAzrvN0WJvYaM55lfT3tTQ8CFq+84nA/lpLCUht9IEv
gC1QaUNueecac4am2bM5g5V/Ly5zej/KSFifyJKTaJrMOoZcsS5M+LymAnbhAYKoDJYpDbllqg9r
8QynX/kMyW8HrGhQzNY11QtVDE23QjQ9NABIc5OJCJbDRxGsCfq/gb6OGxj0XC20rxZsk0o0GKP+
MrfrYN6vlw2+RVXvoXHdMmje01QuJvGNOfqhtvqLNShf2S9U5cJlGcQyRD6pocFPoQncp121Aed0
McouSGp1A5UONwn9QBMc/EFuon3sou0J24+8wKux9+Kqdf9G4LD7sl88kXLlQFGnUAq5qmrOVpfx
f3N2Zs1t60AW/kWsIrFweaUkU17ibI4T3xeWk9xwBVeQBPDr5yhTU2XjWlYNXv1AUyCWRvfp8z3I
jlT3SFQ95xsIop2hKzqm5oZCMzjAOCGfBrjLvr/7nZlQNhxP6xLwxqpAs2At/AwErwOBp9mFQ+e0
27zxq2wwHO+2rd2aqj+aWY4QXhZE7xGwizCF69H1Mpntwe1XWJvqPPmAoIOkdmxjIr4FAXzuTYLG
f8dBsnZTNUMGYdgAgiD8svZeF7G93ybU7X5HTp/mxX7XBg2HZz1rjyVbFegLckYhKlriS8i7c5/Y
2vEApK1WVsDVjyEfk/ksljtZykvH57mnWxueztdti4C9OdbgfT7lhY/O+mCKbtw+rLXf5cyr5DaD
qQOvZchcVz1lvEvCS9vpmflprboFLtLhGCzzsSmiDg6a80h+r6Wm3oXnnznrAyty8WCh1VJi5iNT
DWx+2gHuGSmrmjhBbVW0j05j9BfP+GL+BLzaGgbwx7HpBb+Fb6X+GreVufD08O0xCqylVbZMcdjb
yCPcdeGVvQaTyeFdQgmwuXXU7fqhni51lZ2ZS8HpHV78kg5YnGWpWy/z46W5g7/o7yoxjdsN4W9d
/sXDTbDUc9mrPIPBpcqgu5kAVC3XC1vEuU9tLeKGz6jFAWd/hL8s3JQTERf8APedk0OPyGFy9v63
PiO74Tb5SQ5D1CbwpDnO8AdDw3ixaDTrtKR5gr9Zid4DQHBhK7gOwHC0JGm6PaPVwm8U50F3v8Br
w1x4lbc/FhyYX38s+D6JBbWZ/gjgz6j26N7vv+ME99iFw+Pc8624HFaGUegnIFjGqv2+rvg9fQgD
xffH8e2H87+RwYvJ4CFKA4lhLo/FOLKHYOxhHZq4Lkh70+oripvKiId3sTrqmFaHgEjtNO78bxHv
xavzGZ8zmmhxbAwW545iL39q4TsinMYd9KfX3zWWCye44SZZPPk+3JP8Ec6krN87DbxNEwvgjCVG
yZIMXnLsx6aCJFPAZ3x//+lnNivf2qyUgC8T8xqEaz2wsYWCH2Ta1/A53W99P65XFKjFS9zDM1Po
JJB8uVklY7gCBe3H2dhV4V7Bne1YJHS9ev+XnN74jdDJ1kAGFEVwQGuKo4KrZ/VvtMLk9Cboh27L
PLiryQPye1t3E/le8Pj+fzw3dqff+WJezaJo6jGBr2nljcGumznjKR2qkUFRF6ALBn7fa3F4/3+d
GzsrJFlVXAKhU3vZltcwyCmTbYJ4m/pzcGE7PvcPrKgEftU5fOFgEz118PhLWSSbZi/UKIzjP7DW
OPQqZBpg1J+tYV792OB7/dmf/MRxfKzAZOSkr5UWHkRVPW5nqw72dUwu1fvfHhzYNr/+0mZV1UaY
Bp/J18tHrrfkahZJ5DQywF2/fnojxiYEKgP4ugDM9gmx+Acw4i9p1M69++n8fTFLk6IV3M8FyeCk
yBUuLHBcPjA6MicpI0tO//fF8+kIMTS2bXHczJbwdIjy7SciHtPvFGRcbnsHs4nFcQsWc3ICV+S6
ro4RwJUwjapyx99gTf4OPuawmo8a8JDRfQmKgryDjzl5KAoz/3FZwIBovx6mAQ6cdMWmdGRbNdzI
KEQr5ySLZ7enW9M/J5sPbG5YH2G2uC5XXatAT0GIXhC3OWoL9MS08HFQ+Af+HC2PcK3vv6wm4J3j
463Qpa5gQSy8XGUdLDPvwfaANX4HTd3/D1b8f5JkZkv0epLrJSzn+mggYUEjuO7MLdyYASR7f/zf
DmaZLdFblRnCsM3RbavrDl5zzEdHPZzl9a7vw0vw3nP/xFrJ0VREcMLP8Q2CvkQtnC1wcSftyIEl
KZCS2b//W85sGLZQD8rR2ScwpTzSBT5h/TbCnGUO3CqQsI56vQ6aEAiiXk31sYs1/NF4LkB/qcfw
h9vLWyuZrDA62zo8Xk3keSyR0ChG5lRpY3/5ny92urbYZEhgQHrc5nL4RE9fAkyWSyvs3Ne1lvCm
DDPzhAQhYGgR2BadXtSug5nnQ1IHo1v2CuDp18NfF8yMwwDsRuiXsgUxK0anc+fR2K3qxiJrJXtq
i8qaxyXAe8t8GBeoPFdFnCJ5ZsvuhqiMgc4Ky2NQaJkBejSBj6TdEt0sss7hoVk3iIBodVzWECLk
MAj4bVfWSBI7zc3IXr8+J+0EyBSaL7wHLRLvLpjiSxzaM6vWltIpCIJVsBXVkfSBBxoLrjsoH9KH
91/9jOARPpav503hRUEBCk95jMyYwIRkiMt+FzW4wa7jkMS7qlzYT6BHRPUAv0rvWYvAH0/2h8hR
H99/h3O/0FrasgGXfQ0R4JtmGZ/5Jpv7rqijb25Pt87ngAJ716D6fzJLJ9fRPM57ptHS5PZ0a3GH
8GMEoDYujlNdJLd04zxLdHNR8HxmaGy5XN961I9afHKP1ckth/fqXq5571ROZLZeTuUjLwCMKI5B
kv/hIL+myJmUB6eRsSVyA6oaTJa4+o8LUul+jqu/go/2hXE/s6n+RwS3aFnFvg/rmu6ElwhBj7gv
R4+hxaBfZnrhv5wbfmthT4wRaFFmzEyAJ4qsPvnYww++nd2iO1g2vgqx0XUY1rQwXhYBIobyUrBj
01bv3T6AtbLRLIO8EXhBmSlnNNoJBiiMzt1WVWit2XHFVlrHeDgaB2Gj3A/Nba8Zd5w71pqdYOO6
BrWXZGU1VndUGf969MAVdBsYa80KVN1MP8RJtkgRgvasQ2Axgd51erotgatEyAHmBVGRyv5P3Ldo
pAfk0u3VbQEcqVe0ongzhr1LyrtebHCn6Lsqe//VzywqW/9Gxynoltwg3zVEaKhiMPSW8H6Ghe8A
8u3mOEDWaYwim9nQeoAbfUjJcV3BKOvhiu4Wy3FryS41mkiTuk+yqK7hqSeTAhb0pLtQhDk3QtaC
DWLwMWWeY9uZxgROeGst1Q4iyhX+Fl2wuWX/2d/e+RcBaWEIWUu0BAHa2EWwFC4zhWK326bGraUb
LQrH+VidjqwGpnNyA6QzBwXl/Tl0Gon/ZusYt5Zu1dUriGCoLcDPffsxgYICmwkqP7k93Vq6kUE/
RlXTPNsABU7RSfx91jJwe3VbD9cPHKxdg4crryRgY+WPrPZ+Or24LYfLlx4ilOQE7DIAqVNalHde
D4WE2ze1JXGJ7iXQpQQefn73y9cjrCFRzXd7dWu9Svi2h7SqEiCK6uZunjoPDgdVAG2y2/OtFTvS
AjTLUXvZ2Cj+mFcseW6b5tIF/sx8ZNaK7RjbElWGSWYg179rkSk7lgtxPGMZfX2Ai1hvWikcg+DS
TdeiYbDGU2S+sNucRviNtWTr4EgHTlYAa/6MKkH3GsoQbMqAH1wNjdj2bdmE126fwFq0pCk7SC6m
07GCZtscKMDNVNWV28OtNVspDDdYVV7WDkRlsom+iOXirfTMENmKODLEtVdDuI3J48unWGrQ/8iq
qQRGFD0ad3xUgLQ4/RBbHleDCLduS5Vn7RgUO8aSdR9B/+L2DaiVig6TVTM0QeCXRBNRKSKI7tcY
xLlbrE+tVQzgMkl0BPlOV1P/GuyR6heSEoXbFc6WwekO+xsDviJjPPxST36/y1flmCKm1hKOwsRv
EoFSFiBP46FaApjI8kW7TU9bBUdB9WxrVnoZcH0UdmMJQEatpE7VVejIXm8QoG+NdIWyDPlPOn7M
ActLp74v3NLb1Fq3IjLTEI8oHpmgyFcQFboWYAsTdOjcAl66dpya1gou0HBfRjnmTrASWGqWxXat
/DC6MDPfru9hGr4eIoAV+8SgbTerZGUELomCyFsJ4twMYl8JS6Nubj1YPIqmqS+M25lDwVZjycTj
sqs2LyvJKgH8WuFG2nbbl/f3iXM/yFrJVFbUMLR2Z14V1396o/nDMIfBZx/BnL9bg3Z49NtWXUiM
/pWEvHFKEGtlj3GODdbg7O/9MQRspaQgNUIk1OWfBn8Un4JQIBk1JTMP7kpgRQFV3QxJruKemu8t
EOfVDljeNjnopvPXL8VSMblvwxImVtBRhJvbMW8rDadZI8VXMC8TsmD/TLKBQtKPZP/4/qCf+6TW
JpEEwJ8FvUKU4gNZp2WbHKMkcGuX/V/ruRcBORtaBOQMBFAh1z8Jq//dxmZwHBhri6BxvQq4RuCy
6ytx9LcJpuNgdDs+3doiRuHHcwEZbuat68ew9T7nVeeYcybWvjDD92jTEQgs7Rb8KtrwG8/HP06f
09aLbeCpCxo3iEjyBRrJtdXXahzciu7M1omhPbRSsseLx8H8qyL1Qx1OF2K2M/PQFonpZkItEC32
wPb01Q1t/A2MTuq73W5tWVi/AgqS+x3O2apn32nkJZ+QgAkzt0G3IvFcarn1EU+yrpBTKgIFL7rJ
uPU1ssBaoUrLiaManmRDOP0rh/kfvRaOw2KF4djw2rkbIEAJcMn63gVdeCTF4nj82QqpuCyBmJ4G
LwtkXH2rynz+PlZ55BYh/JW3vdha6nxGMYuAi9rGofyAfF2fmbClB7dPai3RJCo6SI/zOPOnjn81
cuo/wgBkcJswtkCKoGl8Ay8Rl33ZL7BmTMr2gxz8zrEsZEukhEeWRqzYBYow1NmkBnUftqy/MDZ/
96k3Tk5bI1WtqIhuRQvdlZLiVwQtQvvBLD39p/T0PGRg0n8i/nCADkI852sCr/zWVN2BlLn2gJuD
pUCGLp9fFXyB4GrMQBEGLNirrqDT78RO4C9yb8zEH6p5jtmFtz6zwdhiqxqE1GVQAtaTlCOv23vJ
1KXhrDq3UN6WWynlLaKpIhx1FVuuUIvm6dwDCe80H23HuZaOBcCia5wVG0BgRVLc50vpmHuyveUa
QBIN10GeRRplvn6AxElwM7hdFGwwUrMGYDPWyCRIzRb0s+T5wa+4my0Z861zepVRDVwqB0tbqeE+
HMr4a0mN/uI27PY2UAddlA8L3j3QJK2KEGTR2XMTYfzHgDeKC1oJhe03gq/is18VMDMeyvyry7sD
bvX6frCwfvPCGOE0vKkeczJu6NTR7d7t4VasPqysAQkbkUDt+yIdl/DrljM3ZRxUga/ffA693os1
IjsPbQFXERx3Piiz8G9ur85fP52uJSF+jcgugWdjJtBdlA5Dfkl3d3rKf/dGaqu/lFk9wMsXaCDz
VX6n8LR7JmbxbsfJG90aJqit/fKq3oTzlsBbF1TE64F3813PuZsFBLUt3BqR667veJxVS/gPC9qn
SLg1eVJb87WxgA+bHBD4mjC6LVoJ79ah8Z2u2zAcff1hYzQWjGGDIG8Qm3dlFAFbx6c+devhobbk
awMbVEaeQJiHjrc9QPN3aJe4JDc9IyigtiXb0kJjFAYNYmt/ag/JFissWK7yDhRrE25ZSz0GdIZX
NgsYoW3bHTgoeODTdAPu+k5Lw1aFwXIFd+JpA9zCS/wDijZdOuFQdny6tay9JZyC3DNxhuzL9LxJ
bY6+WbXTBYLapm1CBaqKYkxb5gGUkQx0P4abW+mT2hIwvXpEsAa5/L6ksPzPyQPAw7VTfhRU3dfz
1gPFG9xU5EeZSMACidBIrMIhv+CK9XbcQ2Py+ummD00w5TNi/LFQKK4KcijD6tFtwlinL/of0CZP
ZJStm5ibnRZVCwxXL+bJcc5Ya7rYVg0q7BJnYNLDg3YuxZdSNPLB6fVt8dfgoY3UkDHOeDyVR0hc
ymzRdHK6oVBb+YVMnCoaIFuzrezhhl6t7WGb1SXTpjPf1ZZ+mXyalyTEd+XT1GThPKCJB+2QF5KL
555urdW5g/cvnHgx7lH8SSUUOIjQd7N0obbuS0AsQyDTjLIxn+vvkHfTz9syDE6BOLWFXxOFNcFQ
h+BzVab6HMV9/pRQYMTdpoy1WIm/+Nvglzgd4wQEEwXS8FMoKsTNbs+3lqs/U1yuGA2zeFMLLNdx
By12MBYtvrg931qxNC+DiAGQnnXxwp9aFkwPgzLFZ7enW8tVFnJkklS4puBU+kqiNv5UroNxW67/
UXVFLKliingZyOwxrbcZjJN1cMuzUFvVFQJDzgNVRlkPH+pDIrR3J4Z8+uQ0Mrasa8wT2tQli7KT
on4/Fh6Yo14TuM15W9a1dth+59P5NHC6FyGcnQj3tduUtI3NAG9Wba1ws92EXID6gnPUNQDRvef4
/NMe9CKTsxZLY/zhdLjWw6MexqdE0J/vj/qZaDy0VmuTnwDhjckzOVX9d7gMG/AAGr8FHWgqHaNa
W9M1m67dvBq5oq1BPCYHUaSshs/l+z/hzE4cWgsWmbkJQskwygqfNrhqJZ0/p+Va56tb+BFaazby
cl2JHreJUQVjupaApSSuVzlb1cUU7bZFR2D6sbhu9vDeBrJqHGKw0J2Gx1Z2Lc0Ut3KKEfZFK/z2
Bz/alcki3AbfVnY1FPKQuMCOM8DFdLfEzQ+yeZds4c98WW6fsXQBTl4h2tZbACDOAMUeLFSdEkbU
1nONjYQrgETCSBpPpKLzAH8108Um4lMS4Y1rLrfWLKxbw1bkW5JVTVIWx7luhbyZSag+evHQ5Ddx
AO4C3P3Hx0KvBtw5PdddmnvC/5EMqDYFC5XyGxw5gx/FBtfyY87i4bqGfu6XyvsESJ6iVb/enyJn
NgHbuEhstWeqdsKxsbXrNw5ifZO21ZgAGGaU9+P9f3LuY1o7zSgWugqj4qzr0SK4RylDA1495Tl1
nOjk9S7JB7ws2RCrqm6dvxHNu2cmVze1N7XlZ/GE1GhRECyjsbwfuQKQqTDPbkNjbTCz1l44zB14
jws3Vzyqou8zDHrc7n22+gwYeFjkQMuSlWjhgyljp5solckAlYnT69sSNGRBSDvANCUz8MF44izk
P+KOrt/cnm4l0toa5uLwksO1X5nq51qL5nrOYzeBErUd2XL4pUAAXyLXlTeFTIsakuAUYAAeu22Q
tiWbJtGkkh6nkyfQtl/RicDeubq0zZxZVLYIrRijpMkX6Dn7BhA41KcHOGG4jbu1XhMYHiyR3/Es
HwdxFU3jDdgNoeOUsdYqLTtVrLkHOFjJNxQcgvFh5ma8MGVOAo839l5mrad2NhEtyy3KyNDx6w3o
mX+JnGYgoTk4f+jT6M32tVwCgLF74ZirtgVj6IuHp7cZeRZ7m7lJBItVuqltcytZgfr8envTDQvN
RGuOXHiD6CP2NX9a2kD4B6fvbcvE4NwOZUaMQfORX9lROoJo6A1u1Wtqq8RGNjJFTlIr6vdhWm79
rykActTt1U/n2ov4uNUEp2ePhzMGF/dULY0CoW6MmFsSx9aJmWUCKEOha6CO4uEjDAPB9BzI9o/b
21sLLUYZla1xDKpfTz/AL9/sg3Iur9webi00YXAb3OoozHqtgwz+im0m4S3m+HQr9A511Q5TzMIM
XthAXjL6O2+SS35dZ/Y226+rknTsqQxYtoh2PIi2gNaNrm63TVsbNqieaQkznIzr5T6n/pDOQ3lJ
kfRXk/HGBmTLwLoREXc55UCmD6ztjyh6yhsZAsiREjOMX+DnJGXKSzYANksaL0/jsJpAEkQFhMHo
e2jGNKmbfkijSJkPADV0gG0PXv5RxJ0P+OAa16VbHuvELXu1dpAxEN5okKAMIVuraxjC4j7o1iAJ
s7vXT+fQ/0P7VYLGvk1XOPYeGzY7vri16NGXmqyGI7O6mZxkSTkumejAuH1/3bzJ/gRZwnYMC/1u
1MwgJluRCAFRXjeieIKJ2wysLIxDx3SpvOBT5TcjqK8tL8qbtepwu51PsLFU8mLxD2GwqHDvQU+t
9ms0bl8Jkb48NNvItzQGkgNYSqPVT5/GwJyS8JNaEPalQeeJ56gT/uSkSkRB5/VXCLwI6Xkw07It
KUEKFgHMCoEtndi/7w/W6Wu+Md3tAra3jl05bEgoGpgnAo1NyjjaMWOS32HUsweNmsbj+//pzJ5g
F7PZUsOTsZx4tjZdfRWWy/RPIoPJsYDlW4EDzBQjRDsEuUUvXK45bPaRp3NsZCe2m1MXD7MWPsEJ
vmGi7hoZ9Pfx4uP26TQ4f6fyi2NwqqD1gzIUQVUfFWmlVJn2hDvmXYl1klQ9JlBSM5710/IrwKJO
kZJy60uixDpImlNOtzAheN1FXqTCFF+TIP7lNizWR20jSf1kQoZljfl828FYH0vSv8QdPTMjbT0h
csUkiKYphJ9aKT8S6fE/ChSZJ6d3t/WEvJrryPAIn3Rl5OfW4L33BYRil1pkzm1ztqoQbaiLQP4h
RME5au9os61PTUum5tCVeQnuLuS0D5CAx/dCtZrdIonRye+CdzBeVeh9/9oa0t3XYTxMe+Qutk9i
Kkp/b3SjTFoWOvZ2qDnOKNT6y3YP5CQHUD5f+3pPT571eznBNujC9D9TICa2ngPq4ioE9Ypjm6sj
iJHDwvwpe8JYCq2Ojq4LU7T5hxJmYY+oDJk7yGB69KlVgXDTxFJbRYnurqJiOVq1ie/xv9NYYi/c
uc0F68BTRW4gEiNR1tDJM2nQigUY8LJy5H9QW0fZ0zWBoheVlVkyYK5hEXOo4ylyixVtV72kWQsw
PnyemRgWfgL2wzeAWNaOlXlbS6lhA4ig65Tl8Ovi1zZMSHGi/uG7uVRQW00ZFcsk101xhEgMZOMR
dXQiytFxcKw9aoC2vNKhDLO8RNALNmXRPZVD3riVuG05pY4WFJ9nibEXxXhNSy53USg7x/DCupkO
wO74Ss7YvFuNoiJKZjf96Ng8CVcCK3gJZYtQKGa4OUrIO+AnmoLwUlxIRJwWz1uhyymkeXFmxjO4
JbLDtGGzP7GdKjs4JhN0Phc3DV/CP05L9z/SRy3NOG+o5y5kXL+qtSzBzmZBealefCbhYYsf4RLJ
TdvgmJim6HnqVQvnUL/39c6gc3Cn85L/G/l9/7PhyGCibRzhmcsPI7bNWRvXFLGk5tlQzz/rPHme
hKMJI7FFbosXtHE8bDyDCjb/CNPmDs3Rs++04khi7aYJYwIxK8IZswTlXcyK4LiUvDm4jcspWngx
rcpZqLXrAprFS7Leb2U9fU3ivH58/+lvT1piy9uQxax1V1QUopKh1buyrHq1R9+IfBph5K2cEoDE
lrnBjGopk77Ab0BgmeZj9ZWZgTtOHCvga1nBTV2sNMvrPj8UdaWPwcDczhpiC93yNlfBEnRAuYd1
cCVWv0dDpe+2WRNb5jbAobr32pZlcp3FmCrjTcc1aBzLycQWuoXIFkuvwPOHxJs+aO5DDQ7S3IUw
6e2AldgSNrgJzUFZ1CzzpjWEIIn9O58YpO/PzHMPt7ZTvDmcZSYcNFtl6tugqaqUTn14oWR32vL/
u1kTW8G29koF3YqUtD/3wuymvpnDHXyMNLzBSDywq5ks049yJfLn+z/nTCIHXMnX6zjPQUEzQUwh
2Q+QBaj0zOdUowPkzyk19WHpY9Gc7iuyXa4ClYdDDR9MJAj3NPfpnBrkmILDzDuypqbrm/7LEo/i
tslrv00RLUbbDbrpUA5//3XP7Au2Tq6sS3OiHdJs6wKp0hCym28+JAk/h7FwcwsntlpubiOTCH/D
rgA6+X4MZrbzuk7t3/8F5+aPtS2Qmnm94YZmZiPrcaKL+MzRnum258dWlNVucQTnIJ9k8DoZ9/CZ
lzfdOFVOYRCxtXLbQItp7BmevrYmpS2pPlDPUWhPbK0cXaAcCqOOZvBSode0Scjn2CSX+m1O6/ON
lWVr5dYa9ZIJ3tpZNyQCuZuuGb53ZmqbFK0xS79nfji7sa2IbZo2wzllXgQNstH0mPpAgYuf8Uq1
2xSytXNhIfNa5RHJ4hK+YgdWcpDoBtnOl2zIz8xRWz7XiB77/mkWbUlSHwEVyPclpBWOr09f7zhi
8ceomKmPemEc70oWRnt8DDclLYnI66d71dQhnwlc/FZG8qBzn+9bMbpV4Elkrd52VsUcogifcRzv
O5TAYMkpmFMZG+nK16/eem00GyBrM9o33VMNXF8a5bT/5rTx2Mo5HZcNE70fZOFUr9+Qta8/NEpc
IkO9HZ8TWzm3djHyIf0cZMUwQq+uxrn7FhUs/wfuGKOXytnLl9SbC//BL8d1zQo4mzppbIktq6so
4bpetwByyQ3VDjiA7lA0ltduw2ad9xtngm21DDIm+zobW36FtjfHOMuW1WlZxHGrhiBrpmV7YFXN
r1bCpVuIblukTX2E64zAq7dFVP32+0ALdHfDpMFtZKx1bDjrFAggOA2Q8n+U9bygPZWQZ7enW+u4
XOJ1QATiZ6Aht1cCOQMUDRs3A3liK+oojvcgCmM/myuIMVNgfGdwJQ133EFtQV2rYzhaBYufbW2Q
7yNVbnBZSdwkHcRW1EV8Kmaol4IMMoDq51CGHHUb10QTsfV0wFjxfu3zANZ6arzZwEzK5qD2nTI1
6E95vctFvMYttNvwYb0h+jZNtP1lmmotL8zKM+e8raiLvLYYKoFtrhIwrUx9L2lVunpQNqVTPddP
yNCGym2B2QK7ks1eAcconGSa6mv4Yej7YlwvaaZOyaU3IhZbX2eqOgA/yvMzxOdqu6Okjj6GhmnY
6lO+Frt8ibrx4KMJhezHv7Gq08qzHdSaVTTr0HV+VgGVd+9TU9zJpZzcIlTbQs1E0Rr7BazX4aVW
fOxnkAdarTfHyWWdz0slCriFVTB2j5bpMPLyJ8B75sLUYmc+iHU+83GE57PBusjZuv6atREPXLaX
WA1nnm6L2MYupjMRBckmwfwUwMB+l4TdJRkV8GGn13xjPtkiNg+FdQH3VpKV4HFOUAOsveYpfJ/q
dkmhstrGgyrAY7n2NYN7LVfNqk4aE6/da0NC83WBHzOktTAc+x23hsq0YhrJB75FCdnpqRPrIR+7
ME9Boq2g8uMmrO5M0i9VCk19xPeJHHN/N0fodNohW7cku3CMowXguLGqd7FsiN4Vqva3bK7rXu7q
fu51xulKl2NSIMN1WDa+xCkHIG+BDfHS9VeaCohVtDb+dIOW1HW6ndp5WHZNjWrOp6kAiPvIK2QE
DuViwD5rSMjDtPJqQm4XU8LNtixWU6JiOTbLpwpgke8+ojz5z7AATI0H87XckWXz1E7Uxm9+0ZUZ
tZvFWq2pgL9g9SWpZr9KfR2ELGtw/d3SDWKXJ6hZ4eMUyrGlae43Ut9E2mCCAleH9pSveRfAiayR
phqPPPL8/JYOniE7gSKO+cDBU6v32jc6f+664aSawBavSKqaJE5ATWqm5hme8M2/+HBxfkgomYKf
Acllfk/jNsSZxmvVpKMnvSAVvs9wP8/nsb1ZJDKBOwUjZ/8I+306XgewDO3xiv4U74JIig5hThg8
A8bI9M4D5TDa1YUXfCHcY8knAfTUNYCQEz9qmKIXwAdSlT8awvz1w0RIjaIssoEVv6HevOS7qi98
tgduqPtdDVvdHQpvqBN4jFWBvJ8byH93vk7W5iARS3wstgbsr0Aaqo/GmHhNmy3P5QFuZZO5ksVI
fgRNGY43xcZgtUbmUdyrIS8f8YYV9FwFbEOfBqb0Y1XKZ46g9Lnx4H+0HweNFTVoMj10/aK/CNmy
x03Psj4QzSBWWWgt+nRoaw9WzgFc4tJWhGS/RKH3OYHd7LGVuE0gyZGM026URH8h0JKQY15JZExm
Hm782JZdR/bBxJEVgiNZNadVqSvUkXUfDscwmMoPgEG33QODXXNySMZSfodWUlR7rcNa/qjpkFdX
dIs6fTXGQUy+1LlYyZUa6ry+alDHxKSd/a37EpOCB9cUZCsFemI7zXsVxz509dxT1Z6hd9pLxazm
+pDEdNLHfpKqvaYhx5TE3C0q+FDLIE92MfZ3lNK9Rg9pW0bIUo71DNKUkkk97io2BAxCkHYjew83
//vSLHP8ZevG+maM46T5raeVRFd9JPz6lpUAjiAcLGcUvqbwT41E4k8yhvxjMFChDpHB1z3Gi1g+
FEyH+J5G1eNh0mxYP6+GkeWJcwzNrpkg4QUacVr0XaeJ97REjYEhBJzlw48gOlci7WFp1adiG3of
bw9ni/tSgpi55xvW+VUSL932oZ1k4u/xMfP4EMxl9Dvvu3Z50iis5nso3eLoKkim4S5KFuQioYzw
ntEAEYS7slAtslpVNSR7MgRJc/C9cr0D7QmlX0/A//9W9FOTfDzxfMWUTgM9wTOLEd0Tmk3zV44h
LPcs9ltvNxdQmd7qxeh2t4ZKwWYq8OjPZcISR4/OeNpN+iAsDyc3x/FqKzHyn3NTbexIgcSdb0M2
PJaNdxDVqp/9YsR36WAMuu3jAuSAOg15f3Ld7LeIxAe2eAz4xU6F4gYGzEWDTxajI2iBvYa6i5cg
QPUnJ6v5MIKH/TNW8SJvK8jK1+/1QrrlQy2qWl23XsC3+XQ6RFWQsr6bkAaOSwhKfZO3YqciuYpd
KPPwe8yRtDx4vph++3mz7RcPmQ98/5M0Rh66Nk/2qpIyi8gAbruEP31o+n9OEoK0Xui4K6fmT+lD
IZgCswDVf8x/5PDYu6IKPZ8d+rH21briChkPyc4XS7XTzTqluI3xz0hT/A9nX7Ykt44l+Stl9x01
WAguY139wCWW3DdlSvlCk1IpkgAJkgBJkPz68aipmelSd1uNXbvXZJZKZWQESQDnuPtxJ7nxkDWv
STj/2CZp4Hfi3yziy3gaYTHfeRaPGRyoTF6Blc3a2qMcjIks8MjUFS5FUKPN7qLqWtVk8dlsQ3KP
lFLIo12847L6HlPfqaNBDecgSAhSSNjnk2U+qxCIiyPAVkVkZ5Ejt+0LTrD6arU9zyhcFau0qpLb
fTVTlSLyguUSbO0Clzny7Of6Ow9Y+R1pQvwxbEMkrC9kSHuK46b2HDs6rZss6Nz2NLrJfUNo03w9
KE6/tkPtvoloKDPbNHtGg6h/srbDB2xJchJs/WrW6GlG6mjaRbbLgrAOczjB8BQPJb9qoY2CDH+N
YCKs1BeYN0T3bOnfSdcAst06JDgo75/WDgMAYUJcXpfwYhmHEuTUlJz0AihUtpAcCFE+9qp9FK1e
s7gKpiPpp9ex2d+lpbxYMQV4NPCXTIme3FWoCJ7woWs+yVTKVJvqUYXBdzuF9wiiuk6ScDrY1dzv
+5pM6b7Q5gNmOHwv5KyTLyoJKqBE8JHZl6WQ3RifWoegZTWArxHj2Ga737tPrOyQZbu2H32/wyON
xt0VihNbtLW9oVuMwwoxFd8CBMa+l/NwFny9bzu7ZqylwV3o2+MY7I9aROKMg4LeRGG9HxbJbUrn
2D/N67Z8s1pvqSJTnGGNzbelwHWqUX2kptHloQ/RydB6jjIUG/Vb2W3bkwHNfRURPL4NPKLzsezb
lFZw/F4Wux2ngb/vVYiL5utUJq1Le9Edth5OQALmikcxiO2OkURgtKl0VQo53pRVnPF3WCrNP+pZ
/IBnlsggVnFHOkRv0Dqqk2MERisIpj/VSE9NMSK7n8JtGHQaBXCNxkLD5Zn4t7pJEDiCyAU8dK65
j0q1RWmcxNU3XeFAm0I3pfVgbFLgGSniqrd53dX8bqK1+h6MbrzdQ8LzpaOHIKrGu4CjmJym9kqi
UMtYqIeChooilqtDicSX4M2B5D5ZU69pO3ZndMbypvT+rqnJi655cMLiKVglo2LzU5N2JdvTVVKe
6bG+slP5UlZ6yQRi2jPNVpe2yCgES6GaK08pdu5ZfA3M/F3AwiYbIDtsU8/WsQBnMH3HLGeX9zFp
qnT2jTtFGjst2WJ6B7Ox6F6wOsBBsfu3HUr3fKl7h2wckaRTU9kh27fZq2zj3H020F00OZ1d32S+
jeocQRMmnWAFiL3FyPcqWOPquIIxa6HMqURwlDOZxswy0p64jZdsq8s1FUzKdEVZkPF9eUcvOQXQ
GLE4THsMo7eQvvDYIrVlvZbKBSbv9Gz2LFkilXGLLZGtrLqakce03mFcuEkhSgxzipDQfL7oN2FJ
xjEsKK6aktVH35c2q03zDs8lncLzpIKNYcTyNZrFywjvsqzZEDGEX8Kj/TSIks+w1Q+CQ2L1eC27
+W7Zki/N3t6NXXc1I+3oFCbNpF4xa5rcoB4M+kcDfwwccrGfviKC2W8ZXUU3Y7UMEIYu/nGo9KZy
Vo44HKQYEljyxooVHSC15mbZXXIwk2W3rTKyTpFNFMaZ8GvQpwExCTqNRKC+6LDXpM0Em2OLS3FT
IlHra2VXlo2o/J9kEqtUeEpuzB4XdRNdowAab4noXJ0Gi/NFTeOvc+Wu+nZCqEWLIk2j9ruH53xQ
jGQ7Dq7r7mH18G0S0C0nQ5ekbtmjMUXofZwtVKN5MU2QRTJyeDSkQ5VE6VVSRSM77UFHonRcaX+F
7oR3kNLK7VcDs5njWnZmzLXdqgIxOWNKuNnEYdGiQfF6sUSP40ofmiAYslkHdyMotJRUdZtGfNQH
G43RKwcpiDgrZI6OMNVK2zLAT6HTTdvN4Np1w0TPddO4vMQJOmdU6v1kOZ5TmFIKiQm8zny2orE8
a1jVP5W7AkIi0YOlw5J0SV6uMBI4Wxnph12vc5HMa5m3Bj5249b03/qgm28GH88Ii9IV0hz2ITds
cQfbKhRBmCI4MIB2Xwwf3Am7hikSN5hC47wuSL02T5ol7JGhpkCpuBGTkShKzs3ad1+QNQ6hGrJz
kXraDs15Dib7gB5tuQ0Yw7kY77GZEIJqRBboBZd4aeLgebHT+OkneLaOuucnrkVL09IM0blBIX4D
A1mRNetIn1zn9VFohgGZGQ8+gxYTNuUDYmzcKlnK4MVo08YM/U/K0NIm+/Ii10TmyqoBmI5pr6Dd
VJhaNdVrW8LaE9N9fU2LOWIkTEOl1YerfP8MGrK7sX5BdRw5d8Uj0+MRq+opTWJGzsku6tyrlVyJ
clJnw/qoAEIb6wfrx1kV2kRhhB07WqEDgn1auQVVncObtnz1UvVximU5fUu2GoGwyGLqbyFNab74
cqJfpahw7WrbmlchHEMjTSxB8R8ysKS8fQuNsfmSXKpr17XhnkZmCs+0cuH1uFTDu6xA9KPPQd2E
rjIuygT+XK6DBz2Bu97NsBk5nUo3m5Qb1U23q4BDagp7KZJN8bTorJ7IjtNJdSX6nZBF4ABK9E9i
TdC/eLdcrZuJ74AGsO+XSJwUwZcjHuZKe8QK2epqWVkvU2tC+4pDJx6yMHSQWMIns4pSk2AusfNT
f1wxGXrGFhc/qzrSb6zlHmEO5LZ0EOGnNtiRRr8y7IDl4KNcuwQ7ZjCu5oCj2A+ZauY7At1kjiI8
+cTU7dgXeCqdutNWYG7qMs+U+RGAAUTqEY5cntzhOfmBkU6PKPnkYdhmPLebWgsZzkmfqm3ADldH
u3pBmOD13iHAs5r6t1kAREjXhVIDvzA1iIIFmj+ySAzLt6WVZj0g/zjAOJtmiAfq98z7hj6sbYed
OORjM+faU4k5JT/x9yGx21dPqkWnW98nBBtbmUCk11ToTEpSvdSy2QCDCAId/jJU5BCLMNlTt0t3
V3NXz7mPA3SDwEMkTaMKxsTpAgDoEGwEufCQoA2v5bi7PFIlQmEkJAfXG29RxnAhf/YoRLKhLU1R
Y2e50wvXuD9OIGWtZFV0ioNyuyoxYPi6gF0qahEs19LWr1AgxddDDcBIY09IMT6md5jLAciB182Y
9zDqPgeR17hEDa9OXa+rI84Rdbvs3ZSHfDO5C6rgoGgXYlaLBlVaejIXU2fN3QiSKUORrF9tyIeD
xdcZ4BeVe8TxXg5DC5SB8u4dMOnyDsGhPYZjV+XC+a7YsGFmYpiqMzA2tHcbcFRALxAED9vFQ07a
RwUniDyqQ/3clMOoU0jn6yGr6fC6IEkhFcuy9ymsW8MDYvr2w6ixIy/MDfnMQlF08Oo9L/PM0wk7
yr2M5zqFchhPuGu9SuGGKHTOsMnmjpfsXAZW/oJ2VJ5QKCVnPaBxxAs+BhpvCT72NkcFKAs2N6/o
W/nB6jl6DKP4PjJD9UZ283UOFPiXVueyCx3Mo9ryBWlj6gyfqHZK2xUhqamCfTHKvqDJMIaBZgde
evF1PQmVqQjJZz332AU9vEuB3JlbuL90KY/Ukk0zxI6rbjZMkc/6xyJZnzlkA1wTPvGDJkF5CBUm
PsapHL5VTqGgXpHe0pBK5jur5wLmju7RdE4+DDiDvyBmELZfo/CnkQOo2H15imzd3Clbd5hRh3HT
2i4ve8BoGkBphj08aK8aBNu/DWNTGBSfl2pMp3vjwoIZdOwTuATs/jpH2yTRbDWP7RDZDNHJdbHW
7GcYVuFxMnhEGj6e1MqTlAuUYGxvlwL2qr92mM9+j9FUXIUB0tMCrdt0kNQUYBPsPbPRUWm5Zjbq
vm0jWS7a6/GASGiRtb1sUjJvvmiVWPJywseiSmxHIPPsrJPtYUPJdbSuxqYr+usoCD62zs/Hvonv
aeTxCarhYW7kXRSgUfRyAWwUkm9VIukxSBRQVVgE3i1j2AEYAcSdalsdS8IxhBPPmMfBDOuLN+KO
iUsBJRXL4N7cFVApfQ1Jg5Iy1u9iiaeMTdGPRvVLzhEmfhdQ7bFKnEuV2+evLaiaItowgdVonvmt
l5nHBNJxM0ZnVQ9X23qN4SQq9vYW9QnuKQ4HBNHvtCsAA6Dq6iV6CVgC4uZMBAb/tDqU2xpnncXc
2QDX6gsuytK+s/xNETpeUR83OfIDTYr6YYNmRX2zYwWkadWycCa4HxaNslSZF7YOb0kf9agYRpUt
FW+hCazMYbGtLYwu31uqISoOg2KB0+RdxRHVSBb2aBE781gG4VzUy4IKrtYqNS1i2oSND6RakxyB
9PGpGVuW1kx9U+UgD1HoV5HJpCRvIW4CoOqlfoF58HnG7U4TAgkwHvnwwIIS+8HQd5njzXiAO/lT
DNrbqapL93rZDM7wNr6akZn2QBOdZK2h2JLkggmote7Hs0N+/PWYjLKoZYX2qLcwWvMOtGHJuMuk
HucbRfQ8pCHcf76i2nlHzaqvnFDb3SBmkoVk264x7VQ/sHF0OP+mHR8OSHFvU+KluAPIqm/nSrxZ
H7f3k6ii9YIVm/XrCD1A5rkp8ca1uIPnm08XKGFSKD2W91U1mH+J1IhLNWGUx3uA1a5TXlx1ZYJz
eYFYmQDyqqMHWSFj4LjCbwJT1NOsFFDwcnkU9e76w6q04z+rZrcZ6WPBr4z0M89UCWwvLTlqnTRs
WNLfdb7x9U1AHE/R/XU57qzFEsSZq98vKST1eRIRQoZhVG7Y80IT9WMrzRK9BcmlvEh9K+O73rDt
vKmoWlCm4AB8n7p24VfA0Zcow0jSZQFD9HkgSFPdMbw8RwFq2Z4OecAWtKMXOO417OfI5ji/Aijw
JJE3NaNWPZdR1JonAaPI9bBW1VA+IEJ4OM5EoUcWTqPVnLtlFLfNLu1VGUN0jYUgHyid6ZwmoIrq
xxWjiAZIne9uxyCw83HjbLK5G21fXdFmn4ZnQ2ecs63eZnt0IqAq1Stfy2+uDJgtAIGCX2mn8QuE
LhwdzaXKSlfFkLQ2ohLoH6njEhOOmMu7h8kTLDpTcDr+EEUAW3+6Cbnv12tD3J5XG3KP05rs8/KL
6R2HMNZI6A9x09gvLkmq01y2/ZMW/d5fx5FT9xVOJSyMUNbjeSK2eZn7Cs1/kGzBS9x14bPlvt+P
1XKpLqomgrUvViMw0TEcPXJxYS0foKNbk+ChCyd2ry7W8wcblj3g92ntN/j1QWd/jupA6Vuc3aM+
8QEuxueON+yE5wunl1mgRFJNt9y3wAs+ejapG4wlDmC0WobBBSS0xzEiWjeN4AP0S3U6h4YrJDy0
SuVdL0tzEtgtAJJCK37Cr5XPHp2MOM/wdRVHEob9A5cOVjL9XG4YdL84F2OHKsefcIKdXhTGw57s
2vE1rwbcIXD81v6c5ExJjrabkwfErkenTrMIGFEfyGcbVEb98qaH/wlKR+TolHCCdWmJS99mZeRF
lgQrOIhRdZVHpTaUX5u5N/WtRgZwkCe2GbFMamLNtSFaXSXjqG9a+EDSAikqw5wiBawMH6LQLVlL
p0HcDSSwU77VJhmygdQ/BUgPnQlWqqFAKnv9lMhQYFp61NsJjSxn6Sw5AJ/ZJvDQb3G4peBq9K+K
cbAidTL4HLj27vPS6/XXvNnoGUOQfDsokHFXktUt+dUx4MdFnTiLIelGNccIg9hXGl3ueBEyxa/U
gGu82Zpp89kgVjZ99FsT8iqNlfL2jsx7T87hHlLxqOUu68IbuOUdum7gV9iro+VqqOBBlybMW5Nt
8KqU2RqK6AE3Q2pwLXREIdLGmMSFiUZs807JJ+TOWI2NrmZAGNgeAF7jU3+aw3ExmUYtBmHS6MtG
XU9BGdKfFJhyeOi3uYovvpswWf2QID30NciTUTwSAgQoryfetg+m3UERrjh7jqEJp+3yOeqD3E0E
m7+AYu9UVguThUgzf4WkdHuDT3x3Gy8+PszdvnyBIAEAtsPhfb1F0vUZxvganxJTGkT9BAv/YVAy
Pg3gyl6GZe6Sc9sMC9p7RiP6ZKV1t2STQ5djzdafuAf7V69iGZ1kSAicHs1qMk50cD+vantsV/Ds
dYfuMiWdQivBOyGaM9ElsCZg+3WHChWATd4xFb0mzM33KP7FA2ihUqd1o2YFL9AlGd/EsDZxZpPd
lFkICPdSbFSL+2RsXchBsAYxp8nEk8dazfsxQmeA4O0a80pd6/VdmEgQCGwfD9TLTWDXXGNA+zVj
Q0aVbMl5YhFrQNuOjmtALIMmbyZcOO5dDztUZPPOcXkDNrmbHzbLIqD2+xzSj0b2zXsCwPdmKpeI
ZAnML4LrwfAV6n7g1ipbASGBUlQxf0Uf52yxtUq+TCR05w0d8HaMQpW8it6jrYV30nDeqr3rPhVs
OWH7bOyF7AUrcKIr3dFjbbtGIRzL6qUZhU1LRmhd7OHFBnlYwMyniy/dM+y19u8J/izTvZKzSAXm
un9uuqbmOE14aosFZerTABQCvZpubLoRLfGnXEd2VWEPwxawxYDEBuzTqoDVdUuzVm0Yw4ZosG9O
ZpHbs/dV8qNTGuW74X56Rh1aP7OyxYUo59VgIBFE7EcH1UiTahwHDnw8jZMCLoDo7mQAyqWtyv5c
esz0p0G79Q/o6PdrK/fo2rcCXnWIP9GS5+0oyj3rh5Z9YhZKVgfuh1ojsWFrEewHIfnPujPTB+8H
Pl7odTOfd6Cpn6MpVVmwDpD0wTF0sECaO5y9vdMUR22wsqfWjACuWTTYIQef3uvMJCG2i04QHE07
GPsSSHWTLGlFyuQNwFxVXVca+wfgqJ5UJ+jpRug+G8/Q2I9V+2sO1fhD9zuOALCB689lBGWZSTr4
R95sPr7B4Qk2g00d2EDRMIE6dvJnQjp5a31fz1fWMhVkNekQseOmDdwRU6H6MoCh43iioXw8wuKT
7UVPW/dTAvn8IF0kuusE/s9lvrkauDFpDPZwAKxVfaQCxsRZ0oLUzrBmWZBXBnQYysi9+dK1Qfd9
MstAr/au1PGhbOP+J5j6JUr3OWkzoWP+89J+JBkk+N2SDX3p7+k0lTpzEpOhGYh07PW0nF7DDvqL
w9jGc3csZ4JjOZDlAE/kPQQITEB2o9qKMEuaV9R3urAwghPFagCAFajOu28raOYUu0sAVtt1wyGW
2mOnVau5wyZMrqknYHTjZf0B3DjpMxbMO4BJWg7PiB3FEzM6SnBJ/RLSo2UO89RekqgCGNe6+KWB
9YA8Y5MVMmUhmaDGZo36EvmZvlpC5vYjGqHkwEDCvjvAFro0+b46DH/P3RDf7q5afM7GcrqTdbL8
2IEd7NnWmI0deuvRIZq1nUAQewn/8x1hPhlmyBi5WWe6ov0FjnSYzLxde4sfvQd2BdgeY2sqPhnV
9uZG4+1v2BUVVkQdDQPYjHaA2GM0eDLQl68rIic8QXrlgjrToM+GTdGnigmasNEFa5eSNWHyYOLE
/JxLCTiAwuMmyIO9W15AHntxoLVelsPFW6fKyR7NUMgIM7zCyrjajyVGVj+qhZo51WFiebFMKN4y
GFWa9rFljQMvoRsgf0QBlMBjrQ0wmXaEuBe34tZp1twMQQeZO9VhuaWOYczs7PbBTaBHRtTt++LF
WMS1aV+xPih9WeKN97hOsY3zFe03zyTnPQQlaDPeYrOz5DR5ChOpJkZFk5YYy7NP67YHE6pR7Ydf
bOi25IBfYb9ic0Mydq1acFZjNwaQZUSVjwq40vddCpeAJoKCR6rgwMBAzxnwi/7DCc/XwuFJWFJg
uUjHoB5MVhFUU9jnNQlxWadob1G0R/v2UbFKyNt2RNOG9nOY9gs0Fa7zXQTY/ToxYMGyVXA9FW0F
wuNIt3K495jN/hKX9cULZJqCbxrtqTs4qEKWfGwH2eczuhD6Bqe6yT2yfvPRdT36AGPJAGkDeSBT
taH3NmPQfQE9bvA3Qxh3P0lU9/QOLEDsDxvBHGqPihTzUylwARxMIhQmfms0yggoTmCMetVuOF1y
hLQFaPRj6D2ysMJBc9eBCCfgQxoyZRIywOp2UwQbp2jJ+By0JvjW83V+hxDUnxLd1xE+3t5DS8B5
t5w964I227YuuhBzW8w/atUtAif8hIpuR7WHK3QUjWZ2Tye6x11hds3jHOfkhY9oxwfkYo4vjalB
eRPBxztLGrzpsG/qGpjwMr+OpIJf4bja1y3koskRZ2L3c1x1w9e1ioI+q+ha7xluOLZSBLGHK0r0
jvsMViYQldFlrlDu+SAIHiMW0eG+kSZeTht28KQgU9OzDCfAcBsbFcdpiNHOn8BifJlFKMkBACg7
uktWUOByPq/DdDMb1dyrPZIk9Zaj+fXYbnNsUWa/xrmP51miWZxSFQIwhpwvefJQp+tsHiLaZE2L
SYe0X3fAV71ArXqVGEUBTG9LN15xN6MdROuJbTfeh7VNgSHBrrAf8Gh3jASYT2xdexssW7sdK/il
mq+TApd3BnuIQyWCHmlLgcQyU8RxudBL0sbS5nvQMna34FrAnrvkKklpPE7Ll3mG54BJmwReVTg2
VFg/IEqkghavmqYXOE2xxyEW+kHHtf+OS4WyWGJsYD7H81ZrVApD+B0iQgGZQiinDXPRbggLcKEJ
YsQ2UX62Ntxo5te6lhlAg+idJdUGelSbFctOk/3GBct4s0kF+iScl6bouebvlrfbM406ZV6ZBW13
ckmJlwTGGNmTp4gQ/xXPqsWgcYnbVjg6m/C6ooat93FD7a9Z2u0j1v1SQuF06dMJ9oLqMPecr5Db
Ud3mUyR4XtKuMgWB2cyvmAXgvUMXDCTFQUu/QTq44z12KkR8+VzOVYYQxeC0qRL5XGGkj7GQv8zq
kSSzhIQOiGMmOPSEgx9JKmDzIHINrcfwUE4uVrccyzss2oRXb8ik6ceXeC6BoBuEMspc00BcowIb
6ROkMqhy03KT9S9fDv1dFfEkyHdb4Zwze/tGl0D0Wb2tHSmMrbfnCNqBBR+iQndSVb3qigBRmFXO
xS6jbAibHTvCKOoecX3S2NSbEJAnwzlVpwz8qAQkHfbleZqI/kZBWq7p7EbNAF/5GRYxkxrXwtYU
pI7HarxuKE3WQk2xuA3rsX2zA0dRTx1oek6jcofgbwMr5HfBaSbRsjyXym3irIirS7A7Y1meIHTZ
UbVFjIOGrsBJfmC+ogeOnOBxzgK7S3Gl+8unQJvfPnUrCR/HRANzlAL3h5Yq7xVvwLC7JT4PCqIx
uD5NIy4D0NUCgerO4wwXkQXKtQp90mTWtyi5Jn9Y4NQd400m7EOUsnkZbF8Cv1iJBbBHHTng3GnM
oU2CFoKFAQNEBXjq+K1eKguaPopGlGLw+RxBiMr2nQx0fm2HC6QE2XdnTqbeTY0wlAHQpHJxYw8J
W6w91DOJmlyAS6igWxEtDr4ptC+YP4C2tFbOXq472vyXNq7H521GmP1jKQWWdRwiPCtVAabu0hpy
EpOHydh8om6bkL0mRlz+SdYo1+OwRqsNxJBvBfYIoPp1rBUQYUeCd1SuAWisspGwvYtb9lqi7GoA
H7JJAGEdeHvYp2i9MwhcV5lbuPvuoYd8K2fBOuAbYsoDBE0G2biMSIjoeamnXDcGNcq29jPIL7SQ
2Ik8E18iMgE0rvQw314istURvVLlEPcNvvkAZm7vr2pj5zUHxxOAfGyHgJ4YakeVy41cXOD3dvxV
z3X0tIRoRiFFiOGC3pkdL0uExcXfeVsnmSxVcCZIBxivE72FWVJhZqqYxh4onMfAdZe7uOKfRLfr
8+5qBz2TZf2ez1CffrbB0vXZGEqkHgpZA0Cb97VEQG1CZgcR7O4ApbC2ua8hJL5c+rD90ES793KI
sJDoIiG+giXKNURupi1cHK6/GmfdgsprgCGL28r+Vpet4BmZR8LyBGFKy0HwqB+LaiE9CjUULeEB
ANfqDs2StAZN/h4NR0/XcQW9KmyCcf3eRHdl7Mrmpm4m7ErcdHIFbRgMFThq3WmElvr9qYcNUnM3
x2bgIJICvh6oVsmEE/pSandyroJsgsFH/9pBPbr+i3HZ/05T/tusRTlLhk+UXIYhhhUVNjTrP4LY
uM8/NSnwu7XoRvZ1XSlYiont3cWOabnp1l78i8mrv/um/FeCdfnPkyKYmEeg5tbQY1iiYD2TCqv0
OCWQAqSINqvHvBMB6lK0wNsPNNPDBxvbwOZNh1DSQ40WqytwvpvovEoS/rlhs9/tSMEiNn0E1S02
Eciim7rdcqb+VU7HfzO78nskNop/rmMJxGQ0QfdVdX78sQIy39NgGgf44bARcNOfu3W/jVdV9Rhp
k4j9yPxaXW+kxboLLH/+c6/+2xgGo8LD4s/uR75hCFOKhZ4p7Zs/N4fx9wGH/2A9kZiGVhzJ1cdN
DbSgEzMHBICxPzfU87vLaWuTnsYt3nvPkg6Wj2EQcaTwqPpfjPj/N2vyd5dTcolYtJHfjiDsf9B2
SefRPP6py/67wSn6DNEjD3U/Yil+U0lSIEm6/3MPzO/2psM4z5DGXghAHbbI5eSswMfo/5wTx+8h
2CtUFXKgaj8i/U9d99VoD+Me/LmIGv67u6neh7ZBgbEdR2ebn+Fg23sr+vof4Qj/42P9n9Vn//C/
tyT37/+Grz/6YbMNdDu/ffnvL32H///t8jP/99/880/8+/Gzv/vefbrf/9E//Qxe9x+/N/8+ff+n
L8BvAyF/nD/t9vTp5nb6++vjHV7+5f/vN//y+fdXedmGz7/98YESYLq8GjYv88c/vnX++bc/Llfq
f/zHl//H9y7v/29/pHU/T9//0w98fnfT3/5I+F8ZD8IgoQEilxjYhD/+4j8v34njv0Yyphi65IIG
cOLBvm4wf1D/7Q8e/1VwjvwOTilLLgXUH39x+CWXb4V/DTHZgv/CGMAfxev9nzf2T3fm/92pv5i5
e+gbMzl8kP8y8jkW/ylYripNCapF8gtE7q96CSymEQkY74aM3Ql5ovaKjzT6CYUq0Dko52MNzAwZ
mmkjOjZ9aYD3vRIq3+oASCf6s2HCETStTh8ixJFCSSGj+nHCMFSL+fBouaibCHuMAdoNeU3b5NuK
tJt3j/mIp5gk2F3SIGAJzZhAOjuU9kP8vHvgeNCNACe76aySV25Z/xd557UcN5K26VuZG0AHEh6H
iyqUZdGKosQTBOXgvcfV/w+knhGJEVnbjD3YjY3omOjQtAAUkPnlZ17j3/qFKQqyEngbDh1wA4qT
3FiODxbRXAOTLw56p/gfS0vxRlr/wJPIDANPA5zKdhJaMd4alT6G1wAPQ9IetUwYElemXbiIOETZ
qjYA0K/bpI4rII1W9iFmEHADBWG61rK8P6iAk5lcJRWY8zJx1MnITgFAj8fO8MeDrmn2hdIr4Y7O
Qr9Kil4CblrjNyBCI//itXW2wdmjW5VYFG1jEeQnrJyGI0VE4NKUQAuGRoBv6sGpNFO66aKBDgfK
fGq3ejkoO/BRTotSwBoL8o+VZvhOaTEMiAEk7kZdh9ycGKHxOQmlfBf7vnYxmAM8jZJcvTH1u7Ls
sRjw/HaltfKE++hYrSrLBiWt6afMUIev3jxhSJRxvNRi8Gpm0ozMYSXtQ2GZANP1kmIAxEK3VQ3J
XqdWVz40iawfStALgBf7xtzPLejKKchB9zR0BkJFJ67QQVXuZcYyG3NqmePl8XQzqTY1oUET1NUk
Ej6oXlF9W5DqgyHqEC8tazuvQUIExEQpxmUIjgvrRy6PZdTsUsn3VxJWFxRYVrPOu1g7BrT3H0wa
TOtOkx9AE3fHUcTaqYfu8+B1bbaWJ0Tx0dZFDqEqSiCCoGZWXYDvlcYLIKsO0GNIjYcoDw3H7gNt
Zxr0IViUtqkBajW7wKFu7mlIgXKlf6yTD6GbZHk9WC5+DEl6rn1rgoz6r/dHcrY+D2nGW7PZika1
UwCuOYExl44qGJKEhnZbgb8dq7Reh2UvKzs8H4BS+xGjHYYw3i3D9KzYTLrweF6PCS/NilK9aseB
6TLoWAYWTaKYkAL1iB4UalE9zMBUnHxU9T/SCjJBBSRpV+xa3xcXSaXLH0LbkDgkM6t3jYbxkEOn
TxO3FZBHs3MgESjNRioj0awkai2Jv1n6ByOODXDTgZ4fevq+m8y3ZjCZ0KQbxQcvoCgIF8rqz23X
l/KJOUHz4NtRcQqV2pL4kXlbrnSB2YeJXfFWRUsn3QH/y1zRa9FJavsAqEmfHZNO1ux1zryBMQyf
CCFdLBk2aIZadAjGoGEKEUj3slCzE324qgFYJ99qeq4QlErseYJMoxZTM7vfG3qn71WvED/M0fZu
sF5Nq/VYNMoHSJoNTEUAJWIdiNEyXQ/uGL0mz6uuEP8TcFYA9+nMnQslxoezHb6SgGOsZ9GzcupG
Sq6DCFZjC3G+c6Kwh+8y1LXZgqzS86tJwUI+NyCH0X6b4XOBDz+hb/N9YaSG7rRRjy5sESWmzBgo
GnrisC8eG2tmfpZ2nx2gBU8HWbWAgTThwE6NwDBes7jGC6U0S3AQ+VRE69igv+CA0LDXJacLo3rY
5Lu6C4Ojyqz3umFSdvKMEsxQkuWqcLy2Uy7GLpYF0NU4crPCsvqtXafm3pPwMHVqZEgvdU+YFzLT
onSVpMLY16Ac1qmv5y7AN6pLBVWXGypnxvY2UJi9kDp6EFFmhUcLVdOL1JKqhxJvsJH9CGbBCb3x
Nq+Ve8wvwjvDTofPhWWUCMP0PuxLXVJ2nTf0v0qz/59zEorYN3KSqs2+hy9yGP77XykJlNa/VN2G
CsE2JCNRSDx+pSRCaH/JJCWGYdi2Ip6nJPpfssb5Dv/IFqZJRkMt83dKwt+REda1Eepl9j+nOf8k
JVmUuVThKiLciqqqGmBm/CXnguFZWYP6uRxook/3UzgYjurfS1U8uiQs6FzZ48des8DGRxdxty9k
LEJMWrJQZIvL0Y7O6PS/rD//fhJSLQVSAO2BpVtOWwc4wAI63BdxvyfuepDetPCzbhdnrU5nkZDf
tf2vW/EOyckVUyMd5JM8/9FlHalykLbpvpE9ohcO4YNygcyYulOrQGwKD4wmTKTkUhJ+tZrCfKTs
SKLNpJBoiLY+59n7Umzh5/OY/HK+KzkmOer8/z/7CKYt5SNTMNCpeW+7vm5/YgoaulWh7QMDQDkQ
5WDdyMb9s0X6d376PB+df+biNby47Syr8+y2khGrYizHZN/THgOoxvRfxLW6EpZ1pjb8w7d9fqel
yFArxiCJK5Hsg6D/wgAHecKOGnQyvyXh2V/1U6389+9iFXPoWbLx82XyeZeyrF5lV3LNXGIvJR7M
DDM2173mJWvIDk5R6R9JtrapLX5U3h4Sq+vHhyLQFBensE8Kc/NtSj9XZwRuFcJtQUGAF6OLuU2a
cARhnUFuZV7jaJCuC7+EWDTma6g/+a3QFXHdYoTi0F79QvF+VYJAcPJIfPL4+HzBnAgudkHQ3cc0
9ze1Ud9HkhWumMQMLgLs3VroVu/YofeZANHdQA50dBtEVwRwZT0o1iVpjOL2qpd/rBrY7E7bZZ+V
Wroc2yg/jGrwQQbCt9Gj7kHqoGuMoelCj78TQLpgg/jBCSTjyR60LXyj1vEoRzldekhd8YF26wYF
GWtHXwNE+gD6vfLZiOD4740kmE++tHdzyHF3+HIegZfFVyAz3EptrA0FQu20QeloFZMcmAabOmy+
k4R+K8UwklhikAHZlv01rVop+GxNJqzKdpP3Mmc9+LNKHVwrLO5BBHwSGcqJhiYcX97m9VdD6YFr
S6G3I+XN921eFCAH6mI31Paunik4WvipG5srMMTfY6TsAVAa+dYiW8MTdmRKgf+7bJBna227K7LQ
4lBX730xbFkoXyQvkJy6hAzRJo9WDuHFL8l5mnI71RMpdwviMSULdCoDng1N009y48nbrma/oOMN
PKmGD61Z2l3FnBNGZnlZ++AyLZqUbhc3sCVqD3DfBLhG4z/IjY+mYF3YY5u6cphaH5sW8LwyRo9K
LgPuIEdj3gssyC6IOWherHnpcDA6hqI2I6vDYOkGHHrro6TMrVXDfoij/l6fxECNRtE4pnqyjtR6
lXVYLNikAYU57CYVkIVBtRMhYljKg5uV+8gsvw6RO9qW08aAtYQMZ4pczsTJsQkCdS0FzQEdG+GA
gT8yRvQB1SFEDi8VLPjNEAATbmvzKq2tG4vKAASPxIy1Udg1qTs14e3E/GYcwn4tD8kO9MlHAzku
EM8HojOMSuZkZesOETP+6liLO8XO9v7wzQ+Ui0QZVow8t2DlixZBNQnt8eyLrE1rvav2lledFOTS
x+QRgh8A+8bpZGnnizufgJ73mgsN2AFICz5Odgbz0yDmCJC7SukdkINbjUnrguC1BgWYbPEwEF4t
maks28/Prxn4QGKSdeOAxPNWZTAhnSwdzgrzay2+bJPsooCwZASXfrv1rVsffQq1mlx5WssNterw
SOLZNvy6uL1oy6u46ACHDEisPOrW+KQFT0X7TRrrVQs5QooAPX9rJNlNxLUv7ieEN9JhPYCxlJVr
fBf512FlS6g5wOTyv0UZVWTwY5hMAK+bovnGzHkN22ZKpWOjdBurOAzpbYZjtGcLt++cDgou8/AV
2AbNaC6zSndVyVwPVQRPWgHVXm0U1XAl+1PQPibDGsYAFQl44thahQ+8Xrsebgdtllij5d5fFgi8
e4nmMr11AgA8OfoTQbKfxjsJgo0iHzUgdF4MkbHUDqFs4wxQHCIVixWfJdylmxzMaJsHsKi/6unk
jqrJMtqiRLKGZ7mx0uBK6boVea1r9Pa6qVp3fpcp0vZhb2yQlVgpzL7SFFMxDSwf29QuMyB2GzVV
bvUSwot/V5g5GDdrbRTz+ERZD2qwKctuU4zdqk58J/M+peCn2smdbAQNUYYAjHgYgciKUIEyaawY
mx0t5Smsjm0I3TaUnNaWL5pA7EoZwpgHgDHTTkqQfK5oBAASdXX5YkyrrS5PjmRUUOHDlUQlkUHa
Q0asrqQdMhKrUroGUYej2+08SujlGJUXxVWmdqP1JVj9J3y0DBglxJRTBs/D0K4i5VEwnEtTwVVO
Sh7fRmFwaWNnnl35GUYA/lc9tza2Ua3RFUHEBvoaRANdDtfAAVemd4mW6lZJZR3ita7Olb5HU4TH
LvXE3pLg8sEi3V6rVbJDd2vfo0y5yUX4mFUz8xUIL9BAtd4USQ0S2rc+yb5vrNJGjBAcxg1oImp+
8PYtQWMahdgM6TxW8n+U8PZ6P5gO6HncDZpvH715wJgncYp2Du2JDicT64eqdNeVANZtbCXNt9ah
VB1zWcLoGBNMzEnWnZR89yYCUFTBjtT7I1Ptb3lXiR0Y0RtQ2xeoel0I1GbcRva3b6dKwLxfJEtz
UgE4WbNVw4T7aYulkmEoah3arS3tmlJa93gHoZKyA4CX3c3SVW4cTMe4baI141Pm0mQougbrW5aP
ttGXW6GF6XEcyj53GvQGEEppUTnad0m9ETUQoBAYjh09jdTFoEEgIX/zplIz1hbRB5rPx7Qz1Q+l
ZDwwMA1cm30rim9FYgEZjsgLgIBFH4YG8A2WRsOlh7wAUEnlpEV7e5TCH+CczGujndIn3o5Zfp6K
q0rq3LDJVzm4BieFsYh2DLB6iN0XYJlE6D/4ql2tfGr6wL6UgOB3Qr7oNbNyIlG6xWQ/TFmMrIfP
cUr/B9TpRwakq7xr94bZeF9yeOkjALU7IYbmiLRzeW2l3KYZhXEdlFV0GplOr+TOIoZg34SAQTV+
CcYofwjHfIPay6mpm0tFNeObxrAk1GrST73uwfvv4f0w7aEvAigrn+zZT2FwfOibct8BM5ryL4oF
wwmNqWvPLO57NdBcfazQQolodkBJDnFVpVFKhFfGK8UGVAVPDKp8H1SuDuUIbIftHc0qKx3dwv3F
Kex4WqV5ybnbJfIGKdrHiHk5fEaUJ+kSSvpK6nuOEqU+ZK083uSNeMgV+ExtJR8qUCQnqZpYr5Z/
aQLjoItkfzNRiqKflUIPKtEihXFhQO0kLUmzMN/a/WgdSLy0WbwBynUl+bQCiMiEEGKTXSr7PO/g
L6rVVZ10xbrMYKoCgY3s4pI4eDFM+v04iUMma4hOhLE7pumjagJyDJpPCCJpq3oawY+PAJHVhm0d
K0qJ3W/ZrgVJ6wkNhQSxG1o9jCWqR0/Rac/Yg+ALDIAZ+JKTdJPYffu1AVpzl6n2g5ZiVAT7gERb
++TbEN5gJF5jyXMx6ChSZUn3BKUZbZe6iI5DPlQrs/OuJtBMWkoaAlPZUWKEqFsYjdCKu5kyTiai
MHeVGnxNavNhSCoyDLX7ZEVJmT2C3TBGoB15iWD0GNsHxs3ChPOmoO5kSWghdBowKjdA4pIcyi7t
+gZtEHQRqPC+xjXsTEcx0/57ooBfabPgbiqExFIoFeR6WDGy/hTJhyjeijL4ig1baLtm5H9om7Z4
ymTknobiChyj06C1Qecr9ncR+ldOiVYXv6rV9nr9mPXEh9XYqiNMuya/rEQ7PJiDODToGF3HYoTM
W4ppXUzo27RAi6TkGJdunuU+qKpxX4CPO2TeRTtauyGhVJC0k5D0TxogIPBLoQ5OXKM3qnR9uba0
R6WJqhMFEllTO7oS/Wc30ZpVUp60KstW84E22YjhkRXUk7VW2EZs7H1NN9vLD7VdnOYRQc55mcAq
sMEisfdt/YeINgg9gWfqtC9qu5Ug0a5A5nfiS440hRhQNko7B4S5MuRuNghHL1Gd6kGLigf4lSFy
Il1e3OXgkOIk2NvhdTmNAH7UYz2V10qVnmh/9cVD2R2NcVzFZBGa8mT11zK4/cTqNjaa39B2n2K6
iClgcr392vYZxPy42U6l9KFkw2ZtfeFb4N4VyK6+8iWcsgOI6tBBacOfT0bY5EZh7OpSOGWgrqKh
SaEA2NMuD+XSrWNtI9upYzHmtcMYCg81UvKp7b+n9VFtMJcIq2Tll40jEbk6uT36aBPEmeGWRk9f
EuW3ClvVOacijV4zdnIKaV9CRkWrI8KQLE2PTZjsNO1jKsy1F2obDYbf3AKUyhnwm0SuMTORp2mb
jB9MQkQbXYEFPtL2d2CoJkH4RbW+t8NFlEUjgiZasi26sIBdHl1Wwwlf7TtpKE0XIZ1khVbANVzs
9VRM1mmoOVAZY9NkTb9DVVVnkGvv0FG/rDJx1Kpg9fPc/D/dCTyFXytk9X40y/Hki4nm/0MzTI30
4fV+4V0V/uviKYufnrcM57/yq2Voib8s01QF8FM6fKgH0Zj51TI07b90BcUPzdQM2VafDTHtv4AX
WjoR1eJvyTQG/9Mx1P+yFUaetmlArNBMEo9/0jFcNI00ho881dy1pF9IzbzonRUZ+grMdQZXVJ1+
YxtMuxoDQQOnBjpyRq5z0Tb6dS8s5ul9aZaiL61KwiEBWG5maLgRLYgeUnaaCuYXHmID13GkiF+r
9cUo/Y2G2M/7mQZTBtjQdOKWapjmAO0zMwtg4PgRkmZocIfSOF1rJWyfZx/8D723Rcvv161MQyg6
GaWtKfNPf9Z700ITgCCNDVcDyXotpLr6Au+v/WD2iiAsJZ53qiIrJz2Iqtp0//nNGY+bglsrqqIv
vuEghXYNn3xwYz2Dl2iiOQaUVM6oMsL8JOuivpaVyNpHiRd9ffvWLwEo5s/fTW9XphUmFJkf/vJ3
45mtSroJ0t6TovSkQOfeqUUbrt++y0/bqN8twJ+3EWiZ2xTorB1tbro/f71mMibgR5uBgprOVt41
7QUKw2gVpKVyV81Lyp+FVxysleJro27n87oZqcq69p+pMf/9KNYMStBs3bTEQsDVa7QmGlLaLaVU
xugZQvLqgzw/A+z5eZnlL1ZlNr9QAcmqS28WX8mHEArI4Cr46E6bVMTiYioTVKcwfxgfqatSqDx9
nQUIIBoV+jGq5X8QVtKIMy+fSPO8rTx/YiivlDmKTNEEduLlu9d8FJLChiex29rYWV3qf9SaXjtK
7eB/DXukyjIgzLdvf/E/rCtuSkCiq8aqXrbQLavspWJKRhcoMB/X9r+L0T5bBf7hl/EBoR8yLfnv
m9iMRSFc653bFxCi47l8IR69Y8HQv0asBukwhUC0WDBVq2GZG88LRrWDY5v6cKs8I/lHev8/lyUO
RyazFpudiOrky6+kGHB3OwGSe4hjD1AsKiOVktpnIvgf1gLjJYKcZeI8CLrm5V0qM+l0TXi9C+Yd
MRrhd1RabZjfj4Yqr/WhkbYU3M2ZFThfdbEXQJjCqdKwvCTWLH6bGntNF1Y1b7CfVTUYwK78jpjD
BOucJ8NygDavdlaCJiw2Hd9qKeqelIVG6QicFuNacmZwguqTZeVatLamSsZ1lkZ/th1EF4dbCCxZ
ssrNMfqOZEt9hfgDgjQZjMFhb+VIzG7f3hR/eA80LehWzIgnQyw3xRSNaugrauNWeiMOaW9nG4EA
8gEK4Tkj7D/EHz6kxolma7JOGFp86aaDwpyjvuZahgzMp9hyvnwIpe4gZP8C9QVkBiPTTYvgiDFz
6bz9Q/9r9xvc2uY0IcIy0FxaO3WtJ0ZhSbXbmzpyn4qXurmFeOPbd/mvdMSATcCBwj1UTbeWENBu
sCsTXnDjThLiNTlgFoduj4ysjt9vVUty374dI+DlOjY4vWzepmIwFGWnvtw9wBamSZIjetajqVK+
DQlgDpmconPqoEF+MbAC5Vsh5ZXmYA2aUIIlZhjuZFJ7WtW9HKiOX7MaN4ohj/5BAZYOK6E02gvQ
BUqxs5su/+r5IFdQ3RtHuLgJ/BknjWuETaKg0TS30b2WYSwU68RB5I1q3AShEW48OFrlVotQUlo3
egE4XfVT9SagCR6tTCuVP2LYpOdOAt/tU9omQlkhpzDE6za1EENrEov0rZ7xZ26kWyAUqgrWIjWa
jpgSCmahuoZ8HQXXgK/y8YjNk2Fdl4PhqUwr0Md2gK8EX5WKAOqaRux9KaJO+lhPQXgo5TRCjtRu
76DzRXex5Q2YSdOFArMimXZ6l6HWXtNdbhV1prIlCGKBMYkQtO8IFYVV5v4KvWrEiZoaXtyq1fvk
yqrCGI3QPC7oyKtSuLJg8z8lHjigFTDjTF4BlYvu8qD0gpWnm9ETRB+QtpUXjt9rP40g5kPV/Q6N
HoHRluAr7yRfC4K9B3njIpp5mXRb2lx3Yb5N67Hs9BjRbSuG1Ba3tAMvlXby0W6hDZtf6GYxIWYC
ONZGv8UvJTW5zP1Kk9dtp1eo9Nid0q0mK0KSMmk5QNamXgjqTCJAvO8kpMv2iidlj/A4JrBPsFDi
1ay5+cXHUSVAn1uJTTef0nBT4brVHJB+U+jGDeZD01BuOhUu5JEL9TOybqHnoz5nNop0Y0kxmrM5
lCz0SQaodaifkowgH0TugXpmI0O3teq22zQVemOITvr2U2Eghryt4L8U8IOtClEYowmlA2ptmsnj
j22zyhrhnbSsG70jkzA0bcopkQ6wcGGjoparRRtba7z8qHbQFtcK4addD6OnXQPLU6uDpJR64QCs
xDg7oV10sLIWqJ2KbmtzzE2tRX0R6/i1n9L7RJ9SKhiqDaOyslDSk11cxZWrsINxMSRlDUYOHfgf
5ALjA0EvyLYh/m+f/TEDpIRqLbqNjdKqxiaIvRJ1sdSKUtrkefi1scyIMUg2Nk8ajE90Y+ckG1GO
tPqBloxpr+ukSO5CY+AaQ1EyF5j9x6KdGTRIP9VyadwN6tyORQk7GtdKzqd1Kw2izvU0TFPKkFPJ
BXABtUVFUy8KaYVcbU3HvYGShTyjVUs6DTQtTVdKmSsIp2oIBu1zC6QBc6vS6GlEJqV02YxJ0X41
fehE9/Vg25KD3HFxXxi5MXxCB6m+GToa3DS+1DlmBCoiEoidTt5Ggr6XoFQbQMjxwBiyfg1d3qtt
q0+oTwdec6Eh9P6g1qqRMVuNaGS3aO3/srD/R82H/73OwlXxPbtrqu/fm9NTsexBzPf7D6z6/w6I
NAf6s7NkhmC/wEjf/q+7f+3QsfvXkf953mP4+ff+jUvS/pqrXEMjOdNNbTYe/zcuSf2Lw01oYHHm
gmUunv4NlVb+0nWbwphER6VynMu3f0OlgV7rc0EJlslAvMUS7+8ySBhImJQQ4JJenngyRxEt+E4+
0lpfxcjgkC8p0plz/GVa9PviPPzzorAba7RQlV4+9j8pnPXHIkQtz1bOnNsvk5Hflwez9eLyJhKj
cVwz8cElG/spD8r+s694tmnw+8qLisCSkeBug1Y+lv7kMhZHMgv9tCnfjsNJ0fEC776/faNXfsIy
4chUQdd74kaVdRLVhamdS9ReefXKoibMW2VSQkWTjy3zgUHR+Kj2Kremf1TU/OcFKYuEH3fWTurL
+QUNjHvvzYLO23/ac3948fNmeFZR/L7wok0jReAn5aIQR6FNG031Edyl+Z3CCYWFosfdVRsPDlL0
6Ev5O46Ya7MqVxbgfCLvBVquV2BfXU60I/TqUxTQeZYPSD1xBIILf/sZ59/4u+j5/YjzK3/WScoL
3erMnEHjoEefZrOIIgrWU/zD1tKD0LszJcVrK2P+82d3EUknOFx5wyJ7VEkuAY28/fivrYzFjvcz
CfhMzY5nLjXGoNORXrLONEde5tG/X81iw/sMmBoDIbRj2qouYqjmRA4mvprBlVzhoZGf+Qk/bf7+
9AkWOx/lVRicySQfdfW7MdRH2i6AuMGgJ73n6F66TSTroOYmk5PkkMv6xhftfQoGm3nVyrcoW0Yc
IyRAUJ63bUGeS+Z0VYL1IOVcA/vdpL7khlp2isC8WxbWqF6PRDc5UKckbldIGwW80QRrtfIRGIXg
H1Qfh/GhaBsoifrRK07ZiAUMAi0Yy1yOdPpaKXesctrkAJTjdrjsB/QWLd1R9UOeK5ukjF3hNzRe
qy2BZx0qYJFlZIfiHsWsx87u1kb1DaQHdFOoxbSTPPMbIgZrcsLVZDI90W6jiZxDrW7et04WMTDD
DyGwpghPi+yurB616ELk0pn4qsyL7Q8fUCwKrSjqKkoU9pABZhzFHUdrEFtFtGo11dFuQN2vqV1f
uw7RLAIOtikyADSjBQ4gOBZM0XQGe1YifVArtICa9hDbAMk5y9YSzZux7c4stPlx/vSYiyia1X7Z
FhXruesKWKafYiBR1fgownGVV58wrnFiWhBn3ve8eP90s0VMZVsOk5Aa+aha3sNsuVRbdEqrWf7H
mWxpPybfUexia+lXjdHAOJfF2jfMoxo2aw93l67xydzlBz8BaxNAl/ZZ8JXQj4VROhZUmzgpdibK
I8gZrDo8JXI81CNk5mbhNu2zztqCIQ+gAykY5F24SIV4LE0OJ0LUM0Z9IEtzBo3TCnQAqh93vfhI
WxWdbMfwPljx91zUzAjPNe5fCYA/qV3PAqAnoXqKh4x8VGDTRPKwCr3V229aee3Sc2h8dulcUI+k
kuCzYu8ZIIs2V+n0/wJY7bFwBwlZMNwklIza/9FCOg+XiRH9JoXCvILTb0wPA0CjUegcL+IiCm8y
A6F0YbjZjJJ6+ylfe8jFAWDkkVqaQMKP0AR3vsZpJn19+8qvHGA/O2zPfr4NfAd1KEBjGMajlOZK
2ipUv6XlTqTiTH7wyiEjFgdB0eOEbvccMo3Eif2x659U6fvbT//ae1nE/nhWiqxH1oVtOyU6MvqZ
A/e1t7KId0VSZFEhuK5BGPFa5MnQ4SjBPTYQp6q7tx/+lfeyREobSVYjHs1Neu86Ny6j8qsR/SrC
Xp2pvfJe5EWsyo0eVRN/lI9Btc7UHRy/tx/5Jx/gD3FJXsQllGvpPnaDfCzQ/E2japvh1GWMyRqd
W3qM1t4MP1d14SjVfRjta+Ex8tc+9E2zNrECQsdqLcBJgSZ2+iredV24sWsdned0jeXKxvdwR5jK
rZTO8v7o81bGPmyv63C46cxLRE6dOn3CFsOVxn2jrwrU+pBDt+UNgtiaH53J6V57ecu0szOHdPQw
cDIrlA3LTQXu7Mzr+3NUX7ZpjWKEjYxVJUXKbTReqLjCvH3hV9brXKA+D2JFAOhME8Z0TBGm7ft4
g36xGxg3g2c5ZiKf+/qvPP58gD+LFWVDQxSdEUJlsJWUfaWd2QivPf0iQLTYT7HjSABirAjwnpyi
h2n8gRQEog/n6CevfdRFpNC0vNHDyJuOif+1FUdcC1dvv/rXLrwMFQAikZzgpK4CtJHpP535pH+O
DsJeZEWoNEFO8pTpaNQFaOh+PWbBleSficl/fmqxHBPS765qNeR1pA163Kig5PaZ9/Hacy8ihB8j
CCXH9nTMvbsaxIsGFkgHefn22/7zUhFLUALjZl+rxopk38YlJf4wyNcB2vYRZ7bSf3v7Hq/9gvnP
ny3zcMTAxhzme1S7Rrs3Y8TZkfZ5++Kvvfj5z59fPE9QwW7ZqaCpS/bouRr/tesu9mYAdq2xUq7b
PiXRSjuXHr122cXWLBqsk0pbn4491pGj673PWJUh2cvXwDDHHyo8SVDgDeiK39XGmZPvtY+32I6S
Qr+1nS/s+1edjPPMJlDf5TQrrMWOpBHO/LznXWSwnLt1kN++a0ks52cKViTAMXhkTDLUaafrZ3bi
K99uOWRG18n2m2J+3mBr3uat+77HXRyPIKbqqiy5bByeQoDJ0/Z9111su7gkSaxqrpv6N4P6WP7N
i/2HuZCwFjuuiYELQPYk8ptPQ3xCQ/Cd73ex5ZATBfyXE0OtYc24M4jf+SIWe46JB36LWM4eNeNO
me6acwXsK7GTHvGL0BOE/ZiZDS8iKm6MuLlpQZwOPWqJlbUfMvOdb2WxAf0mQFg75y4BbgKjdMgH
/32h01zsP4THcNquC/k4oR4x7ofhfWehuUiWUzTg+EdlQSc7IOPROYLpK/vPnL/Ds1DfYnrbQpCZ
jiNFQ7tq/HdlkcJcbEB1EswbY+JFnx4ybeO9r2gQM77x+fP2TSoYdNrDEd8HPduN0pkV8efGCfC+
l9dFZzZnqMt7mOynvvqhMWwc23qleshRVx9wLNiEzfW7Yoi52JJImwqvq8yJOplWUvtBZF/evvAr
x8rP5uOzb5miJGI2BXtShvaJlA0yVxwD+ubtq7+2UhY7E+q1nSBwNR0HxcCYEuXpx/ddeLEZYVqr
RWby6rFjw2bMa9/3wEs+TpMZCHsPFskpMhwTs9l3PvASNDOqaAiRyBD7ims13bft8V0vwljsxUpt
QX/j7sFZeEyAw8B0ObO6X1kZxmI3YvRQIybEK7a1CslXz2khDfrnoukCjfLvLrowFptSNpXet+YE
TESP9RhcB8iBB+1mhFYKhNm19ft8dtuIa+QJsdswQ8dHUl1sR22jSlCJRnkXhv6Z37rAG/1+msVW
DgGPIYLI09SYq3goHWqwJGFStI2GbWLoNBE+U+Yto+n3xXwkoF7EpC7HjrpNk/HoJcF1WeRX1Zmg
/9pnWxyyQ1fpQZHwS8x2G4GQyL0rpE3OPPVrF1/s56ZmdNXOq61REQVP4o0l34WScuYrKPNl/rsJ
I5YYxcQ01KqulOGowIWQOpRKS3+TGe0qyB89qCASRC9fkQ7K2B4BQTupHq0LlHJ6zNRmcRnEvWdy
IdY50jqJDKwB5EMDL/NdW01fHNOTIWoj7dnCeHPQEtoP47ni75UwqS8Oahi3ZUKyQtQZVyLfZ+aZ
aPbK51oiFrUpx+Uw5rqhOEBlgqU7OnIwnnkfP+egf/hc+iJClFE1orvL5fsaFFeUbOLZJVVHxgo4
lzJth0j9YUcPcgeVrvuSmR80Zav3fKbMWGfltwT0bqchpPWAgrxb1/Ea3Pa2UIx1NOlYCqj7ov6o
S7dvf735of70sIt4U6FJZdd9Oh5njlkc3tQ9zF9kkTTQS2/f4bWvuIghjHvaslbl8Zjj8holP8bm
fTFeX8SKRNeLIETE+4iF20hh8s7SWl+EikngUYjlI31a5iSI4jqjUb0v1dcXgSJMikEMEW97zI/Y
M2fdma/42jtenPuqQO+gagUByDSYLPbgqN7XSBNLmkaZpIhzl4ACDYaeldM+vGtVaIu9bXfYgBkg
uo4T0u7XCH2977KLc19i5gs2VcPuIVvrl+++7GJL21GM/2npDUcsC8PuC7Tsr28/7yuh6L8IPjra
8lXDoLWrdpH0ebBCF/m99xUO2mLntVEBUK4fxiPMNGaG1fuSzKWGbTeSGucZl0XNnQZu+c6nXWy7
wWt8Ph+XVS/02+h/ODuvJceVJct+EcygxSsAEtRkavECyxIJrTW+fharZ8zqsItJm3w4bfdan4sE
AxEeHh7b9/qeP7J0aXSEVUxUIlslew9PmmG8p0J+65JOO6+uf8TOS4lyrSv/d9X5cJ2k/s1ia9Zw
NitAVM1rHBfRAwd3Ynz2YMQJoEA33FqL0Pzd+LnTFuUi8R8EoVwWBQTrOyaug59eJD8m9YtecZhu
UR7Tcwgo3o7maj3Sa5HHP4daWGvStDL9ldbdt8NGN1c0w/q4BNpUGmnCKW2s+JwzO0jUFzRu2jMo
jwx+vRVKjhA+1eLr17P3Sti5NNJtNSODdD5MW3Sjje6AMP36uX9uI/8xspcOuoYVRdUEW2IboKvR
jYcgDFCzistsePWFOzH6laa/heyhGl60/j0g/fn67177PRfRIxzxmskrTtrIy+nVUqdvWUpLl866
CcZ5uWoJVBw++mI1fXM3ubTUNawxCXCV47GfWBYi8v16FK6kBJdeuux40pSev6ofv+gkc+l8r+s/
/eF7l/vSpexQweVQNxVeu/CfFd2O1Bul4PNX+tekuQggulrmOniSkattOp9Fn3+w1o/vtfytz24l
49emyMUObqWtQgZOEVDqoSDafnljyl/ZCJSLHbwyxKavYc9sk8yjTwGXQTiiwa3LpStvfSk1TCbo
UMj2GXIEHMV6KNdfT5U/3+wfY34pNfSBROTQBkju/B2Qnjt52gQDPNrpUQyfQsRYs4oZUa8t0yI+
RTRbCtJBsoQlhBmYtNVKC+ngVifa7fG1CJJFVXauWBh39Nu7gsAppbSL/HdXruroUURoDa3PGbgA
moPaTZPxRspOt9K/586lplHFkdVEIEsxutFdOkwWXam6JnfOQ/Ur9iWnoL6Esp3r4Qw+tImdPwwE
4NHJiK0IzqQdFvRk+0196MsBSVqOMUC3FPR0lbCx1/pCBn/miwEqNdVVkG6Vcr7Tc4waVKcoCNgJ
nf/S06j+UmgYj5NXoxQeVKlfanJ2LJIfYvtsdDLEJEiNZ8NO+IVKDheX1oBJ/VmCJggFFC36si1O
YfiCfZ6pVnupn90RuwEAXDmQ8n6+69OzryfAIji+tQb3y3xSgAvW40cKHbsX39Jcdhqx5Spe5EwJ
0XVS8XNqHBN/0yB7mrWTUciOnxiedgbtmr47pItZfPInKMCBukhE7aCbz6ayS3DbgX0A1w4Ph8ET
fLw0YvFkxjpERwGjNAlO8Cftz2ju35U2OTVK5yhV872Y+6ek8VcFb1b9oKi08y0L/GaAwsWtuXLl
NH4p4+BS2UyNgVy7LB8Lc2f+KnY1fEvoQvOylFZBgrHgjeV1ZVZeyjoiLQhRFHKS9NMNbVf0IXl6
dfNm8kq8vNR29JLQFZbJDxEFydbrD6waoukzVXZl+pgWa6tb+8pdm4KxM342wUNRDpu0eRCSZYaH
XRXiK6zXDowl21L3HJrg8lUPIp5voUTpwQgdsyxt37yvg+IZewYY5Wdo1zKTJQfehi1Y9KclHhq0
AXldt5DzCnEaDFJ5E8YwxO7ywGsNT4AI9HWsuhIDxYscvlWN0Z8EkQlBU4wvcAt+970Hn7/eXzPN
T/FrGQTGMbOcaDrV/ePXz73y9S+71udQlzBM5uubzS6uN2fe9XhDq3ulRH9uOvj7lZGHV7hps1X2
iYpU8FeFJwwtP3YexsueiD3p1eZM7v76h1xJKP5I8f4eICUBrgYnfJv4J615rAH/6o3d9jd+zLXH
X9QBTCnCyaVgD/KhqoAwW5TTe2NFjj7EN6bOlZXyR7D+1w9ouh7+0jljEfMtDah4O679ZsPU1ZMb
v+HK5PxT+vvrL8AVhITYskFzVFO6ZTosvh76a8+9SCvA56RKQpvQNtGWIwbT7Y0oeOW5lxreQZE7
vBaoeOrJehSdQLtxCLzyLf+Uxf8ah7wsawkPtGlLQdXFEQr5NOx19dRRR7vxMa/Mfekiya+FrlfN
83XrUD2n1bsqHOoEK22x4Z4nsMXpLDi+lVhcG6aLmFPoSSfkMSWqsQXT25lw2fzvRR3pYgl3U1Xk
oBvxzMM1PdrGt24br8x16fxT/voCUpIqU3i+FYzaZg+vFturyKk6idFJN6Kgul9PTOWclf8jc7wU
ogIZbPtUJroZyi4X6FNRdpZRObN4mnEHn9ICWsAPXCIEtPRmtFLU0Rabo0ZL+1DNdgw4r52Wfi1B
26zcQYg8vKKcsZwfy+opVzEoigCC57+TbC/AdxAAgVW1A3li+fX7X6vyXqpcR33M8S1nZeXtazo1
djViodhxxs76RR7+gE5NmiPjR4vbRXlX+sdUvzPMH3VZYxtXOXF25oQmILiq7UxdTbAstwdVigVV
E95JwKQnF0PDG6N9ZSv54+Dx10cdR8GsoTVzzZa4Q+v2nhJ/rwh7qUQ06arH1p7PGOCpQhNoXHc3
1umVtSNehHW/pS8urM4TxPyZAyoe3r7+crBK/j31/rgP/jUacyuGOHJxwK25LJHrwg7q+2R4z6Rj
DREQEu17wI1AWr7fYW2JGaqhbtLyWQreFYgKnRw7FcUOYxY9VY6cYPocJuZm/JpiJ0nXADK1N2ko
3BQmWeXFAV5/WI4ORo+LprboDcx2AwljKBpLxum3LwAs2IbxTszupXKvZcCs9+K8T7VtO/1u61UJ
OFV405OHaD4JTUPXePvYiKjPRWHaY+F/b9QY9Jm19JKoCee7Ta2/TcMRYLKrme9tvat1N+hf8rSK
HD+0FkBbF9n8abT3altjO7ufdUwHVQ4oKop3zakUw8WRA95asw9bELDtozE9RuVJHh6r4R6cA7aF
JzF/mPNd5a9F4ZDkK6x6y+o4VQ+xutWVzRyZbjgHrhFu4zMnfDgmIODn+gmGRan8aujb1aVNNPle
FJ9bln+l7bCAMnM0q+Zloukp1F/CAeNQ4Y5XV7tfX3/5a9/94uzeBwre2yKJGo0lcXuIhG+ugYtN
Vs2w+i+gnW8HmWaU/XwrFP85Rf/vGIkP/X9jcUUzSBiEIw8WfXDyUFo7yw1hPGSCHWpPqeQqyWv8
8uZDpN8Jxpug/fST2Z7NtWW+6NFvDWNaUEh3mrDS+mQVGg9SjF81p9MioMHue8Io8VJcSr86Fi0S
Kgy/zABtbMXgxlI1/7lQRetiq67mSIljOmO2c6px1+6GldePT8q46UUXA55vBRrxUmMK1z0BUdKS
v1fcn7ucT74z3bCW+O/XgxuZq0Z5VgokO6zowA5//dwrdWd8nf774CTV8/8R2GCzYtdxvrCMD8iG
MlsKPG63k+7x/lGMn9W0KSNubZrOHYpNlk/Lul4ZI/2ytKYbCpeTvY9lyo96OlDSSM3RbiuRriZX
zQ9Cc8CjuJYW2EHaop8uIvlTtuJVnv0WzHLd5fmhrH07lTbJCH3enJcBfsdz+dTUx9RftN3eCI6a
ctA0+uK1b36piy0BpsskYdg9b6vqHsclPGm++WD5vyMa9yMYnYAZLMkL/WcX3UgS/h1wxEvVK/Ym
Cox53leEDh3qrz6Vq6/nwLUnX4ScCWan0OE9uFV+CoF0GI36huj135kCHnb/HYkc2yhxwNVz25gF
TsoJr/3YYzL/9Wv/SbL/EdEuta9hHgKD0FSOggBd6tDYqgPNVCm2jVBWloHy2+QCEx5G45xtNTJQ
wYBvcMGu4kNbymzNwruRR78tQfxW7MbS67+/d0a6ntHkMG0zvf2lvISK+uvrn3rlC5kXqX8w+Imq
ScOMch0Xd1e+lcpde+5FVAlMOSqVmud2pLOhG/7+3uue/9xfOVEknAFhCfoYWX/BQ/ebomTRvFiy
hZLplQAelfHFiWTZ3bz7OM/0f82kiyXbi3FXhlhcbDFptg1jxi/jycwUu8x3idHbQf+ZTxwsWheD
WEcN7yhkOrFK5+h4n5s/w1ijrXei31c+wjK25/QVp/KHgTbKNvWx3H3yMzr6JG80JVtsi1VzNiR5
neXDXJyCykvTVSd5MwQ4pT0OzasSiOvvfYiLJCWWU1GpSgZMfVfKTXXL5fHatLkIGA188RnQFgWG
5Bj0ntjcWD//Pi6KlyLdsFeAaEkK9/jqcdAmrGcK6iMADcDL4cEa/vrWqFxqdoNBmTqa8QhLcu72
RrtsjMfvPfkiABTNrOHgdF5P46pr3Jvek1cG/FK1KxR+MBe4A4In3nWvw61+h2vjfbH8R0XBNNzo
UbfXjzq9vXnBHelTFyyK5uF7A3L+QX9FAqWQS10MOmqDbbYHN+EJ3Y107srecqnW1aoJzzqZd9eV
tyqfsQzegee7sbVcG++LeKBouYqxFQ+ftUU3LRvxxnOvvfTFepRLNWiriBxUi9906zPlOqU2wsX3
xvpiVUZ+oY2DzCSp6Mb2HfXWS18ZjEu9riGSNxsFqod2qY6rvPS+9bqXat3RmlJRh6GxNfwPSHtq
8K27GvFSrTsLdY3BekfMgzkJvaH65vte7MHmPFIJEhOCnuTKja39/9k6/j9ZLFdU/10ik0Fjp2LE
VJw9/9Q/fW9wL9Zd1Gm1iF37tO139eKW4ce1iXCx/Q7YpM6p+j9vStnn6zf900rzj71Xv1hrfpNz
BpDGcTtopRMnJgqTTP8xSHDp1WaTZrBw/LNR8TJOFXzFBTvKuP3MA24RTyVmSHYDMajghBHfCYjV
8nxf5c9Z+ZqqwWrIAzfSZjfCMB6x3KLCJMJIsV7wO0drm9kB6L5psDzQoiczOsV0nNRrrT8oMiWU
YyH3XldqjlG/pH21zhTK0/EbChEnF2dlnYQa8lc9lRyR1hhnFA1bCMq1n2Trvmg2YYi7xDiVe1AI
g5xvzNZr/XtIyxAnw2DVpLInNx3IklFG6qoFLoVLt/Sj0zwU20hYTPqwktlRYM8PtprNa6sY1paV
e/jbeSDJlvlgPVoRaMQyDPRVoaTfOw6oFx+kCObI8IeCq6LE9Qu7VL8X/C7VU5XILB8NTgNRu2vk
Vx3X+1b8nihBvJRPWaDfy1xhdZbar05+mLLHr6fnlYh9qUpqykSM23Smu2Ja9qa0ULvXmkn19cOv
LKhLZVKT1cOkyQHbDH2MsRupNy4+rr30eb//a9ets6kue4mRDnuPTBwr7OU5i/r6pf/4ZvxjwV4K
kOoorVsMlNhnRuBeiuS2uUWkhU1R2HPeO3U32o0E8SIDSmJ+Cvprie41aXwPruWdqt7yObk2eheB
MzbxeYxBo2xF81WAWPPNnOVSshSJEXAk1A5buXxuzKPSfe9rX/rNSl0zZvFA+FSWwdP04+uvcWUQ
LuX8BUbaSmhFXAotg/10Y/6ct7R/fOFLFT6ID6vq+nDaGuCZVGrac4tCRtDR/t2I+ueZ+K+/cC7S
/TVDNSxQq6GiNQOs7TLHBknURjcl24+ax3R6/dbYXErzI2Sl6hgz4Om62n/vjgLL6v++eSL5upqc
NaAYPTxV/BN8L1XWLqaz0PC3VOrw21htF5lyX9Jc8fU4XAkHUAT+M9hVN9SjSAfytq3X3QiZGS1F
Ft9qUbgyAy+V8+j75BEAIaLYBlHOA5DMG/vQtdeW//vasjFPYTASHWPjvRLmOzPFc1ROsxujcu29
L3LxzK+aIY+YHdV8bCbAaDde+1zc+tfUvkjDhakY8UnmLtU3fadEpcalkJPQRQMJ0BFE0a1lAKG3
+r+vqFv/F/kgwGlY7xtuhZXQm0uIa8X7SKVNE0dvSBtPzXoHK8lFWVcUZbmV6U6Yhn89r66M4KXs
XtGLYWgiYk9yz5XNjcjwZxv5x/idcRh/h4Y6RmRmlQSf3Ay2YbeAUGR3pnbMqaj7GCVXU73KVW1R
kjtNWbEQQY3lwrqEkpPnuTeZOJpKbzzBGXIvMZ8z8TgXmySgX7l/js1uHdCV4qMg9KX+x9B/JM1D
0qzEed1BmBshdtbWL8G4ZS3556r7Xz/nIl7EmTLlilbPWwVAYLVRUYwXZbYYsEDD03mLCkdN1lNy
pHsha86+yneRfP/197kSZC/7AeJQo+U55rSZhfsuiLCqXTfyS2ptB/N796rwGv77sSZoIy3zAEnI
83yfLL9+72vzSvnvQ+s6btJUMcdtmvAtjUUP6+7rJ2Nkf44e//gel4JhdUBzkxY52S1O1G3nyMUP
fdgF4qvZ/BxQF2bKKuiPSWk5ufHRh1DN480Z9uWLEPISeEX9Kgx2Zgll2X8ZjBdT3wzSKzPWFjPB
MyVYgUDHWuzWLPEkNTtDWSv8T7pT7qOoByqm1N5cQGBC4FfoK/xdAaF6uH1tLP5JdWCN/qa0yq1U
/zSs3o7KxNHPFHLwTa36u9CatWw8CjWY+hYVpXqgxL4wNdMbxdKTI1wgCsCBxXQ/j6AQy03rnwYJ
G3tTd/3cd0XBd2AZ+gZHK72k/xt8KFz4wqrcYGgWXDk7tMq7dXyfUZjIAMqNuJf1wXAfluJSE57z
EvyQxIU2/83yBguTZzNdyP5DHmxw1N76Q7QcldM8g2WenbxyddapIeyLYtOrkhMOitP2n5Owk8PI
KaSVGgfLGlyL7g92URSLyv8tDh/DaMK1QvMpxZ8lQ6T33RlotxDEg5WtxCFe1FWxSs6IsQmAXCni
7TmJ63FuvEnE0lD4PWTjaSLqVvlnJW6Stlkp5vtwVt5GBSXcpcZdWiy/ZOXWGn5H4rqJnuUidsSs
pNAYupNwGM3ea2LtufHvEzT8dZ3daxnNvyxgi6vsYFjih+AOie5q3edQlG4O6FKLZU/UTlbc2ZFy
qFJokoQle5iWUmAt0wB0glGfDddtwa+d1oJ9Ov1M4r1aSh7YHqek+0EaS9eMZlc1HqiaUTGym9H0
/Kl1uih1LO7pZHlb1wnsrN9GFR3UGfssujlhQWEjbZuN5qDFtBXrIx099MfuUOveHEq2AbaWjRQ1
SCO6lbVQF7H6oMmnxnoMxsc+3vXpqZ+WI/+1Pf9nTTjbSTpVhbPkU5kc+L8wlIv+EQLZAq4XN6e1
tXBAXMfUzbOhpXbuNXJty5yz+/7Qo0MJub/TD1m9reTXdqpQ1RCIMeCW35rkp9K8m6bX+2+T/yZ1
nyn/P0PyEqzvIgPz81TYg9SK070/w7BbxRo64QwgxGlMj2V6kOFfk8YIDKhk+fQuo8Z0/WGfZfs6
WgzivRWBKKaTBUtsHy1FHJYLcTpSx1kGQrWqzMBtstc+ztlf6JQiu6jfs3idd/XeTyeMCselKOfL
Fj7dSNNLKFgrMx9XmXpEEOy0wkGDnKm3TtsuhoyW6uzD1B5zmNJGk7pT3cF1bF2gLg4ueXvypEUr
HbOAF2429Sw4WfIyF2utHZd9sO0AsepBZUfaps5hvTJJBTzkR6KOIEFjPV/MVkuZQGTQ6xefqXEJ
kmyGfIgTCKwWpREEJvPomCDDKtNT4A5HrKkw7fbQ2jT1aIinDN5Z7yJI505M6kK8Ez6M+k6Sx12g
yvdjigpFAWaWPMfUVWeUTjl3u5zTzfwhaaOVVQsu9hELDFJzgfthVLhpd5+Vv+oRFo+pbeK0sH0l
9hTl3jdB0iW1XcA+FLkgGRsFpflgy5nGebRzreHRsia7bNQz1lKvEzpb0Z+XgdsG41NKMaUrajeW
HvDltTV1sGvrqWvQQLH2IM26VjgCKzgkjICVfUTwCoLKcPDMX3HH7wg4fcAmEhRtp6P0L+onVUKX
10RA+NYafedG79JvgNAqgV/9bOkPvvzcRfVBxnoyoN/RQtYhK+USaf2ibN6DnrpL3rzW4vhDQtEH
+B0kG5tAPqdn70yn0DPbr7vV2T49UNp1zYmpT+hBEMu3Agl8OlaAL9lCUs0tzbN3U7JUm8cJ9q3V
+ctx6tx6jsAnaMt4Wjdpuy3T5Zm2IFAi1r18fJh72lLjRd5t0+Z1UI9d9azLNPDfCfkLJVSh3Ggk
PPwbIwg8RXjPw7uBGVT5Fse3s2VsBk9okSTKUWLGyN1DUHAnLwdLvfdgZ5rFMR4oVD3H0YPKYgnz
lqv6jS9bWy7HnNyKXT15H4tyQ7C26DkTlJAKnYj+WlqU4n0vyV7MztcrT4pxPzeILVM3Heg8q14K
n15PK+EvrYdgDxtxoVYqZbVwAU/qMVIg1W4kKBVKWLqZQDWO9jJUWjjQCsN7U/7S5LXSkPSV60K7
K4Of0tywInaY6KziatWmP6R2E/NKRbBBLLXW+5aMcNtrMmDcx2HyhL5zJ/8ZBZFUSK6lwvUrl6KB
9ir6OdJkZw13WuMGzYNVvdbmMhuP0E86OVq37T3FHrbQdBp+zqpk93W8kAXBS2dm0ZuefzScpUKp
pkhnbHpCbFxiqBCv5Ziu6n2eS7gqFCRf9SqACJYV0NYPBTD7Kid6hW4jnaSk8HLcYKtmXvoGdNgg
WETaiWbAdRocZirYabMahN86HoaIdsSC1S9R+KwdyoScjDQc+jD6t/N8csrMss/xZi4ax2/ax45N
vrnLkuUUHFXFHZNdSJulEXmi4rEZox1zkqi0o9QVpQ9RXI3yVlOf5u4oqc9SelLSjuuxu0pAwEUD
c6favnyEy7yUuIPCByNmOxzClzZwa1hksC/97D7qnwT2vtrESb0t8T+ea4q3/A1aP6w8OAYBWupY
2NbtR9ALLEzVHmCCyx3IToRlBdx1i4SsXxlFtzfTxq5BPKomecFcHeUalnvlH9KMewiylixJXOyF
naBdE54PRrntiE5A5p0oCJzQgks9aI5sDKRa2Krm/QKart2VD5YQwD3ex0PjWbmAQ15nW9GSPrJT
SPEqbCjPcu0bhZ/itE/kbVb8xipSkE5puGm7Bz/rwGO+tbO/CJpTBE9yGPdl9DwDiJbn2oWX1FK2
VqO3JnuJ5WUyYDfXLTv6a8yECBawvXfx0sCrpRhEAvhnHa9oVHIiWKF9aMB0whiFCDC+WNZjaqzm
9lBphVtFmpd228LKDlI5HBKAvwLGQEDhdhWeYgAul0LE/gKBgpPRbzqXvbFo7suqckrfd6M59cK+
/NmO1WrsFgY/2ocTXPjVLhsGnHHvSA4JBeYStY2efshZATcmcqdWcMHqLSX5EfWPnUMbmc1dr/2Q
pXXmn8dVOTW+bPesoaZNti1DoHPCiCBExWDaVS8Xy2We/JzZ3zKyl5mcXjGpQTCJFTLsCrz3kGiu
PP0Q2OB03IC7+jAFHwXJtIhDhRGuZkY5rxon1OZjp0H1UNXzArDCbhU01r6l0UnRfhl1s0wMcxEI
dIX5+bqdRFupAY4wb+KyWKXS+5iXrp62JAKOtD/jrH1NXtRttJQifdE3q7qu3DGlmVA4e2Fskm6f
6N1DrH/q6snX75PsRALaNo1XF8NiTrZWgLxEqpwiXmES4+gd2IMZaC1qTTB5qaS50G7sTNf2apG4
TUVuWMirrJzsZs68ImVjq1KvqWgHgymiQ9yQCc/wezwgN7RVqV6v/RosvP4mLh56o3xRjIMyPpXT
KznDqheHd2AQ/HllG0iJQ18KwW1Av/VzKj0x0BYxpdhZP4y9YQMOcsaOyUhaXlb9KcpSp5Hv8qFx
Ta1kYbQA7VGl6iMi7YEDwehJxkuYKcu5y3d9rtlTOGLvVN3VuFWGtXRSNbacobObKtnKSs5ZwFgE
8TaqXJ9ahJVaTtObTpVhEqarVIQL25rJbmrTaSLDMcR1VZMtJjwgY1BqsLDJcjZGXKXL09QdqzJf
lkmzByXpAB9aISN3BNwvTB5qoM+IS4yidZg8lblSymTXY/itMMyzMO+sHP2Yqr2lBNQaex2JpGiW
P1sa/XQf3FeRrZthrY2Qt+kgGi0yfIxoZC1dKNl4n8yDl7M4zaLHhKWzwUbbYxKeTGnczy3mG4om
Om3+SzeKoxxt6+KjUfyFbspsXoOrT83KAJojh4emoMfJ3JYJCPqsW+Ckx9mWPrfCw9rY9j8B07h+
+9zp1kqs8iX25VvF2vA7Uukl1EIPQrs1LhQF7iK2Q73iTZn5O+6xyrHyRWKMbhi45bljetcNLVDx
ZWscIW3ZJl19+YBQvesOVQlSdriX5clrqQEVomnjxAcQWL6ry2xXtQgiaySsJgfH0pX1kMuxp5Yj
YqA/B2HhVIjjyRzjwF+YQbGIZoN21WHdm9WngTe4PQBtI8I1+7J8wL3F1uW7roh+ZGp4mog0dEHm
lRfNkYN8AYauHo67XOpJ7rADl4jaUTPm6wxjmVYpDpa51egTw2DHHvScnq0CdbK58sv7pgZHrxMd
XyPrB8Z8JWzvFJ+RkC2NE1DUIuEniuMJrHTSYTCp88x14IDKW0pi4Sa1sh/wGDAkxWVteeX8lNMt
GbDxasMDNoqL0sSq3C8eB218FPHv7tLE4dKHxkavkbxU5Q/Ogp2M084ShkU/GEtYEQgFnG7wF1XY
2Xr8KAWpCyTRmSBDFxwkh3h2Bpbg6OeLbn42GlKCTHUyXV9ZMch40RK8HBFkRqhMWrz36/FkKeyu
ktS6leY/z3XiZFp4mFXLlcW1mCQnq/o0AQ6rNHA2yujOtCfPaM3HUXVALdmT2RzU6XFWjvngb+dW
Xsgghktta/l3M4fyMGw93+IUHFSu3KoOnBkPJhj4iX5XFuqniis9Lv1VcWqVpZEfAmmDJ7RtSW9y
9NyHd70V2la7I26hZq+jfRVT1qg6lNBLHWt9gGWPQhg7vi87SZGeuOYifwAPZZaePll3Shyu/Mla
t0mwVyHPaoH8KyFD1ftwNxjPU19xW0XGYGWUYGY7qpWllUVOTmtsnhA8dMEDr7gRkWI1/cSBnAID
vm2YQ8u2ouDAkwWQt8Fc4Vim+8LW1w8KJ43G4DJ5eOwMUPcJx35jVrxA2fc6DbhnL/titFO9XshW
ATi+BAuNJ7sqHSMh3A9cGQ+iq9IKJpDpZAE9SrIryIAGJv19ND+tNNxWTWJL0Y82j564lTlSFcG8
AYR7yA6XdsbBVOvHpvU95HacFk5mURzL8C4e788HUycjGY5akNbDPoXzDWdzrw+TY6ot6dnMuWgb
6PWhhL83zR/YIjpGrthyLixm8z2mpjiwiqgbocdNQ67I+9mGdZ8DWYfdrp4rOeF9W3/ElGt0VSUz
S90q+IR+QV0rcBrWWoNR/aR8jAgjZW59deunb4QPJsxPEmitM1cQ1m2rUnZhorilDtDm3EpTL8JM
8zJrUfNmxvBZGLotNMZKKw9UHB2JT4+VuBeYqxDWtw4W3hKipU7pTe1VDvisCbAArUmP9ngOPGsl
aFa4FWnti6/XBNnPmcDZ0vIZ+8EhE/pVQNKawiDopAQFcgyaLv0cy8ZBmg584O5cFpHYxwa1fYjl
lVkduHSjCwZrs/x3VH1Yjb+NxBYkPPuONJ1AZC2M9FOYPS3TlrK/Tk3FG6FfhXPticzaWCH/HLWV
RvbA2VhS5kU4gV0bRGVdGSbn2sKNs2CVpf0pt95zqTsUVKM0TbG7nlw9EA8zr9bS3tqAYoiM12ze
iMZLj0QnEH4X04myxmQ+aG6yGKJftWzuLKpCiXGYGmuZkFOBoKfL+13WPjJ/M1Bpr1dDm3uNumzo
RRaSfUIm1zevcb4uKGKo3UIT937UgveqyM9/5Bgpx6FulyymGmb5PH+OJCwzp8sRM26l2SXSsKgo
EMeYKmm0O1FfQ7Y9HLNBeKkxtuyS/BATp6sUeEKWrkP4iak121KMHK28y/vRTUDZFZxL59HNOGmj
/d4FvbkzQmUFQZdNOrCt8T1ru63oH8soohP/WASmK1Sd21ofaqPimhXtY64uRN43EHVGv1+3anIU
tIrM+DMze2iq/aKvyP6Kxk363u2DCK6PT7nyCXrZyjI9kzsuHapPZKTbrH4Geu1YM7lVoW07k5Ya
kUpuez5HavsqnDZW49AX4NQG2nQ9c4QUaUmTORM6dStRd+VIELdqWw+bRVGMlJokmh8GJyMrGCuV
ih1CVIArVc8ErCT6XuhUJnOqi99Nlz8bwdmaPj4Gk7EQwVsGuuVqle9m5cC/2rlhXDmhPOwGk4mS
JbtgOgBwu4+r8VSPOZ32BLFYWKpS5PWFTx2A3v58WCWEqtp4h51oV+hfALLRT0caAtkwlIkb+ktL
X5YkSHeVaj1ruLpQnXiiS9fB631fzdZTkg9rtZH2rdrvJ3/0GqS0IpVtWVhnKbb7FCDP/3qsCmTj
+cIYY/D1wprtUJ7qkDMm6VjQ79vpx3hvtsq2bds3eUCKInMK7fxhGQDytPVCox9YeAg7SmzwDW2J
4ogWyiexNsl+65kNHk8Go49Ww1T/FK3Sy8AnViIte5m6ySRh0Raa4A3Z++yrWw25waSBLkkWMsxD
OqBo/gcYOBVvY4MoupoOsi+5eb8rMOkY3xRj/D+cnddy5FyWnV9loq+FHnijmJ6LRHpHJpP+BkFX
8N4cAG+k59CL6UOpJf2dUyQVvKpgkUSCMMfsvda3ZrF3a/iPfuVs2yLewbZ7CkZGbkesqnFwjYgX
xHywO+JulF9l91CSz6EHFjGhhOg03iKIi0Wqiqu6SvqZZQY3bEpQB8y7jI268xg09pYIwZdeIN01
88NQGhslriBKyFI8i6yGlhR9KDZCgoEojtDBC56vYSF0ybXKvaSIvVZxjYezP+xt6aqPuGXrOkgD
V/bvSF3NTZb5TkNMgQ2rQs3NuW5UhLmMsltWJwOGWytFPosowx29400Zjr8KfVVUBVEqEtW3mn2G
UzVLwb4/cO7k6saK8pNUlgsnVrdZPVC/Lpc1WB9fQw3Vnx2Wq3XpbKtCZW/GE2Z3DsCgYmaGz6I+
pxQuPEfdyo1FZZPs+KYyWDON+VzSj1G88W0dOJHOA1Dla1U96eMxQItvCzHPCWlYaEmZIKe+MXxs
LF32Yk/OxrhdBo5KE6xdTl8TFrPU6FWV/NvQJJi+nryiXj4uRhaDQrFnBTa1JsymfQ+0JA6ctgpL
xASmpD7psTcyuBat3DcsGEgWPVmkJUpGQC3V+NV7OXQhUDR1arsmUaGjeY2dcR7T1ol3IqUIU7GU
7rXqXOfWqhfVTNB19np56bfUn5wrn4hTGdFLK5duM7RnolxeCgf/QUXiaPrs0XLtfxnVreW9jS3T
pGQtCVpdlTrlYFgfXfFuFbeltU2djjm3XlTi0AfZsm7DhdZemba0tPjxYvxgd7zojGLb1u2qdvQ5
sFc8FM6MBcCuacmROpRVtPKH52zYBMYuVYm9z/aOeV/K9aIQyswf5blE1SCSF7aMV1NR3dC0sOa/
1Dz7BSVehR6b6rAOzykYD3gpFFRfSrAKpeox7NT7QhgJr6NYUfq6Se2tVKxjy1+IZjMY44vMspPw
T0BTGCD9jSfWXlmuWwmwZyYvg5AqVdsuPcVYyrwIAxe7Dd77OHsJ65Q3LJlLpmCqfbeH3s17+z7U
wEw6Vny2I8VVYsT0EvqzMVIPAGGWfqywtt52Yse0seEBXzWVvKkUxoG4+2UySuV1sR6VW5/oEpPz
L7n6Q9hSYvSs+WDrL03ToZQLT45vzrSOOdrIoGnlFJDGMVtnnZ3OLVmf9+OJoCDFdSj39f2wyLRw
D7XlRGbMXtTx3jbHdRCqG0+S13Jms6vT90GYnRSEXE1Trzz2BF2qL8u4W+sdySO0LZTk4Gt3MbGj
0ZsTvUXixWcKUGCbxPtGe8kFpfbmyjeOwjx17NkyWME+lUgKJpKULOLxLaofnOEhbn/12K2y4ah3
a2r4yARle0kFVQuMhRljUzhM7etK8bFgXtNQVKqMI1z76smmKuPIG6nZ9uIUVwe/OOrJQQkOoXKQ
h7denXjeZx7DeVfEy1aSTkBBM4amUY7cxMOYHIvhMcDYWVvHzrhKphnwtgzim8FkQ1qmi6TsXC7G
e56/Vcay0JA31sy4ZJV7zqIPXUYiG4JLcDZZ7xoU4bMAxqc/L7XCHZGmAAjcWjobMLyy2pZg3Gl7
OTjXsXRVtVSPsoPkaTejVu0NpjRfpxW4BktO621VG9iGWf2P14bYeOkvIKXILfat/KZI/loj17oQ
hyha1NJ9H95VPbnCW0oFGdSoWEycmnqnGqtCc+ZpPmzZ/if2dL93raUdpfBYN1eGDrqEbi/NNJ/q
5U7E26y1tadoVFe4i3ZJ/qz2zl5rb/S6h8WcydBonJc2b68MkgbnTvdiyPdNoCzZaS19JyTxkLir
ZpE1r4z5p9F31rqkHSY8TtKe7OAhbRG2t3dSeJ/SL2rOdjGPCnurB1ubpflat94lcTaesmgjVfWi
HvRVLR+V9AorP20Nt17ZHXJTf+F7AHtq7XZIFTdhPBZeyXN71JLuFMZHqw4WANJXieo9mcEpYESQ
DQA/rBFpGLDxs8NZZq2qDduZ1NTd1j63UrKRNPY/Mh9UkMx0i1JyIbdUJaVz4b+nfvrmlPli7Jy9
rPk7Ux33akHrua7Jv7XQ9gJgTViHO6G9MBi+w3Jp0nwkCSWkCnCO2ZLqWbQUROdWjd0uqgDdUqDN
1e6OXEA4wTU9553cvKmVWKKbmqmUPhIKGUYqzxtFOvfFO/arsqaWUfCdLLprRX6227Mifxf3/YlO
4TeN4O3lJsz8+h9/U/6bHvh11QqEggmpwhn9+2/YY58d90KZFPVpzvzHce16WTqHwvqZMv4SCyaH
oZwbA8eNaGS2a/mHgslLIFhGhJla2CjAhgqYNLfoGyXVZwa/SyCYn5Za36QSk5JmbqLwuZO6hWIq
zLF0ZFV91cel6yfqMnU+SAo/J0E9K6i/+k4197G8Z69mHH9zLp/ck9/khr/ca1z+RhJNf2Np0Jqa
xz+71ZdYni4Wph3n3BI5PQ60smiAf610+ex8L9SE9mg6XZimOIYIiI8WxHV/fdxPpKGX+J1Qq+zY
U/E3M9lkRrrS7CPb9pmXjN+Ifz4BVJMk/K/qn1D2G6kLJQHFlHJd6bZjs/IL1tg0xztlY0XyrJfI
INS0DTvGXWgYC1198IaEZehV5tBb6RiHqYwoXn6Uq+6qSb/Bfn96apOm6C8PQdLFoxz4KI5Tqt7E
xeJVX8Me8ItiH7fv9KA3ZbvOmjvUPrp5KECom1AspNIC4xDPEvYQ7IRIBdx76a1q/NC+e4n74Xbk
FBMcMLXpnJozSalf3+rPHqELIWNpp21dyyhdG1qzg/rR/ozLLv8X3k9e5VY1cmB9JTUzMnx+dL6X
uB9LxIouOSbIRtWVNbah858d90KQaFV6XIqw4nQHde6jPjQog/zs0BfiQBLx1GxscSJmzU5OlmH/
s5H+kucTECeQ+d0w7JS38SF///pktU/0hP+F5hOqkmUMFsOxjjoLmUdnTDRayic94fAUvq/CVGMJ
6J0caepZAwap6C+KZF/oT7QgJGmvR9uQ1UQREYul6hs6EcuYpNxyfM86sLKiP07d+VB2Vp3yKHsv
XXnjqPLKlG4Dv0MQtVVGE/wwL1Oq3Hz9Z02S8z8IAi/ZQZYaBYpKxX+XiPMAq0RUHVkMtXjSivIl
LPgTA6//4SN6MYAMsZGaScmjZEVXY7W07Puv/4ZPXtVLJI+W6W2m6CGjvb/Po2mv8PVxPxntL7mH
pt4WsDa5Np2UMxCTwih5FJZsEsC/A8T+TrT5w/W/RCB2kazJpcE7EKmBO2anLN/L+m3ePTeJQ5XR
o4G86bR9ne+t5Dmrr5jW8+yhlCSEbvGMKial68TNy7e0e3aks2c9hOoT8ermQMGWRA2S0OupaymB
2fEp7eTJMi8/NPqkJGGbasF0fhfG90Y4R8s8s2nZRM5KAb5klYHbWAe1XVniWqaOKL+G0clQ3pzx
ieqz2wVXSn89mlMW23VaOUep2vXRMcyRHeQlTcbngvqOWVbXfqahi0TB49+AM7SrkYzd/Nzr8rxI
7ztvW6LPdrZ++43r+zNN+CXq0cQU1kQtTKKJzcFmEOETrRrYmkNPod9E/Oi4hq+QuJHPC3bCOsV3
xw9+hJ+TL1GQde/kksDotevLg++txXdS6k8e8kvmopr7eiChH9i1v+zb4ps5/bNB7TJWcwil3O5K
5PpZ92AQL4oUlPKYC3VL93H+1pTj2mrZ+8pcGcyZLI8kTNOR8K15UW+CeMNuXzQrIxkoGnKx6WpY
hnrw8/FRDusrR89QG5gnOwvmkAVXCsXlPjQ3/rhOfc0N0nA/UE+OtX1KNkuofefs/uxaTf//l5VK
oyciG2OFNcEWAoH4IYVGvlibdTXd7CrgsOGRblz4HTHlE6eHfDEsTmEDcZryxHgGbbl3jBNrs/rh
XChf7KbCWrRVCXtuF44wGBZp9M1C9bOTvlgeKVKK47rguIGfuk5HpQMxifhJdiIBc5e0Jpm4jlRu
gZYrb3RHf7DbmA564bqqJTWrkx6viPXo3ZqvX88Rf3rUpoNeLI9i06+lDpnOxCapo3n9kx3XdNyL
tZEp6twT0xUYH8fjd6SPP01o00EvtkVpazuO7qWs5ZxyVTno0dEgWTIyCbuZ/+x6XLx6esSAIhKt
3+XP7Tz7+NlBL168CBqzHNo8bNVjaS2o4vzssBcvXlqFliPnrBNRMdLmcr5hM3x2lS9eOdXwK0mo
Kls4rV1bCIBTv3CtWltpyXcA3s8+4uLti1XYmjZKXLjyNCU+OvMUEVTvxN+Qi/601OU5uSQXtXIU
aJLSMH4OYt/73cxJxM6mnDmo15h5frBMnz7l4n2MEl2YfQw5V02Rma+dxl/+6L5egojUUu/aoVbw
1N/7t9LPHuxLCJGp5zRsZVoEhuJtKOrjaf/6bP80kk6X4eKlND0f9Oa0WwnjdYzIifVVHmSLrw/+
yfD0Gzvwl5lQdYgUTnE7TtVa0W0G7YdX4+KNLIbIoDLOJa7r5TDpxWdfn+9nT97FKwnCoFThhw1E
wiEKbgDXx2jmTuUQLTx9/OZDPnl77MsX1Ixtv4n4EMqik66D/oKO6kurfzbR2Bdvp2aQF+LXMB3M
sg5npq7Mc+SGX1+gT27oJSTIN2wlbm1uqOFBg4P88M2q+bPjXryMNjzxdBg4Z9WYizcpWn19ur8Z
PZf7G57uyyRPvRGGEzui38l4wgaYgBGatN7fR9BZpf599DsUj/iKarwaQzmXehkL18ZEcymrM5N2
VpKj5royVRsBMDaPMlhFhUbTM12J8U7PhqnTvwts1UUsOdFBtSK4c1J9YQ/mKh+pymorxezmFMxc
HYSGl71O7ggplpEqPI9sskhz2JsA+/ox2elyg1TzXCPtDk3659BkU+uFFv1CYZflU+ozabkESbYa
k36jNtWige9nZ3NpNPeJP2yciG+3HwbN1OZuVPxlgDOpS69reP6efmOrKBNSFT/qHQA71AWvX19m
w5qe3T9d5+lZ/8uLjlVYUVibCsjdDV7be6+/M9AbSQgoc/ucD1wf71lE0kp1tM3gNMsmrrZDbdLD
2FrNQF9erFPrkHmQy9Gn6pDLe4dWeTHr7PepKhHn28rCTKTmqwlB0muLGBmAL2+RCq58HcMO3x3G
qzJ+j9QXrA84HG4zGoeZvh7pPfftstfRsYw+eMO5KNN5iM47FG85vi8QRq5e17MEsbDV9/iA1roS
LWO6GyOipIRGvfFOarQpdlr71CXOKrXFyggokqDQHl5z9TUiqaQXmwhdhnLVJEvJQXdDz7ZU3KrY
9OovyvSuMNu7uM6uCqnZDTFNpY5OJSblWsvdCkmZh8Yk1mDAivuhRindXQ9I5v2UKxEdLXpyGNTQ
SEFBC8HuS+1NHZRowPR1EuhuP0g3eYPm80VRhlnLZrMI8mU8xvc9+d9JeJ+P/SKvdpq5zGV69fAc
W6WaW3xTpPcjUcjCECcJB3mp88tq2KGQleS5hmC8HdQZr0FhHuFgzfpibRbNrKpPBGi4WdguNP0t
KffGYMwjM3M1oTxkdYlNEU06Z9WF2qsJxp2oqXXoQF0XXbuUR5Kt8aSkQX3Tl8Wk/tKM+mbomrmN
k6JVpTm6jVUfXqObttJskQAotyTFFWG36VDh+1biEis5FsROBONGwmClHwnYmyfI0R0jJijDdhVO
weCjS5QsnY8Ua2owLlTdm+tetVG8etkJE9Kps1Wwejpej6cqXQRWs27ptTVhsEgQK8RVvyrNX03n
LcPQWWewNdVAe8t8pNMYtHwatHYqL8xQnWfJeai0CRHjmhJo3yo5Jup7aF0PWBkokrqUQ5CmOuTn
pa5ttZsmMNxh8h2OHmKix8QpTvYIk4kOijGT8CNI0sGJmkNB47fsF6n+OBC/O4Z7C/xdu2YjdE29
7MoexV5xbpTgo/dxaypIEgqU7Ubu9vqtLMTWiVdUlOiLeisDvQUfPev9JV06yzFdBw06siCnJsLh
IBQZuViGCLNciGS8bW0MQSWyUVmfZdwxPXuo+geZJxFpVE+TwOs8N/VypFLprPYltxpgkBD7MjrW
TBMPcI/rMHDjHotJijJ1TJdC28rIHMwmQM5G17JA7ZtgAnjJYw1b4aaMtFlgaeQkgvlLcTZW+3Do
l1CgQA8uovgcpzbCgY9Os2ck1Cj1Vsowp1Mn6jtueGe6GrwgTb4xcF1j3AEfroLPqo3nOk+XAd0M
O7pNh5taRmDuOy43A43VTsUx7GTo7R2eY4qRTfwgpRVkIg0vhrpOhH3yDefcWTvkWymy5yLcCojm
Rb80K/PQMkBb9aOU4AmM8YqG9VwugDVHLK0gbtE2QT2bBPEiaR57g/ezRaZD4kinfUBsdFUZA9ag
zwvjpUTd2vT3TZ+t5NCi93qKbbCZ9hpxkNLEbhuQHTmZH7t4m49XClOYEj7ULar46MUx9XVRmMgN
q7VjyVTnulmOlTNB+CnJvHQYfq7M9JTHPMa9MbPR9cvOenAOnkVcW21BjM7drrmzFdSbaOzneRx8
yFGy9YNzSn+dd2maEIWBAMp60EXGEJktxsZ/8Oh2NciCUyc9mP6z7SOF54Fr0M8J4FuzAdFQwSsq
2/cRSo+MCJ08Hq/NUr5L0cQPKfbiPmNcjpznVGJEDPq4WiW9OTeb3q0Mas9GlT9Vnbnp5D2i1ABa
DIwHrMMQSM1sqYW7pntVqkOYHFT5yRb9MsqZlXuakvWEzBU7VWfafx+aclMX2iqObtAaLgYvO7AD
cHXuG2kwVXw2CpjM2AAbB31tQ/PIS9eK5Rwq9dBVryUdeV+4DfB6s4Fj6BeLwd4YVT8rrbvGfqa2
NI/Cbl6a90b6SzPPXfREbthcx0ris+hos1cLH8NI8o5aW6cqui5q4lL8c1Tdp+GSN2olPI5mJOHB
j4drQSZYKG1jYaGlYwRGgwtb1aXjghEPVVMc1XiC7W2dya5IEQ+kdbRooxsvb3Zdhk8DLY6JzLtE
u2myMmEzxXLpyRtu5DhDh4uAxQ9u/fHMacxlREey3b1qnbev5JOk34lw1VATxkrVh2KTSFvLoybs
HGJaSAUi9gmXkg7WW5sz43QfOd68cEiWadvvGwurm8P7Wz56jrLpA7qsNcpOiYc1kWX8Mt7MoEk3
RdpKYc9SWLBQuzHa7wh6f2Ra8EddMt4CwhM9DDFi5wzHplbmIWNzXeEML3/pIlplLK0ahC5hlREC
hZ0d/wDpvwvflFwR4H0Lf41qehN7TG7euUrTeWr4rPPUec7rGeXUHe1N03aIrjC8h41bBdK6anNU
4Q5ezbOToAzN8qXZIKpCGPz1kkv/DZD505LrYuOWN0EbF0FHpbdDr5jgegdeU54CtV3XUjkPGYxx
Gq+FtiqLcW8rT5X9jgZ2pibm3Mq7WTDivcSIVaDy6CMDR/YVCSOzEVuEGDGQSotSb3fICsP+FBXJ
ogA5b8bXbYZpNVJ39aQlLFig0uprdFzxVuEm2W2snBrAB2Mj5nauLWRvmLNXfU8xoTrxuAx9qFQ0
DYYTgenLHCNnuBH4xMLm2kDFpA1kEMl3HWhGCzNJ5B2S4A0prVF0W2HeRMxTkcgWPntJu7UOUYwi
jWq+x8oKAxt9hjwmJlFgna63kIKUWVqGWMqXFZZ7QXe6QhTEcDBWz2O5g/nDSgi7spU/yBLoa0qJ
E4a2lfZG6d80DFwDToC+XjrlwTGOVTVvwpOaj2s52gzc9xo3l+ejKpbytab6LuI01gVbr1h5yUYV
tWuawXxkODMs9JyYLWwdcbZSLHT7KmNQlst2pjY5oziST4xE2ove3oj0JsB/RhU2n0rV4alAKAcx
w6mcZRizALVXkolPTZP3YXIcpWemDBSZYq6xciq6myGiT+ovZe8wMnlW5dke7bmvrqR+Jm6s+lD2
48ybei3yzh9PanZrKddGXC0IO57pNMnD9tBajzW+zGTTM6yZLJcNhSd50sXDE4i572P4bAObiLH9
12dP3MvyKfBfu2oXRg8e3uqQZyHl+dOMY+G/OhVeKg4c3eZVOCVes9ZgwLWx7tPSIl/B8+3rABdO
b6FbJght0WJErFL5tk9OOX11i+QBhLYLO1U3jqosbdO7IZR7ETs7gjDsuFoWBfJ7Vd03ebDJ2P14
SMTzxEQ5xe1xBtoF5X1eP6feuQ7vlNTZYhICCKjden37KMnFLuGVzq230exPHdmfJC8Q8zbPCD6r
qT+1+a3eMELIGBmCfOuh/tRCLgBu6VDyzwi83BqbaCczCQynPPWIKutnnXccSO8sULqVL55y06n5
rMKI4VjwC/Q7A0BtGuKWleO9Xtx1yartH6N4mOftFlzZFBTKshUVls7AqGiHjFdRK06kDs94yfDA
42MmuoGX/UWJblqWFzJ337nD30XuSCNeKm+n0RVWrymXsNxfqAiJm/Fg6Puw61e27cwhgDTybmD+
SPXnCKdD79zr9odCpJ8Z5gu/y28s3b/LMGuHYEZgoDRg4OethzQ+YAaK2X/6sL1X/KeSAHUYglWq
vHnNsLB7lgGowt1KX+vBahAlTvadQhMzMdn71g9xlGOIjtHNtZjawTB09Z0t1Ts5JzSmDBr2zKa3
Hlle5239GADINp0WD1aw0h1ABnSJTDyIXYPOM20WPq6DWi9vzdbZwNQ/Clz91oCqNZmnJvg0BeOd
4riCiJ1o2ooLlkK4/1vz2sD8H3jHyUUDPMWzl03v0JtjGPdxKwMWSMdgiaGpZA8gpsUcsXqO1C8D
5L6Z389tTBNWvQ3lvZrf9xTQtGTAKDK6sceKHC+HYto3xUhOyHQ/nWGVdeu620yTkJqUv0I9WUee
5mI5d+0KQ4R+HighpFSbJCxZY+LPMXyArNiELTJoc9332zqyryw9xVgbHjQNSG6CqLBsFoG/ioCu
2HV64yn6qsEJ41ft0dO1Ldy01RAgnRKEvVX9etTtjdXKuzrheWREsgExC+NJwvbjZQxQ9Y2PwL+q
nrvKW1op+uZbMnuKwdsPmXVOYrFWbJSHgHC+mc4+qR9MdaG/1A9wLnEx8EzvBoyF+KKD6uPrA//W
tfxpmrwoFQqlM4Wulv3Obps7BrOjB6anN1mHaoAhyIgaWP/bKaJP+wNcA2sQ08Vcthsl5Sru7Y1c
j/eB/Sty/KPj/fr6pKYp+k/ndFFmrEanRD9vgg1L9FnMImiSKIsi/6Y6+ltp8qfjX1QY9djuujKh
pVfI2rwZ5TvhbzOVqCLxK5TOfqvQmN8oAqVxsxXMie0QHRPrWH4bv/tb9vOnM7ioQQIoz02eQf5C
6igjDnt1SPGDlAuUZFtPOLguSJnMr3pyFEKczjVzVaoyy2T7ptghde2hKtiq/LNa/yVFOcAIFsY0
xneBtFLE3Rh+U19kdv3zrbwEKVtmhn+D+WqH+X5WkrFLNQ5f4hppxJnNM+aQbMcCiCiPxM3o+mfh
W5kAqlfm8lifc2aUMdDnJSY15oKFjlW6x7eQZGx/T13xpPn60jDbpT7q26DoFoH0pKMQzzX7yskf
RdG5gx8u0vS+HC1XxLjhik1d773hPmvKOXQjB0es0lxVUeSmQEUqCs2ld63ZW5vRlDHNLcw9zr+y
fIjllvIabBvChHoMZYzudY4hKB5dq3gCFZJ4uNm2TQeRW56jAmlTi8UjNnmpeQgYKHscR32eTpUE
15Pq2UQZKNuCVcVLHLBYjBHqAtBIGpyhgX1ozH4j6Sj6J1LHwk72jrzAxKqP2BXLY5Bv6sFzDUqE
KnWIXkvXESCumG1B3mCmVzZ6Ec8AuuFRzYe7qMnnVRtsLMeGtPVkaSzbw01cbgtKbEQthf7L2P/K
cn9XYPQpA/TTuBghtKjayhB7B1x1Tq4BLbL9OIbHKgyZjVm3M6sKJeJdSed+jwNcYGf0V97SNxRo
Uxa3Gutr/xTp6iHLf2l5uU7sYZ60k7t/WwS3YTU+xYLFj4lv0FQWbDndImTGwaZXZ7ddfFDjA0JR
4E5etHSGVy1VFoMc3VjNhxO86WowLwTwuNSi8BGx14pnlSq7fbaWipvGKuajVvwSdbZupJE925Ol
7xCSY3dt9qmmLeCZsJHXXahKs85Mr0fM5AK/UdX1S5F7FJCSPYa33wnjfpA82QgLgiQnM/cxpkDc
TvZKQIrWGFFGsnapcgzGQ8PqsRr8O0N6GKJq52QfVoCr1kjnvVYuBnwFrXCOeqBtG197DTUqEAg3
HPlD6jS8x8Rq1QbY2oKg9YcI3xZ0sbZYOvA1slS/jiz5mz7IJ80c82JOKeOo45HxBKuOjqrhufeD
uWQjIQlwx43fKRw+GcvNi/kFWmumAhESuya+S4kZNuq9g63164nik7bIJZ7bGTM2Kaykdrm8jnwC
8/rhu/3jJ+PWxRRh+UqoU9kVu74+tN2ZGeCbA3/S3bpk4pqOlovMolLegofovBEyGBA5wo4z+bvp
7ZNmwyUh17CypI5HgxuLk6OIGzIETcpl2whkSRjdBfJqyGzGmdB1dPubZv0nt9m4aFBloyJbw/Rn
VcGLZk0rQzx9IAC+vs+fXDRjeoT/svyx4yBIx5b77BsySeS7Xm0woAKhE+9ff8BvTfsfJuRLcm7k
NShpDY0Z0BymkXoTVuExLvRXxadITzRvyMjaKG9W17O9TY6p92hXbEmmJDwMd1CW5m0BOMwf1nHB
jlbOXx0z3TT4LWneLatOWURRsstYTX9zxp/c5csoAdkcfNkrelqNOAzNgLaCme9Fco6DJ1E8+n0D
Zc1/GkFy6UA/nBimjyWBNGtmkkDVVWDtrDEj2blMS+klk94iIPBfn9tnr+VFt6v2IgW6nE0tEd0h
k8hAffDrIxvTsPGn+zQ9f395Ekr2wUqr8yQ0WXSdGsOqTP2F04iNag6rHFuapBSzOk/mgOuh/EDj
yPJ7B4OQQlHbz9Z2JNzIfFYilJS5tqXbNPMCNKmRm1uvfsTIHZ/LCVRCWVNRWGaQCSrjEBawoPwa
nJYM0s2L17XdLLTgKfZeYqNY4I9bF0N8nw/9OkZunITXGs38jJjV1nn2PN2tnVUWgn4Y+1e9129I
jaZKoH1zVT57Pab78JeLMsRO4Jcg+XdKklMESdweYDBhb3Ry/6lf//e3/r/7H/n1/77E9X/+B1+/
5cVQhX7QXHz5n4fwrcrr/FfzH9Ov/d8f+9df+s/jS4fxPb/8mX/5FY78z0+evzQv//IFvrKwGU7t
RzXc4EdPmt+H5xynn/z//ea/ffw+yu1QfPzjb295mzXT0YBoZn/757c277ihJknyv//1+P/85vEl
5fc22Xue/c//UYcf/+WXPl7qht/Xlb9jFNA01bZBoqrT3kp8TN9xjL+rsq4SBmXpmEX0CaKf5VUT
/ONvxt9NW9Ym9Y5uKbpmGDzJdd5O35IU+e+ObOjkCyqqo1qqbv7t/5zdv9yh/3fH/i1r0+s8zBrM
XdpF19k0VdVQNA5kW5pt2+rl8JlqipwZZWQe9EgbanCMklO10BKHCrVobvpM+DkNKV6cQifbrg1b
rYFMI1T0oqlu1otBzSVzq3pdR+e9QZNFJdj2yeTRh46Ey9rEny3ZMFBnsKFkEvIC3XsNxroO5rFa
+6+RRwD7TNS1gUsz79OJq5ZWpbWxNYHcflw0kDSk59bJ5eLVomtVLYi8U9WZCIOJNTDYLOx6atTB
ORlbDwu+rWr0rUybLqw7/f3jOlTaNrmd/g55JpkwVVVg/1Jmn33bi+69Kb7ptRBWlo+HromVdOf3
ecLeFRC1dI6cGKhDCoz21DpR4UULHaUsP2Nojk+AlqxWYIsy0ckpKKlINnNAlEpmwgUrUCgcYIm0
0tnQWjYIYd/j8JVLefqVODSHdFclTkbsshFF+DM9KdDVJ2FFIj9xmvyPWSbEicZ6SYNYjyuWvJXK
rz+Kxi5s8E2Wr5+9JnCe2lqC0x2bRRdWGKMtA+qd1UZxwN4xFu2Hhjs0ZwGaKeCutIKAr41lahpZ
lUxE8kKWItlfUPeN+5OGWbJ8DcoG1Is26HFx8ESixKsuHD3loa0M/6HUkxjonFzrzbqBjVtjDe2N
eunJhsx7q2Yp5Vu+wHammtHOtPxBbEIBjeo+TYdEXEnjGEUfRIPI+mFU6gw1cqXl/SquuXRPpRQK
6Sw83SxfM0NXwExHSQa2N+dO7oQ1+vVMtEWULgk3ER4tIq+8D/w8SDdJp0GEyeNCipdBHKsxu+Q8
NLJHTWlBaGmyURhHQy6H9iMJC+51BrMjftfkqoYR0+p69MJ1DsZTHZjN7xtby1RVksK29Pv/RdiZ
9saNK134FwkQRUqUvna7F2/tLXHifBGyaqH2Xfr176PuF7gTDzAG7g2CGY9bTZHFqlOnzumh7gMD
6TrP2rdGRb2H6EQxs9EMST8ZpvFsGut5Wi3OA92CID4WThjABpgDHRyipIspzGL6uNlGcMrz28xH
rhVn5LiVV6UTZ/Fj1GYs3lCUUK8hgqBE0006eJhBU4tbEwXhQAmnvbvERlfxiz2sMm1OUGTBsc88
ydSxZToOlJ9a3bVXu7Dz49ni2w5+yucNvO3uufJdZg6LltzjysL97wsa72g7F2oI9qKSfnxvl2Pp
HPDJjKtj7I6DuBsNdImD6BZeM4N0/JkkVb68wifr1K/ZZih7apRr7i8PXbQL27f3JHqvOp74O1Ki
i/3q9w6STWNGZ055jJo9hcLmLdiUFRZiUziabgc6lizcYC/9b3HekZHTj8XtEuqwfisbk05Pc5El
4Q6tS2MdCz3O3g2uQaP1rTVx8qvMUMJBSChS6XMRZaGMN72bgARvvII+6m1kDfwKPspxr+d6qNC1
ty3ai3El0UaspJk2UiRmArR1ZqDdcJYZEtkmsmmgjyXdWPg4OrouvSRdXi/f1ExAsU+9MrL+UaGT
zP73RGfflHNn7/Iobe1vA+LIzp2w3HE8IKbJUlFH8N1DcKz8NkUXG0pMoUJ5CCLFgvmz6uyvUwe8
20QBAneu7bW3Ragcc6uTDPUkXRZEIr+K4v46iXpJQSy7EpgzU13wqYyaYpUqHeBG1ZEcnuDcoFfT
5h4zz53rsvGEWDSr084R2hcU9T5JwgSR5bD0BOS9FS6CE5hU7KLeMlXIwR/MIaQdWW7S3lqo1sf+
11I5Zfyc1GW63PSDzSBtMzh1ewyo8zeo0NXyMCJaBPaccSDvRbBY9fOsoiT+3i8yFgec+aKQz3TE
9yipMkCu2DTF9JSlfKvrYirZy9aUE0fVGMwcHiZEtbwhvU7LG2Zh4oLfPa6KNwVIkcmYpp4FgVjM
tRW/0qKbvD2FQjGdBh2mKEANlkamf7OoPooe02bohzvXxx1wRMvMoWuXIVw3wDLM22IFiz2RI4do
LPeOjrL0Dkmf8X4Gy5vIryfHhVxi6UnCG5hhDm5GI4kCie74M8qshPg+y9mpD20bIQ7DlvQCAJu2
BaxOlMVkBhS4y4/X86iQrDyfr7nB6fVWjGGWvWC+1nm3l3PXEQDnow5FgtwcozHBU1HVGnBAut3y
Oa0dQIIqq7r+NE+NsZ/6rECz1ciwlndlm/D7iCAQJMwmDDtIwldVkHBKI5+5PusK6vrgPwV9EPVv
JE06f1ggG5h7e/RBHQWtIR/wSqokPMZq8DXzSLrm/VwO/2CqgauvPP/GeqnYmJe/t101WC8ztzpX
qpHwTpekRLArKT1T3QmIbfH9JVxl54svC3yzIKi5HpNoCLmCJ4+iZN4jPbwe6MlgpAP03Oq6Q+wI
XT/Emf+Ry/1/tvTP7Mg5T0f/r5RA9ZCesfRc7bqwe4X9fsarWKIwSw2STHEbJvIQ22NlPmcR7izP
Cvb9clMqdxWjRcAWWeTMsDXiGO9Kd4MSj3pN7KaRV2jLmGSHIRiTghZCvtCDaDhmzbY2HjcHJhi5
xjVYl5ASqzRAEboZ0bZY5rDHtbxRXf+jchQEJyvtcoCMHjICuv1ZcsPuWV5USRRLB/0LCTzmAdzs
lMgg381BWSOMZZ6nZPnqDqsmEZF2y/bv6Ke426JzT6Isv2TLyg73LPRExd4x8b6EFsVJ2k7aYEi7
wlp+3Z2y2nrqK3IDQ4umZfqs62Z3m0fBkz2l/r3s0TbNA9RqKk8NaPrM5ka4wX5cehTx+4T09Jja
op12TM09h6FmEBm9DfqBKFC5xRRuC2csYBuZ4QnU7XrJh+ui8L551fgK72hCigM5E5yTngXST5br
6w1ULOpVzwNW9OCz2QoVzFh47W9XaGxJx8hNvKvRWaLHLCyG7qetSzc9xeCn7faSsojI97uXvKpP
TYHI8+y5x2LK7ietHzXcx0ha96CkD5ENbTCRVn2oqvlH35hbb4ImmAToWU7B97bwmqea+ZSD26jk
Sqaj2rg9yjSRpBUZz4jk8XHVRkALsusRuyDHvhqkeYyH5sVaEsR5y19yBvGNat1uukx+amK4VYIE
3Btj+qHRDeTqRyuEY+Zl/Y0jUEGfhvRnLCH51ajxZyn0naAB723rExcTkpi4Vc1GP0bT/M2zvBcG
XdvbSg84zkWLvyUZla+mb3/7sMsXT/m7OVpVhjP31Q/aP3abwYmJ+19R1Hx2ZA/KKK0KncbxjxMu
T56GpRYiMyKXHKHZYAfuGb5UCQmhNX/VHY3aqoLVAf59M7qLc5XW9dDtrADNu0M7cHNtx1pYGw70
SYT+wU5hhbn2L+k5wx05CNq7aYrKXjfeM7S+z1V6HyOEvEnbcLnSHcqRuYtxRKv191SJ30tWPdVG
vrgm/DqPrBJyiyGCzLix7zCwwxwld7e2haMSMH9PJBxVnfygo+IkbPKmxKallUt7qMHsudmVR1KH
YUsX3pW1NaFpiviEfsiaEKEhzAySO9hILTrYgrh/lYRCINJCqN5ZuUl/gepD7Gkit0tGUrxVyZRu
WfdNp3l6n0cLIsR+2HnhB+X9O1sQ7fs20SvwhEslJ7R4P/jBBhdV36HJb5IB34lUBBh8MMKMRBP6
43N8rO1IMvI5e4iaI8tlOfWPZWGEAanpxHGOIzSpcA+jzAWQ8KZYP1uq6L/SSOhoQwyWZLRNpWjs
WQyFmvthmdCuE1yDIOtB5Y0nJgehcX0QgFdo8H/xd/1W2paUaFhmULURif9GL2x4eJ32cayAZkzO
sqQubI28CVP7ShCZ67cxttZEdE6m+HlIs1QzH1qJ8HuaLWkEj8BklkAQ3xOBd8znRGAF5k0kW50e
udLic6qtmfD5PQcZtjZoujFUeTcnDbeijxENP1OhmPU8wD+tj2JZFjwWrF5EXypmCtsHsp0BOrOy
uAD/+7uLv9tifHchHBvrjMBXQiqhQA7+idx0i18KMdAuX1RBKWCMHWjkfWZo7MrtoJIgVEmvPtS+
q6DXGbLbsR0c2J1zqRl0/+/H+deb8HxfSZuNpWw4vcG7riQiuUENZ8khKe3t8lVKCcXQyhQeALZL
CbaPsy6Nr02eWgNdIw+tsv9+gPMs+F97wQuEAqKwPdbF5TZ+tx66ag25MZMTs468rzM08RTFMwJJ
AyMnRll4CuvqbXFKIG3k3PLu/rLZkzS2rZuFoZdy/GBVxN9YIy9Jg+5oQWRCeNhz3g9JdNacpEKY
5NAAtHU/kRcqml91PK75MpOx0SFqyNy20g0d+zGUg06PTMPI4i4vMhvVI2waMMdUPZu4MRgMfNC/
+fcm0o7r+R5KuMQExzk//z/gPzEINDGnyBzsPMC2odPF0lIilwUCnDpyodn5gee0n9xZuozFRqbz
Ec73ILfdanfSvflowf6GpNcFA7TiWMOR1776F6MwzcFMtGiSw6XMhUXAyUlzn6Q3TkvOm+8WLIao
8i76GRbzmG/qpVvqP0BsLVpM4CRk0x9srX8dNS15LDcIpPICrd6/xcQoywkNhQ3NYc85aVvH43U3
9ln5UI+zk++ULWvaoOc8uOZHvINTqrDD3SHLP36cf28q6Ut5RgalXt/d3zu9KQGJnFKkh8RHHJyr
uYkx9BgLeU+a2kBZpCBvKy7xLNR6W7M36x/e4hKW61DwVH0k2X+XpHnxFRjUB+v175eoADMDgWsb
UNu/XqJDEeO4dpEdTN8VNbrx69XBIJD9UKRJC2Loj357g6Aol+2loAkGzwGTD4bwWZTMCH9gvP4u
UV+3lQ+ypKmKHcKU937JdNjHM9YO9WFu8H3ZBbReUdhW7TqAZiNKHWLD0K59reiOLrMiiJxrWqky
yGMK4Vu40KGbZ3uE3DBK4sbGUiBtWsr43KzWT22Kte3kd0JfT0WHEOuc2vahqAS8psifpH2s1IQV
uTAdrRRj52VzQDU53jdR1nw0E+is995fsZCzo22uewelVs3R/nuHpE47TiOQzQFh6RxiQUBOgRB5
SjspRu+1vE4LC2JYwAhPu/dsP5ugrNecq4Fyr2GoDQl+SLbIC1/lQer0O2GHKL+VuHBjQ1N7yCto
/KgOQV4GTIPkHsxVyyo8JMVRI/cOUd1pOh+xY+Pvi0S8yn+V5AXDB4OV7wS0eK2+stV68wcet44d
vOteKOwwSmwZ0iOEQ2qu0SIDvMNTGYHZDJHEgflfLwihebWy+xa2QYJMqZyxWJrl6GWfpsaZ0+91
0+dMPoCfaegZSq9alLhwvVoR3/mAuH1Wf/Tc705w4PDIgDGuLRUnhYv57/eDnp8qdO70NxHGPvHV
hOybh3ZjBK0srkXQ7IYk7Z2HMrE5OYHITXVdu8J9Bv2Rb4OD4NmV6aRs0Q92yVP++/i+zxV5Os+n
MSG4ubhNXfkuvrgQHwKlBufGx7AkhVQRRPraILVMnzDpKtymh8o9XoKybmuMSmIyRTAkZ04o65D3
fWZQsp2Pqp7ISXKSH/eaFEuHsEmX8FOYxxNDaK7sYG5ky2CeUqeuzEuW+assY5hEH6y38y6AB47U
knhEK8OVtta+8/d6A/8twiW9u7ncKsayVyjMHvPmXjlo7TKZuNTJzTwFMDiqpkcSygsz4V9XHdRF
ZEVHgJbFIYM/gT/5wPmicW+rOsShwoNfiEAndgx45VG0WuUf4Chov45haif74C5as7r/nWxu6kBL
R2nfk8KjJfOetuCFbo+ySTDtk7Gwmh1BfcAXS7a+s3daKU5WnlGbzcUo52NCXlsg7at6HDf+e4+8
SxzOz6F8l/aSE7CwlBR/r2g4Fl4/5Mu8j72aoRhybug+RRs2yXNPvo4cYwLWeY+2MMohWdqI9nbw
suS60olPq/W/n+aszvbPVXGRveXWJdJBH/PIZP5+mr5CFy6PanePX5n1xw71BMXerfIHZ4xKhrtm
q58PXu/GxYNkcJXpDycuixZALpiy5bZDNIbmit2yiUFsuJW0NXIu9VQR5NI0WUHYdpGn3qvm/j5k
eKc9NbPbFy+5dmQtr2gKu/MpmKu6+gEqW1QfJWp/X6k+ocJBlV9SNFLqUMW9O5N91Vkwi9JwT3gt
ErxvQKjpxUEx+FwNtotnXeqE42fHL93heQoHMm6TtUn3KW2rpn5oOm+evn2w6uuq/rXqgofCgtGz
uSIUMPzfqz5YPtP4nZcech6Gs02YD0FeWzwkgtw0T7rMCr21l2n67QF9OQ7NZWWbfQm+63yNNDD4
n6A1eAHai89yR60hwZt1a/S+T8istqU0CB33ddYGeNCvhSVmCNSno+K690BpgxRI9r+/1jtqJ0vN
YmvP5hc4rkuB9W5rdw2dHvxsSyyUetBzT1vVW3veIbVfsae7oaram1KbxPkqep8ImTo2Ha6pbdgn
3Bb+Q+oH1Xwzx0CHh3kiuuHEt/ZbPnjS98GAJ3Uo6x2hSQZdIsPfL6CJyStCSqlDXi55vutii25W
6YN8vllBvyp0c+N3cNEX9J7bxB8yQIjBbp/CIAthFAxK3La5ZJaw98GVDm3mYSNiMqfcd6hYlw90
nOjxpf2qBe8Ylzzyg2/wr22tiSDnGEKuSKP53VrnqLJ7VmAvB7+JFb02VMTMLqlFFl/72q2Tb/RS
SVEg9PolVZJU+rlTJR6jdqyYdtBRZ77/9yOduWt/7Wq9ggkuMUpRvdnvZQeb2q6quE15cWPKprzE
WRtmZPQYWpVnPpdZnjJcNoxs5t1QIU/MtYJaXJgwCdgjUSSP9dQPOHOVvpWF6PL73OJDJUBc3KH2
Bzjr3Rozg2xBwriO+mT6fCmSpwJf6BF2riG2R5MlmbBeRk4VU7n4rAbNNFLTAqvwjzRBnuRgcjkP
al6hiMsHRfF6Tro+4SMach6anfnEz+ipBibwGHn2brrc1/i7ghKQfDhzx5imiW205s/hg0Azc7pg
TeNY6J7/Aw3ITdOx7RlTcsM2lHe0TBiCK53UxwwnjUMQ2qqtq/slS3DLuxxoKxQ8BCy7znm4xKTY
4u7/PPfRCtcgjhZGt8xzpeFdBZoX7j0JQLfPgjj0PkoB/rXTfKX4n9KwCDje71U+wkiBlCeNdajm
bCg+ldW0yBdlbDrOGLuwYtZc06DLaYyYnWJwyey8WiYBI+S1Zry7q0d+aMloEj+1g9XEt9UQoG01
nk993hCW9pOJFMMVw+TbOys1pvkUGw2a1ITiw5LmnIX9tU8Djrwt1sOvAsLdu9y3Yl6YWVADcici
PTwj34wJil36kdwlsizJYCI7B36LwD+xPIyswjnE5wiL1LIcnv2SvtVNSu6JoUmZNBrGAb1H3lcr
QG0oKtlxyq3pV0Yp8WKjXXhjd33sClx3uqitNs55IzbewM+rbu6QhAcvReV+lFm4K87brikyy7rW
po3MqRc9J8qXNiOVveN1zkuEGa37QVtGnoVV/rk0Hq0YUmuoKw5Fuw0H5i9obGm1pWRsGDLrqnh5
dSoE8w7gn9YXtCoofWs/o21ejypWR6dK0uhEL4N/Ys+4KTCJx3zbfT8meQjOD/36sail117Rf+ju
iyGoEmacy5qRNjXFq1wYfRhsIyd/ya6RB+EbuqEc3WMfTuCGrRO1P4alVxj4uaH/dGlTlktFWKO6
5FOTUfB5S+Kvh1HN7vwcLh1mCvw1ancuHsBvkNlplKnR5/FMH7IFcafk76UV0GHv+oC7xbBORMqu
4oXRXuWfqLDKpx9Oa4+D2iDLUUS0jhLTM9czUJndXiJCMnU9jTfw3XQLKNqZN5GPbX0vvInfUY0t
hpiM6A52/aO2fc1HnLPhrhiT5RX7LLh6uR22/ikTer0F6dZjM1wOgCDAM1ygl4/pEsXjgQFSLqQp
jINxkyMnT0Os1JAl7Alzx7dOVnX5MEc5heqlOPVlzgvzvGj9blUfxzBqzs3vIA5Wg5Iz7ksNOPW/
4Uat92/p1u0bUr78Z2MVc6TTczM2i2OyOxskGQ+UOUb24PbyyUtVpSgixAqNFFwYzzSVS8f8sl17
K+BraeDk9ib3wwrj4NlSDKwBJXeOOAydpuIddc2KVs7C1wPW4NGEHGJoLyaZu312bv4HWV1ArvOL
MX6ig6Eh8vkBDHMmuHF8xLNBddPwkEVdXT0NTpHWyL97gcLwYNYdNimyXDezgzkYbsuuFPT5IjMt
zp9cVNmMt2zs6atYwzq59kL8tXf6Avq4Pq/TNmh0tlcTSZn+UrlhCH0LhiKukJY1kPxWRTZc8fZ7
705a0oO1LyGZtRgaDpkzbLB8odN/AQlMHRIdofmsHIS+rFpkI9eDPahiTaNjszDtmQ8r4QQS1Vti
Sdn9iLnPv6q+TfubrBOSVueyXGpGfhe+Nzxue4YpPJGs/duloEwFYBAFG3xsY3pl/uTI5bn2dMPo
Qpbk467wHHAcytigONoMYgMVWl0LA6accfve0dPhfLXezIHRVV69RdNYHeEY2/HjZbcw6a39Eyh9
9dPO8qR56GruoUPqzOHwUmRj3r4py59WRkGWSghcId/ldpmI9hz/8y0xWLawfhUpjpzGaUzyikiY
DSpZ2SPGUhb52XEMvRQX0XHU9rWQVl/c6AGvE4wI88bdwRxiCLygEE63/x8hB0fy9jwXv3hopHGX
Hysn0s6nKQSz2lfnpvdUNIbT0NYx64SI2lq1hM16QC57GEIXXz4aR758jMsUOGRfp4l6zYXbQsAI
xSPgc7tsNI2M+dOI/+X0FGURjcKt68vZu8LILPvsLfMQPYlxHBj2k4YN+0Pb3jRv2SWu+nNJgKEJ
uAiaFjMtJS9j/LT1AwCn813anIMtrMHMZV1dvS38hqrqsngqAQvfJnEkJmJDDcmjVC0dmQAwZm3i
Y9ZO+bgw9h0OdTLfa+MSrJq5kuHJobDQT+MEpQbqtSIDm0Juy5gxxKCcvtGpwmsVQi+syi/5OWbp
xmUKTwx0jzFNHj0ijodP6nKS/F55n1ZOtbxeyDnmzP1K+l7495A9yp8zOGp5b9NGdvlxv78KQzHh
LFSKdbeOTkONXakA05etEQOaHh7HwcVGhyTO3VTCtGo1jWhnqPNZR2SNmgydcTduevtOm8by6dn2
9XSAJuS1B89L5uK2kjovj8HcIZaEvUC8ehcl6ME1tTPQt9RKNleXmJP1TP7/tlzJJrrwAEPthfa9
m9QNM4hKz+XB5Sr4BuwzA09mfbCgnZLnAkEROEXTsfd1h6YEMRY1imbJ62Pjww7ZTB1mdgcziNQ5
qHTCBLX07VKhqgIL4Gqi2SuPAIwkOIlCnhy3v6rIhztFOZscpOIsMAYbcsPRFWanCidN+2tH1dCo
56RenbWx26rgyVjTbB9s2jZYIijeSg5W18jiy9ByNzK5UzZvuUzhhQp3sKALjGyelQkzDPAiO8rh
fo5cdnw6VIzgg9MUG8gX66FNkfzZDbUNxZUxrTUaeEnBNck+Pl+T/EF9K0qsKIvc+eEH83qM1hg/
PUGskOWXJLHc/rBYcoXzR927WIpkg2/pp6ztVVicAH1hLdp5vJSPEJBq/Rxc3kW4rHeZET4XXl0y
1jrvfcg+kI+cXBv/j0ZBZsFmqcvq+SU9R9ZYADBsY1ztgZdm0S4ImtTsBLmfztcq+PqanZ7TlEsK
4Z7D/YULN+JIw9MTyO1TuMzd8BQZgtc+r12jngeuTXWo/ab5ADUkxVqLtX+mXSDrpKQAMI4MhG+/
17tru2nu+t6KriNV+NmMPaooB8H9b2fYWqmVxvKMVANZJzXnCNgaigjcYEz1Wsic+5QXPLSVWes8
jI6kVrjgGk3Rg4daUdqkf6qloYTJ3bz5YfSUVCeKbf9FSVHX19FUyzdDAx6hq8KQsJtFDubaIejC
yw160lsT2iJ8mdKh6U6lEZQmpVKUKcGgqm+JJwTu4XFl+qvLs8ResNZiJTjXD/7PDy6uRQcdTMJy
v4LEqVNrL5GmqFsfK6FfNjwbp8srJuMh4Oz8GF7f1eIGjHWPuOt1T1ZYkti15xYzeIgansNzFWcv
MU+jtVsy9xV60vqTIjSADQB/Ji9ctFBLL49jjDeHn70uWqslk1NehoG3ruiSgBPtLtXijJQNRaEl
cfwzSjOZHKk6GOEo2G756lXtZJ61NcFjswuI2XrnejCq/wCIrr3/c1NZM7U47pqFL7xv7c5Cu7z3
0foyseS+v7yypVFcPQjI5AK4rwFB4CLpgpsgRULlZhiscPyU11P4ua5qno3BC368gDHoPFyw7nZe
JpQGi4RY8kq95C/32WAn2TdMmEg6G7XghcUs5u8qKnTxKLrIY3LTtr7CRwyC60vlXKuKzWIHMR+x
0h+6WxfXKEoR2a5Nw3NBPZ9LaTeu2HRtomzrPuyBcLE2OqPtl7sXefcVYMLRL76Nl0j86ow95IdA
jozYeagsVYwPrYqzG6mx8WWucfCv4VK19Y/OYXs8QzgO5mMuYw0xrdMVX80/l+p5Ec/5cTGdPbzm
lkfNNHAwmBpE7KSFLqkjjHNTEAB3r5PeT16ipvMBWG0YcPe1qksrg2Ycp95XJx2psdtzf1+mAXIA
lpkTrHXDbuXrjgPP5jlfMjrd16JIUZpYHOcl81VNU3BREPJwQYtCpVHwia8wzlGkLuHJIE+1bfJA
/o4cK8Y9U8a7sbKsK8ZN9XapmIcvjBXf5slc3XH7LtvOiXg1RsEAZ5wIbpLbwWfDivgxCR308En5
o2uShWiXBU14chP9e4H7gnFw0+0GMT2bYVQ/ytSa77K69V+WaOqPzRhMN7XrhSgQ4wRmJX7ElYlC
lofC4A5O0XKiJIn3dav7p6qdx61tn11prRLlEIKrvqcBxFBViHbIWPW7iV92kxVoBnVBb8O7XBjT
Zno3/tammFbqBPkRKTJnV8yqwTZqiZEO9yr11RkS+wd3HmoStg62NtpZ+8LCOLUaVzu7GofAWU7q
kArYIpuBhO+1V/N87db1J8PtSD1MFY1FbZ3eEo6ZNeSC3g/gJ6cGmIJZujC/InVWeGdEzr6Z0mg1
Cei/jcA3ODfN/lNYW+lXtcRog4Hmr+I4db8NZ4quXvb2VS3KGRc/CxuONiBxba3pxoh02sVLFqOa
VoxMIsvAXmFjLL0aEe6XYMaoWToSNaICdTmCMBO3DcylG8tJ+z39sfbJ6pz4GqUNMstsYiR5cL7U
eRk9+HHl7AMJgk+4vSut5JHhOjQ+hgIf53SmItGJWl4w4yn29kzf9youkSLbQGzF66gPIV0l8rNt
fHtLDZbspbCiH8vI3JE1iuxzX06/7TCbYMmpY5L6xXeR9FgxjRps64WZo9jZzqH7xeghOroCMS3G
2ok2rHOLuteU4wTajo9LKqDXURRsoPY5TNYxn7YDLF0O/Vx23o7iJG2u5gkJQfRfMLRtVBN+Qr4R
Zp5jlmCPlb287vlXUJnRpoxdmqX9qts/JsS3pfVgDkqKzWGJmyMkHP3NtdDBcUUeHFGJ/91IO0JL
wvW2oa7n+8JCksaxlPWtNCr9DDMAFvlQd3ivpemX1Op1tZkzp7hVIVo31tR/z7tCbiNZ+oeCQvEK
qqFfb7quZ25GE3kLDFFz5JQSpNmXMrSvtN/op5JicbyKp75/BrKNtjX26ps2c4JdpH1s0woGan+L
fox+jYl6So0If+Wpnh7dCmHEshfT136ICosu3xjsSuGO1ZfeNnjQLIG/C8ag9zbsrxRZG9yvSjk6
t6qznsMUG7QwbhinNjBt+1g/IM1foL9GYoT2W2LZW6upGJJvLDo0kVLpYUZn59rPLHOSFbxJWuLL
Vwae3C0zT/auGfTy2e2ZefTwSeB0M+GNPYfC+83Cc8MLmVmxquCovWUMr1IXPxdkslz8DYss41/i
T1n/ySMdPXSB8q6EqJubPPJeVVLLR0lGkjFHu1GqaHc030fkQhnEzzR6SrWcX6BNhW/giIj6JLjB
z0YgJgDh8TFkhodZiTl6jGf7UdWm2fZZ31ynY0Wt03aC8ZBiXaIIhlOxBMM2c0x7GPwyuarm4WU2
WfwkO++3P8wT8WgIrt3QnY+StuMx7Fe/b24xvTVpNn0zGt9ESPZ3Y5Ko1cRZfPdqsTibrh+HbUFl
tgUAjD5JuRDt3VX+pxtz57V2F3GKanv4XARp8zngpn7OZbS6JcuxPMUD1pek6e3PBjvmAyNbCVx4
lDRHo82hEgF0QA9Gqu+Wcusmw/xlMi6iT1Pvod42u/4nJ/aifRiG0XYhnJBlRem3IOqWL0sFCWDt
rmW7oBYuOyoIkq+FYoiSxhChsIuRIlus8lrBBNn7RTW+9J5/7ycSc3tELR8pnroHF1GAA8Ia4RWb
Wz64U4Ca4hBXB9reaMUsjR7u0sQNXk0CkzNoWue1T5t4b6eu/NlnfnE9lGX5C2dJ/1bXTQky50zN
vtG4T1d2n5woSxQCkrOPLo7VbTNrqDcyiYdus4xZt41U/j1v7JzhfVCqjR8G1p2F2NDGDGCgeGum
Byce84MdTFRgUzWcegjaUJjj4L6I4uiL6pCTmmxWpMfT6c1EZ3GaeDms+uzfmJw3A6JlRu9MbY9I
LsgePkie6Z9j5pySHomFYrYlxfPIYLDXlEG3Jb3EWb3vwU6VizW8NkO6F2kuvrtRRF4XWt4uGx0L
U70I35pN4/etvcGFXY4bF2FPyM5x/2Ak4oj1XJdPWaaDeSe6OomAw023N1Pkv4BH4fhY4fQUluoQ
ks18weph5zIZsstmFClGf4JdIapgWwi8i52CwM41WT1xO7ZHJkrmKy/vyjtDLrrpZQR8LEy+59LB
mkRm+yBHIkPFkDAndyGP7gQ+h16bHlinkwUX5ZMwFfTzEP7KyaoS2uwL4nyWZSNil9b5dMj77s1t
+/7Qa9VeU+wHuyKI5Y2XQ4U3cfU2EWIO9jgvV4nroebodW57I/LpG2Q1756c4oTsawTCOFp7Cvrr
KkYtIq81qTPp53aqo/bYMSrwnUoG7hviLSHJGfrCY8mgjD3vg5YG5gjAj9Ct0lcSl4C3ugyzE/R4
dEkdL7svh9Y6sS9Xw+YOOb7OQ+cfo42OO85Jik1aju0fZvSKg6/nhaHGKKRcc4fp6yzFTzdK7S9e
br16jvmGxaI89qBYKShxU33us3TETnMY4h1TRsV3Y/riCFPEf1Km9D6ZAOKLQHJsX9RZtIn0REUQ
l+NDrrB3qyc/+RlWkXsIQgF+kbjM0aSzn+0RnA+vuRiLk0FglGb+ChTLnPsp7k9Q3u3/4+zMduNG
tm37RQEEuyD5mq0yU70sW/ILUbar2JPBvvn6M5j0BbZlwAbuS6G2d1nKJIPBFXPNORZz2nN1wWzQ
3GeOHV28LATu2PbGQbldBkJ4rP2X3m/q6Sbp+/hO2qH9yM9KzxzYra2K1bsgobUtCJRQTCjnLOjC
F9tKFkyCdPyR8nIEPFLbvXGcEN73SWfHDJVR1T1COQTIqnqPETF2VYX3vUXK3OrKl49Et+VTU6Lq
iKrOH2qkF+aFpsxspwo6WrTCXtls5jtC+uzMffhu9Lg3xoapODZmE4WeuwEvE5IK1RkrGhhvwzGy
qYL8gMQC7tVBO+fgBbfLI3V4aHWCNEp2Dc5Uoqk9E29+gY6QfzdULd6LXPIFity/4LSLP1kctnOm
oczdNjE4IRQ9k2Q7ImtvgZ7goDh98dWnuXo3OFV/OzOIakfnvji4jT0dq6zIK7ieIAC3SDByj1Sl
so30wprR0ZjkgS/eoWpS+3FSfq2QQu/ykeYkt0Pg3/Ty5t5JHYwPQeLwHh7OvY2LXlQl69SNHwZn
0l/HgoxqFqr8rTAjh2KbuoGxYKQP4gHLu8Wz4kL2grEKHsXvzYuaIhiEM0yIrM3uHM5Sn8kSNmcp
rGJHle5+q4QXMRQucO77KCH+KeLmH1952buwIzPgcQAfUETSJ0EAjG52+MDVaIGD13lMKiCTLmNX
Te++oeo6FgEISDV43m3dxTO7pYmxIa/ni+k1NZBYIFvSteqLmRG1MjMbm31iqMvkF/5uaorvEsH2
WRW2bA6eCU+Rlsq084cyJG84e9GrkXvZOZHC2AX17By82e33odApYUsAT8OcvjFLIqIZ0ehLyCZW
QGYs2l1rttxDq/dfc7NHu4oX2DyPX3tmuK+xR2FG7plHqR9nOv+fUtMVL5gOOchUAsZD1kX2YUy6
6aF3yv5WRvWCJUx19z6n9gzWseIl6iYZxEWqPW3J9mxHZRU9p13uHOawr3Zh3nyeYukdVeyau6GN
fugqbF+zMU/+wZrj7wCTI4Xm8NPdVMUnd8jFXnDsjjeAwGhfu123s11NkGfOFFN+lBjOke1N6T5M
oU06qfbp1F7jAI0lefeZsUI+yXtW7bPfuLQDuh4jKvJJZvsXPGEKTl+b4i8P+w4gH71qPrwTp3Fw
rEHFF/fD1VwnQ3wSj0M6V/Kge0YT4w314ExgzwzBMAVuWe6HGRH3JsXY7nPkgYa8a+0Yv1vHGSn7
1KHk4Cu/mkbmYQzEJV7cvwAYksQ7kMReFnwTTYb8JNDKXg2zSUh8i1oUr9XIqFAoTDbDqYpRevpz
PkzitultjtSVD9/rufZLFJWa5vT4iniCHGAxA7E6ym72TwygBAYXW22kHkQV+QDgUjSXkwuj44fJ
NdrXDb3+XVk7sbyE1sg184tq6aiyUsyjSc+vuF8b8LGX0pJJdUWQcHGGohzhmkViahN8uufSKlR5
HKI4LF7aEf/Gg2g6Ps3a81/bq244Kg4YUTKKh65pM9wDoxUyoTcve4v9vCoK5ksbE7IIb+/23Z89
4IXxlC+38irCZF7Toz17RqW5yEU2vtUl5fp/41U+mq/m/TEjlvuwCiSjE1HIiRoDwG3PW9W+Yb4A
y6CT42Sdfa/q1YPVlwi+fhoi42WVie19m7vXEFCbKHFRA7HBFz1Lt4aeqpcpyoRMmKVNdKJ4dSod
zyccuhZTd9wYcwSILewK7fUWrXe9VS5XaKNpeeVLChWlKbs2r7GrIs7FiZz+6cexTO6Xvud4ialr
5oaNv+O/NHuFViTiqan+zSN0I00FPTa3I7WguLFCH6g9eSDMbX4S8dNWG2ZJut15M6ZusWBkCN3B
4c/Okw8cPU+hwjscw/EeWY6Bre6jncfQpegQDX92kWXIS+wuzLK6P/q9pk9CHjvQNBDn3LvtbfSG
O17pzffYrar5Jk1icPINv0Kfg8JJEaopmSWtKx/ZESNrhqHjAWpHIG9qNqHoOBCgb/72JX4TgR1P
Ls5vWypk099E4I5AbQ64oKeegG19IwEZPo9q1M2FpWiORNa7tISAJvOTQXf2XzHatPDAQFftFqh1
RjaUwmGXdq4DTTXXbYKW1g3dYZ5ZQbtJWKL827CdD4g5rrwyDUWCEwCHcoiRfHCy1b7LBGnSCD+t
8bMktfPFVjUjeHkWOoxmoVPcxRHC7SWZGZh7jip3HO566Xfu1qtIeaF6ZjPAyNL5pEk7Au/0qyBl
4j31f/lgV1DEPmfcRt5D1wSDFBq9g65x8TWdcqZ2RzMHkYFWdnkhDgklAWtSHVlEOVPX+k6D19L/
MqdGoARdbQN/WXy/Wsa5BDRJcT0Z7mKTR+X+4MQy+sbVYigY96wYrKENK83OsBCST400huzVtQm6
20M5RPvZL+L4htR8aNxzhiYDYuokLn66DrWBYv+M1Wt4WPX2P3/OX3NGy8e0CD8g4GJ8w/z28Rnh
7uWmlUXF2WZIEg+ic9X0jaT2431sWnG+tRjiMT20dcVu+v9hj14+AkQWVzoePlOSTr8tlsSQtcjK
4sS50/VepaBEA28xT7wurwozh0S/fy5sTmmUNlfVOya0at9EszaYWBCH1ufmuqVlxAO8t1yFg61B
SBrAAy4cgIeJN1E8y2OKu6i5a7LJtbbry3M1mFRIs5O9/fOl/RUBtHwvj6lYFuAYm83H+S3MnJqp
sji4nir6PGAa4rZ3OVkNtTo3NdXBa9D79Cf+/Es/WPj5rZ4hfQsTE48dXSP7Q4QvtJLIdpCQkNuE
6fwzCCfQ78LsF7OcZUT09VUpTnlXqnI/RTODVZuWUykWlcE59VFetiifU3KMCI1zKu9MyPDIY8Ol
tECA3omgMP4WpvxouwTV4/C0+OzV5Ni8j3PBXZWbWVGmIWSBicz6ahNlqkHVAXuNJE1JWeS7Kmt5
3edzGj3GKd2Wv9wtYEAf221LVgq7Cp/AMJzfrlzqUsJYoyFPTkJH52Ko0Pd30dS2DekTxKHnGlO6
emuKQtKDMCo6U+c13rD6D9cuW4KOj1VxdYbpuPe5z1fD4vrWE3Ew4wXEJgFs4GcjoyyKKr5zCi/y
CWgv5sbkWmAg1dA5YutS1QFuEYdzKehCn9e6oa41NUftJ/wG9CslT+Sn4ATTbbUWP1WrHy1fKPOF
JeOKYxKZafmdjunwyEXozEfaVnWwXz9nqEd+a+i1VGgGkRX6OVY+hi8AJfA2WJaWX0ZbdSO+pUqX
l9yM7e51GhFp92svhsKEuoJUS5H8RwcOGZbGsJ07ZwIb3kCcWaYBHdawcR5rexQZY29QordJFzXR
nWjItqzdl9Aho/+sVcTEgrFXdvAICsE46hg9etoWDH8sDzLt5/SuIQEutk5GaxQOHWn/8tgqhwJ5
LbFN3nrmg+5IK+4T2H710U+dyMBCE4zykWVl1vB1OOo/1CrmW4dhPAO1GOoSYMaaVjVG4Ttvq/1T
+FUvI/QXx7v1e5WMAM5ED0MV+X3iy8ZOzN9bN8+pGSjiRBEKZz8w5UW98cyjjFuLQ+9hbUu1tsfP
XuvYtcfIcYWCWVy3BK9j0tm+lU48HVD6ZbZdO7vFMPEYU2zwc9a/uxpM1/KQkDnlIVlObl/WOiyU
9VZaymCvXP2iozuyXHAXBPWbX/qmPOTIVopRUkHYlqc0Cwx9g3S9NBavLTXDi6ldh7ELxTH15sjc
G43Kk//aUMuEtcm3363Hh6oiPAQVGppLptGM7OpZRlkW710b88BdFGZFAFHAZGru7Oe2e4zBBKQX
yvCiO3ue6poXI+ec98kbVTG+D3pOHTD9GdH/vILwWUjg0y9B1ozilEG1OiFx+k+0eBzmT603OhyB
dxw4qAv3xoIjnS/tDN7Et3VNrubOStza+myldep6e25YF91FfmN1pxSsvQ9ARk9V8p+i+nDeCmM0
h1M696q4i6TqkOZWz+5cJDz3SxjKfQijOMBsVeBi2Bmu9tu9WTiZecMKGOuboHK76ggQSMCyiwt4
2hzkC4xe48i4E0T2sH9ZjwbKxQCLYaNZWs5llNIadzIwAUwYWZ7FtThOIwCbCuqdw3lx5jMxbMbx
K01PYm3HRtEANreBKdR+wRPEo2DZXtL+jZZ5DUL/YktYXtgOld1iNFfWNSz3PxlXynntxYNtnSjc
/G9eZ4Pj9xK3vSmt1t3Soidtb6mefzaVU8lTAajxLbGKOttLq2CeEt6pwTjCyoofaQsiUJYhy+u1
IGo47sZqhE+2EIby82Tx3DwXog3SZ9EYaUXTtBmzYyXwoz1YS5JsB7cGNcjtDf+7XRWte7Tqtone
0UI0ZjwgR7QQyqHt501W5SDHVaHsaSc73wi2Is0gYVS0XhV8didv5H0UxSra66Dy0ueM+rrahizn
4qSxftJUHc1RnWGLj3q71FNAy0OmCmEw6g16LaW6z+pEq+Of3+m/HQFIWpkehwDiCQg+HwukPFwM
sap3TuUoxvdYzumAocuAv6E50zEsmJ1mkRPGtvmLef/KCv3lXvsGvhqTIADkPGrED4W8Z85g/omk
ntbbyrNfmZtqCr5jc2b4AEcS/a1KMzC7qaB2I3wXPgcWYixqeT8bNMUJde41XakjuDvmC5d9SUVR
Ln/AyKrSfiz72e2A89Pc2KicgR+sLQaU1TAukltrjCxs/1NuxefGdjMn3nZx2xnbfOiH8i6M+mh4
TgSOD1W6FsOXMB7WO56N9iVECeHUTttr2rrEran67O6pDyr/nzZtZHwy+8k5jDU9WxjFJv1mgeUr
Q/UusSImcgjaPftF/kkVERIpESJG3NVTl5O0i5zqbgjYuM4ejKYtyQfMsfas4pqRUWPQ7ejJ2yUn
6LT/5mV+d3JrXf8lLURW6WO94lMzGYoVsbz8Kfl+dWXDjwhF2GbRmek9eDIkTqQGU1uHGXOy8gVe
PIYYnnQBkGpvK7ddUNU23ke0nQyQsl1ZDzoLHS5wZMwSJxxnxr0CBQJQxsgD58b0tWPs/IBOFy6C
+cFe9t1zwqJPjtiFgMIV1SjLLyAB/XuUNzywA7URMikFVoAh3Jd4YGuj/oIwq0TJqIYhSo+ZnWWv
U8MOdjYLv9O3ltm/4jQK3x3YENXGTAiRfYGYwXq5kn9vWxUxirfP2VN8evfGlpdx09K/zNz+pvDn
cdjYtDpe2oG5vcjjVe3tSEwvgwYkweOjE/EBk7ZW+c63PajeHtpisAG8ZRYwSzC+MElOVvBs0USz
UETDIbQC1+IAaTfK+Rx2wxwgxgU4hY2kmsQpMooeJgmurWLbdbk0D+EywSFI47ndDyHws0tNaqVj
2oGsyp2Z83ycypjJJNNclskuE1nibKM24lHpRNUmL4R7F4v10EfwsiZB0zCresil5ehF3z0zT+6L
KZiyx5qYi0lCPvNn4BoZZu44yJ4MP6IkrqzapiZBz6DZgn/8R6rqxR00YWa4EfzpvJMSa9+TgWMA
2OHVBo5J04tBlCTQ82C6uPUpt8YsvFu95UWl5upWWU79014fKor1h0llTvWNdGUHi49A+kYGvv7P
MtNQ7LOOdy683UTcUL2p9qFx82ZbuJ0aDmUT2OHGFkU5nVSfDY8CC1q/jXvFsHtGpfXDIWiLboC+
zZZ4V47xYpcZVY6CVE2vbSFC9hazm6a/1P+cen97njyLM5vkxUaW2P2I5mzImvZjEdO5ubqnZ8NI
ituKcWTJbTemOJf9zMtp8azBuZW0V3Oinz9jiFkYahYtJQBkVlGWd+Nkyu5zhW6Ejzs0Y3RElXg4
JQvXI1m5YbcYp3u49AtdTWQWkjD+g8XtPl8pZI7baHXKhtCw760ECf7YXHkVa+0vcgXWy78a923i
XssMFvgPsb2x+izs/9URXdlnSJZW9172dtef8z6vkr2cwQZs+j7D/S89SAuXshkwboZBOBB1U3mO
ddMBVQZ4zJrFxJd1aEOdOK1STmQ6Xz5th33OfjSA/lTfazuS3Z1EtcD+HlgZW+Q106cwVrMDkRFu
m68p5w8kG1XGOPrZz/Dn1bXtfU3HcllVM6ey45rFWDMKa15BF4Na2J5Fh6jWLQjwS8Yz0/y/sMVV
9YlcD9Nx6MMJ23vQPrHseqXQnxxftWKXswiwq6L+ihOIyIjZJVlAyoJcH+UeYWxMjKt6NAV04HYp
duJksRjzW0SPMfO4ZjPWlIu9wifW8P/KfFg/NbUP971MSfcyVOHqyiUZa5v3pnZFu1/tyevNshyO
YfFW14o7ykuiYQYCyly2xRVujjccJ5GwNisxMFUJUQBYfFk+bSYj50lh9NjI901jEE7HZMDYxZHl
ylgaExTcxxjR1jsYa/pzBfuhriM+NE1NsIVGp89MRyBYIv7X0gGiWDFPRsB4R8vE+pG5jHMYN9IZ
5njcFnUCEY7/30hZUN3QAI1aIgr+FZ+Suy5XMnUDrrxvJTRHNp3EKvDQ2m7kP1jR4JPmvdI2VU2X
5ixhuZZ7TVhUHQGopqQcYqdbkgBLLgBEXqFozGwwHS//a+KMjqn9qsxNdYIbet2y9DVps5Rs/Edr
QrTACGtv62xovFMY5pzvKPVqzjXb2YlaBmaXICjSDfWzTzqjEWkTYWde2EUrHnF25opfLNC+Scu2
qszfPYxE5hMzlvly0XodBalT/qusrLgBXadN7nWrR66QGU6RPI+9ZTh3a+zSzlwPE7vsJjyLZBvY
ImjJLH9jIp/p9bxDTHve1iSdk7NddfhFIqGxgOTKFNUhJ0ADJbvD9Hozhq0nNq1wq+xuXf4rJkn5
uUuwAKSqCH+YeWfPzzwwbXZUTTu5G7uMtb9vYjE1TwMhazwOCWe1U2m0WcNAVs7X5bcyzOvkKMq6
pyNtmt2Sb7DimU87pXpBplJb2/WLL/PhObXCOL+L2LhpRy1xojValDad8TmVIna/BVEF9mLIkeSe
OYm4nJhCG6PLUQ/FKDYT/nHrUqU8n9vJErNF7exO/Z4zBrO1uLjxfNNdbe9tO5XejrKli0+hs6B6
mC9olpcqSqfuqQMyugHZwjg4uIlq3ufLAfzgmpxUDuuz0PhOsXR7U+gclsKG0LlwVTY41HEvsRss
m6w/6nd1BaaswQkYQXx6YqJdtfVrirH7n4EKZASs9okx89jSEjDCl8br+u6GWX12rDeJdsx8W6C0
zI+wkmE8Uo2MEDFRZPSbcrzE+ETXg/ps/XmlW/MSAFcZeO+1NfXEHgWQyie8pcZ8xBGFvX+NzBe9
zf3Isx6Zb1kq7XhasRCWF2qII0nS5kxuykymEM1YKd7RAwG4+m03B69+bYYtyYwwvKtyr92pOE7A
EBs+Q7tWEK5WFp34JsMWRl/fVoLxbwt2cvmi82cCkn55UyDbGWcZB3A+KG7N9hbGNPejzOo03MFu
TZaBs1P/hS3C808/n9lrimf99zWiEKWNYR681hzzV+5NFRxME/DsPtSDL87rRpu16fzfiPCimbyC
ZLSn6yG6C3ItbdWULBVU+BRP6aWkA+tt+mtAKpMT1gTQDDXS1KrkepJGSknegXZXtEkGSbwl601S
qV7o9ux05YBLCRTzQuKYS3MB9Yalqeib9UF/cXQDu38zXdmbvVtyQd3E5W8n9sxLERLD8oIEMUze
RM4JSW+jwKp3Tq4EDOUNIDsnLn5+sSTh2BevAHZ8V123+zHy+RHrQ9yWg/BAS7utupn0zHvTz9gZ
z72uLEY1+GZZA7dZWlXBF1quvKJXeCU+wJkv0cmcOBZWdMZqOaXjdY/tFS9L0NHO7hQCuNXunSuH
JvdixZVwsokrwQTLVB4TLRhjvFm3N88ZfB71ymtadVxzD+vFIUO3RAtdyYdb45zDlAJA6AOQmptE
ZIRP/nzONX5TYFH/kYKhIJDFxTvx4bTZlliTjKTMOPhTfKBABWwQdp7mESY7o2Z/t/Cfdg/0xsfu
P8oQusDVyGAdbFk6p0Khy9UzRnjyGCy0Cl5rw/jPn9P9+DmJwErTJn7Jkdx37I+CtaxLlH1l1eeV
3TtieCEES9SrO7Lja1LAhlM/laEF7wf2ZodUQseB1ACsjRuvS8j8rEUBYReaWSmE3HqHVJuHBzf1
52QnAEBEe0avsxugFkXDsRUymw7hbLbmTQlRATlRtlZxJKMZHKxEyfQI83gCtliG0juXkgM1T/SS
+esxrkW7UskyGDZh05XVQTZFipzaKd4d2ZjQkE+hE70muQ5Y0lVmM3wa619/bLTXFc9JSOVMyMTm
/BWTnxn3WZ/6rKqJkQ4IWqSkGbwg3MA/d4qz2+cVpLUcnQjlrvjttaydkEgJx153Ed0Gy6a6BhjG
vKMuWPGzheEJmzFU4IWIKYVzs4MBXFVHUzJL5TNWaN7K45WB+5O/5bLNH7u4ZL1W1/rCo/KDy3XN
T2acfRgKaPuaidk4Yqa/xKONj+dwX9JEIzmuIPUtEMEP6eilFJCWChgWdo3fLNjGnNFg0HNRStTo
HUpRBe0Bp2Mbb8oRx/mGN2IbHVA6ivZYelgSd2vq48/r9DrQ53/VGx9lxvc5hFoKnpP/8UTTYVXP
8zG3zvjkcDJP/gBZdS0Ir+iDbUja2LvpLLeLtrDOWohngan/0VrxMK1B5rXsslpTGwuU364+25gf
vIOUhdisr+eRyh/8z+BM/jnUnH8QafAmMySBzhwwS83ywyApx4sfdcb0hRQOLuEUZj5LSKeJ6l9M
T8SfAoIu1mYNFoOuZ+0kbo9g2mOliI8Q9MP8NpXkRzjtBIgET3TzMI0zl5AbXFxfrOSXeL0CPFlc
SuRPf0QNmGn80oXMHgTgjheOjv57pTqj3TW4x84TsyLuDb9gJpZBwJuBr9SW34mizeE+r2auQ3TF
6Csy4BPsLQKGR1Do9a2TLoMsvYmc8k05OP70lYPd/PbnW0ij/8OplDYe9gU2Rek6tKY+9vNaq9LN
XGvIrqbgOEDCkDfQeh5bw9ppvVDTACTNxXc6Ozo8GB0du4ekbHgZhRM5hyPuziI/OTCP/xNpHzoA
g/1g3oO1KafHOAlw6WzAdICc1WbWfMmSfHTAgCsrOdhMo/MZeKYKd59olwyAyJ2m3xDTAyqMPL08
tiJxhn0y8D02mFPt4IGHzaJS6nzJhNOQuRZbH9eUuaWX1ZQ3/VgyajbyFtreWvL8xJKIttbfqMbz
6YwuxfRa9ntAIFkJtcbO5rbf186c2Pcy4y0PGC5ZgFDrBrIexeK+MmJoxjSOP62J+q6ILJCPsLYf
MEJNADXT1seO5tEB2qwCyICdP2IsfJz/YHnhU3WumHjQjSPGTUfM0TaIbMQgAb6F1Gldd2q/HgMx
p83/sJoIX9og75gZ4ak63/UmiYlvYC4oL2Jy5hyRgiXhFTYD/x4u2/tPQFxTB9V/iTVkzr3qR3Vy
A0FplYGKe3JruyuO2TXUT8SY3hYfLJxLRjBGzGnj1LLcWRjwARMaZDNsRT/iCZVkoI0DhKidYWby
rXfDKsAy6ZuQ6agqTmKuzeToRU6EKmhwdmEEH17gpz8v3GWcyi/hRTRrUIpKIVc7KCr+sq7/p0sQ
ZQYIMG17ZwnVAtkjrXie5+upbuUUBNfT1dDmBRlTJ7jmbEff/lq2RZl/6wrn25p0XhtwU8CV3XbB
AluOguk2se1lNi0sKWs3Tn16G8dN+pJ0+cyE5Sg1xh1x5OWtQKT9IWKzYG5fzvlia/iaCHuTx+Z2
TYc2brPU2VhQ1bEyHHliNKKe7nXgOl8NJ/MhGPahEZ2R5AwSWKKa/b+8QX6/VC4vEAfqCGRTSavr
10uV86UCJrGIM9IxGcg1zojyNY13VTAk97Vq4dNMOunoNBIb+Ss26APO0YP0upQ09BfwjYIu/cj9
NWs9Kamb7FKFZj6eJtev3prQi2AETfRaHpIwG6yt4Vk2sj16AXM9IOD2N1bSQ2bo1vcvEynSfebG
zL1tcncksLLmajPbCC5lpU1j1xo1euFaeIbZbHR35kTXcNPWXRresKBtkxOPM3yGXW1kx+waeF8D
5H9envZvL20qH9wmIBfotPJjP5SaUB4GmMNmfB7skOWpDUeklzwfou5QsfV7Tw7p6ycixTyY8OS7
cU+XVI1vMicXA8vD9eHwL/S7dscRvCZ9XJmM65itCBl5Trtyflp/Mj5Ald+FQ8Woh+4KFgkdJ+MV
Rq+HWP+2HpFBP889Np/tnJZczsmOTYa7Tnrahb1jvq+yoIVI0h1S38CFnxVO7Z5s2Vt3sstC4870
WZYNTSGrEi9VLEYYIqxwzLWhYFmvIAgrK6VBl2N0/la3/4oDZPngcLHwH2Ajkh7LaDF4/M+zjhfF
M0pZY1q+5kVFFbM5bNYw8NqOT7rQWBiLegi2oF0XTtN6W2XMc/0XNtFHPwm+K1vSoZQodLbNYeLX
jzOwtZE4nkpi93AI71NznJPT4NcLsL4yfvghQdptuHBGbzpCmJDnNa6L5z+vMGtZQb8UXywwRULM
59mGgvLR/mOFEuqECJrzOq/Er9ACTyGThUDIJlGzmPUHHexACjXTWegJxxKxaU0soO8isY97+ujb
Nqe0IMxgc5Kwxtyw6IIs5VRErhehoIuNpWPTt4wNvVZEBokzWlFxWx27qpt47dTa3RX5bJSHuUSO
OTqkGzIykyln1BWyMi1aSHglTq51xZ8vxO+NKsZdQeekEgUYtQzZ+nA/6GqOPrbw4dyxtd4OPlXO
o54rFzq6GCaycmafefRSo6lAV+lp8GELrUP0HJ85MeYLZE9t3qwzihibRRx/kyf+u+8wPe8zc0dt
9cphyB4P9JzlA77MIib+MMzNDbn61LjQhQY8QPYYvvDKxeFpq7tbzLY+GKKhgJFMzq5aWAQraMce
KgZdV3WQ+ZcO6MFbSy9N7okpky9GJErkNpySqv8OkU9VZ+WJvoDCWwAuR5Zjmi28UoyGygsPXumE
xWtQMkqVHz7lzGaPZDH9aLUcTXLRwSSYUahTigwIFsI60bqnpILmgubpVg6snNWO0owWQvgqJTR5
QCWH9Sf5x4vdidfcdfNNr3KHcnQ182p36hh/UlxWW4mbId8pHJ/TMWIaCt8z60qmg08FZsobYTtx
sU/DCpWm53NJYv8J4SffFOnZG/UkDlRFrF4glb1/iV13Jsi3itQiGnOXAjAPKJJWl6zF40RqpLEr
9RnAzBDemyCEwfsYSjCCkdFEcD0l0dxLwBlpye+QM9jDQGA2nxeSZt+KUtGE7xujYgC8g5TLYJl4
qhm8I7KbPrGbGkIG5FNM0EVrMnoMMRegK9PaE8Y/ZYfUxUl+QsISgHWvBCkYsMW8m5ni8+TnSd4e
41lZ5VnDBkIsgg3yNFV1kdzg5Coo56cmom5NYI4xlrD1rePaLDER1sEjkESxbzLJ/M5pMOZs91Mv
cbqZ6Ur1MJL+C5qhuCvNsci+xrPTxS/ohMyAL3JAYg+YcPq/2P7M32oIwIoOwPjlhLCwcD88Y/TE
MzZEvz8HYcFZPSub6snB8fxJyGVCmND2EN+MaZuJ99Yr6EgGuCJH7olmGpMaJl7viWZ2zg4yh8HU
Y5cwB2J4yOLEddXoHUpwmj/KcSofsat4/Wl9u2tT9tPW04GzC5JCPdkYDg+NZ5b5seTXvUIE4JVW
e3BcX/68r9i/vXUsl/MtrW/bpG7y1IdXeG0OVuemgXEeBLNzTnOb6vLILktftOLE8GX0eB4czjUj
XKRhymuCnaY539V66EhtlHPtDShbC5yMBd3d5ij4chNZRdodmkmEZxhV3rzXjsdcYQye8de1iMf2
vagqVwWyVibVWAM+k0k5DkwS7zizbn9yLIue0uHOn0L+OUuIXQ+KpPQnpCWrZDzMpEvGlLSoP3tM
8w1ZSXAfX0UWTcEPlp07v03D0DYPjFwvxV/anR/w/ryzLXdxlvPoUf9gul26of/zzsZlyzlL4EhN
aw+zGcBVZtDlhJAZwaBKLE6ONVKMjvAR+JNeheVriJHJ+OZmPEH/rWmJP9/R3xcxZ1GUFNPA5EL9
/tHoYg2R3Yx5YJNyW+rKxuZ08G1yJy86xxh/8PAlSRBdEsAF8dOqkq+UtrVDuk4O1FcUnBzpEd1q
u2wfEzm24TPcoCa8lO0UWZ9C8LYlbOoy7/ZdoKbuAKG/0e/2aFTua5knc8+5KbVKrCSDCG+ZWuVm
+8Ed6D1jexnLvxRQH73iPhIikMzljO8v0x4+ODkYf4G9hAr9jPEWp7PbYke5m80cq95KD/nzdb7e
219KExvHMRsFd902IJp/2CyA9bUNErzPMBlrRE72x6b3HzM27qfSw+XAuLVwcNFyyn8iE4vLFtHa
ZGuhfHO+Db2mOke+YfLhkXmIjGz888czl6X368djlONiN8J/aCGqfViaQ2tkQ+p5/tnKY2tP+0IW
F28w3XTjiqapD9NVb2pNlwQK9r3hvmamn7vJlGrxNNeB49+Gduibt3lc6fEEkyaITk3hGsyAJRBs
qT14AvZnv9Agg2AaLNg8mGHzfDub1mAfQowe7qcpDQAs/Pm7/bZNO+zQ5mIuWCId1kdFzlI5rw0X
N/WaromuAJyRqhha3dx54oHnDN9fNhejsy+nQXS3f/4A/nJvf7m4jDel7e3YFMiOYizNr899xUTU
llNKdRmmOv9BPzcZX2LyccmOaSvV22q49LxKVUd1HbBFV3FWt2ycYX83XgetDVLYeJeDrEpOEuAk
8IZr+bGe65k3wH5rUYIzqs8r2R5xhXC4GrWWNkltbtCpjemRnMALVtmr4O8e60ma033Q99TliXyb
tTNgF9KCAaOnYGiTdkvOphi3SJRUv3UFE+4FPczWzcY0wpT52ShIVLSN7gr/4lkjHjHTmkLrYOAg
SenUhiNzEnrLIelAK/wUB2HlHZ10ylSHG3uIBiiTC+OvSUY8A1R3iAJQWBdprbWxusSwrPwtNYHT
3HnzZP2bB3ns7y2rK5jhl1FH7aF6QoRdhSgZpBAm6bZQpg98UQT4axOovEqrluacfakZ91i8J2Tu
MVKt8xFkwlLkweeftKWLGTgtb6nuwuGSqqnz+2i+WeCVX9zern1mw4e4qK1J4jIhvdFP32jT1ZqZ
grWKvnR01t96Br6Xh7XrVHsiEltA0bK6qLD1BRSBIZHwWdu5i57Xzxk0Go1qtlSWHEch2Ph0PzXj
TTwmSwO8mbBOFVBWxrJ7UPX/kXZmzW1jabb9KxX5jmrMw42ufiBASqQ4aLAt2S8IWZYxzzN+/V2Q
sm+JEIO87u7Iqo6sdOoI0xm+b++1B7m68Il8go9bOukDU8F68gQQLDWbnUIgKoOaafGN5/cczWNf
pnv6nsSne6kVTVmyUgDIL8f6haE1Z+GCIio1r+8n7my0OI+r+LlfuiLRpau/ZQJv/dSoluhv0xJh
BrTfN9aiPIGtVIS0UDnyUnRv3lsJie+zBZffgEfnP8JPs8Ckn5XxaVgi5R5A/cffoC+2KEUAQZKc
LfkC1lg1vvNbojyuAhEa05NHT1G6NpJGQeX8BtM6P/7nBYCPgflf49yuMRvNbzGnc1bZQe0py6go
pg3fRXuusRS4fHMTdbwKkwaSIgdREqzZGgO18zXrkI+CH92ZEw54Q+wTe4XmDcN84df7NEcxP9K3
0CVKUSKC9dkC4LolQCJQNpv2rafzflh9T8IQYeZmDzXG2zWOwbBzoFGiYEw0Mdy/p8z5mgTAzh3V
ZJOg0eu3ikZ+3HIYgpHmm5iG0ANk6u2b4a3a8v6sz1/AJ/+bZUyhSZIpkZID/nJeT+uH3uwE9OU3
iqfFsVPJgseXI08pvUksSt2qzGND2edvvWhsdENNfVvtIJqZWVz9egc9enHUIsjQYneTRFmp3f5d
N3vT3wk4EoSHdzUYB+Z4JAWiJs4uEMy6vMKAQUuEvASmMiFTtJsKXYdKNWEMwkNSFsIEhJ/aZSNB
tDhBq974ef4WTK/w0TJDR8C0AJDTdpKwZ88253ISIAw3S+0mpCwGGTDN43QpyZNGdfHemW1aIVHv
cJ5I1YXt1KfXh76XSoQJd346Wc5fn4a0wmIsDYGI10ztfkOpjusDhVyR8qnCi13ZVdSzygZeoKaO
H/PfFQGSY6BdWGw/H1EoU+Jp4iuX2daysT3+0MNcSrO6ZAcpQEUq96lvpN4W6lUWrSj+iLDME81s
f2gq7+ldG3KWhkeAVEP4VaQFUpvJQEuEiV5G2p1AJhqFyrdV5F1REscc3ianYxgMttzDFLhORUD7
qMR4NfQs0767NTZuUdYEyCKUxoluaDlNLYNYpZKbtLkvb5Bpg4TJDMGIMAmbVriq1Gx4IqFAJIQG
AiVu+LK5bSUAe+taE8TUEXrMeDsmTA512hCy6L27iM+/Qp8bq1Prkm0vWaAcaHmbju9ebsJ01evR
utELa5qhg7hJtjAny2gt9XpAUm9j3VcYUSVHppb/pajJhLdTChLZtk3UFMgROmR9ceHX+rRbZ2OK
n9jU6aq+lTaPf61o0DTKhoZ7owgG3piKXX1mo/kkqH2gwYw4Ig6b+qcMn8i7S4VcJxg4zJUvStPz
/aue0eAPM9zIqHc8mURdIS5mJjULrcb+cf6X/dwC5lcVJZx9E7hbokB7/Mu2Qd+i0ImKbef2TfgN
BFJroLVrU2r77PEjffve7NXelHbvp6k3cRQ7BiYP/S3Q+n2aeUdH/63FeduuvDcXpb/L/BHtFkGR
wuEKXqVRIvj3o3hPSnpZ2i1UAfe68YOucxTLK8YJAeMWuEUoyyKEpNRkZ5W0ea9j+QVS3LXGb5dv
KwVM8woJmg9eocva4bUTi4iDO0a+15TUpsYZZRPMrOiW7lYBf1M4rFpsoBDp1B1iXg8qEe2koF4P
0agPV2NviYCPaKpSchPVrgMS2IGqlgXDj0gdSKp4pQsY0WzFSjltsjoHdhvyES5UzxfEnYxiWU4W
slhUzVbrYATZEFXZlyKcpYofQE66JI1RZm1gaus8QdpEZDKRl8Z0cvwcq8BP8RwJ8s37gwqzRg83
HtWb5qCaraeTsAIZwqahOe1e4bFQ3LK6+McIzpKsCbjPpi2G4G1A04MpWJNIHsZ7Pai0/I4puHx4
V4oTV8yXZkRiNLFsrArnLF6m/KfSsK3cvJ+UkreqhlIFHmH2HFR6zLqa+Pwutn2Ppdc7Lx0PY9Kj
NSmRj8kPday7+k2iUC26VPqaTffcGtLkWG4wW2tsrJTZNAGAoq6FyDduqGcIyRWcdeVqHCoTpSsq
R0W6lqilS4d3wnvSuZKxrwy/9ZyQU4e0etdVA8ijUE4zISexSDEFEOpk3Jj6lnoSPcxegUFj8xn7
KmZaFWf50PYF9z41R8kpY4n/JW3x1DqJK6FzRDvfetvBKOSNKIk1ZDcv6QRupgYW2H77xv/jpf8/
3mt2+76qVv/1n/z9C51HiAJ+Pfvb//qSJfz1n9O/8//+zPG/8V+74KXMqux3ffZPXb1m++fktZr/
oaOfzOh//3bOc/189DfLtA7q4a55LYf716qJ67ffguuY/uT/7z/8x+vbT/ky5K//+usla4i95qd5
QZb+9fc/Wv/611/SFLT1Hx9//t//cLqAf/21ec5P/PnX56rmX9WUf9L5owT21z+617f/RZb/SRwh
/qppusQB8Nc/4FjX/r/+UrV/IrwQJdLRppUcst9f/6gyDH//+ksW/8kbMYl/8CLQbCL75L9/naPH
9u/H+DH+mq0hH/G/N01oghWKQKwu1BkRWOpzRw82jbahl53eMpXLN6aQuYswcgF1BmK/Alk32kZf
Y/Gtu69ww/fYCt3hqvxOjd+JNX0ddNm2EZ/JfIHh07yikesWlg9dSd9ESbBajfG450X+geF74QZ3
lgxJfTA6RxbhReKUS5y8SnrHEzUXYTE0fTeB62do4bMKZWRhjEKAtaVM2KrSSERwp9kV8SS2CTLM
xqPqBfHTiKfcSUP5lzcMAKfNkmxQ71B59U0QZi9ky+E4HYR4MSqGhwD0YZpEbeg9QKhKS4EkJD+a
2fCismu8BtTg7ymHxssqa+NHXMLJTiFM4zpkzYhuw1t2oDQCvO2YUPApHTMS19Z400bevQCMiJIO
KscUk5AjQnBajp73VIjSSDGAjOzkxQL8bXQbJb4y5PWgWralrEIfj+EEKlNfmijNV4mvqQu0FSBV
lCElOTslw33pebRC4LgKBlycLpjQPDohfwIcqJeQ7JfWJlFDSRdjT3Mr6OFzFFUmXacA5JqFUSu/
6RiXB4+Cj4OGU30CpMP0qU79jEhdqhAiSPoeQyC5ya+wqjiOea68rOlmLgZ19BDC0WNQ3ba0U4px
K3fMXtqmN53Ry6xlEUCPqoYidnpEc4tS1TqHrRRy9FQMUGlV3bLL2PdaUinbblsVX8hGDw+NWRks
jTgwI6H1t0GLhYpe85NXdBWLS/wTkXiygKVIllFLs0duYZuObhs/kbEm8eVLyZ4VXL5p8uJH3A7u
Ih1SikpFPWyVrjeWtKx+QgqRwIob39MYYrPnoQXXCkte4g7tbaNu/JUcaw88vMBOK8/b1CrrqVHo
/TVF07tBo2uKJsBdFkRI2q02ZA9so7yrPrK+aljMVyq4PGo0MvSQJlUds+uqzdgF7q1Yu4AOYDzc
pGrnfVc6zcBzOPawDSSMAqU2OaOSJnhGEmksh3Z6yZtIpQGHfVQkSG+h4D9eNh5d5ZBS4poOHHyz
ttJtoTAVnK6JZzfdoNI1IhHY7TkxY+jKF0He8Pi6KF/AovHwDsHDCkJ8QaiIiva3awXtLtEVQvHq
0ZCXJPtmS4mEEZJfVoG0WrVd14IyGl2nQE96KFtwq0HIG2UKVG+iAOFSNOInk4At7vEJVk5FzWql
UuoCKUL0eA1ohCJSRGnPh+JqSaOFfLiurmQjLm9IiMd4HJoQ0YOhkR1mxM7OsjJacfXwAvUxXrZ+
X9vhlOJmsgNf+7JcYcbCXNs3rresvUxZ97TXkB/lEtL+xAUurUx8x3AKlAKcSeUPg5fyje4ybGjJ
Gjb4koMFyofHqCbxo88kww6M4LehepUDLrCxO6wxSBWGQ1rmgq0KHga1MlH3vsH3CyOzczyvi220
OOFSkixpEQS6eTVkgum0ZVbs4ixW1rARBkcD94dotU+WMhENS6rODXW9ONikWcrXAcaL9HBvXA5J
FxHowFeLVKnF5IB9CQXhBNCwFlFkoCbgcrG5lgDngQ1e02hs4WiM31GYpHaoWp4jwq/lcFQSKoO6
hGAeLVuWeWVcI0DXV0UIGvvDivb3EvJxyTguJL0vGFhAERqwZkmmNtsVCihhiVEq01vDUm4Sq3E0
3n8xNx1LSL66lPhs4hTW58c8Pv4wpqZrkxwPPxlQE31evGpktS5HveJECJ7Yxrxg7jOR+Gm6dcb+
/FCzIgKKJEw+OrUU9ByUVPSZMEodMwmsa0s2YCwuIa/izezSzZj7t9BqHockX54fb0ZseR8PjSTd
eYVgwHlfRBuRgWjlUAF8hbfGvv5aLtolk/uO7esF0de8Bvc2mEHMFAER8lum9fGOvoRphDM0r/aS
/Dp2r4HwZChf2+FWKm+Q/bX6RoyEtUYlsyx+9cr/4M5+HHymzitl6kd+U1T7itRGG/PXc2F0X3sy
z+0x1a+V1n09f2vnh/m/L9eEySVaNB6nXdTHfiNGKSogSgXwErcgvmFDuiYOTHNiGRVtwtn0hlQp
liFKZYuALBxcOMC7tVJqbHg32oUnffwSU7rgzTI4Lky6NygI850WQW0Ya/yx3pcd8cNVLhzA0b6S
A/2+Nz/amn/8QE+9UR/HmXVb+kBU0PeK9T4lAKpB2B8LdojCoU7TC+/T7ID49xWhusQ2gTHBnK74
Qz/X9OLcpHBa76nZej+HLKyYtUL/1/nHePK+oWeXqdGrlGhnT1FvEf/rg1Tva6u4HdLh2oA2F1T+
hTPdyWFU9tOTgZq97mxeo2xdmW7ncTF6et0YwwNEMXC54K/PX87Jx6NBh2NCm3LbZzdNaNoOYXpT
7wvs04smy24EQKWpXAwLsTQuJHrMzqlvT8ik54a/hUgPgj2On5AVRoSL9WG9NxLNgZ2zK7v0FmTJ
tE02WaMNeSWm5i/5cq9/ppR4HxmKAzJHOqvK/HYCJtfqQbaqvWo9iMI1JEU+MTj6QuQMFECFx7Lz
mHFuz9/c48Xp/RtD8GXIFD4VJvLZQ2yiIjYArFV74rScXKXE7eUlmG1B8xaxZtE7Tvyr3vUfzg97
4pnqFAF1vmsWDhrrx7dZ8tW+Jje52qeGjCeZcHEPEP+m1R7Pj3Pig0OswBqI9kRBPTv7FCptKFwK
C9W+BY6UvEpIGs8PMM8Enh7b0Qgcdz9+0kPYVWEH2WhPPHGeU/IifqkNkoVVPZRST03tG272hS6P
FyatE8vu0bizFzVJWozgOuNW+bdC9WyzcgjdqqL70P12/hJPjYSVCts9uwraRrNXRHPT1MICBTAi
es5EUPv7Nn2tur043p8f6NTD+jCQMX0hH2bHRnZVBQccOwl56wbbYPW/+/Gzd8ESKz9UXa4DtPRC
tVq2mdn/5G34eAmztyGoOHArwrRk5/shAJGToXTXolVSfxvl1OFNISgrXA3GhVt3Yi5mHuZzIpZ6
iv2ezZGyBkRUM/2KaIFkgMeo1stCroItgIz8wot3aijUCZMDEJSRNVd0BXkfW5nEjGFZ0dbwAfy5
21K7sPW5NMjsPqZJJ6eF11V7tx4XXvJYGc+BdKnufurF/ngls09INyrQJyY7Vx9POpgwUb9W5a+a
8kW9ZB64NNL05n94s4tBQ7KJ933P0SMwbE5LlWZ71S6sL6zJpz6hj5c0ew9aLJmyL45M5+5wI3ra
PQKpn+c/o1NT98chpn/+4Vr6WEtcNGnVXjdz20t/BgoqDmyTw6W+HD/n33W2t5WJpGgDbR5WUwac
7umHceR6in4jIGcfhQNhw1gGnV4Ys+X5qzn1ZGh/GgisiPGisHg8ShKxX0FZymkiThAGlyTVkf+W
XQnMh04dpAUE3rF8PD/oqVv4cdDZ200aqN+7KZ+QFG/D7vckdhO3YJrPj3Li0oCa4s9DPwg6fK7o
Lv3I9EwvafbBgNFBHov+WsTBvqapYDmtOdR3IRzRC7PDqSME+GM2nhonXe7p7KNqRb6kAbTMfhTu
9Oq5NPSbEosoDAlbrtsrAKWO5u9cP9y5bu+U4/r8RZ+YOLC54gDCYD5xU2dvTdZYqTsCEdpXFAk6
T114PfrmC4OcuLMMwl+sigj0jNk1Vq4kFkmRlHtfsjZ0AuwkL8HPiIs23uSIzM9f0lwFOm0x+BzY
+9KFmBhSs+HUAIVlRArcvkzCO5QGcCDC8qr1o2eSpmLQwVGw8Fr1a4ISAUmRTcRP+Odrp4kKUVWY
8zkLzd+lNvbdckgsgglikk+IJegQ556/zBM70Y9DaLPVn+MjqrrKKPaRdJ2b9S4cdPIvHoCbLXK9
vlfVCw/x1Juimm+PEJGtNF8ylVjJFHJ5in2Q5s9gM7+2wA0FBFMXruvEx863x8+nKWjpbESPZxic
PHI51mQ6SKHKGXqXNF+amizG7396+2QRpbAuc4RAkDPf6QYGSSS4AMS9NkJ7HJvRdApZIA8bEoc8
ZT24ndNJUODPD/t5wZmGnYzLHB/o1cyeWtyPHRqIWNxDf1e/ttLVhR//+Skd//zZ/Gx1KatDzs9P
BmJhdWHM7YFMY6fp472XUXDCz9V09YscZE/sl5/LclzlAgUaaaTYGVeuM0oQ5AZzP0I/snz5rlLU
WyCV16GJUKO1eBJytUMa2Dqi0nxF8fGl9zxbRu+IzBY1TPFAjwHJeSti3SL0qehIgMNb1+jfyszY
cM4OFgB5v6Wlfh2Rh6sLmPBq6SYiopN5+YJtSp5u6PGyiGZpEhpTcuM7/HRATXUTsXfHDc/96DBG
ZrPpskrepb3UXnu+LN0HLglHFG7l7GCp4ouAX/dh8MinWejNlavvxh+06fPYIWMO3burp46emy/A
77DZ1NiRLjzBT7/v26/JOkQtUkHmcfz6C2qTGWqc6LvBfCrNJ885/+Mx8J8YAPIRnxbnO7YJsxnf
KKLBH7JK26UmADLQ0kvQwE9VM2J/7JZEL5EOU3gOue8rnVgAHcmZVipkKxTpmqrCT712WZJK9w42
4rpXw+s0Ldf8KCcj+UaMMtuEnGiXQ40U0Rq/piYpmUPP0a6kZybWdbSBWq3B7lBf5cEkL0M2FqNc
3ja5t01i667ISu+mz8pd4yMpaYNiSQTvUg6Dq1AZmt+4AXMiYsLKIesDNa1BLyN1u6s+Nx9TwKB2
oPd7vwd7G0nVUpDiG3la1gKwRAuk+JTDrbFaExPcLJJOlRctHq5lb+G4DaLIkQ3ht0kMWa9KkAyo
gI8ZPDuBqBgYNgBAdZiQ4L9Wri8T8O768feednqb1o+BZhH+bq7VvDhoUrXTwtBRFP++rv1174pr
tSbuJdAQUlQbMBuP0HvWmLyuG6gQRYzeg6jnqItX2I4JaKmuw6z4QlTzetRoBfpkI1GTGuvvWSY5
XaUtW0PY+YEJmrazloSw3abegMXH+CLp7n3st+013kDMiaicvXKSiBfds5qKj5lCa1QQ9uCpl0Vn
2UEd79Oo89eJ0DpKa/ZLgquWoymDiNJ+utK4ETFw2OSEEQ03Wt6ix8u0yiQvILY62I+QuekEhfdB
XzlKrf4UwOus1GjIke4CS8KH9kPxjHJDA+9KJ1qlyjXioDLakhO+P1ZBySZrEj8EpxpF7rUpUMIx
3ecw8MtNXFqSYxTiwlDp6Jo4CReRyoLdeGTSkI6x0l3t5vz38Xn1MZmc6YzTFed8OFeSB65Pl7mS
+p2u53bV76sAMFP+YHr+he/880R9PJB1/J1nyLFomo6sb4ifhVeRNOI/PxR+HEITZ2tNo6HE5LTR
71DSjeGXvFgV9R+fO4+HmM1W5MGziE63K0qWY4tl7ocY/3GFkeAFg50xj2RSMszmqyhUO/YJZkuX
vH4qZX9ZaC1pCooDAwGJbLEi3+8+SJQLE6X5eeGgn03JGb01rD6qs8cPKMji3DXhV+x0YuHAFkHb
ls3mAUDzkkxJ2yLyUbGayBnFsVtZUiCvYE7WDubOF7kawMOSnhX5ydJrtMUInRBxlz4tMOtWAPyr
p09NXzrgorv12McxM5Xnb0OAUfbQ18Uyr1R9SfrN1z7rFNAYoV26wnexyO86QTxIZnefjModqQK3
GLG2KNAmJlubLIx8uCeufNk26pXMRNqQUOpG8Q8r8R9jL9EW4HAkWypLFl6rf05DhJpSvaWruxtU
yQnafGfE+drrRjvyLZjr0LqHOvhBSZvtgKZtA6R1qzd/eyzL29qXFlGlfhEHjTWhsNVWscUS/qHf
UopI6Eq20o2ryoStjA8oBVAWhBZyR+Ph/Gf7+YTBw9J0rILITRCbzF4SPzapO8Pb3Gk1Ls7cQCOR
N8N9Iwf3mSgsXP2SYPLEKiqByEEoM3le9Lk1MUkzqauiVoOAZv2QsuzRby9MEG8F7OOdC9f07yHe
KqkfDvScpWM0zI22Ey0YztxEb5VR53kEXpCC/40s9i+a4kgiuc6gFp1DO9lPgpBszOQ3SIarNHYa
bCJu/1oUTs3is8uaCgmdUuj7RCx7x9WdFFzbMoMJ45RJC/qQBLItUSPR1fnn8/mwwhmT/JRJY8rK
NomcPhYnImTpSRuN0s4CyJYufN90NwO8oIcuskhhDQKX+Y9Ygl1aDdkfn8VMgMI0QmSUslS1p5n4
w30UywLAjZXJuyhKC+DcerTCeNldOE/o0yUcPy4WoIk6T13ERLI3ewVNuREbA1/Kzs9Ma1soZfHV
IJlr3dSFYrcUZa5aorC+0qgVbotO0H/GhtFsJL+R71JPVDYBQfYbTajMbyANtG0Z1BF4uTwmbhb2
5FXVF5D5dAvb7QDVD2ez9jMDiPdAWm0e2XJeebd9KLb3HIy1pRZ7U2S1oIjfZACUL+gncOK3NXsM
JqdbSRuV5YSb+e6KWk1wmWF9NV2ZxWgQUqpTRbfFh+Zu1SpvbwrTD3aCEBQOldn6esBOyPQCSVoH
S3MDXxrCjhwZt5CHhi+uq3df2zTnNWOD/yrJFVZvpgs70DQXerKvC1jzJnZOiNRnmbnoGiMNWsof
v2865ytaYCJ5Pdhijp85sh/BDOSg22V1tWuC31nw1a/XUJjsmlTGTHs+P9ypXQOZD8AIOWBgfpk9
ez3rCwvebbvrxjuqN4vaQJLzKAm/zg9z4iuCZgKVguqUjLFytiQN8OnM3nDbHWBwlGlqsoBd+2T0
0csUTwFFJfk2kqd74V6eujhkhZOl0tQkdKnH99KHkmIJYTvuap/ivHcYtR+eFOGyiP58IGpDfD6T
PP5zt5dzpdmaQJDZEi2b5tAm6xA0xKUty+eZm3Y9qzpKj2l1n5P+C6Mtcs9Mh11Y3A3pQb5wESf2
dSrzzOQ+JiMJS+rx3eraIKoR5PEpWahwikgVFlLjPYp60V8Y6cRzASNCcCFODAyv8wqGggkFgIPS
76T+wZRXfEO9cdNd8lRfGkU+vh6+LQknJ1ODoZDkUQE6V77DMl2I2tfzL/fJG/fhcmY3DrhBNGQi
A4nZbw57aXYjio//uyGmV+PDStDLZq9FMkOARvf6XaUStnphtzp9DPNVwJxKDVThaaPOP5Y6Ul2p
TqbbVTFbR07jP5NZRgplElydv5gTD0ajmjr1ockwQBV6fDG51DdjnUntLtKM9leQiONV5OrBIQgV
8kzo8f65rgCMEm8cnWHWOZyMxwPGKOjUJtdb0uY8MHPRNcgKMjqJB+gt+/y1nbiLGhWy6S/C4aQ5
PEok+ReoSF/v0CLK65FQz6s0z4tfiW/1D0otop/sO4Kez496YmZABkbAFYVj1o55ZURx+4hkurjd
aWpZLNHRi6vWGIQLz+3Eew5BjFywN9GCPC/waErZwPPP253UlcNt0Q8RdTcPL19DNur5C3prNc/e
RvqOtGum/gIMm9k7EomSZ4KJbnfkxoV77ENw9PWIEEi9qG79fFReoqEed4aheftyHIXn0I+Ca7WF
aQ8+Lf1eA9GfHPLYZV1/tNO6gOEEXffeai1KJ+jwKPiJETrScURYqMlk4dZJvIwtw1z0sZ+s5b62
VvBAi1UPDwfT1YiDII0bm2AZcq0JNbuGEvFS5yqwPhyQ1NyyYjlAI+jFnspAi8yyI2bFUdh2LCBP
LgnRsJadCWQTmJCHzlGdct29ldqDXekIrV4HSs3MS6yPIxeCRmZYiVGMRN5HOVFepb7WXq1+1O0q
r+tlrUrNRiZhZxn4dXEVpkV0ENMGUU5Dx+SVeE9hF0P5jReYgHIM7WXV3dUhTvsLr/yp14JXwsJI
L6t4Tecn6cSTRxA63U6tRXfXgev/EblpuZXqbLhQE52e+vytAFg00a3MN83j8YdMWCnJcG3U7SqS
NFcjPOdD5LbuoRCiYakYgrJ0wYtvDTl2XzkK+P+DKyXjgxBFVntsi7OJPqoiuMJ62e1MaXgpGwgy
oC++JV58SUh6YhY5quXMJizoMb6iFSzFPp7EEMm+Y7Z3Q3ho09WF72x+QyV2mNNRELsONaP5Z2bV
oEWKrggJM9yqcJHqpxQJg/H9z0eB9412FIUf27/pDfqweknugJJe14JD2z71mMXEUlq4JmRbObjw
hD4tLVwP8gh8rjohhtgVj0cKIxgEvuoGB0xfG+7ildpmC4LYNrFuXp+/qE9zLkOZQBvYzbKB5v8f
D9W02tjBiwgPA2CoVT5eWI4/fVX8eEyNGpsk+cQxfYCx5SaoQg+k+q4KI/oyUPfEgXlBRvDWlDr6
pKZxsNrQsjJkACSzZ4P5joJNXwYH3A2Okq/UlEL1QxDt3OY+0K/C+iEng4DGzyLs70EoXVi5Pr3p
b8OTeYeTjtl+3jMziSxKalg8h6Izpgr5Q94LPxqxckKXHO4wvHDcOXlXqbn993CzfRR6P3BtWhUc
IqJ4QNLbkvbkj1d//mZYHwaZ3VJR7TsgqG1wSLtqYRAaXF34nk5cBW8ddqnJ5wRTb/aWez59d7Xj
KopAtfES4tv8lmTrP74KBjEkE/Ge8VmTK+D2aRTOogcp/u7q3y71uk88eHRF+MGZRpGSzz8f3jux
YMEND9AvjCW0beUm9dT22cp13Qljg5XaJAPj/DWdvHEy8wIhTYC25ieoLjG9sYMXBhRetGWzsAdr
7fvxn09CBqQc9tIsQBJ6+eOZQdcIQe+9kecPULlR79L+W1gNLMMXntCnQzWndkaZhJX851N5SE18
OQ6w5R7qN6WZ2YurGmK4Q9gfhjQdrjUxzLYK6+zCC/5ZpzCNbDDB4qendjRfCIWiQJPYhvFBKfyl
JKiEkJgrITN/9HK1brP8tdS0XaSPDhlwW7n5/adPcQrx5QomxyAz/ez1FweFvG4xgB54VwERrxfe
H4sgkJV8GGHe605lMQH9yAi0jbX7uijS5z4Ci3jhRfn8Ok41+qnyxhRPAX12IWXokYogedkB0276
i7Qc3bw7f6s+L1JY9afVicMILuX59No2Vgx7Ic0PIOQrInix5Yl5d8moceJ9YBiAgQhxFJkT/eyN
V3o5jEqpzA94s/auKDs93Y7M+qaEX9NQ3U6mXF/SUTfTaayTCx/1p2sEUIZGi/9DS03dbLYrGzrd
HAvAz4cKbNa6CoVqZaV69adbz9ko02/xYQ8jhJknJeY4HlL3KhhQWJALkAzmkjzzLL5Sx3rB4nn+
4X3azDAk9RGUlxSgJ/7W8ZDFiHE8kVPxAOTM3aYcVQ5J74aOjL7QsZQyvPCyHE/JU89e1CYplc5e
TeS4PM03Hy5xEMCJl7mh3JZR+KNIh1U9thsvcOmtWE5fKxdmkePL+zzc7PKksfH8sDeVWyEIn1Q6
+YLvOlrUU38dLtzJ41dkGopeB0i3SdXExDXPBJBdAoggEQi3Arkzo6OpF3YxJ36+hYMAMzKDTC6s
4zsXcku5mjakhBreYU19TI3q/vzLcDxXvF3CxyHmU5LWN4FQQza/k0LpsQmttRUM38fmz5ZlYyow
ypRKdW6SxAlnvkKiIh4zTvcxZ2wCjg7Egxr9YnDtSvij/e3bQJjW2PHRITXocMjHt2ygXyANphfc
GnFC8tOzEDxEl4RfM8n+2yCWjr0D4g11Z5gNx4MA5fJc3grvlm4h+U8gX8Xb0LoL4m0qtpvEaGwk
ktTzv51/VvPXgVPw5E3ncxJ1TOzzPbWfdiRRETxxW4BIf02hvZz/+W+l2H9v2qfrmhr84AmxGvKf
N2nmhy81MMNhGP0wvO29gdjPts12pRJJSIEMklBFt1kmQ0qcUItuqqNeYbdkYvyQG7Whs5I9yWKn
QF/TMlsuQu0uSZN2PYj6a+9pwW2QWYltWES3popoLKVWy21TwLpZ+aOEAb7owJQF2JHHCcGRR6ay
JEXIPZitVC9atRpX0Ky060zWuj9q2f/3VZN+KrNvZNMzm4IHyhoTETK47aJ1rF1b2V7J/vAre7+x
LCdvQ2BIO35hSDRVhTC2glsNsz75mUAr/Ka+8PhOvB48PeYEtk+U27X5IJlVKp3uYZi/s8hX6p3z
b8fnH4+1ExnpdGxEKjU/bRNsQrRRVzS3XTYuzC9GJvzx7388wDSxf3j72G4IsTQNgA62HBZ5feEC
6K3OZzugKtjaqEzI05nUfIPSfRgiJOpC9ITCOBB11HBQS1GeGxT4aqIDrjOEG06MkfpJDiv6Ykz5
V3hzJNSyvuXy7nbGIgVDuINg4LWTZZTIcZQMVrDKA/9FI1Pq1nKtZuPHoeuu9E7+LoohWbY9pU+n
CAJ1XWatC2ukLKE4dPKe3nRvV00yIAXrCnIjNORfBUGDi4a+tLzWRKRYZGN3+zarky++FeRXAxAb
gucV7zcZyskVMTlhtzHAZS9LrYWmgCpxVXaNaPedEjmeUH4d+7JFk5RUXoqxiM0W7cax20SjGq+U
Cnut3Ppkh5n597y3tKs2J+osFznJ9BC994D+EyfyysDOevJZaXMIeA672n1UfDhWoTUUV8B7fZJ3
CxgWhJQfzF4o8A2IGaHZlflDj5qK9jwF0+20pfqqFn1BxlyibwzdK5dNxfYtSlF6BUC+fwZMTBtT
SxuH8K7oSotN41fl1gTFV4boECYmLnvoFPZgSt6SY6C4Nk1c4IKnwFszh5ckiMJFlbbfDVI8HJj+
UzSjrNvx4BdXZdCYOH79e1HOp8x3CrVVr6/CPA0xHoY9TB1PQNjXRpojK327ygqA5sA58p1YCemy
1ltyoHF82Bji9UVN+X2Xxeq4LwJqaLVWhIsmQWXmlUNxXXh5Tl6RUWPlV3O05GVznbURJ5tc6UBk
1l6zIOMaekctGrtCjWLSpfD4WGZs3kmGyAAhO+DrMa2/SbVY2gWk6hWMN7JzBRGRQEH6kQQj/UaK
G3UrlZ24LfUOkHysjZuAkw5JX36wInkgt8deRM+b0rdcCVVuqq8hOgqrTIfFmIjhIkaneE/tS+WV
adRXA0qAuvTNsnmtkvEpNWN33aMo2Qw0RLajWwV23FrjfaZYxQ0Ayu43GUM/20QqbTEq9VVlMdkr
ft6vuNHCgay/8Q5pawT5W/evJfCOS5OMpIOp9xLP1FAOkCz0dWhUyspHxL0IjQJjvjeJmog8oxjh
fbNISV8Nld7aWd37K0Uykt8W54YFFNHQThqDNDm310nSksz1KJXxJhJ9FdLokK/TzOcBhyMUcTCf
q4rw43XK63vfQ+sKbF+tlLuybXWSa8zx/5J2ZrtxY8u2/SICXOz5yiZbKdVYlmW/EJIssycX20Xy
6+/IfS9wtlUXW9g4Vah6cBWUykxyMWLGjDlCodl16CAAh+Q9yLjaro4AF7tPVQ4u0Zj2FIrUeO1Z
T48bk1TS0ZLDYdLXnj8nSI0Pud4TqpJ+uDNYNWziMF088J5uieFvy7tXdie8uLH1h9bZmshu0/GY
pVN70Za5O5Z4hWIi0u1DydDqyOr/etPDLdl1UphH4TQp/7MDorjFvbD1ODDJNlYFsNm1wr7iYifw
LHUGRdADFJ2KncDwGLR9FahWEhohW8jXDvKOywblqRvAJU7Jeko0El1ea+c74RQXbczTMEny9sah
mrohEJZUEIsMVBZCyHopaPqaJ0/ZkV87MTny11AFlcezWf6mNvo2moBZOTFb65eR4upyh/m7chiS
Nk0ijlbWVjuQTcXdBuXlkNf9FIhhHU42ke7ElBfZsSci51C3idxXazfeTtDzQsbubaQqRDgQPSnB
EWM1P/Ryel9rkUeQvL17wjbIA7F6i0D40Y3ywTFvV20pjubY6oFlTsVhqjSmJRU4Ej1xs9Br+jkC
yudnwZIvMvaUizejHzm8xKjprxpws/PmLeDNOVn3PTOR8AqNDots5daEtHpsna6Oq6qWO9Bu7U4n
vyTwZNneC0XoCeHG1aGB7H47I+3usq77vRXSv/ELTTuZORZPPffLoBUtWLU2eZls/9da6T9Vg9PW
yaUXCOzDO3sWKQm2zbsx61O4XcGiavQ4H8uqfFvWejgsxM4/iE7NH5ueMaMwJwsSkzPNT7PsijMn
YXcch6S8uFLIu7SlW1GgLvernz+KyZUxgMIlBFTwzVY4wZs0dXftZOdHcjn0cLgG40xZ4e+zDUyK
1rT5boLJedn6HB44oWoho0L/Z742mFgKPKyrv8qD5SzpTyZMLp5lFPrEmIp75WhenEty4Uxs0AF+
3umyqrkOF1ibK+r9Nb1WFkRtadJ9UhJrTNUmw2Ewrk++hCMutNHwwkqrxxexlrYR5J6mOOF5JATr
uLzrHUE6nqa3R30yy29+W3jVlY0IP0Mk+mkDZ34Zq/uWyI+CrBxXvQ+1qz+VG9kafdFZeyJ1Hju9
3Xamsc47lo23QGTqo8EsDNWt8U99UUMgpD28taZ54gjr/BC9k3yjIvuQfsFV7WwQH1jSOmhZY0S1
Vs8hz878fnHNtzYfYPLNCur1kAx3nlu0b8Ww2QUpkFoeacYiLy5ja05su9rXJqDtFWd+qAlVnBdP
56ObKB2mtnifFqs2Y1CBph1BbC0fMs9Z+ewI996X85obMEr7LoJ4le9ro0jvV39mtNgM+rZrKSsu
gGGz2G3MKhxGrws6v3f31dAWpPFl72SmrIFFyjrsS+uH6ltxS9Tem86biIjYxAK+khUE3SHp8Tb6
zcBDMTHbb5ZFeFCXVzy2sT51oZ04I1DsKQv60dYvApf12dPxECMwrV4wbLUf6AzTRYBFzDppmctE
fXG1+zZxyOCb9eFhqSYQUkknSbPgUc4y/RBl1/TKAV0/NM2kjt12zl+g3xXH2if8tO0zfrRt/NJB
HJwBhnphR6BTnMO23JFguMLIJhG6m6ceDEXxh+Xe/jWzxYe6/qPsPuLCGU8w6P0p7DVA5XaqXguH
Gl5k7hSAM6kOS99VH0SHgWocPG5WvGVWkb1iUtVeZ7riHQGpUwzk0XhaHQLACQTBaV8V63iRpUaK
Fni2qPLN9DBbdUFulKfC3M/0UBGGH+beyqonOSXxoM9VBHqWCmMgP2Sq9NcUxLwCcty/gfH+sOxG
O8pJ9GNgacsagoXIz0vVAH5grytUzvxmVi7vGR13C8cM25lBpOyJICh1carUDsyV5+1qgEePNNl6
e3927lS6XkxSukbdinvruU9fvNSPcwFKTuOoDNRsLXfWmjlRMsk/Wr199OyLkKIzpAGecifkdlZn
io12dyWl0C07BoQUNUVDqc+hZIc28KDugV7A5DtUSu7BTNTBTDIRw3EXTAcUy9uW4+dCYlmD3Z48
Ggu20g4bI4mcPV8EqU06FZUt+v3Up2o/+0ke0QekUV0k627yjfSIzUqEdqn/akRZHdZiKuEXQnUx
S3iemqz9Uzc6Og/MlI/O8AwYyau3qxZ7Q4VLyuvwfiYB3Hk3C+z/pt7kPAYn5wxu094Lu8u+a34z
wzuibi/HcjqWfU6CElFj5Hf7/k2muZfer7awbTbtOa1WK57wXDznoiLJrfEAyvCExSFVNEV2mnCd
EAgF8wXNfzmltejCrrO8x9UjMgni0IKMsqQhe9rvzYwxUU2bdUvg6yvupGWX12IJvHqjNsj7tD3k
XjUFVEhttElLRuPkwtZsJvuQ1s74ti5NcsEL1N1kq1ShgSH6sbeoZQXn/xWHdyyW9oGrzor0wffu
Cm8u76uB8tVZ2u/EqXDpDL2Bk1nrj01v/mD7zoqTrMabkDS/V2qk2PFxAWaYNfdXPZk1w4Gkz7a2
1ruKYWcIupBMXJnPcaaS9SjaJRvCKuuM58Eytx3eMloYUrR6FKM2OYNXp4UW5jTsSnPuIzX3yb1T
zeoW7GF6y2G3Huau0g6JXeC97jCbUxC2OwGfh2u4gtJTFsl4m3d9Gpi9dI7l2hl+IPSmAatN7Mnj
MJj2e92URVxLC+ZsI6enetUtnpzdvK9d6T2x9LHGnph5Klm2JGAewfzYDuTfa3RKpxEKxH4YuBU7
YY0nRh6/GyN14q4hUq/FjrofuiyLitlMd1QKdgwNAGe25ZmhZeV+tG4GBUZaAzCWZkzmk7wt8rGP
SHotCFTr8t3SrW8lik1QFHI9pG36YaMl3/oD1/vYZgyhcju7rHi8AvoTvPA9ZaNpzdouq5stYPbA
npocjIgIsSzFEmBs35Y87+6SZCZFbAMlGuGb1w9T56fv7GaMO9Mc5R4rCSl5MikOFZu6b3ljbreA
Z9PYKPXpAJN7vYeMvj4XTW6cum1eI0tjC9NP1+5WS3Cg9KvVneU6+y+V0xXfNU3MOUffoogp0cq9
QZ+1J8yQCGPffLTZzkqjxVlUQLZx+WgKeSDjHo1IgFfjnqXjaveUbNnJJr32udDJeaEFTKB7WOmO
c7PZ2+agomYA92SSwR8a15ROONpdMIJh2Ul9+0bnxd5Uv9oBnxxL3Aml3WFNyH/bcqFem6Fx4slM
hzsI0YjyYi2OuaA1xlH0nnb+NzLztGDx6iFIVOkcSDmyb2e3Kx4drp8j4Nh0bw08t6hJi4tlW8ul
22xrJ8zlJ/GsVdBQVcZ4n9e97/Qy3jZa/1ngz60V+Xn00HUw2pVzUvk0RLlDQaqvrnnbj+KPU8ga
9I1Ue9YbsRTlot71HJMRffkDLHN1zHAsw5lW/dnRl3I3D4IsyWw2blxCFskRSLNL2zj9Q2NU+Bua
xo5XhxBZo3VEVA1VcwBNWgRdsVzhavm8ERk3bcGGaFYGW+v/lFn+obUAp1pp24da8xIi1PxfY93N
YSWsHw5hkIdubUSgl/5A2n4OJXPyn+msSE2cqaDmMfNjYwBW7m+diJK5acGXmhCjNgp0x5rtYwEK
IrQMgr0rz+Tuz/lcGisXEfuBBmYW0HNZ5hD4uD1puUE9ZvNoSPtN3YJbQWwcbP8017bznX3omTUr
097nMNVDq2vVIZlYbyrKwd8vvlEEyabRC0ya/Z21KiNq8i0NlRK/CXIscWr51k1dVG9rYvfHuVzn
EEr6cjd26bInU/cD27t/WaXWRQWOPs7FdjmmdWMGWc8Bn2lFc25N1z/URq/idKVUGlaXB19S0Dpl
0DTnybVegKa50ZIb9k/DnzxijZP6kQ8u5SPH4Nwt2vWyqH+xYbJwRpkX7hPnpq0MUsc1fYyN0baD
yjSviUeOGfXg3IEptBYpyUYdTe0w7uAC57Gl8Sgym2kMSfns4UYMXTCPZRKm81SRzpfN3C50zsuo
kdGHCz4EYDkHzjx+JC0U1FJOTjToXBkWcQHxMPnTOVFTevBFw5ptSoJxmyqs+3lxndsG8HmHo941
BlxJtv+UdSSD0b4zy7J+0kD2hHKUz6XfJ7HVAOqVyeawdpsXu85oeC+iQnK3WxVDibGOshAvVpaa
EYg1FXfuoAebLNEJmoQUE1+fXsil1mK9qAfy/Ey1R85nL0lXiOcuthOW4Ec/sNoG9vhGZ3xUeknA
d6I1e1OAo51GOonZ4LgTxDsECArgaWoqFXODjiuUbl/yYeTUbg1eeYZ3axMod3Tb6Q9ECUBzIC8J
DnaHeBCbHpRe7UTlbJWPbUHx5HZDs8/U2h0h5A37oVXNoSY3/OB0s7ebSc2Oa38eb3kLTdwtVnVr
ZUrAPF/G16IQP2dJqqW3jEVsWw0cSVXru8KaKBUy19oXXUWbnrAGiWJFp55nRCRu0JX9IZPXtHIm
3UL8aQVdk+jKKXRmYmRHRUyobxXNgd/TD+vSoDpBLo2hCPcXA/IK6xf+cJ/3Q3lW1vTm8hfnG2pJ
ZeTlHQ0MzPHZg+C6biVVEJfXsSvLdtdoyj+UcmjP6YjEr0b2nrOEj7sauuLkYt5+Ib3feAVcs8b9
skzBNmBpHTrTPciCO7PI2GNilaDToA0naSgXGwWNkzmw5PzdE4URNl0xR0MPPj0d1vro8indMZXg
RvBIPNCLTjxAgSSAdBt0isok3yunaNk1051dmkz+bh69IWAYzLvpLLkvtmk6OGk179gL/tlZxrhv
0MDuuzVfYj/vzN1icMkuhJriDctZ+EsWsU/F9VlFU7dzgT7BTPd82lyWNal1Xua+B5pKrGlQ07SE
dbNmD6kl2iOuGOeW4NIhSkzVsQRnOGRxzhVLLwtpsBn7K4nMy2NSlcgPhYeXejUsIjJz55BaDGwA
XcmYa5JjcazFTq7oDY0n+99ksGffNJcwMIcLNRANsnWSXwVj+kSIwr252zK0DbXPNBnxNMvDYeD5
cbUiKhDQh9asjBuy87oQvhLdv0wTSri0ac4gOYxdOomXMuvAJRaJFyDYTEGuQBi3pZawxTShVxsg
pR29x7aBo/0ESrbeJzCKY+m28sbwiOP2K6vZA7QrAxtuyu1W6SoaXacMO6cU9xkpsgeV8mDftOZj
S8v6yEk77doGcW6rp/VUWCX6LVtdgZuO1Z4vMjnM6bVJtAc/kputvZjV7EW1q1GJms5yUorlrxzc
41OXcThvWkq2rJfpO1UPbwjlOtLLBv7cVfQFtdxS1rILe+ehg4XskYn9ZJVFOCqXlFOjkojA/bNe
EYe70khh2S2SQGN+fEwJXXoExBQM2KuCVSPkq6SECoQl17D2/DWkfxzR8+jbK9rhH/VmLDfS1J4c
EszjwU30UKZK5wFBeGuquzWFxoAitXXvVoVoMGuDGyu9EwHck/7+queHZOvxnDZckvSzsUZ30plV
mi2lY36l8Jb1VEWd1Wk/EtqEGxImGva9K2oGuvrAXHRr16PLPRblPVwudk61N69eykCzBj/u85LP
VkjngmiZoV3x5Vqmtt5moix32uwV+8Gf3COMhunJzhISn3N9OpOTaO0HM2VbnAj9sOy7nndeXQcN
Iz4mL5fYD4wunAeXq8OZ8rMCWBHNtZkGheX0L3lJtC8x7P23qWs8HMlg30NZldNtaxtaZJSlGWpa
azwzcpmD3KUSDJqW3X1HNTbSaJ3HSU3Eq98GMBKr+0UbfvTzVfFXW8d6ZzvzDav+xvVRTBpP9b9L
6c93iSi6O6Olj4VRqvbelj+D4x7PBCT3wZUNKjnHCMFnba9wWc9WZtwY1DoA5drvltUYf6xE90au
lOu6OEFbzBrQ20a71S/N4r+uYgNKXSiBIlVRF+oEKdgkTpyF2rbI4MDbF0Yx7yCY4/E2SyAz2lru
6OysU9Igj2VOZRIAbpsrgfVZTfbwVqVL4PipvOunJv05la12mWzqrHHZWEhN+g18iJ3cg0DHI1RU
1k8Tw99GUi5KGfJBGqXZTHIBHvLzmDvqQjDtsCN5fvsxcO3ejboEVK4Znkfss/zRzQ1eYpw6TxaT
Oxzk74kUDsMJnjamnVevXqEbR5Fk6s6h5ArMpJwPGOi1CNOk+MVqhv6H5vCnXSbqwrBN/4UhvXgu
HICSuOrz4Qde+fQI8N7ca0p/skSeBgSLupwf3k74g3nhons2h9ZTkVBT/aRPUgZWJqs9QQ4bUDC5
1fuqA+ITtSshmvEm5Up1w3VSFy3yde/aEMTL3xyG011i5gLEyPjIrDA7VDwFUHQpGWaD8ffcook5
5mgGq104kQ/6hcup7DlrreJhIiVAV3l1ppW85s8k812vw7ESnUTdG5ANocwDYOrUG3ZwJ84gvu8n
U8ws6IKLu1mZL0SsOS7RwAVyT+Dbxg1hz/TN9PvCyqmgit68qfV1fsXscsXHWMZPN3XeXcC4DBnq
ebnLe0eLMbUbJ9bXEDQqDTenhk49IIb2YZ1x5Avcin+2Womw0tvs1E8TqU6r8G+JAMrucKVwRVNR
zJEY/BGeqBkbbh5XvzSxbJystnb2vZqUR7UsEIlANvJkyqc3uH7WEWFZ3Ve6xxXpKdPHq+oRXOf2
2Q8/L+XJ3KbxrHg2Akne2qgg5eC2XZn8DmI8GM6WRx5zrZhOrEeR0iD62NcV31Zi55SzHPbSAxbH
Hifx51viHfARu0vkV2r9PgmvgDLcIcj2biaP+J/IgvdGsW9zyrN2Msdoa3vvQ1vncee0yfXRTK9l
XP/V5K229/OWt2oyGpOl/JWYI2wJoyCdt9xODAFfFn979or2t6vp3HtT5pkT40CNwAKRGf2TN/nf
2nbRxz1XabXXNB1S7MLicqgjDTx3mrB+F52xEiCSGt4NK/EmVQNaVZs7Nc/6Mr0ZqtZ8WKutZoTV
uSfPCVY13eaeIfc6cK5bfifop0tBqL1Rd6zLuF62N0vC54ctUfRCXC94KorUHKGUL+ue/Yxs7yTp
/DMrzOJm7SQpSQNTmEawyZ/XThWZjAEvKBqbjEtnTpvYY9AYMaHlQZv04kfraG6IwGzxxEo7cvyb
bpczJd7NomFUSGZc5Lh9SicyaCd04uaEMtMcEya2R3vFOgJysgpaJbQAVYWrkfnHg7Vl80F2Kw2M
VZePNGKEiXfWvFt8Rx1sQfFsJYYfF+BSiEBMrgvf88b0ndsfGpaMLN1j/EY82QGua0IUvEGxn1pV
OKdeyUo4gOaJJbBoVqhIi0k8iPs7qR8K7SdLjysP8AydzYTUHdZ+/yeHKiuDIrVgqheGzlj+WqaZ
sJQDvo1Xq+v134ja+sjPW/tvc9947GWmS1i21bjLylHRMNR6sOhZfwtdkhnTqowIolezcwfXPruL
u4SWQxIM+/JMkoecIFgH9NJWkCZ+rc0GvyYEIUWyMJnJhLpkyqSP66snMtprkmUpNjjXcy8oSQQP
x2l9U+wUkzOvO4g86Tced9ZzcsUyoLeWP5bcFe9+V4+oJB2mhNLM6c6KkpklYhMH+nvluOW9yVQp
rpfKgfgpqsd18u2XcqyXZ22wR0jXBDIg31QGa26DDGo5D0E3Ihmzf/FiD60ZuA1ds++kGaFRs3He
Gvbsq5yUBtxgzBvpg2YEHpfivJC5HuoMcF61te2yXdFqrhGNetlES7n8Ugn3drAV7Xj0B2euqVBL
M1ioPS6TSZRBSb0gDYFaKJx+Z3hqPGgJNkm3meZDnar0dM3SCh1yYV/WCkNuAPOWGsV31d3USTsy
nTWDi2jqv7TKolCyh6Td2c1ihFxzZrSYxnR0aVueXLqmMEtr77xONqYCT7Q//N67NvXrGq2OBVEg
0RPyBhhYT2TynWpdAvuuABlsTGRDts3d3WiZItZUO+75bZb9qk2ktOiJ/oMbCDlch4NbrJb8VrFM
/ZRCI0SGwxrkpNcVcTW+JcswBYPT1GEpdRkR/z6fMzk0O+CGNayCPDtpm8X3URDVE7kMp1vwp709
RiRfVE/aWhW/mQR6b1liFTz5l/kPPLF2R9uu9vUiym/FmvgHAunyt6UsUe172hiENkXvWI/xlsjy
ya3X6ZGhIlPTWQPLEBDgaZSE/wNiZ58k0JVdHOAlkSzHk5BprD5MRjAleU7/rugG5h6UyOTWFIcr
QE6b6BV/MvUY6HIxYfU21zOS4BbNmcuQbrLALJvVxSya+W7RpM1xY/4GA65TIKJVs/82ns2tLo4b
Ki5jp/bqr9Hsd32qkTWlqyMH2m8re1Wxm6mtB2Oif2SU+4EC+UwSeuvu3LoNWDAjkEMRqgRAbK6N
jCZ1AYkyaog+bZoU3zIunMeyUsVvFLlp2tlyy+8ZIoI/4HbZY3XcAtq7NKq4xLMQZt0atGafXSqG
eEjum36sSET/IdrKP/BpDw9NNxt14E3GPbHhDCSlczdT7Dw03oAGw1pzixjFrboZeEGoffXY0M3u
2JYV/Ob+YGj2Oc0htpRq5UbJarlGjqkP8VaNNaKoKzogIMwnbvLGICmU6Lhz6drVm+UimS+rZp4d
yNY/s3kpQDhUA2XHtWajSNkh+jOgc1M9ZiDsn0YxWvSY3isJD2QaWNPa8fM4TqQvEQOJLWQv8CNP
udWt1jTumEMYP2u6LZtYRmr2AfApeEJOG9qa3OpDx1Prs4S9dMCijNbg6HmyrzMTeb4X2qXMJ7xW
btbH2ki8qXKgloC347NIzHXc2/1Y/ZmFlbyA8t0eiiJ3nv0yQaMqUiowTTJlqNxHBeRpCCk4hy/8
af8f2yeABRY8uGPZBROfHeGdbqX6aKfdfe4aty5T4GnJY3uqz3a33llm831Mk186RoNWfpV98k/z
3dVkDNgNWCrWzM/xDbPf6VvO4XafhcTu+Oq/Wjq7WiB98BkEUuJlZSr3OcQ0ywWze5uNR8HxMyH+
fuFy/+evz0Y2Aw689GxzOtbVIv5vvjsiwPyGRfPkzk4sds0RdL8MmPzsMrcJqTIx5aLi8VoI6H+/
hO0gwyoocBelBd7vtdqLag8TRJhfXAWGwQ/6d5Ps1XyLmx3sJ2uHeEM/2dlL8hjs1Om7C0higWyl
OVeRcgT23I9wU0jUhtVibXE6II5PjTbfJrpeRrKhHdeKofqYZm+jI54z/TSn8FcRnJtjRXQ7SjhC
wYjYiW5LNEpA+cGswW2pl756F//aGP/0Njy25AkE5YuBDvvJW65raWqj6I6X1Bl6iDEuCmkpqKQw
U2zqTRdILfAjiZYrmG8ZRXb9nXGWBZQb6GwbZfsm/eUJqck+5Ijx1yenek4AhISTBB4D4wG9uKo5
Q1FMdppIq8M1ioU5RkEKDL4RZ0dI1HYDsnUO7ZHKjSkouW+1YKLkD8eKtjhqDM0PmTE/z8bURNC0
ZMStqeGz6F1iwlZkyhrdQ0sR95ueVdPFtanOdBG0ZBmypiQwF1ECcvTBWNo7kzdSiRbGoZqy8ezm
I1hnty4vI7fGt3Wa+ouruD6brXsql2S8ywmqPjcmTirvKGSCb2lJybnDvXOQ7BRGi5Lv1BF+MBnd
8OwqDWNZupB6hUkjArrsHQ2vP1EeU7FneatOmlV9cPV4oIA9JvUOMSKuV3dHV/jqBeYPsvI0O+5u
XYXk+qAPXC0q9WAuwPUQ4fFnrewqBKysRcowq93QIB119jB8a6/8sGVkr73C0/EgZVoSXFmX23Ht
6S4bYDmxuTj1yffXVDL2FPkToCk7tiZtCan93g0WT4/b1c60QkQ7AblzxmBpXGhZxNIEJf/PbVat
nKz0Lzz+88Xms63wLeZJ+UxhMEfKFXNsthIbYj0kH55TZbHq70RnxR6h9maanfGkMGrJa3o3XbXw
JVzxYTgNAvTCME0GpXNVfRsdwBKV7xFTznqTGka3g1reBGDpUY00NtB4VNOhepTnZ9+ZCHwwzQe/
cOVxcDeKeqEVF7G11XEzDTeqR7/e06pTh6zlAMop0bVQGUP1UAztGusDqZxMwFdcMDOH1G710FoD
YdfTeUSojKDLW3rQOYtTsQi/MjhwtvdZ488arr8yyFTJBMQ1JKDPraUWziTpRLBnt9Cw8uk91RMc
SmJIL92oL1FR9Plt59rI+tqsR5sazZPKWtkGdmHqgUdH/iC1n+vwAyY6VPZ9t45+7GL0e/FMea/1
7Q3hm+EMnvw23yb8fVlFGlHUPjfZYP5iBaz8lnZDtyehMDtKUavTJKbs4ivp3VAdoNqRT8XXYGdX
t3VLyHK+jjK2mG7/aDEWfm9MKpxtOPSkMjDXKxoR52wFMPxxlwfdZVCXNsnPfl3ek8GUb1rvJWEh
rmNCNEjvomETwQtqm8zzUhF1TIFDjP/VERFYnXQ3WxlJTfT0QzNte9zm3r7vpkQEBju6Rlz1kVPM
xg9vxiCqjx5O42UTTG57P2dy7Ws240c/MXfMa4zbbF5TAr6135Ik6z3kro8Uy1A0VFhV+BWSP1hj
5G7R0hmnWj+FxgrPbnW7P+tMc+lkLsp1ejWWVrp7ALeLDmIb6mRwtvOV5g52N2E8eQattnKWV4f6
7LcAXHNKSzePmHNZt1rm92fNWRuY6lZ3k7RqJrJO+TftUNG++wCRlQ17ajXAcXg5KCxWARGCx61I
v8g9/3t/819hYo7lkdbos9PA0tAnH/3Wq6RPnVHcG1nmLjFuqe1OT5r8Wwr88m30nOF772E5bDCd
f5UY8rfBnkci7g3HNsj5oYLz/5GlqsOB9bYF23jX7Ant1qvdWMb/eQ/h+uv/z4Pr+hJEtbFse923
Ys3nX0ss/1ZLNBPHEiRt/wLBb/ndb1EyxNO8+9+9yKdqYqur1kpMXsRaGQRFDJnNPLSL6H/3Kp/2
iFA7qqKslX+hUN/UJTFCA7ve9EWC59/FFx+Y71GmWHxi4K5M43MsUmFiDLbmLOcBkU+7dFHdpVjn
9L9au/PIzyHd+19bwzprV0Bs/66/hlIMUte77Z5JaBpN21ruS/AzO50hPmSW6qtsrGt98u+XAdZu
wjqgaLJWaBMU/6l+ESplM7XN6oc2+4EtelMv/oBSdm8ML0neYE78ajvqU/l/fYd/veLnVTkMLkUG
VaIGqdmzuWYVNz2RyN2a/S7VwHxcIrIwXj1p7XCu5fTFFuXnZdj/9/KsZ3m4WP6ZdrGaAOA9lSJe
df0pWbqXacOHxlRozvM8mufEoXDAYr1K58RC3xPYoy+6hH+W2DAHbNY5WXz0WeX8tBHrGLOVjxgq
LoWNicNUDqMaf64IczDk2W7GX51XWF/sMv/9NZP9xz72dV8QV7dpWjim/r6sel1K08aC8gSsVwWt
he2FSfcqcErKC5UK4LQ26uovtgj/PmN4Vd81BVwh/r7eMPa1B/i3M4Z9Ezao9Sr5xoAZbRR5cHUR
Ub84yf6+Meklr60W5zQzQJPTTP/0eWotRh+tco1v1fBSJT+0438+Xf7x40lGJkTE5K2wOGh51//+
b2/CthcLfqOtPc5QnvMHrPdfNBHXz/5/bsFrLwz1ghRLAksch6/m0y3f5aqaSfeyH3dr+axnJuaJ
5osckX+8xDXIi/P+Sjxjbcv/lNiboYmb0HD7B3de8SfEM2tJFJj/5QdlmIKn1jXzgqGu9fmAHHwy
yrQqHx7MeefuM+OLZ8k/vodPP/7TxdQVtWXN1x/v7Z0iRuj9z7/952sVwDC9Nd81qRCmB2Dp7695
6eok1w0lH3RbxWMed7OOY/wZtNMXX7e4/qJ/fd/G1R3jM5bS2TIER/D3KzWyMYZyK80HpwInmBvi
1Nvsqtkj/sJ2qu+uljGk4fMwsLK1LTyg1TPLLP+dlsAEmIgmnJQW+8TcOZ9VGEEuHh4Ve3409O3V
lgStdF+cOZ8LKLCQ3DAsXHvimnrmffrCFrXg37Q8NFnZRdpYwsHB+Qo1HrbrEZB4nGrMH/7zt/j5
IrmmpBLL45Eox/HDd/n3ZyuG1p4aiK8PtAAEl1BM/+9+/vUq+rfDwDJkOzB6ax+q6sFnBim/ePx/
/sy4OSFZc1nwML4KZJ+WT3M/GZICfene3pLzmKV725pO1exejSRN0FcJRvevQn7E3w+H//tE9nWK
AA4Bk9yOTzVAXvamGJkFPBiaeVk00vGqggm7sf3x2u3FkVia/Ox1WfrbdrnGMRNdzhQLL0HxWmgO
gvXV4yfAnXihMPr/Q9p5NUeKbFv4FxGBSdwrRRmp5EqmZV6IbkmNh8SbX38/+ppplRSqmHvezsSZ
EQVkJpl7r/WtPXrKE3Pzyx8I9pI5yv5LPcagdn2Iww7x9SHLmTUzdLbKdb2WeChZ4P2wysmvrfY1
sdMTe74vNyv0OWBnUN9ZBvPH993IRktFkuWHFNdLM1FgLdguU6/MzQfmjNG/OM2FMp6Ym0dLxP+8
kb8uezTMJkrkUS3ZpARi5IC+q/pf4/AyhQczcv14fArAjmXNNToHHHunOGp/WPT/LFCfr370QVLL
uMQZlOcHJaUlhZFwn9mVSY0cA4qV/+ot7I1tSDDpECE3p8X7So/sPeutOzOzV3yHNtVsX0i8L6wr
Z5DAYm/UJBLz6nWIaoVer3pjKhOOuq5Yy4Fr1HN+A3o9pwJIM8CNVswTZzP13e8yx19iFuSmIKQa
qGtpBY4KxVonBV5dpE9kMpACPs9P+AT2Topewxkk7rfGz8sIxHjhGwYDJmTdGfRx1wWSspuRPWRB
eG8V6k2QyhWe3tHDr4H2Y/I1WZw7lbYWU3U3WC4QY/ryY+HMdPGtdC37iIBmWhwCw+UqMHMqIVpC
4LS+rS39va/ETywymASHdl3nxqqeyn2Mqg/tAJrVMLyv4qZbJY3+SBVjbzvvKb1SKl8/LLFIIbt+
K2e2nwOytVU4aKhV+oupFPejMlwUSbUuEautetywgJlvv1/ctI/fwP958ZTF2bRx6NSP5xnrAIUe
SjMHqNc3dOLI2XZHiRJEOR9DfRtN1drMsYRY89ZI5r02Bg9RPEDpmigE6T+LTjlgCji1Y//4vVx+
FRs7ivZ/NkhAFY6WJ6OkrxeLUh7S6s3kZMJ7EsgAFO2B6je5Kb4y/Wz7e6OjLFCfWI+1jwvyf1+c
FZmvijBARh0/EhUtUm9NKduCXin2M0qajaHo9TpuxYzMb1R/1yhKfs1ui3behrHTZvMvetTR+ayp
6hp4s3XeDW57XVdk/vDBa88FhdyNOqTd2/evb5mWH6ctn1qoS3z6NEoW9tEOBs9PPs2OU7NWXZsN
1N4QA5JSAtetN0N6//3FjKMYgz9vBbgZfCmdOgW6pY8ro4N2HjGdWR5qwJhwYstHZ8bT7yb0iG8E
6oKkuwzVF2SGXlldGbb6q05IZ5mLi3q8Jq7WwxzhG87PYgFuFr9HOmOZwo/WcLdm9INw/IfGxajG
lDPTGzf5V7SK/36vdBFBBDKwKIEcLexxEkraE5M8zKLdB1N6k8ZVjLlcSU/sGL74hLDNIkCZa9L0
Yqf/8UENcanVOuquQ5Ghp6XMHr2htsh2rWK/jcWYX8euGC9hKkx71MMIweNRbL5/WV8MYpoUHAHZ
WixMl6OfYNlxPgRdIw9x9WMazNsin1FOVB6KYDd7FWq2+/56n7/X3DIfa8oXpsEu82jGKiqJUCZZ
LYewcK1XMcwZOok5W4d2G+3MctQf8pQEWGPU0KS3tKO/v/yXt0v7irh1lS7KMSVHUTuUXlUhOYio
uG3pE3lhWdzGbY4hbiIyh4nRudaJpeLj1vPPiHJI8zDZvTEjPjFxGzUKqHAvDxlkXdCQ62SP/347
woP95xp/JuVf28/YDqQy9608CH3r0v5uJyC15g8UpxieRr9314UWk6Z0CkS6zIaPSwvXhQQIfdyA
c3RcPpCGhjM2cHiimnvfOxoKof5hRjf1/YvTPl/n4xK2LHF/3V8VI4TVC7s+NJp53QTFg1L2yFoz
ArVozKCbAbpzDwbhrBX1piRLpBH1Gj1S77m5vB1S7cRI+vxBXH7PgnTnbI7N52iVGOG3zNiKcPTE
8Zlaog7u2rPZyXeolU+cXL64lAYKhawRHjC8n6MqRjyxJE0IglA+JneWWbqHVJPuJkz032Ew2Sdu
7IsHzdVsYgWg9YpPZ/XJHjot6dvlamy2ZLNR7WKd6yfWgc8TkcMlxR9Kp/RG9U/9cBeXVRuNzUGa
9brJu582vmvTcJiY6TppmwsE/ieWus+zcLmkQ9GJeSg+5acoU21no8Yl03nQz7B1KXu1UobH7wfq
l1dxhc6hSSVK5Xg+GO6o5LgsKXXI4lD04o5ErhPP7otCpUkpmKIHdcIlxPN4LhixwEQzU+/If9d6
uaqGCT3m2+hQkpQ0jUdfFIcZw03iRidGx1e39/ell/f61zQ0MDrA917eWyN3ldYi2urxXnz/DL8Y
ghQIdT5IwE4QHBx9lOCu2xUiYfPG7vsKVI1BIh68k/0cZ/OJj/3nucXODdyXZjMWrU+vi5AJt5ms
JD50pj0z8BDGRgZ8mYleoS+r9BRidnk1fy2XlCApsTpAt8H165+XjTSkKNqV/XToNYf0wyKX27lT
9XWaTXLtqmHHoaIxTvSrPl0UkSb9HCrL2KoXAtnHlxZkeoZjpLMPTtB0m0BzOfBEU7rvzcHejDzf
83RQ0lOj9OhTT9FVpeC3lC+BqNDxPFohjYpSfjaqCrm2wXCm1lq6aVsc9F2pgWBpQu1asePhkQMl
hBm2yudO2KT5qu7T9Gm2U7xsejQnK7cbskMs4QvkWaPfzGHM5mFETl06p6IsP/1iMowpR9HCpI3D
Ons0uOsRVTp6weIwjc9F+Ns1Us+t4pUWFKssv2yavXYqL+1o+OnIMcg2sDWKflR0qGF8fDP48vq0
isfioImlsthCRrM8euvfz6fld38YdBSMSB/h8KYu4qbjQMpOk7huY6U4COMcdQg1iuZpcneZvquG
t+8v9QdM+t21ju4oxEJLSZFrlUO1zvLK6+aDwFGf2O9z1eHqkTAl9sXw5rp3GGXJHTxxs0cr1PJI
Ge7UzrH0sJ9Vl0f+1woVBiUKzhJSS35uA9ErTgzrT2+MsUG1nOMNzVGe6dHaJNVM78K2VFhff6aT
32Hzr2/S6cR27tRV9I83ISpzTt2xUA6D69zRoSnvrAhP1BBGyoWqlsbm+7f2+ZktmzgCfjj2LEjx
ox1GqirG4vWoDt2EBgVs5L9+Jx///tGgqJoMvILqVofqpcVhHP2HP/9opZHjXBLnyM8X09rO0Pr7
3z+eLwb1x9+/vK6/xpRuKjah2UF1cOcb54erHai80NnPqSgRtIUgogTI5YnHWbn9/sqnXszRl77F
xV7KTlQHLP3a6MvuxJ2d+vtHK56U+RCB8eDF8PHDl3SqpXvq7x99eaZ5mhV15s0U85UQt6SC/kfP
xzzqXtlu19ol9q0DpwPcflfyX0ansJosbx4MKYUA8qGOSc9N2I64r5Xq4Dh3FQkhYqs1r9/fw6ev
88dL/KkS/DW4VFKIM7sM6wMivHWyqLo7ZyWcR0VfJGWnekxHe6vjGzpuIzggEmDFMRXpbbsYPpsz
WF7f39CpSxwtXlhZiVpdZjsQr0KsdO2im09c4utx9X+v5c+E/euZaUkdwrjjEviD8BS6/46U6Xx6
Ssv1//r7gRaaRQqk5DCkuzpfd3f/2RM6WrAAr8daOvPKKX/EnZ+jmvp3rNLPd3C0ZA1pnllx5lSH
+l4fWZ1OvIDlP//4mWdeOEQOuovqGL/wxwckqbGA7mvqw5g3W7zzMG1XffnUBNPh+0f15Zv+60JH
K6DTwCDTrbo+uPa1YhXoP0580L8crYgfOIxSsfxEWsfzMJFAmdQHNU99u6eBVV3n9gm5w6mLHI0n
PBijBVawJso8JHLEvEt72wfXcaI79OVSAjYe8TQ1NpLsP74VvBm9mPAy0Ah3otVgrW4M5J3mzfev
5Mt3v4Af2U8igDgufJt9ozhknPO51c6TYG/8JoPWevr+Gl+9drrunJBctuLgpj/eSa5XLQqRviby
+xJSAxbk/8eX4+8LHH35cJe29WxxAfD6XfUCp+jEBb56SlRPwPnSoeAWju/ArEOe4CwP+c9mWJfj
FmCULE+c7L4aV4JMQcrIJBg6x48pyNoAgBFVP6u7ULKnsb4i1v77N7E8iOOZLhYxgNAMh0bn0Vrl
uPiC+5w2B/Cke92tLhTVuUJkDrI2PM/iaPbE0nf5/qJfvf6/L3q0vESy66tQobFj2q+e7v76/q9/
+Wr+uqWjVzOFuTHkMFsPk+Nb4RkoMww1bXdCWfPlVQTbBhRIi/zoaFNdhE7CzjSsDhPB5tdO9Co4
1+onviRfPiiw/2LB1y+n7Y/zhHpD20mpMQDSc7kxrBMv/8vx9def1z/++dmBSQbrhpcfdvjfDnys
OnXz/dv4coCRJLOMYqo9x9WJOacdrIuRU71jokGut44WeKBAPRNOVbozjf/XI/u/6x3vGRtZW9mU
cr2MbUk+302Vtvr+jo4bO3+2D9R5bINiy7JGHs0Zu4Uv0XYBHTB7B80LTpjpbBpQcVgPIM780k6R
t798T39d8Gi+xFGJGqnmgi0Zeck1cMO83H1/U18OZ5egQhcNDQX/o5FmmjXqjYJLKFA7Rh3Syltl
2p599v1lvhwNf13maMQx7c3ZzrlMUES4+bdhva307WQkPgBJL+TC31/vq08m5T9VkKNGFtinrI7c
Ks0ii+ShKW7S4C0P1qlNlLKfndJ2fjVT/7rQcYPGtvohDR0u5PwG+muIE4XMr0aAuQSaaZRDqbwt
z/WvHatq5jmYIVZMx9g4FpAjLzROjICv7+CfSxwd5sYkduvQzJmosIqtaNufWsy+GmL/3ANN8I/3
IECbOb1Fdy60pKcT9itihFSi9rr8VPDHl48LcxlfAbRolCg/XormEO6gSisP5Qwh4ZWzbz6ekup/
eTv/XOM4k6BvUqCveJoPAEGEeATuiEcnME5V9yznzxJ5/I1m+/q/d3PcVbXV0ZqC3CgPqkacmAtC
8ipL8s4fK4SpDcCSs4Fq7FUKdm+f9FhbAWZDnbBxF5lVnfgSejeiLf4LQPzOWV1pOJnzZjEeZ+g2
d8JoQxBQAuMfgDoQwGHBKNYKa1cO9jNASQT8cn5PFcU+EIxJDthUVSZJtDY6xdgwCYrGB7Ir8oxw
gzpM0fflwaY0KKBQYl+8/5HGoqLZXmhyEqqBzwA0eshwkkwEBPjwvOQWP/Sr09YRVCqtXIVV/IIL
6G0AYbBOxqpd53EDTLsBvRsT8PeO34771FPAhugtt3kKIh+Low4QOIkO8zidF3PO+bdVVw78QwXS
AWhCQGoo6kISPrNoAC+aJWVk7cAdxuCwa8xI+jSCeYxF68U6WDc9tVzP1arCt02ojzQ0XDCz0G9T
fQx2lpnIG73MXo08FGtQA/azDe9qawCv3hZV1F1DtcBxrGMAQ+cLiUdtB79xlsRAiK7neS37VRQj
alWs1rxtjL7Zq8TwroHJNRcQeOVZWvTMlbgSO00Lyme7DZutOXTV2tY59Lkl9nwnMuzzQgM+MmeZ
QpqpHvk2SZ1+UPcvjQitVWF22u9AALXUa3N4mCpLh7M2jR1gbtDUk6hpK82Ld72WAbAOx0jXcd/F
/lyFmjeKaaDOq4zmNqwAJrtu0T6UrSX8NC8CuPxwvy+yIdIv9DD/XWlUgVATOWd9R8Yjrm5rU88J
iQwFrDwYGTrZFMz/IXbGl7h3QRLDWVurTmCtpyI2dlKAGsLgXl/GqeOc50Pd7kx3wmeOoJx3aWn7
KKx+MTDsTaZPxnM4WyA39AYDehfaZxUuWi9sp2yd1NObPuyHIPT6Yrqv7AA6dYSqTEZRfxUEMtia
SZCsHHc2d2M3vWFVVwB0ObwPp6h8Cw5k5kcZwHaJeXJLnT9ZO03RnjUWVq9BYveNL/r0PK48pUd3
inveJqJZ07fYtcNd0QxiF5QdnHCgmTj5MwPEyyDSlZF2v+tBeakmE5lCbQfbwK71q0bkyOIaGbEy
TvYTfNrJ8iiugh2LCwzrYz1vm6y2PdVoSO6C++33caTcFEPp7BGotpvWTEav0OEkdF087geguRtL
wttvoyq8bGzxrrgqtnqnNVdaBQKmz2C7idR+GbUEESfN4BVnv2GTKaAIglYbz7Q4H+knGfFlnUb9
WRNowW1Ait5ZI0vpkVNfXrsTpC53JmgDKBLZDkUe/1R06H3YXwHFQkNa51msge8ynKu4jfD1Qe/g
DGu+WoRwgAHCipdWzi9iGKD0AytZOaRq+00e0IAvZb2HZkdXSA0vBxCaZ0VARCAGsxrZTnTjqP3o
R6VT/ADGa3sG/7gxRGf6I/z7TZ/MNoCacka/R6RLkwTwWpRB38gF5WXKQvpVp2ZeDL6JAI2FiDSC
IcmzBYmfo9zC0xteWPzjKm5gLUddGYNwr+VrqAD6AihOUoOwFQQ1XTWtWtN+j6gFeGHTNlvMz9Ga
nIpsZbROgW83HcEMWCRWOE7ImAlLP2pVC8ZH2+ytIBbsH4E6D2HV3YUoyDbtAvbq5FyeRw5b574A
JmmVc+U11Yz0Na0Cj38juNFm6MBqJJ+TLjZWKUcgv2tiwU+ukYEZQLphYbbA6fGnR1EEDswNgnVd
Vu66jHESzpDLN7mSQges1fC1qzNjVcFpWcWV/VKDmFqJOH0biuZdAhJBfJu89abyaMiOKIfReC0C
FvzG5gGISkJzdKpX00RnZOuBXGldR/qLkSQ+udsxTlIZ3SG7SL3AhlpbtMp9nY78zMrKcEBGmB2J
Hsccq2vM45x5k9egopzC2FqwKb2hYuvQCxEiSoajXPQTXjwoic0D/yIzMYtH0GFxTeOcFeMhthsY
JWaV/bDz/MHCM/rYdUq+H1K1Op/mMtyHNIQqT2jgqrvFVWsvGEfwN8qrCB3XzwsoSSCNBhDbIS5T
VwGbgkTF1yLXOi9C+104uOhmGGEXje1CNB8axaNLrCISbchoVdFAhHWP4t+SyVYfhFj3CUVBlXmy
AcRo3SadNmw5ZDaXQNXbKylFcl7nrL1Lx/eCVnLqp2M0QM4yf7MISb+3QpvlTsn5Xy126tRJNrJ3
py3o2HETUQ5jaA8dgieINABqIEYJY1rxsZ3P9b4b/Llp9DuZRFbPgaLrSOAiAWMbYwP3BtVNfoig
4bOus3l+VSTQVA92OPAYUfMw1SE8JOOS8KP3kIFcVOBu6fx0k6L1iNiALOrO4gp6Two2ObMtj9Bs
6CWmSC/oUT3Zjflsdt2PyYQ6WxtZfEtMRgozgV2g2ZOSYFmT62HtqfdZp4Q3ZgzS0IUhtmobA83K
mGLsH4JxQf7WOciTWBPGLsgSXsIUmvV5IQXiZMc0Ac2E4bXOW1vVkxtt7LQY6eeF5qbNQJwUCx24
yJj8CBECL0N2vbLtDq5qRKxu1hbz+WiLcaPXRnLWwAC66lOBNywUhNsE4j2vllYr8KNztSX4e9Ay
5ymAZr2a5BTtJHuPlZ1DuHQAOgKCsvSnBkg7ZGVcgLA9ZvN+nhzQap1I4HSEWn+bwz9mzKvFpSZA
FgxK9lvOLJBRQjuqUa2a6BYlvp5LDN652ac7pMPztcQ7wv9tNOGFsAY8yaCm9tMi9YNvHfp88YK7
ps3ENjQbsW1VsOIZ/DuoJ538UVSIrLq8clb8VG2jYFHctgWkplWptDU5T717DemOcTxV7qtT26Xn
1Irmw353b4jkcdZCHcCajC2zNWPzRP5TBFBL/tALpf1pQTmCAZNOOVkOc04FQJ1Z7PW0A5AoBvWg
VVVwH3QhKNOuGrdpoQV+6BbTGnBWtXKLmVU5cFyw/0rebed2Cu9VMKm3IuITiOMaDKIz9r4M+2CN
1ELei4UCRfqZs24VFh8a1ijmRyPZ4Id2trGjJn5S9SDFXOSYSefcWUUD0Dpg/xgNzlB69ly9G4BK
CPbIBrweAP0yzXpXBfLwqmA729Qo4FU+v6GX9Wn5i6wXc4PKW/Ww74qFQOYQUDbV92rbY4BOXO4V
e3mZ75NYa+8rd/ppNWrD7qd7m0Zw69No1Jd9rat+qmpvo7m8tBHtmSV1CD2D46xa4JmgQhlW40g1
DrE2yAaHZV1WkXYVIVYmCprF1GnjeSNrE0ErKK6NmLTxLhgnuVIiJmOUZQ8DZnsfEeZvR0/o3+Bo
OCfs5rrLNV/HcpxvXqUa3S8yCcKT0LDgaJy2Q9VYqwHapaeOQ7fFFh7vxmRKkTpb2gYG/LiGMp9B
JgiytS0Yp1YTwr112APvJ1Pj/JBk7XkcZ9WtWeXJrhotY1WqzXBJGlb7kwc/bXW0EhF8oYlepf1H
TVI1PIIx21cQpYGqpcE9ELt5O0BE2hYUzIhocIi6YQui0amN6r2eaN1jWzo62N849V1ZOJcY68ON
ObN1MqTV3gDi5jCgkpb30iQcPDZpPQ0HCSKzZrPaV892Vl+Mo/mCJ0yCxXKiApqLWbWxgQHGKLNd
DAo+2JhqXb5A9VoGJS0+YA2Gsc0Ls19XVtsvRyjTXWXdSBiKYICOPxqgy5fWwOe5h+/i5WAEz8wW
SJUON3UFSpU9yGyBQiuEtXYdWe7SObY8U1Oes6aFAFRX5ZkjreoxrTSOMk4exYCY4Hetwpgo8HFK
VPZVrhp74EFaL8hIAySF10jPkNdM6z5PohtN9gmOiqC276LYJTWoFnf9AEcjjNBvs/o7N1YMACSw
qTBUdQWLhVgyu33G4ol4AMWucy7ZC54ZvRJvKkiWZ7AvkeSzyfYzo5Fkkg5vxqiaqylq4Aw0KZUK
QcwJqoucLCl2QaqVurC1pHGWSPvRtWwmj1OHcNpryF6sb14RBc9Z0BYrkQqdWBo98dNhWRkhWXnS
SiLOUBQTOeRFl3lrUw7T7SC/ymFhJ74L4p59vqPwS7WMXQ2EVBZQM5kuYc4CitcSc750NHmTVtlz
BzV+N1hQoLzOgO+kZG69HZBq39mjWvsRBMQ1JtR8U6pQxpdMH1BMDFQAXtEPNgZorYhAebOicHy1
1aC/6afE3JpaWYDnbaMrEiAwXoazqZEqZffBZqjt5iIvGZwWFDDib0qWWnwGoacXjnFmJ6O90+fI
8JQA3jibkv5Mjzv7Og1q1oJiiXnoCXgEKV7lft1MEICdwL1G+gW93WyeQ9t+VzI0ezpnlPNxKJRH
PMLKtp6U8qc7BZAm0Wb7iETkKmphcCp51AJjChTE/AYIK9aNlalUyg54DvIxJOyeSvKdXwVhfWEN
IBxUNE+eQ7nQk5z7dS8p2QUSoKBsxTAoxI4Blb9Rm9HxaIXpay0AbGyGyezliKE2TmOjFDPsmSY4
ez03Kt7dEJCpLMkp08ga9wr2dn4szBHyXDz5EegRvzIV4ZduN9/o5qSfzTExEwQGTJehkVqcQlyJ
+qyut8KU4UXdmOD/ctMheiDurtPc7LbYIruXSZ9mErdUnW4gpx226elEGEr8WGh7NCaw6IHzb3JS
Bp8i1qQ96MTUT8aUwBoGnH7DRhgqaBnB4nfL7k6vh/d+IIwwanvXQ/k9X+jRXZdtAqdOVhyXeDl6
qj2z4e1ZjNgnScVsV0PX4IVopb2OuJ6vh7rpaa3kmAjEK/XjKEp9dXLcJ1FaYPPM2E5/zYH9E+7L
8JAhvj8r1YnvkJpPZXyGThh0sllphOU5UWv9jlJzPEvr0fCDMcnWmYqTQsoAE5IGfYsE0qa8alr9
zTIM5Rz0/+hlc6/jM4Q5xMyL4Sj2rAyzhPOZjtZLYdntzshKqiq20Ngu1sDvSgMlPRnS0IPb/Ier
To82GBX2YhMBBI1kR6hkytbuRLBKc6q6Q8EOF7M9lOa0LFc1QYkbi76pZ9dtA75xPlDu6DGK4r/C
UmFdGz1MoNhG0K71KdPPcdptLIJw51RFfRvpjn3HTRmeZTNQYwcrXjO8QEmHKCRAyKlsujyEkUBM
275b0y8Xj10s4/XUZsZLG+n6lZukeuxVTejQ4cwav2W93fcCI1vWNtCM1eARvA2Wo0hBIMhC67cC
DHyR1fqucfvQBwX2a67Tfg2MF9KcY7CyYtndJK4dwOyRv8a+rh+oR0HYDadwg+oVgLzgFU/TJG4L
O3qYk2H0KRKBjTacEmLelPtUKg24Rt37oNvZSmqp3EVdLViaeHsqCRdn5WQ2t2ZfKPvaLO09mU7R
lS2yeZOnTrqeSWKiyiu5DW2pEijPbmmU16k9srNti5pKoKDUEQZMVPOVL9A7MbEAuVGQrWgvc0xV
QLCPg+n61uK/C+PY5ku7hNpZTncdQ4m6sAs+jYULmFJqVkR8p16tQ9X9iUGi2ihdMXKYNJufc0/N
Etcz+7Fm2OiizK/YRfaPYwHM26iDyOOQWZKvYNbbIO/SBZ3KIWKWVvpMdni4KYqefclk5muOP2Qm
qhO4Pdlmya4tyXsLbf03GFIsq3KeV7IyYesL57eUakUGVJaeT8pkXmLIK3zRDrgMw9Cob6u8Gznv
E1AfyVqQvQNGZOOAElsphIltJNwlz0jyX6iGIqZt/RaNkHDBL2rGuVUw+rtZe12Qgx6usHLjBIGV
eg3xk+9pQHZv2ZjadU6bfk2cF8U70Rt+1y4BJ4lzYc+EExl4oc9dh0WBKlhH0nLqwM4EuonLA8a4
Eik/sqlRD72hRYe6MYpLN3XsJ0BOVLM4xXo8XBLokMVtwNmaO2E3kw/Vy1iTT5evhUXGhKonra+E
nQ6qu2zy57a1gj0BCfUuirRqF2hNdENsROMX2kxmB69l1SWDvjd6Xk1ohSzramWuywHWdx4k87ZM
XH2vg2Zc16MG/cogjs51tXL7J8q0DpvNXMw/laizqdLK0TprB5SAAEbQnbG922gN9MhGKsMOaTuo
byfidWQD2oJYWGfDKHaOjO8rMtcxnjbdOhMtBzg1Sshx16srl2i2c50z1X4mjIWPTK2J3yir5LPl
tE+BzKK9BqB8mzaQmsc4eQubkb78QJVYzJVRUMzqzM1MfOiGaZX5OAkoa1WcH4SdqteE4DG/TUiM
U+iq67w02h2T09iQtSrAF+nyXKnH4k4PEvtpnJ1fdjEyXlTWGzhX7aa0QVSPSuGcCbMqWUuq4h4d
ReND2mOlLsh61lIlfu51u72IoditUOwS1sQGcaXMM0ArmUFSyhX5MMctiY9UMQiys9oguONlaJwS
M+muigZypK1JgqEs/LRaY5nP02z250h4OmIURn0RrKrDAx8/sVSB9TNMRep1JClksEnqd1NvL8kS
fDTJuMJCIKDT5pIDg0mB/g3MTOSCYa/y1yiEDFt0Wf6bKi0mS6dmQZ660bp0CJK+jYjZ5SsqCHAQ
sAQSCKu+2gdkpLqpvQFjBJNSMLCvCXyJzhGwE3AWtvXKCaaRwNC2Ny87i8LdrBOyUDbaE0AvnDZj
9a5X6bAjZRgArKXa4qw1W4nwExDHWh1ksTE0I7rU63IgwsYmrMkl9a2udPFoTeIJQbrKTk6+mGnU
XPPnKBOA123PRDU+pb2hU4QRC0ctd7UQZ0VqWRD7tfDCceFlF0vGRKu29ZOORMXv67zxe2hxevG0
pAwMzZ1eCj4NbWH+dlj0L+x8eMYGLc+JEvaKhroU5c7nOEd9N4akC1NmaFdjjewoI6l2TU4T6y87
4+fEBuCt5/DXkDgmd71W1rQTKkoRdWFvgqSIdoPU9FWJnO+MfNj8vLFwLTDlzAhHccfmUdc7dy9d
TT6bs6wDUuAafTOJ+KFzI84yxvAcySWNTIwqZy2jFHcOlQUvt8RorqqK3PptnueCSKrcCDw1CW5l
NAyXNmTClMjfYK4fim5sWyJLx+nBqh1tLdtA+jKq55VaRYZ6TqyKczYSSvMY1GrjM22R9VtNcBZO
FJh1N/pB10FdFU5IFiu59tsApuGOQ1BwButC880kHB6cknDiGdX1SgkbYDjdQLXP7cslisf0K0f+
ytXiV1rm2opUFJCBpk01bt9z6qzXWdDdZA4BGZ1DFhcxsgknq0hfVyCpKQWnvzqNZbGXeUZlQtB4
UTs7eKzUqWRbPbrVjqjNtZu8UGsrg4ui6GzjklytAUN238bxFqi7fTXDJcPYJ+It1tF45YAE9oq0
piiWa0QRWor1NqcEExWD0cInLF+DLFwqmD/qxzzZW9VGu1tuAIyAz/fCsvYCqjs5hCXRaiMkRxWO
WYJqrKrAXpYBKbSaUWlbSyOlp6XxBB6bILHQ0ihxyMldT7Jrz214RXPYK96UpA+aRttOAOfbJJlj
3pKa/WvStf2UpvczE36rYtolcZX6fUbMHUnyl2KYNJKRG5JJ1fid8CjQI/be7m9ytFgmmRsURvXc
YhOfZ8ETwjP3Us/pCa3sSYl+SzF094nlNC8aoHzfncA/wq3TZr7vMIzWSd72B1s15nNHj18co/kR
SpW8ugwoZqv1VMxshRS6sax5wUW8coVkiSnhY3pCT7PrTqrDXpQQ5Skjgy2KlcA3FYrXRUwdoyvK
kEpxW2+S5dgKJpqWikG8iNGTywe2cvCygjjjTKMLQG0poxvCKjzxtFZigH/dS70norGLN8DDMf43
OdmwE4qE3KC0QwoqXzVhd/fNSO+liiN7T97kM+u5vrVpj6wMchCviYpL/ADH2arA2G8x8cHaeSqe
JvytVItI9GA+KySbUDHi4+Nled+85wBZPCN1ynXZsFkLNIss7CF8H+0xWpMIPhdreiJPFQvQim4M
uO1g/ElaZOIZcprp3KjsSUir2uiK4JQYy1F90xTMK7KF2ZmQAOyFVH1An7pUwWVBAB21hIMxle1t
EkcwFHqoSre2nhfsjWdZraZieDFYp/yMGLQV4OafjgI1tdataqKw2wnSwBLxUw8d7ZImT3lpspbw
Q8xfJaflfRJaE+k3pqDL4gI6aLQIVIlGHzcPUg7v2bMahtWurxL3nDr1rzbqBv5sQh0xKaqFeYiq
1M/avr2rXJXabpDWQNgJ2IizPFyZdhgRwBt210Ve/ySdT1+Lyv0vjs5ruVVkC8NPRBWxoW8FKEuW
s71vKI8DOTWZpz+fzt3U1Ow9tgTda/0Rj23GXc0gV2xymnZGuoRctcDYDO92SWsjBSHlRRtU2ZxK
My8vOrSTS15DP9+w42fbfOQL0ghaDKtYL6/WXJgPDcA/TQMVw6I+9K8TmTKBlWkzJXrNvc7SfKtt
wMDFJJpwcJzsuLoyPwr9Pm8rvgvYV9ZpM263bZwngZKcnWp01R52hzbvtkqQbszFQaulydFX6RsJ
Fh9EmfNhVMVbIiePt7pLwjWNzD0t485eziYDXNTP3hZec3kaLXyTvTtZBzI+53DquvJcz4pGks5j
s+U/oTmFqPnciiVl7YJH0RbzRVuld3Jj/oRHO3Ld0Qcx5wbkgW7G5Owqumo1F0mAItbSAop6TAyV
qECPhJIbpefxRdH7BpHjmhvI93FbdNGN08SmpTsyjsIo8v3Y2+n+3kvEdrNC92eSDYFa1DCfadUi
YaLxpwW4i6Rr/MoOsgTyLxRkJRWlo0NLa3rvt56Bfbd9DIiuE/fzz2QWggSJc3822u40o8k66U5q
fuX0b29ojgOsUYSsUw9T7z1Soh4NRrJdnA2PeTxmu0y0FG/ahXHps3segW2NAWUv64lkAPsohNMc
bI3EkNqLqFBXqfqXpGkTAt4Vvs3w6a+yNLlROPpp4czp5tXHZ2uEtyHltjtRtoieLeq70KnWu6DJ
ILHAcGoI47VXG7lQXS3zdd1LGYtwHO1kNxUTTPT6vraj2lORWofuaA9PnM8LrBLRXFk7FHvLiNJz
Y6rmRIot9RbW2D42TuZBfi0Dc90KadvG2UOnpmebWXOvzYw2Ra/Zu7W6k9i2/uVI1V0Wm4iSyu3F
oQP8eG7GIdrqzBS+yxxTEdJuJVn5oBLhhZqcftJcTB/xVIlks9yzOEXOSdBM8U85LmKbe2nEwjzl
cN86f2C8dzNUk/3IDhF/9Y5V7Vqvp/S5z+F+4zbz88wdr9ji6RjUWx0qLWrxQsbySKO2PHILm4c4
zxqs7CXhwU1OJyM38drlyw74VQWM9e1N5c10qYwy37ueN9xHQw1XAEyiGLRlb2hNhfJBMBIvNb1e
05JsROa8Fs0gdzBB6tiI7t5l3+osvCNhJqKnxiSSxNzWka+l03xt5rimfuzef2bJmqZk+acVxrdi
DYHG/nYQZhwEAXrvk2Xnj+OyTL6u4iHE9Gc/VMDIYT7CAJtOXB0zmTtH8u/TXVbmr5ntFuyehn7q
HHPmA+gJyK1ykm4hdmCl8IaKCWsqJNdyMJ0ofs/j5afq20+iaRLfKCtCauou3cK06ltXZ3yyNfpi
782Jwey4+kMc4caXbt5ta2c1NzTxmkHK2XOpii4B31rg0cX8OtYFSn6ZUCECxXqdRFTSCWZob5QD
HXA0X5faSLewBlc3Tz0WJeffaPZJ4Cxcrp7BI04Cf3KWfKs7VjPjKilWeMQDnvv2TLQ1Xh25jYbC
+2FGM3Y6vWTQSjm5zpqnDktHBLC1OP8Ibm72+LRRnciIqqthtjYV6/A2kY7Bq2D984h7gyxUrZ/I
+zrW6h+rPaVnWUXDkT2GsA4485SLVpuQqgEIpMRJ+IZd8bg0mfVIQX1+MRp6TdaEoJ01SdqQ5FtB
UYYyHjDJ5VtZsRDivUo2jigASka7xGoiPMI2p/cJvHTLQ5YEQF0kTBuds18jCUsvNPsvItrt/iLw
51kzfIKsKT5ztR+HXYWaj+ZTzuTxJtMwXHIO632m8evEFqBP09lv6A2Se7jPSjEt9VBiLR+9ae3f
BT9aACDFN66b0UlzIhpz++QTpQ+VVDbK7DF1AyNOphevdl1+C8qUnBw8iYjs/tD07rrtCFT2+vGt
juAcs4l6akMN6WbErRzAi0S+p8YylInRH8yh6G+DHvW7Lk+rF6LUrYBmX9PHGJOAXDLR+1E7iX+O
qXf70Vusj5jM2Fet8WKqR+rOZa6BlprMAhgPNZHfsU6FXgI+uLRMQdQnUZHXiOFRWdX6NI4jQT3g
T/Q/DpsEr/DFEm33RTt7dQaKspECuNELSda8u+1EjUdcQYmkxBlTxtqzcSr9O+88thwiiP5b+6j9
KAxv3c9J5m6txAJRhKGsNduvJSIuwnOZ0X/7enpPtPiFCnS6Qu86nrkAAiRp2UOsJqY3L+b/MBdj
HbYdRGOych3bjmk9ONmk/tP7dnwz9G70M1ZcKsqWIWQ5yQFruVg7T9OvLIgxbYWD6w/5FO8TwmgD
6Q5GGEtECnNUxUjOhPliDNYvNoiM6Ire3c2mlfmG0UYYDrklO6c2HjPmsU0voDWos6RQ2GTQwcRN
1RQkxt6wGkh/De2vFU2jv2YMJF2psmEzUjz3gVzK3Kaj++p1wnyy7Mbcs22h4hF5ywnfcLV4TnSO
snbdLlOZ0V0bPae0qJzgFcvX3kF+US1ecTbEEfUUnc65lr3TTkr/Re1W6MzYeGwP0VkCkfNk5f+w
nAPhPBLwzgTgK95WHcA5JUs6RxwwvWXl1kB2BNl4aavv0ciu0bpAjd7S4kwapW6egGY2NSBBHv/Q
icddCdxb0BB25/69y7C8InncOkLtbfFC0y5t6UaQO8+NcXIc8MeHODl66Z4+qxRiSaf0R3p7p2Ww
O5NvGlGpKsuKlcfelOmHTQm1pfHx7tdiL8of6T6yam1SnW2hOwM+Givrj37qgTurIUwVtwqJ1Hxb
X5X7WOuvFntU9ZCku84F0XMOS01NcfFbTvsC4KnTfBP5d1WfF5CkFCvn7U5MD1CQxdhDjYDBcbep
/o9oc4aE304LqC9Tw3kufwbCxMzousbfRqmoW6DYV6JqSdQ2rl9i+0Nrz0aTHRxYbWE/uq3ccu2d
6+iuwqnDhk+exqqgFutJH7Zz97OAWTg5ekd2KX16W0CjujicRmQILEMWExdodjHtjexoLycvgYy1
i8Cx93rxWDUvFa+OYrm+eD3gPoUltE4FjXWG+fO93gvq8ef+rYnkj8UyqDIiAleKQEPHe6jVu86B
GTf5MTd3k3GinfhQFlS3sDhzMgz6d5ZohKkdGK3ZI+klmJ6jmFieASh1/uEE2pQ0Qgzgb3ZzVBMX
Dy2AOVmRevVWi4NI6Roz7U0aTZvWOiYoknhiuEgCfmqAvda4afpZ2Z9xfSuMQ5/83GvuCM7xJ4cP
8KKZFFxfZHnnwD7BVSb3UdLS3qHEdL9t42WZ34j32UBtdPYl8nYNZBY5ERqinZ6Q3hbNRdgbP0VG
GRTXKp1r6arRqn6po2tq0+WNpiu/eFzkgi5tu9Pbbc2KSwsgGrGy1hS87mi/JqNTHUB0v8zczK90
foTuykKVX6byJfFkmDJ99WpGMmXfPEfzS6ujtem8olzrKHYT58hsT8m40q65L9xqM1EKT1o+hZK0
ChMXjYoXQulud5sv1gDuwZEnX8eWk1fCrhWAp9HGHl9pTgvInPZbxsEs36WwzROJSahd90ucEtH1
PC83r7wIGn5nlnqn+8i093vTHayvZ11yMrBlTgJ9/+DMr7p8aqNdhlBzbf7AJHeaetPXJ1O+ovFf
i7+JIsz4Hglm3PMb9/qYoVrb3StWTcfwk+UzbV/T+KSP+j6K54OYdD8n1rutiZ6T9AUC1DMtwBoc
FtQ5NjI5SYOiqp47462zAsvWrihGwtq893rSYZr+2oOE0i/pKyRxqpabZryjX//NdDKU2Xnl2xrS
QxMD4yyRj0sADEm7IT4KqOGYcUBJ+WNyaiz2zRU/iAT9OKEJ0KXVAJB9NXcD2eYZx+0CU3+4qyVh
KMvkIheDkYQDkWeAPSnQiipMO+1tRKZGrdDGix5z5zYn+T63/pnI35eKWiSkD3Hzb4rZ4voXCh/u
V+F83/ptzAoaSoFmI/GhZwUjaWmgY3mRgFksh5RpVsuFJXfbTBTZJ9ExouXJjTZ9SsMeha5WqGWn
lk4U714dMt4MQV+TghiHHWJY5cBvg6leT4oq70Wc6sQJYuutqj91nY9iZtVBH1AL4pu3MJx8Uy8i
7oA4rrQl2YTfxd6/3rzrVOdrvvRBqUX/dWMTACTTlH0Ry0Er34fp29H3S7kzGJdymkbkV+3ciNLz
U8qNcqvmbD4qdsLK2VUUVE/UhecG+XmPXKhpvgNNLCbNn93vlcN2ar9V/uI6ZxaLjdN8xsMnWrMQ
Sx4jD0SZcV0zVO77Sbt4855sxt7jRbgNlIOXH1r9CUQVNDb7rPuldc8xr0ifbstyZ2Zv3fjtVs1u
QYOL9gAB3LNN7HOLALHShiMtZpzVxLGWX3Z8czvKXeoDZAx5mM9d8754p5KOyf/n/dEuzOLHX4zM
cfyvcW6St1Rqe0c8FfMfTEfd/SDA3VOexq5MA5j5Uy7HuJS7pT1nLbcmx3dPN5eLjtHKdmv5MngI
Z9cH4dy41rZM0j7poNFfCzzyR7OSL8DxtF0Vv2Xjo758lIhGjP6kMV3Fruz3d+Uxao2Uo0hQCZUh
bwpp3O6PBc3RO779nrKXug4rSySn1ipuE/lCfPHJlsHFF9PjOCEtHAAEy6shgRsz0pze0mkIOufb
nX879CgZBWfOTCfVStkoXwkPg79kvxokg0exdI/4ekrsoLL/WxxtB5JITeo7mrNQRKSic+Sus3iI
egiC3AmNnJRHtFCFGD4Xw9p28aH0PmAHWKKLbem8J9GvuPak8erlvvvyDm3/IBr+xYkteTOWux76
Df/kYUoOgj7HhmapZD3flT7j8mpxnOYlh8X9ZLB/Si6oaIakSG5uSfoHfff1k0d/aJPzJX9yeklt
2dBjUOVFIPKdw6HiGeTXrJ+x89wN50z+0vdYjMd4Pnc8M6K/3N806GdeooNk1DavafMUmbDvjhvS
/M7f9lsX4cJ4By4ydf9J0C8oE+4c5auYSq70K8svDUIDgkNXEQ6kBjhX03xYjIPqWGL1vT2725H7
wvKOhgb50G3t7CpgRCZyWWIUGOZ1UU/L9OUaPDGfRfpPSxzoWBT3FBY32mVoA6j+kMITXx8/J/e0
1jeKQGpYwCYhBeNNxV/gPFo176mCKdsX3UKW+aW7J2E/RdMrFcp1fFidrUpOZflUrjtSPX27vEpQ
2Hp6KLKbjRQ37f8Vac9DcHK819HZzVxfaYyX5dUxX+LsNoxnPT4ud/lU/5GJI6Gqw+oxqIQpQZY8
obTaPEnzOpsEPG/F6PA+fqzGgxxCVrjA6b+5iCC2qZkQXG+/s8i3VnX2xiR0Chof9SJU9New4dv9
Y5LTxWJSx5TZG0PfihYXDTKpiFtZvxeiX0rKwOP6MLhPmT6dR/NfPES7wpTg0rSmqyurjC9cxcJT
bUboilnfEcv1mBpNyHzOpAxQzeivCX2rl+wjybViVXO5eb3qiRg/1Kmv1nI/7bLjTGtf0X2nyKrL
ika56lAav8noblrzPeMAMPWMBLXMB4AumdxnqMN4+h2WJNDShajP5SHrSnJ0QWwN7jd+faN7I2q/
ozd0kDccF8wC8XalJ35h1Jjd0KWYpxHPpii26dQ9DTHthavNKRMHKvqcHVT902vUXIrI8bWWFnJA
qtX5G7syWJPnqfmKEjJ+0XxmnAc1cKXSglR/6KRzW2V+7pt4O9lcVXG5IRYef4fpT6W9lybqRcGJ
N5ivbcHTXBdHa4i/bQt6KvttxwriAU0/2hmuQhW4w3EkFgoemzOXzkHA5Yq/skLIEg10kwIbZep5
HD/sZif6h6j+QWnBiR1tVfVjwaZTdQO/+Vd7oRgI9ogiyq0yVvD2kLjDdjR+WlzhkayajSDpekD+
0wB36hh3NuZd8Kt9aNl8qKvhgK7kDurHfyraed7eQOymeelmmbnIkpfFpN6oViGQ37knwG/nrg56
+7/G84JJvfXCejPz9mvVxabQO9+2ftryL3Hck0NlZ0x4bVl8TCplNUf+BuUHsbyOe9HeGo2LN3lL
5WtiGuGgEP2u/82IQKKXavmTLTXo2HGMz4FGn4GfONnb66HCCLOwHhbiX7xehAqyVd+P7ngexMvU
bkXKkEKAc6ZtDPhfVh1d/WTVaWi/HOuxre/mMYiZU1tvC+NhcOlpOjguSQCURjheiFTC7xkORZXu
hhFIF5GfqT/26jTYJwUHLpKf0nL8Gbi41w4mtGgDhJsZry5Of83YIQnd6CxRxKbSYcU3j50FGYCf
3lcxIJvhbbZo7xz6jVU8zt4Plef/rRR92iXFufa1tl6Qs27Segbx+eWMt6Or0k6Geyiz3ZBL3+Nn
gyN31ifp/A09zpf5VqhtmbxPbkRJDKcRPqWjxlMEO0D/6hm22XJ+q7hBQ/oCNZIic8PZQtRxVvzp
80VvXxxUrNWZWBI4Cx5o/SoaNF57dW9x9U5Nx9LjnMfyz4JNjmlbVSBV6YsYoJYoumzaWyRe88nx
x+XatxHcPmPZu4HMayHs1gVUZ9vjAeiii0vpVV09lyNtYM+eepqW3Uh0TOX54L7g5Uen4D9obqr7
NFldbHnqUv1QA2PkCxMQVsSyeIs052FOScs5YRrcdOtT4Z5K8ZFRWLkuiNLFisRyekjokRq9YCV5
aMWgZwGrluzSCXOdnv2NqFKbYR83l6xkNa/Zb7m9q+pH0vdZwISlxq4Yt5aZ4LC8InAK2gz7SNzs
h/RtrOkG1xVM9Xc6fUlsywkSA836qMz/WjXuEmsJLP1AdSUCLp7j1RseB23YtxTsiHoODFrPaEgO
E23crnQaixaDhk1zdz79Z6PrW/ScjPLhjO3rCM4QbTD7vdF96q+c1Ciu82MkQfU174ql0F/z6lzU
C+Q4PkiAHlpp0yU0x+7YEX7P5+Eqtp0cNaCtbhYJxoOh4ZdrwzIiG7O1/TzW/zyF/sicQyrLPmWM
uwgUtpIDFWLVDhXF0e2XfU/Ckn4XMVFyjngedwnKGhv59PptROaDIg2cmjZ2L7mzuj5MjXul6Ri0
lb1vF152d5kOXh1/DHP9YdvaXq5j6An9XNf51mtWHxxsI5biBpIZWuN8BN3/dBgQhRyPk5U92vkc
TNOyTZuk3ZhuTTS6oApBP/Sedi7z+JRY2raC6qcZbvxVmtgO5fwULzqsPeTUZPqr0x063ppUElJU
Wp/IXJglqNzlNlabNNd88q6fbRe5VyIOldX+m3NPhGZN5qYs5NHgwkUJ7uuDtWk1K1xpmvPp7cL/
97eUj333LOyREXmtNqa8r3HFB1TQbUrzrTHjJXCX40oGDNK3WyHhhCy5q5QBK0mHr9FdqhIqr4KR
H9R+jqKbmY4ECdNZMKzddVjLE3WRQQ6DF+mUQgMre0l68jigN/Ea3ZAPXmbSqavYeTebfjNyafa5
iRUQEY4Zn6y4oK41ezUIlp/N9bVbu1Dy3+hIIYcl9uWchTYHRxvpvEgrahwKg2MZ5CSCa45x7upy
b3W8p+gnCd7yleeG0JSfrebt83q6KGP2awyYnf7vzmAadbDcGz50Yy/U/AQO+T6Nw9HOo8BaqV8y
4nxD6C9rz32hnWpmuw5Anigsb6lR8NoP+vAzRM5Omto+5T5JdCd0oJdLFkUBXYDWnWQxrmDB20ss
1CkpmN5zTHK9MG6WPobi/4XSlDDZXYCUzE8StW+7ngLtfjfoMwXKDVSWQTvfcnDNmobyCvPi/f3h
Z+diRt78K+2ITkv32BlrQNb5VdRMbKM5PY+gR73bbGMNME4H8pmdOSiA38GkfvVFPqXEcPvOmPBL
ieJX1XzfXhkiRgJlksw/KMwsRsj1Lvvu7WgJaeRBSYPQY+qzQz4VgVTFQdcr7J/Zrp2rTxjkIojW
JOa30bZKQcLcBYZmRQMi5cGBO810O0VbKGI7HMitTLKYBsKa+vaI20Cwl5oiPeXeRDNyvIvGeQls
4qc6UIhibk51zFnura82MtexZyBuaVMMPI6Adlx5EiUwoK6rE2KiQ75QyInXL5IJC4m679gHZEID
a526kivy7Cp+8Wp+oLO62GQYFEoVv7c8vFRXEuc8PFaWS9GFXTaUf2bPVv+Wj2x5Ha55Q2Ad5OPk
yGibZ6fPP7NFIPxbfDSQ+7mMqfBkshoaxjoco6gdKxRmZTBDJ0VGcVbwYE3Pkcz0w+ORcX+0Q/Ow
IJHsEl4Ko/I9JA+oVbF1owBfOeWjlNZ13oSmZcBgwXFUcqyifpOhCapqeGxsD4JBrWYtVjUXEeUA
qK5B5ZswUd7eBFmlgCvMxjnMe3dj5taO5s7AdKorY+YRGzCbFkNxr/kxYfCeibtdCcxEWDFdXJJp
BRBmpw1HHEfxktW+U+DY6tujzMZNfd/ZEiMGQuz2NlOvGso/p8OKV1rrhzFBtI3LZWQzXMFjGxeJ
s0clkp5Az9O3VnFiCsxF1ZAD6ZnYAGn/u5jSQ1TbhnNUnzoWwq4ufEObtpwMh7vwfOlUYCLEk1Px
1gzZcZgz3Ucc+7AmpIr2dvlUO2gSUUywGWJty+zqo8Ouxr4Gw2IhgM0M/dKOoOQeP2iBWIq7BGKW
kczh7Ut2+LbCKYPzXfkWQUQxMAVRNPvk6W+tyN0MwkM5UPh5IfCYNUE8oQN3weLzxgIzwbDK97mg
Z0qnbNp0KB59paFfX6OwIXO+WKfSF5oDrpGVgcC63CidaxdrUeIFyLP8eL7v661vVdVZ97AhG5ws
dVehTDI3MhE/Fk4Tf8ltP7Eh+3UPmTRXqZ4bGA+x83fdb80g3vDzauvEF9qcZqHCaNVDC1yvMayL
AebfLnwY8diZm1iZp8peX6zM2iPl3tGF+0xD2yN88KXhwxlnsRu0cJY1YGg27ZPFPsS92GGnCjCa
hVByj3rPqAoD6WEdJMb2kfzIz2ZCEOrB+Rn6ysKBK0MkcMYy8DqGcma4ZNCepMX6NlWHnol9k2bL
HDgzPTxqDDqFF9p0d3L+z+b2Ght+NdyTHYLcTVSPZdALvA78W4MAhrRnFLbjFaG7/b0s+gF1/RfP
Hgcs5mIbqXHv9h+F42ytInuYAOj6OYEOrnCAxadUtTuM/nA7vS/m/MG264Mx4Jerx50psifM4QCh
8LJQ9gddmAfDln+tSHWERXhxkuq5pp3nTq5bugST4aWYZX8YIMrLyL7V5NPgr+en7MrdYCEttDiQ
HPdj0UDg+84ly1H7nNAN+hHRiJiYZvgg/sLKhFGS73kTndcB/9rUxxjy4xdZzZe+GLAWovR3GvqK
hoWPyBrrHdgyfEaKj1C7km8Ot8DlYONcRGV9Z1I0ggawQM4Tpe1gwGaW0yMzIuBxXDohsHYj2CwG
RuheP9LMCgcQNUQ1OIi3FdRqmPQz5eao1CKWVFOu+7tOc3G7S2LKHfHfJ3dYhj3c2o83W1snzc4z
KGNpm2ETi3c9HrdDpOzrNNXAhx4xF7Vkp/ECFzY5ElQxj3TKuK0XxPfVsVzY5TGt6qwTQnXXtojY
wI2z1aR/teX9Sm+9KDpymqbdkorLXFgdJ5WHCTmis5kcHSqc78oXZt5g8VCf3UEgMCUBEGOYCsxk
XjeWE4emBfJea9zYHkAuAGV8vww1zDYp66qtFoRGPctHnjDKTWQ3CbI0yjYOkTNsZ1Pi+CiqHYT9
dixgXDvc5tWs6oOdENhI3EI7OwzdNvAKeQqrBRjejzu3qBBUDujLs8omFZEcmidtwbyf4bO71o2g
j4eGLdYk/VHygjZFqfwo8e780Gg+Gl7deNtiLftdmSb4PcfC+8467z9d6fJKCinkg0FVydtqwV+Z
zrnrMle91ig+3smNKnbTwm0wOQM6aIEyyKIXaB+51ANv2jr/yjKreKgFki80Q/Q17cbE6w/KNCAK
7EVj23E+htFuT7NKvte8G3aYD1Mc5ZXAHKfykpEsevAMAwNovCY801ZiIr4DyDOJstC9t6ZR5gdu
f+9m2kuZ+8OszJ0Npu1rXpTsjArEIR+j7DiazrGRWLZshdt6NSdjU6Ratp9rfERpDI7UrTaWN8yZ
eyjYPmxzF7VSh0BvFniOe8ySyIawMOFV68DufymvRlKbUedrea75NSN7B/1HAB83PSRfFkfHLmWp
L/NhxqwqTTgnXNZPqNCSQ6YwFICRpC1obJu9DPmgHsvOQbkPXT0/pBL82JAWIS8m3pzHjJwOj3yT
eLpNTep+i9IhxmQZykc1e9ErP0dzNhw7oiG60xyUTssznP82jhsncBeXDIiOCumeZllQqXEqvz1j
XbdDxrenF+R7YEX6GmZtilFFdYA7I2kEGCyDrHBQuzNSdRyfS/Lorn39l689O27KJ0esvSkkqmuX
JBIMxebykqOSCKdBfy7n6afRVXasHONSOgXJHYnLPJhVOe2M9/u293AhO6Sv3GTauDjwerld1WR8
wDvLF+TI8xs5MJTt1TmhEDg9T6pT4zamcPqkSzG89p0JByzLFROYi4kHQdYjz4p9q4gpCGvdbH90
xJG7dp3HfQVnSteHQEmeZRG8DmmAjOiTpf2IDrG+1IYXK8Ze5Elyv40c4+6QsmXgKPj/S1ARX8Eh
l2ctHudW5//eTN+5TnTKPRZ6by3Wc+q15s6ZEJIwyTS5dkS0ogNVd8DXTlxyZBlAxKCDxRte27vs
c62crUzL9Iw8xgxME8KiwbzKdFb182E0S9QfYhhex3nElCE9EEFd1q96rTOsjhondo6rRd8UmY2R
LsMjj4axs1GGOP2uvpM+zSTd/2SqivDu/SI6YGyxJ+bU+/Bbp0HRODOwRsx8nSaeT2fkBHzLYVSR
Av/M/4LDyoQIr/VyuJoDmcsbYnSgpEWMwQ6YYdeN6S9lbinK5gmQqMolPoUWGixpS/5pba55WtT8
NIbVefQp6U1QlAsXcEcwxJKgt/UAR7NsWB40muhT4PTjkE600Kt73BT9dZnLnOHKZt/U+bcVrS9l
PmNhuYypuHkJpQr4NUnvkPOC4g+FzT5WNQe72TxnTFX0TSccrOXdMu1ETvWYz5bH9US1I/upHR0G
E1oB7Zjzqs0DGOda0oUW8UnnkcQW0onl1rslFev16CHXBXAIZlP7HCUL7cA0/JEvRo3r0hwP0yth
A8m45UdXh7RbWw4D0Fjmw6EOSnraI2CS+MeS8T+mlfVizFX9UQAT2ctrXJAWyIyekMEREX+wrHBj
+FE57soo+lN6Wzzpgxf99oswYrjxKD24kfcQcSM+T5OtTraGvLDUqHunMEFyutxPj2I1wtlJ/S4i
so0B1/awoxaqGw/ES0LwxzbACDNQ5vh6MkmD/rJBDGGnCmIPcMI2ewsvkU/dE4DrEi/wJVmrK+y5
AK/ZbKJ5BMbyqzVOtnyt8UFL24S2b65pKzN4AFfNcE4T6Q+on9gbzoX6KNXHFu9IMJEod2ltVMQm
09rqRfC0I0VmmqCgPe81RmjRrh/aCuttT5rFM+H8W2aelt5Mw5HEJTSxrDCUn0UA+xp6dgXg1Vjd
v+meYkKSXOe3yo52HUlRQEFZux2WjqyR1osYQCajZBBHftWnxkQlYsGgR9swIzvWPtr6dDKukkhg
zEX4w5uv51vUsbxDQ4mRCMp7o8yUq2mIoNFoKw2GWGerKZmZY839WjE9BIU+xMy41IUy00kwqwg3
yNAXld+kC5FGd3lgJHHjorlr/S5RMRoG8RhjGon9pEE6Mag+2gB1ZTXd4lGkgnFtLs3U/+q0T41P
ghkNNUKU3dRkFYdO2dBGGJVscPXkavWoprErmtNfycVOOphl/ld57g+glgybqWTZYvbPfRnBA8p4
PI7uf8h4kRmULXHXumZqqGxp2uJ+L9+r1jEfsTcMH4QG6f5018xPnvmv7+vMCtNiMhgDe0LKYgLQ
DlAI/cFbEd7YdBDd2rsAMjOBrFw2ndDtMYkWMXcyviwcy3Ynb21hImbsjFORz93dh9Qgs0xbIByh
YbFpig9vLYjx8Zov9tgBeVKcN7z6zCmjijrThyogtsnLkvxCpoGCo208P1Fd/tCs4i8a0vuk68zf
6Hx/mgUd1Ny6D1Jo8yVKIvy8hmRvcvV27EPC7+yYGAfR8WzgsgK0AuafZ3Hnz6Wm7606M76iOWqO
ZLvQj7bI8oaF0jmXAzkPm0lOCYyoOTtvJXrYkFgAkIRc07WLmaCB9KZUv4cPscXMoBmrUUh5qoXI
5GMaS9hrW5t54wSQvwZrIohwiWf52f6PtPPYjWTLsuyvNGrcBlxlatAT13R3CmdQxsTAYDBMa21f
X8u7gEbGew+RaGShUEigEuF00sS5++y9dod1E6aFs7Pt+D5E5657uQ7VW9BxsEB2CcqIZcHkq680
sx+hhz3WpkcurIYHPVrnoknrlyCwE9wPNRJBP2jee0nPTqQdfuaqFWyRzfPYRWzE3PyFxs7o1kRh
/2xzIuFUPyHdatLqc+Bf5qp8JFn1lHnEpwyRSV7oPElXS12/dhCW7/KEWdA4FuSjGAhPasrxvdY4
VD9J4zwtJATze1FlL3V4jYnNLguuYrQkbbCMSVeqUr6u+4VVgcfbwkOrWOVD9ysr8i9hkgJ5CqeQ
Y7OUrmFWca8kYT+sK22BaxBcpsFexkG/pW7bYOfXjN5jR3p6YEJd17VV7J24/24DONnD3fBPcxde
60l97AwmgfHWREiJM+elNWAvKGutVodel5j348Ev5WZKci3ZuhpJDWXS/rK0m2+zdADisGC+zhb3
M0ab2xVl/F5VBXmSmaNQlVnLKgHnsu5nt0ZOWNh+eNAxtsUc5Z9VLvIPkGpXQ3eKTrk1DTu0Or1a
qKpG9neOqXhwq5mlpO7d6lGqRHLYFxGVAcJLnlA5OIjyGsOl0Dohi4BoqA/XGE66CyILmTXxJnlT
JsXI3B4oO931nc33CHGMv3AkcW6aivze0Ek8hItMnB3shx7jD411q2Axy4MMx/4z4/5Ot5ZnvQ6Z
9X0pJncPbK7Y0RwHYsod7K9BZ325LtR4Pw7t8GJLHxu00+KXulKK85TqIk6N7RNb3SdBTnKTBZZL
KEl1uzpju88kHpFzEC/wtPzpRs3BgrfH+xo83hKcf9ztkHOg3tVAnG60vZACzrw5v29nJLna9Vv+
SzYHKqDPLFqC5DZK28vSEPFjmFNMZmltLnlUsKbIZ8H6lOFplRYQYUlA4xnw+cNEA36kuO1cZJX6
eXZG72LRM78boiE/BU6vtkw2NfInNYmeTfvkyjWRv6sDv/lKrzA33ChMjINrPfRwqH4C1JrOnTHD
Sau2uQmZ3zeoQSiXfuceHLOYjZWLjuOJ6M/cZ+U6M1xwsLTGg4NJ6Xbwnfom9mLvJmsa5HKTkGAd
uxIljc4aCEfFfTPyfMkHNDfUS33VkYkdNeBLUPgszJ7XpwdsqOENAo6zTt3evisLVb+nom2PdeOn
l3ZKglulh+RVgJMhxWv16zGN590wp6yi4GAdXVYcTIe9iUihNPPR2OKTQhm8PNpbiZKmwDzxrZuB
zPnBhKrf2ghm68TV1QHVBA+DEjzTPX60INLqOBax89EL0L8044wbBe9gI6zkOf0fmxd2QaIMBPio
ku23U2whu/ky2MlBfi199+bMJO9FIubvHmrOSU9EuFnOl0faHNNvi8BfJ7JpOmPrdro1+RRW0W3+
tNgxwBgH2dJYWMosJ/lRmYYxiclr1fqd+eV2Njcms/Q60sP8SJBLrSd2VyvSZnLFfh/ZNT/G/nxl
DlnVekrjq299yHgDLGO0bUkBwAZiPusC8kNtWMmdN/lyIwTb1r6dqwNpajwPWF1yu9vyCID/EVTu
qaEc5teoSDm3U89RqYutZRczhP9MjRgfZvjjmzKqOQPA+jn3k3zIhPmCcNaumqhjacWg6zM5pA58
tisAZ3KhaE5VbX2r3NTepM5EZia2Jtb0ePSdD6evohemDf9tVLzIExHbzYGE5Pja5CbZl+RqyPuR
KEYcqsvXxSUtVuCc2LRwTHf9IJ1fsfNoyvQQOPZ4qTMwk7s8ZGNY+SEvDDU3x1pbCXgAYRG9ZOSG
w5a9mbEWW86T2DXp041fKb+eOYUQiVzjVq1WrJ6azZW2enKsAoElwvLE0M35GxHlWFjFO1i+dDOq
9ilrrVfpU1WMtXo4Q7dqnnFCt3dspzUhxBA5S6bBySfTR3SwDj/Rc2zmGJIqXhU0n/UMTUT1XNg9
J8n3slwEataI6LI09pnrq9oltf7K6sYmSNDnhyg3C+JnRq7zDv5q5x7nkhif7cuCJ6zXnns3lIjw
Kj41+LqOkEHGfT44I1anpHjKO4KlbjZP6yaZkaHErAaGX3JNwbr2VJbsVKASgqB5iskD8WXIdk0+
sjmgiMa7C9tkRK+W+lQbYpBzHsyHBYf8N8MiFSN+m+0oEqcNmRjCmYILdp2JU26Ub0m6PX1oqfDi
t9lSWZvFdUcX2Ulggm/mSq9czwHrlAob++3svXYxAn2qdJhuCr286EWzVwI6pVFRgxAf6IxLqQqq
9NBJ+ZGT5oPSQth61dbzwj40qZq3JY177PWqxFGQT5Faq6oHq0N3woMnmwEtXpm7KEGsCgTwpmnA
OTP1rOiggS3bPGqbfTKG10/wn90u634oiQzXtsQEFFa0DXuEfN31xt/mS5r9XPygOadVEsCdC7LR
Wbea9WDjOvJ+MZVHwLuxd1WXeNuMc9wxr6KOhSB7qtYpGBciysWoovYvtbB74D8ddZIWMt6Ih2+O
gadOS7Y8g+stD0s5ygepLWfte0n3QAa/2FVqyddzK6cDi4F0XTkm+JENjCDIlwwQixZ78rB4Olqe
9nESg+sqsNEFEBD3mVdKou4I7uTIsXF5nqQN22aKa8ePMWmr+6TI7U9gAkDfbBT+HDjkwo/MAnCZ
amsftW60dpghNs3EftWZZH5LEBk/g6bgbAUHsUI6ADOT0ge5K2YZE2gPg03nOuGzTljS8f6w9Ito
rPzG9qv21NnXK4q3xB4ljyV5K/IdPWnygfvhupRC7MwjhFKoaTQDD7kPT6j/7ob8qdulGK8qb7aV
Io5eJ3cWx1z0zVPeVzPOITvHdemknIEsVqeZERamzqgCnAonmRI92B4Le7K0aL7LKK5/jnM+fUOi
7w8kTdJTHebVXTFMn8JxwjumipzrCoez39Q1qamlOPhONT4sVeGcSAcD2mMzuXE6G9yMDgvihCTm
Bo8nfNWwBimHWnMSYmXnx0hhcRfKTVa2pHVqwME4/ZYRfzKQZQDGq24p5tUM3mEXttxsEiV/IxvB
nJmG1wuYR9o8I2p0hG6WtzTszXMbMbjRrQ7KbegcKJGev8tskx8Eetaq6v03J4uu/S1NDJ/DEQgY
9AFvKAurnqcp5SXF2MKOCBoMofppb4At/opwl62ycgwOIidMaudY8wZYH+wGOOTImD5K46Qk0ic/
3rEw0/t+BOoKIqm8vz7BVi4hzFXBm3dLiw9LvKEEYNU332eBYTe2g7vAIdoezEWyacBPYWiJfsXM
rytHTm/zgOe4aQJ9iMbsmampW3vC+pZpBrhVPpr6NXTEdOfXoTgvRfzTUIzND+mF4V3ppWI3TSPX
tx+ND5wgzY6a6fatrjLEa6PxzlWSDVgUf+WLx9447vqXinfJRtGifSNmY92EgWkJL0csh4SBuue6
+RHYH96SaAkVWztik5hcPfGD8yyykrYwsEydVluL62MdOQxwtZHO3is5FY9aDi9hUgR3Xts35zIu
hi2nJMx+Yx5/Y99BmrzBNBwDO45WCymp1dLEP/w8Lk9D2WQn3Br86OCU0AFC3NNl38lzllboLVB8
mT5C2IdMByb7BqdMH/qlkBcWRNi+2wKT2kBwASPP9e8QyoRBZOnsFhW21t/tURR3XHPgF6LoC6AG
frZYl/duoHFMxKVafsVxpzetRlFF+Yg48BC0sStLrTxTvDIY+pvAy/V2IpO9H2rK2cO6Yf3qlmju
qqjX/HULAButhueo1GkRGG90hCUZWycOsa4kgoFraTUB1NqrpXvM0FSQSPJvU28esj6stgJo9x44
qPhwrz5zIGD+9e5hhDR2g2/XFrfOYP2Q2djs4tZMNXDYqtkmiRyOsEhGKiaTDzLXwTrPBQZfRXcO
vR1iR8HUfIoWg9YwwC+CSDfs6l4JjmAgdd0++oB0k+9CXBcg0NLpXBYlB43Ox+dkcRTYRKZirhcY
LHxH5ft4ad1tOGdNt8Otxs6aY8ZaOxYnSYWty2smNpxTd/KJzM5nby6AewXGj66P/vQhYhXwg3aE
Z5QreUnaUTmnqixVfkmzDv45W1XM/izj2oMCdfYl2y66xI7nPQQRBuOG8vD7GAALGJugCXgfpQni
eTKXJW52rLykkTh/RVe/eZ/UDJiccKpjUEzRvfSICBYoy5BN4HKpKvsSEZtXRG0yfuy7WZ1DmARO
YF7q4MqjAmOyJypL0t8JxanyfeSbCoaqEy5mOzOl7y1FPKiViLh4ap2N0eFHht/yZnFkc45aO9wk
zQzEsqeBc+SxvE4n3zkNBRXo7lS8hlmrd6FP8DdX6H4W/Oid8srgqSkXUh1T4W5sULk7NY9XiyZ/
19yU70noYRb2LC7ogXtKy/Ynx1uWrYvyttKqsefmbftdDZ3PzS2uYQX8+dwgwIvGdiDUwdxjG2Tk
LICSOhEIoZ3Az+JbG3WdITZ3ATyF7EueNDn5Ydsu8fxG0KNd+y3BZ/CLwypwrrhzOTP2wUzJWA4y
5YxZyhjZjcnR1xOU5KL/VtTIUH3G8OqOFhti4FEH5Q7eeTRkBVaAAdnR1WXLVZOEamLx3QhnPuWx
gjU7TMlTUOU/eQKDQS+c67qoTB77OZi+2Xlf8liia27tuTjHnUi9zVDYzmaaU4Z8PEA+kzuQyih+
LuoEkv+CxyNwp2gXCWR94wQC78eiyz0eBaZ8z/8K3fyj47i5zTsZ7xe6FU7VVKcb+rAZ9Ggg5foA
hce7L8Y0gPIonkPgFCt3xvorIG4TvVnCjZ4c6a0Stg2bsF5i1GVLd8iqdS7XQvMr6xZXfSPpKR91
nmAI0fw7Sfwd8cDnWJ0Pm2wMGAmADuFyLYPDQtQALzDOuqlCx7MCNh/JwKpXUE+3sJajK6OJvmeW
w/4AzeygrKk5+lTybfBh4K8uYD8eKbDseK9a3cSfhpkWrmF6niwo79HQ2jt+SdFutv0vy4kwiNeh
f8p0w6Gbewb0eLVwBo8tpFw/a3jvB0DFw4DkKkSoqDsmXplvirgM95JD2G6eB0TMKbxyQcBOsGZO
aqDeYbs1ui33iZfY30btZN/mOASw4FbJlVuhV3ZL8jIc2fn0jCiucttd1Kj3oXXt+xkY7a7Xkghy
YHhxabMbzU2gvsCKDhsx9A4IPieU38Ipal+kl+LUJOiDit52CEkt36q1sEaIrm+OjbGSJ+MxJKtO
O0gmfb9tCmxnZZx17xOkyceyCyF88gL/8GISrOnAMRHMOPTSEddAaloFjBfW4uJh/ysGR+/ZCjAZ
N8AlIf1M7AST6QJzWh4tx+4+gtq2r5wxylYHCR/E8tJ2LbPqJzKD/hp6yfOcrdzWUQnnZw+Uw2Kl
2DrIFJCQMc4q4Mi5k32UfzhZqrf9OHVvRc+pAigJQ/bofUoAkOs+CvSOGQLni2c3iPXt1F+i2o1P
ZY92KrGwTXq4Rl00YapeyPTdY9HP4R0PQzfX1kMdefl95jn1RaFooauiC2tpSP44C+7MaXYwzacx
rQ0g94mHjG6x8zTnQJZwPZUXo7uJhFrufJtZgvgggg+LFaxOdIiNCTMa2Kteofkl0xeu8+LgWZ27
I10876ERNoehpoRA4Nr6yNQ4LhiyTXsoeWJszNLyPDVTep4JKWORlcG6TQDaBzX99VmGoqlxfdxy
cAY1O5LMAVPF06+UX8w+TGl2dn0PN82xtZgolrAstrAjR7lrPTU9Bh6eXHhr0YMkdw7MH3bbTa8T
j9WgHR2s0u33Qb10ADnc+aOhTmJHap7nBXBAHv9kW9kZdC9ZNMPTMrnDTuCaOWE+OEgWTk9Th6Vc
jGK5FbxBIUI4Zg8bFoiw4P07SmXd0Vg47Dh7qcPYdNGPopLWjQ6SdL2U04/Blg4XdR7/KoDv4YOc
2p1Mxmo3ytTsbNSurY0FDc1JA8E0TLg5DQI7Q4kHblV7ZhaXrdlnM3pjEqv9BMp7NWvi2kNos/5J
gm676NbFd0rLRtkNzltTjWh114ftTMjvZtBWcPQmlPBVPDXfU8t4383csFMsnaq8ARbcbBxl8/eA
JRCG73mPIxE3XbFlGREc3IQsTkCxyrYQZXIiJGQd0ihMtnHYWzxcw2KrZ+zKtfJ+dcaCCnXlgaH0
gPCJUrgmEqZOt9SIhvA3+I+oDOw8W+sxFCWdzHPsPU5ArCAvwCYhkIJ/obflTZCyyRsd5V3Y7/C6
85x3Rgt1pkDAOjnwBZlSECTWGhTzhuTwF3u6q62K/uR1LFwATG1J3Uea9oAgUz+5yWxc3RkgNcc/
XZE+JKWT7M0tLHiMZVBdioFETuQv8mSlVfVq96BnHIJo257L6V4zAx0ToADrxsGpkiVJeOuylzqP
XPq8pLoRPwQpgSKl3mso4QdG9g+2RPqBFPonJkC0uWUK98PodJs61M7e5/x3pLZCnjw1tzvev9U+
W3j4JU3hEwDNR8zMJt7Faeu/s5OjyO/KUqYAE4OpQ9MFFZLtOm7QTLgA1yDMEExyPJYVBJEVi5jk
B+orXCTCAbfMiFyPWpBGs1gYTmWJF9OCYglM21xHOfcJUgCJCdhBa88Hg0jYJbqm1OdoHzljzsBO
FXTiWJ+85GMDY4wH05gsZpcEbnjG/Yo/cEEntXSC4VaWZqdE/or2FW5rRMX1PCiLidOKT6h40Xa2
0Nm7vBK/lsh/bojCPDuZxS0VQKi+uP0kbgkbNzumHDpBiMCRrNfuOoBtDNgCn5/v2t6mWcLiHOWT
fQgVlpMQskID68NlE3vHGtJ7lSF4aY4lw0kJro6lXGgCTxbQXhEpwkKEj5BJDsvsElpxarZ2xZQz
g80ZOhi5RmUV2T7NiVozGpAdaC2xbTMgwZErxnUpCnGD2AulIourk3B5Dq39a0GPHmf33hI4hTok
IWhg3OBp6e7zqlru28UJHmXWijOc7mUdS/QB34nLg88q44D9FtCBZJzZ5QpywBQXL23BwpwHbnSj
YSm6GP9npuYKuuVq8jp3M9Jps9VFHb+aYqY5BN0QHyda/tGzbP2K7cnetdepYhiGat8pBGikMHNa
yJUfEphcu3zCWxvHA/yNEUPxZPLyJY3d4tGyyeFyZp7xcSGAp1n15M+T2vGUgAfHBubQpcK9ZJFV
7vBzuC8YPQF7ZB5rKSwK7D1LSZyVRc2U9aDogTLvKB9GL51Ymm6864rIWXy9AHRNsTQXssbr0fro
zl7HuwGDKeUKlbCeTZoDr8ii5tnKJyhZLAzvwEfzK+6q/AL3HUiHASXZLlW7CeyxAhcukODTJjsH
WbU8lQxgZzuKH2bgFZuk6L94qHBG9mkZJPY/7wOaUACMMOXauH9WDoMiDRsozXDYECVGQnrZcFNB
CzwHObJNUyNK8svEiDxpibu4E3sA3G+Rx2thVfQR0GN8YUE2VGLj2ukv4J8llyu8AsKjNYYlTL1g
OuRlCscPwibfW3AXN+MSzS8devmG5eywm0MgdnHR+UwEkXPLeq3ct8HA0YT0NIQF+nVCWpP+r1GL
1DRsNh/RYg1kxl+lKRvGvHLKtW6dGt4wr6Bmyr3PFAzkufZiFokD86wQS3TLoa7mdIIX7rHy0nzv
Db7ZBDP60Chhf1SDTr7h/hvXI481hmVsP0PpTSA60THbIsYhXgbueVIV+dn0vNSXVoA/Afsv3u2q
t3/E6orScokKOfBX1skUt7cyGN2106fzrlgCZ+cJv3lNxhYtweVoDIEcerwdTWcM6PKTm58Maism
FobF9A5i3dwCceQ9ymmM5A676Kzw8zN20pyhqmTwoPflkycwwxZIEkIbwt9H4NJPaQZlQ00ajFIT
ApIKUFKSNIh3so6HVVhfoZeAOUuupLS86TRS1lD1LzFur1fBvIYtl+ypO6BWrfyA8qKk6qNnFsMB
E3mWPo60kFz8ABcuefXuDde32kFe4zziGHw3/J/kZXS1OdjYI27qHrFynaLU4IzPMuyxMWD9c50W
NXpJnd/wpFqela6so2KJv8/qnscLg4qkE4c50nAyTFxyeIH4gFnz2orw0kN6B/2PuJT5z9X4XLqI
ehIF576eXO9EHSlDb7dwNKUag0ulLD8TOWXbNEzL28Rxr4HyrsB7vJTiRuU9pQsItXut0vhJXRNi
wpXRGbEs/co1G2mBi+xOlHhPWeBOW7+bstM0zOXDMuVmZ1GPtgPUQpGBk77Elq7LdXtISopgQMb5
aLQe0jotKhs7hKJ8yL2txv9obqL8ljgrgJI+YDlSdYrIR4II4UH+uaJSupd4uOI2PDCnzZhjLcH6
yQoAZ9+k4wUGf1NueZLE245aCT6CVgyuBbGZrb7aFY1usN6XwfIZlJnhEri6O4q4PoZtmOB8teC2
i+uiKPHMxV4WvZ0hNG180/l7T/PnchoABSKA8QXv5wVtWXzQgmQfnKR8FHVb79B6/8dAR3YbMvNK
Tj6lSOn07o1edUvsKfrkzTbd4gvBtQMYNEejJGHV0yMA66nPHxCE59eh5FnAFpb29Mx9ruupWTUu
/8ggg0+9SFXTkMPRDvY0TgIzv84cwVe2nuKLxT5mv2gF1SDruFq40U5Jz68BNDwNLeRSem4PA8/w
WsmCBFWdQuz1q9hhvKIZZtu3wbYgSjsqAHh1B/DXR8dcd+4D3OL6uTRgeVZRGIUnf0rNETdftXHm
mc2n0PNtnQC1D7C+38kCjYzCv2wf9j4XzOD6WILYv7MOpKBj9ptzjeL8wDIjXoNy/0GMJdzCjQ4f
nKiWh2kAJJewQMRXpPIj0ipx3FyV+0GDmQv6JryfaucTOn1xlOVA1lePHtj960adE9sddVQ8lrGX
87zgoC6nMnh0HByToVsBTC3gOqZsMpFAGrZGHHceJpe4QSyRHfQIjKhLKu+uGVpen765jmfEQJJJ
pCiG/NVmQZ4pTefkwMVubemUjA+xh7WKU5u64p6LQ8/tuGoLHlZj58ebKCaYYndV+2jPXrDjiQIN
JqSrCTOjRTIHYCbn1Zg3qVf9CK+Dc1HXw5enhv4zd/pwl1EPBmUOKktkBcMe4bL4JoY5pELGdCy2
4M4mCT4dV4sZqRoGYYDT5NS5RLADSdJNKlgDhkbiWDXdqXWJDti+mV8ozVIIi4E54skhKu7Idw+8
RJKgNEE+7Gw4bl0Erzvy97YQ5R0or5iMFoYOuvDGDaVfPbvBChUtw1psEa6WAXkzL6uoWSiCCf4T
NJ/OzwQ9itIcKwz6O0cP/k2dL9Xekjhp+sVqDtx4DNMtInuXuPEmVLl3yvDHbpjqeBp1/VuFrfDQ
4p55rL2F7taeckWgCskOHXq8AffJ7eq2jOuz8J4DKR7dzB43STmb8+Lab2qwoclnvFW7guUEjkvv
sSdfd067HGt3x/VR25i1M6uPDmxVEhgOVALNviEdW+PFYsfKTYJaysxlafC17JtuaceKNmOqCePA
2+ZIQ0C7nduZ531bnqRPcED3xEdhavbQIIriAFtLYATvk0Nh2/UH8ypTDm5UuDBp1vMINKK7gbXF
hQsnyMK3xNE1/2FMI+AGRvXBTqz4lutK31DotgCUWlxyhVFLl19Z/GQEIjDrdtU75UkEiQerd1eS
gymWRUXypMECgpzH4dzVkmclfqMpbYgnpeRoLOzoj5qbi0egNBtnIcQymIbUVRy0r03TtBfR0gEZ
1l66D+dJboCu2Rscuh8s/1kHgtw8l7x3tk4XAl2vWmAMBLbX+HrcQ5bAFdC9z8N+Vt/7ya3PLdt7
MkesflqJkTnD4L0aaDjajHL8oF9N7AnfezsvN/0X7UbOUfoJWyNffALry3cN1NVHf/Q/ItfD2dYg
HLA4+4nBV27Z2nA+jbMWCQnWm1eN2EFMT+XW4CD5iXJvGyY0SSwcbo0d7NyZgKCh6WtjaAffuz7t
XeWkSu74SueH3tLhg7K7/NFwXMRD3k0I9ijTRy6qz7pjP1HlJecGL+JFFAxiOyqBpbSVYuW6VrGZ
yPSuzFwAKmR8W08LGU1sgeW2D3nzwbamm+MKFYr9eNoj3SncdOgwiDhzR7UWNETfdtHzqLzY8Kfg
BB6JeetlxS9F3eIG1lP2o5ur8WK7vfVRj+hDudIdgUTzWDNY3rFYg0Ulguk70947VjMHrZWEDNWo
06bp0YvGAbdCkpQ/+XLc0mhCK3S5DEw1WyivitrjlBmzapu6uUQ8dg5RBS2TNho2E+xTVUGiHRcO
HSssMBTpuNRO7uwl5giRk6dliV6t3YkelZUK5uAGNwC1UL07YyvmnSYWSDQ9rR+YpXA0tW6zHH1/
gHUceelrFyBYe4plQ5vyarDFSI0rJMV1FidYnVF/AeU3Ldac8Z1uShTlNHNhjQgw/oRKpqk8sJ6x
1mlKGnKQmuL0rPBIl5CrECNtREtBkNKnGmrTDZ2mHbwlrN7MlCOwYzwRRblP0tR7xgmUrOuidvfY
W1gGAPkgz9VHlEbO1+UNK7S47BkCsNyTpBFYj12rPdudU7N1wG3DnsBw0ujnKtx6g/sr9PshZEc6
TdfzvgXYihgV0Rp7U44zG8Q6wLQMGxcKXeLM/dHBsh4yCiZhiom/ThtaaB2PyZIFqXzFe/Ranymc
7Fn7y/KtBRI+c9CyB5atNlRG6yr5xX6bvo89Li3lWFDPQRriXgvtY1uFSCpYNn4649T/Ch04hgbg
r5VVXx7K7B4jTrWnOW6+/nT5L+IGZjNo1vmR4j6HHgFb8IoyFTyK17EHyjuPgAGJpxqW5qps2FF6
mRk3tSPSfYM798YwXtGryPy2annxEoZz00NDJRSUU5BnsUeYpfcVlODUac6ssZYXh4aEb/x3qTDo
Imub97G1NX00k+/DjYQxUfy0egyZKHL1z9TRMeeFVHFIrfnV6CsUwQyspR3t8cYvtH1yHUx8LcGW
G46lA0mDpL1JezQemPLeVrG0AySiXaghiX1UMo0pEp12uiafXLEfBVw/DJZ6YYlNXtIob987rnM0
AWMl7wrCTlKH2yqfm1sw4va2WfIaagRFAW4Tk3XjgZdPGlyQzT8SNEyTVXmFgqBQ40GL47Vpeng2
jo2jMwRd5Mkh3uOfYYtA/p0UZjM+JWPQvSugXTBWkZYutcZhRguyvV6qAPSy5vJrYgAvlFO+eKzC
d25w7xNpYMC7dpOIBbNrbeGhsTmAnlEHIRETGcP/ed2VFr35HjIovNVFyfcZMnEeo8J+iHLUWAvn
/aOoKpJrk+8Tu8fciiOyQZC32eqy+SaPhfXbtaU8OSMxSmjl70t/9Uwq6LQiJmLOKbLfdl38bngn
rrIBpQJdHRmWeAtQ0NFAp8GwFsMD30O3wyIhALRdKa2WxQCSCJ9lqySLxCDn39p0kWCImZoXjsBy
P5AXJyFNW8qxlpJbJRkYiWUyHRRvLzyx1nTnIm2Lw1TjRqaNLHWrSzkR7Q2wVPEwQiBTqvFWXpZx
v1Uef7aciE3s25Dw7SJ/xVn+4nYOz5shpwM5pn/Y8dPmC3QvdieOvi1MWSfdLPkMZoz24pVfk5ad
Ix7l1gS7rOMHXSe1ZT8uuKIw5cXNKx0xau9V2fgtjWyHVwqXXavYorI9W1gkg5fxYmVOSuFr58Ut
saronnUqMpYxgBLitij3S6e9zzLp6OX02A2EAXapPzfd/2N9u/Y8QwjVuPzPf/2vf22Ix/pG13IM
vRhiGtBC5/X/95+3tdK+sjWbH1sJ+fs/35vQcNyeywvR6KdwqdalnL//+SP+XqjOR9g+g7pWjm3E
X0rbEdlcNtNDeZHLefZeyM05Kbll4pB//pzrb+L3OnW+hHR9xa9KC5qwf/8qMf0V9pz7xaVK7hEt
TBVubJ7LffxeEzv882f9w3cywnN97QsluZH+8lk+G8JGz+m1BulMTbRI9lZ4rJyHP3/K3+vu+XX9
y6d4v38jz/ek5418Sp0fw2izmJvefPz5I/7hi/Ag8LRrjNSsUv7yx8kmlBMW0sXlR1Z+H8igFT4v
wc2fP0Sqv/9pyO0o5BiJBRMu5u9fJEFfMy3Jokv64a6+GFZj98HLjpyueuto+jtW55H/8ucP/YfL
4V8/0xa/fybrep0D2CkuLkRvvIlp5W9DzvBZ+S3wT3/+rH/4Q/32WX+5i5LAV4uma+PioXqNhPYM
jAw5v/35U/7xG6GGG0w9xgeU//s3KuhpS3HYFRflv1yhXePGGq4NqvgBlh9//ij1j9+Iy9uxuTZ8
7tvfPwvbqTuKjm/EJENNxgXs2s75ZdMmsX6qzZOtg+3QP0f2DZ1frMXQdw3Rnnu/vOUhHgecMO8z
EGbTDdWAf/7R/vZAdJVwBZeR0tK+/u/vP9mU1Z1lRb56tIf2rVHPunB+/WefcP0JPj8eY2SF//Nf
8n93/+8TdHkp/If/8F//y28W5cwnBszP30gMH+nG4r3+55/f4ef77UH4l9/Q9f//Lz9/Ezjoh4JP
cFGBS2qfVpl9Sv/dPf2Pn4KFSDk8/xwmut8/ZZBkQCi80o+cebGewCdRAeSZQdMuNX5aCjdX2F7U
lH2XbG8mu/529e6FSbZ3PI5cQ84AzwC+//N3//vV4RCiI2/guQ6vNf8vD+a0DCYpBE3kvf/qOM/J
8T/75//ypQ24vXREn//WwLbMd/2/ea38w0+v5PV9ooXilan+8hwhv1PhtrBR1ZZDP+2T6d9cGf/8
7/83aWfWGzeSbOFfRID78lq7FouSypbtfiHabZv7vvPX34/23JlSiijC6gZm0A0BjMotMjLixDk2
0AnHkjnUwuyg8YeesqR4z6Q2M/i43/HzVdO0uFCgU9ft+Rq42HgAA5XCkmvruao/VDDOrnjZpV+v
K7pOJ5Yqc8ULJyfWNTgvxsGD2vB2PFTDn6+tasxXuqGbOp5PuKSUIjeKSEr8swm7msrB+eODDwrA
Vm1gIxrOSxO+rwU6uCDJkp6RY99CAl5KH/54c14a0IUbj8ZkZcxQyIX5izfsMcsfrn9/nt/XfsUk
TwlnwazUacqKsHuANgHCb3L/7NDnhZgX+RvjHRsU9IcpEyvg4e15C1zsoEIuIkjwwTbU/nfng0pz
8vUhvHVasFtoJntTA5Mli+GuITWNNFLCOOOBkO4EL6Wh4qL++UZ9ZUU4B4o0Vk2laeE5hE4H7qZs
ZRQLB+HV94UrEEJysOao+p6b6qYJb0jHXZ+lte8Lq8AvJ7QN9fA8vljwx5UrPnphEbguHJveI90h
wBWcaGggrUPBNznn2Q7kb3KH9oIUbq+PYd6MwmblAqBuYeoqpRkx5KzLKqHyihG5RTSbvHV2D+6l
8g/g7q5bWjgWnAidk2HJCpBYwS2lIVT/gHzqc2o/gHqlJK077nUTs2sQBvPKxDyjF8eizIOIm7is
zzGAwsOQUYGxabNH/mqSH524Pde1ATElBDzk/1ISiX9unveBzANRMXVbDAapyQU0PagVFRCqvNUE
8a+JqPhDoVqNGxXIMMtTGAG/kI2bmqj7/rr5he3oXJoXRp8F8iTrklKdD7PYo/Tl+tfn3SbOrc4/
FtkJmbewcJgMOHNGAJHVeVBequlcwqeL+h/cB47d7iX/5rq1pc2io2cEp4fKi1gRrNlgUyhs2xVy
0uADKY6Vxg+tSFcWbGHzO7ptcMfPYZApbv6kyegGyo3qTG+T14W7If3R94ibt3sygNcHtLQ4hkFx
2eaoOZqYn6DSW5Z2P1RnWkWeK9O/7Q1t5V5bmjNggdTYSIGYijhnVRYOkx1VyMfBPfAM7576GCsN
7H0RUi3XRyO4Jp3XPGELLWm6buv4WGF5HKR9p6jyJneoUvL0hbGHqOgeje9/2tTYXbclDOuNLcHL
OnmmaQxGdiUwTbZWH7tqIPBT9u8xYzIaGFRVXbzypMKvNPS/JjcpR4A2YDATMGtw3/d/lkqYx2PL
BjEO1A/cr2LwSoeGMoEdllxNvZ+Kz3EFscTfdRSsTJuYTPhtBw03U6O7UNNVwR1oZROXbd9Irpzz
xNEo8cYTfJ53GZVVHeqqiAQndZwBHQHJQ+aoRFvB7kD8X59XwW/8/hlkNDSoN5lVU4jVSSzmepKm
kjsBtZLR28v3HTpqknfOSG/BFHbd3MJusWWL0FexZE6bKkSPsWFKsqIy6jABeQ6K5RP32r8yoQnx
o1OGEvRQreQW8oMUf1HNY62vuD/BW/xn0v47Ck2YNFjIWkOvesmF6b/PDnG8cuuvzJKmvr4o7TDn
zFbMEmhB+ILbjQNgQ+1frk/U0tITAhvw7+kOYaQwCl3OUymFPMxttH8Ay8CI9AhoWpHuHKQ8wVOt
rMvSpJGi02zTdkweKELcnUWBiu6j6rn99DV0IKYhr319QMqC3yOX+D8T84gvAoxRApulRpgoSLzc
m6n2Evdw3EVG4FKgQoZhHEA4NXkFSZU2PaoOHLZDO/6tDQaCq8BKPe05D+kWAIRXrBz4pTVFtpsK
pA0dqCYL573SokL3Pc9z0XfMrXvQUBA9BStzvDQB+HuVfIaqkgsXj1eV6IALZNsdfXe6+ejdwZ24
Msf60jpe2HCE89UFxNQ1EGJXHWzFHZOZEqmTx23RI7sBGJ+y8lD8U0SWc+hsrf+So3K5rwfNuulg
zqMUaX8llQKJc+R/pzsE4ThK4FvZp4pklE5ESgXF8BwTt5B+FqdSVtsbP6NbtoNtBO0hupCOkkwv
igJs+MEHBNCCwm8piCR+cGOEXrSjtgVpRgpeHEIA5dQkRblV9RAVHCP8y+pMeKLajs4/xQDoT9kx
MTWYB+in2ulgmmHwBcude/JzT1uOTUPM1p+74yDmgCgpqR7iCG6z0c9hKq4yDihKkw8azAb0jCtw
nihU6iACrO77SEnv1d5CMHwI5WPkmPl92KC2ROslCl5ZSLHMqq0N6Mn0S90NjbwZIBDbJbOc3aaG
iwg+t6LZg7hE2ikOikcyBxq6nIb1eeYaODoGOhFwFDTwOHrhLdQNyQellZB5toFiyaC2wfLItRsE
cEUq6NTC025Ex1CyXoIw0W4BXXr7UbWyW9ozolPsIDbWpnCEO0FZPwQysn81khUHOPkTdwxBYoYe
PAol5e2tmoJgzyQuYtTUgZOaWnbojUw+NJYEZbud0qwCnvU+bwKoADSz2PrUDE8DbFX7IW7VG/AN
MuyRuYMK16BCNg1qfCyocg8VcsQBrdP3xVih38I1ee+BRCU525vE6HL70aakBzEwFcrKirxD781M
KBbNx3T1kicsCpAUoa7s6K+2DzotvZrXJDDYx6DlMjveKoEsf7p+MIRgdb4THJkHlGFCeKATP7z2
PVCPlnVoVybc9jBQ06Efe+NRsrz7zgM2n8SQzlw3uOBQMMgZVzGpOo4Q5ClKQ7vm1JhuFNJPKU0f
dUn+MKAr8A4zJnUvm1FxOIVbQqbbgCDdM11VLyWqzeqXFtTIEYrMYiUGXxwQhQGZypc8FyJez2AP
Mr/OR9V06wjmaFqhnNE69OV75o2ntEIcTsb3TRwuw8JT5KDTXKet3VpWu42m+foB+Vv/eH3qFr0x
gY6mzakmR4ytEj0ASe+Ztqsp5tYK4I2Ehg1E0fBC9+Pn67aWLvP5dUlVStMNQ7xdQ9soCF19SvZD
hs6Ipt/pSYymHI2mmZ0fIa7bwbr1Z0/aX3HQ/EBjsXjavomVaXdo4y5pPFf9iy6JbH99SIsXzcXX
hf1QaUCO4SvwXBNeazWKIJdfeZItnFnmywQJYCiMQDyzlqomzoQilKukya2vBQCqYfh2DJqWicKl
0FzZ4UsjojoJtkMzCILEd5lt0SnTZS2LNKU/YKBB2Ch8x5DmAjjFY8KAN6nBUTLVttN6z82gVWl0
+d6iAcxCTQa+nQD93OtLtHBkbYNtZ5LQpsgmPpuREPWiNFccV0FlRpqaBwBdcIGNKzthzYwQ10VR
P3OiTo47WW4IxFlCiELTVvzp0ma4HIsQOzUpKGEQcIwldXMAo8VGG+6LmZ5pJa+6dFQvDNlCAAUT
OyStNoa09thbT33+bIL3yumFQZuwNlaSbitzJ/rvyWykKqxHrHXOJxiJjg1t2h638zt2gkFyzZQd
fLiY3aj9hMAsGRxkRYC7PQK7l6SVV9eSOzWYuLkuqCjcR6/vB1SLC92e0LnSfG/bQTxS5Ld2Dje8
8nx9LPNKX+TSfrm1OVNjUaFWTZ6prw15BhRSBdIZrqTeNz0sE1CXh7eVt3fgTU9l5LTXEvprFueh
XzxcoGWNWi/AovMb27UFXDQYf7V0L8M9HgBz7gGBXx/l4ja8GOV8Hi5swu6m9dWIzZIumTijQyV9
AZC0aYv0UCflth/0lffZ4gKiGEpNRHYMzRQiltGMdNkP4LkmpJzoLkXOedN7X6Pwn+sjW7QD2FXW
eD6osiO4ixFhLpr1HMdVa3M3TMDWir98pz54zcpJXvLn8+3BbrR+VfNeTyGadrEEXNBxC8DXkDiE
bbkyZcq8qcW9CE5CtahHquqbvWgZ+tzLT99jpWsuxM7H1DY/lv3AMhnPdTTuKVDQ6F0H8JCHwRHB
7+/XJ3PBfzhcIwSaJiSApM5fjxFNI5/OrtR0FYjrYUryc/h6o35nl9K0v25qwQNjypZVwjKLCFrY
kXFcy21Oks81pc/TcPIh6cpj8xSq31qg6ddtKb8KlcLMMq+keomXFPvNzGrAdmF96w0Xxe38iUbU
dgvfMz12PvqG9oPR0RQ3PEv0ugRltUfAYC+ZEKyhLV78SOUu/wzL5ICQUVMpp8ypURQy0LzeVor+
VMZ+f0cMNhyQDkHyK0pRqqCNfQLhqIJN1nMDSVjjxxgr/Ydaqbqz36ErBRF3dtOXbXETBgmapU5l
Hk3dd+6DEkSfDlJkKxsOQPJQysoHX3K0R9rAgKz7KVohtPeQtkPa1lObAMG5Jt6PfQNbfxHAitPm
3d5Pp27ry4bxnIKuuCmzytzAItTtijxAdtfIISTQ2+mDH/XfspRfYIcWmXBQatuaG+QZ9hnv1NPD
f6uR5NsWSjjTrVXOsShl7UPT1TYosu6j38sA1HOuAN+I7Ds7q+gd9r2c1tFpuPOTGLXYzO8REPRP
c+MwbVC5Ut4ZZGdCTtHMaKdJHY9T27otYiU6mTlP/kjOxjuloDlitPTxKa1656Pi5+pd7RvyXpLQ
ro1U2gT1QYNyyxysH5nHgOJKm24hmkbsuqiT27JnqqzYcT7GFQqkw5jUxyTzCsqDCHJbXaHc8G/I
HMStv23RfN4lGjy6ca0hmGgBW9XsutxYNG7PxCzjttPhbqQtAfEeD15YHjYZskNRg2xl2f2khwHJ
Uw++M1kL7ds0KIwPXWnodBok/QPiGQGMRJp1X1YVfO16REt91ysvAPfp0ldp8t2Ena18ypLKW/Fc
C87fgTxAJvCdgVFita837EJPa9NwvWDaZ8knqf3RDbTKxjHg5m8FHPgrx20Oat6ctguDwg2nBYYu
SbZhuF3lVunXQfsG6VQYnAztiXQn4N5p240rUIgl13U5SMGfEOT4dithM51OsBYjiWaYh+vjWrgB
AFpw6kjkU6AVgTph1FpoP3t0eavNruOB7BXH6xaWBkFlyuI75KNYrdf+N/ZVDdnZwXI77bviwSUN
H+dorkF2lMWBoKCjUFsxwOPPP+MiGhjUljvI0GFCyww69roiP1UFvdRSm38bWuQTHU/TPie6iQio
6cA+3cvVLqngwKXPqQCiatVPES3Nfx69ApAGyQLSwcFLCyED2mxqgpSa5RqzoGy3LfHS6Lq8Y4ot
hWcTxT8U64TIv4iNJKNjkbGX1k8bMqh7VYMSmd6btXK+vnTuDJsMMDV2cwYOvJ5mn6xoHEyT7fp2
VO4CaFMPbVfSSpzQEhFa3+sRNh4PyeO9XfZQ4ZZInzcwg9KPNqtpO7oPv6eRbsjXI5eI7uGhUibp
PiRCoHqDACCktbTxp7F8I9nwsVllRbp5JsIcBvi+8jCFDblAp4y8m3nnmzUEFOAe9yhDZS8h/BR7
E8rfg+5DrtcYCNORr0R+Kue/CbVJ8MXDE2zX6Q1pQbqhZPCS+Ef50MkWfVEBrLd+2XGr1PSl2nR3
r7iRpcOgU6eyOQek+cXcs9QmUuTXneH65c/O3/nNzil/XN8MSwfh0oQQ7xRF0miDgwkkYOggRvl2
ZQzzgX3jCQ1GoJEwVPFPr7dAH3ltEpqJ4cpJ/tXs4bL08mHceKH8YlQ1T41oDbi8sulEDLE5qNqY
eIrtWr2xow8EIb9yF5oqLM4m1Hljt1WysHjPoQL7p4FkdEgbCn4r13Kzgf4Ho914D1nBi1maaCk7
1oqdpfWaMYb/b0cI9h2fBslsMmyXpu/NCCO+PjkrK7bwnnAuTQiHFilIG+40hlIXL2oC9w2+QT/D
vbUylKXdfWFHFRIDaHT6MDYxFL98AQVHdPIp7x6vb+9fD3Fx+10aEfY33I9jQuxpuwVqdkaYfUxM
SLv0+gFGne9xZp4ZLUztpX6KtfBDFMmQ+DSo6xYrEcjyYLkXwCqAYhMf2dA/wsJv1rbbSQmtZxAH
R/UOMN1+ZbxLgYcBngmfoVgGmdHXx80YAjTRpd52ZZQrvay8TXJj0yn6SafJsTL07000niA6vbHg
0rlue2mIRAVEB+RkSWoL+6aRM60rkmRezy0k3jp78/k9FkDGGI4MKkIMP1T4BtPcKWzXzB5ktPLS
6DmrVxpflg4YsQd4RoIQ/U1Diuw1dOh7ZN4q2C66Q7OGJVIWp+nCgHCCDckpKruBKScsHyLpa2qD
WxpOhnUvxw+2t29JjPXOCXKbTWt8aIsPQ4xea//9+kwqS/vkcpjCYpWpJAHQYZhy+iAjKxuhESTp
+ziHK9zeZsEPxUPU6+d1qytzK2Jd40GteP3Jlmuludsn5ktNl/V1E8sDg+6K8I337husVpkGeqcG
kUUbQ+yWkIqiLxFv9bxwjcr7Qgf035REwGB6/0SqvTKrv7a46G3mypE1F6qAS85rfxFWwo/k1YaS
Ex+3WokGiJWgjT559Y3d6i0q4jTmmbaffUrC0XMR94wRJWqyvSk35PU8H01leqDqzmcF4q5D+dUL
TkqnWgd7GvpdMiJCUTjq3+NYmdSR6UFoHdgmg1KWXzqT3iwfKPQhHqGn8TINPbteTdc8jLa4f6kj
yMC6NN0SPUxm12CWAsty1RhH2f40aym77+AsO1kqDPg5hOa03sMRUU5zs3hT2YcCugre2qPDfpbS
J4s80jEN2u6pL5Ht2qCmIX1F88bYR3Ur1XAZ0klMXt87QS5My3xoyrfD4FUwQqAkDxBZ2oJnKG95
pOv3ULvwOLUNqB28Fnk2qdTuS4NCamKO5YtTrbiHXwkgcYmtGadng6umaiccHL9pjLhNanKXGfmI
0vkGc+qXydBf0iZ/RvmG+qT3JNuNS+rjCT4HQGnag6NMvxSbSINoX1Afglon6hD6Le8D+2fQhQOE
jWsnYemwQfGt8vCVuQ5EZ2maTRsZKLu40niQ9cfRflo5aUsGwI5R4OGhRI1HuGrkQoGXJmAmoFSv
FCgvaLG8IUkQ62dd25Vf5fwA2TzE5zIElM3KS2nN+Pz3i5OGAx2rQmscN8qn8ptTNsmhjGx15Upb
skIRmFXh0tYoMr22MkRNPVUEcW44QTVmoDejna7P4vJp+p8FYRxhA3eZofDikyEtgHd8B7vuxsr+
vHJJawRYZ0dX5tymsGmNAAkt21Yt1y7Kj2qa30LsumJi2fH+z4b4WClghayy1rDcnPbApDVJ05rT
D7v4peXVuTpUmcMg3Wa0mk9B+PX6NC7FrBcDdIQwT290J41wlO6g+xtf+2KZTznZycxfybGs2VFf
b4gJZVxoHxlkaW87tOuah7zcqfbh+miW3kwzBoH8B69nmopeW7HqQEqkMrPd9mWm7jMpp9PzYCAb
vRJQLe7vC0PzcC9OEShws2v71EY1Aa40aPX21wey9n3hVRRUJiKCDd//0kKCBoZo5amy9H3w0rTb
zj0DsMe+/v1ozFiKGee2q1ReC5Ny89BI8Tsid1oXwRaBYqPsK2wtRR8CpDE4oRmy7Omz/6XJ3rEK
5GMoFIGWk2XxiSwVsEjRgmeBBFGRh+/SjdTRS//nS0FNhSoR7wLTFuGPwIoQIaUT26277DRpDfIh
u3dY0Hj8AmmhfKILE6XGAfxUscNTy88PWv03VDUrY1g6F3NMPkOP5qSS4MbkUg4z2ioc15fp//nG
WwS2p1u9mk6xv+LOlvzyhalf3u7iZAQjckIU1ijw+h8UC0FJxJi18zsmjMIgEPy5CCsWkUtHzm0Y
Sh3XksdHqryPY2OtXNKLBwQBCbKZgLvfQFacGhl1xehsN6BxEzT1FK7VctcsqK+PYBxNVlL5PDiL
dFtDwLLiChfXgeiCgiMVTrC0rz8fTG0fpx4ZRFJ8Q/ejCk/olFxfhsVdRe+jIVuyzlwJ3tYrlF4x
UwQ341KO0G6H0CbrExmSnlzeVlWrHi01Vt5x7zMmfO9ccQcf/HpcndH4sKKRl4hHZCeNu7y7G+yf
1wc2vyTFUPUyQBMGlup2DpSSAM2A0xYGtI3SPqLKnSUPKL8hF7+ynRcjABvaCDqq5jeQ+PrpeViV
dCjwPPfUkngfvO/siHYBRE07hFMhN03q+i5z4CuDus++IRKuPl4f89JiXv4G4UYj1VjD79nartHA
Dhyhi1TqDlc1Ssix+pQY5YrTW9qftmGyNRWSLW8a27sc0mWpIOmhl/U+Q4wi9DxYacYVz7c8txRv
gV06gH3EW6iRyed3HnYGP3uAmcHbyFV+B+1Zsum04LHNrb/zfPir8QwYg9KVSV064/aFceGMyw2N
vbkTguyb7A9RFd04UboSWC01iFBvd9g1GscQBezXByIudQnhSMt0DZrjsnw3ebf98KRObjyzaaUw
EyJSozpbxfSPjbJWE5m3hXhUeLCrJFZ1PIA4vY7d1CRWsQ6K+qBN6U/LqQ6T4e3SpFxLSS6lXi5t
CbMZmyOOH60/t5oorlJEPDa+/lHNpo9NE82qJPkNoowob8gzU029spOW1tKxZZpffo1VjAPAo3iN
GkmmGwx39SetWbk31z4vDE72kmqKAj6vQzx9MPi/6+f77XmbG4BtykkzEPhNRYn6Dhn9oeeVUXzP
mlnb92RIP67beDsGbPDcs9T5SniTAqxGg/QcuHkXQn7jRtVXXP/bvfb687PbvggtzFHN/djh81og
fc3U5sEv83sJ3F1pFjfvGAmPS9Zb/YVcfG0q0iZVLf3RdCegVRGEsfH36wbeulvGQgcm0TEQFh6Y
rw1IdY+Ko96CYUmPYJ0Q9Ptr4NHfFXcaDNrXbS0uy4UtYd7KnHbVzgcBrmb+jNHfGWscHG8vzNej
EYONumqGwGQ0Uf0UWLusabY1OSvqwmYL/+j+z8dDkt6e+9B4u4pQoymxmsAaItPtIuUeVdHj1H+8
bgGSjDd+TZ07CDkyBjHUm3KAL5ELRIgQKlmkCaxDbGvZKVWLFqkYGeWpwWiNG4SFkOBT++pjb3XB
LgJXfVPUtOh1jj89DlJp3Mhlkj5mCHQefDvWP0dhNNAH3oxHPFj/mU4S45loJj5By5ucCg0+1QnW
s20p14iKhbRyIMSD2EIsK+U+pvBzrrOaNfQC/egNgXdfNmV3zK2kOyWzPKttNqGr1YiUZLUVHbQu
hmNNjgOI2GOI0a2hjW8jq/taVeZPC+t3tZLIj42JaGqqxs4e6PfXqZSbYwXJ5o426OJeavXpMHix
ftei5QONWdmRm+ry0U0G03eNtEYpAMAjFGo6gjVB9G0YYcyz8gAJ5gIOMb30pAdnzPr72AnjPSn8
DnxOXBycHrXOKeyh+dKn/KxFerIpEzmf2f+8jRqiXeZ4kXYYSY8+e6iibIMutl48ycwRvm7Sk97B
YZcDKb0rysjcApdVb0pL/wIvNCTwtLzC4zv5T+SWYUbzAVQpNcBMVHnSO6mUv/m9gvRTLVGha6cf
TrHicJdOONxFM77aVK03BBtWY4a63iv+I+Tr6BLEd7R40vmjf7LH+pgpa23jS/4dAAQ3FDVv8lVC
GNBYtWL0iuE/WgGy81IGXbN/l1hraNBFMwZxBh0R/E+87/1GNmlQN/1HfaBvPM+Cexbf7ds/B8yQ
nHBkCmK87BXqtq/9YxcFqWbltMHldv6PDl3qplG8ldBpyS86OiUxHhNkEcRXcdWoSC46teSqI6VN
Db7KZCUFIvhFAMimM+cObO5DRWHWXo/ChxRUjrS8OaOqkkOr/AVlp1NvAptqUN5ILMUFGr/iHUWI
zn+MmoRkvxknBGeMfmOLsgpGUxi0gWmZhwDC2+TnpOKFsN+13ec+ah97pL46znwRnlJHP5SN9Xzd
iwp7RfwhYiqgKfsqgPWxOTdhuzG7pzHvNnn5+bqReTQXAegbI8IUg4Ks0TOtmnPb7CaJV+GtYcEH
jYSyfI4CVIC+XLcnbJrf9showbYE6Js+rtdLCpjTiIuRQclEBVXzFHne9t9ZEF5iVuZRdk6z5lyV
UKxOhgH+0DtdtyE+i34PA24hjSw9zkmEXTiWI/e6MdbnWnqE4D2HlT5UHp3yq8JFp3unOiw2Cvo7
180uLtaF1fm8XERwnlWnWTZO9RntO1iCbzL9xetv5ekmpiittfh/uM6vmxSR0b9HOr+NyK/hYsWy
m4duj1OHQXPOEvKQyk3afw28x8I7lj76uTdzDSmSfqD+szLWxY1yYXf++8VY/XAclQJc1DkLdEp+
9Wcv+8MWtd9DoykJFC1PW/zlaxNB3tS9VHj1WYMgyvyQBsdGPaxM33xvvDlf8+SRN9R5Pgj3imej
eBTiUc5N2nEzO2iMP5n1o9reK2B0lPpnbn1TfFfqPgXFQxqsmF+aRPw/CihcbW/hhj7w/KnUOAvj
sJOB9JXvWKTL7wtnzY7GHn06vo9sCYTsertyxSxdAJffF8J8qNOJvBAsPbdjX6KQBbl8qftg8C2l
2aazGkiQjMFZmqCqvb5wazMnHDU96EtkdRhZPk04kW6T5jfXLcxzI+4MFgasMrygb+GQymhznNOC
nWGeHPPFruGQeQqV79etvB0H+WoosizdIJKyROI96HYdbYz0+qwcJA3hRLTfrxt4e0vNBhx6kn5f
0oJDn1CAR/qow8AAOfhRlasNxELvsDGzBiIUQX7vV6/8hS/Q+2SI1cCvz312LON9oh57ZeXWeLsa
DAOiMt55PCgJa177AscfvE6XMJHbOzquZZ/bcB/HK22Di6txYUU4LykSOFWrS9U51b9Emuuk++sT
9faCYBSOhq/5PVPCKNoBigUYy7ggyi9Q3BK9HKHORwzqPq1PY/lgK2vh0vzF17uYrCuRmWXPj0lb
9KHwzaa89e36PCIBJWkHiy7seo1xYsWIWOJVOm2ox8Sqz0Hh0nnhdIjKPl+fubeeZh4HQu20WILx
EptivCgqIe3mvIcQpTZ7o9qCr9WjXR/swmLFqy0P53+2BN8iD3aQVFVKhNKQ4oep9xDZK6dSeD1x
tb0ejnC1gSccJrNMuD3HZhvRCdJaMPUaKn00iDxWa5xfC1HCK3vmnA+4OKED4sk+wrnNOfCfPbxl
KN3KBTwVyq6xTxY7UUruyuF2UFYO1NKxvVg28T0VeeXAP4STmnLfxa7q73Tn2LQrs7lmRX09us5o
K7RLsEK0N0Rf/eg+qJ65i65vwZVtIfbtAWoJW8fHSiAhuLADmGOvkfYs+Z/L6Zr/frlMZonA3Mi2
sBEM7De1ujKEte/PQ7z4ftVCleDVJUMYPg8eQmcrOezF78+s3fSukRkQlzvP9VxOek5OX6IKmD9M
9ffra7BoQNXBq+ANcKVCwCFFgSb3pQY9X/Q5OETFyzs+Dw0BkAHyYgSdwvwMctTSelSf9WGjQe6x
4sQWf/3F5+e/X0y/Dq80gD0+L6vSHqrHNj1c//2LBwGFGuh/uC3fPMiRz9FGcm3V2Yry22x6qSD3
g85t30L1c93SogMjNwd+jIbMN+/E1pZLCb1JwooePQDTPyjQE2wqFT6fpkV2KZlO1w0uPOlwYQCY
LeQPVCIywWXGTQSfqKlX5y4xbka930Zjt/Odo2bdxtaHPmVGO2S6pRW7i1NKegt2qPkpIlaBLfRJ
/NZTq3MPawodlBu9e8jSr7axEm4ueZeZiQOWSwNguriz/T4KRzNLYYUEPjnp3j6M1Zt4+EPOrl8X
j0oBg0sUrOabxBO9Zy1iSVpzNi14fIypPybhaqfA0ua4NCL44wLh20ZK9OZcwrrYoqaNXlVdfs27
Q1GtxIUikP/NgMQja5VInUUWtrLHwPuIljbsN4eRPkhJPsvWPemfhv9O5E03ebswXbnglo406U9g
7TNl4hsSZrWDvLqD/PtsIKkx1e0HRDe/Xt/5SybmopM8V2oIHQWnjd64Emt12p7hTdw8enSLX//+
0g6//P789wuvFPShp9c637e0YJuYEzKRD1a7z7TjdTtLO5yiGY8EAmD7DQI7KS0btaO8PcMCeJqQ
a0wnXqVtf7huZnE4xkz4CM7nbflEHmsb7a+M4Zjqxjehz9mq6qYmR3fdzkJEih+ir5waP9V3MfHS
9YPm+4FMwUMvtjT57CeFruUbK3xQq125FpMubALEz3kfgjBWCeMF7ydFCI8XKRUS0//ebKvs7+uD
WZg0OrHmCjcXB2kk8RQhmdQB3h5w3LuuP0zpTTMdcafXrfxKuwmvEcyQNVbpoUDpUXAM5KOtROom
5gzMkeZ/itCUzYxnKX7SrQfVPxg55FdGuIE2bZuP+Q6F0q2Ojkz9YOo7DVmZ679ncdQ6XFWQaeBI
xL6DHO4/s2zC8dymR7SgqCYhfBP9dd3I4spdGBEyuHKsd0ovRyMOKt18yqd3PL5ncMJ/ByHMadiR
djH8bDwjxtT7W+hntWTl5K7Nk7A7kOBqDITkGEL0Dygo+14ytuEq+8faRM1/v/BD0SCNE/wC4zmo
4UfbhvXT9YVYG4XgR/VmUKgSJ0xUe4v4jtd9mJx7x9r/Oyvzr7gYBRq9mhWF8XgOjTszoCMB2Gbq
3Opr5LbLs8VpJWSAak28FXJQP6Mc5JRMUeeztuqfK3PA/w5A4P+/L4wDZgoltHu2lUJ9VDtFycpT
YeE2ePX9OYa4mCcgS1TAlGo8+9PeUw4lLKvF4fpSLJqA11MzSX2gtyQsuGb7aRK03nA20S8r9lDi
QXl43cTiKlyYEGYJhsUhrVN/PKfVg9lvp/L5331fmKWg0mIjANgCSz+0DDvO3fXvL00RnRqQ0MAE
x5UsfF8eIGPuGnU6G+ZzJP8zFh0SqStVwvkbotM32Ew0KnNLolTxeqVHBCOzISzksw47iKSe/SzA
yMmybunXXlnypfUwZmktANkMR0znK3URpHnfyDxL7mpZ2tbdnyLu5oCTByIkAHOfD8A74Sau5GnI
fd4oZ1/PjyOnPIsVukMbbYsiq2tF0xHMzjcUhW+naE2xZCnmYFzobwEfpLIr7OjGAB5aQh9/dup9
n53s6Fb1bxP94KCh6K1cjktTiT7zDAsnIABF/3rZ0rAfJzKu6rnV5V2LGEwV7a5vvnnhxY1xaUHY
GPXUdB4EU+q573f+Q3QYfvrpO/Y3LUh0o7Hz2OfCzdWPWTqZua6c5RRqErrnTrCtXB/F0jzRTUVe
GkgYoaAwT5bn6ZArBdM5R+Y+jal9/2Fv968dZ7OXQbUZOp3Cwo6TIjoBaHCdzo0dboIm2ny/PoIl
J0D1iVYG/pEZxeuVpnFFgyKP2NJoor2SfvAiaS9175imSyPzNF74+xCpYV1pivE8eRtP26h/iJr6
NUmX3xeWoUmgYyodBqGBA5VBML1js15+X9isyah6RpRxXzk8j5Ri2BjqU2PQd6mtuMul/USJgFw9
j4oZBPZ6ojTV88o+7sYzEPp9pNac7D8fCsk5uj2AuADSEzMpxFiDhQp3TxoqPii5/EFr+k0yGHu4
/1eex0vPcxieYMXUIOV8mz5J0wA0u1b258Grs53sIOqe572+0TNb3mcqvPxap9ZbCwbdQ6kXzlNb
D7SimZl0GsiHb8dOHroVz7bgd179JmEpRwP4mdTwm8os3Dbp9056LtUHW155Uy1lrF7ZES7XcJDS
Ulaq/qyhYjnET3L0yYeZYSgeS/upk/Z980k319QiRMD0fBAAXYJ6QHCH0FC8IwyF3Ctit9051nS4
tSkp0t7R7BC5LIaj5SebKUIzNvuoT4+V9oeosN/G6Uzjicq/vyGqkZykdyTbas+K83ekxBtkTVAP
zvI7z1gp0iwuIpRwlGaJKwgvXh+Teog9UPdZd57Unwma4jMmpkAXOyr+DLn8a0i8VWepIS6rN/QF
UVJPraG03bmvDhKUM2t0bwveFwUjricbuOzbtIillZKdD0N/biuYszT9OCkwr2lr5ewlM7Sy8FQw
SL+8CR1kbUzzUi+Hc5ju0hCR52dlrW9pzYRwrioQncgzYgJ6+VDeSsqttZZBWDMhHCktUsd6mDCh
SYcxvBvqjbK2hRf8L2kQvOKc8EU8RLhtg3TKRwcrZx2ytR1UPtcv25XP/3IaF/dgAM14IWt8vn+x
9Ycm/vNn1eWv/1UIvPi8bjbp4OFDucv3kXSXWfQsrdzkSyfvYoJ+OaALE3Lud7JMYe/sv1TNZso3
bbvJ1hQJ16ZJON4T9AdOHVTDubV2fRThtH78u3WYf8DFKEIlqDtrPg/68Jf0DXn4d3zeAjxCyg58
j+ieggaS1hpl+LOUbZK23kSQ5v07C8IA4CH35TrDApxF6o0W79/z+fmdwRNnTjq+np90VPVsCur+
XEwlnFyQqhyuG1h4FlLG/68BSzhnpZ10tu5xO9rWQ5Js/4+069qRW1e2XyRAObyq4yTb08Fj+0U4
ThIlKlBU/vq7OPue425KaKK94RcDjWGJZLFYrLDWgOqXeMrX2gAiAAUowKIXAuwPRPnQLAhwScmn
AkH1FEzN2B5pfTScTdw9WOk5qHYdkG09a9OYu5iwteNs+hygP97n2zNdeLUJBwjGF4jUKNKTZlrF
VlHWJmFHk45h0LGwp+1KmEk0RlQxogaqvVtYWkQ0YcF81P2gNUyyki5YvPFDUB3RqhjyaG8nL1o9
hDVDoweqtG/PTny99Iq7EiZmf3GQmG9FcQ66+6ONd31ZPHbtVuOvMf2ZJWcvs0J3sBQmdGk9L6cn
rSeFi9MmJKqOUUG/8AYGKDG3DR8fLZBPMG0Mzak/3p7kgjlC/Aj4ey4aQef8QIQHLBh0ozoWZjj+
LBWjL1jUq9Gls2Z1mlm0Hkbv0HXwefQejGwXFOfbU1iqAbmSIplU3geA1bIgZRz3fZaCGuKNx2Td
Br9r1FAHQagNu4g/cvQp3JasWjzJUjn14AOJFIKrdtUi1PcXV+rVxITTcKGBGufAKgVb6RFFB6ik
j1WZHvH3sob7wMhFESA8J0uOhERJ3jXIqpdHx/9K2LPpP9bZ9/uXCK3G8JwF6C/I0a6nQJvOI1ZC
qyN91qa1MyhOzNIOXA4v2T/dS8ECOebVUR/DrvvStaokxKIA571hXQcHgis0/GIL2h4UHZpmlcfR
/hDwT1HtKnRoyaT5oHOFc4MgCN7G1wKKkVudg6fMkZTl00DSbZPyMHOqMOY+sH17xSN86USKWoPg
HW90Vj+O2DSavBIQ4XX+QSujVV7SdasfPcXbYkGzHJQC2siH4WUx42KkBIRuQJllR/IbbO38B7gz
b+vVgqlE9zEuAsCvGiYug+tlQ4Rt0pqJsiNNgWlba/Zj2Wcb8A5t+8BY11UDhss7O0nFg+lKpnTc
M2AuBZGfsyPLf0WatgbosWJWC9p2JUE68LnhRYXZY1YV+p39HO1rKoTNBXW7kiDpc977ZZsyzCGr
eZgQoJOGer1Dw4Dnvt3eoSUVQHQVsRFAZAQAr7veIe5r3tBHMTs6w9FvXlgEeLfdbRFLgQi03/9P
hox8OWgd61MbF2bNHxqO5jHtTAWdmvvJjtDZ/CllnxxTdUsvbhIezqgKBvTZLMqEVmY3A5wQ/AJ/
Hfk7q1nfnpVifLnolDQmDFqN8an/AlwpPvy6Pf6CCXAQufrv98vQQUDfqtFTblfHpBEJKhNURtkz
FuvfSTGvtz9OurKPiQUpgMlIHmxzHYFKylUES1RrJZmBzNTAm+hjLl3XfGFW+RxV6f72RFQixO8X
NwCyt+yf5QKfC0d6uFFcYartkM480VxulxYWauLIG2009gj2sUl1GlWzkM49iOkaHSju1dGLdzno
dlT0d6rxhd25WKW2BHh8EQtXCE9PULjG7fOAm+zz7b1YtF4Xqiu55DWvJrfLMYuMgSHk2QRLub5N
00+pqqRHBq38x9ZfSJKsV4l6EstC4/AxQHaIxOmunyh6UI1mbYIKbpP5oDmbMnMXAdvO19rQDPgb
JfqeaeVz38UmEDi8r7cnf1tR/ml9vljitDSiKC2wxGW+SYpVw5+zr+CXvS1kKcp6YR0MOUo/sZzo
NMOJilrDWMP5ocA8j9t1xkkfJhUFdaTtHDJs9oYkE1CgCcAX28BhYQyyZ4WBX9YqpD0B6GOgN0LS
KiMB61rP8N6L6m1WbjVVffXS+xmz/SNAUqigqgxQ2bnVMbXqg5c1G2JrO9AihIwbG9tM95oNmsPB
eewxSzMJwGtS72qmv95e9eWt/fMZkrah1XtCNhn3WNk+oyU9zAEpgIpmPKA9xf4un6D/SZLr5YvE
6l3ggsLa2J+n5KnUPxXJvoyflB1ai9f/n5WVK6YDL6rbtsPKduYaBPZASsKhuL1qy9f/hQzpjski
0H9GBV7orBxRAnF2yw8s/0D0F7t6rvVdH38fkzu5qv7fMPxZQOk6iE2/qRDgwe0fPFv8Q+7jcf5X
V+cfEdKN4DXMNWshQrOMjVG3r44bP4wl39a9t1UsoVgi6Ql4eQDk980UjyiVYA6u6eRDY/7M7bPn
fe6jOtRBnxFUPzrzHIzfqLMDOLFCFRVK70qH2+NxRzsQRx65sePNVg/ORbTJWsUMF/XQQb0kAMcQ
lZOLNDRqVVPRTNgvj6/IK14Iq/XtNRSHc7aEFxKkefiRAyLTGFeFUz8E7d4uV051yrQtSzax8TRy
ReZx0SZeiJNMltXVQet6Pe5ANxyrEFG329NRjS/ZoopmcUVcLBjLdm9AvLg9umKx5HgAii8yfTSw
WAnYO0Ek8InEvyIC2InnGIDA/24qMx5nj3TAlcdUHDNBL1ocJgq7rVAumciZUcPmbjvipNJtG6NU
+uPQPdxeMMV2yDUMGe2GBHSSuBrqMTx06Z3AEP/YM8dGBNEAgvOsT7gy83QArHB1tOp91AGD29/F
k6q2aHkSf4SI3y9cF2cogdvVCB+33o/pp975Gx/9YhKSxeyMnIPEAuOPztYhD/lfNGmi0ObP9wtT
dvH9AP0pcUdjkQz+mmmPXvLVjHceeIRu7/WyOv0RI1kSL0CuwM/EMsWb1NkVLnwqhQgxxNxYeTCE
KBpCba15PZMIebS+ZwjZ+8NG639nxc5J0Q/kfSvhtt+ezaJ9B6j8f0VJb7MOmVnSOwgAxOl+tN+a
7kuLZn3uKZ6Ay4v2R4ykW4VnJL2Xw6Ph8Re3XGnuU5Yp7hDVoknqZbZFCuYEuKF988z8DUr7Qzt5
jLi/coO/sih/ZiNp2sgK19XfoyZBSBnSNiut/5t9AeSMI6CRkfaXtCzvK23A8wYGHqxZsfXsFy8l
e3FbBXfo0plHw4ODpAJqfWYNOQMg70GFOcD4Jpt22OmqfV/0/i4FSKrsBVNA0wgXYVs/Z/n3ttxR
rwWj1gGgog7/4XV0XXaKSS3p9KVMSacZSHIH4nfV0XW2RRFG2db0Nnn9dvvkLOnbpRRJpZHlSTKj
xcxM7Y2NuxSUQd2WGOtJhRKhmo6k2HnjpjWnHK/2IDrmTf8IOMstNYCemRWjwqsVfolseS4nJWm2
54HXqGwwKVDvJhlYxR+nYWMO617/5Jvn2wuompek4sYQo5iiw7wMEI8TFDDvp+ElG/4iyH05I8kT
K1qdg3gHGo7WLHBkWSOCqIonzvJEwC8imrZ1ZD6vzbXB9CEAhhl03HWfnao6GH6/I/AsPd//i+ox
BwQS/5Ulxx3LNooHQ3hL9QPooFDRnIajIvuwbBP+iJCSHRowZMy8RQjDz3dG88FXIQ2qxpdMQhsT
kBOnIkQCkB+d/YfXKtxMlQTJAExDM7RpAgne0ZpC4+ttvVWNLn6/8DNaVEmh8gH+ZF7uXMCr/s2V
fLnF0nlv8ziL3Viok77X2s9u9qmuvpNEUZUgRpmf9D+7LJ10J3Hb1HT16hiXn/Lss07Asrn5dwsl
HXACuEqUrOLoDeM2tlaqrPhi+O9yoaSj7ehR1gURtrnNsjVLyTrOPicocSyqJy0Hhlq+Rdlx6Hvf
7eGxM1+S4JdlbXNH9URW6YN0/EsO+AsvxpFsUVHRxFu9Pt5ex9v2BUVh1woXA3fVisUDxjReB3tP
8u2QfDTSz7el3J4G6tWvpURwz0CNAikWXnrW3lIRQarGl4694ZKe1hXeSEBh5t0DVVVKLiq0hcpi
1DF6ALCWvh+dRK5PqxrPvLxDsasV+kP9PapMhWO2OI0LMdI0SmKYo2vh1uL1p5q8ReAB/It9uBAg
GS8ymikDAgj82Ap3VfPLLb/8OwFihhf2a/KbvukGzCAfwJAatqqCiEV1BfQZ6KWRutblloQOMN6e
B8AX1P+s0jqk7s7QNrRX+OAqKeL3i1mYmo9YNxcXIdoSBmPTO19LuPzUU2USVYIkKxZ0BemSCMsV
x0PI45NdnDob6Jf957/YFrgPgHyHWbLkHlvQBGfelMLsTxrqiG3oL8qnbotYPCL/E4EO2Os1KzOd
kmiCzdcDhHbCKXoDI9FtEYvH40KEdApzD3DgKEyEA/kDHKnNr383unT4Ik/zh2HEE7+JDyiVyxSG
VvXx0tGrtdpmZoEt0LxdYe2Voa5FVbpYHOnkRY1l1sSDzhbuzt+WX18tVWZItcPi94tTEVddzlyR
lnboakw/IJtbqm6j5UUC4qYHPligdUtKpI8NSogcTAKZ6axfZcqEweIccAB8YNoCJ8KTrnUGBzSn
GUOcKE/Bpz6Ebv9E3A99YmwNEoQW6daGILX6PjmPWfRcoa8vDZ5R+/g3p+XiO6R73eobRnlX4TsE
B8bW5V9Q73G/PgMFG6VXgAMA6a90Woo0agqn63MU+hj7gBZrmytOzNJiXkqQTkwZTfkQtF1+nKzf
cfnBZg8WwCluz2ImA3S8KMJ0QG4nsL7ktkeHRmbfjbw8Z5VG9kkZu0+I9ngP1egGq9uiDLH5V27r
uyxQPUMisP/kW37IAHFGy6k859xcpSmaeoYVcEvWbb5v+XNLrbDUshUfqxW41w90/EhotTdI8Wxn
gHv2TLCBZKhO1xVLMAsG4LNAmYEiFzTKocNBthy0nUat6tg55l5ouc1GS08lCnuN9FfjK160Mysi
yZKsCO1qn3n5wM6+/5YEWUitcpWAo4dMKnaepY29nJX4/cKajLqbMYbc7tmNo82YpCFUddMrm4YW
Fw+048j8oG8HTWHXYmDScwf41+yc2j+1iq1y4yOJwSM7aWuQHq9va9DMfGH10I4NNXXxv1kxNvOi
lACnqDpnbvnZachTBwL4fydCOnOALHZtDcmfc9SU3zPN37dRpIjTLMwCoC+Cpcex0CP7/jS62Bl7
BIO9lhfVucn0VfXmFyoa3AUluxIgfr8QgISDaWhpWZ3NNAqz/hFWYzv0wcZR3bnzWgaApVxORfKv
YiQd0LmTYUOmj46RAPkUpAADPLmar6fyIY2Nbdo0a4smuzZIw6y+N1UHUBPBRwNOM4FQKPe3Mqf0
ujLpy7M1FQ8JJtvqiuD3gn6Lgncf4IGoH7Vl4+DlleGMdVKdQRe561ITPJj9FHaahhoC7kRhyTOF
xAX1EM3uho04ESo9ZAIEX/PjJI0gsdBM3NDfB5X3vSTAFRA39nvzsdzm53VIxIDHsTy3zbcxYZsu
UCFSLSggyNnRTY/ONNSmyovWgOcKCOV2eXbw3NVfw7VBPt8+psKsSFcJJIAbEM8RUOXI+OHUsbts
KPXyTJx8ZbM+dMmPwuFPDR1WRu+uDH8zjIq31/Ks/siUTEM2NBZF4xeuygHNn/ah0U/EKFbOsLs9
t0U5AnkCGufBlRK/XxzfvKtaICu0UGqUPvXDVIOEFaVxfeV14CdWZpEWLgpweqJDwUIdsT2jBkx4
SymQA7Pz1DOkW+imR0USqA4Ut+yS1sHnxFkFFqc+I73T2qzQgihIzwkw2NalqklRNby0OWYMXi/T
99JzReviY+3Y1aPnKsN787V6L7oGr54o5p8RbNRjbmqo9k/OTZ9stQQ8u6a9qQ0VKurcUUK7qIs+
XHCEekCuk+7u2hpK1zOH5oz+r3Vq7cfsm5c8Os6THmwL+v22us1XDsbAQbGqgL4ALIVkw7mbt6At
gAc4jvGqRc01UVypcxMq6BAMHXERH9XkchNE55Vt209ahToXe+v0n0v6nNrAGpq+ef3Xu+dyJUo6
OkNPqqauvOqcg40sD5mqn2NhrQzUJYLZFDXXgO6SXMUYjCQWRzXsOc2jPvQ1UJLyulCs1/z8Q2sA
qYIWUh8OggwPBrVKx0Zv2nOTrPVq69boZ1/5Kvi7hakITnd4vejshVcjOW4cpYUG6afkHEW9+aEe
inzj+KRSRKrnUjyEklAMDWcHgAFyNZyDR9hURyw6xXXjrMGpUHN7fe+eX4uQ3mG+nmjgK2mjk5Mc
8uHI9/9ueMmwRFo2sgY4jqfqXWtpdnePE96PaBcJRAZXZIylw24XTt4NDfNPUcc244eY25u7Z3Al
QDoUrgVk0jqu/dPkQ139OBzuzdlKM5AsSG0B5givDf80lHyNap3wR5DDT5ruhtGFrwfSKccxjMBw
0ZJ+fTGSrNfHovLzczE+jUWShdaIeLd5v85ei5EUahz6cgTeUX42dywZ1rauAgSZHwpUyaFtBwFW
PDgRKbmehzWa+lT3QXZG82/o7ztdVYAwv6aEABGJxAmHoyfvuBNFmdVq2dmhH9G0lRrfSHu8rVRz
I4X7ApDaQK4UTRryW77gRplnfpdhLxq0v65Ke9UkoJLPFMZwYa2u5EjHLwX90xjEkBM5QVj9h6RB
eHsiKgHSZviZxys+QkA14J082CuD3JuTBZSkILZHARhAn5DduN7uLGbWaHRufwKSGJ7Ka39SYYnN
9hsSHF30iosLA5TC1xJyPygHn/bDyQYNV7yOvU1fK5zS2TJdi5DPHl5aaeGmEGEgMfcxUIEPzNRJ
Gl46c2kTebHfY/jIeGx/Ryk6AarH8u4eCiEFFtYWKFhgMJMMFXWy3AWxxXAij5pOwx7d9beVaWka
4hmKzCYs1awrb9Anzok1dafxtXMfuugcjW9totCneTsubgqYKPSVipbPWX9UAfGR6/cmAAhwY/TO
U96xlZ01n6a22bjAN9a0aGuP9u8SrVq6prpw57nbd/kO4mXAHRG4UtfqVrApTn2Wm0DroGHlGGvL
2tNxXCGFt+rtxyp56cZn0sQrY9xFwOQcyN5tDq3KTs8XWywDVtt5Z0aQc1WUJXgAgqL96JXxqgGk
M0/o2kO/XTHc6wOICYMgUjcD+GTAWb6eMENPgp6w0Tw6b3q31517oxjS8OLsXTz4pt4AD0aF4a1+
2KCsPmlUhMTLKgN9AToUGIlnJWkO07jvMwcz6PHA68uwRBt3RDZ2gN6EDUqFK3db9F5YKfsh5rYJ
a3chWbx1LiYXTX1m0ck2j1x/rKeXPn7yyevtUze3TRCBdzKmZwroPkkf0WzJ2jIxzSPhYeetsml9
e/wFRQPnIU61gXngjSyZV4CWRHEFlx1JjU3D9vSJMzAfKC66hXUCTjNim5iCAM2TJmFHmpUQq7CP
Wt0/EK17Jtbwwti0vT0X8a1XgROBsI8+ax9vC3AjyW4/yA71xtBrG0ViX1v7wbF+N2iHiYKP3NxS
hoIkXdVIvLA7qHky0KeMY4ouI2lirJmKIigs51iSZFWbr4OK/nZhexDLAhseggp4NMtEOFPt1QOL
EvfIk9e+m8LyW42Szso53V65hXnA3gqkYzDjCTbqa0V2rMnzSqo5xy7YmtrKujcqDELEy+Glc5KZ
AUPQFsNz/dVB9CWbFKmHpe+3gP34jiYCdFbpiq1ZQGo9ipyjW5fhTy9T1T4sKLCI+Ol2APguuITS
+mRB1NVFS91jNpxrEgGvwVgHnuLuW5iEA2olQUFqoqN/RuaTT8hTlYN71FFJH5QrGv+8e5dBoY6n
N1K9OpJi4gMuzNVoFsQYeuYdbWPbJmtbBYi8MAHEQLD6eiCoAeR8SWHqvZUglHfM0YuDtOIm3dw7
ASB9o1cIRgRCsBvXE3DbgNEBCKBHK1rzYsXo3ZfV1fgzRzDCRUURTjjqxlPzi5YK+zQ/zODMQvGJ
OMemBRC8688vgp6DINSIjn1OQhZMH4KBf/C6b56K2GaurteCxO8XG23XftIBnT06pvGmfNSGTXq3
L4gYDo6bCbBXa464Ophe0sWMougkKFZG+tW1z3EXGlxXXBxzjUIoCjLwxAC4xQyyp0HztJHaVXya
7FURPSX28W6FwvjIuJlgZQGupLRQtBpMxtsmPiEwmHX7VAUKtvT98KoQxEEcBAdbUli/xyKVFolP
Wl8cnGZ4zAAsqdgLhQxZaQtg5MQchHanEf20vb4NPJXeziWgMh3ved9zcKrhFl+rU5CngVYEhn9s
1qi9blTaKqz/9bV9Pbw4NhfaapmkSBAU8Y9jtunNYWXl+spqPzSWt4os8Anf/9yDPHgjlmHD351x
lzQxqVhnkgCQy/7WbYKtwo7PT9/1+NJ83GCivKgizGcCXc46al/0+++7axHSfeSMNLeMDCJMd6s1
YWU+3D4X4u/lLRGw1AKIzHJn92k0DTyevEw7mtMAygH4neXej/d99CGI4rs9XMSJLmSZ19s/kIzW
wwhZPj8gKhwUqmqBBfVFBYuJND4ej0g7Ss5B5HVeUGlOdPQ/gxE91MGvfXu1lgS8v9ZQyrkA76nH
NvhOvCY68sfSDjaT1W9uC1g4IfalAPEBFyekRlEFryMeHY0028Wt9wjOGCdf1+baNZt9ZPmKi2pB
g6/kSQfe1QZK3QwToo7+M8naPUny/Ujpr9vTWlo3GzUHBhLtAn9OOijtwIqa5JhWSl+BvuEqQreL
w4OHBO8aaPIMIDrNbYJagSoCc8LXAs33xd1pP7w1UFwE5CWQlcKrkhSrJwZnrl9Ex7pDodSWmXd7
tTbeszpKVhHtnIe+iN2OrcsD52jV685YUbq+vf5L24yXkgg4A+t+FufsStQdxJVrH2lcfMhs+mxa
7S5mwb1Jf/EkuxAjH/CkLvsWz0Pg7Kz1H7qqKVFoiWSrroaXAhgOQMaBcBjYxwKQjIyAmN5LV7GD
i0oFILi4XkAMgLXykSCVk30N0KLSMk0d9CRO3/UseOFoDGrSdHd7W5b0FtzkeHTjJYuqDMm4d1XT
esC6do9G16x4ue2p9zcbHyDCJRIzopDq2p4At4JUgFeCYk0TSHkYsEQ3o8qILE7jQog0DVvPqd13
EAI8ZqRmXnNyb/5N6NWFAOlVWaWFn8UxBLRjjm4KMLn/zUZcCJC8N52XaN4QywQksXXw4gX3v2cE
/hhwqUV2GlFbyc7qJU3tJPKso1VODz3RNlOleHkvqOyVBGmnTbtrI0GgdIy0t5Fvarq/X5VgXC1Y
KcD0GSgjklSppJWpN8Q9xtHwoIFMoBxYaHbbu48E2BZsNFGgjhE4apIumZwITO/IPVbJs/0RXHP3
D48IKCgdgMiFbIOUfMtdHg2dWbjHPv3sf9Sst78YHiWEiOOI4mH5nkhKoyz6FnqEcLH1jYzfbw+/
YAA9A6WdgSgXCmY1nrEV5HSqNO3ofnOdbmVQd1U546oMVGn1edMsisRMA9e1gOBH/Za0TqXh0Wly
Wu2ok2mj95uieNLZBzLsiJGtPGutIyDul4rrY0GF31HTEaQOQCDiSUIns9Y1lk3BsY/fmOts7Kra
0/juhyAKxuC7/VeIdJXHlg7qNSGkcD6WW3p3aSywgrFwqIgUmOwz/R0tXUsmoO0evQxceG39kiX6
hnf5CwBdFU9mcRSk6xC1DyjlQYmNhzZt6ahkfZ1NpI2C44R+eS/47rqHiD5Yn1NDVRC/sDFCnYGs
ZDjIzsmpEt0lTY3LBY57N+5qvKOMGm1s3NzdVu/5PQJ0YleAgALhEh1rkpEEKHhS29HYnBKXh4ce
TN33j28bYM9G5QsqE+Wo1aA5zlR2eXMqrJ/5zql+3D+84B6FeQdNN1Cvrw1kC1acYSh8fgqGT36y
Msp/Ob5kgKNqKq2aY/zYX3nnu6lfAxdEMWLd8f14O0n3Rx9MwzREQXwe9Yfa2fK7r3Bg7mPpEV0Q
hajy2gd5hIomj9Snbu+5+SaoVYBLc+V5d8/hpdsGoqpyKl8zxwjh7pydUGEfJBs9ujtieD2+5Ns2
euxGtkMZIHuylzwkBVMImB8yrDwAFRCuQ3TblNNzfmbEk1801akMqv807bgKOtErYH+7raXzOwQG
XRgo1EkihSJXtSboItCLjvIT779mtrUaUQMcoWAgZ6qE03xH3q8O1wM6XIAKMPH7xVs2qOukd6oG
x7nbsSBkKkRE1fiSuSC804jVYHwrXg9eSH7eXijV8NKBGBwfZI09b04acsDON7B43W2OULUGQB1x
x6KsUC7Dc3tescjXm1MO4PD6wQAz/d0zgCHFuxsahRMh50rKorPJNHJ6SvMvzaa4m5cVHghOG1Kx
6GEQtL3X+zu5/ujmVZWeWn/NwbaguA0WzsPV8NL6k1iD/BLDr6nzjT0U7de7V+dqfOn6pDm3Iq3H
+CaAYP5T+cn29vhL3+8EcDRcQYqF4PP18oyjYU6TlqUnmmzscWdEm8FUxB/n0SLUrBnQIlFdi3ek
dCO0Qe7Hk56mKFk7+aRcNXWyalLgHPseioCKsFc11i6cCdSNoswaVgqMMPK72O5KWk9+kp70Xg+L
5KHuTrcXbS4gANgMMsd4qiA5KVeN9jxCd6rmoME1e41Cu7n7kXQ9vBB/YZJGkqUI9GD4KR22zjCG
pdGAqsVVbL1qFtLJwInnJQILxYmFZboG+dDtRRKaf+34Xc9COhkT8AzxkMHw1B5Dx/6sbcb2C2p9
7zYfiKIiw463Erxx5EKvFwu1f4CwIHQ41WUVepSEteIqWlgmkeNDCycigvM6o5KCZbA1h/bkruz2
lZp3e/qCwQYpUDDb4kUhv7m5Brb5Ltf7k0GeyzxYJXFx/z6LxwQqNnRBiCj7xchm1OPIg/FEyGO8
S4K7o4LiMfFneMmhTNIhTuIOw5vuW5uf3M1tNZobKPhhANhAjwZI9eARX+9vXY1Mc9xSPwG8Xnss
dSMPEeryUYXU1EqcT3mvkcQF5zFelK4DYzhjFbIp3l05s6YTMx4+UWN/eyryiXgfHe4dCMIRtYN3
cz0V1xj7Ka3YdPLz0f8I4PrqYGiU71ymg8SZZhFb3RY4nw6m4gNnReTXUbYjrV3rexP6NEh/SL6U
/iZmipfwfD7Xw0t3R4LK+TStMbw1gkqq+WLaaDjeJqrkj2oW0rJlelIbsQMxnb2q/HAKFBqmGl/8
fmFu8eCIA04wfhEgDT4+cap4VcgqDM8Spbs4e6hCRvecnHU1Iryuu6HvDgY7GcHa13HIX+/e6UsR
ciQkthItqxHePBhmWLNVovByFpZIsEag3SYQx1B2AtPAallm5d2h1Xd+8RyoUq5L46OOAUkLUSiA
qs7rLWi12igbknQHRDiBFJeG9y8PKjTee/wsnAZDckFMQCn5FkgCDqKpkKAXOP9xe/2FG3Z52WGL
kdbBYx0Xv40CLElHG9Jx4qB84uBUD1qELtAw8h9w12Xa6baghZWydJTjI0AADGlEIK9XCoXBFCc6
ag7EDaN4bShcD9Xw4veLs5B5PljVKgzf0zet/2bfC4rwvk4Xny+OyuX4I+mKvsf4uv7VqA/p4fbq
LFgklDcgJosIuOhelrxlzXW4P2ZFewBwyzdW8a3Xa6HWeltwECj8joVDfSVKuvZyK7eQTMjbA2Fb
o/tJ6aZsY4UM1XQktS2drnTdAdMxknWUrjW6CVioEcXhlv3z9z35s2iy7QBLB6nRKN8ehroPSamF
QO0JJ4evUvLbYA8NUU1r6bDA0RMbha6GWWff6FYga4zr9FDFXvTN8AcQQiZVZj8kNBqfhpSNj9To
qQp+YVZLjYkKmAoU5f2DQCctp1alqL+ovPRQ15n9EazmboTbpPAAnNGD18ULfvdN0m4j6rLnCkuf
hIXWjDwcfLffanULHr0onQoQmfB8WzterLgn5tsNnUXxsydaHtGyIn6/PBydRUjDsC4B2/Nh03Qv
rpOu61LF0jPfcMhB1BctK8KKyM+Xupl8J+NpenCb53RIHgqtWveAziTAYcgPqP1VqPGiPDTYohUV
eVf0Kl/Pi3foEB0skh5YnoSolX/0sjdz+KS5m6h6MPtEIe69+lEyxnD7deQE4FmjNUByewLKcpom
eXZgTcV2HlpuwSnfGO5jVfTWZjQBddv4NrAh2dDumY+uZmoY8RZ8NV9Rkqr/6ugEZi+t0l4KRD7C
lAYZil1z9uu2sVqwIFefaV4vi4Huqoihs+fAx+RDaxe/NPCKmJ33cFvMgkkHVRUuP0B9gWbOl8Sk
aTMEowlja756xuZuWi8cKg+0OKLTGDVAgeyfT6Rx3KE260Oz1aJTUB3u/3okn9G4hfaLeY47MY2c
2ZzVB9qtHLp2+tX94yPxDMcMvgeej5Ju5n3n6azL+MEmT+m+zf9i8S+Hl26JKOVOaXEMPzonJ39j
itDKwt4K0BqRXkG9x6yxdMyJ1hBN54faWvvpJvYU0V7F+HKui3GtIEmE8ftsbUdhr3DLFk7A5ed7
0kEtGlKVPRBxDjbnD7QF5WPQrMbJ29/e47ldNeB06x6e7wjtu+9pxAu7mrJ6bErdqQ+Fs5+IE071
gTj1Kki/35bzHiyTDA96PlwbmCkuGjHltHBhRS6LjaY44Gusld/41soo3GwVlNTcJhoJVhVQrTYU
luspCYp67dKhg20C9O9PNAvURy8ZvlrRmP+eRpJ+BGVHfypZQnZGF/sfWeoNW57iYtbjITfDobY8
1R0533BckCZiZ/BlEX+Xr4Z0zHJnmBJckek2CnUV/ft8w+GZeagkwfPaBQKQdMPFht7lQ0fTA0ih
1oX/xIvXSRVQme+2kIELFKVKsP+y9ee8susElQyHymtWFTBTo+4Ex3CVZdr69n7PZyNK8NGhIHJR
wgBeG/DOroPMCZz0YGb1zizOrWmgpf/3bSHzHbkWIhmo0a0bgKi6uKzdYUWtk10a4W0JqmnINmqI
NG4PkEC7HnB9H4Ng5ZaVws6qhEi+l8t54RYxfC8g8yfVw1Q+6aqOw0URCNwgOStIXOWNN8Z4QoUM
tsPTttNkhD2y/4H55fZiLW7HhRDpNh3ioEJJAIT06RtJftaRIpq2PAm0LYgjaM3aS6fUdgCTjHXS
zGxVg+fWR9ocKqDY81mTmiEijgiQ/78c2ek3HQaOqylID82XtA3tbF2w3dBs/W3vrfgbwGFNldc/
nxni/6hTg/eNf6jxuT4tvZbbeuwX9NC1/YNNR3PPKJnWdWQptmhJELrWUTuDEkhr5t7aeZl7AeH0
wKui+4SOKP3JA0/H62RUqg6vua0RBWuoRLdRsz+HxrH8gZK80opDNuzb7CGunjvyOlaKONtc597L
4oTJRNIBBMnXK4d8K/iHc684VOTZ8LeZCnZhacFQdve/8SUDwEBs6/olxk/Zqxm8sPSDnyluetUU
pONvsXYAfgBE6MZu/OjW69unUqzA9cWLfj4EdsQLAxZXLiAM8tZMGtcaDsQOTfsraj9wdcXJ9+nn
bTnzaYi+QV2QbVuWyP9c70QzkdxzALp1KNM92WT1/u7hUfUKjBADZe64UqSN4CYjPrf5dBja38m+
vrffCqxB4jUEHx1dLNAlSY+GzukyPQ66Awd7jPVW3F3Z/o8AIK2hSB82cvbU6AD46jq0P/T8p+n9
pIo7ZGH1scdYGvT3426Xh6/HCZUT2ohwdhytsh0YQRQC5gcBTVAiKIGSWmRdLUlLey+LUZzPhoOT
OWFcH3z9GOX3giBgkWwAf6LOEk04cNml+jGKDtfUY8Q5NGAohv1rFPmquU0CPSngupDAANAUUvbX
Ojq1NEHnZO4enGeuf/YrusmCcuMYb7d1dVZ8J+aBEBtOA5ZMPJ4kOZEdNQkj3qFODsYPYOBr9rb+
3Y0/gaO2j0tFbGRh7yFNgLQh5jmviuqLBGmmEdLaBGjPh7L4i23BZFBZhFIH+O9yiHiKA7/Uh6I5
UMMNXwLmKW7chQlgfOSlRcxFlEVeL1cH1qY6SZrmgK6QlbkBpZxCeYVxkGygKNtFLh+uD6DaZM+k
1D0CYIfm4CY96s4/NuQjL5/8s/a5yqbN7c1fnMyFLEnHilxLgjaCLO3/SLuyHbl1XftFBjwPr7Zr
6CHdbXfmF6Mz2ZY8j7K//i71wT2pUhklVM4OsPNQiGhJFEWRi4twTto8UNpbUfTQLuQqAX9FNQCC
drqgXSZTTHvp1yG21KexN44unXzmaKCAkvVU25oL0ovgGEONCS8IP98Y1hUloiMdcg9vg31IncPt
S4XICwyXhypUpDLPh08RUlRSQnkM1x+dnd3fHAIArPJkfGErai0DAjYhY1ytDwoJCkeCRd5SK7yc
UfOIIMNl6qdpDDTum+gUE/N3vXzrs19N96NQv5fsj6XJ2rVd0NbybUdtEgBBcEjAY8Yt9MlT3ZqU
ecW7cYw95vmVuVPJsY8WMPEO6he7CLzirirumx9tGzRLMCchKV9BdIDQEOrdr+/bhod8/imCXtS1
5426Yozx4jR+qzxNyvcl/06UJ1rwbjnWEK/Zs55/vC524wrCAQbPDzD4cCtFUme0szC6kmYwQ1/7
78CLAdV1XcDWfoLQFRloKA2HBJyvMGtUQzEJt0POsGvzY+d1d9PaBbp5LL18X7vfrsvbnJDFi3rA
msML+M7lqW6bF73m9XFiWc+dkoSsWT5NN3MXccXB8wKBTkQtuGU6FzMzUrV6g8gOaFiU5qDISiP4
vxetK4rg4ZnBw0QcVXANzBXcLkqadLHaPfaZHc7Ly+g+2s3z0A7721cMMGbP5mgHjs8+n0rVmMmY
6jpihllr7Faz1v1smVt06HVkNNF8s4VZgdKVMzogiguHUxBlJVZt52we4xlse18ryvqdln2pk9kI
9TaVNVTYWEMO29UBRQAyC07D+cRswNicEhSIsdICcJ6jo8K9qx+zFXSbN7+YsHZQh/cyO1yHgiOd
ESczp5WntNJdMQzB5Fq3X+fuOyAIkSy8PERCnF5L8jJbnCFO6gQXU5h1sjJRrlHi3gAPCT2AQoN6
V7gBPVIQVivVHA9puQdnqO8Q9qRO5Dgt3jN16g+20ba+mqoS9du4DzEhF+mhd7ZXcWYFigjTSXfH
mDrs+E2xbyX4wUnFEwpoAkCqUEsvZoO0mXXmWrMppn+UbK/KCJk37A1e4vp7CSdKmVTBEOhquqCv
0TrFLDF8Z/yKvu1BushiZhuLxJ9QSKqgSIcXdJ6rcseGZDIaZD3yz9qP9e26AbgcHKk58BjgFkCR
8EV9Di97dxuAUeJpog/w6R4Q4pfc6perdC5C8ErGuneTHvY+HtQ5WGv36CrOB/Sgk0SzdG7dz5UY
cvDYwaHHc/kC7z62zFyMos/jIulrNE5kE7ppJGbgrOOT49V3pvY1bfuw19Od29npY5vQ5S3NSfXD
RYuavUft2WfgbDp0tply/qvJr+vKDMfKTfdeYcrgsJe3IwiZsZ28ZAVhZNH/SPViNpc1zeOclIfU
7AJXO1Trcje57M6G1w4Y+vW93khKQyKMPKfu5CkKQZPGqS08sB2TmBaqFpga9Wv90Q+HxguJ2sw7
p0hnX1c8IySuDShoavzsWpPBBaHTbh7yUeIfbPg9+CDOMugAMQ0eCuGmW/sW4BPUrMaEfFoKZObV
XUsf6uTenT9kg+EXmrobuh+eLUNUXF4PoHKArXun4bUvyCmyVZ/X1qE0tsD1vTbsC1iMBz+b3c6n
gxFVRh9K1n5jtxG5Q+wOjR03vE1db5oSTehJjD6l/tI/rA0NMu84ZVZosi+juzeVD2i+Fxr6fQE2
/0r76nngbbZCYBXyJdDLr9c/aOPgo2wJ/eHxPEQprJg/oiU4f9Zkomjevu/TYyp7426c+rPxhWux
Bdmtp9KRxkMb0b7y+7H1qZTkWjYLQYEa5EQoGEBonObWrmnfNGkXCck8TMGnZOVip9bS03hxg66+
Y/rBkaGXNycB2k3uscJnEWskUwOPzbJbaDz9Iu7e0ySvts0ZnAwv2N8evrJXgK4txpN2AgQefJsy
LrCLhgEgNeYIG8BJoFKwasI+zJZdpLZi0jhf7mev8QdrX06P+L9jHquShrQKnDEy168skTGJbhxl
pBZ4WTqMPp6nglGrLJ1ZndvQWPceLbrP1zJw4Ompzyjdkrgrm6L4FcxfMwjFC6JMfUKa1GyxUU2Y
JuFI/SQ50sRvpptz4QZIJv8K4r70ydN0RMqkMhsIMrXIbT70d7effRsXO2LLiA06Yqqdzd3U6kPx
fvZHup8lCre5TLaB7UDdIt4v/PeTr+/mAcX3VkdjxQgK66A8GW9oiVnJWnxu6TWerojRau/ZV0Hn
7Nxsm8LE5bGw0PGAZvFBDXJ9oTZn8lfERTa/1kp9spGuTKsddrvWIzcPpmRXSD1wvqOC84KGCv+d
zPtNebJmJFmSObORI/M0fyD7Ytov6P57a2thfkxPpQimoGv61q0mF5m43J9nv5al+jZngVce3kMe
bhZH2BKqurOi2hmNkzUwEEBjflXeWXV8fVc2Nx6YS0SJUINxkdkHiXsN5AXyoimautvpZ4fdgVvx
uowtmwxiSN49AeAuiDrXYfhGo7FYTRWjd52W7ycZEHxrpU7H57+f7HfVoeJ31foqXr1PFqiWc8Qc
U5TfUE/Wfuz9DS+olvce4URYDYg/EQjRlGWSO25ax6TIet+ZzW9F5qJRkR6oDQpyxvpoA4hJjexQ
NYM/tKbfG2TXO7fWi0L5UGeM9ukwOQgJidGgvDCpaxPk5fRk1zl7l0i8yQ218ODRwKHhLz3UcZwv
KaVsbFurLGO9aJ6aJPlJveGuZLnkObOhGbw80cFDnCd8xciCXvYoEiA9xGQ/3ywZrkc2Ov/9RC/y
tetQdNyVcaa/UCeWVbjIhhfU2mAAcXWI+sXe+sXb2cWn66dmawtOUaXC189opJcuQ09ia4Sr8VGx
Pt5alM2V6FSCMIEVVYl633IJ5q40d/OX6xPYyDSdYxWESIilT2uOom0S51XvkyVDhcDdVD4qxAsQ
rq+1fQGSXTq8Xhd7aQ3OpQp22WDzOswMUifOmRY2y9EpfPP27ANiIaiKBJEdmsJddCBausFJh1qB
9Z/RLCB50rKf16dxqV0mKstQt8E7Q6Cq3ThXXsXs6jHLlQIXf+ZryUuShf8gwEIQjLPpAkQg7M6a
zOjoRNoyVpr7xFNCtxoP1yVc3viYAghVAEhDaAeMH+dTYM6ir+jDXMTjEBZmEbjksRnuV5IHXn77
ZHjExeUPciSgxORsWQJ2bjdzGqdavTOyB2e1JZPZ2I8zCcJkvHRdikGBhPqpM3aNs7++VhvDI7TK
+6aYgKZdxCUV0pKlmdQsrvq7OmjozVcwIoPg2EStDicrFK/gylxzTc2KJm7ntwJUfz+uf/2lrTof
Xrgu0PizyfoGw9M8SHC8iT2HtixCeHmwUQIARxsMPTbn3+PqdmLOEfaZEref6lfVDOuqCdHeIrTI
cdBvvpTO5QivbZPRplRGyHG617kBsu7X9cW63Go8rxCz9xBiQ6JfTHl4dlkA90Lz1+GnbT8gVXp9
+I1lgqIiGY7DwKk2BEUdiTOrE4qagHVxv9nqsicvStYdEHX+dl3Q5aYjKAFvDqSn0Fh0Wj/fj7Sl
7pKXYxL3yks17tN1b8vckI2lQgspeCLApMDeinPRa8NjDfKwrynbNT9qWSGkbHjhqjArs611D8Mr
7Rf3RzNIsA+X9g8hX6AekHji/YNEiH3V9ZXe6X3xio5ehvGalV+94tXOw+R24wHKGfhpHIOEs2EK
87CAVndmayhfG6X0LVvxHWd3fa83VgqEVihxwYWBKKMlHPDJNHJ7NN3q9Rn03j5DF6z/bXzhbDfe
ZCpFk1Sv5roz52M1S7ZC9v3CmQaaf0ZAEd+vsyNle1eyPBtHAelFXDsGasHRvFV4q7Vaq+ImrYtX
4r61SudbBODxXNZUYmMSp1LEUENfsaortaZ4VTy//ml/uXkLzkYX7AY1e7cu7ap4BeHGyna9efMV
BNYyMElxTCSelCIacmpn7K+XF69o49qScJERwmzuwcn4whYbWjLQwsqKVwft5iYgiYNSFh6TiRC2
ma0KAvdI8L3q5t7Lwtw9aLJGcBvW+3SVxLQ7mQpWO0CCvVLXmX4t6JMemy36hlh9k+zgYq3H67vO
V+X8Qcu7goIfBuV8aN0hupkMfBjKikKpV4sxtJ4mYcoOtfW7t6hfGV+79VaOW+Th0eMAoB0Ig9ss
XhpUT0qCZvPFa6e85f0sJ+G4PCTnAvjvJ17COGaFoTct1KyL7PaunffXF0w2PteRk/Eti6X1wnDU
k/WIhqpS3NGljp1/v2Bp65S06+hhgdIybIxw8p6KW3vYYw9gw7mPYBnwzXXB2FaJNRsLIN8xwkpA
xNTlzcYc4yNqhVwc8NzwN8+XyMnSukzL1I717qk52rKy/Mtr9Wx40ddfm6YzK6pYcd01T66p/PYc
cg/GqxC1EAd3IuH1Db88kXiDIeeNrDcKBGDfz2dTtMXItDFZ4iLMfjTZfqqCxZPI2FAqVB5xkD0y
F3juCRd4Ce5qr7cmNabNC2M7Q4YXkY0vuGptlzt6oWD8zIib4UU3JDvO1+Dcinh4CHN2DNT6wU/j
8k8PBeFPssKe4qqODDXt7ljePYFx+DeqA/+0rLsfzSG797LXG7cGpQKgqgQwBaoGEhlhazJtUpY1
08dYHYhfm77VZb7qfE6nX/8gB+AkpEZ4O0hxep0xMsVVUc+do467n8KyDRuz8aPrUi5OPmYBlmmd
O7vgchXfaAkbnbYkNQAc1QFJkcwJjeZW4wURvLyekx/xZLFwR6Iqc8w0kIDH6Nq9BvkYLpm3SHTh
Qte4DAQnQY+DfgsoHj7XBTK5BRpvmUDCJYdyOH6+vkgbo6OaFG1SOcTikozb7UEJpizlEqPWfNqn
7e5/Gt4QPl6ZpqkvVgw/u4/aYSS3uqGouj35ehF7TarEsLsJww/KPt1Z5u3bi+GRlABROS9IEL6+
KBqAe219iadHrT5O6d31xdlQ0LPhBQ+x0O1kShwMjwYLrvvBJB/yWynAAB3F0x6sRMBPoVBDbKRh
KzkKKOtWjfM+8cv7xZPBQzfmAAFAbuA04yCIyLmhZnozL5mKmtLETxXDZ2UbTLMsVrGhpujCicsC
gCaTM7aeHwLLQwAB51mNSztsWOjKUOlb0zgdn8s/MbhsUr0mYxi/V5/L/KWq92su8QzfyVvOjDr2
Ahkuvg8Izl8U54Ch3EURsbHGNB3XO0Vtmr3e60WY9FOawdb2Uda7B9Mdv+JumX+1+krgTMxqS31K
dS3OlbwKTJNq5g7kpRmq+l3qay71Dh3JnAAorOop67P8F16tHvOpqc7KXgdVaDg6s33vrs60nzK9
OiC2h24eS118x+vX/pDYwAgCWrkOTw7zel9TnDSg7mzF1ND74b60mtBz2nAwltYKbHV2y9CoKgON
4pVyT5ZUifBWNvZjoWUH9Hgvwkads8w3kFzfo7Vz+kNn2RwlzPqu9BPzLUB5fKJO47pregeoRz0N
VI0Vx9XrVuIbOtEeUeil+EO3Dk3QKabzhbpddRgy0h07Soagy4o+aupl/ZWaxvRQZ6jLpuU6Bm6u
ZYGr9Oq+A4VpAFRX+1q6JA26ou59t9SmPfoP9P4ArPtPdXbAiFLbZsyMZp19sCslwbLU9jN6hWg/
qesyEjTF0kaw/Sp6XNogEAPbTO99nAkj+9ZJfwxm4soQj5fKiJobRBZ5BAIoIE+4hhdz0Ud9QE+u
Mc2CUsl7v7IUf9bSt1vtD5JdiCjbnBwLgUxB6VF4Sey0zbXIcY+pHjar73383yTwmZ4cK/SENTWo
pBYNDmpQq2OfIH8gmcWlaTifBfc3T2Sg0dtalStkUNN3lrCUFRZs7QbYWfg9j0ML1+h8/HSBYUBH
WC1azTf0YvCAvp8kpuFSBLw8iEAYFhYOr8dzEd1amEMz5WZsmOBaQR/NfJfYP69vxeUyncsQNhvg
5rbrgEuItTz0nrL25qsSw/OoIqJaoCMWq1pdozHqmjlGbDPlvg9qQOX+4fsB4+GMAujtJ95kill3
1ZDirKbwFF09HolkBlxPzs0zZnAiQNCjCaU2qcYsM16t32DJ8juS+i1FxYUs9rcpCMFqFMwiPnAB
CppMIIuLpDVj6r7O7GAkn5blq6vLeoFtKRU6VgOFwO/Ni1ywPRX6PCPggRqx3s+6ewLMIuk+Xd+V
i7cjpy3i/XtQjgY/WwQ4tRRdaLqOGfHKjHB1Sr9mT615p42fCP19XdSWAgOFBnwiIIGX57Cv1XlQ
x1mLjfYjU16mw/Xh37Nn4v6j6xRceSR0YHqFV3yhs1zTkkmLx4L53vKHtvMBScMgo/ee+0vv70n7
OKtpoPTOrmke2PAJxQJ+a3e7tYq16mkenqr2p7GigbfEy93ayb9fhn4I5+Zh7UfXSD3MPCcv7eov
AJFNkrfS1uLykkKUScK/ArPauYjCZqQkc6ejLvmoLg/ry/XFfX/Ui4sL/xAHzMaVdslJr46qDh8G
Om+ogVO7fqUXAQMNIDkWRR/oSxG2ygfHBWtiGk7zvmjcvZb/TkAVktbf6+qod0dF5n9fThoVqEDg
g/MXb6uLOgzHXl27x+s7UkkX+HAxJC+3y4N+Pr5gchttyklPMP7S/pkNZ2fqw24p7txhkgiSTUTc
vTYxzGaGIAO+CHjIab761zdwcypYJyCaQPRxQV2VcSaIFBVrkWnWLyAmex2a5m5uh+8dkzFkbIni
BV+wjiDnuiCyHfHaTvKxtkE1NT/ZQ3roO2Tse9y7up5+uj6ty5Olc8rt/8oS4kR1Qi2HFJCVDV8N
nGZ0Cm5kQZWtzUGIHsgv9FrirKfnR4t682wmeWJFrYP2ocPgyxoNbk0CVSSATeAAIdUqeA9VRtBn
BPdNlJnMV2Hlm2Te4fBcX6rNaQA8x3tq4RUjIpgUhS0rhYcUeaCtVn0FzYOuC9icBr9G0PEKvV7E
MKRNzD6xhhXTGAv04FBDSvqPo8IkZ+US148OTgh4/leO8Op29MkFwk21otxNgpIjckttZ7SvI2oA
i900jcGi1n5ffjXcz9dnuLGEvIIU6oZgEQpmhI3yNJKhcMNWozbFU9n3tP318TdW8Gx8Lv/EE87S
gdktw/jKGBheaNIg/3JdwsbZPJPAv+BEgpNTL08HSJi7veZ+y4EL/ElkmPCtZTLAsIrbAvQ1eJqc
C5kSsBy746xGjvNcZM+yuq6tVTJQII4MO6pL4a2eD6+kdpuNxqRGnoG+ZNOOJK5PZAlMPsj5fYcn
3IkQ4QmXzI0yqAnmkK+VryQ/iqUOHPtFa/ckP/atZFskUxKPTtc5k6bWDNuSt89OZb+5c3vvdtnu
+u5zP+PKpEQa5aUDy9S8YFLr9GAkh7yP1fyD7mXg5pHFezZFAQ6GEknAkMA5fr5Jq65oqTFQNbLp
n6X8suplOLPpkKdx1RSS19eWUsMNf8cEo8JQtGyocunBPFipEaqFw0p9S7hbghtHe7u+fNty/j7r
BcVzSvDXqPagRkV60Jw8qMkuM18N8uu6mEtleOd65CX20MCLqxrFPGmr0mQFjnqXz3ep4belpARg
UwTSnPAHQJ/kioibzKoyU2vXFUDEA4I3Ez3mo+Q2uFwsJDRRLcfbfyEjIT4sUvAUNAa1VmAp7UDr
9lR5svSoYrf2iuQB0lM5/DtOLFoHY7NSaq+xBha6X2svmcalLeOdAg3wW4JyEphqQY/zmoDLVOlA
1NEGaxGieOr6ZsvG188/v2XugMBl78S03FkWuPAKU3ZfbuwEnHagVTjZMmcUOxfBhkzPqE2SmGlr
+tbTJIlK13krwAnwpZzQeJgatQ4uEpC/+eWorHtecex7RH9Isupu0tVgapXfnYWmtYv78dbpI/YD
0kq+uAg7iPmXMp1rb8oqLWqKyZ+OLiJ7/5sAwY7rlUqtcui1aLa+jPuhl3DUXNaFcrz53wm8/36i
fmZhd60+tgiQ9dVDi/zxMOJAGc781Wmno+2iym6tDgkbvpSjExIFfXhNZ6eC5aGx6Y6aqJWgFZol
EBZm6Gk89HlY0EZSvXqpZPhIvA45ewHWWMw/g60/76zG06Ip27lpCPLaf1jkv+OL11eKBqFLQm0t
yrUDye9a2WWy+f3AyIBzF6H3i4azyEoU6ZTo+H77kzt8/HT96y/PB1bHxQnBfzC54vmwV69YuirV
uT9xtzIvWOzDOGe7eZ7C65K2nAoUab7Tp6AqVYxE6mNvGWmv4qJayJ3jlTutsu4W0w1mTRn9haHE
0JUx0m/O7kSmYMCs0u3zhUImEmS+4t2t1YNutL7T/b4+t8srBat4IkcwZCSxy6VoVzVaqs+o8ras
72n6D4/YMxmC/z1p/QBFgwwEIz6M8/Jh1JAUa5BzSWT46cvCFn6wT+bDdfLkYJd0dJJlWtRIZXnI
mxfSR6fd5TbaHizNbkWPFmQTwqr7WrPPjQqX8PX6em7tGxpmwnXCqxzBLMHZGNRqNUCbgfW0YJWf
QfWPBr+TrOvTlkai3wz8NCTx8Zcgxax7C1kpzHLOPlDy3A0flOljn30EY8NO7SVe7iWfNdb0VJpg
jElrJIzNkIa6qHsL/S9yMEAwsw3gvu00tblrrelY503odl2guut3xopwaNOjamjhWK7f0s4NhraV
mMfLuozz7xKN+NKkQ2bwvXZo7XvebyO5ow6CPqOvFseMer6qkV0iq2Tc3OG/ay+6yJmr53nS4mTq
5hI2mfnZnpWwyftdSmS9K2WihMM5ABBrFxQHZ1j21fzSzGHdHg1ZMdjmZXiyvyKr4Fwta4smQGqU
oGkf0dg+sQu/KetHrUv8JUXNXgr62nyJrarYD0X10jP7fmlRI06Qh0yRG0QpBMloaKSFTwjrgrZM
j9fP1Vb4AC3R4feCjRtlxSLF4pw3Xk88rvLFfV2jPaKy18y7sXtcOtSRlslj1iJpV7U+Qwr0uuyt
e+xUNH80ndgUl465DfVXo67f0Xui7K4Pv3mYwR70HqQFakYw9TbytQpeQjBZxR8P75OyHP2cIKM/
fDfYW5bJsCEb8ni3KpCgIM0JbALXupPpUDp5veIRvJGTHa336p+GHRZjb2kfUxnIkFsG4eWKdyQn
UTPA9ARCoXNRWUFVz85KrJy9/Onc1SdgbajcPHYTFRSvExLaOdkzZdlfX9KNWw1yMT1YCKT1xDaX
qKDJuqTM1GhKDzYJrSwwZM3PN5TiTIRwNhFHm6zRxNSUuQq09guQdber3ZkE4drM1alzaIl9csC7
Ad4EMI9M/6MI4bYsKmWe9QUiEvra9/f5zShZtM/kbYeg1ThAjogT0tM0LUpSIJxA9HBad8DEhLfv
NKiWAADl5ZcX6clhsrKResYaVa35nc5FCHTg70qK0NtSKFdD9TKC1uiuI4YQSZeRoaTOGinevWcf
WiX3VxT9XZ/LhrkHzdJfIcJuKBWsMHJka+Q6ja/U6PaBBtnaI80lBkc2Gf77iQEoqrkiHjUxGXOX
9YFXooZRImIjjsQ7rCAFCoQ0T4Oei2CIx9eD6a1Rqt0t7B4u1/R5tm4Oh4BOFnBNhK15/v4iHNIN
duZM6hot2qHrDkCqANpzfUu2/Enw1YL52AGUETSNwloR1ehxHS1LRHT9mKipn9PxeQRaZyLObqqB
N9f0Q9mPfwajf3CIGUxdGQyGbMs2rA0+A2lrhORADysiFVRvUlyzNZbIDkhBAxBYBdcnuqF7ZwIE
3cs0cwLk2FkiExjkYteYP/pC9cvuVmI0qDewgygtQcEmMvHCciZ92kxIzIAMG6Rovkcl1mDLSwB9
Lt6cJtjLeUnrud4hrziANktZ4MpM4KIkx9Yog9p5oIayR6mrv2hPdlL4nfWiOj9vX0HUuAIkgXw8
7lVB5cdEpwhaqEbU2/vB/ek0GQKAe0OS0d04WEiiIN2E7gLIoIk8GhOQi2tLNSMixWM5dGG35KBU
+FPVXoAk2j/MiBMBgSzNRpRH8Pt1EJMay2iYkTs/r8mbPT4XGtBhRIaY2NI9oDwBAwHIYCNO0Olm
VhQMcki/M637vvaN0Ucxh0THtw7RiRwRFNsveuFMKKCKZvfJyVt/vJllHNp9KkDw5JB7AFzGgACV
3qPCtpBB+C8pdbgA0HRx1LAJaIngieZzBoqqWjWjWi/UQ2+Nnd9oY+4jAVo+GiniRMnat4fWrt/0
ftZ8PB2boEdq2feySRYq5mdVcO5wjDUcY97qDCnQ87NWWolRZ8psRfXw2IJNv3rUBskTb1sE7lye
w0Vpt2CVxmFIkYRurMjum7fCTB9drwZjqLW7ruibigEs7f+LEazSTNNsHVSIyU0QULpzyP4hnom1
+iuBH4GTK7fM3SG37dqKCrQh3jH99foENlx6kIhxtiPkOS8fR7m2ZnnVaGZkD6GVPJg5nJQ9oQ9o
9ShFV2zuyYksQQeXnuGqwCUVVaPuF3rgNsC5ykJGmztyIkTQrXHsFtK/CxmC3+rt6GwcI1R6WOBr
gnMqOg42Qa5zyjMYHOy1USuPurPcXd+RTZt2IkKYgDPraqW0OU5qVrsPqK3tA1sBN2yPZmd+Y1Zs
f7s8B8gNGxBn3H6qcPsAvtPbo1pB3mCG6A/nG+YYoBNh2N+O/ceCaWgRx/O4YJIXjJyzNEzxmsaM
lPbYkOPx+jy2Nh5XG24CvH1A2SscRWrYRVlqKUxo4StvpYyMaEt5T4cXzmFVj/aS822ZzJ1F0Qr8
0TUlqLGNNy+cxb8zEM6Hm5YJmrVhBml1AF6+rpAhOFbKDoXZtc9kvfRkExL0DET7ZYomQ4AgNS4i
4E+zpgHndbi+KXwQ0dKjIYThgL3pvY3eufUCsY45VAYxo5y+Tgq6l6I0OLV+6Mbnxn2hMAPXxW2d
HSTvAKDEC56z7p+LQ71/54GGyAQQQQcE/7M9KWE+E/RB3F0XxAe6nNdfQcLiJSBcLlodghbU4t33
hD2PGbiWaFZ8LhHNCN3WkPk6m/oNCgBw72n8j3BOa6+fG8qoGTH24ma7fJT4bNvjm3ijIviBIi/h
dNaU8e5XqxlZ2aEpfG+WLNmWvoHMCxZA5zounk/gBlq3aBo9Mub9WO2RkqCF5Fm3tf2nIoQzWmTz
XKAESI8y8KqvIdPv6wx1ERIl21ooMD5o4DRAv18k2c6VbFxTEL6CIDiiQ9v5uWasgTe0MozYloZx
6inwxsBvw/vtXIqaN4bB+hwccZqxy1f7ziu80FgUvBGzbm84N3fcxm2GgBfvCQbSjIv2TXOSKnat
ISmGppLZl0n2vtrcGsMGRghlC0AhCCdT7zpvXTSKTo5Lmnx2Smbsurorc99aTCXwrNn6h+sAT3xE
D0G/A0J6YZfmVak10+h1FAE8Os2TJTuOm+rMMWngUkZdrMW15MQv61B+VA2lqkeFVoZtBnai3xqR
2ejNVQOsEo8oFThEMRjSOeDxr2Ybq9ZYvrraoZGoe5M+G73EXd4ShJAnQuSgY0FhgzCbfrK9xc2x
++OkFQG16Cd91ntf1wC1Mqg2BLebz1NxwuYMlmWTElTx0Wh9A3tcUaJ17b6aPhne1+uCtnaJ89Hy
mAF3cwWjpuERQA1PQSJ5/OrM35N138kY3LaX7q8I/VwRWh0IjnWCCKe7y71ds96Z/Z0ma3W85Ruc
TkQwB1rVu6SssWLAV69snz5kjT87hzzxjT9JEl5ftU1hUGr0LkV2HOHX8yk1jaIPhoLDWrbDcqfa
hfVK1N7BA6HU7izmIVfStrMdIq5J0C88AYv89Q/YXFOQZMBzQEIUhCvnH9C6Lk0yt9QjLR0/tB39
wfoE+RlE7fwpkSnjpo6cCOMfc3KS0xZI3UUpYPm6XferIkcpkSU/PaK3wIuncfMjCIxKwnMJpVWs
tcdt62TFef5k15Inw/YM/o4vzKCgOjrHqUSPENbye/1XVx2XfygMg9v+V4agE+VC1t6bIKNPVhYw
a/0CzdfRdXv6cn3vZZMRXKtpTEei2ThPAOEcEKb1TWUKc1kHTNmW8CNwsultxghrTEiBfc/9rneO
SeX+i1HlLT0RAPMuu0eX02I0E8pjoFhh+kFRg+4DkzFZbK7WiQxhtRzUTCoKOgoCKfM9Y/tBO47T
n3/YELCVoNKG/xFTYoVXpVSrsVR6cV8l32oz99U5kThVm/M4ESJY0WbQC20wEszDelY7zydsZ+Yy
jt/NTT8RIhhRMrZ5aVgQoisvnDHj9uiAwQEcIODnQS30WzlXqqRHkws2Wwjk1ogUv82qzOm4nADI
/UC2iM4KuMvAWXsuYFV1pPUVxHAZGN9tvxpuphvjXNSARoFV/p0nTzgWibawTqEWHgFE3bkMpPKr
5JF7adqRz0VRGNhVwL+iifQ+LWNrNzAEIo1mSR/TWfuEYnhgr4o69jpZBTc3SueGFyFPpMfBn4Zo
zUXXwzSZqU3H0ozaIVzpNzStQ72+mn4HVcr1M7K1MTjJkIGyUwTruHqfmJO+A41E3g1mlHwAwiGp
JAZ+e3jUavDOMHh5CIrLBh2t6AneZip9mEo/71//4fN52g0BGuz+RVOQakosJUc5Ur8ExXQY9Oj6
+JenG+uClB4SK7xmVmSxy5yCucTLrKh1kIU65jYwkBIDsrFEYHPlzRcQzAS2SdBcqwastgWgN9JK
pn1scm/+rrDMPF6fyPuzS9AoeMfgqeTFO3BMBDFeBbTlMCxapKDN14AoOqie3hhz4Jd8bi3Td1l5
6PL7nj0vYPlam1/FKDlAWxMFMJLni1BBhC4Q56oGxpcmtUxFjfaJqR7qXD9cn+LGAeW9Wv9/fDER
ttZrOqp6piE3uuzTvt+xKvP1Ttklyc0RB0QvgVMF7g4lfYgunM/EatZOqSvcXWa/7J7QcWV3fSYb
K6Wj0xGuXwO0CHBkz8fXzIrU+UyNSHG/TdEoA+xtDo9DD5VGcv0CpApui1IzAV+JXGB758/m7R4X
UrZ/x79IOqVF5didawCq92epH4HQ8z0m2eytOeBC4T2nwG0IkqfzJeqsKkeF02xEFGcy/96bshfs
5clHqhHpZwQXYFdw/M8FqAMzhqEhU6QU+xJAlNzP0/DWbYYIxONB0o62L2BoPBeRZkkxNSb4Kgry
KclI0A8SB+jyREAAVgjMVICLXLRMckYLdXqOMkVGUe9xSQVtHfbKvnAl50Emh/9+cok0wK1rlEFO
Cje+U0ID7EeJdSylFXWbmwL2CIACEOu7KDQfNL0EyZ4+oX6mCrtB/TmNjm/YMgJnmRiufCfz0RGt
XCyiTVE1mHujo3dFU/9wjeLtpv0HVxg0GFghIEN4iEQMkpCEpP1iLekLOv6wBJlLWZ2jsC//EQCu
GV5lDnMlJn1AhJuApL1PX0gy+LW6+uC/DxoHzN2W5DiKKIT/iIK3AnMCm4I42fmSeXXCFpyY9AWU
KkePsAPLkocGiTKEiHyFqGFfzoDEmW90KD8khSq5W4QduxAvWEw8vcac5Sx9sRf322rpn61sOMyT
LEwv4m/f5SCJBoY8YDJheASwhQaXrFus/yPty5oc1ZWtfxERzMMrxkONLlzjrheidw+AACExw6//
lqq/28eWuea6T8Tp81KxSUtKpXJYubJV9p0NNzYG+Sk4+LJd3HivOm9Du3KCth5v7EFbxYp13TX7
LRxU0CDghMdzllnNyORaqcOi/eDkG5J/Y022zsdvZFpArMypDRqiUeJGrzXeasm2pjB9rVpM0Z5T
TGKoX8EP57fOwaQf1+s/ZAi0IlhFkV0/1Rk25qy20eWzj/K1kT1k7Dr7KvYL9QDR0ocJFoJl9/T7
uBEpGDC8aN8WB9AAFIfLP39O5/F9gN5hXtG7L8NfUmXyXBqlyr6xUx0a0Rkrqhjx7YQejYfWyLpA
rQvXxwjiegd4mBbQfnB3sG1LLQDSY/h7oSBzEVSHor1Qunz9BN4GqmfQyjpwHqylPuYvzOqR7/j7
+4ILCyUQkWSVFKI0q94YDCPaj03C1npqT6vS8lCqoCBRIrmWf4w9pYFOubtFUzKIlLqIbFmqWv5Y
RsmPRs2SzZDFbOXUHDxHWptvQYP0j1vFbpBpEZC4WTb6RalgdiRrf6WedZd21s82a82HqdbboCMp
uqetsfcvn+GM3QC+2sJAQcGYdTbf3OQaTYnqRnsFkwai1FjHuROqtFzwvmcPCGbY9QQH0pnrCy9D
n5wGmmK4kV/mZMUXBMiA9v9/RH8kyM5vH7O8z5VE2UdRH9AMOUdTL1el4TwVk7VyG3rX1opf6TTI
Jm1rOu1TZ7l3Y+/tYpve2Fa7Ekzj7tA/oG6/zop0pxVLBLmzmw0KKFFMASeZ3NylWZyTWHOhpuzB
dgMUbXw+LqSuhM90pqrIWXngN0LDqEzHmVdWPzJVU/Zje4jUV5rnga5yf/IwiWtcMADujCwxiMMG
4lNAcSX/zc7MHm5oHj+lDKfKvyuuHSTZtk23o6Kv7Oa6WPrriNFD6uKGo9UWnt2pOSMt5TUCbWU/
jI8EML8fl6/CrApp6LkH7A3DSBEdnH6/dtOy7vRe2feDpd0pka2uEsuoV4SBHI5M6LQsGg9lqbIi
95HjNltzcvIgbqIP4EjjYGqNaF2A2uIZcMPo+5A72ooVZodsv9Kgato5d2bF4+fLv3pOpzQUfxAI
COytzCPK+9bW+xyb0rivsY1+Rh0JrGipX2HmRcQgjD9SZPpuZNmzjKWWslc1KNaKfLb9HSELOMdZ
IaA2xKQEEKKe8Vo1rsXtgVIYidryAmUE912TYuA2xuBoa5dXS1jHuauCgjaMOorBArJ8et4TplyC
saRU9opNfDYlGIn3K88eG46p6erCVZmXBdCEIeZFg/3zVJZhJIVXl1ibkqBK28a+VrRBOdl4C0B5
3y3VoOduJqCVf8SJvx858DkGODMrx9ImYvmxtvXGxne8N6SH0kr3K7q6rISz4oD1R0eRqHjKCASj
1zxSs1rZg/GQJ7CgmF/lb00LlLZL4P+ZjYRX4yByQNggYKqnK7PaLqm4Bt+sTXrQFKWfXWRseyVd
V3UK9MO0YE5nHq5jcbLiV31alIk74OWffJA2tleO3xQ27eT7kg7mTl04o43vTyX8JL9YyjvLbFC/
BSB891ABcJG8lX3ARqDZaYsF1OYP3Qni0p+2VgfnZA0znWR+2uPp6+21WnjPOuGfatH5FkrJ8Pre
hr6/54wBBJ8u3PUZjcHC0d0FOwtuakfs+5GC2uOgq2kJj2qKNh1Grub8VgFaNUuS3RAXQDAupTNm
9eZIoLQP2ki6DKmCaO8q3YOVebeUYt0ePKtxDCZFW7gRcrrx976DwQmM8QCAIwdxukBAASOaTT32
vbPQsU/bB2OiG7X+tPPn0ucrY+xBR9ft2GRuUQUkiKWWhnzN7jFo3JBiAVcgjM7pTxiVJgHFuAhj
UGw2lcd2ADfzxm72nvee04V3SKxH8jt0EMbiKIETcs9is4qhgyETsRkQiYGZW2tXu4+HH6LmFMEO
FO4qshfCtK+pOWcyBVcCJvOJBLW0QK1z1bEtq2if2IdyyHxma0EKUqbJBAy6CZ3hwx23Cnge8d+u
u9bzOwygZWO6qrVypdB6lRWxXyaI8aaHzFEDD2OPK818xNTjbTnsGrS2FpOxqgXZQ7RTen1FzDuH
36XqiLci8ZUGI0UKX422rvVIRsWP+8c0/WZFOyvD6OZvivc+WjcTv0mGPrhscb/afeW1Q71gcjGF
FBsg6XOd9Ag2ujTax8Nn3a2LcQ/+BN9JJl+bvtsj9Vttp9vdk2I9UuDoyixBBmJc62CrZb3q26hw
NeAivfyrvuj3z34VfhKqKSCoQeB5qnKRmY+2Vmje3o4fBr0Jhvbdg8efaegP5cZ6nBS0Y2zYdFey
T0PHmzS2vsn/UdRpZVkYn0L+jWu+MlMGqETYNW5gYlxoPW7G5ldE7r3SDCK+lNP4Gtd6/qPhw0Jr
wfotu+VNxJ2WEAsT7vFrKGGgikEfR/yL9lOga7dK/0bNBgHfe8MeysJZZ8a6awpfT7aGuilMgqHg
hl8Xn5ZNAam405R8m1ePk/PCum1n7usyrL233txNw2fX5Dc2/VHwIZhSd8eSBRdZ7hYQZgexPkgb
RVMFiEQks+O6E22SOjL3VoMpv8mjUt8W2d1YhRZUnrC3hv800xsab66ewfwlGiYdAGH0/zngfDo9
e1TS+qqLga21o6eWPbDwsm7NOLpgS4RrDn4UpGZkhTfrrEtaxq09WP4evAH0xzYyXNOVJDW/V2GI
BYhU3lnXn1OjTsV4Ze3BEho00X2j8YWQe8alwEL+I0F6+gYwUnd13aJaDrywhemCxvvlnZoTAH58
tF9CCjoQZNNg2nQYgNTao9nW9506/4sFuGhLxEEgJjhLjxkUxcgaed19AXLnXfH9L3790del7amq
2jPaBl9n/IXqj269NK9p5lnEFCgk3ERbHe6LtD1eOxpdTLm9Z535YA7tngzuKzAlL0SPgtGJd4NV
L40VmVNepD6ACcVMQVATGad3A60BvdYRKG9HajyKtVM9l90QrymmUy2czpkoXHwx2hEvPl5+oA9P
RREbSZCUt3moGrcVBZB6M7ULaN0lEfqpCB1zYrsOc2rChI7dTauj0brC7Jp9qbtLTTRnbhtWg/Sl
yC+AQQ7TGU5FTXFJSZxAlNrHAe+brUqI43t2maApzfjRAnB/Wf3OglAhECxVGKmFJmYMJTsVqPXc
MiKPZairvSf2rZZ8q3CB0qV81dy6ANjApAA8OeczODFiRi/a1stCe/SqTZMUG+bWdy7rvyNs21mN
8+vysuaOzMBMC2TNkXw6gznwyejjyLMz4ARs0GIm2Usdm3umL3VCzMrBIEjEZmjfAgLxdPtyvUC0
PU1ZiFY+gLPgcH7nzYJ9O7vAOCJgKf7IkNSPxGjjIZGahYgQf5hm/D4Z9m3mdWHiNN/1uHwErbW1
cKvmZZqYNgqdAP+VrIeoe4zlYGZ4R9F8mTzbPQNJ/ycKIWZ3h8keC+Lmt/GPOJmmScnHDi1wRgZi
VpBAITZUO47Bs3+hFCBOhMMO24TtFEp6FIShrSPO2rzKw1zPVnRwQmv0wqlfSnvOXSngOoAiwXME
nJW0d707RppBGAuzGqMUzHiy3glPtl37kkYwuZcVfVaYg4HdwPej30uu3YwWjXOkB8pwrKqgNFGa
KtMbry/8UVkCrsyJEq2y4GrD6HlUcU63LzeZkbZFzcK2hjXq38YSXKbTd4QKl5c0p3uCTkPQdGqo
ZUvHVFhlmxmGUoY8j7WNkgli7MnC4Gzth62TZ3it92pjNgsbeeZF4JahjQHvJErN6PmUDGGikFp1
CKQ2+r2m3HsLCYClz4vNPdI9lqUtTXnMQu73JHCWfv3cBTr+9dKe2aSsFb3Er3c/S464rRtW9kLJ
dWkF4tiOVkCsKm9tsYIpXSv1Ytf30uflW0PMqqjQ6AUGrZ3yCMaBy0ol/vOToAfHC3wr2oUQtQuq
ttNfr/Za0qGZhIWNMm3L4nboN6z4IOWBDjtL3/JxSeDMbcGDh+gEDWXw3mUEZAvmetqSioZU5fUd
5gso905WgeWk1JUgHkEWcnmBs/JE1zQeCtSrZaszVFMZ8XaAPG9DnlH+/EmXesm+Yg5pE/EOwTdB
Kwn6IuVNtEYttRWQIoaFDcoTQMiIsupxp1ZetAKhx1OVKGtS9isl916bQllXVrrPAa1IVmOd9fxJ
t1A1ZKlGfJjp9qWcpuGudZMsBk9OzJ5xhBo46N3cuIGcwbcZuklZV6j3zLDSgHFbXTOaVr6N/+Qm
ombv23Wb3sUJiVZD1WdPNbdjv4mNyLlpo4680yrBMZcrOzaDHAlTe5rWFKmTzkczfo74O/Z2iapO
94jklJuBGVGA8yF7ULpQbWP0BhLXQG1gUKsXEV/nxWfvttpe5dqnW0b/sFQZa0x9aZrHOM3Uda84
egzQRd2Br9IxqW8Q95dmAHFnKKoOUFRsa2tE/C82q7NDzkwSqlri5QGxU+SNpqS6IZox+okWa7fo
wo++eZmud34bY1CzkqX6KjepdVvkjpjZrFW+hnk8j8UwGkFfZv1jVRQO9qWvFnRr5m6ifwg1F5HD
BLxIvvpON+QGAis8mO39z6LWFrLOM7qLVn8gFVG4B+hWZv+1GhfzfCyzCGOz9NPpU8se0v62wwZe
viMzVhIZSlx+VM3hAcihEOmntoqalIb5iDkM2T2rXMA3FlAbM5slAEtglxf7hX71U0uTaAbImVlV
hEVyEz0741IW8NyQCUAl2isFX+ZZ1agcranWuJKHTvzaZ+iqYcb68i7NLQDkWeCqQD7gPLGBxmc1
VRJKw5SvrPbNXiqjLnxfLl2zIh2LqMP3TW/trZF7/K9+vtxJFXtZZKkjPu/cGQjYlwgqxEMh2UA0
n6FPGJ16yPzINrAe87hKMpaHk92uatbeGMYevjlM3Y26iH+b26pjYdLFc/vcKjKvzAFxvXNhTvSF
LPbcxRNANOQHgD5HkuNUV82sGGwXUIKwiddlVvstKf1CC8rN5SOZuXcY4oARo3C+AUGVY/QuaQyU
fQpciSkODI3uzcraRYP++TdiAM4Buh30b/LRwEHkimWmRZgYbYgig9/3+o5ZS8xrM66EoPVBhA4l
AIO05AfH3lQXYnJmOCq9r3vt2u7J2tQe0IFgEzBadb0fLTUMzyiCOCL4+MjXghJT8o6ISaFzWlmF
yZNSUHSkltdfejSDgHQHFEy4+JakCYVDKtcpSx4aDIk631qql8xcG0v0xwmqPFwamSYtLT0jyxqd
hZYeFIfD8FYNwVJPyIw2A1GPSilGjcJ6yV0t3Gy1nOQRC0Gb+9yxNeYT7vtWcf3pSmY8vCFIAwpa
Xmg1/l8OhRyqmZxgPGE4FGzV4t9C8nfuuAVFvSBUwXhRuVQ/1jgiitEx4ZjkqzEYxqWtmhWAaawY
3wiPGIm604uvKrDw1pBUIQpBPMjx7/JVnPs+3nMEijBfeNflvIhWek5fVNggR9+1TbIxtJvLEuYO
+1iC9Mw2DtcqN+4QjoCRM3b0AE7TWun+xQCgy4LmlgLCETTG4UTOMchJOo3VOJg8jL/xZOct0a/N
fh5+O2oxgGTALTk9CaC1Y3W0bY5WrLeRr3Qn+5vffyRAOmrSZ6xNDAgwi62mbqPHq7cH9VbkiTAP
F91ScgLCbHlh2lxhYZ1Wv4waXr1Or3d54PljvpMog8B+SMoEMoYJMKWehUYLNDOQbgs7NKNKJ9+X
VKnW1DZpcny/T+qbTOlfkbzZ2FG6Q3pv4SWcOe0TUdLbAaIEJIcSiBrRkIOxkK+XD2PmoT35vBB/
FKOX7aSXlYJL4WCmletHKEstsWPMrgAtMCqopJDhl89bSasiaWKvDE27RJkdkB7FG68c1CTsK3Ke
wJ+i28ZF3CE9d4XTKqUdlTgRk6+nuka/h7lpm2IdsaWBE7PrEeBuaBbKiHK2SRucBGhel4Uku592
bbYQ2syeyNHnpdtnqxxDr20bn6+zG0dd19q6R4PB5WNfWoO0XZpddAOS4CykxcbNN/3uv/q83AmJ
aKDnOXFYaNMVaKiVJeDG3P1DrsQAzZqDzIWcl9WjhmVJCZXitEsfh1r/qaRR+tRksXpjGv208LiK
LZc8ePgfaE9F5QOwO1mDy3rsBgORJmiWqfYwNU6y0kEY7Bdj66w0PFZBlKXuZ26k+hJObUYb0GOE
ljW866jFyeXqusgoKQZOw9EsVnmDqVC7GAC5y8c1JwQG2QMrAQBQwKedGoG88PKqTUsaZtXPgn1G
/WPE3i+LmNlCgB3+I0JSODfTcvwRIlj6zTbSm9zbupG3Grx1ocebNrm6himg7iD9MAC6xzxoGeWb
FJNLdcwoDjsl95vJXJmg/1KKLqi6PUu+K+T6CwV1xJOMh1/Ab6X1jeaoGDZKEoLiHk0LgTP+hb+N
qj4mjqJNC5M05ZBIidzeBot+GVrRJlZ+9s71b+bJ96U3jTAza+hQwkxnhq8PP7MpuKwCMzYHaoyG
OfSMiA4ZoYVHT03bEL1sVYWEjrGqsEtLbsucFotMJtpFkK+Fd3H6faTTNECWJhJm3irqbhRlzY0F
u7YkQvIrqjiiqhcPJOx7vsZYsFBr+T7lzvbyTs2JgSsMch/UIpF8kjy8lNmp6qCmIYJsD9a52RZL
k3SWREhXPmk9ffAwqTrMu4ltMTOrBsiOgPu8NtSFc18SJV0NHuXEGviYhTi3J6dPHu3hZuoOl7ds
5kUA0gto/q9aE7puTw+fd643VR3SKjVdE2M32b5araJ/LwuZ0+BjIdK5sAHhcOzpWTja3o9JqTF/
W+sXzn5OBjiVwSQlMoFw8k8Xog8TBqloJA91y0cvXrE0WlbaKAHpwCwQoF2R73DVs8yKRkEnNLG2
DYm4iCn40wufWGNQV9dPiBHlTJQXUM2AJZZ7CzE+sbEbx2hCy95S66nzdnbc+G720sffRvJx+Wgk
JftaFnLqIKABGR/2Tfz9yLjUVpMBW6I0IZ92iRPm2c6oF8pZsyJE0xsqjULLpJOBY6DnLc/aMCGm
z9SD4P112fov1oGON+HXCGisZIVRnCgz1TSbEABjcwiA07Tc6+7j11aJljp45MiuwYc93So1QUFG
MdEim7OXBvUSqu7NJT7MOS1z4ZCDU8US7S+SDFIhsQK71iNAym4dZj56pbVhXRUwy725vGPi0h05
Z1/LEXg68CKCgujMF0yBqQXmPh9Cd2p9p7jp07Xl6YHRvyBB5V+WNacCx7IkqxlVXtNjdMMQmv2r
675VJfqT0pfLMua3TigZ3nhMopA0GalifQDgsg+BW9XSzUBu2bRyl/zKJSni70f3xdJiqpEGUkxl
2Gpx9zWxy9Ef1fq6Mvbv44GeISmFXoSzYct93HpJZdRDCCJBfwLVVT4uWMzZQzmSIB2KNTAvI141
hJXxfShvI4LRO0soK7mT82sZQL8iekXWBdlCab9o1FRuPtIhjMh7qbwV+u2U2WvTE2N6AU0v6UrR
byv9vmr5wvLmRQuaZND7gATkLJkRuwnpHL0Pa5t9dI5xS6j2nDG+n1xjbSCcHrlxh9HBwCxjTM1k
V/9cVsj/5QegNKWC3tYFO8+prjDMx+16HbriVgeq/9I6eNHFhis3avvuknXLdo12bxoLcfCchoK5
4Y9UyRLSsRnrwobU0WI+B8sCD8b039haMB9LYiSrzkneWmS0+5C7Hzb9h5UbBp5yZ3N5D6VX/bf6
HC1G/P3ouuljaSVI2vWh5xA/YamfLFQy5qwgaNYRGCBYREZH/P1IQAUIVEzGHkpSEbZShzqIp3yr
eO46VeN/FCd+v7wgcalkqyvqr+IFQU5HtlIGLNSYRFMfRjxDmftGK0q/HW60Xg90tDblV0Y/vzdQ
sAbY6DAGj6OkDV6BwrgRx0PIPkj0atrfLy9HvEdnyzn6vKQFOXBWblfi8yp7om0SoFsxAc8u+Cn9
BpV5D43aygJG9FzxxCg0uPlwyDC8VKZwMaokBRdcjHirfPV63TfJOo2NFUvfLi/tXPXgEyEVKpqX
RS1bUj2l7WiLJncalr49xisP/y4LOFc9fBwJe9QG4FOczUifEp0OZBppmGw8bW3/8kZf19b59rKU
cysvpKARGxUU/E/2KDA2MZnSDlKyKvF9Ay2IV1bMoGInEuQqc5l1ueUKCZq7yWM4xQv7NHMQoIlB
CUV0NqP3QzqIpEaum3kT9okcipURLySpZo8BL6wpEJjobJas9FRYU58YPT7voFE+1fys+0dRAs0L
kOANrj8MA90rYtQMOJvl2z/0OVodk4xiztOzgziCrkHqfVnEuYGx4DaiFxzM/cjh6OLGHhu0znKy
pOvLUE2zQGtv6+nDchjCh3ad0o2iLlWc57bvSJ5MSUTsdmBDjlYUDviMlnt+aaXPZuFpvsqKXUwB
5b+8wDmFxkRxtIcLK4AJ3acLbGziWdRUaUjU9F1HTsED5d2Ye1e/POhwQL1OjKMA+sOUDKdJqFu0
qYPrj+HfNxgt/TfLQCQh2jUAMpGjCaUbC7foFRoiLw9mbeenRtEMPkT90uSvr8j31EZjJag4a5qA
W55lRYxBhwlICJqFKqT02I3Cb+g0+qo9rA1lZ9s3dfEytRp+RIn81T6n68sHNqchx/JlP9NM2xZ0
FiXGgLNvlandFxGK96jGbuKKPpnUW0jIzSkIaGoxOgcUv6K5/FRBkI0hbj3GdYiKLkV5ptHGHSd/
oR7HQsSij67ZBAKNGqw4NUCHgcL96HB5z2ZsHnQCuTjgm2DxZJtXj0YLVtuiCi0/Be3lkh2a/Tw+
jpQrxiKcgfYBhKumiI4MgxFiv+7eywXXd/b7grgBvIRIx3nS5amUiAykwvcj9lags+L18u7MnLDg
oEADKtqoADIVfz/a/CjSnLgtCOAHbbKx1Wqd2ftuybDNrQEPAobjIGsB30myM6hS1hzMW6gnxd+a
LvWbYcGRWRIg/n60CrWrrQ7eEwt1+52bvzzt+fIuCT2X7r140f4sQNolUndJbzWiAlpEfmdtB0Au
rTuVfVwWM3O9UZIGThVVSrS7yiCdsi+6spmsMizUCiPmKpP7Ok3QzmC8R537ocTNwt2YPX0gqMBJ
DzYHONKn+wa4Xpk3roaEflcC5TuAN5LHzp3iVUuZ8bkTQlsBUlYuuKGQpDyVNJaMEzroPEzbYHyh
SxQ5c583DaiWCnQhIPjSAXlRlheujVsSM43dDmMxHMo2uRJBI9wzMZ38jxTJHNJk7CI3hZqVqnKb
9eYDa5fIpmcWgrYcNOXAi8XQGBlZYdqotHex3oTq51DfDvTqVAj4wI4+Lx3DxGFgkhSfb8EC8zSp
28sKPPvrRU8bMCFIVcj4cdBPIaHD8fn402z/MZSlia8z+oo3HK4YuiZBYiEbQ8JchSdj3oYqJp2o
aI/Oy8BZIoOfWwRGxQFfBJMIZK9UxHFSVel4X7RhYbFVto7SpfnrM9YEkDWBYES8IgiXTu9CWaZF
0lpRgxz+3cBu0+FuxMgbM7h8FnN7hRKUaADVBL+AdLe9puYxUbBXI0hxYvoTFWodM2IuC5nbqyMh
rmTZO7Bjl3aHvaqtD75q6cLjN7MGDDNCyI1ZIOJeC/FHdn3AILOqVbU6VKIt0VfVUlV96fvi70ff
15jqFqWF77PmVvFeemM1sQUTO2PTEdTbYEMRk3bPjkEHp4w2uFkT1jjhShsDU/+o6WGgh7h9v/ow
PLQOuihsYvLmWZ5TrSsNvRSsCj80D2jxheDu/KhRDgKYDIATkAyfpeDa2rMaPVXNEPNR6l3ULLia
M5+He4YnCBAHILjl6pk26RZL6GDAgsd+hdnRS4CNWQF4GmwQBiLKkmsnKPs6A6pMZsjjn7dd8uPa
vf894QuIZJBSnfUe5h1vNI10Vjg+5DWwCwsOyMyPF6TnqFoj1EUMJSmqaaB7AgwIOlCi+sag05vm
LHWFnlslcPJ9FfcBacGVE4p8dBcIterUpBpGEFR+Yq0qD5xOO+vKtmTYIsR/oo0RMFFwgshw5zFN
GrVoey10UVjO7TVx1A21rx/QDil4QLFVKsyT3F3PTT64kcL1EEUMv3RulHHNxlA1FzKec1sGMgUY
cTT8wbOVrF8Z287oxZMelhrdqRYiQeA6H5FjxYRW9/pRs8isAkqNuTow6MConp6P68ZJrkS1Ejo+
rd6T6O2yAp+bQnBroOtL5ALAFPmVgT86foywdLnGmRumXfPaokeDVobvacrrZTEzinwiRgpn0twy
x8LhbljoJVhQ/G5YOJMZATbqI8gBimb0s7Jfazdemmu4iGb1XX/Rs4XfL3b5NBKAEQcO6iuLhlhG
uoiRQXSblroVFvn3uNmwD7W8H/SNOm3S4dfVW4XzFnOtVdSNz+rJoDis04wbVsjXanxLrgTIiZsI
Q4gqLIAwImMvuTmTZSRTpyp2SHWfoH6ylC2dO4jj70vJQDdVyahqqRNqz1WUAUiwNOd05vbBrUHy
Cm19gllPOorOqz3qlLEWUuD7eozlzhLic1agk2939UmADhM+LQhUkSf/IiU8uhskU4p6ZFwN61vS
PUVLdJAzO3XyeWmnOp2TVMlqNQQ3UOSTavXf/XrpyqEBulKLAZ9PrYAkq3Spd0zss3QlABECXABt
V2DytqSHg5PWmkhMprBoD639ZGafA7neOKGxGllleP4iyS8d9aiwjitlpYUdcf0a09nQoWYOC9W+
2XUgpoC3CdI6hMOnBjYx1Wyyc6KhmTr2syEcagOsfy+XD2NWCMA1eP8AE0FR5FQIM9xWIVWkhqzY
T9ZPtJShXe1qlAj6bdB3A6cZpWIw9J/KaAkQaCj2YfqOfhtnjW9N+15f4uCZuX0iT4GGd9FPcsZb
PBQ8IlFGVBDR/ir1+wh9gwro218vb9fM1TiRIn7F0c1TR8esSp6ooWH9LNWnLNpc/v6MOUcrmeDh
Eb1xSPKffj/JCSbN5FTFRJaDSd6U+sYrbgzwCDYW9+nSMLO51ZhwfDA3AWHlWRm9jzPPAZmDGkad
tXZ6MI+1S0o8UynHbE6ErXChAUQ/Y/GNOpR3eVGpoa6O/1a9vm4LULtNEdvlKGInFt+5g7m2S3ut
Y9RdhddsISSc0XBQg2JYAGbQwJ+UsQK8H4mqmN4UVsqrNT4YyU3e3Vw+tbl9RDUB6X50lomzOz21
Jo2YQmN9Cm3i3Btd8xh53UIsNafeaGMS+SR4kmczW7RIs+MqFyL4v3ph+Myjfg9g7V/AlMA2hPwx
EEoCTC5bnQanYDHew/ir5eQz6pi+Og6BnRrpirHh7fLOzR0OSvOIpdHni+SA9NS4KZrAXLSko3En
XVkdEijpc5QmwWUpYv+lFwG8XP+RIr04bpkqVqVbalgo1kNRtn4DHker+6akzdZWF0zE+ZK+XG/Q
N6LdCZOIhLIcmQgQAMZVOiRTSFqGSrm20sxirSsfl5c0K0X0GApnH2wM0uMQJTaKWLkzhlqkxJja
Pj1NPcXQgDJeeIVk9n6RrVHh8v2PpLMasJqODKP/IEnT/aJ4jpx3r/hlpS814ONqi+GAyf8hTXGu
75gZBZ4EmAz8/5m+t5mimnmvj+gv8NtszVu0mvsg5b5+FyEAXJtonUfjvPgVR2cV6faAQXoDbhUI
EfJxRKD/5JHvl4WcWwcs5UiIZB2sltfoZB+nUGlV0Nz39+CHXlDwOW34elyR0AFsQtYGDD1uJ7u2
xtDxtsW0V8Z9uwSSnVmFaE8TbLCYvoJ6/elWTRlGttWkLg97tzJ9BCILZnru+wgskJXC8BgYUmmX
vFoBpYGXlAcror6rZf6V3ZpCj1FUAIYU76vosZNujF5ZpEAUTA9tHox0kyxc+7nff/R5OUubRRzW
1MHnE/01njZ28nK1FgFUBHuMVBFeAbnXIR0qUH64WnGYGjRMo6ZbXke58LU/iMAAYBLGGP7H6QHr
cZFXY1wUh8yvo4+yvDoOBsAD3ZkY+oAxcGfdIJNKmeMOKj9gjvYKw2ZVzJy/vEPnvhMkOMjHI5cm
+kEkDaLmoDVaqfEDePkT1S+9O6L5anFPCQCwCy7t+WlDFnB/orQDvZLfLaNLe1aqTQXE8z0b7/hU
XX0dQP8L7gjUwkzAu2RHUE8A9Usmix+SMQvAFOMnS9jt80dRSADeCkPAVZH8Oj3vtlHohIEl/BDU
3qPnBW27sn1t+Jt14EajTQudrWedgYXqpHXce+xgFmoQTd4Kj8blY587CqRp/0gQanFkwwc3R5Vn
gIS8pas+VYN+CW56/hZhpzCv5IseFUS14hccSfAKx8pKT2UHnt0WJSBpu7q9ba7sCcX9Q4pIpAiR
b0ZKTZUMbDwCyzrhmh/qhm3Ahk7R1HT1TkEI+LMBfBFAO+mCOAlJBi92+cFIX2n5VF/tBYNkFXy4
mCcPZ/jMgitROWl5mhaHMXoayIpeb6DwfdQgxZwKpBzPQ9Wmcbw8yg9NwoPIMvxG2V3eoJmDBqk/
8iqA1ImTkKIvzcLk9bGx80NrbpjyYFe3XhbkS7PXZ6QI7IqFeydwYnLTV2Rree72HT0oPpoLf2be
9yXjMSsBXHZIT2D+MKzhqcLaLSu5ygachHHL3G9J+oKBwX7TLmzXjMEV+Q+BQXSBP5KRLBmy0IMF
JqCDYmX3pLcCpTcD3nibQcVEV5/XH5ePZ+amn8gTXtDRPcwTHnUVgbwuGde22azVpRaAcz8KCD5c
dGTWBJWnJd30TiXTkA0OPUR840bgAHd9bm6vXwXaIhEZIBksjO/pKuJSAy1QpJWHdvzU9Z8YBnT5
+3NrADLHg7nCUAXkXE6/j6ZSp81dnR6cZ6PxveouzcO/kACiv69uYzy4Qv2OzwEUUENtcrg66Ppx
03TlWRgQQJZquXNaDNz2/4iROaB4hj6qyoKYslib9Ekhz2j9WeLcn9Mp1O5RXUcdH4ln6TRAlMDc
osnogXs/i+d2qQdr9vMojyFGw53HK3W6VVXeOcA4qFAoDx5Jn6/BrbJw3jMBGhAILtoQDIEBhgt3
KkPVueLWRKMHV1V8rd1ZbhTE7CchZF0o4EFD9adnqs+GJYKBOU0DjtKEDUBf5llbjpsntKonqziw
6afhvWr8TR9/XVa1GScF9l4096JfDjgRySKbSdrGRQ+v1y68lVYan06cbSeL/nA5qODi64fDYx4Y
7iUGlIEOGY726VaaDQKcuo6KQ4cBfAZDmz7X1oZ3ddQJKWgEE+kipJBl57EkSZePHFJ4d+86224I
9KVhq3N3ByxBIDkDSg96ITl3Q5wrxOF4Y9riDsiOdcoLv+4f634JnDJzQMgTIUYHfTwefVPasV43
KdCOY3JoiuGjo1oAR81XY8W3m2499M771fqANCKAn3AxELXLowQ93hhgQaT5wStCFfpGXplu+CP+
qdHLZVEzVxcYZEyKgG0QTK3i70dWLhsKOMidBWfAebf9Tr/+MUOrCAaboZsHXoCsBNE4RVWDYznk
L2m7wnCfy79+5m6i9w+PMhr9UaeQLw41EyVSeVkeGj3Io8ByglFbXxYxk9pFMhL6C2ggRgdYskMW
lxMOv4LnTex/Y2dVDGTrNsUq6zaNuo29TVSTdUkfI30pqJjR7hPB4u9HR1PZTj05RsT+H2nX1hQp
rK1/EVVAIMAr0Be1vXaroy8pdRwI4RJCIMCvPx+zq87R1pou95nXKUnnvrLWd7kbLXOpqUmDkeya
ip3BUv7EXj02R1jCcrQFi5JF3QTR89EJZDd52cLBRN4RRydZcRW6l95wWcinqo9WNHyh0YFwmTKq
k/7ULv4mwEK2F5JvKDIt8uJHuxh00cxRNJR30vut1UVEdmB6rIJpw9ptZuZTXf1mxSMkWQ4lvP4h
GnAUOag2GmU2Gryk5hvUORIZjsj9yiQT0Nnw32m2hZBMByqFm8tYtjcRWTXR04lF9c2BglQt7pQl
Xw/p16MfwWUbCM816m6YrWuHYWOgCJaynK/djBxI5a77jvxC9Q3kVpirEXs1QEg3w5ujmmCwoSGO
6vCKx4o0L//+aV9+GV7hC516mQ1Qno9lyrMqHPIZm2pvxmuAb2KYkii18vKNnf04GYYGcO1FKPYs
hhL20dlDRml6pXq5J1WVbGQmTkz1d13BM2qplCF1jFPu8waikzW5eajxfSduXGij1Srt3rr2JW9e
/z1oX9bUMlQ2noQL4wLA/6P7oRSFJmPtqT1N5nFV5esffx5Suv4iiQ9xky84pJGTtpQq7/bcL1Nr
bBPomZ3Ii33ZhHh0esi6LVA21DGPMzF+7U7OrOiw98kfUe/5uLEVzMPumE/j2jtxv30zXBH0UkAq
hVfuV3dEt7eMIrRR+xraU/a5c/Pj4VrEWCC5iZwVoJhHBwqkc9jglbnaK/InW5H6z88/jwIYkGGo
tsFd6ehcXioQoaCu2oNs/qZPhU3fjc3Hry+L+sOpL/uK9gEnat9WLwklJ/KTXy5MZEU+fv0oUvcK
nQ2wOlX752K6s55N//DzsUGOCmcaxCaABzraclZnygHltnZf1k8aNlK9453YC18X6kLDxp2P9DBS
3cfHd+NLWJJxTG4eXY4jgn+6M95vElxM89bqfvw6Q6yHex+oNryVkew5uhctD3dv2BRqb3KkDSud
VPXaD+7ZKU7o11lHOwAAAs7hIflzHMgAsRM1Q9arvcNXDV+ZE7v71OeX//+wqEbbLru6xOf7bsfl
fcm3/572ryctfj4F1x+yHxH2xfGi9aIizxi+b8OYamyy67atEsepEjuEDhgJD/9u7usqBvQIQQqS
7Gj0i5NBGXU6yObR7IHOjB3zngUP1PxMrBC3H+rQqDuChoVnEpDEn4fMzJlAcFyMewMFbb9Rqfv4
7058MydkKf5hyPD9LyyQjHUl5OR6g4UM24zL3Pr591Hcpv95fEHs46gDGLp2Cm3h7/W6iyRQfz9G
gsE0BWHCstshW/OFNzNXopzcIPf3kXj2iz2v1jD9OsXM+Gaqsfew0ZFZAM/rODgEYH9CCMW9fXdH
yJjqrlrl9ESc8M1MfGrjKDsy6EBjtaENzt2Um4eWnMref3NoLcQS1DiWmtyXh6rX9D2IuWhB5mlF
rnCxrMv63Z7OLG8l7FNAjW/GDG9G0KYWp6Mlxfd56dr90ABcQ9x9ONtbYcNPDX582ebfy3cpn+A7
nwAHgBQDoLeQQqDVjD3yuZ1W9TMzjJI9H4IHN+/rSxCR6+3IIZYPTJ17xxrdXvfUrRKXBWSj3Ik2
ZwaUtDiaq7FKotGe4EAR0XYz+lW5a7V+7cLg1RZA5E0DtDdW3jjSl9nJ+X1eMqsC0rCHW0kZAhQf
e4a8UQ9sHcCiyFkr6oDHUTQWaaEsuTJ9bW0iRce7fOzHO2uK6IuHd3Ab92VgrbUjHZBZsj+yzdd9
UPCYcyAz2tYSCQoXKhmyAPm+aHTOOCteCws+5VJTFUeeKKFRm7fvYnT63aim/KIONXKoyuXPeQ3u
RJxPk4uFqnEglpm3nhU42kmb+8+q0j6qXAH/pVpNRQwZgL0TmofSdE06B7N4rKKgSXvuDGu/jAgs
CeoxGRw2b3kp7BiWAmIlmYW7Tot7qJ9ku26y7BXprdd58kIVD3p28zjIwuqPNY3w66UDX3lC0is5
OffQmxf3Skpr60jlJqHfB2WSlTPsIXNwk8iqjwunfeyFjn4ZFOS6VVgV9saR/Ytoh0cnqsfYaSb3
Ioww6HEdwXFFaTk+FbIJVBw0/gwuaVXdT7LBu8q1InY2EThFV24BDTBuoNofqroq07om4a3XuwYF
DugasrYCyEI4KrsJSDO9cXt4lyrr1q3snusZaT04wLr+GKtMVkFcDuGDkeXD2IWP7jxPeQz2mX2r
AyFjgAnLRFhTltpzHeLvhmyMYhqNjUp6y6p/03DR6stYlgwdq+84UkxbL1IHwOSffWe8zeoid1PT
jSve2e/aMSpmDR2vo242Ou3C3m8uO6vpN0bVf0rjBWwNHgLUCbrBP1A+tH3CJEjsqaOJYXE2hF2Y
hOPE94B6/KqprnGhWHRERsfcCcWfnTa4nQotu9gq6l/GkW9j3lpxK3IvqeEuHRs/MwnzeBBzmYfr
TlJ1Flk9JSvOZb0qZZFXqQ2a3IWec97GkrSQysiIjG3OhhWlBd80xZzFg69l6oDH/EeKUZ4JUd3D
4CCL7UZ4sLvIHmEFTx5o7TZn09T9bqnuBphrZPW5LCcr6bX/3GdkDlIrIF249Ueah7FL80Dd2lrw
pG2hK1WZ3sSzFA1CGc7TMsPTFgWnBwCGbL2xICDSn8Nft/eumQ0IxNypOW593aQjIyIZh4imQcn/
0KKt06Arer1qQr+Mfd035TochxmLx3dj19i7YiJ2HXuT17Zn3VR5cdD7TkIL0yZ11kLcrGy8XeBA
FcwGwyVBDkynNhTp3BzqJdobX3lF2g0tqywxzPOTvCG+WXed8r2km8LfBGJv1c4IdSkaVV3Wpi5c
LAZ171bVbiqs2zJopLWZB1lXSefZQzwwfmBj+eSEBY4aw31vTn1ufkkISJlzFfJi5w8KRLq+FoMT
W5I8dKOLoUOmB7ZjxAYdSkTC3Nd2lZkz7VvZ1vgy20+Qd7DAZeolIiy/joWVkU04s+ys1VXNV4UV
9GyDtXktlL3RDDYhvSt+BTYI+bhhVUrxA5IukE1CcpVBfV6w4qqtYHamRiZSMwxDu5p8czFl7RgP
3N5mrbOlTQ9bbNe9n71oq7z+vRyoM2zhoxi+ubg312PO7Dem1n25HgA5X9nMYCeAWn49Fp7LADaC
0Uqt7fBKcbfiqWh89RgqMh1Q4XztC8e+qPRwU5eYpLqupl+t3+Q4ZXiXJ8BUOt1qNuWYlIAx7TIf
mrWlb48vvVZsQ4awuoeVwv1cF0/gAcmz0G39nVtSsgtbLBbsZisZ/IHFAJfpuLBsniLRy8BJr6f1
DLzXzhLMqi8IHYYxLqv5taRRY22cKqr1wShN8xdPe24qDIxqexz2cZl7NEXN00t72rZAU2l/tpOS
NlFsjBfFJCzfBOzqIEVZlElRNAM7g1ttnQEP6gwhSwrf6qAgZVXESXVrjFiP9cxiDdvnmLvU4LIe
oWbHJSxTuy3pp6dmKsMUyr08lu5cXWSz2nUm17EeSmAJnfI1CpGrymV+rYPZTeEpQ1a+n4f3tsGh
6pvBiztPWk+4M/5MHud2opumT0N3UnU8D4jy4rq3pdyQjHFnE+DqE+kM3xuxmaa6woLNYY7tzZrk
ie55Ged1BBql39y73TTLeBQVS4lmYwroy7YIrGQuQdV16jrmGX6iTSqsr9KQTWMRd8VzN0x4HxaX
BH8Zl325kT6DpCLmRA/4Ybil+z3w1PaNq7I6AccYu9UbWsiAFDB2j9tS1w8QSyzXcrLdlc8FS0tP
TVXKUP5PkGacYr+ch5jkY7ED1jPblCNc7ENt/kwYywS3rUxCFPNuKIQKNkt6Mq0iYlbEM0OPWWDm
qS0hwmY7xQ3ANmxVW4V+whlonuBSNKU4npvzJsy7uxCmQTgmAq9NWGDElVtO8y+elw25tHrHPMMe
z41npUgCFGiT5NphT0pVb05H/TXF8RDbi1vPMLoskVYPd+QO4xEF/W+P6DvbOA+u9FqgV6xwH8qC
rMM+pyrhIyr2BOUVZGco2zpEdSmTeZNkvs0Tj0XubsopBMpo3Z3hQK5h3xs2K8FVcMA91l4ZIvpz
X0AbRLjYGr3bBEVS4c21McLrN8wV5iKKWBaH+Ri6iFL1HNdh3V6CK+09ETgmaTfMH4yGD4g/hu1F
mSEkc4sCzLIOQZMMWmybEaHcTTi3kYTg/kjirCD1707bQYrf6sRe18ElemL276xEeTIdpH3w9NiN
W4sOQl8PnpO/dS7CmIGocxW5t9qr+A46lhHqsW00i43jzYNK5kbtbB7cCWoE1rJTxtRXT1mob2TR
NlsrqjiUm3PYul+E/pgqPa6LnG1U1w9nglpe6lgjPYPOm06Ao25jZQ/usOYNhNaUMy/QKlzXZKq6
xK1Bde/96iqbSbZiXq5Wo+UM+IsOLtkvqguqpG8ttcISgWINJSmXsojHKJw3uGr/kMl5NdKsoQBR
A/aOgoKINl4Rpi3zf2dwkIUFBQN7ANzDOFAc5JSiQlKO53FUwH/QpVInEALDKJOySTwHjljS5O/g
bpbrUcKYZXC7RyJanpQufZonn58L7V8b4kLcKpR/qqYOr4rM7n+DXGPveMj6wxwytnHKGooElinu
60w3q4rZ0zaT1ESrySvt4jLrixZCylF2YWPg12UIHnUYmCZKXdX7OiaNheBLgLuwiswE0GyI682v
+wbhmyV9FObq4peccPfFdkvyvWfrcUpgyEpeehOoJ1d0z7A4eDEZZTAXzzsEbsVTHpoDg7/kXas0
wDA5Tpmd3elBpqWgpY3z1YwqCXET/R7DOdyMYTG8IIRQKTI3flx5HHWZQqt2lWdWu/JZOa3glFVc
gJGvrt3K2DedpnzdUuljKqgQSZF1VRRLPrF7oSUwiMztymCn+6Bx48wb5jnNAstdW679h+V6uC7d
+l5RWq1w+uLJYMMS1akpg3hLA4TTYFXZC+9gPg1tCaowOl2Ub+C/iJADMIZnz1LNBZ4NUB2bLdih
72qvat1DKWldb6E8ymEwgNg2KQdWrEXZilTw/IAS4e9GIMpr/CIhfj+livV4T0TznygaNE5yHydO
gF8PLxV/VYlQPAJCFu5m6RarsQBye8Ke3ms6I4JvWv3MXV8fLM+6btUAXFYUaDyBpj6pO9g2rODm
DoG8OncOqLKHeuNMBS9Y3NRwQ7twp6rOy1gNVtQjOEVxQvdti5BxrteZsUHo6S36NGCCnlgZ+dml
r5FWDgCZ29p8bLwzOThXqL0OUFIcSJNUHpz9IB5M+lUeKuR4sgn1GEDOvauW8hB8qvLNLXyEsxAL
vHIibqDGafJzOMM1bewgGfVg9U12xgnLTCpdqGxYNYWyE+gLzXnUVjh0ZCnyx5FmYWwFJcYBUCKI
f8kGvAmHNCsQll6oPwsbCHqEwN4Y3kjdybhTOZw3upknIisOtjPxBM59+8rW9w2KBOewyEa8l8F8
e4rCLmF5VV03dlUnIyqhjzWtb2aZIzKzISBPexu7Om/yMwe3xoY7MtxAhMLFZiZhCjh1fQ4BRlvd
gY3jxqHH2voyM3lbXUFl405T+9kGHrrfsUx74S2zbcgjzXZfxqwt3yq/P9ikvHdb5WO9esNjbvvy
Piw7R8aWO82P0uvHq6FVu7DKaArEm8Cqj8Lngc+PXvha5zVuQmkhDKS+9VzUhR1DKQcAdR60br7m
cG25Y9CxeaQZfr3XNMHrMPdh3HvkluWFv5om+dAUPU/qAvuiCrv3bliUjUXz6JmxTpwZr8F8bJs4
gBvTpqVlnXQEJJ1+jOwDAuH7PPT4o+3mwQtUx/Lz2XdaXKNdUMblyJor1rhjnzQl3rAlqCOrEoiD
XQ+1KHvtzBm7a8I6qtNZ6VpuZ6+/62oqzI6LRUezpHjW5RFIZ71h784wvQvdXwxt0aQdrV6mYN43
yFwIPJngK3jZ5+EbgY9gXLUAgK7avMelZGynh7heCFBQGNRQpguhVYVqsG4w4XMzu2eRbgLQfbz2
zG/sV3v0X72oL5KmxgHpV/ar24FF6eIoimeOwUAxq0JZecwxZi3TDzNANckUOgw7qBz+tN5sxaUf
ZMmkgrlExiHPdroe+nNJrJ7EwsgdmzMLbEMfuJjCHXwnFRl9HCWA/w6fbsaSBike93jsGV7gYIkO
ymaPFuwJ48Avvc3MS5lMMym3swnzdVOwHj+Nt7fU1ANe8XKhR7BCPYM2r1M+I8jGCxUHdj41V2NI
0AcDtqCYy+Fgmbl8EZGsf4GtWA9bqGap6wL46NjF1TMkJvD2M7Su7ltoK2wDo3iRuLktdhBD8++l
yDh2OFUaGDubwmk6d8mTBEDvbHZH06essYJ2XTcVhWFuu/ZlbT/iSWzSCqitKwTf/aqrmg5cAeK8
lI3up+2QgWKNxxQwiRlOCtyCURxpu006qIhv5Bj+wtCzGFEJCB8h4tVptg9N6Zmt4Hj/B8M2d5x1
xHV0bqvAJLCQ4v2V1kJ5uwiWKqve5+4570KVoHKtUs/oB2RIyZZa7lOU41k1NtF9PqBjRPgwp/R3
rLD3hmnE4SJ7Czr5hMAsWM05ic6MwoMwQuF/DITZyyzXeqWUXSbKNqpMLNuu05YwnqoQTxo9sdcA
oluJb5VQGfTKbVW6W7el28aaKpUgUm7jgM6rFuFVRMstUb9CstW0i53Jf3fHTK27VjoXJM+Bo0Tm
9d1H7uMlDzTe47Wd9SktIXs7lfU13p4PbpeJlRgGBN2yK9YmCrpY9F258wwyqVNrP00WlxfwmQyq
1DD5ghcVOXfKoVupfKZXzPPMrYGyflqP0MWBo+6h0vNbkTX+ZoDE9hR3JC92BSTo7ou5b17Kzh8P
IfxCa8suc2DAKHJuJR9SgW2RCO1EZ21pVWkBWaUmZrhX3hYF+nsAOwZnOxfFm0SEcJGNxL7kGW3T
0YwDDL9D72IOpXutncpDtqay7HjwGER1Q+tX5Jobb56djYKF6KopNN8ZF7q/DLyxGD69f8Lceld+
48VRWOwDATUyiXg5BQ/7lbEaeqgMwCc28+As8ytKz0eojT14MzJeBTGhk0DfF5o6I96xQ6bCMPEz
R8PzrpghauBLxAKRBc8RhpRX7wwS2uaFvOd1hvby4HGI3CEdytC5M4bId963QxUznJ5g+M/zL4kr
YaMJXrbrEa/BW0VdPCEplfKtIwIip117pxztQjoYPyPRRW40Hk/1oRZ0PMdNiwLeFJXjbih5sB4H
+TpmAgcSHUx/23du+wtaNzOUGVW1ypQVXcGMJ1sXc/0uFF6KBSiRQaxYNSJbGD0jA1Akma66xxmY
tGs6ulmWhCGb0TWELOfUbbkdi5oFa8Mmk9h94a1RDX+YOsXfIyQ+byAE9QjMFN3O7kSSvMITLzH5
5K1mRh8dZO7KGYcrhfo8xABz8dYrV6MHBWzqpTcUPDXSmu4E6cR7sMAZODM4CKOMPGu8Oy+sOWx/
s36Zetu7we/u0lGxSSct8mQp7PuGFQBN7YFFeNM6Q3TnDjlLBq8JYpc02JB1ZeLS414y4uBZa6/J
XuDG3t4VMCx/D70qeAT0ruhj4/LldWEJDyuJjCNOWLyDiTTFlncWQGyAGQOzIJGcOoeD+7jx7Gq6
Ab8vvPQMt9Kp8uvNck7caWWiOS3sOozLyBpi5JmxcTICHWMHCBOatA4RJyqw35UXIIniLIUMUFCO
0WlSeg7Cqonsg+FxDlYD2Tbm57UryK0AhQDhDeAdvKOKjAhCBBaVICi+pU6xRbLq38WLbyo+YLZD
xwB7H/+OMV0+8lQk72qyh/Nw5yfOKWXcb76/VIsBCQEBIfqiYVoJm0Wii8K99l9xgmL9/fv3fzMF
H79/jOCkXWCQXMP3SzkgS7T16rMMWbZ/N3KiE8c+jEjFTyESPSFq0jvcItaJAtJ3nwd4Amr3wAeC
sbb8/4eatIv8jh4JDYB3Pn/PTpkDfP069PkW4ThATCDfckxUC6eIWPCgJ3sgyqyzsDpR8F4wHp9L
X58/f1T6wuvNc7scn7flLgrOhvnMTJtAnIIfnOrF0T5APhJFDkuTfT2/zeOBv/50hj/34gjd4MpO
ZqgLk73UWyS3yYkZ/naQUImEHAKqntQ/QkVBoaymHEffvrbXoYgnGXvvzSmx1O+GCIj2RWAZL8Qv
okNMOrA7LVDmrmD2F01NXLc/3gcwSofExqLXCXD2MSeUF11dcWj27j1kIbm3qpqf0uzArvvYQPB5
J9CimQsJoa99T4bYhCmzTyG+vxskQP/hkgHTU8D0jybaageCVJPr7R+QOIspDMp/vpAgRAJKF2rO
X1l2JgoFJ7Kne4NrEAF7YKwTLSxjcLThFigGfj6Qm/4XmfteeCiaejrYD+YKzsDQizAbdRfVP98R
n5pZCvkfDiWrKkQWhWhGolCQZuUJpME3OwI1c9sH6wZg5S8OLG2DbEeeNwHiY/9SjKlfbTzUhxVy
MP+ekK8XBES+AHoEoBs0YzAnPvdDU4cMlYzwtPBmvpvg0dsS41/LfjjlJ/VNl0BXAz9qkVGAcNJR
S1mOCrUrQnvvOO+oYyVmZCjhcZAy+hN9+qYlQMsWmPICwwbe+3OfDIeEBhbftNeTG6E6atRwAVyB
+ywMRxIyD9mPcYTIZ0DpAjBhLDso6H9uELW1CUA37e3zbtUNK31KCPwvt+doUQOW6gJGC7LzgqH5
3IAiAV4pDcIQJ0KOLrP8Mql4GQKArLrLGQ7YI6QIpFOlKO9kAH465gyPqwC2dk57MTuhOEPZkd85
wBLEGZ7PG+SYgitErNOOVJNtbSZK+2sHldkrMj5PzQ4qY3QrHF+vSzszq1qB1sRtGdQx84vu2p6D
bDX6tvXalcK5KwqEnv9el9/MIRiyYAp5iNOhlHIETYngHWHTWZF9iLM0Kg+T68bjvEEW79/tfAW0
L1RcNIW6HmIArJvPQzsKkMd67pH94POYmJse+hFIak0d8lOod2fjru83bnWGZyDSzCcOq69kJcDT
sEgpLiYwRnC4f26dLHmnOrTZ3rnuAh9ywhkG+E169xFvEksmTo9M2wkJi69nPJYqgDhg3KDhL0ao
rKdNGIyS7fMs2zDLWt/+e0i/+T544GBCLO5h0MM7GtFgsk1JmeSHtjFXtVOdE+enetL40R9bWBbP
h8O3qXTUQY+SH3oUVfXKoj9GQeL7gJEtcDJoaYZHsyJ8ODj1RPBDUSBKSE5yEr8dIQjUU6w4QOOO
WXZRL3u7hIjf3sGbPqg2UOT9L6bgQwNHB1LHRk9OLRqQ9ro72O6JA/br78eDBbUjQGvBmf8irGgP
mpEGybE9qIhCQgn5x3EOvo8ZgMbv8nQ8phYIJ7N0Y5i1r4KL2tmY8MS2+3rpAXv6d9st4rVfYgTX
0jCtcHxxCOezOjoUdF1P5z+dgc9NHMUH9dj6NkAw4uBbKehY1Skdmm+m4C9nFrw8xLRfNlkGpWXh
17DK8+yz6rzJfrwDIugPLiowi/PElwtnMHlpqtkqDvVbDizz8PMFBF48MI44IHD2BUejI9rKrdop
EgeC3LgbN48/H/yPnz8izbiDojoY8Pmqvgj7SxWc+PnL/v98HS+0/v/9+cfmxR6KiGLw8H1nMQ8H
MMGNkZ1HyTzh4Slxw2/WKjIngHoDPrnodh1t5bGgNC+jqj4E9L7ph3iEGdspqtPXy3aRxf2/NpbF
9uE8basOQjAIzw7WShoeDytnyVyufjwpnxo5uhZCWkOsgKGRhsDmrbiY6x/fa+gFdLNALgYBD6Hm
US9an41dUdcHHOir2ZvOWdlv/os+fGjiaDJMx2jNWFkfHrrpcix+fK3BKQuSRVDkWTxEj+NWUQ5q
zFDf3VfiVQN85Z6Idb45M8BnAxI7wkCBc380zWUDFNDYMLof7ZSfAQ/z48H59PmjCRYW2LcA99P9
wMc1hMsaMZ3Yd992APKukE5B3IL4/vMMly6n8zAbDJACwDGAAY850cLyG492NjBDuNcAWEY68Zgo
XLDOQR42DPZGrQFyo2LNhvW/h+mbzQZNIbyxkfb7u6s/d6IBksdtUN/cQ4g38YqrxrqQmUrKH3su
QMISGUsaQMkNUn/HQYzEA4FDzjLcZ4W8YOfVySjpm1PwUwNHh3ju5rmaUKvfiz9AFWq+9nkSlCCf
nth0x0Ey2BXAgkBrC/mh5fFzzBUaHI91cgysgw4Qj7mAGLjnVv8QgKjQ92dzNKVAeKEekW//PVN/
OQMfVsNCG8EbEo8D6Hfh1Xqc/a01J07GRnKYRiBLwPMUXpwB/nAfzRPZ8BqIJsWaB659884qt383
DY0uamnYnyqi1XnN7AcJE4915bIotsjsopg7AINGLDwtdNtBU2Mq8/Au1y1813o3v4aqsKliDnuA
pDofSAJOiWkzoBDGeyusgU6Q3SriKtoAAyE3Tk+ADwXs8KwDVAV2JGIEPr2KRLkD2jS/M5F/AE/0
lF/z0RL+z7gQJExBmgSl+lhYO3OjocqDgRy4f/Fr09Q78evEyH/ehv9pwIM4Khw2vgk/yq7TkW33
5GAPWQp0vRrc9P/XwtFl0VXacb0cXYARhrVh/0UHXGjuIl2H+HXRhf+8yfMaabSmc/B5z9rwIt+e
iM/IN1MAhh5omB5okfYXIikxHHm0sCUH+I5BrJQJcZUFjrx3dJPd2D6kmSx/htVOw4r/YB19If1L
1KNRzRpM0K0D0vvn0hX0ruoavUHKwP1DjblkU1ltbdeESM5YRdoWljyL5s7ZAI0KMkDQIxx0OgDp
wk6uBw1M1QCuAdB1+ZhMHCS4BLX+Lpait3+3UE6OewYSxTyN5ALApJN6qsuN+3GLQpcTJzWemYtf
cQhI7ueBttUgRohx5tedtvwVH532jqtxSgf4va4HZDWuJunU8K6ug7jIKXKmxKwlsHi2HH7zuhc/
X1c4rzArDvKbWLvHl2ABGmtOR+9A3D/RS0Ye/r1sj+6nZWNgRUGaEYQt+AAc309SszCqQkYOSHLG
HmAQ43gOlPq/G/mrVf9xUP+2gg6A1QZLWfTn86BWc6BHEWXeIZiCtCk3rPsVbQakk7xngAMBSSdN
Kt4X9D1Nq+k3dW5p8Dwgc28NJ2K6Y1GF/3QYGlRQ0wgQoh4/Bd2oYxCibLyD2zeXqi1XxstvHPgd
DxkcnvL5ijAgryAZQRpn5TbNien8Zpstknb/2/zRMQGkU98XHM0PHaCdIgaHyJIXmTefeJF+6Sdy
4Qub04Vw1CK4dMzzn7s+8hmOkyskL68tyK1QidvFSLEmZVusTCGu25D/Gq2V04kb2+MnOuouNZaP
c75spL+KJchhInV6fGIJQ5A0QLLv2u1nfdn0kZO4lg0EYyMPVWuXl3COas7yQnhLftE9w9rRQI7i
SBBIsfv2tg/LLMmG6M+sCyiZV5kEgHGEKIQazBZI+1PB4PHURDBCQAkfPxVPI+eLVDcp7FKVVclv
TebWZ9IIfRk43E/KHljkmdNT9aNv20NtBy0iCftFHTqyu75SWVPc5nkKRpiitwRYdXL2773nHU/D
0qsPrRwtuMKV09z0aMVxfkczBKtOcRiPT5C/w/ahgaMDUw3l2NUcDSgGdkNw7wx3alj9uxNfVzN6
gQfGotKBMwrFns8HCG6+XIEBlt1yM10I3lx5FtkEFhC9su+vR+KuHZ+ljLObwAHloA7v//0Dvusk
iolQFEL0hoPjqJNahxwwIzu7LfM+zTjZdMG1nE4EKd8tiI+NLFP54dUcgOlHnMrJbt2pBo8Frs0T
yn7WrfVDUXp0AKMJdAAk0P+HtO/ajZxntn0iAUpUuJXUwe3Uchp7boQJHiqQyqLC058l//v8u5sW
WrD3N8B3Y0DVTMVi1aq1CO44uUG3I70LgKwbh0C4/o6T4q9lofvJFStuf47XzzzAbAbybwAWQfoF
GNTz8Wj50BdJbsRhCtZCr4sFeB0BoUu0x5L1KEIZ/yptze0s2TSh94MQCcxpyMSf28TyFBDcS+PQ
tX67ZJ8mTzw5mLXrVW7j9faaQtzSvoCmBtj9IdECjyvty6ZALxrtqzjsAaWtn9L6BWHJ5a23dIDN
OQmBq8tBx7n0Rs20vkLyz6EhOp0c7TFPv1ZrmjeDjQcwpssFAQ/ed+czlmvxNLrArB4r9M5q8734
tSzBhwFkdmcheYBSgLk4N8DyvFP0xnSPvN+oW3vNNyzMDxirUGwEIx9e8WTeESenRnNKe9QocY9M
3N0I8o0fD2ISADqgVKV/4skeVCPX1MJ2j9C2K8iPnq+ckYUz74B5CPTVuAAQ2kv7NbWU1BjjnoYN
8aL0j2H5uotO068lj+clOLMieRbqDkneUwH3xfId2iV+2XX2tVzT/5gAXwXSryjFy2rpQo3whGvh
Ia1x3AEVel2jCfLySVieq/81Ic0Vp2BunQaYoPrBUAIHTZP5rl2rZi0caWQ3gChAQgW71tXO95Nr
iLISYJA5spp4owGqyqvq8fJAFrYsqh3wvoi9cSIs6chpTtRONVhqjm3rm/UeuMPL31+YKIi2AXyE
9Bny4TIEiauJk42tihNXvKtKD3D3oRS633+RzhNrjl0FUkQNbDeYKEc6egNzCEWfnHuc/rTZPXvp
xJdPHwxAfh03/kwSJ0v+oOkyrwl1nGNOb5Kryvrynp1TQDO+BjBQJGSkDaUpDWp+THeOeFCOtyRd
Cb0+7SRQt6Cc9VFzRk1LjoAHojgRSyr92BXX5rveX2vO5vJCf9pIsAAGDxANgaNpZkM436u1MkS1
MjbmERxNgdkAgT19rXJmYB9hicG1AfJ+IObkwAfNcE5cp5p55MwT/Io7K1v14wNnQQJWGMfMAB4M
9V2EJedDIIKKJo/K6RizLuCoj6bxDo9FT0kOeTWiq+suGR979Y2STR3to2plC3yOLGf7IA5FjhyB
ii4jIQRoA2p09k1HjTyYtR7EEQGT1vWEngrkxO7rOsADhK7sjIV1QyIK3a2QNAGeVn6E9pqCLCt4
+45Wjv7O66xdcTALOw9fBdwHm3oBxdqxVDF5V45HFdRu3a3ZHJT4q2EDjg4uRTyhISKBZ7S0blHe
u0ZkqsOR6X81I0Eb4/vlvS0DKeatBwsE2fn55KNye74zdAosOK36AZu79pK2B0LFxwOmb++V6Qj+
jTeSWhsyoIuzofvLthfnb2YkhAypBbSI5BhQYi/UIimHo9G5L2LMX7PRejTqtbTn0jbQEXSBUR+P
ZVwF5yPkIxCEoL8fj02lCixUUl+xjK2hpuevSCcMaQDExChxACslx6iJy5VGpMp4/OiRaeGL1Hdo
tflE5X41PlyeucUhnRiTrjaLomclLymOc4OeAR4AkLzmMT4lFrAvgDT5uHpQt5HHAwY6nGeFYHO7
jw5Dv5LFdl31Vmq9V+uxz0fq8WarrsmeLU4jgg9QSmNTfsqUCbTOZsikjce4a6BWKqynAXCUzCr8
iHS7hqkrnmlxJpGHhDrZTG8lw9sytSJ92bnj0UbDWhbzm8lovmPig9sfwBSk5aTFKidTo1ZpjMe+
Kf+pdXSwubO7vB/mT3zafCcmpC2O6COlrNbHY9b+0nLN4/n9kKONn6zsCunEAiKHx+bMlQoy3g9C
z/OjVCOzhJ7xpAyV5lUZWuT4H1qkbS4PRlqST0akXMpQx05KtbQM3XaD3kFd8f9v35fcTqxAvcYh
GIRlpAERD1ltrYxgcZpmxlNk/uagQVqOhHPBOXWgOD954xtoX7Lfl4ewbGAOntGBMAcl5+tgG2Aq
4GIqwk5YN2QsD05b3FRR/njZjPTM/89KfMTo/zEzr9TJoy8TcBFgSStC7GpPiN1k6chcd95I70zt
LYnfLptbXHik0WZNZ5RIZCRAjm6RQtUwqj5BD7wN4pnmOwM6sSDNW1QQtWoatQi13Nm70PHQrPuG
lv5gH00n9RL+enlEi+uEehgkCU2kieU+joYSdOJbZRFOeope7+nf2FcApkXKSqQjec3/LNSJHek1
laDHtiRVV4T23AvNdGFttGYER86ArlFht8oDOg34SspkeXBINRBgHuYuj/PdgYpoJaiF3dGj9Fnt
uuhAu5UX9ZoJ6emTVIVWgi2lCF30r1oH+pSW3zqrc7MNyj/oYpDjHzAcCaOtQcSbkodcvLvVXVJu
Lu+CxdU5MSFfAHwCWLqMy7AoJj8jYdKiA836G2d/tTT4uim0MYA2E7LuULmdJ/TkxOaQ5TBZHeVh
F7u+XrDbiBdo/dYaj03mD42DjuSywaUVQiuwaWqOi/hRjrGNuVfTHO081FHISWLQFBVgB8rWpKfX
zMh3Aly2FtsYl6L/TYveM6o/RF/hTl1aptOhSM6BT8WIR4oDG9APavQyIAyyzZWHdMvGmh4uz5t0
Y3+c2FNjkmtV6MQLyjAgF2tj1i9kRKenXmyicuUILTlVVFrBpYocBZIH7vmOUHVO0MJDi1DPybVi
0Bu0/66YWFocFNsQ8+If9GakibOpNaY0wR7I3AIkKveT8tK5K5HH0jBObUjzVWu9EoE6IA/5EJS1
R7Vv7OPT70sHh4yWCfILfF9JUBWYwPUiBEiVVvz00qojbzc/R8FgjMf4+WIIvMEqyxp4qA36TgEx
F9jaDP6n+CKm62N34UkHykb4ZUh8SaNpQA6G3FvGw0h5SMhVtFb3XByHBQ+DmPPDb56Pw+B94yag
UQjVadeyElUHgD3Y7u/lM7IUfuCRgT5UvA3x/JUuGEAT6AA6syJUptyPy303/TSqg4hFYBsUiZi1
wPPjNX0SRn9MG7Yxes3w/JjbUM6HVRg2q2uLFeGQkunaBhTDT5XaCNRBU3apU5l7S4jnWZFgU+pk
3FDDSjdolla9GnxbnlahWgo2xNrTE6XwE90tDhGS3sHlaVk6bnguo2EFeiXaJwZ3WwDvMbYuXG7+
kuklmOVf9e4bd/upDcnfQntJVTRVyUNVD5XqHh3wYLJbOdKLy3syDmm2AQDLKeiGihD0tQdb7x9s
Y5pJVg5VWgZAOFSQhc1WgAlrcye5Ea7pgvUO5q5+5fZdzQNRfccCukPwRppbs2RniLr3ZGuVi5Cv
wMNfXMXidz6Kb3greNr/GpGGMXBnsscxKkKRl76pJF5Faq9Jn76x0RDdoSkPeDFE5OfHwQbtFUjp
LCwQCIz6aTfptq/hSXPZytK1i+DLMEFmi45qW/JVaVkZXT/aiPEEKFJBrljsuFt7Y/UUs7+XTc3T
Ip/vU1OzWzuJjtJZnMfqEOsNw0sv7oyVzy9tLrh2YEKAd5ylgM8/b+eE2RlaLMKWshvqoFre0ysl
dr6WE/zwUqAZBqfjTMfzCUFhR1VSWmLC2TRBPFaoylFxnN+XZ2ppUeZy8vyAxbtFdr0leLk1ZcqK
EN6Lt1s33qrxzijBaLW5bGhhzpBYx7pDV0qbve75nNUFzSPFsLMwa/+wdFNp28xeWZZ5m0qrjgYx
BEBzaXSGd52bcItUITZRstAq//URCFFc31VAzpVfgWw10Nz7alzxAQvX45lF6dmSZXgMZtgE2GeD
lxm3Fbgh+WT5ljquHJ6l6XPmRjQboMLP3iZOBMpQoBMNW3AnD+m2Bjksd1biu8XhmAAyzDE+kJ3z
jzg5NlDviCe7jlmo01fCy11m7dOmDbRiTTxycTToq7IgxYRWb3M+vyeGurrKQQ+JzWAqP8Bk42nO
a1utRPmLNiDmhFwcoMFgtz63QUGwR6cYa5PPfGwBIIhq/355Ty/N1/zgRxJz7piWszNWUSWOU5sM
aRPiO1nrqdoQqBnCpHHlmFoLHg2qIUgxQVsAGVNDctEgrRRT3dUsdM2kOVZW97PiUV74xEg5ekG4
cozy6B6Q8q0SpuhEVhjZFgiAQFwGjmj0mfJX4PeyjdtOjVeVqYX36ZS/8mhM9v2kZ/+YEVdbd9Ld
28yqjYMAZRxIaUF/SErSBKDJa/eojwwhoN65V/f9sMsUMw2wkURYs7S/Fb0CAiO11/8WrFWurVJT
wKHXGO4ftezMAXyLThcYXacH01T1/1ozrX2jHPv3GkR7z5ST9A8tCndfRIl2IAVHRRpUWTugS59T
kQuvoBPdJ4o17SByZG7BmgZeOyWe8PoVhadFZrZnWZK/dwbQ7go4h0GZif4AcN+vEV4s+EwcQig8
AD4FjRUZC8h0njegHszCcXxKhd+CFTdLV8774tbCWYeyJ8rCKBWe794mBTl5Erc479UOOnl3A6BZ
6e7y9l3cUxgA8mQAGZi65C+LidnQo4ENDtD6nZrXm8vf/zyGudoJNXQw2AMUI6fcLatScrPBKQfv
4zso3zZtzX70sXbDdXtluj4PZa5uQX8JVDAqEN2SIyYFOtVFmcHULuqulLW0m1w8w1WM78/oqxkv
joeQtBxFoU2gke0wVV1SQOWhQSRWTQYIF8UWXOIHWgzXQ63+HCPnhmXTDjRCr2qafflVOf8KIJeQ
hwN4SebpV7O8VsH+ALepuuGQpHtVIKlAimYP/nf/8uJ9DtrPbennG5CgEckgiZGF3VRvC7BtW9NV
NrXbsn5wauc2XbsSFlcQ2SXUPnW0TMqXd9/VtonHCGZYRFuwmdwI3fryfseQkMHCrkTXOqKe8yFp
We22DrKZYabCHdH3hq9JTC4OAqgsvCnRFYsq/7kFESs5KqtGGk5b1zrUa02rSwcKPRca3AKQ35pc
qqNKrRdEDGnI4+6eMXejpaDBS0C4Vjv2SvC5aGtuqpmv57ngeT6UHlCezK2iNEyntL/itTlsa7sZ
AoH6WRC7VRle3m+fr2vgRpDEwGsK3YEorJ7by8QYuS5g1KGp7zIHJMNIxW0vm1haHbAIzOkYPHLQ
H31uwuoqMLTYBUwM1N5SWy83HQiiV17U81fOo1AMBHEmQSIYanyy0EnBNDMDoVwWMrRCqfyFVL+d
aauh9kStNfqrRVsgswGaR4VnItJ+a1o00pI2zpDT5uLJQl7TJ3hto5ZmgAgYFM727ymKyYobWlyq
E6uSa3AReGgRCFbCNh72cwQBeatO86GRU6y49UVLaHGAYuHcISent0BHmmVNSrOQFG/50IBO7UFf
Qy0t2MB2A17JxHphC0obrwfX5VjHbhImeMdNInBzPTDXKgMLW+/MyPz3k4CXOj1qkCmM8F+mUwUp
Eh+X9/biKNCfgGUhGI0cuqtjobKyq9Kw7KugbdUf5chuddqtPHiWxoHOe/TbWagFfOqbAuC1awDx
wjhAG/msJI+XR7H4eR3+DW22SJFa0jXu6KJFUI3PRxBvsfY6iGwvG1i6yPH6xEoDAocSiRyTQFyk
mXR1SEID4iE36I94RLMv39aIP6F5gfDdHorftULILcgRBZQ02vzgFMy6KUWqfZEVbI4qcHRdJD3x
esCApa2XKyO4SQczCQddCcQgbuM+er484IVrHHBClCTnNOLnOtHY11o1Kth4zHhBp3rAVHMXNzdV
6gYatFFKY2UFl/YhHuDAYwLihrq4NKS4tJjIbY5rI6ofOKnv3CrZtz19vTyshdtpbu9HnINKx0I1
KhrGri2NBF0S9Z4K9WdcRGiDG8KkM98um1ockTu/ueDAUG6TRuQ0SU6KxElCuwpsFUiIu77xL5tY
3PYnJua/n3iHao7DVRB6haLXimBUAFu2Ura299eszAM9sVIPNVVpZcPRZXvduCP9/v82innNTr4P
7Y+6gOhTEk7giTUAZSNodfy6Cay6CUcNSTdwkJybaIghoC8Uwf3kG14H6UoMsnCdakDtI6ML54a3
nfR5ajTwr6aDPFu7161r3Xl0wVo9XNvG1yMRODnkJgxECZ8TrkiSpu3QZnEI1ditcN2NYbCvIU0/
fAteqah0YyifcznoMG3RZpzEYfwEQZMvEg5++rq01swdE4sm+LrbggP7plnLFso40k8GpFitLpuR
kWb++VoVFFBTzxrNV9IRzeWQs43Bjcq74X0U7S01h+eyXMuLLl0UgD7Z6FXAbgM6TtoL8PmsHbsK
6PhMvycCpPG/czS16wy6FG0CPRiD7PIWcusa2Lep9php3zivp79ApmcFfVdUmTl+QWOZR7WInkXi
Xl0+Twu+Dcg71JewR8A8ISugUsus+r7Waai6N4Nyy+twdFfO1LIJEClpyPXBXUu+LXasymaGhVYz
sm04WHAPyhpzyfJaQeYRQcMHDniGOJ54HoivZB1I+mgIVYv8TbcFKKFHaBspTqvcANVPdyaopL3C
jhS/d5GWiivo+9gjVa4yA6LI35jUWezdRofLnO0+/zV9Weg1COLjsNWOjL+S6p0WK4lamXJhPh5o
FECKe26UQlwsHY+CqwKRcZ6E8Ld/UbT8E1MTzNnvbdVtNYtfd3n9DGZoCNi14DC4PL6FewTJYcQs
DjDeuBYl262DJlMjc+LQEYk//JiSeOU6XNwyJwakKFCpR7DDQAAoLKcbLYPOKcqSX+uE+M/8gRDQ
BmICzSdyuNypfaSpTYlAc6o2PVimefX0jVkCdFYDuQdqBHKg6WRd3jaKSEKa9hGkUwfVg/TGGipn
cS1OrEinq02hR1X2sJIK3TOBYekqfWW5FyJIEEyh/RiJQpTM5fesWzqFa9c8QZIbhPNeAjL4xxRS
PdfTFGd7dO+P9xAP1APDHtayegtRHi554Prx9MObXS5OQSUhdXsTwbpSdQdraA/MmZ70XjzT0VzZ
EIt77sSUtOeiAXhXyB0hBLPbyBNdXN7pxdT7jpqube/FNUM9D/StKLvZstOdSGFAHRBRv93t8ses
XQnDliYNbYcztBohzKc+6CjJaOl2UxKCAoUVw51j3Gis86vGWgli1gzp537OUCfImTgwVLPnqDOv
leahzYcr5q7BNZYmDLht9JVABBzvTsm9R0PapnmhxGHEdrW+H1cSNoufR/IEOQZQPCIRcD6OkbKM
T2BjATzhrn+Oqm9cgCiufpDkAJ7lSjsLZaNSS8cyDjuigSxlouXzQEl/Y9XTGoXr4kWooTUBjCMz
SEvOZZQjBBzKQY/DsVFaP8qBDRyyrL6zo3YoPSPVvDiJdyDkgPRQJwKSQkqxzFTr3ei7Lzb+fbhY
vG4RVKDaPwNYzqc1y1OIlkRotLUG51pjCaQ+oyBmu8tudnETotcWTW1zBkcO02IOKaNJ5HGoFu0f
Jy0g9OG+ZxVKXm2zkvtYchEowOFpgB6Cz2q8Be5E0jvohdYyV2z6aizvO1Llh77q1xSZl3zunOXF
/Q7Hi6T4+dyNSieqMcE6xlY33DcMMBlSHUljjQEFucNtTSszMNASuvJoWNxAaEFEhyAKs3Pl5tyw
qyRWpaZDDGBUfixjN5i7Nls2gvO7DFoUApktmG83rutHehtAGmUbjcbXoboOaHrRQ4GcGbAJMh4l
jQunnErG8eSGEBk4COlbtfbmXto4JzZsyamUINiNdAc2hm5X9MIjVulZ45XRpyvRzJJ7AUQEnC1I
KREQu55Pqe50vZblOorE2d42fZs/fv0EzIxxM9EGpsyVBoIk71iPVsrBpSB2TfWKoqGntS/6GhPv
0vaHSoQFenBwXptyYzjVocQropGHRjx5M7M54NMK8DtfHw2eCfBhGp7Gn7TIiUFz6maChzVkPXXw
NV6Brdlck/FeWvxTK/OanTwYwLJX54aB7vMeOqA1qQM2/Erj2MuVv98YDrIVgOVCvx29feeGhGpC
CZWqLEyNwK791oXm7K+xHVZmbXFt0GY9IwUB4pITFxEwCLVVNSzstK7z3BrCYkb7syPZyrtjyQ5s
fPASz+3Qkl9Kk8FwByhYhfnU4D1l0Moz3GI38eb58rwtOqJTS9KtCcCCqF1tYKFmQBoKDayp6tz0
iutljFwliRVYVN1Ok/M4WQQScAn087SVg7V0cOcEI47WzCcjV8BokzaawiYW2k77E0w3xyJeAzt/
ZHilYhHerahbz5g4IOOkS1IrCfRrk5yHbkWezGoKsgniNhWGlxU+LhtA080GLPzDjQEgTja4B16k
V0OzRre2uLCI7lEURZPA52xHCuo70NbxsNArKGMrVQABuDhoAPe9vLCLhsCS8gGdQ4wieauMZ0kC
yiacvCEDey1J6FbVFBDoRZ0TrdhaXEDgToHTm0MD+RbNJogjQ6MbIOxm59617BtxIwp9//28tEV5
ZKNTccANIjTL66E/2P24PFfzafq0OcBHNvfgoXItV7/qtLNErlMe0nL6a5cHcA0pPD8YE9n0Tbu5
bGxxYUCrDCpHoCg+YQs0l7aD5gJsaDv3aC3x1OaegfH8shFt2QqCNUQ2DgYmXYatW9jwhk0eNia4
Ft1iuieRs4OW9takYmsm2ab0Rg/K2JCc1Sfltoi1+6iI96CgWeM4nk3JswvmzQ9QHeJUQ1q+IbbK
voPgdthBETMARKb1Y2Mqt5qTO4FtCz4LjzOoe7vPtmaveeyltUUZDfLSyC6ia2yeqJMbiEdRT3Ot
ykOHtXt31N6qAiK/Ix4Lm6Gy/3UxU76xwHOH/AeaFGAf6ZmTqj2YLVHMCEflZgb8uMmrqf+6vL5L
9yqBBwHs0QJmQHZnJTRIWzFgTg1np2cbLd7q7s4Q38hazhlZF1E4RD5kvg+bQkqNVSYPUUDcQTN9
B/nGu4l9kfvo4wFDkOJCemgOh239fImSSEOg77o85Nqba8V+RN/VRnix/dpZ4F/SxpXDseSuTu1J
C2RCihl62g7cFVQwyT8dereXV2fJwFwQUBEhoLgq74BC4PRXJJujhKuEXpPjNz4/s8IjeAc/v/wU
49wRM4ldhqi99yywEJbVGhH24gj+14ScEkeuHeKKDhC+edzyq3Go2J0e0zWS4cXs6szDMJN3anCF
UpjT9e1YqzVwViTh9tsYDcleSRTuExNUeUMWZTuQ82hXVcsiQHASc5t3I9Q2L0/nkqtE2hyl21l5
Cd0x59uPiqpjrSUQaymTD9DNazYN+5wNK2aWpnRWUQBdAs4U8gbnZuwpTrSJzx1wUeSPyAf0a1mJ
NQvz309c3UgbaAqnsIDo12Feu9arvvx9MEsgggLeRpW+T6LGie1CYeHk3LIAUriX12HpnkBBe+5T
Ro3+E8kwMwqRNiVia2HeOGnrWTbxoW3s4WaKlRs31X2ibS+bXHKjpybnv5/MGEWgnxQuwL4tAiOn
GHxeX+mo4hlif9nQYvx5aknaZJPZAmrHWzxOE3uf19keIvSbjqfbLiGH3ipyj9n04DSj5yrtjzy3
gtxRnrooXUk8LK4hAmCE0bgSERmcj9imtqBFj4eFOTTPLusPQKKvjHXJBFopQBODsBP/SSZIpVhF
yQHhROtX/OREPILquRheLs/oHDXIUQWYAOagDT376Kw6H4gogJkZnSkLB2sIYvpspsi+3hbkpiXC
s5WHy9bmr32yhpQCkDjAs4AC69waVSfaDByINsPKwUEtXEjFuldxxm5pZly7IKxfuUKW6rIzv/5/
LUqHzVUa1M9ToNvGtLkVJY/9XK0Po5jQlcC766GiW0VY3lgL6jm2CaHatg8uD3pxIU9+ghQ66Xyc
pmTiWdjU3mAEMV955C5/H3EwCORQWZNRtkQYTuRqFe4x+qCzP9C8X5nEJc+OPpX/GtDPV420Wauk
NVYt4SNUjIv8CnIzfwxzjdVhyY2g6xAYIw1LBlbUczsMypJGrACnR9Hj55Gpe9D46BsZ+2UmZGVR
FscEIA7ol3CEP2UGHMgidGgjzEKkjm7t0XxKTB7YRv738tovbvgTM1LQng3OyK0GU0esyIup7tOZ
dYcqmyzLwau+vWxtbVDSa0VTc2UgJgZVWloQtzEkgSsvsb7cqDJvhv8/dRBEO1+mDh6WswL7WRHX
Dp7D9X1hrzDTXB4IaBzOTYBG4H9M2PVe73fNXzy+Lk/Vot87GYS0p8ua1609eyJmdDdDrL1xwBxr
TtBXFt3btH9s9LU2/uXtjf4FQAvwQJbzM5BdKZ3UHbIQdKRlvMuKbWx5zTdA46iiAcwNiC34l+X4
CHWWXnEq4NJd5TU7OmtSOIuDQPcFcoQgDoXa0fnKRA3p3CIus1CA6x1dLOKKqmQ/dGi+qfOVd9Oa
LWmNhrx1uDU2cGyGrw97s/d6sqmmlTLJ4hE9GZF0J1WxA+gpx4jsyE29Kh6CFqLqYnKuMly5YpzW
3k2Lw0JiHdgPQFg+Ud5xpy1HtUajVywObG5mGf3aVpDS/c69AOI0bDik21EtPF8qahStpVechc5w
pSX7NUnJxTOKzpK5cRHaZvZ8LZ0EfXZmocUkxvOpdn+pyoNR/hHpy+VDujhTNt5g+KeDYVJamqgs
m44lGEHL/YlcpTMH4R4t95etLN6fEPhEr6IGhC2R5qmgBoMEOtaj5fSdF+qmUMifyyYWBzITzqPO
PRP+STtZiRI3yeyUhZCwKYhPJ89CaXPtvbzg05D5BfUB+BRRppXzb8DvR6qCWDfUuuoKo9W9sW1r
6FWSh2Zwbu1ceRnTaa3avfDeOLM6j/1kHxQAnlk2BeYdmKU7NMMd4Dx8k3SPTT790wfll1J22yJe
a1tY2H6zKAISN4h6kL+RVi0vSQ8BenRQOc51XWZeQ68tQN0ur9uikfkZBfAuSrYy8RMF1plwBw/r
ythN0x2U5pNkd9nEwu7Dq33GwGP34b0m7fGy7Vhe1hYuIuY3vlhjtV/7vHRKnTwvMz3C56cE7FiH
yv66kzFn9Qgkghy8ItTZu56sfivikeUm8NMtmstGP18JBJZ+/unnpfipKxulGSx8nvINS5/BurGy
wgsn0wSWHb3xQAshlSxtIzTDR7qbAtyCdzqerhT8OvF+BF/5UK3xCSyaApZ/TmVBCkq+mRM+lJVu
A39im7FX5TRo9H/qQL1BXxOOXnIEANLgXCC0BdGoFAdGWVqredwlgHCgUZ5Ze7UFv9MICnSzVDZ6
muzSvnm5vI+XjgpONoaG2tPn6tPEDIEcOhBqesqOg6tf90393I9rl+fShoAcClw1DFmfrgRNL0oH
OiUAbVchhVrH1+8CNEejXRkZVH2BDnZK9DLv9CHUwbb+lqwVLZaeo2ffly4C7vSVXSnA/SvkKiNk
W5p3g+43teNB11S4T7R+ncBzapjB5dVZCHLQBoMsOiCeSEPL+QqeuyV61Ywe3YrMI/0fZlxz5arP
9+Uat+3C3kOJCRmfORM5E/2cOwSbCyNXKe1BMxIq3fWYZl45/dTrYzX+UItqZb0Wdh2sAeQCD41o
Sq7PGNDrGIViiJC78a2SWscmJ89J+0WS+Tm1jj0N2DHepjMhhLRsEN+ciCJaASctvDF+cb/Rp3Rm
QLoFXLfVx0p0aE0vvK7YmtPK+i/M09n352N14qYbtE0jGYzvO/w3VYJB3dj07+UttrDwZyYkT5pG
Dqf21M9DeFL7JChZC1dzZ6ls4+TXZb7Gnruwpc/sSXFHG7VxT6xB4KFje6OOzB8idfyCbdYea2dl
/ub5kRJXwPGhTRYxB/qe5NRE4nY9A+WfCNP6key0NUWOpbk7/bx0aLpONSNu4/Mj83i2S9vA7e4a
4jfxrvo69SMgxLMkzMwH43zSrKAugTxnVYjQ6O+0lgfV9EL1tcLHwl0H7lqgwSB1Z3wG0+kctFlm
rXdhZAWiABWQSby5YD46/dfjJwePEIBHcbV+rtAqTpbqakk7yOjkXmL+mVbutaWVP/m+vPJlrgi0
37IubI+NFmRrglBLB/P089LK90bJM9ri5xuAiUDEdDg01UqItrAWaN0BNk7XLFSJZNqEphnU1qas
DcFTgbuFGftiuuNr+LQFjjIHZlB2cADrwVUvubAxY1zTuN6GjinQ+Dp4UfWaR78j/aVnz1ntvcR7
JFrtY/yuOH5sbdEfQ9aIu/Ggml3xyUlFGD2rXaCxE7kJPOlU6WcgLTGC42aajsoECckmysZ/o8lt
6jFXq0F4m9U+PFXAk4HdTVleBUrKWFAQNAZllgbqFasT/lACOd5a0bRBjnr0HFqY3pR3OaqoqKR5
rGwqDMbUPWbk3SPtjCFkHav3CdedDe0b884cey00wHIatEw4t8XgiD3T6ItRNv0PbhrD34anEGlU
7J5tIDCcPlhxxjfNAKCkDUp8XyM9iKyd/HfZaRy8kupU8qArujzxsoFH+8kt+VahbXFVJYO1p2Yt
vLazpqC1QKjqJuO4qVRSPNtNlvhmlZqbLq6V+3hsEp8mVAuguG3tkcopb7upcMGhZbnbhnX2IRLN
sNeKvAwa4N58001VRCdqv5nSyok9rTOSaz1SND/OLAfkCrwLe7VO7l1z5J5p0n+FoyKPTmp2zwaC
fivo5Pl4mSYezUAoWACFDeFAFc0mY1VtqkyITVe3v9CglOLdyLWgdkYtAKMnEFsxj25A46jecT1X
Hxpu3lBIZJXTphvz4WC6Ed8kbmZ5cV7TK4u2496AtAleWdqWWvbMQeL8JYRPQZLWiQfyKhqwNFE3
qUowm32qbNyuyV5zdG4HtMuYPxBcVDSB2KlnWoOt3bRJ8oBWS8Nn1hCF6In+bRRZvx8zUQpMfeMK
T4WY0l4xuxi1wvjNHWtw0g99+apNidP7bWHSzq/r6W2sU9L4uebwe8VR+gANK/pvfZgaM+gd3f2Z
OFR90wEE3ih9raS+Mtr2s46r7Xdkc+3JdZriRuXYhZXuviPCb39MxhR7mJ9HbIxxE/H2nSuD8jgV
0BbA/kieHV6YgCSaYLEhdKqtwCSJ42EP6sUeol3/YjFZD33TAx1J3T7gzkj3qJoJX0Qu26ct08Jc
TZ3Sc6u0e0E1pfmdlInwVSWGSFWt97+iBogDKEAqQQQhJOqndqz4YmD2rVH1jwlj+r4oFM28L82O
7pJSAfP0ADqSGBW0q4HzGrS2rbnRWlDSx/MmGYldBEM/HkuzEJjn5E9mjOnPnDrd/Qx48dCuqz2n
gAtYVxFaVLbwodbjGGHuPQvVdQCCuvhO0XL6xKryp26X/EdT6m9ZBOTd2I+lL8zJ2k+90mwzrNKE
nPkWizTcY27dH8bY6j6E0LUgMYsWJJhjsYW+uBMUmfpGJnRaB2PbQGM86UofAiL4Xw2aYfhX9wWk
iAnOB88DFb2ZG3tQm58UJ7P0XZvTW7NqOwx0rik7PTq+ftvpbwHKehrlnjDeKSOTR0AKE2g977DI
5Vx87phnNXa603ja+E7vimCyoiIgrZtu29Fkfg5GIx9kW9rWEHV1ZRSuGWQ0tp8bM1UPIomoz+hI
/bwxTJBAOq7XTxHzSjqo/lQ1oOVK7PpQd73ip+z/kXZlS3Lq2PaLFMEkAa9AjjUk5XK5XH4hfDwg
xIwQ09ffhU/07UoyI4lyP7T7oeKwEzRt7b0GhnR9YjLzm6RPdlZq1q+ys8g/DJ19b7JEEsxpim8k
GRSTeNLvpszJ0e4tLA8LWfMTKnLfkKqo/Tqx5DOodNI3osTZ5VlT+o2yh98dnBTuGhTi/lFlkh1M
g1PPbcs0ht1s3vpjE497bDwaKmW8BwG8078Is5ClP5bAyFfpkP5DCe7YXgLvGd8UzbRzG9YdTVHT
XdUTe9NnevdqqFS1/uBUekC6rt3FY+/sjaK1/Gzgxis8Hh1PpE362cjbZNckAIB0rON3HSr3T0Ok
KmzfZNgDdOH4Qlfao0oF3WYEtJGcsfFJZFIFqnVaLy4mFignLcOOtOxIoFa2bxWZNnHF0q8y7vO9
GEfdHyQtAE7X7LsxKcsjk5HmReitjejNO9ldm1vWfTlmIiBa+0R16P6LyH2KiR4FhpA/YXaeeElf
4BafZa8wxMuhMUUGL49YG3S5lWw1YmPXcIvpMe3bxCNOqXtpXeNgkFPyIGtH+jCR6TwjA/WpbFPI
g1pRsZFZWQEfIKk4NrWB34Qfdd+JVm2TNlUPkyFdaFg5zcaEOf0GV4nRt0ZSBpyO1j6ONX0bAQS9
AdZ27m3p6htO3WwzcpFspgHGMTapLH9IiNhUKeZ0V1rs0ACw7Q/Mgh0xyVLUQnX3ARegzGdN4foM
4nue2fIGmXzcfKpEle+kibi2aujWibTCc+N0+FK0mR3UfTt5qIJrjxEHZMNUQjukbtTuKiKrDfp8
w9Ftk36T5R3bNiCcbCW2/0Mzq+qQJmUHCy7HzypXvU8koJHw+QNzvsLkkaltbGzesWDK4UlLRqQ/
fl/BxnYwZRwAgQh8b9Ra99noEKg/4B8a2YU/cgAE3VLmXt5j1xhJ2hyZO+gbURfpJylA8DRlXX1q
yqyCVM2kXuoGnWF9dKynRur40UWTbTrcOL+nauQeuoi15+od3HFo2+9QoIhBJsfX8gw3LjYUAEUv
rdzikBkRcNtmWeO+BQcbc3STfYNZjDWdtM8Wypk/BFMi6Bq72xuJ23uRAX0+MamfJTWlB0Ns4Rk6
5tmQlvod1mzkw17N2FZ2yneQ2sPm3TrTHtQYrDKQZQJRoPA35CiWmVNmHVqky49gkTHrmDB37D0u
IrE1JXtORVwdh07Vm7LVMGnZBHGHqIRgrdLYsYrNblvn1PaczsgfJhBwfSYrOyAlzeGAjbQKKtua
bw4VDDfi4i0tNKD6rck6QE842taAim17x1KepmWONxZMApOmAM6sqLupBuZ6Rc1+OFP3owHv763r
Ih3GHQn2PGVou6YrhdcwuMCPSQUlxqay7sTI4wdJeLIzU1V+SScS+QZV7S7NCtPPpdsEdZyIQIN1
9ZZqZbMr4HV8j7QAc3AEfXdQXNtCcMvdwHX2ScXcpR7kpJCB1w3dJVEJ4+4SjOZgnE8bCOZhTMcB
ScSQWp8GC1gWKyVa4wPlSnyrA4e7Nro+QDF32ERSJvtCchVOIov2pVTyMZ9go0ualj1iIY2bQcTx
qZSp9tgUJYdstEG2Qic92CPwMx5hxGx7eaaJALJQ1VakuFAHStnqeYTUVEZLXBToqUaCudEV71+Z
k6A4XUJh75tpjzLUa5X+tKo2/epOLN5Q4U5Br/EfqZ7qXkT6zE8jCI4VtWv6skMuC2wpUgHaudu2
ibQN4CiognbSDujkDJtWJYMf5SA3d5UVbwWB9hBk96y9q6t2kxEdkw4GN57elW9j6c7dEzc/OWBc
BmbBgSWx5ts/qxxvQHdkE1sl2XB9TDaMxlyDPGhl0J1VjFO3hclGBUX9IfIsHr/GE6qxMfokb8gj
ON1YMGUNuSW6ewq76ewoXFFVyGbhuw1LWBUIC2qDtHHloxvbP/sm7b2qxKS3oopvBzUgNQW2eh+5
Pc6dHOdgkpVsM4quPaCCpZ77EihTOy6LN9PI7HtQftrPdkuyo5TlFDISJ8xLofNd3jXxRDWYmUa1
L6SckG/DufckB2wI3JgGX0F3E2cK3HwhO9RCaICmuKLq9iekZlAyjKpsywEXuS+GznlRehZVvugr
dRyGGPJ/baT1tQdhpOQXFFBUaBEwfbLYTu/augP3V3Rx4vVOOvgtkMd+jRRvF5Ut2brNiO2BJsyH
oJwTTIbe77Oy5vvS7WVgpfY3+A21x5RZ/AlU4vzLABmr+46XpYeGKty1xi554UKN28FkZaAmx4Rq
fq19dowqCY2YJJB6TDjuQ7Xa5d2IcczBdu6yGp5FU174boU8vXCVDXdg6h55OxWbMq5eiWzkphAs
vy+Equ6MhLUP3OzifUXN+kSzZni2WR0ftEZgqkgzPdRU/MZ/JQLem8orDKxNysdu5xbYS3HfqsO6
qpHaN7oD72SrjzY8jTvcW0rikd4WG9NoUbCxcNHIAet8MSNqbFlDtZOLhf251Vi54TzKg0L0PEi0
HKqQQ93daelUbEfWjZ+AOmk/WSBRYPu0dK/oldw2aeQ7wjmA3vsljSwSKAHz5NjoU1/kRfdoDLgx
SWyHPtg6cmsYmbXV3Zb6ptT6HaedHkRt8StKG4XNoquPZZPoj6XhCD/TZDDMYq8NCnWwuXbae1Pn
7feskEDQJ7X5AJlrBxi6AqUO0DpwVg/pkWtl6sctr8D20HZcJx6EqiuPTMZ07EHD3rSRqI/EVfHW
pBE08IGq/gQjRSANwSMJhrbJ72aM0jarROw7U+/c65VIg0q47rZjCY51KLF8tvTip0ha56SZ2OaY
WyFv6WviJcTMDmOcON+NRs9h/xupwGib9sTywrrTC7c9Asvzi9klNmjV6EcxmPBJAJrIQyU82040
6gC1GEffRfbn0aYcN0ypBFKjDtuQYdB3MdWUl2SO+G0ZCk6JZkxONUvFMSlVvk3jXvOhw8I3sheT
hy2cbGSDgyGhsgCYu0UW6mbGES3EJix1Ou3JaDkeTysngAgu8VOXZ4eOJvRucHjlRX3FPTBJqre2
hkIIuP3RYTIA4J+0bDq6xph+hxM52zqNPtxPTf8bRfTsxTIJviVNv/SuJNtSRT+UlPlzY4oqBLB3
8IzBMMLSsDsP+Wi86QxW7JCJx/5c0Q5QGOkDMBVNT8f4HFRCas+A4uVRxVCi9FAy0R41eLr5qu3b
INOLR673+iECsXQTuyM5WS2qEkxY5R38+sqHzhLoJiRkeKGt/jy1uS28Ssvd58i1TmankReoOOke
1moJ7Unh8pCn/ZvL+fBQgoPlCyv67RapukNDfjgaXV0cLBxZfsKH3ith8m36k9PPargoVZX4OATh
lWYfWBT3QSoErF0KUflFojkeek2xHyW0ujNrXdt1heb4deV025xHqV+b9AugMs5+SrLiN5T7qDeN
7Xzn4tkmpXGHu1hTn1gLwazWcCfqlZU+fWIwUD8wpQsfKa+2s+38d5Ol7r4z6jQYYoa8LJHmXQ1d
9W1O9Hte9bnvxJUW1mY3f0J7PLQucQOoUn7PQSTaZbh9bUWTKVQVzNTPdFSeioIg5cYVjB7hAD28
lAMbttGk4Uo5iPxrSkjzCkA3OzKsjV1igq1OqwySP8invCSN4sCpa9S1ulzfl300PXYE5A9e0vJT
ncBcHVfX6C51HGOTVwPZW62d1V5vSI7swoZ6doyOQw7tGC+pcndTSCSZsap/OYmqvQxLfE9QSNjA
iAYCJENDNlNVVU9ImCePpAPzag0zCjXl3jOaQX9wQDC653mTfKwK+29Vz/2jfaHrMxPnvH/RDD2j
k+tMIagAzLifyu3t5sWiyvvn+bMTCZ6sIz9YyhUXMpYMBuNT2KrHQRy48fw/Pd9aYOb6yCaOnuD5
7imL/GGNAbCoIv/5+WB+IFmYiX8XzLHBdnDGDdEU9mWGUuHR1LajWGuVX/tG74PMTYz3PSSa0551
CJJyPyXemoLw2uMXTWt3SpgcWjzeRs2xfKrjt48PgTvbYYLsAZX4Zad/tOuRpSg/hbn8Fkrz+4ef
DoYP2JcQunVmvvH5x4maviVNx7QQmqffDNSHUAL7GOZ8HmQIOIOYzcCzhzLDolVQIotOK1nRMNLy
E1qVcCEczd+3X+PKREIMSvE/dNiBiz1/DaiJuWZSKBpCfV6XYVOgVPH5dohFO+Lf1zDB/YbcHqTb
nfnv76aRskpLMK2kocIZCQGzZ4qeauZm32yQzlfQHYu+2r+x0BV2Z6sIVN8W28aISmM9VQXFATns
07w7TpF6ApX7syHjH9qoUI8cVuCEV6Yx2HEMko2AWhrA9Zy/nlaRwRFWTcMyFl525Gtt1nkEFv0N
gBNmdugMgACJ5Pz5mZEinykiOzSKn1O7y5PRQzHVG7DwNR1lIL7yCZfkoj/fENqIwJMg7KyLdR6Q
Vq6bFVxjYdHZ+qY2IggssOZII7brS75Jkw412+LzYJJNX1SRf3u2XPuc876G3hLgC0B+nEdHWbcl
QDSwcGw1f+yPgn3Qkujf93sXYdG37nCm814YLIzh8Z5jStp/MeEh0Te3pRiAeUuye4lk2UE1CTMi
pxs0WXoLLRwYZMTqgwaSf9yaQb0yrD/mRwD+LD6Wjry/t5UJFITr89EjKOTeHo4lAeffELCPAXEJ
/17QbsG7brS2boxwQq8sxgWtCIum9+zqOFX1Fq3lV9LmX7XI2km32HEU9Kzh1+3fcDElwC024O8E
jYo/tqWLcwgZteOUETxFoVSAy2CCVHJlzl+LgIQQyxdsBDDZFqA2DuNjaIokiDAXt2LIOUBEYJWa
Mp/5ZysZPXhQ6CF+C9YeTo7lTjHWVl3nRh820o4LeM3X2aYeGgd3WFdKr+C83meizO7GwUheSpY4
W7Mv/rn9MRcoink8oUM3a5aAPAhb3cWPyElcCAgkwOoYt3oblF7HQCpnCc/UgUZM1zBwV8MhykxQ
/UPiO5+hUCgwbMXMPqQQm4bm/KBgAIiytFSv1pro3MVOOb8aqNvgxDiYMMud0m7gg6GXQx8Og/bF
oPG2YazxKHovODhHARhUESQs+6FPa6aAVyNDhgGe7MjHLiAWvWVWDdi4faiS1OuVDatY3WfFIYK0
Vfck+8KPSL25PZAXRx3edgaTY87CWO1CRot3lKFT4vShBR2woBjzRwa5eF5CjdJpQXDC8tzkhvFB
2f0/84dCEwxMTBB3MI3OB9SSUkFUxYV4Kna1nO24EXuCGLipwZ+H7coPugb+iTfrW84aAzjQl9lD
5g64G9om5iuohjnqXM7Kd5y3++WqZNDQYMARzPL7iwVhZiUtVFdi7eOa6LjQWGlRCm0/fK5huCAe
D609LDso1i++G5YAkAOGHMLJsoNhoieo/R9uz4gruxhCYP+C5OHMoF7uYiNB1b7phjCtSvU0OqiN
IsOOn29HuTbvZmghzPAsaGctCYS5GzWUknIIMSXR1dvTZm4RHSulfAViSPd2O9xF9ojv9j7cYvNv
1diNSVQPoc6BShh+Ocbn0WXbSfy4HWf+/stpALAkWIrIGvULpqKCvDGPaTGEKNZ8olGFTXh8E5X1
xZY6XPQS3+3sxzzuYv923Mt0a35BC3DwGUwzs3jPF1SZdRlYFWIME/iV6hFBbaPeUCpRe/pZuy8l
sq3Y/McyVybLtWkPQg+SB2hMXgJfCXFpKxN9CNn0oiMPp83vak1c6FryMHtMzk4QmPM4ws/fjWkJ
OnL9NISxdqLYgQ1gUUh2UhHzE1t6+vTEir2pPXDjN+kPAHrc/rZXFgTIEfOGDDYJ3nH++7ubh9WX
TWYmmhHWBeR4UcaME77/30LMn/ldCKet50rsZIROLkEw3RHj6XaAKwfo2TssUrzGMjNFOd5BF2iG
mFuuDj1I8EK8KWMlNbj6uUxgxqAloeHCsRgtyCUapkCvK7TZDxZ9T7e332Tl8caiJDKk7uSMRYbH
e5UhvClbKyhcmdJgNCMbnvc/aFcvLi5JZ6ExA7GA0G2aaF+PSn+pAXw5pr1OVyB2+vysxXZhwx8c
mEdIxUCObhFrLEF20UttClt0oPXkzTLvJ5JsefnF4j+dae4C1XsHWC1rpShwZfs9C2ycTzhBUzMe
qJrCRsTPhNkbbr5GfdgaEpaFe5Wt8DGubU+IB8YXJgbDAbaY4BWBDlmdySmsjPgflmr/VHAlQW8G
xXQee4kodmDm/5ii+t7sAOH48JSZrWpQA4FnDSDZixmp3Io6udLG0KBeBKW9t//p8Utluq5Ik5Eb
eDzuwV5Zb1rn918EQMoP9icManB9Oh+sWCZSOL0awzyGE/GgIeOOnTXNovkhy6kIt4j/BFkCVttO
E5rb12PIIwQotfJTkdIX1KF/DhwFfE17I+4kvMIZdrff7tp6A94flSmGMbqQa2kalMP1SEyhLr8y
5NjtDu3B2yGunP6zANH/h1ju4JIB8C3zKUzswPre6BDV30u6MsevbEwIQiFyBlITHFYWa1kCxGrK
CUHMKaCgNK19p+sv8d/nL5ZsNBKtopDICvtq27m7WN/2kO9fq0NdH43/RjHP55psnVEVHaKY9UYz
veSrufYeVyP8SWBnD6SLWmHJRggDcNzD01brgszh3zJDPuoN3dwe9JU4Swk2h3NpTfU4hhT3uAE6
kTE6sx7lMvybOLizATVsX6roRIUEZE3ZiFM+FMAAyxCQi9shrk4twNX/E2KRvbpxY0OjCyFiYHdk
Wnp0zSPv6uRC2ghKpOGC4rmYvASt/FIKhkFB+lj0BlAoLIB3e280f/Eu2IhBLTZgV4kN7XyCpa0D
jDGx0A5AQRBospXHXxv1949f3F4yXFrdHEjNkCs7MH51wJiukaKufatZ0QxfCekNyurnbwDNYTMZ
RamFvA6Syo8PAFWwtXv5tSGfi92ziRtyqWU+b3dkEqVE58eZgLrR2soTDn25Pa2uvggyW/DvDFAh
lncwJ4siILpjLXTsfuOKZi+i0ktcfeOI7e1I194GJ//ssoYbCq5H558MgFAUIMiIJk3jdDsd1pJB
jCLdR2voYJJCWgekb7gNzRqP51E0GJwzkiCb6uWWbACpuf0S1z7XzEyjYGOjm7gkxrMc7f5oolM4
msBCxrWf2fZGlXvWrqSF1+YwijJwjcU1EgyyxXlvgIxmwSJpCNGk9rr0ewHMSpGvXDlWgiy3R0Bq
pamqOUgJcez6tbNQFFkrV1wNgmsT9AqgMwZF1fMRQa5edEhVBoxI4+fkN2J5dft8e1yuTS58KPBj
59LrBYPEQL1OuA5qOw5wr0c5VcYuitXv20GuXKBg7fnfIIsZHNV2pBqGi26eovRYvxVoo1fmG0bG
Lf8mFDqCoPyiI3RxAemtLncnG0h2MYywuNOaO5foT105PcDP9qUBrPf2q139fqBeom4FGC+8n84H
qcoaq0lraww1WnmOjovhGj326sr5b4SlCHWKKqCEmuIYuvZOkGCCbhOgbmsJmH51tqG2N+sDI9de
Sl1GMI+vWgsfrgBdBZnFQ89GL8vka9xk7V2kamBDgGRD5Th3vhLFRuDfDdPLh8HZKVeBNtIFws7V
SoJ75a6FuiPyQhRKoKm+VJQmEvh4Y0ixzXbfsuyb3jxBmB6leeV+ycGtvj2YV74BrHxwR4CqOmDF
S7a4aReODVmQKezAEsIZ7LUW9hD+QXOHuZ46a2ugJQ7h8tmq9XzOGACY2dGE+1xhtr7rgp7y8Wwa
AWCQhwo8tEKWh2wTW2DUQGgznAFH9E4MH9Sen98AEpF0xj2gYmYtoSEdDCxTotCsqfLmn1xPHmil
OHhVbeK3aLt5LrxndnWRf7w6chZ2sY+McdUDzcPHsKG9D/jjph4/3Z4Bf8S2lzc5OvMnsZrROvxz
F39XTLLdRLkchB68WdSjDg1AXDE6+RZXIHanjbq8g1+L+wiIPTgdCXA4Q0HyjcjT+lDD8HQXG+Bb
E2WJt9s/7MrUtGdlVnTv5+rKsj1GJyjcwg8E+1p/x7+qOtD45i8igKrOKETpZsLt+axMODhzSYIN
QAfYNXUaAIpfSrmGmrm2m4ECS1GNBFsQLqvnUWoHiPXOxcmZDXpQTMCsNgfZgtjxQV+YP1P0faDF
XImhwtF2AoGiEQARrQyAwToN+VB40rVeb3+6K5sUbhfAijDUoQDYWyzoPoknnKIm9k5CHoweBmQu
2UGe8anW0c3LevGqacm32zGvfch5nGZ97Nn/YXHwxHXHI6cB5zKLTqUFiWDNgy0BWa2Nzzfj5YJ4
F2eZ6mjuKIxmRC6dwtO3BONJAvnmwmpcS7/Y2Z1Zou6FBS+OXaYdqnZNdPzap30ffpGW5mMdRQDr
Ya/UAwnRpum1lEedBrnhafZKVnftLEeWgo+JjAuKy4u5maRDnTBl4PreGJALs1oP9/nEvz1uV18I
/VHYVgBQhEPgfAE4IrFLN8a44Ubc7UxCpnuzjiM/MlsU9dLM3girT59lzsfgLyIjnUQC7uKf5alg
ZqDzWRSfspH7xmj9Bt2cyfic6BaMqEPdXrlQXEn6cP+y0XVGk3K+7J2/aOMkvasiYMsoeULJJR+3
VXOH78q0vzi1NaQGyA9gCQHx6vNAVssG8HqFFoJd4U/NT9AtWv7l9re7MjUc9AzRb9UozN2XfkxS
08d0BOI5LKfP0bSl/eEvnk/np0Oc1r2QkarKONe7odZDCTee0audlW909fe/e/68m7w71rRmigtl
ZnoI4R0/1Qev/jBSEUkNrsEYAZBATZxQiwioSuXZaGqhxlPPCKaPOjz9yZog4gfJILhhzq2s8wCV
I/s8N209dB5GYXoEDKvbYzA/YLHTYarOj8bZP7tJnwdAQS2TkdUZoZWldqDc/BAJClqwujMHum8g
yek3vTuBdJl+vR35yl4O30Og1+a+J3LDxavBCBwqkjMMcwLloffZF+JuuuLT3wQBfs12IR8HK4nz
1zPTSBf2wLUw0xSMlsbxoCIt8rk7vTAz3/1FsHdp+yKY1bsGgRySFirJPsHL4XmmLHokF6fRWcvZ
rs3t99nuYm6bbAKsoDWn0Kq3rD+2v26/ypXMC4U9hjk9i/gYS3GDoentdozQ0hJvo3Z0zDBak3G4
+gKzhDcuOWhBL4vfrt1zmNihn+TkP6vCo9maXNz8tc9nNrTaYF8+q1Pj/5cidboRZYI3wj7RBOD3
+Bi7XxOwk03oLg5ipaJ7+TKIRU3INFvw2bzYB8oC7D89Gdmp1I/JXRJ9+Gpz/vj5eH23kSU9BCOm
Ao8v7p3Sd9dO5yvt8tmWAFU2INDQbFtuY241MhCZW3oCYYU30EWYTiqOPYj76fRQGVrA2p/6TAcm
dzqokvrw+aOz7Tz+4v3ccSxBCOvpibgvNei6TXJUub6y011OaQSB59rc1wN+aQnR7dy+qKcUL6kn
n2oFwmHupfbT7Rf5A/VaTjqYis87KRpjF1CwcgLYQiDZOqE2X2+bLmc9cH0mfYZImnjFVwahs8w/
uaNsv6jKMJHyVAn3SKZH/pRV4Ja3rrwbDLt5BFQU3ccpEsmrIsrZtdag7qyEx2FbqPwwiTjf0bhJ
d5UJiJs2AnEA7rPR7nHoyTGgxTgcB2Qp+xhXWk8CD3GAK3D2vauT+AmdpwG9fEd/TaeBvMYj1bb2
yKuw41n/oJop8yKWAX4fT6lXwOAd9lyjHfSp0osdtrgOhK2pehRg7wGca5kvg3Cf27L9nfTE8AjX
MnDApqSdtqiD8UMzjvFbCfnvu2Z01AHWtwmwTl3Nfg/Akv3KjJEEt0fickVCLx2S5hhvzGo0y8+X
jEE6DuVvbpzg5V6bHiQz/rfnG+fPT5qql5LFxqkdn3Pr1aLfbz//cvc6//2LtLztdFHkFtFPfZZo
Yd+08kFHKRzCMFpnglfDjeSx0LV6RdP/2iKZj0pciVGCvTiU7QK0Ky2nWCT1KQN9FKzuD0qcYSee
6wz/H2J5tzJl1BS8Qgh3q1LwprYf/XDz4+EJNNvXmhcnflliAg4qZidN67cJ2U/1rypvPSs6xqAj
3o51OcnOYy32raFurQyCruw0ds4u1n4BJLJycboSAcASqHWiPIksbTmN9TIuzBrVu5PebavNqozR
ZQ6GtBWH4xwCJcA/GkfvDhY7rlBljXUYGw3PCneUms7gqL21Vma59homDJtcMKdxyizrrFIkcU30
zjkl2rfurnA+nErOqQoFDRmp7KUdLroipOKxy066KZ2nwZkg5AFbg8/QiuwfaaetGVz9keE73+bh
SDbPZMxjEAaW99lIqbibsqYAuKyun/pqPOgOqNKbJkkn6Bg5GvSbijdHq9JNP6Xy0W6hpiSKgntR
22jgauI+Lx3pPpfY2Z2Nw7J6OzZWgY/v2L4JxevvcCUxnmYNBL8kpfp8e+JeLvP5IKQAx2m42kG3
+Xz3ijO97Ug+5SeoB2iz/4I0vebDPSmIguIsxIV/tqpcpt4cybAFZqc42VrtT8AXSjZAViK4/SaX
M2uOgmIJ0sgrWV7R8NIQyhYnaMTrLvf7ae0kufat5rIy+p3gIlxQe3gcj4OlFenJzDWP2lAA0JTX
D78//h5QicdNBfamuFUu9vuhHCl6nmV2GhO/fBrXLJsur3lAer57/PwZ3y10obc9RAzx+Ii+TcmG
tPdQ1XiqWygA7vQ1VdhrY2KjYABCLUpKFyOPJpQ9agNml1FkDzZY3mW/ckxdRqAAr6IgjG63icbt
4nQ3cfcRTlvKU2XAk29XlvvbozFv3OfrG89HG8EFghPI5uX6SCyNJ64p5Ek3pHjoNId/1pBRHFPK
mnsr6vqDSTTbG3i/RiS7+maYAShJQ24azcnzgeJWZcisreWp/QkBVfFy+73Wnr44sLQxhUyHaOSp
FonP2kP3FwULtEhAm0H6AJtc/Hv++900g5gFtrzTAOGC0RPmWhp/7RWwZWFUUM6DE9VioZixbhW6
haEfm0cS3Wvm6gjMpbPF4MMfDa4Gs+s1pvHiFXRlQHzBmVM7xNrERU/9qIEuk69lue3u40kln3E9
Ln0QeS2/Iric+W7b1eicRfAmxt5AyfcycuFqqkWNj5X9ghmjw+Y57jSwbZjaErSfn9LOcAJecmdb
uxmBKsSYBWgJCH8wjee4b+mjE1GyF7wA4HHoy+llcNnIPL004r0EnaaCsJwtt1opprveqPuXvMUZ
3rOkByJHEpv4stHGoGiqNduMy0HAl4E7H7ZDCPBeMES1mhtqbMc6VNPBFp+dNSXJtecvsuvaaVRU
KTy/AwFVxzoYVhb4FXgp3gDzE4fx3PpcVgckj4d+6Koa8OZPUJT26AAtOAgTZBAxIw81z2A2+jYW
eXB7ARrz9DyfXKgLIyxYrygWXFTCo9QZzcxtAPnqiFdCTJahOVNHYsOH1ya6m+KdHn3t2LcIvD0t
3sPp1NfFs9O9THBZ0e3cz6Tt99bvIRsOeT9byT1Y3Uo14/LEO/uNS3iqdMquZaqVIcwQKxKU9r5N
N7e/w1qIxQbOMzOvZoRlqLLXMgF0UHhSe/nfYiwmkY2EijcmXoMWT0b5LTdbrytWbhuXB8X8qSiy
Tjg6AGq72FAJ6F2dqoUMIc7UP465Rk5CJbhvutAlElNpBkNHXkboW61M4MvMHcBkiJqgo6Ghm75s
KRZirOOuhQIGNbsxaHFJeDTQKd3hqCru+QDkwofvOggIoAQSbSwYtPDPN/bJTchUox1xMrKAaQb0
d9Z8OC8X/czvAhAWZRMLdMh5zrzLUVLUKuJ4AnC94uaTPrafJrLmwHEFPo8Ycx8KTpxA3C4vPN3E
2qhuqXnCDRRNSs0afpR5QXe9KJQ/l8DuaNonezAioeNopTygUR8FACSt6Ykvxm9e+9qsozCbk4Ni
tkRdwLaMtQZR9RNDZdVkD2PxIt2XyCr924tg8VHnODpujxCNQY8Fb734qJrR8o40iXgqHT9n/rhm
FrtYyBfPn9/z3aBNld3yocDz51qVs3WHjVus9NSuvgJKOcBKO/N1df77uxADhasacaPkibd2IEF7
4OWKYfG1l4CL4VwZRN53gTPIWaVxqy6Sp9q5S8SuKII0XynhroVYbBRdTFLogeTJU6d8o4TwFBKL
j63QP0Px/i0Wl7rRLrTW5HgLJrdtDhWW4ONT6d3znUXLsUxMbpYsS56s7Hecw6Q4PtwOsPKNlln9
YI+sgcxgguvPK6t+d03ja2sFlbUYi0PBqStq2BliqNrXRgjlHK21lrN+ZW3roDnPNZuZIb9ccyME
/SpSE/5kl9Ds1St/SPc1exCws4tectPwW/MAFV7Ffyn2k7i/Cmw4aps2cvs33/O/v2OxNl2zkxF0
1/jTZATK2MK2nHV/EQKcLRewLiTLF8cQQWI7Vi1cMqAza7JdFz03a0DzayP2PsRi+dtN19lpypMn
YIw06Em1+1XfwWsD9j7E/BPe7TARt2RDoLP1lNhf9XxDir1d+4zubg/HtX3sfZTFcOA00GOSx/hW
ETiW+1r7m7FALoCKlAlgzvJmlNBpFHC35E+ldoBWXwVRLn3zF6/wLsRiLExcujuZGZjZLUSxfKdY
yWqufiJAviwLXlxooSySDEn0tG4Txp9i5hENsqgrp+HVgX73/MXvd81KlWgM8CflPqL/I4pHB5oi
yd8MxLsoi+kE+XaaNBHlTzTbGuIuxY7vPN0eiLUXmf/+bsb2I5RRmtzGQHx1qO84PrBIRb8SZFE0
+nOg/B9pV9obt45sf5EArZT0VVIvttu2vCS280WIk1wtlETtC3/9O8ydN+lmCy10Bpm5A9xgVM2t
WKw6dQ6yav9dDSkXMTo5sGolZmtMym3dqSATASOf9b0Hxbv9BAqinD1fHtba+ku3pAV9xAQl3eRp
mrcgfs3WXPPa96UrcjDQe0Mm8X3DR1Gb0JVbfuX7cm1DSUvXSW18H1xn7a98jdRi7fPSq8noMrtp
MiwI1736nXz+T5NvSVejTjvDga9Nnrru1qq3qx3ni3sWXCp4LyG1Bmjz6Z7txtaxZ2NOnpAjt2oQ
Cj2k4MI03v5iFEdWpC00jYk96g28IHV8qwA9anD5+4vX0dH3pS3UgoCHxbaaPLX8Zgiz4mYaV5zs
yjzJcVbP9MhsR4xgBPIC6X/qDeOvKnq/ehzImwNci9ZlDX1i0l6qOwqc3hTHTx3z6smvqt3UrbQM
L2xX6LcapuhvFAwp0lKg2pyaVdIraBCNPNf+WavT9vIgFqZKd8DQjj+wA43I0y0FMRuV4v0ThdNo
BDO9c7MXe9wXYBS8bEf80qOsjfCEJ3bESI/crWYozoBybBTmyjekpEF9/qS7LCBg4Z/qbzpbmThx
Ei6Zky4Q3Ykn8G3DnGq8F1kYJbu5wHP0kBlrqn3nu1lg5pHuBKgdxJQyXjECLxCfaaSGFtmDCdsu
H8A8fHnuzneBMIF+dRCti3KAdGBIjFcDOEi0sNR9OzY3XbIWIa5YkLGQ3MmztvhtIf0QvOnt1c9D
YKEQ9aDpDQxgKCxLq9+Bs78sJy2cY4KatfVcFfNeYcPu8kSdrzrMIKWDEql46cq13ioDTBUAFS1k
IKeAxMZOaaqfWlRvRiB/6rZfOTtLS48z6biAvoOfSE5z82qai7nFqApluLXSyHNKFaTmPy4P6vzk
OADCoPSLvAvSZPJbCITIaNhIECs0yXSX1eNzaze5z0v+Y4ysu5LzFyexV9br3CvAJgooYq3wMJFT
VUkyuE025kBlFuC/5bT4PsP7QCVk3xg0XXENS5sP0GkH+VwLxIyyCzIgUhDPDUCy5fQ1Kj7Q8rdi
YGmdjg2IH3Dke4A+dyqewoAz70CLGYBKXu1ocHmZlo2gKwftlihxyvqjoGwukBpz1XA2Swh1dT5X
ns12xcjyVP0xInlrahiNlbFEC932puOPCCYvD2Ll+7Z0pWUlUXoewZm1BA0sUFa4Eu+BawAbC1BS
YDzBT3gGurbIAJQfFiSk5kua/sgh2HF5BIvLYAMigW5RVB7lFiMwOdRAMFhoFE7Bzu5ECdnpFvTC
2WCQleO/OFnguYUCJeTTzqKxehwrbVCwGCZpAxSufOvKjPG/s3VkQbr+HeRGkM51cPTV6iXJ2Asq
OWsgT7l16V8jEGlB2hhgr7PWGkMdR6p0NmaMZLFnZriNE/UAouIvSmJ4tsZNP27aX4wD+50kKcS0
2D6qNK/NFI/U1eby+i15HpCNApKALge0qEg7UE/7Qe0noKktw6+/KkC2a2HN/2LlLEEWKLT1wJYj
HSN1nu2hjywtzIyk2DsTBKbqyl5rC1zaHxZgNaI1Gpe23N5D3RHVSrQAhCmUeuJXhD9/cVqPDUhz
5VTRMODq0EI7O6TT3d+c1ePP66duszGtmDYz10IeAS0XrMnTr02PtAg1H6wBNDxaqNj7obph6soz
ZnEnAZ0DpTCw5BpyYNZXU0mL3tQgTuV39a51H13tAGWJy/t1cRRHVqRJiuoCvV2lAY9cZ4HWp8E/
l7+viQ+cRrLoSEf3DYJwEC6eBX+JYmWI/4BgTIs3S3spCYVuQJjoD3rKDg3vwJIYBUM+Qe/jcRiv
fo3DOLpoAQMkgInIEQ7reNUkaL4LHQcEjHEZ7C+Pbilgg6C2hf4hG5hiOV8NkTlW5Rq6mugEOXIP
WpiNbym0/zohWNwOulreWBBoWXkcLO0MuGs0Egr99TPsVplpfdsDjhCOJdAbPcv5vdVCmYt1Vn8L
Xoh+BWuzZE+0uUDjWcigyjsxnWliNHGLW1Uju6Jz9i3kf8g2i1Zmc2kvHtuR9uI8A3fK5lqMK3rn
tNlDPuHr9QsG9CmuUYCHoAsqrt+jUKqGMht3NZBKRDPbWUl2D3oGKAkO032uW3cQ9Lk+34gpOzIo
5vbIYJ5oWeKoMFi279Zwy0gdVPPrYI7e5YEtzR36MIEJBDUH+oVkb6QrUT3aqgq+qsrvXV/la/Kh
ixbQ7wnKQBXvRJmPw+BzhUB0Rs4vhYZDBXGO6yuJCGwslEJxdQLIKXNWQe0vjS0u9vVYoTEwrIgG
2bTPyxO1EGAdG5FvtTnvGjtLYISN6AfDe2VTFXbvWbq+/RtDottdgNTO+g4zaDjSQjwL3G7fKj+j
7q4ZXy+bWFgSUchG7UX8ByjU081FaZGmtkKNsDDfY/cXkCuXv79w8PHgBScfHr7oaJAPPtM63igK
OkMzdt+070O9o4nlF2udTAtLgnAJTHaC3BXXnbR3h7rW2IyO0DCFuAS0Vt5BPH95IIsW0OKmo91I
F4HT6URBssOakbdDi+tUbdJivO+maFM3aw1tS2YESBS0ieg8wKVwaqbSGtOZHdx1XLlXORTweOY3
1crbdmHR0TGHZkyUi4CulHMRbCq50XHcaRF7UOeH/Nf1U2WAcQf1I4jIoK3xdAxEcaHo6KCtNIfI
FHQGwqJyv/BIXfH1i1OF6wsNuWAdgLFTMzNUPJ2pH7G1Bn03K8OWVt17mtAV5MBS+IGOYoip62gD
haSEFGOiYYI2pIzhf103EhJ0s2/k6Y3ZdlsKmT+vy5J9GUPpo+KHsmE/0ALdej0IDi/P6kKggJ+B
HYgZxctRhpNOJIFUsJuhbX2YtmMO0VCr+Npn5M2IEpRS5vfL5mSUi3gUEWwQ3NeA6yBfJa3iALxy
lA8dupDRRLTllZb97Bt3gGqwqwZJPQ2b2eWQoCVK/g5aHxKwyASWjEE79C98CDJagsEJMPCzfqi4
cRoAZ/FL4mTy0AXkzZHrxwXaidZa8GRE37+DNqCYDsgmBMflTu/ZKpK6hbJpqBPW3ycxfaPKFEOf
jPbJLieMPeSKQW7Vxmz9LiJO0Cv2Xzx5cfDxpAbnEyCwsi8jUQ7hyh5tk1ObbAyneuoMewVWv+SV
j00IB3EUUpRAKkFgFY2fSAkAPHhvukrQxFDsiq/kXfs9oeL5AUohoOtdOa2acBfipFoOWlPDjyeA
pVb2xpIrQ3CE1cLBAP2IdDjpyJE05KDbG/0hfrDVlThZXH/S00MAhEHsA6wXmoGke8XN8EYedJCH
aHm1t4xvaa5uau2liGN05D2DHv3yoVtaF3gzMU/op0HD8em6QJspccuomcM73X7bgpPi7frvo3nQ
ggNBRRbNG6ff72sTtVjazSEa/LqAJA9cf0jXmqcWlgSeQ8cNAw8iEqinRvCIm+waslUhmCCi16z5
cnkMy58X3di46hGHyXMEfWqioAUTggrfSsjQo3xy2cDCmuP3/zEg/v74cBit0uQlDMAV7Bod8Nho
CFznVbeGzQT+tUGPg8sWF4eE5lk0nziitCm9WhLqjLOa5hby25s03hUr1/3CRYkMmgX1FYwLajnS
jHXj0JRt09kQeYEirz88ldlfDODYgjRldKgG0lqtHZb8J0XhLDXslUVZG4N02fdpDH66trHDPtpo
2kZtgnblbCxbAHsVGKTxxxaLdLTsRmRYDBUOO0zaW6RmGT3oa7x0C8cbC/HHhPgJRyaUslbnFpk3
pPldr1CENzTpt/LL9bvp2Ir4FUdWrNzRecMxkFTd2/lOX0OmiO0i+UQoj4GQXAOvMpBC0vddwsqp
G3I7tJLvhN2CmbdKv5sfDb8eK4jKEio7SFSI0o8MT9ZKMEk4JbNDnn+0yi+3uj4pcfJ9acWrutcI
/K0dRs7gj+qmBbA1Mn9W88ptuzxhf8YhLXvXQhFlGDCOUdsN5j5KgHveRp9uv7m88IvbC3eHZqCZ
yVTlVBKkFZQZCR8SKtZnjr4N55Ga/pXdP+JCx6T9MSL5qjrq9dJ0IhKqnfOWFPoeDIXfL49DzMf5
BvtjQrp0s1lXU2NUCChX7I96oNu4HGZvitb6N5bcLm5DUM8Kgn9dvtwnFkPMBV23ocK8uQ7iNYbD
hXGAXhA5L/CoIqKUHyg14O7aNA9gCHJ3VnHT/7Tj/eWZWhgBSpOC+RlFSrTmSVetbrZDN4LnCh0Q
t+2PNF3ZUEsDAEWr5uC/OtAd0sVBatWFxKKFm7Aa0Ohf+0kDovTXa8fgwgJuPvgSwdEmjYGA8AQI
+kwP28mfDc8dbi5//3wQglpMaJsJUrMzjAqHpDLUiJCebtEVBZjHhul0Fyfk6kMOM1AfEGydiHTl
erEDdVXWaIoezhOwMMqW2E+FdujoTl9rSTk/5qeWJLeVdESlrIElZXpx69sCoHkNwFYIZV6euPM4
6NSOmNije6QimVKw3IV4A/gnTOOxr3Ov6sLJKIOmOXTXI5ZcZATxB3sBu1k+LY7bmDHog/TQtmPs
AmjOxvfQcPN0/nx5XOeH5sSQnGJhc5U7qjAUQWZ06r81ACVetnDu8AFVAokLVGwEOkre0iNYI8D+
WFugQqwDbkK/Ws/Gz6qj23Sgnzof3y/bWxgRMFhI3YpXyrl2lAIWtKHXpim0R/tnTuBq7OzqMojw
MSDKR4kUCXz5YawZzAShqDmFmfWcbM1kZU0WDqmGwIiIhw+CVEPaax2UIvUkxuftN9ofmuQ+pytr
sjhHRxakqMWy+2IqItD1RpR6ffcyrwV3SwYgZir8PP4H/uz0uKiJY6eGXoJnEhLRVQc16nhNEmZp
lo5NSEFwETtkYpCDCQ1Ejh0U7JEfzNd4JhcSP0g9oBuMID8I2iZ5qWM2G/rQYzcN7Q0UlkvDK+sd
iXex4uM4WvMGHO1krcixMHuor6nI3CKgREuldNXEQ1PQpuuQ6tZH32n7YFVPZ2HyYAGJdJS9gcSS
sYqRObdab4A/vYw/0d8GzF0w0N3lg7iQP4JOEJK30LES+U9HP90EeW5EeT+gVlNV97M1b2nUempJ
PDW/ifv7mN3mQ3FTsasDWVhFvQPpe8HIIOdzkeh1Eshp87ClUFLkw4+xNjdqaX5Dp9zVaXCYAs0j
InJUiJANPx2gnlqFpvYMSVd3Xw6/Ru1BuZIxEBHmqQnppGa0Qp9TXyPf2inQdZ/v25auxARLuw1N
x/j9uLHx4JZijloptJoqKXKb2RCDhah70NU1YsKF6xOBJRglULdBfCOXopJyNLgQdA2V0d0Wbv5Y
1I5PCpAx11EQaZCRTdt6xY0ujgvFA6RF0Dp0dnSpkuGZX2J1jA7C28hQ/ry8vxfOEDYTEkeCDglP
CcnHMeIMKamiOWTpvVpT6Lhm3pBef9WgXx4fR1gLOKnsSMFA79A2RkovBw1H1nC/WHsoLUzTiQXJ
j84tV7JBgwWsiPPRFys5SfF/P32/CM4gFz00os0VObDTM1Kh1UlvLKULE6u+ZUVqepnGwIg8P9SZ
/uDENfGoZkLyYC3RszQudIIiF4quMZBwS060npKGJX3ZI4Qa/TaJ/PF6bBKGhgcFgMyIA+AETodm
RGQ2+znpQ6UbPas9zMpuGj3D3VzeZ0t3kCCrFPS8qBPD15zaYaoCUIQCOwYYx3q2VVtyryr7prsl
Dt9rXRLQstzFDkez6LfLthfCa0OkHHDRYh7PMsqoV3ElNmgPGYQvCofufX8790C25deDozCXR4ak
u2I2OpEwz/uQEwPUoszLcpCnXx7M0o4wwNGD5l0VLxMZN43yUGpnVT6GRf6mUEDZVs7q0mQh5ARX
CkIeAI4lR5rr/RRXFCW+unC2HXyp1pMbI3ZAtr/i2sTOkg+VuLpBLo5S3BmbClgwLbCYlkM4ts88
Hje0+h4rKF5E8TatPi7P2pKbwyMEWFy8fgWO4HT3mWZBzLLD7tMTe08msHQUGfupqOpKuLBwRaB0
8ceOtAN4O2gjCM/7MP2HxO1988P41o3svv7xF7sAiTob17YG3AWR3HbHsiI3qqkL6RCAxWxNNGZp
ugRLHiol0GQ05F6TkabFULZtH/ZzHk7oTYzq5tl21toMlvYyUB3YZip8D/I2p6tCAFTQx4LgvKCl
/lesrcGXl9w2kprgnMFmRoFVXnWW5tqYRn2oliHL/jGHNwTwWn+o0BuXQe99e3mTLR0dbOXfUttg
Ppezm45iNGWew89ELfTNko+m+lFwFI7X0gUyMaeIpwST3X8NiXk9ese7I2rbeisMFQ9GmwVmOR04
j/YGqb7URg+GkO7RpGxbZHbpm/nPLCYBFnllDy6U0fEzCPLqeKgKygLp6mjVyuGdisup1Ot7q+vu
x7REFVf1G4sAjN4FXVGA7Z0e2qF0PcBG96ljvP7FnMNXoRiCEObsYV6NmtuwHgdO702vyPfO8GTb
7yxaU3777SFkb+W4ApcA6BbysdJeGkhuTUoED2KNEMyNyzs2T6/VOKAbtRk9dSZBkZlBWr45Xfw5
9VCksgoIL/PSb1TnB6TEA51ND72DkqYmyDnzR7vQNq26xuywdHSB+0Hrhgk1ZLwgTvdGX8YouaeY
kJzsWX2g6Mh36PXAMkHZJxIHIItDCk5aeWRxXQugzTk01ftS22nfLy/qgl9A2ghlG4DKwNQrx4sM
Is69WekTNGhbr3qz5utBxngwwr3hEgVEk9hiEo8OEAdPZmSV+P2Mpn6NfNgq4dWC6zEhW4qA53eK
RcYUFiqNK7Uep1DJDd92CqSjn7r5h2G9JupnNN859ctfzNmRQeGcjoYUV8ylToQ3fq0clFb3nOL9
bwwgqQvHg3WXvRtqnKAli1WhtL1p3GD6i42LVyhQzYh0gWCypQHUZmPNYLIawth2vQdH/5JoK1XT
hYADFrBzbR0geTx2pCnSO4fZtTpA0yB7V7i77XiXei6AkZS1iTdYa2q8CxfCscHfuYWjNTHNlHZp
ow2hDUWKfNqCY9ev0he1u/4Jf2JH8k0To3bbgKo5pI57r87ObZP0r4nbbC/vgLXhSMFNo416WY4c
KzQi4aY/kOa1HD4me3PZzNLpt6CSgHtFqPvJmUOd1InWt4hAITXNrUPUrlwZCx4SPTTg0UOdBbUc
GczG+JhVddJDMXwevFYHhAXQj/bj+kEIXQkoAiGOUmVGIWLO/zmOJU+htPjM2Ep1YmmWkNJDPhrx
jQlAzulmdpOqUfOxGcM+QXjZJrvrf//x56UAs3GMPmO8HcN6Crjt07UIc+ksHn9fOotqCpwdH/F9
x4T8qBeVO027rarNuFZyXjEks5aNDSNahsbp0GiDJodk15M7+7mFDOjKK3PZEHpvXDxuz0sEpdNZ
ipOwMSRgTnXN1I8hGkbtZxWk2VO/sr2W9jA0PvBygv7GORPlyBT8+3TC6vOPir446qEyV5yKWAEp
4MH74r8m5IlD10I7uc4whrxNdxTnvEOTpt+wu7w6EJJ649qWWHIvxwYlL9aUptZSDoNk+F7kd2N6
YPVHvnYJLM+cEH1ADfGcSVOZbRNYWXUMFReXMtqXzAQctGg5+Yvzg8vm/81I5wc17igHFhjbjgW8
NXcuBOUvW1hcH/R5IB+FPn001J86ABDEa1MTwwHUjTre0WGo790O9HKR3pR39mRryLKpw95uZ3ef
0NnaXza/NI8I/pGaBDrbRXry1Lw1U+T3J3RVsuhFU2+NKQBz4f9mQmyYo+uzZeiGBkBXDTX2MdM4
0NwXF60Sl40s+dHfaEYAGvVznDmZ6pIUrY4igv3RBr26Esou1Q+A7EXbsZglNLJIu9qJxjmqeI8+
dyD0rNoDw3/ZH+b8x2xlHiPfTZC32+kauEpsL/nwotbr2siswBvJ9YPahCqAY0xa2Gsfg9NsKm3c
VvqdWwbgLPU78DtfnsWl3YD0u6Dyxj/P8pTMSKAVoXM17GIXoi3mnD9MxBweeaWsES/LLNvi9Ysu
W9ixQCEBOiBp54ENCFWhCWUfZ5i3bQvy8CeUF7ZIZftWE3Qa93M4emNsvQbJbAUKBuotAeP7uCmL
yDO1z2o8dOUPtUe3Er2p6zUme23pZKLpRpQjEP2fpTqdyp3LxkBrFDd3UWf7LNIejZ74eKb7JYiC
0x16axEJQ1Xuu2Xe0PoJzsI3J4QhxtMw3CAACqp8LUUuc4z+O28ELg9JShUM+OICOz5Odgma0Rzd
QMgamMXBTR2vU/eqMj4V7FMpsyfSb2qLeYV9mOr7lH3ypACUePAq3uwiw73t+8pTmhiqvo9jnz05
rebH7bgSpC8vL6ZPwC7QKiun6lpaQn9Tw/LW2VfXSbyZP6ggfazrLcRO/ApKJ0W0cad/CmtrlofC
uK3KMJkSPP7LQNeaTZMT37IhY8EiD1WBJ5I9Xb3XRYuFqAMIFcLfvcdH8xg1zjhFBXothradn2fQ
7h4EHf+GlPMagmLhGCO/gjYjEQoDuy8tWRYPitW0WLJKaasDbSEcNmXDfGvNQ+s7vGpfHdpXz43i
Kiu3y6JlAECRz0YPzlmty9KppWWo6YSjA5Y4ogba/NDOD2UTb0cQnfDmWjeMvDyyjQBXoS8AXks6
1KVGM7PKii5MnTt9vvvn8pKdhRb4Osjgxb5HBQpH63Trz1wxR5VqqN8wy/XLniYe8MC9DynJdF+a
NF7pMDlzh5I9+eYaa6Ud3bELR9AyTHmie6UKBASygSvTdhZ0CkOiMoXsl2Aml4IAAQyl3Tj1oVYP
xIfyiHOHbgvDc5T0iz4k8w7zvYaLWpxMwWGIFhpUjOSaFHPzvjCI2YXadGhNKFlld5x9aa9+4Iih
HZkRO/TomCGC6QZ9ghmjtALVpF4yfVzeFQurhKIhTpdIA2FzCD9+ZKElRl5pGm9Cmydfe17nz2XF
Nd9wI+39sqWFKUMLGOQw0YkpsDbSOXYKAmxlWsJSRL6Da+xRKdybaMw3Q96v8X0ujAokssBbCLIY
gN6lUZUp1+y4tmr0/z2x/inPb1T79fJwVkzIeQ30r9pZwWBCU25bKELV2sO41l+8aAMC75DvQDkf
t/3p4hSopyZpHVVhm9ojcjPFgCAmzx+KiNsrh2hhdeASbEeoXaKRWd4HUGCf3Y5VDYrHG+7cWHzf
Dvsp/7w8aQtHFeAEdEsLKDoCZ2kPFFGFhCDJmtAdCqvwWKdN+16pdU9D6uaOdUm+Jz1PV4AkZ37c
EpVj9JhjdNBzlnsrNKrmiqrrDLiIwq/i3LNZqJJtBfpiXbmLr+57EOZQAQNgCo2CyMmfrpqFfWF2
Y8TCiRt3JvtmDMb28jSa+MJJZCssIKMCKhRo3wBHfmph1o0YCI+qCvvukNlet5boP69q/L7UBf+y
YLQ+U4GP5gJM3TF2Qz7coq+miu4q+9HW4OAeTRTEuneaPkb1TeGseKPzgSGY0BHUYgPCSchpKd7n
46zorAlJR+kN9Du579jO2pvq/D0CIhL4PKE5DMd3JoRU21ApHwlnYdx3r7mmvw265g9GHEQ5DYBH
okHSV4FWW7PvQrPw8uKdH2odaDqQCSGrZ+H9LfkmLQJn66SORYg1DKgag4RF9a6nFkO7+JEV2T2Z
RsHqWOVF6JbqlxGJyog7m8sDET9U2oUnJqR9nlgExJejVoSk+Gdmzz2gBCDk2Zn9fR9/q5LQvhpC
JY1JP932SWXoCl5YRZgYvqvZnnKtPAsuc8wa/BO2BXqiIUd9aoG7Vd06HSywf5q7fMUNnW/u049L
Pz/rnNKhMz5O9btZC4bo+fJ6nLvw0+/LcZAaTbRNsR6Kc1u/zmRfZHuz2l82srh7CTJ8EA3GPzUp
IomJq8RWaxRhZt/GzWFO7oi1gr5YmCeR+EZzjJAushwxzuOQpHRLSrKkCFXQnHpDtrJtlz+Pgjuw
WABjyZD2JmPQA1JoEUJwvNFtjydrea/zWw5+RbDD/seC+AVHAyj0YQAksyjCXCfbKYdrKZJ9ldk7
jUSHeS5W1n1pQEBlo1oIfD5eENKlmqQ9YS3qg2HHHG80KPR8/cuLfl5sh5NEnl085MHzdxZiqxFz
xmyaMCIa3U1u+h7z4hBZPcjg1TulU/yO5DtT628TTdlofPKnmt2npHu6/DsWLvKTnyFNrGGXrcuo
WoTcGqifptMjYL2blnU7G7ST6In4lTZ85Uo6pyz/PXb04iIIA9fLGdcDGLAdpR2K0BrscHLzfdKm
B3tytw0IjGdebKwhuZ+S2dPcKjBa7tMpQ5E/e0xA06w2dFOjody7PBELpxBK72h4RdlDNFdKd0jf
uy3hupqH2twA+RJWvAzyaq1CvODgYcVFsdPShMiAtLE6m0GnyLZzYMYOs3MXQTEye05K4lcN9brx
uaFfLw9r0SCecKDWEo3icp4Q/VEKL4asCCEfZw+tl8zbGoXQNLlvTNtrKxWpF3q9Q4MKBBQvdMjW
CZj76WFVFMaHrIM7MOp9n29mLUYj/ko+Z3G5/tiQezNihtdiRzCuBPlOB5JFc/ot5Wu6mwtWBF8p
oLlo0hAZrtOROBxpclLYZRiXb1P9RosvVP9yeYEWXM2JCekApty0qTZaZdir+1+6u7v89bUBiL8/
8psdDlOkNhhAoh8IkNhQDlWyfsWXLdySJ0OQbhc26Jlm1DDSaW+dWuyMgoIEbfbjNcLrNUPS6amb
pplwx5Wh1XuJEcTAedKbwljbvmJVpSjsZDzShWymxOC0hBnCe5/Sn3YOGT4LaorJFvWJjZ1/2jWS
rZDjcsZ6V5LcI8WuHKGpyx7dXvFzRL/qQS24R5RDzaGzxT7wGvTHwfZcl+5nOm4cvfYmkHaXN3qx
1dPulWvzlrsbqy49V/8FZhevpG85pHVLvUQOMKhtLYhnNcjSZOdYP9XhKy1jj2bPs/o5IRPUMR2Q
ky9ucq9qa7fvwh7FUUMqSGAczuWr0mGCvHVRVgIEQnS2aa1sZc6XLQgqWl2wGcjZWWbNZUUsWoW6
NvmjgybONaTwwknAGP5YkELFGA35M7PTKmTa6xDtePQ2WpvLh21tEJK36LvBdp0mr0LN+dT1Q1MG
l7+/sP1PhiDsHx3moWvUSqX4/qje5yNAzTcz38bdymkWu1va/SdWJJehEqufTB1LAYGmO2QCvTja
IRbySLVVlHHj9p+XR7U4a0cvb+mB0M1qh65bhs1lvZv5J6MrsdzirAmKTMEJg+eh5J2MvOdT3egY
D4hmWf+c6l/zGsWGNTD/mh3JObmDmaU00qowgqhHave7ur+LnId2LZZfXB/oYuGxICIVGfGuZC0F
4Q6pQko8VH9avi81r8reFObztbbhxUNzZEvacVqRGm7MMHfR7Gyrggf9QG+G1rk+9hLkmf8dkrTl
Sl4VTqpjSEq0cyrLm8qgy9bkDJbGgvkSET1CEmR6Tk+PoFZUW9OtQqdsgsHt/LLrdk12NekBEkkA
rYLnVpR9QZN3ambIqsgxaVqHWCKP9o9O8mS6t81s++ZavnRpx4niMgCTqOScYfZtEhk0svI6nB0j
9nSD3pQAHWSDe5Pk8fXvBFRtQKsOOQVRv5F2N/59UqV1iWGhibgKxmIDRROIzg/80UlXuHSWPALa
IvE4ssBte8ZrNJOsHsyY1qHTfVFxH1pryT7xY2UXd2xA2tY8yXQFUvc1iJOUwIGUb/ZhqlsL2t3G
7rJzW7Mk7ew6ipgaqZg264WOAZrjY7aN+hs+vf6FHbTdiq5oQXAkbe46GuYinpM6jA0UqbtR3ad5
FJC4RLEY9XmerNhb3Ho2+q6Q4UZsLN/XCklylQ0YV2L8KNUfmsqQb/vU4h+Xh3Xm68CgBxoJxAMo
UoJcQJ6+Do0eVl3lIdecgw0/pyKJHuUvY9Tvkly5y4w1Tmzt98vhZHPAJuJ9pEzR3Ipqu3SL504/
8wrjC/UMvKpaA71V1hrmnhG72NVDTDZKXsZ+0kflTTTbOSRXG/bmFNFwN2ZjFoAV3L2Frky6NYuY
BwPCSb+koAEz3Dzb6nzuAN0e8Lfu4EOO0w7MNn+jUGDduAlRwKzlDF6WKkagGpn+MlR2vGl524Gf
uxk3gznWtznJuD912uD106ztZjIQD4Kd5QEFSWWjp2n/0GWF/ZEjSb/JmPU4d53uJ9joFd22Wg7C
j85r8hc2HbSRPjfMvnlLNjwhNw6UqPJn5UbJxyei6DfpoOcbI7H5puIDEN+aWnk2umv8XrcKP1Wr
3OM4eQFN8HvdTG0AfLTBCdq0z2o1/cqGpveioq39rJpVT9eRuEkKgK9ByGfsMigC+AMfvxiK0gVK
bQDr7rbVth14j5HFup92jeUz1WpvTKhq0pKTLXQhHZDPtk5Q9dHoq1r8y+7yKajnMt8orCu9qjAU
YJSSyOvSqNkqQ5p6+oS/sHolC9pkBoeH0RheVdWNNxGA+5nq/mIpgTJqMZtb0DZGXuuYyc2YIeZp
4sgMDGpAAwdC7B5aP+ZdNebNVjXnxEv0VPch8ZP66jAkO6VOLSgb8HxfgRveMyyMMCOIzCnJ86DE
T34Hq2py2xcAoTa9229Tw1Ae0WWCF2zkcLQ1pFniKSmZdq3bNRt1IsOd2yYVjhgxvCzj5j6bm3aD
4hbA5SzP0rCtjR/zZKkfgAp20OLKRj8Zy8qbkIlYC9PP/Jlgi4f7R1MNTggggqe3GwflXDRoA96T
bXOwptrTE/epGj5aixwAwfYypjxVxLizs4fK3uW82HVR9zzXO1XlgY7KJCIKryAZdkB0XwDvnbWj
X+NtVSYjthKQuTMNRnCrU2gLOxNaLn+OGlSGzcnncDPlbTXEm97Jkai+j+lDPFpwdLlnRq8xADdR
/agnlme2u1QHBYVpPWtTuzIFizMgsLcQzQZ9jozALeccCbFsKsO2+ml0nY+Opk3EP2PQLLKra65i
to9sSfeU3cU1tsaI9EN/0HvVm3Ek5mwl+BIfkfzdiRHJxyaKGWXQTMeArDc7f2ntj8s+fO37Uvyt
dloKd4fvgzHR69Pv7trdt2ZArNjRs4gkRRvpI1YkgXPiXrUmKXN210mrIO15y6RmbA8YwNQgWHhm
VkCa1/Zq4KNkRYob83IiTT/jZPV2BFaIygMzCNTmVx5bZ0HwqRW5hlWVfCSFgrHQ2kdT+VB/jcyV
6G1lun537B4th9FZI7E5TNT/aI5H2UHpA93ZXt5Ua0b00zV3bMqsfMaa5xE45LZa+pg3PlH/x9mS
QgFelG3ijn0ZKsD0ZL7JoDK/8tr+zaR44fj9Rv0dTVftFj24wUUn4aR3fmepCpKlzQRNZzg0rXYb
DzmZCeg5tUAaXLEC5uBhEWtRGWRZ8YnC748onz/cyV5zDJKnA8gQjwvR5Qj1NGjVymnchJp2XsWW
9jgziMsnXuP2AUMw4gamurm8nNIR/o8p0dNgo/4Ow6fL2TYmsvyGCTwjAdv7k7bWWPa7hnY0y+KT
aCYEYRCemS7aGiQDQICxpCob7bFRaXGrZub/kfZlO3LjwJZfJECi9lcp19qU5bLdtl8Eb01S+y5K
Xz+HdWduZzKFFLIGDTcacEORJIPBWM+pd3Y/DK+x0xlbDOGZU9C3OW8CMLPr6NMYnYdk8oxdW1IS
WNpkP9mz3+0aJDpfRD4129Jm9DN1XL6ramRZV2yyot74uQDTBZUBHHnA56G/53I/XIDZWfCuwPhG
yqfcLQ+d862Oi6AV2dd7dx6SkBRBjxz6NTDAcikJ7aS6Daqx/tQ1AxjsthZY8m5LUEzO/6wFeoSh
G3jrVywzzEc7FHW9/kQ1DxnK50x70Zs7AeOlEPRXyOwhsLDhsyvLGM0W8XGbDieR/MyCcvh2ew3X
+nn5eeUJwHPvJm7Gh1Os0bDdw+1aMQNLApD4RGwNVJtrtJRGDMLmpd+dWjiMO+POiej37Tn/vNS3
MyPjJpPJ6wqfpyiq6RGQ2lYOee33K/ufVYAPqLIYfZazF0zf52QNHvhai1Ask3BSgEh5h066XEHc
Tq3ZxKYZWfZurh6Q+FwlUr1egxSB24bGVGBnq12xM0eLZ4buvSgZ9iXbwLu/rURqCxBOARG6TKHD
/sCFVoG5a3TiNJXhDhEYCttdY8b1FxB6sSzwyyr9ZKaMfEbk+Xua4nI35MLYA02ve0mcHAigpR+v
4d2p2Bny9wDsAQ4mMDOxaDW61jtXG9taG6PESnvEU3q2LTy09aPBXXjHZtIndO40bOMxv38D/IEW
jF1rIx/sIpq6vTcLx3vxUxQFtVOak1pPRTQ3R83fUfPJXOutWThevGTIAgOjEHOAamIumRD6jQ1E
TMWLOfFAG37dXsO10ZZP5f8KUFvI0jmhhl5AgP0G+PfOOqDVyh9Xwo+VVaisYwRB7ChSCNH8IGlA
WfGBgzhfBLm8Z86EIyZpISJP/5Hzk8P2xRrtrvRklbf4HToX6NXyJqhFVRZ3oEUZ9S5qsmm0QPOb
52OAoaLiT42Y9rfTcho0lY8Uh1uSObD4ZNy9SKR/5RgleNPRDaPW+k0MajPemX0kRtKHPqWR0bho
54rvnF/BDbsQpLrb0zzPdhqTPtKMDbKmU7YTzsrLIS3r5W46uHroJiAAbb5uvLOtXFijByqLcQrQ
wVHkwPLZddZrv1YEXDAXl5KUR7Aa566cTd5FPvlqzFubPbbiCyl2NgqSabupnT3vHjIAA9y+Vtca
fylWCYyAVNvnrQ2xiWnPx5w59gN6Kfvj3VIMObwt53dlz5fiIOoG49Zg1H0Uw8ufk3/ytRbWa+sA
RMQzAYqFy2kj5iZr+2hKtTpMK20IOWjOvmh5OgL9zRx2txd0fcuA8GagnxXNLGCEsZSMsOeB3TxN
OyzoS/zFyEPwOaYYFQrNYt/cSX0l1Rx+l4+pQSAhAZdR2TwuQFk6uymJSjTP1nu2xoK8sHdo/kL1
AR4enlA1JVuNaV66QG6IxvYpSXa+Gxrtbvp1e8OunyAH+FHoUETCGTgX6vuglQadC7yT0aQf6uQx
J5tV1ogVEeoL0VIdXWUOxrbSDGAqIUeTtrVyW9ZEKMc+tXlX+LmcDBOP6Y8hOTZr6DcLEoChgYy8
zJHDm1GCYtC0a6VZF3OUopy2KTJUnQhqDo69ht+/KAi8jQDklZjLaq9USjLNT9IJBaamOs6EPA40
50EyIVF7++QXTKgkoEHfNxqRcWuUFfV2S8Gl0GJFXGy9+UurxyHhxbOFhNJqH4K0kpf2GiGuJJEG
UR0c2quoOmbtWJp+eXKSJKDmv3b8KrpvTn/kZRy69Z2lVVzNC3Fqn9TQ87nMa4jr5x9OdizLIQAV
1e39uz6oSxmKzs1TITKbaOWp0J6z4mCNb+xOnvWrZZBLt0QgxV4whgEAzT7K9pBW/Lq9hutX5nIN
ig4kjlF3xGDVaRqSPQh7ULRbeWGujRgsGOBtMCcGlpArdZ7J4CRWXvKTK0akcoEKQqk5BrRyd7GF
DqO713MhTXmsrS4W7dDU/MSdcet6yQuzV8FoFlQZxQDU7WVEhgyC8jIPPUorlLvsNOXISmFu8RVJ
MqSp6/Z1ol9ur2dBx1BlBAAncu5ANVID/F7ChtXM5ehg1gPXeWgqGrhrpm1BCTCuhW51vNRAe1db
BKyB9a3VDPzUmcc3e41ycHEJZ19XdFgHDEGbGPg6gEZfJ296MUrtJdbjO+G45V3BKtDsjRlmC8Mf
yihLwae2FKPBTwbbi+SRZsekSIJUe2ymTeOujCQu6cC5MOXus3owe7fVESlY30c70mctIBkPUwrG
Cvtv3LIVd3d5E/9bnLKJgCMaS83B4tLB2cQxDRIXhci1QctlRYBXja5PjMiq2pYDAZ7C5eFAu2rS
L1VSNw+u1hsrOr0kBZU0jJ2jBfq6us2rnjDLjvnJFm+9CH332+07s/Z9xeWczbjLC86TU070V5J/
7zLy9baEpdM4X4GS9tFLU5iugRXQ/Kgnh0rf83JldOH6cQZSoC4bdxCqAe5AMczuwGuRDzjwpvvc
FY8SlDu3SOCAGNJq70TafL8658Lkjp7lyTxbQwTPoc26M26m0gun37c3bOm6nAuQG3omAE0p7kg5
4Ugkvgl7QxOBjtAiyCsQ4jIecG2lTXpJBQCmhmlHOFKAmVXkkXgyCsSf7BQ/TN9Xgf/Xvq4oGNG7
kqfZwE6mZgUvVb3mzC6d/fmvV9Srm/NpNHz8et7DV+q3pPyR6j8HGt2f9UDnzNk2yWM7O5bZKnLA
K0BQNGq/vZ2W/bx97GsbpbyUiVa4PLHwfWCk12j72N7+/NI1RAoPHHBgM712YN2ysCfTyxgwddwN
MDM2RYshHDPZ3xazdBwIYpFnwHy27Py53KVxotSjA2OnxNv7/oOhfzKNca8RMxTJn9uiFu4JqjRo
/IHmojqtuhZlIkYWmxM9FWgHZPG4mzryoIv2i1EVBwCOHwECv1bvWthFAGACrBwJUQvTC8ryUFHT
69r36UmjG+2X1+7ttXbKBTWQ/IjAeUS7I5wM5bFMc68DlniDGRObfsmBGarPK5OQCxIwWiohQjDq
gWkp5UaimWTUuFXSU8wf6IMvVozx9RbBL5INX1LXQPOiXEgiuKc5ltafKsMJNCrq0POGz5Ss4VPL
n3kZJEGOg35D4HRIbAXF6Ft57ozEBVZbmXrmSy6KYYM8dh3EonT3DRnW0EHeE3HXAiXmqCGRXVU4
fnvWB70RdDhx1wtiswyYsfW639x96qqooWKrdXPYGbvbWn59WggAdagaapOor6pjzVmPB9SyxwEg
QTMIqIuIsXx7W8RC1k7KAKUuIg9MmalT6B6ZXD5xMZyyYgioBiz5MjSqQ1mWEqsi7Isy4NQLBLCC
rFxb8dbeaybqviLYlcjF6Ba8Gj8C6WtXY+C+Qyun8yw40Lgbb2M4BfhNkgeH9WUAnNWgNs3tVOgi
oA3SlmhQ2KKDNnCr6m/FLfzv+gZwOisWZkmVgTMBiAZZGEYsfmnMtHbKy9muURLTZb+YndiPjHle
0MaNv7ILS9osAV2QIUPcD3fyUlTimVkLwND2lJibkgHjcN5lGFZdI2Jd0iZYLoDWgkEThW7FujCv
z7iWkPaUO+JYZsYnQ8tWvP2lTXMIiq0Yk8dUuZpNYO7Q6Oi36RCGbwHWEAxtGmTlisoureNciLIO
j7kNclhZd/Kzp4E8r00rXSdGZRkR5+AiUwmSD/Xg0ZCEVgAClGPbC3r2Fzgqwcx/lpa7r/VXIzs1
Hr07GL8UqbgX+ez6U6UbEqTeQIuf8Tk3+w+YkvNVKR4Gpu1iwFJjVfr8bNgPxVr9dfFQ/ts1Rwkq
q7i3YifB92nxNzd/V2sM5ovfR9YVtxFoXwBIuLwjHS5pa+ko4A/eGCbADCjW8LMWJeC8kd6FPwww
sUsJWabbtTO5/SlpXv0wLlfanq49Fg9pCdTvgUEA+ETVOTLaxrVYbfbI6/FDbgF/oOkRgQ9PeRZ/
YWbyMzXMzYptl5uuWleJeiBh+gAsoRoWTtGV3+Y+ZKZ7X3wD1TNmmYOUWsHI6ZZ339O6OVjN/rbY
pY2UbAQAiMfwMhZ9uZHo7mKGnuiArM4i9lNMr/9/n5fiz3xxNgEhqvdn3E8MznU/03YFM2DJhsE3
ssBFgHzvFRBYJ4kDzBmXkTRfOWByelsEq0yOiw7FuRQlT4FppN6YDGxS7E3Zz0yzrGMeU/tzXTfa
SzkbReg4Ar1rM/vO0d8bEXPK74NyhS5KXEA5kI/A+ZoH3CrAM97NgMFPrSHIdra21lW1vJP/K0CF
8vQGt3RpBvSS0tkkBE1++w/p2tkaVIpgzaVcFwK3yur4lmBao/p7v7adC1DOCck+EMHXWEPn/rJ/
xeZHPg/kC7yWmF64YnjBeFGnzTaAtOjBIHj5vbU875JvIb0X03DBt4P2p8vb4topNzR/wmVk3+lE
t7mX7h1yNJsVGNqlS++BGBEQPO9If8r74ozgIK97WE89fuEPevUB63n2eVN5XkwQWv+P9dS9/KEf
s31L/MhJyVavphdqY0wecNofOHkTzYCA6YL3pSsi/axAP2AB4+kfeJvDKVt79eXWK9YZmJWGB5II
2dSlxpP6XMYADcTAWerqmP19TZpjX9dHvQeAYLHWMbhwFw39vVSGeAnLUfSgreZRG+K2PvmlBbTj
Ya8T8VRUaxmZJbuGLLyNahnIKwH3o+gBqXzNdjrentw8CWvrYFUvftFtWUaCxDq53Q6DozP7dvdR
YRgM7g2wTt/xES+VnGV1Uxg2hFoF2lAfjerP7e8vXCLgtLmSzdlDRGArT8444MkhPcYck6wNef2j
NZ1AaLuB/3/KkYd49rR11PBGapjVybJ2uoM5iCfu7w2+kvNbUgWkMSSazNJsVmXacV7XY3Vq+rCr
jtmMuYjt7Q1bcHaQYUDTCWgUMAOhDkFoxDKbNoZqZwCjto1PXhmBMUY0X1l55Gv8Jwum50KY4m/E
iZ7pswdh1hRURpiSFUOwdE/PF6OcvjXxlPIe3zeqVz//PtUH2v5pCUMBYyV8WtIzdC+gtReBoHQT
L88fxKUViX29PZnsp8vbsEC9LLE3ZvP79vEs7RjefLz/iARltflSDqmEAJho257iTguCPr2TLEp6
FiiMQMFARyPnNJXvA6HGmks/mU7DN2I88vJ4989HFg7NvDIWuOZGTKF4Y+GU4HV7Ys4P1/rnA59/
T4mjwRoI04qp5B382irxxYnyf2qeAAn2IwLwTKKtGn0SV1BvApkYz5jBMzJYWYiJPNGummFpZpW3
BextmMICaQbg6kzFDHtG5oi8dZAg631jx63mrY7bf0xWv4jBDV0OBoK+eYonLUDB8VEvvD8TElue
QGRQzocE7I8kcx543vypLAckRsP9Tvz577OUx5VR3dAGZg4nC7k0vaqCtZagBRVH3gxTaKg+y+KQ
kiSwOtcRopqGk6u5QYqe1S5dOUWpBuoWI4Uq3Vu0NV2lU5K6zMe+0QaggAC9c7LrN6/PD3XdBS5L
0cvXis1tvVywDu+zdcBdlchAqg/UElJkPialTnED4tS2n3+NXu2GHBgnoh3/vS1saf/ec6uADkVr
vDp2QknF0t5BJtcNmunJL1cs3cIbhHK9nEkHqja4XRQLYcZ2BXYENP3P1bZIdqO2sdYyHkvbRdDU
juSihL1UR5BNs+q8HOyYp2kyIpflrz0GHwXo5ES5lkRdFAXEZLSG6+QaciFpNQ/gUDnGMazkWz1z
oBNknz3hHbp+dcJyQeswp+KhBw2E0Fco0BRpyXjSQYbSYrZ2W+Fft899yYGTEJRIB8umb2QNLt8G
34IBiPtxPKUlQHb1fnwWev1smPRQMzIfMf+yG4z0xU7M/ZTlHzALwFQDcoiNjhG8HZfC0zIbUe2V
HCnk1bE/rU1RLGkd6gCo5MEDNkFTdfn5zMUEcj5O46nVmqBkP3Uriu/kt35/++D4urA7eAbRqnEp
Y2jaYkIMD7aaztn80pDOvn1AS7p2/n0lIK1m5K58Hd8nTXKcuxwA/+nPMR0++6gV3xa1ZAOAa2W8
k0nJEa/LpZRVn9F5TsaTrf0c0gNZI3tZPA4komXFCIMb6iPFY0PoXuvjhmJ8tXk0edS3H1Aomev+
vyLUd0ZjTeNPKUQUfgLKDYyorziHS8chiQTBGIQIBDql7NGkGZronOlkxzsvf5kIIIkP+uH2QSxt
FLBcUCNBN4iJvq1LITR1wKLd9dOpJ6+kfgUxSrPWfLR01rDyQFHAdoEORXmQjWaqS2630wkI3lrY
i7fbK1gqMyF8gj2WtQGMYcklnoU2AoNkw5zVICdw6/zbiBbUTWa54ALntRno3VxskfeeHro5dTbj
UFSbvGjq10b4xsr9WVgo+BvQwAXoFXSKqVM8RWVOAPolM3D8kGPzuyBvtrfXuuB7XUhQjJjo2xH0
6pBQN7u2Can2FhtPKVycPsjTp1FfWdDC7CI6bc9WpKgg09APFyf2fBpoG3bTP3pu7lz7xUvjwGa7
mDEgUHyi3bQDSV9Ym1vOWpAExYFu7+kg9kV2KvX7Ow6AzQJdxXmjQ8pQG6R0CwH5KBhIdVgovCAp
Hjuxkr5cuBQStFjmLoGUeMUEMwmzHKcULm5T8X0BLQLTRvmB/Bxqk3gNLQsVefT+XartBKpQbnMK
ejs7BAhBsWI9FpTx4vPKY0E7K5tmcPScDLopi/AjU4+olBGgBKCEifb7y1+fDW6vjyTFc9oBWxl/
Vqzr0hEgreiB81FObqrxqsvKGW0xtjgVQwie8DYPZ/P+Nwj+NXwrgvZrWSW7XMLARJy644xgzDaC
rQ+X5PZlXTgB0KTB4qFTHaGkygU7eNTqB6cTJyLCHuBIbEVLFzIhGPFBdh2EOECXc6X8M7sHB9hJ
RIYTjunzbHZBZTahyZ+98jHBCEkqVooXC8/RhThlu5AdA1V8HI+Yswx/6T9bsKg4H9kx4J/C5CCf
eDU4kg3NoIPAYjx12Q74HezL7QNZsJ6Y58Ftk1Dr8AIVne2GAmN+RY0DF4b2iDSJe0iZ1/4lc2WF
AEfWAH8CLKNHOpfOdk5rttLCcq0QSCrAe5NA75JMRzmw1NfMWMjIdOR/dSMQ4E66vcA1AcoR5X3X
2bFGEPq+TuSRieMHPg+qWJmrRPSrVkQKw8Bbm8Jpc0fkka1/iL2i0fL3Xca92KAzAeRSo3vQCIyx
hzDUanZi2DZJJMj+I2tw4I/IbqirDMzIWe11jQdiyfqFapG9uf35pRUgKQmvEBw36CJSjLpm2d2Y
D+UAqgr+JAYM8sI54cgSiLujXERQUpXByQoaeDUWaBq049lN259yvdy6Od/r+COmtfBzQaOAKWfj
xAGjLmmRL0/En1peWAw0M13kYB6F6Guh9JoAJW7qEqIXVmZCAEiIRy8GuOqKUr27sIpWwU9AOg9w
8IANUx2GgXYMeEcQkZRsO9mvlf05a/+1x2/5dNCtPqBdHUxdGlZtFvRTswEGxja7v8kAHgtq82jr
hm941VaGcLvQJq/yIq0eA8+rQ8deqWMtqB78d1sCLkv7ptZ8iNu3ou87NyKVGZh9sy1K8skGhdRt
DV84MATx6PSE34IpLLU/Th9736qy2o1y2w6NHKBdorvfjCFQMH3UEdAmhQzRpdJZsdey2E+8KAfc
SJmbYaav1CmWFoE0BMwYxjkAzalIMLk/6prBfTm5Kpvgh/stPQbH/vu+YshcrYxtf0j8yJrCLtu0
/9x/BuefVxIpXAcm0NTh82MVirwIubdW01vcIBeUFiB8k7Q78u/PfIuadmOVAXckaoC4lufoVlqb
fFuToLxVTTOVY00ggRWv81cEFbe36No5whsLnm1UJlEsQJigLIBUbeHFDJ9vkufJ0tKg5v4AVGTn
N/f6QwN6McP6yJrOhSq7ho5KTFk2qR+JOgnBUhMWa33QS5f8XIKya11Kmsm3IWHOdjQJeXvk97ut
yDjLoSpwZqBrUL0bgiVp26JgGU2mHthAV/S/3j6apZOX8+KA1jVsvPfqm2KW8I762I3GsBSfO7qS
D7j2U3HsZ59XXpTKHmebDPh8AaSFRByYDZycY7o23biwCowCYcBZYgkA01W54pyaZjZaeRyB757w
F7v4efcuXXxfUeByLtC1h1xGNIMepd6Z98eHiGjQT4nuX+DsXPUigTIWL9HcxJErPiVBfielIHKV
l59XtiehAJUpBnweeBTALvTmjXm/N3qxAGWDssHOrLmHBHSC99vs/gZpLABuA3IN0CZMx1wakAEV
tqRwuxjvnB4crVRfeeQW1BTFI3iJcsAIwCzKE+RxTY8L0Wiwf0UTFNTe5CWA8DoTwI7zirO4KAsV
U/maovKiBuuGwzOgXI1wd/1fbf/dNt8G8l1bK/4v3Qg82v9PiprQICB4GtscUmYv3ziDj+LbB44c
7xEuHWw7AgXFvgp0iXOzH+No4+R96AEC8f47d/59xbpOFbN1YJXGwHtgAX005w88EJZEOMcYBtp/
UJ+9VCoMT2jpgJ7wqNB+euwn39z+/Quvw/nnPSX6sFqrjccUptsQj5n9i9q/iLbiTS8dsqS0Rt8X
KGpQab5cQZt1VWsOVRxlrAR9qf5MAWp/exXSQCv+Ouo0mFBHvyy2ylFOmWRuTQrm+1GdYgZidmmY
O8bWLv29S+jOb5ALui1w6XrgGUJOETE//iinIuzepoOBNRmaFbZjGnig3TGBIshW3M7Flf0nSM2E
z7nI+gEYr5HGP5HxlZXtxgTcojb6kRavGfjlVfkgOn0H0VN1jThaOVkGlNnsts52OGTz4+T+ub1z
S9ogubrR8yPNihru1jHtAY8FJ24GvvAMqoqZ7m9LWNgyjBHDHZFp0uvm7D42E13LSicyvS9JfaiB
R8XYt0TjgV2uiFpYDESBdFQCcLmgrblU7bJPPdoUgxP1zx55s/vvt1eycB6oFWGr0ITjXPPBtrWn
0aRJ3AgGYsPz33lRPngjuBOrlZflXY2UC+RI84IwE91ykHi5EOJ2ZuZVoxOJoZyCYk4eU1Y89I6z
Yan4JcZRP2JfvxB73IxOsb1/mRhhk0jgoDu+GruhRTaBU4S50SCKB2Yd2Itf7mju32+HwG2J9LN0
v67zw+gItZq+hJje2AOWt1/RhYWiEnzfs+8rypCDEyx2YpyWkRSB3tDAzjYAgx71kz49lDUuLRo3
LXL0tcPt/Vuw4ReC5YU4i7zm1imTuMHCtMjxv6JxZvx6W8DCjboQoDg2yIkJbQCwdiT6KdRTNOoh
QQWE/QANXfjvz7elLVwqMPChUUjytmL0UHFzEqeJmQGUcJi8yNF+1Hwt57m0HEzLWygWmJiXV9Me
RSG8EhNkGqChnKCKv9h0DGxb7Iys2KVpvbu9nKXTOZemqEWaxF6HwFKLKDH6IKMYqKXpI+BJV7Zt
SQ68QjTRAd9IUrheakFesFjPYluLqmY+9lX7xDFam2Zr9cSlzUM/HQaS8M5iKkFxGGrfHGfaYDmE
Z0GMSbkIqZCxC9DyvmKUFvQA/a1Ic8FpQEyu2iTNGdOstTQAdlg1Mm5h6q+Y14UdAwYUQDowgoru
UEv+/dm96f3M5aWV+xHFRfWDYtoCLf324S+t4VyEcvhuURObVwWyOq/M2Y/Jim4tfB4QHXLmGLWi
a+QHfa41qy89LwLW2bEpq22es5UcofRklJcBJTsUu+BeScpS5WWY4X6KgSGo8S0t9K0vlfNaOjvT
x8DLj7h9aVcb0ZfWdC5Q/v3ZqfByFr5lQmD3raVZiHdgRa8Wjt3HcAMgoSTC7lWpliLYr/SuwGA4
QBm0g58Gmvl297Gj1xgBLUpsHjp7FPdwALVCMZomBpsfZheV7hWDv3AHgfkFXxdeB/oK1ZkmRH75
TDuDAuO7MMO+84KaiUM1/NHMSo4IzZ/vX47M5MtxCokir5iWGrj0Ak0S7DR6jyJMyPEDn8f4t5xt
gKVUUSJRGObC6hsQxrp/RZcE/srPXzpwfPd/v08uNWqK85wOMQhp02qYQmeqNjwetnoHlovbC1kT
pNyVssDEfJ1jISgOdlmYg7tiWBGxAMuKgQlk2mw0EkpCSkW1yOx43G0Ba1AKumvd6ilPwVsozE3u
kaescLMAJTFQxaNSWKCAwQwf2VhwfqxcovdsqGoXzn6HGpgklPbmPMT0ZLlaG7Vmapdb8PO++n4M
dNbMTrcoPFSPloAjDqqHbxl1uscZeJ1B1Uzkjw6a8dubv2Sozn+QqqQpnVO3xMbg8drpNQu67DPQ
Yik9EQnvg+bmcV4Jzt77Tq82QfaNGiBNB46zvKhntqqER1m4Di6Gj5PHvP8PjDwFrlG/CYw3B1Y1
tHt3LKvQ8Gq661O/CkjJ3XDu+yGom1xs9LaqN5z2fIOg1gJGOs8eUVxqdr5191gKGrBRSwZoBAox
1wTvdLR4PmOi4xQn05cst96ApbvyHF3p/6UINbZLEC7bvQO7ZLMnv/iqOWHGf98+5SvTp4hQTpnH
dZOMpU4xeQtonfZPz/qNC7gA/o2DIfS2rMXlgF4cgSreiaunz+2cPta7loKELwnB5kGmf7v439sy
FtdzJkN57SrgpNtm2dNTJ7RNPgHvbvxVNlXQDo/CXMO9lt7GtboCXB69rOAWVCscXZJgshtosiew
+b7a2fgpm3lE7XTj+9VK/vBq7zw51/WfKGVdBpiHUq1L2Kl2TTi8Pxm6wOJ0xRjKj6jrkaUadGag
KQqNcpfXz51mnY7tHEdtQUIb1DjFmq+wJkHu6NkF12JhxxX6S6KhPw3TNvG+3j7+te8rBqRr0oRl
Dr6v/82TjT2sOAprn1cCt0l3ALDZ4PNFjKpJaFUrIfWSQp0fgPIYOW2i67lnxNHoPLbZtO+sOEyT
18xag3K4uiZQJ4yNI6eORkmUmuRCz86hiJMqJ14cR3b8rPnH0Ug2Xm8EdQoE3DXIhUVZ0CgMUyDb
jm7GS1ncFDrKEJaGRbFnn2E4pXqtugm458aWuCtl38UdlMB3kjwBcL7KDlZ1pvt4LbUIIELbKsm3
lRX/w0rtz0jr/W1dWxSFgBrwuoDAvcrD8qHuC27pKE+0PDTpE2mnLaFPGV/rklsTJP/+7LBGG0CL
5gxBJHvgpAiy7ljaHQCyV57fJRvjgwcCDdsYrLlKFFRWN4KWDLn9WWPHKk+e6WQf2omuHNFSYgdZ
gv/kKAox9ohSY7+XdS//M0v5z5FjhKcn/tbM52cNnFql2+5Au7brdH3fmfm32we3pJA4N9CxwsdA
h4Dy5lEbFG4oOCEES4egqMZAq0BZrH3JkKEt3m7Lek/4qzb1XJiy2NIR4OadnDiihdPvMsui8Obc
P1Xi9Q9mPPB9XXVOaNZcDzXTwKxUAcChg99I8wWNCsjQlcGITqetO5HyD2fuP5qRP3qxA6dsbp9i
h+SBP2XkyTbQ5wCWhGTXZZodDDqwEUtMtYQaXMXAnjt/k8OFBOR6QT85aRofq7bxH/MJBOR+Dnwg
eDo+yOra+NDocQ+/14pfWJEALmMy/Eef5j+rVDSPM3rcNsAWSPajsDzQ0qTjsS6s8gVUdO02LsA2
5+VO/Nyk2b+i57ue930e2GPehHriDC9a11Zhk04gICcoTU5F2x1Jj1oV+pmtCWQ32WMygx6P+ZMZ
ljGKx9RJ6La0aH5IB/5t0jq2cXUQ4PnO/AvechPkfNKiGNh9u3m2/GBoR7a35hzzoqYY/7W5N25u
H+uVCkm3CWMNDgoWCEnfu7bPrqQ5gJe5aTO4TX79u07ablv306sLXrK5bkJe9CvP/9XDo8hTzJqj
i3g2Uk5PLmdby2MhHz/iCMrpVOSsQaaiomyTKtGcimlIeTr/TL4edvmjjb7lufoEbJHbm7dkz3z4
GMB5QZLlCu2lBth/kmgenIAhsObXXTiQH7clXFkyuV1IpyEpAbyCq9YTM4ZO9x10wtNO4/ADUFJ5
v3KxF0/kTITygmoe+kBaY9aiDByQ4B1L73U1lCUovpg1ob7KbXwfUJGP5en2/iz+eJQI5CyYDIQU
deoSkBqZfgzuQc76YM7cZ81rVjbIuDpmRWflHTq7I3PcEpQqE0S0AhQPtcuKHQpz8YPXW6hU0RHF
V2/MAtSQq7DMk2lX6KTZp3qShLZR8d961Rkbk+egRZ/TdAq02l+brljUEzkHh8AfG6EmYghYfTwX
aK8ncDxtKPkx5mRX6/EH4h6g12NYXgJOXcHLgW7EAzAHHCDP0PZUHG2AdJjuijeytJRzIaay25Qz
S54r2sVoCFC4Xy0XP3XBjrc1Z02MqvZ8mCu9lllx78uUnsr5JV9rMVgW4QOCWYJyX6E/Dgh1MMOO
csJQDUk4af3BEEMSVPfTFkFBDTQIIysuxz/UQrplokPGtdD/4eyF/bUwVozQkv4bDlJLGLoygGyl
6H81aoDK6GFRh8l/MX3jQLn5wCe20Ucr/MCpoI8SRs/1UaVVDh823RFD7Egu0e8O+xO7B3Y3+KPc
LPAj6ShWyDKSshqGUnbHSIPbnO5jvrHIllbbD6wCuWgDE2QgI1OnuuvasARrwIjaVgk7TuDM2DuD
iPdFW69FujJQu/DK4H8Cbgz2Bo8EkkjKhmUeuF+6EqPDRj+9pX5uB31Jv80Ff0PK5W8zI0oRnrEG
17MoFYlftCHL3lo1OCkwQAdGmM6Iqp5tqb5PChHY9dck3tbz4wxswNv7KY/kapEgCHfQxoGJWDWb
Znsx1YbS16O4/JcWGPXmcTBiTs10H2ugT90WJp+MK2EYlZdNyfJKKU9KrE+gakkKsFsUY/zomoiJ
Jj5ku8aoMZupJYB4dO2tlTs8sBJ3jV9lwWagCi2jS+zrdWUfKH7NmNLEiAajC3XyrWk+xWBDv73E
66o+tAYxA9w+JHyuea9pUjGft4YReeSVzSToxwdS6gEddom7ofEWToCf/rot9F3rlY1FuxKmjGTp
w8Gc6KVh72JEKFlW25FVpvUWrEjAXjU1tuV1px9yvTU3fW58See8GQK3mdv90HVFOM9d+9drPLFx
eGm8+BVrAr9y+yDVnW5PGtZ8H8y2eyuaZg7MekqfxxpDXnilyCdSz8XOoPAM9CmHotaCvzaT811M
dX4QriChrvfDDrFFHrpAYcg2ZcbLrdPobKfNqdi2NRjnAsAZ0FDAlETxrDlvfeMCM8io1nqVFo4e
GwMwDx2wKuiiJJf7o3VNTa2CoKPHlnPfVb2re0sEs2bcb2TRUGEh24sBfRSFlUot60TlcUysRZ2b
P/cGeEfT7MWZ2e72gS88GxfnLf/+zG2inamz1ursCGyTm9bYsTJ0gLaE0Oy2nKV9gzHHPwBRkEgl
l3Ky3vJL0RheZHuH0ngs4Z19YClo3fxPhLSHZ0upEGnkWQkRmhGYku/8gU1H7c/tdSzsF/rFkF7S
EbSg8qyY8mSu0nTkgxd56ZtlHJI6LFOoOlu5/Av27UKM4vh0NZtBkQcxmZ1vEEob5l82bkQdVdUU
5PV3gCDdXtd1ZQqceOcLUy5+RjStbMvOi+LMD+fOC90EPXgx33Z+CV71RzLtTCQwiPFL5Nveud/R
w9Qx/vEQ4KKnQ1EPUbu0IlrmRSA1fxS1839Iu7LeuHFm+4sIaKf4KqkXb7HsOJN4XoQsjkRt1L79
+nsU4E662UIT9gfM5CWBqkkWyWLVqXPuIt6+jK4KL7l1pmJLgYBrrYZedpokzWxllKArJ6uFzyaw
VbUeSXAvEuE5yXcjuy0t21MKcm15/6lZ6dQooNfXZGPjPlLxMjSHNPGZqtdQZUJyTL5wwvulRg9N
LH6ac/ZjmPhuKlRVlS3/Px2J5JiQRxNUjzGB5vRV5Md6zaRoh9HcXXfHrdGgXwCVLoAWcNpK9zvl
aOeoZoM+ggbAq4zngb/krorZaGssJsrwGmh3oMMp72UN1xJNJgCjrMHclTPzzcXwq+J7yxWjsTYt
gXIBbHYIjsG4c3402cLsy1SL0QEBzaz9lLrUr5Zl+GIWDB1qDm++UYuTfaRrs9dNfNzbkBs5pmXN
DlDZSgBGYzra7wkxb0de1jdlXFV+b9J0V9lJdps2eXnrcFRNR2IZ/gKCz1fbEZPv1JXmAZw3Bv3U
Ovu0dm0QKWtjGXvCTpvnblicNyiy13eTnbt71KyyfVtZSPxQcIW1feTeJ5zMge3yZp8KOn3Sl5Tf
zCzFXdv2/FM3A6GLxgXhVa1DHtKmV3GUbHkCxXbFpMEXLqh0Uy1tbRBWoHaA7ifyNvToslSkiFUm
JJ9OSDvQQlsxK+zB1J/z7lm4ilLL+gkprEJDOGhJUL5FtVl+nVkpB9Ck5tEjn+p/UwI5LpdyRQ5n
KwVigQ4YNEUQ0UaLu5RpBrtBu5QOQ6bLXXQwrINY/uhDuyYBZ0J6JI24bXP7RvD0EOnofpzZjUO6
HTTgv+a5dbi+gTcHjATfnyzEpajCWJraYIocedJEB9lBmn9tWxXgeeOB84fI5P93lXThW0tDFkKw
f+vxC9hgrfa+cUyvb2+r5Wks9tcHtLmFwa+G8wh8bkjYn29hkU2jgxDWeRxSsNgXx0J8h+97o/58
3c7WxCFIWrtE4OwXSSJAbJo0bS3ncbGFn+j/sveLXOKmX3HvK/4Ivb5yhayw+zSd+9h9TPymTzym
fAlu7ScLNIrQZ4Q0FLqJz6eqiHpUEkWCyxwoiixIs6PmfmA1Tk2sq3US65kMopbWaqLVnzKoc2l+
lN7H396/FBCyQZgPtpnLjI2dp7O1pBp9bOxnEoXp7v2fR7vlWhfFfxch8Whw3H5DC/cFb52ToTt9
VkSR67UinzrIagE0srKaXKS+h6ajKeqx0SOUM/xqGH4h8roRreuZCV5MTdUpVkVlT9qQ3VBoEDVD
SY/k/SezsQ5l3B9jA6WbiN2KrlNUEC9RTPDk0/FJUUITsdgkzRw9Rl3VgC9E15+ihL5ZgpSHdm7Y
njd540V6LAKNNr8HUr6CtjY+LnS2H4WZTF+ur6hhbJ0Sp682+Qi2ND3+g2lgg8nv6ip19obL80M+
Rl+RZlz2GqpEKWnMh8kk9X6Zzeim64dqt0S2sy+Tttm5dt0Giz7UXl9leMlY9k8ThbBDPtfxbbnQ
PugiFOGIERU79B9Yu4QXOnrY2YC0UkNgq3LYqz0KChkOVgRJK1BFQxx0yKnGd9XcQ3S7y5ugNkAL
mtc6JKFyVOZKNgx3OZ/4DevYJLzGBXCXRuDbBlKj8Qc+2/uyEuVtF5tsb/Fl3k/1lKPz3C49MqEf
r0Wn+iETcOM4bcejlqTUQ2Fm+eLOFAHHMGYHqLfax1TXI9/RUJIb2057tigSrwsy8g4UHmilzZ+0
KAattL18KfCvPrUDK3cLXZZDW1iv1Ml/LJlF98ZEHAjOpfeWVhxyvE12pDaLR1669WEcp9w367H0
psoEPf4SD/d8TgmYPvLZz0HU4rl9PD9DhCfxqjxu/KZKo8ChC/4C2dUdBCD7AJJp4otdJk3Q60IL
ekfkB/QgWD5ESScf+PTuE9rTnANEapxd72rxEYx2U8AbwJGdoXphmTvq3oKQcIe3b2H4Y9c7PkBQ
qIq2FRLNMY8faFbxoObT4k3AvHu5ubzVM9S8m17XdqMwauDcm84rM4R9wFf0n4ZSaDtrmvNgNpN8
ZxTWcNeOXEfTVD/gR0b/9o1jfInSQb9lDR2ZDxXg4XtXxrodlMQEWhoqAazLSk9HYLwHp//vYhgm
DxR+xe+4J9+NsSkflhxhZ8dK/tzPJAXF5zj6gHBQvFwqCnRgxZ5dtk/02zH6PJUuCxNSOIfF7iL8
1pneVaXdB3FcAwMMgv0uEP1i32clLx6KRFv8oa+YN7dVFxhlUX1JDFqHi5vDGeFK5Q14TbmnjZOG
pydHcKkD7UtJY6AIO1B9r3ENKMkme7Xy7jdtmuKT2/emj9y48duqY3dvFXF8QD/yeM9S0w16sOHu
J0tUQd6Vswe2sPYxrwFWJUZc7cu6HW451GWhDrO05c5pexJQnJd3rT06t6jbYKBTwYNcy9/GJuoP
w5jwJ5Jy7kMrMv5iOKPeeSwdUMmM40G7oSKbD0XV1J4Z68mtnhJ2NLTO9umSJCDn192DaPUpEPo4
7OqqsYC7aSN/KcfkhpttdRiW30Nv+An8tkWlJzBBwfCBywEFD3vVytEuCZ20caCjI0T0KByxqsL1
tdeWyR7/+LeIununUangbJ2NK/pnZcPBY19+BE1xbzYxqJwf64kdzRpYVzG1R9FEOBUMFcJ1K4zC
cbOCgLBhL3hxxWy6Al3c0WMSB1iVSoWQ2/w+sty2DXIPC3freQDSN6lRphzYqcKCVlyjP7VzqUrg
b8RRKx8DHj1ImF1qNtISXLOs5Q4knA8aeMnSHRnfn3c5MyHFUQAVZcSeYaIXe7c0PAOqTeW7cWzI
l1G8S3BdglQd1+P5XOW4RHQzgTYkA4PUbZMqwoCNpcACrwCstcEBrnz++cHAS2bObEhPur4TOO8G
EeLXo4IJBBvacwDelnI3RNOXqnCXNORF640Uie355XrYsDUApHgBgkQBD2OQ5qfQSeIkM2Qn29hv
EjS37/+370vx+KRXXUsdfJ9+Ta39RBQ+tBH1oZvIRp8JeMaBvJMyT1XcIJHNBQ8rm91y9g9aDtNl
8juKCkH38wNDObElTRUuO7tkS8vDaT9bnzVN8fjaHAoSQpACxOvlokY7uQTy9rNIwyGnT8A84U+L
iz0C9KCsFKuisiW5LS9NpxoRv4Qm2n78KU6/LYMGVHTn5L6RlbYHVuOv12dv40ChCJmR+FwrFxeF
W6LNsdnNaRomJfijovuZi1sevV43suXN65MDBMY4tuAU59sxouasDRNLQ4t9sgsvV+EG13mRHjXg
gQScFFcXUDdylsNg3EwR6aegrqYetIe9TvupR+MuYu+vqJ8Zkja+O3DXzStsfFP/5brfSuiORs2L
raKv3vCDMzPS9gE3qV7yUsP5svwrgFqrWuoV4BGz46fW+H59bTYc4MyWtH2ICybuTDfSsK9CMzoM
VcjHwwdMAG7/B367oi7Pl99Kks4yKix/xr911i6dd46mcONND0AlHZ3OGvjo5RZTey6cMgGtfjhk
+Qz6jCJNXqB6lTzXLYd8n1lpigThhkuDLhKthuhsW4vpkkvThUaNsbRp2Fi7xRut3Qem7OTz0qNR
60Ffr0VNGo5GhNaR9FPqajeGqSlykNvT9ncUkj9HydB2Y9ylYbt4bvRvxfdJtY8iRdJEZUVyZz4j
sGVRnYYLubWrG2K9iBYu4P9vUyY5sm5h/TuGFeFgpq1qIBSt+5btrxvZqolh3REkY9VxaMqyPaIF
nFazcNTMlZ7jsQBpA4OjRgSirPmhFygy4m2RgaKisAo/7QstsHDwBUWcCcV4tz3w7y+RXATClSQW
CX4JjQJz3hFNMVTV9yXf6JIEEEmKQ8jAfg3AiXd9JjfPOHCi4mZFlfGCx2UcM2KkI5Zrap+K7MHo
n6MsNPkNVGo+MlEnlqRYByxHervUA24f8oZ+nOXdLE0gqVuFQv5/JKv7nyQem4I4aKDGJmINWHwi
y8r8DG/L69O1Ph4urrgVYLLK3iKLKq32PBCwbAxY7SLHS3/yE/Jj6aPd2jPRxoPXF7/ad/cir+PC
pQq6IPRw4mY9H1dlJHaMVHMW5oNn2k+lFV4f0paDofJvr9ASC0kfaV2gf5qUS8ay0DrU/eOSKdjf
1mmXZwwwGXRTQ8/iEmJatUnNptiAoKb93RL+uGfG3olero/hspUAkwRMDF59kIu+LBjm2RgZ9Qwr
a09783lKAye9y2P0AQYEoIOxW7yZ+J2pEr/bnDxwncMm2sQvagJgNNbtbFxgFwj8l7FRBPBbnwel
KBhS1+bUC17kKC+dqWzGPAQ0dUr3nP+4Pm8b31+hTNj66wEG+bNz35pju1tck0OIvn+2XutaAV1Q
fV7aLQDrlmPK8Pmkgi4YD5KpD64PYCNsOh2AHHKKouz0MQeXgRNZt22jfZ5GVPDsRnXKb9oxXQTn
wJahe0k6XAwzB4mhVfBQa5ugdd86ZC0/gHcF2PWvjfWoPjnAinSg5ZLjtdZNjWcNpefwCkXC97/J
UUsAPA9k2zpOfOk+qRqHj4jReVjXCJjIiyaO15dkY8PjXb4GgPZqSGZTi2lixXlkgsrTXgCG+511
9d4idw2aPd5vCDsPrHCAcOKIkeYrtbta9BCEC4v4MTF/k/53N1HfmlW1mq0BndqR4majocAILBiQ
qf8o81vBfzZDQDtVk/vWZllBk3iY4QF48VjX+iYurAW5gNGYg4gloFtVpd42R2IAHIneQtC5y/XF
Rc8h3JzNSQjqjNhztOropuUXk5IjqVS0pVs7Brz9/9kyz73ZmGueNXgt4doymMfqOEJdm0SBYUfL
7rojbEWDoPFdKWqRwYTI+fpbTnYOydO4s5MBjCaI+hhSpSC7eHNbcmuUIrCT5LfRarsJx7cXUbYb
Iu0tsyLFS2RzvCe/QTohSih8glUY4x30wfGb0t2Br/kJOW5VdnjTT04MSW6/tEvqRkLDkec693mH
FOrSukQxpZtGkIxYC8WACsgdzWWbF93SWUkI9UDITaj0VFSfX//+ZMGoM09xHDlwROjAI6/2gWsN
fFvAWoBYA4Qeku/prG80IwZfRAHJLPST8fsxZipV+83NdGJEGkMP5RJ9HPsk1OrQNL8njnkwjMLX
jc/XvXvTsVAKWGvda9lHsiOSubDb1Q6jN3N3QPEB9QwVeGxrQQB/x0oDOA0cnmSEchf6nXWGu8f8
DUxSrCmiwK1B4F288rbgrW7Jt84IYcU2T10seLkTecDEDoKU1+dpcwgnJqRFT8piybscJli9i+OA
Btc/vz0CBP1rmIdbTdp2qFUZVTwjVV454GiFTMXc7QqheKJvPC8YUHX/GZGuGqHlkC9zkAbEa8xu
Q43fEnJPqmOWf+/rH92giM9UY1p/zsk27LK6jdMY5oT2EiUcDBsHW8X5vr0s/w1JTjqWYioyDcAZ
iITeZPRAFMuimDE52ijIUrpiwLJMNkrtZDrOfDrWWr9z8/6htYrnZrT2KCj7171hXQjpVXO6UDLY
vKrRlNJOGcySf2Oz99IoZEaYluNhamsPrRbXzSkWypB8m41z72gFJjGeyUGQJQEHihEhpu4V0aHK
0LqaJx4x9tGE+xOGHPErSp4cqACU0/H6YLYOzhMnl9utaGzoTaMnyNlBnZ4f6+qB1V6twiFt+h2C
qRXDA3VnWbUmjTl36ISCAYEaQ5SlQfeB5slVHuU/C9KNrxMT9XGgR0MqKm98Rb+dd32iVEOQjhxn
bjLXJXCyLnssj4OKnXtzrVcCTAgh4F6RNVAaWiLl6BAEnJbl8empnr+WkaJfef2JF/vkxMb6G078
Kc6Loptc8PrrTPjl8LbYL22/1xa8zX9fnyyVJWk1TNrGoy1i5B3HXbc0XoXWd0Mf/BRAhjZZ9tet
bS/N37mTloalnWPGLeaO0KMD/RiuOF/WX3tt3qSLAG0Ldq4TF9U0/T6NfrjpPwK06UP28/owNs1A
pwKprJU21pHOlbrv3ZouE5KLBQvHRNwJbng1Wfw0s75/wBS44NeMCLgB5WJtXMe1TQfGw6VwAHmb
je6eO0t/sPpyDF1wVStmcHOF/ihKoU/nEgaQic5KNTTqhG6yQP5tJqNnlaqK16YRvKPx0kUDO8Q6
z917ypGdQYGbh1b9I41KFOgVkezmHj0xIPkB+s6FkzYGD3lMjyshYcacz3YS764vzvY4kH0AH+Ra
vJH8gOd5A34PnDTpuNeA/infn8dC6Pf3+6v9k2Og4Ysl5gjXSvYPJNaoihhl8+dDJAG8basUnZyV
bRPacXBRoxqQfbW6AyKzD0zPyfelnMmEMlPWEZS1ssWPhyeM43/7vjT9xtRWjpugMuOOASt2qtfW
5i4HJfRK8oMuHjlRstgDFaCoQWZ8+WXYsz+VgJg6X8tFU8zTprdiofGOsKBGp60/5GSZWWvGFWJn
3Ig6dO2BVARM0rdHFenG1ngAn0S/LjCmQOBIYWvVT2OUFSNQGVCzRo25ACnKYgd9ayguYH1rQCYI
izRAP5Ail3U/zbSqjHjCodUkwyGJyhfSop91IGkB7CqAgQLiIlkyBGVyGPMl6Nns1QV9yKLpAA67
A/0A1xxeZyu1LgMmBefC+QTHMXAJpYsayjweX7tREZhtbaPTr0tubpZ1MwwRboPumzkHpqptdmsy
Tz8vebk1k6qJszmF7v2+bIO5BB366/WNtOUZKADZAGUB4gBKkfP5Wdy5GMca4QbLLK96oXd94U+N
KiG4Hrry5bxSoEOeG91JF+DtTGhT11HspyjOvN7+1KHNPjuO4rliDCQaKrDZ5rKcmJPugMZpphl0
Zmmo8y94e+rd8/VJWyflYjhQl0G9Hui/iwIQSxwn45Ebh4tmPpr9OAdJhCRqa463VWcFDIiEOOpf
+0Hlb1shGyizcDBhEyO9sTrMyXExEo2kTAeXHW7XfTFOgSmM/WTQo2F0n5uR7a6PU2VOOp0Wo5jc
qoS5BN0h1TjtM4cEQH35djE/oqM3uG5uyxfBbYNmC/AsA361LuvJ6LKhAhvqwkHuaqSvtZmhOyoD
Xol4dq8SAtvaWYCpWRRzCWsynwAnzWh3QwsiVicY6gMYmQCTvT4ahQmZllSrmOV0dKVgLV918U8b
/5zYr+sm1gmR/XCt3q2k/2iUkg/bLrMLm8Wof8z1XdZ+S1RiR1tDACAU2ZuVCQhFg/MFmXhSxK7N
s7Cs8TSwpjtLf65cVevT1igAsgIRLGyhwCIdovAyJIjcLINU9I8y/ja9m/l6DTVPvi+domVFUvgr
ysEQZgRcJGsUeewttz39/jq+E7fNQYgdmTa+37LPAN5ryW9N++lkinehapbWtTqxgo5zF1qAZRaO
7eN8b3eKQWyd0KeDkLZ63GdpAfAeBtHdjxCoqNO3HPoLcX+HekdFVA911ZxJnkXmaqBGB3NT70Oz
RETP9nxQZjRUVqR7AOpqsx51q2dZrZe2r4nleos40Oyf9+/D08mTLlGH9knDW4zGrX430N0ZVfzw
lzKQ5z4sHyaltgLrRZ6FGWXHbrjL2B2Jbkj0RfBfqTb5Q/ncNT9NdtPre1Mnt4NqEymm8g+c4MT9
dMqXLk/xA6LKn6cgTo7xAqaLmw9MpIuQG22QFN1AUnU9yalBRkMAT2MfLMDRFZ/fus9AOPnf56Vg
sGhZUxvoZwjR8Jja++ytyXaRfuDJ63uHAXwViGDRj7CSqckd38nM8mJYgHnBm9qzkNwcFGH25WqA
XgDAUOjQgXISr8TzwwDnzUQTt8tD9JZ7I/8GFr1Gu51ylZjl5QWgawYI52AIOKGL6FDMKUp0FGCN
qnod5ufGvDVsxcGzZcKy0BW9gnWQdpROTwvYt1FrBh6WpAMHCTQzFZngy4MTT/QTA9LBOVpzaYoS
BkTRecAjd8rC7YYFJEzAMAPMuw3QibQaqe4O3ZIURXg3V1+a8eW6M21MEBB7KJYAko5XoszthLTs
yGpCsNZ563WkBEdj7rFSVSS9vADgUGAOc5CWAc2SXK1x4tpZMjvJAUR9KqIdOpWecv40IVAv2lur
e/f7/dyadDKT0mnsxoW17Gh/4irGkY0FMaFFsWLD0SUFZMD59pgMVkx1zKuQpK43PbvdqNh/KgPS
z0f7H/qNOhhw0wDwlqnfXV/zjf19NgDpQinJRLWlwvfL6ttk346F3023qf35/VYgcwTpGXQPoftc
2hk8nbqaibQOEbdUx8G8aeJjVh2vG9maKjy7cRjiDwR40lpUjR7pjNMqtH/W7B/L+HL98xu7Az//
7+ellehHrolJd6qwygdftH7RB260+B8w4iDKhk4H2lrk25dSsvDKSquQ9rdNwrwereZ8VgR4myMB
s5qhrcVMvIDOnVZQzkkiDBHSZp6OGc+HV4un/RdrrFlwfTxbawJyPQMC3BrayuT+/6KqbTvlWRWK
7C40yLsrYkCWnHxdGkjhLLljZ/h6Z982vPJMrfKa8d0AcBgB9AvyvuifABX3+WxlOiT8igpLIuIJ
nVg38xwKtHeqxCc3Zgq1fcwRTl/0gMiihDaZI0rBExNa2lNVhtn7F+Ls81JAQnDxkjbH5yPsjypU
HVMbLgXwAHKL6Ps3VtH480kCrRil9WSKcCBoVa0BULZRSAzYoneKyGrTkg1YJzKmqynpCrS1tLDN
dBEhfM7LwOOtD9wfQUR03XHXVT1/8Orrmf6fmXW5TqLQCFHoEJkwk1X/1M2ETiPmGfZjpN0REpqk
88f553WLmwODgo6Gbk8kEGUAWN2WZRcvFpZ+Kjxom8zikRSKc3jTyU5sSJMHCTNNFKsN3vwCXXnQ
uW/XB7FxnazZMGB7oHOIrkXJD1zilFkOsazQqO6X5ZmU/YH34qiNrWJ9tkZyakja+rRIXQKoHqgu
fZ6h0XtSBb4bywH5nJWu0AGZBWKIcwcYaF6BYWmlJzZeNbrvzBtLBYXamCwbWx6hOyq8l+QooOKe
8DQdICvGPlspaMSdHx2tvWXcXV+Ujbk6syPNFcgKWNG3sGM5oyfy11pFCnr52kFEveqjgaNn1Q2R
rsYy5jNQUFCdYUaNneL6VWx4bav7wPh5ZvN+cOm5OelERvUwysoKzMhZ9rWxH1i0a5NDaQXXZ22D
9Wx9J6BmtQIJwPgieUAnWkurjQQyJTqo5xsfKI+9DuWFrvoy0W8UCPasfImq6f2eDbMIJnHpIBiX
4X0ZQD9I71ZxCNaD4nVK/8fPr85ycrAtRl+wmmVgRc9anxsrkYPihF5XWzo6zwYgnQGtrWWMNWCh
RQdTHjjiQPhXLQEvxy7yry/R5h610fKBDjPUFGSEOaKYLM05+JTzQnvWCUtuwBnb3ujlB4qk8IUT
S8b5rJlUgGBh1cdwGxD6+XmliGQ2tygOGhuEOWD/kd9EJohse3tEJ0HzU5sOvFL48tZE4cmIBDQE
DC+JgeexEYmVAVg+xcNr14ldZrI7eL4isNwaxakZ6RzoitHqlmHFrxPjdeDW57n/yO4AQEnDLYng
FXSr5wsRUbtt+rLjYSzu5uY4Ha571NZJBrV3F2SboHXEXJ1/vu3NVAjTTsKSroy4RtCkLEjFrUj4
jW4qbuPNVflrTO7wsDRRsVJQoFSXbJfE9lcoT3jDaL1dH9PWqiClDoFjHcEylU9nMOvoIqcwM3S3
b6mm2O3bX8d8QUUXcCW5RcmNKxOcHEAjz07QDg/k/V0kK/333+9Ll5cxdSXeXYBUW90zo80BlHA+
6HYUp+LWUpxakd6OUBd0a0vDKGzxsifJV4cqDGw5FvjDofCKuhMaMCTH4hofhlZga1ADPCUNhBui
4rnTppuUkV1CUlWSZWtZQI9lI5ODtBoipXNHHktWmTTCPkG45n3q8ZS87lRb44H4FL4MUjTIQEvj
0Qottzg6h8Opu3WGBxcqAGj0ZgH/dd3O1sLgUFwD8fVSkVE8dr/kVm/UsOMWqef0ydEg1YNrq8jG
N+cLktJQZF5zFLLYEgG3VzPVmK/qPhtcj/eOYsK2DYBQDPw5OLpkom/BhgL9sBNab5pk50JpPFUR
zG+Fk0hQrA0k6yNCBgot3E3p7E44uxoSpGPk9dZTPyYByHMUY9m2hFgPfYMIjmVMT9zqbut2M+I9
iLfQwhu8DExDk6O43lVmjHMfXqw8i10KM/GIugOwTzWg3aJtD+70z3UvW71VDlmgKooa7cqNfoHC
qcAGZ0xLtwawXmce7XFv6fcgmXB6vPj9qFHc9hstkQgmTuxJt5iIQNQPJqU4nBEolwCqmM0ehDWl
x/c5qBgDDpif+ECG4cyovGWdOkkTQDFDM/erPCAqQfWtrUqhGbhSbzvI8EpHjg5uQVMXEFtk7IEP
c1DWd4mr0rFWGVl95iR8HbTZSXM05IdL/TLQBtpDN3RWPf639irSiEAno2sZHZjSTJnMmMaM4nEp
nNdueJ6t43V32xwEo+gjQ44B6i6SY/fMNASDQlLYm/yxn+abFWc5QAHnupmN3iukMCCSvGpn4Hnm
SJNFZqN2wfEHOxVpIScd3cZ1tDdJFi725M/zWs2zfDH0HsRc/D4aAyd/P1/j+W+QblbH4HYq7DoJ
Cdu72t08qAq8WzfR6SClvZRYNmeNiUEO410qXolV7uniBNCo8SxNcfBtOYara3hswL8RIkpPwn6q
aDVGFGF6d1yyG3pzfcG2/AK9f1B1BOfaJaRtvW1d5LbisNSLp3FyHogxPrVolrhuZnMUeAmAolND
lktuyasXhOU6QIdoZp3bfZYS+ttobK56aW4dquDnXXWtnRVwIa08lKkm8Johlm4shGxCP5TVDcsT
Lwa1bmKPgS0+97Yqztq6M06NSt5AOqPojE5PQnelfCwTwP9e6yTyE03lC1uLhUzXOkAcEwAYn59E
bRGVIJcAsGd0xUNCUDJjgvuc9T/fv1ondphUqUY/79KbA3rMoGYbxJMeJCpWts3raJWDRypdh2jC
5UqRKTLaJQknzbmrlupzVLiPZU88bYhDkHe9gP8TWFEnzLI+IGm9uz7CzZlE5hvBCzYVQHvnM6m5
wxxpWbSuWfIJtccQEsuHyDU/ckGBCZiuKEQUWOTjEMREEzCwI9SSqxllrt9T90YrVWJyYzDwavCR
AfO1EjdIgxFpPFhGk6OrwoCapk1ulnY8QE/+5vqcbfg5zDiQw0a4B0piaXPFYG4sTANzxieKYvYE
KhfHj8lT3P+6bmhzPCAhWHkUIIcuIwyGKhm56NBdbzTpTTyYh063faN1FFWWjTMJQTcwAOAGXDV0
pWkrdAt0a6C7C4l7jJODqjS/OYq/n5d1QYxkSjtjxvOrImBLnTvPpT8HQ1dcDyor0vVQAt8a8wyc
Cq3dIjJhHkECbC5VMdBWZhKsICBBhmYQoBIylRNpwAM6Iesapv1XRvJ9PUR+blVBai/eAIEVPfus
G7Vn8afrvrBx1Z7ZleKWWLDRtjssko1GukQk4E39EombcgENa6K6PrY8wsTgQIoGT794Yc7DtJB6
GMkjyj3/5kXpt3z88v7xAOCKDiv8iUZqaRP1nTMajgX9Pr371vTNTgPgjf0ArjwguaLJdmO/UrSj
rS9m5OGovF9r2ghgw+sYbCGI8l3oNka7pUeH3fKBEvJ6iDoAfYLkC/1156epFVvIxQukMoq53WWL
fuwBpmG1vbs+d3/y0NKb6cyOdNOWTtdXIjaBOp3JQ0RsH+Lu+0lrD7x+BvfjwdRz34p6f0CDF8pO
x9at/Emo2gDWc+Har5DOjS6FmDhIbHE7dqZndcIvMlTMp7ts+cqi0cs0kP8sz9eHvo7sik0ZO5a2
egHIFQIb6rTIFHyK3dSf+u6hb4yDLcbQ6RSJwo2tQBFlgAsUh+MlT89YpnVXVmifhocFWdUGreoB
rLAgD6mvU3MwO4Zghj8AxOw53dsH5gywBsDUIASFl8+5V86ZWY3I8sShXoJDOJghWaUHLHupx8P4
AaAXigF/ba2DPXkjViODPqWpxWE072LzjuafrUmR6d44CWEC6VQQ/yCYkGtDk4HSQ8JsPEPHOz3d
59kDCDusR6oqQm2uy4kdadpIr8dWtJY5Tfa0VJBZ+XF9WVTjkKYKOtgC9EP4fsN31Dg2jg+9ieGN
vZ/tdO35wP8rtAxFLelmrElDIN5X4GXj0PjoztE/1WR94YPVeePcWTcpiNoUl/HW0PDEgQAwrkgs
lmRy1Eq3ohMCWGaX8Sd3ZnGQ4MxaydprPx0WtmdjJn5fn8+NCABEhy4DLRRoXS+ipaa1jBYqVDAK
kc+q+YHS4o8oVtwlm0aQQEIqHzE7/jj371aH4hSozGMQHv3oGPHS6QuIUBXTt+V5YAtd+9KQ/MK1
dW7ELqfOaWc8b6K09Sa78lTvp831wYN2ZY1FmCwHMaVLWwKAYRIKj053nN1ZNSotX98fVyLLArAh
1FQAFpHfFlSgLUOkJd4W2mva3Cb1+xuOkAz4a0BmucRhY42LViD94PzidBcXvpmB58Yzcn+yg+ve
tbkmODxRaMeIwNdxviZ9lres72K8qMkt2bmu4k2x5Verqjxq3n9IYuW7FKRGfVm75LF2wIwzV+iH
AWHkfT9GqraprWjoxJJc+QKtndnFAhX8tWVvaZ+GovMhd+zl9vvRnxDxgBIWOoAB15BfL92sRc4w
4ypwYyjOQSvEvUsWvVTExVsBwYkV+fYs7Jz1xZq3oW7+apjDJ9HbR8OyP8eZe0Ts6bPs13VP2Foq
B8WkNQnl4skk7c7a6OpmdlbJqe5QJJ0XG75pKeZua5HQRYfMoYmqyAXBnbOIDEAv4B+MfvF07VOh
I56irefqu+uD2TKEKgLqIn9UZeXYYCD5mE4ChiK7uo1EHHmJRQ4gEQ1isXygMIZre011wCmgxCsd
njFzBjAfoG1U6IYPMU36fi7Ntcz618A62pPog6F9wR40NLePNnQNoFYwfOAYgAVQallAm0MeS8oI
LVUcERFb6HxNIfyglZ7CuTbWAzABoPlW7TW08kojiO2l69xhxbEnc+512KLCoD6Nh7em/X596bee
sgBVri8juDMqyNKZUyxp1kcO6ojREN27jXiz695PoM+CZsdjHC/h0KS3rLJ2nRhUz/X121Icf2pb
PoWcfOJWLGB7QbnFnO4L4PxG7a4j4660X+uG++aoOCk2TnCYRAp5bXVbM7DnzpEjB8LiHKnXmkPb
ZT5MWupfn9GNkwFU7PANpN0xp/JmasuRTSxq0KlHbR9Bj2eNdpAzVb100wyaNVbZYkQ7cg4ZNcGJ
a9mCNJfp3Oq97rtudEwspoizt+YL1Qtk3FfVYkiNn88XABqOICsJv0mPbQw5FEWUs3Fy464DBvpP
4uniWVLUQ9XCK1EQyQrfrg/RcARP2OC4ngBxTGFTxepsBD0ukoJ4n+M9h0ZoaeuaRd1qbWlmeK4K
f04zVLTBvWIcaRIfG7q77gqbmwu9ImtHOspyF8z1oouaOmV1Fmoi9gjED5Ocecnwf6R92XKkOrDt
FxHBKOAVqNFT2W673f1C9GQmAWKQQPr6u+h7z+4qzC2i++x+2A+OqERTKpW5ci0DbmkITCjE+Bzq
fb9KZ+159LvZfX60UBqekh0+aqrzY42kpJt2JnoIgTVzbwB6okHatvZNT8cR5IZ6GRGLeShH1XUY
I78I+SVeBMIZ5NEjJYjnSHUbZ23eBn3q5k+gJOnQ7Ez8TVN7v1JXsiMf7HHDEL+uBIxLG3uCek9s
a/Cy84ihMj3ueB0rcOsVn2pbAstk45qo14BMS/kTNIj9Z2geNJCiZhIsX8WpIf4Y1Hp26Jrs1sVL
soa4utgjI3rbDlU0QksKWlxbzaGHDrqR1/fI0gEDigpJ8YlaDv1qlweMVE0iQMdTgrWg3w2ptk//
oQAIkY4/FsxLC+7IuOIuLNA66PQbvqaZuLRgiIAQTnr4D6+iy9+32saiOG7liZfq2NJPHuggEvPH
P0wTng82UOXgzpjzYjHDLErLi8uTIyYSnoiu4VyWHBH0dv4zMLtzs8a2UlbAAFAoW075ZpCQjsJp
eUfd5ji0ehnIUkuj68NaqhAju4AmyEkqFEW6mT8agUFuvNynkIWoQyv3w4SAb6r45WRV0LtHqN77
4oEQunWbnxmgPtfNLy3dufXZ5uNUVI4Tu2g4Y7dx629KK9l63RrYYoqF574IKjSQa0KSF+yt01ec
BWTAPXrgoU9K5FC6AJRGe6gmH+K0AU8INQ8D8gLFVPm2vaMyxedKmjfemN/VPPl1fbRLYZXnTRjp
qTEUrvHyO3oIwvOyqLBRGzQJ237LNlrSsw240HiQJla9crQXZhfM25PUA6BTuN+meTkbt1aVVt/5
dYUybxUCuxdm7pMhPv31oODekfEAEQv+P2+p9/WqHOWIC7TLATgCTi/oCRSwOSJTKNtet7Xgqy5s
zQYE1XqnjGOvOBnl1vaDwgyv//7CGcQwwLIx5VihJTqLRS2ORjtnRKtgbj1lhrOJ2W1P3xt6x8uv
kPZdsWYshJ/n5uaxQMxbgKRjmPPMRwMkzM3BAJlrSu8cnQfFeJdJyFp8Yx4PpHzukyc5jlEFIfHh
m4jfK7LV/Pfr41+c3z/jnyfpLG4pgVZfehrFVj0a4nD951em97cvOtuPtgWlulYrKChFtNBXj70H
JcFHUT8l8SvVv143tkAPhIjxbDCzzeJWRieIn8EamLqlemuTGya/6tov5t10cR9o8Q2tuyDuzbDO
H2h/QHkmqOyVeH/pDJ5/xTTlZ2NuDIQvuNrpSeueOQtoEqg16owFt4KBTikhMpWc3Wnaz0xIl0AU
u8OqFQ7fOErbOjrdF775APTe/vqkLo/mj6nZAeGQZnT0EqZ0elPmXSihRbFGE7QQISPZAJgk6lco
OM+Tm4CQsaxy4K2ZBxVO8tUfvEje0rBLvlwfzNJuRxyOH7TRcIdWsst5K0YXF5qHq4/mWwZRx831
n19alvOfn4U9qd33rWlhHE2+z2ike2A8Behgd93K0ooALoTrW5+6ruYVTGwKv7d6szixNNLpYWih
Lb9yf66ZmO0v6neK1TVM1Jkd0eSunmL5f5BXRo4JDQpAkKMjSp93v+kNkfZguHgwBJl7m9B/uDom
TBVuXjyGkPq5XGzNyznaUCWCbcaD8R50NisPycVZwpsB2Ee8Ij80QNq8y51GH/BsSEqI2+ghFbc2
WfEmS+EaYkS0JeLZjUrgvJ1WN0whqwSzxJh3y43sUOvAXjsqZFD1Qh4tNBsNit6JEeRN9dySKjQh
bH59yy1tbNADQNcGDIcE5+dyKht7qNkwlBRyaFzfQtjT2UBcrNwXJdQ7eyKq53+wh6gbQEw8T0DV
cWlP2H5lt4yWpwwzKpGZ2Yn0DYWq61aMpdsJQIP/zEzDPnOjU5uG5Y+gVsgH93YoSeAl5T0t0k1l
uzcp6Fz0tIgqpIdSVx0tZh5EBbp6W3xz+vxLb9J7nrENs8gdabxPK982uaJZBIvOHXRroxENFJ3z
bO+UIjN1GdMTsr4/SNP3iFzR+cohH3hMCnB+iMIugkaXkLs08lvSNTvwYYuV3be48GdfMbvLDD1W
JvR+4TAltMNflV4HCrDSzn75p+Fie0+NsFj12WFNcT0zq3HoyZL5nQZVap0aOyvFpZ1XDKLQ6T0Z
7afWlQ9FWb0QuRaoLA/0P/tzxB1NJbhbEtj3x2drfEqsQG8hLriy45Y8BgpruOXc6SzNXXdWl03T
20WFUTah1d9X6GfWs+31uVwzMnPenQ0pYZ1m1Uk436t+r4kfylxxrUsX9sThijoxYC0f6qxNJ303
SUh5MlFu15tbqfmhTsa9Ro9NS1bGswRVBJT0j7XZtQomtdFuKrc8uelXlHbQLpWGSJIHwkK3eZ6G
SQt64fJo23dorl1ZsSUXcW7bunQRrLGZXpqwnXMnKO1n4achCGYDgsPX5S+oza1cKksJvIvRzo6c
ixyAnrZeeYqNYjt2IO3Un42x2nD+6E0t4s3GsKEUw9OVaV7aNg4x/YlaSEd78iynIto6canqkbNB
U4dnHSX9ZvA1qO7SxkHCH3sGmZuJseNyOgfmdkwm8LiNap+V49+UlXHsdYJq1ugesngNS7G4d84N
TqM+c/EdWJvrAcTgJ95usyYAYayyos7bZQXIUANhPlKy79fwoNMo5r57uqqncif64ecFaIsoPoBH
AGBrLSx2tbm5fsAXfx5Yg+l6MswPrTg+tZPOJGgrqsEGVrK7pttfN7C0FSZk5u/UFJL9s1WipPd7
lQHTKJwnUR+07inOVyKKpTH89oIgdDSQIJn88dm69HU/5p4FgQuzuinFZzdbiWCXzi0Cleku+S1L
OIv04zEz61RgCBXIxGrPiRjXHpGgQbeDOlmt2JSqfLo+a79bOObLfm5z5qdyCta5JgNsFkTuW1oV
IVh4dkmtgwm32BSg4E2Q5eYljdDhtK2bdBuTLEJKGIlgvHW86tRQFWb4m9fXt2Wf3oKC5FA5LMJo
wrRPf+Z2sclMftODJk0rm8jj/aHu/Bsrdg+NTTZ6qaLrY1rcCRa8AcHLGn0xs2UCSluBb3dqKRQH
Xm/celf+PRc1mCOQXcWzBR4BiKHLnYAINne8jKG7l0fI8Ghk5bQsuoAzA/PSqYnOq0QAonsijhc4
1kGCgNbp6ZZoj9TddN1jr/1oQW6me2uzt7gJ/wxtnv2zILqEJgIgkLkGDnwI4bmfkvHEulNc9yFd
Yx1dPFJn1mbbr4wHYkLYD/pbvXjuUxmJolh78iymWM4nc3YfkhHARL9EMTMmxb7qSCBaJyhIG2SZ
fSDg1Gsq9Qb4w4ttNtu89B6pg04jxwrTEdyBA3m9vj/Xxjz9/cyNiAL1Im+qrboZWCt71JXUyn28
eALOZnX6+5mFeowFujFwqA1IF8l4r/onaw3cvbZPZqeM9Fpmuhwrl9cijO1PEkR1CT3IQmyL+ofh
r8Q0a5M2u+m7oneYG+NAaPzGgkpG3qwk4pZKgTjTeHWDD+Z31fty0pIctL7Kx7IkJjpF27c4/4Rk
gh7fj8ZjJe4950lTXdAUL4J9LmkT0Hpjd3FoW31Axa6mb0b9vR+3VbNSWjammfzgos8+bOZsMumW
SSPxYQW5F3UeeYDMJ+1JlwezkxGzAGqvT9z8rthPvfommm0av+fdoRJfru/b/885+p8Z+iCYi87/
ysgovB5VRtho5H4EvC/IjGrrIC5RvR504OpJ7DbSxn6noG5n43PBO703Yv0IXqef1z9ocWIgaOUA
nIfq/vxlIiRkzJhEI3EneWD1B7Qa7AfIw3XOysW/eJ7ODE1n4ew8qYFDVG9EQ45tymOFunRXtTd8
VSJg6UgBK4kOcpCQAZwzO7ZjrsVpSnH/S8cJ0VnXkSFkDkT2IEc5ZMmOxmsN0ot769zk7BQrmSat
auHtaSfCjG997+uIPHTvPxaZHo46+jSKNBq7tzHbolsoNLVxQ4b7rka47a9JMCw+IyDu5YBaGTir
DygKw9egkTn1JFXqs2Q7qC0H5bDn7MERWSDYN7t/G4sV9NiSYzm3OZsBYqbUEJNjcfxsz4JUpfvr
u3RxVc8GNfNcVd3FhiowKGdgG7R7hRX74hMtUF0fGfYzT3bX7S09VxBCglzeQjHxA0Np3/F8dCV2
UcuynWjGaIgdFGiGOzK1jRTmyvCW5+8/c/NIxTJFzm0TOwhcYwzYcrEynKWz54LYHecbaCHwg1ye
vaoA47+rw+mYwPc6YuegCzirttfnbPkcnFmZhQjYyzbnwDWcmED1Qz7Z5KYqix0YaMb2uRJPdv4Q
m7e5ZQQu+8TAYRt3T2O/LcvD9Q9Z3Cxn3zHN9pmnAReGqcU9vkOo2/LVz0PRBbq1ab1b4q6NeW1m
Z+6m47oJoVvYStNvGn0Uzk/4zyx7KySDOuBr45x6uSP5V6/ZCZcFU+MtNFivj3cx0IWyFlYYyW6A
7mcTr/pKaTXIkU5W9aj3L7rswrzf57kTgEo49GMIyrl2QMhjvnYul4AteNRPjU4AlECPd2baU0xl
ILJDAxIdmk1vG95TL+TX3GFlgNb6X4Q0dKOnRrx1SJ8DKJ2/Z9Jsn3lWfR/ybi2Jsrj02OWoKqBV
F1iHy6V3hxG0ilPTWmu3mybRTymELTW8wrK22NK2iLhYe/0tkGgbmII/NmeHC1649ZmLBj3AN+8B
dNqIwtzQqt14utxqvYjsMn/oyu7bmMd7vc4iuMqI9dmtsMzo+k5YG/5sNYgnzGqYXgK2dAOQa4fZ
pPXXQsCYbgZvr7PP1+0t7v6zoc9OmqGJShMm3KTewe+jvxzqOe/Spd+um1kb1uyQeSId9JxPcWu7
ryw/ovyV9fBgcRMmOgpt2GvXDU7R4DxaPF/S2X3mVE0PZn/44yypnuOm+lmO4yGN66CSIP21mR3y
SmxQONn/g10kwXXItKPZ6PdBP/NcnmYNFIImyB+l/M6g3W2lsy8QONiUtLjRteqQFSpyxT/0K/p4
4psWckuQAZmjqmoXuEujQn+x6Rf7TNWHBpi9HlgZ5jgrM7u4Y85MTUt9NsI6NerYTnFYLCo3wtCe
DMUjkZcrYKNpgT4sILpZXEdHp+eHOlI59pnd6DBTVH3QZTcmoBTlpl1D+Sze22dmZvukktxkmg8z
Ztx/KzT7Pa/dlZEsbsUzE1Okcj5hVhKXg4JHA9XiXWqltybjNNCkIwCwQ4MgbT+rQm5qCdnQ65tx
aXAwjOYmEyxWQN1dWk7A7imGDjJBTluEEO0I4mYlLFmy4NtT6gfgWKjeztzVwHhuCBuAX7c69Pcs
/1/+/Mw7+a2WIzmBn9fKrzL7Fq+BehY/fyLbBA4Dj415cbQfNHy+AqQcjeD3WdI+4gitxBdLxwW1
/v9MzIaAvjZqcQMAb9uLMicsRZiuzdLSBjs38WGZ6z7jDkfU1sc3Pli9XCYgzy0fSslDwy5+4Rp9
0JI2vL67lk4opC6nIiyoFkHxd7m76kQlbZUq5JMyZOVUv7Es/mrT5B7g5pVJ/GgKuXJg4tA9AUgZ
/l2aqqDVAeJoqNJhCwL3mH1tEIl0sftY1x6Jrg9rIRabEvMIsy0LPLLmvGqvZaXy80lLCXzboVI/
AX8IlMwDrd51w2fdYDhGyPWQbJNray/RxYGCL5EgEPQn9Z7Lgbq8V6YdMwgrkQH9o8Axh/rArB0i
tNYICPhs1ix+3J8YLYr10LMDINCc147GAXhpZuJR3wzaC0ihoYRbINGzkjpYHNfEke65gK6ik+dy
XPGg4gaSESA7k1Av5U67oYZ9pNy/NeUasdrH44ARndmanThCNOU7Le7Cws3Bja/dFKUZCelvWRtH
WVlu9L55bEux0ua5OETcvdOOgWbRfNuogjACpgc0SHI7aqsR/arJEPhZfywa6Pdd36RLqwa9NOIA
Bozs+zzno+KROXUF3hyT/fQlUJw46a62Est89I6gTEL64TcJov6hN8VsY6NJOySWHKlGJLUaFN6a
NT6oJSPmBKufpCywB2e3o2tyOdg9Aqbae0anReCUa5wDS3N1bmEWsAyDU8TuxFWiQItT1ajeI/rL
Ymvz90sCiTKAdwn4hz9IsCVmjHYIjsqhio+NdqhIMA4rHnfRNZ3bmPbgWSgBcq5Eb3tEtbLOg9GH
xMRr2cqI5LuYD8FgPsb9vRy7wLA/XR/cNEeX0RgiiLPBzVYJtI4GVRaeJbnVblhpB6n+JUXDKVMF
ypgCBARr+2J51f5M52zVtN5IWuHAIsucT7xsd42gUQ6KtJWTtJDzuBza7BpL3Q44bwlDZblrkk96
XoV+vTfM9zT93tIiaujNYL+igTCwrWMJSm6bi9DiBzd9vj7HSw7kbI7nOJYaknCQQUO5wtXbNNAH
58ms+LFo6ZY35uG6rZX19Gf3TNYkno/aOrL8/r0hb5He9/UiiJHzJOqLu9b+urZvffNy32adSOza
wfNP+Q9F9ks3WzQUYcOyHxwKYnEFDpBqwvb/MIbH6wNdNT27eTLIm5jmMM1qE+n1Z2ClM/Zr8E/C
w40ef7HUHZQ3AjLQ/507mMMlDLQKFamGIfv9phSPzDiMfGVs06G7cijn3XZN9j+HElHRa2Gbh6RN
93kKDW1OI+5qKydl2VP/dyL9mfNR/mjFtoeZFMY7eLsDKd6ur9XSxX1+AGZOxks1J/dbeFDNIkGq
gRmpB1GtyHrQUKQ3nebdc7s/DfwfcJqTC8ADGik4jG8O2BvbOtdKiujE8tJdYaSBMspdJ0Q4VHWo
2LYwjzTJor7c5taNN6xUthaXEQwBJhgokO2fI5uVYXTOWMIB+fr9GEckLsJaPhPtkwQw9PoML5ua
ynvO1EM5h+pVSc6EYHgpDCCOM8O+jupkl5LIWathLPoXMFj+P0NzX2a7mT7mEzIgBqGL8cpqEUwA
xDK5Ne13t366PqyFigkW8MzczJ01TpkXTjXpXfrPtAKurawhUf5C2FG3fnbuXZnvh2blWb/ors9s
znxaUqPfv0bWDCS07q7xbs3GCbr+zvFX4srFY3dmZ+bApJXqKfSEUcV2kAF8bcaf1ydvbakm+2cx
hZ3jbdyYGEc7thvOzMBq3I0r/EiCVqY16yhtUdO+bnPxcj8b0/T3M5uJ9L2qgtL4ySH7FDrpNCyt
6LqJ1T0xc1dVY3M9KzFvjlIPlZdFSeU8dlZ2BIlgVOItyXR9hxL43hjliu1FRwbqJFTQJ+DN/E1V
oU1WB/ciHFnVhW51mwAXBKGY9DnOxdaLv9d/LxGF/Y/yHbiQUQJG49zlfAL/bKZAL2XgzTC2del/
G8o8Qp7u1/U5nbbChwsHtYKpDRYKS/MiFEj5bOFV8FQ0Z+Hgf2PuSh1kzcBsHMyohSIJLs1eKz+P
A5TPSfL9+hgWt/vZGKZPONt6npYPXVnBhOPIwMqePOXtEtEEdf9o5K/2uBZfLrqJM3uzrZ4Xrkq6
GnPWmMgufUoHLRj87brA+uLUIRUHKmeCWtA8c5DGos/YCBaInIeQV4q93fV5WzyyZ78/c3ea3ucS
epUARHlhMjxBlWot4l8aAbIuU4Ax8SHMGaC6FAyZvnQxgoxsahRY9C76+zGcW5iNgUuNp4X0cCuB
tcLHQGyL7VDWvG5l6ZJF26qO3hjPnxDjlztMcebmfaXhkgXXh9nyjRy+aEkXKNsKi24lkF+etD/G
po852841Xu252cEY2vC3bfageWuSg4sWkAZAKy4yNx8A433D/JZ6BGFf7gclB8qvDa5P2JqF2bKw
jPZlMzrZ6ZOvXnL39fqvLx1AYABA7oriuQ+Sg8sZil1woibAxJ66oNb2cghRUB3XehCWvApoIk1k
ZFB/+ZAHV7YgkJYHb1VW/mIlnGOWhaBbDAqc+CoJrHwFrrG4xzyUmJBpQDvZ/LT7TTJk7gB7Ehsr
br4yww5z76027J0kX65P4OLyID0+yRxO1ZhZcFUDEO2MFdJAjfHWA+/z8/rPL64P2qyRfoeGC4Qj
LteniS2N0gI/TwZno/VjpGwX5OZZ2AwrlpYWCawJiPHNiYZ3HuY3qFqbXEdEYAon7IY8zLW7qr5h
7TAVIe/TtPiHjQ1pKLRz6zZ0Kua0Glx6ogHhJXJbVSQCqofXZ85cHBDSc7+FHSaZncup82sax2Wd
F6dcch3tBRRV60QhT2w5qG2Og4pYBqY5lF4/GwC1fxUVeAlSJ242VEFcu0yECiF3b+yGLh82GsjX
AvThMnCPyOEhI2wIVIIe2Ng3ftq1rNEox1gEcmR0EWn+iFKxpUdU494XwWK1ssOXdh3qomTSeJgA
zLN7k+U9dwjoeU9aChERHcpk2B9rBbKlS+3cyMxV1yPVGkUxgfAMTZEHHlKpg/UPLvrcyMxFS7fN
wBQBI1pQedtxrad0caLw0gJUDq+tDyUDq/LBc5+2BQg1SHfUGwfSHkrLVyKzpVNqeyCZmoS7XORp
L7eaLVs7AbAQHZl6ftSpFpSi2qCFKFDMXjk1i4sCKiu0J6FqCYalS1Ou1yWDkzr5SbeZ3I+E1uCo
jd1Ad1m2v36Cfmdh5hEtgH9gAAczMwGn8KUti7qkoJqN7sgeDTqOwgkoR9d6cOwKagupN3iBZ1Uj
8Hcx33QqRmp17Lw3TPUXXfZVqAu7jjrwEh1cTdjYO0IFusMs5Ef99h63URtZugYynL4d3mgGWdWs
beURXc5tgJJwsbUrPH58r053sdRFDPqn1n5oaP9FFzK98UdRRkh+2BuPZuhptLl356FYE6rUc08l
bv6QyPoNnBLjU6tXaudY/A1Jmm9Sl8WTkaAfMgfg6EZ6pNj0aNEBRRIeQLL4rssm2fUqn4hrgPWq
pEISzByfRdrmUPzl5u3oOnHQ65kTQNPnHlTZZD/UrhP0Q00Dl5ZZ0Av6Rffl1xRkKCFwFmqbFq/l
+MlTjzVwhGAk2YGWTG6LlkMepVJBGudDNADHBCnQToDaSIZ14oRxDR0t1/B2zC/LqOnQD2nVFrqX
bSQGa4vWYWf23tEDICxsUKva5qxu/sUVoE4OeB36sz/y0vCaKl4IPAsVuDDMtgyV/bkWK05t6do+
NzI59PNojVOzo0maA1yth9ATfjWpv1ElxFeGZIsVXzlJC1DlSRcNKq8mkJDoOJrZoz3G2tM+P+Vm
L4Iqi4eTn2r1oSZ+fFNje4dGKseNq5n+jcH19LlrUG8KmT4Od+hZJVuryelxxDN61yfUWsmgLB10
lHMJXivIfn046MRCf4r0m/w0+iqkeh1lOppuipeVM445nR9xH7k1NHRBevADQwGtYpbbLYL+zCZ0
aroaPiF8+kE9VQdtb5OHpORiZ+CuuSWkclbu6IUVB64O9xhIC/A6nxc+QYDCwDtbgnDFQeHYFORW
xfkhrpx9k5PPla1tro92gaYELDJIPYARBU3QYHm53GKxBUZDXyQj4AzQKirGG5J+1lxjm3f3qLxq
cbnp0rfGbwO3eR/sIcz0I2t/eNYzLuEAHVnorcseDG+NP+tjqALnCvUDxF1T6DVPckLDSUuTJJb3
lfFZFGxDmjeZWUAp/FKdfWT+0/Vp+DjtmG57cuvYWhOh6OUsjA0pNM3W5T3Lnobye1N+oSB5LY0i
0o1v101NP3W5vy5MObMgDOysbU2kkvdFGaPcu/XzTQE4m+e+8OTUyAgEUdcNfrzwcWjQnIjnDBrM
kdu/HJtBNTMFnbm6L61tLqJ05VQu/jxuDNARIkn84SnDqLSkdKi6bxMa1ca7FT9f//6FkgwGAOVp
JNcQ738AjlDoCyEBoMl7Pj7YPQQezIMmP7fefdFvO/tU2r/o8CidfsUbLg7sj9nfCcMz58sUSlCs
yNU9QBXEf0r/AbwB9lXU/wGHAXIESlGXCyMyh6YsB1S06NvQbm6ybOqL2Wnt6/UJXBgIAeYKsBvI
dGOBZl69KRpNQoEjfeD+5xy9aRRVg7+34EwKVGBMB6XsPNqTjc9I7XE4AmMMNEcHw+vKYiz4A2Bc
gGSH/h0c4Lzs7yu/7nI9yx6U1oPNRaFBuwpaTQsQrEVgMAvNNZLDJYugQ0DVA6AJQDOn2+hs+UuJ
SyLrWPrgUs+9wbFyb5Wjq41RNf59yohXBDrt0mfVm3/PAGtipX5fQqgxIYt1aZpRrwC/DKEnQ35G
W3G8csN9HNnFz897D6iBurFK8fMyOzbjEX0OrrMVbGNlP6psxTtMs3Tp7UzdQ5eRA/4AXKnzbEo3
1jp44EAnQkl8StzkjkAbgNM1kOnScwMQHsBZ0bmBkGx2lHheJwb3e3BKTI0/FcgQ7Citna3G99d3
+u+N9mFAZ5amyT3bFgQC9QBucFgiyUPOBz3gmnmIISDtyCxES0dUdDTwu2FvuWoz+P19alqfSTqG
lmT7npaRNpjRMKw9uBYnGrpHeJWA0BlJhMvvSk29i4d4oKfW/WHbX33+y1kTnPt4SWItz0xMi3A2
9MoyZMNySSE98q3vnhP/wWTbuHhKQDt6fZbXBjObZAr249RsMBjHloFfHvpxol9YCbWW9wwmbHqg
on9x9pbrVAb66aoD3RXqfvEoQhcp6sw9AFixYunjlT9N3B9Lk4M+mziN6G0W17CEjjg9BONSG+aZ
so5mnGfb2MLjIash1Z0wPF10CbjI9dlEkz0MXG7ay5tmNp+ESI7HY45unAod0RbABltn0L9bSeu9
lJAbBVlCTd5az80PJWX2obAJizgYDb9WsWq/u26DjmYH15M+ut22R2cdmlwsuS317hWPb+cewDDQ
LWQF2QBD774kcfKz4K7Dw0w58Q/l6xKsz2O39WjD36zM/ZTz2gxZR6pd4tjiU2mM+bhJcj97aGvT
fM+GRHR7gnfVDTpdmhdNtE3IOIHI4BB7t1nJxqemLFuknrT+MfW019Qt/EcId5Qbn9b6jsoRmaik
KtL7ISHtDuVlpwgg4GBt3JIxLxSZJw6iK8B8TVINr3YOqCQ1kyQQwP3uLFGgkYJr0K5IbGvLupjf
lOnIDrnhtEHSCHW0yZAc7Bprlqs+3WkIGMBwj978DnwLW0EbM0p6Mz4ZeB6hhoOmJ9OWeD70XRfi
akn8gDu691b1NH4glhqawBkc8X3wBnrU1dZr+Xvst99swLyHTNur3Ipc0Mo8pTlpbzpdPKZab++q
seGHnNTjJq2Bs0InjI4ncSNDwew+dMHf9BAL1t5zVB6/OGam/azRM7PNxlw8276m3Si/UaG0evdr
Q6ZaUNaXD04r211BZL5FWq3Dq5s69GvLDe+xxl4Gv1b2U4Hac9spJCk9YmfbkjXdxvRTd6sypw59
Nx6OKDFBBtAq4/2Q+gzZAAgomOYAkGNtjqFhFPkB3UEEvzKIsB3N77z2KjAcSBUpx0sjONE+1CpA
U8IXPTPCQhuLJ713yxdVt95TYdb5XQrCrKBGeeumchPjQcQUhB9xWwJ0AsUnZiTsc1NyvpMedUMK
0vudS2PnzrAStMqg5wLM90jXSLODQCZ0utGq7yK+cKh7pE5lfdOlpb0bPXyen4NxgaCj9tCWBd+I
Wq92Gdcx2UMJjQ5vyDfc0yHbIOt+62qGiEyn4wcS18ZRs3i7cxMw5GYx0hqaNJqw6WIRmnlu7ojd
wAGUnrO9fuw/+rfLQz+LIuxYY27bFvkDesi2pv/WZDsfhPWx/+O6HXfJu0zswsBk4vkEXvlL94Z8
ZTIW1Zg9jFZKvjWOm5fQaHK6Y2wRjjOAzB+3Y2/j6r3a4yFBAjWYfsRI0x5do/CDsSw0qIt/Rdo2
dCB5cje2eRma/Auzdejnuv2GZ+j2H1SvTmmpD9+9DjvGJNm26wczhCqLGYKdzX6oENXsIF08bvIB
XcA5L7uoaWl918e99YSiVLPTTBVvRQw1ktFUwynjmhaxjn6WftfuMwcpJs3O3UhwAdJYcFLv8pLx
77yn1bYk/g9ZQVIwaYBwcFXmh7UfW3eyQZ6v9b2t6fDuSZdq2Hi+1wA4WhDx3FgF3VuInTdt0b+X
nQUplBYsCZbU+U6QssUrUGvTsKTYECM4ZgCq0BE1xJYI3C7r3/vMsAM9F8Mu7iBDlBYQcW1olz2U
Bmdh1aXN41DJtWLBxysY2mwgrkIwAaz3B+bXggOhbwiSPkyNzXXZHX2LPSlr/Os88WTmz9tkFrgZ
3MldUTiIsg0jxGQEHXlpJAoJw9+/8MmU0gKyd+K7mbcEdKXXCaA7sgdquXd1nEJaITZfpdsc/Yru
kjR+vH4qll6tFxM4S6wUY1NWle6mDwZz61uS9eNtg+B1Mzjc3KjKyY8J8jIiwEXoP1g98W+4SrUj
Sl7x34v94E02xfzAPAFkMn9oGllNNUcY+BQlazDdoUmxAsnb9QF/jA5hxEYAihwAymXz1LgZJ2g/
kCp9MIfIEqAr3ag8AmYi5//w2Dw3NIum4izXFO4IGBIPsZ0FVbmSoVlcOsRrzgQvB0/CnKS0Sg0J
6VctfWgsdZ/K9IXyQYA6fXhX2fAYpw5S/eYdumRuu3T4xZrx5fpU/ublnsVrePZhJm08dT+2lEDX
KrfBaBnfu6qWWZCS0t914HN4ccwSOng5Mi1d5vk7v+VjlHCnu21L2m0GNkBddWzyL2BEMO6g5h1v
KHQxQ0VY8lIbbhn5AjughXbvNo51f9/GntriGnxHQ1Jz1/i0OyR9wlqAnwy6LZxGPFVUkccUrUKh
0VF5O6To5TXRyxiRzB0j1EKQ2Vd+MX6RWJXHWAr3EdyuyXvcevWnREe8eH1yZo4JSTrsrUmtFPSB
qF7NH8ejaBObW5zfc8N8pUz/BPjEL6uLV8xMu+hsCeZm5o9km7QK6I+B3w+l+65L9NzhrF4fyeyC
/r8mQIb7f0g7s+W2saRbPxEiMA+3IClqpCHLdrl8g/CIeZ7x9OeD/ohqcgtBhHy6u+pG0UjuKXfu
zJVrcTTBFOuO4PsSpepbaEVRGJy/tZp9QxqFvpNmT4vNxpFZteQsSWWdNM0bMa6gsRtJscvulGjT
g1X1wa43ql1Y69o+HZsNfKr4RH4dF1l6k6Sc7LylMfUdv6w0a2xOZTEUN1gadnJW1c+DElgPzqCO
h86Ud3rygTpY7NZ2HtzHplESHtfJy4RMyyFUI8ctS3M+FB2M9X7ft3fX535teZfEDprbKG45Yrk4
ceJ5kCq5OfVT7YaJ+aIq1o/rJsRqyus8oCBIkQi4wls9r6ZutTBVteakz/18cIZ8PvgKaUq/lTQX
gU17HxAn7wKtTD/1eZodJt2a9zx1FOp1peFWqkIHTV6291knb71+15wcpI7svIX8bak1XEZt6dQn
su3P2klVqukYD5r6OYMe7KOlztmdUwEIMyk9oadlljdBzHURVpFzo85K8Of6PAlLoaEgQh0a4BHp
m1eSycsfotiTNgTdpJ3KNL2PsuJ+K2ezZoCWp6VvDR5lkiOXBtQqT5JgCqxT/qgYH/KtXuqtzwvh
bzZIY9Ro8Pq0/X2a3lIIvj4/gsN7nZ/zn78c7rPsQdHrqQIo0DqRbcn7X/DCN1sS3WtVIAdyZvKc
+sJ9IrYGgNTTlSmLzFNppYkPe4BkQdoUoRcHocBgVQcLAYPnpYI0HasIHDhF6vJe8gFCNnXwEeVP
F6et3SS9VTzHkiIfemqC3+3ahJKgqxz9K1QvW1BJYeKX8wXjIgqJy/6F+EeYmN4hq2IFdXXyn1vj
yd4ilV5xmgtx5ZIc4hZ+c0CmvBvUOa6qUyQdhuqh7783Fk/0w7tWdxkEWxIcmLVw471pAwSOUcoT
l/cpS437Rmp2cwcJVDJumFkyPMJ1toDZlviX9Dn00pebiGdtkldpIJ/6cfxdhvq/fuv8ajv7Mcsk
351w2a7Cnza2rrBC/7d1z7aVsEIwuMZpQqfjybI+Jnd1/T6oO3Mng5skRy9Tu6MwLAzKzsGY+Hqn
nLoEIba4eSR58c97lwcLXM7ILOE63mDAJq1QJmfKrJMdqp3rtFL4RQ79gcdn322YEiZrGQ14WYDZ
i7rcov99uUQQNUgDwVZPeiVwMjcN9e5HJJFUeveI8Pv0fxvoCvBYF6KOXgU1wbu4P3X0Z2YFx7P/
J1S2no9vD8/rQ0Mjbly468X7NapIuBj5NJz8UTukcAR24cGUH9tuq7N11RDyQCQfli5sET2r1K0/
yHM7nBSly+9K1KoPYQ1hYWOH/yo4rf37Z49Cxn/mhNmrCouOaxNzVRW7ZEP24xwcdOPXdStCRuV1
K/D64Kyy5ah4CVbULrc6UsrDqScrqEfm0Z5Ouj64cfy9AVLr6DVAxOTmutHltFy6CGRa6ehma2ga
ihNCktiCvGbM6xGjY+2OqmfWlRtpG4iWtU2Op1vcNSgOGO0vNznHrNUakIInPbLc+YvfvLN793Xq
zg0Ip8icqk5njw8n+Us4Qr10oytbGpPL7IsTdW5iGePZhYyi0ZSmMyaCWxmqNenXbvZJQm6Ej2sb
GwwoLM0gKVB4E9J3udzaftFhZe5dyTmOKO/cmH81W0veDqg2aF2xNBxYVtcMYdKfwsa5oY7vTiRG
dPP39Z0l9ta8LgpejRQhyQcogIX9TKhbV4lCC33ecDBvIno5e5LCIbiwh8SAse7LtMXntrbRzk0K
uzmSgFVrQdGfpietOAz57fUhbX1eWJ2B53ml2kxcEzy38wdU6d//fZoBFmppfDRVzcs9VtqFqtBn
3J1Ku3XDpRizxVy9dtwXRTIdeDMrIxYMa6ijAkD03SmMP6uBuU/7b1n69S9GsUBPFjzrEuhcjmJO
rEk3jKQ7NS5F9J1eShsBxuogTMAhoE8AiIjXTDv4DZTtcn/KVMoNd4lz0+bHvxjDmYnlnJ6d9o4Q
Vok7pT+1zX0/3bbvHsGCaAHoxX8XcL4wRWUvJ3Zcm93JaYv7sm2ezOYjwMz3jkFBrxz1Ht4RoIDE
O3+ku0TJ23E88Zak5EjO5/r333pEvv9K8768dWFmuJwjZZiSrgMCe9IhOuvNPx31oXC+9/X+kOrp
BqRg1ZjF9ejQu0b+Z/n72YLYqAdHcpCNJ0fJ77LpyQERO8mRK7eGKzd/MXOLLAn3IbkCer8vjZVg
pR1c/XQKvpfarW1vTNyKZwSqTg/voojEMbGF76uzlqdJLY0naoGepnZwV9nlDv6Vj7TAw9dbO5/1
JHmR+uC+1YbP15ft7elRwLXgnXkWWGDmha1dDVrrS1k3EApGu1w+1fo3fa42NvjbWEYBU8rIGCUN
NSLDvA0xYJfGxXSKa6mkG0wed1Mt12CCLXW4D9tC+ifR9eCjZmbVg46M6Vbz6DKKi+uaowWFzAJq
RRaagFRYwsYJFWcO22ddp6mCgm54mNvvRbEhlPHmRsAMRDy4a42OR87apRl+A1n2wGmep9Ryq4LY
6Z2ANJ0XwIUFoaIwqmUBEhULYenGLcDL/fXtsDoCntMGeWdDfoPVkXKrKmQw4s/Rl0L6PRYbafU3
u235+cwNgE59pQKjVmndl3LcPqvxrY7oNE28W6ynb0bAXqYQCdqA87SCqIvbyTe6SvLMowP3bda/
+1peDACwMXhzcmzFF2fpB7Kc6onvpY9FsFPzjVv/zRQJnxe2alXl2dRDP+OR4Fe6xo2lX4Fx985V
FmwI7rPpIiNp/dj3/E5zIXqDBmbjxK+tAlISJo1ti9sUy02O1gSSFnSOV0zfKftm4VYAvjZN5waE
2M4sHCtTndZZZE3lm7oJkDqm9vVYkoTdmK01U+hgWSr3jUYOQDhzuSaNBHqF4+nKkyIXu0pJd8O0
UQRdmzBAoHhI7lA8lbDsU8Bbn5qy5EUWz2RijeIhzRFGur7wa0OhRwa4t8FI3gRjfUaL+TBWwbPd
jehjBA/WoB2p6ezfbwZWDKCTNsY485d+MHLKOhsicC9WYnpOP5xiGcTHJlD+jVdnG2MAeVyLUhlN
85dmSrW0pEyTfE+DhsDOB4AD0Yl62o5+jI1YfzkRFxcIpoBSQKZDZ5mKY7w0ldap7veJEzznFHRf
Uif9U/TwD1Qj4DQ7NPu94Tv2X5yhc5vC+0KbSccOfRg+7/Xmp9b8vL5GaxvOefXFsk7fsdhoqA/V
ZFZKHTzH02ijAWyZ+znI/cN1K2tLRBMod6LDE+MNMtxRoilpLSN4dtQ/zfR9Kr+V8rcx//FuK0TQ
YFg4oKSBxbRZOqFG29pp+Gxbhav4u7ZVXd0o9m28pQ+xrLOwDy4sLbN6Fnh2EWlZWY7D5yb0H606
e+6prUKu3f7IjegmVq2XrFR//cXoACiS2OKV9gbYOkSxqU4+e29Sg10Upy7PZXl6ikirXzckig9y
JSN9fWZJ2OWlPSuNWls8Z8dE3WsOmOpYM8tDo0vGSySpg9tMZbzjITHvYnrWHopyBjGXVhp43oh4
7vrvWdk8DJfGW9B2cJKK7yInRko5lHldF46xq3JUJHJX0//VtlRxV7wigS85SgRWZZL8wnUItktV
RqMNnhXTD3ZalClH1ekC6Oaj9ub6kN5EwssMn5kSZrilK97p0cR6nqfek6Ypp8sthSG79d20Bj6Z
Oe48DzzEt/LkqxuXDslFjM5aWCovN24Wl5M66JIEKAMNkDkq//Cce2ZHfADL8AXE6Tfbr9+dZ15G
i+Q4xAwqqdm3LTVxng16GTxHWnXMIPGnBrz3rez9TgYz5EiWhnPwAML6lYWW6ZUZBs/pONGENzXK
KQFfd+iqadolWbTFa7G2iMgjWQhIw7tuqMJcForW++aMU6PdprnPoHW+MYOpOPXdEyIPcXXIlTJ2
q2rsb6/vnrWNygVEKpAntkKccLmIeT/ni+hC8Kzl/jGcUDWrqI/zctqY0HU7cAW8moEw4NIOAtwD
QTQeRzVujP5Udz/araGsnW3C9P9MLH8/c6REaVTCkiB8rurMpbeusZ4c4zFxPl2fsZVbjvn6nxlh
a7RkRKSxlFiqECHLMU2+98kWxeLqbIHdeF0RA43my6GktkwPr23jNe32MFtP9Wwcsi7ccM6rIzmz
ImQJqirtuklhTbSinrxkrtO73Na3XO7WWIStvQhulP3kM5bASdxJo4hb8GRu0c37i4VR6Q7Hu6OM
KUJ49L4PKmNe1n90ngfZOCphs1EaXBsLiDfkDdWF/1eMQiu4XGdICnzPJlJ0lSbPDuEwfbBGGmnf
PxiY0eAiXcZC/eRyB5hWaYeRlfMkDMKXTDeh2FCP102sDobsE8V52aIkJCxM2OFvpLbwPcg7IfHU
p1+DNgUPTmu/k0X9NQjgcbD0HvF6YzyXg0n8Ss/VMvS9pknBr6q1cSyUYEcsCtNjupn+WhsYkQQV
fBsqFKRXLs3VY0rreI3zrscbOF0QrLjt4y1WjS0jy+E68zazLrVosC43hIN82SmpnxDbev8CgTGn
aEuei2ZVYdq0sQAsr0T4TP9gfveTG+P3/58BIXSYeGmRDA2C5y7J1V3mgwDRR3N0jS7fUjZfm67z
sQj3jDVJieEXjEXGWVrpUTd+y8XdXwyHcwnohxrHm2albMgNtagISEJu6/RBbZ6bv0hzLPHOfyaE
O6bsNSObS1PyfEcGCE6+KdjAua3dYucWhEU3g1pRg5FBzIi3DgqtLuUh9/OdNm64y7WQ49yQsPiz
Pc+qWrH4GYDz5L7sT05634ADtd0o5X9/4dDAoRACksynB16YuVyzR3TGGVfmFlW+j8etDMHabUal
g5f04tOoF1weSNWX6rmaGgwUv5Ty5xaLwdoGxusDOljyT28iwqEzep1rmMxAKe0RtT6l7ecCWorr
W3iZdPExaICOx+8vQgYiRrhjxWGhzomp8zKDPj+VzWNgac1umqSG/RBOxzTqB+SKBzvbYEdfnUBq
9EvTKZIhIjGRkchpq5ip5OmLyK1SuEa8seVW55CX+wJIoWIrBptJzE031InklZaZPdPE6d+Tw9du
s8ZPN3zn2jECUAGBPk14hJuCvzGhocv7cpY8YzT2g/xVJ6ESJf9yfjdWbHXWIBPgouGpQJPo5bZr
2mK2q5htp4XwVe7Dd3btvt6dxtn3hXPT9HNYZ0EreU7wCHrOqj5f33Fbv1/wN1ppEANYy7EZgHED
PLD/vW7gld7jzZ4+G4HgaGq/cdpmsRDZCOm5SuTGX6Sf2rP0U3n9p5fAe7v1H610QaX72u1Wq//q
tkPGSSMUoOj2ilk9u6qlCCxo5Pc47e4QprvR2aGSeH2QKyZIflKNwj3AuCcyoYFfHeEtD20PJZe9
NE87ILAfii3qsGUthJm8sCIE7EPejPKkS5ZXhNqXzMluijHwIgi4dkE2/NajYWNvr9oj7tBIMCyP
buEQVbLltzUt+J5PV57TFbdGn7g5uardWGt3aqv/xWHiAQx3PS1C9O9YwmY0LEnLQ7TLPSsevk9O
tocg6J/3rxQFXpvEDIVXtIouz2uFH28hXbE8y39Swxdt+tBXGyWptWnjJlqCatCXb2TU6JhGqAOV
W89ETc3NU+UkIWDgdnr2j2H5PQmn+O76oET6+MVLLGX+/0wup/xsizeqVvm0ITn0Ag9HKW3ofy0O
YWafhhkMbRjcSLF9DOP2S9c3H+R5pKkj/UjT/GOspndGWN9N5dbr8m0RevlNGrV0FCSBoIq7B8mG
WXMC3hcAsV9KKXoesuQQ99l968/7sS9/K2i3uFVOY0+o/bo+ISv3KCIixM1IfRA8izfNiClfsXTH
07q0Peqm3+5aNS2PYR2Uhy6riscyjH/EqbPVfSEC4P9vJfiySpRgL9TTlysBMtW2TV9yPCXv9MeZ
JObt2GTyU1RJxmNfGfGxGJPwsavH8mM21vKhNUzzTsna39dn4G2/xDL9IJnZFBbiOKbgLEYw0i1q
db5nRpqxq5NGdwMwB49JPCm3kZUAzKnSBD47v/tQN2H9mNexs8+rWv8Efq7YBwUaBH45VkcQ9sHo
hrVUPeVVkHy9/kNXl+rsdwoHslNKTRsi3/HALYa7EKylWxBif26nwd+VrRnCCygbeyeEvfu65TWn
fT5DwqFRqoGMQRf5S9f53g7vU3OCV3B/3chKIHKxDMuPODuZYzj4ZjpiJAOboB5C+waJ5tnaeDUs
P1W8GYAHmAtQgOSomPtILKOThjBwvFrTb5y+voEt63B9IOuz9Z8JsXVpKIMuJ/a1vWGGXy2Xvihm
8jwMmyHwmh3wieQ+QHLKbzDl+WBLptmGjtcHH4OGpOeo3wTd7+uDWZsv/L+mMVsUAsTcdax2OrrJ
+MscnjUtcQgKPl63sLbu5xaEzWXOjayiZEu5er4t7dvK/JH91N5JcP/qbFAy4oCT9YISUcgTWk6e
G3Xq2J5cWLu6AMDhfFO6X7MKX0FY7KxoYw+sThv9u4tSE8kcsaTsKzkEaZHieJV2P+Q3jrpRsl5d
+wWdvPDow2EkjCd2dB9yPtnxUrB/BzPtIfqca+cutOKt9+jrEotHBm6p/2wJ/jEj+1XWChoco27/
NkLnsWrMJ92ZnooMPobQeB6a6Lvpq+5QyLe0Se6nXvVG652iYv+3hCbJCoSvbFrKhfi+pyN0aqaJ
ndhpee3qqWb8TGraKcMyyX7OSlxuxAqrG/PMoBBjxXGto0w1szE/o6UDy8H3SHar2+u7/zWMejO7
gLspZ8B4B67l0u3lQdTC2ZE4XtNZw53SVV/mUlV2kz+mT32CXLvcJNO+rkzjs+mn2l2azdnemtNy
1486LHlhn+9nyDRuwznrjnpZ1TeNBoeJkTvDzmkN/WZIQn9f9JVKu2xduNQ3tkRp1+I4whfS7zzG
FUZxOYa4laa2ni3fS7T4qJm3hnFryNWhhrQ27ffXJ2xtVc5tLbfk2TWhDFHVlY0DRqewSjqfUv+2
m4Lwlx0WSDn3lb9x962dZHDgJBd5Hy84xEt7UtErcaRmvjcON8q3Mtk4yKufJ9NDJgGAgyHGX4ZU
pmhtAweykwfTU7Z0wtfKyigNgNCAvY3/iMpBdjMqPQJQvidFASolRZs8ThZaOgNcEjutDr/3s28+
oW5pebaV2z8mSZYDN5OV/tnKYutvJlMHzrP0poJxEzZ7G8C/US1lAS3cywaMIhubYy1E4jEBVBRJ
cuCOQog020XcGlVIYlMqvlX+8CUv80NboIZmqdDPZOWfCFbV6xty1ebSuIey2xIkCRvEQgG4LVs2
5CA9hvW+0/8pIRSRet6d3yt5i+5vzfHT3i9T1SUvBL/v5XYsqaIEls9R02ZvVn/GJCJsdSsUW92U
Z0YEjy8XphQ1hu17MnR/RZi5WzWBNQOAxjlSZJ0WaNflKPJ4aDU4RXxvOijanV1sQJS3Pr/8/cxH
dEpXEnNxqMJR+2NH1gcqdvvrq762DucjWP5+ZqKCQczPAkxMygfHuA+Go969t1eHd8m5CeHCs5wk
nEuFSWpOcv9Shxuf3xqB4LSDTotiywpwbLJ8HzT+txkIsiXbG8nSLTOCvw79vDEmqES9KD/62t7v
drQF/cVa4FGoAEF3/Sbj7DS5lge95XiTvbel296mRrcRC6zuqDMTwijytq3hjcJEyCtLA4WzMYS1
W43SFReMg6Y7JazL7ZQlZjyOfY8TkY9+QHXhpp6/Ve9uqV12FAQs9K6B6yGSurSixZmTW3LFZdDt
wg/QVTUv2VZDxeq7/tyI4A87fGEPCtH36jw/hXrpVon2RG/rC7F561Y2b4huzn5380Kd0ezSUvl4
fTusRSNnP0C8ZMYlUdvW/IAsJ6kUVA9jbjwOufaSQr8El/Rf1O2ZVfpfKEHDgC5WoOOkGROTlkWv
jdxuOkrzDqXF60Na3X4afaMYIrsoqtMlTtbYRcDTv4bhK0WJejK3+pHWrjEb0mVIc7g5yWRe7o0Z
arKx5AXo1ZGZkvGItc9L5/eNbLXKfdAl7S3ZyHjfo5P3fH1wy4YQI2BmjjuN95lC3vbSMqTucRba
+Lm8j79S1XvWoVorx9qrkuJA86+6k6zZzZt4wzOtnjmYeSGHoDMHSPml3abVZs3qZpADydTfppJG
mEBcfRxNSd6RjK9vro9z1R5tHkvTF/rSIg+C0hKLxRFpvkj7FER/QueUBp/q8vN1K2u7n74yqixE
CAuZwOWoLMLVNB1U2wNVd1AIfYbiw1B8jisKCspG8LphS8x09KT3YynWSHt3P9Lg86C6JZko+gqH
6t/ro1o7AGejEnenGsiD2Q9Y6tW9Yu+2GCK3Pq9eTloy1KbUkjbwYvv7UH3Vdn/z65emBW4oIkTB
70pJShbUN8kIJW6QuP0WicH6z//f94U17yE0mVWJ7yv5Vz+H/S3eKq6t3eLOa9vFMgLSTZcTFCh2
MAylbXtmcdLMI8RGsn93fZJWL45zG4IfqEdL4x255Gjk4K5IlL2KGDPPps9NIX1E//RB0bOPStKb
+6JVvy68gdd/wDJLoh86ty9sgrrRKOtyc3p9W9Iv+TmbIXiy3L4/lVXohsPzsKWl83qtvzFJxh8K
eNLPZNgup9XHG0RtntqehM5Nf0Tx2iSdPEcfu9rXfzk8Oz8ocU/yuYz88Km1pvnY1H5MPSbp4CsN
v/bTkNzScFB9QNCoPPRlPH/IQn/ch2n4TxFkxlEqzJpMzTBu9FuteDNquHSrQ2NASsYS9nRmd7o5
+TrPxoGEWnY6FPzL2sL3rexsCtNLBwigT16xwp6Qp1hT+lCxPDiMgq92+u36kq9sa7L+1Doh4ln4
C4QYeK7NqS0nqpFlUL4YUfR9MmTUcuTs9rqdlWGoUPz/t87L389eC3VTNM04x7ZndPdD6XZbbFmr
jhhloaXBj4YCETfWIxBQwe68fL+6ofZ5HHzNhWxTz1Bp0LONg7I6mjNrwtLzhAZC0ie2l2T3cXKX
bLVhrX8fZTwD4qa3XcVhoVVKn+a2VznanV83n3vN/nl9QVZ2LyXo/5lY/n62II061XVlRbanw7wi
pz9JbO10/6EdP123s7LBoG9kA5MChsRcLO0FMGOHRsVQKEbHEKAa0rGO8/FQOlK64T9X9wCNCpA5
sQFol7kcUqxxDVCYsj21bJ7KLrshGXLfp+HHeUrv+tE8Xh/Z6iLZtB0vGBhUEwTXFUiSlob0bZPp
vUODZvMZsfz/37hG0gNLpzFy8yLAx5Bq2Yjamni0m5LfE+XgXWFlTuqO8iAdldZR72fKLDMAZjZg
1VrBbZ6AY3GrWJncsCklN9BSeSPiWV1P0Ma0sRr8NGOZlbN9k0pFY/YmFesZUle/RVSr3NfSx7+Y
WignFnXI1+7kSyOSFcRN3KSOZ9mde2rL7v3nlxt8AeGQtqIpVwgXMr3tK7kmmJK/xWCK5v31n792
kWs8NAEPUDQgLSxsjbLI1UaZHa4GZfxgxOEvTc/2Zhrv7Uj6FNKR7loZbMVW/7HKtcdi7jZqfGsF
daBhiBVQtqKz2hJuDbWH/bNEa9ErTNu1tCctjXdN+5JkC6y6v6mMdhfm1k62nq+PfMWrXNgVIohZ
HYNSgmnBK6zph1NMX0vFvh31YHZbLd7qhV01Rt1gkeTgfhSfufRWjMVkgXFp9da8C2OI9Gj69/e6
NXxxxtjccC+iet1SfwEtSK/60vjPeRTuyqBSO6uzMlwZ3dyfDCMMPqRqp3y0Mk35g4hNu0dHxvin
rTRlP0MiXrsy0c0TRXemvW+U+g4la/SwYB/ZQ1Ie3FUhrHql1AxuWevdLqjg6W5rGMHDph4eQ2NW
nke9hhA8a5HldXwolHOevuSmU67oSDlcX7wV/wl8B0ACt6hGx7owvoEnldRGuu11Az+hf9DnwR31
Z1n/U4Ybt8+KF4GZCTYITjiMU2LzpKPNQWa2XKBRv++aiok6JNb7bx5s0AzPkMBZiYewIBzxK5ub
x4a/O0D+L6s+GI294UpWJ43gDz8NhuSNfFEt+90AFZNNOrp2h1C/9QP9RG8q0mKR5CqWtBFIrfqW
pdmQ1gUyLW+am2c70hs16JZCrvStj7QXMyofxiR7RhENlpMs5OrzXbmWDlGsf0RFaCPsXbn2YGv4
n30h9klyP0FjbeDaa7v7PgkeWsPayF6vHeyFUI9iAkSr8AFcuv8B9dNa4UB5fpOr95ID4etYdPYR
kST7TgtHfWNOV3ejzrMU1gEYb8TAYcrgg6/Uigqk9oTsVKw/x1uUvquzdmZCCLcoh/tFZWGilxe2
u59yuJHLWTVg4J3od4WtRwzkI7XvdXRVABPJJwNUbhxsIQi2LAgLn5a9DmGpClBqvFHNw1Zgsfp5
QFCkh/RFGHL5+1lgEY7j6ORhwQyBZpamzv1z3butVfHZTQ5VKlUnkyhmKSdJqovBHgG+5UczuO/+
WDkP6gMyhfV0GH7406Esdqm1l/69bngJJoQ4joQXzUYLAyjHVtjNqj2rbVHxqk7lU+Z/UY1Pel9A
0FG4KCEO849u6/gsC/HGoEHA7gCfpqQqRB+h5BTymBGi5XEGc6r/iCjFfZEhkabVE+1UiY9uLTC3
68NcWz+Ahf9ZFdbPqfMwa+Af8cZM+ZRN3deupNZ+3cbqVBowxlLKtel9FMKa3NfjKKNxyNPnDlmi
wY2y2JXmf7P2udM/dk28n8a/uKkQyLIhE6a1+02r2GBFvVWFBrdI/qAnR7O+S9PD9VGtuZ8zE2IS
sWqbgb5t2faCOP7hdMpLLTuL9qS1Ue9au6oIBim1c8DQWRTudyOL9DIBbO8NUflTg+8475NwBzPb
byUG3eiXuny8PrLVnWjTeM9jDAoe8Zovyfmw/XvSo5Y/0ubfTnvHt6ODFiKvILetfAiIU/eTjsLv
dctrY6UYvRw8CgZozV56Ez+t/Ekd9fDZn+9qdTeG+9Y41skdfG/XDa1tezr/yTQzvrcNa3Pfyou8
Sfis2rtBe9CNjVB+9fsWuXIyGyRpRJbk3DaaOp2i8FkvHqR075gbR2rlrkX8QCWSAFJEBk6YKLgx
tKAndeL1/XgMetkdFeOQjzThv/9SB0ttwLWMIyT5L7jB5W0O3/hgej4qR4US38njfAfuNd0qTK/M
GD0jhHx0Dy4SjoL7i4xKlwu4uLwuRhyydZ1pi4dh5cBSZYX8HVgMYZ9IWliDmB7mWDU83RjAtyWf
Bqn+1KLy8e6tBe2LshQswYq84ZYb9aRrZxhIvHh4WED02fs99hJcwV2CmKnCvy/PSFQpGW0CkeH1
2j6ZjkX7cv33r5z+i+8LCxEHSakaqPF48nAovmVNcmjq+GDbtZs5nWs37z+J6JUCrAEexy0rQl9a
1UxmG1ygp1NAJhWy4cvesqnDVELpkbYnIJRv3xPSDNqvDAbdU+ZMPo3+7Pxr52njtnrV3wcFLsYa
zPrRznnWaFkuUyNXnGNBMvtodzY3fq3lx8oxx0eY2OX99ble25IkvuiVoitr4W25XEswkJU8W63u
BYP9Qph2awRFsbck/536sMsjmOr80tKMS6LtXDjGWSrHpW/muqclvYsR16BPt+YZp0RHC/G568Na
804GPXpLmx7VVTH7PafOVGZTpnuq5Kl1vteKwLX1z7P6F1uVyB+lQKCkgOGFq9G280YPwsrwVOcl
tDJXlZ9m+XOiPxbSQ7cVEK6tFbkz9qpNX8mblv0yTAoTpQvDMwJUhKSFlgIaTHNvVtZf9IaTPvyf
KeGI275sqkWW4ELGF7386JhbEdnKPQtxlE6xlaL525iC3GhvDzWHbkhtWoLtKdojiTHdxXBWHvre
sB6XJp2No7hqFLpYHt1Q6r1ppDOztLNHMm8eaI+9nwaHhDBetx/bHG2yn9d34JoTMxkZ1zvZCjp6
Lw+WQS45Txrb8HI1/6OH6B1Z+R0KCV90u/0+Dfknv4IY57rNtQ3C297GyYBwgzPl0qak0tDgZOzG
Ihx2VeYpKlqO+cbRWjyC8EqgdAgIhiCM/IX4HMr9LA+GytC9Jj+VcNWhQfgXoyCZROcUyJA3DAgd
XVvaGFi6V6p7ubipVBf5husmVt4DjOF/JgSvFytRbc3AG7xOoiMQGTQpQjmr+dNbpz4H2BkcnfHr
dZPqUuh9M2+cqKViSRAgUleVUdd0mcM1AJCp/TCPfXgfod9x1JVK3xsleAPTpAdmjmd5N/dm81Db
XXOqi0ndhUn8u7TK0UuCfWOGNwU4fB7qvnVENwc6lUy1Uxcyj7beCPLWDgxHkXQwGiwU+4QNpRu9
VlvD8pvHg8QLULt1yPBR2d2Cgq5uKrJbr2U4CNGF20Hv4xywNf46gJ08zii8oTu2hZ1cHQ3R6lId
47EnBniqXKiSBcu2N8v/TCpex3Lcvvqh1jQ1KH/B6GjRGUbA6iynRIyP1ZSUrzzMuifPH2zrbtyq
ua/NGLgKXim0/8EiJyxNk4ZZIKkESVIZfa6T4ZTKW81La5fouYnFxZ1nVsJRbqXG172kVmfX6aWb
0MRZEsIegj7bXz8fa6UHGkw0ePFU4PwAfS6taZqU+gHJcy9oAnNXTOlek9qHMM4PQ6d9k1LtKcqq
g5pHX7o530iCrY4Ut8mzkvDkTUm+nDNJGWoZ20Vb7+t6bA6gWvCjujLcGOlUbVwOa46alC+8qHQf
4ayFxSsNVJLTcrZALyhuF2jHYVJprBmP1+d0bY9wqJzXQgdyXMvfzxYwKlC+bczG8szK86Wn9Pkv
Pk9H8lLX0HgLCFfcWGlWmHLLezraKvs8uLv++bUGD4KD/31fmCVlbqxEj/l+mhkIL+toK3rVjBKp
HSt6vCA7tGMjTxOwnTCujo0vx7xzEacfrFBCVzFLj6mahTdWAroioX16r8tD/9Ws6/h56kZKWYWf
3BdT4dwGFclDzSntf4s03MLnLL9T9PyUDJUl+wRzkFg1DKysCDBKfcTJdsmsuXX6XMItOtrBvU5D
5PVpW9vLkPosrxnAcm+hqmosQyw6gcwobnX46R+i9FnVbq8bWdnAFNB4j5Pd4kITU0JQZSpKqVIj
ydKXNB9ctWd9tmCGW0YE/yMHSdenMa8iNcyO+nycemoxzsZIVs4IUHF2L2EhBV0R9ZeZua02JSVX
R+4/o6W5R9t+S2Fww4aYqPMDevfrmermmPsvQTs92sn8+fqCLHMh7jF+Py8snmxQlCwRz9lRV4NG
daKwsr1mOGT5Xr7LvkqVOzQ7398IMtf215klcTDAFu1QSRvbcyrpOfTNF98obwO4CGJ1C+W1ZUq4
EizNl8IkK+nVzwoIG439bJduRHUxmn5cn76VFeKS/m/6NOG9o+TqSCM9R3Qy9lHpInN2/furI+HN
tpRIaU0QE5pT3le0z3Neuti4r+D7lK1Dh/bTGEgb0fPqRjiztPySs40w0ootj8vJbNrvea64vfPT
1sc9tGWu1vyKt3LQqxN3Zk7w0bYfFlGug8NLkfhIrSUs3TigK17AImf/39QtAz4bkCH7GUJGeIEi
uZ3MG3X4J926abYGIRweROLimkAabzZ8tNofur5xD28MQcRL43Z6KwyZpNL5PBrf5EhHP2QLW7bW
sHY+USJ2A6FCu24mqDS0ZuSJUH7W9flrbNePfaG8yHb7otvV79KXjpoRHXSoCwu1P1zf5usDXTLn
ECH+P9KurUdOnIn+IiQw91egb3NL92RmcnlBSTYLBoxt7ubXf4dI3243jRrNrJSHSCNRbVyUy1Wn
zrmmRSv6pGw8MrhABfpPmXR3iZ98E72+8jWtmZn288wlkjw1Lcy0AsDht2BfJL8sAwJ/Dln5lBbN
QHPiT4vevCIbNvxBEE9r3SNNvnD6XSR/F3Sl9rgYFwDumJryBvTqZ59Plrqlk3aAH6baow3qfcfG
VFr2QoqX2xuz1P1HbfNfQ7OvKBdt00PFxD3GqopkPYSeF4d190lqNCDqS8JOTesGNS8Pin29bXvx
NUKgDzUQdFbQ1LncLSc18lZQIAbL+BEKjdQKszXK1sUP+MzEzCFIbjiUNzBRV4Hd7VK5Qsq4/Pyp
zQ8gIhx7dhCZBbi5k8SFJ8TuN5F1X4i5xjm9vENA1P4BE0xSsZevya5TYZgFcY6J/i1J0iHQhGzC
ugRTmkNrcHjEQeqqT4xrh25stgMoEm7v06IvIqvD+qY0Yq4DURCKHBaq1sdWBtKOnK8F2tp8JXtY
qryg/vaPkdmbjIVeupNO+bEnusAoayd+NppVfuGN2z9rvt7+KMek32SqbgDGj8eVi95iMR7xaZr+
hwjCFdyhAEqKQBjdPRqDc5fyfIexj6jBbJ1BqhfMGu9Uqn6JJPvLHOoD+E1OWdHdeawDZXYHNVPv
79vvfOlqgIkyjK4BfTENwV5uet8nY9vx2DlCsxeiKWnTPSScsqOe1eq5Tn1rlxCxVjpYNArExyT4
gcg4R0xooODVBz0HyhCypea9JyO0cy1rPxYrR/fSZiOmTUSJgFFdDRWDCbss8COcI0F6FVDosRa2
1QZZ2T1DWFbfKMK3idHu0+EDk2yTLgwiKraYXImmJ75H9QrSo8em/N5Yv4DrdYDvdvy9slcOiaXQ
cG5pljlmYywdqTQHkO6dGYN2JbrtIUu8S1gK0KY4IDBLP8/s9bgYx6I1nKNbQBkMqm3UiwxVgSSA
1uLHmMo3nPl5QKQOHe1UL+4EdCseersWp7bvukOTpWovqSlCpSlnIwtnpQywFN/PfuD8QuCkmeaQ
FruszOyu4RwECnUgnA+E4HMrs8CR5kaugZ8EbWCGjmNkrhUHF1eBQx4RHrOIQDFefolFbelxauKw
z2Lve23Fd7HDv8bNWplr6dtDhAfY3IfSC2i/Z2aAKXQ0BxmSD6Z/VguwEamnyol/GWX/1azE2nDi
onue2Zu5p9v4dqMNGANJRj2KGX+K5QfAGi4WgxIkZC2uWTHRJGigBeg5QLqEWRzVcts7m5wHpLo3
1+5Ri7t0Zms6w84yvw4se8ouES9F7gUO/+EYMiRr6frSQQjhB3xqqNuiiDvbIyv3MKBOUTbTxIHH
aQBxyb3MtMDs1iYPFpcD7BreHUo2V1TzDPKfitk9YM/m8Eso9ClH9zOQA7vbMWTFzPxkh7BRNsgK
ZgxLHaVF96gob0xnLclc9DWwgP0BrIHdc/r72ebQMh8qClLxoxEPv5OCP5DCWoE2LH4+ZyamlZ6Z
kE2J2U05megCYodevtG0h2oIxVpjd8EHUBZCrjdxLQC9NcuXHWonLVTdca9NX0n51rifm/KNfr69
LwsvDLUztKgBSkOra14V0JyqzUBki7oQVmOG5P0hE1TYLhrvSCsxHzzz4wS48NHrKgTmIShVxJ2V
o2/heL94/iy2SIP3AlAQ59gJvi1ddt/V/fNQsqgzQYzijT/Ar/ENlGsrZpe2BsAWcHe5QLdACf7S
B7pUDT16Y87RyWig8FnWW/SMpfV6e3MWXA2f/zQF4SBzuULtUwOc4rXIHBQF9AOqE1YAzr1HQ7Vb
M2325ihWUHZLB/0UbybVaegcAVl1uS6Z5nqreXw64cizRb4APJ88OMUYSddJn2M9Se+aIsV0mt+C
GJoZR8bybexkYGG0Cv1Hm+vsgKmwteLlQvBAkxefM4rJeOHzCXpStVIQQEeOxLnX4m+DBrERtAA/
8LIxDTXhdydyk9npm2YmVGgacNAbmCWcxo92o168jqX7hl24s9F4vG1v0XX/sXfFHSWkx8dM4MxK
cmT3kQf5QpGHmRsqMPzQLqzGw22DS5/6pAkDADE4Auw59IuhiE4bd0Ca6EZmHZTP/+3xs/c3NLlb
6joeb7dfhzvd/cjj0biAzAzQJ+j+X7qmV/Ku0jU8nrn3Pn/6yFwkqq//Pn/6Fs/Ceo9MVtUxnl8c
iLGVdHv77SztNtgKgPiYur+gzLt8vJK2luG+YR/rgkGn0vEiOtbfMBS6KftuU0Iz0PByG8xDa0nr
Uqg6Nzw7Ef0eknIDUQCBQICoz9uws0VokV+9F0e3l7jkX0CuAEoKXB65yiTysrccoFtsJGFvmX7y
VzKIlcfPM4hesrInEo/P9ByoLSfQ3w9XxTV4qsEj8CG0z7bIqUnTqbY3j5ZbeWENaOnOhgjXipWl
/UB8naaJJ1K+eSmqSRNcCoVmHgnbFeO2l3tS71W2UuNYtALcPrDZgMheuZvhtb1RdJwcBWo2g+ke
PEaSYNDqCM2stfA8JSKzxg96Cpgww0loTqnXpW9nQEQPGP4nx1qZCSYDekj7uF9ky79VAG0HheMn
QYWaxm13W/qi0JoFEzUmv4xrYabcSgAzHUxAz8W9BE7TExgZMLMfqtP6sKX8q+mjidIW/hpl0ZIn
Am03De+5wIDMT0kM6uWgcEnMo962Lynz7/ORrZzESyceaqUWWCgn2ro5ILSkgyxSLzWPEP2G2lUQ
a1Gbfrv9Ape2bcKaonfuA6g1v9WD5we4AJ8D5JSg4BMYPfvFfFDwkdIp/yZQMtsXIFuNYg4xm9uW
F1eHoxz+gnPvqnULzjzbFDq+AaMeuu/Cq4Y3TzhFJEg/rnwIi6b+AK3QjwYT9uxUKkZHEVeT1jHO
+SP12D430ruYZytF9EWX+NfMvL2CBv5QibSCGbaTZZiv6fAuLwN+gGEcKNrPPzEjc2s+OHj+WD1K
ddfGPzzj9QObAqVdXKExdQC08OVX7GklrTnuAseOV2+21e99Gv8lW++/mfmDwTk7Z0e0IOO+ckyc
46aMOEn9rcKJj3pS6qzc1BZf2r8r+lPuPjOVOno7pqVnHgVwFnaK6h8NXGfFwZZydMDl/v/a/rTE
zozU6CxQXSWAVlNHkgDFAW3PXG5tVN3moc6A4+nNVejV0tJQPsWNHaPskM4xLzdrhJTEhE+3jjrb
aNY+TR6zfOXqtmgCWCRYwIEOUNSlCdEqag1MB355LL72sXwyC7axIdL2frcD8v0fM9NJdvb+HCNh
qc1N66g0Jl9yatHIZkz71o9Gu2Zqug3ODyrMP6O4hpCqoyh7aWswdGaaaWIfIfRqBR21um2d0TqU
rl20AU0y/sBGpba8lDzy6tgJhdCGsIaCKT5sBcBz3uT7BuKpmyEx7DbooWi8q9uBh4Tr9Z0H8bwg
c5o+GN2W3jlcnjKMsn/SsyqHRpMd7xOMG211MK1GircByzFPohwD4b1yfsW1ycvAHps47HvuBEhI
isDv+zbsU5L81hgBDJXr321N177ixkg2Wqrqh1oNSIbR3wWngYXBavQ2DChd6uZnO06MIKMpjayy
aw6VzelW7+K1euJSroHAhMowALnors0chUs61FYDHLWv+5FpgqpKqzAFCQqH3F+5o02PutrAM1Mz
Z0mT1JJ+n9rHxAcfx2OFe+caU/HS94zqKBBloB/ANOosDBaZP2aFi0jLu+ZhKvYKHicQc7M/lZ1n
bUt7jWNx6ejAd4zGng6KnCvqj9ZqkrrVLPMIqNMP11VbgH9OH/jGzkzMXptPk7jrChPZhGFEyrCf
/cHYV+VwuG1mKaGYGM09cOVAavEqKPF80MrWNcG2y94aQ9yN1bhzmAWAdiqiBjx0QZGvQbUXXx+8
HeVLy5+Y+i6/6VFLSN5RpIEOe4awit2uvLuF5/voi/3hakemOW+PQSLXzltHmEflYErOo0EV0xWv
XviAkEyCUhd6HQhM87DEh7jV+IBzCrLyvxLS6J9bk4kNE5q1sXrDWbmBLK4IvUfACpCzXyni9U3d
DW2HeRvXzDYxsSPZrWSviws6szD9grOY3mvF6PcFLLRp/Fza/r7V0vuqHUO3Ldcyo8XVQPwClCu4
6mBs+NKWr/F2nDKmo9sF0tU2sW1sb7v1QtDBcfCPhXluB3U6XJ0JslWVxT8SBzDQoRdfvAFR7gOG
MK4LQC6SsKt5SYhl9VURx+axb8RvLTbSwBvNNGCkWrM0vZRZHAXs919Lsw0SmEEciYLHaV+bbGO9
TQIEbthmERiXR7VSLF18f3BdxDaEOJSeLncI0tKYpxiRIVl182Zl+cZjJdDG3ko9zV3yhEkcBvgI
qMFf0VlYZKwa6vTk2Ax6ESidAXdqMRtTe3V7pI1tRyVv9cCvR/PZpHX7YuuDCkzkaU3gVNkQxI4r
UdtsNO9By3K6z+ikHAJNpS2xm+Fr4Q0O+G9r78EUVX1wPI2/gC8yD40kFp+xefk9GxFgLdAvh8qU
6b7pYtCdxIqxLYmt8j7O0XYLXAH6Gje1nD2rmuoTyJKKez+J00jl+7FpDxUG87wk8ooIY+K7BBJy
AwTytHBI4qh0vPsskdYjznEUJ5moIh0UMs8plCJDrunVveF19smuveRv5C/exvazeltl/bitlEe3
ZcdrzNfpfSh6ZC2tI2mIORH3b8VdGvg8IwERrRZZVj1szNgrtkC80mc315J9YTTFpun0cWXjlvZt
okpCAw8hHFinS//QBFddV2f4vsgdqX4npVhJ0dcMzNK+omdmkwsY0PsovnPUSnxYfDxKeqh/AO98
NbTbOZZgCeEm4I7y79bsPrV8bS54ISmZ5P6gsQ32Kg816stXNEpmDL4wCBLXeA+iZKG7e16+quqk
6WvItqUpiD8cOgia2BBQsV8a452COEXBcG0izQbZ0AtoS7agzdqhN7432u5TBt1ky2FJCADLy+0Q
+CdHmEcmQGMcB+KWuOvOCSCGps6Bo0KqYsq8CuvKum9Sb0cQCzPIYI91bgdGLjAx5WnfyGA7Qeon
O2TuQ8ASTICv/JrJ9a5+DQYAgDAHlx3OmMtXQdK2TUcEhaOT31UAwcS2DETy0zebKIa8EzHyKBWP
VP952+5SxLSmEaEprZlu45dmNc5sQxqKHJl3T8ZD0tzV3UpQXnLacxPTEX52RIvOEKPdDwRUPK/N
Y0FXMoC1x89e3IhzXpo+YnHafjXdr++vtqCH8e/7mRLRsx9vS2F0GNAjR/JmD03kJGZ0ewPWfv4s
qTCttlCqgQE27B1dBkgyV2LSUopkoWUFkjwwsnrzOUmD576lAbCMDmLrBD1l1q5RBpQ/dA0seF7z
AZ7rCdUHPk5kyQbGhC9fmWTuWJUjISgo2lE6Knwuetjlm9vvbWlVaLpP+gYQXQUfx6UVllgmFaiw
H6lRBpXx7HmPrPye5y//zcxse2Ilx8FUMNMZAFuSZ9N9GnC5MJJ0JQAsxV2Mbk/yG5ifRSH2cj2g
qi3dlApyzCCHqiRgP60BnSPwnfERkSC2d7cXtuR3aJPjDoCpFgyCzezlCWeGL+B3Awl7mgUWwt1/
svBnRPTs02GV5rZK6eRod5+H5hVY3488H40uMGD54DOY+ZlnW1TapYkvp2yiwaZPdZatlPWWAJTI
6AlwERZoUq7YkMDcWDetrI2joo79Eg9+snE511+LoeojLpz8zbBdJ9KFJV46TSWHUhAVZqSNI8ZQ
IalSWr2WUvcfwYtHX2+/gCWXwRwa8BS4jLi41V26TDV2ZtJno3FMzXxHfeZFOmkfSVwNQSbYfVOt
tl+WnAaHJQ4ojHaA5GDmNKgL5QoAQDgN5jq2TfuB9GyiW8UgKY6iKyIcj2FIWqtSnIEl0NnuzzRf
i4VLrwyck/j9DgqBVxzyzPUbi7oxOWrDMePfjcQLBbC3o3XX9h/gJAba5V9b5HJ7FHNr4egJVpOG
ULfYFyxfeV/L+dOZiVltturLQQFhTI6VNzIUwjh/1CSJ8e5sAiIhpW/tpiz3PFMCjWAMlBpT3e+2
Fy75hI2BMgA20aFCo+VymVpOkjxxMZorjI2KoAZ5+/FLcR7pEJTl0DBHT2LmchV0NTEVO9hHWT/o
6Ynz+7raU+Z9ZBXoKDqoj6HVNx8wzoWEvEBi2sfCDCHYLvSVrZq+xXl6Z6O0g6swan1X06OdrLNc
9rV9ZOLJbV5HUH3SD0R0HB+YIJ3g7BAZutwI2QCqX9cgzGDWZ/LQZSt51uIKEGaQSSCRuGJUVIlg
ZIiZfWzSn7K3Q2gKRsa4sobF3XaBkoaDYnDMmp3qlhwzCV4AzCJjYPRZJlGZbaIPOBSGhHG3mfiP
/gCTzo6lOq5SpA6xfXTijcskputowLJfnfhx287kmFc7fmZnCkVndlxRJSmGnu1jmr2mYpPWGwjP
51kf0kEEhmgAw1nrji9u0ZnJ2dsD7tzkHGH16PdbTF054zbptrdXtbhBvqeDbgYnzlWaggOXgoGw
gxfoaChQCVBJau7HPvumWWsyNIuR5V9bcxgGMOyZQt/BPua6Adk6uunLl9urWXphONtBLoMyDtBY
sz0iBjIIbo54YRDOtfjzBGyHnPaKkSkKzz1hGgZCHx8kVahaX3pCPbiyYB7IEYy+dD41pQvCWLAN
2AHRxlYEdt/+SjpR7sdYHwOmnCSkfXaX24+9aYGfvS+sOHQks58SXwN5KeliK0Tds5IBV0aG9IqZ
n2r0uTeg/0Qfiap6k4PKogliA6UwpCHOL6W76WFMO2TjSuV0qwbH+Sp08B0nzFehbSm+6UxJnkWX
dUFCRNUHLo+ffGSFohVhkuy0Zle4evs7VSI7kZH+RewqeUtLo9zY3VCGXJg88ApV3CORyoN+5P2W
DGMX+Dhw93qcFT9vv9cl98Ao80QnBwwhSgiXr9UsWrfhIneOWXPn+Xcord1+/pJzYHiGTF1wHxOZ
s+dnndEPpYVYFKMMUtUaMMTOITPr8LaZxWWcmZn+fhYnCoObDbXhg7oMWyvqxMoXu7aM6e9nzx9J
lSclwfNtHArdk01O7Roz7OTAlw5uAFuBuR4kyBiFnMP8DW1o+qIAn0lhJu7Bb4GFSYEcVSPYCYrG
G+7p0LdRJXp7c/vdXUcjkJjZhguReAAWQG99uTaT+U3eoPB5KtOIumEGx8ZsU7syRnX9Bg0XEsAe
PmCEvCuEjFlLDgaQojh1qBe64Ocvxxc/XSk0rBmZuQFg87oOIEyBDOcpp38N5I6v9UoW0sXLhcxc
ofSAHLEEGBJEs3PcB90PTOSKxjZFZda/99xvq9pJS86NQiUuQagoeujVXW4Q0YHVGoVrHR1rK+Tn
eA2Ufe0AgJOfPZ9cPt/l/ZBbLkhbUvWAfygdl2Tr0+i2m62tYhYJUmu0zGZaBXPC8rldgwNfb/20
CCikoOoHzKw7W8QAKCvgmljE2AQoczblayo/EMsA3wCRFS6zALHNdp5lrd9LMgD6MCZ2UJChwLyh
inQz/UACh8sbuqOYkrkmvtMEyhU20HJHH0Spz2Zh023Xx9mPMUmSF1mNH+Dnwv0XWFAC8CHUrWcV
fcgsDA1TFaJb/GI/mv23D+z82eNn/mvajd7hq7GPhhEY92QNZLDoWMgKcHuayvneLDOwRuVz2+L2
EaB7q9pna2Ney8/HMB00gz2Qic4clzilQPMPR5i64xqQkcnvD7wekET///mT/bOzBfIopa41eL6N
Ef9Hn6+0jxc/jLPHz7y20RvSV9MJ3H3xVGDru2KNM2jJAvgMEZyQ0CKZmCWASJXqeBzx6QnvIIyd
KfJdK8TKN7G0C+dGZrucxcpObBNGnPJehvnw7pMDsMaJU3qSXge97uzxaPHFqecI+2h6nwh/qEmo
rM3793m6GoMPGegE2LrcZ70WoEDtPRt1hgMyTP6RFUwSB9aETQCu4/LxMbiPAHMVzlEvI0VfKX8a
hw9kWRNfBKLsNJU/Bz5AXMJWhoVkETpZ3dZqvGrT9xXf335PS8eRhz4WACJg/ryCpaBWxzD/5IOm
LIHOgWaljyC+2+lJ+wCEbfQBW0DLoQiOLhbq+pcvzRwU9A+BpztqnVeFoBNmd9SIq91YdECFETM1
T7cNXn8ryPJA7QbKMALenbmST2EPngE1ERuEcuhOpRvXyTaond02cv2tXBqZRZSxYJjWK2Akq3aM
hYm3/W/Pn4UUjwpmxtPz9b+76nNef779+AVeg+n3AyACT9bxlmaubDuFxAvMcGBAp43rVthLLYgr
F52WunlgvbnDKawHECTyQ6Mrf2rjGqrs2gdhGV7mOYCMX8/8g4ZNa7PesY56JQ4mOj+Bomxblexz
LJt3xwXg4SH1gg4ZgTamNQufPc0hmTM25rGpD9Tbr+VdSx4HmAVCDrz8mkoMQg2pxVJuHQezD6FR
EmWJsfXHtab9daVmQvX/Y2Y+YkeZDurSUSCJ1IrG3Uk7ZkezN8q3IS3JMaEkB3SyaOhh5EJBD2FI
X297zZLTgycYYxoI4vhSZ59yzbQUbG+A/cQo4ZdDWNZqJVisWZilmJ3WpWgWuOYxfVF0X5DDf1vA
LM+Im/8vIBuzYBBhUa6RiU+eNL9inr+iWVzgArh0fXQA+CNpWMitUaPasbd+QFb93ScFvAF5sjex
FU4Xl8u4KhTP07LDZdb2f3qH1Ph++1UttJTwfJQ30ZAF6fA1hoOhwvmH1zgmL23zBv5a8F6AhDVw
EhYypTCUNwYU4J0MdcLO2LZOGjxl72/O4Vf8AfmDomtiyrlcJVO2klWKOt74q7Rw33i+vcolf0Md
GkVcMP1gTH72EhNfUha3pX0c9KOWfTHeD8VDY3maWgGMFXnPPCHJ+9rNauQTxx4tNxD5rPjzlDLN
vA2kTgC9296UNs8ZK7m0oTbsQvKXovRWmD/HvfYdI1ZBYUFHrltr/S6EOdCRgzMA0RqFrHluolWl
XZAcqjeJjCMR70pPbPtYe79f41WhtTylWMh2Z0FGV8LClDIkOkzQwKKj3L+/EQTOIzQ3EK5R7cTh
c+lSMjVM0XKNnZh8+6Xky22PWnhJU/kFZyo0cEGdOstyGwCLzbxU5QklC9JFpfnd71ZMLDjthYnZ
2c0ZyxK7hwl7q+EEqFbKSAshDFfwCTgMz8WFdbYBXlOCGd9r2cmj3QG6JaFlHFGLQcsl1MeVNGfN
1izeFwOFZqzesZOWbijBckLthwtlWPMD+c7FomaR3wBdsmY0DTu1/Bc+qaDGQLMpH6lK7hyMQCUF
UKWdEhOYMag7f41YfWHLwCaBj2aqAmM8bh7GBoVZjqRmJ9f+JAJ3rfK3lM5dPH/mdYOVMS6aip10
ubXjV+I92BLUZftJYLJJD8La2PTRSlbuvYurwqDPH/gMsoKZI+K+CvwnRlNOaX8nNq5cefyic0yg
eQIEK+oO06d2dmv3DWq2JCvZKdMeO2dEc/ola0GTAY3KIXk3+AvjNqjLAFGMniSY/C9tVdyQIilA
uMaGUAck1k7blbi2EBhwiqLEiPQT7eH5FEVVAehOBw8fEljEjOaxQhVNs769O/o4qJRM/ZtJFMua
LaPQq66HilxxSrswM8KcRuPakba0jnMTk1Oc7YqgdqUyUP+eQAMbZf0rlD8q9Ihur2PhcnCxjtnW
51IvmWRYR1xEthcAhm3XWyTXt60sOdj5UqZfcbYU6bEhj5VVQAm7DXn+Vz346Cn9otnO8VY2ZvEL
Pbc1iwC68qXQKGx5o8TMk77RgIuGUk+gOvE7bdW28dofJJFR4qujVmBM6b+tdRYhXPBP+VbmFCdV
0zBHBa9qHkS1S+TeylaC+uLmWZbnepPKBxqJl6+1oBjUJT02b7AA2zafKjfsja3trJhZij5gJP+/
mXnuxtCRMtDCgSOmJPAzGTRkBVa16OpnbZuZF1KipSyVBO9s+N6A20p5P8naiP2SY6BrA3AvpNjB
5DDXtqoKs6xyKbAMdEJBFMHjuya5L9GkbJ2fjvut0feaHunp5rY/TJswSx0vzM5O3qzQMjdOYLYG
sHLEC0QrdAiJCvp20xDMza1ljwtegUwVidF0gUSAmoWm3PZzAzWF/ESKCC4IHH82hs6a6ulCRnxh
ZRadGk/QOlZOfkLHgKiDax3q/kfli4iCKqoef95+iQsOAmtTWQvkIf4VTKtznUryTMtPJfnb0F8N
/tTzlYNpzcRsn8qeG4XNYYJX25b+ythGXxPFW3SFs1XMdgYowJoVLlp6yGj3Rvndyt58KHCI7i+7
/FJkd2W8crCvrWm2SYPyOgyBZsVJ5+5GiB91fSj1fiXgLRqBphfweVMzac4qoRldp2JvwMdr35fx
rkM1q3Q/spAzG7OFsKKu86Yd0dctQoxxNTyCUNT7XQw3ISSv4A/BQmbBtDRy6gGEkZ+G9LkowYfz
uX8/VgYlYNx9MWaH0vMVpB9sZwTiYW1+8jWQRByI3PPuUzysoX4W4rULLCPu2qjCTcPNl8eClicd
MC5dfrK7UHZ7pj9/4E2dPX8KQGenee6LaS5xev7wpUu/afy317wbW4Y3dWZidohTwnq7z1SOy1CU
tU+MRh/g8L80MTunnRoaFJz1+WmsN4lvBGZ+aOhaLF74NibKXzQAUIC97kaajjIY0CTyVHqg6VJ6
JLx7SdZq5EtW0OjxJlIQjK3MTzbmtE4S27U8Gc2dNPaWPKh05QNcOFRw/v8p9ptAE87nazstFpA8
qCu4bheZ1j7HPFZF/0rV7rZvLdrx0bvFANAEw5ptfKr1cuAlhossvwoa5QcebaGtoYJa+3rb0tJL
gyQdavPgOPMg5Xjpxejksixu9eokyzwS2Q+KgZ6mJCvBcQliAcLff83MYr4cSuKlTY8FGSJKswww
SQ4ynC5MzE2u2j1LvaCXZqDkl/+2vlnIVJXWj0obq1Mx5mHvPDGLBOVanXfxJYKMDgxoOJWvVJ1c
aScOH7FdVTfcdbTfjcNrXL27GzhJrKAbOOmEgi9mFpmtphGe5TTVib/pOi71pxgozdsvayFkgu0Q
ZcPpVor0YuZ2QKqY/uDCvftcHXy7iDBDuZJfrJmYxRtkS2ZLfZgwGBjbk+EvAuzd7VUs7Ab6jD6a
7zjCAGef+dpIScs8kcqTyop9VbMnouTW8taqEX+qnbOU9sLOzLWKggBtiIT9VBS5usMIy19V54LY
jTPzIXepcQA8hoRAsbkbZfdxkMeu99hY7m+z0+2TTHR7L9K+ex0T8KRmWglxQmllm95xf2sia6FE
Ax2KShfdvTWy4lBZye+sRc1otLQXR0orrM2sDOvBe6Ndh5jqWp9HPTN3mnT9vfC1+GXkOnn0krR4
s4yShk7tk6C3FUbnFKGh2YInx5VxHBiVTnF/b/2w9Ee+T52y2sq07EHB5Vl7xeSIsVV7CJEYJHvi
CDNCDZtDVYKmLzzL68PIiB6mvWG9+VbRbMAj4r4Ah1gDTqW3XzpZtmHsOO0mSSsff/X1TymIze89
Q4B/3jOSL76eOBh5VX0eWBjgxNjG9N8ks4oNp5uU30HXLL/DpJ4NHiu//VRxq7zLCwkGD2goBYOb
oYYyEG1Hc0cPXVXRSJUEJIKFBLFNa3mb2z62EKDxBfoeOiKoTIOu8TJsGrIZuJApP7n8W5d/qsch
kLg1raXKa2Zm0XkQoMvOWcKn05mxIM0fU4zR8O3txfwp08w9GRcL5EpAKk5C1ZerUWmSaPASfmLW
6O5jK4dwIBrlYSnLLLDNQduNNtUiIkuAcztJA48MLBioY9w1TtWcsobRvdm09IGBbTRsU328H5wm
34xQPHlumJmFgzCtkCodeEezrSKSNEXIvXp4HRrb35W0HwMiJXZSih+iob+7tsx2/eC3G00HN2Mi
vSSsfFtGug1pPKHQbEQTwgsKRsrQwJUpMEh/suJGBWVZeUHNuvT9hWoASpDCoNA1kWtMm3WW8PFW
eR7mcssT679n7QGSfZtWPlgp32I6ZyUNX5jChYkzY7Mt8XymEx+arydLfa+1+xiUgbn2Vg6Tw79y
/5Nu821t/d3p7hY8a1my4hJLjndufhamB8LBJhrDfA8Ik7nHrazIo7FfOQwWrYAvAEqb6CZdYTX6
gsey6L3yNBYYDgsNscvbwHZXvtWl82BSjUYHCdK2V4OeIGxNyNDa5almGxBL+nLL368ejN06MzF7
XePIPav1nPKUuq959813V87+pRflweMwBm2ZmM2Ynf1pLmr0kWp+sukna9iZ4TjsqmyFbmpyqXkU
QF8PYCBgSXCLncU0Py0SiKBgEcL71I33MZRJM/5WJC9DtyYePb2PuSlcACGzjWMRU5Yz77ZaYpZW
7iN8TiVQnkSD/pL0d7X6xZs9s7+vxLfpl1+ZAykFSu2oD17RI8qR5mC/gDcXcdMFTi8IytWlXe3x
20RQDJgvSG1whY1lmW4H06sjw/P6HesHB8RQWrH3Nc8IQHFPt17P0jvHbIttbntFCGhvEWqpQPmq
dx3xLGWjXg1nTDZZ5rtPtS3LZ72WL2DtyiG30/y0VdG+sIK6L6XjZBHS4uEwGABpU7suIbnBPR61
id//qmjWhKUu451y4joYmo4HlRjLF0b6eu2uvLT15ynT9AmdhTYnKbPRL5HKyOx3id8O2isdpOqi
P6T+2mVwae9BqD5J/iLRvIICJW5t6DKLxYkAkueok9S+mIBHgBzpkPkPxvt5ASFuASgOJrPMBWpM
4VsjRaucn7IKl2iDPmXNGoHaQk4LE8C3gUsR9/UrFPFYQLTVzcWpl2OHCaNM2zZl5kUrXrzgxKjL
TARViAQgEL7co6yinGLGhZ+qQ5Y84FX9t8fPQpiq00QMVMPj7R8Pfvnz9tOXAhgakgjBGBiZ6jGX
Pz6lhtbqLdQokrqBuJrLWQAa9yrgsfaA6v3Kq1pyZwii4osHhxhC2cydLWTPVOtTWOMZis37vEqC
RseFKQu1Zq3XumwMLKFARLjAXM+uGxYtzbqoCnEq5aEoXm3UNRIfU6eyCmpvVd9rQojMQxkQbP9Y
m106NG9IPM2BtR68MWk8BokWNd43T54S57Nk3xK9Djr24/buLX2yoCyYSivT5s3HFYy0B0NPj3Bt
ldCu6w5Vy4LY0sJm+B9n37UdR45s+yuz+j3npDdnnZmHNFUs2iJFI+olFyVRSAekgckEvv7u0pgm
U7VYV/0wPa2mWFFwgUBE7L3P6mVLw1PRz7Eb+010vb7udOlGxtElbmw4UktfLiX6m04xupwwsm5o
EmQS0lpgpOL2hU+a3Ww5V2NpTuHcjmg+IzgAnwpAU+ie+kXWeGgJJU4XsVvwSYFUiNbVdtCgF+/r
EBR9S6nna6ft42KU9nOjWpr5ZXhrV02Xz9BRSB3GrB2w9lVOWfwJSds29yRpcgvCEReKyIeo609V
747IyL3/zofz/OZCcFzKA4ciZgIwZsuk9ZSI6qIcnacEd+DkqYxNOk385Qzg9MumBI+ROZVUOeZV
307byt/ppGx53WDabPNsWedeeUoo/ZSBlccLFJ6z1WGM8jGI0rE9EcIf219vQ+iVX0DbOBUD3t23
/cjywFwN9E7Czscn8+gY3jwTVu5gamI0YNow0tBMh1l1qkHy1CAOP3+zD+p+6Hl3GIQfZ43JNc3c
U0TZvz51kDeDZ4nwoAEYFJfoextqBNmKu4TtPtLjLhYXLtnM5BK3XcbQfdGzDZ8+B9PD3FxSeREu
8kTY+8sUQr4CxFE22rcPzbTre7WPwRaguEv3ZbSXXp0qqCv85iKtLKw2mmwXOGoFhurOyyeTid9O
260+f/U6MODH9BlQhRAMU7kxVur0249H8Mv1/d7CmrNkiXvRCc+me+KeV0gijRW4fG0vB0Yz/9jS
LxtuZWkVKHDtqcVD4QNNx6bo3bDwAwjQuaeqdccHhAJ4BKRA5Kw7GRs7HgMVenQv+WZUtyQ4a4DJ
PMVMfNTKT90lB+ohv9BK2pIK0LZF3b4B77Hbv0zLXW9/l/ru4zk7uoPR5QWBJehmQBjn/QHSEZtF
i9arvflsNZla/sr2BZoM5Ruw8/v+ysf4JeHcoKFjL8mnhl1jAU8YOLbmDt6B6M8/KDOsHYDtz86U
lILtq2Q7x6BtLuzpxAY+agJUT2gyBIfCLw9ovA/cklUO289VFveZtaS9/Rd2LjjckSQ/5Jx/IYKg
/hAPUaLYnpTXht4O3vPknkgDHFvotyZWjmQRtrZaBRMgFG6R3Dx17R+dJexUxOdIAuBaeb+RaG8q
6SeE7cHgk87lkPqJgDM59do8OgwUBOFsgfv/JdEgRl+2kdWwPUrNxbDsvJCduHt/IpzfhcnYhRCN
/6+J1ZHgkoDpQtZs73ptmPMp1LuY+346uULmSLpXW0+zh5nhvAgzzFeghaRngZ557jYTWD91E6fG
qb5ELUtSEwwoIfMKeceOdJmpHcjojUtdSG3CIpqRN1/iUufRDF1DyGwRMAxEv41ZXI1otTYLMB81
rLN9P2Ft+I3kv9t99NPAQQPdQZoHmgDvFz9Sbbe0UUz3TfAiNGg3+53tdicW5vjS/9fIzzrhm3hC
IT0MZCGMGKd10tBCjy/x1V8ycpDtQksoDuIqoGCTRDzRV2xfBiq9sQH7+tjfHn7/18315+evjmFT
lqIZeItjgjPItku8KfNZnjvPH5s5Pld/mlktiO2Vcy8JhiHp17K5DJIfH3/+r0H+zxX/r4F4hUZg
bT+PmqOnuy37CwAT8tY3hfGaOzo6ebB0BRihztvSjjLXLEUVgovS74uPv8RRl/NTYu3nWq3hepEn
hSwHIIu68QYikqkuH+bg1Kv56EyCCAE1QaACAf96v7VLggKwDhkDGrre+EhuecEpPt+j43hj4hAK
vNnYfte6cM0T29vo9F6Qpi+jc/i4EzvvlJXVzo6aSolBYSCArWfArmWQEAE/7ebjNTk1Xav97RId
lG41YLpMjsBlPhXxHwuL0Nnw3+VYbewELMFgxu3Zni1PbdIVyj9P+vv2lLrKCTNrDDyLKTw7qH73
Lamul95NDQGfn/t18f7CC+LNeNaoG+h8WePsYzyTV2I16svRWN8+XpITCx+s7rO6RB2SDxjL5AyF
ahGuosJJm/hEEvC4mYPyHGBEv5bOKcwc0sts7/RXBtirzr136tuPh3J8Wf60cdh9b05K2M7CK83I
9soN00ZcWVaUkU6DZ/1Upvn4Pv7T0mG0byzVIiSDrjCa0jw3tvUkTPWXQhkod/5nwg6DfWOCRMmk
LQkTvTZzak3Dneijs48n7HAcfrlu3thYHUfm6KTzQ9gAhegDmfZeNBeL/1yxS+hnZElTZd6pwtzx
fYAmE7TOooli7ZW1NIPLCW44kIFJdwPMbvf68aBOWVhtaGKbmmuktvYoyi3fq2kjTkHbj+0zFy8K
9KxEwKutIcclW0jfujiVrbMtwZvm1tcJKwjI4z8eyXE7B7INcGcDQb/yyUMykyRkMUbCRSolzUSo
wEB1Ofw2oy+uaxdAr/8YWu2D0beEDIYQbtm+nCKeMf3bGbGVhZVjXjSyK9A9wfUSnIOYvTule3Bs
0d+MYJ1GKCd7dhnYN/Yi+ma7T954MakTh+UwCevD8tbEKn/g1g4dGhrhzPcbRaGoOiaXHJeYtJ7x
dM5G+f3j1T/mY1yALiPQ1EChJ145AIM0n4pkCW+mngLwCPvsRPHyWLCJmByoVPAvAnu72l6JElZN
E9pDOQTlkmCrqpdKtblMvjIUUT4ezNHJ89CVBKpB5MPC1RtjnqGA2AR4JbvRRcPzoE6tF7L1XkBa
/LGho7P2xtDh52/cplc3w9y4MBRPKKumiyk+/vyjAwnBZYisgvNrRc6tgtEkfUj3IPbMS49k3bBn
7KuO5syaz6zq8WNzR4cDmCoqQCB/9aPDvn8zHGgZtk7PEiStPJCTIyH//ePPP7oH3nz+apO1NAQz
IzsEyXVqrAxx35Js2vFmOMUeffSAvjG02my+BIymDjCQvtZpT+5si6X9qT6aU0YOi/d2tuoYqoAR
jEx6eoDuwDUUXjIHzNsfT9qxaxMJANCKHEQvQL393kwJPShn9Cjbd7rZtNVu7r/bhm7GqAdjPc14
wArdlieMHr0M3hhdrVQVNtPkqsPFmYB7i+aa5IOH9L/H849Hd3QS0YkM1UUoEuCf70c3JYkq1WGH
C+c64NdWv63liUN6dCxoQkbiEuTDvxScF1/0YrAdumcuePeTy2kUaU1v4vj+46EcPT1v7Kz2QxI2
CP96TfeDlT21w4mJOv7paKEOQDODpoPVNrCJLmVMJD59dC4XX99bsT4R/x9dC4BS/2NitehzjWrl
WAkkNT671adAXEIv+uMpOmVhdS5tpcfADLDQkltQzSp5GZcncovHTWAUDjYVqryrDSWjpvZ7S9G9
Sr7azeOMHkzx9PEoji/FnyYOP39z8KECgnI/RC73s3Pe0pdBnchgHTvx6I32QbkYQCvCXsWUVmV3
YUwQKGth70I+p9okeeI86uBHP4PM4TqQf+Up+9bkataQF7dE4+LZX5PxUok2Dw3QwrFzPi3Nw8ez
d2yBEM2CJxnn8VcdTdI7Au3FBsFZ3aNP/sXjXmrJv3BaADmwwSUAWqtfJSg9Dl3VHlMYo9HEHsId
idmpKOPYNjhQSIBO+iDfuo5oQiJl26Hxb9+mrtkG3ubjeTr28dBZOMjhouLyi3SHoMrFy6+iICq5
D+SNe+KwH/v4QxoJ1LggXkFA9n4TKxor9KbinPAupUsKdd3f//pvP3/lTKxl6JqOwBsG3SZmafi7
dBQg7ARNNR73CUSJQVu9OiSIIh1ehbO4AqtPGsVfe3UK6rm+N9YWVmfCa0CJ5gyLuGrnM3u4DpOH
6bI9pdPgrNcBVvDYQrMVFsFFP8wq0F+sRCfeXIurcXZu3IFsdEnuHY9tu/aFkk9x1ey75JCOd84t
6zHwnpWRVSrpqTL/L1nUwxfxEf/jy6A2BuHq9xuig2ars0SxvCrH5JbayYtgpUzbuvRT2TZbsLPu
Ft8/A4nGNhrtr17VVpCYDE+p5K2d38+vgZc66BHwfeDC33+NmCdjNDN8DQfk1kmUbBX3q1zo+WEZ
qg46FrZfxAGtUs9A2urjPfszw/X21YXDcIA9Jh7YwyGNu4ZeEXCHAcckpyvj+3htK0nPI87AORDr
LKrLrRVaj6DAjK+g8H5eNsEXtJC8+mT67izyQRGQ79dJ+cmOa/QVudS+Lh0xbSYUnQt0x9x10F3K
O7BEZ7Uw+VRbuypAx+aybPrInHuJucZ1lkW8zDtZo/iysK0MxeFfROrr5GI0fZ9CFeUVUKvLQDlN
DghKk8Wk3pgh2NYR3aoW9TQ+ko3d2LvExVVhy0/UjarMirqvxJHtiSn7dfsiGEFkBUGHELpsa5xl
IkvjxaabrvgjJece+Vdn9f98W/6XvPb7f809/+f/4c/fwK411aQSqz/+88srm2r2f4ff+e/fef8b
/7yqv00973+I9d9690v44H8bzl/Ey7s/FEzUQt/K10nfvXLZiZ8G8BUPf/P/94d/e/35Kfd6eP3H
H996ycTh00jdsz/+/aPd93/88ROW8D9vP//fP7x+ofi9ixfz0lZcvPz6S68vXPzjjzj6O8Ia9P9C
rBeiTjgpf/xtfj38xA//fpBNd6CYE0P2Bai7P/7G+klU//gjCP6OM41kKBruQmiqHGrTvJeHH/n2
30HfAVEOHxIMoORHXfw/X+7d+vy5Xn9jCDP7mgn+jz8OEdyfJyhCvRWyrQ6udzwecMuvGTcZGN2k
EMpsejJVYRovZfvqDIEHCK5vuRciAM+5X88oLpw4usfsHr48bgMIA9qr66au5rGcQbC+4WGpUnvw
y83km+HMnbvfIyX+1xAPqF+UyNHmY/9kJngT/lFTNUaihL1RSMufd558TIQRG9eADJ251omQ+X0K
4N/WHLSAImGGBp9kdc/NI/SHG7HojRWpeNNGDskV4sN8TES9GWbImpB6dDIa9p8+ntH3199PwwAb
g5IJiUfECMHqPqhn5Bya3sJKQncxrXho/5Ah1UUNSZqCd/z3yDX/ZQ+FLdcDOg+dVGvFoqnTYVW2
0mxo1SEgIQ2YFnICFZzbcIpVsvFpJ34vhDvYBPYJ8qXIS2F24f3fXzY8FGETz8G0Ua1otk3IAAnq
nXj78Uy+95Focj5AhQF3h2jHAfiwvuItcNyG/hTNG3Tah0U8iOpsbJpTTTrv4+qfVkATmwDQA7Zh
xBGri7PyucVYOC8b6DIzk3kgiXpqhgFijLNv7N3HQzpmDPlolNgBIQI15GpXisoZvBJKHhu7HOot
qHkeiGuiDTqenj82dGTuDjk8VHEgjH5IhL1foQHQQIaLbdlYSXTTDsG0HatkOfsLRqB6BL+FCgjc
1nsj2NFowOBi2ZSeD5orUPgSU8YnQELHpgy0K5gteEUQNq+MeFXZhQTUORsnDtV2MOaudkGp3JH6
FMPLYde+8cEoFuDBgC1w0OvBP9e0naGr59gKuu7CLlh6Sslw9eFoMDzcLNC5OdA1Yu0PF8Ab7zcf
RCYcSttNFRnup6a2y+nOCxtH3PYgdqjPFuEOETj0ER6laujV8Nh3Vrncfbxkq3vm8DUQoiLowP9w
otat3JbFEXYsDsTQoZZqPsdAYMVpVbu8hwBLGw9nEYRLvixqqMLf2/o/LR+ao6CD6gD+4a22fmC0
100GwJmyjrutrlmwQZeNziZsrvvfHyTcxkG6EeTVCEnfz7VfKeaxxG4BYrWiB4vw6Rt8mtxBIcRs
jUvlXTvGp/pIj83s4UijZgagCW6490bLxrXrSE3dpof0HiugwiGeVNIOOxaKZQKFmAtRk1H13utv
Dhb+F51tgJ6AxhCiV6uHUOmiRba1B7ohCRGfrDAad7Ji7Jl387hF4z4qB27nP31sdOVeDh1iAPOD
J8RBrshGxPJ+sP7s+hFLHKRTtRPfziKeuxyvMU+lH9tZHf5/2UGUhccFTj5Crfd2qrpMZo4WlY0t
SXkVtMrfD3iL3VZEn0LBrtcPEB5kvg8K4JhL7NBVJORXXbi0RDq7SmTiS30CPHoo1eG7vnEvSHmA
ER7O+MATjWxqsnLJnvSdGrxMYDUVFUCOtjbsXFWtXedzZ3U0bVo1iDSZaDLmEXSA27xj8SxTOFho
Oc4OAeNpxy2EhEh6WA8RQARJujQk+eyLAGgMVXGAF1AZBCBaxQEhOYUUDVxNP0bPwHNKYDh71Ay9
eFleHeNxJwfUun4cmCeibLAYPWtmFpGMt5N3Ls3Eg6vONVZ8S1wKMJhfe/GWWuH8FJEItSGoMlZ3
rE3Czy0PrOcSzNvXTiOCb5EOou+2AlIWrE/SyyMuoue6DYhIO9sbk6wlBg04kxkSYMo5MX42jPgm
eSh6fSaqHgKZJfHtrqC4vj/hEJfXkk+G5zyIBRBWrGW3U2g89L8w5ScAwiuyCwQPgsJzRM1z3ylb
6IbWQ+OkVpsAjK64dIslHiEgHTgE0483wuKfMRxQFyoflsbDXLufq87rklQzh3ZpQttaZz5xx/MG
rl0XeJUGIgul7IcN4PqiTqOZsM+kLlHELi27ux2jcBAZ4krvggTjjAaKJjDlWYlOBA+aorMR2XSA
cgC1ozp51gIeSNA14PdTruaI35dth+Na4+2SJ7paTNpNdutlQRs2y1mJH9gpT0Sy7TwIEiM+AS1A
RCzgp8ZQWO1m7uLhO7TIzE1QG9vdeHryxM5qh+5qqC3ImgMINe91x2aVzWAdEJeyNiBWPujQBOms
J4ji+bF0vps67HnhMdY9L9r1vkARahZpXAH9iF4NbkW5UKziGRFoecjHkjg0Kxdo3Vy1AcUTXERq
HlMSe6rfhJXw7vC+ntB6ZRb2IwEZE3DbZcxYhkqmeC6jund3UU+GZj819nIx+l1ibVGlRKznBgt9
RtDneNveqaGkTXvcYWcd8cc503NFWYreCHxDcGFPhYKyuHUmEJbLXHKNwg+RIBr30PkRFH0LFvJ8
6kcLbHh14C5ZQ0f5zYPOuw0+cq1YtnjKvRhCt4o2A978TsaktG/xdZownWwOxaeylJ6VzXx0oCAe
msROp3EYSEbmYQCjSRTONwYkSiyD3oj+khB38FOXRAsv/BIPw0sQAIpha9VjExTWYtnID+mI59QJ
eF8Q6FPSjdcRUe6iqhMidaEBQG4tiQ7/XIOB8RwzoZsC/OLLRblMSZ+VEEQds7gKugenTAIkLBi3
2XnpaGw5I5HAzEzfCKtANmKGS/GqSG/LsYYwYjWDFB855GQCuFXwMSHpzEiJNwSo9SngqhFREE0Y
CDgnbEG+TmB7DHI6doG/qcG24GZj583Vli6hYPfoDZQxdJpaERe+USXoEETszHk1TdROqy6aP89M
RyYLvEo+OaOZArT6DdFjXRObbFqv1d+tRATo0/KhqL7jRhueDvHS89RALf58GcEvnzW8D59LupRi
R+xuIlkPVrSnDv6tzZXF5+/QsGNeroMutJCFa0MJz6UtK4tGCZriSA7lvIk7Y56gsG5dQoR00kXA
3CouhoSRPkXQT/zNbNMe+Ntw7LYTyFSrIlC9hkRMaPlkkwyV/DGrBe2rTl2316Ub0GET8M68DiPD
X/NdGTwODnUkus0ZtsDAPUvkUSSqF5VU/Z2KaoJf7krw+3R9W7sXbciQButphMor80MIjYmhX5bt
EIKOekdKMA4VS1ujpYEZAx8VQtRAphARGug57/R4RuPFKQsLr2kI3oOmpstatFrsxPxzq3EK2Ltv
RL8jIK1y0eZc+kDcg2VI5l1FS7dwK7+EHhHvvikAVq6EBod4PgJSYmWjaTue1ZYvPNxSIniVdmhF
lyQIsPORmkpA6jGC4/dABD2oAmtR4b9rVqPZflJemHWzDOuC1GqBeDjugfDMGaGhBmhz49gp7Wew
iTC4eCs1Gv6IChdbkVs6b8FOlLqQailT1jH2eZiCqejAB1plgRRWjmI1u7KUqL9S3/uOt8KcQVbN
vgF0m6RglRi2numQcO0RYRQhGe+8Hu4n7zu7kjlCl+H5Z5IlY11plWmERy1mtuXJFUeogO+kl/Gi
A1hv2CaUS5MuVJ2XXuNcSoRjcAx9IYPkhVnuDQ9oUjBKvzOLKbyG0TWPJf8eSG4+zW77A1nkTWW7
Z14dfwJvSb9ptf1ZTySv7PYzSJjO/MG9C0jfZ/bIObgfodrrRdA4rkzw4MddmxpXQ2PdGi/HatIX
uoWn60HSn0J4zsmiAKX6aRbnvrArDCHaQuoVyBlFp8tJRdOjJ0SV+y3qCtFCiripQUjDpz4bVC0z
HfRuNkW0gc424+eNxjpJRjbWYPTOmWh1U9FIXc56ABEJr+D4Mt5MbAIbB848i/vx1Rud4XvIqVyK
Jp76+8lW4zmN9IGKA687qKN0estDx8pnsEB/46Z3DcaOvZaOZHQ/mboUdz71EMeC/OW+dqYSzQ4D
El4NBrKVara3TsKaG38k5tHnzpcEhDqXXl+qmwUnCGQFxqk/k4HMETCTcXczxmj8RTw10zqbhfC/
jyFFggTUc6V9PyW88htMCMoTs9IvZeDtIEhzF0ph0lZBitQKeFpV7icR233W8sW9Y0MbLGkN8etd
qLzoLqpn74dUPMyJR3Rh8wrhR23nZsGtxNq6lxm6Uw5yx5M9fS0RyjYZd8EXmcXtYovMqMkugtZj
Zcbwf1aOjm/3C+p69mXvWg2UKhOXno0Rx2noZ76Pga/OIy3GawvBz9emtMz8CJmn2SvQvT2RopQ9
pAsHe9SvxuXLuV7Max9EsuhnS6A+USW5grL9kyJ2/b2rdfDKVSzysW8RWMiqf1wAPL9dYqRDDkcE
262xw/kcINOBpePkuc+DreQumX37B7LnX5aEedA89NgnLfQZwqOucCzH+mG1VF72STlmunU+V/E4
PaFiB8SrFOfOaJM5bWci4aYgB3M9t2zXjEkM1h4OAgIx1yaNpc8QoST0DPjuH2rp7XTUJYoDS+MW
rYhMcSC6zwdpgW9Yzq6+h5j7kLfMIwXajuZtPYoms51KvzZQsN7HwwEVZ48uDDvsLqzns8Q2N7Fl
uiZtgQk8h+DlFOcELEWvvNIM12hvAZ8+WJ18mcuuU5k39XOBqNROw4mKjQ5VUsyz3eW164GXHtBO
363doplpV+hyCuo8jky7A+uJV2VLsAznpaE4siiNbUbpIR0pwyRvZRlMEFu23a8+cL9ZUi2PpQzb
TwBeKoRQQ6LPR3v206S0SbHMJXv2WuncCxS2LuMG1HC6XaD1KJl3D8Wj+s5uXAURiDYuAdETjmoP
0e1NbXhj0l5gU9F4bi993GlpNA3yfOButZ08f0bpWsp00R5cSiBw5HTjBGeWVV60lqQFyp46w5hB
kGE6P63BRYl4RbRZwiOaORPTaLKjkp3bgIvdIAicMlB186wcghALR0PrAsG1xTMtocXb+FQ9+gNf
PDAO1uMIeqiu2pbDuDzXIFMBAAfs6AXtcKFvjHHJDbK5kIZRHuSjQb6rJhAR9RpeQ8TmfMYqbarE
qSx0wk7Qifd0tBEKUWA6sc5DoGzcqsuC0CoNtG3nCu+Qmbi3TYCA/KypZfCNOr2qLygtYw9wJFyn
VyWwjaghqVHNlx6NQ5M3i+wRsTjMK5D+HXkRjz3ij7jFlVf3lnPvVxbb0hiBbTpG4FTKWr82UGhx
Dn1Hph59fB4NXA3YiBn7CmOQTdiIGwmvPxWahszezckod2PIW2yFeKruQzH28na0/eEm5tbrMNhB
rvXoFB5P7IzLwNp4YBzD1yDiIUGM8zr2iaTbsXOju0PRCPxZ3L6Z/eZZAgWXT0t7U1tyzMK6cnBJ
IyzLIhIfOJPrEI/NKR7AL1POjcybpiJgZ5EIuFJNkuXZtNIXuc1RZF1m3W4WXLJdpqeJ4b054B4f
8X5ltWXlih0cbYiER0WcaAfk3RUzzRNYpvzzipTZyLymCBH8nHfVEF1F9kgulcXkp9CqYrb1jZEZ
7Wh1BnUDD0nmCdQooMKqM9HVNd8PnR4ua+m3BQ4PVL7pFIcFhLJGfzPZpEL4E+LnPg+vgwV8gxaY
XpSF0M406DsG5yghe7yoBjDPTDxFemY8sxYsS2rPXXMDxZmnaeD91ou08w1MpRrV47bCq8TF6yiw
apFSOugLD/4pypEHGjaYgUfUGuwx9wiwpilDhaPfmKSlfjpDfcsDD5mf4AE5BGyH0DDaehOo3tDO
2ZNt2FSXwHF/cw1Jdni6XAHLS9106RRpU9bX6iyqrSemB/EAFg11HZexva8oZwXv0X3QmeVruIz0
ZnACegN+4EM3dfCITNsEn+lUfRoNUXWp5iQ8p6O3je1K3aE6sovm2qoz3RPMrSRQ2nNAMJnVrH+u
yHy4N+1l63QxiKErxzG3ZYT0Uup6xr5oSJyceQSiuj6cYsYYdZ8QPNT3opPMSqcQ2fS0sgREz5up
7OZtwhdyH9MQ9XgcbHLdkbLFjkVk/wU3YwWjYshj+FJEUhQBRqTAyuOQm8Vm5S6ewvHzPIx2lTUL
RCCtDvpR6ewKN0MlsfxESl9d8jgsM+jB0SgsBqdeLisvkEWoWuvBYdpGn4ZdxnWmKJ0A1bI/oxxe
fur6cFqyuVMvmjsPyDD5G9KCUkOXoA0BT5LKazY5QNshjtzEUXdZq3JEiK5KxJZ9tIypjQc3eLOp
fW+JcX6tVV2fETo88UDOVhZbJRBAIPDDRdpGHn4JMcfrkExw7GgD0PxqosuwPNjT1H2vgqHcIA/M
nkk0+U+CJF6de8KrCwjSxF+jRZcFm8IJH2OE7YgUobCGkLU9YoUZtW9KDz45j+v+FQ11dTo4xLoK
Iyum56Ei1u3YHd4OypUajdAuRTSOIOK6pEmptsirMVrQWQcPdWVxPCsQ3X2xY+LnDdXdq8vHFtQY
sX6cA2V/8pwhSiUSRnPRBwKSD2EPaGIeu73a2pbThThoLL4Bbz+r0kF4F2XlyXJTVWZK8F3diKUy
RjPG0BgrH5glyywxVYTgE9PhpiUXGipxC3eTglZY/YzWdnzReMJdNn5gPDc/gGCDVKPK/yhjglAf
bHzhOedR+ORX4F7MKjmGCh47llPBpR1gPcnCWK5MNF5FyyTIBhukm/Oko/TKDVvbSgdXsDabelm/
SA8RZVYPU39QOQ4XVIVcx0bw5KB5gBqtVT47xv5Wczj1PFkGdJg7M9IoaVdLet8kdocgdLBdmS+g
mgaMatYWAZbdIg6EK2J+Ny9NN2UuFxQcjINyaQb4tfPDim0qMP3CIWnAozFMx6UEaiVuO7tJQVTQ
cMR3iL/ycfT7LVIK7YCroAntAso8w48SdeI5LyHLC3Fq5JuuehRjLxut8QxumghePVZa7RPPtA5Y
ILkDmbykWdIgkZUCA+uEpwRiuUVcJgtZpjOGCrTJkOvFq9Bt8DipSuXfq67FE2UpR+Nlk2rg97Qv
0fwYNUrkfIaiW4cVZ3lfBovaRG0VYF5VQG5GXOBm2y82FphaS4XIfUog6dTMpkLpQzIH6aUIXc6x
j7bNzOca2wRHy4NX8TVhu5lKSFwZQDCBsCNOcNnPdEqQh4rkLcFVZSERs+CB58PVLiDgjroWMWgX
WRdjp6OmiCYxDKCQ7Kf7roNIahou4NpNo6VLvio0+Dip9KERkyL1B7kJ79ANnaORfLhBXwguzX5o
4JFCLznwF9XIVuRgAfMrhFiKfoF8yAgHCrY0lS1KBj+8gQSfx8QnXcqHpLEKUKurCKjXXgaZ59n6
CvS+g5P63BtvIhMZmrWOJF/xieGPvnIRapaKk+fAFfEP7i0mTG3Klo0Hfk0/a9Duqrc6gSxXOmke
+ilD1dGFrJ07DkUfzsjZEhvJt4yXbVJvEhl5n3XdEi8bQgvko+HIAHWutQUeMiDnkXdobakvAzE6
4pAEQ3ajHAxRBTJb6oZovcSZFScLzevEsuJ8RGsJ8tUBXaADjqgIx55ZI55qHFTPOyZHEiDj1/m3
VRvW3i50wg50Rapi26Bs7AYcduMgAS+32mgfBY03/T/qzis7biRb11M5E0AvePOK9EyaJClD6QVL
oiiYCJiACwAzOuO4E7tfVp3bVZVHFFfz7b50d1VLmUgAEbH3v3+zMgC35Kboa2ZS56isPgaK88mX
wkH6axDk3kd+c/SYh7OgxLKd1F9NedS2V9Uw8rNCrpGDM2iEe1S6FNNBit59MlVGV4/9oP0N88jQ
WMvAH8N1t5jGozWFoYhrI0qX1ThkQX/XejWuqha7/GNnqbpadwzB0+fZpm65TbCc1TcKgjfKEj8Y
0jivljkDD8xbH1h+irzrcCgsZ1WYOKfNsWXIiiLfcvJml9VNfjN40Js8NyvcA4Reo3F/UqYaXbgy
88LrSChIpsBSp1T4qcyPUWf1JYdmEES63phjl+QyHnHmKft9Lriv/mrxAjJs93XtyYodqpH1vNKi
zupTyGlM4iW4O+00gfDLyjYrJdeSqY6/maNFmIdwCKF9VA7FPV7yTrOsm9Z0SAKtu7L8bJIV0cdk
1aRqlwo1BqshmmSyZmbYWSsfYK+JtcRkfS2EGii52a1Xtuqx/YvbApO7q26k/11xv9IzFr4ERXIs
BfXrBv5nOj2NkLKXg92LsAB6pNdcZ1MARG0busg2pbHAJIvbpGmjteuO/i5ztFN/7t1CU4Dk9Na8
/wV2zplj1tmX1tPZcmTyPsiNaqymRsfeDs7RFnX9Y7RShbw4zGnUZm0wdQEThsHgdCn9/dRQ1u6E
34XVJm+Fk34GPGiTWzGEJdVuPUfTpnJMZaw9Gh9cmwSDfHCCMVUvwu0aYxe0YeXhZlA60ZdCdkxS
hbIInpg9lxR21MEa38CqGD4XBfjIyiC1p6F+GpJ8bRgYqB6NeV6cq7FM3KiDmMkTuVuys111mCZh
D3jluR8cr5Hnmy2nl370zIfGbfHRHvN5MK4TmUyf7bnt3aMeBzPfJdZURddENQUju1oWXBlYuQYb
zIKDcdWN6MJPg0DkAfCbsx9nU2cYW7NBOMFhGaYR79SgUcxlNY4vowVn5impDDO9dr3RHU4uoILA
4Dcx5pVjuJ6Im8qfvzleF+Yxr5Lpg5lBEdjgrRX8LPRgATkDbkTmlkoCp4RpGH13PfKemFdDm6jg
XvmBUJz/ghpbWz7jcLMvelBRpwqNDYB2Xq1kkmLV0PSV22+TqWyqvQ7U9JO6GzFkOyZDdJ/ryZm+
5lXaJJu0scwJ56ylqjfCmHpyt5Sgn1+ZZeDIH3aayJlKZ3aiDWCm0bHDZuMcGyOjsBUD9OwxXKif
1qE1LzOdhG7bVeaoJnuBYIRbkFE73WOUZLML1TCwHhdX1EEc1LXxuKQzRjx15Y/TqvfwPdzZSxn0
KxVMfbG2ahM58uKpIj9AxxXrpLIjdeysZXHjzlycE44i7qPESFGsLLMcfkQpLKbjwugsj+dCGafG
GTUHcFn6jy7d8DfPzuriZs6W9KdjVqMReyJtjIckDP0HoxIWf63voujL7DjJdAJP1Y8zXEf/qgl9
tRwhLDbpfpxpIq8HI3PFVvZmHe3gvw+op2e56GLTyiL07pTI5eOUBuQwds5s9tSVbfYpOmNCdNO9
R4ueDD8AyWjBlzZbwt3UgpBsE2uwqtskw+FyNfKmjStPLm65zarFw8+at/sOf4j2lkKspFfuwrba
qaYKxS43Z19fD03BEQ9ZyPuSO7nR0LrSy26sRNF+hvSyrEm8JZ+pXYZjWXO6xksIm/oqbEl13E6p
mz2mKuJojipCpGajL4HJleHWHAeUp5tKpeKj6go82iZ7aalSBtMA9q0yCZxjldNGQG770aRTN6/S
zEzylQcHLK/XLj6z1ZE9Vdi3tMWMRUyw2p6Fbjlbr5/Kn2Yamdk67DFW57VcKmfb2mTRrTuGv9ZB
4FYut97QlA0xNYKZUswfL8d9s0gu1W/SYPGunaqg6i9QAkx3wjBHkKVaFdk2yHNVP1aDJfWmTYie
BSTAaX1VRxrHKWVX6RPucZVgqMmUOo54VcdjXZX02eQV924sbE9I+vKhk6u884qv0bQ01rpVVfS1
LAeKF5Owg2zTtwxMqM8yp5QsuiTXt6nlYynOasjMYy96QDbPXfwXfJoxLa7552KdmO0AH7wfyO90
FkeZGzMLyqt+Zmi6dkxn+u6WS3FkkocV+tQJ81gWbsOS15P6Yvp1QAc9AlxTF+rso2WyOG8jHAoc
BgRi3vFIGN8kvLT+BrPvKlhHRrfs8176zPKT2ptXGYJAYzOUZZBet/wQymvH7QpC+MZWgcpkTXal
Js8pd0ud4HpdzJbf76YxJewJYBnYX5sNLXTHmahRk9bpV1uXjIAZfoCzA/cApDDjNMx4HOTysc6k
Mq+iwg31lZvQgR6WMKA8TNFUtZvUM4Zw04VZU1ydB+CwPgvwUdevgfsmMxiXvUlIzrLJerNh9uTq
zorHKjf3Wurqxexs6IwZfM6FOikrxjhqminh6C3qvfZSSuQWi+zrhAaaEmUeeGJjGM713svPMcvk
FchgWzO87c5JVlTgSeXOYiNlRCYLm5z5lKikXthAqiW9Kpl1f5+jdBKbOvJqEK2uPxdgwDDlJm+w
Lb7BBNNstlBYF4pRzt4H24eMHpea0m1tzKryd/jyZhE8bzZzTv/G0Sc5NryR5lgo6wvDWvtDO3Ac
OWZiRHufSE6B/3wmDU6sxavXfSHK/qGlwmFwlpTGy4KlBxEcXNJBVsr+RFEivLXkWC/XU0EsoVvb
s1hzr88d6SLYHGYrd4cV/gPuvAmFPSf7YRrdeS3zySoPwPQ1aGFo5Vm3F7xvnwPG73NcdKBIG1gd
WGv1puz9mDCwTDzmuIsx4/crW+fr3PeWdrto35PfdO8n/b2nzPw6waW8uR4gzqerxYFQEyvDzqcj
CJL3tRKT1a974ajkoBqXGYLSZjRubbf2/EevaKO7wfZGvZG22z2gzZ0H0BzZeOBgjdWuGDg2DqNr
X38QljnrXWb2nnfVGm6Y7A3ogdF+UJpLpLyZs5jqCX/agQ6apCpr0c2dUHnBRae08rejLOdpHQmN
HwMTEjzb82Qom81gTBaY6+zhm7WkZBoVkuDuHaLnTn1tlEDgsCorIIlN4YLoPMEJ6L5OGaroFfeR
iX0R1L7aLIMKbkRSuM+pSosPC09vkrGYbcO99nzW7MbqguB2lulSx5E/10C6lNKwZcidHnb5CBR4
qAUtPqN9Dwho48xa1xx/ZvBdha4oGJhKAu6mCUt4yrSi/pYaLnTb6pwuvZplMxS7kZNUXdnSABdf
FLzIqyXNXPMr1pyddW3gAu0RSRYmDjGkzay6T8FigxJfwzCeprWLUU36KchKKpEY3f9EllkRIrRY
6aCkAbPsvNTHbJnLKB4nWQ7bIfBVd2hwHxmvJkGftwmGJdN7DAMErtqdcO2XBMvQZq0zRzSxN0qr
OHQ9eNzKxm7+2ZGaCWnTph5c5clv/aOmWPshPC3bNcl3NCJStV5wPyz54j0GndYkm/stGT7MBcTL
CEfCYR5BI3Ylzt/Wt4bzgwknIEyrlVZ7aCpDswPNaoeVT4nuY0XtaQRsrT08aHucvjD7y+QmdJ2k
jrtxVGD4Zub+7IQwjFuWlPzYTaP5MfN8/TXoc+/U03xR1o5D8x02UyFj7QStXmnPK+9Hh3pg7btK
MyAIliZbBw34RJwkzM7i3Lamn35bJOmOZxx0WB17tt5UE4Pxm4KGnT9Yy4Qzqrfcr5RhAA61x9j1
GqyTwgm+DfEELObyyZ4N/qfB9BLudRs6DKPyfMqYRbRqMFdC2kW+sbjh/vWMU0+ImMS00GM4YdbS
1TqtHaOhAhx1pny0tzCiu3SlyqFj/1NiUVsIfcWwM2qPkIoG2P9JTY4NR8kqme2F2klJuTEwOqem
DtiG54wzYm+mqaCh9XwOujxTU3QNbdu31phtSGtP0Zw8gTR0VAXCsJaND6PwB5mnBgNT7df0xm1i
bhxRdvnWh9f1rSstNSM1nimcDaMyW5uoO0/Ne8RP9nLsslr0myDsKScMv62Zks5jmV7Pto0USLqB
to+LxMsX/lFTH1Mw9nJtuqP7EJG7EK1KN6qOPP0iwuU85dwWie5/5KKr2lVtUdMS2FCRPC/zqCnh
jtY58vQcfHCVj1Thq0WqkqummgPDWnhOx8K1qHvJ5kjg4g/87UO2jIW3MyqmmTg9Ds2d3xNpviKI
wQ75eCGttVXoEe8eLVSwMtqQgX6Eg+O1ziKDRIhQZs9h0E0l5fQgPgeYSGZxK7ukZ0rNWHNVtIV9
k2bKeCanR32EHIF+iJgL+dNyoctsexWC1OnJ45F13jzfZlkV2XdwcAGiuawcLazA0Q1KQIeRo2f4
p2mkAlxXVa2/DuAR9iqkcnroG42/SB2EKgVZd+xm5TFvxW+Khuc0ppV/2zO8/MRrDDFGF7qmEUwn
lcaK2SzZLGXrfHDdtraYE/NKsrX3mhb77JXkRD3B560MzyWNhDUYK98cnxK6/zo2oibtzgPT7i4b
h36CICZ4weyeSPjcd+dn07O9+8ARzhflSeY1hZFQ/ESArHdimcjrTdPqG5BmcBB6mGYCzULvm/aJ
nAkAQavYq3v3mpyogZwZgm8ezCmQ2V3VKAPscGBxrXF0954NtxR4nIZLTsuZlv6zV861cWojp7di
YUGHIv4z8X+GZeGTveyU3VZCkYIFtYw1Zdhs5zf+lIPUd2wNEQ2kYSVXQz4I9dXvnBY0PSGhl7Go
mHVcIFRNVqVIkPpaqp+ZHi+GGdyRssoxnnZcY5x4CWbcZQ2JAM00E9m1JTrCuxpRtaxVd8T3N80a
7yYUnmtCUcFMM4ZWTJHRLn3+02YJjzE7IAp+aDJ9s4XYFRqHFm9SnnGXA8+UqQue5MrZxJapx86u
KYG2bryJIdAIay/CNDewr4m9ivR2jjL7VJeW+TOyRB+xoc4FTyrt6hvPdRd2gmVafnqlEB8NWMxj
XADr/+A4G6BTGGgY4t7Vetn03mJV8A36ov0woDios7jzUudH68pCXS9nCPpnnhdm/qxClQviYzLR
rnq3nsRKllH+nfkokTKDHurpUKdUwHEgR9hXWTTNN2eMpl+Xgy5uFOwnLDoKs84/2oOfUR106O92
QZOl9jP0gnHY5AB0y2c+cfa3lYmt8jqpA2BPJiMjhom6gpdT1wRf1/nQl9sqX0JvbUjZYyjcl93s
7vkdgIGj14T1oYyIhdiUXQKmX3oprQbmPa0iTAmKMyS1zk0KfMHbjAUBwMcAjrENAcqeCXgPTyHx
Pzd+UnpfUJeo8NqoJLNYUwkqyQkWRmzbrbesSmsuxcFO4TF+CJkj3kxZ39brqatltpIdG+G+UzKk
ghpbe9unaVSvQyeAkyBAeupb16olSUpe7vQU7gugR9EkmUE2TgUlyx7nXH3OWjuBBKVn8OkGyBck
DZvZlHrvq5LBsuzHKDXbT6PZ1PYdBQ46rIKDrHwuFnxvr8rW4roMOeksv5klbsz5CqvwqUlozOpw
WXvpmDLfFLKxNyEte0gAT12ke4h6dXVtpCHqPeYIc52sxwTr+xtr6KENUimFiGka3yTqVUehmYax
Q903QIXNqpQzUngj296WOV3hrkYiG3OPIsKoakgWPk/sOXNV0V81ztJ1TdxNWug4bafqmVJkRLo5
ecUXNRXoDIZmYY4w8X58KEeoIuueERSIvTG138ylSuXJ4pkEGw1ZpzxGRoYGVNZag/777pTez7Vu
9VOeW+ZwQ6RTPezh+8l8U+klgWk6kedu72ZheoTgpM7Pjpe4XCnHS6Z1WtvyPJQc8fznmXXMeEyO
w5a9ylDyoWElFisbVq1eTwvmPtcmZ/Zn3t6p3SUMWV6kX+bJ0erI3tikc1fNN4Wk3zskhd/Cg/AK
P2RFQalZFdp1Cex1aTK/lVj0u+vFQRyzyiBAZyZniMnQ3ygbjo98nL30FpvCpKCpTfrPENkgvjmF
YByOP26e7tHAhqCyBk+Xo6Moh+/eUBYZ1KWlIZGkJKDrjHNU41XF1JtkJJRtQbdf7MYzKIDHvAru
YaWUoBKL6zwnwL7Fxixc1wTeqbjBIBlpvkmyqoMFa1bCg0IKKo53QWHC8dq6wRg8ZbkDRaEoIQNs
lWgnFxzab8YrT0bVvPXTOqi3PUhJeZVazEXIjeLnrJtSSM56QxR6bU1zF4HPDUVOmNc0R90m8vBL
2wU9ggF0uaIhNmzpsXgu/bmCIGQPjC6x5tfRLomgV30xrIkChvZnbvf2XJrZEXJ2Za+zWQX403Y5
CQHMl8JlA9uxpDSaATzjEk9/524we99ZSbAhE6JX33Y3xF/Bi+RRm8VxsnXvQm0czoNxdJ76kdUg
rA+mPZ0HlNJoTWqNxbhP7Kbxry0jMd27sV0UOlT8fqKDMtoBD1MOdCMDZkIJ5R3hbIysm6wqneop
8dtUHWuaU/AbVRKq29jJnNPIOUBAtd0Y5eeuW4Dp4b+n3TejYEp4Ek1Sd5/aGoLodWQXM+LFqMEV
gJmEm4c/8nZhRhQXGXi4RTlWglLb2p2Y9+mqIjJB19bweUidwK6Qf7gGvJwlCfplY7lCdF98UEVq
PIb2obNCFSuLCk+hRfP2a0zanzSsE58aEFNxzHDtpBk+8P6bIxHKpoyIzxHRZJe3LuoFuRtnCSHI
IE88PWfY1/iPR7nRklAiGmTNswxgc8xN0wJRMMcPf9R5WOefA0uaxmHwacPuF8TA0FdUIjLrbtHW
oGGIdMvwpe4JcL5pzDwM16QyBGo508VhyVPCpsyApSiWfj7WqZ8KcXTrtKvsuzGS40KUpGsk7bpa
GJHsGrc05C0gW1sTJKG8/LMfQKM55nXWzXe6q2HsVWVUR+eTz74uF/MsBe+66JD7laNiH4yUvT0q
CmeVY/G8p/9lcJhTxMEEaSEromqALRibNEXPsm/gDY6CxjiOgH6P0eDSA/cj/8dxMOmvjGBPZZgG
MJjwFZ6TXT9lqTvtEk2x2jxGRQ7ydCgGAoqqPXMQu2y/hWZesyKFhLU4H8PGQhqweGM73I+mOdhA
SR6Ryv2nEajFYUJUiqKZn8uupvnbsrX5Zn/lTmOmwq2eelCyyYDEna4da8lduR2lnVnQHvK5w42z
nH2IoE2TRFSxmfLgA3RdmCp2T5t5IIdx2voGLNysnLt1PS0Zc8isH9Mo32jT6fyHJEmyoo0ZcYZO
d4Ag5k1439smR8XItUWPjp8net8yV1nWaaBSYFFZlW2sdRfu+topPikxMAbOzdS8185S/sxRxZAN
VmjvhWNtdKlIVfgZO5TkawRJd4gbaMUfiiGMdpNpLe2+xI/1q9Uq73NleNETNpDZiCCm7IjPa7OI
43rszx63KIksVCx5rYh/Yrq9+kPA9D96+NOf+p4L5f3FP76usv+HMv+ueake+/blpb/51vx/ocdH
afa6Hn9Vt//nv1/+68fwX7d1++OfQn7+4p+afERk/yKpEwcPBMweox9EV39q8nEh+hdW539kKjF4
QDj1b02+6/wLd+oA1T1qZytiKP9vTb4T/IuEMnzy8OEgJYf//E80+f8UuRkIBwMXdpZ9IW7TsHga
wJ30AT5RsVdpau2ycDH/IyOZvz79QtIW+Ilpdoky7oHyv5R9l50nK9u/3er/een+7ibw2pVfaCw7
azgLMMv0AQj7Liobptxe4L3zwy+Ehk7f9Kq0x4T08eJrg8z0gFxi3Lzvyi9VvmMnvRx07aHToc34
0z4a+BP+R2rCf9/yS4l85C0us3aZPri0k5tBG/U3huXROh3L/yy15q+vuFB/ar4B6QVfYc3DdKy1
2AYEKL5hcPXKY720GA2bSExpESbkJPrpOnHdT1Nvfvv9jf+n0vKvC2ed/V2X3CVjsQCMRffBCMta
tMJceQDgqzAz33hv/unI8Nc3XOgee1QsS4WBxn0aNMuNRCi1bz34A5OX9+de/UxcGb7TuIvd73/S
a7frYv3CWXRAZsvwvhiG2yVFLAPC9VbK8GsffrF8vQhVXOX5wT2JtV8NSXtbt94b6to/Xsg/j5Kz
08lft+pi/YoQRnbQDeM9+rKNrThPAcPDBIbEp5CZUrswdFkVAty+2BgVjJN0L4fnBLUYw/DkUEfU
+skbi8Y+vwG/upiL9a5qq2OO1433A6xH3UDETo9G+QAkQMWFpeH3CerMxHR0tA9j+BRo6KosWanU
VWJelxEj7T//S40o2u1DaRUxY4Ftacwbo/7p0In//nlbr13pxeZhhi2CsGwc7x0jOzjO9zmE38wd
caZjW20tPcPYFegswzWwrUEnbrs9aMe59YlAxdWfZ/4/vHf+vvv+4aH1izt2GaEgo7IwWrqUe7Oc
YwLTyNBQMTFQO8vnDsEwsg86fCL6MEm3Vo2pIkIPDJIsQB5oBYmbEPPY7/nDQmwTYlaGt0wI/nAi
/dWVXWxP5RyIfDCa/F6VAKl2Gxz0ZD6F0MiEAxG6lygggbTirGke4SwNCI1HAsu84tMYttedqX7m
TXSdN+UTpIcHoPWbIcqfpi79CF30hTw4xFTTlSbRsT0XqJZxEwwt3XnWHfrE+ejr9rsowRoSH56f
NX1VY7lhQrqOsuw4QCDJk2TfhgxDl+UWufwjdcGVaSa7YQiOAM/00ebV+Y7lVrKes/m2G4fd4lr3
BbOmvFI3FTSP2LHVPhrbXZbL+/xMNlZGuPUkUdBSftKG3hJwsWk9DLMRxW1tOV15eXMVIHXoRsKo
5XjrIA6REjwJxhJCheQ0q7dMJl7ZBc2z/Pxv/g/YHqbK64U62SMHHOZVcA9hN+4GaZc3Zle5dxmS
7DgZ3soMeGWjOpdWf//CboIZ5s0Fv6EFtMxbkKXyfYf1pQdeoe3cjUq7ObmaF2JhIEqL/OX3i/m1
y77YvN26FCEJ4+qklI18wE9uwzB/+P1nv3LWmRd7N/LQsmgCT50gqJ01dpOX3UPDhfOvfFDi33/J
az/A/ud9dyrUJ4xyu9Oso/vBlVeFKU7v++iLHTloYVZ2KlAnQxmQtGX9MBSRu/79h792cy42UcOb
QqNw0u40RiE2yZ5AMQUTYyd6037Xe4Nf3D9vzeSFUaN8qz31xnxaDGYHKFTfSuL49X13o4stDhjH
q0YEZScdcN5EXtrudSuyd9UUGL1fXHo4FV3oyu4kJ/klwGeByNeX39/41y78YqGW8ERz5KjtyYrG
ZZXMywlP++aNM+m1Dz8/7b9tO0FoyH5kbnaSiUVYAFeOfXTwrrWK8/U/P7xwAISJiFInMUXPCzPA
GDDljVrotQu/WKvSRj7g1nl/ggW2q1rdMFhV5fZ9t/x/rdEZRUPIh9tRskUBt6x0wjjvfR9+sUrh
vLeDcEJ2GZQbe1LmPADn9q0kpfNa+d8nuRtdLNMS/MTTedefAJYARBZGTFI8KlEcLbn81G5+VYF4
n7yiSt+wMHnlSYQXq7bzwe7BxLhZjfjJ+7RCsNq9a7NEi/DPNyhiSiS027cnu4WXn0VBENeYZf7+
QbxSj7mXKX+9ncNIbIzmNPZB9a0qcSmBZd/FckzCzaImcyt4zVZn9tBtSJRHclaZIvb1rAdKBnVX
wT3ZLsE8fIR779zCdLZiRMDBGqI64j056+t2Hn5AG0arO1r++16gy0yBXpTBhDVEf2rC8CUFzooH
aA6/vye/LkPc8GI/gNGTtFFf8jADYewxiEHJ4wSfGPlvfCgl10OZDRsJG/rw++977eU5//u/7T8L
VJAIVUB/mqQZW9CpYqsnPPJ9H36xRxDGlxD2ZXDUkpEOWB/0RC6/GeB7viW/WGnhxSZhOYYCm5/7
kxeSt4dlTXl0dQ8zY7Csdx3ouLf+8+4MUP7d0BftKTNqOgbs7jaBj+DmfbfnYqtIlNP0+RR2p6BH
F5F63Q9/Tt9qdv6wbfzF7QkutoVwMuYyZyx7iqzIPZh9bR3Rbj8HpFTGEKSXTTGNxiEMM3EzI+WC
igH7SWZB9L5fF1xsHXUg2WXRIJyWsnuom/Y4VG8lpL3y0gYXh32N9h5tQ9+f6sB9bkz3h9mNP37/
TP4I5fzVbbs47XUywfkP8/ZU1NNwgLxDCBJmZfSr8AKZoaZwE4rJXYsi+OxnmbvWylJM+ybzyuih
6/qZrHbRkgiCB6PhMSgr46bMw2SrCQmhu5khcCZJCQcBckGdiHa32L7cVI2JbVDmfVDYHK4h/ykC
pEN7MxpniwnsY2J2dQaJ6E32PRIHRG3a2Ya5RP1lKnUfzl5zyOQs494f8lsjcrGh8hkRlfYSPonI
gImXJdnWmYX9WCMge0qEnlH7n6ltKAs3c2g+D3OHKl8HxXoWzAKY9sC2DHxzp/3oKRhhV2s7RP4G
yTNGR/WdPHoF5Sp/52kTXCyIThsSFVOtTn05CRjSYkFcVr6x053f+1882MvQcj9rQnfEwus0pTlh
zDms2tysXgI/AHMI4SD8wQ+IrYLOY6mz9I3C9JVd6jJ7ZGwxsExNvzmxlWeHLqnObKBSHSZ7fOMb
XlsNF1u4PUgpML1rTkmbXBulFca1jWPQG+vh13ftMnJU2BoDD9NtTkDxwyrDrWM1RgECm8zAeYS4
0zeezms/4mIznxZRNmZgdaeuUXeoTb6aVf3h9z/htSdwsYlPuSjDGSYl2bKl8yVsnfKhMpd606Eq
Xf/+K165ev9ir5uhqlYYAzUnMzOvdTP/KET4Rp39ytX7F3td28x2oVNqJEgV+AwPCHDR1Zqwl2AE
/f7qX/uKiy1vcGwRmHPvn+zcjK4b6Fd7+KDNqpnD6V0IOe6WFwepMQRzO9v+yYeOHk/u/BGu1Rvh
eK/d/PO//3sJA4UXAyA+mxHyEA9Fe9N070P23cvEJVhsQ+oz/ToVctV6O5inv7/lr13zxeseiNBA
eCZ8OPY9fCr9LXWi99Usl17v9jT5qu1M/xQgA10FCS4Fhe7+s7jb/4eAu/7FFt1GxoLiOvJOKkNw
HdWTu8LE4A1L2VfuindRsjh6GqE/lv7JM+pi3cr+NplhT/7+lp8XzC/2f+9ijbaTgtnUNf5JmWNz
qxMGKWnU5vshgqnvRK7GFEQb699/2StLyrtYtThB4/M4Ot4pnNREBmCNJCdsjVskCtX7emTvYtUa
UYQmyLW8k4Z1pn31ybCjl99f/WvP4WK1prme7aadecjKgBhkdhZkKku9cW9e+/Tzv//beoUgm4kC
/fVJz2hbrbB6HDPrfcfIZUqOyCJTObnfnipIm9BlEFU07tPv78qFUei/3/3LkE8f0/qsIGLuNBXX
VR/sTBQwctra1YckS9ZdczOhRjet3VS+2M536Xw23eXo+IcAKu/5n9RVvojtkryx71nnN/dXb/TF
weZm8DME8lHCYDRC+QnHDrm2ILbAiDmYyTWDCne4C1RxEONtdWaEo8oflLubFGDzeYih/sP4kr/u
zcW+oIuiXnwfd0yKg20tsVSZ22J4Y+m+8sZc+gUjJc0xvq8wewi9m6BWV9o23tqJXxmjuZe+wHiz
+xoSU3kKh14/e1kxHMom/QY4jw/94oCBKm8+THnzHfbJB9dqMGQ1w4cJNfCq8fA/KFO/i4WAsIde
Fjk2kuq109j6brTc9L7u+HNdH8IqqpsveP2MxNLYXxk23DhKyXfeoYv9ZmL47w1JW50MM/tp25ki
WGVc3vjw847yi/fMvdhplhJ9kGkRNKYmeVPPPYwIGjskR+U3O9XvW7mXcXCaCRKSBC1PQTp9G3BZ
8PWn36/b196ei/1mCbraUefkrOTMWo6KE1T4t+77Hykyv7o3FxBH3meLypZJngZmlgcsYa3HhnyB
G9tYsICReXrAmLBpMItS7bqHVXuLm698WAbsFDrdyK0WPU5kuvC/Z3DIrkOnMnHYAzrs6QThQlgf
cEK1t0mvXybcYtVa19qHKEXXUubvm8iTqPHPLTmVS9ITmsTNRwfQYjhGR7F+392/2KTyBSEtNqDi
xCra+UH1yevlGxvyaw/2Ys8hS47OVfbiBHn4JWqiJ8t/Y2t95ZOdi0LE1EjqzKEuTmnrYQvT+e0G
353du+6Ic1GIeDgRuAHs7RP0/XKD7YG1ngf11mI9s6x+tVqdi63AgU7XLNbExwdb1LMrqhrAsftq
ODByLz04JMW4Metvzvloz1+iwNqhIqKzP5zHJsLC9VF66z7T4AefEO5uMRCJ0wjXLp2hKXr8v5yd
x27kSLZAv4gAvdnSpJeU8mZDSCWJPmiD7uvfyX6bhtA1BdRqBjU1WZk0ETeuOYf3NFjTBzpbfbd5
prGBGBnNln4fj23Uk53kXxrcFzrEwdRt/v+fZRLp77JKxo+1aFIVPdfMsjzPq/pR1CytKp6sv7sx
P8IeqtFabhR1ce7Gmlo5+qJM/8t7/mMNyrwisZVCFOcYklqt9zeN/Lt186dXykggcRRrdVk3Sfm4
ih0lc/n4dxfkx7JQssCki2XDJLX3sXmmi/PvPvfHmoBPQWgTNPezQWdr6NFWtm9k52z+7tN/LAtF
XIhKKpJPr9urJJYv5OWe/+qjf3pVRN1WRdWZ1VldCytIZAEquizE3y2V+o+FIbVqUFajXpxXj0EX
6HHXZqx7f/nhP5YFBlhsxW5lDl48edbstA/6Wf7lqfCf2OpfIX28QtGbgIefFybGN0nnM4jzJ/7/
b9bin/62wlTpfyOqPWs58wnj5BJxebG++7s7+uPFXMk6JbaWVWezNZ+rXHyIhqP+//5s7Z/8z39E
B/qP6CBmDq6Q2HfOqq5sWYhPvPaW/cRaa7XuHjw2wtZ9P+8va/S8DuAEniGRRTrzikuyQu3iiF0p
t8m4RoY0tqBEwC5/GsUDn1CSGDZK66TzKTZ9/4Ytd+R+fbNa9oZ2ypIqZI4BoMFzzenTZm03mGwd
hgvY/8wC3ghrV8v9qG4uS3XvTH6j5lv+ZOWxUOANsn+0Rooe422uayfohiv+R70wCRAMf3CXDzf+
VF2o5hCymLwwrBObAfa6z27eO3Yasvor3Cy3tgMQGJdtoZatr6Xmln+9dYZ7K2n9mR+SNXd5tWdk
11fSrxjOY+X9gpz5z7/DRzJhEioxLWr5FX8NE1jE97A0YBOwRrl+/1xGbI9qZ2wHCGH8803fB9V4
zW/L4y85NhsuCLsZc1yHuDTRy6lh5YCs7trDoG68GBWDg5+DwNbR/Gosb5jROJIxeI49Oi2bZ91i
7jI5SY412gXNp9vPfIeE/EpSVjtde+l6Hc4A1BOzOgJ9i6pWBLaaRmui4YcAYHdyKCDBHAVOOzGg
V4L+0qJ51el6k7vLJdRmNeBQJtWN7OyQbz4Mr4wYwLxcjkLtwzKlfZDprmZ/+Y26fHEL+4okgK+u
wOb+MqnwT6X2Xy9yinVg8oB9nfsLo1CLrbek/5PQ6bLS/NfL8GPVT9J+rFSg6wSZ04MzMDYOsXWI
jJpbmXVYPbJltP7w6v1u0fixB7g1JMaRnpBzkUIutepHM7H/IOT9zUf/bFZui5bZVNkXZ1um5h5B
D2DhGbjI/14zfvfpP/aARs6enVyOulRsXqCkA2Wp/pCD1S6rzn/cgJ9tyi1Fa8gBRnYGREyHWwoV
eDrwgqXSinj+LxFPX9xOPHpjuktX7Vob/nAE+82t/6cx9F+PVQkXtJzzOD+7RvlNzUs5x17fPFS2
W3wbMOKvXbn8qb/rtz/zRxjXAVOwm9XOzmAl2uOEi/hW9LHhizgj/QEu40qAVw+SvGWGER7VyjvJ
uFhjQHkTvPj7zEm0P2wvv/vhP7YXpH5l2ZVIztW8bhhv08vroXfLlwz2B6vmkkQSGNlfPjuX+/6v
q+wWCnOuQD3PTDa/Mxr7Ui3J+/9+LC+P3389Oj8jwYEZn44mlrOWFBbrswP9qBi9IAeAuleLztsp
XrmEqJDqvzuC/bQROrO2xO5clGdd5GNAgwvVxvIvC43az+XBsXTG/hcUx1P9KkTzXqn62/++Ur95
gX/2GBtp1yuuKctzWyxPmj2+ke/8w8P0u4/+sTYAkcPmZ+r5eXDUJ/gAz4BF/pQG+91n/wgP67zv
gIlp5dkb1Wd4lJuyHf4Qj/8T7fzHw/Oz01WL3VqWnpmdO0evDvOiQnK2KvMBppATpbnOmLAiMMhF
tdLqUTkttw5SYfAHVpWHqcy0bQ1tE3aIUl1YRWM0zXUWZQkeJpIK2q5jwN83x8TeFPyIcNI1UYQp
hKQ//IDfHal/9tN2/TJOGuPIZzkz2GsVDMhLqEN5IAoIGOKWeIap3Ij/UHtms0fqCYRak/1sOUaU
W+dLRLUySMSu3q9nvXhgAD2fFX5RseXPOFQPdhUVThURraUdJgxCh9EFGEW0lRlvVXEn+zE0TGry
vbkbxk9VvozyD/vC72795c//tWzYlaM2Vs6vI/DNlq32p5dMd/5pQfuvO/9jRcJ/001kR/NzqTXp
/ZI1ckPydH007cndjdnFGul5XVSAZIm0qUy2mDoUusk919hqrjoFtFvHRDidCDxriBHazGr1VOgp
+QqlNy/EZg3caT+hKegykt54RPwRzO3WkOnKOjWN13NtFScDBSOzGdawE6MOHLaxB20DDaQ4ToPo
gy6p9IMK63X2e8a2Nyk9h9whU3l0a+9OLdUQUPkN/AGC6Bl4SWnRkDGsSxk4ZdP5TtqseRALfKIC
tngosswAVuQZRPJ40FRZGY8mtsrNoosiMkol+1ZAN7y73mR/jWBMvgCN9TcrVGM/K7wi8la+BC3c
lt9KpoVj/MIRb4jjt8w+k1x29SDLZxXiR5ds7GYu90YO8bU2jFtXsz7y1LjYsJDqWHbZ7fIhnQ/0
2TltIPT8xDBRsi3a9j1jGNpvptG8cs3qCyNg8pSu6atXN+VzW5nW0USGsWVyvt9YCOxAMuY0fghj
Gm8EmK3tNMxyB7nYDksaVAL0Hs7B7HsD/qxDpDqtSlDV2VOZdc11rjQ5RIm4feJMxPy25zb2u9lq
5g3InFu262CAj7BbWjOJ+Gzha+qw4GCRGn+BqvRUw/XJmxoImuMkN3HRZzdZMxocwgfFl1n+Ns1N
FS0Fywh4J8gNwErCTtHGoFD7/h7pKu8pOFcah8ytC1biho+l06NTHmVJQ3UBMtD0UWlwqQB27heE
J0g3clv5yAdPDw0hmzDps2EHJULxk9WQm6xy9BAG2rgDD6TtQedwd2YoPpBdlmSvitLZ2kY1v6qT
hTGsNb19LmZ1O2BL8EtMDv5YZ16kdrZ1VlwpPoA7GBe2jI2lEJbiIQYV7tPfTVTmLMtDKaCn+aqS
kt83vMVs8R25vd+xttI+1tiBHDw6kPqBU4vUHGn7UP8mzAqgXU8ee+gt+JPkC/pZHY1xaXyYidkB
/Szi+qMYZb7xFPQ9mlTVbR3rLkYrpb2uXThBHDKM58rqDZhvSjy856WBNmBqkqhfyiXIUxXhnI5r
5RtRM09orRYHl3m7d8hOcPMWTpdyLBZqxTBJwTDrm9EG5pMZShmRwUWobDWAykc5D7sVuMe+E7VE
+tJZh2a60JnqEi0HvczmYXLq/diNHHglRyq0Nv6gv1gtw/J6CiJuSkM4XNOuzZyVURnPu13KVByE
txqvvZoZV9oq3crXFi87SF5MQs8y2S/KMtymUKCjhN1kq05u3wJzcqonDVflyVLMbgvq36RiBqfa
95zS+LIKkPlBbqhyQ4NJf+wk6RoSp5kGnwj5zW7UAK5yqp6LIzPeK7orzEQgfXVx47Zq4UU6vlNf
Qt16moSVbysmah6HfjR7prfQRPhe6s4RFseLIKmFsEFfEgNUa6pzNmu7agUPyoszt9P62VsrEytu
2Sx2OFgAvDcXyTFoYrfSaH51FbYfsHX9rQGpUtIHPg+/cgUhCR9kySfpYR4ijpu+G/hjS5RLbabb
TDfkrbv2djTCo1qj0oNgL0GDKVQnhAFhvMoDmL6MDsayuW71atyisMK/0Uimq0wHTtaa6OKQZ8iE
Kotfg2qi9LveaOCxu0z7LKnBSH8/HNteU6Kq7khi1q46RKtZK6Ht4ELyxCRvVRKEUAPhqPcDXW0F
vgS0BEZMDrujK6Nw6q98GNZ3BM69by1rDNswC2SLuaQGBreKUzPpaOanlaYywQM/+1PBqH/eS5w9
SjKFi32xtWUWLpd4tEHU6dTSPtyxZZJpUq0z6ggb4Z87mSGzBczSNQMGP6tH4JKMZTTrRhdJS5qR
YutWBIBwDbQRfIreT3rQpKDo3MxLuxDcwGBfaz1GJ4v/+jZMg3ye5DqdElpx0QnJuYmG2C3ux9aL
b9MhG8madCoAh6Z0Q6l7QGwqYJqLb8Ly8aucmk2jtBZ9ZeXg47DU3o3FgggJFi5whdZeD24bE6on
FZCBWeyNdCaDoAknaGveo95qG9/rDfvGXrIeFQK6AAmJWdyLWE8OaTeKbaGPZqR6lXhU2k7sUtPK
rhtAON95Cn0f9h72k5i4JeuNG36VEaTVPH3F8bLcjhe71NB44wfMUHezLqPybA6asp9kY7zKSgNp
AFYknA2YeMyV2yiy1Tdcgr9AAN+keQVKvdeMWxRyKwzfsWX+VU6brIzxdrEBVCaSPLcXazh6Vh7a
LsoH05mhEErrfTUB/+oVX8jV53IDUvcyOausIQOceAU6bbjpq6n3+5WwchwNh3cUTF0GoC6CiAD2
hdEJv0nRE3YGsR2QIh26JC2a6RBbgXTgnRG1+kvFnyfGeyPyABtPAJmuCia2jFvimV+qAJKeWxdP
S+UpV0zOd/uK7tgQVCT4kG6m1wWCXVvul7TLtlV3+UUJDoQu1bStm4zNq6pC6nDNwbnulHjcoMVU
7ya71CIKd0VUmLCJfAMX5TabpLj4fgqeUKE2D6LxULTUvVYSZ0kl2zmQR9KwlaO6j1dV0Mi5dBsp
7QkKlmdvFsN97Ub5q5ZKsgX6GUf479jGiN0jo8qgsxuu5OGfq0OBbJfDszPHka7PAyIBmTIhV5sD
8BTL24wi+Rq9Bqiqk6Ek8joBpSSD9gHWSs26B3txGxarygSV6qEHaexi23v1smUxIodn9uq2E8Ab
88tsZqYp68HQRqA9zcTUKMhFbz+WrXGid+3OzErXNzOr9VfQIj5gnJ5Oh/brEtleM6gLlzPWJzSH
zpBYUGo5SdR6ggwhhVkGVgYWptUAuYM8um9EinOn5p2Gqyv8ip3kUNVQt2NhK8dSAVax5vZeZKZy
qprpMVFHPVDp9t2PiEVfbS9PwtwsvrtldHbFUD85DVIQk0CO1GlBf0i3ooc1lVx5JwOqBh3WmY0g
nHuulizfWMDU83TZpJYrX3u+YNCbQJkzxdJ2bt3Gj7acutPK9gkLK3mE9XPPYjKFgzKPj+2qwtrL
imK/WDPk9jZpN4bLqs0be9FfuiC5zN7LtkbZe1uR9fhCxwo+jgIb8SQmfKAtitloNkYmhb1uAEED
NHuVBIoes7FN79gnWI/JscntgvyjMA45sYnwhw6eLOHD/OVVuI1A7i+4baCrUSdUzDlmWI1J8sYs
0b8ReXGGUpBLy8kqr9te7092iyXOT7RRnld3dh/qrpPST/TM+IVpQdvYY5ccx7W5IWbUH/JxfBr7
PA4m2v7DZU3UcFH06i4vaiIN+kWifDK8my7u5JdqFtMB+Mm37TUAiJpMf1ztWoGUE5vgeBNd26Wg
lejsz52rEpo+sBuVzHst0+UUtxwp0A+m7WXPbv1ajovPWokShemqUJ1aFW+EcMRrIYZ1DOyiKAA0
AnSzM5Cnae65G5n110ubOMd1qbM3IML5liFnmLdVVYZOli672a2+yeFzvoHddixYd4+SCZPNPNhq
GMfiq7QAk9OGMWPnK9PrxdB58zUivkYfO7pOtWXTobINWtvwGIAoOt9E57DTDINl0UxNqrYTQjcp
119pjB8lqN18DhYlgwlTWAPLKHzDboNUyByC1Jwz0MYK+Jy0eakw85xyoREdEsQwmlv8qttx3TRL
3UZ6kdQ8UepKJ9dorkyWC5XoovP045SCosldCLXJZba3dpY5UrLiy1Qn+9YwsHpKErSbWTjt4Mte
qR48UECMQFRk1vnen6C2x312cQTm8Pk2c9fYW0gR1R40G94rS4qNp3q0ucNgfG3t2nhrMssNkDKq
AdsnRtg4m3fM1vWgTie5rZq4P02ZluzycRVXctbqXTcAmtUQrQCangecHdK7lqNhPnZwoFFtdJD4
aQXwvYFHKmGgArI2y5s64GlI+jSNoOY10BqXjlWqTvARgPdxs9gNqDo4mEga8eROzSVusNWTyleI
cAjZtJ8TEdsLbqVZlN21liYDJ1hqZ63ZDxGc3jQUnQkL35HFfb7wDcicO3tGaNKMe6d4z/2gcI6d
R/Fa9YNpRG6duE/t4AywABeNGW9LHa66eFpvSoKPoGwc83slr7D6etqJmXNs3D+MiwoZU53tT0hy
2q7WnS4obNWkk8xJaU1IZ0Sy9gueATcYVfgTpqd8m4aqQlm0jY0+x9CqmQqTYcvU9IOXsOulZVId
E1Pax6VWtbCpvfwIZlrs+HnrZkpw8xmMJB9UodHW0gj9o57z504w8tVxYuB4k2s309p78PFNMeys
rP+mxeDdgnlXo4YAcg4r/HOK0yyqtBQTla7JXY8PIxqahgsle/WakzA6PQgyML9bRPYFKxQE0OVm
lKxuC8DfYMqT5Y6jlHcH4xgjUZ7OkVQgRQuVG8TUgx2KEtlkp6/6posdJjBMt74SlzOJpUsvAqen
7qGw2pGhZN2hBl7pe9pi3ZcuR3pWIQ55i4K12OXpu8NYliKhLhc6fkaHN8E27sFXjSoGN0o/iLqY
WNMrrFQ05W0GXDewKXmsdM9on/J5pm+Dhdwf0+w7SZYB6F9TYAh2kYTnVrnRPHBiOZ6VbX3hjk05
k8FCny8Iu7m5Bv+fwR/tm++0jrOXEh3nkY3Seazbodgrln45rrcAksEKbNckjgNTQZjirbLep7q7
XNdeGQcGLoAtGvXlOuZT4TiBQSc2aEPNpQ0Sqv0SNHKpfUaNpltqtFz8OlV2/aivn3CvAI2rlNiq
xlvP2UL5B6nVr6rMlFu7HJUIjqn96K5VvGsIv4/orDjPrBwm5ipefHdeiToMF0l1zowUw7LWQwVP
+gqBTXw7Xlyno8X8Q0V4QpRfAmSUtWbcafoQb0z6m/YJRmPGAa3xkZlmThWcNPajOXaR3U4vk2kz
VgeulCqi41KoBNc3sEFhJ8/kMaakAKYd/LU9UWGVrXCvelWK0zBbeIBtb5EEmcm4QygB66Aye54L
IbY4UvXATsbsRa+4TMKxnDPZDxO2gXyDPM5sX2NXr41t9RvRVXfdaN4ApgSRtVx8BkOWXyOYAfxZ
T/rZTtsziE7V9i1lNg8IVWQftonqUER1lPQCyX2CxK8Fq5O9uLIOdDXHBjisX5zAXso0fi36sgLt
mmRBJ50wc2Y1lLPUF+B3NUhNe35TYfHvXcbAo6JdssCAcwiNXREPVKOTcCCRs+lR1UR1Oo8MBY3Z
abEUxpAUXuUETx/8+fwdFQ/UeLw2vFPeVwyEnVQZ3gNt4BwrjT47kOi6LejCI1ey4nMpnI53dQDa
VhIVRTIFZVHK0nro9E4/1ILVyhTT7oIRu9PWWdmU2Uejch51aancFuZy5njk7Dh4j4FzwRPJsn5G
jniDxJInuesnTmf2/Dz0qgNamxwY71zj3hVUno96ruh3qZkxX2nI6qnrEvMcD53qO0Y7+yNoPBBk
HV3uhWYfSJxo15nFAblWnZjeI+8F6/C1kZrH2KSO78ZlHRazji67the8amC2JzAtjxXphiuV0PQT
cBx5JAVw1ThgBx3S/qqo80euWRaWZvNZDlpLOsmT0VTZFKTr4WkZ3HsCsjMsAY7Nmv6eeeUDYrJ8
TzOvE1TKBIY2tkCmrQih/HkiC7EY15xVBp+X5apifQESKaIVofi+63k/fUd18iuZKf1JYaaHfIOY
z0PponHCzUKQ0WkB7MgFa3yHf9baZL138sC9+4VQnEOOx4X/Dyz2VYKUJXwCzQuPMsrxlD1pXhqq
uXsaSt2IhsF+sS0UyaY1Pxk8rrtMq7uTDSTzgVR/tlFEOmztIdP9Dr0nt9MKYym3de9WnzKRQMc7
B478gELokNqlvZmA2e/MGm01hwEUrIDqL2J02k98q6Ile2qMWwUjmSpcNzJE1m0VACkHxeghDnCe
D2vspxsSWE2IBMrcVV0Dl6SrsGG5AmVJW6VRSRwU2orihGIwl0Br5+oZBLR9kDr1XplaIXni/BqL
7+I7DrIo2kgOagNur+tT9lFt2qAkWU4yL5TbFe/Do5Fz1bnT3hEAbRtJbyAKwEvtuBonRcvi9XIr
eGCCEyTRwC9rqMls12YfEOHj6rPAcbN5XrWreZRxfXIQN52apKW5Qowd5oRKQTG4vI9LkQZVQ5Bi
ORel71yVW8UsRiKA9RcOBHIHKLqcTqJ8HnJUOG6HpYN7DW6j+wWQ70VJL22JanY9zrT6Ue6AZdhp
t/Dyj7qBUIUc5ROiHLAtjYflyzm1E8NCei9PXdflQcdjApBQP/U1Cs3Cw3ZbjNovg62thYLJeQ9S
uIr9JhbybSSbYhCDanN8ayK5C+VaLTsVbOOz7ZC/zluR3jQcKPbTUutHoHK4FRzXDmzPYxINKQgC
gIPdU9PVtS1Y2a1G1tPR2se01fEKi75maVHdQ+sNSaDonPNmnI9UGUa2ZVcNUXTJjWoDk0zrOcIn
zWpb8DSr1tTf0mCa/wLJ65uN+sgTwRaoZIA2rQF7oI7sY4CSBbOGWG9nj+UJM/17b8SHtqyv28rO
Lw69Y7be9qsdOug6szRrKU9MdHtgGgxdy+42NOPuWsRDgaN4aGfFJe57oT34HpkSOuiFlX6p7sY1
PrhAW3dO6jVkIST5kGKNWsM7Dmxww+Bu8E6HiVjHCIgv2pOqu8kb49QpQj84lXykeHqGrXPU4vm2
77n7woyZFoCqHSAymXbjOJ0TWqH8GuFuuFiZOBeFV8OjXMd7N7HJiGfrSyL0ZpMp712Tv68GeX0T
2kFgX5RHbTExN7o4GSrOzv6wqvVQL+O4S1NAulnOo5ISpmHD9MrmScr8AXpv1A3OY2mKsO2Bzs+K
eHWK9ivpSzqp2SximPuXqcwT+sorxcm0K0Ukd5RYgrVab/VOrfa63lUgiymmre0C17ZKn2ZFfuej
sYN5DerbmzkAdXekC4ptbk9uCOY+BXY74kBsT+WkDnBItd1MH2xQgKkOnN4rrtJZVa6dlK+vwfI2
c/XY0snM0lMVgSVSD7ExEG2Zcc006g8zANRgHUwMPa0VgTa6t+QiMNnGYKO8KvQuAOEpbZDCJXTH
6pVNDlKUvijl8IwXZYnMNIZu0KenolV3jrq+MFWlRpNGmESMJ3dz0qNkKmOyT8t81TQ072rzR2fi
mbNZ63QO8riyf9mdNx7WIZXkwbqdO4utaLLXvM1OnM+P1sLeHw9p8xBrxrF1Pi1Lf67V7mCoSdjN
N4QGYZGRDLG9Ijvm+UBXMKl5zjUTkszAFn32LGzxq59YLsCjbzoje5niwTmaszse3IGcn560xlWl
13fkci2flvWHggy7303roR+w1bkKY9CKhn5Vd6bXTGd1aQ3cQw3lUGs4m0t96OvkldwnAgbv3RM1
CbAmSGmbb/1Oq04qLvJNh1xuD717CCYDa0mHrRsbCvUD/UZXaLdPOg29LsLLfSuZ1fDW58pTewwF
zXahsUXAtQqQHeH2NBuMZkI3D+uabJLkHqjJUVPO2sS5dnbfWO6vYuNr6svGp62aaE+uwxXkerKv
WN4S05OIA1kiFlP5xhG/Q0PT7plR2XPkEXs6vXJKLbL8mPBiKIdRW1xry3hMTiJ7TZwupC+spKJd
WgWBvCF9jumPjeJh3HBcA+7u7MxoHkane+v16bNXKE1R5TRuU318jC+vqu2VNUUEh+ObhiggTRSs
U1SrSdCOcfZVMMCutPJ66Tii46XEYcKZ94H8/pdSKs1OYaq0tdMLr7e5VWeOvzpChALIrZ+qqhUZ
o/1KatwO9Ub77kvvzqZ9UBPA4XD/DPgTcMcgHqm2bfyRIeABH12HwMMRN4viGfuIG5hldYXpjv5x
NVDHMSp63lkFc6bvLNadQolrLJsvSfyn6jDOnFhriWQFPXKLSuVHNTcKLevKAFB6tOxjiR2kxtXF
fHpaMqJTHUcu0bigylKzYyHVozPxV5nuHWEBq/eX7UxvZ+i+nbiZ7fmOUZkoNYatY8pnx8vwQTuD
9wnpc6vabHgxByFq4r+SSnPCaUJRX1y0cxYJabdGlNozsLaAQlPKs9sldyoqe78xhENRcj7mdrwZ
3TqHxp7vqkaJwfmI9MrK9Hzr6cPT1KPyRox0RY2zZBmiTGKMgE1iAmqyMx91STOcZG9dqVrIpHPJ
ReevpLrIjdlpARmPQpuUbdgrBl7fUUS2nS6sPdW9MhcPqmVwffprw6JBIm7eBp7PoG+HB7fPrSgV
cmXadH1rNe+jzIo33es/qDGukeLiwtDELEI2GDtQ8vpervopVz81s3NIk1r5zqSr+iSnovTXZLAC
RXjm40ywHhl9etCg44XCpaiRK0Z7t7SWFTZDvasy5GXseyOlZ/Li2CEMnC9t+ZnNnRU0pfrcjMoQ
KjlJh3apqsBaaU5rDTYoANnNnUw5OCVD7HCWXLpnToF3MRSpbdEYtHg6yBJsgZ7AjZUuyJyxCdBL
Fjtbjk9WrfTXCODiaHU1WlEtMWyyuZjvS7MtntIxJzFspv2965CKw/0yYXtO7EiZXfvekaNz29Ty
tYWdTPzhagAP0no9z/UQX3G0Me8rJVMf2AmMOyepCdKc+TamWADxp3M3OiKGgBvjvCDOaLcONnCu
NWt5rE7GXdtgZv4nVPVadK8hkz7y1LAFnjTI8ORnl/rBWGozsqz8rnbRLysAaX1OJSJcNendTugM
jnorWEkgUfmZmb0zyorbniA5sNcJlIFGGYsOBH1LZWGh9Gwlu7WtHpY2QwmrGeNt2Vn4cueLck7C
60trkt8YIRTsUFcjocERvWMWKMwt7GolLnCkoojGrzHv1os7XePpXVK0czbG6xdWbEj4sn+bVtib
fj1QUvEY3Q0tq9Yj1QazjjLP3KNx1yMMzEsAiOFYVnofiFz3EI57OpnAWDJ0wujcQ6qZ4qTrawaf
BCqlUyy3unToAihUBu4MLYfSaOVslDHMvDI3bmhMmG8RyFy6b9RvbCaYJ3AjP5iGKENLGSg8dnIN
Z9zxWOR6fxrKjtMERfrJi+8d27xQuVk4m4DXA6h4JvMlJL+gPELNILE0M+PMAwTj3+mtcid12e60
kZwB2UXbCmGgr8c55SIiD+j2STzxJNMmk+hoRyRlht7MHkTRL4faUpqwnKzpPGHKikpzcvD/loJA
SsmeJgkZcwXKf6tP0wPZBdVH1rKarOex3K1j5l3Pq5uc9AFLR4wUeZ9PU7cds3a9dfVJR/SMTSJs
jCy+moc53yNrMd7bzFzDNfb0U5brNOcPJpWsxrxsClaabnFQ2EFBjW1L1dfgnjWVeUSLlpGGjV2/
nezqM+5N0EBjpREg0kei0yG+qvHHBBZ+b3uWvh/aft1PujRP4KRXCzBgXv2aeK1u+MuNCadcxauD
6QGxE56Lxe7VO6ceyjez0I3DDBqf9qm4eTbdyfigSGbTAxNXm5xKXkB7F3sFGVMzzLD5XpH5TII5
SfRr4WIstwy1IoOM8gH++1yedDHPW6pgadRkDuNzuLD3nSxJ5y2ju6UKbTx3laqd8YJle5ziw7Ej
unkoiOTvvDbvPpNRXxwm5zMjVHFFXYpt9ONrtLhkA60z2oRmdlVkep5Jmn2bSlpttZV0azDH9TQG
Y1yQ+C5jD8F2XpTgYlqFTP4gY85zLDO0V+ebXNKW4Guydg7rWOTXc+Osn8YqBt6RDprn2Mj3Tm05
X9TC2xWLysoIBH2bJLH5xVMvT2OCmJP+RfduHYc+cA0eeKpMFVbjnD7f10RP06sO6+2mGFeO+FoN
btenQmsyplUDtd8uiKNSf0rtPkSU050mY07Pg8Br4PSJElaZgxoKjSsyaEp2JEPdbcvvpDcH46if
t7P7Lk272mk9ietMygtuoFo1hQS1rr/Z9twQ7ol6+cLnuoRUCymWJiJ5HxVn2quq4Tw4bZn3IGbM
KdT1fqZew8JLQZocH9kAWx15ADzSgLXbfuc8uVou+uvc4WbSFme672gaq1uKouJdz+zpu/ZGF1l5
TIJNd63z0Dn/x9yZNcdtbNn6r5zodziATACZiLjdD1WogYNIijP1giAlCjOQmIdff7+S3dEWfdq6
frsnHMeWJRM1AJk79/7WWiz0zRx/n303v037UoVqkIz9omg6DxIePUIHmOQ4MtuXJBRcxWz3l4Xb
ocBZpovCl+0ZAa+gE3PuN09rzeYTFG9JrOLu1LkpjpZoyE1riKKYAjc6EkK1m6Dcd9G81HSVLHQD
9aRRuuvkirnYY27YOYOcDKLRju6KIDMPa7vEyDToatRk6pDJ5MYTrSWLnx5Pc3EeCNbhjHiMvXBy
57LyeqLnJsZBqgDjieh2v9rkY18ZNTJmytN2y9hXXQ/SxeKkaV8sIkHbTcYJhTUxWb13tyxIy+zo
s2TZSFKXTtXnyaFGi6e4JyWYqclNDZa3HzqR3JEfAyKQEjrYBPxpDmss9Sdwe0+g17qXIy/HGuL6
zKBXDYmlEjsrbziqq1peVDpKXrOcIaSdFE9xXVmbipXA2mIK5qVh41TNF0Xm19PEZ7IjhoDdAX0x
xmogQASh0YBNScY9NEn3OuVtzCi0/ZJqNR/QTnc3eTN1W0pwcRQ4V14Vri8fVd53R8LSTzFpktbU
bKj0CQ3jfNM6e7uO+p0aC0gPr5i25LVAq8UJ83CHYraply/CW/zDYk/RnimO5uis1U5liwwr0nKg
8ZkXr8E07wNtMS+egv5Tt+Y+AxNmQ3GEBbMzyZ68MDV8MxF83VQ0wXYA/NmkBZqWNdDJgXhfGl12
nH8iZmIsN72U8UFIl5syrbzQ74JHL9U8CezPxUsi2/a6nvVXv7fbSzHFLAodWeJuIYoH1vxxl/j0
PPt7GxOoO3cxtAraWp5FA/la5ErnFws9sstKMDXviR3e0uj5TigxAV9RX15OU9ZQ3mZ4ck5Tf0fM
98pc3ZsevTnKGHDazDewCEeQTEo9/bS6+7SKfAmdSHASjHj0/QIbPoEz1bXnti/c/orsdLIqObGV
x7ns7JecFPPzJZkYJyvYJfIT7YestSA5c3NLOWa2yySIBCOf6XryujkUSqsQQs3h4FfkjBmBYdOI
OFcMLTlXxx1vPwPpbN31yxBPK0CQL3ks2mqnkrre9brlvGZMcAX0n+17RTVtMd3eRn7xLdFGH8aA
plWS2OVREp5CaNHQXfhsQzWTNkL3xnrKLs3sittULO7ZXM/RQVrRcxT14jAnuXU5J4N4jZqWXzb9
cpmr0TtLkGkfXDtNzvK2bg+mHuPbfKYvsBknz7pKm3HauqMcv/ZlttS8N/eOTBMSeZNxha9JUnNQ
0coYvx2/ajkAEXPav4mLbCF0ONfOJTHVGZHlTKQa6bjnLrCPCctuaF/zOpr5CslLPZAS+zUnyPmi
6Fz/Bp9OwPzceh7ipbjsG8aSwhXlriHGlb187M9JAZkOdP2WqzWzhjAuq2rbr/36LONEkaqm5Fa6
S3dXtkF73xCCt59a6Z5hySnCib3hJZ2qPcTbZmzrkdZJsnVTKAvLHm5ppNMG76S7Gay2uY5mJ9+l
whfE+6qen12TsNeT6L0dHXHNAOhbzLxu547puDfJKd6kPGMQHk56STbu2lXnZsUAKZns8X4siKm3
iPG6T1egMRWL4aumR0XTbW3Pm8V4O7VE/DJOmUBQQxCbPruP/Kfduceee8TZ+WsCRcnn2Y8HP0qL
1xVfvIeJLKI9C0N02Q5jclGBf2I4QQC5vyJ7WEiFeyUnrPlCeKn2eXK6KCxH+3HgXRGGrdzbKK7b
u8DXTbIx7ZDumnptwmjuwni2mt1SlWRWjRE8Xi+WO4SSCx5yrgzVUlSfW8eAQuUGJl40OruOA+0d
sUOj9m6d4RxwYb4llLwOM+JtwlE0waeOodQTR2VOmIkry6/WnCC5iwznIJMpWtuD6C8zh7x6TtAP
SpbLATNVD/vgeGguY2d6MCvnWtGszXaU+nVMPXHR4ocNBUNjmcFjzigSKhK14S0eOl+8rP6qozij
FZDSX8WsgbaFb6bvtlgZ/eTlsLCoVn3IWbViweeMgVuf/SZUJA9l7WVnrgkM0jZGhhFpNTHZnylJ
Vy028PzroqitIxlc+VFLX11ZSfXFmhYY0BWPuqMfpPVlmS5wURqlozJdxmTZVMxfvc8y91Pyymom
XCptPy/dOt+nCpM6w7QOyR0T86TMp0OeWV+KWWdbSCzv6BlGJ/nJO/KAa2J8UWgvCRmKylDGLA6Y
jo7NFfzyw2J59aF1TXFW4Zu5HasVIffqvXigKxdpOcpnT4OjZMmY7IM5evSL+S3FvI8U7NLdAUQg
Bqy5pdpIRrd1ro+2dzWtABd+ar5YhJldNSSq33qtz0ap2xB4hQAgC91gsuJRD/UeM7vYkMt0vRYE
lpWufDMsyFt29++Z9ve9d4ibz7bs+ivR192VjzpxHfx4FynoRB0nwSe7WN46x6lCx4w0eztSLPU8
VOy29O2KUnHEIRxLfw0anNg2vYKmSlbX3y3S7vZz2uDLR5+CeEMg0C6AxkNp9TwSyrel+sd0x46U
RcLk6N8RZ9peiy5PbhoIiJcsrdfvYqmre2EDYqh+cG4BO3IWoqGi326pDYFq2ZNndRKiPitXymNr
CYHuoTQtcYwGy5xbASfAXeWJ4nNP7h68Hv0axn6Rat4CgT4WXMfsDBDW0WEEC6edYpZduzF4MJmR
cLBsH1PtHha0qYy4LHOT0Jo7mwmROpLDx+2cON0lvuCUlAQSkF1ZXhTFJGZGXQSWjnE83Q2Adwdg
L3asqYh2AVTifWPXRUhVvxwN6Ydbh177ZZLaBBsyKtwuIwccn3nK5odJbWTRloiDPKBFK990H9Fo
U45FGzFfreB6minEpzgjYBPY7lvDjJXj+AroJMZ815Ef99j4bg1/2NIL2Q52kIWe34gDKgJbXyQ6
Z3xXcLYgJ7IjAALBZQpt43ufU4LGOMqvYHd5+r2jjX9F/lWahbE/6u+q0iBqBINuIiaih6hc/Ssb
JQ71VFrdTaUQ+N8HdCX7bHkLIFPPaws5oclpH44ecpwoG7OHEXCKhtQ4XfStAYSIgtrfixaDLYdw
IN4IBLC1BET5Qq7Sis/ADeJC3Sq7BCmxRgLdZ2g+KhX7YETzTPMxOdA95YfGIORrMn7DU6R8C+y5
v+IMHj2U9LUOQbPW5/Waz+xnKYcSww3apv5y5EQkto4s2/NgqNJw4GD0SBgz8Q3dSPqicjDTTPz4
3Ce9+nxsJ8QAKoPlmIn2Pmiica+qqApex5GuXut30U6VJCYmOdVMPdYz4RVMOM7XaRRHJBsjxatP
PRNwREsWGMo5j9eM9rBuXlrPXXcza+HGz9L5UqUIFamI/OToUT4QmMB0k5RlSKPE6997Yc3ploTs
+pl2dXlLoC1XTK3oosH+aKcks97VidO7vhqmy3kApsRUFM1MyZlE9mPADKzwb5WT3CV2Ex3sKmMe
VzovgDRDts3ZDLVsoyPEbH2opsg5642C4HJjmW2IbXPvZEyI7wIxx73f5tuG54jejhfwqDPRSiIC
jzGJ9zcTFsJPPOTZVeQCn3JILh/7AMeBjZj8hf6N7pJdMMjpWjRR/IWMUBIZ9cipOGPzrE2EjceS
DudOqbNdh0XwzgTkZuI9GW8Lj65GjDMbjlasufTr7zzQ9hD/TOaIcdq8dURmcB7IpmMMuL11rGW4
GInK3TfplJ9Vge726RrM35UX8SwE7KAHth+zrdnKGa5OpGlY3YgmpcsIK0SOw7rcpQWtmnh56jTS
d/rDX1d7GHYjsb1npFAuyRbfduvo+s2XRDSMLQGMdoA7gqqziCc0IuRv0CdF4qGa+dvkrWYT54w/
BzUmYTalyaHhCbwicA610WD3z4yMyRzMUYSuHFbP7EX754XRGSRBVH3J8+JldGwanQlrCLHQBVz7
8mJZ9Yo0xvVgwztra+B5b3MUDEjoCx7lxVNeDj1CWI0fDzwObqN/15r+o/y0+7rkr4+RaD+Fpx3e
66vX8r37+IdO1/lamwUBU9KTy/bHdcPX/vWnX+wqulDLZ6JKltv3bij6//o/v8e9nP7k/+tv/uv9
x0+5X8z7f/4HAHPVn35anNbVn+PPxMkB7H/PTbt7Taveekyrr/w0651YqvfOOrTv1eu3tHrv/vKT
fg9Sw3D8N8fxGLnbPpFlgTz5wP6epHb6Lde3hVCB75O4551s+qu67ZP//A9H/ia10G7gk/SI6I3f
6RgmnX5H/EajSjPmlq6thS2df5Kk9iMy7X8Eep4XUPL7yvE9V2pIjI+mQVFA+I61dnmI3AU3s6ms
fOoMZvc1E1RidlE75uLBzaV8zJaAAaqYOo1te9E9wEJubE5vIM61gLXy2iY7CNqzz1jT2RuacfWl
OZ3qeTJFfK/9EvuqSQ53C4QDECghc+zv4hey4Q8mfT/ekQQyF7YXODZ/fVA14n2plJshBMWMn8p7
weDNNVNNe0gmW29BJRJ1nbrvkBSF9lIXn2TbuZ9ZRPMDtVUL49uPWxJyUUVyLi8yJhtUBg+5H3u7
aO2WY09A9S+EvT+rxH+8Ztf1HW4E5UkXjPJnJaZuHcqgBYAYaVi573FUgZ1FHIQaEG6e0TnSl18Z
DfzQOn/46l2Pm9LBBlz6ju//fFG+pEDSsMvCYMzEQ54tj4ZKmNoLT3D8ta+F3/p7VE4+gb8M9w02
3r9wUvgh///4EpTW4JjchIH+GOinGjMtauQlmKpVcFgJMArM+/PsyIENIFEE8FAOJ7NPGQw3v8sX
cnGDpWf84C/JBeSX3EiTfzUlmz6xF/bvq9zvS8jN7y/lp8Sok7T6wyvEQhkgg81Q8vV8kEevqrLK
ocIYO5CP6fhpoJPQEo8yIr0Zq1Omdb0tsmu/gwKw53Pm+5eF/MbphVZsyUTRo3I7WHF5KPjlOuhQ
nmScwcuiYVHcJzOj7OysfRrctYgE/rQ8/ZvXfvr+/vLSReBooYSyxceX3iQZWbLCz5gYQiAR9oz0
oUIZFOTrxMxjNb8wonJOT9bPF/Qlt6/WqOgdj87bzzeU9kaGjoGTha6woF11cUFmMc4yI3PYgjT4
T2KQb8OJPbKLetrpnL2R/R1oiHofJY/vH/poLH7xsv76MfCqFGYPHlJfl7///KoGkn8Le+BVBe0M
P+ImYlubvj2yxtZoB2Apf3zs/2hj/JR+beuu/t5/3Pb+vOv91/X43vZD+/4vckW7f+2H6ttrz570
8b/5/3KrxMPlf98qH/KWzfL95y2R/+L3LdG1f2PP0zZaVx+QgH3vv3dEIX5jguDjIhygFnUdG7eJ
PzZET/zG7ziObSuf3xSnnJ8/dkTXZa/0NUunkA6aJn7efxcJfzwlv+e+xu/1v3lqfr6Jle0JAUnJ
7mpL7ShWpZ9vF1I2mkwMjE2yXATndN3c8zzu/pnbwh9XcRXvR3hsUt6HBV+lRpepWSf8jdIFYpE2
/3Huy+XtTx/7v3kzP69ep8tIZhhgcaccVxl8fCJB7oyUPvm6vqpZrBKbPmgZW0CPKj1XQ9U9WFW3
XtS580vLVuf0XP3PavD7tTWPHDuxRqT2MQaijJqu4DkfwzrmyXwrmvqUAAKsjGoTOB6Kt8cXYD5k
YCdzeJqZPvZO67xUomyYJyBuoHOLqmImkl6JeFe2dl1dOZ5MKG3//mP663fuYrvi2VyEykHaH5YI
V49j7g/2GDrQIbedTvEecN2+mXd/f52ft/nTR+LZFFk+lYmnuMyHe4tiR0+M8OewLxhWbBIpZu9a
9BzbPmnMPTExN8O4Zs9JEDOa/advUnuUlKdaj79gDj5s90PfZ04jMx2qzvLDNVnUhWwYLv39W/zL
t85W6ZAOTPwvz2QQfLhKIwm2ix2cLTOVdS8jvVDQHWkYa6zPf3+ln9d1PkztqdN83hVKonoSH740
bwlMqRCIhWnjzPSufJzCmESpUGN3dFHkHiLxv7/iX24TliruZSls5bCdfvT2ZtDpDuynMvQ41CMd
o6c/oyf7RQH7l5vkx1U4J1ByKIrC0zP9J1cOr2KW4lKshtI20W2G4nhfKHzLMib6Z8JuHiXg2M3f
v7NfXfPDjVmmFXLZlWsKBMMoGqIVQLShqvL9p17nElGqUr/wev/rNVmSeK+BrRScrf3BIgS337bv
slFwTSs6J+y2v3HkOp/nNBuKjZfhjwselk7RLx7Cv9436Jh8z2Zp4gZFcvvz5xtXk6WzphdhMzfF
LdqR5BWVCNkETIkBCf0y/0U8118eCVZA/udIam2SsT+6h9PujbrihEU5vTbXDkl7JhyYu8F168w6
+/tv0vF+5On9aeEVOFmzgQkRuIzSPU9++GBRophFNfkYdn5UAJd1a8b4JDuZYWK5USSHmDcZ7eNy
RTkk+sIvNoJwuwLZpx8cPUhw53UuZhsGJc7xtDnvkJ/H50urFgv17dqobS0XgwZtRjG7aQvIyR1t
z8jfVWNdYcEiZnjJRXWzPA6Dqp3t2KZ0bIUeGFKX7VKa67Yr4dkRyjrV+bQmUj7pdYb46uNii3H2
WVAkgYPu2AHubKp4FccsCeb+zU2bGQBJL1NN/8Nv/ONoU3Oeg99ZQOzlZIdpapnnuhLKO/MR/IE9
cZBQG3pfSLKivq5/DAQ8zHfHnLt9hJw9pEW7rJuoNMzBZWGG/FNmB0O3kaCY4hBbGONNDaYym5VT
63hj5VMi92Cm5tksuWXtszXzDKxH4+pLV50Cg4rW1pB1rZ1c41zoyKMf291jZAdabTVmWi1EUWWW
+Curozu7OyNiQXcpirqGj5ZJZA5K1a7KfejtmTGXqZeVj7CvMvRtOOJAV3GwijlUVP3jMpdVfAiK
HFuJGceMGv2sKtqL1eaMLeZhsHZurmB6VoloKjD9ZB/sxQm+RJp2vNnAazf+hQ1SxOAHvFU7dxPb
hfPZbRD1H8plKcVhbVyMc+B/6jreWUHeT8d5DZhIogkarcuJUxqHGqscxb2qS0QZNW0wIA9fx9Ou
Rg5i7QC4aLpFSH7yGwE9wsC56V1U63bBP0et72bhMMVq3mmEp08Z3jaEFU+5d9F1fO8QYKtlukvw
1+AeLRzHGprIA4JlMzaPOmoFokRaQcF2Rs+dX3kmM8teI17AxZYNcEM7tShCFJ7+XdtGCUG/Mm/q
C9Z1ig30afEChd+Jcuu3lfeKBp2CqWHcxGzLYL7z3PQ9EE6VoI8pl3UEK0DTnm5FaTew4NncPI6o
pu6FaOZ8L9FPTfiXRDBpC0oIC5OZjNjoEqtFZrncNt+58xlZ+TUo5EZ2UfSYD2MDfuwPANMol1IT
MvbksUANS8999XAxmBEAYursxNXOGvDVAahVDm4IyC/kQVV1/FQXFUPwObcS9E6dgJe0hqV5k/Ho
BFdpVtM/5VwI6URONOPVbBhLd7OuCV6GE93gb4E1tOXWNXqZub2klFuugzCFRCl7q1XBZtS5Ew8D
o92lPvV00mzDd5cvxzSh2bDv8KI2J0MBE2w9V6zDtaGwmkBMC0Ble+G5uUe8FMe3bIJZuh/8MRm2
7G/N1RKdYBMHZOeF8b79bI1Ndq3psLmHIZ0BlGMaUulZaxfTjMmNJfSDkNI+59G1X/pppI3aGkvc
VV28Bl9yseh4D8vpWcmWMXobfGG0XSY3srNpVG0waln5OaWd00sGgPEa2rOjS5++sqf2yXHLtruB
eWq7i7RwhrtRxl4Cht2KArV5HyVLvrVzNuW9XgoRn0lR2PMWl8gEhqCgytu3goy1m4ZRdHeLgY1w
m63uW4J2ypW8io1XpXlLaFDuzPdWk2bVkWezKnaT27n6Pca8NdpjyU7XXgxRgi3RwpB3a00niyWy
RdR4g8mVc7m0mGHsZ7/qZwagtBvWVNnwMhbMxOL4Oa8Zv5LP2ppEC79h8luKaBvTJ7eHB9DGCwNV
tifoo2jOte/YL3UJJ+6TpPi9ogqQB5p76HFmnZqb0i6bt8yqzBevltNnSI6g27pxox/sofce7bb3
kJmp2N4xQcIey7GUvs2KwPpmgnp97ibsmWmLwOjvgKI6dQ7A0BwcFs8RsQwF5KbFJU7hqhFDUi8Z
Mx1pCnNlVQoYZ80IBQVqnsZ9u3Q1xAjZH2pj0qDjI5wFUlmjI3OZB0l7r/KYFQtJQQHtOkNaxHYy
gcV7J+cde2JZLZiLRYe+FKoLde1hq+cV4/A+BWnnIMEFVYmbXNxU1gB2Dd1bxGHXSvE+5xnmDaKp
ZX+eMZ07MmMdYsBtWHyAXV0gkEUEctYNvQ/BpHFaEMk8PGPHAUNZInfs4QOXmSmcWT8jDQdjHuDL
NPp2H58XwwB63SHBT9EMVYWotzXJJu9l4WWvkl5dikaiy9CBJoZXXnjYK2zHFWUMZDCk256oPP1Z
OkXT3qN0CZhLDnJ8PX21X7GOAnr1+glvEgnIhN2rn07pYfHy4dOEXAnpZzG7hxIDJAw9si6+sd2S
zSerluQZzhTdmNZZV+3Yhe1ky/y+EWGSt3La4mCKizXRdWQedP2C1xv+KDaTQLdhB1dmycKewfYb
qu/JbCerDpxwTCAR6ezJ6ksPKRBcLXORIyx32UPu7WV0Ua4FY/EJNyDHAWXXZlfZmYyOqqvS96Tw
DX58FuQi+aee+epXQdDt8yGzgkPHJ8p8HOIoxJEmn1hZK5dvVLbjzvP7ODrMBTp+Nt/lOtKTNx8a
hbMSCPOCz1td+sUTUuoUkW4UeGPoRRNWFTqv0nWbIQ90N9nqeMne8SZc0tC2IHhSQZ3eYFlAs1mm
tfNKBhw+zajqcOzxciJHNmK19GtRVNFzbfeIVkE5YfAjd5YPBO/h7pMGDjEQaz/Ur5ZV+XDMtnDz
zdwiEd4QHAlE47fd/EWLgrz6Nkjb25i5ZRJydjHDVqPempjr6c7eQkKpGRibTPVdrl17b3WiH7Y8
IQ3iOYiQXeskyEhcSp43MkqiW83mXIWlG7XrZtST3+2R7+Pu0lN99bt+1Sybzgnf2eAip+S+c1e7
PwPlxwFg0Ln7UugRJ7h8WCM89WKRDbsuWrArBm+Cp+QF2sylc9EdZ5i6e/jIDD8a9FAauI3VMwzS
1dhXU9xUVojkmG817/uEaWYLfUt6k8m3s8BiJTRDigShdTx/vxbe+MZgEW4qrtO431p+5gcbv8cY
CGsn36q2brIGpP+VWJVt2jaPrzKp9XTsHXxYQ8BTKXGQMc5ZWhlBDcloG2uAqJpfigTjDugRYKXj
5Kseygd3gnPXtT12oMlNHnGjoyjTs2siBIaJvG7olbsH7C5g6JXEp2kns4YCOHXQUU1YZry2Ysr0
rkIko0KgJ/UdQy3UCGgI0SeNLNPfR68K7vxiCM7tydDEnTvTPo44/Tz2Iob9F+TXTBAapXPog85D
GRMoHFfiEwaxdYelfZyaamCPV4N5w1aivqvScXxg8r9i6dAac4TC5k23eGdAgXu6ZWA4xQAFCxHe
4Vq6yMGgX6vP1Txm3ZbM0gS8sXSapw6GX8BU2bA3ln8aCA+OfWrqGPVoJTnYqFxi3WKFBTC5E+XI
K+K0R23q0d5AqNCJxuzcls4UT1rg1KGq/AnPF4KCL0TJAQmK3JGf1hzsJqS/1Sra1463bEfFURjb
O6SFm763mYnQdDbB+RIhONw5ke/fVWp284NxvOqTp6P1uaXCy3ZyLikT7S6goBNp5uK7sDbTmeqT
6gmRPz3osi7LK75OmLwx08C6QiXis993y5dkrRBgkJJS3vVjZt8JsVQP7EBlv5VTH72PKSAgkRrL
cBNE84pZFBwGtGW56Csd9R0Ti3aOH4O1SZttjEY0ID1Kz1/HpAT/l/PpzMEXOyIhYWS1G2cLRwod
z95ArZhoVq3ers5glVCfCnQVqI58tDacsGbxZLkD5keD12I+KNeMD3/M6urMw6Un3kYUrJ9XVsiW
WwKMYR8EaXS3uAObCHnpQG2LK5pd6gzmu8O/xmIknps31xfYg/nwp9dTFnEkmFVQIgjo1injcw/M
nSNKs1f1yQWkGFag/XTuJIOauEc5nGLD9xLHpJFsgqrxPgFxySocu6m+y4bYYnE2qcs5I7YmtHpg
B+V5JMFbyZYs6ofRZLivBRhNHYsycsl6XovkgiWyfOkYj9WHfpr1XRGxjW2suR6+9Lgo8o/xJA9T
N4NhuXUdPWpuhPzMFXX5FNjjhHF9lDmcABDMXdJWoBXZ4rPw4PDsoEgEKic2zELFvs1WdEVIUl0b
jbRpQDiikXuSAsx1v5fdCCg6OG183icaiXqCe0W/rfj/GDmUCXhEJihjBG2cXHcjPjWcjUcgz+Pq
1IaixmqKQw8NXoejxVkWVXBazht/Riu3ddRc2tg42OrgFiy6W7TwkCATrzk5tOj7cK4Xjrx33JrV
2Zu090Lh4orQ8TJzXZ+8MTbt2PdyQ98aLbCgFLhoRmOzXXUosDYpngTR5wH1FdJz7KReRhlUCCAk
imA2r+pqaB2/uaIvGLDCtDbFR2tESUk119BVA2fUE3vREVqD594AoB/XzZdUzCTBxlYwneTH/bDs
xmzq262H3+K9Exv33h5sC/etXsu7JI/xznUyrDY5WlE1cjzvAh+DtyF9hVn2G7xmivW1XAPOZxpd
P1Wvx62+SaMAanCIRPbdJwPzlpPXkOwRheVfGi8d343ApXc/k6ZE0kHRQmnPXZot9B9dL9pQJ4Mo
Tr3tf/cz5r7X1QLbSsdwxYyhxrcZ7JhTqwozQhjK/emdvifIDxPMLJLi4HhYEWNyRFXb0UKS24ID
Rr5N3SV7T62JXmNZUQNvSkesC8aALmi46ijuGZhD38rerZ+HoZCXEMwKe1TbcOJMtC9eBQL+y7Gd
+5cxtmH+VMt6sqll1t82vfZcwnbsJNuPwslQrXtewQe5QNTv/d5Eb9QHAI5U+wuHWcvndWR1vGDD
0fJAbBg56yulcnWHCg6/U1U0r1FUrGztMo3vh/J0nMkibH4I6Y78u5kqigFhmTbRp7IqAnkIxoCf
Q3VA22LhVPJNdG7ybLCFfYiUSGnoF+DZ+FYITcZEtzrmdIDq4Lm0v/ZnnFKpL1vR4mesc8qOw2nG
fJ/zRUMClZ53xEfKbc6ZHCb11u5jNDlrPISJPVcXTCU8sxOLneLqybRwItLIRkMQCyNvJz+Hbkn7
YgR3qbzmNs+BF5ApyJVFBa8BKmmUvSvCD7cGwwLcFUcrz9vPVbQGwZZTG441Uc9CjAiyTiFnrNGL
D4PXmWvXssQL1k8CbzxjUT2yMPuIzIeB/hLZcC5x7EttHfA4QVw2uImDz7NbodAsW+W2xyiIUv1a
MegSP4wNbLw5avcJTBpxsY+f2rCdHMy7NpP0smsILu9kDOGsxQ67ghlRQlliTLD0qG9bxEtDqIp5
fOxVRq/G7UfnFdwwwTGoW7CFHQz35nmFRiQ+jkCy3UaMVr4fZm68LbJhZJ0iL3tzQdpzy5/wOKJq
xhPPGOciQAHVHeWZ1ypeQyWt5LVZcy5T5ax6Fy22fNaxrecEwDLwubHcceAK02KgKJMq8b2jjFY+
2gE6BEdZMuzTPUfC7lNqO0DcU9BhyNQNJZtcn/UYR/QGOg5pKualqLn7Oti5sadFWMIXhjFf30n7
01gFagjulR1iDm2ebbpVSHWqBOX2bM097tulhwua5BiJ/LdxugP5zXhA+w0yIBatk4utIEbhgSd4
9faAseYzcm3UrC1nKH8Pi42CrPUMXtOt58/vuVPLZ04b6K9rr1+/ur3vnQvHxzETgab/7OFl+9Rm
okUe7Ab5FnM1fGvtefLeaR8X1CMwaai6KVeWvZrE8G1Ss/ejUm9egsp3rnVv4pmtJtYPbFs1es+c
+/Qwwhd+Zshhq08axPihl2XUbzAuCW4KVeXPNDZQYWL001NJN103hJ3T4QOM0ISNH9VqW5/McDEa
8EwK+Ko5XnzFD4aeTJYwx+xMhq1VRGSkF4rejg0y5dh9Q4ge3XV6QDxHIortfVo1LC+xKQ5WMHKx
i63TF7SbrHaU0zFv8cy5wQQZL+R2TUgpkqpT4pj2jcUdzTIb9pMkWQa5IY6GIT3L6kas4qRZzn3z
HVZ5IFzYl5QRcyyLdDvWSZpsM2Sy5YOVZ/XD0jDM2aRrP9+btncR70hF2dB7nEKPI6IB7I6wS1Hh
PGfmsp47lnN3GnEDwUuL/m5SGcPH7TWCEoj25wnltQq27cRE+O7Mseawn6afW5/WOXq5eB03vRPl
rwnmCsN+5CFc9lbq1dA/xtdPdhnghGuJ054+1PHIhWsM2TZYJ/rXy6q1e8S2Byfp1kvip8Ciu7PF
BAu7SJp69Ny6VLnfGDa0TliwGkBStcZtw6ouspe0SVIqTBjsJHRmBzyzFitYOEvz+KxhsOK9vXgV
BbhN72kTl17kbIq5GqKNFzXmqW7q+t2NbOcuq4CI/y93Z7IjOZJl2S9igqRwXLaqkjqr2mxutiFs
5CQchDP59XU0MhudWagqIBe96N4kEBke7uZmSqG8++49N6CRZOSHiX617s1WPXNiDhdzcO2OUV6W
GGs5oH9BP+af5iwqLgISv/t2Lph7AkzMBqnaeMrWfd947XoY0/5sKw8PM1By5QRjftNOtMpO+f3Y
Ws58XVYU7W00YOSuotLiXTrnBK5mssR/hCjVnY/jpVmjCUT3c16KeZUYU3bnT5lpoduV5i4W+eCH
ljEUFy2fizbMNAO4wGxF3rObURG7alqBbZG2bsZPvZOmF1YU24Pes42FG43bz17IWBWdEr0kYm7H
cdcesqKu/kTorCqIIjP51cniyrA0Ab6tJggkTxZLV35oma29R50dleuFb0IV1mh/cYC/ktixqPzy
jpuf9zX6YiCK5MXFq+5oc7SpByN/ToeqgZRjliyM2mko3HVHTu55mHKoPMhv1gRlyMi/2DajImVQ
h7R100h7OVV5bkOWs83yvZxnqiDtVBfqc6itJQo65aI0c1L68V012LrcV6M2/gi7774NZU35ijdN
0x/SjrXMqtVGzQ+rRBpXS7jQDHNjbPXA7qt82ijl20w6yBbnhnNC41zs5x3cA9GdLN7Pr7phakSS
uK7sxdjf7NB1Y33Jm/F3rVSEcKs5XvmaUZAabSJMqdfMqe2HGannS0cLQ1ACPvaZECi115btpt6W
OHCHxmG49W+bsBfdsAuILxMvDLGyW2Hu2GrL+mAqxzvGFB+2KO41t9QO7fbH9xeN86nXipOm1SC2
ul4ALk01I/vE11BNPE9VibzfV2x0gGLb7gp+UO6uxkxwzM5cEYf12IGyIkNgelwBPaPqdtCi3IPm
SPWd2cSsOEdZHnBqjqkVFB4/pdCac7sE9EknFFfeyEiPMwIavnZwam+Gp/iwMLIBoiqclqfYjdru
atnm/E621GfWEz6PL1dRAkjI+K3awqvRydjoc/OU1Kb1Y5ZLOmyyup0uUGuNgaSEGOH7pZWAjZNr
xoNIiGqsIuvmw9TmZEDziPlYwN2LwJMN7DNn8BrOku1Zs9lXcoYkPv1R3BiCI9IiWXwPiUCg2ZgB
dweyNIPJe5MvJRkJIvSL/0QwPaZXgjw310LujM6xJsVjb6jBiTGAtx6JlKrW74zbZ5srFi/cjepq
A01WCpTnmK3wyG6otk+EUzt2RiVMqavQCjMJMJlEJVztmSeaZK2pBwYpC9ZnMIu9LWE7YYd+H0Uc
TyXZ6aBuJdq4XyHKAP2ummxLdELUJ4dHlmukyevxnCOMahsQkSkEceeGu/QcwFC1n1OzS7Ksuec+
olUB101uX+48yGdJxD8JstmGDs6X5IKX4kmptu2yuPJuBAeM66zAerR2UYOBNEY1Ckgk0XZCcwHX
hoJVx6Dd4wbCrMcPOF7dHhTKHzTcR+uyXODh9kRolzX/lf/r+7PjbTtXK9iDVo27j8RtVAex75wN
SiTNTYTJiNMLIzTUCnMQcluyA4FZ6EfDsc9rBypQYmpXxJMCSS3xiJA0OlyVta/S5MdamqKl50JR
GOs1DNZhm7SOt9YTQq1rkt0Eb7qmmZ94bgt4tESiuYotnAph7erRNZXCuuiVqD4HtgEL0Cod+reV
5TWTXUTLzkouXIXWhsxww9ktgc6VVCyl6EartZkzbo4ebCLtDTGLJL+d4llFSofkFtAWxtsdt+HJ
DZmTkXFAgVragWsw1aIgn/XkSUfR7r5SnetYWIs54fMN601D4OFPza9VXTrNlss+Kj2FCEYBPFZn
/Wnj1QZjbYL+XoGbLaZQMEccZ1Vbr7wzO5ONgOJ9W6YO4STW+TLbiUr2V4zOfX8xjHZqHpKcCy9U
KwdhLY7d4Q+eAGTkhT1Yz2wsPYMWgSxPE7AMWmOFKUsHLyDrLUKu+5OxdnRAFau61LoHbEvpe1ul
8KQhGsKqIYU8cpqn3FZ72y8eC6odznhe5vhMt0JNNtMXiRa2rAWSsKAPIF9rqvTBq0+K2R2gbp9v
Jka4bt1mMDY5jEyaoQw5DNNOJEXkhBPVS2+YmYm8Vr2psUVfQPKQrOlvaIEU7ACNJggTelZ0zZ4/
Wb75RGeOg4LKEdS5nv36c5X/mVKMdTCMZP/l233dfDPF4MYKCRTY1lvFaVWo1Qhplxhg1YEmDqTj
84oAsAmrjCibQVYlq5r5gDhW9URhejaIkVvSykTcil5Bl6w1uwTJOnEFGcobfkHpJRxuLRQy9Nsy
jp7YRSQdM9XYfIyWy/mhAXiJV2YWOdaWhJyOFjiQrV7Dvl/stcRVsIvJlxtIyX7qBXqDeykA92E9
0uLF/RfZqSe95ZZg/8mivixgMWH3C79qYeAmFPD4i6HSteIFQWECTuFpayUej31GB8Oy0Typz4j2
Diy5W1sNHD4uQQnirQODs9H4RWEue6Ht69H27zwue0Xgaq3hFEhjWWTv0GUGoqpmzBXrw/cBRL3U
sZE2+8qhF+aWikU55Z5u1ozvkVdcU5X1xUp3eTZuOrUkEe03EZLrsBRIYQCGhMlz21cd3jCH14pd
VtoSGqDdkzWShjMexrEHaTIUFDVF9S2jV8dWF/MacRgaJtAE8Dw1v8K0ro1Lv+d/ShbKYFrdBkoi
ogjfuBl39apNrOp2TA/LcuDbVdNUb8R0FegVW3MqbdgWrOraab87XlOP2jJGzIQ0RAxrg2i9tZaz
Ze+taOxA2naqR2Aso6kgRoDYiJKrm2BzW6Obyemh5NMHAxnqaJeNNx41e+B8I0Ff4+qmwcU/GGy5
z8vcwYDKXGmEpcqchOBzofytmdHRtbYU8S3ORzl3zJEZ+nvfmOkWm5jDb27l1fJcx3ma7YjACgBt
hrrFvGM+l5Rs5tL5qtzK/zIU3npSS4sJfmlwtco5Mzv0nKGYF6hOr3W3eLYR+ZM7Qjuy/vVK+j9y
sGfFBbRsUezh8pkSdD5LgaCz3OSKxAS4GR1FixEQ0etiullkX77MjK+35PHSunupxal+H3GVtffS
GDpry9tcd8K0wT8QTIaH6t/1NqtdK/V182TEgqv8gr6lbwUrxeQ6NSldzYmFZf6PyUuxvBOar+j5
mfB+QAIdUAFF6qi/G8P+b5iZ65/ysWt+fjrczP8PWJiNW/32f29hPn1U/xLp+euX/92/bOju3xxc
D6ZwOAf/8hv/I9GDO/lvuseWwtUNMOv6Le/wD/8y1mZbx++G4OsbJsEUzIX/O9Ej/uZDddbJBnk6
12Pb+3f8y3g5/9WnqJGmwDfooy39q7ONxstybHpN7tVS0kIqkrhip22o95J71paw/ILQbE3aPh21
/ixMzSK4Wi5q2DN0FxOfJZx4qzGes18bRA7Z+aJRZ7DE5c0UtBQoBVFh30/LYsPtogMTWKKVMmw3
HTYoaTw7aYoAybRXsQKCBTIzuU6ypGWrkheWdu6rXjfjQc/xvglfDheVYeCqIthWq8Lu0Zn92u8b
miTwja4Nzu+XGphXyOSEtDdZU/YVYQYL9X6ugaQYrMl08FL5BgdtuRsXDCxJBZiD0RM4zmQ7Pm+T
bDybujtROFeO5b3GPpoXRs9rxM/piz5S+sp4lJnd7ZqWl+3JQDWBrxu7W2BKiqUq26KdU0z+SReT
9zp7I8UgKLca8ccs0u6cDGOIFG36oqZIvVtjDkCGEPVxmJV7zKylf508ZVRIrgUap6eIza80J+72
3LOGmm1fBfNIDib6RrEk55TL7yd5dgo4sAR3W2vUfckQ2TqhrWY6cHMC/QPw2AeIEQSFkWJDuUBs
WYHrcdQub5P+AmTNfCi5Y+Iyi2v0z7TIOJl0qGMPQI06Sodv8U03PdbpkK0dg7c1UHL9qOF0aEI0
qfrRwwCPUp8L9HXorOc+lto2YZv6Xla80YgBZ08tFk4Ecg54qtnfZUkAVY98anfBAJzSAhbFhjKJ
OEIiwtExUd/M1ZWiNHvI0wdISG6OHQaDyspOJsgHHU6fECP2tG0hYpVhbz15rn82E+K7M968YMpn
/64ABrWhtNcGewqVG7Ynm+7YUd2TqBDfPTn6J4fBY+dEk/WSgge98yDFfmSLaM8+RZ93Ji9UZBV8
Qx3bwZPXNvuu9ryjA6n+rEj+vrRNln2pQZrY2Goj2ohWFSe8XNq3u0zgJyyLu6VTFUhmQkzOXaxr
rCG7koynSnG7Jxkqad+UKdanIt3GHWv4yl0oisjgmjI8E/cZkQrOTq9AuC4JS1tZ8OMyfc1nnmyA
ri0KdZ59v/ZLP4v/DR6l2vcuCikrjTYHdk6L7muH69l/TdqTAGSKTbDPlvvMHww+zUz4cls5jK65
b+NXKiTLXWLx78Ay4j96D1810XP9qnu+9ugXmoDRS6o7lijBoq/zV2Ch6mnJuYKuk7SHwVDGsBEm
1JGHJrHYLJIbf9TmWv/w+CR3cBZ0vCiNwrFcS/8QeY46Fcyd27GAdVxUunPl+LP7I6TWboe+NsK1
GFFgWi95rlhzb/K5di6djWWRv+PYqjXnB1wrw58Tb1UZ5bhJu9E9Y6oaz4AvxLrshLoOdeLczx5W
DjZcfv1hYAwv1l5lVdexJc3mdW3eBjHcoj1/unXppGV+MOg6L9Deoq3PPPdADYIW2MqPN+QZsIDo
FYRyz0/inTHkSO2x0dypyB0CEsTTa+MW9pvuDyPfX/JFYPeW4gA7dQhH+ig3A+C/Yxrr3iMLHBWy
KQYikirvpa1bhLQJKhFKIxARDSTncTGz8WemJrd4BEjq7kUhlievLzBUefGzct2AW/ZxKU4sq+De
6w0A62SctPVS8qd0U8d8EE1sYhMCDiuPw+6u6+b5AvUMdoajfSdudxcVc/KoMnvMV61ZJT8jJRbL
RkkTHBArtYUWytF4cLtWIlgIm6fKOtboqBezJyjJfkmF2Bfba8Yl57402wFbsOsS7krx4IxquLNZ
M58L4Gy7ianxT9ZRMZY6g1k/Mc9COLYKehsyhoFFD9QNyTSby1/4MiiWCX1mFaZXZbz7rBryNS1j
Cf3gTblPG963DGGqBomxvGESdp96Krjo8tPLYZ8ZHpxHGekZlyClP5H3bvaDC/cRklkVJJGewnuB
2oNjcL6ztAX1iASGAYozhvZQjtOTjsoC7CXuP2C91mHJG+uSxxQvmsx482qEtHAqSfI8CDWoFYu2
AzsnrPJpdUlRsh9rtzRWROybqzB7f4vVjws55P4F65w5nDJslJxskagDBb6PMjZNnRX38FSwW1qz
kC53i54ZH5jA/H0JkmVr1oP1lszSfyZG3x5iyQeNUVz3nhK2XHcJVKw9k2V3VLLXWBVLPWy6XL/Q
owSljm3ehFFDZw1M1Qdcqsq3twP0vR2bonlnqRjyLn4MSl+8FI+j6QeDatSjnHX7yyLrOvC8peYT
t2o2y0qjaa6K2/LEZsY666pYfhAQKWJJsTpdCKd2m94B/aGP0fBWTULb9iMUOJcKjXWj0NnQcwrr
D7+kAAFdZiltNLk9Xytszbs8T7DOaJVsYXBYVgh5Qh46BJqKTeJGb2QfkM3Pd6yqkjuAy/KHhRGb
gKhxGa2Y1Fw0fKHUeuRGBALOpzEVWKt/ZFPAV5yBPR3npbkzEkM/eGOD2qk18nGsJ3EGpGEdbiGw
tV2gLKwsSO3b3O9migVFYmxZuwJ3pn3BftCr3vtsh2Z+EKPLJ3XOepbMatCM+9hKbBv7oZe8ZKUy
D4AUmw99iJYt7U8uiot1k1fSualxuZhxtc6aRmQbqSLzoCXULGbKtY995k3wl6IbEB3Jhpe409yh
Jqhh5dpVdLXLLjlkbdN9Umq37CUq/2p2CvlTWjrAM3Amr3E7WpiDreii+rzZLLafPiRgln+hUpPu
aqYIhobZaD0o+30Ot1su33RzbygEYSdXZWs1u1aQIkxtWvIQjHkW5scic78SZfC2aWiB+2haTkBX
mw1MXVWxb/AhX2dX1w5dlzv3U6pZFGoWebm3Yq8+KStydonUcCP3cG2NoKIM52j0yt9Lbm8hDyO2
TvJpWzf2RDDkwqPpxkw+25qGIiRUtC/c1/qxxgb6lvB+Y8FTFOIlSdp4m8ELClh2x2cpXdyA0uJU
xYZynjB1oKoNLRS0GzbLx6wM5siRFR8cp+b5tW1tY7YV9uwiyeanPirVAY+adxKNMT3g3M2Dmpfx
JuJHfiQhYl5FO0+gUxW8HN4494nlcbZGxN5mompLu8rgbh1ae8nnLSPjuK0bz33EF5i9FJhPQ9rA
+FCPtdZClPK0NCBgwZub8ke5iWqiZhv40LRGsSXg5ty+s5MacErm8WFCJDRXZjnwGmkrb2+lhgbo
oHffE1pHnxaM9Y+tEnIncP9+UeDENREH/x6rpcYjLsUH1CjEQ5veIeWNwVIDoMpzznRNEaVbZ+SC
H62uHXd6ZEyHxI1dB/qPmMKOnRZ1aLq5n9p8PE9A5tTaXARodL7/gQVTN8gLC/1/SvTsW87GcJ9r
UfQGzdenZc3ySG8XMJXzJY9OFW/Dq6Z1xsaifusudRr9RodnlbJKqrpBRDK96JGGX86cpcTkxxVR
bOPZYvOsFtcuV/hlkESAbuCOcfMWOYJYSZjGhh5QCMvVGhki2uPWGC8JS+q7egAKyViho7Mp4+zj
kQThRxEiKQ4rmpkfHPMygA8Llc51bE0AHIuvkYPrrEYc17BNyl1Md8uJue9Wf1AKqhPi/FZ9mqZ/
bhmQUPSzc8fKNAJLIofdgomFKjCoUIGDMmWsCyHmlwHIy1FDxEpWdiXHQ8mufONkkmrfJquOIotl
AK2X016yfl7Xc5G/IIioMCHEFpROx/uk446qBUluGBTsjPaVxa1FaX2Bq7bL3Xu9Yfu8run6fTC8
uMRPBW1KwrN67yYsb9aSZgFhvQzQU+GHrQEAtS9MaKRUdF9TPqJ7liv8DviiKpatNk+66iHQpxWy
Bp2N07eNwhTwKW/HlUtGMTDBfp4omNO3ntbFB+DgvrWuLOdMvwduksWePm3W8FsGme6pjvRdlYzD
3dDZgL2ACNOnxb4joFTeCZs+57BPtSLH69g6n6JgcubzgPPA5uF6Irk4fmM971ZjZLv3dH9KQveW
/+NSsLbt+t55mdi4nqAwUysISOvL00G6RpiWr3oP8X+lW/LkNP4UOPYiQcbxyg+LyIifEWa6nyGu
4nveA/5WUD91plqr/SQxYB14KuxfOZk5Y7S73Cu2QV8Eo9yX0c5AhBNVjuSK7Yz74rdag/uZzjEU
LMrSiFWx3xJgrkKYv+WFGgeqAGONzJPWtuXVywemm1Hj+YNpWxJ58uOQPqcRfPLYUNKZNs7XgDXj
zRZxE/DNt4OhNWkOKTztPBvdcMliuMEuyTL4hlTZrTCFOcBwTQwNes8DSHm2DWz0dlVgVr1TJExB
szcT1HefZTZLC22ratsjbJShnmm8QEH0lflIxUqdfHs2H/AVPzSWH2Xmv7p8IjEaaFUXSlTiZw0i
xb73I/85qkxA4UZGCxQLCYQ1giMOFTkDJk2ns/tfxtYJX5wU/dXK0/KbX9vcGmtvnV9uGx0j18C9
ZMSVfjIXSoSlb99l7LvWmme0zkqmuGSx1xbdCz2U3mfca1lzhJTVUnA8T0fw3LiL8joTUPdEW640
FY+4w3rgbo2u1fTIukgLMRAuyJSJeTF0z4DlzWxd6Zr7i+/ROdPjPB1cGBVHHA35ocZYi/VAjHdS
Wu6HYr2yEVYexrXXHMmAkmJRs+LcdNw1nH5JJnRpoVDV1nDtIHbsCIqqD9PuXcR/bCfUoXDa56Uf
LEtlv/NnI8EmJRmcMjWjZ7+ircdZLPfcaxX3uInewxY942raWtdRZeZb11n08XpuaKZZKt14Xryy
2U6kCIPJ69tHJ9P0k0+k6RWnWabw/Uz+mbRHeTDdYseXxcKDq7/UMhqm+bTIbG8z2CIJTzxHTpu/
zxSgFtTM04aA0Vw8RT74ZD0u8kdvpKlT2T4cIdsYwkWv8heh1csvHRs8f7FLL+FIVYPjYoPFlFi8
jxaKMi4sDg+trYujYxTZBjduui5mKU+5V2bXYrx9tvzFt4/6UCz0cPvux6Qv3rDu69nH6U5K7mjy
pWwtbBChn/rihdEfMz379N2kT0/jrC2PXqmsHWWomPSHkhKunJp2xx77kE4asHC3aWk/+MscQFBe
Aq4hwzo2zBSrY9SP/Os5/iQg8Ib9yXYwJZv9W6IbyypVmv7HlCT/tbKz0daB5W1QdMo/fRs90hPG
PUgZ87lIK4/puMUYiU+42vGwjRqMfJd+YKcDfUq1pbZ8YsJ7bvUcbpYAKR52Tq/dG32unauqrV8H
YbQ/RGqs7yS/fdFqaFkQV3oU6uU4U1vHGoWMPRGleunCuSarWJT+YcIItF2A6ZRkM25/b3qvsHk5
cwl91Ze7eXa0s+2Wo7XChxfxIiZHMpuV894sRnSFic/iJ2nxHAxNsa0AUIeQKqtLpxy5zaBGn4lF
ycvgqx6oK1kPDHPMxQgTymqRlEZxKxFU9R24UYJNnE0tJ7ZjHAZbULnsoJg/diKP35K86g6YpIlQ
9G75IAfX/2Yp5RBrSurk5JjsvDFtJemnm+aCDNNAlR6eBZNrQTS4V2y/5jYvGDB5lapAr43XWCe6
BnVMfnrmuGM9xgIazWWKw2kecMs0LJ1P9cx5sNNL7v3AiDEQYut1/JAbqrfvcEPiTp+E+u5xrbrw
4caxYDwb8TghMmS7hZrVjWZAWqPEssHnxDTp7woGwj+Zrk0PKYZoVLdU8KOOtFzfZwKlrckp2ISQ
5rESybg7Bm5vQLtDIeFN28TNH5fvC+HTmjWeHvWJQAEU9MJ4ddojJpWTUxyWqTB+6zSXryNYxXWV
WYYXpHGudZDtovbHoR7bWzGuqjPLeO8OAn/Kokyjss6vc2H+QRqc7xLHi0IosCaYCSOHSaOQb/kC
p0RcYAG0A9H5VD925uLS8dOA7Fw4X7m/qGi4m1uHD0IzGE+CgTZsy8F5jqMMPpCruUfbyItDzQWS
Xkd21quad8qlVkm59VOLhlVCPvYQlosnTehQ1fhqIjez9qQmUbJkdNNtqSKbl9Yo6AOiAGDZOChu
Q9A7bbll8DRPZmxIEiBezG50ycf7fAD90ztj+w2mEiEr8xZ8TZJyEsJIDp2ChvPEok5fqybpr4Pt
86IHturB5nOMk4MCla/mbuifRtE6W3Nokksx+vJj8J2Ub03uY3ydaReqDWu4nxJFRG+sFCWOJn2j
2dCm/VoNU3ffxQuJafCcywaohCtW5G+gWPi4c+ldb5eD7cHXwSlnPbXkF9Dy4iHm5ufxBt4U5DND
4PoNZ5C7PCZ124XNlOJNkiV50Lap/Kve9fovhXxUlZl6913k6M+RAA+1nukWWvHloMzotXfBjSD2
Y9JVIa2FGPbAiS/v3pQQ0eucW4y/175H9N2gBZ2Jz0bUE4f+KB+SZXbeiGGpHxhzyZuoCqrLRJ5+
g8iKzoKf0Rtl3ykV9j72R8CDnb82xhnbTl2jHipp3PWWERt8tAtxwJ7fv2RuJ7b8DIZNlBTspNOJ
qIAvGDkzVGzu4R0WwFU3zbdXYY1pFCMTom89fzL0IccktSzuIsfM8SBhpCZOOi/vi3AZbqOR0nUq
EKyQDEMbzLjRnh0LASVOjfEa264MYgtVJhfpbz0V4eJ0T/2JTXJf+YxVzhYL14GswY7M/bvZpem3
jwdo38eRdyY2HqML6Mwiea8K0JDEHTYZA+6NTJm9tnjXANMydC1UBxIh44OS2y+qcfAcscUmB2IO
E/Ru1x43QH6LbSEKC6+z26r9HCu+FUYzsbUf+B5z5ZX6lVdlBk4T8xAmYv9W2oyYuSo9QlNLnI2s
tJvm1LMS3DPBmTmZBrOf+dkqihIyfgdoXBSD2C5W27WmQ4JdoUjLOihoCzxqseSWF+lxF9YsKv9k
iZ2+kwhdHl0A/I/9TJ0Itb4kRpWj7UHFEtPtdXHoM8oTVjoZLy76ZrrmdkN+qk9IZKAguv2TTiFD
YC1UwbW3PiGDoABeqHyZD3itupdmufk1bBJiEUH2LS3oZuDURXyXYyO5o4Sk3GHW8r8zgyCnSKnW
4jpX7cfYEmHRGILOmqE/IBxUF/q3nReDEBvOOasDSNASH2JlLl8ocC6fk8jWrxPWIDxb2IlDp8cK
CopYMz4odJE7S/gU8UylTlKRMaUzszZgrwO7XpZGQoVB4phXSmAeHd4KG9u12seizvoLI8G4GWMy
DZ1pORd7LGwGISi1yWLO55Lp5EPaOjTVBTkLo1hGTSuwtsNAh+Y9N2JK4Yg2nBwvZYJtgR7QyaiW
B+oBDdRzs6qKHe6VeDPbNWFU5Zj2hSXvmFAooQ/jxvPb8oP7AjHkbqSfacOa2HuSernYO7Ci6KeN
plGgk1XGLmbHTRBb2sSJBOGvFwpKxxP7RZYVWovrFUNeO1t/2nKk1bYZrUpuc4ZwMNEGBy4F6zl/
haUmR7qiIpKXOLbKgerZBK9pkwnjAyZR/0Kevdlg7hHHpC+rrwW8K/2lERz8ri8wOhJfkTX57oHr
hSs8nI70wrhe2HkaSX0Ur44pty3GNTZgrkEJhc79Rqds49HvmhgXktFF/D2rckZLbLXow54cukZU
B0ktcJQ1Uoc+Ow23mIaz16UuinZfZkXwCSa/osytsdsPTVuJtWbX+VNl4d5bWxoQ9I48GD6yCevo
sYFlSMzAHuaaSYYDjKyyiQ3Dh05brCfCaNwjyKq/DhlgVbpgVTnt2KNG20rixIRR0UT2H79LOJTJ
zvmPItO7md5hRAAc1uAQ8Dhnym9B9S05Nhb0H2j09AEvWlBmXvED6yHJHth5VNcO9/n4ZTmTtHeO
HpcsgWQ2/ehT1cgN1ZBtHci8wQuSpWQS2Ms2fNVJZbhf9NKNBagFpHb6WL1CUFpArxC0FIpulmR0
HzSt17eFx6026FwoINvackk4N17cGNuKJQObNeHQvVR41o5vL6tLnUVa6bd1vJ8SjJGhcnrzREwt
+Rq7ubU29MKb+9JRzaGho4mod4OG7hTcEbimV6+l62XLke1G/dDUMvtemr7aygy91VsivsXxsuOO
0NAN1jAdrizccfuRttgQTYLXmcc2L8XfNfUXGBjyj6UvWbdrPTEWm77T2PuQb22tFYWgtYRMzOU/
1IhiEbs0abbwcmdARBeMkSwz0dTats3oMnFaSlF7rkIAyLMH5npFnKRx9mWTR25oRSbOUSCMHwgV
YtPLaQ4ws/WXuInto6tn/evSzQ3Tg4MQriZtOFh17v+WfcbQHE/puatx4a9cyInbApXvNUae4ETI
Pfnb60Xx1iUGuPgx6/l/JaneoM/9FqK2qcyzXnnMz7LKJGXJYsCmmEtelEgVNA+MlXhgVew+3vZf
dyNyJ7WT0GZXRjVPrwDDrMvkeAsPXlzeI79lBxyb5jZKTDzBMjF3tnfrGELCfJ6RY0+zOzcHM3fZ
2rqlHloOqscU59y6hEcwScMYffXjkpYoiCsk0aYO/5sCrPQ4OwP8CpjflHUDC6efnZOmob+2hTRh
ubF29bVcUGpYji+Mu163SuE07ElL4jtSdvfsOQIzPn0g3R6NyMBN2I50ZSTEHENl+iOUH53WAgBh
fcimi57eRcyopMJ5xv0FVCLXu+IiRy967kEbrCVfEIsEbcqG0+0tSrUYNRSbjsjt3oxH62zWhrah
pFHwkfBYdyXdJOaNO/X2F0yn9op5leuiEbfewcDozQNW9JKWBTLm9ZU+essOTIMMDevyWyf1X9aR
f8tF8/T/FSvXsP9HAODD/3oEavj1Uf0zAvCv/+YfFhr4ttCfhO47whCWe2OPjj9tB96WfwOyCPCe
CzLJt8Hb/pOFBmuLzg4T6O0NFoq/5R8Wmhs4UHfIrxvYenHl+Oa/ZaG5EZL+D0Hp7wYaFxLPzVjz
T+gtLF8eg4waju5gBYAI8ko8sygaobGtxruIj8gYvfbseI9dCWBCvP2Tw+i/oPWJm0Hnv/pz/xOx
SU+stmMdMWAZCZf+II1HfawuZfxsML7oylxf7a75iGS9IVHO5WIiu33Q9KC3HlS3k/wCXXr0v/3c
7rG9LAOf2pDKuY50V46gyljUwTN/49XJRejYWwsu1M//+WsnzvfffPH/yXXk+uBjsjgZjmBZJv0n
sykYfOdGZzHpZeiXU6jqr9L4dafL8GWwD4o3y3inZ/PKny7+fDf6DY1GF+0t/eSfblpGteyoIDTM
E4VfB1U8Ip3QJrxqSGWKAxlYLO3gXYLpUL2r35ytD47+ZI/0sivP5TuQATKqob5RYbOdd1FAH+Gm
Dfpg2mD6XNkntJ1VHMSBt6Hmbp1t8qC8aqtPd1Ws2gDneHLKTkRcOqw20SvQ5rVrcu95MsfLlOwy
tY+MN4fOIfmMYkjjkyuec/KwI6Wt8tWfKJRoe9qvgFTZG0kH43DFoAOFZhCbWR7eETSrAzKxneIM
WakHXBdUzjvIXbgQq9Bu9TCKLh0bAjoF8YMocZ/PVwW1KFq7zk4CNRHPQ4nr29igjq7rKMwanLn/
Qd15LDmvpdn1hYQO2ANgCpCg98xMZk4QaeG9x9NrsRXqVlW01GrNFHEHtyrub8gEzvnM3mvvh+yo
t69VvgXDoxlg8Nfg5RV9PfbnqjsB8FKqldxvtP5HEDyiSg6GrKyAMu4hunCM6UocgmPHLoSLbC0D
pPpCRvnSaCsDWsx8MA4pOdmQS5apvTCuWO8DNvbLkWDnV0k/PC/ddlro9Yn8KP5RtgXWpiriBmXT
/T5gzVMhsXzq3/J3hxkbZAfgdWHBiIi54MSC340HRrmOJgysloGCi2bTP1lfepi+56uGL7YRZKSt
h1v0GNXWq2zlDcKCIwfHxl9NzZ1dk8tmAZ4GeQT4xxJ+7NKBoFSl2EGfdafok7gkBX09OawLvqdw
id0XX3IsHI1IGlZo5i4Hz/s6Pxm9SwomghcMfJivHXWKlhyF2Lb2K6Vy5akebfVGW6bb9MVeq1v8
DZ7hyUtKXt+V9VXylUfH//Mr9lQP/ofHA0fi/3osjUxPw9ayu510S8+ETG+VdXjSjsZB2+bH8Zhv
84Nyzv4zNvM/skP//RD8JzQpRT/gcWLod/m+e62O9Xm8FR/hLVgZy/hYH7P36ZYv64N1LP4f/8R/
Rq6SuUcOdWh1O+UEyGkrXudNtQpPyUHsrZOxTY/yXqzVN+uo3f+TbxQl03/8nf4znbRPgcmAlOh2
0Doq7FsOMCaqOuUNQtZ23IDgv49sJknOfZ22yqZai+XsJWtegS35aFv+P4/maNNs8739rXn9vj63
JxKyd/mZoHAj9VA0MEtpbYcJihSB8XICssZwLOKOxV7D5oshsRsRsoNdnASybEnfyMakgMZ3sFmY
f1H+DZdoXDBCwzdQTcQEu/ESor8zmyx23P2x8C5mQ86E100brH7Go9wDq5N55/Ztz06QNt4r25Uh
1goqEhxDJDLt04huDZOHM/1NOTIkp3lFtj/9ISOeCfdj7PonSKgKHWYZF/lAR8bu1fqsrtXR3t2b
FckGtNEGdCR0ZQfqdZSNSDoeNSasMyxbNmuSg7ux44/c8Aec0EtQQi5ZSliL0liBeMPLwIwkSxcm
mpTAs9RVlW276tfm9C3KP/uRNN9p+d5qr2r+F8ib2lxb8Xr8Vg+Ix99RYxnxQtEX1N9iWwbrjrDM
X/krPmgbok3IQkS+/x18ze8gV3rIKfCDvsazfEEKyKG1G5OPvnODbFHTOIo1//KMqSaJN13L4vkv
JZwbvpY/3H3zd3ScltE6WMPdrC62/rxHNJcfkr1udtMuwfX0Jq7yVb4QXX7XHgSDOpEX8kqmh2Ld
uYxyXtvFD9P8hfCSRXCyz3z7ysDx6Nko5khe4llRF6BjMMq3G22ReskqXxuHejk7ujt76uUpQnKt
peZUy+RYVC5Yn33vkUR3kv/C8y5YMNN1CfB2DIeG0IldBOePammfOoKIePgcaKyaQw7RgUtvYy5J
uHOsLR+x3KBkdScWldGCm5vUqrfppByDjyYBKnMJNM7kV1SHTkDgbcCjCdeCFWT+Jf/au+pavtfv
PAQV/yRLPV7V8wIyvmW7+pLH01jWGHnc4E/2iMCJXgiWBZRo9RsrX7V3g0y/8KRUGHResPLxS/kN
xDOix1Gu8nSzGIVf5DPwE4tcJMvTrvJGutSf8dG4VA/lMp2svbTkhF5qezxvLsPRRevEi9m5CzdY
F1fpYXrG/vllSi5Yxe1Hu7H5r+lxXVguXuglB9MtnXdsPl53J0FpFS6ndeW9j+439BWPYLcfIiqj
9/YzOqdH/9Y9+tod+UhoUM7JFu/K83fTHWU7b7mzFqHL5E3/RLTQRsiq3bBaMLBuEG59wR3JF/Iy
gXIhdj15aSU6Xi5+uWIzT3nhiOnKczdyB0fLXKeac2zH9nKv3/G26T+sS4uHbAOM3Fks16kUiWye
CVF28IPdyoPwF/20SnhlF9Kq2PMmzqtsn5GDCkIj2RtL6RhcIum1+DC9do/5ZOzcLFsMfwMBWfZm
4sFXD1K/AtsAGyDSvNGG37A0Gjf5gJm2RiblxVRLYqO8KW/aWl+2G1Aj1iptNuh1j/OmO1ZHsc1e
pd18Hi79N+6PsV5jRqkJrDacBuMYTzJryd6Jv+kjmSU8TVkov4gJW1XWIkg3kewyE8YqGSEsSHYd
uym87uPF0NZYR8DDqiCaGO8jfUI6Y6YLdT7705H+fV6NynIYt+Vbfkt2wa7dNwm72FdVeS/NLzv5
ENKb+YDX8Q58Y82S0sebRj6T00CR/AP+k8fL+CW9oMm5N2yUoCgu28BFToobkZNyWMeHEbXKl42H
WFhLGAHpM+DRCX+kR3/vz/YbQeaZW1TVR6ESccVYslQXEmM2Pgw/eKZav9mv9W5e1bN8nk4ZSvyn
64Spxnf7Gby31/4SPCq2zUO7kkXPWqrChb6AENGSo9xV1ZqUSj/6CNKVgdqQkQGIBpI1iuhFrzdh
sklzktcQaV1ziZSmm/Xb/uhwzOiGazfp990R0+q7uFHkdNNDl8QGjwveZRVHKZkLnBGj6UyfUXTq
e/iwG5I108DTr8VP7O/6fC1Y8dysV7n/SpqfSdlID4J+HvoF8RnUDKditk9xizHR/lI72AAODoCB
V7zIXFzhZf86d56fe1Hp0H0TsATgzl+Y/bgvKYUDERzs5gd1jZEsdMKMhmX2BE5twpcy7ZcFEqL2
DQ3qgRn7DB6NY5tD1nCrCM/xNcMu5O+09lwpXqmdEETSGdU7qmcWm2KPlu5U3UjRC53w1YAqUKO9
c7POzZ9Km0VPCCeMkZi1AjoIxoGLIFjq/Y45RZ6BYVyO/cuc8YQxE3/nduOj+Xt9YV/87+AHDTnA
wPC1zM9T9s48D3uyl2Iqmza97sGrys0FVeYQrGTGJooDDZVxffbLJipsVoZyne2L0e6QV3PO8TON
/wC8JWd136JmdtRyHdafGrnu/j7Tv2zd8WkADZSfW3o7pX5BHsswD6YRfIYWpBR+aijR5AMtDAVV
0W5MvxQQoALDUodpLRdumLxmTMvF+BP5d65NkwKGhPTT9MrZeDHBTvDWSzutOxrdMbkgB7wmn8ap
fGjFR/og0qt4i27FSWNIg9upfWUdWGyaxXhVPs6cScvWLV+iBdb7Eh6qEaZuOPKarXPkdNxOgSty
Z2oWur22BhKtsN4i6J6Uty7Od4GiYCjtXXlDMOO8Qo98ZhqdTuvpKygu6s2wlxkm95D2ZMjv3S3k
dyNl+E05yPfqrHKZzQRoL+k6cFHRXI6X4RvqAEmoPHRVtCRXAvkBkEWPBzL5LpbGPu5c/c28W15z
ThHirAqc7rQJZLHd2g/LdyJweerKLnemfq9LkrHheDlmtuwWSbMGTbmAlMWI7wXbibXrbvkl/ZUK
dzzwhLOdLajDQqf4iv7i/cgGnLmwI17CPbL6IwQGCXWu4YJsQe0//1RvNjUZ+o7yWdio6roynZQR
L9c3zmJPvvJjtoj/ld3/Fk1WFRd+0u8iPx4IVJscME9rYcUX6UFWywtKeW6A5BdHODgrRT7GzQGR
peNva9qlpnlVIQJS5XiD1LthD0a2WsjyU7IoObr0rlSfXQqBtMsOKCqXtNO28hjqejkWf/9afv+X
xmL/d0kZR7In87/i/wdbmcHQ6H9vKzsUOV6n6Pcf52L8kv85F7P/hTWNSlLAv02//sdczDL/xdQ1
NGiaCl7flgUzon+PxnjmmmDvEAQIEb7yb2MxXfkXg+wFIq81zQYFrpv/lbGYClX3H7ol5E+k/dia
Lgxh8LfANvWPnahPADveNjM7hM8YlcDUWx5KrEZZ6mKXxZPRJBl6iIUoq2xggwSmnKlLlIQFp7Gl
SuVLXNiD/CtCxbJOGLP7iZX+NHypFZ6Nz8T2C3mNAkYXnyCEBgXQg9bPXhzg4N82OZqJcxobCcnm
Nh76Rq1ZT0ptSsRdFctD6ExhSxxVWdaKckbPhCUFUZNokEVL0T1tDM2NjWrI7k0DyfosWjUHN2Hr
YOBbKAsbM5xTMvjypLm0Waq/JnkaSwiDyT19e+Lxs4Bwga5ZS5Jv6DG7l4ySjyWuqWEAGJosOigB
saJCJISn+6M90balo8CaUY9dHNzmhtk5weu4yX9EKVl7NVb60R1QxnEW9l3PUR8SluP3CpjsOs/b
/NAgZKNn6WHt1qwG5SlZzwPz012GpH1eIiDN2kc2JKp5JOWTAGK1NooGcWupNj/MKNntgDHDPifh
+v4I5rLtnSSShhO8IyouqwjN6GU2CZbNZMMAc2eV07fQh2YFCWtcKQQLYtCB2vLkyJqAjskPQfiQ
4jIMA4MM0QDsEBffmOQqcaSDROipwarvN0KUS52U6/m4yJOnhCrImhn0zDyoJaOfyILaR7pTZXtz
E8/HoO2eob3MjLU90QoA4tAVK5EMLAKVH2O1ib03YdCTAPBE0m9fe0U+c2aPDX/TS6YJ8q+BY6X9
AuuhtDZHCJvaUFBz8eTRvKcBDjEVKqD+zOIldPOWQZebVp1lRtTkYpiK+mwAgED3YmT682Fp+9II
FqGWIXdwCC+cKbEaqxnaY2plSvJWaUC/sPRBpltYulAtYvpIa0WvoXeW9dMHfqJvBpvIXoPOJymB
0cFCTD0lhg7oCSkDZ9QTZzVwvlvtflbYpb4rPAna21DKlA59Xmcds6bxuXF1NCUyctzfiaq9IFOS
KXKbllQ12zcpZo0+97MNAq4hPJsKHiKefjiUsNf7zMDfkAfK+KFrxNKy+x2H7sYal8t5yi1UFbYI
/AC9uy7BG5Rx2axBmLEfzkfmuMvRUCH8gbaIItJYMTa7PZsYZBnA1iTlUVtEybBzK2z6WYVPPi3G
tHmCk1gx6fFBNmsUTfieAot4dpXo6nAr5HjAQtmWsZ6GC9KAxtrEz1dC7nHB/zY4bFiTchSw/mwM
+83uZdLXnXFIounXDMfC+GpNfUArW4D2kxXwSklM+LRc9Ua7jOKiNF5LayYUh3LMhh4Hbkv45iFk
IShZbooVEegPu6W23UadmoBQ6yRTZCxz0zEzbqC3rXE1TkOtfZTaRDej2U1ruabcaOLuw0GlFVFa
Mbvtk04MttJEKWLnGEGXKRr71rUIOb76skEtoKts+NaRhSYX5LyeFTtbfVJnwsmIaCWhi9jnoJhI
EQMLW/4EI3UYS2Zdero5SQ7riG/QXXj5ScUcWNfvmZRbvD05xHAvimSDFSu0Qe0hrGLiYDSiulqB
R5LNx2ALiXVaL+v0MX45PUQkddGqGiO5ulfFNFGiIh3EHNAV+iNDfUEwhjJudLDa9c5PSDNtxiY+
oKRLiJw0+KHWcUXvk2ORMlai6BXQbroiA/Wwlai/ArspHlUQzEetQFKm2JW9M1J0saDkQJU9d+Qn
nVUu/T+jBTfKoZq4nUJhHZZl4bFOl96DWWrfk4YWIIoUzGNFWpvaehiE9SNnyUQ7zK/FimWRNYZw
YisGhblCmfeOpZT+qZoJz3bQLgav1mQGlGspiwd/akCdjnNyGZSBrfyTDgvuByEuGKyp9JDejsam
m2G1Ln0eYu3UVCpxoXo4BjAGp0G26Btq46DHYfGVIPh7JCOKOiZdVXBQsUNMN1WibBKsGR25JYl8
M+UoA5De6vJ08JsuQb6DSdBiK4r/jhF0CbPx4BOYXpxEG3W3gjilJ/apkfmtDO06aRWISxCSyy5M
auYS0NjzFUQUOhZZSsVZntN7koD7pYkzwa20iuUkPuYvlq0Bkp6YTCJc0bXUvASExzJqgDLfvk3V
kLwGRl8zrxp92fXtNDLdAHLJoSqV6T3Lp2ozmEl1wrbBuRAMBjo2JbyObSpt06gL9sgPOH/0vthV
el77N13vpd0UzLyRAgX2ITBqEpgrBKQExitqs2qkmGYPPdW8kydNekeVw3Ss020MFJ3YNmlrHYYh
nLaw5nIaJHL10E7rD6t9go2xaNU7jL4zn6BpXvoJpY6oJ+kA7w4G+UB0udCxwqDg5SFTiT8Bv4vM
Mm1QkoJ9YATV1TLPMrvfQc2iHyGV6yhG1Tk3QXKpzSa+kcuAT6GMmW5o+DXw7zIBQoVrPdAFpe8q
oqkl/n+eHVAwW38qg3d5bugyunk4qmNK4v2Ao5tog3Sjp1wgOHyjrYXzjaZVea7dVBnRp0lC8wLB
JbOtqDevYp5xn1QCYQfmMiDQdccOyOw4NxIs7596bOm404oqduSslhDLlB1PaCrbN8S48Ql6DpSR
UbN2QzyjPM8nBqN4h14iibRC/4mSSczYPooBYIvcqcon8jcOA0QUN98W8uAkfWI/VPwxdCyBcjQJ
5waaQfWkt7O2sAGAHHHCW5+BmH6TNGWu5LcmQkidUAYFoUWZqawk2KheMIlhvIjos2cdgJnTq5J2
6hEYHlOYd8Q8pucqgmZFJcs6TPEhOVFMOaXS51tiFu11n4SAPwvoYc+w3VVfwCyfpqB0GsIWdrFi
aMh8s8ra2fAD16PZm/dGIVU4kRuxx2tnXiR8tG9q4udbuAVYeXzG4DgEznquAHrPjNkTOA3fgpko
Fb7QIHAb5isuwN57UczA53FPwXXX2LjlVn4QNiUpaJdVrJTpQqv0d6Ptv0N/kleB0HzPTON43SjM
KKq6U5xEDr7bHme8VSOVj7hW13EWp5y3k7pscAS6QVht0zaS94QQep2tZedpHqJNY9JpAW08Agxv
15XERmomx2DVmEOx17v8qUgPn7PcijCJM88EzDojgqKwMn1FaOciTuqj3vnBr07swocGReBqZoil
m6LF0iPCaR/7Y0lbzm0xcthZOOOyIsx+8lmpXys9ZT1o6DZfvnzGoRTwicfmZqmRBF0/FYs21z3U
JyE+MTrqJGPilM2D6SJEzz60WRsE+lfER27U6vE5sJClOGOLS5w87nCv+cLYFXM3eVzWASvLGVdL
lWJRAczXW0yJanunpeFMbvOAtT0XL9S98bltSBtJQB6Fa230n0vASp92WdmpS7Xti4M+zaCcn3Hy
aGUQGziEwmvHth0J9hkjH8wOxNBgCP8kSbSrWVO4d4JhMm5t3OC5N3pJ+uzQFez8tOmOtQYmxq3m
svO4XxnNiqT4DicW57oFMpk0heqFx9py6xHzNuolBrvE6CyyNiTK3GxYA4+memwEosN5ZKDejkFx
KAxqN4NyaIWQO/hVQ3oAxJAxKleVbSFYLIbP8FTxs/ZUhQY86CAEzo2OGX11GFm7pkyiNwDaAxU2
8kYQN/lh5J3DzcNcLNebDVZS3yO/pkEBqDGWkTFgLZqWlW5FnkUPl14YH0Ff+R7JQt0Oz4vsEduj
vqPQ7jdyk3N3iDxbAM7M/8JWPiaxPiGunOonCLhdhCZOSFXvMs+qmnGnzNWp1RXlWhodKfFpYm4y
e7YeImxe8hCiATI0e3bClAH0bMn+opLyfUHptQm0PPVk2c5Xhc38Ck6DfgtnK1zZrJBvil49uiQz
HJwK/qKDwoDiq+PAGfOY9xEMexOOmkOvReZBEKdrqI01aoCEZiGNm2NVZaS4x4M/LeonARFWR75R
DSEv1cB+WtbZTcEbHB/d0H5UdpjuCOMW2zDIBC95/t6ixaYqnGXClAqWJxaOsOEpgpQXrTaXXix6
aw8sRSF6NrpC4n0iFwqfwXjCQ6zG6i2xrfKeRwjvAnSWD47fjxxvCbZwCCu6oLaRFGtRVdjFRGtp
ZN80nzxg01qmOlyKSS+uE6DwBTSzzKs1hqaj8JOzYoNf6fo8O+DQ1hcUA7UrjeVNNw2G55Cst0ab
MT2rn/0vCuQ/UI6yMytjCFyCAaM8MX7K+kZxUMqSpjAyuKYeJuCKA8wJiHna5WkqrVtgWetpZqje
TKVBywFEl0165h+HAQ2ui5HH96zZILM9xQbI4gbiPNZP3AWdWWPIaoNPAATlwSqfGeyNGJYaNJQb
XT6SasqM52M9ZLRGLJfGcLpocRlcgsKSbgji9NWMfHMH2T/lP9YI2JU4S11Epy+NFNqfdjeUlwhg
DBybgRbZnjOIKpMhvbe4B704RXjXyG2IJ98nJiJLu5veTN+NbgfkbpQJaOGgwltYRCJbGMGAn7is
5eQEs5Bppx2M13QuzTWHa7yZwyx/odntCeud5DPwQmOX6KW2ZMKenSBcxtupoAgBEcZYAOHfqsmR
EZpDXjB8Hd+I1qFrKaLwmdOROGybzSWvJqtbrphlIJp0O2uzfimK7l4o7UWpE9SgfTzubHmsPhE3
zluumW6tyKX+HnUs0dLILk9BX4yvJS/LG7kTuMqQi6tOGHbdjuLgtSrISIkA+R2ymGO3po/+hFaG
LpToFQAu8HxMvV8V4A92cBCYzco02rkVJlvNNLEaAfjJRsTNo90m3pipkxf4KD8arRAPOpQRe6RC
HoYGgJHYnLLblrI1HVrCdmabnclswNLNA4As6BOBGLbhDm2mvm/9OthgZWbagZd+ATC5W5Bx4y/s
XDlCK/GXoQnCC3LssoUywinFOCGq2xMH9vA716KllQjKfBUFmMQ1vDJuCSfe0XVD2Zhje9bTTlmZ
qt6/RmEEnLV8XirCHhcxCQzLyOqqlY/74g7F+hJrLY4D3PgbkhxGXNeN5ZL0lrGfAIZQJj5uYaWu
nAJG2UKS5e5cm2bFZjU2WO4PE0EioVILNJ1BVW8sxqWrydaOZmE8X1lExMTsfFayH6wD1P2Oz08C
0F0v1nEd1evZTNjykhS3Rl+fb7jPux0a9uky22Z08ZFm7oAu0HsqWk2hERpbPny+zZrScgiLqyg8
1btRNgDuZISfCgzUppC7u93mKYuESLrPTZNdZRnDmpUgKTCCSv8AzjmTU5CSJZb70k7S1QZTpSyi
dWUFwanBcL7CKveDMyzc+VIO+9Egr0Cl3f1NTE1b+EqRYOhkQLhNs3pA8knRBtMGai5DS9sj+KLY
gTAdqDY7/aFac0mwYsUuzGLSuGBu06wmAEXnui7Z4tIG9U5uJs/tW6QHazNI8HEw+PySzSf/b5SM
ZW7kgvIG2xgBRdDFq6nut8SHyVCIC9Kq8Ci4tK75NpWb7i0DsOxq1CHnBmLBKlUwSMqm4b9yJfus
W0XySWoQEq8ZYW6B/pBavoh3MvaTdS/jQJIihKyVpZHwgGEmxFLa0jAaeboPI7nf6YOQV0yzFHQS
s7QdlPjAHrdf5phtUD1h+slV0mMQJKXzryGSZxKGz/fbzCP2yS54Z5YSeKQx9iSjMLFDZ2Bn52iM
IA53YYe8pqmnhdAIngtLZW+RzORVI0xvBHGatVRs3tsorvLHFOM7lGHyr1X8rW5PmuXZGPPoMAHC
95oxR3KfT7mnlyHiad/oP3DRI7JXCpOtUmtNp9Gc1bcWHwZg5LC46xFtogMhpT6k6Plgm0bGqZq0
acUFgmQKhd+PSDXVd1roCwtsb8l7buGAa2LrxzfVeZ+N87BRQ8YyTolhamVmgeVF6cRqzYoMAjM0
8yBq9rxQFnpPylH8ikCC0jsOxNSgDM+tJfHt0oWZKXMwVQwXI56iW9gz82HqbKzkVp+PxLWICBaW
PC9KAQcJg558Geq53UnQUa5hN497O8EvkgIwcAbcmliYesyvUpCw+s65DeGB4VSlb/fGsrfdTBRP
1VuMJfIJ0mlis0agQ7JD51fkWTFpY5ciEAbTn/ZgoFSlWyVWO7woiJ9xdGuahJnHghlQd6F/wfw5
LaU2hP5Y2M8xZ0IWMHeSJlk/uMOS8jnbZTbBQEdscP/pIbkbTF2nrgChSCa1vOgNxVhiEOhujOHH
ag1SEBEQr29KKKKcrtSAtnZWs3YTxGFAcxTWZOyAH/YgIDdfIgP4RBnaKZ9S04Z3mP06GyZtHl5C
AsMYRRWgmonY2lUKckDZeNLB9Hqkiq4Ewx9/NFBXwxCOEadMn0OQqsduoN5UJ52KUrLGm9XJ6TLD
DPRbwC/6ISVE569hKh/oZKXnW9NfdCwrxKyMkkLjjv3AEqHxGhR06nDjtJNcmT0b9THYCCExHu/I
gvlV5EZyE3/WVnEX4kQFgeJgGrvAdUK2z9NJn2qMjiYKDL6++pEJoAxlRNHRB3L+1vQjGSFNB6i5
ekaYVfMe5xz9iQZxpi21nySOhzWl7a8VdXspbsgfU/pvq4aWxg8cE4FZK+cZJwKCQAUWdEJAQRgn
z0jJOYHXALAlEXPtCZ5HrPw9Yqmpg6zPlwEc61UfOdBHLldqlhJ5frElk46LIpUuaskakuL13hOt
laO9DQLpHd8KlRMsvfcsrn4CyD4MKyyFCiQuPcTP2WlSStbCOt84ZQSxKAwz2dVr7U1qcHo7dmGl
LoFYqKLwxng482l5RUJfJbLyr02V9G2Oo7VqcGgKjbF4SArkpgfD5EqQbGn7c61m628on1PFcUFj
bqw4tm+jzjxCw4+5YJh2mNuKOlBuZGkDB+QS9dDaErxmPMnyo86D8bUKtXZRywJwckteiqiZdNTS
HJ3rISz3gWH4B2FpYlkp+pUZ+kvFrtcrJenFmAzj6FsVi/1yXvA+RaR/jdaZ7LodFqfxyNjG4kmj
Fx27/pBAO/hudQ7EzizHpRkzUcBZRhuE3WNTBnSk6iTJjj4O/bId0+xqxYn1oSgjhZVqU7lhtt7g
em4+tF5FG02KKq22EYDcavKbltRiN08Jrve6GjydZm/tz4XECGVSPVYm9lngSd0JM/OxkSXmKTds
PGN4Q6+y0aF8K+PhWui8lMNsKU6oB+2rT7ajQyuEk5fEQMywCSiaTBmYrhkZZgofV2/kRBIvcaWq
zVqestgZS39YAQzH5t1hHgV7qn9YCgPWYkICMYAvcyoll74aRgIXYUr1Ysh4gDubMVohl805AH2x
agA5HsgEGO6BYkNlwvyDUlaLmKJNQvOkmfBbzvNwHQBJPA9W2C1x8tRr2PvGnUVUsSoZ2G1bzYzW
JJEMDgs0Y5MpDIP9ItkPAgYPCaIVeUvzM8I18/d1OszbrqeYzPlYv7Nlosd7RoymvkneuRnhgVQC
ezlKUnwllIxzLe6EJ5Hy/ILym0ltDDhxnkLULspcD3cTcSgiKcmwd01KGiGPMW9CPykoq/4Vy+fr
xgGC4yRz0Q1IhrKZKIpkVJ4pY71A9UasGrWdRA4Py5oDSzCGLlluHQkIJ1S+jJBQB0XzbrZaceEi
CTRSUVPc2NwqS31kigSNkDF305lnmSQSdvgWvZ3/DErL8/JAXCyzOLk76mpy80E1nY3GV3YMJEgi
twFlgLgqoiNz3ZCYki66t+WE5Tclro8xaZQsNauCJNAxXcedFt2jvr11sMVP4LDbIx+E+qhRfGpt
EmBgJBhMN2EoFNz6U7HqIzCCdpsWh77EVIveiA6ePdXB6rP8bLeW/qkCpgXIO0zjNdZh1PetBaME
Y9dawuu6Z+uCMdHqiBPDAf0lTd1nnlQJmDIcuq8MpuCR2wS1nVqBMst4ct/KkqsQTxDZHkkBaiCZ
IZfTN9mLWQYPWKsQ81OGvwCFh/iCWxTJRkAltLYq9QJzYviusnyATmdLTM/qh63SjDiyUZHY0DVf
zxzaDe3dxDCSIsm00wu2tDPg+eKgGlT7AAlRXHVAdl2a1WlcqtjfEJ3xBzG8qeusjnDKDjNS7DxT
kQrNml+WF5bK2TWuAup/O9G1O4290Pd5Voi3KTb9GlJ0QLiX23BtKmiLRoNgXxB17XfWdkxUJHVg
B0P8oQkCw7Rb45FXHWRUzGJ6tQZrVtJg6bXSEMEQqd/YzW2WtK2Kl14nZ/ZJD1CvwOxIYO0ykva8
sVAGMqONHuWtHRmt7LDKGGK8Bvh7g0HVrk1L8oDXSG3xUtTc8EwqiU4dxyk/s4nLvWIUwZbkRT3Y
RFVOOEc4NmJaTGFofXQ6VjmEhQP/O+9gQHL3iNXzB/3WtQHyUmJitkzHugtHJvMFxUKRB8y/QrFT
pTdpasJv07AvfTmbXxPLoaUaDopb59YZ7ytzyDyyCE5k13GNMqENvAT+tFeKGahIrjTaXVLVvPFm
n2VHmdZ6twcjX/wWuT5c5N7gre/p2IaN5JvGhTxG/RGFgyZvuriMLzENLJohQpOQOKZWCJbdLvqj
PhDmgyUtrOx7ols1Ux0gZcanpksIoIbOJz1Pt7HFuxBa7DPnL+1rOmp8ieAsmeyIVk/KYxO2EhMp
HGA3s5oBEMWmLvcvod3U0iYlxyf8biW9o0mTeHoM+Bq0KE3xp/aBHq+Fzvc6a2p/6qcgWiXEU09r
pW/y94nLyxNJgpgsaw2UekS2RggDuqhg5R71TE6l/k4apeHxham7VpJr9GGgSkSq/ugDB/rzSDRq
e/Do+6q1hZfuaNAqbMZ26L4oeRN31urnlrlJF5BmWyiEIXIpI6nhxTAtLuYBSmelz4eClEO3VgnX
lntt+rO5CG6ZatfPFINWvMAD0y+Y7PBjwJ25z8NgvcmVXyxtCVw8UQ5scn24wXtANpAe2Fd/AwaH
PRLnmFJEpw2rqWJVy+rdyP47e2e23DZ3dukrwlfYwMZ0SoKjJGq2JJ+gZMnCPM+4o76OvrF+4KT/
mJRbLP9VfdBVXUmUOIkFAsSe3netZy1osJWXJo4qql4llV+c7pSArK7X37u6TLddSXMq7usn2bVM
pnq5N/ISQ3yd1uVDMxSkVSfF8EHVU3Xret5egRB8yfPh1S/q/CI0hUCmaTQoHW3QFB6UskXos9tl
hlaXccBmU4saSsJVb+5Vr7M3ZcaQ7Tt2vSlv0dLGgH87joO2DRQzvwJ/yCusDGRcpIgsXFMgW9DY
GVyFjMpdaomnZAi079i0xY8IcNwan23wMHSjeXAq9GuFQy+lzDzT7eQIe26KYsKGu2lHb+aebbeG
GD6x+g2aBL7icLKv8CXTxWo7KAp6qBOMm7TWfZs16qOJMPXWzlvzCSs0y2wIP9ltlQITtU8U5Sos
IcwwRakHVDMEdtKjfbKLOn7wq2C4UrWhc5E95Fe6qT8yI2kPMzxzT7ZbiJ6s4cyqxaVFz1DPCEGO
HPIttQY79lyenkwjx1vV7tXesu6VpDWWYwcLtVTfh9HvQX+FFB0E1dZ9pk6wGHXDob0YipWRwzyD
o6kvGbsZqhAKcSVdt4Uq1IuasqhLYpy9rVUz2MUY5zlx6yVBrUxey4FJ91vce9O6sfCV+3g358nR
X9idqd2FjciXpqRUM1q6BZCmw5bA1mYedHFyKHPEACaAfdhEOsPLB8rMbKmb9F+C4KoSpbaisPSj
0knPplWdi2ViV8PSbzqauyPegDw16i3DS9vSqjYgErGJT3gRr1ttsu9G24OzXtSAHU2sV3rbfiMz
Pvxo8kHYiFK76t3pBm12Aec/hnLS73umAOR8jnjosqb7QKcwfJRObm1TBdADLb47qbclyA5vuCSv
/GlOJLrzNXETWa3xGDreilUBJqqmJ7vYc5A7om20tRLFIZ8BUgr8xGtaUSS9G+hPdEWPF7Ob9S6K
Rtw5yfA2xsFrZ5FpvoQiB000iR9MQmuxnNXlDXXLrl8XFZsLrxaXvo1LeyUL07twhgEVcSlzfT1X
YReKRYs1ZP3cVloG1KizarrBA72AYYAEqErQSbGeBxexHz2DrA8E+VBR8y3OEyrPMjYeeDWQI5Yy
BkNrmmT7MWMATeUjkaZz2aIfo+hnaGs7m/OkUjSdqjpB0uxSHWBx6cDWg33qXDnS0W/KNNpA7q3c
UVf7V956YvjYod0TYB+vGgfFSdDzd+3A67ewrGB9tI18HegZbE19JvN0gGjxaWfFva/EwT2tov7B
oEa/C0kkvquajh1CSfTYwgCZhTktzLSnnFbCNkqcZ7X2zD1p1PKiyjuJldkPfrJbph4bpEoslixC
Gc2VvDeC91ymWCO8MJ2ySxsCJwGfhEAIxixmehlfk7U11ZeocMy1H+J8X9ch1u+MuALc0tjUeMto
V9VTec/b4r00DdDzRdAE+nXVmg3lPKnRuFf0AMAbzeMt+QXWTswc11iR5nZOBloWetRcmiY5RN9S
sFN7dfLx19iVsYkLv17VZFFd6U1TXcFoMbxNRbtlhP+jZmIfW3EgQzbUhC4DspRYLGmYRtLtNDBH
+6lEubGmQ4IM3LSmy0SLUDrDBKxgRkymHr5EKtVs3ILKEPabJgtF85HaLZY/T6BuWpBDWEa3JjDh
Bp9gaTxYOao8Fyh9Cxip41CjfpNYve1bYY2+fqmAbeCkTnO3C1dOCrR8omzlgHghndZQHnoddvIV
kZRtdiFTHVImNnn8ClUcpM2PZtSkco2WLPFvaeX20BBKKZu3UTpdjAwsJJbqeVJKD1eFIGcWwRM1
zkiFFkREhhW8OoUq4o8AjBfAQ0ErhvE0bQ12sPvWKKd0MRaUNWRXpq6p1NMh04Zpqdoor0OKy/fU
Y6B8Ew6WXiSENx5Uxvw2sOsq2I1e6pRuI1DPDE7hr0SZWmuvRfVOWI7jtqr07hvEv6QhU1NEhwNm
6TKiVf5BLan6bpmj/mooRmJRPNPM2M0IkP9JhWJ8n4pe7Bvs1q+d0Btr36d5kdzkI4etdaZ0kdwP
eck7N9aG9l6EATlKOcYEC2UULRuvQczpxQr4CKMfP8ifpzAnJQTyYUwrHYwSqZGrgfYRtg7bEOvG
5kyU+m2xNVhLhlWaVwZLYUu74a4h7OeD7KRuVwGJ2sYDuQfgLKrRo0SBEJN8PEmZ7ZZ44KG58E3N
MtslTQmQwEZY5L7bpFEE/wnURag9t6WA3rwcRDzA7ZFVQDUN/l7Vdg9KbObJddoJOBokV45WW97A
hRkVbHIJMHUOIMD2rQMEdSve245DZopf9CFbbNtu2jupFaoeIS9UDTT76ER8Sv5BC7iCB0OK7Gb0
h+TJqrTadpuiHWrXsrz+QEm7r4lpzdICv45eNdBT/O80ErqXLJ+sCIgMEYigrqgija6wPBrNq3yU
qf/E5JjET3XN4UtVZZ1snWGsZs5g7uXbvnMEdQWS7BtkGgm8VM4cuu43q87Oq+466pMqfkBDpDc4
BQqvU/5/1kfYjLt3oAImQuYvRNmvyTv5wMd5H/Nf+Zco24JVYFjoqlXaNjrV1/+CFVjaP7AGTBTW
M9CIcux/RNnWP+hUdenwg4AOzbT4S/+GFSjqP7ANDIJATEPyF01Hc/5Gl31s1LUksmzJVRxbdSzb
duQs2v6NWhCOwxiadUNofXfnmHc5+zGSdLEOiAQLgVVV4YVwLn97QH9AFcwkhP+QCrimLXQU4JS7
bU7/mjwxCXtQ2jPUnnTFyyx2RULTYMy0ZvX1Vaw/XkYaBHNZ7LRNcQJGEF4BTqsPVHdm5WtEOune
FiLjgJ0fnEz4ksdPcbIljYhmajmtSmcZwh4jZIxsN39XPmI0Vay9mRwKhXTnJSjNBkeVoEWzJN6I
DuNUMMtyrHY5I7CDTdgsihUaAftSHHCiW/mq7y5m2W61IENLD7CNLqPX+F1/BakA51VRViq4JyTq
WMXfxreyR6PtUo2VWIdNzQ2nC8u5hLw1gcIcevZdbhGvrI6iiestv35an94DvhMmSzgY0DOkoc32
8d/eg75iNRcd70Gp0Ysi4moV9PCLoOrdxUYSLY2J+NlxMm+/vuyfviNpCQdlomWaUj+5bJIV8Fp8
LgseclhzSuD879TFGfO7fmzU/tcbZ2mkmRsQPmbzwfHddbVGcpqkSxdYQJ/c0nJltgnqq97JMZuB
VFoUIDjN6jXNvtXJQRjXaT6jbdc2r/+Ign05LCq5E2heAQ/dVM4TgQfLTL22tL2w2PZehx0to8nb
Df3LqD+aKWWy7sVvD0P8o8vOjJ8/3o6t2qbk0WnzKDq+nWoMrCG1YAb69lKY16g9gGBE68C/7EcV
Wx/e6mh2bidLXHLukDsLo7+JDP7Im4xI0d60xXWqroPygrB0I/xQgl1XSjexoGfWnCkvk6peFf0u
LlcB+dHRwZGuoUPfq+Zm0q3ZIk5jFWt3X78NswPkdGKwTUs1TOY8KeyTiQGjhodE25zcBMfCQi+n
NQX9gcOgB+Wo7RgtpTzz3ouZf3B6TYeumWMwSQNnO3mWZOmlNPONifIb1vnwNQlj7xAYErVywRpa
orEK43abg+lFSa0HG3uy3K9ve37JTz6CJHTJNA0DsLc8nahyKowErJmDC96Ueox2qdfVCrbQWz82
6ubvr2VbVOvVeW/EMnL86kjFalUUT5Nrh8icSEpRbctCcJUjk+rVbv311ebfdnpnDm13FiqwakKd
h/9vs8pYkKmjGVxIa/RLyMJor1GGLVLNgCCQVN9Ih1lGpKvYkX1myP9hYmH9tKTD8s0ia5ysa8Mw
lPCjiEqhUoHNXjbRZuxM/8wa84ersLA7JuNQqAK71PH9oYPTMvJ/mVca6uRtVlLOl/p45v0Q8685
eYyGahHKZQAvIsv75DHGIanLekvfGq/AyqbJhG6I3NRW4OqmJA+P+TpTYtSQA/1mpenPTNJ/WBsM
jFlSMnFKtivz//7btzg5PXVNFEUuZ9S5jfxaNkhjiDtHUl6P4943Qpc3+MxV/zAZGILdgYDMxFVP
dybUyJCnJf6Ecm+IN4EmqGA7CNcBsdAGp0hLpuDXb+sfr8isaqkaDX9VnaeK3+4zFmXskxUyuVFO
Z0TSZ+NE5+HZnVKxLBRabVNExM/XF/3D4P+FrDJmdxz/mD/UbxctvBQbTjeMbiqujQrchW/C/umc
/GMk1eK/cS0UvPO4ZzDO4Kzfr+XJPlDimGvR0lj3Y6is8gFykBkBGBkVcWYI/unOuJJKiJiqMduc
PE6vIaMy4QUhg/OxGzXyf7FnLLWRnuSET/XrW5uHwOkQMQ2sa5rJP5lIj29NV/2Bbh9nJi1E6Krh
Y4KjgoLl66t8viVN1S2hY4aUoC2dky0lse+9r4IhdnHQypWRfO+6+MdIsoXU9PDMyvRp7gRvZkjp
SNuQpmR1Or6jsHT0tq/RjjqS5Q9rT78l/A1QRKwSD+kAHxfTro5RoJvB/uvbFPN+6Ohpcm2TuqFm
AdJm4j6ZPYMRsyRNhnmDEb5NFaDaCJfmgGzSrXOELWqJQQK0AGJMgp2oslVT/YgE4Nzg+DQi+RyO
aliaATyfnenJt+oNyIrrvlLdfmreNUbHqlDlZvTiTawhqQsVujX/jVtnO8pGgHxGXK8nX3FU2lM6
dOR+6GR5LGZtTl86t+TDYXJyJIl4oXYbtnm/cIzSprQsP7LOoUoEkvLMJ5mvdPIloB03OP3BmIbo
e7K4qAQYCMtCwY7CpF2FaTM74pS9GpUoNW3jeq4wUKXQ7bWjAhwaemXVqfbecIKDIrvgzKbz0yLA
gZNDIk1SXZXMxyeLAMg1eogimhBhFT5dk2CejZclAMiyr0zMKcE+LYKPr5+B/DSsHSrDjkZKF4cD
TrsnL6Lmm0SjhPboqmQgtulHxwHB95/z4idjBnYBObHQGXChBysiDp3pW2oeZHxQ6+9J961td5ry
PQDKNAc0FYvbcAZC9VsfOCwxYVa2QdseGz+RwUPMkNBtknsvwFmyKrRd7n+LxpcuoBh528dXQ339
9a2JX/Pf8ffLTnfe+OHZZvNsnLxpk2KKCPcNy021lepe4fRpGe+jfZPS363ql5Kw7c689saHPLnw
bE6tD5BN6PqmAUcY41D13wTKZL+8lWgXwubZbDeN9WwX24xjbb7Btjs667LcoLvA1d+5RbLEDkhs
mL8qCR3sV1Wzy+u10a+9aJfol7zZWXur+O9actVpF3rxmmdXMKdehnirU9Yy3da81QWMBFd/Hl4S
bU2EYBfcJ8kBKYzRXkIjMA2oBUZAbvRzNyHQpy13P8mdDuwmJK4MtxxGwtV4Nwu6p4XaIyFuUBHd
NCRjQIYuH3OgzXSDsof+LcJjEt5lHvD6DaktXuRqjxY9UfUmmA5sx/ES0RWqJ1L1XJSiHLMN/QJB
uG3gdoQbRJ25f7S8+7Jd2tal1W3Yvij2bt6KIjAorQskhOQSdi9Y+wYcGaiiGlByLqTBS8Nbmu21
qq3TGKbEosDBpuzxQUX4m8VN4MXrsNlN3Y80+DFkq9FaIOdQp62s1lYK6QIeh4CBbeuvqnlV7mKk
k7g/u5U3XABdFAaMud0wS6fPrPCfJ0zeKYsxT2lJVTnyHi8aNqtTmkHsdoNcp/cm4HhUfrTylRRC
cULgAvP6mTXxT0PUZP9r2JR0pC1OThTonfOKfDBWXv7DMu3od9gJfpczw+VXVeh0uLAzUyEHsDIJ
9WQqmDUVJTbF0e27a+RX+ClNjTifmYwxvQFGtNXvRfUwtneDfNflzxrHWwdQCnubpu6C2sVskdF8
xrLXua29wsDXhCvD2fSz8jtYito17ecIv3TWrrruObidO2V3ykVag5tZkAZ4y6FFagvi3ycgQf7e
ukrRzpvr4KK5agwXI2vOLy+XzgaBxKG81yBTJUsTkEvoEtGQ31JSyAmVFRv/0CWXRbtN9bWTLnZg
mrJskbx1zYMd3mfAPMaPae2rK7p2AHFw4DLoKbkvxpK2dJgsVeOpmN5wZhneRQ0HpHPt8RDi46lx
8TxX1aEItppAWe0O3T0VAdtaEErWDJt2crv+igCEidQgbJLlWtr7un6hc9vcetNTnjymclhIRlkn
vtv4p5u03zfw6ztojKbyiu5cFuSZUQ5DjViVN126z9utRbNzfP/6G/+01+LMSCGbGgdT5Pzvx69y
kzeJVeLXcnszKl0j7N6MCnyWYsiLyaN//PdXE4I1BjyGzZnj5O3SzEx2NbohqNVY9yVVvL4EfUPC
kHCJjD9ztc8nOkq+1KJsBwwGI9Y52RtXcT1X58cRm55Noz1FDO/rqIfRkuLR4c0zY2vALUU2SC3u
UQ0YZ5af+emdjCa2yexlDWHzfH+VRX47dkRWkQdtzP0OhEct4yREkaY59ZlR+4fvUANgoZlI5eeH
erLEaWRP6hIpoZtaBjnDlTW7kHA+CI8ABCI4zjzWz3uU+VrUcbCHGtQcTnZMUZk7adsBO6xyE1WV
sndUKlwcRGB+Za6XoZW27KA4M+ee3iTEeEkxm4o8BXlEFKdzbuGRtYsdztWz/qXIeyyj9pU2/Sjr
UDlzg6dnAi7FZTS2xDo7Ygw6x2MiIprAR6FNxVk47RUrXxEj6jBL53Fu72revgsr19LDcf316Dhd
VuaCvc2tUbbX2fr9Oi/89raQQaRr6Epr/DBMgmXawv4nFIY+Fv5wqycuTLHOXPLTELEFC5lDW4S+
sMmp/GSI6IEKDKIjrbYwCpqnSnWF2ci1euIsWiVeEV+7iGn1bdq2BB08ib98dbm8w+nHpuTCxpMz
2PGjDgl3y5XYyV0H1wthmsjuc3Y01UgZoJmcu68f8Od3yKDbw/pJHYlt7um6remGidYbth2Bbu1K
RSRK6jfSV3A5K9q505k1+9P3yS9kjBCsQP2YZtLJzWEVbSa2l3AF7aFCegOP0EJ/6pa4D5ZV0X7E
aR6eeXd/FWx+n3JsTWdDQimArTm4IeNknOArUwRZw6mb2zdTuKajulK9S7t6tErIa5WyUAv2ceiG
KiRBDoA1VDrpJX+gWTn13+N4PSlAzcD4fQ+6R5rrtITXIWoCo7hs8yt+jnm06h0OogSfQgPk/+sU
N6145Hdg5uAXGJjp2fGSqclfVcjKEt7llD/+5XfJfVo25QG2YXNB+eQ+yTagHW3HGSlN1b3XV8qy
LCSOswGsnWEW+pkX9dOcQGWFl2ZubjgO9YL5u/5tbA59MZoD8QZIAzicodxiWXcQYxbaKkmSj0kn
3LJWw5sukzdf3+gfryy4PFtOfS5iHV95EkjrmrwkXT2KfwaD6FcWybkEHQXKBgz7mmQAEr5Q2Dpn
LvxptMy3TJmOOjZLttROpoZWC+NaL6OQ3qG6GVUfq1pocQQaiRoq0nNF3k8tAptny3MVcq6IUAk9
GS2JAQrdaCYy2EFWdlXtEu9gbtOaQKTeHA/khq0zp8sOtK9810zq3MUUd2b0/CpYH48e2lh0KakB
81lokRw/bL2wjCGtBqLUEDGkAJRUBYXfo+jYI2rwuGW4UtErblXhP3QKPU36nuFOggrMkh0v/EQA
i6fG6EZXY4wgCnSVhrkPwwmCMQZIdh/QLyJgQjVvnHLHcZvTIbbYVnjIPRCeRGuvfKUlAkGTwcRP
BiEx6EuSRTs4UVPyrQ/XDQYt9iELveBilx6/GqgWoI8z7/yfvhJj/vaZR2gdUuE/fhpdJGwCj42O
4vAhFAPqPyNtLhKOB7h1xLLP1AUMA8OtfOM2b2oMOUYQnPlKTncb83mHPRStfRWqGcyx48+gekaI
T4gNuugSZTEBmxps0JTdN2uwfOynoEV9Zf31kPv85rMIG7ah/erWMo8eXzOxEUM1pKu6UzO5bQsG
FJcOUAJJsUKqZ1YJWgv8uqOXTqcARQkX4QKXZYE6vlyftTgTlb5x1Vv9Lb9jblG/QSYxx1Xs3+JR
8MYVf1TeMiwcNBkrsuQvO0ox9WIgM5mweLlQH6cLEmIyV6RuCl3HeOdnOzy1zjXCmajc2AJQYsOE
jVdPf51N0LxCylIzKHzuoNzjAEyqVabd5ePLAJCTZBdMIDmdSmWZqkuOK/xEBIqDCFNt1C6IG6lT
Nwpc5FKlQU1gZWhLclzszLXa7ezTA4+vb5VwU1NgCNYY10tj40VLbAzzXtjDKbHIbvTr6abBDBkt
kgfrCQovuoAAUrCyFdkW3rAjN9J/z2ysgBsqwtPB4aDVLelKUGrS7k3fzc0tptLEORTGuiIUJlo2
RIeou6JeN2KTqVjlD4AnCbcpHQw3G/5LsAnADSZtMzY7SHUz9bJfR9/r6Fr39wBpwwXs2eBSOwzP
/QfRmN+1jXKZ/QSD1sXGyjeu4b7042WuN6iF1zGszfEN7EQRv4XpbYrdE+TwDeIxX+zRjIEWJwvK
eQ+upjMz9KelYX5xZpqfo7JjpTd2/OIoiUCz5E28ODWxZ7VT4JG2KLXoxGqLQQ/2E4i8ZWhpvgv7
ydx9PUo+7x1/XR7Vx9x6QOIyv9e/rYmhkQ8YSUXjGmq2ygmdwoXv9mO3UTCd8m0ZdFg6zHmIb2nb
d2n6t0cCrm/SoKcSY0mbEvrx9QU3HJmVz6tGZncaBA1a0fYeQzO1imw4c7FP8xBbcsovBmuTOk9H
J3MCmWFWY9W46CJZ+dt69K6om68LrHkLfUxe/YaX4VcY/NcPWZsPbyeTA9dFwmOzLtoU6I9vMo3D
skIy37hphCZUdAT5ygytKdxDuWHWTi9CQ5+VCWJJV3+4bhJyiJUuFEs6l5Obsk1b5UlwAb6/drNW
+4kC1t6zb9OAyRsdOaehQtUvbLxlM7Nev/74n58aWwheznlzL1WkT8efHreR1ikOaQ+dUl5URovV
Cg1mz56xrZPZWpw/9dGZQ/f8TRw/Ma6pAc2aBQ6GY5+sWjgr7RoOXMk2rYRSawwb02z3Xald0F5R
mFbTcyKoT+uFjrKBCrOjCUvjgHpylx3hixQ2ECpRjmj2ifIjgVll961y6Mfy4W+f6NyhQdw1v4bC
UU/ewzDPu9oKq9xVWIs2pUqNDFII8wyodat1M99x9myLszNL4ueHyrunClZgzTYpQJ6ciZ1wthdm
OfZNrSuxu9UrRDDqJvG0Eas8mLWIMLGv7/Tz9kPnhZkrkTSoaQja89D4bX7JjFrAjolzVwwdTOaG
2l/fUWk0J0LkMw1VcGOS1Q76hGCTljD2zO6DZSfiv55mIbPO2imOqY7UTs9x+JIAE5Q6OZexBi8J
iyjJvcAKw3TplQQYlLzCgwnV2Jhuv34En1+s4yufPHUccq0FgYYrW6412N6qI2IZ26RhrfzozOP+
vJgcX+tk2BRUhS2ms9StS+X7aHPUD1odcaK/0JvD1FxKLSrXwqA59/U9yk/DlesyrTIV0O5Fh3n8
LachFt2iDSjNAURdtmONZ1DJ/DN72T89Sbb1HDFYKNAqngxRfzIIYw+0zMXSO2d6mFgWejhufohf
MDgnAfjDq+tItD+8uLr1i8R7fFMRIm5nynE7R0PyFprxB3YBfDvCu+pZOXKvXOXsqYPEsnb0A/0t
Dcrd149V+7yrnD+CwQSogx5Gb3j8EfyKFiKLI/yP7nsRzEXuzAropkfZJS5o+BlVF17kcPAWjRSv
clRwR1Oeh+9FCjUC+Et4jvaSS1SrtjVg3UbsOe05OTZQEE/DRvzrFZYPDP6FF42jF4/t+AO3uhHp
ArGqG0TKddGBKfVlsTar2E3McU2lqieRiUilr5/TpxdD0vWlGoRElkK4YZ7soWzFwxdVR7E7u2fX
kAW/K/2wdKT1pBNB/d+5GIgI2NGc5KnRHN9i7tnYwOogxkNfzRGsMZ2GWLy0BRA5uql/e2eoFoFO
c3gDBf1JAIyaSO2rgDYEPMUfVUnKdmE7G4ytbiagJP79xWYdGHtRfa63n9yZV7c4NrGBupQuSUM1
N4YnuwVAinQxhObH1xf7tBhhprGo7bMfY72Vpxu/URmQmuFudUFXUnSKIOeXjv062x5FanW7NOjN
M7OUOHfNk8VIAdhldSHVENtDkQBhYZMX0O3jrFWJm4erPw00lwk4iIU5LMlpJQNWc/YxW/dlBuZh
4nBmkm1+YXk2pAndOqMm+bTT4pnQwqdOQxvHVE/lY8OIVZxyJHiGwlaIy9GTa635UeYe/NeW/Mg4
uLGTvjgzy8xf69FeC8kN4dySDRdvGe7R4xc6HUxMfFoC+I2BtEuU6Qcu+nOl/19CmP9cxaYapJvw
i2aJ//win2qc1AQwn1PakChNj9iT5KIB0bMto85aMbAf8aSJ7ahAz2od8V7H7fMop4sggKak9FMx
Q29e4e16Z+59XjJOPxWOazYElOZ4pU9mDli8Ve8pATnnhXmlO+mhKQm4b2s/2hWcZx39JQj9y9Ac
5ZmvWhw/dZ6HRqWcwvkMjceieVo1DzJftnR9eP/DZhvhMCcscNxWZZKsAWRrGxVdcm2g6fWEH67G
IViFABnzXWZU1Xe/n759PRxPDoK/Po/pUCuZl3DUi8b8pH7bqA2R0lsqbGcXPInp6iVJGrar+Fa1
cmoq636eb6bGeUb7QpwnbMkzY/N4aP778hSIJP4KdsSnGsbQa0mliLh8V6MrwEL8oIDFnBT1Blsc
DuZOGc5c8Xiw/e8rciIzaJvqnw5lxQArj/ZBhLdC85dF5gzXRJ5MuQ2yLhj1bdnBK8E1/69J9v9C
GsN18TO7b6qfP5ur1+L/hUyGOd3t/2z/OfzP/wGJ7CiRYf4L/zL/2PY/vHl0A3SBledf9bN/JzKo
/5DCQGdJm3/Ycq6s/TuRQVf/YcJG58CWk6YpR4z/Mv9o5j8ccHTVpium6TiD/iqplI9y/H7+K6YP
H5F6smRESjr6TY/uyIK1cUv2YXsdBPDfK0dMK4KAlVtVI4kCPUyXCmR2dB42WlUrm8i3WkxCCjIG
laQWr0q9bRiMOC11rf1I09B0Y2OMf/Q6AZF2bJHz7uMh+ZkEobFSyUVY5n2ruZaf9+vUcpgQTBnc
Y6esDwHO3IVkOwgvVej5Umv74cpOPewvSTat/EmoP+M+J9dbjlW1gLxobYGEx7eOmob7vOvVh4nd
Iyz30LPv4tQWO9Np7OeOvIwd5+vkBwfu6IVJeIBSrpQlKF/dBIiT2hcKShl14asxjdvSIwyvxphk
V0q27wc2wughwh3IAevOS/3xADWufCphjE74dZjil1IKwnpEQx79UJb5T8Dqw20JXgLEQRsoL3j+
GO1EgReHMhzLK1PtALaFKbIn2yJFQfUv6jAWhyY1hm3p9eNdFxXJMzJ5/zGMSzRVWkROT+moYwRR
XJ++d3nTXKQpNM5Fglnx2YO2PdA3NG2UUrK5BCJSfB+Mno0p6LwPvS2VA6qG9j2eGvUyqp2hXkJg
t8EYBLCx2rgjpjCa7CdSzwVBbJO+H4fCDxdaG/ikkVpkOLhlIKsnT/p2TXXWFm8Fsd5vuZZmRI3X
xXtsFLq6iBROxBMRDGha1NGtwQvDf5TVqurqe5HZ6UZvHgofkUueQ0Yv4/xpSAQZpuzaTekDqI49
ojiLNroDzHVbSGcnjAfQ/qYbGb1FfFafbqwYQY3iY8GmqVf6gdwGojnoMwtvmhTXZ292l4ej2HpR
r9NT/QC1JjYhMK8lwM0Sa2RLuvr0wxzrLXDUjSJi+uYGhcKOQ73GyaNr5V2dwXko02TaYm9dBY6/
6kPntY8idRnZN4BnjI8owyVmUdEcFqgE1PdeQzCa2eKjKLr+G26relXaktGS0GmR/Ate4KuOOXXr
JMFT76T9da1X8UVl20RR/DA1Wpay6paN4mys3sJpS+KSqn03BB8rxpXlBcoO3/zGUpwM3+hANER6
J2RX4NQl6bZziMV+aNla52lwVbS2Se+HUxN89jr7xe7pboUKLVim/U2vE5lYNe3Gx02qBdkbGBhE
Y3a6SoX3ZGbDjoMP5eZwMpcZsMJFYxOnqJbXslTCPUAmxHLGix3675aI6OBWJvtq4ycIkJs4BGuQ
9jR0hdXA2R/RXcmBcCELpovbJzAkG/8ynQAl1rHgpvsbKwCdgKuKop2xEBUtFUD/dwB9blPPqh5L
R6H63YTxpmqjDVHi3sGYUz6ARaQm9JyGdJDBAqmVEMgIC8ZYEEgebSEGUZaRMiP3Pn1S0aXVelqu
8xafOl09uSPE4V4rs482eextEuI4JXCi1CEe6oxPLWEHD1RCrlRanfshRvKljPrOEQ25LIy6B6vT
7Jt+UnlBhp/mNIZ72/IeyZXJbtpB4dbtATK3hUhXwazLHAuAaB2kWBDDVr/PSmWZV0gWrYb8T2h2
t2PlWx9Zw1E3GL0V8MSZ6RLrB0tOr5ZXqBEdhtTmVFw0ZGnmDuihKGBv48EvvzWrqn0diBhYiiGr
rntp+BuFlIyDqhXg3/wC2GFBWdTt4F/tgXWTdaVMk3jMO5XAOKbYCyfg+zX64m3sJ/1VyXsE4IGT
/dRTVb/xq1pCCwJw5jl01xLY8m7e99+MRqk3uekZW0MR35Ic/6gjCuwTkULSn0Euo+n01X6KC0LS
R9zkS1JuTIze+kXl0x2Eg4XxyVbzVd0230FuuM2YFa6EZHohSM7ZZ4VqrZJBQvZq6oOt+yQHp518
KCjQ3GpyIHrXKsBhdq9tRJUt0+0cuaUKFd0iB9gjmuPNyz3rLUnhsS30NpMHJ2Koxh65QmThVXa2
FJhhV7YS5bcwkqJ54SKCx6sflJ6gocEXt2QYvE1yataBEYq1EZgandaCrIAcFzmua3L5SqrIMA5s
KKjBZD03Q3lfpmovQIY23iulhWJJGge5nVG/GfzoMsrn4GSWD6ZUP4W/OdmsOY5Itik+jcWQ9huQ
IrpLKITs3XCoDVIJAioUSy8wK6A+mbU1kpxM8U5CP0/sHpDsXARhcScrVU493HqmMYA/QIDBr/Qt
fJiY96yqrkTYNPyibie1RF23Hd4WJ6JjBvJp2cXyEpa8eWib56So0h95hXIBvoNYqeXgrQY1M1az
BlBYpIsFDR1mvoqUxRiAaKRYyVpGypYvka8+npPVNOW6GrjRhaq300JYpA4AS/3uiZjAZAxAUDOH
3nmKghjhKh47lgYHzCCkULtaVg4tRT2rckIFAG9MRUWvK7jxDYhrtuNfZZIeAQg/PJ1K63aNYS0H
UjRLE4aUXT1XsI76QX7Y6mAt+PhiFZi1x9PpHvsc826LLf8qVHTqxwwle52YVJzA1hT6r6xAUyc5
0+4WYxprlDincVkZLBzT/FuV9CXOAaPn2jve+26V+s7rYPE5zczY5ZJo7qHtf6Rxefm/qDuz5biR
bMv+yrX7jjRM7gDa7q2HQCBmksF5eIFRFIV5nvER/VP9Y72CmVWljJaSnbJ+abOytMqUFAxhcD++
zz5r2wXDbhmwCeJthvce30YD6BAHe9QOnj6w+vWmirc07fWNoTD/CLTAldaEZj64Th+4naUpS7OS
biP1ZAWwCX6twdiZItTdTK52GKXbnPazOikvo6zyy1mzBILiFO+nnj5XOBvfLJ22ZtCly9wYdoZi
bpwkvogJom3HhoHXmbztXKpvVsLISTTNtGUd2nSC/6MNRuWBifk2qfJyHK+kqJ8hrxxHM5jWhaFU
u14FoG8TCmtV2XtLQmQV2EvWosgtAqItiRfZdy0NVlTraA3oHBCpMVx0vUiugRirk0/UbgUxNg4J
zZvu/AREitQQXWV10Uijf4r6bmOMNxqMBQirb2Hl64dAkxhbYSykbbJE/nPNpr3MlXDVQ+8M0n7V
tPljmHctWTHZgyZoLVnqdtKPdmdepBAAiH5Qd3FF+5rbwhkpfI3UzL40TekC4AMqaMzXgonYKSou
m9Q69i356WFmbrBQ+RAsEFCwia3ssd2KpLmw8cT0m6gNrJ3Z99BsOkZroUmMVAA7Kw8ZL1bM23y2
v+kFAVf1LYlKhMq2yVN5oqgGof/mWPPs4XxKhpG547T/QprQtTFgmawyHlYlGXB7ZC/AmuNDVQmm
cVR8x9p8Hfri0koTDRiNsczV8WnK7Oiq7Eg7O10m6DXpSpLmdGGainmZyNsqjR9sKNKCnKeqitIb
oxu/QYwHUFIUKvZpZd4Otll/VSKxRz0wFp2f34MbuRsQzMm/gEtD3DdFV/ZkO1HMEjBAm0ptnP1V
sjKTYmDLg+8oxXy0AeHCQ8PC26L0Lhwlsd06S5+tFLWbdNxAms1KEwPI4Ik3bZHlir8WGYSyKa5K
L8njS9o8h6ykqO3G/KYL5KbErjYq9h2TUlQamgxvOy2BQQkIbUDibqKCN7ogJi76Gtvi2Bnqegjk
MhREiQ6AnONqcg5aOa9Ns1pKrYPRme4TR1yEM/m4fh8Q3BXl/aZMWrtYBjxv0wz5KoAlziwOw+CK
VIhdJFG6h+/niRFQsNO/xbxVK2GVkGdGEmqF7La1TXKkqU3vLPxKFuwnalGIUtNODzRqqnmTUZuS
V7RqdGd0MSGVt2IKFNdKVHmvJMYOD5Y4qCXhT2DnmPi80fm0pWamGwj54WKw97Gi3tWUPLAqv1Q9
bgOzFVd9wyIK693VZ+3KF4Ry9XFxYE86qH7xoIz41TF87oJTRKRdrAuVLBZCWlw7bq9U7Sqy9W0j
p+s8BiqU5dInsk7nZdWRkay53PuWcmuqrYPlI3xRmuwingUxZdgJiXoSSsQ6XZd3shkYiFdrJ7/s
B18+w3dbCHDEy6ofvvDAsg9PdbiOIN0rYYc/T7e/CUHKJ9vjAZLzafApuFRG8wQdf6KYOkHibLGM
o47Cx1ExntX5rRVZZGPqsKAA8j/0UvBg4rdkTYp5HGa4p7LQt3k/Ef2mVFun/lpL/xQhyq2OwvnW
Ym9xff9B0fqdJVNzk6V3xgkvZ6Ykc2oqO4ssG9dPAFgCzg1htQBxyLEJvUFjGl86yaSRsouUFpMW
o8ZzRrq0ytdp2575Sh3x0woqCqAWjlgY28PKauu1kxT3yig3g9S/JhhbWQsgwRmJCd3JXOdlcJ83
pzLEqfDTtWQ/FQIfCdEOy6Zub7PBCHnF0H3FaXQhlvI6TwxGHqL2qmiiN6tVri1t3vSWyNa0hEg5
dHZarQfrqlPdQYKfXyiDFq7CqHd7gwuR9ZcECz7VFUWaoRdMbbfvEL+jy9JpYD3r+Rfc6petr6dY
KHwc66ScKo72BO6JFmygNTcoeyOOXFC0Jv3gZZSS/8sS+RLhbMa3E/THzM7mazvkkdJIEZS1MKkU
Z+JRycItqvYGJjRxqbiMCf/ND0Yp621fkr2rgK0l0OPrXIWvlpk0iKiEgqkFScWGrJ+soqyf8sG6
yqBeLzlHlMsAddY1ymQttfSgWkPMUhS3EKpN+0Y4yl2lEBLLJDEpxIIIJKd8r8MTg0Otxz2GR9qo
RgOiG7VyHZDlLMpxZwzqDXc+8+hwMUCC+yptsPAUXWvjdlEFFnM/u2hbpI9EH5jhQCAAPW4tZaQD
iARLTcN/ibBB3NS4GupSWytKm5zwx/vKz0hLDu60OivXIxrqutEzdWk71vVMJRD35lsTdfifrmLQ
D0FnvwUxS5zTxu95TKabXpuepiMKQDXakNF0zJyBxiUltUXlRTwIH0XIbFDc97BUseAzixJG+yr+
SNbIObJhrCPwEgfdQMNaDwAuDZPZLtpY5UXVLa+MMW2BOppCh3lwS+BEU2ttMytYtCr4RZT+aOET
KVp9W3uTQmQxIC7tUCryW2epeyKUekwgwZWpEtfWDLNbDQjB3NVFXT3WrNLbQcPXF0oSaIPSf2ap
vTQd/xY4Hbi5GO0oYcOA1Qhltg6vCl9/gqF17Mgk8+QwNIfQt6HMql+iwX7viihbzJMWu52qZCuK
82st13CDxTj1yE80F+yrK2JCuusctqnWG/c2bENXju268jvgF7DjAdSAcErcNs1WzmjeQXT19JKA
iaFpeUnDrRJFR1NvvrRZcg/02DXj4oha1rlBYjcYfkgPndLrWq+++X5welL8yYVcB0okhqYdEGyv
iPyAn+BbYsnCDQzlxlDio1rOPOkZOFlxgpZ3J+Qiex/5lNDPfN7bWfmCOY9p6imeWY1TgZAzNG+N
NvjLTJirQA+pR4UDV8W8KCam5YJ65Zvht1iLVgMx6Cr2hfug7teJQjFaIq9gcud0Uk7VgxHpX7Ab
4looAXeRqULKuapfgaGz1mWlqtt09HXwEaYCRTqdO+ZCqR84OC2Dfn7iG7tGn91kGZEcCbi+Kquv
/LDMd0YbVY+9IRj2a5hdKNroubPn4zQVjVcb8rYIuIgzya9TRBGgh+KhHEcOHkQNpvTOwOBXt3GY
eqEfPeUyHtdZLe9qzbrI5+EiBjM8l2QPi/uPbJskyx+jWt8myvRO3/vQKPVVyChUxya6Auw8c77o
Wk9RTELrzKVCeJkXcT2IYHJLFnov5VFkoM8r+mKrC4W8ZQYh88rwMnHi+aRki0Hs2hFZmyxQe+jV
Wmr8WJ8WF0nkthCPEXA/jWCylaWUW0IYD42cV7Ud3fREDrrQSB8SgpoyTY1XnZnsq6q/1DptNWjV
dRd0Fxxhi0uwBFeFPXPiGDDjmkFyQBfguub72kyZ+UqsZTUPKzV1jj3k9gV7p2sR2AcLPB4XQi0u
Sey6cio9pn5OrnzTjNbxFGx8zDipiVjL/pSoIfT4/NEcR3Ule61cCgtCZsvc85RoiWvn6nXAGcGI
gZZZA4zxUmHp6cHn347NYwfgLzJWWHQcsK4Bg4BoP5MDnn/I3hDEvCZWWwbGNes4iGRazKQyaIG/
jnXfXgEavOp51Le9ceXM8V4x7YPlFIz51TtguF/9EjN/ooFQTRtPTZWHsEDCagqLon567IITp16n
BihvpUUetVU80lR8wPSOGaCm6TGMtyqzqX3N2b/zo/UcadMqVjumhDXtRVGbPTlinqH49Q71tHEL
VS7G+sTwNZtj6+DCnMPpLh2mq57AT16pg0FCXt87sG6t4SGPsP5MjJQmU7EX4MGLmZQESeiMP5fa
NUE/OueryRV9u+elALWFXVYzHnzOBAtTUTYANI/xUD/FJVWbxujCWpdOiL3FL/d6Xe2TEJlPmFf4
6W5VIh7tzr6qaB3VegLfJH23OkQu5MjE1dDI0oqjnX46K9cvZSlhhUhkWX2AubdW9elSgOv3TYIv
9Tibl5BDAdzqlPaBqD2rYtpFpdA3SdhwIXiTKMfZjxiGRdY0bkjWXTzAw8tNkmlAjmLEflND5cFo
cxJNy7ZYqobzHoUYk2uH51vtWev6JJ1uuqaLPGIGyke0RYMM8iWAbqaXqc5DMpCqSTzDMnlOOSwt
U3VIDv4YtyyTdXBpO/VGJMNOVnO8inRgWXVBmcU0jpk1xqaob03MbVqUfmM0KryXqqxXprAIy5m5
KcQT9tf5rFP6RHhR66aqPdnaw9rJOKzacbfHdo+7N03ImdM2ufWUcPzwpqbBXI1FJu682UQ8y4By
jSMWUkmlVJdAkP3nNHO0JfrLIlJfSae6U/sRhqe/yuabVKdwrMRS7e1vAZW6SWfCtowXPa3fcrVc
hXPkjaLxEqE8itra4hj05iHd2GP/MCfhds7jrxP3dhKUK214q+jXCue81rT2qkyvdZWgwVYah84O
Dn5MOKFFrDzAXIbrlNhzdGKWACUSqCf7aa8Cg72IyMFx65C74CBMTQ+xXukugvXAzuscCYO8m+v0
SH+E8tamKeAjHdUc71Z9zLzXOAR3skaGtkkkpg5MWe9gT1YmE1h5+NqqCWUsiYZwkgBUm/fSJ6RM
NNoxGRWSuMi+AhtMvk80YFArYJGTOGJCXZsIP7XfxvKmJs/EQhQdFtaUv7F7cyRsg7jnwDGsib0j
l498EGG9toMGim0QK0tNPNJYXccCVsXDoisZeCYYYG5YqJcNT1Yjib+IctiQ+cQvS3kQdrElu9Jz
ImpXYerBQfSptaxH5aWrk4s+QupWoq+UlA/2CRWblDwzCfXbVpk0BnpH0oASXd2F2UkDBXwQEU5I
9DAqokaDIHLedZu1yQrjzRhG13LsOlfvGfguFHWjo34jE9ffWrQOhZ0TAHSU73NaLkS2LKOsgHE/
E5PMib/cOxElGkI0FS775UIpnNLrdcetOWq7jabKNT07qAhEQzV2uCpU5Vh25AYVjY++OqobsMjg
yavWrSP9xeh4cWZDWYZlvBcVczqjSqrcQmt5+1K9oG6ZpKJe9EI0m8yM0XPiWd7lldOSszvb5XE0
CgGF1HZe8L9MF7WfF6+iQURjcQuYYwbc3JFIl7UUpA0xc00y2guDkCQkouthGhx12eEGGxH7R3mX
lmpPPpaflRdDF6c0BkFvt6tcM6st6w7iAVlgehR9ySaVmWrRQO0vwqUm4zd1Sg+FZq0IeMbDk8wX
mmI2cEaBk9iyvJyRC75UpZ+DN44DXs/YhsfcI9x3E1IaXE+sP32QxuuyxRfE2bJ+jdU+5xWvQYG5
ap01K7J99WWh5fMuUyyyTZVkpAApZbWG4x5e5VOn3oYhmXOymtQVUeJahmBsOF9LLVZo3SBc1+0p
icTA55By8PIIZa1Wo45PhzJD8+a2iw4J86SXIe7kZTl0LUKwqCbI6WX9PsF8cidRt8Q78B1PZh4i
7+YBzgLniN2QBsnlCQ5yY+E1SdzBFvPWn3OOflT2RNskXQOSP4i6dtvPsvsSyCrdSivh0OxUEGeh
+hIdxOFfoaQsq5nHJpuGA1e0BXBaC32lxFjV3ZF7u2mpc3TX1+uetD94xSMZBpLs0zytx7UqItJm
AGkffMWyWzcotfrbGFRhxnmOV8YZrPh+7psscs2uRy1SNcV67IiB9pqkLDY1sSuFO5M2v80qp983
NbXVKvYVdiIR5gS2zI2pHSrcIau6z1pqpiBd6Z0dvRAeoXxVtAmhJaw7uTJqLdj6WlauBD+O6KvO
qdhEbec1gAe2RP2YL0UZgg7HOgEOoE30Z+IYx2tzLnXyy5161fKKkNXm++SNybbcBwhBYGizZ7sa
5jtNU4q14XDKYL9idHCqxkubeuaIhjFt42LMVoZWw+ZNGeQAeW9updGFNwMq1lXYjYmnJkhQfcoh
HhhBYQ5XnHVoy9ltXlO8N1E9bwFRByjqvP1f6jC2LpupG4+iUJwb2+DA7qq5VC4MtB0iDqKJ+a3Y
iZ5bJ6wvzNBOrwZSj/fa4NTPjuPX0y5phBpvSFbIDmjsjb9QrUhpnq3Eat25H6kqCX3JvgVKaazL
QPHHVZDTB9wwwkZOCn7MHlEkmGg/5vs0x0odpj1zI1nSAjOeh46gX6GP4sgCItFoksq+1ImJDjcp
eTDB0irpZg99IfUV4+WEqJqKf6OWCtnmCbdAsVkWfS3PdthwxodZ6ZtHGy3Xq1KtI4irB8RZQtav
7cJY6/ZLZjOqIxstdBZ9qzm30YwFedSN0puZtC890UbhdZP0FWtQ0TKIU9RZAuYlpXU/hMZxaiNZ
rHnb/eBg9gNHwQGuRIElfpDkCIDyAYTiz/uKeWpkxq6uII3ZKDIru2mPukx9Nydg6sLmGFkvVEWZ
vD6rLNfwYyf9yn8rjbdYRcoDwFPU65oobEQOJ2hJBR5SDA7q0N4FkDgNerKDeOg4XD1W0hoQN6xp
2HVmNx5Q2dptWwj1UEyj/9IpjUASQT93i3yelnaIWbfG7egVCSo+SjVVhBoHr5nZJUBcp7I/Vd/2
PnBS86kag2DRn4AGag7dpbIqc2OQwblK8nF8aKrwFhJaeB0HfbDS8H5qTJRV1jOGgWBYDYzy0hHM
rZVJAoh6VOq5U26nerCIqrSezbRS3zu0YqKzBjp9wqSDghWA8xo5B8IdrMzZJiM5BkctzeUds6jz
fcamJBvQRfhG7ulXOrd9ZKqozQqqcDmd2nwE8ijRyKpAcOswL5sRM4QjDPNmAm7+GJmT6Q1p0SyE
zfipa8ROt8wMOT1yubPDYDoIegRDJ3v48KabTsg4uaxqt2+T8DABmQw5apnGsxrazuNMm2EtzIy0
LuSpoCfxPUctYz6NOGgsGqq1dUKuKUzUnnDMsR3usngQux7HiwdEmrNMJ2ZiUB0zviM4GWW7omdL
ZDcnx5CLGse0h5qsjbEdWKQqkgWZLXG8sIdjkL4iQbfZT0nqXzf60NxNYYAamrbZBZHVKn08nazD
JVC6Au0IawxjJRpnqoQWQaz19mWZ6EQ9jHkBM6LMZ7V357RzxkXA83JRm3VbbyZ6jAAl1Kw/zpNE
OvWt0ryYCLah6s2nYZkRmqh5eVly2mAcv+GwMJoHznmtF1T5NdI2WZkpxuOF0zHUB68SJZA5I4O1
jw6KVVfDF5/Zbv6+Y38FrVoQsSbLK1H0uavkQhB9XWuTvYwAot/1RUqXniH4SMW7EpSvcphB5Rom
tVFBTmWJsYOIa8qJCnCjyn5k9FEUYa4E2DvZtcOAM36Vi6nu+1eRaPp1nGr0rRJAgivJA/MUf7Ta
GKNkzo1AzCuqJD+70s1ONhtCTEB78Yit5xKPgK5Ay7KAcSwRifPd1A71N0mDajEU1nzUhdoczNEI
CPXqTI8ZaCLkPtxif8s4d1dk/O/cC/c2/o+3ouTYGITtP9bvxeVr9t6c/6bTz/nX72r+8fHLwXux
fG1f//Qv5EiCs77u3uvp5r3p0vYf/8Wf/ON3/t/+4n+8f3zK3VS+//d/vvEot6dPI3Qg/5P/7TQI
+3PD3P/6n+l78x/H1/r17f3PvrnTn/vdN6dp+m9QQx1AF1jEsW/yK7/75jRN+w04GzS8kw8fDznO
tT98c5r1m8Yaj8fbNhj2wKn/L9+cJkBtA3L44IGeiND230Fmnxmu/3DNnQh5fzaTKj6XIvH7ZodR
6DJOMlf3s13SEnFRmMt5BC1sKE/sapcjQwl6jdjuMN8YGQxR+LJbDEb5lo++y067+e4KHn939v4H
e+uxiPK2+e//FFyP7wy///5GZ1M4o2j1YrCmZheX6o7AnwDuU0mDDQjUnki2VVfU9gKTHgGmU3sg
fsqmI9lgdZ27r2ipD5UNvH80553WM2hhgYHQiHZfWo1O4zizspWWM/zqtNaKVinLMUk1rizoPWHg
w3WE7OFn6i7tomfTmHfzXNzNWXzJX+hhmhtY+2MN4Cttgg3pwsKb7aL1KM4D+jKEnNr+NsiKZTwH
R7Uo7vCh3UEWubQyMmnDhuzvQcRPxkBobqVob1AAH7RulIyzq7eTKALAzfyja+XVPDfLv76gH7fy
3w7qf1/Qs2EBrS2l0lZjv3NiDEh9Zbudxt85CG0sjtg4SrwY8pRWEWGL9CFOlPFzkVvQ4shfNscA
oy9GGJqYzJ8VmyyQ7zVJZ1n/QvN+kSvjsY2FQrBuGhBjMmTbISjRDHVsfU6s9149MWI9zH23TMwx
dedqYuE15R3qPV1dq7+uKusTr7h+ekZ+9Fc984Aicas9Rs5+N/nDkZbfvs5jDETGBRd5Q5ObHdkk
szsUvvXoGzy/kzU84ySJvX6mQBVtRc8KPaYMbilt1sLR3zq79ddzQxiPFaRPRgHRjYc9vw6n4NgF
tC3/+i7pp6/4o6+u//lFTDidT3Q7q11NSjLBLCRP7CJQ6g7GcghBa6IwbmxaU2Sc0ohMn3upPkhC
vohBXyb1AKyWiPA04fHVKvoVAw8tg3PawTEaxITiJhiH27/+qifT7g+/6pkVP8zLUCRWWO8Y1sdh
RIInw+sJYbBTT++Sw9VbLXh87OIuNeLbuW6otsNA3VBvuXVRHjJelQU5e58Y9X92088GoyU1A5PE
WFtsg1ykiICyjjfrMxP6B67mBzeGaII/2e3z0KF7pdb1DnvaASnxQGcMbqZkEFycpIveysmZUyUy
nMkE/AesJIxw4unZbZChLsdqeOWfjCJNQ+5gmqwNEdJpTqNnNU1uNTIui9h6/+t780MTNL3H06L6
3WyAlUAzn4qi3o059qjg3SGJMKEGFei9jL99sqScjSL8a0n58GB/92NIgG6iLOqqnVYM25MsJ6uM
6xOsMQ4uzFPVVJeXHT02R0zuX//NPkAoP7oPZzuVT4Z6PqZ5hZVsJroIb0CCfwl8abpoBvktIcV7
WU+jcp8EnRtN8SaWAm1CIcaaqo8Hg5SQsUd5TAP1Ka6Q/5q6/+JgBlyQBV+7jMN8Bvj7sRed23C2
h0kxKdKf7HLXDj2Ag0mneX1q9ZnYxGxz1hdRla5l4NzreoPzbh5JX8geaz1ETw3w07G9eJPaPmUd
cPsAmVCjonXAtppYY0K5H8borYr0m+EkE1BzqMtSU7wmUy8+udg/WY30sz1jtptqCE1i6eaIujjB
atrkwLgMeafO+iM2BjT2bp2ZCVHD5FGVcgXnnUMDo4ROczGlETYuec1gyGLWu5uhoEnaWG8stBs/
i2gCBNVnYA/jZ1/19N+/exbznHZ35jvVLm6Io1Q63T7MLRa9mUPGpTPM0gs4cbrhiD0Vy1jJMSK5
KWSpXgktkGBncPZgq0ReCqCvZkjcwsfolfuZQTuqaTapjvd1iB9Q0u8JjXtxNDoBQ5Ku0TZeVc7t
VCLMo0Sjyuy0Ne3tjMlwKcw7I+8+2R0+sPk/evjPdgefAFK7MLWS/gZ5wnm0l9LfZdJ574W2KfLu
MqmfuF17MRsrDkh7BJVVnuafsdo+pqx+9PPPlvzcbutO58nEX5sSqjZPmdtnFD142cJjSUnhkOO7
RPMgX0QdviSG+VYqqLRRZxVsV0a9lpygVHtCl53okzrd1zHjgEOgU8fpmkxVM9M6hntqEJfhSJIU
tt7rskzMzRi4VsacU1nvs5TQeaaVF2YeDss8tIXn2HBCAC0c7HJI1o4SbBiSf511hYRMqFVulWEV
h/XWLDk43892ujUajO1sSjQDKvWGAa5h1Yf1i/DpEFWCuNoppIVeKJd93t4nqfUYGslzzyKOZwar
VmBsyjDwxoGGDMMDz5+8cH+eI/73inq2iVlqM9iy1wkeHClom6C6a3r8W2WP3oPFCx0n1Dk11kaB
5Nsai3TIdU+yKC7ZiZOVTSni0pR+ZR6Q8rw8nf39AIGW3l49jC0iP4XwX39X8ycV+jkdlTmNoOqN
rt/Rd7+s+wurvzRwuZhGitDJfIXZiR19d305WhojEv7S1sgrcBgBcCgYmiBdjxld8nBm1KC+SsZn
ktkuLIWMSlSe0q42JUkzQyQXjWVu6tlYp2bA39Xf0ZygxJFLYEFeUrwggoIb1TV3suqbRFoI07S5
aUROvubRW0rlgbUX2eSQ9V9HnehEicOBPvtfX4ez2e9/3bPzIVB/Zp0Lh77eCQVwDtp3epfk9K1b
rY62mg0Z0rcZPihU4tAKVE6eTHWpzEwFa2J+jRTIJmY8w/jK8tRrVBJcjIpBBU3vaUmbDIA00zh/
9mVPK8UP3uCPA+B3y6Qy2agnWOJ2cZbADioc8oAiGU8Xfh761Mr2FWagYVmcXkDszJZLBCDCt1Mc
zFOkbZNHQGNDEUZHm/bh7ZDZ9FJns76AEgaDNy9aF6mG4Y6SuFfZfFLPyJ+s7h816Hdfe8LXcxrV
KnZIvu1yNiHVJm1CkmKDr7B3ytkzwrLFZRHjejPxZvZkWWMswSiXBdUhnqMbq/IxjE4boWFXLAU1
c5nGocdUoen2EK8WEaQ018jiFrgcJm/JINtC12MCdKxMxf5OgkyjYelwgmNbZAEWIt3cMJoCQZp2
46JSeh1uM79QaYxSYE6eFmXLJEM9xTfCp+g7VY1+kxbLMGk2/ZQ+23V4jID0lqSyXfAWbSuflrCS
e4Rk45i1OqZ6A0PNXYj2zdafkoT36FTVq/m4bnr52CYnX59VBF6Pq9HV0/QEqrON1SeP9s+elrMC
htQI2XF4LXe+QkZUWXKYIKWtZN/L/PEkOsLnCpDurKJ7H00mfFoF6pM2NqXn5N3gFUYjvKrQHrVG
7JLZuO5jA4NBWHE6McTVqPcHM8cqkoPe/uuv/LNTyccY73dPSjGUuWnFZbpLEvsx7NuXduQeCHUA
WqWHRxIkHhmofcz08GrE3bZOmVFZRlKhF5PjLqv06Nhk2usURze/+I3OKhODJZfMxhwlo9KiK23C
a+RGvd7e+kZ+it1lxkSH56XDAfFCzdSWzNgNm7RSdrVZhNaaBQZT74xmdBH4c8SQkB988l79TPc5
H+rX+8lqm1Ytd0E4k41lgFcUBrwu4wNo1OkjqC5jYSnyqg04Ns9Oq0IjExDTM63HwT2emj+FulKG
TkdPUAsWbkyIn1y5n+yG2lm5oeEvs8sOz2puJltcvuuBGETCAy4sWt2SV93u5pUQtptp4fUnP/Mn
p9qPs853z0+GKVHTU/oVpPmSV+qv1UxAaovsPe472ObqunGcZSUsRk1wE8T+fdP4a53ZRxQUDNiz
gR88bPeffJ2fbLLq2bGTmy6GStPGndX390acStdoe4x2yXj045FTXYOOIpL8nV7uPmeVgIl5a3Lq
h/Q8C89ocUyQdvlWRCZWhTp+lbbySRjKxyngB3sJ0uOfSm6eS7Uk27TbdSHmDDSc4MWnZv6mTZqz
I1gaSRpT8IIs4BUp3/sENSxtmhdVFIc6Qg0gkhNums2AH4pBtKO6HK7bQEZwINMb0RveLONny+JA
x7gl1rT2E2bVz3bsc5yTnyogiFu722lVfy9ax8bCNQIZUuxFWWfPWtK+DAEbBN0YelAthtyUFnhJ
f0F04WVGk7KJSBw2O8tYBTPPOxdBx0EUvQc5Ve0nt/50i390ec9OurJUZsJWRbfTNfz8jhpfaBXs
wUjNvxpVx+mpCK4I+sBdOjOCYxaEzLPdWarNN8v4eqywd7PNhlX5pHVSnHXDUin1dv3x/f5fy/wX
0VtdEAbf/v+g85+oej/X+Y+vSdS0r39uDZz+yB+5mNZvsPEALNOVOYG0DJat3yV+qf5m26Z+oueR
wwK4jFv9z9F4gjH5I3gnaQ6cBuo5av+Ri6kbv8EDxRZHjhvYjxPS+J8tjuPvzwndkd9bHn/8+/eC
+unI/n8+TXzQn19W4k1C4udy6RUMRUBuDH3U2PSTQuFnH362EkiZ4gDw+XBNyR6Ax9zrZv37Y/a3
v/dJ4vpuPW4Lw0xiJxOeKThHj5gnFg7unV/89LN3jISHCGNdIT1bjlcMZJNBz4nwu4fjb1zxs+Jp
mpiso0sqmXRVXrJRuCRY/D2O1z/PHPZ5gkA4xE3idzQeCt28TcfktRm6X7yXZ+VKYDKcMY+Z9ChB
VRdbrlgOgvXv1y6K/ufbaTB4NTBpIT0fh5IbWMUWE5T8pPj72WN4Vi8YpbCmvvAFflnK8KET3yqj
K91f++ZnR3PHGYYuYefwmFflzJMphBrmn0Fwf/LNP2Ixv3vKLb3uaFj5pocTTLnuW9XegjRg9uKX
vvs57LYJQtnbYyc8kXXPfs/gamnc/9pHn72fxYCGkpV8tJVN8al1csiwuf3aZ5+9nWmd5umsc4Qo
S9zos84hra7bT2rfn13ys9fTj7vRr/2C+6nlX2OOZlFWHX/te59+5Hd3k6fEAZvCmhVMgERSezk0
/icF4enb/WAZ/5A/v/vo2Sxlo6sxjA1Ku0WL6+QqiIJ6z/L7iej7s+ty9oaGRqjE2gTTBHTb1lKV
fTB8/bXLcvZ6ohI486CGwtMGuatF/1oGfxQjf3eXMM5ezr4PK8HIAkIgI+nbzMYh02n6J/XiT67I
eetHMqTpp6o/eiR+HOScbbLqM5jpzz76bONk6IURhtN7b2LIDXV9l5Ab9UtX+7w5o/kdfUMFbbRS
JFOQltJ8I3E+/rXX/hwgScwyWAVGmjzdnx7Nrr5E6fZ+7YufvZi6hCDhq9HkKar+dSaqmWlL7fnX
Pvt0H757fcJkysXYBZM32OO0En3pLGGtVb+2zH40db/79NzGRBv0zchsjTz6jmAao7r7tS9+9lYq
YDMqYxpNLyr1+0H8b86+rEdu1Hv7E1nCxmB86yr3vqQ7nc5kbqwkk2AbY/C+fPr3qeh/kSbpX+lF
I83FKEMozDnAOc8S/wcloHPWPe9tQicum1hROVXTmlcdu40b9jCr+UxT9r2hnbjUwOcGTbVsOaqi
NCvG+qFZ0v+8lsStP29Up7MhS5y3wBllYp4vocn81W9sJy4jsA06Xq0r8glIM12S/gz07rcmbgl2
6BdjDR7xeU+WHzYYXiX912/WznkJf6twT2usdh/qh8lMD0TCXt1vbCcqw5rGNkVbOUcPSt+2FZ9e
pshIv3u4W7Xj/RZEyto1X6j43rD4o27SMyfmO1vQtaDuDYDn0AbZ8ohvQIqW4U1blMLvUujWz+Y9
PKEhzZoX03IZDhEK5OvRb8GdqFQFLBem1G4gb8EMDkB54Bs9d7cTlU3B9q6XUNWak5NYD6vuSmhh
+c3brVjVsi84s7CIsJUCjbG5DXXldzK4BScJPZRGnHaJQrcXjtF4yArIK/rt8D+qQgIuUAV2Yi4k
GBVTCTIP9N38QpM4oUnbSAvVYaPME1SuWvqPRJ/Ba6MQJzJloOY4CLHBVUyAs2pX8FObc3Lc70SP
KzFbKwYdJzriSLPjP8RAr20i5Iz/6ntjOy/NptvLPk6QUkyP7m6b0ONeQVDSb1WcA7MzCQk7i0MN
AOfnUZb/TOqc/O5783Yisw7RzCyxzjnFZfY5GKr5c930fumKOLHZUegjiFFvYAG3L2zlkAlrvJIV
TNffXn7W2iRDIvXpnIcG8jaLHzHz+pR/aHPG7crHYWhWdJ/ojU5hxdHQF58PCQXit7MuKRcE2Ow1
H1jLQPvVL6XaPcd2olJC1y8IQRXLjaj2vBnDQ9MYfeE3cScucROElGkKhaipT37W6xhmDbCHnoOf
9uZvV81lBDVK0gp7MJqBv5DtV/gVP/lN3InLMuqgAkmw4lAevKcqzNlQed2/oYL5dtrpRGhTAo+e
V3vwA6JY36GO5RU4KLC+Hbo0bEjKeNjgyDCTY5GA9wstv2e/JXGicgYRa2R4PeSi3Z7BugWTU6kz
fZS/pxMYA76deN8AbFSFOBriGHYKK+PA0ukl8At618opISOUJwps8bEkaS4XCGRtQVt98FoX4QRn
ouqA2rrbc7ACyZcmHNOvRbEs136jO+FZ8zXUYmBrDkr9J8Lr52T0Cx/XWWOk4VSvkqGqHIzg7VYU
uoiBX7UtEU5sDj24Q+jJ7JDSiJ/aDYyyvj3zdjj98j/LP3+4cwRRPYNc0m05AeXcziQn4/Jt0foY
VmdNDd/5K5wQBQwaPcXJ7PnalRchkxdEnDOgfG+nOyHKWZFOMsDsZQSVqcBOnxZUVPz2ihOhco0k
VKnMlieTDfJY7Ws2s+CH1+CukYUi/caV6XcAGsbXul/+7azXwyc5CSz/nseLpCmjOaLI40vzXzMm
P/CWPWcy8s5yJ05wgnwLNse6QzxXmy8mKj6Q8pvfejiBCaWwlaSwKs6nevww1JCh2895h7w3aefU
bEhfde2OfDVItIjXdGDQRPCriUFG/O1q0502W70gMvdq+yhb+5GM52zK35u3c2gmZSfg6ArSZGv1
VdxySCBZv2SVuBGpLRfIKFHejQFuWAWHqKL3vJ2YnEfQCRmMhaGSF92QgrykkPT32yVOSJY7aKw9
Q+ue7fNnXJpv+HjOLfGd1ebOmQn0qQDpHrCvXScfa8m/7ibxzFLcCUleoc6WVHzNe7T1oRaS9OBz
xp+81oQ7MQm0QKwUgYEp9LZuV0Gedrgd+w3tBmXV2wqaRVuuqX0JukHlEgqUftcI7oRlDZ3L2K7w
ndpMBYpwdBXI0e9u5fqzQLCkMkRj6LCN/qni9SNA8Odg4e/tEycqqxKA5IghdNYIxlEc9cdETJ/9
1tsJS0jwApYH44McctzfG7t/ESdev9/YTlTCKbsaVoU6dbqpRyPhtbXh4eM3thOWDQnhZVcYqApN
zUVbQAKSlmcy1WkX/+V64npSQCWq3S2UonNSN/RbNYNSDgU1MOqyBKHPYuEZRr9Yg789f6J+a4LB
oNKZ0OYLhF6OzVj857U8zInQYowU2XdsR4KHN1/jTzsX//gN7UQo0N3rSRkG959yfFYrGMQm9Rza
iU/JpxnsUVQLJZkeJU+PoMh4Dn2Krd/Wuo4rCAZVmLWt7HKARiPqS8arLJacOK+/j93D3RHOTPWe
V7Vdj3WzrdetCbYzt+XTDP+2HZ0IBX1mFk3SIyMG2/gFcLnhXhfVcGazvze6E6PrJliYSDw4Wx5+
l2MNPsLMv/rtFCdGYw2Z8vF0U7ZaP00rcLdLn/rlLRcJtMKDeeUp2pmoc8JjQXVzRlibeU38F1ng
t80yAG8Ixiuad8mc3EcA8ktK/c431yCYgoDD4aGB3l1T3G0zRC36Qb34TduJzKXh0PtIS1xom48w
E/iqx9Sv4uH65OC8H+ARJfd8XFpxqae2vi34uJ9Zk1N4/2WHuzigKIYdNAW7IYc4CMy5Zdmsjw3b
x+ehTM+6Qr+z0U94tt+DtD7RsGeGn8BEd2s38Tm04tJr3d2+fWkp3BCGEquzhV+DHk4eW+RXVomd
1LJZkJdHgWZs0UEgdCbm+7RVfikxdhLLSLgGSwJV8YiMl9AVvYjoucLee1/UWey2ZCTcDU5+MdTm
Gjqshxl88YQHhV9SjJ3UAt48b8CLRIHZqI9lFHzaN/Gf39d0buVJotYQNjdoWbUTu44plN2DSq6e
e0W83YYTgT+LbVAZb8rhR1oxkID21q91n1Dn1I+XZgiKFM8rUsLcAXJTnyQAt37L4iSXoRYwK95O
O7FKn5amvyxW7te0Sqhz7q+BbM0Goa48DQKdhSX/vnDIUflN/JQQfkvmUR01MELDxHW5QRJ0rS/0
ye3Hb3AnPkc4vIdyQ9kdjDtwAgEF6gYdew7uBGgZwN6pVNgrLai3h0FrZAAa+G1EFw80DPBLmTmi
fyHblWzhKdPPH7wWxSVuLwSy7TrB54yIPXQpHJRV/eo3tLPDOcwXgMLHVWsPIC0PG676COVIv+K7
Cwcaoda0UrSs875Qj6CUPPTMM1+5JGrZlKxpW6x2x+tvIS4qMAZ88lsSZ38DSSeqtMOsbVlcrviY
jQj8StcuFChULfj3ybLmcIv/FG3TLRAOfgn8l0LBb1HJ+bwmdRtib8f7RTGoh6lO/a60v0j3vw1t
Ckhwiw2WZElA2wyVkNs5aTyn7Zw7QW8AiqzYhroyRLxWaISDqeL1HV0kUKGHMCYhbhEFgLNXSbGX
0JFd/JKgS+80G8xPbJoiCbLg0m7pFeTDcr95OyHZWbOmUC1F9yReLfwDTirq3eqXSlzKJCxR6jAG
yDWftgCKwnoDmb01fvH+yzz0t42CBwTUwROBa34X3pO+vS1M77koTlDCtG2Kup7iAkRBWAZ+/mfS
er5OXCyQqCmvxw570C7sYayGW7hjnjlx3iEVJS4UCNaGJVQVUTZkXMkd1PZmNFkbVukNiePh4xw3
5D7ZV/EEVccD35rlPgR97XMZR8st6DwDJPgbDi3BeaXxdLnOLdRDIZv2SAmHAms/Eli9kr582hYS
GC9ka+JideC0N6wQqcJaJ/RzHBW3zLZXXnvbxepExQzHrsXM0HJrXqN+vC7U6MesgFzW23vJBrF1
21A953v6zXb8adw934EuTGcJ0d8dA2Mh2w9FPAjIRXAd8VsQ56bWQDBqUuFq86RVdxY668xyv6Pd
BekEcwX7khWV3yXg+hh1FdjRyTmdn1Pc/eWJ6RpqlsmI/TbsFiqvAwwATkbKIM34EXAS4lzUQJyX
IDFjVTqi9cVegN8pVHTmona6YP9t6s5bKmoKEhYaX3MFgvs5NTMEOLcDvB4udNOnfo1HF7AzJEVn
AF2ETOcyViRfijF9QAGx/z8f2v9PaHvikmDTZFF2L9GP5UtxB9H+G5mGZ1Ltaev9ZX1critQHrYb
CdKhCIb6tQ9wZcmGTkBmP2qxaj77Hiy2t8FabFCpHiLYHFk7bjATgr0l5ID80Ibc9cI2aT3EivU2
HwoFffhkvIS564vfzN00A951GCnMnEzBpSLRRVt3//oNfdqxv52fMBENq7UDTX6H/qSZhpugs151
D4gDvh1aB7ICbz9F4m0G2GYk/YkiugJW6zdz53guegZvhMHGABomMXyCyvGgg+ic4sDfkw2YkG8n
31WSj5oD00235XMEUm7Zw/nUb+ZOqtnhxtcMqKzmsHW5g1e8yHYSe35PJ9Ns0jLRCgWmkpqgIldW
w6FZmefgzs0ZOvXdNvYwJYSD38kndL/vmfF6p3AXfCSTeJ2heMXypd+/D3N7nVTC61bOXeRRByEi
aDCAhA4bmAFKNcOSLcPmRyTkfyCPNG1AIsfoVaRy2NDfVHQ5c2y8swmFE5ymKvaknqDGAALnZ7j1
3InVjyjLXdxROCTJGhfgm5bpBB0Vmf4ooKTgl2ld3FENNhvkZjBvMsnrZEzuZ+oZl8KJy74IB0UV
aJu0j4K8q/WhTLQ4egWmcAITUsvjpGfL82HfxRWpoo9LvJ2T53nvYzqRqeC3A1hGjcGtfZ3m8PMO
0zu/eTtxCa+r2i4WIDKI+r90PIRMjl+vA3Txt3mwgrUFoRX2CW9hGrLN8UXM4PLmNW8XcxRD4T7S
A7hb4BDvBzqoT5Hhvd/HdEFHbJdK8iLBJpTkAc46F3tA/PZ34sTlgsOBsQ5KbivKWNdjP8KWcCgj
vyybOOcmPiaZY4mJr8X8ihr5Z9vzT34Lftqbv5325cy2iEEeEHJhyQzb3v5Q9YnfeZw4kSlEY9ct
bnheGQun0e626RLP9XbictlEXQ/1AgJ7EkJhqFdPYxOFnpvQiUupYAsyG6yJ2oPbKplh0hUTr2ct
T5zALAkDFH3CxInY1ZGgdr2ZwI8Hzl3oUVJJHe9Q1s+3Ff6tkERm2niVbLiLPBonxrWsZpYHi7kr
9iBXiR+Ambu4ozJQBd+BYYZRGi8uTwlFQrbcb6NwJzBhT9zAFQVLwpb+tZjIZdTrJ6/QcXFHHIpd
W0wXlhfwFIO8FBz8ID/lN7YTlslEIrXAUTkXG4C6uiavc6ntP36DO3FZLDCugckDy3uoJEGhp4Gp
uj2nYPPOocadyBRh0M6rAuk+6MS93tKXxVOJgP+SfvwtVxEQ8IzWM8/1BDeJuvpQCXHhtyROWAZV
QgKgrE9SARYyoSzkKeimprzxGt4FH0lZTmN92uJwdbxgK2nyQMLc0m9w8TaFr0GYwHUJc4+D12hs
oX8eTH49PO4ijkIA6KuxQcFgK+Kvq0J5eYa5pd8FnzmxCR8JsqSnrTIFcHmpKsYvCZHW77RnzqGJ
M20lDCYeOSSqHmjc3O9+DRSwx98ueLgCj4Eg4nnQTzf7tlwVo/W7t7mgo6EjZqD1xPO4ie7nSObA
pXmuhxOYsC+bK3Gq/SQxN1cRHaoLSG567kHnyDRrNEbDXnKYLsnbYqpf1NZ4LokTmlq2VZjAQAZG
EMEjVXD+qJUcDl6x4wKOwhPxsWhxRUkqyNelg7ze+v6cCPU7qdAFHM0mWYPIYsVbDll5bdbq21YF
qd/tysUcwegGaTyG6Iu1ZXKANJ7+gN5b4fdBYyc2rQnXUhKselhv7KJAufJxUoZ981t2JzaLaY6X
CYgASAbQ6DAIBde+bfBLKy7wqNjWch2g+wYB1uI7BF6nTMPw1m/iztFpI/SpKoknGxwgYJVAVAta
ITv3ajv9/D+LntzF7qxxkKCNgoSoY1re71UtQfbVlMICkc/W7yYXO6Ha2bjDbwDjVBXlQ9lBGBNO
nH6r44QqhzsHDotTFuhZeNC9nA8L384JxL4TTq4QURQZ1K4ttmRT4nqo4ON5mNY99rsBuDpEtsXg
Y8hx6e9hazDyl7VNvngtiwvgUVomW8+wLHTm8UPJtX0d1VJ+9BvdiVQYvC5po7AlqWBf5na/tO3g
V691ETx10ODS0kImDNra5tBUEW6L1ngWPalzjCarTST2Oc9BnoXn2ahg1sJ3zzV3ArU3zTyu4ITn
UzGxo41WQGDFXvplR+qcpUHfRvBzQ3mlrBnMLccr+Jt7IbK4i2hslipYfkmcwsAJXGXo8aKzD09Q
v83iROiyyn5ILWqqnMdQFYbOP7iGReY1uAs+ipu9UK3ERTSVsTwWUfi1MX59xD9sI+qVlztf8SYv
tvk2hDZbsZ0jLr6TV1w1ojJg0/9tlVRfrDP9Seb52W9FnNhs1hTefhFmrXihL5Ky+t4KqDb7De4c
op2kdmYNxdN23K/TClDMMDY///fY75xErrsCCzatAWmGhtJalq92b4s7nE7VhZlnP30S7sKQ1gjP
fdFibYYY5PkIzog36ck47X//gPc+qhOhIl151bYEKz8VDwqybysXfvcLF4lUdiqiwY6hBUnAexPf
aj37Bf8vAMdvL9wwAQyuSrAmbIAnLAp9SWGV39XFRSKR2MLONEFXIhg2dbOsu7iAOK+f/gn0Rd++
iUooccCGBovSBOJ1bVEISUniJ/DDXVmiVjLNQN1BQ6XZmmsTAUWKt8zgt1VcNFJaF7GOTqklrehX
qZYeFMao8xzcCdIF7qCmGjF4KcZjNdJboc5By96JUVeYyFaTlJBmjXOpKE2yNo6G72sbQGOXjmPo
mdRdXBKMSboiGvC3LLKu7/o2mA8wyfITiOEuMsmYGmr+ETblSrftAFPl5Sgjduam+94COTddA9A3
0T0S5BLM7fNWfk9qfmwGHp8Z/50c42IUmgRmynFxmrycPnLbXZPQj5oBYd234RTHRaDlfKotWkjX
my66rkU6+B0cLv4JbqPFNoaS5aNt71OzX5VU+NVEXfgT4NLarhzzrlqYlQwdXKlRB/SrnbsIqM4A
6ri1qOUWAKzluiU3bbD7gcKQqd6ueB1247gYfMzJmPsxbB95k/pRPbkLgiJRPAcmDiAHl1YPPJZX
iZ/QHHcRUHsz7GQkp6Qu4ueJ6XvRJspzmzhHaBRKMcQxysRraZOsnrrP6wZPKq/zmTixuQZ9D6o+
lmReto/lWF6nxnoWLV3YE4sD220BJj6s+8mH8WNglNf+Zi5iKAzhNsgWZMOkjU7Y2P0igIyg1wnN
XMAQjWGWMyc8zoWA6BQnQT7ZYfdacOZqFYVlt4qixU7pi/Jp1tOjLcNPPt8SOuFvQwcv59iwHnEJ
MMLzRsiQ1yDbHP/34H9P4szFDCmlAUcAYAVF4uhzEZUZuHCXut+9zudf2ua/9z+Bzi7nvodAKC/H
DZoL7fhs6aK8rorMxQyNXTfbYsQXHWFHcZxlCsBWGWmvcgusHt+ue8BJq8hpabTqnhml15z4NSzg
buwM3Q5LB9NVXJ+VLbK6ZB/knArPreg8QlOJCzRsuFkOw5ibum1e4bri1SlnLmYoWIFZVik+56Th
Zlftiz2sMPD831vx7+c9c1FDLYw5+7DHXc4uwbEbzS3MYfw+pQsZ4oHBaw4Uqpyavc3oAPfTmm0/
/ObtxGcDyx4C32w85lJ1L7t/2ph61Z6YixlSnMx7fXrDiWo8JobtgDkufoh4GAy83YNE0CAJUafI
bRjc6/Z1je2L34I4xSHkWMKThGLklH+r++QHvLC/+Q3txOQcNvHSQ5A0B80rzShMkPLZU6KMCScq
G9iHUmni0108eUYX6mKoej/OGxNOUE7zzEszREiEMKEFtkdFGcC9fmHpYobKdJ5XPmFVJCOHuB0f
24n7JXAXMTRGVS+jLYzhyAJfKjX2T8M6erVtmQsYImXZU0Gx3nDmhGOWpdlGzTkLzneyiQsZisWk
YPx9OnlU1z/VijYvYhsL3+Gd+2wwq3AsLNal1nB+VNG9Tv0K8cyVKupnOekQ2Afkk82EWQBLg1ux
ADbodz64uKEhhWVTE5M4h8nwQzyUx7QUfnnW1SsK+3hXgvZoyU2Bycxefi/p9uoV+okTnTtL0U+l
WHEYeD3MhJNbERruuRWd8Jy7kKRkxcQnnjzADegjxMdzr3m7qCF2Mv3rJwCbYZo2kwzWidN1naz1
OfrROxvdhQ4xvknGC0C/kmF+hedwiQ609twrLnho54BO6xJoxLUQeUflQ7H4ybYxFzoE4degjTv0
hm03Rzd8KsghjPU5t+B37rUuemgMYI292B44waiM4UNu6Q8ZVabK0rEsPb+sc4KWUw9BJ3iCgE+/
wIM+WbI5SIzfa+WXH+JvtUpSbjvemkBBkKaL700ATWIQZvzonkAgvj38jdigMzJheVA+u90U/ZZ2
uvWcuROoQ8jrqhrQAe1YLw5Eieu+NvPRL5qcQCXof+q0weV2G/hxLov6ECt+znjrnVBycUQMdhqi
JCeGgworm9VDBT7VJBe/7OhKF+lhmHUXdbB8mKoLIvXHffejIjEXSGTnMFigpoNWYiFUJittsmLz
01dlLpBI6UbC1xKdxCDdxoNo4KU7iMrzi/4BJFrJOi8JjDB4Ig9pnz4S7tcwZ38giTqUh5UKUS7j
jcywMf9bzjkUvrdVnDuu7hal5AJ4iK7TLtubWuWNDPwaoIw54blJ3qWrSJBZ4qXMKKlug3HyE7xg
zInPtlHJJkPCc/i+tg9xK6e857L3i37mBCjc7CfK1hCjR2OfEVhwm65/9gp+F060tyvsPUcgFGe9
wRdxH0VWrVXvdwdw8UQdK2lN9emK3n+P6vSfRvh5jzAXS9StLZddd0Ilb8XXhpcDSmelnxgVc6FE
eHvqbjcNamZyB1A2qbb+LuBr+slvzU8H7G/nUGoDrXr0h0BvBJiFjOwKqkDW7yrqYoksh79bW3Sn
FgK9hGBpPp1lgL4ToK4IUGFFCyPV0yN0YsX9rsdvghbK71XkIolGXC5UOOEuSqcuyImZfg5m3L3Q
D+wPBNE8yLHoFYosU1rlNe9qoDdSP2UX5ooAKRhJ9qnA6K0ejqqOt2wxnvRs9geGaCzNhn9QetrD
MatD+oWWsxdahrkIImMmlcLWGR90JLeqi74KqfxW3EUQhbAEStmpjhgWxYfT0JwtF17hQ53iUCrT
lowdMvm4pkdh63sZW7/qpwsfamjLA7YIPM2LeTysuAqlDen80riLHjKDnrq9A8+mVfWHou3ul3Pv
uHdu5q6PmZRDyvd6x828oiSHPR37Ng0Bqjl7uaQvfqvunp+mIEGAJ1YOyMN1MVCVVaiD+o3tHJ8B
WbRVusQXLdX41CiYEwMO1R7/9+gCafVPjCJzZdFa3TFatHicN8Va37W2L15YPwNgCaJF0GRpEyV3
TRKHP1fLqWdxykUWjbqY626WeFoP+m4/1WAKqJydyfGnnupffpErbNRzCo+2CscqyMPkRfdMR3md
ih6c0BW6bHm3rCzI2n4fzKEokhiChzQY/DaCCz4ym06HSgQwFAZK8ABv1NduZPTMt4rf+WVObJMK
lOJZ41vZiH82/agOYVj4ST8zV/yITn0Tp7Kg+TosCh7gcXRs0inxC28XgITGelBtGzYxq8ljbPfo
im9d7JeYXOgR1JnXIh0x9W7rr2cLvGcR+h28rgLSurZxG4T1qeODAhO26/IEvHBzRtDhneBzoUdg
1IvU1oPIVxAb2rwSofhElEHLdx4rWHLiyCTdRdI2G/oekxa939Hm4pLIYFZ4RaKEk04xg1lIHKR3
RdgOxG+j/oFNQj8SRh6IAl7PNmttuGRBqPzyoQtN2lO4yCdFk+TU6uhljqf6sZr7uvbbqS44iVZE
qqDCZkp4eRik2LPBhp6tMhebFNkxWqTEwjTLUh+3kt5YWXpWE1ylJM6DtBEbBg/Tursggf467psf
boi56CS8sYJ+Dk6JrRTFZdO+DtS0ftchF5M0A1Ziyw3HQZEOT0Zp/RgqEnph8CCj8fY9MZySeyUb
2JgSuNkvXPx74uH878PznauFK5iymnBrFEmB7yu76RuMiGqS4WLe0eNom+3j//5L3sn6LixpULZU
JMDqqGB9xQV6zMI2fPYa28UlkQE0om1GWia8VwddAZjcNsxzt7vAJE50atYByZMzKjMDBcmLPtL1
mcV/Z11cbNJKdcVHWFjh5rJ8iwp1B5V0v/zlSgVBUYoGAvIJ+byGB6gvPxgZ+z36XaBMEqLnbCjW
ZN8JisOVjCBFNPhRlJgLlRnjwSSmQW2r2emSCbzMw83PrTd2sTJmJ0STGliZYBxeoGf4aJKgOnNn
+/u3jF2ojIZbfN9N+lQeVgG4oCKviulcweJXjvrzRgjR6bcpYK/Gsa7mGOgH3Qt9NUmyJFmQlkF8
qZuh+dCSQm+ZSZFBD6Kskk8BEKTzMWRQQsg6rcrpOAEEd/r/4aB0sdgiOqdhEIa/DsU/Z8dcGJxM
xU7kjJYHOEiiuJMDH8asEnUUZNM4ySSres2fKzmp8hByw8xVa+hq7GU0j9O8Z3bboYYLYFS9hfhv
K1gddRyW19WUbD+3qk3SDOhpdZQyna5nM0bbRckCNR7t1gKNvMHifoLM+gS5OLYELTR2pirJCm71
q9lrLvJ0qVZ9rPe5UIdoaotvbN5se6yUWj6txCp5D/hhMmWF6MrusG3z9Lxs8578jJQuSghg1aq/
aY1eHjfY+sUPdakEv4MY1y7vdgZThlsVtKWEje3et6/oPibL7bbUxuhsCdlY7Jnoe7vCCJ3AEDBZ
Rw3ZSBhAifUC1tq7Aj7WhAAQ0qYYr2DTqqpLs6AA9nnYoi293DbRRId+6Av5CT6O3Qdt8PB73AVr
mkxR3lY3KYlr8tDWfUgPqUU1+y4wpV4+sL5rV5qVkMVhSGChSVEUbeDWqg+Nauh8N/XpWv27hFFo
r+Wm+BSCRMb76imgcNm5K6N9gupSOJHEPE3xJC3atiFg2lk0LXP41E+kHa5xo5ci06sRAxx/mm2/
gLssTLePrC+aIY9Ladi/YxssXZL19RQ123EgySAEFM/VsMDxYNIq/b7Yrgh/wmmh715oAuTTnW3Y
0j4GcRKkt/0SpPpxEvuMDyBmVUwZXJvnlh1A19/20yTRxtOHBKyG8mWuJ2YeZc1EHR/iDpZbNtNj
aMY7eAlw8aqiHo2naVB7UV7VBKsMjkglL0S5F8ZmHCivZzmxcHkctUYRImnLuT4semmH/1KzFP2U
j10LbX/ad8MtkM5ipLhdM8EJ6M7r/LEtavQVINLUhC9NUdLoaI0Ux36wpD4Guw7x1VFrgktfG5vy
QPal3tGe0eNDl0Tdg5yrGJKIUqdfilhYeQNVnx4vvaGQ/Y4fFNQN3n5dbA5c6NPi2EuDVQiPNFz6
4TgqVn0muzHDJU11cIOKZB+gTFtqkm+9jT+EnQ6vRzHT7tBqU0dZuOkpuTBUKpGlMeykM9E18MhM
Y1aYbJ4b1KYb2Dt80VW7bJmQQoaZDtCvUgPpLwVMMi4gIZd8AfUbPVvb7+bQlmPVHONi6bcsFNpe
9nah/yw931g2MGsVgMqVWI7wOpbTpWUx/a8a5wBOqDX/mPSpMXCFrvfiiJa/NFems+jSzP0uMzKz
9IVubDi2KV/WiwFyJ+XDKtPgIoCzQ3sNeOHwpetCeVNNZfk1UiFmpRTkCg/Nwhd6PaZFZZ5tAAuv
QxlCU+e4N7pLs9DqtH/qNqGeGgOefNYvRfhhLZQoj0NNiDjyRtRwbtPm2qS7fSpsgMfaxoJiPo7t
8NwMHb/aEjhsHVeaLP1FoNvNXox9uC05bs9MZZDamH70sqXknpTKlBkQKF19K/WEHpoBQWy5bmtl
Dn0RNO0V3Yt2yHHmbsM9UMHXrVj6H+EusTpa1schmKVEnunotTLh+NqWMf44OhbdeKjRJ3oqwcYX
WUQ29mGdu0TdwH+JAQsg64Fd0HgVH1UXquk2HiyoQKWxi7qYpr0K7kxTT8MV/GbW27aBXXImLFSZ
DrOk0fIhojU0Dmm3Nxe639YVzs9k2z/ZVqyXCXokd1Vc1u0xpCAYsxhFjbt05w05rHwzYEsaNdw1
fOHtz35p2uRCsilZs1SJPsoC01brU5eW6IVIumv8OwZjGR1AJcI8XFihjptuZyCC1rTanw0rF3qE
jDCYdWTq9+cYHYUAFhOpVV+mdIRUNhzxZnqs2nK5L4DuRYNbjGuTL1tEt4OoIAWVqYmr6bJqGnjb
ZozOTUbB9L4NaUkvZl33r+kGL8Nl60V/1Skgem/6bdv6D4tubYGeE0C+/MmarZ7ucRYV7H4Y0+3T
ltqwugh2EK8vaxFAc+GgOgpbNJjU8J8y4QP44ymhBeiAlUpvmgnifNct1HmVymrZUXucRqhg3Y9z
lVawhQpJfYsd1d2XoqpAa1+0RPcVVj351pXh8tSeXNIeKasNPUzKhv/GCZTnUM7TEhLzJ92UT8Im
XdncUikSdoQMJikqqG6M4bGKBclHI3/WNhhfUbDfjyCjYKOXadodggRadngexMlTg57VZz6Y+Xu6
N2uXhfWUpIciLdi1raiFBv+y3scDmZ6rOhb8YHpIAlpV09thnuc2ixejb1GxkYcRNLrD/+Psy3or
1610/0pw3pUWSZGSgE4eJO3R81h2vRCuKhdFzRJJidKv78/p3Htz3A3kwkCAoI7t7W1tammt9U1k
aMJTZLr0wvebDYslEUgyTPBN1etgyuF7BP3ubd0Ppa+ySA6iL6Ie5/4eBDETHSe2hV3mYxOW+6qp
0yqvlmbmxUideCUyFdisB9ZvOe7qKMh66kbyjJvKycKndTBeqmYrYaFXbf2+NlJHB9CsqiHD0TMX
TWTgiB5upDqVDAHCeZC4aMxgvRcf+7LabA4riqk8JnUaXyFFbnRZr4PGH3hZ6ejM9EwGl09+Wu2S
TeFq2M1Ql3GULx0Ci4q0btRdMw5iLAYT6kdFJ9NkoVyYzU3V2KxziAPLJiHq5Tqo0tjl2qT1qe+a
tr3wcbw1BxvXgbmnlGwuBx0HcB9TaEFUsmq2T5Ih6I+6qmJsflzUZvD5+dWSuev2E+eVKVKuyLn2
faUPCfJrxl2/hLpoRGJyFs1op0zN+28z0o3nzBo8A7KVNK9NMqUXGorwDF64t1U9IshWs4qi0kNC
UxelJ4nZU3QcmcfNKDO2Ejyk5zCprn1TtpkO6yVEFvh8tDVmiHghccZ6wjL8pr6YUnnjnX5ZB8QG
M8/Z0es5wRZmEMC8mcVzzEUV3D0DD176nQ1dy8/SlVzlsx+Mu7LbJOdcGIVApWEsA7Fnwwh5qYLE
j7oMTYxaTiTs4jFvbFvVmaebr/dDIux4zebSudzalqljv9XwFPY6LeOzjdGPZOM4zO73ShueZtHW
INpvRhO+FEYuSVOMo6Jhrgl6B/iv+3D6lpQyMMVIEumKXiGoE2/Im0fsyQadbzCfvkRTD80+43L+
tbgE/jR9JEOdLzVO04WIx/QaG9lNHgKO5urQ9Iavj+k0NRxnmS5h3im7trdjObOXgQ8U98ga9OhQ
UhmMeQIL2ha4OO11YQws3g4sgAvBnsk0IidkQTZpwZJQqXsF7VN43aZ8izO0A+rYdiSguAIttdcJ
xZBRlMsi03xoUvLNxYGvsXvTou6OgUPKZtZp9K15ynXLrhswFMq81ga6m9mb+mamFjBoGcHEIRMb
qHpHnpZ1czGWCXnEbn6Oc9TN7hBTktxUfg1tUYlBm/uNTMs93nf4gyUSpog9TA/0KdyQhZLBpDaZ
f27zmtAd0ryxp/OtXdaiirWJnyEuFtNR4NOv43yKSap+uNYiGXXTQGkz5bv0kSe9r2DqXIpwFyAU
V+drYMNurzq46xZusm69gMeUm/JIdXQsGgcnuxxNf3ipVedndL+m6S5a+Fx9g1NKEmb94OA9OQ7W
w1g0HvxbSjtPSpBMlqU7mhkF+mga2/U7M9VQx+G9ziny5SteghyJR+/OsTFoblDHa//QO2iMLra1
xKxK/Vq3J+9BvS+mGJlNhfRkSwpiaRTlGxFjdNQLTVBvZlrCstva1R7JJjAGLhXSj5/xmTN+gSTx
dnofOjxCD1xE2/hWU8iLciaI8rcrL1dyx+bAlTvYBMmk6Kqw3YsoJi89Jfa6ZHj2F5SMjmNaaC30
Dwyi4qKJRrkVadc7dxyMr1iRRFUXnNISbLs7NKLM5Qja1NNT0m7DcFXD7Q0d19x5rD5KO+1DvPJ1
Jzc0mG1bsuaporx1l1XH4/QlaHjUv8y0DcUN8XZJjitJ2OPMOBtwzprhpp8nro8T8n14gbaa1PkI
v/9u513a0RzihzB9Zwzcwj7TZFtA+1tdcBnEQtpzNAD2yLdmbAbcMUO/ZWPFUzB4Y1Du4jNOfYrr
DwOf4EaHUga3yIVCO1DJAHcQPuyqFA3kVPic9mwN1wXQCczPMiKsC6FXiKbHyDYChw66cd+/Dr2r
lp8pTCjlT1tLsv1KZ5xc85tS3KjhR1ZjM2FETRMhc9fQ0GVr3Hu2M+NHRJzW6XLhajNVRePx9Mrq
SWG4Vdrqt6gV4sUjwOtjKz+oUCAuPsYdAJRoUXvX4pm5FizA/0uEANRu8RcyWsZ+vSVIuCzXPJ1Z
PQ8FakHZ4UN1CSxRKgxNfUErg+nFliuFLR8wyHQHm19TF0zXq8mRg0DDDEwcNaAqeLiEzBi2n+ca
onMsoSFNbOMCbWMIs3cRS5CBs2Ru1uiF0IrF6DR6EuRR2Wh1M5OFqXeU2bErlhRnaV+6MU5OCZ8H
pC3w1E/pa1pO1Ny7EhuC+66PhyY3XHQKU4ZyCBJuGIpfjDoqd5wQpVMQvCzbrvCxCn2xIffkgXZC
Vwcys3m8CQwjtJhRYapz34/LAwJQkdg6dK6M7gZdz+hOsSsI3x1nEdnFIaSFR5Ca5i2f0HLPD2Y1
4ZzxrW2b82oWOR9KQxhgro3+BrNnCbOlV/4thIjgIXHKQQ4SDGaCs6ljXdH0Lhou4mXR7123SjNk
hsJbDC18X+MUEkQc1vulCeMKf2UCr38zXLdD0h9xE7qXMmxkkrHZJUcqtuR3FcYYV0XYxDxfAZaY
Hat13FxZfCpDldWjw5Y6W23bN9lWLQyfhNv4LdKvIXpbt8hnIT7eYjE2mgvKR3orUku7Cwa4jqH3
weMtU03HJxA4G0dhPWzw0EPyZcr2dISn6i4dKKt/eqI6t4OvqIkQb1iSFPcWGux8GCbgKjYIIS7x
vOE3NEW83S1HYlafM6yhu3zDkNwUerOmvNi85gb1rSlZBrI0ROIa86c9MRjQX63OqSpDqtSSXJpo
nTBDBT3TJkOqrPjGG5P8Yj4I7WtIjPE3ZQwl3h5LXZjK0p5L/Am+40gCAzutzAWC6O/wEiO/nJMg
sahDhDhccrjIwU+4Hav6GIqlRWC6S3rBcnhXkGcSYvOUeVhNPNQkxlYGkS4Sk6YXfXLC8wZywghk
qRM2671AsFnNUuxzYMGQh8E4aVAFUOZg9DJ7jAFiCKNilD14bK5Vo7yYSLchiZzEkuYY8ZL7pRzT
OAvTJenyITH6RcAU7WR7OdFc0TZ5ki4BW3oc0vJxVKP4Vru45jkJa/0G+df2kCAmAm9ywQMdk0+U
ZnPJ0lsxS/09Dl1DimCpuxN+yXrLVhbsUFjru1pVlqJZ8kubO5mYA1fehqe2WsGgjhIcjXyoOQJL
qhlBSPsNbYDaw0x7UHjOOaRPLRIl8xxMS18+qA/i7/ehHtDmUCAx0W/IclX50IJeD4iG4CmFfU2C
0UFLLNqu69Q2l2bl4a5yAWx8NC7HuJumqk7uYYobLnkcUFRdiadW5wrA51wWk0NzP+KABQSrtKCZ
Mu6xRco3X7YwncZ2JOPa7+q0v6Y8Xp8WWrujapJwvbCq76afxocSD4vWWnUOVtNCBRkmmqVzVkFS
c+tDxpo8rcd2zKKYBcEtG9fyyrIyCXNlh/i0JT6QJ9N5+H/3tVT6qVVIz7uViY4oelQy+9xppe7C
mCKBKTWuveZmZgggaWS/XnkM1Sc2LuPFKmnkcsxOcBniEg9Si5Gsvu2iKPlB2qbRRR2jM8l6rtMH
hnTRM6DwATZWbp7QZc7aP2NH06GDDiB0xWhT9fYimGIBYHZa1m9hvywnGUwby5pUVtfD3Le/GxLH
Y4c9BEG1kGuztRftjIHvYp6StMrcRpzP19pjzuddE8AciuMzOyRVM5syg42Olg8xV0NyEVSBPjdD
3Sz5FNU+OFPp3ICrGdt3hAjWKuPOlnFGtmgdDxFMpl5d4v2co4+TN5ou9DKS6Z1zJcijMLxLfIGy
uV0Zpgd62QDkfoeQPr5LYEDwuiYYLs5dSRp5nEgT8kMYidUdEPMy2cyOi77nkCfeRVaWYzbJeH2F
bDF+od3SnWvLul3Yzfu1xK6Fdz8Xhlsii4xZXoAfRBnYMejWgNajcvbhtcJ8ecOw/0Z2lgFFYDej
fXouyeZPI56dd9DQmODUCo8VaSPkcheldDvPJuY6W2XanNVw+DlsS2ZXJJ35KFyK+GBTWEvk4mMT
XJJKPdBGlS8kweHSie7AXYq4OyA7ErK8CfTFIbdtjY+iQgzR9aoaei3Utr5JLPmeWi7NzTqklhzT
jjyn4Zqty/Sbq/lxaxqCxbJV6lzxrR6w8uPlBR/L8oQPJsgGg5AV8GiWdi2smZY2w+XnTzLY/FwI
NM9T7oJGgyuEHdtvtsFgDncDww4aSY7pfYqh+UanLrkJWNUaPHVWZTKCY4v71KzNXRUuft5vA4vq
XalX7F3nMBpfkeISUjy5GcN2vg3uSBrYE2GhRbSLXLqfEd/W92SdhxALyJWPeCS0ye8OTmi/Ij5X
+FExznUuUXcl9h5YzWMTWdIHqrCghsRuca8j7VqaLR2DmUEzTVYWfRpXU0YVlx7N4eovnfe6yjn2
849gwTAPJ56gUxhKzfIdK8Kh289iTN5xY9GjENt1F7D2Oq1IfcW2aa4zMTB3M4pUXaFcxz/qFmHk
/4Z18b+DTfyzNQB8na0ZuAYtPp7pCdrVNWcs/ZoPDv9sDtCEWG3QugNjBEc8mNFuNTR4/Rpcy/4M
ZCk96HGuPsBDUh2rGeWI0OVrUTfRZ9n3OEe6NwgN3nn/cX4GJIfrzQVf0iJEn3XfhPVrKfEY3cFr
kyRHLcLtTA2Q0P1XLk2UfnzY/0IbBlu9wsIblMplEfehvKRp9fK1V/500de1wqql3MC6iky2KXEb
CPqlk4jK9ec3DXAJgo8OZ0Up+WNY2lcyJf+O2Pe/n/Los+TbdXEjWYnX5kp+M8mWV/HXIvii9BPl
Xhvd8MoDrS2D7jtvgWOp+fuXLvZnwTdDfWVwBoChWYckB74IBhD0/Wuv/cHC+pcjwuxYppgKIcpu
6fsGgCUdif8agP1Z8A3oCIKY8UOeGQc/EBJnC6Ka6EskNCx8//zGMdn4lnEINOF+UxUVBuhnQGjj
lxgJ0WfRN4tWLBDNxyF0RF4SrCoGtn31xT/dliWq+NLWPciYzlyLtcrpYL5kH4MO+dNV8RsW7wLi
qcj6Z6wWkaBefvvaSfl0XyYWWFlAIJyS08pudV1G2bIp97WC8ln2DVhUpFtZQmUfAMpZxuAUV+XX
HJgAOPz5qvAlDFMRDjDuYtjNArsAdQFz9Zeuy2fd96y8jDfYd4F6lz7PIzApLOi++Nqf7s7Ww5kf
m27QSyZ6bGK3azrytWfPZ933LLZRxgneNna5+6Wrvqd1//a1K/Lp1pxgnyn4h7FezNyWL6xej9qY
rfjaq3/wzv6lYiUriAVKwt6xcqlBYPhUEIRS/Jsn5gf75X/yTqLPsm+OPQ4se6GFaRaH3lExiSDV
KfSgXbABuDDWWlU9HFtB/D8jtP7jTwlj5u//iX//7AfsDJDN9Omff3/sW/zvPz9+5v9+z59/4u+H
9/76rX03n7/pTz+D1/3n7y3e7Nuf/oHIXbBk7wAGr/fvBimI/3h99d5/fOf/7xf/8v6PV3lch/e/
/fGzd539eDWl++6Pf37p9Otvf9APmvl//Ovr//OLH3/A3/54fPtVaSzr7dv//Kn3N2P/9kfM/0qg
XxGEJEREIezM//jL8v7xFRH/lTFGY1iDo0tP/uFp04HdXf7tj4j8NYx4mKRY6os4/Ufwkekx6f3t
Dyb+KpDgRvAfUwAReMU//s+7u/3vT/+/PxBcjX/++y+da297jD8Gf87H3ff/DgnCziK8gxSruUgw
GM9+1u+ytiQgaNL00LXRorK4Xu0pGufmcuwG9gN7GaSHI1i531XL1oMpAPJyMi7xLsLmtxCloE+9
6/1Oxabapb4dTiZslbgcIFGvs2bQ/mV1tPqG71lu4kBtx02M4WsVpvSHWoCrE7a2RboSC/gcjn5M
qX+X2gMY5KOs/+mPjBEDRiJBgfWFYfS5MEus3uINXkcHusT1kWgzPOHixg44oZQE/Iyt20ke87UQ
Uth5D6j7YhUdNuTb2vw0H71b70J2B5bNcoDEJ35Oy009hGliYFrdLQzbSl4m+4hqdVf2KT0ulM13
gD4BkTrOJ1KUNiqjfYcJ8ZYkXvyQEjzhqtHDjFBseTkkG6ZI2eGCUJPJtpx+iMjbo28V2xMaJW++
oeOWBXYhZD+PWJhPgnNbON8u1RmbiWzjAcycBWm7dw/M/LftAaacrGrJdFgXNfWFoa7FcN9P2RSn
zeWwSHVFEKqbdZBCdllb0+GGwcHVZo0bxp/psg0PNZZ5UeHIWP7s6y59GSsFK+1mtUVigBvlkVUc
NYaDAwVpfz2TYog4iHbLbF6iZqHVvm62weRRUBkgSxITyIbs4TpfqrZ9RoWZ8mmlqc9ADqt38dom
VwCekCFmJELQYLh3RPdSAogD7jsgAPkIhkR1C8C6P0in9B7Usep3MiwBnCJKeZ3IamJZpKi7BHGC
XlHLgiIOib8iqRweG7gB7xeEtx1rWde3C4L+ihqRZfuxnxn0Iot/tVwjZ2P1c/vLI2DmBXmS5GIN
XXQ1zwrbj4qNz9jDACfks3qysgqKQW8wAF+xG8g8qcK9jjg4TvU0jL/AwuE3wMFtgQMz50OgBg19
Uq+KJnBgMlXhdA5YTK8HZ/rDCq1OkThq9xgIzZtN0mJw03UaTjsSRRsoSQtIgsybk0jC8c5il3zT
kdEXHxwG3gzqFypRcG7iHhDPRtS+hGbsogvaaI+GLTjBw4k8J0mCBrxniDnUBFvJJmy/15GN70y8
rr9bzbBhiepVPyAystty7G4cYKQItEKyzpdg1yUOpL9wfY1ru4EAkHwwGW0KyJPB4HbHGBx0206h
EmzraYvoT8tmeTmpoS9wJ/wYceNmokXHyNgQ59H84YcbrLdcBMk7S+xVWU25JWm/47Pfj1wGMFlV
442a690AA7NMAry6XRJSf6xa+MXoQX1RYjqUpTxbRe4H7Ldz3W6/RB+dnJe7AcDjZZWadt/BmmBT
Aeg0FGTrdZy/LZScZUp/Tk1FCxaq94A8oEW83uJk1zZQwYJEfecb/dzb9XES01lq9hhgIVvr9p6W
4xF8uixl2BdXy0E4fcUAKEnpEcxWgV3SWtxMdQdJg5oeu256C6rleYrBDIlxs4OLybNakUMjwYfh
Ba/nHyWLHsuafl/L1V6JQPQ3ATD/XHPLbg2tfq2l0iqz3l8PNrisV3GeAcMTQ44fAu9tem8Z6HAQ
fpwHRkRmZ1WMm5ly0QBZB+aHipRDF4ZD6EYQrIbkElw0mQUVgLi1uexBV2Ch35WLydTGj+EIcoYG
Mm+iUgPQsWwnN/YTKcNVDs6BvXIMW7Gmb+tjl3SPUS35efJ8ONqyGn8yzJFF1ap67wkvEAlxg9j7
l6Aqk/cgZcFRwMK9WpbH5WNpE3LbPxA+72jXqG/Uj2D1zcBeKc3GpjzP7ZZF1TdoTO1BELfrBUZf
xMllIOrn2/Cdz92H7Y/KVV29A5C+h58O9n8pyrsV1+vSTLsNuUsZb59injyWyfUHHxLrao3C1/2S
NV7fw1QhG6i8smC9RhawW+WW+7jlWSfagw5djtkhyQHVnpuZFq4Mv299eIO9ylX8ARAl8+UCPREc
gZd5t+oB2AAp/JQcwUAY9qGPS8TEm3u7+QJIFBK1e7Ojotz1gTWAAbZTEOmrEeYxvCc51wn6/NQD
7hi3a4pKBersHd0SBxwnVhmVqGxCvygtXihQ4yjFZ6Un9q2yYFmn3Z0r25t6InfEpVUBfsl5EtDn
hpAEVYEpc2j1emAhIHgpr7Ow0jcVC25wUz8EQNl0jFdTQphcpyeC/XTWgxOSJb7LzUbbnZ35zZyA
kqOH4WaZ58shcK/D0l3LhOdWqjfLQNT44L/JMo0PK5wHtsQE2ZiaA+DiK7LGFsdVgE3qLho5XHdb
krsqeOasuyRL8IENb1nZznc1HhaC9E0RxusOcDig1J6dFrWAdgPuXTjQAtgScAELpoM/Wv5ELdjO
DeyOcg2IewfuEZjTKpVHS6ZL3/IrSB6rQzS84/4qC3AtWb4xH19I67qcKzgwlCjwlxj0x7xaQ1KA
p/BYDktU1KFZLYgWYXfb9dY/bokIzp2I7huE1mVpG4Hi2eG3bRVbixR2Fzj0C05P0KY43yEegzEO
q7LJsdowvJkeKLZHZ3HWYbceZhA1MuPWnWVvwyKgI4pmCVA3AHckXeN81LK+gAjxKlZrgINTZ73R
FRau9ageAo0aY/LBb29z7O5l3z4TK2421rJnHzc+uVxl8pT0Jq+TZg8CZMZFfE4iXCloaExa7bHe
TLO28lcJu7TjczIgDReTm81MoG/b8OOeBpLRr9eRaooFO/M4iJ8ASwBFqZM8japXeAYtqH5lvYe9
bJXFvmtvLNKZALGb77GYbjcPRiBon/k6ibNC0E+1kWMMdmYyyhQHsXoDTRFViyZ7rHJ/jaSED0Fc
z5leAJRNfEbhHKJfcxc/9Sts98HqmQszND/iFoCTDWDd3FZjbqw/bQFYdA5q1Bwt5YNT9DQE4tiN
+hbCm4eyKp8aoy9kEOVrXFZZ2d36mDfX3fTgQnNsfFX4NkXD4rOm7B7XEQRxkLZ6nJT0UC7luYY0
CM+x8VyBB5D1kj/hHb+mYPvMsj/RKdzXiy1xbcIX5JwUte7Pa21/V3K4Su14nqL2AI+SV19psG0D
/FkJIlw4PwDWu2c9sGBEK0d5OejvZdKYrI/mKBNBfEZGxQUBSA7FImqVxclfg1Ye+jA8jqUU+bSR
fAjLYvOAghD8mPYth7did2m8nAowzrZ8wEEF1fCkfTkiiHO8rBIHyyFUMLiFNJlAq5+NwXRLo+7H
BHghX6NOH9QwuSKoRgFhAggX1j8oxCvkdAGiO4Rin7gBfH9QvJygz4rHiCxw+r6a7VyAzDwcQwn+
g+lpPhuYHNFlPs4hKFmhHpFM2fZolGGRm8+RUIeeVE+eg+MgmmnvHNkt3O2ICZtD0gMcrigxWZAo
loWG0KNuyZBTNNu7di1fLBkOZdOcQRG+g2tLnC2oKNg1xt/Tqa2yyZeFWFmTqQFOCAHai2IWegQz
H303ImN+1HLgmWhQKQmhuxTkmDxOwmdMoXdy265IxJeiB/UsT6XAtR/lux/AFm3Xu14vUzZMcXBo
gmrfrRQX2KMmVgVHbSrX7qWFD9B5YWjAcbYuCF/Nc4vW7ahUcpJahzksTvfhkESgG4OFv5W/ofgr
c9VNz3XgboeYPgPXPCrZ5eC7o3LQOrcfhxK8fPDFAESBCHnjmyTv+7I+gbA1ZpSHVwEXyZ61w3fq
0duGNEzzcFpRPppOZVUjwB1rgaICB4IYQk53m9XPlS2PIQo1BuacizHXtkXRjb+NMhxR2mZ2KKmv
wc8Ij+BgPMVQPeVsAGrc4qCS1T5DgHYV0SUbxYa1z/wN0FvetvyWuvSoR/+0+AQP9ODQW/5rFReQ
81f72axRBpH6xTb7C6j630eTzIUq9UdvdkGlfWUGbU4KwHUDiRz8g7QGsxAcQcPN2+DkLoagZIdY
VZG7af3ejQOoydX2hvf6lizqBdzb61GXIe5lUD4pAwGz6eYfSdvcAVy+nAz3BQArBoodH0B+5Mrm
ZAKsrGKqzwGEBDJRJxuRSx2GGVg+B6DflxDYdhAfqMdOrCUI+9pnNbTW5TQB3Y/Wq0qB1TGAlanA
5EQzjdDHFsVVRYVh94mazsCbCyL0tncVaDU7UaPshJNAoa8e4U3p8qquio2z3yQEMaydLytf7gRd
H4NQrLsRkeWs188Tm+6bekRfj5LrLFh6ZpyzKLD7pfbzwVV9+dgwFXaFaThkKAim7I+gEU0ugxQK
A2ObvKRxa6AScPWhSeyy72eaAu2dxd2IthtBhPEEgQVCp05woOlOYRm3e6q1OlizsXewuOm3pC9X
4FdLvEHPBAvt8sPsBbMEEkxA8QTzU95UJqphON6PExikJgzOZZTKn7wR7CXks7YfbQaIGMMg9S0m
KqLyzo+YYk05q7zp1njI24SzRzG3GOfAMm2hhCLsvcakgZqhkT6PrmH6vQj3MU+ABf8xn5MTvL3H
3TIMxO/5OAU3fpqbX1Ct9BczuMnHgCQQY87Vclrs5o6AE4Pr2IkIXJyuNpmXsE3GFoXtJSSEGm7v
nXjRNJlzXotAZS1ZeqxEwmTfpSber3Ey/uKo9Zd9CKYedGlUPkENN/+km1zPia2HF0GFKJZmSyF+
aOBERGgIhLaMocEB8bc7Ut3Jh8r2yV6nATu6UJW/qN/smut4qoOMBUsLzC1sNQpaOib5iPSy37Yu
g5tWNjSjsTx7D4FFn3btYY2go0e5m8Qv6SJ/i3bCgXDTl9E1mGjAqzG38LOvNaqVQHNsaxB5RiLs
0dI0esZCm7z1DBff6/Z969L4Yes2u6OmBn1g9Orawtu4Ketn8AyGbLQ6PHhjhiAfk57CMbfsr4J0
8YcJHCFMWP18qIz5WC4E6XHhQYND24vgwarqgzT/AYcTDJdrproUJObB0fIgYzY9gf1Xwgp2nr9X
wrPTxNt5P7UrWmYIgK421wZX4KfgUSgXey5T0u/VB2MxxZB/8DNkLw0q+ojpa0W/ts1NfJyTuL6t
TVydSM/BD3XK79el5Kdp4TYDU90fIeGTGe6b/tuo2uUNWr5vxuPc9yCUY5Y6dBOQHHi8Cf0jBE9L
YWQCjRfTktNtFoVgB681FD6ZnxtsSiBu/xmVfXUR9dGyZAND0xjGMOOuaAwPd1bJWxFi8YzFwwBS
xDxejRGkfgkGfrxt/1iJThwmYmEioJIpN4JfjwyzXG9Ap4Mw5drCuRW3dbDER6Nme9GLpd9v2GD/
CKKgKQiEhC/9TPwBT5jmDp4d8hWkUlhTg/yLjVRH740k7dXo5hXzMiDGpxTl4zitGgQXCyuhMF9F
uYJRbWLMXjG/9jX4EBlDSMdeUGzMSg6CTU+DOetjTd9bzatXjBDJL6jl1v0qF3nZD1AMjKpcv9Ur
VY9yiT3oQDy+iUBjRRJHqHcDs1DKzfWab3RqAlQGMqKvUfVZItb6JoxrVG0PXtU0+epblNrutqZh
exMrUN411H83UQ+GP+R082UZb9v3muBJJxDedleCOHL4UEBdQBHjbtJ+3b7j+RChM046UQDccjt4
4VmI+nijr4aZ/xdz55EkR7cs563QOM9rqcU0Zemu1gAmaUADSK11boqL4Mb4VV+SD3+xG2XvjTjB
AAZUqnPiRHi4e5gyDO2q/DkwCPwxJmc91FZTnjWrhsbXKfJzI5HKxXJf76WlXZ4Q83HKUOl1nWOV
keCMKzOEGVSJNjgJO6cSu3FPtZJsLaPW7yw9rl05F1a30OCIIx+Vn+oyzjdxWKV+I2qdhx1XuhkW
c3AxWmHWVy9K9XdhRDDBUSp6HcQkNzL46b7qQycfw9AxDbF4Xcxw3ReIpTwJRdbekPs72tKPemMw
TTGEbWVgOu/ICShOi1z3ccUD1JFh7Lh4WWAXPVcRl4jW/ku8rsgERivZt1XZP9ezqO4kiHUetIX4
cYVh53VwLe3GpINkWGsHgKAv0lMoiFCUrMoqSNYWzTgLcPzu27LKD0obZV+yHlqrX6aVcRzYl34V
NxHZfD8IpypZ4ngjwzF0cjBydreBs4xoMsISAV8n+tPcCv1xqSBi2X2zwEjUMgi4rtiWPUYxVfac
ILhU7cWy8rtGYzaFHSaXWlBhQ8pGCYA9UAFSwatUpGZr6k9FvWr2aKiGG6fquDfyGC4k2YmGjgM6
T6tAmrSZc5GgYa0a9IsZ+Y8+IxMxwirf1XJTv0lrLW2VOIcJu8jVnW7JHApC60ijnJ3KTOsfisWQ
Xs2+H85l1hKiQqrZIyZAmj/o6dckL6R4n6lr+AidtgxoinRf5EJQ3oRE1IMKitNWEpr+x4we922S
a/kH0k/5sTYTYacjoodtR0Myt03BKknuwWdrv4GC/GJYBbaLYUREBvNoWeGTZB4RslJTJvDAUnvR
LeGbmUfV9y6N8x8w3draS8O83YxWVMGVSvqQWm+ykg1iBespL4TV79EaJaiuZwtoyYj0Cxu/IdyN
y0Dllk9luFUtrE9szE5rknq0zx41sPJoyvMUTJCWznEqm090IUgCGmUYDuWQIMw2SBztOLPwEgLO
TjdYG1svepMZ2Lcokr8CkOs2Gt6ZgFHX427VyoKkVo2hOXZDFcpIUUZ5P61o1OYhn518KacAgqX6
Daq3/FUVxiHgbZc7dU012anHMAVp1JfiZyQN3XYupfBuqlP1RSBBudM6CZVnwu8zLTQxtx0ioQKJ
ZK08dw34sW81a/JU55IeTHHSVE6B3trJU0Gz81RyGj0SArwe1G3ZqIT7pdbaxybPR/qYupjaZbws
d+1aC8eEiaRvkcIoAgjU1WMy15V5YbbLp6Eup3O0FLJbTkYHxZ1mPPqTHKrrbAklluZyBstVsISt
KObDswwleLvMRCTbBE79YqbDz2hcrIoz1wI9XlLc8l39IAiyI6Wja47lOYyieiNE4uoxfIZyQqq7
oIEJOqtzRgItZEDwoXjK9NrYqwxLLkFZkvbQtJLMbNlO5ItKEMlYE5UjNgxWEFMQICLYT1jeQNKo
mo6KNrdPXd3Uz1UkAh3FjBjerT1wHMzVRPCkDDTLHApDsvtBXe8w+DQA2eJR9kvGwAStPHGyXyaT
lRCg3W7NYsjqUvZMURfuR32s9hSYrS+XfY0XsyDt5rxhAv0Ik/Ye+KzaKTVSxzFT531rwdnPe/VS
z8Xl4kh4lwW5AjYZ143xGFVhRM4vJMNTXSn6a1sJejDwTC/apJWbfpqdIl8GxVWAfr+HMOmFYzVp
RnHU4sKgiVymX/J2KT24mq0b57SgbFVNrEuCYTYIeBGUeW0yyIEC4j2/DEOj31FiSOVxkTVZccN1
WTNvrcPZLyaizp2atNWdKdYDErGsxCsA4kGL0lhL35rGhG+tQ/DbJ3XXv8ipYN4POYzwvKvLtzWt
y9+F3NU+qcjwjBMZeyK31K9jNyQjbcAqf+xi5g/jxmFsm0gCiZXSTDiW6KLuunwYTggghW0HEZCB
k2p8V2nQBpoBfmsrXhSouVjfgTKxsnpL/n6xPSiDvF9I8mRV670sGsdnYLEus/sk6ryozBTHXCCU
UB8WfoTIZgu9Vdpn5DzPrI+fXamTGIAuBWFq9Q9Cb/VPK5xgGXKoUN8XhJrYlVaFpZAXcXlvWrQd
RJBLVypJmMeqRbWNZvEnXYQmmMqlmOmZSIsnDAJ7p2sGS7RV2JzQZkHtQ2NAxg/6JWlT/tTHteip
pSXvaAsiTe1NJfeMrqyeY0jkPsGuDXC/aJCKLlnnanBHf2CpJ+ceXtGNK40NhuCgRlXTt298V4WS
rO5/GZOcuz18f3QE83rqoTv7UizLrrHow7GcRIon1eh6YJJcI1dr8EJHO30Ow0w4p+L6ZCXWU5uG
80Nh1IWnCXo/29wqpgYzm8qPGPXwnItMZ6ComKbBTrSiJbeeVLO1ZZj82xWPiY3QSaErVWb9gIgX
8KA1Wjc3o/JbwfS2bwSZ6QBReD2KaajsY+qaQ1Kq63MkI2ntoUp/y5CcfNFkNDUTPcAfeVpJT2XY
/SysCJS2ikO/BlI5MF9pRKTeKDmkYMweGCRWMCUSAczdmM7K9wVt3aqY805uudc8Q11mR2PXbEGk
57Nemmrv5B0IoAOOl+UU2GlxCKmwGDmZn1MNtWuqFvW+EA20aFlZ9h7HWP0mlPr4TBQC7KBEDSit
yK7kdY9QqnJFJSqB/5SfGUPrUJBgUEx3JIM8izp1STYKZ5HPzAK0kCQr1YvQqtIv3QBIlCs6dRhu
LT7l7XRs1xVh2xIyqbfoyt3cyvsc8izLRH9V1NbYCMqo+Esmhedkamoy30QNgwZ+fO8Ymlicho72
g1wJpzxp9LdIF7+jro9frArcqw01WhdiH2gFMB4lFz32i7KWDfdaZUNXYj2wqE4lzPSedD422Dea
wHQl6TJrRXSTxnyJLGDNKFsNZ+5TxxiHrSJWrZNN5XFC3QD+LzyMXavsxww8jvJ3suPwUr8P0l3d
1ctribTUn0m8bMPksQ2apm4GE56JhW1gtJP+iOprWysKWKWlrFSiq4MY2JWN4jkK2+cmX80tVqHi
liRjtyjzN2HsL/ee98J9lJp3DLI9TWkJb5K0sBK/hWW5NxvRnuV8O0vWQzqX9+nUHvF9LHgVSr4x
rfA+GlrjRVLW3InLMXQiU5htodW3KZmnbsOmFl9JO1t7EFTgnv5h0hs41Zog+q0wI0CbKOvzKtDh
yzi5oRdvK3Dzbk0X/B5lvb3o2UgFfyTw6yeay5bhCHNSBZ2qFbldkfjWPljYspsFpXWTqatfJ0Jf
sMZa7ayJqbxaSdY7ER4aDj24C9RUTw89W7pwskGjC6ooBmB2l+Gm1C3pU7eY1gQUH6YHhrSVgBtT
gY5Fow1smsU3mtzU1HnX+g3uXS4QBR34WT3hf43oGU+5jUXdNtjQuFGszzyEWIUGUxSEIZgUgSjZ
xfk9BA31REkK2NtaSxlIerieRmJhMBvFjgNrfE0H9H4drXh3zXqgfCrzLYNGwxex0SVfZ55xaPeq
StGQ4TeFDnBgi1mmOfkS2g6/EMauvo+qsZo2okzLqm3ajJdU0VybCgndf7oyUNCyBhf/3q5wpGjq
gZfFHiWkqaxOP67ZflG65UC1CE93ARUtKZVzW4in4YtF//AnPhHgY0sT9d+wcqgeIMfO9IwQJyFT
X/ZAwaXoalqlbYs1TzS2RVweRQEWoNNr3YGjenrOha49dBBwvuvC0IHxkWVYjib13c+LXHU3p3r8
CnGo28+oDWn4Lom2tWg2BxhsjszPg4uBwJoh6aRgYoTgF1JM4YwTZhL2inUC+k6yDgCWZZIewd7G
56Ec05XCutDRLqpWeVhmSai8qJ/lcMfIWDR6wqq2hU8fv0xJrFbtMTfHdGfi4Hg0zCmj6Z8JW2HJ
BrpKs/RA77ABTmCwNDlpuIeaI+igj1GxQ+uHCHBRpP4uzLSUqmqREyZGqeaLFhtLadOUrNgxZVy9
oGPP/LEiEI9NU95Ls4SkbULjZsurJR1JGNUtwLWAsUNUybyKSiRBi8WltTAEwpka9LaCHaRCIsgt
7JT03jR2Ym085RgTmo4WR+mppS7dJ1qT+KEg0Yeiuk0WLGLVUhQDPcxwGGqz5Lxic0OPt62VO2Vg
Azq4dw2sRz3fG6XEEJmob+5SjBBeabqNPu4CgqtniexwYvN8NBZp//N4yaSO92OIwB1RITbLpjEt
T6U2VM96GEabBVaFbWJ84a+6Fp5EtHwbZq/FMi42ZfKqNTqohBnj/6KJ42MhrdVGJHf9oq6VfM5l
DJfIvcZvXSzIQZ+lwoHB3mPuZHgiIeiz8vPax8nj0g31/WiuP+QE1I5hDAs6jTXTUM6IuM0hKUhS
ul2CXlYPEqnmQ1lm+rlRM8M1kqIx8AQy8AJKtHybLtVI/1uVaDIQw4RGFH5LfENH1NL4BUnN4hMO
lG3UqqKTRQX2rrmyxrRHJf1odVUMBQHFWY3x5LarW+kHVi2GS0dXO4j0DHYMDy5PS9GYW1qFkR8Z
5Y84rB/zUIRCWFMvgq5yjeaylga8g9wMF0HClxk7KpJ9r5Ws3zgIrU+pHMvOYCa/lBo3IAEFoEcF
vhzNIsHbEa3iE61z8SE2h+F+oatzxHUG+DPEPGIe6IxdDJpQbQlGo9qDkVrfKfApnxqqX8ZvFPr9
jF5lsde1bR35IsLlWFrKTTxlpqctpvaL5Q/jo+7Vly4qow1FfgzUJFg+9ejGSpN1M0BzV20ki4Y/
CisiZaukuZbXzGVtYtpBWt/GIYZrRXwqsSJ1Acr1e+yV6GFS2K2BUSQGY3uUdLLzRhsiRxpkwL+c
sZ1bQCzpXJRmdR7SeDhNS14d0ylWJme0aPKLhiltqfHpMEwZYFXedL8LMYlfB0FbEps3mNLqmATT
q/LiGckc3gLjAnTWVOohoqS0y7V+t6VovTwCVqHZaRwSJe/v0kkY/brN0Gz32vCGIVLttok52isK
lsO4VuE2t3I6kjKuSb1l9MykXMuTsqSJy3xNKH9YHIx21nF8KhD6VFcmkZvWBkFsY90rsbq4iZUr
D1WdLUehLg1nqs3mxZi8Bm6CE9b9GU3XbA+wFcS6Fp0abhNccUNFOKWPFpCaxSsjPQn35QrKMizi
PNi9YiQ4i4z5Xh/7xR2UJIXKcCmZo55fxZVn1zZd+Qq2CEUGlx9c8bJ9acXtnWTUSUBlmz2vq9Lf
LdqU4vAnIr2gyguiam2+hF1svuqJoP9Ui/aST1TQv+V0dsxZk9yLLu4Z3u/z1BXuTB1xZy5dsxOL
0TgN4irwjpmfIkNK94dkQHnYVUJAS162i3yszmD+PKukzNLgAhuJW3Dl8MVIxTlguEsd49mtCJzO
TX03rETHFuajgBCiHO7Qrlvf4yg2NpLS9JGtMMNGoQZLH5WW72XT6tKP9DOmDWq1YmCRt9NBjmRk
lxejytZOmIj8U4SD5wL2H62xwOO3VSMDMgSoTS1fOuhCtmi7YSTN7LuJvsuk1YOt0/B6kiRoA6pQ
eqPQhgiy5ktoFZP5ZwV95zxQyJsuasE8tbU6bbwSxygYkb9wBxGceF2eRnGB5CKNO66j7DOQNg8v
IRxPMr1qvmEf0AQhzE8gUFWOH7KudyzKZ/yKaIVjRyDj/lVU2k8tienoa2R2J9C19DTC//J0U2k8
pWnRDOLogkuJWdArV9W5JPpjpEQbWJpQ22mISv7g8X7AjH233/wnaRS8XVQYzKyIsinLVwxwrFTm
hMCUbIYwjpxJaMtqm6QyoaanKebDUWk9FaaBV1G1HUxziCN7aCHm/afI7TB0TQy+JFERoSmKliFe
Ef+TBO8JzO90jHNmxcliFAUJgwf/bdH6n2JuH5O3tuqq3/01L/sfVO67+lf52Le/fvXH7/X1v/z/
kcF9ceH/G4P7f/6P6Yq9ffkf/2ZvS7L8L5E3rxnSv+nWmLT/m71N3vMvC9Usy0NWDIW2wH//b/+b
vS3r/4KParFsoHvz/S6k6//N3pbFfzF9EaGGYuL5rFw43/8J9va7D+1/rFFBllRD1U1JvLKOHyPJ
FMRZlA71QbqbD+a52Mj0PWx93z8L/xUZAde4WndqhGQghsB20O+HU/xiT/4ttePVFvs/ty9eO44a
VpYIwspPKwfjITyMr9Wh8sUf0W/1hg822+Qf1O//uMSV6mQCd+tXuRMPbTxm595YoAZEFOPp0LZe
b8A1dFGrzrt8EjaL3HXbYUnCzdSJs5/LA0SntMFEdJjxE504f7L8Uq9r+Lk2+JBRfysmJIhC2yxN
q5PUNhKIaZ37fWqi/FHlzl3ltPaGSWrB4FMxsMQYAbOuGp5eY0kxtF0DfzCOA4mQ8Yr7g+bLvRm9
SbiA/J6sTEeoqanwlYbCFRIiPZH7QpQHoF/SEuqmmddtoAMulpB8qZweqKM3vTXW3kWNAK13iKFk
4lqYjUKzZY625UVzkZ/FXHzrTfi/MOyG9FFOGg3qjmXC5lHUYKQHQAtl6n8yi4Q4DpwSFGmKvt+S
K8jfprLv8OwM5KovPS0zs1PYkXVXRkE5nMnfs3nikOvNxKWul45jrMOdwkrBE3D52efogw8ZvXZb
CCPFiZbO4hJAVn1RmG9GNkARZmS4U4zN5EyxEG0z0SiDRNGavRyHkyOHWOBYShg5RQoCXykcb3ko
KVtY2V8LKRmPqUy+VEpF8+/4+A9hy59CiXc76f93q+H5zAL7Q6qTCsMYtnMjHQzpIKjHxNgz0/jS
V5g70xWMva7fT8nWtLaYq9w4gv6pzfiPtXulrbPCUouZ06YcCmWagA1GTHqWLHXaoY5sXW5kcHc8
lIRY6rw/Qt8Hh95nVySW/fmQMNGNYWCW04EH3OiuONlKIMN2vPFA7/7zH73Eq7PUwPexWS4bvqVU
x+vnmA7efC54HGHYWaObPsTlHqM0G1I0lJXIlVBUJLtSoD3/8PdHlD+LCFeyQvQ0DVRKaz2YTeJZ
Ufc0GYW3dpYbN+kRHJ45NtYJB166U2mGa4TxlYk6qRfj2LlrV2ykYABr0Mmk1/hSHMAuhOYFwc+o
vk5CvSei3HhbH865MNlY//wYRt/rOV6V64GCwIUAS5/MVl2jwKyw22s/B3lz441cTouPvsrVKaLD
oNNjOVoP6Ri07RMwV5hT5g/2F2OyO5zhYOBSSVXx3thNuZMIjgxj+NkQzv2wYVx7nZ3/fiefLb+r
o6brSaXXRVgOakB/a5jcUjno9Q+YG3gU35ol8cnTXiuQJcSZkpRnywGjHjfb342+cFgcyHmn7Dhu
sb6xE6fYYkXnUJ17+PfZoj87J8hugXXf+I+FXW4X77F1zNMOWN8e9rdOWukSSz74ENcDq00Rb5a0
49YkMxBFamSbQr2AjDx1bvVbqWy8IMtpR+8GDwa7+fH3t/5JFoE85Z8LbV6qcly1dD1EiTMUdoM1
0Gx5FSY+WneqnhE/rHvdTG/Iej+LpNdq524Qih4QhA0YRBssr21Yco5FnFF2kX/rXX4Waq5Vz2Ok
5THDN9aDHoTB8FJuQfYcWqOb8NF6LjfjzvRrJ/TiY+hBP3ZuvMpLIPvoC16HbI0MXtT79SBidLdq
38E3UsVrTayp/D4+MRQCiP8pRs6QAEOLUPM0TL5sVb6xut+Po49u4Cq66QbwJIT+9VAasdMP+Ysp
6idweN/UUtsUsf40tiOGyNW3LrLcqsntMlP9XDOCJoaDliK7S/gu2rQV0/573iqm3WsGE+v3WfnV
AtY2rQUFw3qol2+riTmRqLuyZfhxO/rK2HtNtzWHrZAeuuoBIYhsjKg29s2K2Wq1E+qXTnwYUraQ
cp9or+kyoC55mURaC+a9zB1W0uRlCb6XcvQgLXfKRGUH32lJ3owF/7JwG65fBjPIM3kv5dUZR63d
0qf7WAghB/RUiEGP358J0qXE50jtt3M3YWtr+FKyjbpjX+qbWRvteXog3ZnmI8xApw7FrVZdZA/q
AsX1EQfK194avs0jJ3k3IWXqtZMyMXpYGo5NfUv7K38SiK5Vy5aZ5P2wEnbNINlrsi0e8720yfZD
4pRnadN763fzTTzMz/prf5we5UN3I+B/FmeuR1knAxbuRcyVI+EsA/xMdgmPsd2Guae/VHLEWBQc
9naXN4WRrqh8m+X7v2+Q99GkH6xP4yqNkowegLVo18OcD0c49M7KuCOLRi3eOVPQmuMZ4sXWAolV
x5cSKoKFN55lguWa2B49RV3zBeucFcfltvsWZ5gDJ/QOjCeQfXtIQ1+UGj/FLmnFx6cbgkb08gIO
XsuChBM6q2NQNxmcYAQaaHOw1PKrKT0Sc3dpk9kttCwJzNjITnjXS+Euals7zL62ODDqd+EADe0x
xpClqDaQKD3oY4dBJmGV7Ro74r+/IuWTBEW7SpL0UYacWETyQcPzFoDmyyJsaQAswfBbrh1F8li/
3ox/2SOUU+vrd27RvGufZTglDq494wu9hlONwqd1EBnOB9VwOqzks6e/39+VZPj/pqXa1Scs1iE2
NEmQDvMQxP6CLLDwxs5PDXzI96lPV7YRbP1xNZ+zQAfJmV8J8bUz/YoGB0XstoIfwBgY/U6AgHcq
b4W+z1b1u/r3jwxdpNtnjj2xd2DwVyPB8URuizxwKhnaUhyl4mufbVhhtqXvTJAvzGqJN/SQihtu
L58d31d5VDgVCebExEZomE4xw8g5KJJwY1m8400f7Jxr44eMvAUqaSMfkrYRv81pvG5ahAoosMrQ
TltrpA0ban4lQUBr01nGx1yRdrmEaTY4oWLDH2O8Q85mx+E48aUQg+YOf2G7VjGqqiM67SgeC6fD
UdFfLR3SYy9hm0wfnq2Hwf1bNk7oev6+ij45KK+dJtZC0M0+4l2R6C3jxiTZiLHVzea3v//++8Sl
D16Xcckx/1gNs5kPpdoSaJbddLJ8xAue4AhOS1yVvN/Cz8SPd7cGVH88gMQUjatjH4mfpE5dvhzi
KMBk5ZupMpq1uKdmDYEJpweIy/bYu+Ddaruv0ju0yX9/zM9e49Vxn8QT3uALGWNTBiX9CvpilXDX
zrdqEEX+OKExLn//x2u0prHKo9JcDoXXfBM98+tbt53crWTrL36xu+x3+PnEI3NT2mcAYUd23ySn
D0Dyf2Q/yHZ+/v1B30cHfvQ9rzaXPta9JWJFd8ikozq9LZUvYe7JdNpvxUt3Pya+HsA+g9Fl2m3A
RAf6gE/pURCDFvxGdC/i2N/F1zHadHT/dsMNcPZ9vt1Ht3VVsoxRGwmjmi4H1Am0cb9l5kuPhG4d
g/V3lrXOFM3YEL0pp2YKtHq3Dm4SB/Ky2OjcLtaHs6t1O3pyi3FM6CBot5Lsy/U/uC/9UlT+8d2a
CPL5kPLdVp94IHwf/NErXPmVmds3Us3PHl2/2mEyUzeZPaCz6A+d1x+mh+4In4pu1D51y4111L80
53RTerUz2HJQvGiuYke+dKNWfJ+4+NETXlUtAK8ic/OIIEv+asVBz1icKsPCUqW1DzoSrKXAWe4q
sU6jxI3rt3yThi9IbqENqFsTEn9zryZfLTz+W93ufpiNw7MMN3Is5bL1P7q9q1Nc09e4mE0NykIo
Qsg69ne91p/WZY84cxyfYRhBwlZaw4lHvx93UaC39CohbQVicsJIYo59E710+VJWG03ZMZxeQNgM
iWGbj0fkGbguocU6d+UpblHxofT/+0b7bMfrV8d7aZRITC433vqYEHh4/Nmjq9m0n+3VJYa58Ioc
wQ5dzF+daAu5cKu7QbbFRdOpd9RUNuSsG6jbpx/5KrCOUqctOf6uhzmJ963O6AwmrKCPNu4TcbNM
ojMop7ay7HKCtwo3mIFYTZfYOLEi10SKO/d+lH5bB04XGsKYcEJkqmEaUIkx0US5nwTDEel33QjH
70MEP/rqV/E4w7UVXt5l25F7OJRKEvBC5K4/mhM98soWmcNh2uVJNJ6hhDSWK803XL7exxZ/dOmr
SF3U2LwOK2lZVbjDRobn7eDAV7gwuCy6jlum+cGQdcKX7jU7qZs04DSCG1SAc91FnrJsitVPv0j7
qPfmx8XTH4v74nd40oVznb4qneTdMlD8LFHTr0J5ocBzDU3u1AwUd3XRhvl0Gh1lxz3fZW65iz3N
/ftq/gzt06/iswqinZYD10pOGNrs8Ot+qg/mriAVEJziCVJIoNqoac/ZNnqqHWFvubdmtV1C7Qcf
RLsKwfgx5Gs5cml9px1AUNzZSzfr0biRbX4G27yXWH+EeHjN8YgDjHSw4EQ/zY/Il16FXzqg0TFj
ztmtFsonWa12FWcT+lgGVBXpgg6hEMWjfGpf0N0eZ3gUnrxFadLvyUVJ9XXv71/ts3xKu9r2COjm
LpG5ZjwGouWq873M7n3U0OsOl6E8d8lhbvYGQpckcrIfN656Obg++mBXm7eAxM5891A6TLsF1wkm
NnWrzli1L9Pg0YkmYL8N4znRym2l7/GuRZlwHrY1U8wKv7qRUFxajR/exNU2jiFwM7ODR6/mjY6c
rNlVoSNZPq2j2q0xHaDa9Rbht3wWfY1pK6iqsYCzTS3Adb09pqNvjb9F+QwxDLPMxLo3Z0bc7eoa
4S/ljo25E4reCG1lYa9fb7y5T7IN7WpH90KIxc9llyFLe2Yiz3cmPn2tZALdrWGQn22mq30sTyJy
cmj7B/Necp9mW71DsXszJH2GFqpXe9WA/xm1l72abtWcmrna58Hsj1vF7Y4JZFG/twHtiBNbxgB4
CEeKG4vufbj6B4tOvcqiwhbuN0N2JNIYOzolL4rfPNRutyuDZQNZZ7v6xff8LO1xQ3gRjvq5CpLn
2RlfrF1oxydWvzv50RH4bls93ozQnyQvl572n9ljz+gdBhdxU9YjU5ENoJWT7gDSEqC/iG61JVze
3cqUPusCq1eZkiyKlVhd4hguIgJEQcd6qF+w0pG89JjcOgc+2dvqVVZjSiqDnGYuMrqZV+wsX/aq
IPdrv3TNYHV1l9FeD8u23+Mtf+id+NgH4l47L8G33Kuf/2vbRL0Ka3LU6mOLGOag+Njke7+MAClC
IGxvnXafpR/qVQSbZKy4uws00/vQvXmuLtBd8ylxalt0JScmixP8n/GtMP3ZS72KVVE+w8u7fLkY
d1sTWekRKCJxmH3SO+SsSuzmu154jAMIPdCC46OwBtaNL/pZga9exZxYyMqpvuQ70Uv1fXpYt9Pv
+WBs9EfxrXoSAhz2X4bH/NffP91n6It6FX8iDLnNVuVqsmMG+u7pARcuGhcPKn+sruTfYU5zFzkY
WriF23kvjJ5xzBvv+ZMjQbkKTqklm6vVcu3MxiLWIRJ4t0535RMA4T2b/COJ6JcuNfXLkux9DODU
YPVNSnjRZnjAtvCKh9ztnMhHcOpoGxzobJgTbJmzbrffZbfyQ5JHfHT2tMgov9xb88XfH+2DqPh+
Ov5xW6rCYIv039tV9Eofu/EXxqXsJJvGwzbZIGjw1ADb+czrXhBx2fPv6hDeDX5xmL0+2FBJbxHP
BAgtOSWmTbyNfGN7YylcVvdH93YVr9Y8azP1sslaH3b0YfBwzt/UXhaI9AtD1zq2p+Ssfmmd/BgH
emA6if/3K78jwB9dWftnWK7zJDbTFmRYtE5DBt7thCZzaPBXsmeB6VKUQMe6QiDny5z+d1Z7FKrz
pNsNcMOLPD1GlkdDHQJ++TIgVbhn+DFIBNxRo/EnQXC7zE8KX02/oi+KkM2mWLmd0b+a1mbuNvPF
w8NG+iamvwZmbRgZvBZ8mtxiOEc9pJA7Bs41nqngPWP//Yk/np1riu/V9R/rQCngQCDQkA6Do/lo
dgPJp0HkDc+R9wraFMyB6ou+tGMO3Y2d/ln9+w7L/3HJC5vCyEQuiZRwW9lx8CLxnQePQS8OA7uc
2IcuYP+S6AZ3bu2Zdh00Xu8+z14dSE63je3HGw//SXh9v8M/7qRukrRaLpm3dLceJk8PVKe+axys
xGx527mQEbfGfXOuj+mNUeqfxVTlKqYygBwPocsV6whLP+MuFXarfVZCRvVAwXGj7rvEykPR4GSe
qcLSuRXMLyfgRyv7KryKSo34/PKdK3vyilO2q5ytdu/Jbu493tq4n0Ey79DiH+8zHpJVl2ouIgcC
DaTjiv/hWz7s+9hb+cISG+ksnMYtQxSt1W01e92MD6OjFk4i2vKLtM3yrwrWHpkrnkN6Cn5Zkk6f
zOk8kJf3t9b8J5/9ve/yx20aY4RzyWxKh/VN+LI+0dgCzWh/0ln5jmpOvasZM7fay1Z5nLbqj+b1
v7ba3iGYPy4rMb2pby/fvnWLh+X36tYEtfgS6qFduwPHWgqQF7ntrcV2iVoffPNrYm3KYLQW2TPP
yan9K1Qeh+Y+ow+Y2/fa8L84O6/lSJWma18REXhzioemfatlTghJMwIK783V/wvFd6DN24g/5nTH
bFVTVCWVWSufpWNvoWyuNpXOh7py23jItTEXEZQFI4YkHOZ2PCtH3K+ltRn+6dBmoLboH21U7g2m
pWosXUZxH0Ubxdi1QedF/2Nme3SDzUQVqKqGN0a4KxF64Mm4tVzmvfloGhdnvoYisVR1mEYBhsOi
yu6DS2HGe/5Kv1QIFvffZ25tUc4fwx/PMAxoNBYTERt0TCQk5BTMm0P6pWgAs1NkoLoKH1+SgWwM
t3be+r40/zGeL6FznyYYD80EaFc9oM/4Xu7JMca5Vm9vlV17kxs50Lx/1TZrFy5r4upFb55CnNt/
f+S1aPidLP74DWg6mNAqh8XSfwm6v0diyL2QE4EQ3wIjovji3OJSHcKzePm3Ab+/gj8GVGD1JQJq
gyPtQflU/FsL0yykXJzaK6rwl31mrxG8m2Bc9ifwC515/X3YtRoZM7/zH8OGcJJAdyJW0LG75pdm
nuP6KTn2eupMX4obXDOrw8La5UY8qSIy0/KINn3799FXNsd3KvNj8MYHh8VPANKS6FDru0tY3tta
2Ngca3n996v98dfLXimbIccyEi3WbZzIQIO3OhewJxSvw/f3d9qeDJjN44xYbHzLvlOCBxvyu+z5
Y0x0jQdjN+CJMJdeSDweOlFfTZHbA112St9KXkWxUeuP9LP/DNNUWcuKe+QIl7634f0Lxc2ES9kI
PzLaD1/cHdS/wpU/QCPon9GQzu7Cc7qxxNcmfxGZcjIF6GTET4UAxYhv0ca3ZE5MHs3AIiRRbYte
zhp/VhRe/MJMpLehuQSvtK/LscaM1u8rZ+1K8Ftg9mOi0Y+Wgi89R77P6MIewFgxWUElDhrGfCO7
cawq3oS9fOTV4EnUExWfFJRxDhCWIknY5yaFe0KyUX5fS72/q7Q/fsykwBy1rLHSRgPSWawvmNZr
iQmQoyrqfzmtPoZGZJYbu2ZNPPRdTPkxHDVGtQx8KbaNCrc/JB6TGZro8zRF/QRnZg0d6CrA7C7o
Lka2/z++/6oKeu0IRS9S0WSseUoa8WZbd040WJWl7SjS4kMINudOuXS71mJ27Ct7A7TkROn8GS5x
u/ANXAaHRQVANAXBpF8aN91Xx8Hwd3ywsdVXkmR6EcT4uhObLGqwGJqXBBSYBrIfFnI7QtO44Qk3
RhHXhpn/+495b9GwFxCaYWZzdmDv4k6bZGoPMios5T998I4kIu/pwRGgXG9AmSNQMssNaiP5a9Vd
Gxa8VkgsgRuAmbpNR1iss8l3/CGl8P6Fpzo64DVYyEaN3pCnArc4IC+cKYiZOLBVp/ADRKQUPcYZ
0j9/gJNfOQomyBQ2kc2Z2hEbfQaGJM2+J7hMBEkGztAkuCuSChtbKF5uw/hWkVsF2rVI37OescJY
VKe2K1QwLYAksEjyHJfHGK1OYAKYvljpFN+hzAz+/+/blpmjwIPoAOOC/0xhATQe0/Y10ppPHt3u
hU59gMdcXRuXba30k/Y1eM/mzxujrb2wxYkvhV0jzQPY6FXUxwCcBTUYkGsAlgpns9oYspM42PU+
EVUKNevSgWGbCkFVAr0AYTfy9vnBHj3wIsrSTSUJuY+f0M5UnhjfBFNi0ZRXZhsDrKXJ9CLgDnCC
B5QKU1qZnT4asQ3c/r6xuw/K4J1Pcpmz0sRid9QN8p+NiV35dtDsf18jn/ZhlQHKD7E2eMyHYcfs
yDVwQRVwRbOx0Csy7jLr98HWwh29SEyTMIEJgYTui54db8LoO1ww3MYJbi+joCtkLkCQQxnyFiMD
tTByxuBHaML8M8rwcmw4u+jhC4/EraneeIhDIxHlcrSvbPy6talYZK9pxpd8i756D3TIes+9SjZ3
7Y4EOjidS9/E3JMgkAMA28shrYdD2hWSXAZYBG168iE3hyINlIeNBT8vqv9ZbJKy7Kkqs4bErY/X
Io/vlXxrQbf9/SkfftTxhxcBNpLznAwwJfbKUfMZt4J6j8nuneDUypMQ5UZaGb8PNP/BR08w7+Qf
ITYlKLA1A56ghkY6BKMVrArYbu0ADbKScF8PX7+P8zgQ4Ynm/fpjIHBNRJgqY1HhluOYv5du/xSc
JSN5l1+me/cWb7wRdt4Rjx5oEYKgwK7LVMDM8VZ9qLzECbVEl/VJU/CZFqGnQErRqQCU7IqnxEZ1
4Xnre/34qh2PuAg9Ha4SwY7D0NWJAzcBImNUU4M36ZLZoOt8cu+w8PX5bf372rtbBCKmigYizI/a
a9QRKaIx6YMdmglKVqDjWJH+CoCBNhhb9zpr4y2CEDDbY++PGI9DsU5Rb6DFeVvdSo8vpjB5i6DD
y1QrAF+F2jhUCuMB3fwqsQeDxcHq9xU4r+hHC2MRN0KAN9HKhQWYJG9c/0c4l05P62G3UXd4HDUl
ZdnqEvF50wdziO7M3B3s6pi64JTrxESVa9ftGiPX+yMY9Ebogk/Z70i58XHg5id48GTLThYBbO+G
cIiIeCsvwMzTqsCqk2/F4CYK9gScHAMqp5rY4GQKKPQkRg12zWsAr4HWGHezjzsABLgCHWfevybp
0ZE7/T7pj9N6zMoivkg9KQu/x6yXEHuboobz0h9Ab6kL2r52yhkm5/vOSnV4tWwMuPKalw0voBtX
conmXS+/T178xulNhBtlaT9Z/hU6bcXB3Zh4aKzoNd06EKzN/yLkjDiox8w8ZGn459ie3zaw3C4a
Hv4xqMmLyFLGIB35LEZIHFTs+nPjpC73DE2IHnvorLULe9QrTXCT9wzJNW1Jt6067tq+XBoDShEQ
ZuV8nhI4EAlvuTWTdgAe2Q3EDXfhRkY3P8ijJbwILXQ8+pRSIruMB1YbgfRJevv3BfG4QoAVuAgs
ZKLYhkTIouBmQV7BQ48vHKNVR597TUcLGG6S620HZrAmwI+5ugb8RWHOOOJLT11/Y22wMpJDe0R7
Ygsv4TPTWBPcHb/qvwCkw+Mj8k3o7V2CWoctzADx6++/e3XiF/GKD/xgHOdoC7sAVFECi5isA8Gn
JV/+bYSlLDwl8OQu4cOMatAn3Nd5rlBnf4Ms1zvA9uoWKoz7dk/vysZcasSTsk9iOe/xHtAAanQv
0hE50KVxMjN2pnN496/NAWrC4j3f2Jcrn6tly88oAGAMsudcJChdJlPh8AK1yd/NAuLDWrCkLBt7
gC+dGECB5l59LKnnEPezxZ7WEdTUPxtvaG3OFpGF+BGf8RQi+2zxha0OzG+XwrnbypBwFiixKR57
BcaS7V18nU3+BIMB3C/a1ca2XBt/EXfARefpEthVD6We/iu5dq6faN3WncR89Huw6aXl+SWgRzA+
KdqbjsPRf++cHiS4k/jUXwK3B83eAvEUza9k0sSP3yd05Vi9FNj7AG3TMvwyvK4FDwW2Mbjmzh2g
d0AL+pcqH1bFMtyAKhBSBaYM+e5Hsgv5ja/82mQtwoE8ChUghPi7PthxTVerHXUIwXaO9d+nZu1L
vRSxF7RSKMUgA94Ac6ZDdpPPAcoennLuNBjZupSVGemRuvlbUseVkL9UtNdwh4nGWKE94N31ejiX
XKkDZQbfqCgEc0CfcA/OoFnykN9C4Za159+fc2VJf9eafuQhDDt1kTDPI2RBT9gw+3IzcX4sEoWD
5PzufvxtShbYdPAxhcFhvJNTfudwrwfQ7fQeH7fy38e1TwyyiAlJpcCyBp5yXujwBhrDd9LL4MQu
W8BIBnVXGJGFu/KI76ccwF5mY/WtxFJxEQhA8ZhamsasNQ4uLPIn2KfZ7cemXe3aS1lEgtEHiZTu
cb6RFNSmaEFDwwb/0Uobv34t+RTZ/76YGkzEQYzH+SZyrFRgCrsejEgVAmRwzC4++Nxmy+htsxED
Hktq8Y4WQQAA2BJOCvj0SNSe+RD2PTrXiRo44dlPcZWN8qEHTd/GaPOLfxBGl6rrscmkDkx7XO0i
/YMWa+PgtPJOlopqmR7qiqF8RGexVpvxTsFcSrgLAmyxNkTV30qHB798KarO065S+ljC58UtIPQQ
0OQUuc0tO0k7iE9c4ZzpxRGISjFXC41Gu4NoRnoIZRak3Xd5BxNfVXK2hF+Pb0FhzzpPxI/di+sZ
uVfIXG6HACszaZe1YlT0/Fuxaz3cZWijEZrwtjiIdm+3NqXj/KfzkBwJr7+HppUQv+xFjXxBbpge
GWQ1wohCQ2ty34GUjD3x+99f2cTLXlKYItVRSeUowaicRx0AUFGpk3/5/Y8/Jg1g+hYhos27Bh8Q
/PUpeYu8sNkNviW9deXdZ3V4ViTQuLShunUftVZsEZYhgxLh0UgNSInQ6DEZ8pmQQq0YZwo1XN5F
OF7Gsk6jiUZL7uHWFedaIBEWgYRqRDqu5+vGsv945yqzZ81ONEuHwEMCZAG7rZ79N6T3v8/pY306
5nQRR0S2gcFohuGI7EyKI7BfbKZFmcHHRi5oNECxCXKxHgBYAIHVknfZyaZjpwhVFD8r+HFBOpjq
ceVFUBMLMXiXjJv3ISitqk8kLWb1Ek2MbYmVTXnozyLNK8+9pygxQ5JfFi+/P8bj5jU8xuLs0lCS
z+XApXrEm6B9HBQ1v0gmMER6tevNQS1uuBRFgU48DV/B6/AeHWuAd+716ffxH1fsJWUpOB8CmN8G
wEJ5g0nf23t7CFzugKtKXTByj7goHH+KEJRlF1pP/vFwu5SaizVKoNJcDpoFbcIudyUzPhe7CFeU
jUa90rvm3Fi+8fsTPlYV4AkXsYuFN5pcdPgGMOa9M5GS7JtbaZFLtBc+Bs93ci+0cwdyQ9z9WIFG
Dv8fHUbzW3wQxZeScqXuuYmPcCBBp5HNAIHcOhO8hBN1yrVwNFKAhcrx3xKSpbKcAU9WYRIcGkMO
hkhGd/WT10G5s8+/z+PKN2+pGS/K1pfqGgvF7+F3A+sSUD0u6B0bty5O1z4yS9E46EsgpFUCXpTO
P00O+0THamr5J+55PmSjEAaF+gj1OHrGsC9cMr8s6y1DBtRuBJWVcze/DGHwlevgbsUDDE86FdzU
fV53G1/0tWLLUiee+gLhBQGPB0MycN+d7EazJlI73uEUvVHMTn7yy5NY3vtMn9AVVhjlRR5Bln/O
YX4JJ5kshUuGM0hu68Pjsgc6ugNx1e1QtkFSKHidoEa8M1g9bCIpm8UdopTuigqmy7Ca6jZW2cqH
8vvpfpwEcjGLkMbhuDgdm+CJay4zGTYyYVZNkY23sJYrLHXmYkH1HAPOpEffwxtnN6jlDcju1WSP
4432+3JeyxWWgvO8FlupbhvkCq10bjn+kwmfWFzXC3aqANT6xSsxQPTwwi2Z1xrmygDSwr4Knsdo
zxXyY6FsnQ6+D1EPgsRSY95msgA8KU74dLwTRrRS0QBe38r2Uo5HEThXKoQd0jN/ZNHhFRFAyKxq
nMz8IBYWBwFDCAzWVOtZMoNqGuxMSEhpmxxT/m9BEhOoPgJvZLjUAiWowEU6p9UQojXquVXgTmBF
DKSOja7gsRItgNcf+5dGLyYDzx0+2RMJ5b8+UjnezaJ9BWvvNtDR7WCwaNaUG4/m335/Hyvlh+++
gB/rKqknRSgK3BzTWnUV3b+dm7nwY7N+/+srG5tbJIYjD/sgxq8Qh4VPunn1g41NvXIs/Zan/PjV
IAkGZRrg1U3pEfcJMCSDa5cabCKqVr4fSw34JMIDLeORNffEEXw9fepczmUMJB7Ao28dAeZj4aP1
t4h67QAjIKlDrbMzwe5QY7VwGDt1iOmbKDoqp2Rjy60kY0tRtwj/MqYCnN+bODSpJK9SFaqwfPj9
Da9dbn7fAP14FUoe1DRWERYQstgjA2okKHU4RqV25UCVtMMtgIEVX9nZHbplt7lXVnzbVF2thMWl
pJuVqybk8xAVXJi9aDjF8XcYRXgR+tHn+xVFi6zJCA3IipVXaSMnWitLLQXaeQxAuyxgVSdOZ/pW
bcGH8xbtUkPWBUs2gZSRP0dP+sd1shRmjyON4lCGLdq7w1F24z0kRfyJusCZVoOhxWm8/P4qVzbr
9/ngx5sMq7wjqYxFzydgT0MyRYTb7395LeizizgwNHXDyQGCPtO2+5irURAOoX/xjxIHmpgwGFwt
abn/NNCiUU64Cfc5XaDQWZLWyLQbr+A5mP99bfyalY33nRP8eFAfzFXgpZEWNnpv1Jd2n+7/wt8H
fU+y3e3DjeP22tKcR/8xShyWRV6zeG0VE3s0C6ebITe6EvZ7sMuF7bOT1cPGJlxLdL8354+xeh7k
aqgM5o563kWTigvdj+rBUxctWsLGIN8v60G8+r5l/jEIXG4YRZoVdpnDGrU1DxIY8R6uaToUhxa6
haod2sGt4JpY5AnGfk6oqCNSCmXjF6zdPy0F2VAAQa8xPyakJ+hLgxkxdBPoRtW2YrLyOCR/Z2s/
HnGUSUdXMJr1YniqpPh023ACq00GbT6N24YbX8W1WtxScF1NIOZKA2aSsmvV/35l6Klx0c4Ghsao
x8ct3dTa88xJxY/nmagpUTgWwbmpDchPCoDBIic6VecttdFKdvIdIn8MIPg+3EckDCC6tYrT8XnY
bwnD1/70ImY0HSxxSI4/zUlPHH/vfJOL0VF+LMKNsvvKBv1+Oz9+e8lJrUQNGGBkrPbigw2ioEpR
ooNNE/2Nb+9anv9dtfkxyDBlhEJ+hclPDYD12vw9TDQZpV6XA7p+PDBIMGpgcwK424KfUH6xig4a
cgSw/Nal41qtY6mThp0rN/UMfgNcmIDHgYOPlHiQPUrg3cVqT99lPafusC3XyWC1zYs82iKIAule
NjuoBpD7FHvKA0Tpz0YAnk84DyLJUis9+hFsKnr8oOna6dQuP7BGdLYYSxBU9FMYG6OsLf75cPdj
6qtQhD1mj5SpGZ+F3KnGHQ13mwY8wUl8K+VR5Vs7CnPkdzrBNWzIurlsj9ROGm70e9arUbyllXzc
hiApS9k0lUlSwCqoEQg9e2qDyoxeIxgL4gLX7gQz4vo94fYRB/MTWM47HbmDUpcyDt0gldinNDow
d34WbqzJlY21VEq3RR4qfokfQ42Z1jZod2KBOZfQ1wkUZ7ihPVo5odOLyINsFX4ZIUJcIdnThFs7
4VKGqPVsfApWzrRLDXE7xcB9F3iGrEU3EgMTcdBxQ2HrInDlhEAvYg9chGArOH9o0PhsFd6kdjvu
0Gnocjag1kH54/clurJC6fkk9mOFUgqqqamMYTqzfQdZWp3bE2hv615u7Wy+lAWjntrxMOvEZQbA
UqfgOmrJMXZFXXpJ37tn9kUCORKYomDPaAl8HeHnowcgrGzdca2tgUWCEzFFkrXd/HhQt8SDAyy7
EqZ6QTZumVYC+P+IguFTB1vV+fHQkV8ecBzQZNygb2yTtUMrvYgf9RTARpHCMV+OERzU/p6Z8hVQ
dEPu1VafXLj13UaUMIVzYv++Hr4PAP8bGOE08d8F0U7hlOdzvsz2uozAYDN2TqkJuk+JOuCqibUr
ooswULPiE0xkq8O4MfKKVBAuV/8dGbaodJSzGHn4RL9dUukwfxFx6W0EFn9MTEojd1Ax8KTKPr7F
wDXh6GVsHVMed/JIsrKIFkoUKGMMcgVu3YI3GPC5k8lrPgLkNbB9fXyNrXHf7qGR1dG8k12o81Sp
oGDvyU40c7uF45Ea/t14B/NFxqN3MK/mH5syCBU+ZDlErl7L9MzsdtO5NmHoZtXuFvRl9T0v4kvF
8HB0FCBBTA/KSwaDpUjrPGzFu6+XGnDJnm8KBm+iyViAiGtjuzyOmfJSC8xmU00TGBp5csR+UQ20
h/II1DBcYH+fucfbXVbmYPpj4kZU/MNcxMQpxxDNmLW3pdhcOcDIyiKQxD14poRHwpZ57DuK4NgZ
z80nZ6JeVnjdqdxHT1iiRmTlp9xjKzuJtMQVXllv3Ji6lQRLXkqBpRKU4G9dcwXGwTtowbCtQPcB
bIzfo14b/spwlNsqyK/UF2RlEXjGeirDSsDNSQctMCwntQLNA3/oEzyb4YmMOtcnSNn1c+/2rrhZ
l32c/ctLrfAgUbQ/zkuyeUnvJdo4cBz9FHW4DTuNQe9ic7Otdn6MBxtsqQ3uCo6ZygHCjfZCAZKi
StaAL2u2LxHmNnLvtYdZxJNWHjtmihpcKctpa8ss7APruKw2Ptsreai8FPTKJdyaCIP1GLyDEUUZ
nQYcc6A9MVvalrVwLC8CBNxexrBtS9qD3fQFt8jk1n/xdyiSYFMQRWi9Ri8hcxpdGLbq8Hce9Wy/
6Znz+HQuL5W9MU/+T9Y1IQlwK3OSjqmlGBlABLEpEaPSy41ttRIxlkLemhlIMvEt9FYohk90Dbf5
g9wycKDcgik8PmHBgum/MUkiUhWM7KwA8E1AuytKH0NwWlMokqhMq4A3JBvZ5OqiWFyMjzATmhoJ
4U/qr0Ok+9U7XO40CQD8NnilXqjhJdpidD4++KAk99+n4n1FSPgAOtws0jl0mhZOk/5pFXOQzKFO
9H8K50spLp8yskD7MPP2mZB5F0mRaslAwAKq+rBVi1Tp1N8HWot3SxluF7J+wBTt5IUa6SErjgkc
Tl4SX28hiUx1IKx1DkDKvFTzzOEnvetesyrUua3dtvY5XspyJVmuE4l0k9f5bp/v4EGoZuC6ZAaN
RkHAa2HlPIEl70aDk/rO+Imw3wZ/08QrUnpj+XxfRz6Iikvprt9IqQIuP7Cr1Q19gipTEL2fXmnJ
CDmPDMbkg8AmT4e2OMTN21j6ODTwGpO/pHBPLXOtS8qnfsg0nkbnJqyYi1G6kMTmQBhWhsCo2tJI
uVJLfRuVDkBIE6RklghoLpPu2KIwUvLe4yYqY4EIpOFWfqulP2Nr/uMrXsSziOaicogxw9TOd9mv
7AZ1hStpo5kcKps557csVq/kaWO0lV2/xHFHSp8xWQfvj1YLbBpQz97Ava8ZzPAs0OvCd9R6gaoG
nVnd2CyPqUGSvBQO54wvMzCgAu4X3d/sra5RScqyIxsAU5g81SJaTYITLwCsNd0yIliw5VXFLDaS
KPNEaTqW5Q1YEhgVYAsArCuKRsBBrRDC/XnQwMpvR73gc7VjMjgiDKoUGnx7GBtxYw9+S+geLb9F
oJSluJkkrocHkN8AN4HrlIk3J8GOiYRKxE1GB09dY1+iRNOyo8WGf2LqUOTVH0Cu1SD5nOL3Nmes
MfgrJ88Zg4KW0/OUWvF2Q54pcmxBuQb7WLn6sRWjqh+BZCGQfpdil4tgVNcQgPmJXjLPIi5yaCE7
8rlVFJRK0bAZ/QvKiQZnW50NKTXNXoYq2XeUlShGDaOMEX8ORByFy/ZottCkyhDRwtvnG1ekKwor
gDD+G26pSCrjRgDUl0YtgNGpC2NnOgq299IJobujNi41V6K6tIjqBB7lbSnwoydDUM8DqKwGsMEI
crRmjzele/19c6wIuOSlqDrCgkp6AXznTu/38E1RzPirsqBBFWzWwre3VnE/ODGy1lrEk146xoCj
lSCprJb3hcp6MYqX5oWarY9quwu1tkYxExyN7tCAGCJvLMi1j8JSi90yDA+PA2woBOQ4+wBSfMcf
J4OeUUTxi6Q1DRrh0SujMUTfSjRW2tbkpRJb8MWGDgZCoyRcQO9fn/kJlwtoWRSP0XMh60FxnJhb
X3y2tUmfS18bZXWQX3hmUOsmf2bRYokOts/Wn3QOt1Z0ZHb9fhy1MNFTFP2EPQnFjYx9LSVZKrsJ
i35oisMRkalhFD6ZCsGcgE4IzAJj1MGrgq59CL6rV7rcKomsrNClzhsGysUQ0xgSPL5LYgaOaNen
rfR0LctbCrrJmNVxNrcpdGiwsJB9swehwAw73Qd/Q5kcMHcQJHfjTrgp5+yru1SJNp0YILStfLd1
y7VSsJfFZRYrckqe1PNmP4sueYXXkEX2jMPosdvtkmO6R+WDAvst/cPjp/y+JwX2W5n2IP7+jxxc
5iHrgFmuF6bkxtPKmR5fCir+yLr2DJfcRoIqJGRUJoaqaAKjgGlfOOYSCYFbRbVe1dk+LwOdRRTM
zqN/kiMzr85dfiUCrAKzWCtx7QDrRLi1K3owDCe/ACc/Hf+Efus2wXiohNSWc9zOkwLuPwTgZRYg
6bjGAahCsqn4WlrChjKqdpPfoArTG0ESGD0In0locD5afenmQjHKqFaKCPxIbioso5cDr4ODr8qs
k6Ve0pb7XrmWaPbkaAeaNqPJ5BCte0fGN5pB1ij2HZ88vfF7s5Xz9zZyaKHTGDyuIL8SwkOSA+8E
WvXbjzSHm0mSvI5KoWXSV1ArtjzUWjyxpY7PTdyYxfBMpybVoKaeyxXRkgBYhLiLVHY8hXySqhxT
HIIUNrry2EPnFPWFOTWx0bSDi8OSXDmwy3J5QXzzg2QH387njiS6EmdPMOC1Cp5/DZVEG+r0Ixz6
YzOEDqNYbQHuaZPRdtMoKhoe2Jp4RVQBpMRjF44syUBQ4qMM9vU5XNM5+B9nE3wJgLhiX+PYSlmX
BH/yutV5EIBomVdDIiP6ZqrUoVWX79CR0hZ0cy578a2WuYNSKcSqpFZMDSkVyWeXsuVHm5cpsCwl
nA4yZcAMgqYFUydqyPQABpIOFcCZIi1rScUsjmpXSfiXHSsaI9+pAofghUZ/I1OAuKaql1Csghch
z55J+tYkTecJsWAxg6DnXSzbCT++MfWY2Dkn1C9hCCa1wmdfU15aU1+DL2mQ5uqHx759qsRjCHd6
OEyDRj02wEl2Npj4ONFLWXgKKy32FYMLrJjRiO+OWQqrgxQWi7LS4obGqUIYtp7jckSr2R+fV9no
xKGdONyRwEmJ3RTuUB1rHIXD2Ne4ttB94J4GFcy8sFfpRgebFks3RBwW9ZSyBnCqm8jjW5jday1/
Blg84W0kogDAydSlG7ywhqQFfsuVhgK2ZMDJl9P8+E5Pe3hFpD1UkhWtV4zqU+Muocu9D2hIinsU
oNBO8hReFBg2jmhIyYtDH18LrFvpZaRhMVbC3/IqyK2XV3/T8u+APcdXMMdg34sBi4TrLnUTWnLM
P+O6Dh1iElISatAjnkDuR4fAfLYasnQtxB5nilvGnyb/lvds7kgZfQRs5JhUzL5iK6OEy5czNsFz
y8hmIKKeOF1i5pCisW3o36Y43+Exxh53kxTAPfXdLyetU5rdSAfQXytuz/mK02TslRv5CzxtuZvs
97WdwgqXCnWKG5KdQFCUwOYt0gzGQxlAVlgaPC6wKrCeiFrktMYnz1wZ6sNIboCU9iPeeQhr2lIy
8/LQTVOpyTBKlzgj7VJjgFt9W5npMD13JRrUYfXWKRTOouoQHNrXZBQxqemx6+GhS4EnFXYolUeQ
l8PihApwkdUYFJaKkEQm0jM0jcIQpr8NDDEradJzgdNyqcZLokuHKfWMNei51wvUl9zLqCwAv3RP
SXqHqgoNZLQB9yN9/js8XCEHLxNAu2cVi0SCYpZ0ndtcCEW7IhavZcGfCnb0vTS49v2xLf82pFLh
PNyMVlzeZLx1MUK1qNHRd4DdkYq5JrW0VnM7kbIjOfP1rD1MQLjKUelRYeKkKPYHdJxqVaTcfJgL
6x2+hhwlXtmmhvUXFbuY4N4qkz0qT0pgtI1aeRIi25FG6Vo6dQ0YpuhcCpMzDef35A3KfFm5wjmE
7j5ExRdUCnKNt0Sx6NGGg4bQqETUmkRjPvB/lpNDGq2AsYaswlydgZQRFwKc2oHIL0aHHj48uUdP
apBecuYUgXmVGQ0SmKA0ZWbX+Gdq+gpTtOhln0wKfAe8LyTAauM2eOqq0KZI4ohh8tSQEkDaOGet
OnVDXHSUdWrJXSiZHLrwBAUOwINo1fhetRwL2H2s1W01aDEIvECUCvikCYiCM8pxF3A3RPJohC3Q
CGTRm4CrhEDYKciv+KwHgkIqNEGwQ3pqtCwvMELQNPsyk6IP5lpF5iAYfoJeP1Fj5+tZ6C1Ti5Mk
C81gAGgPksaIkYrFYwQ1r1E5FCgR+pCCUy+w+iQ1MKGHlaK0r2G0IwcIopOTfiUT2C5o+7gU8GSI
YYTmNGKsNTk86kjWv/J1exwauLzBWQGlj9HIEg9WcjELXBmc7DqjZdyCM6jQKDncGYNq02BcWdHC
PmrQYoFZe4/iQw0cbYy0qEcP5j6bHC5GLsn/5WiQBnh9zA+EfkonSs1RCWhcSTSYGlcs1RPQUZZQ
ewGvByH6Asv2LOSHojNqILt4FAJgjJrC3qm5TucOAh/SXNCKmfkVnPMyA+YismS0EdwF+KdxRDzK
BlNE63nNtlozDjCs1lv6TSZ/JDhUNEhjzOhvKyNIoJM2R5yC4AWiWRjbMU6ucBrLmgxjKNWtCp6E
3OXmUKGK3T7PdriNCtKDOBoVYNuoUPNqLmlFgTj3Sg3XdLrlSFr4Vu98h0VPW2tlja3A+RM1vpcp
2OH+kcfmmMJ3uEiZMqt4iljuccqDb2+PSr7ENEZbpohDZLwUo+AEeKNFQB95ZKFJETUegW1PVlW4
jsL1nMaXk6FMg0sAHzECusYnZoyPooy6ERMaRBTf5bewMqJswqIlGieydlAnO6Co3G6efFR05T42
WziElhNc8XKzQ6Av8C5QuWmGwQW3Q2PKVs/GQ4Jb+q6UTlWjKY2bhI3ODqU1tl2mlVXpCagDiHDS
5rnyWDYeS119LtnV7DuslbPRR3d+0524iDqh5UQrAQgFZfLWSqgpUa5Iwf60BGJy6BmVHzQik30/
lBzCUybCozOvdi0r5ZoyjThZMTYbvLQSSkYtL+FQRdc47OFQFrKSOaZD+jF1+OATidNJakK8DBiy
klt8IJoj34LCVOvtxKktqv8oWtJ7qcD+jR18BCQeTeT55PL/j6TzWG4dWYLoFyECpuG2hKMnJUqU
2SCkKwnee3z9O5y3momZa0QQ3VWVmZW5WL5aMlaqRhA302We3uGLN43oHBnvwLaYXJUMxqUSTqwf
7VxHl10uB3ttiCfGUoTClhi3eup8FivJjyRNFizAlgrik+X4vQzNQAq/ZCAD0LbNau9t84mU08CO
VIJPHy8zi0BhKTbWU9sGehHua9v6W7RIc8dUuhblLqzlLyUlhynhq9bHJlDriScGMv/aQzutgXVD
SK7r1sY2Dwi+G7qQtf1cljmwW2yexnthf6ryvV/vYqGt8+r8aSU6Uen9heAO/N3DXYxnJa2Aoxrp
86RqvyP7XY5MEAq+bwOqtOLSJPWpGm11o5XSzqh5Y6V2a46+WgVykf4TZuPFdo+F7oNWrFbC4wln
bUvDm3Ij3bA9P5OXFB2aspiOk9ERilf28S5e5v2I4faGZd7nsVJORr/EW00ePypq+JbdSzuo2i9l
Tb0ytX/nmYzVKnVG454atO9I9sHZkyvR7oRyKsV3ljKYjAXhdxOOL2PjdjnyrWXY083umlA6lEq6
jeswIGb0jn3fQQgpWCZanLFM/jQbS+WIrDmdUHvT+pQXkyaN184gn5zbEpVEVZ4pzgcNdXHXHtf0
M7E/ZJ2r4mxmdrzJOPDlSKgnEQWZVwMydXrnSQ1XyThjswPdfejWmXhnVrE2iT3Ex7m3tm2oXWqz
PeqQblFdHNbZZoWNYaAN/TxK3UopeXy1vBV9BVG+Lsc5KvxkTRx9eZOF8VnPjGlKeSgUDhSIa6r/
pt1HTIfUFzWJ8WwCeI2ue+vQXdSkd2TNj9XvDq7X0sqbpDzXmKe00yuZqMdC5Ne5j9g0sPiTCPw5
D/wNarfg9p4vNG3aW9dWH4tmb6suu5fxdFfBZ2b12gzHuYx/yb0g+5LkMzKyxiWkLsLfFBLLdJuw
folIxlR4A289WSKchczL6jM3bFV5anfIIKEVf7GDIr/ZjAP0Go+zK+p9b6tbpSS7jOrfTLwlJIi/
mEOzaxKu3UZ3FwllqPI1yS/G4g4pm0NC+VXz4V2ffngJXeYx7g8nLAqvjVM3zGY3bP4ZJnHj2m81
eqvZHBcauW5Kjoomb6T+17CkjUIqdfmqWU9F4hYmjuRA3RU2FDNYqlZ+aHp6tUOFbCIp2y2skzTG
wh0HhTpVrmq8r3G+X6zqtUlQD3TFVpWdQsbQmiWaXHdNe2/SJ2r/0sjlbu2zT2HykJyENYyUJzds
68QTyUvIdm35HmuuhYGHLB0teVt8QzC2uhNhGV5+TNq7bu3oEtY5yDqQDGWfTOSgdvHetH29oVIz
phz0ebiuk3WKMMxg30juSleC7u17WloMU0fDGXGz6jM8U+mJ+p95JduJlC7tPVyClLCGlnXxpIg8
NT2L5stgfckaU4IRGe1GXzZOGcgtJpjkjfWZ35h7ozpze7ZUmDE9auxqyk8qxpIz56fuXUsmtJWs
QmG5tvUZYanTkoyt7nQ4yPBreY0RJjQP/+FC9c31PrPS1+VOD+hEyoiyqzlQzTnUfD08WTYBRQ6T
Tk3H10vuYJ57reAuOuQ9brerfbbogkXWeAp+UADCQ5u5SjaQXMSVTZfdFdEuYuLS7MyLmBbUjGMt
w6k9LyWgb+/WS3TC6C7oeiaKud9LfezbCp6ZyQNISAiJaryo/w1JFU3yxW/Gijuu2iRtMEZBq+c4
Qb62Ao+doFA8Mw/5EO0hzSO3SjV648Q15PkyVeZOj+DbhfYjR5hRFe2W0n6VJuFLuR/isDi/h+xv
tGW+W2RPM/ZV8Wdy9cwlY4enAJeG6U5FWbmxWNuGydkNzacpdiPi+mr56uqrYOuj3MAv9ST9cAPk
G7rvbPTyZVP+kvSwaSrjXnQ7NT730jvp3oE0kVtmYRKAmRxP3+pdclwt+6TkdEbhwabUjhVLamld
gZNVevLzsIZkWjbN4SmupulDb+T5Q4RNB1RpDWIvSZWvTXOQlr0HPtE4cZz5BunQYc/kq7LynVZ/
FmctKlsM2Sexz9t5P0VJoNpERxjrdVVUNqYyv1/GXam0P6thJCda4BdbjsotUhMHx6aXXqufm2L6
iyIGNzjMTRjGZtDH5XNtsT8VWvazvNjGZjZippclJMVWeqrUxemIo+ZzufIyfFv5GAdRqPxJluJV
Q/izTM9Zc147p/7Umn9whAOrH8w8g6vlTv7PwGAsHVtvGR4NnNkfqjdJJQcHNzos6qzgQbZYTGTi
VCcs+HmmRFqWq0ybpfSU2e+rryrhp98I5UV0m7x2YvFYT9hxYkXlJfneUny9i5yw9QlHA2JYinf8
KWkESyS/bi8fFBC7uiEMfkfegG1fi4p16T/jW7mIu/YhLT7h3kqgDK5iuHXn58ltSE+D3jkwx/q1
p1jrkQtYwSYrvthxHGTVueW/5ny8GbRt0+WnId2VWG+OTpkGDY6X9kVLA4PwbETFpek1RDIzBUd7
iUanejUwlQqfx0b1hmIzZv8Sww9RnSs7cdJQIlYrbovfZppt8hDK896wtdZtU+1QFPUuNQJC4Fl1
nfrveHDVZBemv1L8Fa4vUf9vzNZdrfgtblS1y+hXAhNGLSbBGxJpu8az60tlrlynyNkiMLBsTyO3
1pWfWl/2mJ5zHU9hg1/G8dAJOqjJyxWlM6e8Gtkuu2l1xAT63KQetWRJXbXEAiuNT6iJg6aLj8I6
Ghe9PrJFbmGkg2ymdu1/0tgwZXuReS9AJspLN+6UlUT4DKoe27DGYA4/tOmeNkFibV8m54ClSvu1
sHe1/h4rLCDm07Mh/pkY9KYATITUT1xm5btoyXaUDE80x6J0Y/mnU7H7Lb9t9HPFXz1eddh/jd3y
ysPoU9EBOE5q8QHO1MeXsN41+q3MTq1+rNieRwJesD2PuEmWPIre0u4UdUdDsFY/Zejl5JbnhWsC
2vUedqgbFawqnfvHGiKO8PFouPEfJSkkanAWr2UnuGb9QQJoIYN4ONGO1GyZ/aPHc5t6q2DJ9lZU
G+ubotLdq1+98aPmJTd2gp18cu6J1enZ7MDSuNfs8RIW1RMJphut5mESVC8/22FAgGVsvfJZzOqp
vIn4Hs0XvIal9bXV6GzixEmT8lz3zPEM1UZcIGUaAkPmw62n8K2UVlamSUzSdwKvuKwGuTnkdh6Y
ZcqJxyLQdpX4Ku0FHtIlzuHHoqnuBlUypwlTY4bZ/K5X12jZVMVT2PPKnwzGmVLwDSAJlAX2z+Ru
Lk5kXZfsZq8rbd8JZn1sL8jVNqZ5XKprqb024Vmnoa1gwXJfC91R3Rb5IWHPetAADzMf3Cotd91z
xT2IOXOn8soy19zq0jeNz2HdFxIYb9B8dtl2YvHX/NKIyJEpmqwNzp98LjMOJpl4duVfKbaAm5u8
2uuJjwkLESS26Q+/nDLJ9nqxhQGd6EDWa2K+1uXvkH8ZTfcE3o4KQeuOde+IjO/unZ+1TD9mrd00
LZSh+YxY1Obr62x5G4NF1NXTXHwsyXnFISR678poU2hPaRiUzOPRxrRfxewCu9nntAUH0wKt3KHO
ckxuqpFBDBAoJ//EfFOag4HsKIsPI60s94jhtB3v+zGl7g8G47zCnbJKLtAQLUVb7uiAGJYTziPh
Q7wL4cxG9QZndlAvm0U22w+pddGXqP5N+XvXOoKdIkxo7EtZlQ4WvQZYiXLoKnAU44KIYSwJNQrM
9MrsVKqUTSPfmNrdoq0InWp1ZBSx3VODl2RB8fjL9KtWXYvcMaIg0n50O3d14yWLnDzdxW0wiC0k
B2V4NJ2JOIf6Fd/gNMe2TDot5a0jS7s+D+k17t70EgD30EmTN7IzkOafs73T5D86ukaKHIMuRaWP
iQ/Zygpb5kozGhynaUjF2JS883QvMv3IJm6t3RSKW19F8Cd8PoxaiGXVN93PVG05KXXspm1gpdu2
pXl56Rpp00W/oXEwwv2KCDZ2zTwYf5qUVg0HJ9b0dS++z+Twzq7aXdgbphfsGPDUFxvE/agRg2wx
ogAuyZzlhBIYGKAkUrprotzN23tmkIZeQHgc0oGm0dxJ3ddqmY6R7Av8DrvKkc1ticSZpA2VchqY
52z2hHpff7XkTSVSXWL4fQtZk+deNkpHLvj2yY9yo9I1ubGKE1ISSf/pgFtfFmGBbW+KR5gN92hO
MG7vSyxMkuIEIzD/zMLrD7iRLwoSIODFFyqQGeJgp25V4182v7fXisISbxN8W2jTwl8jf5tQAgNl
5Vy1wtH60EWjMxq058CO4B+bqdstqCV18yPSTp3AMSfzp5iHNL+q04E3IW/ACB2NdbzGtbuz3CPt
BOx1VfGWAD6Y13F2cX/SmCOVuwTfLUCSpcZwxxlIDDGGuTGb3yo8T9hK2zvxYYDnxLTN28W6VORq
DRvDwnfgPkmVi+5xsy4/DzzwA9mvKR/l+WlGUsToX1fB0nl16suTU0lu2Hldv8O2Wk4+rXGXpaU7
TzBh8vCkjeFmNa0givCZ757KmRPG+KmTbIBK75LWz9HotfW2mfbta0MIKA7zf8yeIVJI8RahVrS8
8DYgKP8w/4bMjRWnknGo36r2hi0fa9qO+x7+YPBUavSvlu6V30Lg3I+ZYBQKb4g+rf59Vp7Ei4YN
gTo+de/aElT8RJq3LitQ5XMZKVt6EBLLHKb4MPlcNdnRkGxhnqCX5o6SDC7DtMBzCLIHZMfVe4n0
LyXhpvT64gBYb6u/ceTm3XeSByCtJGRb86siHbrWzeZtKAcMfMafyEyn/UjFTz18AfISGb1JP1Va
6ltWWrxk9UPToFVBAfKen8O52bXGCR57ky9HQdWVBlBYv9bAB2ciZr8GHACsJ/mvqp4ZJXJjK6Jq
08wHvaJMz8ytOzP71yg/mv78wP8xguJmU4vrf8DS45UTm/SYxFusY2xHr7bwA6i4ZICheP020p1M
ErP8mvOVT/zmlQXp7AbevIFrNcObfIM36chmNuagmV/1/JbyTsU1ZuJY1U7PYtfX51oLzMUNZx+0
BEEYYQCYcBeoG5llOF34GwWtvGsUn/fNnD8HykJ07HXPDJ0hCsK6dImErabbGmN5cLCbG1Dx9G+I
Gqd6F+LG1y53bo5TuRGMrQ9UPbHy8L0ahzQk1oCIYcwKG5oaqeFbW+469Exy76TftXVUXhxzgfc4
PIIIxEPH5thR4Wi1ZyuVOxQ/uD2YkZde1/ZNE+ArCpUQ6/13vOKkbEsXXS/eiF5KovwHrUACQHZz
+018ra0fcj1Is22uODa9KxE5Fu5ifWBZ3NF+zujLLURsulRssyHgaBqFD8Itkc8HnJT7sn2Pv5ae
Sb2Am1KdMd7q5llB5qee+mZrq/8m/uO6G81dnW1K6S2sX+uvUg33YfoKc/IYeuwBkX6LzVf33p0E
kH47a46WP7XGQRkp5gpry692+DbHiEIqhy+BXk2h0V51N4US4ybu6JwNGPJxI48PA6TEzSq03fzT
Xumo6hcxF4fZYGgT/sS7lbGGupFeDJYdil+hKR+Vwu5tDpY3Q2SwXdWqGpXjsJRub9Qn8//lncSG
igSoZZqcmJSmqvoS5B+wuWI8mY36LgFAbCR9eHDYVeF0Law9ZcgCedaLDJSItJqoe2m1Zt8t8U4t
K8cY6m1bh39yWn/ao/UtqUnQQC1vMiNxRLc1sswvJuGZlqcaI4VlU0a+YJq9ImRCQLqxFLeKf9T4
W0WNoB5CK2AEJ2yw1XZKfXjAcLErG39Q9sUPKfTbRMN0m5296tLchibyhuVvGDUXBUpH4QJz3gr+
ZFnzlFUbgrlvYgf7Nn/UvVbxV8svoVr0Ifmbjb0KdTJbw0cpPIbxpnOENZ2yBg/mfjwsPYe4ABNT
Wa8BpFaTc/Vsdx+RLvvphK1bk/mRmT0BAfjZ8IjvUp/H8THYA9TOROTW7aNPlrH3pwTN7exFDddr
vZ7A1MJ1/FCsW6KlT1W4S/nVui49C+mGt2ibUSYwur/G8Ym6OS3+atNjHfW/aPqdUFpHIAAbGnws
KExXEYcJ6aKGW1aEo5bDVftoemGG+wf6sAB899cp2pbjfgGJhayCStCiJ7uEv4Dn2enKYTWA3FWv
zrgF1321ABPt1hU27kQVTgbHMnwx30r8tttNaHgVC5ohKSbBKHe7ajlXPyaaq8wcr4DLoBTjeJWG
vfS89kfiLNihHM0P3Yp4um6uBoW5tesIbcOvgVVKdVFvs7YrMrz7doTcbTJiG7n1xsFn4Bbti7Cf
UbtgJ42cQFJvKq8+fTLf0STcOTqkdBkyDQJ+LRZWahBGEUZSZPCN/ELA6+47Nz+GaWuquwWnIuK6
5p8RTWABgXcZucvFQLdWeBk0cTjjN67F2268FOndNk7LdM5gWQF69b3o0dsB7jaPEMC58fMhAe1/
xxoH9uRGk0eLouDP+Doul0a59X/2T54YmyHxjPBfPQNgJcltNoYPhcqw8JuH+K2qv3KUYPZ0GEny
E86U+JCiWu9KrHf1o2Mdm1GhlfjI6B5pI3Mf/E6bN/bWJqkqvORZkJc3ezy2oyflFxluecgOJLBb
mvW2vDegnr8ysza4Z1D/VOGvbjmZzdCPVjmTHZ67rJ/X2dV53rODc67hLILG1SnvyURaklJ4cfJR
Nyf52+LXDJk3Fz9hdR9wdBXZlREQEhL2SIjTWqVuL6ifbAx2yj6quoNo4QBxJIJiLOTdOjJJgBwD
9fmc5Z7e6WTk92yFTkfOMiAOyDtf8HjzN6xvZrEcGvo41XDt/rgql7xx5gnT5wCjDV8cQvMRcSq8
pfmYZXh+R2i/y0NOgaLG9pg+NGQrDc3GY77JVBoLVCS5U4H40TKg9LFZ9E0/uheF0aR2em07r572
bF/H9t68pbbD+wAIClihRJBb0l9efuJKVhe+/VHSaCrvLTBLlG7l0naXchOhkC1czdzUseyq16SE
DncfvdvHsvhhuGUTSLa+G/JWL6DnrFjDFF1sykGl8NCnQPT7emCiscn+UA/N8M1K7tHE81usvgSN
uX6HI2qJ8mX6kB5OMP1RQqXR1qTY9n7CpSHvZkalasXo7xRpqGIfdQZWQa29cDit0TlbPprkPYo9
W/6UoegS8WZkdqAfZ9mbDbjHQw4Cb0P/ENwhJ8arrcjfQyEdooZKE2L0eLfA9qX63Ui5Zt2YRHdM
0McvLPPjzGXWKFEZWsdFx+LK4MtBqC9+53BfpFIgw1/H4U6eeEDpbRgb3y6yoDHhcCDu1kuNli6C
AEWIPR7rkHsicg2Odl39S+NzAjIdRU6LiCRqt1ZbOAvpbAwMcfutSy9aMSEOmtDks+7JCYlMmnek
j2Xsp2tJDwGubVClGsMzs8lbdPQ4eQTwoGWXPp82tWKeBhh9/J0lR1OfhuhGxCRcd2QjkNrQb49m
y3ifPcc1jgBjrrdooEBM1HqbGYTbWEzhRe7HzIowzyAm/ZtVf1lKwHvJMA6kKE2ntvrKbd6JBMCF
7tSKq7NiqU5pPUmd+3jU45PoLwV/YZR/8aeZKTJG6ykXP2GNW/ZbKiPPVxjA1ReJmN1Y9+e1x+aI
YZc+OUQVzlVRbJU/FdDejn2QkWZZkUOGqnBL402qeSiHmqtw/ars7y6KHr/lwPufoooxIsaEkzDp
uxNHFc/THKP8Kj4o2ZYCnGgamxGJdmFmn50BhJrPeNq8gYOwpoOADGLgXe6OZfzXwcMvTLvj3yo6
9z+hymXVzwPUesSM1nAnypb1XtESJe37mGd7zUKTFad7lR88sswDsZiHYlZuA54E074UL2F2FWgZ
o/Aud1PnrrZyGfox9Fr10W1WH3GeBsVBmj9sBfwaoZsz8FGGe2I/q+roz/m+W+GpwqcyAlHSnvpo
X6kwh8+KtNUtb7VD1xh/28qLYVcMc0e4K92uXu4S6TVRRzrtf0b1LYCYkn6nC+iWTdqSOFmCvGc4
whbP/dSf00J9zgVYNfFlcbHXsVEs/okWuUS/yLDOBUzn+jV1FNLYvmFjzZmb229jTl4lG669XnW/
VEb4J5SPWlvtmoET3g8695r5b+hBSqjAyiRZ2yGzvsJ42ZPT9xIN+1l9NZEVV6wQJM2bLkVPHaB2
y4CRmNJ4SmD3gdMs2SkTiN2MpsXXNTn2a1V/No0ouWkCgVAT0dOXa7UTdnSrTMJ7BMLR6p8aZZ6q
azupQc1YrG+r/ICAuHIi2Ub3f85jmFyEUCJ8KAOZG4XdvhU2UXqSNe7FNLILgK/aRpTqdrDj0GlS
M3MGuRmDuBffUWtGPkwoqoUlPlkhAhKhjWSHKnT35SWU/D7fCsVmv81l72DSprtEfQ/16zK+MH62
6cG22J1oErdEkVR+64ZwTYIQ1o3eMk5lmOlbbMI4bfSXSM8aIUUMoazK2Nr0REQTJJyCsCFT2DGb
e42YwKZ6zi3p0CjS5FiS5un4cqgcVNu1+tugJ65SbhftS7fgv9Qg73kb1K92ZsQvUFPUJVwJnKX1
IOhwIa40x8TIaK2bcxvXb4ahELk9wkSpHmJ2sU8V/TJivAlMsNDFWkBYhB7TBm8TA65A+xAxHpVx
PO7arjiO0yBgtULYLgyGYytoGpkvk4U5x7SK0AmlTmzaRiheHPG8TRuaZFDTxYXgOXVley1U27G4
RaS5Pmvdp51a+wKjkWYcKhKcdHe20aHqWv2jS0ezKnZJNLAbNyTg+0Ughxd99FNSUGzWsjRy4Bfp
olkY2uIUUJ5TjcbZoYs0lS0hFBrVYo5O7CkldJ1L8boYe6n1VXtf6UE030brIEgzZT2A09bX/ROv
deT3BHZAZ4kVrD6VwCM1NGAK0izFS2cN3F8xX0kIpsyXmDQl62c3t3vwFabRqneK9qUmNSNiurlA
b0vmQcTPhu51WE10rp2AM0H0JlSWgckiX7dMADYLUqy0WpY3sNGgecgf/AoD22ExXS3i49a7qLF2
wxL7AwqEQWWwbO7x5DXDsG1ybdeIXsC90TKlaA4RPXP/3pvnCjh1sP6Z3Ns0v/34lfc2hjXaR93+
AJyFbXnuo+SsVNtcnY6r/SsswO6CCaVV94ve+YvBc6ilnRV/a4LQFsll/Qy3qH2udLVjl/KXbAdE
PrptjfzFbsOvtmwI0ElDRCSo8WZFuFJlfCWmstL5EAzYDW+9Im/VNL4tYeaEjUXanXD0MEEJUUno
cMduCbrWxO5zrgb7Z2xr2RvkxXIlJUo8RQ9/lQo9KodaGzoCJese2XAqk7dQ6FrF/4A+iGsq+VrI
SDo7EsHMyD4gwdZcGEBORzcUfpam26GxD/E8w+QRfoOKaYKQr+YIbKzWZyfuKh+oraoEkrMR+MYa
y/SQzg24VHxtWGprgEeGrDxJkHHaqGxXlIjzUH1Miu0nVnZBnnvOkvQpfCwoauBOA+39yt5KgerG
MAzZk4dy8I36oRA7z/pBFqn1vCLtrCbD9suHaBeduzPF2OSH8c4YN6tVbG2k/joNlWA6SdlNqlAp
aLeeI99AL4VFS8vWy54xfo3rp2i2KnOnhpysRWkT056woye5kfHcqefZtOl1apdk61DVN2rPj/jX
1Vj/hcYxQ4HQ0iiXJl268ZVJDROMZLhz8VbW2atiLcZlgeYGS8gZzR/qbSXT3Hy8mPXViO9SC0q9
l8vqceDKBN/JwviuDV407R1Niz9krKPJKIhjrfmrkfJnzmi9J1EUaAlkRQMKl8nCdpbe2hEbRPLS
X4cnTDfT49g3JBzteBnLnyz8jkfgTo6wtfwiMpjosIuUffwelGKRFa81/HXwO7Yj5OsoAjN8CpWz
FvbxNWNzU0OFeNPn9Sepx2mfdncrD/rc+NWLhJiVMdCRi5Hl56OUr7SLMZEbMOYQK25fO1n/khiq
Y+APa05Ojho30/pt/1De4XeNNmS20fxaXtLnQAzXqjktMYIn1KuWWsDyF64Rt1sjRontYW9nLiQ5
8HZtJsylHk1tCT8hw+xJWzuXWJ58p/giO0HC1aICkZm6688EZ79C4XoVXltO53XaJeFBtS6dnjoR
V0w23sf2GdIJankqIFJ9uwR5Q3Rqs5brSIrujzJlDYYmHrPPUYovGd24aA+z9DlMts+l/ZSIxpem
V6EJrFcndhM0t8wk/Umn1yty5Axjx02bP0WGpW/7dsUDhPbfq8IB3lR54s8f1dhBxESDzKGtsv6Y
MIkVxXqKFJy6wSk0QKB+TKFVl4uVGw8VkxIU8javvtYFx49ZOO2qOory0YfV3p5zPgdbsNmXaaKd
4jd2DzgQHlL5KwYEsGq3McHke3Y1Ki1PXMDwdTFYOQXpyNe9TX61urpFHUOQYORdWNGEroCxN5V+
C8tAQYq6EaF9kgZx5Nf4w1QA2FmyHevFYr7bNdZ4neWF7ZaxS2pMVSG0yxziWvSMnw2GKEa3gDlo
/jj+xY1pPaMMaDZjXA7XIQbR59qf4bWiWFlcWWbPwwaoSo/ykDbOWIu7iQyFBY/K0K91qQUJey77
lq1kFlekcmsVxDlKNN7DYnFgV0SUsxrG7sPR6b2u8f1d1rdsHSXEG1ull0sKIOhIm/SBGp1mkpxq
U1ibRk0vpeTlCESGCoM5TWNcNCWYBdli6zFvt+ooIWmdwQBpxJ4GKbpFY+4us2Yd+3n5miVwQ02X
W9dSUQ9Xpv3cKESn2fMziGvWvrWPSblTo7/KxmU+Ua4ajaiop8ypbPOqdrDK+UUNX1Cp516WfjYE
jsxvQ0vRrJtbaD1pGFijJxxkkgSs+5z9Cxm+2uYtnj4ULrfYeumNt1kH1VVeZUDD9KEIeksFZLHG
3+Py2pztid2BMG6ao7lAMoV6rmzNJFa/QrZVC4jTaIWTq8LQtWmu5NHXHsPdAHEero0NkmrupjYT
X/3aeJPasNAcvszJuNVC0y2yWXmRrZ9wkBzKgt4kyR2JFLkMBoKMVqtNFMGT9N3KERso6VfXFb/R
GoOSvdVrt2vS8C4BL8jDSzIDycYGgptOz7NtbM4qxwdVbyW7Ba/fhnvI0k2FRYDoKIxtLv9bYkIG
LQ1dsfavSKwT4MWwWjJ0Mr0JazlI37jH9YoL0wzK8k8rDQjGHkuiWRkO8hwrmAX/q6Y3Y2BPCExe
CJt6lwXdUmwNULxo+KpwSR/iFzaxkLujQhx53FwP0+swIQ0Vcsm0kro6iIq6wg6ZItn2tNEg6GBT
0+PTpK1fNk/QsjmTvG19dKb8HJX2Z1EXNNDgl8ZSSGgLHuYOiB6DomjvvUF7B+CWGuMJQ+JU8tGN
R/0cmCxEoWAWECKW27ZMO236kKkTkbGJJegNCO1CQ/WiG8i/61QP3wF+ucCaX0Otv0e+WXQcSox0
FLO97IqRMTCJ9CwNZ4tYGqdjvnCX5g1fR9QsWuQUEygnbskDa13KwD3JMFdU+lPBP5Vs9fqx3w0y
IpDVOpByumGteFYQtbSWk/dJkIQLOcbAM9LbEvGNNcqpNo9AkKd2BPi2jKsSVVvk00U0te8zObLl
ULE/hFoNh2ez599L2A+G5WUNhImKr+Vg6Vgb1n9TCJBXzfb7kLVQzzFTt8SGc2EIcBlR+ywnzHic
npG1N7sut63tajfAr7E4/o+z80qSG8vS9Fba8h010LgY66oH1yJchGbwBRYRDEJrjR3NOnpj/YGV
PUMi6eFjaVYvWSQd6opzz6+SgG4ftZC8cFM7P2g1TDOhFJCN5Z2jUgwH5SIIDE51LqOwlBvqUpQo
pQE33bNBC3Xn1mxNGkiWcZQscW+F+Vxxjmlf3JhU9JrwVqWgWSzmLGP70KZeAQBzy+c8hJzSdptU
106EAgLdPYJD9mgs1m37oebWPg7spS74wuBfXO+B7m4Rtxu3ybc+t6WUcPibx1RpV0bwlYV/06fx
3retjVOuORx79cF4dODsZBnZ3rBWylSZO/R2B6uZQ8Peec6LU7A6MlAg13j+cJO5xqoC3da7jlas
eMywiEtbUmnMswnVG7k10LM8z4cPHaZW5dTbPPlqk8WE/cNYObVw45Jvdv0s6fe19Q0emOe/ujJA
Cjy2euFLry0+3bpp86h0NAqiI8J+0WYNIrIA9jiYGy3+UD9rwYvTnilP04oeVsYshnQhWSu5ku7V
tNjYnrYqsI+f9yMWo3XullP6WhMw4Pt000jPbR6uTZxsbX+vdk8ZYiS1IddNl+fCL0eYw1SiYh41
Es3IcdK3LOwBhi31u2203kZXnW1oWF898m2bPFp3lk6sOIK3BOFNDCFPDU1YZhATTGXvUwfpiDed
0j2UzX3b+uusR/pnZjsNCQGiwCWGiqMOvtZ5U1ID2AntytJnnJEb5PMp3TKOSa7R7ULYHgZduti7
L8w3yb+XzQX6IuhrL736pmbvFri8kuPqWr+kyYAGNGjf+y5FW58lL0oanDMfE9tSq85KZz16g4x/
QTzMM7vfS9E+s7GYK0m3E1uFrljAqXJ8D67HbVpIEAu+E4IW2fW+QUpiP97TO2ZusXqmVrh2U+jn
IVDmoc7OnnPPYcZLAYX3sTvKJld5HSwrI3g3aJy29730SL3v5865MYCuOgwAZLeFbO1UnDdoyXP+
31UhPHCjbW9lKKkDTFu7bzYVhxMh/GimiuSo5v1iMOJd7xnqHXlZcGK1Cs2kX3VLUcPAVRSXtTtS
1pnRv6vCekvUVys6D6KeR4UEwUUtoWTFtnsURvcKgz0N7WXjQCJ3OpmucjpWR6kTPyoF3XyOwAs3
qGrGRTIi4aO7A5VNl/WcdbHd0BKgrJ4zceZaG1mslIKQRR92aXIkL2dVqcXcYjbjja8LbR/GgMuV
cHZdqN3rgbcKDW3h2h1CjHUWrBUJZinU9lpfqMU6CY6ScO4QQ1T+e9tat27/xXC/IfUFyucUahrS
QvXuFOM2kLRzSZ+9sLKj1MlzUxer1JTNO6sLYUJ5lrbiEIeBU9yukCJ+9VtUVy0ObbEI9FfLCXGb
bXLCQKP23+W6FEEqVUKOJyKXAM5ypMB1zXcyutXgwTlCMNklz0K8wvwbtPcMsECD8tAsOokahgUl
exLm8MCZaWuy6yQK2IjtyscGEZRUvXVDeLSifZ+DdLjpwk8ipBUWpKF+E3b92hPuUYJrkHfBwQiy
neoaaGQ6Y1VnqrpA/7OMjJyuk7zLHboGfuY9FaG81GG0obAlNh7GcFquqrg9uqUzd4FX0qGHlz8E
C01Yiyht4dCVufKaDbbp0VrB4lV6Lq1iXtusqBsSHGhcb1XIbS1pACZqtUXk0qQ9ae0LC2+tPIt+
qzt8tDkyS4r9u8HDvgXW+h0FdubeMz50+xY+tyi3NkdmRzxkiQkacz+Yqy69qagklJymgV6tW+Hc
M78SGTs96SOFJK914bzQa2ZJlEFMtDOoUkEmLRRNVHPfLXnBShLvorLFi44mbxAsCk7urr/IwWvy
tt1ZmXlH+Fa2KI30tizve2+taQvd1/YZHWJFe6zylBLa5SCwTCNHm+U5krR0JYO6aqKbR6P7EqcV
LTkFXY1w/BlJ29aWk7WrhOp6UIb3zrxrqc2y4WxL3+LuGTicI/qoCCUUB2NeQwxzJw1WwLVRb8Db
FLsc5oMoN7KnvDVlBsk43nU0YtRkJ5pvrjZAP/ffLTWiFy6x99n4gj1VqX/oMAEnkE68eQOHNUcb
9joI/kAtUXcn9C50Ufplz0benyQmdiMbSBGUmV93X5AMVfY3X/uumJuhLM+xcQLJBCbu0RtL+dEr
koWGIj8wikM0nAs9WpP5uizAjrT4tkherOCpL9gH0ZqLfdTCZS+gi2vHAm+qsBA0KUe8YpVaSKf8
RTSyEMFnDYpWWGjlYB0K6buGZW6EbtgskMGMJKXaz9DmiyUKIg9furLakDM0j31vCcTbk5ioorhd
QX5WTTF3m2aRDkfdTPjLIHIOgIjP3irltBYhoiJJTKJNn93E6o1KfSOvq2GHZyyN/dmAD5LVIWgd
nkbgy12m2RaFrk9X0tjSMNL1ddWc8noe0+Zy73V3mScU2bCz9Y98zMaiMSLCRwl2BzwJmEreDWTy
Wai9Cc7PoAnwq6QG4LVAoSsdaw8qCvG3IWQ8m0O5qvGNQAf8E4imZLC9wqzInXjul8mq7dubrATc
OPj1vuxfen0RmMZcDfdVcFt2BxPCqOqfMlliaHrhSxbrW0sI3t67nZ0LKdmZFihvYcPKRBopvVF2
bDmW0+5DqE0faVlG3mKoxC61bWIBEW5xxE0rcO3OeJL170acwOsyd747PAb5q63UMboVpA55qyxQ
py56tYL+EK6lAIKs2LvjE9VvHNP58vCl6E4j/at1Z5lU2aPc1Dc+cExtYRxd7KXGRSYmLb3CfXCD
cVT4t4bt73LetOooK1CXuVbU20o7CLk3cESlhA3ckrS/cCNX5RGxMcXdg3DTLwg1IAAACKyIYVsG
6tYJMUpuDEgl/ZAs+ubNMDTaRTXtATdb44tFP7Xg5N/WOJVbc9Xut4rc94u81bHkTG7SIMKZxaMK
S5qK7orZuN3KERVZaznH3ryr1wMJYVpYoO6k81R35aNfpMz20pVJuDPwWNErVT27kmI+jr598sLk
fL9wG6Pe2gqNA9eml6Db8DZFB00UCRSSFKl/zocT1M5Q+RIW6XwocSqAD5+DPb9YbO2de58DAhkI
J+xi5QTFq16dCxOxRI8erO3ij6RE7NyXDjVqDbNfyZ8sIoeLuKb8aqt3T1NvilzZidELIovPGd5F
Zir8TdrcFjSOwdQGJZy5NMEEwLGlsC0imekMY5Wb3wg3wuco6LZO++EiUbY9DnCec2s3lEmJ6LNT
UkBSQ1/fcPIkf9ZA29cqJ2c8PWZAIZr8EinGF6yPpLTexlHwornocZO4v7PIErina7qh9Kx0el7N
uY0gPimoGpYlc62o7wR2PdD2fe+9r7aqLy1ldSmsegu6ss4wesqi+N7DL4u6aYCqhrcgJTrJDLD7
ev2rG57ieOFCz4YV6vewG/qzj6v5jDob/wCov55kneNhmGutMw/KpVeW72qVrZlLi6b09jUnJy2U
5gbooxUBXefOWqUz5HX3ek9hZt4Luq6L0umHuRVHlNi4Y0lx8z0eB5y/IrZsrZk3EHZy577VCWUU
+Tobywu6bnn2Fclv3a6Ej5qNfCqTHjnPivQgV1eQiEQKSo2fUWqdZDh8AecLJcTM2UR/7BRdRymB
5A39oudHiyFJ2MeH8mi10qiJvKW7kwYPeb5CeIsW/+wDhvac3h7hi+IfIPPUnauiG6PJsHLjB1Ev
nf5OwZNF2jItkbRm9qqQvrYVxJpgVRvzrvgK79sl31e+K52d1z70yrZxNqErLTr/7AQ3EdxTe9Gp
91G+6ttvSby0k1cfVN786huAU08VKKr/4rFWtE9ytLQIoWoPKg1OKcGeJuE8O5Sc7+NzF9MxF8pI
8vRvXIvC5hSyaNjNrWksku6oNk+Jfi8a8yS5xteMvTMSR2rghdwcgSZLuX7MvV1tP2sUyxl98Khx
0mVpm85J1O1cLfloPhqPWkUExmGFyD+9ra2TnWN2WMKyTyNL32ujqDbPBZafwOLzAo/zWCmpRMsj
oY2LbghYooaYHmOsnaoCNpaW9ptaEiBRablzrJRloe7VdQMBa54ju1Li51x+j4J+naMl6TNSeoth
wACn8flLxr7XnK0SFNsiyzeRhFoqktYKIgCBI0x84415MN3SG755Yi6c4CSnlU2L2dxliszJQ4E9
TVdzawP6l7T1svbFCwmyT1QKGBNsQ1lrtnXfpFTx0IH3hUFB1CPHy+Ov+M7deDKH6BRNcODdNlbC
8tuvBR45XbyuzJOmnlRtK2gJgUDK1k3EUb3sD8JQZkaeFzvd8pxF4BlfwCYwHAHmLjwspAAWPb54
o+jvrio2ARqvcADRDmHgg3J4jcYU12amiiYLgyw5eIsFrFcPaKZX9TXt20ynqBXDrtDCQ6yV974O
5VeKHiXX3ztwMwzJPRqlr81EhgitCja28DbqgCACh7Uu7RdYbTQAgMkt3j8zrXjKAvQM7TKVbpwa
y+g+NubZKD8KQYlva4Zqw+KqjUplM2Shy3MTdrepaTxndUd3G2g+nTmcFj21Qyzgl/GszuUvUu68
SAGwMMiUaeJ24BnfTDbrIloqEPPtctv5K9OnXPH6724Q7BMbBjtCBSooI6VJ14/MzmRd2/XSgsbm
KcnSMW891z9UcHMMmS7FWJ9HKHAT094pBaZOD6qFjZwFFyiksQuyVuWLAE08GeYG6sJSenLVYmGD
DFSRB2Hj1uWOoHUHRr4YBrDdpP+W29BAJCAZTF+aHkGUiG8suoYFBNPah1IEK3CmgQfGUbIs9fzO
SZOTGXln4p+3XSzOWX0IWkyV6voDIk0gbYR0ckNjgeXGF8Xx9k5syvPQQ5xAlQ8Mac/oYR1CB45T
0EEo/tyOShm9rn5nRjUxvAvdZIgtu0VuM5Pnb8MzgufZaJl4287QDF6xTLxgRz3NCM7CoDFk1YDB
p6886SGr7irn6coDjDf6mwcwJj7que7JfaSpyl6W22wkiKrFoVe9ACqiATqk9Fn+Uoct0lijMKjo
PTDXj9oVwEr64ME+uHIfFwxup2nCYaUmRWPDzhm642ifG6FnBwJcDQv4XeiU1GUezclLB/N0pENA
v0G+cmnr0iuYWCAXlWYOpsXO0OkY6+LdZbqOjCCvW9LLgy19HxLPCXaDvDauo32jbVtla9avXYXR
QckAk/J1ZaNVRA3iV1/ySF0Gkv2NXaz0NsxfGnMJb9Oc5fQe9PJWNfq52lOp2TxUfuf1zwnLcPmq
5crGh/8h24jMA9d89dpH9lDET0gy5wKFmZN1RE/Um8CQdpFeQq/H+X2oqWgRzjOwNbT48cx0H0gk
sQocznJm9qvcIKtMNnldbJSw2iWeBBdJJ6SVqvBbxPlAzXcq/18XobzTQHE//6Ta+P5+N7TGT/2T
y3mThVEaJ/JAEKN3c1rEO+ecrv3Z2+Kp3ITVTF5DLZFnz9IcaR1c2dmund3XCzGjOT1319/d+Tsa
pIMMF3r5+R2p5qVRNjFX9YSklpLlajeu2mzwqJLheEj5FyzmvxSWOstsjfaku6R1N4JgsFphjfpB
i0JJoy7HvhH0IqqoznY1cFVD6bnJMbx/C8pnn9o8xtHUOOfe2VaijQXTu3ZxXe9BmVoMTGVDPUJz
PbfvcvYYGfvuu9GPF7Aw7Bo2cXIXaE8SLonZEjaLe5I9XKtGesBRbQUCp+cGfl5i7tC76vUSuuMt
idNL656u9OA99sZKxh4jxC70IFHQ1AuLEhAEmiG1c18qBUY4dCDEictBR3O9Slpa3msMCu9GOSV9
2u+tBdcF6eGcZBf5oL1jQZed2/pVY11m72JwxOE+AvAZshOYa5eh85d2EDIL0c1aTMyamYMXVEL/
g65S+2Q9A98a2o3GNka9WDcboAsEb2W7NfENqsPj6NIVaw8dZrrQyNRvZcYk4AzsQCcgd2yAL9G+
GTp8ZK9e+fFwRKLIDuN56kyWTQa6e44KF02Q/hSp+tkPDm4KJ8Y+xdAPMSQIaBGVy6rflqoOj/Ne
qMfa+SDMpupOWpcvjfxtSPZIikCqnwo0WCbBHhkTFCMlVDEKnSz1PmRKKfl9ofs1ztviXs2ac1En
b2poLWzOPApbfpxwxsOnDm+Ifh8a9pyThF8sO5wCOGxSwc1E8KY6JKJ32coDYyXrOnM3sfNayseE
Qppje6YLvGuxvlJxM4HWtAkjVh3tyB420J3XoN4m3FXYrmGXQssbAnxMMopEjZA07blHDIBiKygf
i35XJ3sVhkEB1xkOXR4g+/YD1k+j/i4wbXNk5I56OyeS2hzoBhCUh4bB6s61fojjW1xgFHdrm1jk
+EtKxZZE9xIdWogyzn0pVf+L8LynMNkk8tzOHsPqNkvUhdK4dxJ1X9w0SJ6JAkvE3KtRlpSat+7S
cAb5OYMCWcfp/efz2bqwMRoTK16GSCPsPoPSiRsLMhWcG6Xm1S+pc2ErNhBZTRA/j4JtiJRbST/F
CqpvnCPBwVuvmEFy6TSUhyE9j8g5tLn1XdLhN8fVKMZ4zWhxyRwrqeMb7Na9W4jHGCTsPQjNaCvC
GgKjWczhceYW1QzTI9wqZQlcc2ilXRUdJLFr4p1tKtArHiIQtwhyTFTeZv2mD8pzQ0MosmnVZ3W1
jmjczgzPuzV8+z11jHkqvpXO3oHuI0Pvj6t7esLLrOpuw65905xmo3f9XEM/30XYBavuUR++dslW
qw7WMFyrby7sjfLE4zMxW8eodSU+9LcBuBSWjB9xtlKp50aCxZwmOD2Ez7/mhY8pTz6m5XhZnUhc
Kg08ZSuSAnE8fkLdCCr+vStMirU+yUTmteg3jDGcdHgvQfSrK7vdBSNteWJJnEhFG1APhYdAXcBQ
lOEMIvYZG8mLHAXUNQN2/bd7qjWNvdGjrE+ENYSHFEWNpJ60aPv5u/n9zoj586+bNYW/Xph+HYIC
x3Q5S21m6fZq4HhvJOrT59e48IWN8aF+Kghq3FIjkpbUGydkZvkSOy6LPIybFBO+zy8hfv+ChDEd
sLINKzuSuhvgF1RAGOwVGK9BOcUG1nCDmYAJGrvRChbJIYEbkYU3kv/u4DouOQM0rW4RN8cBBrD0
Eeb0l/1w65aAOoW0EsnOC1mSFbq+Gdzykm5e3CyM2F5okGL9kcWfJ2sHaI/zFf55YSnuvOhdUe69
oFnQD5uzARfKocQGTCtpgob+S50cU6jZ+GTYEfuL8rUg/7LuVrb0lHnvSijfFgOQXhAvGg/unYLL
sh3QipdqMuqecv22IUm7io8QKbqMgIPua+ZjSU7WQQ0s0ts7ia9I85KQnuS9Gx7VAjjGi49FhziF
Ex4IaAAY5UeZdWUeKxfWDGMyzeSKg7ZhlkAH1dqTMK5Da/tF0t1H3UWgsnNifGQRuTd/b+YZ05mX
JG0PZULeV25m3ltFWJ7An5AJxGlq466eJFiDRNYCUlWILZqwjPPnY+2S8bY+OTvJ0iBrWdJre6ks
wO4GJ1mFvXkv1dQ4CVywxGINoH9uyBWdr484l5eNVMLibDks1/Q2U1pmtuyLK4P/Qj690CeTuPXi
snG9XNt7bSmhvYwqR8NDPpFe/FTGw8kH6/vWqvCz9cYC2DFVGXaDgfGlXkVYelh6916E0UiXibKt
ic86rphJmeyrFiFcHqrFbWdR5aipUz60thnAeW0VUPNx0iH+96HgRQOOLrUonSuLtjZ+x98cI/TJ
8axW1CCQ8Rs9mLWJB59FnyVdpVgpIo6a144F6AY0I2dfJRithkgPvY9zT39yNX/EYOBqlP5HUsf3
WdSvdWjIMYQ3j4RJQU6gC5e0KOpNWwDRoD5ti4yGPIaNlr+MXfNaJP2lZ5gchTrddmQ1tFMMn1qg
KXg0c/nVecVlOqD1j/WJ0FD8iY2h0SxaQIXM4Gd/GPfZrd+8to8S5w0wvLf2yLTCpGc97CUoSjw+
fHIeiKgRzHHezAKrjY0VvNKjxFRWndnP1fcwuoFUzjj8iAhkp5nCvvFcEN2hL6V36lMJlgXekR/Q
iKRyGe5KjANQNJNBt4Y5XiUYo83yrwiZC3kWn/GmFPoyLG8xJxk8F17gnhZ6ciU/4Iez/u++9eR8
pvZKng6YOd1g0r7SNuEOWOIGJuXMIz1amj0Ior/0ubkjQ3XurWxIkDOJ7LFsZRLDZHJ2DBfOjOp1
Q19t/FeLeI7ocYE9ylynM/OqLRG1raM56sITMoZjtKagvsHtGHLsGjBwG63rTb33lmKFlOrvjuDJ
vmcK1ynMlKciRXmO5H6truVbpKj4PZP23S6wTVqaW17zrJvpC7xK5x8vj+4iXNHt3KPyzq8Z4V84
keuTzdEf6rBj1VcJbAN1XKAemY+vyJxRzM0R9s/8lfd4ZXEcy7bffcrx//9psy9YHsJwvJZzkO6T
LbEE5/4dg+15svybfTF9stHYFUSQQu2tG8eGJJ6HR6HCxks6yq7PH+L3RZHQJ1tLJTe56MLWulGk
UfpYk3STByn+6NLKjvKrkS8XVgdtso8kml1gtz7QKAHtzNp6ofePnCWgHVir1iS1oNyL4S2yrxVJ
F2pVbbJN1Gnb5E4E6b2psZDHmVLKdzGNV0zlME9pF5lK4khyZSBcKPp+dId+GgcayKoeRSBmbBzr
QX7V0Hmb117dhWpPm6yrrm5mfahrhOW41m2TI8nDHPHzb3+pfaVN1iLLikVqejUdySLFsSgsQNRD
zzarOfoJbK47czCWsoVcNoNdc1I6kF7fwGQK835vGRseNSd5rphca3gG1HlFdyS13Vk3yDX8YBVT
kB4yJFk1WKPLkr83S1XeRsKT9zWOEYuuQr7SoOTGbCoRL7qKRyNJuw4kM3+wrRsRK/h7Og4WWJFs
f6sxmZ1HWQd1P9JTfAuwovv8TVxoclvTzElNYZqJwA8PrRvgz2YmTX9SpKQGUGXXVzy2kIFYyg0m
tsESeKNd2kOibSSlewsrIW0Ut2mv5D9cmJHaZCkFiS0GuI5kTpTY8eDzzXo2x9FgphpX9qALTyu0
6SJZGCYiHy7haaG/LmDrzRI+5rKxIL8ZiiUv284qD2qTOSffK+pdFKNyw+Q1QF6VDYuARfZK3XBp
7kzWUK+Pgb4ts2MM5XQM/J2AVNX7+ZVK/dLLnKyfkqmZgdy5/Y2UH0hUULuVsHGPufKpLt38ZPEs
G0dPO41wAD8q6FrjB1seGlVefj4oL9y7Olkz5cqPoxxe7I0pcJHRZftriUWqWrZvURNcG/gXFmZ1
slAiN/UGdZC5SE8Lpg5gjcdpswtinerS2wt7OA1ab81wPV+oOoSUz5/twqqmTireHHeZPHfUDvXb
Yx2/pMGVpOnxtn+zJf84Nvy0FAsL9LXI+V1X2YXJaKMHK1tBZektzWHx9+59smqaflXnSTreuwQ2
LVZ+mFzZjC+9lcnUL/CisIqYXx590qrwvpWvpEldGkqTCV+THxo7LFY3cPuxGO6VBcxiXPM+fyEX
poE6mcNF2bqupPLrhuXNiLtwVIzh15//9qUPOpnAkHI6Nxjv3EbjKaMUGlXpyZ3AM0O+cvuXXs5k
Fnux4w5NBJVFVxF6a8DGJlYL7/Q8P3+EC7XIj3Chn8akn7SDi+VtejChhrvy4MwUy1K3eoOdHll4
goHK2mtHoOmpiu/n51e9UAj/iDf86apeBNFq0JP0UPv1WxpqBp18LV6HEXYKaVijccBD9/NLXUq7
VCaz2azrlC1xCA7obsKj/DjESJHn0m33qM36KwPhwlf60aH46Xky3xcZqaPBodJSDgxJ7uMZm4u3
wIL7maGWv5a4e2HEKZPpHXW+rWhOie0qJHZ0NZH/ZHV7qUeEVn5pvOxKT+fCXFcmcz2PpUjX4Xce
Gln4jzkffu/YqbP5/JNcmJI/dv6f3pbnBq7tZkVw0N1V4z8EzUm+FiR/6acnsx3kuJIcPQoOEp6c
sdXhj7vMiys76qW5MpnurUV1qTS8lfgJV/QEBRXOZgoWgvMBY9Zr6+ylq0xmvKEFDXTM8d0DyzXr
4huYTUA6gzPrMNX4+PwTXJoV8mT/7oVSNX3EVQI8rYpF0BCBgFvCDOVbLe0cpAL5lRXswvPI41D+
6WuHfhUSQ8yVIPLChKd5ilpWlEs83gsiGa480IUPL09muU3KrBOm+Dj29nMTvURRid3F++cv69Jv
j7P+pyeoYsN2Oj+OsSo4N6hb8cH2Kv/K67kwo+Xxoj/9OIKrUlOhkR/0A6bsNYIyut5nOV/q6ZUV
8MJklieTWa/qpmkSrlBXT/iOoce7cuu//2HLnrwX23C8OjGz6FB2J0m/IUXmyg9faGFb9uSllF4f
iTyKo0OGUN8GtoN7jTx5Vr87X0pUikQ/XSMlXHqIydvJBqX2RJxHhwBab249VeWVUfP7PQFHiF8/
bK0kw+CZdngQg7TWMeEoaDv72Khb19bR3++ilq1OrhDphZQlXKGW8GSvcLc4O9L3qsDPUgsWn4/9
S08xWfN616fDbPi8HgSutX4fOsDaIPLpcC34+tIHmKx3oZn2ptJ5oLVq/BSVFRxN6eXzm7/wgqZJ
8V6gSXYxhNFheG8elLfsu/MFweHnv33htqfZ8JVWNREq2uhQ9aaBy5b6XOjSlXPnpfueLGYVJhyu
5fPS6+/6ktC9J3Pl3X5+25d+ejJnOxmiVx64zCxCA8CnoJSpOl4gQ2ASqoW/rBPZf/MNTSaxlcVm
7Va8IfQNRCLVSPI/f4bfL5nWD+zx5yUzJ+0KnzFGTAXpY5+s5LOd7LPXa1jypd+fzFy7Lo1EuLx+
UhOVB3K+xhjjAk3nDLbB54/wo5L661nQEpO522Sp78k/PrExi4/la3aW7sAWtK/a3H0Rm7mzhIT5
+bV+vwFbYjKFK+l/RpPMaJKOJpaN2QF7uPXnP39pIkzmr44PjqsgYAP3UfFneIvKp89/+EInyJrm
ujt2mZpRmUYHQ52lRyjIMMHJJKgh9n7vH3Sox8bCeXavnM4vvKZptruUkjPo9zxHSNv/qXiQ7tCK
Atas0795gcms7kTRAvJzAbxIBpx7juaL+oBD3vBqXFnvLr6xyewOc0kRWsAl3NfuPXkPv+vfy1vp
Dn5zpazFe3VQrl1pHKe/Gb8/KEE/zUGIPJYK+Bod2u/hMIfKh7AYN7M7VScofF7svI968/kwuDC+
rPH//+lKgSSbsnDk8CAlMO+spa1JVybGpUloTSa61zpqH41sDk/CASd1SWorDQ6iOMuByZYy2m2f
bIokptPcop1bSJWVLYVZ1seqTPV1GlXpjn3eWX7+qBcWHmuyKOhmmVZapoSHnBxZSHdf3EdjZMTN
0Bl8foULdb/1g4T709ss5RblOmGGh+QdrTcUykjMomf13bp1vnCK+fwqlz7ZZEmw89SSiVSIDpZH
Z5i2eVoUVx7gwk9PM8G9TG7hvHP/Ml392CLSNHCu3PW4L/1mSE9zvOVY6wv0Pyz7A8MskVD2a03W
4RTZ5ovPX8ylS0yWgFS2sIcYmvDQ4OaFTh5LDxMI4drR8dLPT6Z/XCc9ebqUzXEMHrfv/XXrXekT
XagbpoHasaxVREry0+0tlt0E6hSL7jW+//y1XKr3zckc73LfkEQLJYjMxu6hOcPNGdOgT9XX8tR8
Ld+uXGYcf7/7wpP5HuU+9hchD0G+G9kx/ZgdMcPGTFn7oG+ENmtXRumFiWyqv65Zne/Yjg8Z9wAL
BQ8uo8JscN06M/89u1Z/XprJ5mRbH8OrddzuKG494m0JXEHxQ6WytIoV5A88/sU1vPLSnJtM57yO
S2KXeW05YYSOtKlr48p7ujBgp+qHQFa6wcnBKBoJKzdilaWXFKOszz/3hdueShq0VqoHGwX0TYXz
m0wB5yh3P375f713/9v9SM//HjLlv/6T/35PsVXzXa+a/Oe/HtKY//3n+G/+79/59V/86+C/F2mZ
fq+mf+uXf8QP/3nhxWv1+st/oJ71q/62/ij6u4+yjqofF+AWx7/5//uH//Hx41ce+uzjn3+8p3WC
PO3uw/XT5I8//2j77Z9/oEf+6e2Ov//nHx5fY/7dAwFn8X/9Hyw5q9e//ruP17L65x+m+Q9T2KYq
TFmRLV0de8rtx/gnhvoP3ZAthaOqiWBGsxmzSVpU3j//0NV/wKY0TUszhGYLfbyNMq3HP9KMfyiq
LQtbMwzdhB/2x/88/i9f6P99sf+ATXRO/aQquZlfpj6/rllC021N0fElo1c6ztif9r/GcbUkMjC8
ULOiXLU6FpWeYiuj97yxbnOvvgJq/Dr4/n09Ycg8malgcDHdVFSztBMbm9NlHOb0vUgYGxZCcp1r
FInJMvDnhYQibFmj12BN+0hqkItUEqoAjO5waQryuozWue6TaOditUifT4KrbmJ7mOJPZDrKLgpt
LUNSAU54Zcb9Op25F10xAdB5vToMUGVKzNN1X6i6QdYm+cXhRuSK+2AGgqDJfmBl/2n8/fmBf/6g
vy6xP64l+JB0nywLddS0bO/wu8hxO7OXdddJrOe5fK4MHHGrxo6flarw9ok3+GdJba41diZV9r8v
zYiVeUIN2y59fA0/jaVA9kJDMRsb0zSlvUE+6t2ySRYHs03ZTDDNBcQSionfu9OUJ4/3vI7QcD6U
nQGfVM5MB6P4NH78/IUo6nSI64ogwBfFlKYpsjpt3itZEjSSbthLI82zlQg9a5NoPfLRXsWDBI8X
hEekGmkFbhkS9t6YJUjJnrQsc9HrDmFKn9/PX2Yct4MVgs57EjZjYbLpJoTBtkY1CviHnjo2CHMT
sm5QQDxu47bdpq47RFeu+ZdZN16TuU7yFhNeFpMvU8Vxb6oDEVVpR9JwFMFjNxOsrD5/sr8MPVNo
sjUudbKlWozBX78/bsKlkHyiuC0vK7RjrTSVh59ZWCfoYKX4vZPi0N42/03deWRJjmRZdkXIBgQQ
EWCq3NQ4CyMTHHN3cwg4E9Ad9Tp6Y33Vs+pUZxY5J4c9iUGEe5ipKlTI/+/fKyrdnOq8xKT5P/98
Ds3/9FGzqEQgG3j8osDX/j+3gzKHwfEOj+ihmV3lI9jLgXdvfC1cgbChH75GEbqf80o6o0Xn8Rrk
rtfdREvUYpDom/qL9GzxXSSXuaHClBK7kZsO6wEllwfAKe1hDsXK55hdpo4R95VQxf2UAcEA7Rks
L0VSuu3rElr1KODeo/EMEvE7qKLZ3jt9ObhMxTJF8JoxvN5g0ptbCtthNSwSWMTSccfRtmD4yjF5
30HjECEzze1IiTfoPNFs4XFHNymReLt3hhwQnZIrxC5hsUdkeZryFi9g+Vsl8SVVwvWnYy16A27N
qVuw430rlbpvie3/5dc6hfM3X0Z1575sox8lEEVguEhusHduu8bRJJVNhRGvdvOJLFMPIXHXeAKQ
JAN8XvCbW2iwPI8d3InT6vZF/2Bab/1dLo2ogXuU5mfrJrNz8I0MXCRhBe3gcEoJgqOys96GbyVt
qWmx4nMKNMfPKjbrZyps7zBvNSDkYiEhBt9Njf3IgyiyrBold6h5drOPaXXmYFcH7gXnK7RPWMy7
TCwL0I8h1jPuq5upaROL04vFcFO2fhpdu6nfWfwoUUbM0IkguWSrgPOzOm4f7Ho4q+VRxWPgnBop
HLDhYlhurZ4C9H89bveGKxfE4FhLJsXjpjgV2lccA0FQMcDTWxDvvt9ijsQEAEt/qXvK3HGtxt9d
HRm4ASyL6uyWsp41aZ4CUpHOO/9D+PiNeNVqMg9GujVW0qIrERV5cUYqzozG/bFGXcQtderq6nlp
0ti7lrr3ottaiyjVRz6eOYMByHzs28C7Nx8TaQsGON2pDwGm1qwNiOTTlurgOqEf8GC9sQjRe/ID
2ewpNo8Bq2Rpp207xzx1NrDcCMJMMz9Vy4ke2JAHMTZFJ83PeTGDyQGeeYEOsNsjw3AiSlBzPxJM
ocTX8MLXJYJ6GJGZ3td9Y81xlYUiZtoXKE/72cf1C1sbSEoXZOmLpy8TX8tST7shCmS+a6WfwB5N
IwU/N1TZMW5nVDTwty0DjMxUdKiG5rzYebZo7yB10XxMKzNcsZQ6vJYgaqGhtEVg4TytxVfq92o5
opXussM6w1lj/sEQeBNehlNaAYXcKNcu3xn/+Mpjn4FbjgieeOdxVfZmMVXlXVvshzXjVhHWinXS
a4HWtOjHz9SvBA/4qKfkx1wlKNVlNscotD1YYccRb/xHpL282HMKmp1jNK8mo6zZKKSKQdMzoJ3U
aB5Wf3Jnws7gRi7rGKoHBq5jnGG+v+7ccqJROOtkFiei8ZD7ZIElMtcVXuNssI0Cf3/hS1etxlLU
M+lBxHhgVHpfxLyz2yqH1gSqA+K5GkM0B20x4caCr4Erq0jd8H1N0vSuEANjIE2TYsYpABeNO/iz
MfNmkBl/FXEgrqaU+SK2r8C7qVfTfZos9/1jsYZYX6Rvnd9OPSZM/3YLgpY2ySK76Z0ugcCVeEyH
Tpk/3hQ55wPmYHTrntYWq+wuLROpMlr5iWTGe0kBkm350MBRCtnmz5VKnK++VOE9pFdsKM7qwTXO
61rAFk+jzO66Okj/Cr0VY3gswstCFudN/VzAh6KOaeIYytgaWvCEnpctyDsKy0gcWOuXFWOEvBGr
f3FKWGeMd4BcKN41acPkox83TXHoSUvOx7Aao+FmDGQ4Hx3UvsMmyoEl7PuqKN6qsRDLrly6katH
MuljsfjON8tyBCc9Thwilkb4v6Kc4/GWozKVDy+1qEoT1x9xlkYthLgq8Ks9y7Bnr9MKTOepm1eQ
+GREev9q1aWpz8yPdJKZK8Fys9GrCfLj5MhOM3Fb4UoRg3AEeqemWjF81L658Rtk3GBuquZp9Zmg
uAAT9GOnIuZ0Kjhbw43qW3XbhFMIRCGICbN3/OMZpsSAEAg2vQXRWWW/HdkwdAzOEDeKbmR4zfW+
C2/dNNCrA6Cq7TyoCWNhm+sZ1TWuuHQewc00oPxK2zA/148LJFZ3ZWpgKAawWCmrH0HzIgaVmYVg
JcepSX0kMUx3bjJV8RLzOIuuqtUFk2JJdN3UnDegKPR16qLGNf1yr3XTuNdL3Mr0zTpFV9+0AcmN
u3rNDXDCInK63UR0ZwUegKG+EvcMZk0XLzrrJLOTqVfmyOH9KULl1dlsxKPiGwBztgw6GBPxzKwK
72aS6ZAJXTt47+wUdkSFEGl1TVGvIUxTuIWdz92UmuHdl0IyY5+PvqWkMovwmOdeeQV5tMPOMrV2
+bnoXlf3nkqYerCNM+Ds0W09MQYyVC40NK9Jh/smK9x4N/HYvnUN+962nfwK7L9OC6Q5czY9d92a
LK/WyGq+HfM2dh4qkfYPGowTM7etx/BJXTry1uniAmMwnRZ0yaZMk+fIcRJo0GvZ3nS1QtEt5o55
03VsiuzMTGnS/4zF1CJYLmbTv3cNs0TAGoNqelBt0D/EGt/9x+Cl8VsaOEV2KkDF9ruYQK5kwEwx
DuwbvvJvNTwMSDW5m6SHEF4cR8NUPVlv5n2eBwjIBzf3EjBhyP/uly5Cu9KvTcLy1UQJvbnWgmH2
uqV4N02MPEZ6PWtKHMfgFyVeDFjgnIkYxVZhjDp6dRkLrccIlNmim+hnkGbj65yPldr3ThQ+8M0X
P4CtGAxGTm9QMqvlF8PU62PUZLiqnNjvnrPWkDVZ07W9y2Klm+tkzubiOxjr5MlGak1QfxQM1U/D
xZ7gjmxI5AmM8wNmBWe+IdcFpxBeufcxVVYRNU9L2z330ri3mQqZmLVOQM/O60RnIXRZUHlGFChG
Cz+POVC4pnxM3fFCU5Cau7lJ9JsLEN6BzRiisNN+TjeoDSLJQE7odu2VXNjb9+OiwVZkZQTBsktZ
CwjVd0TAiW4g/9CJi0oXQY0T7kaWugmvKcsMqnHMwchu4rQ45RnQ4l1CJQLZnSDzwVrvm7+KvOLT
JXg1vTiDjy+NMef8txcmHiajpWSeawzX92xQ4IglWx4wBWsIyvEJ8Qslbua+qlR3X3W9+BAOrPDe
4T3jCNZmNT+4qjX2Nlk5nY1onCbdPUayBkg1VnGO4a2dlX3jeejDX3lAfPTDdVsxXHF2hNWx7+Ix
4aCagXXKdmUfZPJKzXE0YRIgU7Gc0kKa+oujUX1XZTSrma30gVeWQeFHzwDllLn20Vt4EBWWyGWE
vKzi+LiGRIdZ0AohO9L0nLMj9sgqcb+laMICdJSOeattAVJZ0j25McM4fTprngIJmIbh1UnbqbyL
OK5CbBUdmPzSx7dnlhmucOcs+Suy1Nlnas1HguIvQRFuJefXeq8oYZi99grFxPVi8aW4HoAtFUNv
P0jAwi1/vGwY9HSCGbBz08XfrqSdjWWzj24W3sAI6N/sDptOahhDbhWXp0XmWX6EagPYbihLH79P
KvVu7QL/M+l654PNJrDwNeMCUJThGrLNm3T81EE2MigmLwzpsE+j5cIaAMVVJjO7iR9UBhxCoTt7
0Grpza6qMxiIbYjMLWkdAqFJfWElR1AvHitLKu24FFkfgI9dRpQ/ccGunOPi9MAcRDbZNW6rf7o8
J6CFG77lsGItPWERFTMbVLJqtRHsZr9kWkc3QayjeFt10scqVq8D58omFdCdml4/ArnPm9MS2RBk
nPbsm78kWh/q6cIUlnmq1dYveZrqKR3XfTLU3retK7IpdeWiXKnRmGcnAbN/IW9qV/dsHSf4oNrn
B6eY7/GdsUb/liLjFUDfXYADZpH3MMjmgmvLU56PNWjUzRA2+QWYmmTmamFs4bfXX7R4PcZffmzS
RunRD2bxZiM9T4hsnAFbyXKxAKxlqm/W2kORiZinhJse+QO3+Mmb1G1qDez10oYzH0Ae9AJUjNtD
EghZHsb9GLQNdya7jjhUJnNRtrmMf8yRAEq5kmoN4LdqBzEHP/zoac9JDwJmqLNPuRi7mwRJ8hul
EBPunVlyiS3qhCeq7dIx2MUUqL/8zLsgvVcYFEdbDePHmOWIfqtpXH9UczZGOx5VoKvLkgHPaHux
hhf+mvGPi3WpAPpdNfQnUYm2+FVKlVQ/3SKciyslO1eeDFQg52QyJTATJ5yuD5UEzn3P+qTGreRf
wFG1+fhvk///Ujn7v61V/0N9+775rp5t9/1tb7+a/x+q2pep1f/172Xj/1TVvh/WH//nf+f/uah9
+Wt/L2pr/29U0rTS1C3dSxmaYtC/FbXl3yJcTtKl1uT6EXWW/yhqy79J/gWlIcrWrudpSnX/XtTW
f/NCT0ahgiLmu5SR/pWq9j925VQUao5c7uVnc6WltPdPNTbbGxUaH+dVGafcURzbHmennY6JXvJ9
1QvxwvV3ePh/3qP/ovL6j0GJyw9VvGiq+Zz7vQBi+j+WvwhARToLNMydoWR+oQUfBWDMKhaN2ssR
6hZgeG5zXyQcLgrT42ozxez9S0W4v/8WwlfU+bxAoFj6599imqe2LtzsxOnuKoWpFgtG6ZJVXPS/
5Wcp1pcIW+7//NI99ect/Y8e4uXnEnDQgvJv6HrS++d6e9otzuLIvj46OGVeB9nfLBhQlqeRkX5o
QrE/Pyo7cPuKVSd/pXVDtaVl+d1qD2fTJs/m5Wdn5yn4xGYk3jhjI8FLs9VXr7OpMjL3oKCanadk
1Z2MzETxLHM1iBvOj8hoWqinflNWd2PUDemRDZ3rrDOoB8rWd22fo6ONPXcWu1rIerqO09xunWXw
3ypGtbcSXQltgIJaF59dm11VZeQX22yeQnwpCWv3ZTO77AeuTWASFSJ/xd5Xfee0T6FGOAGubHW1
YnbBSzAl35FyY0iePjbUCQocU3PRUaz5QxMND9Fk3vLF4j8rrPOIIyS+6KPtMzXB9mqhzHdPlwAc
oKrc34VTQk0Yq2fCMuo5CQrnFDcXBq3rXYRI/JBMZwIuRpUfdbv8uaDeq3YFVmawY3tt94Nr9btT
+CQ2SiWOUeO7HPwSjqnLxW/IPZ37vy1w+jmA/kZRAshRoCWkX6gfdgnPSQnRsgXStVWrV303oZI/
w7FpwL3Oo/s0JsFbqbNuj/X3epbNkB0mR0Vqn7YzK37Fufg0FNxWboehqu8Djap6Kcf26LXO8r22
je2vmM0NZphKo4egNWqS4mGYnT5HGWvFPXxA+bsuJDhMVbQ5IjkVTPeTbyW6ArNYPpRFBe+zWYBi
mXDI9DnSw6TvDRW5aGvzHFtyU1ds2N3sMcaKl6Bsn0S6Tt2z5IOaT0U+Jj+GyOnH27bVPZt8FYmz
orjJnHYEEHdv+aKFiEsWcqvrPIGaAkOib50Z8cNW0lQdrhO0Yy9MBQxPJs9KwPkONQgoHgNCvhoi
/d4IN+rwz6Sl4ffMRHXUJoVeAKRDP4ncKP+koVlWV/OI1+KQA639Gc16eC3WCjdhUjrMxAMFDj2G
ckfpIqQeCo76dYZLBhKBp+6DKVyQhvpBys0oLM0qd0GQQwMeSA+DHvKHEm573lINrNpBHmKR2w7g
BqW9/WLq5im3QSN3QmXVp2Z9vZiGmsJBatZk3jFIDYYZxUjBVVFXXvMyWmB9QJQWtuGyyPEt0cHE
L9qOcC63uqMlsR17B95RFhpVHWab1cneG8j14JHMDcwGp4q4QjkcMcuSlWVXBCph3CZLL6g7CiBo
ahiPWA4+HQUsG6qtt8YWF5xpWYTDGSok1lqXiZ2Gr2/i3GsMMBBLuTDBBSv9MN6HbibsnsI/QpQu
VMHykQ1G9TfTWEevs8r94hlvT1TgRhXhS1vFE4Rx5T9H0p259VXDXEAvb3PeaJNKsZuqLs0/+FYD
BU9yIQGh+S2u9XRxTLbpOxNGpzL3q1tyZ3DTk4xMFSt91qtnILtj+gu+H3/VLZdZn9ki/W4fUG0r
ryM36OmOaA63ia7w1A7LKgroPZE3ojcWy08q5425xuZCEZiIdrVuaH0KtBOL7SYGX6P1kBXTdO33
lXmSczlJgFAhdp+AQrc5MG1X/VypuS27yuV2yzuZwvelLz68LpnsaMpmYniObAsDqvawsl51kcgZ
4GH8orrmm+vHeGcpqO0pbK5PwWwnCFet5Iprqzmq78RcXohhkZjOrYcBZheIpfuOqHYjxMY6idpK
yvHoBIVcdwur0E93DIb8OKaqeVm6wCt/NUKqO5mPLR6RwnZIqpQ/6b0O9PglZnQx5y6rLDc6MNgt
ImgcFLkuL56ACerZzivop21RbpY/tV9Ej7Wn+56aLhLfbUMzFHa/nr9QNjV2s0AD3zsMZCCcoqO1
0Tp0XqS3igencmcMeYFByRKWpQGKTz0BGOECCB11kcKBN4GtH/uoYXxDUNGXxTJ3xy4Bjv+IVmKu
b70mn9bbLo5rqOpNYlLaLymCMaH69F4vU1UcnVbXHchuyunbXvlZTrItC4K7vAPBtZGQSR9yWTT3
jq0ZnKqbBr4SrRSg5cgccly6Mw/ODroKb7VTC6CxDJDRb7ByblHo+tizTeZ2mKfrLnmwSwokG1cf
Y8T8Ip8sngm8XycAB9musCFL1+CltP17UK+4FkoGGOqETQy4ua3esaTMzNvxeFyrsQOZJ8e0fskS
vwFrz+TuoR568VHpqP1qB6pg3AW91tuvul+7I2j08MkO0MIvDrSHwndvhPC6OzjRzfgWZQIplKDn
ZA6As4fXHBLyA8XvAQRrYtXDMMU55m5jQvc4BaWpdq3q3QBj7wLgSjjLUnATHmjbpXIZ7thUOf0g
8BXDjWssv1vbLvQDpgQR9DHI566HhxuvlwnI4pcs2C6QrqxldZSsMCA8AvLOVx15ju7aDavenGfk
IfxHdN9TmItd7hZOeNd6y/xEgSntrsOwy81hGsnBH4I8AJFdB7Y+1gv0+W2Gb7u7raFTrwAHuzC+
jjgK9lc9MjIOB0FQ/xpmd7wJM2eZTwOsinG3eq28ZdueIpT3g/5qcmsaXNVrj/Wh8FbUGTaNv4HO
uOX1kNYYEfFX4KNUHdZW3I1RMrE8eNN3htgAMrUL+vc0ItwbdmLgFLtZDIMM7D5JcWkvMmqYq+m7
GttyM/bD+NNqeW8az7muh7DbE24NP6nGQgr13mzg7yPp2LPbECNKxYCEKuLaT7UZ0r2HJZIu3cmz
vQfku6W7oKgdultupOyLrlNJYpamyW7Wog+/wuESz+I2+1uYKD7nk6muCOMHJ+pI0EEthaq6nZqN
41iMhFVuv5UuQRbDjHh1oiL/SMgcIFWjxnndMKast9od8xsykd4va8r27PhEDpqoZbtOMYWKKEs/
KVu7r5lsnqYuFLRpc7qUZcxBYfLGpzUCIu4N1aFtipvY9z/rS7m2KC/fOKehL5vbHtBvJE7ZAuAx
C3pajKlNjhT+z20/uqchSfRuUS5n/tEuJ8N4+LW2XrZ3lFNudeRk+xSy+10Rlvecheqdvdi/Ajd8
6mzOMaCfvCPK320ootuWWgDe0/wsveqYm6Q5LGhSdmFRnYaSQnkgr4MBp88QTO+hH+CWSieLgh3e
JKNO6SYo+2zvz110S+toONAvGU8sD7+HqM6PFIU+e9xENsnik6ujv9y2jDZqyfazN9b3eQzWgGGU
M38mPi+ILiBY5+91wupM4Egc84Wxc0kryvSHPiofOSVDvHTcxxgaEB0PeUrKHgiKwpgEzTk70w8k
AmvpxycNlXy5gE3gl9gir1XnuAYsm5ZIijyGk42tnVs+QVzEysuezOozu90KaQihT1BcGM4lyDFh
1CyAWDkknHCyepTcmuaB0/uMvn6cyq0n7MAB0JFf1jPTtWgr9cKEmfpifzN31Mo/5TrKB98UlvqM
G++bWhdnBGEPwsf13sv4xZPI3eMRGidXvK276HdN/bbrEI1yFbJfjRdUV7JUR1PCFqhlLc++o2lm
TXBSxnw9tqZAXmI+xKC83ZRhsu7E0bHOxbTSvNuKODBirght0tocmy73kUzY23XOrjwzp7SUDCIA
JEvEbzE9MB1Kliu/jdxfIe2R3iM0Wzrm1HjDS9MpNjr+X+eeEPdWB+WdUpBa+9B74+SyOJsC4uC+
Kmf1bjv9VzZh4ZrxTUlovkfcZfN+APnONpRAF+YxX+w1M7ywXwW+Er8o/aegLOtrEQaPy6qfaO1j
oluFulNTFf6QE+2SCY0efqb2mmd0eFFdfkMW5qap4urGwP5epuy28gPQ+HlD55Kc8YbOAFBUm6sr
CS5s74PuLJCIDMxkYiacDm7kXYy1ObRLaDfTOYi6YxAET45Yjnk6VqceNw5UduqFy1Ka93AacWz4
IEf9Jirel0qLO0SBRbOHzRbcGTPESII6XA6l8h6Li6ndidGKDphkyOKk4I29vjo66+L/in1UhWXK
WYrGRXgzVDQGncjNDzFM2WIsgWBGTXMmiHGu3Ywn1I+HxwbXxnky64sbYQJ3CV98zB4FdtVRB2h0
TZ561PZAR/YcwDEDxeKk5yoX/qmhOrjXhCm29RTDPK8XU36tjfu8oOp4GXy2uymkghCz+sOaVy+d
9pKnMSNNW+YFh16hi13sWvRBflrvljz+KxPddctwzWEpM3yZdTVhDFP0BKnHWfWRCBXfrizg1z4M
lxx9cYG4Jkpvy6FLDxT5jxMfzdadajR2xnf3Wg272sOGkhunY1Omf776lXdP2ImlvrYZQDYnPqZR
TgNtCFI6Zx5IFA8zydlbaKpvQMCNXzpK7GOWNAhjU4Y82S/jTQBW9jpYsvaAYfqaW2e6k8vsvMRr
VuVcXyr5Q+v5MUpt9EVkYTXcMKF/Z3eTacL2IpGBdD+0w5Wn3HPNl4cDOfy4OXLdLc0R+ab5mG+B
zWFV07Zi0KEZYHLpEDWrn5QHb3GGI3pvnDQysS9VVsApZJqDiMEFkpsH5B04DaxrnD91g0I4U2IV
qNuQvhy1i81I+eDe90d1Kl2qtovkSlDi6rg2hp5kO6PnHTg+CPpqSAxixAPGTjd+TSskb9MekZ36
OVDnxLwETdsGIG3949pkhxktNdjssYv2cbQ2Z2jo4lxUPK49fH9yAVVbzlQUfCrQ00jO6tnIce4b
8M3U3x8C3w39HmtIbGiDzy4xiKfUjkmENZQYQgCLWbE6XEC7nUIy0vWC3j1gSEZoOBzKHvd3TI8p
2U5EyRAdrXHK8Xk/FcJcMj1g2X+EUTyMaAKcQgbJbp4tGt/AWVUTHlyfKiKbeY+swz9kNqGq/9Ob
vCR6CPr21U4VwttUpJLqcLbyp8LbyXUH0puuHLuBjhzB6E1RREzCck9K61G/04kTZfeVD1klq9Pc
6F7ZC7SyCzkgpV2Vor0gB+XPx3WVHgGKUflliMpnoN2wHvKEAIOPCslBRzLuynV0IRlxS5x952D+
NLQz2p7qUHtF/Zn0DVS2NhBkmegIbMKiCw/0rTAuQ6Td9kHSb5u4O0al+Mmma7cRqYznrmV2HXWf
7+2D1EEZG8wTZfcS73JU/66bsTlAjYEdr9tXGhn7NaRFNqn6vmPmPGshKWVQQHFz0I0Z1wyuYY2D
p2UN2BBb9D+IwnT7dubRbGkEk+Foh1NHBJ5moTd6FxzfdLmNue+l7MszX8XukBh6/qlfOrcM8HBn
HGjY1hOjvtAFw42tXcJNk3TaXWTVNWyjlGRX6/J9IqqKfIydxCr7mA69z8vp5+YtXLMarZftEh/t
NBabuGm5O82ek91H1ZJ/eE6c4fRT+aENdN3uuxbQD2g5Ygo7V3g8rwkplWLnULYEkpcEVCSW1nD/
XWlKzBuqjpwlvKghcmIic5SpSMZds2j/zaSEo3YkRcxZ8NHu6MHBkEGOygV6Kl5d+k+b1HTzTdtP
ChLkcjf3QX5lh+67RQWc4V/eym48BCX5IDoOezMv7ZVf9dibSV2RXqrXx2Cd4lPdd8l9FXf21THu
1ukKzhrFau5yj1vHhuPqb4/kXb7pJ9HfdHb0bhyHObOURIzjRXLXswwdUIvfTmHpHDrP33WeW50L
UxTHaORoy0gQTNB0uAhiGb3TT66cJK07JhkSSFrPrT+rLzr12LoVMvt+xGsZTIl3rJQznPtUvDV+
1Fx5eC5pIy+vCms0dnoFd3VFHehm7aM/9Wzzw+rfuOv4mzYNzkyb1FdWo62HDdtfBcFyyipvfqwn
hKQpX/V7k7bqKs0jcWxgmxE7rGs1n7TvO7dDj8d1N1HIeIgnbQkc8lS8UaKJ9+Rw25NTVuXWBK7e
OQQm6A/q+IWzYnaFYZ6HXjj1QzuKJxVgTS28vHysI6E58MTzGaOZR2ywTnEuqLLZOYkqD6mfJluN
M4xA2iW04yDUSihzGn2rkNmnnLXX+Czglh+LAAfGPrjYhy7y15sk7x34mRkES+xFw9btM17f2HU4
nOrJkvYYP1ypm7/WnL8iswgWkf6TIZITbGMHRms5cB7uorF9JgrabaYFBF+UGqCIxvO6DesBhFe6
6sfAMKqTTZ53KBG6NKo9dJG1PwY3WDYTFdtTNtRcDpxy3ck5nuihBu2vjCsGJpQE8rorzdGCDb4L
PHQng42LgxOtLP75MrxxY7/koszfU1LLn8iUBxLVPREsIUqVzsDxiRI2+1g3PYLxS7yV3/+F2sa8
l9zwP62iMrmVyfyXrHL4b/mAys5pC7hu88xeaEy7dyxqN49y9Dh53TkmVBJvI6JXfy1utfLuakxC
BbY5yN7BEdk86tSYSVTL+MCr7bn8girzfom1+530HJIpGVcSuXg5PhO1eVrcpNtC5V12C6Tc27hm
HZ6scwn6cJSoJqyfyZIc0sAv9lkWvNN1wMCxtmrTLRzyPcoCnOPYgcMUF2Zbj+Km7O16imdcx6Ky
BHbWqr7qSP4fSnKa93Piq40fogClUBf9xRB/eqc7+T3McfXgpxj+tPI4hnDW/tkQ6DkUvtPdjcWM
h9PtMSJUiC6ICCUnQUvkcYrtO5UoRFgOMUVOdTJMzsHF7ufS+d/FVXfFs1U9ScYmrxgOInvnwYYn
BT0RN+XaE3Pxafh6V6FtnyyCTgg8utrPKUbaPi8JQq32oxTdjCkyNDfUSMNd0Rj/is598+AOMQ63
NkIhijE9Pzgl+bNF4wqXTHBuplw39OeHzv+hhHSOZeclZlPXPsh7hh36X5Si1p95LtWZeBybd8m2
4C2ki3vTo8BSyrlnOGK8cgoHPhDlK4wXkzUvlAGqg6DdsF1NgyOiG25KryyvqTOSFC2DE8HD8C41
021HTHsb4snVxlmubNvPD1mcmlO1xMlb+Cf22NVhYbbQJtBZzgwVPBLbqjiQFiyn9YILam77q5J1
tJ3FM67Taov67RUSmT6YindnEvPdMrjDKR/aY1dVNCIC+UhakifayBULBiWo/tagXfjRCkYeiMJ5
5F+IaPb5QekoO/DX3U8qCCQ3lz8pTg4hzYlCv75q3djptk5UNtuF0zo2GirCZ1VnVXIl/+RBMTXv
ViI2lD+b5BcHi+VrkBF7lntpNUVSlFjF1B4d5duYldzEwXnposfxLhTihKy5qX1Z7EMZkD/pJQfh
xa8pSf7JpOLZcJKDjgz5V09zxRGtt4WgDJZAuD9EklYHEKP6e/HLnr24nncUNas7wtbiJSY4e9ZD
zO0p89OM7JcjH+Me9WZeYRpvqbRt5nGsOcJxFmBMbuyu8pAvpmzMJbqcLc9VIxoem9V7rOVs9712
2IDTGnYzeZmCXzKw2VPgzGGxS9KJW6vN7AlgKNGbaKKvNXtUSQs3qB9mp6jfPPa3jWj4NhLBBjWV
DsbfX8jQe+sxbkT00LxQfxkOML/77eT48XW6cAXrSTm+YcXWt3SVovNSCPG0VK58ulSMHqnvyLPI
+va8/EkUoyIZsNX7ETMlUfA4squ9gIWm01FCMz1xXG1wQOmG+282P4lIfPaqyj+Y2yGmPP2JLHvh
5W0pu+X/sndmu3FjW5p+lUJdNxOch9sgY2AMUmiyZN0Qkp3iPI+bD1Ev1S/WH5V5Mu0o20IeoIFG
oy4O8qSVFiNI7r3X+tc/KM/zO585iguOFT4RzUpniOduaOZHJbVNxCwVQXH53ORfhBkzgBtsm/eD
9tSGtw761mo7emwbhLqM9X2vhdJRqbJ6nyj6cEwT4lODKeuxiixkD7L3ksiJ5+p911vl1kkIw4EQ
xPoBknHDfISKmSLJBh7+g6+dmxBYXuC94Ltvu5Ik4GEV77xuSExgTGRMQHFj1Wt61YF3lv28jd95
4fI7RzwHDQzchlb5rZ86mhuXahrszZbt7jDJtj5scq1KxaqeVUk5YEdHuCEBX2STvDPQGaqZRHqE
cV6se6Wp7kTfzrvM6SGqwvXfhI1mJRsTIOVKjGSAaxVCiRXnLzvTpNXqdZ3CZh8ba/BMu9Q2ztSo
V4C1lP9waoDY3ynxhAxHn0apYTDA7EWFPpwojZfJ1rAn0WvbBaUkr7tq6n63i4VaD1sWWBeDzPsm
VSljkwVbV+HSjbq8dcr6bpDjbpWZSBFEdJUsMUSDc1v1zC7hlnrRXNzHjfXsNC8zSrBTN9Y7G+0E
CU+84V436Qf2RhdkO913WGUb08BIYQYBZti7tcFDQfaS/WgF5irMgqNIGEGboUHP2x/4wisDBpln
oopq1FpsElmUG3MeO7cvSUojynBllfrKSYqzIRXMMIjSEF10FVblpp8Is5n6SdsNvXo7kZUC+4Yc
NBSdxMs1RM+0yefcwZE3NTkqYny7DbiJCljFzgbzD/OI+NGq30B/5ef8z6mAuZkn+yqsMF1C8Rsh
hBulepG2BONaQyZ1Z9EFrpNoupYljFBscmJIYyRJLoXyOlZXsdxfDYFFLE7fvjn42s90EiQLRskN
9Ci3GXpfNZJTNhi2t7iEjnbk1tWU7hohW2eivg9K1g9eoFZQqbJXzbavDaGCUJpX5KLVJBRYb1oC
e6FfYu5TqOE3uZBPVT59ycJmdCt2UkASk8Bva5tXRBfVNtRdGwEAJqjKkixEslpQ0PHC3o8P8aI2
oXOHP5RFFhS5PjqFTkSyW60xwijGytOCOtvkwH7hDB06Z3tzu1DDXhDoPZVOaZHc5BroS9NQwQYM
pVcxBb0bhnLuqiUpdnnePnJ/dmKIIHVqj5oTVZGr67V1aNhCtlR8AWcK06dkmuKTPTbjIwsB332l
QFzUDryhsz4x3+jMcSIxy1i8npSJpZjZIUtZaNf0r2iDE10w9QGmRfJSvctfrFSRr3QKGzBfhRj0
vEygVBSoFJQ+eJGqXF0v+MSKOfdzr/fa27J/ub2cp18CJjDNPq0QcPDVqcPOUQIF+hQwGJsAFkeT
CCB9pLEba9XUr61MkCqIQji6Q0PlCIq73syRLzlsXvu2KOPwyIwozt3QGOS3nv109b+6XJ5iG0uB
XYRAKPusqsWwCYy6q55+TUdRv9fYQUaxHQNM0QD5REQrXzoEo6lzmlKOwp3WOdFNpmfd7ajUNE8y
7cTkTXYhW+TCD9zxuO/BoGtoAHhWdk7wuehLiOFaoUuEKWcZORa6YYy3EBYrVCojOMYKBSnZnQ1m
ssl6gGNJ/KNTxD10hKk+auSbfy6EDq7UawMUEdzWlXXF0/9TSfg//LT/VBdl38/5abdln78U8e/f
CbWXv/IHN011fkPwhGxaU+E9/0Ez+4Obpsq/qSbujLZt66oFOxOh5L8E1zY/0k2Es0gIVcW20Ej+
yU3Ttd/MRbMJqwxyGgJH5Z9w04x3F/C/qVKWqvMZ6FkMU1UtWHKX+YnoktNuthiBVJiZ1gdrpoTz
qkpXtJ0pSeZ8ZnmnRF0wOA3zW2gkTnhg3Jwy766I1NCbNaHnqULEetko25FBSOV3AD6OW5cU5Gsn
jAOs/SGZBl6GlTenp90azsskME6FRBMq9bU1a5FyFPI0E9eS5FOWwHNqQiqxLOilU5n3OpW0hk6o
PBqpTsNWxJayW/y/TeR7JXN1vx7V7o4wWeuQQhA8a33czj6ZPfojGnep8qa8MsKNCMf82gra2vb6
0Jowy60LpcxfjQ6rOYgDGg3fMeDAH2Uv0mjuHmREmMFVTQh2xUTFgbAPBbaF5Q56SUqC1ZI868hR
8VlnOGRu1GwYpl2BxBoqSeJkwVqYXdURRKh1qTdPNcmDiTTb/apQCpBdW0JwvsnNEZINc7oSbleL
K+4JhJUZmTaRzJHG87CklY1HORtLsNl4QHXIV4ifu27uboUJ8Ik6qWVmIA0FJr1NYkKfoFjRyQpO
48jTEDvSEGrhwAwOZ4AhO+lqOT5ViYlGS6PQiCGzNpTkRi9pLYYYBKzHohOf0sj2QlJ7cq+JmWsQ
tWfeZBNqltnMrWU+j6sngJ8SEi+sp8lWCqRbCjrMN8lgbF+CjFg7AAy0zayCY9Tp86NA12bV9Os0
LxVYWaA29FNRd0ikttY8SW2yB+zFB7+C0H6aagiTYPaqhplP17+G2iw8JyYWb4AM8EU2CoWcQtCd
yU2ZM19byL4nJunwyDxF6Y2DnEzJcwZkhpIJBRwDqXyu+DrjZL+FiBFkhsAhake1gQe5NSSLQZM2
q+1dPpSRvAZlqbaGoyOCqSHScG94T0/Q5wcFImMEQkmdRSyakRiysuk1ndrSUNORmMY2FGs4ZRSL
st4BUBQkTO4aPIww8FTz7hYTe4lJRGyXj8Ae88iTTecHfczocMZYWYyh9IGmeLJMgpBiafmok40C
2IYGf4+PbbyM3IhZT7ElfRyjGMv3rtLEfd/S3q2iJuCgG+u6k3Yi7qBXt0ETfnWcKHpolJmRoBpM
arkNpqjn7AY2f6vbkHIsD5rkppAc0lPCqpVu6sJIrHUywWqHam8ynwsENp7jMKQtJWLJAwA/ozLv
khYuVyjFX4NS7cSxi9KRoJVYM2+UJA0fHKiqjTuYSbCNYqzgUbYF2pPKggrIkgsJ8pOlOrnOMsnE
YwZrz7c8kmAHSj0/w/dpYSNV1jASQa1r93GWlMw9LMgpOsWhnxYOCJYx6O0j81elO1p1L3YDFBOM
vIvAOeGQQ4+ctXUyIV3sG3nNuGtAEkUc7rUNq99hGpCmhC2Kser3ar3IGKxeAqUYpfH3UmvmzC86
cKqzUdWYJcyk1gdrBxYmWYmBwXvcGmrxTJWho2Iz+yV7YWbiAgVIahQ30ihu7DDXJ0DXqjLdnpiv
B4iLueVSfiBPSKDGcP5DPXxQTEkEiL36/HFytEFxmzmxvzSFKM6Y8cBlyBiAhIwkdK2kSIyCgqlz
LXHxgC5eOFl1b3WoflfyaMugdoEavUHnKkBX86p8Ih6ya/edPXS5C5wbHAvknvamgnE0U8sGbURf
Esj2Bp0QqpS21WpMCkjDgklqTvaDpkoOyHYmcrQf+O5eLSvW2TDnUYG+EhXamDIl57qyqGa1OAtu
mCqSuo2UsD7XkLqeTLUrI1dGSB3uuCj6SSHrQeCjelaFa/DYOm/QHBGva7hEkacTy/GSy6NmUfiw
t3k1C1l3K9iL2cYax6B2TbkyJk8L6/YGeihDY1LGTbyQIoPjSE/gS6/oe4nl1Ev6bBbz/AURpP2A
YLP7fc7t+ZRZKlP61gnT5zYZ9HiFWrYMXG44n90cJQIfmzxM71D4kCLaqDoR8TOUOIu06krcjX1q
JFtGFmkGoG8VePfKOdg9mEVMMpSD4AUg2c4TppVO8YmntmhNwjL4ag+JMfFMZ0QtjcaG6lp8yoey
LhoINTZydAhQIl91o51E26pN5dtwLoBR7Ry9glsleu8DHCF1N1Ux3GpWxHSnLfR2XhlQce4yuQ/h
eTVw5ESeDwARcdnaLsyy+VpvR0f2bC2EvlAo4/w1Cxlrx1Yi0e2IVplcSv4O5dqcdzRTJugc56r1
VBeT9lkx6Ulco3NgqkajTfNgz47+2GdCuZUw2WBvaGNeV2tASDkqRR+tqsTQiLxXyxDrTAkerQv1
ksxkudDkF0xrGuT9+lgQ1Frk5rkQFgfN3CPvO4owqxj8F7o4S+kyBGqwVGD+G6rtp16P1JuZP5Bg
P3bQPIQWKw8cTyVsFTpVzrYGPU0cxZq0dpoUonORtwhIWk7dalOGjSAY1VF6/kPVsZ5QWvU5kLku
XTm5g5ZyzG3emryuRuFZqH7fBshKI7BnOUsrbQYcXxlS23/hdwTZWtZk9XOoR/G56pH5r7OxUllf
0azs8ymNape4RSuAS2PEd85MC88r38J6pBXqGk+di/YQBMKEjgCtj8x2kbHeekVOX2djSq5AIkEV
9JJpHKcET9GrYCLekFRYin2eKsM2gc8Eu3ky0V+XNvwfeN0qhtKQfRti1nBkfsKtfMJmRDHqY9YL
DjH65y6m85DYtoXhWI8GYM3AudRqD2XqKPMW1v0MVtxJc7/BTKDJgMHbSF/rczwK5rtciWTxBPSw
10Ux78qisghRYtGgwoxG496MZ2b9dcT9h88bOWe0b/GwtiqSzY8TeCSTActU+zX6NkDsEXpuj6HB
oL5iIlAo1BGB/dKmYfjcTb1S71NcByzOdIYwq9RupdtMKZvUi+D4MvmAZQjLCPWgvVLrob+JIAmE
+xkPdSRKem8OxwaZPUtJKJUH+CInR0Yg8L/7eCE1l/ZCUmlpcW9HIbRblAjp82jlVgeroE22Rt/n
yabKbcDUGLcY85xZRkpxIRMMt8ljO6KUHbuwM06l3dv6BvZXah5nWCLiWnSLvssaUZy9jXI/Fr/P
imT3d/hikeK2iickXccwbIfoEzVxkm2Z1xTjURWz5uz1meHXLRyodtzEvUzodj3aQbuJEkUJvhjx
QgBkDqHLd9QTlno0tEDot3AwNRW7SXlWP/DNvDB1UXVdUZfnYtDmKHS6y8+/sdsJElUyq6QJvZwf
n/QmjZkPw3v9prP6garl0khpuYwNyiwbNGUIfi5DR5ymKlrqQXghBLyizo2z6U4BDiWiGWo1OdQo
Fo5mhbTPFRrVoNxgDxhYcXP//kH+p9v9TxRDi0jq5/3u//6v7Pf/gGdZvHyJ4ubbrvfPv/pH36vo
5qKvwoAH9q+OAgk7sT/6XuRIv2kOVlgqVhsXfa/+G0+XthZoBpKzumSTf9P38kvQZWlYWOmOqv6T
vhcXnu/deRzV0RYwRoPHiFhIkS8c+urSNkGTGeMYQ4LSQNJPaBaktWkkryXU4HWEwMDL+7p6ZaDg
bNLCKj1OPfPE8Ve9oAwV664u5k1sZ8aVkMIZpmFRrwpG4yfszbIVwpdPED7UdZMW/aZvuh4nnYbq
Og/Fdpi0eDczuF4bcqCDZI8lG8+EVogx6HZWS90LW0ht7WxuRiV90axC+Hkbc5WZ35bT+rq5WUVe
2em1B4Mo2+UWNDBoFK03Nsyx0iEjtLBCiF5VgXDnMjqUXWlzwpkbS2Dq5ITFc92Ww8qZmUDaqdH4
lp29KkK74dw9xk3yNZ/jV+TR2nIQH0lp/KRH9QBil2/scv7cZot5AqKI3smOkgxrCV56vDVxpSCC
tXxmBon0u4QeD2JZgfZaEiCoiYkQQmsQ3PRNtYO9zjh3b3Ge7GIjfY04hRj9lXehNZymqsVMIoYR
Hw+QuQp8/Ny+TV6pEIgvDHHQtCM+f8WufV9XSubHeRxd2/TEdPIYWh0CoxNbUwwqZWZ5LjS8axBj
64Ctlr1dRFWrRg+U41SZV+hQxFaY07mqn+WOqzEufc6GAt7qaNsU0dyF5Y8wPX5mcHpXCPJa565a
q/gprQyjoD6oE0Z6g/RFiZXSsxV5oJrqTpEgWbXJI4uZvw5dIDLv+yL+KpkYe0PEeK5R8GyAMKd9
mxF+M6uTbIC1w30rGYesBzTZLsltC0lFbk7AETeqEzZPkxyBNTcDcepp8hZgb56K5TP22bPjpJHn
hApiaBlaw8zziBNC4rOirZ6rxDF2pVJiUzRryhEtVLkbbUO/EsurM2ntyYFNvXLKoT9OQd8fLTPU
axKhlz67tXL1NqMIe1UgVdyQmfjE6Hirxr1NGaztyjp+rUC8GEeUd5HZTVfVVDzTdt4FOoNH3I/v
Wj5tUrdP+EmclRaLp3mcok3bSOkaCtWr1adfBaQET9czOKtQ8FaW1k77ooTlohdUf04EmkBfuI8Y
9WCZRLsW8X27Iv2qlgauPcqNEQjI83mZEoVK3nmaog5vRRpflTLx7YjuCOdGb/6pj5PimARWD2CQ
SpCnRXZWG2PXTVJIG1HcNYJ1JpzozRDKzYCCZjX2Ga9dXLwZFZOtLEL8oqs5L6EpF0y1dAGNUiIv
MoEE7eTjKYkj5ncVMrewKHdZwq2FHYb2OVoQNqcbS8wpRHgkL6/bDIFhrrtwPo0G78xk8Dzl2NI2
GV0K96JTjtUUT9exCh10bnE+cFLglcpokQM5qJaQPxjuyAmKWI1fQJWNl4KdzEjykP0UUf3EeI3i
XZiLnj1ooSuE0deudL7AO6j3gRS/Bba+ZfiK/tDqOctjpkdDbZwttkVNlTXfBOYhpX0utk7IDeip
fDw15Ir4OOkeqb+fuJNQ7Rz5lNFw7Uo7lb1BFzQHBtkWcht9HeLxNOXpG5rq4VOWYD2mQgt36e/s
FWqWEPp+lLtj0hXbPlQn38rIgdXU5im1w9dGlV9seYChRZME36iY9nXQpxuFxb3S05aNTy9V1xb4
KdrGwE5bkPxUQnDHygVCRyWMet/LCbN6raiuMaqbd/YU1E99GTEBJynomA9F81qVZr8a4hrJ6tCf
3t8bA83DstiAOGyWFOEF2J2kjdjJCi8ZUXHxjopVXulx7GwNvf8j7uf/QsnxU5n4cq2/fFD/37A0
1RRzMRr+dbnR/sdd1bx0mfi22vjzb/5ZbSjmb7ql2bJsGu9+k3/ZmiqK8pujGKq5OEFiObgEof6J
svMTHXtA/pKs2LDAjL9RdvM33CohXmDTKzu6qtnaP6k2LspWaRGnAzpT+X5fFTfRqA0MXyxfa/bk
FuBdY3q5GjwUirKVmtLVqxK7p+se0cM39+gHhfL3M6e/L3ghuM7LxfAJywWf9G0P0fdWRX9DRx5/
gnLw+utrXFhs/nWRy3giOVTGiJm98NP+dpx1Ty8A+A3TC8Gjhuk1YNY/xOqhIWd9hjrRcRzrwUfp
ZAry/OrvwcXfV1+MH7/pNDKTaE+SWiRfTjAUzFMPfp5bAqsrbU5pcZZ1ZD9wmbsU3GXKj0W+++B7
L0/tR1e+sJTUHCl2ilqCucwmaZfbrol9Y4GBQ3Ho5eE8Mle1UhMXFQBrFB8fXHZ5dj+67PKsv/nC
qc6s0LDr0hekol/3V9l19xhBcPyESXL0wUWWm/eja1x4ckpKpHbtXAZ+MWj0Vg5l4rgVzXXoTF5f
QkeAbP7B1/m+AP/7+V10ikTWyE49TpM/mvYWBQ5D6wFDM+xqwvicQRaAI7BlEz70xb2hwWvJm/UH
l/7ZA1w+0jd30gS1B38ZO1+HfTfgRYshmtGEO9wZMV5hct1yR/UDlHsvAjr/9VW/d2T4+/su7/E3
F7WdCbN6cBU/Bb+vRsfTMG2TBn3rsGT0KdgGs7qKR33768v92K7d1i8bG2ALYdedbfvVU3UX/y7B
PZncDI3GY3MKUM9++F7+7G5e7DU4QiW2lmq170horbX7XClWmnDeXx8ibz1gwRoilZJoD/KHG5xy
Mbj81/2kkfz+fhoj9dIYNFCFYc658SflqTiV0Sm6i2t7E50LX92PPTZ8xFB5w5eA8PNVdlWchnY3
4Q23+hIkByXCjm8P9ekK38z2U3I2pJfhSNw7KeN2qJ3ql/KqvM36teal63prGCcQQzLAG/74Jkn8
7mRXymNWk9HwKK2H1Rd7VaseUwW73XXavtVdrOlW8efudrht7ROMS7c82jBytq2frMXO8KVDIPxp
MxHYrgUbsW325RrXN90TfrGD2Ri0X6JTc9Xu4nzPzOjKuTX5jRnhZtM9U9hNfw2KbmFocKMHr8mj
dgy39rCtd+Gh3CWI8dfzOqm/Zje4kcqNN7zqiwXrlbQfY2/aNlvU/smh37X/3s6IRfj3z0QZcyfM
JIFW3gFm7BaSU7yzugDC/5CcraXtDDQMrtSVzf+PZfHB2nr30v3v+xbOdt9fWEJTgKRTVn2ELPiT
IZvGGreB3BCozxHM1nII3LZ5jhWyKNhWhq4657G6FYGBdOCjFf6ez/GjT3G5Q5sTm6c6BL6to/sq
VzJGotheeyMMrBZhDQoNYNzsMRvlQ4Dz67o0ACEhgErU8IYeoNSvFIhg2DtPA6IMXV1FlNUxlOtJ
jBJl8OD4dVzfJrHXhNCIqIuHPWK5eEOJvq7jxuNM7L1aza4lCQ9dxvD5SqVfyMe+XRkjGo8Wn9zG
Rv0bPlrMVDpZPCSh4sOBQYuvoSoaevEZstJ1O6ERXrQLWaifJ8U4CejSzFjqjYYdB4aaHsBbYlmM
fIYCNn3u0XXf4Xm4C5UWDy8lR7uZ1hu8H3raF+MKf0TEF3CXqtfQfla6D5DHn5Qh2mUOXaJrBAvW
VeAHMY7qT8yRXm1J9qa4P1sVd3Bed2Z1K2wy3gTmkdhTUv//epP98Z6Ok/X3r10fhfJgpEXgK0H9
Ck/AK2zNizVKgADdRGgdSl7FrtE+2tN/fGbCJfn+enpjT7Ep54FfF1u+mrHQzHjJl1MTMvVtNMAY
i28j6AxzEsIatj74nj8pYLXLFLsZ/CqfQinwUeidixTWQkUkTaZ5UQVtL6kO+nwYDJS2t7++sT99
qBcVs67lQ6sZTbJHd+04e+b2D/D/d8tDXew6oL0NTXbGbfFcmuphDveO/+sr/7gCwrDp+1sscIhM
28pM9oPtHNBWeXI8HFoHB0RTHCr+fSmDfn2pn93Vy+i7Uh7J2M1i1S+FfI4CeW8b9zoW0H3YPsC9
pDJCCt/NABvZR6XPUm38YIu6TMSb5rYpNM1R/CHoDlI8r4Lx1oYql0cpzGflELMbBsK6fu//+Sip
sD7apLG2/snFL3ZpvWWOlcWUfDivpqOzCzKs7zkcGBPlK2VygpVWAi4STg5W0x2LKD3kmXOdo+es
mytYrYc5G/2sDj5XWnlkgtFioao5eLtoiSt1O9Xc2O0m1fY1ztAllrpsRdu02Ug8PWVDrANmnMNK
qDtBS6JSGdgSuywUcDatiCcbQGEhpr5AWczB7UZzvRpvtfkwVq96dq4oEqPtQNqr4xf2LpR3k7Wb
m501bWS87QBeVxKwJwUdwmwRHET6pKlXY34I9CdDv+3Ve2d6rPS3Tv+UF3dM5lJtO1hvQ4e03h9a
X0bMq2xxe5XzrTItH7qNNg3ed8NOGnZR6IcGSuQdXr0AZLhorqoAaE+q1ONgCxqRIZnw6JV2iaZd
p01/z3wPEWfC15qvlDA9OFXtowzZmaJeg6e4jNs2aY/3PXqlob6aROrPiXZnNt22F74sz1e6/YjT
1VCCaAmxw4HebVnuXaUfkszYRBgDRvb0VQmZ6trizsmwXm41+00qlFvR2g96d8UMzsez6R5BCvLq
/AvMx4MVT7cKZGEwIF+05jrKGg8yxCqC+a840hr/xi+jZG8cqpy8bZaB5sssL95BcXTDCHwrFuZP
oj/kmDXONd7aCTcDoyhm7baMtUZ6n9SWL4j+zX5HKrbCyxSaFPDjWxzucLrMMDIdmKE32niKCHPF
ZWYrl8a8zgr8fUZzV4c0dZPjTvh3oWzaj5rq45G8xqfsLHAZsIGXhmrs4QBhv7FH53iwK/tGiZpd
0U1rxJyeUyNijdw55LiJ1N3Q4vY8FdfJMHiw7SlPZB9bJswwoN3Uy625pqe879JHLRVgoUzWPAsw
FYD/Ns3HL1VRumEhb1DZ+hYj/qxqTxBw1iJJMFOwkJ3E9u+6Ot311anWRxegCs0/9DWXCfVpEDtV
jvdjCGF50k/gfndjaL3a87SaoUelsrpD87cRhnFE5mOKc52i8qyNmwGjb+z+V8Vs+owmt/Aat1qu
7KSg9A0d8N6yd2Z0hgCNjMs42LiwQOfBVOozLBrW73QThXq4otwOEtyy9TR+0Z0WvSeIAOpdTX5i
Z12llgWR7wwb+qNz8mcbzUUhpqAIAP3re78W/txOpJsMXiY1DP3xSF7azbecRLIuoKQy5z1KpF9v
6O/ZKT/aXS/aZyvIZt1qtcG3CT4LwuAUdizwfNiUiXylQdrPkdDjzLHqq6sWnnaZ30G9Jpx6MQi+
qwWvFqJEPI28KjNduUIf3vWeVQD/57VLtnfSU0HCa8txXc9wIU+tdKUX923xWZapdr7Go4puACNz
ReeMhLVkS1u0Ui7Zwt7Ut+teZZTu3ITDuSpuU5hGDtwA6z4fZ/fXt+CC7fxXW3aZ+zlHw5wOQ5j6
GnEDanEIsn2m3hfyZ04Y+P+kSk89CiNSYEIcm8W5dQwki70ngyLLxCtNvly4Eyw7Qos5/Bgfq9qR
yu0qr831TZSGHxy+7wHIP3pWl7WUokczbv6NnwvNjziELQm9bThui+ap029l54pUWtfCxzlVEUco
R4ZfcMu6oxp0G/jVbhMXPMdzrJ6g1Y+8ZOohk+t9XXGbo8bNUhf25KrJnrSO1w23swrzqGDbQhVM
a8ubEhOCUe2GaeGZQYGCrHSZ8SMwllclRP5CWrdY4TCIXC07Rl3e5yHep7Obay0Uzi9Z/ra0AGjY
XaxW1+2UuimO1IrATE5HHdfIuKEzkOhepPFZCUd3VI+VYSBxFTedJpD7y3Adb1Ly6SMfE2udHAlz
ToHPeAsluD5FfCwfp6rblBBWbIfJQ1Lj8Y2BQNJuCn59oxor7HgRcpiu030uOnmVW/d42q/06dVi
0+3nj6JYjaVE+NHTWlb6N+gJsR+hlrYKfTOGRMq2xHN9m6nmWeBnhJCW+aNvdHd98ilE91dPn+vo
xsgHNxxppc0ebrLtZl17jyPHxs4OCcOFlATM5L3JQh0j7owaCj62SCGmSBpmYn26TJwgOznBNkmb
awzAjwneFWx9+HOofm4ECPMHCCbCQ27tvodZ4EhR4MlWD/MOSqGbmMZqzvJ96lg75HJeknOukt8y
1+U6iTGdK0KkNxba2I9Cud9TMX90ny7r5gBGoc2gzTeyzwHOSGmNE68QBxk/cz3sdsyururYuVF7
/Wslxfe9vI0smRgR6z4NsysNr+7BrG+Uxtd5zRMhXc9myXw0fYDd86jmrW+G3bpHzirppUtytmsU
SxM9hPQkn822OY7hdLClcgdBZCVnLwRSuA5n6RymHvTHrZ1gMsHbKArpWsrq62o0/RA3uKhu3Lrv
d4p41st3FdtqmDCb7qZTZcFpiyuknME2zzGC4J+1bDISNbdy1HvJp3pM1ubSMZd3QVKthgaLvyUk
I14jfdymSH2mxqbz/2jzUH6MrzNv+P51hGjG0IBR0x4lumc7JCJW7Q22V4CWw0F015PEH2f2FmWx
V7fOA1ajK2oueCnduRYOxhYfgQ7acrb84IlfBvDOAiNwIADJtxOnZfPSDrK4bkWpAGcy7Uvn/hX3
hWNmjfeU374233V+mNoHo1QWPipqnu6mWS3M/5mQaVeIR5E9zPilRCawwpi/YsPvA+vvVWe1qIt8
w+5u57JM9lrNyM7ZjYbfpR8kWP6s77tMCoPsaFjdmJl+DR0iENGTBqJVYaWsoFfyhsQ8FF34iQnk
oZwOpiZ5c9fXHxzfP734RX+CmhsSdjMwpgEQxvTUqwv7UFbOCxSxQ1Srq0IMB0SOOAN0ZyfJDg2P
VdI/Clr8WT9oXZQtWQHzRG1Cy09y67qpgoOGpxZTzXOQgPGXoJULdjUaaNqST78+r3+CYCwCk2/3
1SbFNQhWp4EdqIMBo+bZ9nnp6xfkJKM0GSOctY1/9+le4CVyLHcEEjqajyHDg8nejL86XOOvmKwd
DPs+jyuvxPRdj5qzZIgD7vsHgz7o11/1J539ZZDwgMIDqoeK/f4IJIcx1ownH2nVuBRxGgRbeN4f
1Z/L9/nRmrw4rdRhFtHc0SfW4loZycCx8weZ77jcWamXts1bC416UhKOylbz8KPlHKA0hbn26+/6
E/Rfe4covzkvC4IlO6J5bD/ltMxV3UPK7aI72CDmQcBt4U2u4BVguyOlR8rH+jeve7ExZhkyoVEX
tr+YUKbW07J26+ATpj2LRP6gcOvNQvKmKj3XhDN/cNWfPNrLwGEnVmCeMcH1px5nfHDAtvi0jP5X
CfibZFgrU4FzQcnpEEcU7gtbv5nCJywTnvGuOofg0VoD0yr4aLj1k1V1GSiZEerVwwl1/CpTX8h/
WLcY4sWysU0DfLdz+QCZ56AExkfff7m7P3jfzIuNq9ZypshD5fijmrzajB5zs9nX4/t+ZWvRGnWI
V5aPMc3wB3f8x0MfbSHofbtvtEYYGhIsb99g5cQ6YVWoUbXxCRo9WSHteRSAxdVTbW1R1fx7e9V/
izeOemMaJUeiYh8O4WwcEqZlPSt42RbtwjrIDCsVTt0PvuPP7urFbtUbKpasqS75IdDfsmGUrNNp
1ji9xUFtkL/oyJRbxTOM4I9r/iOSx/3/X6G1lmzDouA9+YjjsXt5LfOX+FuOx19/929OKXxNQ9UM
411Ty1v5N6cUu2TIi4DbkD2X8+xfWkoEkwaEYUJVMKkBQKHh+5tTqpnywgDFu9KwSbb9JyyP7xc9
sbkOPgxouqElYyqMH873S0M4aZOphdw8mAEzQ/wJct30qhZ7XhmXU2iXCG+2SSk+mn9clC1/XPj/
MHdmu41jWRb9IhbIS/KSBBr9IImSLHmUZ78Q4XAE53nm1/eio7vSkrNt5EMD/VCFqkRkiMPlHc7Z
e20YrRLMIQme9qkoWjqaKJtGb+6LgNgZYJWNYdwDvHOVBGGSivdc6VFSjhNEcR8BZwg4Y0EUYEU5
wQSMSbZuFq9qo94ZAw7GIH2JptEN2HlnojtE+KSSqF35anHWl8V1n79qqbkZ02wJT+AG1PZdXrwG
FGBlmZ4D63XrVN7Beb1wgNdDH5nceMgRjrGZm4aNHslnq4E6bhrOHQAInDMlOUVeH70GRrGBNUg4
DXVUI/yh+2Z71lX2nQ8o3K+KZ7Z/94bBNq1s4AqEb0HmLYCQ3shqOHQSP1nGXLiMKvsSzTv4hPEw
/5V1AyUVcSbIhv4sruwriLbeIhNesMYcy8EOSAgBfkpcr+dJZZhxZyycDQ5dl4PxOXjqnyOwu7Os
z7aZEr1BbIzWCOyMjdUXT44HpVOfXrDImGS6AQ1W4beKqSNZj843fZPBQBhs6eT1NAZK05IjSoZF
QfOQwlKSB2lH0S+pd1jCVpmRnmNhIWwHTks4ugl4ww+f1vWfVeFjJu97X+yvxeJ9uAjVQihl2rOE
/rSZVNYlTAFNqe6R7K7UwdwHgHqdcqSPaEK+gX6oy/5KkIDYSX8fOIlr4DCKE+sypIqJCO62aKx1
OQ4e8p76yU+GhwTQSpNjkIWxSplkFU3EC2vdygyNLZLRG4SyG3LZzkZWrEWa04+X5XXuDQ8puN0g
4LVH8py2zxPJLawmHp2QYV9mWNp65Hbz25kYxZw9Vghe6bprLUiyeYDbuhv6NrStoFsmCetsgKYi
SF4sNEhxYs6stW7ZKelL3yEabfFAzrrGdiyeydfbTV0M6MPcQkS5cWR6nQrrPEqGK18froqyvHV8
PMuJAi/DuIeOv6U/dt9V/pp8x+XopdcWn8kQQMgW1YzTu+j8nwjBgKSn1z6k4IogqcQhN1JjhGjN
Wk/SM/JVdwzQc3iLu6/fq6bOlavTF6vRHCRbWBi6NE8qW11cVWmGYea+Up27Qjp3EWAATqPAhaon
LCkF2lDUo2TiFk0EUYQ6W5UfvG6TGxCNzOEqGsEXldF5SCCwmvvrAruQKMRFAeasz4pr6Sl3xtiu
wsQ6Lya6CrqEVEftSNGGfVUS9zWYGwPldjpk4KG6JVGlbl00jx4zYe0BYNONTcb3FlnjPowhlkjs
pwlQL7KC9Cp69QIQlzNNTiW9qcz6h8qOsOXoXBGdljB1Zd2u4qZZO2O+AX2xFoOPbVCsu7ZbllgZ
EXzx6Itr6p4kS7UXhdMtB7KOMjV2LWahvIEzRw3d17urVKeEQKUstQZW9clVwAZHWn+RwpfLMGrh
k8EbWaElwB6b585lUD4Ysrvy+jkx+I0QEoTt2UIZLMyrPytSvjBF7ngJu7YutpR5r6NZng6//6zQ
mfmJwfv6jZ9IYP58ydpsimC5cSwMOMcrTmTJVJphUd/zrAEfMaX45sYfZwRkti05gzi9CXLFv0FA
TBvLcZWo2JDjtFIGHiODg/bCM8Js1zHCYhEkOcBXuZ70al0ZZElJY1n38aWdtqshbx9rG22Nrt+X
Xvhz/koE363PtF8RuOCNzpnM7csKk9rXNzlvKE8HtU5eNrUWdJiIKI/vkTSC0pIgyO6DyCJgjN/s
cfxhZATeA2/x6x870ZH8eaLEy5pYUEwqDvrpJ6RUulIQ53Fv5M0OBfnaWlgrvSmoze+b0rz3rH4/
duZ5hXiTVFUYa2i/4XkGmOsy9+uLmTcmR7eOz2W+YRvDoKkaBHQf37puUtfV+66/h8JJY788U6Cr
kL6GEz2TNP8k1g52GYmxqSwI5UWx7RsTObi5xi62IuoaGKy8jBr9sklYUfFZBK11niMDH+DjgA/b
l8yoosvOcqe9EF1+jfHxOjSrR2Py98i+6c6I+1TpDrLhNjOQf2kbXerK8FAl+nkFj5Q4jLc0LTcd
9S57bC/UxFyB2/uFk/FOyOGqjvgRtkCpnd3iT+gWpT9C1LRKIEPe+KDxZyApFM+A/W/AyWD1Tpjn
hXJXq/J80IN9kaT9Ny95HjEfRxR4V0GcKf4jFaea9V7b+3BELjQPa0/AY5WKvuXQugHw8OfV/aNt
/P+qwv4owv7P//VP/T/UauO8+jCCPwV17cMqfP3RHG3g3/+VP5t3bKTqv5im2NNrAFHYpv61e5fO
v0xIKKYQ/Deqa0b6/+ze/wU0h3+TXf9s+oJ88u/duzLrtw28ZbjIHAtboCn/yfb9RFDMTwC+0C1V
1W3NlvNsc/y5mWFsQMhouuvRoJvm5zAI4m58I4+wf0NlBg20bDhOy0wlGNCo6efW2BRaaYBxb7Vv
Pn5xfMCer0bqNlY8vnxwj/zP46vRhpAkU4+Upj4hErdSwF+oafIwmOAkFIXYKeSWADpDDbIw/mGa
zlq4CjVni1PnRY96uWigXa7K1K7vBj2pNl1llJTAdPWigYJxTmrw0xBio//wyq//fEYfd5faXHL4
6+v6c92kXxEuZWFxcmZN/ccCAeQ2sHGdEl2rRX2WZOqGklS0TOgurVDaxzd5RcvAnuxm14jOuc5s
zZ+Tf5JNX5j9vq2JYWFOrR8KqCvmsEs17dfXV/i+Kp5cIedBYtEwILJy2idFkw4nEWAHrjDVEhWA
fNH9Dr3MWAaVJNgL7ykpG1OxIJYQXUJLwkU5AbYE2Ahak2SeoK7LKyM1+huQCfWllU35JoZxgeiu
J6RYTYkWCrsE54uvXpHL6587gzq6FB/JHUXrsv/6dsx5WH68HR1HE8cECZ5YmLAsT1YJaOUW1dyi
uorZthOXoVZEKI4t4DvbTukxh5AAgHFOh9pUPG1PTNIrSBV5FdYaXJqwI7sdhhTU0YQtq6/UzSXY
X8C/7/kH5VQoP9NIsb1lKh2Ge6JsiF2ErmYF7a8MEA79gjaz7grzltDpxQhU4LwswwbOtZGqi7Kp
CDD1SEvAi5jk+2HUZz9CoSePI9xB5Bsh2+mQ6LMJvshdwlqRkW+jRA6SyCB78XICGQlN+MX7KrVF
0sDZWrSB7bBv10QGGDosnuBZ9q7nd167S0Kt+ma8HC8XeJqlZVPnmulIKgop/WRaUGMTKkod5reT
NmooIjRJKkxhfFcaP3mNn37mZOeB8K0x7RznYzMRLqpEU0B8eeUEizr3QdFr9kWhBS+MQPJ/Ij99
yDw1Q17T3qWj8vT1kNJPvuE5SBHLChsPyfkQ4MI8N31YIQ2rHyJ9RDw5pZPmsssfiK2mdgwekcwB
jW0xk3i1wbinwFvptd8jWN/zlClrH1cT6BPLNnZG6ZDKY83PLOpJbB+t5irB1EUMWam/DRRENsLo
t6nf861Ust4TeK1tpUHmr6/bOZCBCorjhDQmULvhwh/G4qqyseBZ4AW2ZlGr107Sawf+g9a1jMoH
P8zt7deP4qSOztu3VZO9AqYiolc083SzQJqY7sEf9g6FLmDBThckH6/qKFmiTAJKLXeyoNvcRCR9
5LdwvJff/P6n0UdNx9bZVsO5tCWIzeNXUYiwkY0RGwdvwqFnekjtM6vfSWwwbJzGZNurXngbKlnn
9iHGS+KEjIWpg4jkn1cc+OLkPI7H/pui099eFqmZAnAY5bPTeEloQqLFlqkfiF54lI3QLs0wMM6+
vvl5qfgws/HsuXcWYshoNhas07rWCCPCC/VJPxB1oW+koM8r0ZVhpf7m4zs+Y8wvmaogKt7Zcm5j
GJvbCx/Gu1Ajuzb0OD9MUeovAStAvCkhKKzqbKRGkYvhm1Vy/guP74yJWhVsQ234gI42P94PP1hh
o24TTW8OvlG7ajdeDbW2bFKJNzIGtJWuiCZNv/nNvxnK0rTt962SgB9+qnCNCjWGVNgVh8HhOD9V
t4QULqeKxJShfrVID5gcy20hcBFD/luIdPP12/x8zzZwEMs0DckGEAv88T2HMjWQEvTDoVcCf0Xy
+XhDKDVR213TX9WNeOWSxM6w2+67b/hksNoqdUH62Dxmy2Swvq+gH562AQq+aGO9ugIqM12qBYQT
RctRfwAE5fCGIjDBWe8WXp6vpzj1Ho3A79bmGJfbsrXbHyxHnOW9UnzzRLR5af4wDJha0Mgy9ubz
O1c5IxI+DoO4w8fGTCyviHFGAmV35i4t+zl9sPZup56ouCHxyLqIsQAXzp6Ig3IRD/2bHXcwz6yM
MEs2LeuAkB/mI6tfpSrjqAQr+ZAVxbT++gWetKdNm8/DYSfK1eoqQIdTDbEikkhT4km5yvJuWYMa
V/CIYxBwZlVRlq/9Rqx78Mqo4b55hSdjB9ohJkzDskxgEhon85NZ0PMzuKl9AzMlQw7ajHIramZ9
0oOGRZFo5jovp2jrlMM30+/JDPT+uzoGVRoKWED5VI9fkJZE1NyDYLrS+zBc1XVeu4pFFqjl2M03
T3e+hY9jQZBgaahMBpTu8KKKk8+jHXutsUIZX4+JqlxavXKeTYriMrAdBIAtEGVjeP7mhR7fns0R
w5ldr3QtWF5sGv7Ht5dy5AK9Vk0H1XIm+Ip4cxBbTezK9ErbWmTQuX7np9TbsbAi2f3pqVQ/cyvT
diqkpQVdOZipaWRv8JuA9/768t7n978eyfvlsUMXuHMF53TDOJklzSEg/yFOxkOaNfekFs9h6BAS
bDq8521H60LguaYEowZPEbbCc88P60sQqtUqDpN+byVh7k6DERF9VUjXlsTyyVqzq0VAiN6z0aEd
g7ME1Sy06B3L4jIVERmJGC4XzWA8tfakISpvh52Oeea72fh4UvpzcwQj4z6e427Ud638h0kprEHG
qn43HZIIyadD43iv933sFtMwEWceGMoabHC9i+xXclIXRgB7ynHa9IZBdC9Gr9aXQTq1P79+5scf
Glc1n3+JqmYYCp1hcfKh6WbZxa0HugsQnv5m2m22DbLSWpZpndERUoZnO80h9HvqdzudT8+DX5Y2
aFPYWjpW7pOxqFqDkZtZrh2IUUjIsQDyPIyO9s1K/2nEM4fotkXMDPHebKtO7s9rfAl7164OTHEI
+nXzkXYIFT4EON+M3uPveX6S8Ct5mBKYDX0WcTJ4dUmAKGi+6kA0q/+E6AqiVebshRbOhsyaKBgH
4OjXb+9933D0xVAGYaNItURHiIai5viDtgFad6wG7SHiLIHkIxDXsoRZSQRWcxsx+bjBOPYPrXBU
V627ZmkH9NpqaaQr3RgwwmY9aLrIqr+baY5XuvlpzBc2f8M6ceraaTUDxkemk1rUHoRqsAEJhfYS
CsRVHhlnuGCQPHkxyY+saclCqEW2Y2mJKB0QT5VRrAg4ha0Tw/Q3KImJmqqb19xH+J6RKtcgzvpm
LjaOO/9/LlfwDB3DRpXEiDx+jjBdTE3Ri+pQCaLWJuzK6SKXqk+sdbe2q6Lc8ZGmtDogrDp2S/ex
s2NIX2IKXmSgkC8jnPpM06aAyMbav+SU1byaNCggiYbePgWj/ksQCrXzq05Hq+mHuDQoEnQGZJy4
MJ3zQNiZa7RhcQk7+gWcR/nAxFAZtFo065I0eZY7UN2XhGw4B2yNWF/JqsJ9Z9JHLGECBTrY9rBN
g7NvxtjnKYLqmGMLdZ6bGWInH6otB7DdXVAedE8SLjGiTvfG0tiZSjfuJBnS57Ua2Nuub69NMkYf
vdR2ngGGgu+o0jUzb+PGklQaYVYjKtt4hJ5kBDupa9nr15d6vK1/f4s04ul+c3inO6LOk8GHKTZq
MySMhKodktFots4IEEkPRbHIB6rUzURj+uvf+/zJs5vXTYeHMxeY39s1H3+vSUw64l5x4JihPrWg
QEjbIuc5dCjDjI08c0y6SV//5ucJzaagqluGqaI8sE+bualFkjRxV+UhHzRI8CIUKyC7IwFHw3dm
x795nBaqBjYozjwAPlX2lI7OXM1P2alNnH0U+Zd5FPdLcocIjyIH5psl8vPvORIPJ1M1tURJlff4
9WFgCQL2IPnBxixy12OdX/pkrC9GtehcEr2KP4AVyu3+L2SSCfGn2cfS5aeBzX4c7hiQEI5JNifb
49+r6wagQxdS9egruZ1IkpidR91ahjV2S+kRbw/F/qxSu/abbeZ7Delo3p6rDLDt5PuRkNPK8U8P
sgWeJ7nV0FH656EMBzBKxfTQZOalKE1CD5lW13GoikuFLv06Nsm8SYKqp6+stAslg/tpd1n7FIsM
i7is5xiFmdiPL42/lvy7F1q09cKza6xKQJWWpdFWQDo7/7HF6JdkTrTkUw7XSCvITKcq2G+Tvmn3
+ZSf/8MRO98rXRdKxXh2abQd32tReWPadwwjP0hq/MQeamOmTza4ybj9+qc+fZAnPzW/8Q8fpNdC
oPQ0JgC7UIclapgnIjIQC/TOY0MXTEDZ+mbMvhc+Tt4kpxTO9pQRDIs56PgnjU6LcjnayYGhqu4G
g4RjhAkOwN28JG21DfUlbNbMrXpxDQu8WzFF5JdqCgqX7n3gtrAk+bgADAGpGF0lLQjmVppq7cBW
W9OalIe8JuK51IcMRCdE5klpfs3HCoTwGJwXQzUVdAvzicRKe1qVg53vmjT77kZPDoPcmE2/hdmf
2Y4a+ucShjIWxL20MUj4zm2YDWd+3bjsJrVaZ6kyrJzBuA06vcEOkjizNeTh65f7aXqYL8CgO8Rl
sBKd1hOSvqM2H1fxYVDIkVwAkjV+pb3Rr9msN/djn8abr3/wpIDy55ZB9dOV0WgUcRQ+frdqRgMo
CoLkoKPY2dmdh6Jj2po5q3JGNNnWV3LjMkMgsiqMSSLrgQJtBsN3ZbHPuzzuHLIiXTRJhRbl2vF1
tJVjUSrxk0MVjeGmBei9AcdLWpCNIHLR1r8EbPqt8Afb9braW7EmU03veE1ejLfPq+wfQfTd6/i0
EFEtZq6em1VUWOBmnVxULbLaVszsALfcfgTwmKwmfMyuGSvazdcv4qQ39v4iqMZzMOS8TP3ktBDh
2Cq1LM4Lh6IWMXBb3GEQrwd14YNC092OcJYdJPZsrdl8YWSoizWxHO1u7AN7l2lFtDQNRaeSkEXx
RtN8yIVJjuioFlThmmo6s+bNHpBj09x62DW/9QnyLI4nCXhTrDWs1xJNg3kyLxmkUBZGQL3RsElA
yYYsXFPntL+Zi050ge+PyaZKw2REwAOHuhNBIrOBaYu+yw+d4v8KO/DLof2YEy+zNEPT37aEBJGh
G3o3uoJAWPFacr5NbbzHQDiRLCSqb/Yqf/cBEYRhwmumw4Aa8+RM5E20xLC75geF/IYlCcGOG48i
2oWFvGP/N11Axa2jWtlb5XQnYFdsu+8OIic7e4o4DFNJKWeuvXIAPNlU+IrWCqXJ+xuNugF+pqld
GbH6OzWtyE2tutr4qmWv9axr3ZRSFqjsbyrnJychLoDc81l1Sk3fpKF08gz0yI/p5qnVoWg6BBxT
n7iQhB+ySP3h14UCOTBAHyWxCYBn7L7ZaMx/+YeB9+fHHWMu3jEqqKUdf6Rq0piRlEV98IfwDUOg
cU4xPL37+vM0Pz3jee87P2Nu0jL5Go9/RZpwtrF3tQdKq/ZGJxl0PdGVhuHHeRgst9DYScl8rwk/
XzdoMUDm9T36q8C7k8UUH+Lcnn7IKI8vMztCMqrF3tPoFP6zT3z7BnBigEp1aNcZBry13TR40lsB
ijWtYUBTsNk2gMi3aeZfeV5P3bTt6v0QWPHG0oKnTibpRh9QQ6ljUF3KmKDhzOsVPNWjs5+mIb8I
hjJZWL4V3XWDBYOxFskacTt87LKb/er5S1mu83HfEbqBld8oz/31189QnGxd+G4NlSFv86qoirDa
HD9DwgbjWh/06VA64U99tPulcBSVJCkHkHxOxvl8prcBsYSi33j+WLz4Qf0ct9SLqySGwpmnzUVX
VMWNHTSe6weI25SZ69hFttwXGR5z5E39lRmQDO10JoZ3gbhp0eajuNA7T6xIzEiI253Ub27t0xiE
g0cdl0KAQO/xyUKHZcFKeztQD5wdmgWgTOUmCwPv+p8/QFosMw2Q3i2HlpMHKEO1dwZckYc2GVb5
ELr+aLkKhXIZVGtba24DW26VwdiETHtxny06NFFausn8B7++yjLyo/SRSCxtgZPRnR2UVXMXhz3x
k+GSpNAFH9ui0PsHkxX/m4nyb94+VVkNhaejMV2hfjt++/3Y+5N0GvtAAh9QuzwmFMDO2dpj9U/O
Jr0JectjTZZWlxOfjkaTf+BH+YVR1sZCGlR2upGAsyLC4F12PbAh+2fnWCSZtKYDJiPMZ48/229F
Td5ipwrWrEIowwVQCNM3aXMK0W9zAmy+Wbvfe2lHUxD9DvoeqMoprgiK+ce3pkXwyINAUw5DTGqz
R84krWH/Opm64ZoUiOKiUgLnoZZjgxAYjhceXfOyx1m7zEc6w6ERrktVHYnlmwQpz0wpEd2jQa5i
O0xWXw+ikz0NH6FULRbquUtDOe+9f/Ph/GDFuUU0QisOuaJoFJpz56wqpnAZK0L55qjytz9FvZB+
p2ALpZ6uS2M/JT4aj4OAUMD5qySKGTGEGzO8Dl/f1en+8c9tcV+CwzXb53cd8YfbGsyGkAeCYg7w
muGgGj5hwaOPpVlX95x/CY7Jw7PEjn28kM5D4wBOcVSPbJnQn1ZC4+tQo/yf7ebfrwnitk1VFo0Y
88LxsDByh+bdVOkHIlt/s5cuMrHppHeTYMn85q2eHBz+/BSLMC+UwtAn/XtsqoFFqLh+GLT0Hhvk
uCCMFCOeMmf55H73nS573s0dj3hmIDh86AiIpaGTf3xrvpEz4qfMOTitnr9KclOWmm/HuP8M2Bg2
qoenoRdWvQqDbDt5tvIGuNaeFmE2IK2WHDmuC7ynBlKuR0W1vDN43YRrU/yk7ZZH4zdf6OeVh9oH
XSVsNnOT+rT22XdDSj1xim4J5YLvNYn+p64V+haNkE6zTbRnVRaa3+yKTreGvBRWOdRi1FvZ1dMn
Pn5IXdHNMSppeVu3Qp6R4p66KSSI9Zgq41XVoALJSJz8wbRcrGJgx1dTGgRghqfmz+v6P5BuXhW/
stum+vWrufhR/MeRXvM/j//v/w/ULkPdQfX6YbL4JOG8C+neKOe/6ubXkQ3rf/7N/7ZhCetfOjBb
jaI+lTKOoP+2YQnjX4TIcS6fSbsqcRD/FnIqNkhdPm3ShpFSmeyi2Xz+tw9LcWYQr6mjv5Qa1cx/
aMRCr3T0yRGTy+lC528UKCe5SHmyz6WXjIZQL4p9O3Tjo50ZpM6EsKJ/J0lLPtdMkl8RMJGNS1+M
DqlwFdw4BUh9VMCf5zhSE1Jjx+SWG9XZlFfBo4qGjVpLWzvrLLdVvlgveOuNpr5zYuH97pQxhu4j
g8jViiwhzDUgAB5JRxBcN1Hl7UIJqRAWo6gQW2ecdNqca0qdOrjOLQtsRGbJnwRjpZet0qIAMIzY
ZXedrEWLiqch8A3VYnVj6slAaE/4s+pbqOVmGyh3GRWkH2bPVXh5UPCnCweWeannKVxR6fNPQAV4
lQvvZLrqx0m+hRzgf71fS03WHTtG3QxsFypZsUwCdboZTf7XMHThTW6Vyl1ZD+oZvpuYv9XmXI3W
roVERaZLDiYpnC6sxiIQzrKGjjvsgje11bg5Aoi5EVCHT3oB9V/FH4DfWlEpb9F0QyU2lRdRx3GP
aKaYCNqhXCqTRapNBhrtMMWVPPfrJr1rUlE8h2buPWuDNhBq3CrjsJzklJnXwiumC9sgpd2JNEgG
hm8QmmxmrQuMGNo386xrj6GzIBNk2EX0Q6p5o1c+aoJYJ6UW3l0zWCn8Yjzq2xEPfsmeCnuXh/rz
gLYtZouRdsaD16XBdR+LBIJqpbfFwjKG+pHkF/MFYY21Ra0YXAdDV9+Rv6I8dgS7bq2pds6QamSu
R0DkmeqkJB3Ug1iKVt4VjZxeTLzwb+EYmWI5hnp9NUhYYOydnukND5dDH0x4d4z+ysrIIDDbiVj6
0k6vDTUPEIHM7n21F8+sPfH1MLTeM/lTertg7ySWPo6yFYbIce977wCnbg1xMrgcwsi+mLIufxr8
Rn0qg2C8DyG5XKtzWFhl80cQpcQPHOFIYfRUxbUtPFStWjVu3msKx7RUAKmx7Q0FyuqsjKZuORLY
5pKb3N3jLLgKo6JejVhw3DBnzg46zilJgIxu0dXg1uua7yFzJIcRgoibpealxbN0KqyKMETJ19b8
6zRu/ZcJTNumr8ZuKRq+TWgpsOqmKr7ArxVfoGkObxINH9UYkiikkVy0MQJwNY2p47mSRP/5hMBv
6hQEa+IEYIYi8q37hL+vI8P9Vno564toQfC1VnUdkE/vpmGi4sGrnpwZIB9OznhBGln6O3Gy4VI2
Y3DhsVt/82RIsERM5nIdReo2JLjvIhljDCGjbjwkY2iF1GVlsu6Txo+WPol+bKv8qi2R6FQ5ULca
HIvGZ6p5HbzNuIcYJCwqdnAcmzmOeIgKiP+x8eaUgiEsCoYO9JFVNmjqypR5S0t+vJBTo7pe38+p
ZKRJZDDdDqEfuNGcPmR5EOXqZQQV0icfgVOvQ824TZJVV/DXLqxsb8s3S7tio2cGsxS43YYS9F+4
j6YfirlAcKtLNtrRIdIhbd/V4NZy794MlxIxpBfjrttmuJ+oTC8db9kp11n1IxvuSz1zh/RM5FfR
8DomwTbqwd7sO3TsraOtuv6mE3snvERkPDAtkYJenGdR6EIf+oEBtfLjEbr+mqretgmv2gKC39of
u3BZtN1lXuTQqN3QW0ZmeBan6yBZZWJvWRQ1XokY09ptkx/0fpXl/TLGctguDPU6zkySA1dhSlb9
T1tsIybnNqHpQCIdBNGQO/PbRa798MpwXVnjMnCsdSX2dvDoVXBUXjR92HikTxTdma9hfPQApMpc
W3lxu2mN9m2I6jvCDLG7CtoZwyLqzV1X6vs4kT9kpkEdPITm72Eg1wn/FSqAekkjLd4ZQd6+VJZj
QNhUGoF+Uyirpu/VbcHB/VGXXuFWY7lMzG5VOPoOeda50qXhHPC8zIyCdkKs3KGQBXKgGwtSTlck
MSwyeN0ONlIsq2ROV3d6aLp1KW9MUSpLral/CkvBEGxcTuH42DfNRVLJh1TYeNuz4QmV4HmbTKua
JU9EJCjZoXGBPpxceB2PTij031PfP6mZ+KkHcOTMQybt59h08qWi35FAudJD+6EMf6j86bq8YAYh
9ZGmdNa2V0hXFjK7mJ+iRQHAbOD/QNESfbkvJ8wNTY2wLCXXWIB0z7pdnFxhJyDxI6a+nW7rCYVb
Fq1MwuksVq2gtxagATQYe8M2KX8VlULmw6unt+shgIusmLuC0DsbgVMyaKzoO1M7Y5BM7SYmtjDU
XgukXUnj/fSU+LzIQPo0+Vtgju6YSHfqX0O7JnrlwhLZdkhvJ2pZ2d4wXicsH9I8UIDPR29Z2M+j
GW40UNstqGPgsw6e5qEaz82pz8AuC+7MEiNpuelcwPHwrJolDEk7DXnmke4S6Vxelk56U5Fn6dnj
ZUMUfSiii2hyXgWq+LJ9TlWCy9tRIUcvaZcweLGpZNZtQvC6DQY63bXZdZyvwjpbjvarbt3BfhaY
zm39PO/XHQHcVXEepledfpdFF3bAFvsprS9Uz3dHOvJ16l+V7c72zhmFW4eEtNcIDXFlQ+LZNNnv
gGzpnCjdCv1xRV0F0JmzTvToDCFvtPDtN5NKHBhVSmdnWvSQmk++uoASlNEuTp10b3m3oX7ecJQu
9LWGjJrYEorMBopwE5GDE6njcyq9K45JCzM7L7wGwb9rTo9hRbVr1WjlMhivK/KRbBeJz0obEGT4
pmvg2FVZrGYCGlbFOCRb90nx3OGX4v1u87PJ+102j7I4E1gf2n1b3oXGA2E30LoIUl1SzwMouohJ
hmkA1j3p96N2TdYI/YAzvGzMmHf2nB+8U+utZlK63KfqYUzuGrV/iZVVwWszzgwWN9ls+umXE+8V
Y5Xmq6l2E/OXF+0qhD5sXbYiOgxzyLCpL9VmL5TyPNIhZJds04JnEZsL36PizHUT5G0iA74xoPaZ
arvUcdGSJyCcZ73fWpSxQHbK+rIZdh1T1YT9ddpJiNE9GU+m5zYopYvkMk8vptk6ZJ+r7e++fej4
gpR6k+a7qntOy62GeJwS0ES/Kse5Qvj7EhEkbVICUdJVVs2RUhbNx8uYUEfiWunV7lT5KyAPXoXv
YXOxObmUgX9nVtexTzxo2Sx79tSG7i/SKLukvucm1XnYD6umwzVcgi0tetfq7qY8W6iFqyXBzUSO
ogVItHXDdpsWJWvVfg51is5aLVpns+t2zTDLgDXW8VXCfqyn+Nn32aOKQTttF01IFDDbwsBf5ibY
wM4F5bsseDAjIzSeMPRfJYS1esqNjF+y6Qa7mVuHawJ4Fkb/OynuS2Mr6Ncl/laVFyL4UUYvUxy6
rXQ/nKX+RmCgvRf3/yoFvJ9LOIMhupRooehdzVWgD5UXUwsKX9fyZD/kHiMWTWuyok8hklXolIyt
MM9GYilFk11Vxoh/prDU7gW+t7M01UGey4wtS4dpjFxFrXsq8NltrLFpn8wo7IkfajoWqUQ8ImG8
LHqVuBpFilv+Zp84zEmxryTpiFdNG1ZbjBjGLujVfqW3PP+aXuKm6iLeqZN0+4JcG/xa+ovd3Fa5
2BUp3+A0b9YC8Hl9s24ceWlp6Rup07d2SJYmm+jFmKE7ijbJ4FZ6TWDktEIraq1aqyh2vobnLIjV
JT6drcfGZDHU3VZPx7VDq00pS7B+vwkZbzapzHxCndqpvwwKJV+r9OMc9jDzV36hpO2FBA83vozq
vSjeRKwPC8wxTXrwx3Q/VoTfJoI3GeNdN4vWZT40aT+L4C7x2PsXpAtnF6LyXXo8zHgbv+6XbUNb
wsmiM4c1RDqAIbrsvuFNWIQxuc3IlHgzNfXbFF7qhoI/8EcaNGd8ajdJyJ5222ZnSjA+aj3NZ9rO
82BqO7np4mxbqAykstlPtnWrIctIJn3RBayA0V1exotu8l6CvNj/F3tnths3lq3pVzmo60ODw+YE
nO4LkhEKzYNlWdYNIU+cuTfn4Y3qqh+iXqw/ys5MSVVOt3FQwKlGJQrILMshRjDIzbXX+v/vt0Dj
Nl+d9c6AVOrKd7G3110KUIYrP+ktv7I5bn4Dmq60NQ3C5dkZvMaUrLrdli06z9Pcnd77zOtDW5UY
mocH6s31vDCK5mitaZhPXaKonQAaUGvo+0SJ7wqff0Kv5f8zJo6Pnsm2GUn8mIlzIz+lX9ruP86y
x/qTxNPyvCHz++u/N2Qs4w0mHLQYtFGY7G1O8u9cnO0ncHGQVTKUo6/CNOa7s9Zy3yCaYD5n2MBx
mEnSt/zej9l+ZPEWPS4P2jL8wv+GsRb3HN2YrSXj6S7kHsTOL1c9pjOr1OxSXifVV/DNs97Clewi
SD7hXNY72bJyE63lliizWeZr7tNnZ+4fLrwv+kF//w5e9YPYexaW3/IOiAvgFpzZKvHQgy0xnS/H
NiwWr7nOhofKIUwXQqOvfX56A790of93LuEXlvH3bCfVl8/Z48sm4//IniOOuY0Q/OPL/ClN9POX
/zh/rJ9f4N9f9905Lt6Q3cUDE6MrOk7xZI74dn1r4s3mziP4g1E6bgZ6jr9f4LZ4I1jkNrgTUna2
pH9c4PwI2T2yws1WsN0yxq9c4C9H+rhRNiGK49AK5Z4xMWy/vL5bOUlz7RNqNzePD338OLeKfE3u
BLYSMHXcJD/yZj/dkTP9M2bkq2H708ENA60yjVUoW38nctXJYa/MyYpJoWrzUE4trFxijvJAobc+
7hqdrn07Of1JhanpWhtEgSo4M45Kxn8nHQE++EmrAie7LWh9dk5RnvYTf0gL9575PYz4NIVlxdk1
IwVvcAjpGF5hO58/kcIu5yjWpYBvrTNkbu3+faub2ULIdNUfqiUzP2fGyKZIAsdO9xmAaISJmSnB
0izKjKgyztAq+dfVUmUP/cpuOEi0QlHr0QK5gyuGiL20HwkSz6C8W1QuYWlV0Cx8xFVha7ryKyI+
+9yzJ198WzV+6ab9IZ7hxR35rzYJAIOGIn8jYv/4xrx61MpMI+L3kRCa4cW9+furv92erv8G4tkG
PtucYYxKWV2/3Z38hL/LOIlR9lNX/9nTx3qD/kWggcIhwUu2Uvi3p48JDIJbnd/HA4hb1PuVm9N4
ip7+o+jWnsL3GMaLbS73rNj2zUXlCl7XQUqRHcUOKKBayyAQm2v74FOGBpiQMfVrE4k1klvCBOy7
i5dMP13M0lTHElEJmeJe9uiOLbsmfU7ubFwqJ8la3udT9zAPTUed7Wqn5L/eOu04hzYi92AuuELt
tFoC+tMqpI+pKJxJ8C4L/wQBoXuTWrNmoP2El4Rj/hLt1XRW+n1xZxeFuAfjJGSEuoQISt78eVOX
D/Tc2WGtMMC7WMWQy9hk2pb91rAfaUq34WgsbGUz5H5xI8LaZH9rdB27fEuX5zW66YNUMXRvmkno
R2re5cLfPthA0YgLr+O3ad4a0NmNJDmbFsd5SBjvnCTF6u5U4zZA7Khql26pzvpS8vSsSfTALRbL
L1YuCJ1yrOQgNbc9VUtdf1qRIO7b1UluY8ZId26POH1q9Iw+WNGeaMgeDnWSWdeNXKxd5yDeKcti
OEkNtguGu7CB9HX+s4gT4ou4vjCc1z4RFd46BXHP8AC14SZ08JOLKamhbxtiPI7tuEY0oIZPHYwa
j5Ai2y2D1NMbPCU0LRpO5gkUTmdn+511JMgtzKN+LnOEMrU6p4lN+yRu60Oc2YTzlgWJXKlDg89q
ZX0uesc8qFzPLxyvHd8TEK9CqcXujUOK/eUylzj2Ejm+W2RZnrSYcGgsNC3xdVV5iSS3uPDnxgqB
KskzEYMucJQxOkHVoyvvEw/ziEzT80HRdu7z0YI1rvUR9DYZzPAoA4EZbafrzartijTHWqC3ekfM
Ihae2XpXacx3Ot9b7qbRyj8maavO7Wy89irFU4kNHDuJzLt0W0BFXQ5GO+75uiyTYWq8dF/sKi4u
BgGuzE3N6fDrtc//2zL6jyukF4PV/xmT1O/rJ1PHH6+fbx/r5B+smrzm91VT4L0UKGYdDICoYX5f
Nb03mzSBCfzmEOffz1ZNiDdoUviHOan1RLz5fdU03mCwQoJL/c8YlbX411ZNZrjPVAt/rJrbaPXZ
qjnFiaAMzuIjw5zvR8RR0Zj0DVmXMTKphKSXnMbEznay+iRDzxmgrK8DWdMaGJKMPBVf0HxJNvA4
4WxRs+RNpFWyIhi9fmD6bASj0NeTxlPVY5vE43GmxdXesCHYzLpw6VZ1zmEG1x+ShTJbdIOFDPLC
fufI7FNTuu2+TEx1wWKBdqLw+8fMn5jR6OASAVyhkG8A7gdu60wfl6nX6YgSh0daqH5SN7Sn24Ew
8Mk0/RPljGKHYa4lRdBHRexVgpQ2XebcmbZu4NHznGu/oJ0wowammW0O2zBzsxDpdDomXBX1MPG8
MOI2VH4FE4OgouOMKNpgHNV7ECY9qWgCvqHZLHeZPxPOlaXLF9Sfw95vXcB1HqlotY790+w2LmKR
E+Ihazt0SvVV040eg3WjAsy5vB1n2Lqv7ng0CqB+i07z1TbkPqXzc5uUiweAzBuc0HCzIaS9cYNb
Lt1hAjuf1sHnQzTksg0bawPSOE7Sfk0+l72qHso8cW+8OmaeJaf13DaXMcJvQLMm66Z94UoNjszY
nTAPO9SOee/NRbozuhQRsRi6UPW6CvxYkCIjhDwhMEaZAap8dz/Mq7c1xG/TZit/mQQQyE1stGjP
nyZnBG+mYRmPGgFDM0F1M1JRl2kSc9vbFdyfM+Xx8eImhEANthUsXs+MRpUgxEZmF7WHXbGpzOvK
YeJZZVN7NhABDgoUBBoVDeEDfek/dFZvhVIN1kkys/UTqwSUFuvqbgTd+XYkoiVKk8GF8MgGIiit
PmaQSK5jOc0TgY5ZezcM3XDkYsbfCc2pDhTb5ft/L5DfSkQqrh8vkGePqk8fy3+wRvKyb2ukp7/Z
NKKIOJGGbIXg88rS3zZ1vylQNmneb30N/Q0bsY0KRo8FxOomDvmtstTfID5H1UTHwzGw+Nq/tkZu
bYPXlSWYzdfIpY4ebzE2jXaECwgmYacYZDLLq4vsuFYTzfc5/VBz2YjF+DDTGAmGajprZnVsj51i
cEqmDzOODzgPTrtq/uDI5H6RO3coTjxiK5dOHOXDtdmiRRiN6mtcrbeaudyn63TbG3kdjv4arTpj
MtErJ4RN1EFjSC9knBzPGmTfNk/3fu9fDHTwAh/ZM7mhY5C6QH7V0oFoWB7F5pipJRUWKotVtUxM
BgrV8qufM4aQ2Vk8Lg9lbxzwKZDZZNyaneOHFsjaEGLOweEmo0q5qdvxJjHa+xQ2wNyLD4uefRmI
+mKq3jAmNN8zZz0MiGuG3vtYNtAarAV5YzyDBx/cy9wro64ZuUHTtzNLcdB5TtCNAKKYOkZYEx5l
adwmyWREi91+6azpBp+Gcc7JqtO+CzT/2pzrIfJW+sqykueLP1YMU3oSumqko2bq7JdmvNDpu7PA
G2jqsuSzIhCcvuYaMQE4ahTkLk2jzl9XjdJZC8yyDyx+R9AaNzaLRmiX09Nw59pbpR8UzoWvFcax
Q4obarz0XUE0j5/5H0iYhEKFtp2H1EWd6d4O2L0frQxrdsuy9Afp9IdkKUg/0vtbd+2nPTxZlLoq
kdZRg1gEKXKG19nus0PTFUf6CHhz8YfxcmVn/Xn2moQt8CfE6d6B9VfbJbOlHcAPEz05TmGpACJ1
QIaV2WewMZI29Jam3uVuWZzI2GwOovDYl/SF8xXvyW5E7v7NXf9P2DH/65R6rB4/XsOCx7T98rf/
87J1xSu+LV/wDnEC07NCI4fRZ+syfd8Y8xN0aZhytqVoE8Pzk+/Ll0n0PD/jmb5JIbFZ08v9vnyZ
NssX++iNhyGwGSNr+9//9cLeSnn84v8/t7u+GgS4IE1wnKICRtznYvN42jc/q/Rszba4NpYmclJv
2JOl91VWefaYU2aerY1WRlY+NGEBl+2IFs36YKbAP/BqO9FqVvInszFO0rOl9NubodUMnQFj2yYu
fFV2IgTy485oo9XzmnP26uk9FobqzM4WeaaLomTspTU/cfw+kX/+WMC/H/WpP07bYqOCvjyqrepJ
0+aMElWtw0Cg4OCf+Azg510ph5GRUxY/aqIZ2TX1AKRXVSKHUUSDwQRnMo/87sFG8XNFHfmRfV+N
7MgizVfZ1kjk8bqOAeZE/LmJ0D4MpEEtwQDeZ6UUZPnLLo1VzffwRkpsm75y78yE4rmDnngELC0j
kwc+ox/g2IH61SexjyLIct8uqy13DW22qJ6m9tpflpvCXhEJDs39Yqy1DMDCIfRJ66IPW9cdv5Se
6kVg6AKNlelMy1c8fAQU1kVFhT36i/OwtL0fVJqe/2zc9Ari8u0UWyaNUWFzADYvL0+x169lriFL
jBpGvEZl7kzOwPKEoOqZhWvx+Vh9NpRxNJbjzuoeaixDbnoDhySo9Q028zYGru3uM4UoKJ+Pm3II
hgE1D3+cdV0YF1nkGfC6hHcQUvvJFbK1bl9fINyOqHZAV2zdrZfvfm2KXiY5YZQNsKYoYTdCmEpW
Hz1bNK6+/b7nt+L2W14fBbIRjlKfnR/+0pdHMVw2BhVTuchdaoFJhe+3jq+HivCm6mF1J6QrTSbD
Pz/oKycG3wwiXew3m+kdHiYAtJdHTay2w4bVt5FVN9VOiUo/m6plU+ll+vxom7nFXkUQVeMbCbHn
FrmFsD37vamnPCJRtmpnem7m7wEzFu9wb1tRA5X5aHYWmzB0L/nej/3hgvX0hl6cJt4waykRBxhH
TOT0L99wrpkTasqC0zQXS9RaUx/axUjYJmYGdEqO3LewCsN1jN29ow/lPoM2GWq6ckNpePOx3aWQ
MDVCdeHIwfgxFaNbR5SRYcHwXOCQ205HoEE/htVGRq5M2z03pDZdTriBjxyl3/TrUl8WeVJHi4AD
+5/Tkrd1UnN5E3/3bnaw20DE+xnX5e8WR7zym20RCBUdU9brlx/cHjUMhQM6rHwU7cFsUV1mHthB
U3xl/BJ5LszFP784tivuxanmiCZQSZOjMUDRX133ZaFJFK8cUbXt7dIgj1tYuaJCo3/WWT9Z+1+J
/7kSORpiZqYHHlgJHm4vP58sCr3tRNtENlghPIr9nrE52aAi08jOszzCBipCM68oPD2Ebdn89c8/
7avczqc3wBMVQ7W5cbAwRr58A0OstehskyZKHD85KmUlAFoQt126a0yaoh1H6WI2u6Fu3WBoGohc
VsOSY7sq7IZ2DFGCusf66PsIHoDTW/0t0QLLTtAZDDXaiJGZCvoKRZ1C2UKCXHvpxG9zyIvtQGHL
pDWP+iKbI6M6F14ONB6l7VVVFw1pbLa9m0Y/uelyzbsd06E+KmMFzj6nh7uyH90ByoJh1/eefMcV
q4fbO2pn5C0Z4qzTmX7tXZYi7DKkwuLl8v3NBZnKT+fwn1D7/atNS/58To/kTG1I2S91n/XL8ef/
9Zft738rAC3xBoMEG0T2mvTi8UX8VgBa5huqP0JisPILfPybhf23/asN8hp7HFvobToPGPb3AnD7
fZuViFdRIUJX/qW8mlc2euiGyJCwmbKoGABpwGy/vOqxXI1GF2cki45r2walP6H41fMCcfHolcPb
1h6ZGBatceYrEX+ceEah6hdG+3HOiYKgy9aZxHsI9S435qkJe83rH6XtqHtsBSizoGK7/a7JeywI
7oi7aV8Tvi32f37zvnp48ik2tiMPMlB2MFqfKPrPythWuZPUW80IbWOpgO20Diq33A5zgKncjmRw
VSiw8+HDrx8W6AprMhyTbTT98uT5s7IZgfhGuCRE64qYXFWmEnp1CabpBNjC+QTT9ierMjOx56vy
00d9fsytZ/vso87w9izVb8fU52MjZphMijBpAI358OcfznzZ/d0uDTw6aDbgoQLKxrH58kh6i4Jd
UzlzA3YQPA4lJgh2mcXW/61H7bZffHFapVtIvBwatIEaTVGYWAhc5yxxTjVNkjxh6xO65MIkzlal
FqOMKRsKEgdN41G3KxTmGJyHAV6kL6+Uhcs6YCZS/MzFabwKj336NAb1zUY55Cak9/Py0xhDLeBT
5uvWGExQ3E1kr2tuMn6qlriMcCQa8452KTLtuB7ceedWVpvRtm7We4K33exomuzydJ1G4zyO63Xa
t8YAEaxPmvFLKhbummJxELlrLmCHqByEHAKjVITMG08f09w+MZragsBMKKPBOpScEg9LyogskTM1
befMT6a13cWcSFGDA8QysZ3ebjvT2XbOGxLCm6B8+ipgjTc7gq1iYwsQRGZrgdROozGtxJcF4zz+
GJYPeQIIAFannIcZEfcgtW1TMn8VsyKJNeUgBvppQX259r71tVDZqgVTZfQIF0xNS4LRjEUTKvzg
hOTak8jPurSd+eUEvPQhIe0zu8Qmd5CpCjhnnJHVNHYuEct8twvd1KgwiYl/SxfjpEnyeZcbREqd
TDUp3IazkkRTMwNRQdVU8/vadiXeWsizPEKT4aZsh/UmJxj0FuBzupynhtt0V3ri0w7q47K6oVKT
x3hu4L/Zazetn+21qtYd3onMQznpz1ho6LUlgT0BuNjRxV5upCfXJCTIzefa7vo4OXLQlNq4q/K2
CJdeVC6AUdvVwmFoSTDykq48HmwGskGVZAQOFzrDyi6bF3Pf1T0P35QNVZB1owS65bl2EU6aPd2a
8dKeEL5eVUe8iisE9aGJF7uvmGCyg+vesqtL5rCLE/NrGs/+FLAcW1/Qi9hG1OSmRYFajMMjsqrp
ThlyEuGQ8UWXCT5QhniSYepMXZ+HGplA0TyOTXta8a3NISUG6KA4VVN8VDB03YbSDjHig2zuu22N
HrMGsxVAXvXO2dbw6Wk5r7eVXXYmizx88/hjvK383fYMwEvcv/3ParHZDhGIE66+5u9UAlRzBuhh
BA7uGiAO5F6R8tjpDNUtp/BvcVWsP9sEvE5oAXEPBJvnH1QE2heQEV7eyxNKsyl1ky211r2sreqz
R9QY+SLsX+WQnc1Dy4PJNL+qgUm433fRSodT2ChoIcTfLOtyaNCc/flyudXfz6rlp/fEsI4HKRtc
nqmvVss/TgxUTz6x+fThvYJhK6pdzon9dH7KXksNAlA4bct2Ap/ew7/rr79stdGPW3BHf/srAsHs
RQW2veJbBSacN9het73FpmdkKfx9yir0TZuCJJLrCB7N8ymrsCjbkGfqm4V0k1/z67634ITxRid6
0ETJCL2T8a37Ky043srrK4eGjWmjjEQb/iSieXk1V03uu6M1YAvx+oZG/ZLr435ylXOX2Z3o4ZrE
Ok6hZLScvSPa+Z05lt4j73g+jj2ZM2pcoeQRgjcIOtfOag4nuu6SUNwheLy34wHZVN9XxHV7BALa
0C0KYv/sdRwvZ9PtUNszTa1Z2jrvoS+3UVrn6wvIS7+Jz2vP72iD4z5dmR5I3GpV4eKBKvRpPut7
A9GZB04HqyFP7ctpjPNDNur+We+Uy0ViNpLFK2++SrpsET0g/XFdN2VHm3nFB0ywCNPcpcSg5GI6
vciyYv7QM9t759fVlB2lQL02WknqVxgakyyj1hFuF0zltqjMSdU9OkVjkAFYGVAx16x6b/ZbqLq+
JNYmElkrSHjG2MSRl3bkDRp9W9yzWq+ndVY4zjEj8OYoM8pLU7QeA5nJZ8FOBfptWLfaRVvaJMr7
MifvLy+0BbGJWE5aR/loL8bedXhyLl0ZclYNak+T8OpQtDASUeX4HSaimIc4Yje22Lu8tKx4R22h
6r1TW+pcqgyJu8Lp+yC62siBi5btNQtfAvG50+V93q9dQoSTKLHhmb132ZLuoYVlArAV5183t8FM
w8bcaZpo31vS9j+W81gQuGEVPCS6ajIeR1ChbZiklcdjOJ36kzFtYZ7E+jJt9UJepSERGsxKSnih
zI+BZV45ILBoDAIgUQcvF3kXJG5Ri7021eYBlwU9AEefiA+Wxuq9I20uI3Mtzhlm+6LImaL3xkJf
EjS5djTMvqtFQmhuA3FEYcQrbR0/TVPLpgqV9Dv2GfGgzEPflM1+Fr6cA4ptb9ylfoo5kFoegYGf
t+Zbb+rdm3ru0+OaA98QYJN6DJgAAOFF5BpLkmzpQrfrxnczERRj6Lr5wnfuwyoFflLn2KVQsj+W
CSOqMMZRDh1vQDSzkGlRhaYXd2VgO7aLtKFSVhamuCXO3ZUQoFBMroeSS6FkolTVCFko8CmsB4yV
MXLGrLWxY/CEZaCPyAFPYVWk2W4RxvxQ97P/QUELaULReyXnpxPAJGN/ob3pldOyxyHnf2xXChG2
S4MPBVG156tVGzalN9ZSgrfKYjflCDt5qMKJCDDOuunO1+blazEb2Qd3WJssgKLfW0Get/ZynDpA
gkKQHfiuSLFpv4KbKK0wlxoKfsMuDPD7VKTUJJYmS8qK2H7vVhIZFdRQ+n29L2hKMGJt7zp0l1/L
cdIeqq5v8N6QTv4FMy6BZNyB04U9mmselYopaTh0sjLCos0bKEyorSnsMyN97xW+OYWT1aDicucU
s0ePnX0Ii8xI1sAHf51E3SrYsZXg2mh6G7VkHLddPGFt5517Uosej5ToU5Hidhxntgliw/vZvrZe
oSwAyNOgtqsiHY2AHnCPDgTbe1odR3UKZxuvlDflR33WUnaqkh7bHqylOTHMSFianHx1rAMkWsjM
culZDq1EtOWuXVtSgTKhKiajatJwpK65C/C8mUt/r48I9aTdIrYjlCS783rpf8bVM9zTKBDaZijv
xiNQOIm5l0Pf3yIAcbIwL8fCOQyqN+sd9KrO2McaRox9vRiJYuXRrfwTb2cejjOnyua97nTiYUZU
MwV88OEGihX+XmRd43Ro5UAocVKuRn8j2pQrRNMW27nyMKzHO5sgmYRBhSGKPT6vSUVu1ZWftdzB
E+w2/j6vyJhQiujLfINJus2QG2EqXbxSY0H2K1qjwI51O2zXjO8VZg3fH6UMlD1muI5NZTtLcYaX
6zyfTBE0NMxsvnsvw1gslyva6Ts/WYImM9gIVcNFkViRw31M4tKlaPRPncqudTq4gZUbJ0WLzm5I
M0KdJ5peyIfHAm+SV586BBT5eUUsqb9edqrxiPxUp11r3yOu+rx09VtQQtylOKMM8xHz+Ng351Wx
lEG2HKwuPe76/Fgl/m5hOLzqNfSV8nImW7Vq0vt29PDb2k1zcNvpdqhjg/DwbD5YDg7Lur4ZK0Dk
fsMGIfbO69Qyw7KxdzpDa3f4hHmTafwoowm4cFDCh87bKaim2Dvxrfw9o6F035f6yH1ZRiY6Jw0N
JUgBEa3scjtrQUKl8AAjVzzxquE2KUTFTqqLFJLyw1QcTOhPbCza4yJZEgb23qFNqn3pjTedQTSu
w7TKIIzSy5NQzB/XERVWPbnLMa/Ht5y873IB9LUWb0GC4RVMT73COiPUDE6Dt/ostsvR2MBNBH1D
jFgirtNy/mRreb2rMCn54WQboxvYbXfHLCaoUYN3YAA0Ye5TQGjFvJ4CPzgpa+OUfqURghll9iUu
h3TiqmHJ0Yv6OIk7h+m719y3moyqvPgiHZ/5VXkYcvOgL96d6lycxStebHhxxd2qi1B31GVnZjsj
s6xg9eiKitYKnLnKdumcyx1aiCJkw37nkugZ9MZWyZT9p0yaNy37Ixxd0g+HVY9crdw3srkdzfye
9TSE3Zoew8u9HidsKH0vWQQyNuOigUmPFW1527jytGlKVLXp+znuSfaUhnE71+mebWCJA9pjUpYa
tDy8+bybyHbOyWQabDlfjym/U3ED7WiKTBm3o0mXZGg/eQIHM+It43wyjCXo53uhgIT4ufOFwzEs
KS7SrEXw2o+2H1U2Dhi7Ms5zQ+yslDRpj3ojMpX2edXsCInJbi3hHpiqVW87QZMAAS0eSO1EK65E
jlqhtm5ydFld6Q9ZIE1nkdQs4gON4fVsLZKoaKbQK5sB8tFybcJMrfI0Ymu+dab5DvNa0HxWR217
0RIAgTXduqjXIlRaf9zCCubMZx+ZWZ2vmP5WNCHWnFxojn1MMseVS9wbFUZG7ioohcp6a9p4QtNp
ikwn2aWCMWCqNriEosGwFAT16k1vRgKJAjve6tAPemBqxTkwjtOicK5Mo7qp3Tjo3GJns6Qmun9l
8qCxcVgXhtGFkKeJ/uBi8xvCT6PUK8B5PqSFudfa7h1Vxn0GmMFPP9XKOxPldbZcaEPL5SzfDot1
4sR8/fb4SBWoIZPdWKDZwUrW6WpI7soyC12j3cdtvx/8z5rsz+j0wI2MYyzzJMWR/ERkZYXUAn6o
+WUyrLBkI71rUnr3XTqrgIcMGdQrUvK6HQ7ARnd00PRo3A7VZUSc0fwSKtGNI1j4SWDpTpQUjr+H
PXJpjzykSQ4vu5iV2Vw/Fc0CBoFxb2TAuAmWlmpEX/vPYNX3clIjycsDNXItDr5TXUx2d1rPbR3B
1j9MXXZfTWkb8dEYpkwFWha7eaS2Hg++fJxNTdET0NH5BQ7cmge35ws6Tlbd/WyV/aUxxU3KvoAx
wy7VdHPzb3p6vZfF0C6H1qmKB18vfC/MndLL9y3a9h0NFj2NUulMU9jHg7ZH4sizoFNDdiHGCdPJ
mGWiDhpaEZ9aO68eDVEtBGf7G/bAcWMHE72qqpl0YhvggqjrrI226KSD7YzMinzI2TdpD04qAOPQ
nSpEPuBl5s46YQczfOHcFuOx6cRuFjkZGeNclMg6yU8D6QHvbQ1INFE3rdbiCdO9Bhv0PCf1nV66
6XimzdRXl06c9VcugoR015WjeKvMxPACqXwGh+lcCTPIl1l95tbSV3gWJVbJanTXKhzqzZE+e3yw
SLl0rEKDR8P1NJmMrY2eNJtSU2O/q4zWJ3a8r+bpwKNH96JlTtBP0W7jDVY1FdKJrhzBY9Ezt8rS
L03nRBaZ9h4VqnZBZbI0p3Qgi13VLe5nA7IMaEI1IJicCZL7+O9Gw7fBDVyqP+s0nMu6/9tf67/9
NWnl83nP08u+tRtMdD02wwjmAqB9v2HMvhsxvTew35ASP+31KTHpW30f+GztBobZPsNHTGnQ5/9Q
/NBuoEnuM+0x4NYyLvolUTd//1W7AewwOpcnEx250UgOXrYbNFsz7cHCFl9aI/3DDl8vuu2xp0pI
05l0qblX84Ng0mXuhnEh3DHJx9IJ5hqOzaE0GLLv1DJ3u7FSpr6rE885g5vfrfBdlj6L1nLRb4W5
Fgb+hdb9XFge1P6uqvzybNsiQ9+xqdMbs9w2RKL9AkXJnI+EBm0F6QEZwm7cshcnB3ylUzZRJ9Yi
V/SSY3bzwsiXdyVNTzYWzcp62wAMOfIG4e3luHbrVgPihSCwuAnqbJjtUF9X9jPL3D4sDDnOARPw
uJGd272zBGDVUHAGtNCNRQwLQEke0nQXUIHblKskbdiKiPRE0w+5pVnXEj3VF6cpJQQVgR9INFpG
9zUllxzVUuZ96OcergHTXwnBAzqHQqCjUdFNtq3OYGcj79S5LS9K+EyIXBqZHqy2rMD0r3ScDmIx
k1v84clJpg+bR7UsXaKmCqu6KLijcfdwuj9ozMffd51lIkIfFnnqrjTAAzVIOYe9n6tmp3y5MyZT
LWGTLwp9oV45knNjjle6pyhlJYqmdw14IhO/7UJhSWgFwmv0VznQCxfQKBuspfhaDLY4n+25uExG
YX2EqmURFgfyCnK2HHwnkkPlt+dLUhknZkaFxdc7GEikjTICfT1fSzF6ww5ZPDCgwqCvPE6po0HA
aburWs77xocHxPecFmeeJrL3jaH8O8fsdXtH38s6cQfkGUFJKAKfhfbpAtrLv3ELrbxDvICWEZd9
PMMNKsZyp8W1D8MktpUf0eqhdinmur1a4XmfmgpFeeRnEgyF4OLzjjVXGQBvSoPL3zaSXTlNVCcJ
G4F8R8WaqDDRkkfd2bLftW4y3glHGx8z2ohgceZ+yvdlk0DzKUZ8QSH0FBdJEm1dZLXKbT/o+loK
pioDwZWF1qVhUlstu1pZ9DdF0sfnEx4ejkHweh2iBqjg+8qsPIZ5WLZh5uYOrYBhXYnigrF/1fk1
UgPPnWuQrbqS7DnXFGpDb7ZiDqdEalintY4j2BpLSVCZjnPh1RpQa6MR/aXIR6nt1DyNKJlmRLop
STWAUXQ1nvtal5zYrEAH19RyClwq6iqShHFXJ1JY6rhjS9jsqUeRHvt1YrGB0kdkwutgnS/xpEcJ
wWvX7uR1dsAIWePCzERlQ+zp9GvwNnp9rPBjnVWkEnMR1zoAKbPBy3vbVy7kBZ7eGKH+/ZD69pAy
NjTsj9vhwWONm5r/HT2uj8+fUk+v+0OW4DCn+K4vNTbv5benFAIDkgi35w2uJAyiz2UJxhs8SriL
ENBv+QfPmuIwBtAPoJ7BeIQxCa7srzTFX4WhbKh6JLPcv86mgMXTvPXMn025666n8lMJSki77Pfj
oLn1xbg5ApFkxZY7n2ixVZdhovxjQgeCZOKPXKDjWz9kREKTNlYSdoVpnXejWZzaDcvH3phIsKdL
tZKRNM8gg60FuVhaJy3zQmawkSpWrvph1rTLTicZjk7fzEAQ1Ck5VEDZKUQdAyCZOSQ96DSMTOWy
dvKbmOHfU5y/ALL+s+v2GDLci8t1++vfLldnswpjbN9UmMzWvE1f8+1yFdj4iVej2kI2jK/D5db4
TUXjv0FgLWzf3OY4vPyPogoZNTMcrJMC7cvTy37lcn2tzYMhAJYZA/OG04ft80pbUNMSxONmmjuQ
hUD6RroWp2neGfFh9kbLf7ClhEpn1kmv/yxijtv0+dgRMLWNw9WGt0rd+H/ZO5PlupEs2/5LzZGG
vpni4jYkRYoiKVHSBKYQJQCO1tE5HL9Un/F+7C0wsirFK6VoynGZ5SgjQhBwAXc/5+y9NoLxs9Nc
IwEBl25q7skJY5dqhH5Q7kxBPJv5n0oQUR8Ci+QISoMEgdyzkvqHj3KuBxrHjM2TXNVQbgbnCcvV
ctig1Y+WHLubPBPqlaSg80f7fE2CgmzmcFvk6Nmj9YwSXl4d6CR0NbMiZ5HfjDHPHo2uBEoluzv8
wO4r19z+zB9GuTAkQDgghwcR62IwOkd+e9MYmIMb6YSSHF5WOgrnbUlkgR0bzVLd1z1S2B/e89u/
/+wfxb+/uiISsI16Da4CUsvL5Y4h0tpXeasTT8nyyjGluPIDmF6mdNQH08BG9MfX23S/lCCsrog7
z643VGLASyw3AW12lc9MBiltbxhfFBe0eNXu91f7xW9IVh6UISapIG/OhaT9wCysWGxgUqTcIUTR
by2jui7qyQAC6J2cML///QXPFdv8gCQCPeOH8cK657osTe0MWwJ9cGH774kCii69Vb+WZfyri4CG
RzRHXDQM9bNnaBt05P0BRBbxUnjhB9Uy3VrbMLz4/c38/PQIX2eB48FZiJ/NM5GZLDu5pUToJFPM
iI5+X8/FW8dv7ewwUTMhwkAZgzJJYCPzkj+7NsvqZrCzGJ1vxoxnltkPXzwc+rqReb8m86yN3Zx1
43srn80DLg2arUWzXq4ND/rvg9u/FXmfP9ntqkQDsDaz/fPzbWq/H666lmsaAAFaEfk2aZ24Pj2g
XR4yKjr8/vZ+uhArGQsoxw0LVDXBoy8vNBp+3+Yg55MxoOpRed68s2tTvsI1/9VVALOQ+YITkbf/
bAljCKUqw8tNBCqW/lyKaEANkuXWa+mp5y8K0fToCDZTI1/0dqGXdzNLvyP+IV0Tb/LLJ5c1db8V
sW9Nv56uGnaSHYL8MXvlxzrvJ/BWbAYitIKbso444W2H+uHXYoJaZYMo58S3jzCeY2jLAI6Pvu2c
BgNZm4j2aTcdTee11+Sn+yVEnN/PQ7yBLJ5v5OWF3UkPhlEOGleJA6+idMD+MnOKu7DB1g1yv5iT
UVvj7e9fmvMdF8sEDHP8SZwqMASfi4+CJpoVg1MzScNe+3tmEiv2HkH+5ULbtzWKP7WfcD0PFyuq
f5Ov/3w3AtauTJkalFg96XGV37anNCrFK5/C+Q60BWoTcEFzyAQbgMv+5cNkLME3HVZh0hXau1qK
AMgmyXnYG42FcUuxvrLj/fQUuR7wl60TRSgVn/nL6xm926qFRJLEyaNhv/bRQvBCriAMFuMmnfj9
b/bTJ8jVOBoi5tkOanAVXl5tcpd6LDDeJEyCy4t+DKH35kv/t/z9365bv7on6Es8SA8XDwlTL6/S
FSL3DCB/CaVL8LUx2/Yr6gnK9QpJXvL7O/r1tfAB8s0FAeaql9cCWI74uPKDZDbTai9p7F8jGy8u
iVDRr7zwv3x4Gx0OZRuhc1R2Lz5wxB8ruZQ8PDuDe4r5YtitjJH/dJXcfiI+Ktg9nMoxPb68ij14
kZpEGSZ1MLcPc9OJyzoTzSs/0a9e8x+vcnYvfu3IYQPdJ7VvG1eoUfWtZuKcrDlz6RJb0Pvf/0xn
+Wubq2S7LUpPJPt4zcOz36k33BTqMQ+v90f1vutEcU+rBiZ0ocuDJWht8U/tQ1gO5mXvgIVG7+lg
rpyQS5F3TDp4+UoWyXbFH0+3z38jzmGA/7ZX59xlmZddEOiaNycYZqbR6IPegOQIDoNqyJ80pydT
9faH3z+G7Wv+6ZoeGlQqLtwGW7Phxz1iqpu1XWpwvwv5X7GpvPUYVUZ9rILJ+JA5LUmZk7oeqyU4
/f7Cv/xM0O9xOEfwyYbx8sI5QaOBQbAbCuXZOVldtYKYhftdFWbwStVwJuP7+5f+4VJnLYuwWatC
rdwjk28c3Ll1Z09FycDe62LLqU/hYK73siCHsHVgEP3+Pn/5jSLW3/CyPubcs4ujo3IwBvCj9gLd
nIrQhGgahv/JovOvq5xrXGWm/VzNQZCszrxcEagh4iYKu53Xuf3uP7ihbclmRaDh5JzdULUqQ3Jy
4oezo/nYBEH7OSAt4/73V/nle0meIftqxEHmvFAwUFN7meCxLZ7foNdYg8s5VdkjwiP3S2t5zSX1
vHcMpWu/8ih/fWXog8x0+CLPfYx52JiKDm2QVKpEDZDL1jr5ZmEcvKnNLxfp9onvF+tB9XP59fc3
/at3ZeuwEWeF75tZ1MtvYi1MXAnGzKWdIrhfwYxdFvaSvbLy/erL+/EqZ2drHSCLcIY1wFYNw5nu
mruT1oBfd4mmv5ED/3bffe2GzrYOpK1EYOMMQHM4DxdCivQwjIQp/P6x/WrrwOhDZiPlJcrz7Z//
cM4NGnNoO5sbAqgAd9x2CX6IOJFZ2JoE+hTiZH5/wV8+wR8ueLZ1mE5vgoGwAwzlVfW1gQAGC60q
Pgxqcv6Dr432FcwUhpacJs5+LIlRF6Um2+Lc987XoJ/1Ra+W8ZUt/lc3RDcloBvHLk/21ssnKAc3
l5nHN126EZQ800oZykQ1/m4w9H/+7EB+WnSrtxzm5/7yDz9Wj8Qw71oRJrIJu7iojfYpQLpzYqo4
vnKS/dXbR7ucWYXLWfan9wLTyNpTFKDbAWmwMzvZ7bE1/ROT/EfveEgVSZvPBe11ng0XRiUIxT7D
W4Hl62A5YfdGt2q6+P1j+/W9/OsqzstfSJcDdYzBL6R7wSqfzca+cNr6P7oKlmLaiS4l8fl7kIZm
scysfa1cA8xNix1bJdkff34vEZ52xurUmhTFL++lnNPVXQmaxFAcunFkZzVru/Nad2b7u56dbGi6
susyuQficT6oGJilT0J1VhIJEXVxv+AKgx/p9QcvTbPole/056vxVXDo5xV47lqcrUGr55ZTmWIO
ajIIkAcjt92MU6QyjQuz9YbmlSPNz6+D50Y07RkSYZnjp3r5CC27ADJm5nZi9DUiVR308ZSFzisL
6y9uakvh4ziKe3NroL+8yhBOqCloOxK9ICukotgLkL4hOsPVGJZl+cfvBcG76B64NWQW1nmznnw5
jhRY0pK2ML0nGlxESupmUa+1Y57/3i9fDd/hVIHxl7hw+lhnZ88OgovuMJkk66xL9VfaSF8Geysw
TH1RRnrcIJyDm3VfhhyS/t6cHUajc21j6RY2mtuQWkAH7h1Nb7s4tBTn8hBZpYnJKQ0jBHb0RJr6
EASGwt/gkn96nKYQP8jvv6Off56NOWAGm2gF3Mx57QxRuGzH3qFeYNIecDlvJhYb7URxWEpynH9/
tfNdNgTyTJgcTQjKTT7fs02PX2yl7sFs3+CBQzZRG+WnSeZtlWT8d3jrwyUVf/hVcU3i6yHRwsPn
oucdrGnICrgtboQRf43Cq045Du7C0DFEUk4NopPf3+L5V4VxbZtoOiAfLerp80rXi4pFRiW/Wdbn
aBpX03c/9f5sv7LK/vwkNzv05t7lOTKutV9+VgQD96Id8zQxqkCKBJ5g8E3XvB4oPbrPXjlZKvnT
GwuxUvE/9nh6EueICjrBSAuhvvIhK9I7B8IUOjWErzy+7fM5W3Qp5/jjAQSxI9JTdc6WwaFXuHPG
vN0ru2rKL5UJFugUhBxe7gobF+ghk+aCx1an00eQuyrJJ5vckL4OUbGgq4+NfMWYE5D3YCRZm4/3
UpTpF5yjBskWBpo5VsP2IypZDLnWA0hX92TZwBVjV6SIkVUdpTdWzcnc92t1y0G3As5D5+VDvspx
j4VW3JOjNNwZdiQb0GlQk66EuRJGqDzYJQtnq/ykCSYcdshX9U0T9B5eYr+oH7xxUkcnLdwLE40K
IVeB8B7nLOohPkhUqzbxRrZRoKZG2hwDc7WealwosbIG8dnSEQLIIahulWGxrRrEFj44E5FXgQMj
LeVvAl0Tf7Lr6b+QxhAJMrl6vAfFQ8B9NOvGThbREMs0SwNBNo5TUSQ6C5Gv4hpDHWOuNVlI3Tp7
RgxSSNGuc9eTr+rwSo5GDXPMCapdjjwcNMa43tRDK/aBR4ChAffORq0qTSem+gHYOU8orwk5tND8
AriLHdxMYu8OZHJBBB02UZEjMFc15qeAiLQPwqUjgjfY25XeQKpQJ6BokhjufHPt2Z53zO3zGskM
Ac39FhE2Z/Z4Ejnn3Q9jF6DhR821Pakmy4KbXCiV73AFo9KsMzqRh9SvEYqFRe4Fj45TKURSkTQ/
qNYNPirU7CBODSvCLhFa7ZdKNPhjSjIEvoPIa67wRGfTg2FVLSbUHiJEy6SrZcRIRBg4U5Cn+dSp
b/Ua5NbtkPEfJk5v+28DbUXpJX/sQHNyJXQvzhff7g7MrxiPCTVW1rV0JnsmiqrvTmlWuf0eHRR4
dKfFWGHXqeVfZWYtZtgeOdkmkkXHOwa1V5hP80RWKgE6Mngsndy47G0MIfspzDDKLeLOynWb6HYa
PtraDuoYDjSh1nUrOoe069WtdsvcRl/xlpS3uptWhBhVbu2wc5fXyrDTJQZA4u5cMuX1u34AlMBq
1vkqoemJ5Vo2RYa9uVH1pksrUJkRf+QjSIZh50uvnQ9FYEF7l6Wruwu3W/P60BRRdZO1wPwQSi3k
sihsYzcjIY1onOC/YoVrt5BngUSs3LXsu/padAUCubuWMoZey5Kl5fLemRaL70h1LU6XCgPorq6l
zu9mqyfZ0bbV6u0DpHLizvfWmi9bAUHIwDu51dy+jaQw6ptsHAxIqjwOe9wtXjZMyTqGEBeiMiDp
ExLM8EGqUIaYziIj+9xgdXBOASxq2EMiMwDlhOPw1sBovpnuBzVEsYv5DMkf6Nt0V5gFM5MZI9mc
RG3QhrERjHgqJozj6SEIBxHs/TDTBhYYF3N4UcoIeAsu5IPLtzrhL2pEi20o7G7DmS/pkC/VeptF
a9gkqT83zJkWTanlyMx/qtN+INkJfHCe4L13rAMBNshbUDyn+BAzXeBGgjDUJaFp2Ai8h3L9YJCd
hpjaiUB0B4XIgNBWS/626ESzxmHfdCANTPutt6SqSCZTEkfcWoPrxz3yoje5tRZOEipVXpDpGWBw
we/1lPXsfgme8zVMVg1glfNMVsE4a4SKEvjU619KlKaz65pw/jSvdhkcXWFtDLV2yL74A7gCsrUy
k3Frjs6BcELyLPe5VeaPfm9IjI1SKWPPiN8oDho/21F5gUGcQQHFA+NF6xNciilujDNH6is9rnOz
A0TcTZAyMZftO3OAIUVMU20vhLKFi0gKfxHBRaAs5UOmc+jR8g6geTShSpUHsy6CN6UudARy1pjg
+kQB8FgXZetjnqEyPY5Osaz7xU+FH5O8qb+biCXyiznsyuUw55n/Bu8ZW9bsdTg6nXCxbm3ZIfS3
+pVgsmLMg++TVUY3HJ0c95QXk/fJ98fVvHQQNzL0WkQkTm4Hg2A3tQ3rSCtc61uninndo8TrPlXo
Crkppds2dnUGTm0JrPERNT85dGGxYvca2TreQYCw2SDalSiIfiV7GwNYQLTjKNPwTcrc5skgEx19
oaWUGws5Dk6cybTojhYg92FXTVuKLebNDHCCNK29tVrcQedoctYAwQ1u3I5uJY7krjnvcsy13iGX
Rm0SAdguT20rWINCXw95MoHRHA8w2nNBxbOoYNfVgUusxlBEeof/QDFuRNeI1Iu34bPDn2ijL0gr
UsyCxRn3eT8Yn8zedT6rqqALPNe181Hg7yVmaxzK8mgxYD4NXoCxyEIUyRtVw/mKzc6O3lieABRS
dH36TRruQqQdbmAksr3ryZ3083E4lDQ6bGTOxfQ2tCpfkh1u0Mugcze0e1e7mGRTOrPhrsmzxUkG
OKDvx2IlX7SvnbJkV1ZyOniuwriVsljf+HY+vU9JHgMPjV/3sxus5ZsS/xjex2LDhoxNVn8zJtbG
XYeHMnqHsWIVOLsN/C2WHnAnTfWoWoi0mz22NXP2t9mQ/IBRHSmHTNYyMI7kFdag9hohm6Nu16I9
TDxsD1uJ5hYVPkQzFkuFm6Fnhv7VAzDvXGFTQm/aNU3n4i7CPHaZmzp3SS6twnbHJ1aQzLEYUxiv
JevsrpodUq6gXDsCMo7V3uRE4kKGpsMQcYQosohqIvJwjujWPLT9Zh0NItVPH+2Ulf5i7kpLJHpQ
nv0lnbSw9qtrD+VN26wM7GNY+Z3eg0VRDQDnypHvVumt5YR7us3FX4FdFO3TuBh+SvsRJHZ1dJWP
Rvz9QpEzrJ/TYbYZq6JJcUXzDnYI8cmH2dso53tiGxXCb5BCPS2X0q48Mgp5cO20N7tV+qBmfcMf
qmREel08FVVulx8D3FMbxnGqWScDziQBSX6LEtDDCQ84dLWv9aHCvpIm3lgOU0zm7ti9Te1KXDr8
NfxthRf4UQa3+sZyPWb7QPYdLPU8X4Gp1HShQDXK1sYWrfJvSLVTUL/2Iu/NGinTwfVW7P0MGips
qgxtiULk/0n4fu3rmqkOe+rM74m3lR1h13Scg6571xakX9dZ/8nlzybql8C1oyPHWR2J4BzbBPMK
BvF68spwn2JQeVeJ0fWvFlUaH4mK4DNws8Bqk2oFi7PHlNtb0UEKbyE20swAoDu1wO+laqF3NVLm
+VCtIrs0M2k1F1PbLev7vsdqiF7c7cJHtPU97t42KL7MSAFXYIsjm99KTFl0KAlvdnZqojm6U6sO
75dqbOSOJwiVPZ+WMj1kSz7hEbZBocPwxVi/D+05usukljd25wvvyigMks/a3F9iRo75J106zich
mjZ/ICyE6DN4x+JtTjYddyCL8bLXSk0xMUPkXhu4lTkx0qX5FFSLjW+cdkUGDchq0WJPodscTGxk
tw1ggO9WWesARs6Anw0/kMfJ2YF9mbgiWO6qoGv+YkG0H/BMajiGNnbN4+oIEcSILjD7ZasPHL4Z
8++byMI91qU9PWljaHFr5iHdzbTT3UmLsUv3yOAgN7ds+zF9GoIF+3Kcb5eN9xt7rZV+E7aPO1x1
Pid3qdfy2xKym+1bAiremDNMw91k2GzM7YjTLAGx3F82Tc6pkMDmoDtUbAgHo6RdlDiWcAT2bqdz
CaJYJW6uopw/tqv3mK6625lV9sVTDmkU9Xbjrj8OUeLq6fsooWSrVPEnp9X81gqW4m0fTk/wrIqE
XpO4xnjFDRQDpv+SfacdbnF2iYdOLcX3tPDsCWP71GARmeTBr/Meq2UTWs2OnXAAmDoPB2YqxkGU
mc0BWa71X1M1y0dhuPcLdVAeq5HDUexNRRjEcrGcI8ycJhGsBwnAKxAIuU9CK20u38Sgywk4nwsf
PbFI72oVmpptVVpvyL28WEWYJ0ov1oNrZguWyp6oxVGHZKoG8kCkfPQhYv54FXFEAOjaAHydTGU8
dEVjfKrdsrknpcQg3rV3H3pbze/msMZsk0bF5wbKGjXoCuApXgTF6/az9QkGhpV4FMs7FikwC5at
4DELB3VfR7BfU3udb1zsqbtGEmDbGph7MGg/rEtzsqauRq8yrm/s2Z93qt/CdfNV4xg1Ib1x8tlw
b8J9LCTGRwsG8EdSZpa9MZYRrhHZ7HCHhNfQioqWd9NOvdhIuS0cAvdDwHYIWtC9VLoYL3Ia2FiI
zDdAX6+Cxj2OgdYxEtWRUDe3ZSek0xfhrI5LEmxjhAv2o0mFfQrapTziYLE/rQjTaQBW4kPTQFWM
/cwM3q75Oh/6JbzCB9S833Ja+LvDfcXz1l+lbnRpMIz5rudBXqi5+BjVbn7jmAaQCRd6SldUKl4q
z3jMTUe+0b3XPISeO95pY9T+Aa88RhipNgcOzpy9yavorLNzcMrg00y1Ga/avGDK1D72E13dtWrE
3oZ1F+tZDlfUoIVm6mpGnwopgvzgEkOxwzztx27dh6c1E1miVVtcoNfzr6qhXr+HoeGcSllxoi7B
+OIpOa3K/Ox3vnFXRWV6srPRuBJFXpyKjm4E3g6cRsTd3rajN9y6lVU8FIU/yN08ldcYt4wL2hLL
SQcda9msv00INQ7sP1bsCX/6SDsKwOtUbsHCQ/mVbPr1smXq+Kby2i8NRy8KC4cc7851k4HYoStV
N+RCZXX7gOrXvmww7OxluqXHaMgpag5NKGqdnA+CE2W1S10DmItH0+kgqOnxvRLdgBLr3Rr10ZU7
o3rduX5Dguja8AI3pbL3uT/72CKd4NJsGuMScf3lXKn0wvXb8moqvQ9u6hi3a2gtMVE/3ZVn5ibv
47q0jz4Wm5vAt+9YMIJvtXDZG/zMuSWY7DtWtseJe/hC9UFCdk3s4GdwDfmWoIN5zSvFcG9jW76s
VkJQHVPdVtia+G5YVGMtU0E31XduUWNw6nJH9anAorqR7dbDMqUFjC+HQoR9ybHyXd0hhI6p89uU
t7xOP1qOLnNqKNpkOz0NHcn1QGmiGEfweqo6yZZdLCVok7bol/5IhA+RURzfMLE2rZ9Qi1p3c9aa
y56/vtdjt6GpkEzpRCK6KyuDzG5aD3eL8ji0hn1lX/ktfVtSdV3nY+fVgDOMzLf/QpBNMLobDemh
dFtAGuvki5sli5oppjtUAe7BXZclkl9L7DqWiGbnVMDJNgtd+NViiS359HzvCLnNJrdqXgCUBGXJ
cSsdYHXTaYFeGmPepSOrcpo9eWTUW0xw58q4NJTpHtw6p0/s9cIq47rqRbcrOmeyLsomVNNu9Xh4
saEXg504nwG9lGYOSsHvquDWSAs/3BF2hKuqDB39yRC2zncCTpkdV0bmPLZGhtOX0YQPUEbYI5Y0
01PXWNsI/hVWHT31rTH85Y/jeFtBsgWDYLgZ4BNW7a/EgIVlwt5WO4exjyQvJlK7bBeKwB72hd+6
75vOYGlDUlmUiTIIfIoLjpbd9UQXRe9KIvLATVARRcmgKzxjYvCH+2ZuCx8DINVKzO478iowtvtS
2Vq4DCL7gDwbNS5k9RWjRz9MNQTt4T4LvXejdtPrcbAwmjTMnMgmK4S6ibzOgoIiM5JWSl9274NR
0zZu1iF9dL1yYb/tdZElLkex71NfQoNr67n7gutZ1hcLph1k3iq1g2vD2WpmsOLhumvatEVM7JZs
NHajOVJiJAzIGkil/NTNIfdQa5qm0UzjKGal5enZGUkQ2P7sWu/spetkAvU5vJ6bKrxb5Rz1IATS
0qe50+sFQDOleBLA7zUv5LxmK3qDXh0E3NlqB2tciIM1zSyRRYOqP0HrQSJE1IQ+CCYM1PWxNQfj
pFPvk+PVdr7H/C2g4NCFHZEjw6zfaY3h+sRpeyRjmnX7gy+d9FsGN4kL+LK5C4tiyN/YHOpwDW2D
Glo+VfjUMZmc91kwEqu9Znl6B+c4DHaGbcNQbpF+1nujcFK8pFRb76s5pZHNCyio+sLMz/cIvdoO
sMNYY9DOgNHApXF7vk5bO+UhTKP5em1BQtNQHegfYUgPSMIwG5SUYJy6cDd0ZkjxWAeT/dCGxpR9
F6Isx/1U1fZwYdFzu2501k33Jlk13dFo+aQoRuSGAW5cHsYhLEzV0SBp5zoBI8sGYjqz5yWwRPB5
Lg1JXzsnVcYV06H2STC/Ubtg1VilrF40ZqJRh9zIshFfrCXC0ydJJXprL5oFcAIzjdNpbRq5T11v
vJlIDSmS3KkM3si8th7mKciC4zjp2U1Q9JH7DvwnoA+YETEXzz0V2aVsLH74ROaqG/3YSt2J3Qdj
sft+ZABUvuvl0MhrDLKt7+5yu6pWjm8VQ+DQUUS1a7zGe8DGLcivujN9SEPdVG397Em/D8fKqPYN
ax3tWj8AJ0U1JW7bqTI5GMtqcWIJb0gmYza5ah/5qkqvpfYCHMle4aG2IQhwODZdOaBdR0lvI8zq
BjUB9lfrSEy2mAAyBCPraOzO3hru6rUuu1uNgdW6NnUDYSiax5aqpO4nk9a4Q0Kcj/aaShT3I+km
TlYHF8scNR2aCk4Kj5ru4JxMitPhwWsRoTX4g6VtfljAonneYVmYB1xFOhDLJX3MebwdYOPAj5aV
Pd97Q0hdtZ9sTMiKVmYh/GNb4JN+EJXn1rw5hlLvUu2Y2fe+NWvjMkcT1l2Gi4e0j4VF9vcqmm2E
aR04tb/a3On8fEf4nTPVOwtYkXf0GAw1FwOn3KhiAfI3CJJXF/KmoOVHelfU5bPV7syaIZIVL92k
WnM3rm2nob44nv8dMv7yF1wKQhYpxxa6dKYe/Mq9nLtqqS7ozozR+wr7IArSsjZWEhGbKPUlJJpM
GnTKq8Ea/PcRKJ/l7ToYQXRXVDa9H6soZk5EpNPpjNGw61AH6Mgrvf1CIV1/pH1eQV7N3cGoY2kJ
eFCxMFavvPFrRFXdkWmlsx4tz+rLU2vTLMLZKw1KSE/NsC7WSC8+57yGYROxwMOwDNj74NYdO1hI
em8GvRFcqjQ1jC52tNMRw8ARMKs/1HJREzbuZea0bbCVG3fKLnKjhNzaGst7dMcil4kp6rE2dr2O
WnXEntxGt7UYtb5K26jIrnyK/CLOphk2FxmpU5HIbu7x4fa0bMqTUfVjd8dwKrUPXlN6803l2y1z
+GiSXXhZpuhp13ga4La87cY2kF8ai1nXva5MWXtsd4vRdcfnWd//mRT/y9qMBP/eXHsx9F/+339X
L32K/Bf/tNV6//BDBMxYfwhDRd6CkupftloWQQL9AJYSObzhlv/Hp+j8A9+si4AEmSq+uk1n8T9x
L9E/XPyvYQh/mPk2Fuw/8SmSLPNycrr5anHW+NsfxV8FtcXLobCb10MRYLimSwrlLVm9av3Yp3X/
Llzs9WPaTik1TzoP33TgdB8a29DVIVO2Ct4FeQ6VwWl9K9/rLTQkWel7HiSWc/Kg0tq7sbYqHvxL
/TALNIZxNnhrtydaE5ZK2R8DxocNcCMHYYOHY7GKZ2cc7H3aGrI90BiSLLYBEQMIqdrFfJMJR61J
RmEpkgXQiXUowrC6cq12gMkv7OsVlk5z8pgZQlpzoRdBEuT0vgcxJb/B04Jb6dVL11yN8Adz/PCc
1I4GHS2bc0vttve2k9rZBZmbXbVHLTtes/Gl7UWKcNZi3jtO/cFxplHvsiKaVuKkrJBs8IZJ4laS
ssq3pW9NJwB6EK2XSYTIypWQfwGkqRYO+Y0H/JX0Klq1GRPPZEawf1n680gdqIdSwpUzUxPQLt3i
XVqHbJFW7ZUOYMZqfid7mcIMWAp1BKeDN3Bt0mjaLdM0gJATJmwBUzXWtUyH5sPQNUF9BD6gP1NK
BWpH15mSvth4NHZYe2+ccVENbCvltNepM31hLDqqEwk2OZt67fXMntwwyAHhFRGBBmaDwET0Tkkm
aQAM6d1Ia/MpMoL1rnZo38VMgNJTlknbI4+qCN+0aKuZ3bYcpXYTBJGWdTINr1jyGz8e64zORpcW
EegBjLFUKIWv7bhtoZOSlDvXa7LlV1MqBT33ZXGi5QTfc6v0dyZgG2tfRN8w17UdR8cM0lUtsvYJ
7JoX7kddGp8pLxE5VEGrj0E/IkyugrC8riOW0x0kReNrNOZDz1BrMvtTRHfAhcfkhR+72e0ulZjJ
W8i1ysAnBqJpwD514mYQpuLNnIox3SEGaWRsppbxXWviW8kHsvTRlble6PqNPWMo7URzf3KDrJpP
ssGMQmxrY41fLSLD1FWtyQ9XW7C9bj6WppzCBG+wTC/RgqwDnZomMo/dCu/oSG08LUw4c3pgtrXS
AGZAvVzOTHTFHZy+diKPRTeglBBB6MvJbKr8ZNvsVKA6O7cRJ8somZz3Ksxgdpf02NmQi+gO6VNT
n8B46pUp0Wp3zRunhG79hDQdYudYeKdC2g3NO9lCHqWZBeqzk9ZKApQlH4BC2KSaLcUbCR0mj/NA
9Uccz9FhRVO1i+ao/jPFKMsV1iey+lg3TQtnzdlyVbdw2Q0UGzsOM8N+UTm8mkivMR+f9X/ZFcU/
aRGbnPc3G1r/pXyxm23/+t+7mRuS6o0sbyM+YCsgYOF/dzPyaVEwoZt3sIeCNP/XZhb8A7XYJpD+
5z9EzvevzQzVmsfOiA/YD4LgjxgRvnmmcCL9B1sN3tfNoo1yOTpTOAVMN8gONUncojdGEnxPbGzW
eK2zWxsakWlRndKW1RzpmGQk3THTyU8ezbj8PWMmyjZzyb38XWDJunxAS0Vh2aKaYpDJUwFpTK3v
xSZso+6mHs1IHAKqsuxoqmHJDhElk3+Ju6MOLv11cHI/LofekZ8nWbv6Lm2h/BA0JKLqUjSl4X5w
dTUAmG3wYDKE9msrPOaoKT6ZC8nLdFInc6URYVDrpM8Fy/RcvPTPhUzWb0UNFRAFzrTVOmE/VAVT
INmwFDyXQ1m3lUb5c5mULiv0L/O5fOqfS6loq6oIEXPk3nf8qT3Oph6pvGYon/LamwK3fEfDiPIM
2j/7kJZypG5DcEEfOcG1rtSl91ze1c+lnrA5HpPBtZWA6rkcjLS2HornInF+LhhJ+Z5ujL/LyKmk
pHSey8t+qzSHCohT6bXoBLYaNOwWpgFb15I83dJp4vK5YA232tXdqthqcAVUuefi1noudNPnoheM
MAUwNSA53L0HafYwPBfJGV48KmZWXsrnLHdJzKZZI9+70gIqZW8F9vxca8Mrpu7unmvw6rkeH59r
c+e5TtdTBVpIPtfvHIqo5WcZUNcHW4nPZgFV1Xuu/JfnLkCWTXQEOABxaRdITr6vht6UuyUbOnHh
bc2EPluMddc99xgyZ+s3dH/3HowhvWNLpiOB7YXuRLg1KtKS2JO989y/GFpnzN9ISvi7/P+zd17L
dWNpln6VjrpHBtyGiZieiD7AMfSkaCTqBkHRwAMbZsO91DzEvNh8OFJVicxqqfNyIqouKipVKR4e
t8361/rWUeFwV7Fj8ub5gQYLiJyN0nqAxL6PMtKWk0FwmgYnKmuP6gn7zWOs69rBOmor0VFnYT9H
c0Hj465sHrWYeZiIlla5h4RCAca4w/dAELtyp9g48Y6KjhXJZQqVscAE04+qz7gKQPPouBfWURXy
jwqRdVSLGNtShFGNHRYAs0yKKxotVgvEKjMpLikqNI7qE87m1fcqyqbfT0eFKrZXtao7KlfzUcXC
9tqWJ3IVt3BBoHNZq+TlpQp1XRyVsHIVxZyjPsbEWt4viUA1AweFglYM/XgJHNmPaBgpcur8VrkN
1QzljZEsKpyWrIqcpEwgQgZejc7lUbXLkSaffCMmJxgddb36qPHlq9yncznLtuNRBSy+K4JHdTA7
KoUj9asDRqZVQSy/q4mrsOgfNUbLY94XdEftUR11SNwKaJJqlScjGtbiMGkFulsz2f01MLP+W76K
mqir6Ju6PowXHKZQPasxRwGF1IgaKvDLfM6PGmmcr3pp58r50UkbVNSYU5cXzInjXBdHnXUEiogX
a/FxculHLTYvMnRZ/F9otNVRr3WO2q046riIDGi62VHf9W2J1jutsm+qRk6L6VEN5jaAMmz58VSF
wkxWvKcNsuCAX2fC+MFa/mwXq8jcHAXnNBoKLH5HIbqWXckLfxSogfbkl8VRti7IPUS7VMPEGDOc
+9YcJe5mVbvdo/DtLco8m49y+LIq43bkIpJDFUcwFxmtYaFFQqiGgcbti1I99PXCZKiXFl7/Cc4P
8ntsQTLZI00iywuMnkzVV7VeQXDzNzNGzAGU9iroC2pbkrBYdX5xlPyro/xvHkcB9nEsUPQ2nzmL
6fiJ6S0W0toCzTJLrip2qtSEZG9EnGOol73H32OduIVkFGdml6SxhnPerng79/pNLuLxCr4XIFDJ
OLyI80+TY58VWdNc515Ft3eXXs0loSdPO6vb5DbCPsqOYJ71s7yOxoai206zA8cbrq15LVlpTp0c
Wz2SJTS4gPW/PpTIQOjHjhGOsmluECZO7VY/SWKOg35XAsO2ugf2uJxfIPrkVl52n8/jg+RWstX5
JRw9Afat1EusT3uKHR+gWJxEaUKqA3DKGEfOlRFRQOKLb9gr7lDUnIBwEe9IZMrD4CySSXp+sayR
rbzT9hhnv4Fbv+8A0Qea6k8bs7NfpTHtZqTni55E4OnExW4JFY7HL3acAg1Ohjnohw5E7ZjcNfwE
g4hEzMTOS+IgyjDnMjHh876JlGoOSWtdMnsyNi0Wr1K3sa1KVjkuhQO3lCuqz72dlZYOJeBzHm+R
/+IwMifvxqf5/LAsOSBjI9HwA+pPLu4cbPg1t6SubnZxWpxFY33aYzMKrAGgcAffMy1vij4/14a5
p1inFfmLasVFrpXZ2RKX041bsaM4zZSH/CB8u9NlplJ1Vw4Mg4xy1mACZvdjm1YXvO3DxkMxPY/y
zqS7Zxr3HmZWNE+Un1wH3Yzwux+EM4u9z5XbhP52APh+35RFgQLOzotThZlpps5MO2LsXPqHxs4v
ItrbbztG4Su53rgxlOmhjVk3U9sAOvbG6qswGX94ZeNdRxpi/OLoM+ohWzXX6sve89siyH3GI6HA
r3A7jLJ6Ey61rbZXG3sKGufdrHTnotem+oqivxczi62TRqvCekZvA5Cb41wSJrxpuo1fu9oA/Uyx
JHK3XR6oc6hvHTkWm3xCN6CbodowlEqvs3gaYr5UxXBZN4kbyqSEUOz3MsbRNl7n0kdQS5K7dko+
67LXbgyOqgEp5XabpvJzpIZhU4zxc1H0X5kLc6RZcyO3WqzXdw7duHDec+vFNaL7TC+X+4I0AsBs
m/PLwgxqptlqtNOBWztWU8wzQZMU+SGW1leCzSZGIPtFaagjLh5FDrLb1I+1W5o52PUgaoZixqJi
ZNE5HE0EhH7m93c5s6b1OXBmcYmhBnuJBWEaEyCV1sLP9qAgrZPe9k+0nGoxJJ6buqqWk1nD71x0
uKKwxO88wy2ulRObL8IqPkXj8mU2k7dUacONpo3znckI9GvcN3gqTxKRMZlNBSApnnwlzX1T00dx
QrkQUdQtC6oJ66VLKsqA9FnqsJjNIb8wmd14TMv6fBJvDYZdurDMPLWtEEZwz3uk7K771PYQs07N
sh0H6OzJ4Bdv1GubuOXzqB17xjEAjWU41TqX7sum9RLigMXoDvgLc5iJ9fPgoX2m2xqQx1TizgU9
mF/ijFAUj+QN1Uqn6M8KeERhlri7YYxjQLrJEqtvbrFcatOjKMvYXX1JnKOsU2deiGvukzLBnH3X
lpphYp51Sn3Kz+k8Rzy5plml8Lrrgc6CPHuKmjZuyrCLhuiNViOXWm2suvxKHUbnrzYIgU2DsrAw
EXMMxliD7Ux7ZUnnU+aPwCr1lt5iR2KC5ZI/ELK5bLVMs+4zgolfLMuUIFTNxNA/yzSxtR+tRP+W
af9GqemvbrWndfvyVL2vBDr+lR86rY/kyreDWQZUHpBb3FL/odP6XDVJp4JC0UFeIsb+U6ddGUhw
Qjz2egJD7662/ME7fu+HGu5f1XJ/L53+KTsGTpgo//r4XGOQQD7iPYYp9dFGVR/4zFwOwizVeUZd
BQpb0/rugXti0cP81LMTu8OCtdPcMsTdMrecJ+3+LF7c8aQzrAcy5vhhUm+6MZv+UdVpaBH+vqyG
dL7XSte6M2mXrgKYh+NeWtm0w1G8nE8g4FBaZH8NLaa56ETpdKfWaPgwUifW5a2pOWW78yXD81M3
zfsVYGGV2EKhx6VF4LDCX7Dcq14FnlOlNEV4RpS/FmI1m+A/sUEgWSDWKHWIEw8arM5kZztPkdnJ
TU8pBa7L2o6niWk1eRCc8hWDF7p/zsZmcJoz6SbedpE0JW1KlKmNFQlGm3pbljjX4pilsx3HEyC2
JjN3jNUbo18qiGOcRNlfrBQgLdUj/eqhHRfnEv01MQOd3c7cV4pj1qdIayVeFXrQ65s4mlP6IyY7
Ph1pwdAbbOcc9ckWu2l80lrSv7M6WLUjQy2ns3FRMPI5EzmwSc3Qykd67Sb3vGgkK1wzkeqLMfxf
TZiXg2wGCuLpYFUvbD+bwAL7kp+LP8Bl9lb54slScctzIDJW3OkOk0fEhuPitxgQzOMdS0+UrZzY
qpS7bhqigWaQ3Mv8sDWn6N5o40ScyIxumwxx1XG0Uz8n5ibRPvwCuysjh+fYwcNPWiUT7pmOC41N
hw9RjwDrFBNpEUWhjeHR7xRMPCh3Ww/O1E50mdrJqm/1oCicpXxa1GAgOhoRm6ogyWm9oksunM9k
GQfLOOMIHlO6EIMxL8lxyFQAoeY6/NybGRi1aVoovMEjpj/ibUnjbclkV78122KmoM+1o4feG+Kn
wsa2hu0Ky9tGpLnPpSJL8lsVjyCJhTcjH4MRYTKp42Cpg0TPPJ6brNWZR3UOb4lS7pWgemHVDSzr
qotdogzMPxl60hTV0QOflOlJNHr2m2tbpbMxVyGb8Cu+ecAdiNR2LXNOJprtnjMQRAHnduUfiqMu
nuQjEvlCyBN3L+FOwNO2f5HrHr7egpnhSd5aKfbAJbNpW62X+a4VbcIoYMzVNy+VPQf+1nZfErdT
PiL2pH+B+jbfW7I2Ka6BWFrhc81oQAaObESB3dRlfm7SJlBfqDmx/D2wSaYdBP+q6ixuc6YgzToQ
UcfZyHCck/QNpAluRXHP/MQWxoU9xIAT1vGKwdTV2GlynbrUpj0s6MfzwDTG0/sxjFpCrLwgjqx3
dHW05tY+TnK641SHthiNndJDQMvN8kFr1/nP4g582pZ1LKSvAyIHi+ylo1dMjTj/p7u0qnClZylX
iS01ZsyYbKEr94bOzakgosAYym3j7lX5lW/R8ahNX9K2zD/R4UhlQztZwKYhY5L7qoeJyAE/yN01
rjtd4TqqDgOeMRgNs4GQYyriF+1eRLZn75Zo6vKdZZ6zb3PpU6uRqHe8HbbdcqMPrh1/zx3/eyv+
Gxrwr7bis3p8/b//p3+nMa9/4x8as23pDP3IYP1Qkr9vxNT2CbiGBrZq3aey2kKW/vtGrP9BbZ9w
oLoe2a3r7v13jdn740g28hgZ0MLikLr+Cxvx8Zm8y/dDkRQCqXpl6hCD9j9E4OfcVVg4CcQYqL6A
hpEOUQF1bgkgCWtnKi5if6O8z1HMqE5V3SmWM4kZV5AoD1rljNNGk3rTbCga042AjyhtaTTw0RRK
W1QE/ilNaHGBHZkG1RBRiub4UxttyjSRMDJUwvQQBSaOLlRO111oYk+oDvgap+c2zmYCXZG+hlaJ
81ohrfXT6Rr54Ko2eMYNKNcYExQxTewKJCcoaJMDuS2lPK4vBFZA20uDmKhO/TqRmYFiP8NtqhOk
hEnbGLLVL7TIc7xDNCfpeW+mJbQ9C1xHKCHF6ocRHkrCHbtrh3Csag9MaxX127yY0yt96S+L3uQV
SdP0xYpqfR3saf14DWMifUQIFVyvsdYPBw1L8bQRdnqdTH70QIUqDU34SKKHqseChOq6Sup8Yx0s
OI1m3UZOFKsXX2Wa2BZxVbgI8VSunpLMHONd4VC7vOWgH4XNXKe4j6H7cyNM5lZextpcC2Qyz+QG
rVOBdqmGBIePg9OVFcnwD6QYjIW5VmIlN1XiK7Sx2OoP0mYOeN23jaW2o4V71Ipdr6IWoJZnU9NU
9jeHDB2OUaM332hFoC6KgOE18pWDysELTIYsdW5pkCvOuzYDd95Oy8yfDi3lu9KzKkIbk3xO8p4B
V2W69hd6w8YDpbHHNVdeCmt+wkILmKNsMV1ZvSB1Y59GRVt8dnNGIQHHqyXgZl1s0E5Xgn5mUoOY
2hwWmdZQpTRPVz1lMgCwOfcM7CFNRbUV7dkDY1hSVfusntrfMNeOIMafDrMW2AAhYIrzP6i34H74
wXRQJz4fkUWFkgrH3apC7k0dHAI1dno5Yu50BsKNnPc2jWXTdjNRH7upqso5iNGSZ2Qc3Rvp1rD0
PZlcRJWB/3t95ZA3p99F2D8YJL7/ri5UR0ZLWDU+knjtfo70vMhVGBNmpAYss6L8Oko7z+OdzvJp
kzHFJbmDDkHE3ey+MmrRpzNLmrm/tZpuCHPakeCNdPZCPyO54Tend+I3f6IdT2p+ddD83L41k5xt
JitbDkVultVniVk5NNVVb07mXVijW1/WfAd3JAEYpY+dysPY9PxXfxbZjZRL/7XEOtkwyqhmLqSR
YblBlxjRQyk07XWOo/qmsb3isnQIlm6ixpKKSRY/IijaBA/VBJxkr8qcsXXCVaL8DVHB+JjQX99y
NloX9IojGBR+YF/QBe/S82DSi5Wn4lNdtsMX1Tj3lCKah5mWrhOhx3lQtcm8bVCYCZb0Ljl+1V1D
szBOnCHt7yNkNlqLhvnMo1p45zZ9TlGXOfzmLf8XvyqWHQD4LPEQKa31E/ETKsgfqgTPPen4pTXV
ZxRX5PxMLhT26SZ+VKfZgXEgC89Xqf7dy7TSLD58MxiUGkCD3JWI5H94mXy/TbxyJlccT8I5qXKy
AgYTClJls7zztMG4JIIK/z7tyh2keRyidT1QvYwroV6WLWab16iMtXNqQ0oEWc88nYiQ/wZAeqQ/
vf8tPbZaXhxM63DU9Q9TeC+rprJ2EhVS6sRO0hZdqODP3JIaYdtYZq4WHZa7BMlVmRBKI7WNBouO
Ujf/4sfdeBhSx/5iQktGsjGpVY20bmt4Q3lwCP0cJrdQ+7gy0R0pfP3Bp/1Lx64r+Vrd9u3ra3/x
JP/X+lefUYXaNE76//3+H7ml//jJ4VP/9O4fCPoyUL9Rr+386bVTBX/1O71p/Tf/p//nf7wef8rd
LF//82/PteJ6xE8jNfMefL/i7v77if15+u0DKH/9938IGw4jez7CP8QMcTwoCcSMlU3k/2w6s/9Y
l2NMFUyzhc/V7x9nKMsCjs/An28FRzMHStNfOkOJ9Yz00+cHJWM9PHF2cjjorWDn99+wth+gIZS5
EUxO2rfbbMjjl+LozCFRk19AmGWkmvX5Y7nadzQX+FRIbRamHhpVvW2xWn1UlhpjgJG0uE/7MfqG
OOfaISlz4zqKSOMTk9NAH5fgWr7G6wgKDznVLHqu5efQBfNqF7flglzdGVi5Zm2hPTdrB48UEU4m
miQcg+S77kfjW9H44r4q/OwuG6r8LqoGZgcVOYTb2h3XYDWWofOyVOMddUXppTaouQ+zIY3PVWv0
FLW1RZSETNmj0NAmvd0MYm6/9NzWCFEThqlCR6j4MgGOJwPXwfGqBpPGr1arqmmP3QdMiEHYYuvb
01xxtS9qYs5CSU4M85g/xql8KcY2z9bTzZb3EDW7YTKHoa7U0WTtxmdtNWPSRNyVrQvXIS9jJcZl
IXCk0dyYEZjLo3zeeZZyUXhVH+/MpO5DeuEpWSUKxT6nU1lNIZKYByfoJl0/xZNWYQ5kiPtVUHOJ
lYml2ecwaTDXgPdgaRsrWTtmjbjK+pA/xYdq4+0LYq6UTpAYxXg7ZB6+qk7oV5aODMqTm1H/i9rP
6Njt+c6GyWzo0R56oPiUdtX81fOi0t8bumlPm4hcJtdZvxq3ZVGTS2DiHl/bNmXrNPS5Eba0XFJG
AxA6eZxUHTGjcNDHNqRw/TmAAI6VbG2yOShGHM9FPeR7nWNms5sBK72V0Ipf0oQR2+mCv4K+00pz
Xnm90H/bRunRxm8SdBHwqSccWDUqkugW/tbOndR2jo49YWtPzN83MovRsdvUxrucOQS5A6IL7U3a
kYSnFJpYD8cLL7rTrYVqbKtGMyIg1WtBLvLuDhBGeVtghi9CIi+lsXEs2Zy2q1uNnlth7wFRYGI7
riB/aZm8SOmx7Oq3/v2aeFzn/rlg/n+3mDr2rxbTq/LDWrr+69/XUuH/wZkVcixLJGvnEVL9fV1d
qy9+3EVNB7+Tg5hsWOvWyILzj3XUYC0WxB058q6KMuyqv7KOHs9MPy2jAGZhdnoY4XBjUQXw8aCS
9gA4ygyemKF5axUOhSj5jkSmboX0ChvXuD21/mQYvKG5oKjCx0ajJiZMxPPggWgSpZJaREu+SS0C
nKBrMrrMzHqINk2pSBStY4w1wmz4WArAnj57Xc8Ew4oHSjwj38sJ4OUllZZA1cStVg3Dgz43CSXV
kBbnjdualR3avuR47OiNftP3WvKlWhYBzoFCTmakHC8m2upjSVYGlmZ+AD4sijOU7YRpWddOj7TE
GW1oTi2gjtx3ofWkTdMaOyGoKtv2vVGrnYlQeQrDOYv2ZYN2HoxKLgv05HaNGM6dkW99vkJcF0SR
5rsuT1Prbi2BPJv6nNE0M6SM/z1lZH7SGMvspo8b1jqvU2QwYSHbGxuxTDt1qSPNw3xMrNvB4EkG
9Uw1ATfk9jf03uMN6N1buxrZ8Iz7IMEEm/GHc2ARGZx9gUEzPPMlopUieEbXfVmOBycqKKtkhQwj
gbrWm4l7qXc6hWNOkZKTNWgmP/CDq+ufvgXX3x/8V5UkVISB8qJYhloBG/nlw7HYKGRcJqOPpRlH
1qWhORO4xpFbUDL1pyYskN1ffjwM867Ng3KRMa31qPzTMXyM9KEwl4bHm7plh6M2faS7vA/Lvu6e
KR1s979+vI8XPWagq6UPcYkDicmg7f3jKdnlHiByL6S9ZgL9HY+nIOmzIEqj4jdPjQXk5/OPdXyo
FUDNCd9e9dT3D9VhXnXQs7xQm+HUEAOrn9NRLr8D1P7pYVh+cFby36brAYnkQPfzK5iOfZ0tceqG
sQa+h/6MZoeRw938+nUzzQ/HOXoPTHIIPrEE6ME8nw9PJx8ne0yX0abOFYSGv3UmoVG5FY90WWPp
T5t74qK6eCxsxh+gm830jROBKbfknWovIgHeCjbzwhYDq1BCwc/VNOKEJMY12tFjhquD8IBZwycj
SihNPEEmpakbMJdxdcA1qL368KPKCz+2tOGgpsX5bI/kuLd07fEBylkksblUNnaCDYwmqCJLL2Dm
jt64lI+JQWnjGCT+MpeMrQjEclisEIt3ZKuK29HSWCP6AWNimBWm9Pdp10X2TaU1WMmhwzh0eRO/
tyh8FEPcnnHdwVyJ1VNpZMgxUQyewM1P2mzNSiViJqCj0UNJoS/Dfa0Sc7yrjLKuAwPWQXlpLOAf
wt5RWVUS4kGrOlPA0vkklmWub2PdoF94cNO1LBqhZI7OS/THdCsIVRaXdO9J594pGboEHnEu8Q3J
v6IRgElas0+8rqvO9LqKvuDT0LrQX4iefZnAIT4vRAhuRJ7DJdp0jUHB7YJPNXso/SRrb6y5UcOd
7rsyO3hpXqcXS17JYdMVVUkreiRHPGVhRm+TsbO7aFaHfpFDAwZhyvKHOJ3t7FNj9o2MA6tN0stF
VZpJSc2k5m+4dit+ld5r/KsBTR5NsfTaZMcjerQpTjIFDJXa4tucFwWgsXim9naQYoDHknXyBVpU
jl8/62NPHRh6+tSDOyTHBAaVVtPuNVX47j0EKag0aaq8Yleni28jNiLb3XeJqu3bARTe9EDgMK62
XexNMKLKAjC84WnzcFU0SxWvHrKmiL5wNLOcU8O1234DAcGovvJeAJw5JP3oGgSoXTGYT2asXK3f
41Uqm2fqh1z6jmMuv6gcnp/CMYutQSMXmBpm6DK9uiUYgU2Ncpi1izu1h+qssCIPUaxV3XyANYNz
GG+gu4d3ZTl7adcEt+W0+s9QVaW37wbl6Zte0yx32/N7M3urlqTaNS2GuAPWl/pxNvlMhovKKTVW
vV9NIYkG3BlFF0fRNqXck6/YOFMQipU/6k+9nknQtpBor1sbXXncOJFH4HKO4nO9Ame0nSyRMsni
qfrb3usMQA2j3QLDcKWNXXHCbU0JJ+K4wlmRhCX2lXw/VRSsM4ilNnZTJQk8CEeSVDwnloeTWme0
OB8SU4qzrE/NivxD439NazeWO2ZMbhySzM3krmlS1zlxSs7gG3dRq7FkLbjd9Nj9Vl+UV12Y+eDH
VwPJHXFHma2pHWpL6QNRfb267AbhStYjWefgl6L4zh54vgHRQzYXj30G75ChMqtcLma7lYUGkM+3
Sn7lxeHN5TcvXB5n9fgmKXfJS4qVoRaWE6Y7/zCxb7AC2Qvjuz1RPseMm1NiEQ2z+1BVRYEu7aVN
F5KhkaW9T8cqMuLfCUof9gDbAp9K9w+lOGw14Gc/HCRYQvqKqCTEyyljYkY8No/sS6DeTb5V0vXl
w1Rq40IddiXTva7F5teer4l/XtXN0J83OfzhfVNNuhdwlZ19MIkw5+5/vYV82Hq5jiE2e2yLBjsi
5X0f9KSqimKa7mmbTygpv/InvWQqGI0bazG032y9xzaLn05Wx8eyXDbEdaPnEP5hs+I0KVkYCDbp
7VDtGNGWcC7oobfNWjzMsFg/SeKc/JkZX0aepm9rJhCMUxJ58usnve6+H34RLqnrJcJbK2isD08a
kmRn9WuQ2rRn1zmw1cTfbNZDgmKR7vrnXhvZv0MQ//nTwDHAEPoauXC8Y//hzyeCDKnc1mx7DI1m
nMO+YnUtpvovApXXzxxE22MMwxXcUT6cpAb8FIkcoAzU49q7RAnVfvDJnf369fvzc7HpJ+KV48zB
mfQj87WpOfcUZUpCIOl1YJO2eTJqnfv860f5IMiSHOaHc1UzPMGHk8d7f4ayOnPEaVGgPzWFuxV+
YwdCFsbOp8p+f4xTgTZNv39r/333/hvJrZ9e/1Uo/SGAXj6VCKA3/EH7bi68/vs/Lt/mH1y7ufEy
f/UAg6+NVD8u3/of2KJQKCmctQVfbD4q/7yMY0ThMs5tiqZavvf/uIyb9h+0Ha73ix+Zpb80GP7w
abSYLq+PjK7KbIPH+fCZd21WUUNGXdi10r4w3DKjsNu8+enF+BdXsD89CN9cgTRm8wVmxfg4N1Nc
NzVPWC2V2sw2BeS2Q9PM0V9bmJAV+PHrbAAqOlOQjw1FmddpNStXGwJ41M+QaO8SXOK7dNA4N+ma
8V1o+m+LDNYd6Kd18PvDMdHnpYNJ7q3v0M9rUmenEflQhL5IMs6O5twPJq5+hC/ECLRlTk9BU3t4
ta1q/+uX818/Mt9tvtzCRZR+/8h1v/pXLZ1HLobiPIaPuvdcWW7N3hpCKy8bhqn2fJKJbv7Ntvxh
wzs+Z5eHpRPMdrg/We8feZhxpJcFj+wzPN+MI5klNJWOTsM+/o2U8OeHgmLAY5Di4uLO5+f9Q6UU
KRUDSH2C0zOChc4ZqvG7NhDQBsJfv54IAvyw9+8l0VHI4nwICdxQHfL+wUruFV2XIi4VJMfGoKEL
nioZN74lieVUaxt7+9VDKu5QcSwjDWagPyeFUOXXoolAr4kEOGIGuw86xxA9MEhI6rCd8/QNB65F
erZyv0xNXsOZmiidZHqZmR4bZmvBt5M1t7BgkV33ZaaC9rON9+2rZiTpXeQwywpEvigjiKK+10OT
AFkUdFFiim1iT6R6vRjLbkkx0HniiTQKnCXqz7llOtXGVg3eLAOAxINgQ3+OllbZWzgRRcefmuzY
Q2L6b1NNJ33gNN2MEN90NEInlROduZkBpnTwvQs/s2K4la3/gJUzenPrmI+5KmT1gmDVGCdj1tHk
0PdFeY/ovBQhILs1wqGW+xSx924Ws32ftDXT/CpyJu7brkmsL2ZPf8w8Y34mq2CkYSnGzOCcW2aX
qTNqWI4zF9rS3CdFtY25sKhQUO8q+CFiIpozYXsEHtT1oegJzm1s0osMhwFYPHUcq5H6nASPoxgd
7Uz53KjCSvbzs3Sq+FV3teZiyLNG7fW2Sb7oIkvv9DHtsCu2wrlbemvktJu5xQv+ewR6JC+dnnsN
9GI2L9ve1eMS8hGW02VJkiuAIPppKU1b4cDTNIAXrcetnwMuZsMRp6MDe7gfd8COmdHMtQHnbsAr
qISlHQg1OJeG1XXTpvQz/wUISHdD1Ty8Dx1qCBmeokUJhYQJWwMvvQoSuWQPEYMU3Huyj3wGvYyg
N10G6UzKnIwoPA9xllswQHcGvFqdZgg5XZkdkObtYABa0VPS54fEseswjhrajXDu5IeeLsMX4Prk
M6Z56alfNgrmoWTipjcc7PVDMWbzU8cY/LOmt0uNu2EhasaqDL9tMqTzxRONubJz6oH4lTuYn7l4
F4FFUq3cpXXvAENtPaKM6fBNeb31qdVlF6b1Mrz1fYdncDQ6mxxspd+YyvhtEchHzYcVzF9Tvh7q
pDAYA38Y4cH+Jn6IthrODQYTONbN7AG8u69iEwrJtGV6t+kA7GrKgYt9K5vn0TrDSRc0/qXwz6fy
CjBCyDCKqQdCDYWIu6krvi/w/z5H/Q00yE9r85/OUf/VPn1LX/+je6rVS9q//nyiOv7NHycq2CT8
h9y2R3x57VX7+4nK4mzkCwRRrBp/d8P/3Wpn/mEg4ri85yiYwvK5QP2w2jHeoN1EcNqieV2no+Uv
TTeOgvJPmwl3dU5uNkMLWCdrbfuHm1o8A07oWNs2RWPU2j6KAR2nYM+9sGpdcQrIiLtTi9smMDVT
HzeG1c8PCyKecTKwwPjE2MriDRrcfBszfrN2pt1nB5xu2d5Mli7H5QbrInVHKHYEcRoMXTHGhWxu
6g3ycvwiqrg54TR0Xy0oeK2nV2fkr3od3F/Ufk4zvu1mlWovEeeaT7Bbjd0opizghX5EAMwCiIKE
sT01ogw1ldWdyDaPnyazcB7nOG8RDdziE+s2ke2oz/OTPLaJcfLt4Pf2yfIYHrJJi5/4DV8ubuSi
HcawUZV9LagmgEDR2YGMrPEGDwuwk1zFbgrkqx72nT0oCzJwYtP61/fMjJl0cOvrl5IKjqZc7LOo
w0p7mucFnCIvabNbzBHmACB/mmXodlHeX6DEpvuaK9BFRrs6gaPKFV90pk7TvUmBQ3WyRBlIT+TQ
1yhxoCknBYnGxKNIlfRNU9xDiUpZIQyfgQl8DkKdByBiUf6cN3XOTkNhhirKB2bFs4/3bIxKp9l7
3kISbVi8OYZULNkYE0J3g2qGtzGZuA9mG4bjsiMqK0oFf+PV8GtNQUcXxBJ83rDY9LdkDFTdamHJ
BiL1C4gmXl4G8YK+d5miB9ZJwMdbq7Eax6aDbcUOTKPyjQtMzxjRlkG1sGuUjY3TrOjAHNlI+YX5
BF1wPOnak7FRvhMMIqu9c2/pTGjgzjBEW2o2nM8R1QHapnO8Zgibhbg3ZzzPf1LQl41NLXL/zG0H
0Z9LsqGLt5layDU7mshKfTdMihKOArk2UMoyiwvQ6PbwybHLgY9WCYLhUQhcUmKJSuCzqh38z76f
e3ce56JLB5iX2ulJn9+4zuQNnzi1VOJkjGTbPYAsdB6ixc9eEr2y7KumHuTXac6rdI8/HVlrSos4
aJhYj8FUl+LaY2PMAyW1Eps2TITkvhvdfN6jM+IQG91qfHbIL8ZBjjTIdR/EynPXJDGzP2n2yRkx
yWUMcI2yS/dC6/xTyg0XnA+CA15idPHZYo6EWXHA1cUG+K+ZbttKwxgIvHy8osJvmA6DZDq4cCv0
dxZOkBtZKvNeCJTMMEqb+bFSZFdCug2SOuhow9oNYE9henq9cYqnaEatY+iJAXew7pp0jroAJ6x/
n60R221Tz8lJW894BEZNxqj28dgA2ozhvj3p3tiOW+qc42yTuPD3TpMsb7oDOdiE/grAZdRdxgC7
ybLoTTgtWr7cYR5jdlnPfBbBpjeGfQWzTvUbfbbcl3aqCifQ8EnE8G1aeafwsvQnEpM6uApVJnOY
ECIpSWw4lGEY9LowWoBOs+0pJh/JqTvJk8xL+1AbY3LlusZg78qKSiSuRxm0l8q3tS4YDZM3JcKh
fBZLmIUwbFL7dUFjvZbmZJ762CjjTR032ZvrAbnfjUUNBqH3zVlBBUx06H5akdanwIwlbS9664QT
EdxDqStihXMdVw/I4uYXqBIc3yAo15+ZdonHyVA9JLzWAT/5/5g7r+S4sTXPb2U2gA548wokkD6Z
mTQi+YIQSyK891jEbGo2Nj/UvTEtJqvFVj9NhOKWblEluHO+85m/gcY/VHap+U3HUjESLCVQX2yZ
PgdB6CqjriA3F6GYMFVqF5BjlT4Gc0F1RyfX+iYQWEt7YFBmemGrZtvCKK3IMysJ7Z1s6cPb2WBZ
OILF1ZwirEO/PPMqXJ2hI0R5mjuTjySoR/+6WMU+wra7vFbyZ7XS9G9SqgXMcWDkB8ZWrqwCLQLh
b1Bsw6Qsb+0eUnhYrJUOiTd44RjG+h4ToHAGXZ2JtO2jhb2CkK6pz/XgCHDv9UNZ6DF8qoA2EkZV
kHqG16wKLDeSK0WPnE4WYfP3qywuyhiOCOapgl+ejUFWErW3YbFXPbzqoeIdN2yaAdXjE+SXNEft
VsxFVktVy80iNIl6lcBYROpM3PhIrrPV+DcrKv+bIVUpWlUnlK1CBcWHY1I6wDQfZRGnW4m/1w2D
ftExmmB12oQhVAxkREsmJJIS+MdrdMMxQIE81flGvwpwbOk6F81HBc0iLYT+aEdKoo/JWVBnH1Rz
qVpZhdYpmkoaU7DOrodgrA5qzAcGwSS94pIwJfeTITDk0cxuQn8Fp5D7qLKMwgFGCDhryLRJd0Q/
a+tLDDisO/iKagybWGMqt9HGpnkHrNQ8CKPVjm4LWjfgBsvsJ7xNGulY3jStgwJFNTkF7mivzGPC
+QEJxAwjjzRDLD/IyylfZZR9xh3s/KjcB6pcw7gaRdg8Qcn4D4owFSSfIAUc55hCI7frquHmY5s9
2eirJjN77bnHPANCzVTrc3vXUlMuDgsBaKsyRlLWM8jQI2aLVT7jgxETnhU5JF9X5knPDqHYBdsJ
cYHhMGQdiGyKaQQl12IepeqJKeYon2cxzxRnBJibeNWIScclRm1DWclRL78GjWKUYPXn0mKQZsbN
aQBQtDGHybxreSLriSFYYRJkYKqfUkDg6i4Ve06spE6EHtUVgPr5XZtIQDnMQdTuxNxAemzuWiTA
46Xc/6uR/KBwTBBtL2klBCgmQ6g9ab0w3WuljxNNqBJGEZkNkX9VZbQMJVuSO/lViuqwXIKQWrwi
Hhs9p1IbBciSoh+CiCaD2W0mBFV0QToyv5cmMGVPQjwak4gbVJLKOyIJc7m00vE5cgLJqt/Vgod6
Kswst9wizvoQPlFbaaAuOrPx93VqqOI6hgo+e8hYQ2lo/YZ+ihOxI6LRSSuUHneBKsZ/gVfTSxfK
GCIrIWtxOvfZGAavHfKwrzFDa2SCYp0bjYF88E1TjJrdghQ42k5K32gPQS5oZYZkqNZmWBzESJVl
Yzd6ZQvQ+tChXDlfJXMOkL2ZoJm5c1VYBoxGq5JfofSCZc4mLT+jqmO8xqkqVi6MI1lZdziAKHYO
8bh2GZ4xVF3oBPDWIR4AWVSkLOpfuxi1QKJDk2reZFpdj3ABAtvO4t6B6qwYTKadxkr6zESRhCcL
s1pbK5Y/h1ukayZGoXrJ0aDPRpwZNtonPKJSLeWZ1lg11h+BhhdYJEyqRx4WHqVxkL/l6RjfyXAW
H0y4HBOi75KiuW3FZN9p9J6svJU4ksWC/LgJJzpYqEswaq9SVaG6S6z6mwj5voTq3XVoCQ+aIbgp
kgnJXaKVbXInSRrizV2SW5s5wshgN+Gm4OCyM2ImCARm54MR+u5jHdc7QGDM12oxBl9lLBr9HgOx
LFmJPlpF9pRMHVxVEn4dsv/G7wT6LzGc83do6+NjCRVx3TNXCTfwwsvrzFadPGVqWKKRAaFU5xG2
gdynbu9H4sVnZHqH2UfzwwijQYSnEnWys+SSDjKlosaqV9TWwVeH9SIMGI/YKAGLhAiaQBaaZAM6
PYDI58AA3+QHukcHVN3P9JpEbLXwQfmR0WDUPCiPPkLKKro0jpFljbWtekV/LoQk3hdoIyLgBpG0
dRK07tDpT8Txu1ZXk2orRkUboyV/DG2pSfWMPNuvjQOQxvAoSD5gg6KpQTFB1hWRMi8640zWbn0H
RFAgutyyJFps5ZBaQOmHaiKmDbYi6+0fwhnXr82MlNxZ7xca0YSzwAaQTsfiX6RyXaOtEXYVY6vY
ZhDqUrth6IwZZSEZQGy1oUPzYuykzB0g5uLnNRLYvxj/LA2GX6vDBZqv0T1FU1NkZLig7H5tGxc4
ERVVjkT5OKYJnJFZC+7j3Kf1mKLrHmZ6Dk2IzPWsROiazBzswxd3cNONl7kD3GhghGAXrmNXuvz8
F4ASh2WFLw+BssxE/4TSrOr5zdS8/1K4n//1RL/Crpb294fnXFYSlod4kcNOx6f041USFds+DUiI
g0cyMSEhhXoftQXcSzHEt2nprI9MHfCs+qI9fjsqXR6QcTkjm4WKIH7q5s7pUhYNQuZoI13VlVE1
Wel0emRBkRwKwbbQuQT6Mo+8f7I6AopU6cD8QwZqD2Brw/KLtvnnN64aSyvA1JCTM/RbLk4bC4Wf
qlEBxUBRPUmnnM/9KfizKQuPrTIxFzEBVtixAOJv3jgOdD3iplCpMJvZUiippDh+/gUJ6qYvz1UY
W2KOQhsFbgx0wo9X0UaTMjIGbo5XJQ5YxAsZt+28mh5jNOWKL77l5zdnwE1mZoYrJbOjvw00f1mr
iknHoPWHnITMYulM4K1c0S/75os9cTPU5qlMdGsR7DY1JrLK7UiFIUbHcceu9EHJx16BWVxp+1NN
P1kpczcBDfbVuOpm5rBckkkDtASGKfCzF7Tur9vQgi/K0QpHHWGB5r2OMGrQwrDfi2GnP4jzkP3F
cTM6Igj/5Iv1+Okb8qiMFg0eVoPbJN3szUIXS0ufVPoKScpMA86OQOuoQSDUhospv/4+EkjLwrsJ
BQzmVN4qVNZl2PnxSeUyKrNIMsltesy2KNdGDoY4naZHrUeaCb6pZiDZFGpPWBD6+VqrDf8UlUn0
/Psb+fSRmVgRdiUsjWTLkJdx669vfGrEWFYELXPilkEQ9pkzJYSEpE7giFWCYjaytl+urH+Igzpx
XpGlJSAxK/x40cgHhpOg5cLgStOesgKgleREsaWhc5GLfbC2AnPGKCGprSA7/f6BP31nDV4xM0Lg
r+Q3n+IODKylJg4zJOMA44nazFQqEszmHSVBSpg/uhj9Vi7EBBYAqIXK5u2xkmVp2QF0xpOpXiQ5
BDoNevtoUd7/8YXorRosXWCbCuDwm5E1LuFmgA4TleQ8Phrd8Ein8hEBv8c/fR4IQzzUEnVworxV
mEb5d4wWfgsOedhaRqY6PVVj19Mn5He/v9TNwlQWBsoydkTXRedLWTf7cWr0ThxVPFhSSvt91/VG
gmO4/pI2cGOwueX8/P0Fb8LqckHOfc4KeucsjtsLllbchjIiKk6BKdWmi7V+lX59IH16LF02DBKA
pbMO6/3TUYG9aVha+FW2SVa6tRVLq1ltQsMpBjne6OL4hzkHS5ALLpdbeGBwGW72mp7Bau/9EhZ5
oMivKbX+N2SzXZpPGkQ/WmoorBHjfv8ubzYZF1XA1wAEA0FMWncbTBkW1czEFnioMPzwl+VuMd1I
ZX384qP9w4WQ7AN4zS8ORfUmjIZTJJVyHQfORESxweFN6JUwrorl5M+3mILRtr7ouBuA2W+RUIM4
TGJE/QS9tsRxZHmolMx+9d/YzZ8oA7w/ACjkRcygSWFuwSGpr2sxLqWhUyo8kYQhq0nveGj7Y4wL
YrzzZyO4IEjon2akZmeb0WmLXteYzf66V1M9PQJVxTXhT7/qwraC6SIh1syw6eZl5y2GpnET0W2f
qYh9xK+Qj+ti11p+9+eXUlg5dBfIcj69bFw0wxFbzdCRiGFLPOuz7n8Uz1QglcuxL0kLU/fmibCW
VUsQ64HTSjEzdClNXbRoIXi3dfo/eHkwJSFbLAYBLKKbM6+DXdSjx+0MDQ47YTT7JwgamEMtv/v9
y7s5Xtl9KqzPhYwJ1wL03s2l6E2lSY06BMZ5fryhcc/+Hvtu3mIxGMPIVYKjBsPnr99f9aaI+/uq
y3EH9oYFgorWxweETSn4CKMGDhHOAh1PmX4atK67s5qWdRqGwzccuYCIcFY4wMOzL1L9z6EAggkw
QmobRLxI9j9enz4Dbs24IJE69aV8NsRUfi3SJa3K9Iwb+v3Tfr6aTnaMcjkPzLF7+7RD25qBIpWc
7E28WxZoJka7/9GBi+8kUDfQcoQd4+ZTpppGjVgxNzXVsNjTb/2RKWq+j8P2x++f59PppwMAIA8k
96Zaohr6+PY0RLbruKXdEasSVsNYp6y+fpp/uAiCL3DiybXNzxdpjWyKCuSq8JHP83tVC5t3loXq
/fGjmEsVD/qEfQbz/+OjZEMBjq4ZkRDsleBCkMyRAe2+qiw/LwBjeV8yIFx0ahhZfbwK+W0EBbT1
bblAUHyl8mz9GmEl0mcLsY2vwN//eDnQksASOU8h6Xy8nD81uW9MtErlYpgeUyAp22qiVZHqxuj+
/v3906XAFJMOUdJqn3JJjDUnuPokrSgx+eMqtaJiLyaUz0UVmV8xjj4tCZoAKCwgyqSIELVuKz7o
PBZAGkuwYx/1YYEOiSuGLL7fP9Knq5D6qIAjyFtZDxq6QR+qHAH/zh5/YOzrluXW0HFdlZP5xy+O
q/DSFvwjZwqB9+NVujLuBb1OcH+jdB423cJ9oFbOjCsJkVp90XT4lElyNUAdBCGyVvKfmx07dkpj
6nhzM89IoidcC8EyIHN6naSe+XusB18oRfzTO4Q6BL6EMEtycnM9MY7NihG7hccrLWVBR6tjtMx4
88dfiudSeByZu/108KP8LmLCit1iiCPZtBezkXLQ9Mdq+rd2xH+JVf38PCaRDtY3EBeVmv8G9YQx
POjeCOqZnFUdlPpRbgs7NjOr/iqX+XQesySW9AKNKdA2/O/HddEEw4D7JHs3XWJ3byXjMfJ9+S0D
nXAoGwXXzWEoi7vSYvgJpF9JIdzhKLiesPrFbztE8hsCKwmXncOs34sTipHgHRp62W2G8A/GOqeu
7bVXRPcViOZh2pwMKZufQgs/1TWNz+lRV1u0jCq/YxBlVEC6GOSqERpInNNwZDWK/xAHwmCbNEwa
Nswvv1X+oMS7DL3ll0Zrx9CTl1LhcYRNdKKnjjMmwxskSzQE3x6HuTSDU9NmyF4xBlTOFYI086oB
4HCwRglOsomF3OIio+j0laFn/pz7Uc9sYjmmyUGtj1ipToV5aqNGeo2hSDG2Mjraon+6wuCm4Jkp
00HjYL3dNw3yr9BnkP7uAhKxJhFyBk9fruPPuxNxUc5Spou0W0HtfvzmyPKWyGVyPKCRTDtJSUf/
lFsdidAg+CdpKuftnz0W5GKqBUBWi5gZnNebCxb1kNIi0gRgJEnzPlqwkNK8/wqBfLtpuAqBlC4n
HTK65beg4NjEi0MD/mGjzUc+GdEFmGEu3//+WW5PIK5igTmjA0ggoCV3E679NJK7JkSSoccfaA8r
MCjhJvqksRlQ3i+y5X94JMoMNihZM32a23QhibFnK4pOsLtBQG8y41gIGFz+Kwj8EXzxocj49Vv9
hf+eSsP6Z7FwLJrbv2q5m/+n5fD/idrNIgjzX6vd/J//nf5s/tfxe92E39OPvmvLf/gvbCMZwn9A
HOeMZOlB8Vgs1P7FFqEc/w+ocDrzNlL+DzKCEhI4JJqYx8DhgLe02Nv8G9uo/gf0kkW1hoEPTRHa
WX8EbmQn/2cnlyKAjcCmoGUkci0QGB93+iBlaTaIUXatkYOhXpXsWTTv+0EnoI6V+UXzf1n6t1ej
c8reQHpLR8fn49X0OBjGVCizK1C9xMsu8hzcEaVtELxHRFMi21CN6Isz+R+uyXG8oEuRLGZnLj//
ZeCA7yuNsWxMrv1k3CFeXGyAma/LBpuAvjDWkZzsI0tyflkH53890q+zso8B9O/XCn2QoRWRgCHR
7Wvt9d7qGN2nV3nW5k3fmtt2tL7hyr1HGUH6IuXluL99r2Q2xDUuuLxXILQfnxFSAf4HqahfrTut
99DhUKKVmfxA0gJXbkDkP+h7Aux+7oJ7Kb6Lu5PZ3ikIrCZ27TsiCLDWmaXv4E5if9WFP8zgh1k8
jtW3sDuL/bbt3xV1a8Zu167a0EvjB7W508N9igey5ka9g9Bina3N5oU+Dji0EhihIz909bYJV+oh
vhT48ik/puJB7e/D/JSGd7PxogvruQRjufa1q4I+vnwR1auJzn0jMbaXF2P5SysKaxyrO2MTrUd5
IwQhQkCGo1xNf6usjZ2Cmn64qJ7fWU/zdx1Sr9YCV9lFL+q35E0unQSPbu2vVMiOEVKHJWbMxRlf
d+CLP03xZTLvNfM7Dg+I9uIEU6JE/VbFCaNzOBzyz95/bcl7cgv/S69Rtn0Bfi1awArP/nxhwNuE
nghNRCMHGWvNEaZnFPRB/34Ton097nR9EdYtgc/uxXJXAkPHKsVBNEBH6ieg1Lc81kJQrupkr/or
Y3jpYG1A0RWAz2+N/Is1eTO1YVGySgBFgxOhZGGQe5MDV3FQB0DV9OsQwSjSdXIdtZn81SQCnql9
XwW3EimHfKjwmRUWUzW1/+IePu0LNoO46HrRsUJ74pYEPBkt8OJJV6+t+b2FB+K0QzM7ejlYNooX
8hfJ0j9dTSJAsu2ZK9Ie+LgtNEFuu2Ku9WvaWY8+cEiQsR3Orn18GOuw/eJqnwIN6TiFGuokpJsE
1Jvg5uMNgPz1mD6MFAeQWaqV2hqPRulv2yHb61b0ONUArH8faG4ULPmoXBV0usI0jgOGFt3HZ4T+
notqYiQP9aS9tMYmzHrz0YJQBnE4qVxpsTSsQ310m2TYGIbJWi7DhyjrL/qAeHbTmcoWiE/hjlG/
0sf4+vv7+7s8+BDyyU4WZhkrzpAWauLH+4tkEqxEDqz7vDwaHc6GjqHQQEM4nt4z9r62Km4m5Ha8
cSsOLsjL3rDD0hV+Io2OhpfY2T0Yl/t2EwtO7GXHei/tqq22M9bzZHeIclWOddSB+uGxqdl1bS+S
6oDTe1sCSkPqags73RPpDNkVFsw/hEOzKzZaaeun5i24D3fyvn5Nd8iVr323cmXDyQVbNqBTrfyr
9vL7t/F3IP78Nkg/l+GCQo/449ugtDa1qUqse/NxmBzlrwATdzC6bAFA+KoDFWtfPKaofpzTPS8C
5wpfXJU1RDl7kYF+omAW8PK4L4/DPv5ZvPEcYPD6r1aV9elA+fur/ed9LkXhL4dmHYjDMPehdQ9I
HwlHezAd0MlesS82wiYnjL5j6KQ8J6fZ8y/9s3SXH6Zd56Ln6Z8SeY07qH8Mt9YGHLN8VbZK4Uzo
aRcbq3MLtMOqFVIRZbiak0Os0vl/xIs+XzBlNjQwrXE4wXrTTlyAxsbG2Pvb4SxdxisTwtawAb5h
CjaibR7CQVjj9aXMd+q4nzWv8Y+4Y0/+d7F4adtrjitsbavPaJHYhaduyjUKpccC1KVT3NfHeP0V
p3+hnHxMcHhv6NxQAsA2Z6Rzk04lEIAzP+zN++hJ3El30na+iw/NKTtZtrYRvqlPjZ1dMPOG2pUk
jOltlOFncOCWJ0gMsR2AuqMLZBh5kGbc1sO5rtep4OSSU4PCryBerIHaGpE3a+uwgiq2MgfsrVZT
vF6kXUoYTk6lugwem0OMJtYqf+XcMUxXCHdVyabz0tfqXth1W/Nb/Ar++NifMk84c/AolR0D73Qy
EwiIHd13oo3fjNVjw7JiP1TFRlHhlHlCvMb81urdNHHBy2ahHX/Rq1E+FjXEtL/fIlkLVsDMG/5e
nb+svgkhWznjNLv3j/4xeup2yjZ8RGJ+lR6qEDMEFwn7osBgwNFzxwIKdtS3nZfu8320rlbWpdii
qO6pnpjb8reptdNjsfn9Rkak9uZLMwOx6AMT0miXLbpDH3cImidjhVXcdEnNdZStC2mH14FZezr7
MUBtRxn3CeoNjeVmwTYIdmWENfBF7y9xvhWtnT7sm/JFtR7Ndod/qMFQA8YNADd/E0dO9VdpegGd
DdBr79Nd6K+E2lYu4MFr0ZbRPvyB1pn1PTiX77KO8upjMD2b9R3tR36u1E6KyXjoTINjdq5mOMNg
F5JXAxWQ7+dihZHANOwKbL0yt8Z8KVqnoRcFGzQgyG2YWrHtLOUuLXa9+GigUTTFpzk5LqI98RJk
yf6i2LCRGWkRHKAZAfnoUVdOlrViY/bdT24erzxDdOOriZ7zWyPZin6fdPtY9ork0gtrfXqbyBX1
HElrJFuhtlaG4i5WjLWGt4DKI3IzalHzSskEF8Uhm+4k9Etg0sg0oc4UzxumGLa20huMw0Jcs4xD
Nl6N8Nx3x8aMvN58iowHOYeDGfO2hj9MZXCp1knw2eoK9DC66R8XgJ/JjQ5TVLzmalvbwxhvfX1S
3AqjEGeujC9OjttUhn42LQUT4BS6A0wGbg4OLMVUHC+T+hqY5g+MNYBdJujWiZWB2W0pH75Y3rc7
kMvRQ6dbupSH0PCXn/+yA9tI1BuodQAZEbWxO6maV7gh/EUHfMnzYZ+oIrjmLUJ7yiGoKpTogtWi
L7OxSgOdecX/4mVLn2+IbgpAOG5qmaouqrK/3pAwxCpOLKMIrNn/Vg+h5pE4woXRD4HSgUAM/HWr
cKgK2cVKhBO2FxdNLzKqEfFiTOq/+Zz/Zfv1NtcjwyOtgZNI1kUj+1Z7n9g0Bpkoz1e8otbqDH+X
+batVyBPUYpBBZ0eMK9Y+yLb+9haMuHMM6sDECEZFLQqoKePb2GMFHzmUH++dlHZoLHciE4vBY0z
lqy83y+Bz09IP0kiS0GLjhdv3CxvIUjVMCiy7tpWiKgWvovxS2MDOAqpLF8VJdZXifTV8ItUmSf4
NUFakLQWMEQGbcR9poc3T1jLpVKXpXxNkh3cAUiCofrDAl0OpQzjT9C/nXUygu85FjZKz8BvJiiI
J1M8ahZWgMWLVj2o7dXHIV48j+M+H++n8mlq3hbnr3C8D9PD0L5F+l5tD2TLSb5P5g1Kz3l1nOYN
E1FJdaGLUMShDACe7hkbwzbrnXhrVJtELgh+VHjm3YxN27xBlHIsL0bErj/n3VHT4SW9iBUBXBVO
1bxRJ9z03gtqjlkGly7DoRI8g6NXfdaDa2ddjeKpMqiENgY3Yt4JqN0qiL8+aRNqP6cmWA36hjOu
Ny6puLW0fZ3BZnq3DAS1moNu3ZngispsJaRrMertPt0R+XGUtYRv+CHK80kOr1TYhg7iA0g9b1HY
yepPv1tr/XepOOXKJaoeUspbvd3F0jpEaLhHZ4J3BcgHVQhDOEQt6viZ6YJaWinacSq87q8QsVoz
/45fgB1qr00YOVZgl/oaYdqwsYvmkk8UO5saOBIWP6Yrq1vqZ9146LuHkD8aJZgtKveoWYzmU2d5
kuLKyoYeRQSPYlxidVNiLrsftC80KD6d2osIEJN2/HOYfX/SoKiifAgMXFauYRQg7AEPxilLE1HR
AgXSSRNqB0jOV1PCT9m0hso1exawItATjWzh46IO5wDX9FxUrrP+Ax5+hr5DgUR6hfFDsU+q90Y4
iYmtjhymAGPaXaDsGHxIWMBWTxA8CCjN+CKYXmocs/EoZ6dIFu1Eu5iUAtplkl7hhi7YYPoJJI31
bkjdgNaOvpviM/bEKwV4SDTtqsLrrVW/k40DatPKI1ndjES1o1sXq++YXML2WGmB10NQ9leigHT6
bu6REhZ3ubgbm59B7qmQLlK3+IEXPE6d/MS6YLl3gjVS4wkaP0M3BHRZ2/jfwYs5zOoFewTbqJ+g
+Aa9E9V3qeIhWZ9HXwwUQaB9Ch2LCgBYX4rhBd53U7OgV1AGU67I1wg2cbRUVP0h3Wpn302d4R3n
p+KI+0j9rBorCRbmhESzHU86UnoXcd6NRWV7GSXpaBzL8JCqb8v/CWLE4bInHz9OAHW5jSOgrNjF
6Fhk7PfTqZh3sXEM8+NdQa8tccQuJ2tWtypnszL9HHscR5TnDnUro+Afh2LcZlLpKb1tpa9W9H2K
j4tSh+X4xXqK7sPIlceN8FaepeZoCAzS9kG/yuHKTo99h4xigK/C9D1QLwrcHK05qvNa0O/wRlHI
A0QpQwWSgFDfTdN3sztYBSJ8xlWIAD13hx6VVMdvr6JAz67Aw3SXmzKMiFWgwQxZ1fo6xFY4eGi0
wvW7NykaVjGmklqN1uK0vLKJehBFCZFjoD7KFNcxNTzWjAAqUeXWjdX0JB06+VgpaygOunhSo2v9
fVgF0nlInXJGbFc4prpqQ63U/JOPYn/Ugw3+oRDbwqPcjZuo7R1/0A55fW60J7xlNgn0Zbm8q1r3
u4Zatda9FaN2gKi0DRX+whFi5/gGDjEzfop6aFcZw5Y59KRijb6mjdCo0f6FvouR+cR1eLvFUgr5
9XqaocXUxMxkYmr5kJU7f9ridFp29PW67hwoyJXob2X6Q8OKDnbiShjXWrLuIAanm3iCOchZQJrv
Fab9yMdc569P8puAMOC8znxPFFfxVXhEtET6EcSeSfFSecrgMhe0Ercej0m45jzoL+1pnCmBvZ5d
vuKgSdfhdoo931gXEOKLzK2S3ZSuysc22dNW9dLUnl0Mi0ds54KtuIK6vR5gCztIawbNEQO50PD0
jbVqXOJD+JLAr30N9pZXnJLvwrkKbXS7+yvuaVum/HSH7zp6qfrWoO9yDV+D3MZfR9xU91HM3U0q
Z5kTbct9/A0PPd+ZLjVSyt/yL2q+v0eKHw9+Awk1cMCgr2Qq6Js+UUEunyVWLl/jGiXaHuaYPeJt
TIEY2uA1oxXiz26M+QwblL5WkHYrlM/2qU5jJ6r0U6hKj41gHBox+eLM+JR60j80Qb2qIFcW4a6b
1NOq6iwSUIa6xiHyooEmF6sEl8L1H+ZbPLpCFWFASTEYt9+cEQsdocLeW7zGQJkgK3dPYiieVbGn
yJ+/t+J8HmLri5gpmUvC+OGt06ukaQl3aXnzzBA+nkwoNQlyHE/SFYvbaHZEY5WJGxpRCGni4Fdh
lO3bo+Lq0iaXT7GwDlmn81NKjKULX27NnyhfvBF+kOmkZdGhwSBdceDDO+/FqNCP6U+RRszYT+HP
Tj/Pw08pezaavZi+9d25is9F/JT377OJ3j9dLGexnJltwDtMGgCndppDzinRhbeNymMNxKGXT9A9
HWt0CzIppM3qLa5D8MXkzkkjhx0zYGA94Qq7CtOdSVvZ0xx1I+9paGxIRC6NSzHp0C9c0bpaS97k
VG7vNW5wMi/+a/HuPybv5XPhaqtizxyFP8fUyKtc3e1fkm/Zm/RS7aWt/DpdBP6pndHXjUTbxNSP
KrRY8SsPNrPkJfO1FzZTvlWMwzhcEPRSNmX21id/TdlxlHEz9IT+KMZ37bAVoD+jDmVHGE9r93F1
EIvnbAW8gg0+y15U7aRkb9HECbZptMHqwEK4FCp2SHmDPBKmXWxo8aF6SUo7e0HdByqAQb9TIrIR
AlFWtI2X6O33C5ZC9/PiAewigiimA/K5GpkWzoWZdvMVGzul2oz6Jo4PKnSo0UPAiKSSf6/qkIW3
jOBssXRY2OqrVa1qNKvKh9x464oTvXhzPgJeocuowozELT50sQ3VUEaifIuBIznNNX0RnsvMKU6N
Q3JNhyC19fvWdwdpFSOTduffT886Ps+ThxWidlGf+yfpPbzmTxmr4RIcyg03tKuOoZfwF1iv6bBC
GqQ4+HedZ7jc4zZ/Kr9rT/268JLcFjQnuSfcv2u1jaE9XWUJ8r206kr8Lu1yg+DBBm908Ts8cmOj
I6di19KDfqd7KDO85oWzWD26zbZ9pxPIwQn38QVjbW7tqBw113IEN1sna0iaXnDQbQ4TR/RqlwpG
+B7ToGFDxY7ySq9FvPcPuDEM9Dvo+og/5G2wxlpUiR0TxYFjsRtOyqbf6D8aorVbePKb/C3eT/gP
XjAJVR+qwWbHzQy33HheJYk7TDuNHqrkzvlGZGbV/yiNy9RDLL5Hg2qtjQcr9OIG9RcnUu3lUMht
4yq+5N+So/7SDXbHJzlmj1Vl88soXX7V/koXNnrhjRLarKiNOGGC5BokUXcYNlaz74W92R+LQaRb
99xMu4EeJvH9rd8YyNs6uIolkTuE60hZ9ZcE/vzj8EP72R/llimGXfM3mXbGjDJx6SAhrF3rDvog
fu+VybrR1nJ7StKjaHqL7wpsU4SNgfH8DFUbARU9dsZ4hf8b6hK+tvOxH433SENrkucrW0nyzGIX
Dhc8YOpgo3fvakQ+da8wIu43UYWAzbHwHaW5GyhNYnT+V/xLJHexkiyKVYs+iWDPLBffobHNEBEC
osX4jkmk/fv99rkFAqlsmfRoKBCR4i56lL+2QFStzkzDz+YrlgidbQCAwj9txHi8Z94RJsauTa5S
fdDl7pwXrqll8grhMsHJRI0Wr/KV99KnjhS3swj5gkWCc/JJz7dWMLEZMAG8Ss/4X06uiEKOU4Lv
pKb74pxi1Pcp1IDkJDMA7cYo71M3Qkx9pU+kcr6Oq2xT7brTeBieZDf2EEo7szUihHIkJwt33fhQ
Jg7unxIt4kf5rD6gmWCe6ZLH/RkJmZiOuUA9QiXsRdCjc0eO1mZoIzr+OIm2o8FKdhTN1lsHK/C0
WNHLbFjbZ9lws/YuRdKkdw3U0Fu05NwRTUDKMjRVzjEm5s50N73Ah1fih0A9TQuVnZ9M53Ivv9Sb
YJsdWnfeBetobV2TteC2++msrpI1vdVv/Lk7wvtT/n04lCfZG4hLyklVkBU5GSxJf9XESO3Yfr2b
onWbHOf2PCbHTOU+VuoZtSc6viq655nrK4y/XMG4SBw5kqMafBtnOAuPS2w8imduP3gtSMMfxTPz
NfFZeReIkemePrER2P7LjLVqa1MQEWP0s3LVV/oKTXhb8+YD+a0HSXQlr2Rvfq9TG0M8dKnerNhB
LIT7TR4H9p1pVz950Uuo2cw7/Tm8NoUdPRTQ9xnIlZcUpeqfPZxT3EJ+WOdBcFTJEQbkhuzmDc89
lAH8hQhjd+84vR+ru+iZtsnOPHU7a4OB+c+A83nY1Yf0Qftr2snH5A2tdcKucaYpzD+FcRc/Kgpj
5ZXaUULbrbTXUGPXnFk/pP0FxQYTxQo0wb2k2KX9ZhoPY3/p2nOkHgPVi2qv01eCsiolLzIJOoSH
VSqsrWZtKf+XvfPacVxLs/S7zPWwQW56YNAXkigTUjgp/A2Rlt5v2jea55gXm4+ZBXSGIifUp+8a
GKBwqupEZtBv8/9rfQuYHJSATRSue8LtiO8pl9YbBWurYeAG7bE0Y96WRfIM53pWFigLyxvlXdle
C0LmyAkZj8K4TsBskmDEdecHpb1O5a0CUiYxr93oqQwADizsC3Xdv3yzdCoQIek4c5DKnykAnBZq
mj/I6ThNWXmr6BGCzgyoi98NhldJc7ywqv94PDS36BVtah/gbc+b03FhjTG8quQIycBayshhxKyr
q0JNvo+OcokpPVPizlazHI7GjDq7mRknzmqWblzqXUueyzFu/HIFf+0r2dvtnW4n9XKU31SNAXNk
lxTKwkNburKx6SzTPGdKtZiuJC4M0hFp1Y/gJDqsQoQoyTU5cd8+H8rPbwt3nmrQXF1XLTyP4qzI
ielQjWWcAfgmL4/WTstrallQLw3AH71od58f7izyEE8JxyMCnp7kLIPAtv5+5khKN8M2n0YErk79
HjTNYYhJSUmaEFBjNH2riG/1xliPvNGZaLSEjr2mNEz4upHW+w6c5oLrqRdKbPhb5O4tZb3SPpTR
JePUL5vin/sRNG/oJ2a5+6zPNM2zO9NkClA2OFcn8dZyPA08yCJ9UG6NjXnyN85V5hX39EvDU3BV
/NCfGeppikZvpHUr0NONRR2trfjOIISQBVjOaOJp7Q3x43q0VqI1QacsSUx/JSj9aBHz/6k1boxu
6x6zeB9o+xzsVrVnlVelRIwvciKGzLXrLLvJA1SKqnunyXVbs4hY0/p0e9bXBERc54Li7b3iH3uW
+7EXVR41ARYi457/SfhY9LXwxvsqo8m16FAeEDaIWkGnRLKMWC6xlmM+epaMfmisSP6Jl6Rz1SwC
zWV5iRXxS/RyfotxqtPWmZ2V6HvPXgZLQ3JvpeppKutD3sIt0e3BXKYhE2WpDGLBV/uly5k/y4TV
VabeGpr/MwaMtqMpcvf5q3n+xVrEIMxOWVwN0Kod9WxNw1Y4BOwBgUeISKOLk94aRt9t/OgbFB9W
rY9jV2zjfnAv9JPm3/v+JnBcAxMPr7Grwt1+fxNyvcyImo3yU+cqa6kh6ioHYtAji3hjQVKuZRPT
+/mlfvjouVS8pKzcqCTAsjgrI2AOkY2mV9kpLuLOq+39qFs+mzxW83GWrP/xweYPCWsFvXQsS2fV
hAEDflSaJvc1rl6ikBj5RHd+FFr7OKbRpZXp+eKMX08RYWabo3BlWjkr3eiVDhRMD/qTPyWU3OAZ
rVRBy+bzS/o1WZw9MxMHIppYiJ+ox85e3NjQhwasR3dyrim6UXpdDA9hvOithQoNLWPRt8T8WEVb
J70zG2LsPJP1DoLW/LGNdsXsOzsq7m057EvTI6GrcM2lma5T0xPZqiTAdFj11Y1eP0AYSaHGNZtB
WbnGtklWMlqb/l5qns1G0YXX5Y2GV09blyREeEb1SvvJdpKu9cBSSRLYvIoesgftyYb2YHl6tCxv
WHvx8/QpwVQDhyb0tGoZsPrsli30HlqG6U2hezLaDtlNbK/7X5v4CVussuyQ3lTrSvcCexPvZbYl
hTDpN911vmkv3OTzrh+PctbLzV5htGAo9d5/F4aqZGEE7eikJtPStbpbenyLyRXDspP1S2sWtyHl
/M8f7AddIr5kEK+0mmcj0FyLen/Q3CZsI4U3caI5SMItycljZgPmM020XR3wYHTvlIQgMOaKDCAl
lpfayx8vG3OLoyPRBiZs4LR6fwZqMAVhbw75KVWMpzTK8Jsbob+Mq7zyZCzEKi5+tjZkyM+v/OOQ
wBCMHlOwIEN8rervD9uQJArlqKxPo1U3V9LZKGjxoGZA/w6UC/XFv9xlrK0znghA0Ex5ORsSFKkS
ZFIXHKx3TpWqbcliimkJ/Az7u0LJgflpbUqALy2ktCwuLAT/cnSUp6BCWH6wNCPz5P2lFsz3YR6N
NeF8qkvPYoIwE1zrrVmtzCi6Hg99Rbqx0IMnOnMv//Q2g68glVDMwIwZI/T+2MKIyoA41frUZM2+
agT7GtVlvIA4NrjNxXGK3/Z+mOJolMWAMcyq/vNCNrytGomf2ZyQVsgthaxe7gZlIuVIWE8A+DCg
AwCkwZw4F16nD1pQJOBcJY+YQi6qFP1snUdCfWMrJR2wLBsRudUqeQlymbenVip7oJN8xYKW9CBt
kElMCEsUoo5nRDuLWNatVqYq4DJ1bfeGdWros3/+GD4szzm9mRvFbE9jH5by2WQfk1uEGDdQj2Ml
HYzO48+wq5q1VZRwxxK6+ywGbKTrtDJxmTEySzbRVfhM8hLNLgOqlQQo6GUYxEELHIWZtl6doXgr
4wun+uHDRK7qsjjHBAXTxzg/0w7cnQXusDyR1lgi0KNj4pYVyH6RfAsrFGWf35kPE+isycZtxQuq
aSzNzsYBt2kbLQ/s4jTag46kHN0KfqH0wjdozhPkuzdTzLEWGE50GgEocc/G2d6sgS6INDpViNVw
I7niVdeGYxNOu7CKioNloFYLxokmsFGVe8vkPFzIftdDa936auDeFb6brP0Jec8A97qzkv6mNCN9
nxAzsrCmF8OZM6nq2Lp1Q1iA7dRq60l8cxDyKqH/1Q1CZcdpUC2lKCzS4catTKrdYBoJfx9RG5DN
k0hDuVISvzi6GTl3uuQBTJOxKW21uW+pjvrS6e4n20t94R6RFYymLO7sSo547y4sTz/unLhlyBDx
xzA9MTmdPZkmwgneNml8miSxdwFB0stOrYqVnc4RehMlvyiW/hVp43cM5g+Y5voFHLQfqlSvE+ED
lzW6Z6g3y6mmDlALt17P3JELs/avTJfzJ8u2DjkN6zCHzf37Ea4SedC6Th6dzF6JNnrf6beaLBQv
6KQgboHXqfUL1AQlW6KCwqlOd1Gt+fbDtlJWpa4lK6XpUAP62XpKpmg3udEhszu5S4x2Q7pEczCU
YC99TWw/f/U/zLy8iPgB3HnyxRpgnS3E9Tav53iVbtZ1wcHl1TjQYVsEKgJ2x+1JhXKGdvXPj8kw
Oa86sKMzVL6/W70w0elChzyKWH6b0uYH5Nbn1E92meMzFdL9gsd+YUEOk+rD18eqn4PNijp3Hlfe
HzXR9VpYqRyOBG3p+bVlnGy3xZ/zlOeLACxZoL2YGTFxe1ldZRbKHRSaANF9l50q3I2q8qIoWAS4
esZsqeLMiJxmBWF20YyoC/xpEYDmK8VXWyIC/mqB6yz0fU3ZDweQ6G47uOCpsY3zxZgdxXDTofEp
k60/3sl0ZY9eTvKcznboqUkrcIWPmfa1r7yGJl5r7gx37YY/Ef8SLrhA+uFTV8+MR6vYOs+5terz
F13f99htNEjqy+bOdLwWy3OP7IdmqeVZ7dKN40U7/FTKY0KNPKtW+bBL7GvDurXrR58qnvUMXtxz
ktuAE66PxIt3xRoITz1Qj70BBQ9WVHll7KXtFZk7317bs9iUX+UlORYLJnXkkButvDA4f5wLiMbh
4xIY3tFgni+JU3Xsx9YSjJO6jn5ioMTpRzcEPwI96pILryYj8V9ek/lLgOpC+qt1bvaPzAwWR2X0
xxb8qbgvLLCGtw0ZAalKClDjmVBJHfPFdr645bXPQyz8Uyhfwvaq0V9144dm/Bh6Cl3lXVD+SJVr
ggWqyTOS56ndoHzDkeqrdGIeNedxHMk2iZ+DTixl6y6gxq4jmmWkNQLog2ZZLTqUI32y89tjH14X
YhM4L62LUKr8LgjumcAqdzyhpo2WmkU+c1XyPj+7/tUY1gsTT09vmcSUUF2nnjI0JECHiqfD/hvh
yKQLo28poPSU5igvJ3I1dogk5vhNSH12XCwkmYxwFVAJ8+pkAXkrPzTz+0zjzrU792VgS1Xj/lKQ
8+fUDIKXqshAq/ILqWrX/FRgZCK9lyrrE9qYhRqNC7VhTkloc3ev5hsGgp6KfL2InzokS+lSOPd1
eYyT7wYt5ES4VAV2DhBPN3hwg/uofi2sIyjYPHwpUPBYe/KLkATRhh0fs/joczKGu3OLTVu+IqJC
zAyAQkdDwRvbbhRz5aBOpx5NloNYTE8FM98S+7zrLqm20E1rH8VP7TTMCLulZiDxSg4Cv4KxtDnh
0GvLe+We3mD3Vd8PGTE1K0IRyGevPWB01KMMxBxUbdCwiVWBno+pUl0lztdePCkgiwOPjlAWrohu
aBMv0JdVuLLaDbiwNN+47JD9qwgxY//mNhQmd8KG0bGOa6Ik8OSNNbKQQ/zrXw/jrayRouOSa4Zn
lQiAWLy2xetANxctbh+u7Kf++2STHeq1zgaLIW3aWjy4yRVRObm4CuRL4OzS6c3uvky8mQ4WFodF
x9yxbkOPeISS94TeqLspWo90YmfYo4pnKOQ/eXeolVOCPirZsTMDIp+kyAcOWevF5Q0s90XefE3m
rvKwSJpdrt0bnLxSfu+0+y49+cMJTMKyMT0sI069s5jXi+QxD69z/0bXNiLYhNmVEWz8+JC0V3F6
VbXzJl+ftmgk8+lWy/eWtsqh3ZvHsX/Gzqd3j226znZtcUv0zGCsy+ihTjAIHrX2rqX97z8LPo9p
2Jmu5zoH5OyZuRX5ltiGEDHUlUVbsrhQbjLmOf/9mgBzMNPcrIWbgTJnq+0uL2QRybE7TrQBIxSm
aUw4aS7H9aippzhO+91UWf2tIStj0WTBATB7RJi6H25ClVpK1Qqqw8ng8iGgm6sSFsF2p5PHamWo
GTKfRsqidbsHJ84fpD93cUXhpTb5BeQj89Ei2ZJZOGwIUqUOA5Bz3TVMU6mrJkszfHalri1KO6vQ
zHa4TxzPqiT4JQvV51Rskg6B1ufz/sdNKCujOTuc3aD7F6yBUsI51cgTOAlIxndWSCSGnq+E4XeL
qdOYjDssLU7wdWibZqGqQXtpD/7hmXACs0twdkDOe/CzEpbZap09mWZ6YgtnHILyjprAuC6l8TNq
EBBK2bZztkq5qMehX+bJ9B3rOJ2nkhf983sxP/13b8d8JsA7BU0gmB6/qsR/CPx7EGXwrbvsNKXq
a2BOzN0j+66CBe/GEgQjMa5/fsRfy6oPh7TASiDkN9kEnm3DIcmnzSQMCqBNL1dOkfdgBO1veuk6
d5kRYJ9oxc6qiZp2wB55vlHf1oN40JkMrypnRNdnZY+BIOVAOmPNEggSt4Td5oofNnm3SzzQw4W7
9Evb9f6c8RoAswMISP9EPV9YQzeLkjGqEsRwvB+dloebjuSXZe8D4dH6SHqw3KeFCNg0WWh2YzcL
7iRCi4CmI9G6HXR2V9uMqtpuRGsszKop5ngcbR34jbU288Il6W92wmQxkoxGNptGK63tCFF6FYbR
tzG3m8OoZZt+FOqFqzM+vAMGLCsGCSxrmDnssxVpM5aDXxhTchJYKxa90zyM6iUizi9C4/kd/PMg
Z0/dD8xEiMRHTtOotDsmm9AwrS5R0/APw8H3ZwdibVkpBdmU7HCrcV+q9jYf0nId22q9JnNpqfXi
doCqu+g7hF/0npYqgobVFI+oXdH6+gMOpgx2NAp+Z05PwpxQKvbaXfF09UtL+Y9f8VxSF9Sy4Amh
IT/7iskABz8ZTsrRksibCjucvErtKBE4Qb8LSzYtFuuCNjiYw1zkDYIac61jIdMiMerzj+pXIf/s
9tK/sJBMzo0M9qo84z++Y+ka/sg2STmSCrsxiYvcVJK7qEzGrjAFVgVRjmuyDJZGYi6FNuq3bkQw
SolbwgtMFmFmRr+FVJZLQ91cTjw/MUA1KAj53HVQFe9PLC/7PE7rWjlW7kjmTtAf9anasT5IV4xt
WIBz+dq1/mogZxMTIVwgqglLe0Qr1SlDA3szPBXZ8PL5/frLIMRenlGPp0deNNjr96dVE9ED1boM
Tqnv5DcT+1lLbzd+6vT7Kfd3lu/Wq3IGHQ7w8ZcGf2ppNaW1h/fqxcp+KA46vVJDzZVtAC6ItYL1
M3fDcV2NuboccEf8OuF/RF75z2FVbssf+UnWP37I6y/lfwO2Cg/gj2f3IThuGTVxUX//kkc/3oXG
zX/rN1hFNyGhUNAG8U2oLoM049tvsAqhcfSIVIRScPqQHsyVyP8IjcPbNkOyxVwG001+9C+wiq79
m86f5WsCeIVhw9H+EVjlV23oP74Aink0+uYtHIsvJnw67+9fNSvp9DKMyErQWPh2vvEkdau9K6MB
yU6ZoDWrpn7R9Ta6GjKP9qxX70RaF+s8U+3lwJ4U82MXoHFXrUOrEt2uKkhbqNtOd4VlDMS6xzTm
jUHQHDeGlS7Vcd+prbqOMouuMjmmi0YOOAqaSuOdxuLf5qy/XUuxqaZSGxhTudJFVZhrPZTKTT/Z
TwplJE/pIpqinRX/9Mm1vBVSQ/ynjNpd0eoKzBarvmv7SL2yrT47mB0s4EWRj51Os6YOn7UsbN7s
chV2N8Rqkl/fOO21PxSePXuM3O5HRaAtkC37GKgKpAtt+q6LFoVM1mULvR/ZQ9VvInoRbXSyQvtA
5C+lwmxjjs3OCHfJF4pQEECHO7PIv/hW9ZZP1de6zq8K0bL8dPdEjB0Ke1hHfXlnB9adFuR3JFNh
LGcN3/vaw0DmlWKVGwv9qH0HOeUU1uUpt+tsIXL7RgSZF9CNrkbNa2ryoNLhrnde4miuTRPAXqcb
ZyAarxkOHX7XPkcvYBXKGwNvu2hEdi+b4OSOlLJsM36TQ3UkpeWZOJcDIr09abKvSTE9swHe+Zrc
jEUDNF0gl7XXgOnvx6Be2xYG+jwgscMuXhuyKwaWyqbi33ZdgStBoempvuoEBVc/yPSkh8NWpSqO
omDTXGbB3i7c9UAAFX4RsYf/yZlEznWoZT8r7DOoDBaW4t6Udb2tGudWVBwRZc5E8NI2cOLdFNMY
pbQhYyaLBWWR2zYwvar2v2RJ/j232VDIe3Tjt3GYeOO0T/qEhBzM5Xctu3elXk/Ta5ezcR6eQo3A
I0lOdDcqJwyTX8pCbBMdScEYLSej3rhuumkUjNqKLV+UVFnXyrRuguLR9B8KfWMY6bHW0KC3w6YV
GPaBQITRXYQSWnGNTU1wmtuLG12aN/B9b0SO87h4mppnP293Rl2/TbaPe83cGmXCDti6Hrvpys6M
t6gO7kIfGbWa3o6KJvAac6TKqlcVGamBnu6U5K3ptCuiCaBFJEtbRdg48nbCnma3uqmEuKZgjGx8
0K6yMnwzxRfeoP1UN2utU18TQRLuUQt5ThXZED4Fs67/GSnpvZr0p7zTV70TboKkWqiDDuzlJVcq
scgtc284iueU8qD3Luai8jFqzVUjS0ru1w3+Zydp17V2hAL5rNEoNvprR79uzb2wqMz09rhxUbLB
ydvXFtFo8ZUapGs9aTyDgpydY81h0do0wZubErRm5v79mPYne/74Qsd90Lpt1R6N6kc2GvjG1oRW
rnIzXg8Yc8yCeB+HJXq1dtTmoBfx2ird68Jy2Wlva0oRfTywhQiXZEVRHrCxiiWYN7JbjHUvqW1u
R+E/2rniNWV5UJJsWmoK/rHS3CvWfUfEpZ0L2vLBTvSB10+bPKu9Me+2zVz3Ct9Gw7xjhUxrn3zW
flCf/Kq7YfXxjGH6m+bA0S6jHl1zXSzwXQ0VfswCpBTyLtmgo7HLrRFcARA0OuWpkQYNOUFBNR7Q
6mDERyVyp7t458lkXChoQ5Z1JJuFpaXImr+OzrgZ6FoGrr2e6k3F61vT2idM7kmosHzq2v8Z+vTM
1clfygK5fpzsSMJD/xj4+zLPv5d0sRnQ2Sg7rblVhXFVT93aCvuTxepjlYLb9GgNRMukTN1nJ6cp
5qjlG/vx+mCEcXldSyqzja3u0cje6sp0gCrpUkRT0HsrnXPb+nyttq2HGyMiWLHtbn0txSTap+AX
23gP+PLetFB/FJrGy2FvM/4qrk0KxlITr0k+naSZfmmL7qYhumZfEeuE3jlX4URp3UGWWFit0chu
MCrGRzNrxF0/6tqNUF8gI5qNn6IkEqs+VpdB9BgGVrQqmyDl3a20jRPZ68a97vG8pWlNTaHMpisx
gxWDZgsb9l5mDXiOsSBoYPKStNykSSb3+UZJHPM2zhMAWnjq7IBISuzvICn8fu+mqrt1yd92SdXz
qiB6ZsxPl9nIBn9FeB9gA7XYi9h5qcLusTB8ZRHW9mMdVf6q52GBzSGwuWoPWX4XZWZKXp9vUG3W
qGFnw1Uniu99132bWv0hrLt9HvcUgOmUOjmiKKVBFaepL6VV+l/K2sYDTkaijPg6hqscADFZNE0Q
IqJLBUk0bYl81IXUInM+kL6tn5H9VUs1w+/aa5anqvGzag1yp+hxsHO04TqevtgifOlH/pQAMBVv
MtgcTpZMqzxWvquJ8DIc0JEybdy86tlzUksADIq0zUxv6DGz8MBiaqXED3XTi9oi8x3JzJs0dicy
hpNj6gEwqoHmQzsYB/CChyT1H7TJf0t6f05Gu+ly96U3+i+9K+5wua51Q34Ph10ljgFq/lXoKgfJ
pPTQVwabX1VVsAh36lUfKg6sXzXa9AW7trAkb06JFW0RJy2CR9b/DN/pSU8hoOjgppYdzM+6m6qN
0ZjV2p/vWIoafCnc1F8XqdZeSxLpvWGUT3ll4BJgZX7IYgyLEOOCQxQmAL6YvzsnKF9MH/mOYlTd
D0OR9trJeRuGluTItDShyrABurJl+D23wKe6yXQALj2nrKNmjLWs2xFGnhzCxkpuMmtUNxHCrbVT
tyAnGumQHQffo623IquhrWjcZcdmtTS53cJyhqXhGs2mt/JNqis6dtCXcnitImo9ZokS3/URo1Ks
1QP1iuUFvkvpPCjSvW3SejcwjOhqv60btNcDTAkQBDcBuubCtfAzBa0nzPHG6asTCddkAyroUdRE
uU9yP/AQtD2oSX41wi1yQr9edlUXrks9P1VDeJjyWGNgk9hm4rqk3tg6+1wSJrKUim7flEBFr6Uz
pHekITJ6ztEp0GhcY12QCXwPKJO7pl+VKpbjYHR2fVi+SAWzuh5tiWBRjhPgsUf43+O00N0SRZs6
ELYegEz1hpQn3ldslSpC0IHW6M95adte1yg//2dWuLqmdAgTIt0mRU3uRpi52EQlqZRKu6sUNvKB
kWJ2HK9FLb5GTbYSnfjestA0kAERsPl74/r/N1z/Q8zN1f83zPL1//zv7Ef+bq81/4V/BXRDnUSy
YaHRPAvoNrR/I3pd1VR1rmdSROLv/GuvNW+7/rW30sjq5sczWFpFoIIy5d//1zvYBrzPd///T7ji
76SWP7ZWVLXn8qWGBpBtH8LDubL1R9WjlB36RjOxFgVhJMpGj1nA302JETLlBNKFnJOmw7xODqpG
iQ7CDDJzY9rZdGtPdhpAIhjBLzmGUKqN0POqXUTxJOk+iUxoKzvLcdGJTrdpkQTjM1G+9qtT0Bcn
dDUpnh1dwVDfwkWm2QjuWbF7jPs4WN9kpxdkOvq1Y+BmrGszrwKA6uPILwn9rnvUrKBI1kFahXrJ
DriOlZ9J2hpZvTS6EAgRH04Y4RNLlFhoV6MSiYYVeKApzrLXyyI5OH7c6uuqycMDgi6lv077KAek
laoCx0g6xtm8zXEaKsuRZeyCMQx1Wr4TmqSrEvJY8cWRqsPOILT0AIUzGwOkiLaSpPBzElMsRwKQ
Q7GJ+6z3D2ErpZ/ThItQZxCmZ37xC9NRH1hpmJRHZqU2VvbIjJQ83GPcLYjQ1p2qexuHZqgf66TH
EVbWQ0Y3t8/9jBDyMBGkjrgF+axUeyx9BOtRifDenXz3bciyodyxWezC6yEqqAouetPS45ppRRl9
cx1wCbFYxvwyEiLIWSohBWdOVDUrP2Drs67Z0IqsXRW9w5vBcFfCPGQ3psUGg5Nv2wXpHwsxTazr
f6qETJqhR7BrK4yVlpdh+Kj8zv4mwEmSBB7oWW5jEgcgrctD+jssvPiVHE5CI4pEk3QTbNyZlEa2
JbOzjn5WraGIE4NfvpkiGy6dSar0o6+W8ktu40Yzf4WTu7lkOaLOueVVCnx9V8i0zq7RQoKCiOd8
c9S2tb4N3Mkqr/IeSeC2CcWIz2wykuXUuul9D1h/JQ23ui/bFvKkRcp5uGh6S7tn9pE7Kbreq0hP
fRRl775INSu/xhY5mnVpP6tBrIwLK9GN+0Kvs2/CCfCLG3pr0DhV2/pFryJwDUNspC+lOqinKuiG
Vd6V7usUiOA6CISNP7hkewmFwgXVVLT5uo+UE2yCadFVRYoPMaUUYaDQeUNeiesHgP2bMGoYTiI0
4Evn7ZzPnE762ukdbSEVJsesF9E+yVUF4xVUeJIV8Y8OKm092rnOwCqar/knm8fCk51gbzSpD10q
sbujsDsQxcevMEQNKSk/dg0WLJEaw0+ijuv9OBbCK3IWeXwcCWkpapvMqsACU/5gxkhzRVXSdE7i
zALDlqgWe+mUNndCFklyVZkR9YUoQt+xcupeOvA0/Ca5SVVtiD3dKsPshfcg7r+jhKOrmzV0n2+6
Lksr/ICBYr0GcUO5Mx4HG9ZHQUAG4t4Jkmg+pZlyMw0+fERlrCOApixdLE/InhpPMSXhzwTRbrdQ
fKs8znhZ4DZR/dXREoh4oM9BsDqDFJLfFBWPruKAc4iF0nESNWz1F5K789yrKVOrnkgkHItiNGJx
RysmRH8cI07Hi6WKl17ragKWNJ2VouhL0k6Smob5OjSKKP+SNWFSX5HFWMRbpSRg1iPCAdFQNoWB
Tva124fds25VzsDWtivEUm+DODxUpQPg3x/qZqJv7FdW+sPuc4FTo6zKci31oq7V7UTO2HRiRSCV
pVtVIt3XOUR2eAzU8QLarJ17SXv8vgVCrKSKqktDa0F8HqK48xZICDc/Me3WX9SxhHiT27GK5a+s
5bc/ptK731PTn1PWX4+DR3KW4JIWcc6LMnttmGy98xckHlVfy7Afv2p1eImu+r6p9/tqEPyz2IJK
h9py/vkf0+JEdkxqwbcnL8fVt3oWR+yM0vzIWnZYVCU985Gq9/HzSzvrqv4+6pyrNtsz6Yqcy2vT
PncdntAcRQCdQSqDjgtdDaRn2BN+FiOONshyIYkUlVt5alHC5CxpZTx9fh5zOfXPNcH8KG3au9i+
HIbGGbP958WTPmAT4AOvIMgDKgJxcGCqpV5Kr3D3+ZE+PkzBRpwrJnMQEtk5EMJh3IwKbcJSGOTu
gzn5iBybUbvg1ft4PYJjUNqGPAH16zz6LLezuJsaOGKWy/fQuHTjwyD3D6McLkmc/nJBAM0QunLn
gP27c8Prz/dmNOPAtHIfrotPTs+ofQ97EVxom/3leuam2VyQB8CEBv39QVL07+zhgCRWis/iJzAg
D0nfkXciSeW4+MePCKkd7yLtTRSRv7zUf1xR3GArCmicLVgwvChqRzkgSKIL78Hfroh1KMpy3oFZ
3Pf+ikqz0pXIQOY06XEBfqdtQbQkiIdZVxVN9U9jYIiYQc+BVwmRJ03bc7aoNc4UD9oXi8RqsJDW
0vV8ZbqU9DWf9J+fEQkwYE5mMTIuJQars+am7fZub+SGC9iL4lnTUUi0Wj7uWunaqyJXv3/+oP5y
OLYFtGJ+xQLhEX1/D23pEBLeWFitYyV6Htjb75XUFfu6dYsbfRyNC1byj0OkiuCUjvcck8he5qz/
F0yUp6pmpLLuhtYilcEXhH/U7zvtBhMGvNAuu3DEj28JR9R0Ok10qTBgnN3QIAr0qMs5YiVglk52
RcmD+0D5kKz7z2/mXy9uHjTw0tGiPndPmkbedGk8wA1uhgG3Y9+vsdW3D7ZDWynQ4ujRbnp9uvCt
/e0Cefn5CvAczGzG94+wttJgGs0WJIKmdRuljBpPlEm1bkr2+59f4MeBamYRzjO2OrvozjvvVP9y
n0Wvj1InaPeRAtgCB0G3/fwo5+/kPJMgxyckiP/iSzjTReTSaZIBYNSiTrvwa1InuL61LPfkmHa3
GX2Y9X/heIQhwPLmO2AAfn8DYz9IRyemXQfXb1yFRj1TpozxpWNYQaFpB9mF2/jxPWFtQOcU3QAT
94fefNROSocy2gGUDY5O5JjtFiKEIW4QQ3dVuy4NndGqevXCm/LX4zKqYP9g2aXbZxcqh06rxzZh
Cugz4yEtRw1olVtAKjHlN1Rp3UkpoksBRh/fGWFhL519g9zjD+sCI3JHW2lcdy7N0uRoUlX/Knrk
NZ8/xI9fAQ0WZN3Iu8lGpbv8/iFSyew0vN4urbVQ35lj8J0xqEAQRJTbf+FIs/8RMic6dXU+kz/m
ti5Wa8q4mrsoVK2hz0RFb2FMjbE10bBdcmTPp/3ndMCkYyMUY13F68n8c3ZZg4U0XbMaDuanG5FO
1lJp7G99oFPK08t/RNqaV5IYSPEACAOvGEEFZyNJbBe1P5ELTm2lA6iEOmlFbLd74f79GpDeX9N8
GHdOsJ5DreyzGxiGJXKhHBT+6E89gRdWT+esHUU7grEpcnfZjQ73NCZ7/YXGSj2tKmTD7QJJil2u
Rz4PpDR+aEABAb5vX3iRPr6vnN28pCBDjKSXWe/w5+M12Wn6jc5V26VFSoNPQ3+0/OHCTfj4KWK2
tNEnsDbivbTOZiWn7P3QaeknhGRIHYppLO4CFUmV5jQlNiSJaxj2ywUH0sdLw4Hn2hC9rVlPf+5z
6hUb2RzZ2YuG27oJzTFbNW4aXhjd5uH53ePFtcVBSCrlC0NueXZpdloqCQoiCxFlXn8zozHBgZ8m
VKIikcEqrn0yCW7CKs6MAwmVunXh1n74ZDTklMSx6jzFmQ5+9gDtqYkyaZUcv8zqQxtMlC2MWkOw
kY//l73zWI4c19b1q3TcyR2xgw4007RSytsyE4bK0XuQBPn094OkvXcpq3cp6sxOxO3ukFqqykwS
BBYW1voN7d5FpuX2DyMCn8cSxdSKJBpbq6NFOoQ4JCeEefQFErd6cKManC17R+yeLphrh+/sj788
Rgu7VA4+2rWYzz0GRdqNI2FNodZqSbzPwkgiU1irP96k9KcQUUniIelYxzZaRTeNQZM4YlXkeb9z
qtpCftHt11ZtW2sgJM23NhLjO8/u18OsRTygk4WznuDjjw1KqkVGmC2i7ZiHaERUlvqYetZjFfqX
QdLfi3L84oLNcP3xPqmBe/z+OR5xhAiAEIRIuykOkaKaCJm+XftSLnKy5kKAtRfd1nCxrUzibFjn
i1DXXksZDZ5bdtP2w7Q3ers/GdaC1tu331/G0fMlfwR9rC+DjM7WidDbq8isuqpCBzZR5qPj00hM
aKmFv2d+/U+fotUH9fkWTRr36F6LHKZhk8LDFdgjrtM2QZlpgUD0+3vR54efgoH25QTcqjMAUlSY
nEfBIK3siUA0detwGcN4V0Ve+ISWRdptg8qJphMZNjk8CU9M2W4uorHZeWMftJ9/fxV6yR9dBaq/
OvEhKefEqKPxT1u2sOMmSBZEEuntGrfsHyOmH46nEDOjCyz/7FzKTbKRwt1HQRs9SXLyt5/mUSiL
K4UOgYxpRgC/1RKaeTZA0fSnINv8/t6eJ+Xbm3M1nRwuHfRHQt5RvFP0i7vUasY1nDejJiqMIQwv
GO0+GgVmpuRhyBAQ3PRW5833bcgFbb2K+vzeCwujvXS7cEEKdqA/4j11ZmT5G3cENLDx7di6H1Fx
h00UNCr0EMHukKoTfoMwdIYeGILHkbXIZCVJmmtgCKabPT3f3v/vB/4fYdo/PelfAJiX9V/lU/V/
+7+Kp+rbz23B59f9G4JpmdoqgERCl3b00eXfEEw8eAkeGE29utT9qy0IzpKDR0BtBvC1rs4QX/4D
waT6gLiHQ4WDKeX6f9In9J+3+p+mpk0GwDVxYmRfZI66R9WFYpwGA7anWs/WcJql523nXMZN/aVu
bMwD7IJ4AJjM8R6GKDhQlzz4y3DRZBAl8zPLYQtfTPOT31j+2kC0J3HUd4D+uxmyDJwsEzhQHUQ7
K33qpf3ZiCyEwNIaLU7XrdfZKJ/GFBqNuerzCs1eOLSVgEoVY2Bmu+0TsE3EwLK7MLvq8z1geGTT
5mYXwYNBwvAQYgvW70VwaIPrK0kXxfcv7HidJOcqWQ17TF5KZw1MKpLAuleaSSd3KPiseh8lJ3oX
p0hmqGZruigaX4f5DSYxaX0bZWdpA0RujQiS7oDmlCX2dn7ZQfB0T4u74i7bZJviKop/tA+OeQuG
ykQJFpNU/CbYipdzaPk78cHANQxE22dQUc0dZZMyX93jYGPW6xY+YPo9sW6ruy5Y3bfImhiPdBxW
IoCiSs8OGl+9hgYEs63NYCEH+yVb94grRzE6KemEoduyOS3UeRe26DHe1KjODrt28M+gNRZVsQY3
vLL2/aaSaAEn6+Hj/NX4bHyev5rP383n7/pr8iR/vHxNnuyv8of99V//jj+yJxrCe/fr+MP9KghE
wCmgbnvz5djvonkX7lu4dz6am2G+siEkO2h0OYeiKT8Xl1kPRx9l2foTiD1oblgR2B+LJ8S7NP0t
v0eN8VaZp7nc0khdWev6FIaAKjdTvA9xComuILhZGFhAxaNnV191COUuV0AuHPuG9/KtPV+1XWh9
FXQnPn0VrK48hIn4UokdHEr0bj+pdQD6BwE+Z14vh5ZX8z2/U2uUaDSb8/O4dq9WUA/WQfBUu1vE
rPzP+7I7yRp6fVdgGlcw9xxzHw/wC9ee2uHcO19znyiftBUtr417X08r936+Tr5EgKz66zI986sD
TnzVGSKD6KAOuDf1IF+K29j4GvdXpXdunxbDLt7z8jp5VOpWOZ9Fdbj2zF1mfGSqxogUAtpZW7Hc
2BO7Bs3AANy8MuJNnPgo/xmbYTxFq2uu16l71gFfddR1MpxAbkDpJ/A3rbGtuGGAyz6k0wuVmGsD
RMy6ifciunCiiwaFv5XauYdangc3nwUV2RAt2mQdXnXykCR4pLK+17N93xvX/TisS13N7zYZOo7j
avqBQdrlxWa3CZAQ/rFDIr0GHv10gZ5huqL+GqIvCv1ylyY3aAWN7rq/NLdoqfXLNnTOuxfJsjHZ
8o72vBXxtp+3ymaXig6FfZ6XP6L0Q5DYq3zeusb5tHblkzKibU9L3DVBaAoO9AY6+lqXyELT/BmL
aG78xTgJsV2UCCWnX+Jg2Kj+0IH9lefw/yHCnIccWyOaplxbCDXp2nwiiU3pgD4CDWxvy/ZHjkRS
PK/LQm19chAcCeQ6aYYNwgtNQIC5ApeY9eZJ9Q3fdJtMdw3ws0pxAJGwVJlSkK++XYFg4NJ4ovhf
nFpwXGn4rC3/cx7N68T/Hk7GB5mhrIRILsKyZ2W45VS2CuL7xPoA+Zk73VcmQruYdDyaxbYZzwA2
Pdnw3ZGkW/nG2l4wMThz4KybUMm9aVXthuLanO9p/rvNbozPhwv/w0Q8tFb1DZ4v5or/ZmQfn/+n
usIC6OL51/zu5U8gEvP/xCotbU3z9fU/3Mb67/VFqtb9dEpgXM6WDzNU9niV03OmXbcJ5AZI0nXr
XgITs+YvTHvsNQ31pS8QKO4vxVwwkz4Y5jZ2N+nAmmq9lTQBkYLnKMwvVgVs1Lj1OwMu0GncGJwG
0dStTnsImUgUYJ8NJnQ+RPYuaU478YCC57SFKpRTNM4WyNUi8j5i9dLT3Kf7y6jiB1bhlYS4r4gZ
my/BKuKTN2GptZrAl8JO7uDO9ug+rGhnh83HYvJ2xaba5SP+VCOc4yfvPPsyTEj3o9qJMHJ96cWP
NdtjRM+sOiFNRPsXIf3lsgFy7q7Fslb2xwrxd8nJIB4N2rlqmwasHQALgb1s59y+xp6GnzNM6p6o
UG2rg2DRpvKDK9S2cWG/SrGzfWgBdbQrpuZHLDAGyAixFFOyoV6FEhyj/RBZ+Rc29k9ZQSNCGWrl
AlkB8LPpBvO6lB3+BB4EQLxOlhuzphmPtUSM/mcwWOvBtU77ytsaRYM6vLkRc7BxjGJT1vCkpx9T
fB700BmmPRpY+Qrm2y4Lrw1nKLcJ6NsVPe2NO6c3qajcrRGEULcWivUhStpWP57Z4VWp7ixwi2jG
b3Pb3ZoVEkYm4p92E+NMNy47g/qtoT4DI73MM+tcieLKL9RjWXjf7AoooHuVVP+DLPV/GwHItU3N
vvnviLS7euiNb2kvu/Sr/Ovb8BcMwKc3CLXXt/h3Mkr7ktq9eKGbvSai4m9qFdSbcR2mP4y62b/x
aY7zN20ZTJlRW4ATRF/+P4mo/TclKqpHIZIt4k+SUE6Tbw9/JKGENM155SsURA2Q+/nwlzatISgU
mes2ChG3h6a4LsKsI94Mp2NQ7DI7OF986wMskevO/V5JkJ5z7V9QjHW3tezPRImvEKLW01JeGYZ3
qEf3kjLGWTDljykgXTNZHkblwR9u/UNBaWDs+hMLobmwsr/MZnzoXPO2dvNkZeCwsHZL8a2k+VWO
8HAc64cXaLZLX077ogB3XWfZFz/Pve/NOCIqbi+29aAwf98jx1ZdCk54hxHKKlh/yzlVCW0Ss/CG
R5m3kOTR9PlszhG0fKds1ga4tZuk8r7k/VOcN/VV3GWkF433tTFTtUkyYW3mri8PcTiNu0r4yZVj
+cmJm0FMbBrKxLpDB+PAyYp1JzvvVs35XWyK+quf1MiEx9LaGLbpXspsEOCEnWrYdK2Ph13SQurO
qwCkfeV/aEti4Qy3aZ257GdlUOCOJyC5O2Zz3cU+qp0Kq82szff+0N01NrFv9PrkqyiibVfzdzjM
HvKyj2/CsjmVLUyIkthKRwHnlnwfop1T1PPpNGrNheQwi/TEz8/6KT+DHX8aYMnXlXAO5GmN0UFk
Vpz761UglssU5epm1lpzUfI4xyN/ocbLgj0n7CQHkab/ImJ/VyHqzaP/pJplO0HNtoKPoAF3S4j6
qVudLpBoSIgMHyIH4vKUsD1UZULuyQXXg53iObT3Eb9JpMEhKn5qMo8RdkYfgoMFcO5r7yxik0Fq
3Vpu059adpU/OhpOVKCKUDb5abcU3U5V5mf0T6yHaG7u+ng2T1SUZVdtfuEY9UFE2Xd3POuTbMdi
w5wByIdhLzkwCXE3giFiAn/t8r64JsERJ/2QHrJRK6dziWWL/ck00HdyxnmXWzn+dlb1jXlgrBdf
WRsuK9/ZZtSclUVxVUQ+UDmbs0/fCrx87fLUcbEqSU0Xf9m2pxcp4yt3WZDWyRGwd8PpI/Vuf/3n
tYH/bVFXq5phvEwQ+u+B9/q7TOX3v77Lv/Ydh//vf92jGPRzCeA/b/IKDxZ/U6zFoU8DcHR1nyP9
S/gV4m8qxc/VKMpesE+Isa/wYNv7W1fnAV7h9OZTSf5PHUD/EcZ6+OrRK8CGjqB9hA/+HV5Y1yt/
qgLgIurRgNcbA80lWv5HNUDLLlknYnA3vikh37s9Rh3Jx8zJv5RDAgWtxrCiaN+B7xwxs2mv8qmA
sNxneAj81KNP5Rcp6teYp1oN7hYy8AUFhOKQzWl5GN30cu60PaHn7LOyuI5FgpB4yfkq75KHjHC7
YUPBkKXKXj32/qig9b9t0mq83H+frvuu/l4dV6n0S14mp2FZf1OFoveKrCN2hs9iFy+z0/Dtv30q
7XRr2DDtN9lB4DzTi00fQLPAbdEkcXgtU4nwb+pXFK60PhN97D9KEN5WqMk76LTrYi2VUxPEkscC
+Tk9qD0586iz6aJVUJHszRAowNiuHFJItHYfO0ZwPpcpKPNV0U8Y308lAMvHKBjL5h3ZwyOLCX0t
tARpI8GCRieFBtbba6EzkvVYIFkXrR17cCsLx0zkoZPpZDzIkobkhZPXfZxuJpn5Q7EHXTVmH9JC
BfcVlqscZ2SJTjRpswEPcUyd4KY3qnR5p8D9y5Chx4HUJbh/EBO0EPSC/6mcjgKHHynhFBfs/QV0
p5B0+0KFlTN9qF1URjclkmnYFHc2EPcRwma36fsuqD/8NMuuXyLIz6DOf7oMbP14crpb88uTc+a2
nlVQFBcl2LLqS0fdPdnZwC7zlVN6tb8bJqlglHZV3IRnmQlIGekjVQfE2n/P9n+4jqOmlbBdkGEo
FALh06qjdBnejkeEmDzy+9BFyzyIEuvg1ZKCmyeHMjTPmjRe7HuZ5hNkxnY2IJnin9ucZraHjGNU
mfN7kU9Htv/E2+fLAWoBwgqEJD39YzihCkUcTZnjH5oSiPjNEDvJvKrHMpmBMqNRinYSOKycM1Ro
oJ+qNmKETYdhe57iDlz3mTOf/H6E3u4AWB7QP3QRRQUZS/j/BdRWOHM6qcjxTwfynnre1HHbIfpP
YoKsWB/DssVNqSjm3l6HgyizH0KCd3sPS3HUKeEyqEEDrqO+rRV38Ex6+5wkpM0OaOlyimZHUkWf
/c7p0+5cmH2I1HESGQjVrmyzdfP00h+yBeOZxIWGR+XC8xvg8vmATO4P01XCXFczmTpCaoZRg7Me
jRiqytZWxjyfxQi8ek+JUkG/7ajaixmimd/mT2XmjPoeQ6OGRz+6fJUQE+W7siRHU8DRrUw0BBBX
RGZDo6vf3qkhEMLp0inCCCq0UDbzy2Kc61NH9LT9tiVypwZaw3E76j8rRhL31dDKtoDPnHZhRQGo
66CerP5oGjxLTPrADtBOIMSxJ7y9qkY46TzU9rgrZSbznWHLtjkY1oIVqISveqkSVi8yarAX920w
VPF7K+NtH1BoIVE0gemYcLQkYXKPhkVM0eTXpEf4kbSWvFDBglN4Oc/im2tPZnGROFkvr7vU5td+
ruRjwrGJBgJKzeJUltYwncd9mTZ7k8A3U6g31fJp6QscBH8/Uhox8NMS1mrUHpmLNhqipQeo9O1I
+UHRo8E0yx3lKi/YWX1O+dJuk76/qEpZIJbQQH75/WcehzHdDDI1q0vTu0CJ6ZP6z2FdFo6CSkWx
f4CkE1yO5pJ6D/AuDHHlJv207BiAOr4bg8FtT/wOMYuLthOkc9IuI9d+Z7I849bfjgHhFEytRuQB
Wj5Gq0V2NuUTmlW7BaDgFbbLo7UdrDQrT5dSWWx+KhlvvGZBRqFMECnywmy4KbNO218F/vJpKvPI
+x4amXdh92ZhbF2vwCLU1pSbVTI1Wo4ZHZIKNmgqjT/bmxhLeHEmzfVQkLnQgXs7ltaMalZY990u
j4YATy38yX3w1qly9mKBKPK4zN6irsYGusiPaexqaDowrb+/80j1ijoaQ1a/lmLhyRJpji7Dla5p
tKzzXYq43EHljnUzTI7NOTweW8plaYz+yRb+jKBkn8osPhNuF3cbUHNK7Uug4u4PNFF6bPXeubLj
pcgACXJwsj7UrwhXR7EgCd0hw3EdOyNbgGxu+gkrH4h52bChBKE9lYWcnT1MvQr8RZQM7UaCFop3
BYQo/54WX6TidRlzEi7qIhdXih55fsXMLvt3YHHP13I0igQszemgpw+C6uhaB5RagGQFw67p/fJB
+gPq+DM6cd0qsfomP5SWNWwislU0yhbsU9eON0MXs5uhtT74s1PKTRnRXOiTEkjw3Itk50/WoLZx
hGWs67YLGp0qMzCsixb/KZ+9VB1U2Yy3k2+24balzAtRX4zeIU0rCUFsbFBcuwB9H/eIOau4vfOd
iZaV17h8gl9B9dhambPIlzrnf6V+6vlyNBIaacA/fGFRHmU6MflL1wSiR5JhoUhr9sVEkQRPIXHt
8PDa03QR6bmPjcHD7+fLP35wAJCEGl6gcUlv15MM6rgcR2fYyarMp00o+nYPjD5OdmYJf/SAO31U
kKBbUl79/pOPsky9ksH7M1V9Guouh8q3n4wkhozshahYJqCA7spM+B9C1ZXfl7KS4Sd/Rj9tAyck
xwOXrXhZz1FXvKdL+w+3T7qCg4nnaP3+48NsDVPfNYJJ7ooU+DzdWIUfsCEsrD4bYcXTTUNRYJM7
OR3e39/+P32yrs/qnQjxfl2j/XlTsFrVTAFyKDswcIO3axHQiH70rGnosxNsWk7WVl9vmyDs3tuP
dGH2aLJxwAM/Q0EZmcRj7Gud50Ol5rDf+WIozU2M4o8+/1jhoWuGch+aBr7DC/g4Da73wcf2o4FZ
O5tl1J/VCDrU/4OxoKyAaqMLktk6fgpZXzdllUw9caCuxHkehEj8BmV43tqG0XwfO+UdlkAlfyaY
zbFCn1BDNNM0+l4Lbr19BktTmU0n2AmFW9CXmlUV3KNJ2d9P1LbbdT61qG50sY0lSzx4Rrb9/RQ4
PpY+fz5YEYdkEqgYO8nbz08XK+3spel3+SwLRLPjCn+7MfdRZHKzJV9bZm6GcH3tRmDnGggDN+4+
P6snuUwHhzh0NcoGt6Yob/GEtuZ+9Ha/v8RfZ6keHm3lBcWPb0dXOHTB0BhRwhWm6ayAVnjB/HFR
lnEahpHVfzSmnJ5hgOj4e/uYnv9vJymmQhoMTrWMvPIYyOuWiT+gsNftGoQ07odYJvMmYzGhaGHh
lIBQbaU+5Iit0lfNEFcdQq8696zYvjFLb8H/ebZqkZyLOgckMYzgYH4/Mv+Q1cGshCblmeS7nE+P
Nq8mGZfFnaJ2J9Ml/zo6SYY29Fzl03a2S1zhUmFnn1Ie/K0DS/u0gLaLHKxVLu07Q/VrIKU7ROUe
iiA8tF9YbrbMx6YBkruLQy8xmMvwxjv08G3jtLJrjIznSZjIprfokzaHGIT3NnPN2Ll9Z0D0VnH0
xASHD30O1bPlOKygjzGLNjTa3eDVS7lp88GhIToWEbJeYYkQst9H45cajoRPOxu5sConDwKdWFQX
8FKWbM+crx5ghPvDeyFPP4yja9NEFMTqfHYdTkpvV1pSl0NbClzTyUY8Z5vQnzo3zLm7bJHDPSO1
KB8GmVUPRo0g60YYskOrPxPV3qqn8jvCOugivTNceum8uSQOTJpZpEmtAA2Pg48yx7pRI8MVTL0D
fKav0YsPe7fYUPSNgWipwN0PSId+CaZCXUSLVxZr2Awc36uyzgJSOMnwjQTndl1DvOaEV2XzVuZ1
goY5cuu7YbDD9yyFjrC8mk5Jldx/ftKgzzhOvR1KtFD6jP2gQKHLaxza6eVUpg+DNSDBTSyd/Vup
VKO+SSeu8qduyoLkGl8y1X1Cbkliel86xvyu+9svexrIZoqdwON1fQ8r1bdX5TZVYzheme56s66x
gVF9MXDONuw2SK9sdDA9zCx6A4s/YyYvfCzqxUdCehqAyG79sl4yuVOuW9V3v3/MR1A9houCKjst
cF2eNtDyo3J55SXL6LtmtBVG1eEo7nCio/LpxCPycivlj8I9qe05WdBM9FWZP1XAeqkezHHp9buh
EfwqM2mKPWW5mV/yOiVwP5VC4lM4Te4B9TC3E8BjVKZO3LDPzG/InbR8FCJ4yngPk//LjgCImhoD
GyY8J+CORwM946BB8dYMt4hxBPiVpQNSVIasom6bB1OX1qsIGw61HvwFa7LfDyaeVW8XjcsY0uuG
jEeYIWEwj0YzsjuFfFyZ7eemVVl4pfJ+YbAA5ii+ZZyxagPnYtqu6nPqjODZT3O2g7ZGKiSrruB+
efLT9FwzglRNzSlxx4l5Yg2JLpINaVGrYG2YKkYx2GwkncU9os+D0ZzYObH7UVWqzn44fmMU97FZ
L+ITQin6HaiSenc9Cr1ZwAWYSBmtrZKjWHRXLmNER89s4mp5dGY+oUY7pXB5NP2ShViKlyiGmizu
XPK26xwdCQPFcB+7TjQSy9psm51ZIIQb7s0hy3n5PHc5xS3ipf7oSCwpPwXId/TBpoQBymSyOFcN
4TaFP87UScqK+lSTBLomhvRFTLHQieK+T/fIZTRMFir4laduSwh0k9o0vTnOn4eyn+UHq45nqzq4
KFDwYh8Bdt5KmV4bOftoNAxwbhjI2CW006Jy3fWU2C23UbaVow+XiZHTbhd5xMgBgAv1nzVQfb3L
TqSJ/h3HO0ucBGUZ9gvGLHLx453PYKviyig9b3JujNCJbXOfYYZDta3x4FhnLR4L9Fv180HLGnV1
w2aFXZvWSPZ8+Xq1actEgsa+KJ8aXKYGIcAace626b8ipLY8RjOlFn8dLIkFNC2rRM/qjDq05KoD
06iY6jNT9dQYRRqOPeggYXM03cVDZsXDwUI6lImXUBVl6JWD8Ea4NQ0a/ekeEYaFdpfqJHc8JjJb
HikZ9Kzw3GuyH2GcZTyn5nXt12iL0cWjV8aQ4EOiF/DrT/W8wME78dO55O49uw3rRzu2C3Eb9E6x
PI5N1cnL0APc6tEa6B+KYJmaJ9i5pjpvLFWiQspRcsA1obWWxKW/P4UJz3LI0ZKRgE3pVzpQsir/
ycW4yLhBxVJXMCEw6KeFRhiR3CoqUzx4NoVXjABm7bZQJfPw6NlQc+tN8XLl8HTm+smvowrQLgIb
pBw3jT0B0NhLA15fBBxqqZt5Yyk/YFXI2tRx2kVImRsOgrj1LsNwSUMHscRZV0zzKYY9fkAWPZTF
hV2HkTYqEV0PfIueeX02S0vrIY6RP/XXI2onXoWljCkDBFXCcVHn9OBlgGhsTazINm0ojHEfd8Ih
KgCNcrBLDCp2lns0Wrv60eqsUa1SWROBVn0qc6VWvr3UzuelNvQlZ6wlkl5Ve1gKYbw9TuVw4LDE
Pe58/KZYWsjmivHWLJqYGF+JNl8em0Ci1QpUoGAe0D3Wf81tmTxUalxRW811YKULU7Cg2csvwWzF
jbNNPZl7xiX6r3V6uzSR3kLSCkbICfRayWTzRV4x2UQ06m/5qNDfgYcW5tmPl1XmyFG/yOXwzLq1
lzAb07vFmZCoXFFsbPKnAcE5rlMk6cxaIcToh566UafDWt0xV5FAcrKPlhF17Um4uO74eST0IX+a
THURnmQoJ0a31Yh23EmZs+Ph+NrAUv9uqjETzKM41utCiYbYGdNIkADUculh0NKgHspMm+IAKagh
o4Z4E7ZZlz429mDme6ulaBygrkSFcV65Tj1nd0TAMbxF8nvhT3xkg0FrJqS79XnUcgZq16/PaREN
7RjgjqNJaC/VyIb/csPI6vno2onUmsKLYZYt/b/CbYavvlTx8KHL49S3NsKZaAz2xVwBmAxwZ1zQ
j5maodmifS+Mb3VntcaFhURvXiHpPgTdjYT2l514jfISc5UYQw36ElLyWS6HeEyA3WZOeTLGtM0u
Uey26GVFUS6zbVcYxgQKt0mj+NGNO5sLjjIEd0AgPi8JJwLX/K+eBuNX2cbKquxYPaSLX3vgI5Ou
q3NguZ1eR5MclhkXl1byQ1THuuczxL7eKoMxsOYz6add/gS4S09DVQ2tOI3zXszjLoqMMryVrdvz
UlovimdKlV73NaYpyhnQEl8y4I1RRcl4ILAs0qOU7LdIiKNCnp4zYav2tFOdZSEkWVC56ZkmQXDw
ke9hQbtTRtd3nXipjnENHAO2OYe9CNVkHNP6girqy8ZGciHUuE8ap48RhBKdlVwXrYqmLwvCJIzR
a66Eka8O1697eV5kEQlmZUx6HSXz7PD+rH3dIXrdfrOk1onC6yZhR2gYyXVnuTpdekm8hPT0fjVW
TsvLfOnpIF4OtV4T5mLpvTgDv8yKqiZUX50VYoUpj6uA5qqHCna7XlIvu17tIMA5rOnvRqn9r14d
fGodN310KkNjNVeTjfo/o469i3hpEhXV9PzO0tYrKqyVng+xmHXjqQoCg7HMcE/Kfshyinkrgdso
v+u8jCUrvCTp49vZjEA4PWRGhObgGg2uut0lVp1DBulckHoUQQMDiOmp+5KX0h9X3HAXT2E1b3rW
YOAcsoif6zMp244AoQwXecNTn5YBe4gpBU2vtRkhbkxUf9n6cr/U84a8Ri+9tHI9Q21HO39u5b18
gp+blStw6KLoYG7LtNAbKHp2eW5iRK9Ql4UeXOvtqWyF18qH3O6MpnjsukEHqzDCzCz7nNiRHvV2
8TvC5XpQRVSXnMOXeeqsy6G0ES7bi1Hqae7Ult6W+0pR19nVDiq8iGOMucVDN/NQ3wUZdcFANkxp
LBfM0Vmsa7styi57WkDmd9ZVXImcoajTUZjofo6TwbuDvZYmuV+6ShFw0CNVJb7+/KSIaIemkGza
4vE1LbDSPJVfmn4OMC02HIfFCPUSrpfKCo6kwBilDsNp4qf6ohtX54SORkhgwJu4Dj3UNEvY9tOh
lgyynD1ELE9fc4/U7mr+fmu5+ibLJCQjvpsQgB5vu6CNeZgjilko4lSFfsMIn0muVwxDzSICTWAo
UivM4nvbo6NOwKhd4Mi2E+pZIcxKNy/T1tGX9voWfkmyW592oIG4NOH0kr85J33JEjHapOZtLOxX
/GBTO1nbjRf1y3yu+lo/OtRs9Cp6BYSgNOZxWU4J1vwSfZHnjwMNwVvmlD5ol4i2rrIfXZ90rb0h
w48XX88QfZv4Msh+Qah3yO2zoojBlXeYY+VmuTUcw48vyfvr9NEfja76GCZR0H73Qz5vPViV6cp9
6PdN9dHFLpS+fpvhlpDhloMe6nhiqabgjstC9CULh8xzk9HqyT9kidl2+COjJQrGJWkpc9artO/D
4RphxWX+0FY1WnsbhD2xSlxVHe6J5mZseTLORSJzjh3wLpCkyVdLjdzxsGVCY831oOLZ5lu5dGXr
rWewM4Pa+HmkfGQmhrFUW/yHJn6YAYzM7SZHa2O45n2Bf64SWdgwHWQySkTsEnuJ2hVjk/sWsrZB
nTW3uA+2ZrELzWIU8go2kAqGfTPWkUWwS2NxY1kUrORJHvb6880YEdhs2xq1/sktrMY9ifI5L41t
adtDedX0Y2oGJ6pFZGQ5BP4sK3TzwyVxtP1LlyMw37qL21o7eoPRzB5Z4Rd+ovra5NqStgKZAAdF
Lci0rUonqYzuolOVDnwT01tHvKxmA49esubXkN2kdggshtzGKIjECMnpWTp6oTVtZZDN2VPfNwKg
ZBn1LaJukuMQPj3l3GAMI/IiBrsmehF+yOw84MlOQ+FDSRvCxSrnC2nBLlgJwzcLiE24LDUmLJ10
ksGHYLGYN14adT0S67GVigtbDDpdBY6vj23OyyaX4RHFcrSzeeYWnJe/UpmxC62nh5yDRyGtWH0o
4wDSEzJezqaiq/R7ub0J6qGrBKs3q5SDk0KEUV+PJUwUsqUzUUgml+fjSRZmz/tCwWvOhsbRe70z
UxZxVi8nXduN9e7tEdaGdBMiWV6rHYXfKEsvX8MFIIyKHWFocApxaAYQ9y21Ro5DoNWNnKAt01vO
iRGeMF7uZlWHMWKqzyudP+rQPveGzjHxIdMbsB/ErFTilU9kx4YaWOvnaEb7Um68On/OSaNSD8sr
XsL0ao5ZThzogBdMg8+e0UO0XR7DZhgZU/yFNVgkK42mGnc5CmxdfuKhTog7WQiqDAudAdbCjSOd
1uZZDwwbUYNZI8wot9lXrUbRqX7dxisvU8TIWXjP4/JyjDH6PrbaFXorGOp1fTAmKHoZkshmLrB6
AXck4cKrELLAlcd+CcspeSsHpJfEWcYhJZvOcDQgpwKHTzwrX0KeTIqQfOZ1c40aI+WB5IFhFOmq
iksqKsiRBAtzuHnJfFIZ6Zjn4F/EKKNkqYMqjq16B4wj3JDr05pujT5QzJiD0K93dKnBUkrvdMGQ
DmwQQW/pRMts7QVpySI14FpNzRzN9ufZCBV69LhiDVDvmCFBeGe6raxj7ItCM/4+xL2M7sIRedKT
JU0MxMXHDGFjMPjMn9JduUmLlGJMicJCOzoI8uA7ZQLzvq2jVv0/8s5st26kPde38iPnbHAeDhJg
k2vSYM2SJZ8Qli2RxbHIIotDkAvKdeTG9kPb3b+7k/TeDeTkR4BGN9zWkpa4yKqvvu99n/dTPgHf
RRCf8TEe3VoLeWbrLF2eZFrWE0Frq7MeMzk46wOl1doZR0V6/SzAPbtWJ3aYn9fyae4Kw3yx09pq
9rbObWHQXI6mTJEtOiqsYd0EfvtO1N1KHJ2oHBGe6Hsbgo1sXZZyP7Sz+9lKq9k+M5qhK16LARxu
4a5tcGycOeqa86FatX+2DtrQ9zUTOTIpIFzxXKomK7joc0eB956uusiina9CYkVdJCs+Z5aqRPW9
tKxYw07V0mwcLJzs6eLDdjRLj6Y1D01Dj4wrR/EIYALsA/NGIPZe3qn19ceJ60eVTRmwVT3fmwTf
zyuGk24brjvmnCqzSFLABw6H92YXtIj/bZxuTcBNqb4f1DN+33b3/f6fv9dQ9venilQN2o0T3SNu
D+LgaQ19P1+U6bqVmj/q3B+PRODprazuzHqrwgGvduYLbQP52ulFBExY3O1zP6wO1JUlATdZSxu2
ZjppFm075A7b5YP+UY5spbUoum21UOWKu2+gRVZct3aYkzNSG2Zbnwd69Ut/t2TztmTQ093OQQYH
BH585MqZh79s63Q7zKQmR0nZlVZHCTpasIiRAvAJtzuUCynPTClGK3tnXapYulaQTNG+7GYxb3zS
eaoeeKR8zCJIHXsToL2HUuQsdZd6uuIDlBOA8jYkCFCYzorjeCDUxtyjvpzVGwCRUb1RS4zFax52
XfEkisjkNlT9MhSvAzx4ogmGAG1PyX7h9+6YjKu5nafEMm26p7VZm+WTnEgRbDl9tdJ/K5CQiOKY
qlrzde5ibougmc3b+t1KbUJk/t48Cpjltz3SKRSOBTxluV2OpptNFtKeioHaqBMefwD30PtXg5Nu
O8GM84GP6scaxhMX0p7IFSQuCiSrIyd5Kb00KkDs90ZV33SMIvnAIMdt+9BoOjVvp/pezvems502
0iXYlq/IWqlFPcPmoQBSrWp3BVn8rbVlb00nLntbbvdAaXm0QfzJHv3+uHgm0kWapqG0sY+3280n
OpMYb1ZnKmqgm8rZGhqdLxVZuymTvRY7MazRsdj53pxyY84/xIM0gauInke9cPO0q1UBxbLHqJTR
bvneA6gxy7gnYrM4RBvdzPOTNuj2/SSyhmU4CwetzY9QO+i4I7SU/lUgpM1lCytqrIfMtUb98GNP
NRv5rXk6IfRc9mmQyuU1dbPOItATMdd20bJl5FoDmt4uGiX3dpkg/RqszIbJUw4GO1uUTNgCt12z
t+xlYNd0XJrBSWDYNRcDMrUFLx9gWzU2+zlyUkPxgpEE94sf0kaGsVulQQOiZHGA5vatl0cflk9s
GILtTz8Oi5lOFUeKevTrFVkJjIrZ24lOz9zAg1785Rh0jg4pkxdAqpz+lDdt3aFM0RE7CVtOfC7W
4PjeAAO8JX0nLnWx/acJW94TzbwOSB/3UF7z0fUIOPgV4AJvBX4tyHt8Eq2z/cHIG48jgAiErocu
Wb531ATuTeeS697Kq2qg3/e2iiozqb3Ay165uT1BHYdCO832x28Thb9kGnhoa/75Y7IY0p0v9CE5
NubDvxzf2qvP9Zv60y/6b+PMtnfz2/fC4PHj3W1kit/9Yd9gT1lux7d+uXtTYzX86g3ZvvL/9y//
hpGO7/KwyLd//qcvoKmH7btlov2dwfCH0YUx6W+C7P8Eyvg/r+PfPowKJdP3b3n29Z//6e+v+80g
wxwGA2LIlMn7OasMg8w232REROsUadem1PvVIOP9EgIoQ+/xDaeElvY3B4LNX/FtNseA6+HnQbz4
60W4+T48/TODzDcZ3t9nrJtXBVvExgNDbg2KJ/jDrNKg1UycRO4QfpSdM4aPYEikuzx1VozhtkX4
TlHuJy+/jyxszas/nTSA353jEabjkajjrdZymjP/rFmx2CiPvMG/fv/9o5lWYLchd3DA2W2CsdAF
qfRnt9G/3u3v93dP+92//e3jmxre+uZv9zxWv7ut/stv+f0Oc7xfWHJNh3ITmbuNy+VXCxZ/w51F
XjTvhvsMo8JvdxgOWCy0EYm4vAqhL06WXz0uDs4YF+kv+mykdt/MsX/hDsNl9buJ5H/5xn/WcfXD
6PQ0iKwkq1Mv7j3vlGHM2AvaxScxCJdZi86Prac/eJVxW7j6CY/3jqTUM+W5pFg5eRn3I7kqvXc1
spUHwOrGSF2Vnao+heGcIoF3C8TUPnsiU58jjtiPDv0PCt2ipVDG4xr2i3tNC0vsC7G+V1724rLQ
HpY1nC6NKqUXOi8Jh9i7SeKSr4lsuB2Hhewv3bpn0qpkEg14xpep2U0RjRFM9gIbvm777o6awo/z
2SIOYRTzcWFbi6uAY6HVFAdkB/u+gUlQh+4h0sTpFbm8cQXIDi8En7aK/qF1nc95L66a2qfkIHTA
M/uEWGTg80V+1RLTstKUGSJxS+F0iSHlQy7sY+8RsleXaiSILyT1hWb8LizkmqCqwQsbREfXHO19
o8wPjqzfyRsgwS4jDYbcQCKz18tlNckOdEFwIT0h7d0031RefVapf5XlM0cHjl38vUGJNvfeYR4m
DKWK9G5GinsrWMiNlpj7LQ35Ac2VI7OSlnd0X6bVWRuRSkU27rGm0n7rVfcOk1cluUc/oSqXMxoH
FLlZMjXhZ5nOZ2lJ1gTZ5QQ8QOeLMU3vpzS4bkT1Pi49SDs50ttD1RHbQS+v/RXh3VgBdiDNmnC+
3ASkoLJBndmLuRCkbLhXNJLqhFNVf3S5hPGoSEtPzfnUKiu4n6zXgPlbMuaKo5TI7/OMAVYcNrWM
6bPo3cxnjBgdi5NYH1FaHZXIuMojyYEdbe+bBSr+5dBP0826pZFohhPna6NelMqjYy2544Lqy9Yb
P8Cxjwe6sHvX08E5zt9i15OSdqGs5TIg/+5o6PlRDVtoExNrN7ElVZw9xi1hOtKuTlFQX5eFegB3
xYl9gFQyxkX/Tn7CgZSypHCGYxfxC6rRSZg37rUUTCXkWQtUp18+dYuFeaSDY+InikifobGOPdRL
PGQXXbYNCF40FumomPdeT32TEoCKJ4P56q4rPB6O6Aan0zFgbpzPx2kLchSH6Kocw7jywSc7Ty6t
nYa0yTQ0QfwY1nXghnZMkbI3gz5pNMf5x7++J/wj1RIsu39SRFSvf4w65eu/L+229Qs6dRZ3i3no
Bn2lRPjuX7SiX1B5QGxHzRax/G8iox/FgwvBAF8CuntQ64CMf17ao1+QhrDqmxbxvHAq/pJ/kS3i
J31WYOOdNDcUZLS5Rfz/RIPsxk50zFIzBnH4IcqGlLo44Ai/bytJDOBPF+VH5fKz5Q4E6h9/HF5h
1MAYJnGLILH5Q6nS4c5yMwpoor9b93mNBvFqYvjv0F6P7YfQcMfhMIUNyr62tqdXmDqEplaZTRpp
sfjOqW4q4Ji0jYprooezap/laox2EREst+7o+hZncV8QVoGQ/0K5Q90mNWHGJBebTZOICHFWPIMc
ey7TDDi/SyrNDCvA7unupFZLRJ1d1E80AllDLMbBt6XftzfRBDlSOR2EG7yCARydoXI1IWWheO5T
mZ1NAHIISlvDOkyUW0xk1QgpvdjsGzsiJz21P0X05jkKLEH+hF/Mh7bFCY5orKYmwdDzjI37YwxO
vcOibaDUKKW+yvqq/ajmtEYMK4u7jJDT4oS/ztVJRd4NY8kJvUNiasRWsTF23Y3WYPf2HPcs/VYE
ZefvBwh7nzL6Tdd5mm/4M/aB51CNBq6yvrL9OKrsCS4wk58nc7JmcTI4net45fR2G5QI5nfNYss2
oWHZvSAsTD+KaK7aHa6RiijaxlRTnJkrWxDxZ9Mn1xRq41Fb4Ud70bMTL/NQv9LEE9OhdRe2y7Gj
+5goEz1tMmeRdTsZWe2c3IEeNZQka7wtJsc36HeNNUOSUYR0JgJXm6RG+uOYNFMfXnDX0mKgJIge
GMHnkvuFZRltMU1TIM6B/yknhBd71mC7n41aGXZSrYWT7f1yyftDA4T5ZpkG/Vr0E8nu9MIHlmsx
zh7xM0p3sYs959E1PVLWSkSKB5Qia35EwLGYSTtNy+MgJygNcGYKVlDX19c6ZV4VK11DBEvz1kNg
Sdxk42NQPzogDt+ENNtm79rfKDncMpdhn0+k5PWh/xV9UmHFOEXMhyYjNmpnMuqGyiM1OCfL7BV8
m0qPz+60bVWoaewidthK7H1VBtMnNvu5i9PZRyiMmIEyPusC0FEuYGRUc7iJ6rN6QXZ55rvVkifc
JsZrWBA8s0N8robtrqOwU4PI+WRzPKm7MlyUQ0ulkm085kZ37yAip9vezxRdljO7FVE0rk1oHo6g
G9tRdhPjYiXdqOtKpA/Ss/tyr9dNgNIZggmCKbfcrtFC8BOT4zy9R2MhGUcgGLieeRsPnsPQ8uSL
HAweHjyXppCxSPIWzSUyElyIg3Wwo2l8ADrjMCASHa1eeq/lh4DmCkoiYw6v6rkx8j1ui+7rSh+F
lNIU6wHShqhd9n0ghs8Sh6fgm2ZknObITj9Ny4DJ3x4RnuxSQdNv764czyfHq4cPhVwCHCuyV+0R
+ZTwziNjhYUFAGnCsdn0zcET3fClyjcaFzMr0/kwLIp4gHbWIWVkn6PTdtS69jEeMv/T6m89VGKx
bMiAwfIUCGU+yEo3ND1zeE4m4PobL6rILF+70IZPVDpBvfsf3H5/Psn/yz/awW07Z//3O3XcKjLJ
jbfBOL3163/8e9Zq0bz9fPjfXv9952Z/9i3Ey2iBaVdvu+1vOzeHMjvEDcaJ291MJrzm153b+8XG
ac8Rzt70zt9Ocj/AA2zqHlxp4AN0qyE+oyr9C4cyTPN/3EwDB9omsjAIA2ze3h9EqvNI7V5rt0hc
TTRTLOYtIjWtq/CDZa4V5DRSaF+GecyYuoKh8VguUQMyR6axGQ+cBYpDYUZ0Ml2IxJ+zYbIeFUeX
gqbn2ngJEoO+2M/rxPNACJWV7edwoCbw7KoLkSdWhETaeo5mQHY1mWGzn6r+ChF+k+4itZjv7HBT
xUvhn+9HTSgt8zSjejI82roxZKdsTQgnDlzWJ/IpA3swPZScdvQErkt87LO8hCI5RuhrqtC7n6ac
TYF0z36L1Jrrs7SS47RPPUyncZvZ1skSmnS6jmnUebig0v0wRHXI8cVW/UWoJ8eIEcT7+wxI0IVw
K4ZAdWR9EAvRt/h1+LZOE+orxNLFlVgIfmbqoVmfWEVq4Lsj+aZDadp73n35nGZZf1HVrcE+5fO0
J6KcSC8y8bW1RCWxOwOQKzhYGtPwrvKmTi8qd2sod6URmbDeRCR2zlT14b7TirynlTFoeklchdDA
jVBSW0yuoyT1+5zkZxmJT5Nrcq5kdEp+cF565DQPk0fSi66yD0ah/E9GX7PejEGjv7SlGXwxXLku
icaAcDF47Nk7SL/BKUuLMIqdENcrwa1p/hgYDpDGKWjmYKfNkuDUsB6uFK5XZOyhnqskyFPusjwc
Jk3IqmVf+qVMP9n9mC7I9IT9hGgFYmaxlTwAsJHEIK3vEy4+Jz7cDiy/Vu2KR+JN2EF4LuRjEdTZ
a5P7zBDGtIXm39X1+rEOeysD8CeZuAeL++1HmybVIdJMCAOm6d2sWkD1ayVOy13jVyTFZ25vpxe+
P9pwWtu2D/YhjfQLhtFkZstekJksiwLUoPDz4V6v7hZ5F4xQQZcIx0qPE/+McMXxtSqYiwToHV/F
bA5Xs++T0VrrzLpcp8q249Hz0/sBrQlnxUZR5Wg3GLcF3nLqc9sYJ3vvDz5wqprz7weEkCZnwmBw
uV3l9EllGDaSdVZUFG5Tk57BJDS/NyLbWeGFLuEXgePgY0jnD/38WMy3NjqFm3FGtJG4BSPBHciG
ilAYXnxEelNKVNCFtnZOlOL2oDngrOe08awnr9vm+6VWw0Nop1SLvbvga4KoH9A6qHMEI8YStAXk
u0b2lApGthW58wxUk+iPr7TvAZbBGVhvSphjH8Vc2V+itO7fmsnprD27NhduKW9VM03PtWdNzyRY
lnfOlDvLkYqlQRE453I6trpEoGpbaXjHPJ09Ow0sBYvPm7EPM6Hwa4aEYR8lRWMOkDettLmd/IWd
f8pWc1OkMT0Z5UdKlPULZUFJE4ChAQEnlikDZkaNQTYfx1PyOWH3Dqbrng9E19i7sGvcr5Ms3RcS
RWW+J3sRf60dToFHxdJHu7nCdp6gEF4e+8JasAuFZb7u4LYt7iFcRklynWE1r9VSW69Z6ZD8lxOk
qPezO44cYNIGPoPs6X5cMFOynvqxYwLSKF8IfssofwL0MuOpTcvM29Go8i8ZY0J3nezOQMSP9u8L
+wTTTYLZaRzgrZAXRrS2fcJDQH1i+4xIYRha80fV2jC5I08wCxtgIED7nAjYvCS3avHIPnSoWjFG
cGwo6ODWV3XWN19oYxc23a5pvGX2W5NMvir/zg46WkRYuc0EwBZxwxhN2A3WYbW7rQoGJCZU1Jfn
AVdjTgKJ0C/JBd3luEERaIPyLtoliWTksaZnvnHSqaN00s0+dWLNGvVEU7IKjvnmcDg1CB3ujars
o7j2ZeUdjNA0r7ixAJ35INLkbSdSH3sNGv0eIlxmvS8obJF2kRJZ3K9yrapzcgUN49HHiy9vczas
iPFRN1j7wA6G8AKVagZ+WVqRsR/ZtD9FU0AVbE0iGOMyCMiQNuBIX5kIIO7als90R+zsCMY58OfX
sWmqjz6pmeOpbdPgInWtaogbocYvQy6ma0TVfnfhNUHWxDq6zs2x0fveyGH8Cppf5S4d8/z/wZv/
vWeKMznNFdA4AOcBHhG6/gd8g9tMdHFCQarlUKibGjbIGft2sDOCIdvbiPd3FZD2i6XQwfcD+l8a
FP3D1Xt/2pePxX/8e9X2I/fP76s8XvWj9U6rnOEMTh9WWiBoIT2J7/0Z2/nFCujGE8z2jX3m8EH9
qPI8n7+Cs0ReR/CNg05t9iteyqKrQ2QBCHSaPh4Mir9S5QXfbME/TXeIUgRfBeUS6jqGJHLIqAJ/
h0ty6DkQesIyjz7tuPAwwkNmZ28OWEv0m01s0CfYY2N+EOGQ32nQF++dNInF1N4SgOmpwxIM+IAs
IM56Z/ksgtLv4iyPxOfUU8STdwEGsthGMs+TnSMSgwQVOvfraKLUz1fLffDHsH5Y8YH0DF21XvY5
7iOEoJquJpYDu/s0Dus4syBndHoxtXA8jRz68PtO2jW7qEFIaYzmZsvqodfdXcEebACsmrBd17Jr
HzjaTy/A3J3nfNLlg1DOmN4KxVfFUkvI0ZY5OheGXzSoiGYB6Jo344FZ1qO8poPh2Ttr7fwXPAfb
O7At58HoLTLi9egF+dFFKi4SpypzlSzU7ZuvcBbHInXIJRgU9HY0kmV1rMmCxcczukCTyZN3LlfT
duXJb41W7ckyqJ+9gUIpIaA6eKV7AT9izHzIxP04QH0JZ/El8lfjNmDXELFjDdVHkEi2il3FTDkG
dq3uyZiJ3v3M8q6YEqtsN0KeAXXYmL2+8JDHgYV3azPftX0xEWWyLrI9jW7AmVqnCx0twkipjGga
T/NZTbP8Q80OZ7BjmnZ37aVG81FbcxYmA4J3Tt0otFqkql11Ydd5+xmOlX0+1Bo+pbA7xs+lyp33
Ig+K7KVNnY55QmYNN9ItI30mt3edrDoPUKQhFAuBkFb15rOohRkHvig/Lukwpfuy7Bq43g4MmD1S
Fu9klJrjcNYWdGVGv8HXoFQh6VEMrf2EhjEvcdxEAJzsNezdWFFxGQRLSHwCBMVF066IKov61wwm
O67oED2WHBZIWdNoL/DcKN+PZxr0KIq5iteZlWNdKZdo3k+G5dyKrvLDpJ+t5oqNOr2fMq9/Hkdg
J+hgoTPFFuq/JS6twJQnPdfcT6sladun41IbB9NR8xVsBthLCIDnY1gWFSa7auUJASrj5KfQbms6
K1Cgaz6QspqoLSxUwCwIFVqsoElfcCtTUPQVrfdvRzU08SUeRkdZxQNSNvKLIkBVMQ3K9mWrXp/L
Oqie0VH4Rz1hnGMEoKzPfaOKLGEiYN0wzUVGOrAHoWkd0pFt0vfI7DBATPfxdlR4FqGPRS3vI0QM
WMp7xM+hRzsrlxgpDrgFvEsVLT6Z46ssH80MleEutTVM7bywuwsD0fw2YpmwC3VrN4AQqTl1+SVd
OKpIG4a16Ifmc2rkknx1oyjvrKn1xE61c1Ptjc7xvhLO3dwMmPzNeBahRbukq+HrGMSz7Nc+aDUk
8nAIadxQ1B0ay1zA7ssqD/kxc3ePHnn9ZNhbjk6WeSBGsV7CHHPLoWqB+yOdOs4BZaeKuuW9xvfI
FQnq4XYYl07uGodBWVwQHn4q8+YyLwbvVvfecEsPnjJFYYXq48GzyTBNW6t/sJsGjP9swtNhKZnn
J5ps7ZhUyoWuTSea+8vSFiX7Wq/rK0Hq5gX2b4fVh2MEcRB2PnzI+hSIeDfKmeOR7+a3U9E6d9nM
FOgMPcF4M/SjL5NJ2CZnyrZddxwsKeLWcEXZbDmeeBdOEFzgdWJe6OahWR9XPMAbYajPT+wPhYJA
XwsYIblqXjy6tw85G8+73yJb2DtrYPOrdXjTdqATqns11Nu9YdO9PNMSGSD3WLuEnI4EJppFG/Dk
EYkaHhEAMrxP27G7wsCYiz0zv8De5+7EvR2WBgW73fTdF5Q0pXHeG9wopBN37qtrztXbPPmhPqqK
kS9uw7x4mpZ5Gg+BA+M+Vsy6Kd1o8iJ4bjcQPt21DidgCQcPs4QdXAww/zglZjoUR7dpWrHvprB/
U64EwqTTtn23N8kzzQQTMDyApnmJzWLREMDyOSCmNfQrFXf50jV7jazq3LOzhayFcuHbdrlFqOUE
RJbGPJ7TkVMhdto49BQbAZe/vljW0qCAywhQZymrwIFwoKXZTEFbXkSj35l7AyyN3mO/HVjyhVBt
LJ3Gfg9T034sUWc9lsZIvF5uRf0XVkp2vXTFv8OahIt5SV1fAR6peGqQrUMcRsZvAivto2KvJBIo
mL4Tt04bBOuU4OhT7NNcPUiMGt3ssavW+QsHNVZ+VbJoFPj5pgSdJRGr2Cfag9IkMjKoBqaR6HK0
Og4kJrMFWFC+DxvNZ8pbZ1HzkuWybHZ2a1tgBEUZmHsVBu6cNPZCCIfQYj2mjmcI/M6yD7D5TIMD
gjByr8Koku6B3HPM+WFRoNwPRfhSNbpDb+4Y2dsc9VG46+yeUU7vek8KEBycJYMnfVdyBrYScn3c
y8bRtrPLRRHkcPlFNBBHMqprP89m50DgGw0s2vPOdMdYZH2YGI2yJc5dBW674gLs5OSzSTdzY19K
B3nstVqM4moAE1dBrsntNzkvo5Hg1JseFkSXKoG14rwzMu6GuJjd5WsjtMMa0/XFdbZm9GQRec60
rbKemSct8tTfr2NDrkeZ1iNhJdy6V9Jxc70rWDthB03VcEMwcfZCKbmeCCmuYU5lfdfHnY2R4OSs
Y+fSBsv7FxqDVX/mMWb/GImgOxeL3X7F37FiE1mNUB4hNSzh+dg3/aUvg2g65PZoqlNh+GSCCEtE
5EqkltYYlywaQFYjwltEIONlD50RDWRAvNohj3g644xCgKddWu2NUxqLZsANhztJdWWx7mP9oSEx
hRRhlI+Ft9cqD51Ym/6IYNJs/U1isZDmPGdUFbvBKTjggOeuvlRZ1LNfAz/riZhvLD820Gk+BWkx
2vQFSIYnm8DrETh3bfXcoEHK+IYm/w6bgGmEzUkY7XzZ6fW6d2riKBZo/uVhbidPnIVoQhg4zNlw
Z43IHcgLGStO0i7BOAr64M0Ikf+RMlTmOwfkGRRFMcOkdldcMIloIVwkIaacN9GL6CIsK/E1NH0+
SfyW4XquQQKORzFz95/srqHNVjl5hUsLR1MRt5QsN4Nlo4LCuDw82CIKbxiuuSXIgokJozEzhEmo
ZSd2IQf1S9yRi41tCblfGfvNMpn4GB3aM+PisHeG/hBiIFuKMeZmdx6grY5fUvpVUNtXk2D1ru7m
WyYoNGocS2WUpU29ku7hKmHj4LJQ08SDZhpJ7yfMezyTWvG/CDbw28MkR8c7wwBFJdpv4bAkVAf9
I8Nh8k6CjPYtQTYTnzmghuKxoUwvjuBa1hS4HsYV91z4KFcp+txFH5HSYokoBK2GA0i7hVOyVqtf
7Rn0VHddqDX5JZmyz+2ymfT16iJpxEXf1cOmN6guVeFCWzF6Ld69hir+qBk6fkmjAJpT3QcdkQ+h
GkLusHCl3xMuDNYi4SAO6e1qPVns1S57gcXCFWLnJUujlOEdwrbxfjGMLNvrqWgeCBDMNnl4EN6O
eQ1sEtQetBfJ+lISxrIzZ7b8rlnXkGUjbAmJADTxaUC0TItirVEuh/YkqSt0dK6wtExJ35us1Bi2
PLI0WJkLfA2DvG2y1vQOVj3Njw0JabjzuoIykzvO81ksLHVcfaQ1CTui9JPKaBBNjLUXNAm0ars4
mFllyGdmivOwL108xbuJBjQ8fMz8OxR7RKfpeZIIhJtpXg+SC0IefDHIKDYnZ6vpI/DtcTcUoAmt
UqoPPYYmcYAr3GDC6vkkTlY0BN6p5biBT4OoPRU3kU8/CsMlPJRORa2BI1nX0YXwmWIRKzSKz24f
eN3eFY12zqamzGkUAVN+HqOtsLBZBgkZqAd5UWC/8JPh20ZkaaM8jJFATFJbJUsaSIiuPQ/UsvKw
UwQaSZun1mcVFPwYza301DWLHnf5MkRI2vE/n3UBRPzdsCmm99MY8h6mQhfX2jJpwfp5F6ET79tW
Apa33Y/EkSwcJAh0/MZOrsLPVR+4/WlxG9J6BjdHsQVOYUBuPTKBPsJT9S6DcZzMXSNDn5VRGr2x
y4PamRLHMOwXWzvyujK0ByIWd6HkLDuH8960xNJuGwHh3YiQu9u5yzr7BJ4Gk6gbzVTqAI+LMK5d
h0ld6OfcmoxBurvO8rWLSKCk85mRpHZHT80yEp+9d8LzkpXTyeRELfc8xM1FE1Tjbh2y4SLgOWkT
cs081v8ayVwJKaBmeDzUD9s9nx7ZNEHlzzQlaBmygA9nUrvKObAZWvJoFHhGSTwW6XAaVYP4oJrz
7pGCN3+eJ1d9jWYDKH5KMuJmVx4BVUgv6FMcXUWeY3pM/XvyvPVEHs/g5ySo6eyhlj6pgnXvyM8r
dMdHODH+vUcb5GrtDb6P7glpgOzrtxRSEcZoVET+2CTeINNX9GJtA6RDUx0GFdiuXYDFjOhFh1k7
lVEx3BlVUcy4sE3Oz0FnDC/pOBmXEXL/z5Upt6xRjH9o7UvtXNqwCJ/hoVaXvhJlH/uZW/q8b8a9
CYyNDINSVpFfA/egfCtVBius1DlNaqPJzD05Em1+DsMOlqdR4GDCFlu+CRsu1SFqa4YZjYvRbSf1
upC0NRQ4PL3CXNrrFovge+avzMWCmukUVCJRLP8LWmmbXOdPRqdjlX3uf99G217xQ+YU/uKbiFA5
+3zrem3InB9tNPsXggDoXTGxt1yIwn9vo7nuLzjpaHgSNIi/7meNtEsbDYgsr0IIglrI+ktttPAP
9GYYxsA9SETlPSKWdc1vw9Sf2mjuJFImezwMU5axGjmljT7DI3Ai7FsTZ0A+a4AtKQbeGsbWW1mF
8JtL9l9rJ0xVfAQ25FsI87zyqndFShcJBGmzE2RMEf9hD+uz5RrCSbDYKE5XpaZ+CPnfQVLOnt0m
2Hv66ExWaXe3Ok2EZklk7gD3U3JoyJHL3I6GB9LJmm1WNc4S7I+NXZH25USZ9bWz+HAKLEpPRb6k
l5A++bE6m0tkrFIG5lngVQH9jJR+YInGpswkY8Oyyw9MKD4ywDyAyr8GkHyde8OzsbLDTeEHA3Zc
yfMK9XRH1+2QEqbmkc8GcmGf2mQqyfmUNgQ8KevE14ldWTh6X3G6OetCxrdG4DnDzUwe7qtnP/UR
AuDYzO0PRdhjCiQQEF4SjdKTMuXnbgiuUmPaNWFxIbvo0Szn2yXER2wUw361eOUYTLGRSQasFZch
TMyZFqNqO1pHbbfvsqAHmRqaDCGdhZdsFpwcNzuzhWB0nrOgPSxNfTbAVbQORscGE66nWfDYG/6S
2J1lvC3rQvrKXD8BmD8MZX8r/PY168wg9uWUZBPBizIktruqEQxPnIAfXGhqYnRzEqjyW7Wah6Gq
zjypb6F8J1ze595/KmiFtcYLHpgDkMdzujRkqk1E8PkfYIlwkWaCvWC3GM6UPYdd2h88pTiJZuZ9
HtyJfHnUNou0yI8ZmynqNrmrOE7vQBsdJAO4nd+Mh3Zjwq/lXnjy3KS2rzh0XAAKQdbj3rjglZCv
JaHLER6JFJIuFlr/zjerCwrDpBAM1IJo5MpxrKqNOukomUQwXTqK8sjay8I7rMUTFPUDux1xhwG/
tf04ZvJCDe4xiyrnbjA+gcX/0MoyP5bdlz6crlGs49BEesCnhgH2RmX9Hn3ZXTE376MLn21WT25A
HoJS1S5c9C4wqr3lymvsRbSMSh4cGgqFf+bWUQBR0CE58gp+NpUNJeFAHT56dALu0glCDh7FS1RT
NxFD6scct388o2Sq0urkl/rk/V/qzms5biRt01eEiQQS9rSAsvSiDKUThEiR8CbhgavfB5p/d8Si
htzesz3o7ojuaKEKBWR++dpi0TeAeVtDaCc7TNT3Rl31Ai4VAZ2FnK35CiR5MDTOn3PY3xRV7E85
8l3X/JwXgwgEPr0oGfYGfriZNsOmpCFnMEUNLalaCjtH5nV2+IDiOFpDE3Cg0B8Rs23DJiaYpyoD
6OgjPuxViHBlhDV17JOLx8m9Hk249ii5AjIgbys/QaVPMPn2rVNPx4bTbSVmJAah6DZInTCxtr43
ZtfhHOMk1Q6Tbb3gdQ3cYtwNPCFEiRzFWHZ+3lwb9qhuMq3zbuUC/o6UfChOGOEAVg1Gzzm+z+zF
QQhe3+HLuwBVh3JPR3HQtBg6IH+2kaulc+hDMG867P8ewAKupuz7zHF+0wCVsnPmQWqLEn1y5vdz
SIUed5RjoQ7WVjXJDr/fnrigTdmPQe6ZNyPlTOilARz4kfJmg3+6R70Nkuio7D7V7fsC0ymsxhfM
o36YNfs85Ku70YlErENqtZsE0HBFSpML2ZS3HOOu52m5klV8KUg+njQvKBUmeNs7xnqN5hKXMm1K
cQa+NcqBTgcWBg7xvLgvhBoEmgYT63YHvUNJvfSElt1ZCT1+jVqod6dPZs7HCzOcb4xWnWws3/gD
/EYXF+4cBZVF1YuZHkFy+Hky+9AAsCX+DGfidrifc7HNUJptpABqcCvrcWncnJWKr4QxGpd1cyWI
hJ/S5ORo+pXQ1QkCuvCd7LlhbvxWywYUPox2RtsCdsnLkMwPELagSOIjg6NPpsA9jp2r2Ix8Tn/T
pokmX46neah4nErlm/Rn5abtT3NzJ3L5srjVzpqtImBXmw4IZ29aoKWpdbeuNX1D1bnzCnBYEmuY
pe2jFF0wxkvLbOr4/AKJ33ruPtScE2nVd5WpLtflaAqJPsyUcZzMZy30/MEK3Y10fmHMD0SZBE5y
y9FiwJBRbhJoocahHAuMVFu0l4mptJhO5uIceje9RMP623hx7IGphZyuR4r8CFbKVlXvDwN9YLrE
BYxBcjsy70WAsdtq+ZTUD4WqJ+rDyACs7l0cDaOXXISZuCIlsgha0oWRwZNqQAzPhD0Y10OFAyQZ
CbHB9jsOEApVWP2i2KODZ+rqb0bj9OVhbMJogTKW3p3MU5pqu6playGSu/nVeLL5OmGL/8b8Sg9m
OFjW7QqCtiiDoJuruGi/NXNhPc4ll6YPrJmToEzb8tIiKY2ex6zjbQSqsG5IHYGwB4r3nmQxzuxu
seF9mckN1f0C8B/dcB63j4y6vevHczTidQkbo9rGKkKyn9uItP2k9sZL4PB03E6TyMBLiQTDcjBh
AR7NUABe93z1gVSFgoQq3uvLKjeLZ0LKxydHNiK+5ieumsdsLeH2SSQu90qM6bLNHK3u97Fr5mrn
NJj0Dw55EiYC4KwzA/4Km4upneUDQUF8R+aiNTwlJPtqnkz0ZYmdlcR3jENRXebEAiZH4m/s9lh1
TuZe6WVhIfiiJf4u76HLgjADUOUoqtFqGjvtOG3mLpu1A6jiqrlJ3cRG8tsVa8tZE+NQ6TwRXi9t
V9lB0RA0s50AoUIQXI5IgUGAMF1h1KXQsAxm7/mjrVNuiTcci2yk9ToJBeSR0MI7jVF8HekMFGT/
TAqYuG0lwmrMSCdTr3FTmBXFpsotkvREdo/DqpckgzoQFBjfI3VodT826rb1tQrIKcgsF5Uq/XJ6
DXYu6nrbjdRZHwtOYzeqWzNzQ8EgckBLgg6HMc+utp7ZCHlwFwJuAn3sJnVBMLP3hFwb60rb10W8
QZ4uaUnuSgS6Y64vk88qTDu1NeaOcan1trYc6j7sdN/LyzTGqOQ5D15FIMkhHmbS2xrydMj7Vvmg
Hw2BvW9DLq7CoOqVFiYZspaLk5wX6Z00EZbjZRFBLSGpw6kV9S1JKxNc1/VczfSXznWD/CBXSVQd
7HHETj7hbNR2DdDFtHX1sDbILZChvpcO/hwgioVm39CeOCCSu+DUl3yw+BmOtmlhEdt6vnFoh0cW
Mxh6vALP6VHAwFBFOxQOSvCods2tHDzb2gE0efiEGoIgj+NklT89NLIEodHXuTG8vD8VUW5LVluZ
mgBi9aDv5qHNOcBP3XBR1xXytZD5nSVF0KLgd8TNWEeEeNAkWrY4JuqUCbVYp2Xmj4bWrmhL7o3I
AyFmpEJ5Sf+zTAfyl6daqzYE/dmXY2vlaSDCOMR31aOy2mgw8VmwDJMJ0W7QuQd8h1DFt6h5ZENn
+OXfFLKsAzWRwbaT7pqGNcaNWwcmKsNqgxCw/TH3zkCLK/7+kTkjpazRTcNsPc6mugk1PDPoDIik
kTBJIn8ZG+wp3ziVcpptlC/Vr6JVw2OPKCiBlIJ7ZR8NrcvE6+tn8mEwBhEd481wMEPYk++gglY3
7hUxpVudZskoEMT93GeW7GcS5/Li0OeeJYOGAJ7LJRrHb6ZZRMgFuilYdOq8gzYdjUdS7wR8RjiC
FtajnpyGLGov8oHJD1o3LKHWqyIhrsO0tDvO6EtCD3AVfbecr5EFRB0XZv+rmChLuHYHc/qSDY2U
gRHlzFbgPN6TGTr4DO2lm2/mWYN1jRHcfU1ZosNNnjrs0RpUfAgpUdr3Tm3KJ1l1FTqq0er6oBRj
/eQi2YLdRDUu9/gYc7JlRIgsFCBVHGM1tQsBekX3MAsNdpNxyaaJu9NtbM+ufLHCUf4i8czpAtz1
8oeBPjzddmQ+9UE1rxgRJZ3gxWRemEUA/ay/EPcIaSHrwaCU3CKKh3iDiqrPGkCPUYFKTuSlWeV8
qlpz0snxyNqnqV31ks7Y8/N1JFrBXlSCH4mCJDYm4XFakgZ2N9/VUfE6ef5JNkoVfpPnIbYZZO6U
ETlLyNPkeGy/ak6z3jcKmBFiPibFxoyi4wQiAyNoEXNq+8rNKJaoHWp67YGI3WCUlbqLCR/riIRP
4x+8s96vpV2Ij7cW0vyIAHcB/tMoHqj3tjGu72ojnj7h5sOdlkj9Jy6gihdyKdnCUL4zdtGwEc7b
hZ3zVOVNQ8N3GQOjVUVN9GRYpfAeoDEzoQ9o5c3tIirIFLJSjUcIp+yx4+/oCcLVHIMTFUrNQxBn
/j84lf+rK+3/a1m8jaX3v2M7wc/yufjZZH8K4df/43+E8Na/dAsBEvOOB+/sOf9HCO/+SzhgLaQA
rZnF/66O/N8SKWc1LvPfDAMJm8k//iORMv/FH4du3bQxLwMK6f9EIgXk9IeFjaWKjGYPrH0V3Nsm
7+prgVRVYvvAEQyyUzU8cgphddjVajsnqjr8cVP+YmBbtVb/0WL9vhQVYCj+Vx8fxhK+0p9aLLxf
4WL2Lfi55PTE5Yxdgvj7cnIGtAYiqvdjU+Rf0rpx9yCv8fH9y8vVHnd+fUT/chX74wA8b6DqR7Cf
IlqITTazKL7VjdjdGhNvxg5cpiQrOMEPwC2Y49SPdFs5fhxH+r0jYWjoSQtv8W81DpKUmbU6zVAy
oHphTt+FmVbgrVlIfd07ejq+qFE5KQLrmDZe5XJLGwJTYh/dAtBC3KiSkb5ihyuM1NE30ajizzw/
boRIRIWPkTMP34bBMr4IGgSvvIEFezsipvjy/g35bZ58e0dMaLM1SEGSzfH6FyHiLGwo6iRyNvGY
tXuAv5/lYDnJZsYcwZ6AIOMbpy/9Z97aENCYM0hkqat6ZQrxJv1aihFpN2Mk2tQ4j+wAkzCNuvqE
vBjYugh9q0xdBxNiZKV7plr5BERn6Xt2re5z2BkQxnGa549Wj8Rqp+Hjng5uV1cPU+/Kyk/scP5k
qaLBAO/GE43uVGygaXCb7int5+kzYHSLZ5dvMV5DisXXAwcq44QKIl49e0RhU1LjFO2RAwTeNoKo
CwB8r7b7YLIJn9lmI2QQTJFJUWJcJIjTPHycP0UuCjJz6BKqjm1vOPYVp0JHCxh13R8hiULZoXIo
sqImoNGXXdJMjhPoIXR1UC59d29bZhTdyjKdSGnFyP7TaZD0HozKsPAQE+I+oOB1OAG0bbmobdaF
st7UrcWsSvUXgAd2eJFRS5ww3gPWQaepZUA7jc3C600fc6AgOHuhW+Ny4DzpXLQh+XU+1Fz+KbG9
RGydSSv1wOgjnCamCzF0SPTJM574wrZ1MYeejUScHTm5y0LXGa/CSPPC3ZK4Nb5qlPE5hTeeKHxO
IUZ+DKXM8UAMWWtsu9rwyptUR4aNcxD4NrDiMZcBIpDmxrDLhTiy3MGcN1q00W/IHW7Dx34x42Rn
dtJBj8U5CMWCpmwVLLjeYlILPYk+pcSDQfB52hCg26PW1wgzTHZidsXwbwsXu0z0XP1fLkYuS67u
SGIhhLVmNvyBaLepNWeDwGGBj83b2yibgpYIzptMNxiLe44U22XQqh3++ZqMnz58ef/lw9F8/up5
pkM/GV693wrZ19fvdC1K0LYBm6dRuV0NvRdGSy20YRb6np6d9J/17/1efWlzQ4AEGcjOYcnXF4T3
0hESkTM1liOjj4m+kPBEvDyE9fzs1dQcqFoySdCdUBMgPzvmJMI9ViPBQbtpBqos0jDfLZYmL6SW
Rv8jnv6vv8fvAsLXqzNVnpzrLDzOcAzyLLbfKIQ3cdbq0MWF/MDebO17DiRb8mjRmEVTAhBL7dyh
5Hzj0aVp6D6+0GVXFVq3b3tNfLBbvd0t2KvFWjvlsW/L82LRUmtLocteoKcwAcuGdIyAyue0+PfQ
9N+/ONv/2ZNgMR+Y7EeE0NDwdbYII6W0RuFijI2rEeti3mntlgZ37RkrrfOsgcEkoF+WLTBEx42+
QYrLTm3aMf4avR/TOcjgUh+UtUh9R3CWgljUTE4MGohO0CO0bD/4yG+fXaBp+CBKUrgxzCCvHyUK
VCwHMS2feFjqR11W7T7EZ71LnDK+J6Dc3L//rpz16FCCQm6QYRsUZKxl0ryvry+oOVnVR0S8+oOW
m19ViHwFJaU99j48igxsNZYx4uM8upllJX+WHU1o/qhabff+B3n9TDC2MLgIqeOx0ikR+T3J/blo
YIut9VpPgQxdbbxD44RAeMjmz+9f5azB4t+Xweexkn0o4RnRXn9daetsjBkOMw1M4tOsihyAS5GN
kvT5/NSbdbjrMEJ9QVDCOT4qDWAO2rLFxlxDJlnCEXbuMZHhjusm4+r9T/d6ils/HMUeTI1r09Oa
w3S2jtT4YlrCiJXfjEV4VJarbadcj/d4zL5EfZZuXRNXVaiy+EIAI9z/86tznvxdS4174JyIpAur
Bc9ED+osHVJvVK1wNVmiLZsZvW+wTJV2BXs4kgSAiB/H8jJ+4C95/br++/sD/gsefdZtMPLXP47r
EFCjpzwDQ5mWiw+zD9fVpWq6JaMv34RpnhwMara273/xs/VxvS6RSmvWBSFV7BzW+rn+2LAwghO0
UI81bjaJ2DNEjP0ljxST0YDHAQ+j7Wy1ttJvrAKhml9O8TjtEnovciD4fKl3NnqqKXj/U5liXZ3+
s2z//liU18A0o4y0PeGefSzkvkY7e7by23q8jZR07xL0iDV+JxSbDGRNQLpDh069G9jSr62+2HpZ
EViptnfjbMp8O02pK0Nus2rxULdupAQC3sgltHE75p39VBhVB6gemxqx2xHlykGc6fGDHVsoQfOW
gaoOa3QMqlluid3/lkYiunRYRRDWa24smWsT5zZGaUvRJ1v5ixV78YOpTZzvS3xKC2qImlCFoiVx
YldO9fykxaGKVxzSOAIlFGA1RTdMYK5GCLVlg1y4lEB9N9UobrRad4sN2M+Alrrk4hfZgIjKh5wf
nEB0YXJjaCN6v7bWjaMAT22PTFEYvohEs1eetMafW3kjIdOk6+qbxgyNiI5jpMYb4dhDyShXyGZf
JnrXnvAidjsQaPKDGKjcF1dppFG4E73olKR440Yxyk8BJSIkGFmdap5BLZ3Cx45vLUGda8kJeH0t
KNDKBS9U332mT7x6yMOkfXYjqRZ/sgpsUpgp0mdABi9Ebkg7J0DYPFibuZnGRzZyUkYW9sjPwoyK
aWcD8TcHCXOLpIwk3WiXYp6EkK/0+absc/2ZbvfpETlmfM1xaZCfPcL9vyWOMzMUJq151WMX5KBU
GUBWCQ0ZaM4mGHe/0JBUYXwg9d038DlkW5seYX1DxKKVb8Z64ZOh11XudV7L5KHIbW8ODEoeIr8T
lH1vkPo3KkD25iFGc8rER7QE+qeX8+KH1D4ey4YCgg1aYGjhkcn+19yTRkh/jCE2A77kI7CPDhND
0AHi4Hoe0EeTTsHvl7fpVxetwc90QO3rQ1iI7waTyi8GS/K2ewpqXuzMiR7iLO7KIBOTPh2JqbCo
TdBK+bnRMvW9Qo51h7bYu9PycUVNZ5meaO+KEOCV3HOf0AZs4qW9TNfdsFTg5qBPzpHv5TzprkWu
pVfASm0MYrROVuba4Z4plvMcSF3fbI3aioaLiAgQFZAy7xr7doIj2A3Mxi3EfGaHwdBlWIRnK6k4
itBmcqSRCztyTvg8X6N3RXKS2C+yAM9Sz7MZKmy1SxhzUKFYRf20i4wkJoukyxFkLTEQBoNo6hgv
JvViorz66VYSs6w1rdzMnGTusC1Ej44twgZM4gmcRoZSPOrd09yQsuGrLNOOA/nmcNcxfc+bjqX/
MdRMeFpKKuyaIClCdq772Yr0PRnp7MW9FBbn83pKRdCFJFdshgXpZIegJE/bPcr4lQ2x1oxu5AVm
i2JdzOU+aXlOiL9oI7nLKY/hwcZm88ARbkx9NwnldcabB28oOrs4GPYA4YciCs1auAgyu8zS5XEm
bgXNSJR51xW/EdG0TiRQ+fFy1/yCSXdJMHq2CtqRFJIcb7r8gUVkPETgc8lGka+smK5T++vY5sYQ
0GAPeJCXYfpgrjHRG0dze+2YkWT4o65odcPiU+lPUHH1nTYoqCBCaRx7ryWax28+h+VFs0QxgbpR
DUJqNwlgvYushPoJ6X03NOm+IPgMMSCXC9mXRMdzX1EX+w09RZ/neTH43EvtUmgCYYxVLIl0Z9c6
rvZdtyJ24E5mRPCEsSVvCTdfip1KUccciMczrrrIrN2tvXBrtladg9PXg+JYiULvk2chgQmchhB4
DBdKUa5Nt/t9PbO9bKpBb+etiRQYtsWwSMyNlqG4TBLdqnliO7Jq+N7iArZ4uR2mJL8XcPnzps4l
HbRZ11gc7PMYlgWoNyFRBNk3/IpVQ4x1JTq3drL1azpm5LQDF4gO+rI++atL6Jelm7ShT9kkTglP
hBcUmNPNK302mbS9rkB76TCXazu3s9l729zkXIK74U4bjfJZLDL9xp9gvrQasr2A4PDyu1s0o4dW
n2pMCPsEEQC1QGiyZ9dck2JsfLFEt8lkQ5ZB8gnhur1c2HRd4mozZHnjGoSZ+5WSgEei8exPU6jm
r8S8DzDNhjt9G2gKq09zy8NyQMhMjrWFX2fw3Y6jYABLlOcH6oJtTui0NveQtOPywsqpX3tpyJlO
te4YIRGNoyQg4KdrNn0t7GM/Tg40f6PI796ICq/Bju7BDFEUbuHMuOlHOOXLOLbb2zwOWxsqo7Jh
xFManpAKTyrd1GVd/EBh7KBCCgWwhE/3jMeKoDfmvE9wKMsrnbQJ8ikI+beCKDEdbSsNCCDsdpY7
+S4K2XBH99OAgx8LDOuGHrcn3hxbBoVnE7hVWf0OwZb9VRmz9mmpoP+OS15kV8bUshPGRixA3WTf
93sN9Q9FXdolbFOdHEz6UFO/bT5hoIbTUUOETFq1mAHL9pnKqPqbrsbbBlfJhpnmVEcFZMj7s9Pb
QdoCirR1hzOf4bw58PYVRiKqSCj00mF5IuQujJELu1btaBcgAwSZd7lANJaKa7vsjA/OMq8Pcb8H
NzJZLEF4GSizKc/meH02chFyRvSb2JuvlzhEMzs3ZmD3vdjZdpJ+cJ5+Ozdb0qEMUApnFTk6Z+d7
zCLuSKQ4snS0ww9uPZt+qffTzuUl/wLVQhjJEuZ3//we4wXnJGVgBzfX+M8/h2bAtWaAeWyRZCS0
rKP5/Za2YjgtdH9tplDrj5jZQ+gy6NfSnPV//p1N8moMlAyGTWLt2UFZw3eCABn6sq0IAmiLzt56
4zggjKKs11m1NyhixEc4918eLOAETNT4nWkyPYe2MnNwcmJM2tVrOfwqeQRMWOEG1eSY1GW36+gq
SH0N4Cfc0+fXYcT04vln3Bmh9BXLZhkstdEQKd0t0U7pVmL5Yd73dJ6TGYLzv2EnN0eXSuys1rXv
QrbsJUadf8ZsmwVRnJqEmWczqd4UmHjWUOmk3TtU4EDpV7ZvtUOFlq50p3ozFyRhLaVRRmt0Z0Py
hZpDO4jAX9u9h20YMFNoyL1EMoVbpBA0u73/iLw90xMTQF8aGC6BgSAwrx8R4Ban0OHGkZAUxovA
LyR9iU0j+uA6659zdlDCawjhw+kZ57s8OyhpXJnEBiqekk7HssAOwN6ro4rF03iHgaqqac8mFHdj
NONH3/Ev7zqv3sow8UiYhnf+7lH1MkiPYlPMpeX62iW7Xkz9VzM3l4sCxvqDM/JfvqsLiu84v5kW
un5f31M5LcaCGIAtpJRekGmatc2YwTZa43b3BVTpVid8YxdWnv3BMfkvvyZXlnBZK8djnK8yBLtT
WoTwmOeYo2dkhRn56/i9339m9L+cetfoKs49BAvwhp3dUAy+dm6phiRB2ogOES/5lWwk4W3UBH1G
N9+siORjT9DqzixabRMTi/bF6yJxxSKDp6aosmPamOVPa7DcDyAStN3nTxrSHNZZHcWGTlDs2aKX
V4x9SZOP5OBmZFaXHbkCPoUOxBBaVpM9JVZKkJVB/v5NakzIOiZnPXCCD/TYnim/UIh/mMRJTTVd
tkUn7n80dY5xplMaEe6WJ5KSCMIZUwWYMI6ND+7uSgS+flXA+taPDp+0quLP4D41oYzMJ3vyPSXa
DeXo6b6eC9avvta7X8JR9ySu9mszY9Ycga/FEyeC6NfKrXwbqGaYPvq5xboZnn0iKVm/sYCZPFTn
vzdqTBrMMpQAnsewfxpImWOwGsEabdeG4vHqxEN3bGjJVwchJtrtJlO0u45J+pVIux400tWHO6+s
xLJGDUDMMB/aLoZeGJ6bVurxM6UNcRF4eYcqwIsJZwRLMogW5pIzKAqK01+IXtNhG8ajWfpGbzBm
RbLOH1VD0Trhu54aqRR3tEOPTJazh64hQRiGObxHiD9UULxz9DlkivpJWtYkgy7q5Qt0kPieL5GZ
UDKl+oJDZ1jivBnNagogjdEzEpcxZZtw5IE7EGiGrNSOCvtLnkxE+ZCU3nyPoanvJZYoAiAxt6Jf
XxLyqt2I+kXZdQ5WKlg87UJWKcJzK+rJNbDtjHRSDDMvSZsqe1OTX4GmhGOqFZjSxHLZhsK+JEHe
+eEOzfJzoKwp3zZVQwiy03qCKsDIIiqsGOku9F1EXGFgzUk3+BypkXCWBeUzhajCbR716lvvEQ4R
kGdRS7+gEF34JVWMP9C2RYyoVoUB37AGfe86bfZic/w3D3k/mDuK4UYm3AUvJfmNBet0kpLg5ef2
3N14y2qSAoDO0UJr+GYVArY2mKixwxhlePUVsIelI5zUMkImvLjyPthX3q7tNm8AHg9QcneN0n+9
1i6Rh9duQtloExu6pxln3EYmBcO1584nLSUL4v238y/XM1EmmKC/5Keb57yIGJpqIcCCaITIW655
/lQCOT2FNx3TXEK31Yx56f1Lvl3Uocg8dk8JOWTb55E+Tl/x7+sOmtrGmx53tBgjxZMoZN+/zl8W
ThNDBW+6viohfi+sf0Csel+1bWMykTsz2lnmObR3NJwxmzfaQ1+A+FgcTI7sCcNWFlp6+/7l324q
QArsmUC8rBr/jpH/4/ICNdwiBvQJw9S5u76X3q3e15NfCFE9vH+pv/yIJNsTfc+igm/ovOteuG2U
M3LzTZ1lvidi0whJAXSqrUuoBi2vWfv1n1/QhXfky0HkoF95/ZQyZQmNwmTUeJmV7pA/FYcQNOWz
cuz5Utlj+sH1jHUHPlux0dwYMDYwKMxWZ+NWVc52awueGZpGOHYSsCK7DSNeidnedfZ6q3vLPhv7
+XNtW1qLS8Ez8Tik+PcsR4mUpm1y6ndebvfXMQC3FhDxgikDCXj/Ke00C/Uiiaz5Zq68WgQjYSMf
Qf5/eRwJLOLRZwp0GGbO7llBNDsNtgBtEYj4qemn7IakInARZQkyF6woOk2jJnH8pFg/aJK2Pngf
3h7ZGFhN9CHWOsxBQLz+0SKgxb40qaRx2jD2G7eQe7I+6pcuRMYvKT7f2ALBwvtPyl9edqZk0jUk
ahPLOJ/Ha8+Z+7bxqJw2eCgXyJ2TpMLuAxbrb1dBiwSPybu+znFnX61yMLDnXAVTznLXcPr1EVHU
H5TR/+U1I23ctjCrQiUze7++SsOhnlyCkKTmBk+BPhfExaQS+IcwHhASjAvv37u/rCAORz8aLxwU
Yzw1r6+HyVpYY0MyNHHC1oXXacm31TBLUXQFzPP+tfS/zEQO2eoOHCXBUq5xtvGwZjgAaFS0AVX9
gDZoLupWQXgwAByTulO+1DXnFqwfcqRTlBclsXGNcX/eZRTeRSC/eSM++lB/ee1d0pY9jzELVZNl
vL4Dw9J4Ksmm3u8iLbxxzbI+uHNafe30eu4ZcUd769ZhQbFAmqTfecDXRFY8Xx/cm/UyZ6sP5wPY
Os6UqGmcs0Nl2UUyToaCebFXpoO51zS+tFmBUHiOWpIXnZ4yV+GYGknm1TQ9u83gzbdEnehPgD5o
8KuM0rXt+5/qL6+zC6WsrwQiOQfe2b1pafsqCPdDAaKFP3EIz0fZ2vKEbHzZegnzGl4G8cGdeHsS
XKUm8IKAtZzJzPUh+mNPc3Nt7ceKe0I7FzxAYZQHOtlYG4gA5TtsdNslHcRlPAzt0z/+tnhmmRkk
mBOf4OzdiyY2nNTzBqbeTNzGsKs35CIhsuZsc5itpntkYKx+vn9R4+09JtjY0fmmhMS49vm6UiVF
tAKirCs0sLm+ZvVGd83QltRBy/BA7TphOosfK8pyV1vD1G9TgWH9Uhll980h+Y3ptTbj0p+xgjY7
8GTXRL7V59MGKmNMwa5r/RrVGSVRmWs+x53F2iz1kJNSZE0YEZVZ0BUNVGPvY1KTsLVF7XxVkGfx
wRDxdrVB4MDEItDB8K6fH4q0PHfrygUo1vrB2jdmlhPP7mIhoonw+P59fXOp3zipw+DpOQheV3v0
n49Rthadx5Tt+YXRfV6UNu0xuuMFiglmeP9Kbx5YRhQOeKgbBByZe/6SJG5B9tzI2RP6JglGXYVH
/MbkVWh6TVQzBchK1u0naZTt7v0rv5V98LC6+ioGsyQtD7//+x/vCjuDtEKsVDincnFf6jGGhxny
o8Hne1jmxb7NSwSAlA0sAayZvG4xzN7pMUrvvoscIoRVe91W6/Lx/id7s1lSZSohSniHV92xfbZZ
Cq+QJGPpi5+SUn0Vu719YZHpenr/KnjXz1dNji+ooVc5sgPZY55tX1bWG4WqCMWfcHS6u4RQUqJi
HQJpt9jP3Af0+tWDmKxVlGVNDXLEMh3hxWVF9gJuaBKuRjjpHP8hmzKpBXHzw5sy97FKq0nfxiVx
s1hLl7DcjpkQ95qmhpvCbTtFCL1Iow3jn8IXbaRVyGF+NQvpVKLHR3NUBklRVURVsoaKGXqR82C8
JbpbNTt96N0rL1VhCVYCpbERWcwxfzYTimpa3HFyTY/lCJ9k/fdW11F9GkWDmonDdU9YRjUvz73q
E5t4kDwWF0Tem9UpUvRYbsambwfwWSHa45jZA4ZIL0/nY+1p+HJz1noNw4js20MPB+58Kty5CQMC
mrroRarR+uKpafhFKdlSHuKiSD1qeWSNzLBpMBGy/tRyB+IKO9ogSS6DYhi6xzCncgPakMSXQYuI
rin6CRLGGgp129HeB0tkFCFaZ4cEK8uJ5hUNwtoED6/Mp0SZRoUZTfXfsyo0X1AXGBfLZCAW1ZqM
LBe78kAhizkvr2D79PS0pBlWDhvtFQoeGXX3sLwWKTUcYcGpiMTG7oi+hXQge87pPSxbjn5OYjOU
T6MkTKY16+a+tMii2tcVuuPAGjpUrGNXLl/ptBBfqs50ydTEIEPhFA+DS1sn1C8ND7kKg74d65vI
nMYn1ygnsS09aoO6JUyMjVJ18UXrlW1tY8qJSPO1M6k2GefVYsPbIkJEcGMJqIPAl7S5Rc+yPb1P
5YE6TtEcQL3dfJepWheBma4WVyqLPRQsKl7dJdmM1xBQ1Hgxk65pie8oQYjZkJW2mRCvNGwDOllt
NMpj2RiN6gpRXuER7aHBbhdFNhKfVJQrhkeaen1UXV3TYKK7lK2aad+bmPzpLccCGDlyT+vC9FhD
7ctL6pi8nehtrNnUS6n0knYkAnHTxGweGla5W6KtaLLLY9VfITgqv6WxMj73SDGqbZtPWJ96spwi
8pgb75NHPNXn1JsIlcLLHD7i4a8f22UYaZ1FZvxQMKxhC1f6gm4ebSlAcDLi1FausqyAjGbsAFMb
akGjA8YgNNWML6Rb1FtKPNQTp5v+WGRS4j8rCOQK4rj3npilcSW3g+p2pbmAAnWWyY0Z2g6VeDM6
rtrFUP/8xLNW5X7JeI4k3UUNvSkzXslNXCjvl1XZ6oGcOE59XSxNZEuGXl/o5PE8z+MQsRbY8cAL
TZoUNvPeVcQ9JWWMlsC0a7rBgNrLoCMjUuzaCLH2BQ6/7JqzDe7lRqsQ5nEqiIwP9qi/7RQOAbo4
N1wwyTen6RZyZIC2FtjETafcRUbpfCntNaUsBee9gNFMl41jT9MnXrLwk4I3P5YqS+7GMsr6i1XQ
ZZMAqzffAOJI3Xp/If/LZs1pVTiwT2DQ7GmvN2vmrbzE/0AoQ5HKR/L2kNyYNIOROPPBuPV2Y1qx
WOKHsTFiK/HOjiBJlxU5iThUCkVqWC22GEe0evloY347EzjsfuhcGejATM73pS6EqICrRxrRj4gF
Gt6bHxhK9U0cau6Jl6q9NXIXq6RZz/s8rtR3FDa8PFXu+rmAdlkWQx2mGZkYOSbpHv3E95rygy8V
z2Pzwd1/I5bl+CMYeJEtuxxvYQJe334kM1Wuhe1IrtoYBUaIZp+p002fgXzsm544833Vz/+LvTNp
klNJs/Z/6XVzDXDAYRsQETmPSkmpDaaReXBm+PX9IFVbZURmZ3zq5We9qbIqXV0CcHx433Oe4/rU
cCNy9Kbqchit/m9PvvwI6uV0H9nKGPQiDn8EfkbBokkPgqaath/nELCYmp6F3Vk3MIeNE0eb1zsH
LsfBly66wYs6vudpoH3mSpp4QzyIm0gvim+TtWTneBFwNnlJeGpIvDpncn8cszHlsF/D97P++Yu9
WjLkKKMninMOJJgzFLn1h8qwKAqHWECZ4buz0AvlGTQ896GlSLytUdifqs+8ddcccdkumSZJK8ft
ZUJ25xFICIaqsBmeRbPIr3aa/kT2bX82l9D49LffNffMtozigmUipTq6Z9cgLCljJ+hTXGjP81Jq
iCUL50yCyThxpTfuzDBMlnebs5s05TrFvHi8oTdrsUUnxKeakSREj3khXKzGcp7H0ZP9pYyH9pm6
Qx7trdSmAu3oSXK1hCErO5Od9VADMPyUAAF77LQIBRh+k6XfD3ZtPDmaAQd4SuwbzE/hvU73Cwyc
PuV41rOxKtlg1/q3pRQWhk70pPucMuJTWXvxV8ClEUo8jsmX41B610syuPHOtAb4O+R6F3cuiAIS
tHChysBs02U/OnaRBGkOyX8LO7P8OksDUmyhifqb3bK/pQMCrZjNImqoTksxmyRaoZv+qGuxvZci
Gn5RVx/njdkuoBu7kQSN6wG1lrofipj23LykSbWD9DgoX2ElPFU1eOtVML4cTrWEq4rjUwkt886x
heJANOXPReGYV1PB3WnDiOwONc+pmLs3rseUQdGWcx7iCXF0bocOmizo0Ni/eAbEs5lYHkR4si58
jYmNWEpLP7GKvO7mcuzAFEMNa8XYu6t183C0JTZ57AAC8npZbiam8U1Ui+oGVVT7teoI+Y3x5Ad0
QNOrJp3QE3KkxrLkfK49fT5Do+huh1QXQaoVaXNianu9mvLjWN6Af3HYdt2j56Gp0fVKi0ORIl7u
k4i9bJN2g6SC5TjLiWP2q+oFDwJ0KPsTFlNmtaOlo+uLMdaE5FoebMxEKXVVE0t/iaJY8T+reB/S
tz9xg+Zbb5yDtkCrwur6h+H/4mPvqzRONJs7HGIPQ5SaHSe8LDMntna1ZQ4k4bZAKnaSGJlPsdIw
T3oh8XUGXIwOJm4yzFd8kaxyM1xzAd6lyL7XbihyBCyp+oQcr3sENwqtrIFnO+2WQrm3/DstuaUu
128HO83UHpJh9QsZONqWXhs699Seba2uHZQEOdebxFZh+rIcwas8HGQDH+4UUuDzXadvPiYUpIBF
WSRhrECTbRQ2IG0sofnRgEoxznHHI0mFHkUsXXvVKK85e3+OfWPvxO9xQcNx5Nb11ZX8ctA3Rh16
COVR5JV1lrCJpfe0oS0WnTjWY0c+vvHfzDjszEweln7coGxwn3p1O46+Hs3JWW/oVbedEUXfz7LE
kw8viGV0BM7yFZSEvYbpkWOHdaAA2TZRud7koYjPkyYEumFVTvGgs7WQF8pi982ZvDXAgst5uqdw
NH1Kck2HnJWME/F9UGgSRBDxGtBJA/WSxJHFgn/oVD84+Bo/M3OSnMV1u3zAwJteydmL77Ic2fjG
0bo23Lm6jh4/HUP1yVgIQSYRBc2iT2/f+QWLLl92JANEfBpmap9qev6unx8MGBSctFlZ3SnoW3+Y
fC8+i6iTkCuS2vZRrhtV4Gi4YkHPiZE+9TKgMpXGJ2pz5oOrgcIPJrTOxUVYRs6vNDeju2ywyug+
BIpg7WDpVv2VFk7F13LGBx3UmaRO4fHr+61soR48SpkqcgNFnjR/nId/FYvy/ykVgPnxf6YCnDf5
1/LHzwMoAH/hDxRAI7KcgwTHCerjDrosi3n/D/FRM3SS81zmQULzViHPOg3/NxbA/odVCiGlu+7C
MIfxt/6dnEI/fjXzr2IA/v5fJdsezsk2m9q15W7SB6chTq+An/BydoDu07ao0Wq2FOazY9jLzqsr
c5suhbYnz+dfgYr/rybIP9fjl6+iLfQcbKkPr5dBnYZowfXaMosIUQ4x0NREme8GRIe7DpDHHo0L
ug9h49OOHfsz2z6gNkBQidko54tunB4mu84ukrw3Aq03sy1q5DI9cbri+b6YxX//TpuWMi1RcJhY
Bdbn9uKj9LwKJn5KGnoimy+qGuOLWCgP2olSJ+bN12+AAzTnWp0Xjf/096r54koG4jF9aVmNBi9W
e+LFnL2JlZ6Nhlt9kROK/BeD8+7PxPIyXvhw7V/vTNKoWmUPjC5ao0dvHG5gQlGSAC0zo24zp8yU
FFBIfYmz+bofQaUnQnOD9y/6xk1S2edqBnhfFoijzQ2JdgUyekDnpZCaDyRhNcGDAWqIozgTlfbr
/cut1Iyj18fYElyI3iiHtuMTE67JiBkuw8C5lPiMAOcOT6jIUIBXVBU/p5z42JH3hvYoZG14AXkE
zqMiQPGH1CuMNqOo2RhFc2OUWwfEABGoGunJPvewYA9LLedDbgziezyW+heV2ASP1US0PKZFZaiz
92/mrWfHABGUQFZL93F3vkmgmtpxTVY6sPCrsmmyfdFOCxiqrNqWvXlKWskx+vXTY0EBGIIsjyaF
eTREFtvphMrrzGftaS/CKOWw5FIZv0sSHVMDOvaE0gIBKxvAYNG5gx3s80C197JSETgkHTp9emPN
Li6ydFmjiCy3rAff1JwEpVLkzGAwHV6LQvH2UwCZ+qx6klzOIyuKr+O2iFqKoqbV7uuYjDXcQqnY
NrNRfuwbs0Pub4OIAMDmujnQO5tM9qwhd0iinb+oRRPdp6FHjbMleKfEwRuDGcR2RSfaJcTwYeqX
+rZuB/2rcmeL92bkDecyryH4CUyJ94CpuDS3uEjmZYsjkaLioE/o2yarUx+9pAQmAd2T+qJRJcOO
oxj4eqcBVkTFOVT2mdXX2vcwmeyPzGm4/xhs1B7rpb3L+tauSFVMJMg43bpfUoBykNwj/ayl1gN9
aipyymdwFzZuoisK9I37ZDWeXPBvRei6BdFBqKtDQHNTj0IlGMdQ/07coPlsIY/L75QZr77JuZ3o
KVRw4sAATDQiipDQx00EWyom6KPRAYZS8cA6ZtgG1EDsiGpr1DEpxASBx9eylOZTg4IXLCxs7HlT
kTPEHqsUyL3necT+QfQMaFxzjRtZSE+g2Z1HLvu+odZkkNhZ0mytlGMydCLZP43EvHh+PMUa0VZd
Yj23eOEj4Oj6DCS4rQd7i5e2+VIgzG596GktE/yE7zMeZAWtAsICEQwEc8T+Eqv6pgZSxZMwoZD5
UgFaIxlqsYjgQIU47tIOxAJVYEn2uVkLegykfCTwXPmeP8LeGlYVOij5wKk9EsCgPhEp7lh6+cmr
62UMGq/RnnMAHLBSpgiroyh7CkweZZErUmNozrl6On3CpkvMXuUip6SDp4/PkNYYRQSXTF8llPF6
A35U3cV2OzsrYb12IU64uLV2lqWWm5mYPmerdxwrgxQu9z7uHUBoKuyhTg7AFfvAmaPwzAHI6+z6
FP6eX9sK1BlGSoNSpBcl24yIKm8ThnAQtz1ZfNfJmGe/8OuryBfGkH/KHXu8cxa9J4GJraMLxjSL
bkxajORDMq7HXYT7hyYHiSS3dWGKJ53DYb/FaFefx4UAjxK1NLgKTjbDzmPTngZjJ51vYzmUNy51
G8JJ69JYM9BaBm5EJ6vFYlgmP+TQG8vGI+oDXSXv55EUJDAnOvmy0dbNiaQBSa/VCECpGZ730QJp
x50h122T1MUMALdQhw4GqMTvuhpX6zKPRB8SwaP7jSB0cNthlPeCRS5EXBMA7SDEsA3tEumgUQZg
HqMimEhkpJ8cJzYxPUPJFx9DxLpybCjpm6Ev+5aIegfpeFfk2ByBsmtdUMydjv3R1sZoW2q5PW7a
rp6/pcJGs99oKrnrtJVO29FS6sg4LAD9OW7lfDaRqDZAg/KmDEooQFuZK2URqEETojd6fmzIIfhD
CcLxvhhrqe+H2okI766Lsxpl4MP6bVt7Zy6V4zNLDc/k03qf2oUPamNE2IE3/QwuDIeaN5Tgewrv
p0cljAStXh8vkVTb0SZ2ZxNYZKyQrI6jyRarjaLqMel6IushKVYaw9VsrzgC2TN7KD2na+M0zppU
yszgTCUB200bV0+guTN6OUR0/LC7pfvSsXOo9uPQ2t05abdhYEQ6rfkOACHOTU5nwk9hODw4ZVLW
fkQIHI6yIS0JJ3Ph9fnjOOnDedyq8DazEuCgBC+h2iN7Todjb69TtRGPKbmYoeCok0fik0lp8EM9
Q/3d27PZf6HIqvJz0Y0q2xqjZpEqUZmEeaFJbrYk2sFVRYeiSBcnxnxTLm32M5axd81XWX8B+Fh9
dyAbjNieK3q9tUG5gR5wMVxSXNbmS/ZP8a3uKuLJdI6sJs7giLQuG5GJn2i1+aXPyBr249arb9NO
CRpF5doYNdjuXxs9fi5wgEWb7QbHbgUKU2tyf/E6x/Jh7DIbYgJ+A3LjSRmB2E26ww8CrUCaNoyb
AEO2fGo1Lf+yxFJfglgzcM5PZEjrFxVnBVjG3VoY6op0/IxwKAtZTRb7dikb7O9lLYvqLBwSzPUJ
TIYcy5eAaEtNYboiyG0sQBGH9vfB9dBXhzMfw4YTLs7WpDYHF+n6xD6mIOZMnrtFRRl7STV6f2gB
tXM1VMQcjGoC/KyMCmZTXGsoEMJ0Ka9SZ2z1LYcJzKdKAuDdDHKJl01L3J22N60qu1UZ0NpAYU/V
OI+G4dPMLrX1p1JVKYw/kX9iAeuYhUe73tZsGDH01eHyDVhqG28ZofNj0euKp1GAod3MxlBHu8Wp
4PyqCm960He51/CnTrVGsGSKZnxHCgQaPJmcQ7wlukwWmfzmyjATrAek3q55RkzxRtyQ9sC7Na/o
hpqN3+brLbCDbD4qi2pYkBAelW2SOKSL62kzH2VE5WjTtdXyWTgLsYLCAiRFD1KKX8UQFpBmyZLS
2G0uTK29lpfPOJO01M/yyiXRNopj4pJl/WUwelUwOc7WgwVPKt/ABUyxwepYpEzCgL9LJfWfDiby
QOpspmhRDuGvaABStSFLu852TrNUd41u8i4w/9V2MBZZeJW4vfghlrHb5mCavhTYp2/DmJ4QJEXR
3OWZZl5DHUkblr38WTradOcm5O+C4Qw7Ch0Y8LdMMNmOQieLDDFEO0o51XlSEZfrkYo8+kqUYBej
Sut/VnWyPNt2bH3QKmu8NCUiAU6UbRNvS9m3z2ML+ZewsaIPChK0nGtLlBY5Tos9fhoXI619Hpx+
XVGmmX0jdXsMr/Xydeq91gA5uWQf0CyYzKsmyw0l83yG8Jl36krZEt+0HSLW9xRKHVOtEKGuJOgI
3SGHJUI2CM0I9Az8aVNLDDJVz049cNd/xmcBnn+FPb2rTWGIGvLQoOCGdelgPC4VXNlAFfPyCSQH
SIp2suebFHQkacswFyIoDjUKt7Qj2+thssayInmykh/UWDMz40x1yGaRsQ1CvTWi1tulZQgNlBNE
+LU3RfOjHdvsg0O0Q43AozdrYtuq9gn6rpeeERJvf2bQyg8ERNcXrHOQmLD/T1oA9B91M1tD5QWW
njhyo/IqURCFXQCSuglKdxeSMh5uU0g5Nh4T9IYXOlEN56rVifPUUg0nsklY92es5CyIDvmGOAKx
zkpWFDO+wk+7pr3ZmflN0CjHT6yTH0XsfJF+U+7U0sxvZpgNyCXwNiaFSi6tmc7KFruM96Ajo/Cw
KZtkTVN0ax+7kL+IvyUenwys79hWBoz+rZUWz3Nlmw9rNfxHXejzB0N2M6InsgImyCKkxePyR7nO
QUQPn8N8gNvHQkA8usg1MzojAKy8b5MKBVcuCzzvkKTFrYpbCycGPRpQSiN5BYE7RONTQkTLmi06
s2fr0l7x49gIKL+yPe2ugXS1+jvM8pyIbKYkUnKyH1ams/kDplrfz0ZowreDGnZRN/VMGk8/uJTo
hZ14+0mm65atoIAI5Nxy4a6TPXuXEmxATlkr6x9QVZB5VYYZJj4AjgUnewRu2I0c54wA9XaPfMmE
1TGXmT8Ys3NWdT28GUy6wx0Af3bqwNUgN6PPsrJAN9v5VnPGYfBnM/K0ewTQeA3DJR5JQxoW4yex
G1ShYvLlNjXIJYAokaLGMBVhAXfcwqEb2GMVj2dVNk7b1oL3u3XynMKM7BH0NI2cha8P+orkYDL9
SZAFufcW4XkoarOlDFwMQxpZr0bi7Jyhj2UQlSEVHVD1M/G3xGIxlpqQJFU2Q8RvhBnyaE8wM/tl
Y4wNVP5YXqNky8ROAjRmHnAStFxSn2ZfM5qJzMElF/hXZ12/J0tkJk2H1oQgEL6n3JPP3WwFo1Ld
tRQzsPrIa1hGM1RUmWC9Z4fOP01EiE26baiJ4SfBOQIjFUHsJTvjNVBpapbmDBQCCrO4EWGysQfU
j5vBGaYPqVuMV6SeZGKDjic7zxAWg+Dh0HyuyoEBF5L499AP03jhUUEiTFaHcNDzaULX7NT0JTRJ
bTBLVwf3oNgPUmqpzV1rq67hMMdSva01a7oPQbWGqJQy+YF+iAbwtQJZ67tVv4S4J0dOQzYKFsfX
2Bdg10qH6cGaS2Y28IHGXVQt9s/O6NjiqzBON40oil+e6NrvOJPc6SZtl/oZNmO/wsMh0e65TcRt
larq4r5vC/G5RyslycSI6U66tOJKP2k8gw2V3vLlkPvVZ9uYNTcmNTQFLRK29fKp7RprujQbAuB2
bTqJG/yYdu5DlmYmzgkeP1uamZPdxLB3SGeSVrht2fPCjE9IWSHA0syIZF/SiRC5ufmozaY3BLx8
4xYWAzB68AZDkPe0VoNab+0LiqOOhZdxiLnx0ouvvBa6QRBXDsoo/nUZexOjKj9kduwQTtNN2XdF
Mu71lJbdFZxJ4lCUapyFjL46f0bENd2PUaj9TF2Fu3EmGza7EEMG2X8sBmRtFTvX6yVa55QxTEdj
yz7Jg+KIFJfQAlW7e1PJ9tmTZd6eoTBLzjvRTj8gRot5jzavB5HpakmEwxpTESnPdvTN6oXOC6sQ
xTnsjoQ/KRcOHgmEY7ZFbcgDVUjpOTavvhQrIx3W5zdBK2FF9PSAqrBGIAvgqLMYfmjFhtnKvi58
xXYwa31xRQAwTzsmGO2GXrX1K21m6yfRec0ljVU5nLF54zQ3oZP4aC7SfsKNzXzhkAcQIrEt01tU
RIvn8+JygiFVGZO6kVRIEcGD/lJZmwKYlN0UPeNrsKYAq4BpBUPb6BfUKWwXDk1EKBg0HLaOExrL
80pNRHdFLZbT3ZASSuBXeADzPSsrkMkOkQ3mzgUyK1D9RrucEMdxVxjLmXuSgTMz0PtkYQtXf+/M
OFWBjQL0JhPZ8mXquu6qTWbti5oK7QtMZen61lSZrOozkanoKhHwEg7f84i1sW7URZb2c7TjxFh/
bcoulOv3P5t+3VXgQEDJR+6NZZQocsGJz9vBHTECUivVCUJwrWJDECtH5krE4UPetlXk50ZOLGDW
GOmT3Y3W55aPmKzpTlk/52RcHhTNngjovAVntmlXlArx3na3qYiEoBajOIFscko0lxmTMP93VrlP
9GwLb59YFp0gQeIs1Rq+AsIUDS7mj0QTZuejGNwrr8wSnvgQx+eiwSLiW1ZM1EZX9uKbdNKiWTFB
bUnikbRJlCFi4qLNyr5m9q2IfyirXFL0DycdkGkHGZG2K+W3TZum3R6UuVP4PUrMImiIZLihlgyf
h3gEYI2qW9qPoWybW5UIIlj0rCYFZM4d4ocLRbXGLwuz+ZGQG0taNJu9dFNMen9PkKMWB06UZZ8R
fnMyTcbOE+cNHzNrTIVzf6v3daYu4hQFPZvZhvPlxm4NW7E7LACm86dud0tssP0tMRooXHU3E02r
l336iYRhuqsUswH3OkVI0HQUIQhkSELj2RsU/X6Nc+peLWztie3zkuIbS9x01RoFMc9reTJmwzHa
MeM+De3A4D+2kW6TZGN1FYJDpqUQ2jl+0TvVoBCmOGG66oJaSkq0hpih9fccKH1CcJzlSoO0LIC3
UlPYZEPddjiHYQORoTx4RvY4cW/lbuy1FdggYY13wuFwJFyIr5EY4nHrzObwjfW3J4REmvE1EVaR
fQ4tSpbnhLnZ7IDIBUCsGq2DMnVAIuZVOn3+T5Behl52Gi+XiuIdapHlYXSj7uY/yzBDW16MFMVz
SK+BzqJ91uTUSHbvF6zf6DAwUQtgHCtWkw3iYe9kzkLOeorie6070cWyIFEjITi9NGRBRWnpvG2P
iPZE332tSf+7i/q7rYF+AjU96ZP0sayjxhJBIXFt8AlQ42Pr2g9sS0bcxvvGLr8pcjSDluwvQnRk
vn3/bo+Aff+6sqSrIujjIutfW0kvGji6Fq7FFECBAh4hlOd8JA67aOruHKVQtu5D5Zk2mVQHHFQ/
MDX6y4ratE50OJEGC1leJx7Fb5b38bMA2GjYLCuAx4/r9zYAkortlfJJXKwfspbEWnOgnEC05s9+
GIcrZEmwSpBjg3brhvPBavIzz0JglsXr3nVIakLQ5S/yHuvLmYwFCtxhztGJ0IC/HytMHoKm1G99
2/HDc1TThsu4wvgzcKIj9bgrTRM9aQkyu1GFFj6GqdOeaIEdSSd/vzKs1Jat0x/C8SDXlsuLV2ap
AjpQwSvzrA7DjavP42ZM8wZzi0q3upaH54YJxyqnhRAk5WTuGvLgT/TEXrcYJXxRJBnoGHhTjjj8
EZrttpWIoIYtU29eJKo36GkI+ya3p/L2/TF6qAH5c7+coZCKSvoICH4OL2X2jaM1FsshARruJQEM
FYHgfX1CVfTmVVYfKxIyepnH5JPWxseqJAdCERnLNu8q7bGssuZEv/T1VTiveMwquDnXTubR59b0
XloiqiW6ZxgSPCEh/DK7SDPnr1+Pi2+UJyZIMjTdY4dhGSNHGeOu8if+oTO13kgVoS0q1lCf91/P
65GA4BgVy9qS5f38nmFeDEebTTO0UY/iC2eWS60K5bmZp/q2UZC+37/UG08PcSdEUxvP2gqEPxwJ
npFPLlSSGk5ISojyWmqgjlieuIpxqAViwCFqwFaFrGrlHcNkOrwMDjjNzBsuA1hl2qY11WFWVPfb
NAgDXBBMSRvid1DG9rK1SS7f93VF3cUMnZv37/fVWgTrx1zNv3xpfDziaFmIpNOQjlfUvjbgBXCH
dVXCZXGZTw1OvQQ4hog848SH8Got4qKYqAj5XEWtkK4P716ObE4SbAF+uR5gBXtIgms107eIwd20
JFfuB51ktzyhsfH+7b714DFTI1uw8ezCzz26X6zHa0A99xtbQm5Ao5Ljm8YmJ+DCvCK71vBHHMU3
qdOYlz0R1/TBJI3R0DxFjH3rwTPGdLQTfKtoPA+fgdGH0Kc4bPlZkUCyTKqrAmPwJm7p4EWULC4W
3T0ldXv93FcyBjt91BQ6cpqjGdXhsC1KRWWOpb7ez4Op/KXTbTioEZFm5C1xrBaYMoeoPPHG33ju
NhIu9DM27x4YwdGA74iBU2PsVH7lSEpdLP+XFHA4bpdR8nHqIGrCECjX6KR4mzgNGUQ98Tf0s6P9
+yPg1VzCrAV7AYEQ2iLkRkc/ZErdrGgKLD2rgHjTEKfNWZptekq4/Yll9NVcwqWE4WCeJDZW4jg+
fMX5qAazs9nwZyUxCYpkna0t9FOy0ddXYRTxOWGtx4LOunJ4FSg2sYUwumQ/qzd7MymSh4lAgeBv
H5vDjMVchRwWMdaxDqozxgnEeFv6xMS6CFSLbB9bGVqGAS3A+5d6/WWg4mDBRyBqkkxwrJMMUzXE
veBSWhODrh5rS9t1ietsixS2oreQv+vnYH1PkBBefxysy2wBLAPIAxXVoz1PohooviZ0oFYSXz6v
fP8pD8urwRjR1XamvikquFBOd2o2fOMFcuGVIICvFH3T0TAxgN2GbtdXkCyn6QNsPrgIQs/O3n+q
b11l1dwy5/32LhxNfHYIjNqpi8q3CtO9Liv5eUq1+v5/cRFprHeBaMuURxPM0LMVIA2N8pzIrDNM
w/kdoF73xAA50qmvqyfaPnRL/PeaFXB8lunF1AwFdCZeVW/diDVzeGBPdEUBSdu09Lk3htcAb2yt
+B7waeovRI6CyrFTk5SVtDwrbDO5dDEnPZE17H59/yEcudL+/LyVKIMXHFaWeQw9MMGxQuVJK78u
7F96EqnnvlYPzrhUlwLA40XezpW/2D01fjnK/hrAEHBZ2Y83ToQZtbImeoLE53x6/3e9NcBh6GNh
xmaIXexo1W28frZoJFd+URvFLqoSWjYDJCivcLKLRQ34okoQGbP34/3rvp5x2V4wJFa9Jk08d/3z
F7s3ymv4DQwGBYBlGtqhS2UkpKE46sWpWer1wYURgWkP9Z6NDwp5yOG1aF0O2qISRERZgXKohhta
5LPYFjkSqQ7G5BqgC5kYX8qN7WHDzL3lVDiCuY7yg+MlP4JNBrwpZIRwQY6W9tybqSN19LwHy4Rl
bmbmNmfjsZE65uec135uzJN3QcNi+lprnflFeNOvpnMMNiD0Q5SpxbeZ25bkdSp5h/4U1DOGcOcx
nmnQIMzXjGA0xtIg7cDydkTXNZXvKP2UGPWNAQPWH6+76+osYccvjk7hrNdGz8piWP1PG0DzA8E+
xdbuEIovMtQQgzMNT4LK3ftDZn1NR0/QlsAU1moBo+Z4t4C1pat1WgV+wZW/ET+p73EcmQ9sI/QH
NXunPo03JkdgTJgacQoyt/yWS74YoiWyIjjhZuHniAkf2GX3t3NpiRN39caHgJ3fhF5gI2g3jucF
VpgkNeBj+yUv9hE+n2LGipJbwPfGiQPtEZTm9xzEeoK9gnUU4uox+3TCBcwMg5ei6YzYN0QBDADy
y6WBkR1yGFC2btQN2tU630pi1ntIVB+NJLyiGhVemoM6Mfm8fsLSYMqhAPT7rHjMP6lzheGWAHkf
1Eu6t1q2mVDIo93fjhv2DMgyOfYyDbBdOfz8PTPCF8835Ec5HqESq0QA73U8K5Hs3lQlLYH3r/f6
jXI9zKVMNAIR+m/41otxY2kZTFmT61lmmexazL0wsY1wtUmdAsi8eSkSgVjvsAGyiT+8tYRmX64I
ofZl3zfn9ro/WjIgbGAT0xPj9I13tW6RkdavhzQ264eX8jK0GjJnxAw5jjpiNKx9DEPxxFVef+Pc
CYgLhimbPEQ9h1chAUHPppEbCpHO8Jrs5rKk0+F3k4XwZA1j/1+8qxfXO1qG5KTIUG8Ud9X0y6Ny
3GGDsjzdxVNxqojw1rsSrHUstAJgmHO012q8lqh5g1tjrnY3FmYiv+3y5hJTv3XiYPXWpVjobCpl
HlbBYyRJZI71ZAxINdK6s86JLwg3YiqMm0rvtOD9B3iEJVnnFPTwVI7JNaJhgoPp8I0ByEcT1aGW
Kw3T+KacinM6hMW7GoZfuquqxvF78lefMnNBwNU2M8autL4j/S/0U7tW5J+r0A06xOZ0/buayFgE
5Cc+ydeDd/2RDCoDiTaJsuLwR+od+8a6Z5J1pgxQjQE6PaJ5emKief3YMfbjfoACw6aaULHDq9CO
pnQEXhoqR13s47DIz5VylsAiDfHEpV4fh1YzJvtd1uG10nY0mKqkd3KsCDnKo6XMAsQC8uPkIqyZ
yWIoN3qOVc0f3PnULvaNW6QwxS2CyeLEfgwAwnq8zBabaX8gwTbclFHU0rk2urPJzC4litcHXn57
wVBfbszBGi7xslX7mlzXgJ6sTtOlKqsfOpKBD4YalxOv+fWvW8Fu7LP01URoHD+VyOummhBmJHym
2z9qelRd9zoVpZg0lxMT1ett0IovYzxRgeQFyKN3PS0JgpeK1JVQNgNCdEHCQ9fes+g2N6aZuZsB
cRZpt7p16ot7PZbxJFL1tA1mSTACRzv2FMQVSfXUSwixbZ/cUcwPbrM4zYkbXG/gcLfF7u6PJ5GR
9sppXNtAX91sohJHN/FimQrU2j1NPWTUsPiRZSOSGcCcn5M85my8HAXY+zPLG/fJgZ/tskWVhFPw
+ucvllGiI2DHYzz02Ut7W6/q020WT9Hj+1d5Y8iwnSRlYD2IrDz4w6swUTZI7rqUrq4YHrp5uKc8
W3y2c9ab96/01v14uFEMjDys1M7RRDmrCK6LNqBm1EmSDOti+CZ1r/7w/lXeOGdSvqKKShGRwo95
zPjucxJmeskNNdTccuSc7hRIGEZBknnR1mnzOZBCxLSlIMlPzvi9s1vAIGh3dzTdEMWnc4easEuD
93/YW+OJEbUewCDscXg4fNCZMdKBR5riq0nZVy16YL/M6Ncv7YRwhC+ao7gTljtiwhRcGKVOXP/V
4+eRMGCYlfE48RKOZkwmxybsQc9s0nTInmLNy64Bd57MK3zjMtDRVuPiWklmw3l0mwSxtyzIJJKg
0ZspDMXxHossCvQyp2dNAp1L+IqLBNRAfL0t4uWrZcTDPkNnvtWSvtuShiufYtQFfx7A/zlN/2Md
4/+z0xSJVFUmP186Tde/8Mdparr/sIyRf0FfZ21prlDQP0ZT0/hHrtUktrrsGNbG2b99pt4/qy+V
UUxJgU3P6sf8b5+p/AfeDp5tGshM0lTV/yZ++uhjZq/CaQ0btbdyTFbqwNFHs5i12a3nw6CkYnUp
l/ZzHTntXkMQetUts3eRGEV5ua4Xe4opcg8KF62SxD5RIxGSHtKfsL8oyyh9evEI7/6sAy/9kIf7
9N8/zKXExg9je8mp4OiHyTDV0jG39IDTh7osYSMgDG1HfiifmW/Dtfyr2XO9IDOa5FBFngBtmtUQ
/HI1sPSxSWjJm4hyYIDpjdtcNELrPr5/W4erOhtzsDVcy2Y5YOp8pYew6G9HLtvzIBG9fjWFi+hg
Hyd6stGE+USUZPQELN28q+cxPrHeHh3O12tz7HFw3lG1X+/06A5DV3DkkVO0FYuTfSFSJ79oZ0lp
Z4BxsGlyUe6JSBkxE6VkT7cu3JYl7s19YenODXOLc9uRGvL8/gM5qqr++VVsmCm3UB1kZyUOn7us
YbyIMAoDkPjaDtqWPMPI0HabUluDpbwlfkin8ZZGfHtZzzLbxPQezhxn0D9lJSlRnMfvUdkhhGyE
pKV34uets/a/dyn/+nnUfX/HrXLAWP/8xSbBXSTOMLBwwRR57q4jJznQU6v5OlX9BHonMzBIaFWy
cahp7A2WNd9rbEAdk1MB5I26vwQ78Q7XWhF0FpoG7A6PnpazQFmMVwG/jRIWnTPa/W3dkKQua137
HNve/Hclnd8PgKIYkxB4EBOc8tGowTSQ0yGE8eOpigDiqYfZkFWN/tgQe+vHZULjsBwJXecVbBCJ
dTeEl2dbrJ31hRbGGr616dTO7fBw8vs3MZTX7bHNzEC56fClTC16XTN3iOGUjrxvunDaYrUYAisK
J6ouZO/IpvBOPPrDhZeLGvoaJERSF1tFJFRHI8Hsa9HDVk23lQyjvSvaYb/QJD/xvN+4irXOe6Aj
KX9Scjm8tRJFiJcg1dpOGdRvlvfU8fNeFA/vj+tXT5B2E4ALWgX0gLC5H+0Vy4RpgmgrJ8hgOl6T
+midl4iJ0E32XbhfoGHuoek4d+9f9Xc668HXxGVZ77g1qjyA/o/urrNKz6YgYgVVsWjhGYwl7Zdl
THG5q2YV74rRoE08i9wG6a41c7MlCwPXTrOMJsmGLgz7QGNtHNZOS/eYaYrNTyWQB68eYhssKYn2
m8aa64cGryyUSvIKH9LUjq7W3fltOqbGvaKKZW/rjnbFBvZme0WGsTH5aW/P+Qa7w4pYDav/Yu9M
luNGti37LzXHNUcPTNFEHwxSbKUJTKQo9D0c3R+976gfq4W8VmUvlflSduc1VhMkwuF+/Jy91573
EkXIvheZVt/xGE3Tgwwzh0OlNztUAyOG0lnDkRC7PakdJJgPL0kzW3dCKadqNyZafWKdQDWdbXfq
/dyAVODnaU5iribt4rHHoSk8R21jLagm2Yww5Mk7e5gxrh0azAfOXleJhAReOhbfBtNEeO7qS/FC
iHwaAfJXlBE9ZKKieRcDrg9dmex3nL9dF4CwyjAptMe+caPHKY3al8LI0EmWXdX/u+r7H9kRf7eS
2I6YOPN2cGfcTrz/tkGSwbnSudaIFNRKJajJVNszk7ZCq0Wmqq/FeJcUhDj880LaXvC/rCNGwlCj
+L/gYv35Qyc4vVKPcVURzGqFK0zOsK2aJtCgy3j//FF/8/tREzB/JhFnmw38smT7Ps4pnVw+ircC
NiUTvihJcr/RG+PEOl9Ia1N+l3D0dx+qwh8R4LCo9P8yw4/jMZpXxFNq7Q5XMKW4xGwSZ9UI05RN
fWINnfjPnyntNTBXjOqY6uu/bKqklyYKhjd+0TQ1dugYcbqmTrXT29g+/PMz3Z7ZL18fdScliLXd
/ymE/vz1Ee8FkIFYkaC35jLg1OqOokpTWNzuelXLcv7N5/0ivdz2bmZ9NOg3BhJ1tfnLeilss60l
bvigtPChu6Xj/nTWqXhPkzV9kpDh32AhyGkv6k7F1N+hzlWSPn813YT9V+Smbvtr49R7axPHB7xk
4r6NceaTPtovx77Cdvyb9+pvljgIfQiHJqMhDuDtoPhv71WEk3VShhodOEzji5SbT76JhG81/e9E
QX/3URSl2EhUmq2oL//8USj2emx6OInUBBvShEHimCkK8Ey25t98E3+zsGmBbK/tpsxlTv3nj1oS
rXeyMbMDrNPRBTNN760Uro3n9KnlTQN6ZBKp/rMm/B9fP3KvLTidtsimQ/jzp9aum4I4WO1A2nlF
kwe0YKf1mwtx1vb/6dLmGoE2kRYETEikPn/+qGRe7QJkgoUtB3J8RnxH2K6yg5PIUFjNh+I3+pHt
R//zq0TXAYEFktk/SJ+/rOwo0XPCOBlpg9I1d72yDBeXY/Y3i/GvL6wO1JQhN0MDBk+/SpfbFOU6
SmQzSK3FxQeWyj2hqPJOt1xmwGRt/ebz+C//+nuxPVjsgXxfcNt+WZNF7rpcxipQ39aogPZL54rs
StUYmTxj7aywSmD5oJWfNKd+bldiVKcBM3HUqyAgHafJ8Ow7ZPH2iDzhFlpW+QQYJKvw5OhR7k+I
9f26n6klxnbQD+46rE+U7m3lRUtTfKRRveyTVJ9+9qR932JMwNquJQtp8go9meSOVCrZgkggBya0
8za9w8XTfSP7mNqFtMHyvm46N/ZgdRZf2wx+kGeIGLxyJjr5mdSb2BKvNIbYSdem96imBvNdjKoD
9+qsPXNTEx8GbLbZ56svn3sp2+ecb/tnnvTRHcpAPFDjuEa553SD2PiASlUStGOXCS+TamSeKeb6
3ayNITq5dmFuDzFa7tEhguw2cBVGuz5Pcc8tZdLdGUo3wy9WpI0ZLCfF1VOG1D7rEhcM5O54/tSG
Fi9mElvld6sZ2jKcsew+cWMYX7HLLDEm6kmNL7LQgb+55KS/R2NnQZFoSNv1GFPgOYLVPbzCDqma
3bDqXOZwBpUAutO2X301wZyyT2fbpH6a9UH3+KHYkEDNlx/r0itfMPZmWVC30cbw2FgmHjY5C8Aa
NlzodO5ofmyWuJ+WNk78Xnkay12XTvGXYiki8pTxAN/QXDcv1G/DAOYqJQgtHdfKgW3dEpuNtL2H
qp0reuylNRQVSDbQOuDl9IPijcMMqgi8s7AvUKsjeZSWMzwXNWYVH0pIRaxmu1SnQcOT5+WrA5sb
5aO7b2mDngVmPDI4cUMsfuO6uIfctO9JW8eAfOYbnFWfEnSC3Y4dDIZErNik03cDfxEYUgr+P9Ll
nXSwoOJ27+ynTFRKE6RbVskVGWF9VMwq+aHVmpvvM7qvx3WYgPqQS1AdU73CtjbqIn4YrVV74oME
Yct9V79Mc7V+YV2n2DKTZvxsazQ7+7ye+Wm1kkPOIzijvRFh/VuTxp9bttu+TBWxtawdWggOBtw/
b5bAeNQCNJUWtPAY9y1kwIBzWLtKS5lCao/S08U0BXY0dfQnfjfE/GtDhI9HvQhOCSk099tfWqnA
xttWK2staCo89h5x8W3QFZsNfUEuXw5kXkujialSlCpoSEW6uUZt3zS+8MAxiWAmfnX5Tbn517N4
Mz9wt6VU2aCjvxxVg1I6EzREK2gdrhgYzvJ7xQHA0gLnfPjno+ovzT8e/9a/55ffHAj2ryWGmxNQ
j3NQxzJoTce5HpeAsJ7qso3NzwsY3e8gtip83/i71Q5fMbeQ2l9ANfA6E3tigwk7Ayyqdv/8g/11
WTCXQcnEHRit+l9mj2kBt0LNoNyKrh4uQk6ESaP2UXa107A95hV3sTRS/RQvqY9TZgr/+fN/8Q5t
6xK1KUYdFFWbGPTX427NGpGaCbGDZTTGd03K1k9XsDlWMJLw3FhytxINAqUyt+/tdLCPRHT35RYo
038DgF6+/fPPw/T+19OQ/jFEQuZUurqpzH4pmPFdz3il9ZhaYpQnIylWc5db3BK9VidP28ednWr7
DpHGXQyeJ/e1hoWE81zguGQ1/xgXWqioWCv7OOeqYHUXTAc8fSUJBTIylaYfmXnXHLlBs+tVAJ9P
ceO4klAAmGN+E+vmSy6FOGjWBqir1BYwf9mr3UHLkhjbYFQXtSdRGpGXobFdYmUwrdfEjCsK6GVR
cbbnmh7xWsn0DshBgihPg+TrlU4uevShivXRVGSPglFpp/moW/DSgR1003NttDomX4XIAb8xpvio
8j286Y2Oh1SfgFIFXUvyBn8Z5M9HG9eEGpeLFMDhl7nghEsVR8VGZc/oAY2dntrazdSb/tlap3XY
qave3iQ7sO4TiqfGOyNbsGWls9U99TadhVBqiBsOk6MpUKJNcYXCYlX3mCagi82zratEh4jipZWE
Fyczavg9M3L6X0nT9yTeYZfVvTodYD/Ny4bc0GU73M/1YP7IaqdS9pyQRflZjosYntKV9fm8uomp
HdqlTohMWjpcJzocGXniCO+PK0CDu01YO14A/buGn+uARoOlmGvjmE1D2+2XZMhh9ppjpz4wLJY7
gN56i7LdERHwbaeDGoY8FO9r0Se3jYNEAuiQTU8inrEMWwnzB77NeCO1yI4c0zpt1DYgcEPgutJF
/5FE0UT6zRKT/mqSXrrmqflO+QsCeItM1RCUKs0bOhWOzArX+leul+TeFlkXZX4CGSM6OsuUIm3u
p5HWHXiUPSDVNPPSvFeMcGqT4anvre0QmJdiPyy10xN1WdpPdTvZ2ES6Yt41KegTv7YJmYfBEuV5
OCgzCeprxTKF8ZA3RE0gmbhlS+poPumH5QL1YEjIodCGHnTd0guPnM7Y8eouLZdg5e1Tdx04xucB
BGIZRtNkUugpY/NJakadHABUS8j6yFFIk7byogBZ2OFSa4vEvGREoBUku8SOhhl4+xx7UfpDNRuJ
9Mx6YWRnGL21b6IB38Ww4q0LWIRzcyGCQ0BDrFiAjEWUd1IZbdur3LK3g25FEnGosYi9kTI1HZTS
JZ8sjdxZBLYK528lcPGrHOSiAL+KNk9+zmwhWHoID94wQ67Z7q8Knt1FLC1Lqpq/TQp9xUCfi/lt
VVZcGbHLSiNU0Kj3bTdvNU7svCm1MqceZme3CtBrbhEcTS+eJZAkiHAsqtO8GtmnaffKQ9yDEPGa
Ih3fITl2wp/sQnzNW1d5Qp0M94n6UnkoBx1cV0rX5pFXPRqCyRqLr3nmWG+j5sonU83ynxO4h2sX
N3BtlL6BcVSCaH8m0TV+LwaSbzwpNrlNlg8GVoou0WKP90yWIUwnsmSLVmUESkOuJcHXMUnVdMjj
qP0oWmzTm4Cpu942dwo1A+szMQ0bR0+XhXorKK/BJUGpKPdAKvVvcN5z2y/ydjk54wRKTZqYjI9b
elEVSoA1DKZQkH0Aooknko2GfD6TAG+Mu5U75n00t9PbXFaWwfi5cp5zGcNNaFtVD7RinEmhSdb4
qo7kT3kqgOPFJ7fBKYJm6jV8yHlptycIq7p54GBhpj3VEzQUlIYiPTbSbhVYc2V6V1Yd8cPdsFnE
dYcZfdhZ8VoGlQpkv2nq+gXHBjqK1MW6H2ra2P/QFYX9zIkz5YbmNo/p8Fdy9AceLIbpLoPAoMy5
eJkGxYW1x1vZ7V0Cb/naNSN5ERG4Yo4UrOJ+PRO9UaeibhGk5EyzYgfpys02hsoKCDWdl/3qumQi
LS3ZlVMtlVe+6a5lTKADHW2TiYLbjAucFmj+0o3oobpvYE8HD2JeBkzWyWgSFHgxktDNpfU8RhVn
Vizr4keqrgJ2iGLnr4OI24cW728SoCCuLu2SAnQAWGWYQDGNOfLBuCVpIIxB6cJJrwCAd049v8eW
Vo+eRgX9Fqnt+t4lSjQekrriFB1GPa8Cvkx5meFOMXLCyCQ8jJSLHUaMHeBWQO5xhq1Ok+S6vJUd
6pVDUumkUQggZlEASnqCfU0yCA3hklmC/0eJ8P9n7/9rE8z8z7P3p4/kf/8X4Vyff5q+80/+PX1X
nX/hO8HtiNUNoKq2GSv/PX1XtX/RDWLEznZGQu0fPt//S3lW/8V4hwGtzRD+D/3h/5u+G86/TFrc
yC6QWG7DMP0/mb4zsvq11AWFi5QPRyt1LgfLX/phce4oBFludJfaeayBfcCQdQ84bZ+zSumPqM6B
sWe08zsqLL+T9veWEBBPWbrXrhItNbCeHwvFzYLOeRdG/pAyqotnOgGN0V9GgmC4yBvXtTarO7JL
z3aZVT4KWPZ5zAi2TAQwh/qISMY3Rp3khX4+F11/aBLQkSvsBjMrPLdmK66vCoAfcgCvrll+s0rx
UU/RwRi6n73iInXRT6KxvyTauJNGmBQviftZz+fRfRlWcTCjUzzh+EsvKltgqxOeJxavNYDTMOWN
lr0LRanVzQ+3eeenwy9xFTDmvAjLcpmW94M78yblocOmlDLNGKvjks8hhQ2z43NvMvEzFj9bH9fi
qtEXQJE6eabykeXieSWoYSIs23Ebb27Lg+I+TTRJmFncsu7rWhFkyOvccCyubAdxcorn+roYfmel
e4CaBsYo+RKXDZMmbwPTuSnmgzttOLVi9QcHwFhvfiqx8jS0JKgtCvhFpX/q4u8Y9Yj+QhX+SG6D
X2jZQSX/YOG+y6ztfkow2SYazC5xTYzmsIqYvHT0fde6z/ZrPn9k3bwvx670xhmUzDxdbDHdkqXz
mAEfxjR9z7vdnH8He6t7udjYrwVT8zTQtH0aw8aq1IM7KuyMN2PA8glVZjgy2sweYj42oVbNdeg6
9532ktFMovngN9N9MZy2GJRqHHeU0JVXJG5yTGR9GXOVAgodvxl1X2hc+bZ6H1WwLmw9KLruPrbG
x87Jpdeay77XuaSBpCIvcSm/zkgZCcRaHuLaOeujKGBGOV7lrDsxQLbBT7JrJvGlN3m6KyQSCr7B
17hrGqv6UxWfBmETARv0dcleRF/uya7FhIXLYHxtuE4fB6DImQlzJKPoaxftuSevBpGcN5UaSXcg
r9ajO4yeOVRn2GKZP/b1zVqukEl/ZvZ8RxB9UHXg04Z6H4GoNfOvZdMFo5wCQlvPqew9ozqTs8MZ
S4D1QIz990UWz13sHmJwKAWjLlOM9z18N6928O1JvGgqYrgU18WPRF13hlq8Dpp8jNIKFzlNx9Vh
lNndAaMIjdR8gEYGBrI4FoZymPTputTiwy3Mr6gdWAdv7nrg/hNEA+DWsjsaROrW3XmsArhFpw2M
xqz8PGoz9CwXzIUw7hdrPDh59BCN5c8kNvlacMj7xqSqrG/JcWbeyXUcvtta9+F29Sn549sgzi0R
sMYhAM0KdB1U1CcSfL9yHL66Dq+HYuo/e1d8YjMHWuqMLiYjNogoDWlbnjWlCGUXB1lc3qPcCMXs
PMxSaXeluUJUyEW1w9L5CPLqq2vma0DKon1TFm53yuockxoj/xIvtCEcJd7NSXFjeFoH6tg9A3rz
4VpdhSgOgiZZVX1dmzA1zbc8v8+n9NBGzBJaHZzqhxotuNbLNSB/ypub5F112rsEaLJGtU2jbk29
vMAgm4L09EVkrLdCmvMXNtEpUO3lola804gqLM+pgZfZ2lkr7PaxTpRLSuoWV1PX2LfLs4QKtxra
yCjIpmwoW2+sjcccgYS9Ms0yBqhnDkBAT0T94wJoroQf81D21Y0kz/joFLSRrbhZD1EHd6xWFWu3
JryTePIyCsn0W671ZzjGoawJUx7hwyr5xamN5cksxWtXLPeM8M+Zbd6pFeGFxlkqZOY1Y/o5JMoX
bokG5Z712ZGo6QN+cuiWZ8nBXTRuV4WTnTqjnIPSnO9HaSpf9cGl00nuIABiEwZrv+A7Hbus3Vn4
eu2F18hQogvC6+4ubVsq8jHuvcYoLrYZteTJL0D5GvoMd6CW0mtaRghFXBk6qW55QlfGo+YAuxaN
/gzwsTxmkbCODgXro9KZMrC7OWHHFtcIDOnbIDG1WNacvlBKTTuTNv8DCyNDixenF7hD8zkmkCyI
e6M+WEWPqd9p2rCIlRZuNNxdYmwizsEsx0a2Xu3O3RGRzZcG1FmRyT4m6oX97MMUExhFiFyeTEX+
GNPpDDtuyWGcNPWR1JECYNOPZogfVUU56K1S7xbtC2xD/RLBDQi0rpFhx1Z1D9aW12V0requ041h
pyfD+I4KFBFVYSzqEbU2mSioethoteoOLCTkl3Vsb5iSwDpbT4o5N8c5s9kYuXL7M9XyduDF2jej
EiJIHC1wJzJG8maY94UT8JAbbkVt5C1znh8HuzJCS1LyJ0v+dZgTsUsy4oAVN3kt4sJbhH6J50Ye
oaE+pvlSXQ07yz8Gmsheo0zZKaJh7dWl6fiMK5pggcXnGS2Vv0wLdT9B29zx3CkELO29zLIWdqHK
grXQ9Sp1f28ayhiaVRH5Bu7C0GzKAfDU9r+hdAOT2JW3qtK+66Au9ibZEl6fJAeigJ6Yf9xM4RBk
XpvtRQpKA/sF7Zy7h7+q+102r75SL+9a1kh2hxkLLfBAX/TOcsit1SDTRra+0l6XeU/ua5euP+Mh
VQN65MIvrO51raofoxU/YJIQIZldbAFacVWX7FlP+2MfL9ekVB9Wxd7penUYTPmkdWWgQuDEMPox
2/m3mtQZKMP7jseepsUeoffeciQ81l1kXJjtMKffqiTzlPbm3s07P+EOk6kTOpfIn/rktJZOSoNB
7otoU52019rMT+5c3mJX+sV0a3vzUFW4xZpmH+lWCK8a/BalGszMUMl5NQy1uePZUzqQz5q5p4YE
uK8ww8bzOq4xQLOE9Z+IkRusQuZhX07ZCpOe1hrkAZfrvzCiI4AoZ5/H2rzrqnEOhqRWdCx5RpWG
Q7ti5VwnlxjptW8gWfWjeYhthkVgItKMS7bqntpGt88bAeY9VygZExGRX9hZOQ6IQezrZk0ekLNy
JKJ/KXb9iCSE0Byxt+LC3WmlMTOzGsxQ7zXMSSsHUuW263mEcvhFTdxsL6fVPMgkVy9jV2ffuL61
X+q6rwl6WCmPeiitjwY3fDD/Fqg4eO+6ARtsHm/oLvNj25jikBVz+9oZqM6MSbdyT4wpQE6lqg6N
aJanbF1UsNOmPPXGYP4sVbzJ9TAND65QvpvwYqFYttlw5wwIiOa4ppApuVLeZfQBdtKp0ic60uKo
86t7YyLsB/z5dpCNgMAK1W4O0Hy51yojOUiRNrDzJXpgTbPpY54tT12qcWrYrb7s2D90/UAb8zBD
Xj+Nbvqm9f1sMOAU5qtaaKm/jmoS9LbM7iG802igGQTa2oKc7WVkbD1bo3SPhlKtfKmbSbeLqE/o
gPhq2SuEeBERsGau/qpnZfRW6n1x0vUJaENZrtSIyCm/r7Q3PKVV421z6uV+IhT5OldK9kYfyznO
qsk0T5tKmlpV0Yw/Vviah3kEkaYkwzciKQQboq4EtiKNq1Y7X1LX3Jv0NiG9pUFnObu20wJMMqc2
HjeO8VzueZKgmWPliroLVP38YuQYWZbpTqOByVIa5/lMwd4HdFgYey0KfP48+qYb065AwLslsV9S
oV7chBNwcYqjkPUTHO1nnUiobCDExJjZnuonztWT3juhAIkczAw4Q1o3XxWpknulqDtaUk3YinoN
p6y/14D5+i2+Y9uEEOyyX6Lkj64Fqb+NmhxdpiHKSqxoPjWha8UvdT4jF4tuPWowKj8SoklYTU6Q
Plwv10bIhIRq+GVsvK6T0EI5ajx8u/MJ23l3Z2vkHGDoZC1pesoWo3nStJZUNZppT2uRSh+7OUHD
CPtJEla1HYzCLmiy7nktVvdLnucIZOMV32JhnUp02DK1410UoUdsSW/xmpyFv5HIPeRCTTg3yim2
jZ3WuF8W9Vud0oNutkjpbh/RO+FECW10dgR3AzNUwiYeLhqDYCujoCQtw5NEvpPS62Ma+lktadiS
OQBqH3YjOdFddm3VV9rD7Q9XHX+QprGhw4cqSArR7QqmfL5qCmXiLUvJK7R4AFwGpvwsVjkSnFXT
JLFzIo2pRzk3lBK5d3zCYXEXKz3iciHvm2RSvdQ2nX0BRZW+brJvlC4wewMJAD0h5v5VP4fFWDIv
LtD+7Tgt7Gs+mvl+1eL0YKa6/io6tog+sRhKq3lv7YxSwPWiRRUSg9PeEj0dQ4COKWOf2Dn35EjH
3N+0cqfBydvVojAOINGTk5IW1fOsKG5IgmJyX0CFIgpYt191bPZ7S3TdfmAqQ4b0OruvLQSTe6LD
x+cMreWjbUrtgD9t2En60KnvFK75qpkIQ5Kxza5FpbiPVUHyOnJbg6mHwyxQZFN7VEVavk7N0j1t
xITvs10M7yP1xmlYpXISKBD7nWzV4ZmUFXmTeZWdFMj932A7EqMw5uO4N6qO/qzplu6dO1nD22Bq
0WMOZPmLKlMOppHW5+oBQy6fpL7o31bLIHgZF5DKFF4jqlt3m/kgMwD3GqHHTybWpp1T5fNdbjbi
vKopdzGbhWrZpfoYae0mCOyUawVB+Vh2dnsXMSWAuGQ1bP3Ecg5blHtrXTgE1jNBIVzfHLOrXkkW
jlg0y+KPojMewV4kb/B+kTbqhKi8StcctB3aTg0SfDEfuzgzQvTQdaiYGWNvBExznHYDLrJO+zKr
ILS50Eoz0Kol59GMHNRO7/r0bZOXIjOMsLWq+N7VxuSnRGKien1sgJaP6lWytOwESazZEpUTaepu
lTZXRAIyljOGJ84IN3eQoIzMVeoqBHSkh9lUXRJWberOR3VzuPUrk2xGYBAYJ88YrKdS6e45d3sP
ikjH6A3XkDQeRZlwj8mjoIi40RDMTS+3JaRUr1b1h1uOlqcTL08DKPXpHJefi0yHu7HIjmlUjmHF
TT2UJqzDiETM3M3f6kgr9pqd7CbXCDOdPdwmhToj+dQjnZgyLP9a1bPJHV1768ryrtnkLxJb45MD
e9ATJgrksepIGbHR3zbVOp4LBLZl8nOlW4KtjqQO8SqT6OjKIpwMVXpaT5hFp61II7FkDoV+IkuA
Cdy08u+K6VJrxW4EK+u53ML0pgy4lW73yAfyg3H5MQ85WJF0A3xy1vqcoc9YCtoOdJQcCNu1TJ5E
OtAl0Os6oGI9Crs+mF1H/gbiE259anPVms9Bu601lRezEq/ISm7ZjU0v3TIZz4EeUCZaGnYLWdwJ
XPectjtdawveIcZRvYg/M7XaZaX92cxp8VyVyrWfpy60N4aVW0bGQdV6qm6N+1WeNTduVkce5Q+F
7DgsjJESxv2wy+P5u6VZ92xy7Pn4l/ltfxDuEIrmLVKAp+Mioy08Tj5Kptgb2u2SlpH34BS5uScZ
hh+fHjYHlfLCqCVEoMLF1G3OslvlWeSWutvUz31kuWHnkItLJAgh3CX9QjPiu+uYYzoXvdjFWfa1
tdRbnDcfSuJOAdZecnmUfPFpR0NlrmpjzykEtrao8rCrS7lLErop7dKAMKnLFkIxPvxSq/uHmFgA
r+0dtpaSlI7+CZ3IJZIOVWZev3RxG7iN8x2eE3OEqkr3qsivY35wpf0omcx5Wo7AsxPEv5d+krnX
OBI69u0BUFXGeLSJkGb3ekPfxV3IWRIXJPfWHXv2FMZVfzYQ6yBFqN2wcjXgdTDjCeG6CBpCISDx
7Hu8ZixCq61f13r+qU6DSd4oF1HRFVnITO6OedHJJbOJpsb3grHYxYiti+yVig6aqt5kZUGnnvT5
hpPc3pNrHWjJcq7B9ssUHuR2ABJAwiFju1eLdYAX6tHtmvpFn4iZNgpauQzTJx4DsNt5zDpPJA0z
hGI2Lwqtp0dd59nEUMn8Aa9El697K40fyooSXx+1l4W7N1N+907XYp5XVa6C1kxP6Bcyi3IE017H
zwg3ij3cY+tsgfyBLpwc+5UUYnQyYZfM92pRmk8lfcbUwVMTlyTtGEVi7+u6tXdavWR71BUFGVK1
86AkMLmn+F5bjRM/yQtn4nUTQZW2890lbOmAj52tMONsJAYW8AOzRRUB5dxUIjSV+r6NADFCuIJX
l6d7Jmmok8lXChfDObtUQG01L984rFRq/TQcaQldZK7SRtUEkUVi6e7HVG1ulAZXdejP1vZejJOB
KmXKHnJXsTF7x5/qmOQh0qUP4hs0jym98zgXZMCjT3ugj8Ym2RFqQ8Z6/YAeMaf2qOVG9h8dVG6r
dmrMxrwsZDPdakVLD73qprt0kvRmlgoWCdQVDq77wkImljbWC7q3/bQg6tXsprnn4NlXrXAPKtPh
22Ayua3Yg20zu6lW+eiYTMlH/cfYrH+cSnwjESFKLNGcAHo7D6qsfTbtOT/EBjvqMuwE86gSLNQg
2xfd+paC+7jFs9BviTyS+xTY2sOYMMUU3xX6cY9ObW4XHsDGarcCaexU45FJcr53hnV8qiKI1asz
y1tW6Qp0+vzYofy4mokk0i1zvkqnpVBMiU2hL0ajnY2X4RiamqmIQRGh7miXhN+UIXQmIPy7EX8o
tSQ/J00UVOI2auZ8ypS6JWKDS5c9htqo0DFtQ2HVBoJaXojM0l1K3qWgUKE7i/kgd6OjUJXrFKNU
ZGbROISnpM8bnBEaBuqGTslC0xzgQ3NBpv/6ita/J2kuMT2jtLFzAF/dogP2HXtuniENiQyn9TVu
/3p56ADmz43FxOItb4fKQ+JtnqstnitKpXGoDDehg0DZVQ99D3G+NAFNLpyDWfMzUdpgrvMWkZlI
GJWs2c7S8A7T7VbMExNMZhKmLXb9UH5oMdG1bXWhZacfc5m/dUsszqO0ulOeT8eyjJtDJkrbkxGJ
a17ZFAFTC0BTslc/HVEM+0mTl2J77IztY+7V7WlMiyFUF3Dmms6z7N5dNcqY6kRMKCtzukwOizyN
7BODmm5XOsYY6EAJT6Xaf0iseE9ZZH0mFZyZ2DhJWslTUik78h44kWJ3AhIuOSSrQajBnJf9e+uY
3/OGqLfcHfWnxpmeWAb3soSj2+jxJ9WPdiEq76RPlnmeTeUcj1lJYjCtYBeRRojpBdrDHJH4kyNj
zgwvkcp0JKa78rWVC2Vd6tc8m++5NdysOH5VJOkgpVHuzTXO9m2mnco4rbyupRYoSqJMsulklBYI
ag0tL6EQJbourrYzjHmjMMOyzEgYnFxPz66JPNnlwc6fqvzKXPXGtRXFmr1jlG9x9lvFziafDaOQ
X9kKsSsdir6S2zA9xB1eyysZdbfRUB/IlSYkoEMi0q0KxY17g9Y4eyvhnju3+FQcD0r3RDhQrTDQ
hhENFf+gi+GeHOtHcyjjI5q/mwqyvpu2gHRtuZM5g6NW/IislJ0+TRExpkPsZ/yFmy0JI8ytoQS6
BsK90BfSUL6JTvyk1D7YirNJkRHmLM6j22YXrlW3IZI/KiPVL05vuAhQyybUYnO6LUp8Ruiae6Su
vA6xiW+oqTm470qleHDjwaN16Kere1L05VANRhasbr+3oH1Nbu8GPP7Uh9zl9e3yMDrihsf3Moln
Ig8p70h0Kqd9mfdOYBZxWHb9I1+rR6FU+tFIkdRH7v2yDR0bzI8jGRRx2eU3o17/D3tnluQ2lmXb
qYTlP8LQN2ZVZfYAkHTSG9IbuVz+A/MWwEUPXLSDePOoceTE3oKkeiF5ZKYq/uqjLDPDQumNSAK4
99xz9l77vJ+xy3I145gGGZlese9EKFAT9AxYM0mZ0WkI59U+trzPDtumD8LrymlVRAcne23Sa8rn
3kpBzM/iOFSkSrgGD38vquWI8dhBG11FYdY71p4eywMOxOtq4L1Mk4cWj6lUvGsWogsT0HWF5X0h
ccTvuadHI2Pq2b8OiMyIdAxba5vbV54Hf85OVnL7ZRM1sMuSbc6pse557rUvuY4LrCBAL4keY/Y2
ux43S4lUQrub20u7VC7NqT8wGg5cVSFQ0TmmaXReRW7DViwEJWAaFEATNi29t1sMXHJnVrobJk1D
O85GoZ6ry63HjPeuQStyS4ojMSpAme+MahQJQ8Q4Io7cUqtzDssHE3onRzUAAnHP+Q5jzhji27kW
nD/oWJtdqDdokrVF2RP2FGOadd+8kqWR4EyCBPSF/LQqYeMGpOKLpkWmX2iBbs7od4QLGoFDUN2X
EGQKEXpDf0ROTUWlzh51YN5x9lGus749KHl83QpYCq55TJQ8O7RJsYNARXaNJ8913U0OnqmMW0Cd
n8kcOM5tttdislvqfHI2tPMcnzTjPhAd4fKFOp2TY+Z8IrDpXVVpsc6o9Nc40oSi3Lt1WAFRNEua
XmVu7vD61eeKLs+EmYfVsNwUOhGcnFSuB2KKrhOZMEnzFN5TnVJM6Z5yUSfdtsjkcWl0nMKCGmdB
OvYiUTCr1k1ZRWd9MUCmxspKIX3l5tVW7/Qd2S03blv7uvQ4z712hDVR1p9JN2NlYenap0JsUcfs
gLltU9pv5I4z57a3HrKdSmtJecOyiPxLGwKnOpdlHSbmnZ11R7IJL+KkuUp1JZyIGnCMsV6vmvkF
bXi3QVhlBrLP9HtF2mRD2jFnGeJDSTVYet4dhJxtat8l8Rxk7b2Zz1t0mlcEoW3jdi8IY5kuoCvu
zPjF4xhOnhhRB6s8AHVlq/tW/o7Dn90WoErmkcWYPthy2hryJTG3qlE/IMd7imblpI6rzMAI42FN
8qQjBDqilRd5phP58QR1O6g5bgqW4UZuQb9vJJR67Jp+bn8pChC6pJsAufTwJaYH5DFh7eC6aIgt
u6uxXjHHp5OXmZoT2H2u7heXo7Yf1bZ6I3Invm3jrjkhxuEvBgm571rF26Hq0APdaNNncCbmjqjP
nNEN61DQdiS/MKvHmdDQWmAOmarueeZG5qom4K3OyXxZ1z0huUY57uRAdl1VlOZ9meoc3qaOpV6g
UQ291sRom9RHch+0L5bDE2zVs6SRm8fvnenEezVjiRamWn3uNYk+elTxgLbCrW+gtNrBkotjHmuu
n6WECvjCdOcDqVNkM+rkylIO3E0U9Rik89DQOgZ7ZOp60RmBgLeiVT45EjkQrdUvWE42NZk+oZOz
iBJYcd2ppstmdb9CgHbVjIMiGksyUTkmlKkSwCjFp8DtfIBf3oRZlL/owj4xvLuHirTXk+QdgwRH
DMJSJKQ4SfgBJcuNdN2DF9HnrSfr6AEDYDZpHOGb02lCoIWXnGcpemCVT0MSI+kRG2HB+WWwGAui
wyfWT+VpGVFBMtUw9WoEXCCv5xF/i1sVp3aUZ4tnXMW5eSQF7lHRrRtjVA7CkIR8tDthIeWH45Bx
KRflLM7EKYfNTF0Y306qOBSGfDDZXQmpWtjBzQTZW65s6ZeOvmcmt81knAqVaBCFLnVlGME4MX/s
Gdto2WUUVUQsOv2zlb23Wq8EKsV9wCkVLQktX4N4OJ+T6LtEZcnHydZGmCAyhhqJGv8yTxSnOenI
iZJcmUZ/7Urk3tES7Ywpe+y9TJAOVr/1UfJsqBXlNbnJeIBLaNLKGTkg0h8T7OeKtjPMZuss8cGz
GQOBOWKyHZ8Tf3xPYXhlaAQOEt93mlTyS5L5Cp6NP0cWOcdFcSEMttPKcHn62pgewboma+QvomiL
xnn2S9SyZ+REqT4m8Yd6cXZuMhw0c1oHjJFfl16oVnW+qy2OLJF8nOviKKKOvd9NbtXEVoKGPBp7
iG56YIhqrj+W5rw3ZX+UpdjG9CowgbzrpqJuY927W3OGxq6h2eusFns1NPtm55aucebM5byVxWRs
FqGTIYzP0wfYcTVRKcrCOA1Ft7cJvCEhK37CWOj6qq08krWKC6jT3oWGkawU7oEpONJNtz8lk3ZE
0Hqlq/FRGaPQ7iS5rd2xHNqt4sw3jvfs9VtM01eMDwlEk9kGkn7KAcYL83FNO0UKqQ5n4AreLMaj
xNU3Gs+kSsCpjmNc0S7hN/tmR4ul0PfY2wP04Ddzf+s6e+TzZ/hNrqfiVs+UUEp71QNYMWMzq0W/
3nJsi7J97E3nDRCKTTLqhCklBOIQpL1yU/JNo0VHkZLJTZrQ4i8EOwcVJ1s6yhS3quwQKzfOTjjE
YSKCPLc9sjTVNcs+LuxXZSkukIHcWn26URat8Kt+MHyVbp3sDAY0YoYYSN+coC0RaLEkuXo+IDJ9
jVt5ABdxw6gtdIR7SY/jwHF19o2ZOSfnS7+y4bTGQwG8pQHNVFY7AA07MhyJ0BOtFgoJ42Nl6yGT
H2puOSaSlGEQYavhonfVV1MQrGwan5q6eI6cguiR4a3Pm1dFiXZqH8Whjawg0Pv2RbriWrHIoGJv
vXEtqu3B3qc1gXl6fOGJjrEUpqOeqMHkXcW4sTGdN7K7PhErd4Vvb+14FfpVmzcXxEgdk3FRg4LA
sXrwisCrWEd7YMYEa0ErnnCo1SJ/oMjdq037lPfJw9hFxo6T4/k0avfz0LyXDHYJeysU2t/Kncqj
rdGA2i3z22J1sA4qVslYd4PetZ9oH8MLSM1+A+3ixF580N355Lq48ohAWVUaTq5tGfKPaNUTdOJ9
thC/7qzxtxeiLI607BzyUgjx8Mb6QiGreE1PgQ2nze9pzxyrpVKVo9uHucqkNu/qMFbii7ar8fjS
MSOCQM6MNjD6Oj0dvIp4V7cZVPLE+JsabTqkMFug+9K5RaCibWvbOwIlVC+iLEkCPiNcgnYeVLry
vEiJMiq56xVnp6UDv3EQycbI3OQ8TWY+vpopWawbFfejdl4yeAhafBOBbGv63TyrbA/YEtD47Fp7
MINIT98t4d3OAGzCXOj07YqdFw+P0u5D17woa0Ywc8sHnYg0dEgMLwm3NTknJNvanCPfrJFo2NY9
Av+QoalFl6MbNvOgkPJWJk/E+H6ykMifl9ANwkzPrWdDUd9J+mVN1Z7GkXNWUddf9JQUVjwdTCPi
dSr1LDv9S4UM0mKSKqQVKDwLqIpILR4eFg/ZxJhTRBl6cYEOG2FDuif968TlOlc8NGmMlE4iN8Oa
lNhaZyaRo4HAKujPybHvLr3kapL3qSPMUNr2Xuj1ISabsGmGGzfP671a82hZWnRnSRuxRI8oZtaQ
NXrjwTamB0s08CAmHWO1VG+XegYWUZxr03CFtfIO69mOQJWtk7Rbk46YPxa2spMKVU5sfImq65bE
dgZ2yxbDKrFEPfOsIrlp6E3TkvPNxLvWUDbKePoc2/ljsyTGTo7itlOylwHlYeS8GZQNHUPf0SKG
mHpflztl3NXZfrZID02Zwmb55fpYiGqbJ0sAxanX+63X36T0A8ZNZoZzy7lWZchRCx9nytaY0RwS
PsQan+qH0iIC2R2zi8RBGuaqm0+JF2hHa524FyUt5+uGkMy7tCGdrVV5o4hS1YM+y/QNJ/ZyVvSG
8kb4U7bJk6G8XdBBvhuJyw6j48vJ2ImKMU2u0sIa51AHoM/odZafsYGOVwhqUegTEoTCoBfnsyLd
/bw0xtZNyu5ipgS6KKwseY7KpGVL59xqRDiKNGaa2yJS2zMFaJ8/MiN9GO34Ccb0ZWuJJ6dhlqTL
qmPWglXJVxx9gy6wvhiSpb3MMVddOUah7rVuuO9KPkY1ogu6MZTy3qkzYr51vTcOWu7GDDSz1zZu
A9ZcEsGU7aKZ4UQEYVJqx6pLPs/ugJjNvu9SNKZaWjbrIerkQIEKlZL1DXpGfdcIW7nuPRqfxlNF
YQGUgYzhXr0UdXZqMsuPe0AqNCDO6CMpOybMxaYhUOgsHeSpSZ0bhGzpzWjXIb5y9FN6OR1aNNPE
eHeJ7+T9VWVrD2kqzyv9RfQqoeicQJjM4MwZJfN5ke2yGdU6MyoMbg+uejlC8RvGC82Otw4zl9g+
Vc5wxpDcbyjsHO1NGZktJsqZ6BVCBZpHQzwj/6eHfM9zG9AP9hAPLY9KOszbXqHbF3cKipEOSY07
L0+Gsxpi0Z5admUTDjbWVIvOgaRjLAriKharTY0h7hwjHNTTz60XyfX00rCqEO0ouo2JrwIHIfIs
5VSRutGy8OlpaOr7qihOzWrOcNN+Y+Rq9EDCVbE1KgprgukmUsLCaak+J+VuqNPzKp2vxdpMIrEy
2oyK2+3nzuOEO6l0nIfbvPcuosH1/JgcQrxD6bTXFxFvcqf90hbOk8Rqnutt9hypintPbzDZGotH
5V9j0vNGdTuU6yQAJVtWZ6hCiYcJsaxutGytWtrUDhqXzTWfbMfPcwweVnIZZ8t2mLTPi2zPO4lM
t7R26RwjWBbeq6ezSNJgUb44Go7iGQPepbBJ1XWVhQyjcYfVY5cpOOWVFIhoKqaBSkvHDoWh2Xe8
6DXRmQFKJK+KN1w2fXLhyLe0U5HqmBRJpjUvQT/lT2y6PDwjerhqeiDMelOVqF1dNnWG5Zk/elWN
s57SrCAtW7y0dYcSXfcuR4cTQM8fLMSjvkWZndetDGoVHkOU54KlZHQ3qVEnV2jrfFZnfIYYoZSo
rzaxF9/NMq42Lomvb8S54Emi4xbiUj4gALhsU/WeGXcS9GY+Ir62CvzPeVfwKhjU/nXLxbF+K29l
+/YmL5/qf1vdGi8VE/g0TuR//PzH7tuf47cqfJJPP/1hU8pUztf9WzvfvHUEX/7Hv32j76zf+d/9
4m9vX3/L3Vy//fvfXqq+lOtvi6k3f3RGuBhL/7mZ4u//N3/rftv+/T/b6u//+fHHvhkqFPt3iPVg
LQAR0+rAI/FfhgrF+R0wLk1+6KBfA3ewWnw3VNj67wY7GQYH8rpUWKvu/zdU2BpfMlUgN9BgYPlY
3l8xVHwl9P9Bw8BGgWMaZwaOXRCcOrCpnw3lmJcTzexLM8Bs1l13ggwps43vCDph8jTMzKnbtNvo
/YIgoFasnY6f4EpEOUFvIkOb3I6hW9vJbawSJLKw87ijIy8oVbPrSXN+QcP6mrz28dXyuZDW4IFy
17/Ssn5AvIxuTdOfDPlgijTCO0vkY0Fdte5dbRCgi4Gy5pAvvL2u1yieR+qLmwQd5eRLRyC0SMEH
bICQFFuRGO6ZYeUG50kC3jBg9jQUITf3LLozO+yEnk1tCnklGszb9YyR0NdNsVwnNm2pnrTiW+Rk
bFWmpxiLL6JipWMU6qoIHSL5KWksmqQ6hucTWdnsEcSUYgJuo/zRywrwdz/cdqdvH8GP8McPvJ71
OvI/nQwjFxGBiRn75+soxxzHFkSGoFHwpwg5b9GrFLRoPbyUjsNCI0hn0DkOaVd1jQObMWw53dW1
U9EvLVO0d2yTzM/mRNuUdq1ji8FJiXrdKsIZ0+IvXjC36Y8Ylq8vGKcQr9UyQCtySX9+waqpdS7J
8lrQomu7lWWEKA0+64uEfQW7ADf5QdXr6FNqrX0CJ9KZAETGnd6tXmzhLqt6xLQuHNHHNKbjBoPj
SGjTPaZkeR9R+qZBz0bYMVnskhscmBOgsL6fQKPNGn6QYSZuj9WbgsaYxCMZknZLIZvj2dc1JMWW
HGlScp8krz30xyHA02+B8R5LTj9kdudhN0319TJKuYmUGkGto2CwwdqW3Dl0lR+goWGbsJPihtq1
fupV3gbqDGaYC+Bz/K1xMpFjzr6TcBI8mzW3e+3yGjvqlCe8+Kpo53BYmK4blqOcRs+pj1Uxwz/x
pJZe/+v7Z13WqF5mxJj713//27fLQc/GVvnP+nyx4PwIT1Kaom3ZcYlVM5oUXzyuC98RfCRG7hL1
PsVIVjejzjAWYJi7wXNL0m7fmzdiBD4XKArpymQpkMA5nCj/HdRF6HfumiFGVZoD0jxyzsYIaRuS
eYU7xuLSm2t20WaJgDOOWj1f9lGFi6psR7+tUy4S+tsB4kZPMLY2XACey5LAyvtVZgxqJWAEm28A
i+VP6IB7HE4V1nREFTyBXZxclsSoJ5RambjlKGK4/hQR6G6oAn9vN8RVxptao73NUZkvHKZsWm1S
srsR9nUUqPjHVUQEWadz8omL7tLpK8veNoPSXM1ZN4cVG+p5HwORRtUs8yxEtd5cJEVOq4WRinFK
dfsIFJR0wL7skSll13rfcGzC5rFFVhtvyzpyPtvY2xHuVxZeGRdwS+ikCh38SI5BE+PTLzT3HsX4
ejY08ht98ZgJ/+La/4NLTwaUZwOPYF781XH3w6IKviMjU0zqQZ9zc6Xw2i4yrEBXDSCS3YIgGHRH
3j1XS6L+AsX0gafx7a7z2BpBG8Lm1f+UVIAeM0J2rQedXldoI+rpi1g/1tbSzztq/bXN1uwsC22o
StWXezh69LRPLhWvMTdeza0ydmr5C26l/g8eBltDgMFzwDs3PiJFtMmsJjefNerN1NgkpjPsRN0R
fkirlBbQuGwNXFRogg06UyPxdA65wJ/iKpJgDSjUbBxbO8SKGJZjQ0X96Nh0NqKYEWI+kWVUGi9U
BZyuO3qY//pirtzkjw8yACjqCUoETzWMDw/yTBwfPQRPCyJE7xd2KeZpE2n6XJ5FmXZbRokkQ0+0
3oOaF/iBRdYes5r5fiFW94mVDLXvjL3DgI9BCv8sCvVoZlrDvJ9G5Qar4LTNx0Uww5mdJRjRKjD6
KkdcIJqGLSNduividZswAiq5sfgcP+eWMweaxwhirJja+ymq8vOqnedX2iUtyrppGc+ZYNB2HY8L
QZdjoNpOeqfTU+LCZ1575PvyJ2OOzNZXtMS5FNGUhqVLnIMBMezGyvMJQzfipFWIYLJYYR2ItXPF
nhlcMydzz4nMMwUizJr8F1csZ23GSmUa3fygSxq9eSRwIaeaTlNZT4YhWBQdJWxHN6kUHPQjJDMD
ZILcC7W5s8Po634xzAlf+9dXcOVbf7yCJFWwDKugRil2PhDfxMIGNAP5Cdbd/k7vNfMMDhJckTIf
cPM4XWAtQNtZedRzg9SDM03Fkzop7gx4eBg2hRrTZM0d1Yc9W28kLKSNrRAO869fp/EP7jQHxy+4
YEe3VMvReR8/rBtdPMwGbli2jKHIPjcNibyKwhkcANS2FLa95Q4yduhdtE2fMKlDyvClGbLx4KFT
2ulLSjNfXWVEyjosRRq2l/3QoIl16dnHYqu5ifkJAQ7Qw0U6mxgJLLJmoWw8BD1foAqKKwlHalc4
PdoWpflV8M0H0DKrk2nZbIa6xt/tOpb+gRSnMK12IavwBrVMP8WMvg5qb4K6XoPntdZp96DC8OdW
dLFUMzRyf/CmdGPbA++gR3MQ9/aryn72q4f8Tymd6yuDZc4OagC8VD9W7bVbRKVqM53WSlOcTKcc
Nvib+0Bzhn0GdvwMbRjaIvcBktuGAv8wgQT6BXNoPRn8VDEQQgchEBAVfFrD+BiHmKZCTg0EwaCu
xxdEbvbZ4A3attDj5Vfr8bpmffyrdKAwQEU5QnFQ+flOm3DhKbkKuqiLp/wUNXV3nFnTDlWXMsGR
pVWf6NJ0j1BN4nsgeXELGxul4WAhzMHijkjV8XLtmfnciq1DXdXkJtrgZWYovxT5stK/EFtUcAvE
zkaVdo2PUdypjaijAHbzE0kBTKIRlDcHh5GGuzEN8QuOsbXeTh/epYsREl4y/EobRuvP75JD2qDS
0oIBQnkT0vMh2AMAxsWI0fQTUyBzY8TTELMBxQLV7Wgeq8F0ihC2CjBbFLq3+MAsatZiAKIboaJ8
iVpvvk2X9lzt2+puZdl2Pp6UygJh57ZPdL3ce+oCa0vaGAYULc8opq2h90ctAoghRhgcXpPSsbZr
G7v7zKG8cIwDPNf+Pq5s9yEfM/fcUHTneZQmBXPtWdZF1uiAlpQKuSUDXERwXUIDaJE5VsMGsS7T
qztb9tMDmUhlTpDIJ85dg7ZDilDtTE0caReSwZp0evrtpv1f6sPfKFN+WL/XRsj3BsfVU0GDY+1U
/BYkHNZl8dT92Kr4+oPf4Q+q9fuaqg1Em1Q/XAos6d/hD3yFiYBHL4LEMQC7PILfexWKpv5OFitH
B42jM4fQdR39nr2wfm39XWsx5cL2XH/jf/VqTt/ufdo8/5ScrK8Myz8eEZfVGMoEr89WOeM6ztcV
+4ctxzMW2DOJSYw5zbGDnmcUgI1SOElYgzauUlwRfhkVabvVaG5uTfT7aKezp2IwxgtOOG7la536
LBwaomxJpyk2oN0M+o2Hi5zTmhTtVZMwxR1ijIwDKm7kDRp6e0a+5d6MussKTuK3aO+/dE/+H+g/
jNwQhvzm9+3bU/9b9f7brXySXK/0pfu5M/b1E/ujbbZ7q7qa73zKf/t62Tevqfz4Az812v5ndNbW
m+ufd9Zun/Lh6bVqf7xT15/43lRz6Z15OObZ+mAvU4Rwp3y7UxVP/Z02lgFtxOMfxPVyO36/VTXz
d9OEIuvxQ9yQtsES+/1O1YzfNXZ4jZrZ1Uir+ktdtW88/T9uVAsIygrj00x+55r55n6AEq4U9ZnQ
CGsrhugO94B9m01K9aS39oJfFvHJliGI3PQefjgf5BQizgGCz0WrFdhc4ioP7NTNdfQcKgO/TmfO
zD1ozV8qrZtRfNdFgq81njhVIyAMVHgee9hqnDVTrfykWXn6GIHdvOlsA9dInFTatdXGqt96WnZe
V7hmnDge91iLkKEgkUEd0DYIJCvHeQaJJBgd0QsLy3mwxSaC1YWYX5KUm8aq8TlJFTLZweHPD6UA
NRVmiQ2RI+rgZzVLoVzjDpfXhVZYrzUbmhly4l0tcV0TqXi4UrSd2YAWz+9N6ryNtuTVmZHrFupJ
3ocT5lbqeGdi0ibpN4Vuo/6aRPOlrZzlYtK1bNtAZnxMJcUJxSP2QrjLJlCzbEY1WY+x+ZQV1nyI
8kIN6SaNj3o/M4BhyUDgUMAYtj0AF51bvzI0okdgGXPNS6pNVFhcgGIj8eYec92Apt9OxuU6uhCb
MsvUw1gPu3KUB8SadrjY7rtKd+ou1gvwpbJb1Z7LwuinmXQhAtq6xaWWK+KqrIuTienttbITBi2i
tbEaq141yAAXYVwEFvUNOSaJHYVO3VdP1dSpnB4HLzmT5VQ/qLN8mDL0N8JEOpMXGYPxmm6F7EZq
HaF/KUxpxCFKV4Umk3LFhI3jCpzq+D0yXIv5Bcq+RmifMq296lSpXhK9ZISy9czHoU0eM6QDgVxJ
t77AO3PuEBQQ+0POKK4ZcaMifN0ZaX1wxq7cjkUpLwEcX8429MRuBT5khcl52J06PhQH9wqCz9lH
aztfR41qX2YlMuPYTbu7xSmyF2stwQCqFimOKrmGECau+3lZIHwlmqA7h+l4QQG01fOkPpOGjDBm
ly4aJIM+gd8hDdkg40DmIRKKF5wqt4OTZrvJtdCG8H97rgRoaJTv9tijk5x0ZiydorxZrP4+HaWn
Fv2pr/byYdTn67wyLJDlGsu8NvQXiCT9ijAdX0/6R3DriOh513DBjOfGJqnVpAXM0NJTtk7nbHrg
Yw6SJZfhHWbGfWzgOtbgGG5LjxjhMXLOJuldQ9rj+7FJ3WWN99YxZwncSi8AVbSn2pIYtbCD0rji
PlU0oBSb1qmWm0X2Gt5j6MjoGnMFn+kKGB+zOH2smNU/tKa+oDoaRxyCc13uMlvPfDPXrys1I9ba
FRWEFi3dgDkZj9Kcim1e2Pcz4ptAVpPxTEfGxpKmdQYa/cHiBopaJrgzSbe4UITH4Xe2PYxM2qnl
QBPmjP64V2c4eVYFNkVxrVAaeRlojTWA/5k5N7uKfogZH26yyIQDXPdmYJS6B1y6b9EWcxpsZ1xI
qcLJf2aOua0ioJbBmNkKJviy8+71ydEuFLeeWYBUHK5TRAOR41UT3ZleoVjh0qRufKWObrc1Z2tB
9ZoaXdjPzo1ZLyUDCSdCg25BYsFZ3n1m6hndwpEczVPlDeDFVzdOokADMpchwFADWGAcpxOzNPu2
4j2J0BjN6ZSliS2YlM3a2dJ11W1ce9GdHJzlzMwk8U6txJ9oOhnOvbpDFZTEW7RAaJrnSbkZyfjM
/Gwqlq0HW9qGqIPStZxLbzcsYjoO46RdIMqpV3zd5AV8udxZI2cdv7YtIO/WFB2AQU6nmdQRNFJt
NbxZ/fqEAbJ8Sjn4GYE3ldF777kMtjHg4uEvpponmGL9tmycTrvg2OIOwQ8b8feq7KdZw4eTH5sb
6QAMpTxL11XNWXfRHw/+OjY1YjYGTg2Jd4XAz/Abu9+oMjusCgc7LhEKldkZxCKIiw7nsDrDWJC1
d2XVEEHUpKHtLt0vZkNf2bs/b7kcEMHQQlsHUExays+vij6QqiZzajEfTxgQgd+x8vF+gTqO1rkx
9oO23GnLzFNfvjAvB++Tw0GNE+UuS+0rsOoSBbfogwoode0BrWOessrQ3DsjL8Y1mv69qKoFeYg4
rDfPLz7Un0vbtWIwQK5R09oqRTbHwJ9fvt06XR1HJi+/n8ud1ySHce4uGRc/uZjiOLVFd6DjTzlK
eIQ36Q46vrm3BNSmqdn0dgbiKSrObM39RY/2Qzfq2+uiM6wTOUnqjffh7G2iD/Ik7Z+tk+N/x8N2
nycFfi0L12Ds2BtDfs8e+Ev18F0FXL74WMX+NC2+TF9aOBbvf6p1f/ouiuP1APSnCvp/YEG8Fon/
vCDe0mR4efuxHF6//1s57P0OiI4psg0FGjyftzZIvlfD1u8aOdsEorp06FwYzTwWP1D76Pijd2N4
yP29ltffq2GTITM4Pwjj5I2s9bX9V45tH25tshZMFwQv81qTcxv48J9v7ayBfxZhflzZWFj6Jk0s
ACws71C2RXeRIc35VQj3n/5Gniadg61OfBs9Km+9qX84J6qFUsuu6gZa7S2gy8Ry8PuNo6ZiU2rb
emvp6fKLCdqfZhnrKJN1hwfGW//rfFh/KqT7VaTCb5tssKOri2Qt7aeVUrroi8O0qXY2tmNHYpOn
efzQm5Viosgx3yejzZ/HWh9QnRrG9NmTxuhuf7hZ/sGi/eExZigM0ZGSgO4Sihjj6/zvh0/EoBcT
QU9pkXCy/WNi6uw5jBYi6iyt4oixgFANS3C7ffiv/+IPzHiuN5lD3EMcqrjTPOL0fr4WeKcdkbQo
hSgwEHdWqmvs4txY6BVVSa+u0fZIZ1Jbb499XLfaOf0mZiO52TGNxB+NiWuGZ5nfWISBKP4vXt2H
vWx9dURls22gYqR9YXxYdk1GPcVoQ9mqSbACqgZj/tSarLFVm0FObJsidc6UdvWeWTaOshUOUL1X
ZLKrYIKU7rG3ZHpdADZT8GGmMfItWwGb+KuX+TWp+o/tzSGx18D9RT3maHRAGNP+/DFCQ7K9yeLD
EMQA79M4aje8G3GeZbl65qjtKw3LZYO/u71P4tF8pnyLW2pBRx5bt8wvZhFbX8g+BTytlUN3rUyO
ASkGv4rfE7du7xnVWg9GSuEf1ikS3BCakfbU00FkSjTCD/SyOUt2TYwMO5xcRS4n6M75dG16qfa8
RJVtntV6tApx674tsxOj7jJGE4Xp4Fp48HM26AMN5spF5QIp1tOkwnov43YaoNRoizgl9phOu9gp
wWZGcYZjS7K4xVSo0nbkrdPSjOFCTe4z8BzcMi0RHt2+zxW5HWasiBhXICjCJFcALUDwr8fAwoQb
KAvsv33b151+BCgQzXtOKcg61EoqNERbC+KE7QwAbks5Tk+xk9iFv5QeDwOQEDO9oKxYcP9CWtyw
4PAbl3ptHQ/qYHI6qAv9uu3mOMxlRl0vUFtcmotjtpdl2uE70NWJfyqks8SBktnxGDB9pjhUWzzm
oayWqNk13iTxsSx61YKJQ2S2mxVVfY5tK2LgjzctCWMLEBciWugS1hg3hzqKNZNUELxGdwNnonO3
Gw1UEFki5mOP6AdFX9Xk95qDgj/Ewu++5vPiQPlsCRsutH7CvectzjNi/Q6bFSa33I/NfDrZpmSd
hkJlnSuDXCeWSqJbvup2LGl15aovbptk2VZ4XnTpxq65tWcG2n4RD4YJUaR0w67yFvxYI+q2aY5h
qC0ot2ehI5ccQb2jmRZ9cr3QNHxNq3FU/Jk0I6Ddpe13hUa3wtNle2DKNtKWFpY33fUm3Bu/NarE
2xaJqwHfLpuTFU/IRSBMlp8VVpbhLDIS+xbvejXtLWVwMRYV8XjtZmaKj2+KUQ1r5AVaG0Rv1b6x
oIcpmdQOyByeikJBKmQrVfa0SFPRXwhJb7edmonXWVhW4yt2xlLVGvOkbay+xAxdlP35vNjnI8fY
Vy3vVb/pZcdRWR9eLOJQLmH9qHeOVIsloMCC3DoskzyTY2tcycgq9rHdd5+tlrM4p1wMj5g4wwpd
d5CQobu1iGpAqDnpkCfQx3KITZrCRyM/bL2MkS1hOQg3A7OWsJkKiTqD2Sbr+NhpL6DI29SXaaR/
1soEnYuWlaOBw0K0Z61l9VjM2Ce2muq82TIWd4owvfdGaYCaSn7eC9BBU6TVqqH5BNmlOOknJZgz
1yHCy2C0u3T1rTDxrwPKLMX/Y+88diRH0+58L1qLA3qz0IYuGC4zI21Vbog0lfTefCSvSPehG9MT
Na1BV/1StwbQ5ge0acyguyoyGeTH15zznJeCntPPentOINGrGGXhxWE+bOFky4GcgPGrhoHzaxPr
drDWyXjQt9x4z5a1vsUUtOAuhcyXTAQuIFBsTk1DTJzbygaxoFB3kPd37NVBIhX5GJp5bUBKImwk
XDtF+gHzsT931rIFk9K2xDE0MQW0vqYaJqup+GqGDTZYzHoHgaeEjLIQKLOWPrGd3WJdc9WyfruX
C1RDSm7rxyJhw7rkg5Se11GanGPZSYVHsI0ChWpcTAQLch+0IoOJU8u8uWR5u72iF3irjaP4BvSN
mzXGAH9Wh9QKh6lL7uxaoW5njITXNh6HYIbJcykS5h9cGfxBg617OiqT585pm8zL1gzILMA5Oshe
nXGbqGoDsAiXJQESVuFNQs8O69StO7krjfHU4CHba7W87mAOM3CrJXI907KeHnjzl+82opRzrvRz
SF5cHF9GZRMpgCKbSVEHzf6+kjUHkfc2TZdVM1MZI2NsHo3ZsYvjDDIjmNdlu5NqJliGLDLMHDIC
2yQdEGBNw/aqJYM+ETOFyXNzrOvbh2AJG09sw0yw4k5v9xmUMifihSzFe7KYyLITw5KGHXcsz3ah
3wwWCAikayKYVVkwqkslyPz55EuMBg9LadzNBNwz5H3ER6yeClZSIfiQnVqou85SPljm3bfydcLS
3hMFGMDOel+T5LbfBPij7C6D7bw3+qG71bUe/XV5lVBrU8KZmioPZWueR7Z84ZDBvl1KcViqjv9V
sGDrrJp8pRgVg8LT/BQLZwk7xtPIeJw8mtcBgKKtanvedBaGhCz/ESPwDnQpwf/VTFZQoA5/n/UO
xDMfYfH2acygt7mOOvqo54acB+BOOKVJdVqGUO5tFNuGNtaY5owVPEAPeeJIYMhcuL2MDQrbPsQO
vZje8m4LlaWWs7NZFTB4FQmYpZWJHlsyFzRO3mBlwqi3Y1t6aLMkCTmf0wSPrknGZqlVpRGREClf
Y5EKww6gRw2PjcyhChVM4QpjbhVbN8X3dadtpMZqMRZpUkw8lsNxcqjqATvkMhqnGQJkaI3ZMuwo
NYTn9MxhPC0TEK9ETiwNCSmiPzFxXYJslmHcInLFlet0czcEBLfNkWL3BuKjjvJ91XQwRM3PuKh1
sVaZfnzb7vOYa84xaJAjoqeV8R2rR+oEaoWrZ4MxrSB/SMBqW9RRTzyz3Yl8ErJ3CR20SCGdQezn
a9XebRxAYa5Jax3MQ1J+2smoXa+RFaw9kgBfa1dsIR0sx0eL2p6NuqgGnbjVylR3pA7pF0siWbTM
neKrVRLpqZtaRPJFCbJ4SBNyzjYdWFWB/tJzSMV8WtChfUtVvZoOYPHb2svHTG8QpuJXcTt857uU
RIBIr+EUs+p1GOd3Paq/qk4j3iblrS05y/dJrdp7PTf6w1rJ9uWKcEMjqLzMdo5jttDVM7Sb5Fll
wOpOqToqrwZt4NExTdg05DZ85YNmMW3uB9hF8fTBlTW+j0osH/niuGP49UjNrHoVfVBWGv0LdCB8
geayaQEAhtJf6/6dKNcl2OjlYGJPbTSoBRa6ooWPy7NPFcBCTRPRlJTKa1vgCrX7wjkoXWORXDjz
cxZkCTAU0ueR576pva1J8QJpy3IwKwAm09UYIdoGho5os5ccEYu7taZ9kKukUzyrXfgmJ+cKhZQM
mNmLUojTbGrHLMnnQ3X1rcSbyT9kYb2v8pR7ACDMYCKCLNbyZKfb22rArB3ETaNoRwF04X4qDabg
TAvnPYQLooOk1r4Txqg8FqlRH6tRQfpnoULBIqpfKbW1ExYChFmssO7e5GUvrXPxSmuaeoMjlovD
W2Nny7YUAwsEmpxqxDPIbc7S0tDoiOgZu89a1eNTpczKse+l4UmjV4/AG3aHyhnTsyqa5K6Ti2OS
D7fWFtcnxqIynKIEPrwl7eu8L76ZcSPeDOT+T4S+i11ZmheMkDuKOMZdaTPsMKd2VwpNeWKMO2Ad
qAY3VUw1VDplOm9sUH1jU3NeaKUIG1hIYdk7YGZkiYaxq9pHTdCjo3gsd5hYyYWz0xQPeQHldm1P
TIaUAKjGdOMUwE/RHeMdsdgdjJ1tu4q24OkvingvTGjl2iTW4zq046GdhfRIyaVAm6il4wyEmMk9
Xzffe9fnRJwRP7oy4n5ek64kP7rdjgIKD3pKcnPatKIOmbpAgHkLqiKbd0Ws/eh0WFchTsOKsBc9
PnYSUrU0hd9Wp6t6i8mweVTSoT5XCGiIC0sQPS8pmSztKkE2mQoR2lY6HtcWzd4irRBzLSbOLXiW
Y0V06WO6FV8Ok+fPSjgF7v/FaTDiJAAaM5X8nEnEuzbJy10pj5DfSUlzgGo3pyqtPte4iYkCSuuj
buLVttSRpBmt015JI1q9pEVeRyU+3FhYCV3Coa5JnyaTai3vyR6g8og3OnU2cnzFbDsGvdgukz2q
j5ae5tEC+xNlXod3qyVC7zzlMPRqkA3ekHfcB1qfAzBY2w8SSewfFupYd2LyzyIyVvfVEEPrsBkj
roNuPzl6TO80jqU4SiW85nQun0l158xFDo7ppAan56j9i9KMvjTG+WFsHHtGSW3SWikzr/4SpSuN
i0hOLKIQfEyjHGTdsp1AGCihAA/Nd7K4ECQ1P2Z1GE6OeLZjoyZvZyn3yyrfDTpRBhpyP9oYnNMY
UnbMd+tAy8aK9UTLLTKbzeoThsnxUq1zWAuou0VBG4OFU37MskyLJEqpPUtALmaN7rI05SqsJnGv
ja1BsBEbthc5k+7KJMM2qNo/kB6oB75tJbB5teydLCNpASxU35HTXi7iyFlA60bk3AP12hYV+lh6
qaryLl2yk0omAJbzSrdZZjrWFDgd7qFZauDLObzeEx7viNFXHFIcf68ske4c9tgvFS7nc7cy6DWa
1HSNeptCZJicI4XzPjj2gzq3CrC3vEdupSD0IpcrNNWVXCMkdzXwr9NS2PlnjeXpRVQ2l4AEymVv
CxTc61bflTlKTtKFCusBdEIbziPYWtesZIoaI40jY9u+obnfwgEfP82YARKVFxjOuLktvQ2xyLS3
F3MhcGGaMEwU48xXiIWygWpI16R3tAjwUyk+5LJ+j8fmpVwW+7Nbx/zIH6xurYH15j7uJuOsk1IE
AKPv9W/J1EBRm5v5RiqN9a2QlP4OMTjcAcz7XSQbxpveyuYIv6FvzzOGmrdSl9s7k4SPQ6dL+rlX
a+1OB52ELo/2QiiZfKGhNA6xXdS7tp7aA+l1LalgUqrsUYVPB6m2xRm813Jp0hLFR+bwfyscI3Bj
tAcs+sjtV1289vqsvFdirHwMLVO/M2oBzasYijVy2HBoLlx/Z48AZuAfdAKD1omgo6x7AjsE40jS
t8CZ7PWT4NVhJwwbirTVCGCZqVIe0fAh5ZSmdkegFCWIExcdpwIJhqOP/vW6XluWDILYUGlPlqqJ
KYgbg6JzG52XZrvmL1mw537MMF9HzA5ddxnaMn/WNj7Jz9t5usR4Eg5Lj9W0LIr+I+4WJyoURfvW
NKI5JLXxeSWzHvQVZb5katYjZfsDQIfshPKN5ATUAxeBDPElNSll03aZIpktC4szu/jRti3nmwrk
nLnOrinl4TBXm3Mae+xE61i0j/bc2RfZ6usg56aJnPxqL87Zjy5tzi5sGlVAHYl0r4r6sqzXbGhj
ukyNqnxAGQLtUjUCIq34rsgOTp1UYW+Nj11q3x1ZR2HNidR7TdEko0+XBFlAzpYYhywpaksPYU40
BVwuk8Sr6wVHgCAnZ3hglm+WUk3+K3u1g1bDLiRgqGKQQxVLMio+ZY94MVwHjqYDtFn7Nb5viXsq
ollzRkypZAvuWnU1f1jC3NgmivzcJs1DpcVL85GOiw41a1aNWrkklTWvTHUIMJiL0sAPaVz1pEsv
Kwdl6juq82lTQVdwsOhBooAtf+6YPl3Zda38rjitCb6G1INXh8KrCOe+c3bxiEndLaxNPZoMpC/w
UBkv2SuI/x0qQclR3aRVdZxQ8JKKLNJ6KwFoOpdUx/hHTPtodHMsMEuCgo6cOnbGfb0xcDkBmWeU
1hDkpLpsdFUichRFYrNp02UpsO92vPlQQzXCme44TuvirRtFxpi7AOcFroKV4TcBb1a5SYu5NL+Y
wBUtW991HvFzoBjl8HSlEk98qFWU3NC++la5JVsXKGM1zUMOjXopPmc8Wo8qDQG6snK6Ryy9xEdL
F+XzWPXlM91TV1LaVfrr1hfmtMtq29hu5LlhMZYZbRoYhtBvJp6yKzJDNVK/W9KMqDO61nPSrMuw
r67CLiYX8XDXq3FcHyx1Gju3qXG9SnpdnYB3o2Fw7PRabjblUmOdTjNKzTm5pEYMDZIjAcLJkGaw
xOq6Lb8wkSE9VRTDNJ5QTY8lCV89Z3qqqGUZJGrL5JDYdVCPg4BYBPxP15obRV7qku+T9BwgGFf5
hNaZbBB6VeW/r7eN73WoHPYn29ARPbGBlvHNxNTn+zRTAbcuw8B/blF2ElTEKO8xbrk9Q2WWoXu1
AolIUGyjMnpbkurQluKeMV6K9xnBwxUVPmP1lsMG5QKYFVVazmY+IO1PFGt6YeEhorlIS+PebCQU
2yhLOk8zYqxBNIn0zAa53Weqcmy2CQsIT5sWxEkNnEDZG7gh8L5RfVpenhQCIs6Eic5V7ALJeily
puhgGMD0bEqB3qhcxgyjPBWY7zSZsC6blqFuxpSTmXttxuMKNkoTd4mRSFyZGg1RRUxy7Zn5KA8c
K4z7gVxgbMtxbVAlw2NOIBusvEBmnXzK/YY1a/RjteLMWJr2M9VR/HgTDfd3QRDy3UCiweeIyfvZ
VIXDDBytMQ58ZXDVxsIeY1xNv9AQFrGbtNjQI8PEirhPS3Ox903fM6dNex3IzyyM4TSQt+oSi1Lc
qaoGaWqa6xJSpqy+rOqy3TiNBaej7VqHOKKxMZ4MeQUF2TsLPhOKZWDzHbptiUk5b+mlvuartNZc
vWT45SjoCTrMvlBdM7LHFDEVEaJgSn7mz3UVMoYZnFPC+3bnEPdH4CjWpiXkJ9fe5hketKsBs+WO
Z5cfTIvF3acVqgDQs2Xf1K3pH+1EG2+Uvkh2zBm4ZTAPWbY/Uj8m0TgaW3Hc1kKGUt4mme3D5K1K
P9MrHuV8qzR1Vy0yhZUkKeqdQcq2dlzLuiRpyjTUcg9TtJ48ae7Aw8lxsiB8Yhq/eqlSOccFobJ6
a68SB9tYoFYpYUwdkKCR5iGbVIkBvRo3t8ip930TpsJrZlzLzkyGJKePKRbRtJl4KmQad565qZKw
oc8c9aK0KCnW+EpfylJUYbTgZgAvl2BpMlz7Ktr6CriKPTrqLf5bWWUgoVBatasJiwUpDr9Cz1M5
e2Yr0QaqP+932U7SH0TGqGag0+bdsEtXNb+d2XLaw1XfsqDAfh0MoZG5I0xQO/Ewlg/Mc+23rBuL
11Xt0gWbkVY+qxSdZP8khfa8ycwC3KmGKg8FDmAW4Pn51ubx+xlHtrwoeNGu7F+GK3s5EzWN9SDx
E1qVWphBClMPVkUSA9hStUS+0fvaIGWcwXM1djygE8EfAPeuCredJQzCWzLAj3QGeD8lX9Pjmkn3
qrVhYTdUrzli2xM7zLX1Hfw0NzqAwQTfmCzvxAh9IzBjCTYhMnzNz7oWJjstRjzuZVUdYLAojUbi
iLGVV81jynZlrmeSZxtR4sOrZjy7QcmvI0DMbiXSqkrtbmti7e9mXsKTz5xjiUManKo+TbkQpwH9
On2iNVrbN1Ovmo/VsozB5zWurkdQ98VyGdI6oTytBGmdK/kZgtS3pnsSuGKA2FYNe45Vyu35/ucW
a0W0WO3ljZROoGGp8t4MwrmZc7tfwwGaEP5P3pFsbUnVfCjyWVWj6+EZmDxsGO7TyXkuSIvJ6Eft
8d4hElPZ2z3UsSBzkh+DA4lRaxJquibTnX06My5yt9Eenw0j3ha/n3q8xA3qRebcHa86F/WkOMUd
KZ5hOyAdMiSbIf/IlL+OZuTxyy41S7AsCdGNOCLIRS9sBzrSZA1EPeQOCbo3vTny8BrVsmHMXmYo
BCODEgx2hYUPCg0iq0T6Z63ckyYbbz6U2XbgC6r6rx5O4sj6TCqeW62T16NYCjX+rhIQR3KjijBr
rw1KP77JZAFtz2p8rQ5sRcBjMIrZsQjjQUn4oMc5CJ1UKYJWGYElmQ3WHp8JEB4uc2DuM8cd7wyW
KBmxEVwl2kvRTpAEYSoDJNG3NIMPu4i+mu6YyufDpeoyFdfA1ljB0DnaEsqYPg3PxnZt3E7EVFHN
Eadhz/KxANV0PyV1EfaMBl9gp2wfSSbHZ2ODCYQO1zjCJ9hedKPJqLCH4R5GB07UFdiJkZhsc0bT
jgrKpdsO+5uvtorc+nW8WSeKOT5JbeHQsZW1HnRURB8EkCbcPk5m7eQUMhJ77PKH0vbz17ARxsNT
tcaYRefuPsvb3DmKqbKPZou20JcKIbIr4dXxRBKvIEAXyMs5Ji7VgQNUpJv1uuhO/H1AnfUkUfr6
1sitYBVp5+dSYvwg+s/Gs6FZ6nle83FvzdCISTI2rChFu6AeRLwSP1Y2pLURBDxGHAZGRFsFypFR
SfPepq3JAT4JaQlJ9ACnPnXpm7bpeSShU3MLWzhHNNnLwUC94ZmK5BxWXK9ushTWTeq0amCu42hj
bd7iwtcXQ5dYhMTKjgDt7QHtsCmzx6plnfAVBlz2pi9RyYTwTR2HFAeTU9zyBLUEpKQlRaWVDtOH
gMTP3JBVFEvvOT+NGGOujHtuQ9bSGV6nhE43nJ3OKYIGwOrtxrwVY247sFo1krW+pgHhnSGSoXrY
jDL9YpfNYafMdGxpJcu5x0i5JTypSlXyVNIR0KYORJ+6tj6IsUVf2KEHRDQ2NXytCvF5JKrvV0eg
cbTt6bu5KSU62ak/qdtG4HZTshxTEKHZDLfAB8X4CyylaQzob6J/WYXyZWd6ftNO85NlEGIrQWcM
ViZaJ/an6y0pbMXiSXqf3ZO1Y5D2ZV+hKhbrvh6Z9GEkNYfZuTQ9pnDD39ZSNCcFicUdw1Ru/E10
dSgbkGMXo+PecBL4yOSaZZvHj+Yk1FdqvMckiAEvnqGRWogGG9+p5C59J/eGfAzSBO25b+HR5Vm/
SzcxjOgjpMmHp4WeUdAdk4tpPMAnr04oSXD84C9GWc0mMVK5ZmyrafTv9AnppdsaojlvcevsaZDL
ZzYOJBkUk8qQrU7Z08eknuHFJlwgr6fmdckQH7tiTZsn0drWTbbl63en7dQARxqQEwb0L7UiCSa6
I6/UrOkZWGgE6abhJBhkuX1VHg2JN/laq2B3EllFjCu1X9CJ5sio27H0rxIh778SlLLyVeNL3STS
ghClj2rAZcezamQ9NRt4cVLEGUoNKnD20hZ18Nfqjl+1OUg7bFAf9AMoElRDw/v1q7Sj57yU4YFx
5uYdJ7WNreG4xdP8IQyVfRuk7NtcIIX+G2XOryKpnx+LiBO9JDZCKrerheLPIql6yhZjW0cW2qiz
bbImVrJhSmbeHKlgCUjsqGf7bz5Tka9yn190LFdnMrBpi72ObEEk/fVT+8F0xqpk+zzO+nWamTcy
eyiZw8tFQTT2UPvE9LjEI0tchZoaMYSdRyz96fhm0svGIF1N+X0tB2emgcpkmldrWNoXQx0NaW9K
TMxLBjN5Y7yzbqaGbg09/6qKEg5gM9uoVAy5pj5Yc2X8ICyRFdCEl0ThzezUVWSUTX3JGWvAfSw3
7WZW2unJpsslwJxMCu3S9KaCDEie2jFKQeNOkF3hTAYFUu/OV0aD9VxOY9S9O6t+VZBILbGs0I0Z
FGOXVB6dbLqGWOejtJfjtQD4IAS58pY5b3sD6/T9ouWQfwt6hXexCN516WIzg6W0CjW0rTVgAF3D
xpBIG2WhVOFGReckm36PG9fY25k8k8BKBPbeLGV6tsUwmH4g8mkPJHpgVqUo016g43S13xqN9ANt
PQmw9bJY1o6NVfbdLGvV2GX5bI+BHivrR2kvmexJJAZ0eDcwJwT5vCAMIIrb9MeWSTSNZrNwBDAd
AyOaa1O3L6trzGjvAFh3Havvj85W8JqxN5GXKIh6BC+J1awF5i2npx+TsnoHaQHBXIN1pwpyPIIz
w4aULKFcKRyOb2QzeBdJjz8QDyoTUbgQVNoSPbXsfj6T/1+E+je8Iwdd2f9ZhLrL3nGpjW/9n3Wo
1z/yhy3L+IeG38p2LF22WL7+dOr+S4iKpxV/FVYtig8ZPei/hKiaiffKYIyocbRxKFzFiQMZcOl/
+y/Xf4XLHU20Ytg8hLry7whRFf7UL8cPo1gNnbV8/QlNPFqm/NvxEzMCyREHfUG3TffcOo/VvfLt
CgAaPRthtW8Gn8jYD+yRT0rEzd7sxA4p+9E5rj/Ybn+Oe7zGN/UjDext+Zl/Kr4RlZhVAutDPI+x
272xxfbIWva6wIlUr90nEaSK47afP1PBzsftvOQA6PnSHcy39E7/yiLIuCf1zUn9qYzY8qjP/eN4
Gg5SyPzrdvTLkGAwr9wXz+qlPYkgvuR7LWzuYT0H5d0adBdYqw0e3Ud2XpHO3DKsb5uLeBLAblAE
XbaTvVtO0/O47+6lW+1DPegeA8HdeDJ3xY0Rdjtyh6IikA9WmHrmV37XHPgpb7SjFcXPFVhX1/mw
v1hYJvSKZLFEk4myENU/8gnfPnSHmA9lj3vrhEaEj2m5ZZ/m3L1P5+xQ8dcmN+ndenBu12cu4Ynf
4UsN6jDeb252MD1CUY71LUAitw0Jfn4EObfjB/QG7xEMZ1AF7Uk+aKfUnz0SOm/sx/jA4jgg5s1n
/LMTP2q2apyP34yoOSgh85JgjKZzfOmvARHH+NWKip1OzrW/XKj5aIjjEEoha1DW26ZfyKj+4Kue
ecEk76Vy5IAVR/j5nunV4XLE6tYuJ9QDOHa+jw9rTQHPjtM1vm2nKsou7bHbFcjM9l1k+KaX83uN
bsllyffp3gqrqNklR8CPj8OrdFOd7Ts+4cUJFeYpQboHV2Fz2YtdtiMy9l6LmAnnn4njSS+Ibm7F
zv5az+RyzS/OPXPzF+04PvS31DcKWR2zq8skBYEJdaVIvslCJZD9dsd6KJze7MN6GGvPdwhrOyq3
0gP35+xlaX2bASUPFbc58+f9zGNcHJpH6IlIRvhGdqDIv8M3cLsLKJ/OTRkU3XDRKqZs/sIrD/GJ
r/CGDtM6lKoQzh2ox5AIjcqt3g1/8bsdqkYAFee7ynN1r7nPQxhAoRWVnyFmOQZyz2rNMAGxCZfp
FfBL6tpB7AH9D9QA9KzFT9G9VuftWIfjLUIqMCC8YXjeuI1kb9kvFvX87RXSR7DhFeTj9lOomN8m
i/iN8Qs7Oi36Vxkf2VYSYbVoETa+0b37GEKE2MTeHXXX8hjBoLfxtKf5sj4YT8jpaPDbCpKix4qv
XD1smKSH+Km7PJUBisOob5A8eKvqmdyL5akisgazPDZFIi+RqwjnQC76uEbyx6IPHmOAQA7iHdCS
9a07bC+McHPngLDAV2CwHOKP5pF+tsD1FJgEFS2Hbl8HhfVWHrJb47H7giAUkT0b37CyCMZwPdQn
fUdQrvzDeOoCdfCH2+mBVpSkLi0cbkn7pkRyt7PxTCSmB5vVZ8VdcByFNLq1BX+KxSyLjkxnxE2V
Yrlauk9KFJn8wmdze0Rt48877bE/8Ai75pOsetg85uYyzzSabJFKVARufm7u9E+bUKFgCYfBUw9d
Rtm2t8pz+ZY9UITtYPDXhGTuli8E0R703hfgzg6iT7e4SAEP9R4BgTEEo/bG9ZW/4ZRT9ReTIB2v
+tH2L4CpGRDsEA8y43MxXJmBap+1Mqjf0YpmZmSRY8XioT+iTh2+A9JyUSjdd56NXwvR7lEjYWkL
ZIpYxh1cvtktlBdQS9AcXsl4wFVXCELjPuKsDLVQe5hAq6Z3i0JZelCD4plNovJdP9JG108d07KX
6SXbCGgHCxmxGpfpTXaYKG3Te7XMHavP4Rlyr2k+j0XoyC9XJn0EdVkeEdEFQ+nLsC6/kdKGWw1C
JzxZ541rvT6Qu2FH4kE8WM/cU17N3X0z3suzN9CP08UcxkvhP1h7hUaEDTYajHAVn6l9SpwLYnPx
MrzIFxmFdHhNzJRCLKE7OO6RhnfuSbqz74fo0/EJqbt6Yd2hPUv6m3WWybudvnUE++GmDI1YnJXk
vg41FPjeYrj1qzUhJUHOAK1ZNa91s+QtH2gnd+R8V661z3wchH52L4KVmd/qQeShP3bTR/6eb+zD
LykK7EaEPByKL6UH/MPtWSUA7L1y+Wv9PJjx5qd7zg1AoNBfXrSM+fOuMwmUJAx2RQnrokbDrcv5
Rk64NfvSc4lX+buju1i11OqcfZPrb8ptP74qyd5iA5qchi9tBLjffhj9k3NrFMcJFc1Jl3c+HimX
h4qR4+I9zUEgPqohYIns8iS6C9F8L8n2OePWHV2WJ37CQRmwbyaMeQePlG26xcFa8C8uUziiXkfo
Y6KAke94Y1Hdfwywwe36Wc/QQhfVi+Sn4gyzp3iIiSxpXYewQUjCbn6Y9sJHvfBu39s3UJYyfzx3
ZJXVrvrOP8ZzeVhP8a3hVX73jlR7z0fxpSKTC8oT+SZQqKSo3Zu8XfTXdD+9t50rjtO7dici/Yha
TcwYUNzirjmRctB9E8adEpn+5KshvyuR0RC5lx3/g+AjGQiSC7weUkeIwIx7FfkrGy5LRGgArWLX
tfs8OzASnBpc6y+4TJNP9FM9vFdod0FdHWLY00vYWLtDeuAm426ez3oFgNCdosx/syOGewpKBTsU
5gFTptwckIwuo/8pA4n/A0n0/7po/0/kCbu2x39RjkNArX8MP9ZfynH+yB/luEpd7cBnAtBjQ+iw
LCCMf5TjKuxRjRUchbXCpB6W17/Kcd35h4XNBdsW9bbBiAC/1h/lOP+KbAVsKLA+qO/hDv1G7/gr
msd/oBhZ2B3BeCjsolkdKb/7wsAQjstmJdwhfcpMUYqLZ6mb8hurkdLjpFX40zPD8uKkHc+OPAxX
CjP9oJFZf2OO+g/IretPwqrcomHhSjCO+XUoMcYVwQpwnnk9Fw289Z/0hOwasqpAopew39pq+mqv
RgoLDTiAO9EG7XpsGN/HQQLbn7CfupACrkfjPCN86kwluyfwdPsbSNCvoyLMVNjnDO3qolJByeLc
+PUHnc0B5S0YIMSiUx5KuaTtepBE1N+iSjsc+HH7N/Cl3zumnx9p0oCptHbQpn4SZP/kHIMMac+x
qkNXBUpZbZAj5CZ9gPwisfBfGwKisIPDGv6WYW3xG4h3Locw2hibKA/iXdBdCMSIojD6fw6T/q3H
/f/OBfqfjTp8ddn+xWPf/4///qsV9Prf//OZV51/4AJVAA2r2MUU3eYO+ecjrzj/4AvU+QphkjBR
dmiN/3CCYve0dCglrFY0GevitTf/Xw24/g/72nvjKzUgGOMG/bce+atL7c/TPwaNtmFw47L/5COt
a3v+p5tJlHNWSybyxrhZm0OMVfLWYeIcSQtyU3XrpxvdEvOlTTTA/tOURRmwquhPF+t/Y4X8dQQA
zo2fATukzcnIPIFJ2a8/w2JmQqsIb/BgJSpRs8ndjaVI/RHI79+NO69/1e+/Ls+pzHj3Skv73bS3
YBA0ZtmR3N6i2hvVDvcVeceoRv76V9L/w3UFWyNfSdJ8WabJt/jr71SMsS1smd+pWWIjYC22RDbJ
jzRz7PpuhFXlOiG3HaO1rs5sitK1MqV9Z03rh2Gs+blfhfEYJzV5JxqSHOrozXQei1VZlEjMNZje
TozsJpNGYU49xvMA79Wa8cPJUucAN2CXx6lXmO33JVONoGmtOguWUtGGIEEj9GnVJmPlRSQ1I9+C
aIsUvSDWuHUx1mCzJ4LcFAh/x54wvi3sJXCU+FtSKw1Y2rX6wcoktkN/c9V+/3ZQ5zF25xy9Yn90
+beLtmhqiUBOTrw0WT6YixIHP0vF4a8/5Lfz01J5DnkaUWJByDK4+3/7lK6bhJpJReJZyaBEUqKL
4xovKOS4UZ+cGciMIhnrCG6+ySMnIVJX2BX1Z1/B41RG1t6AA9DEIIAXMzfT39w6v28BSOOTr6xJ
/K+WAtzrty1ArxYjnkJ+vG3A8dAyMiegUZLnsOt6BhRlLj3+9QVRf79X+UROKODluHTQb/0OfV2q
hWx5ItRQ1MzZk8KqPPdSeasisEfdB7ZPElVqHZWL0V0n5yTD2a82ErAsUHJUHh46hfSgjgT9kYtd
0d6X/RXeRTDQ+mbHm0rSvYpV1aViQN8ht21n//vXDMMwP7mmwXnSfwdDTluNkm2ruXHk6mnryS2E
aZT506ifW9X5/Ovr9ftxxeVyGN+zVGBEalg/jcF/OjIlUI7sISwJo48Wn2N903dVXa63tRRrp7/+
KP1a5/z5vLp+Ft8LHmMKIahWv3nY0xpKjTlJMdknmdwEVdkS+ksmgck6X5HWqLOJGneJLyb4FWtM
QipQ70BRW22L9JJWwSNaJjKpHCaair0CnPkJlbd1Z+ZWajBj6DSCpce5MHxZL7XUl521vPmflJ3Z
cpzKtkW/iAhIuuS1iqpSL1lWY/mFsNzQt0mT8PV34HsfrJKuKnaciPOyHaKAJJu15hwTgS354wNJ
6iHtke4cPXGqt1M6jne123SkX9ka0jNiix7/YaTMmc3O2CKRjytx1zteFNzyH70vE5aOV+2SUEhi
vNFc1BVUUHQz2A4RHdULJak0MW8UAyU5G5M2mf63afD/8+negoPXb31deeFo27jsAxaYo2lYBi3a
iI53ldRRu7VEg4ZDCk2xA4qH+1jVRfctJngTM4vqPSp4FmJF3JLBLT7r7BcJIzDG08HuXrExRN9U
WXl3HoEmd3SHHOI9sikX+y7pg6euTtG1Ek2W//h8EBxthv/3JpgVBaskpXrfOVqj+6JDu0mwKSSU
Oiv37lyNEB7JWI4DMPJmlSB9dD0hD73b9iEqfb0pwE3tOq+NtstYZVSG49G7kHlQPxMz6W4ng6Un
LPscLf/nP/Z4gV0f+L+/9Wj2imRnOTD2CZDNbWxvBBNsXeVnu8+vYr2fsgDdrEA5khdsl8PU2/eq
gCORLv03py2ZX/GhpqGbNATRuUn8WMcDBKSBaZplsCA0iSY5Mg9husPd57+DXd3R58nPkI7DTM1P
gcL49mc0CBjjaFVcWZDDt0VfTfeGi2xQoEe693PsXmQT2z7Jo1534tLvlwk2f6C3V04ILeO/ZMZ/
ZiG/Rfc5kHWAyAlrQkKn+gqwZ7OBi8gcbVaWd2Jx/uiCHuAQpj7Joew4H0Av1TjapiLTZU6goc61
d9Z7aJcgowEI6/3yxLL0fiQJc4VAgGClFw8e8O2z7Rk1pH8TRTwVLQFqFsmaypOnVtsPr0K71XU9
Aiz+sgn/3f8ioAm6Aq8rpM7AQa5pduuc55/Y4X54FfpbUA7ZG9Dff3svk6x8OQfcC5BxVAxG3oZI
M/7v+PX/znYfXQXbAXtpTu+Axo8WizJihkZUG29zTFahA8h/B9itOPHtfXgV6TIteURcWMcnBjcu
qUggPcfyt6a7uuDGzibYsff/9dNCBcFbEWvqCqiao9dvCp26GA9XDtmEBc7W9r7hnx5yON/nfE7z
U5CBfsZDb5+4Qev9osupii96xe9z0JZHl24Q5LZdxBw2t/xxDK71Q98SokrSZbWrl4A+RN4DU1jT
uQfnpyqCB/ZB0TaK0vrER7dO7W/XfxivMJ689eQoiQd7O3BcLVSaOAPGkmZofsS4Nf9acDFsz/pE
XeEvo/rttRyLuYSF0qUlS/f37bW8NO60iVqYusISPPXAFCl3ByuogMOD42y9CgH4PsV4iNIsxy8t
iwyjJPnWNkeFIXlq+smPbkv+yr12BkSebL9dA3MXkRDh0A3YgOcFrxg+DoXdyBnncaXH58glFBw1
KH2dCYAxaE139YOOpGp+PqbeP02M2y7EHbrdkv3u+uL/mTN11yTTHAnEaYBC9hXery1yyuFssb0y
/PxS72dL9gxs3AQDaNXUH704jgmFdiz6z0bZmL+Jg+2vjD7OOXIGf+q26k9sdN7fGdAcx6QIxdYE
QsBapvrnzgLIaLiMuNw8L3KTkdvAPr3PLLqq8CROPMajOuG6IeGmfIBUK4fd4vj+9mrl6EdOrrJo
Qy4YOhPTry56qZqLpSmifbRU5n4qbB9JmUTnqYLu3EQIFuaWm59//pTfr7+eZYm/dVHYOvJYu2SP
EnX0KtHC1dM8i3hSh1SjJ960XYtrDkPAQhCy6e4IMHVP7M3fP/J1NhcIGFaOEyawtw8hnx2kyQOP
HE2NsyX/29nArGjhGNIM/fw2j6fc9XOkIhysAgkOaMdL4RCVCSJyUHhlNvyEMG+EkS/i/ziEcEF7
4HF5r+gxBCv82/ux0Bta7TC24HKW/CZeMmLZdGJcjbZbn7jU3/PYv1ONs15jJeV7a+FJyPXZ/jNc
sxwUS1mTG9SQgY2tjtifwxzZlKEgWmjCVu3ctc8WEz3cOVLaIOJVVsaMBV9bLo1qCdSxKFtZQAlV
KMWarmqvEO3DeUomPfpfmG1oLVVugdulr4z0eSwC2EdLt0z1XTy0OcqGukTs/V9fFPflcRTl41/x
bsf35ThNXC4GNjxV9mfaMAIy31H3fn6Vjx6fE3BY9wiksNfp5e3jmxOKN0NB5JxL7ukL6USwU6k3
GRnnPHe6HTO3lIAgRjgjqsK1XI0GU0FSJOqbjQZs2s6dXAjOHNI96XokKjowRZvJISWbSHIDgWmS
YqJl9Iv5thmiDpcGNhyg/VXcYyFYMoLDP7+ndzt6hsTa2qAmw9TMcnJ0TwS79EtLDgo539mDFZTd
DzWtqpY59S8c5bDwalfc66ZMH6JkbK880dgnavnvPzM+ND4wrm9z0vo77f0zKoeywJAf2c12isZi
n0ZRw7yxxCdWhg+uwiZw3dE4Fhc6nrNimOYZjIIeRCswnEYI93yMRnN34nmu08/bTww/FSlChMmx
SQMp+HaM5MvIht3S3ZYtxPSM2yf4M6Q+QRRtJB+G1M7DTiiIEUEaEDAKoxe0qyBhMBiW4SQtbd06
vP0xTCusFS4bbGpMx4LaZsYjFRtoKJF3usPV4rgLOpDKpdSH7wRyzpSMcbXtfKead40YoLx65BqI
O3OIxcPnT4bN0/tfw7N3oWvwdHgHRzPdUA5Wj5MaV6nIFFXuaCEYtAqKBWYTMdzpDsqJ/GJXmLvh
y8jpJesryAA54IGXMp3Nxx5L7LNTednXMp+7nQ6q4rEYYIKFgTFMz5ap9AOXjx7wo5V5aHezdY1c
GNo1mw9sXdqxjQfg9UZ8V+NdLjZTaXi4X8iwkBfupN1rOIpQCFLL+FPCImy3uFcHchlkFD31pFXm
WBzAMinMGz/ZaEissqNDjjnBFI5EnAPhbSuDxHfw87N8b7ygzF7XnIuLiAIy0fSC3B+SU13jdyra
6euS9U60c8x4EZupdcm9tInQ+jaBC1jQqSTV99ZVNLJNADoTtt2CiqCAkDrCq5jdny1hHn04S5kO
YUa5BQSPO5Ntl9dg/OGpSY3z0GXiudKjWeD+L2f3u5tMSPVdL6FJT5WXLNLYM8eLIC7yFrcuvguQ
jX3UHMSYIDjO2oA4VY23dsUfc6AK8XcEj6rCMYkwNmvuB7vuHiPS51Dc0MNAWZOszgqAKvlNrtP+
yeY7a8JRKqzSyOG/S5LIr4iOQe0em4NMQq9cqp+m9irINXNJpnyMD4UvovbI/cpa9LJ2Fegtennj
d9sbLXK+tFqe6PpBhrfH2BDnCtUzKgOSgaKNUIVM9z0xaMYG25D/WmNW/DKTPfvF9Ydp2snZEiMV
tGH40VuMHyKcsgWbdU+2Uokkft5k2bJcV3mplsM4mP0NJ+7qW2Iv9ncYFujiYmT3EAhw00Fepk7B
gQhcGtYeMDbJXkDV/oVkI9n1vh2V13VXBjrUWhB5Df0A+8U8lOVNULZK7pbKZpY1i3robgaavTNw
6QI/tzFHxNC6PuEyGCvatl/tDtyv6S2BtRN1m5hYDbHfh6Ua/N8EMRrj1qnFVFKvyjuN12TwyMB1
qFLeFtWEyMmrFBlKo6zgwejZyHFxth3mopkyKqqVzOJAMIHb2wgZsTINi1MhR+KGb0oddOsTrJZd
3RNJHWauuUBumlPoNNBAFAGxgdMig8t9DYEt6h8aMuEpbZdZ8q3umt7fTlgFv5dR0cmt5+sWf4Ln
RyQCs8O8ipYseRxFn3RPw2jOBmtgM2W7IHcGhTstRytHuHM1kI67UmMqEsXXJDGLM+GovaC7pCDY
PKYpVXbgZAJ7LJjF5kvhwxtY17L5tx6lf5k3ShQHUgnHh7ysOrz+DfsVfk5ZvfSjBem91766iiUg
af4OXkmLxvtLESfDN91IG3EVa5VJyTfr+brRuKMBWoL8YTBnD1ga9lpst72srrBtBcmhyFmzt2nm
aFASDiL4ba9M5GqWHvQLSXcgMvxmnO9SDcoBi2Y3OBdNUwjzQpBK1l+acezSnMoGZK5agtbPx7y6
T3k99fnUGNpD4VUF9mVQBT4mFROg0CYCFGOFrQLM3Rv5CDAetva0V54uhm3S2iPG7Capr2F4UEbW
UxbMnFYG6DNpFpmHwIot1K9ZM81bKefkl47bJd5VEjSJ4bX+hVcFxpWwKatsZyNqXtkgIt+JKGDB
DhmbIKQ0znYil6X4ic3a8bd2YxjoZSs6mMyf6yybVd0ekxZ46hams9zFsaVBeMRVFu0HTM/koyd9
hAZNjmUDaaFMH/teEHXtViV1cPIvc9w6ypjyDSSC1RAR6IXmW5mi3oR1BxfI6QFs76GAYseJRGvT
hGsG9SsNTMLqhZjsDr6i15vgYnJkea3tVvf+0s6/i8pHCuf3vf3N6We0BAMsWjJUVRpkW7yPQQnA
LFdhUXfLiBVzxprL1hfWd7+kYx4OCpr6XQUY8nXwMclcuQEr31kvTTVuCdOkEJ4G7L/hMWZDFGaD
WSO9xWCwSYZ0+bOQ3/pVYz6fNgJ3N6YFjzK+NS9hbMjDmA3t18XEqoEb/7pOeaJzNF76nVoTHUy+
03Rn+PGr0fivpWscqpiyOhlxYcnnjo5OA843NqDRHqrUv9N99SBHxgyNHDR1tzhVXwonP2eXvZvy
/LeZZnsaZufuaG45j96S+3gTeSb9nQBdL4DGkrEs3RqPtg4O4Bq+4tt5VqzwTqMuZyLuvtak5E7z
eOl6BWkzFshNzE/WSz085DBVpP3T6tEuW/65w19Qc7ov+gSapL1nefUht0lQijjTeaoeyax25zLF
chv4PCP7e5ywfOFgigHCmJgdC0IlEysZ7qPK90AoQcs8oyJ7Sb2Jf0t0qw8BGrakMsu7OPJ1aLbt
IfXVwzAi312JBUNZX0dTwbQL1inw/S8OdifoBBBAdPm177pnNh0PyoB+Ivtk+m5Wfndmzv4BmPB3
L3F3rQquY4GOW3b3tigfIf2euYSVb/Je3Msm/pJ5/rmbP8oYUlnZhQMb403JcnfJKOvhTv3J2xgd
C+LuEo1PGfePVhNfO4kg8kJPy8FeknOlbUkLZ/paKsBTGG83jeOfd6b9GKnshwXpue2FGxZjQ0aH
2EdU4cEoVXuK2t+0Ie6shFpFQg3brM2vghBs8KXVtlnjMTLshtymhwdSHHr0LTY65yQjdgDcQ7Yp
EzgfBvwLe7nzSvfbaE3PRvvNhuURG9nPrC9+qYjyuwYsJTJ9FWf5LiCwEi/ubVRojHCGdZ7Flv1d
prx4aC9b25j0hZWgg46w1aIqTpYsnIT5q2YA7bAe/Urt7xPNzMmdb6fYfS74njYEi4aLZ57FtMvu
JyRVIwUAb0VNimlnyvqXY2Fo1uMNR6eD27YucXwZgsO+exGGqsEy5HdF2p3VLqMii0E8LsMrH/5t
LefivJ5xKg8+U1xb6/uhm9pNZGNoHXJUzqmxglTIp2GnpP1uO9bVNZ0786ozI3/PwiyfE4aOc25O
7rXtO2dyVmdmhPZaNt1VPtKJ8+VV6zr1pq8BwhW2cQObBRKsZ9NrSvVZxGbmkKj8V5WR9ApE+3cm
yodJWi9+R1auUj/GETcVKtbGN88nDKfYmknIicB91tEVtmn95FW28V3QRv9ViiKet2T5zsPGZA8C
npZ8NGNTEF37hcgEwi1dDiZsJNllBZgB5/ZeB0kbnKs+EfXWNOfZB8MqLFyukOhBcaoCj2Iu+uUb
gAMrAiUKjyocMTUqnBZjfuNLhF+7uaUCUNjr2qIEqaDbCjfK72CKPJCCWT2NUBFr89BnsUNZtzGs
0FFWehsFpOhtS74KNlQIE/ztIFetRsBs8Kpp/L2awAEdkGFqIV63xBSPcjPr2HM21gQ8jyhvYzsJ
ux05XpTtxWxCfNiZS9dboMOAY+0MmUOS4K6tHyVkgS+tSPS9401jts/jhPIoINdu2pIDF2FPUAsC
/baT8ldCOvb33iHYeqPtuv3ij3xcIVFuMt12EmZa0fcGfb7GnuVm5PyM80C3MJzspcJOAIZm2OZJ
36F3hWEH+C7K63ariiLiyNO1bbnVLC735JWgovXh1GBbU7slTydrA2eJ1NcBZTAaiWlwIbQ6mm2I
q63uZ6McNNtVKb37gAZySWCShzq4YznBzTPXOVzjEdDLPpkoOAALkdYfUkRtuKOig0sGWG500DuA
6grtCWQyywi5zzzFvJyZc4tsvGz9Bd3MbI32vV3QFr9pmWBz1KsD8S8U7+PLIOtSK7TNSZXAVAb3
T1a1vL66HeJnZ+SYunH9Inm1AsNqIJL23ZPRk2hczwopIQKRmSZNhM2ar5Fsno0SKrv2ZcnSDtfE
AMEX+0uyrTNs6dtpZT9vG7+FKEyQtLpbaPVAItbW8lhkKEdC2kLRk9+q6pU8Hwi88JitHyQ3wwWC
mt3cQp/sr/PZtpC1j0vJtswuUFGk7dr+SKohyPZsNsf4om7LYA7lEAd4flVL89YMbPPKh2wjz5aM
3fY29oL0Pp+s8tIgTuPZz5vxBgwQNz8bwDrgdxfGWhKbJrkBhQ2WTApjVRMtFPDduvLZZ+SR+M7k
LYJtZC2s7HKADLshGpiqUp2bdbVpoyY+z3CCfoP2bKMEz1J/3MrSQ3OkhT28mpBm70At23zYDk5x
T2Tl05QXNVlLxdoDQ5RA1G4R8TVuiriS37IARQMBkBJbS1E107myQaqxQzLLy7T3MDvag+Ph7sqi
9IsRK6T7OOfpbqXekN1GHhxbghhnzz5zl2686exSxliiq+mVcwZmSmkvfb9vxry+tvw2aYFqGskr
DBH7m5fbpDaarRQItEn5HLZNWUv2EAqHlc/T7u8sEHs/lqAIIPUPhvhRQ3i8piM8EEk8GoQZGGy8
f0IbHr4AjF44GfjkRB+Ak2bgYyJypLfk+DTDGg2VrHHbHMUghQ+Wv+kcs7D3Rl1jKgrQH6hds6wI
gLhB53VnO03XhP60DD9dasR9KEs7+AqyvLrjz44vhUXsL5YSYiWTgG0ugUHDgIVBtf0fq62i+7bO
1EuPRRaWoVrnpozKAYeghtSkjeAsOl5nU5+cdR3YclzZc9wAIXXY0XpRTm02CFJqH+RygxiZUgcm
YyaWPtvJwEqfrTgpniNo6Mwavua/zU3eUfeHLtcZkO/4+gs2lAaZNO2mol6Adatc4JLa0N2u0s5I
8t040/ci6Y9z+xYhLd/LyDbgHPTrGslkNhgcaGWav/Bkp5hhXLN7rhunJqgrwC2/9cDyXCx5BOJM
G1MvQ59M9w62nMbokIvSO5S+e5mpkiJKNxJsOyF4vDQ5pVLoduV1YQ7pwIdrDT9TPVYVkVMu+mGG
oLpUpoFwvhiMgQQxZlLourb4+6/z7r6aKo4AgAwjdra5Hp7Y0RoK4H/ELismLYhVJXHx2c1V/BCb
nnqsVZOwgMUlaDHKFowJPMcs3IGm6BHC2vH7fQL5wd5Olg7OGXM59HMShNxNN+WzQmkNE/ngwnu/
sHp0GKFWPs6BzEukCicIC3eJP2OhF9lsUErv8znABeVyFlEBTuvN4hj9Jc3hlQZbchgJm2TEe+Jk
RryzrNZ/aSsP9BPaOfPHzHwm9mPTmS+D1y2/xTw2rxGBOOp80a1/3U9egl0JKsaXOUkDcSjmrv9q
sJOAX6xShhjI16YIM8eHt8whei1zQRb+DZTdYjAkbTrDmqYEtbERZrwWTFyYsIt6TmFUtEEaqnhQ
JvuJoT/YxdjBqVfLoHaADxc8LkMJxwwHNvSVOqqyL5QDHPNiZunq+JTjRR1aP1/CXDnxbW9REttJ
M2Jzk4DEN3b1UBUu44r1K6yHOL5zu4bB4Cm0r5s8SO2UKIZlIIrBWCCDJp1VfCuRRP2yTBYZ1qcB
esFgN6zgBkVTTXjycnAWr/6e5UFp73w9ltu5MJb2bCjn/KdD2vu1rfP+plYeYypnT+xRbeymH3LK
2+sxDqg0AQ/+2zV1jPKUAOF91ZmGLrJCsj8QpMrVQvBvxyXp6zTlnleAi2aNh85BrlXv591Xh8rh
CzFyI7EUWt03fqpv2O/pxwY48nTooHBQbqT7hv8HRwCeb2lOZ2qUTXMYi8b8045Ldx0tUeHt82Ix
432XjeX3qCNQC9i5APMfGGQTQhLx/UeqxCM7vCZqbszYhBMydm10Ddmnf+ZkEKcbJvVCbWOl9TXm
dEdu4dGTVU31sXjJFFXJc1ebGphn1Y6vZWMvP4tap5xMWR2oIY5B9VjEFKN45UzLn5eO3z1Ej24L
s7pP4wW14bE0k41CZVgzDWyYfu1vVRUB2Fswbv/5KmLNG6YhQsITrZC3rwoubNlk6ZoI10fpFQU/
8GijGvefX0W8axBwAZqKPuQHky7qsXaJvSi0sxTQs8wFLkspgj06vO6XWwpBZTwJriuNkXHp4NdG
Te1dt3qtyZaixKmIxszYexCxcRtZ9YHsDV+C8zeWS+pAyUVR+OqgSP/76njztAN274Wf//y1ffGm
o7D+ehdtPN1uBLPeUcM7rYWSldlWW9eZHdTN0OvsqMaj7GL8+vxSKOrfXcvh00GLQs8b981Ru1ur
JIpmX1Rblstq2kYumnlGKGiUjRenwx/lu0ofaF8WTZiaqbhkErHQXKIOgLpjm+kTZnsAVj3Txokm
9AcjEqGty4ukd8uHt/70f1pWIlusOspSCP2qyrBeTvqaotcJZchHF0EPY6Gr5Rq0yN5exBoDuukV
VSdKSiloTCbAvKyTE718/E/vnjOSbwTza1KrpGF01Jdx2Mn1SE/KrddX5a8ks0DP1BWZonFruE4Y
z2REIDrRHWj7Kjd/dUHsqKuykdhvbMqaydaNYz3vCJuSz54FdZAKXac4PJc+pTVJTDz5FeVsUZ3J
HEpN5KgmP/0UYD2t+8ppdsQIKbiGGoHVxp3b/MVOCtCeTprP+jpPI8odtH4cjupp02nAjT2MAh+M
qh8OeWOkKK90f530fuvsxnzyv1rDQsOUtjr5NTbgGxNSU7BudGx2GZtemJw1CRCLn4YhEH+WKaIw
AynxWaVtCl4aZPQfVS3qteQiwxltM02iLLBXnEVd6f3GKmFlwKWkbkOHzVTwPHZ9jRoB9Iq/Dcza
FaGuINFuXJJ8XnpRtS/Mk/1dzi53DknQKp6TAQjodq6zBmEOR0exh7GW9leLPXM8BK6GUNgqKEqH
UeX2uHwLp/jWpTnyj7pzfVJVF7ZuZxNVCgN9fILZNV3G/lw1Mvjl+F19H8+oSCCNVcuLJsISUQoZ
OYC+gH8mG+GTQosRYUwpvKxQw1nSR9nMeB6eSR+YHoWzml2Jk6V23Y6e1YY+fTG83XQSsZlrkqA2
haEKXgdZuzcOLOwIbNOiCc9kxSNEekiqr/DHWfASDrtX3F32J21GzpP9XI7GTg1O+scYyvYcGVvH
mTvWyUMW24u1yScZX0I+UpD0O8ryXeRQuOsDKIcg+fziFXrtsk17d3w4Mem8n57piKPCwCXIZw2h
4+1HV1rtZBFxQgKZpmq/J/M62ulMDn/cJq+L87QN6MGsp7Fgv8z4qIH4y37YQbgyLptp7TKe+EHv
Z1ycObhaUNvQJmeuefuDhGHD0awUKRdZ3FzPSMk4gCnnudI0gEQCpwF2mn1LtKhkkyGqnUFaDSxG
yvMUpS5aItpg4CgqrA61jM9/3Me/jZ+Ff8RDnH80c+iqllVJFWoLOtPaiKpL9m5NNobM9O7zK1nH
kiPEHSwCiJ4EZCIPKdTbx4CQKxMdDkh27VNfkFrc+X+C2qFgUJJ4HNhjHQJNygis9UjFYZLb9kMe
vyyWNDexokW+Gf3evFIEnQP5zKsLScLI1s2o9ddwbx9P/Nz1zt+uk46NfYz+v43tBcPL25+r0dEU
fL1EbgFPP0szAK24UtVed0qcD2kC3qkwsH+zz7/w+PE7zvDDBTC+56Ak7iKnanBPZ4jk39o2r6WK
Bel5a0exbogSKLTVntj9vGvO83yRuCPANFHpOccSGgIPrKmf8CM1oAT3NdEo5ErVvFnh/awHvPsn
HtAH3xkScnQJq6gZ2s3R+xxMg2qqpestwV7jTcbpaFc7DikGpdudoyWDxjIs5v3kC5jCqV+Htj92
B3bP5d3nv+SDG0eUwO7cRyDhIvp8+6ZMay41COlmS5Bn/9vIVIQNa6r2Hk2O81JX3gkR1vrmj0YG
kmeka1TbuXvnaOugCRNLupkCVkA43K3nqOpb6Y3+FcTa7MQG4qNLIRhm3ljNq6ZztFmTRkJhd6Iz
SB+xdohNwtmeR6zYMD2DYP/5c3y/W6Gi6PIg17BM5s6j55hT4TXjlg/UXJnUqQ7wI7n5cuJA9ddl
e/T48GC6nE3Zr7D5WsfVPzuvGr6rzEjgJsya3LBtFbjRM9HvyCjECLx7N+Q2sQA4rbW6sxbQbhvL
RcFEDoOBGtYnfZ5DeDO2N2KhWUnkSundill6DzC3lUHxpVwG4MJ5/LSMpjed+Mo+eCNM5RZNM949
r+bo5RtNSlr7SMq85S9uKLQ2btLKWpGlg/f0+ft4P64B61KCZJ+OaxUXy9sHBdm8s2a5gFWe8vEs
6fLl3LDK5ry1UYXkdpOF//1668SMxxPv7LvrZWR6NANFOAD8s3uY1iQperLdzgxKeZsu2NtOLD7v
p1gXoRUna1ZFTiTHsvuxtybfUpwKCywElGFE9DUTsr32O8s/QF+jrwHV9+tsSZJPyiovTpwBPnjA
6JECzhA01i0kX28fcEP2ksM+s9yWaeXe2FMWh5Vou4vYhnFCdo5xYuy8/8BwTXIpDHfS5eh1NPLp
1ZUmkU3NVqtnXdOFCf6rTpsPGBUgbDJ0xpgh1/Tcf78tCiQdXlTYFwSkw1iKRnkOg7bZd/0iT0xN
72+GS62JHtwNR0rvaLZoosE2urZP0fqL+BnYuMnMH/xXefZ6Q6sqVGJZwqNy7CgQbUmndO4gyeq0
eGjJebifnYyu4so8/Xz4vxdSrpYFITENBGKlRax3/M/EtHiTJoO9TbfUTQbi0vAxdCNNhRYhCIx+
24y/F6VBkhv69X1WiWQIU9F4J1Kq308wLC4r1Rad22pZO/4VjcEXyouk7G31O1p+07mTVU8BRMQT
69hHb5CSjIUfE/8CE9rb+8XgktVeyjkkM9LpHFElEDmCsU4M+ncmPF6hxZjEMo6hEH3v0WWQ20gx
+irfcpIYh4O/xGBV5iToUdTAYN3B4rceyEKMLQoqpfmSNqb8WpZN8jWJHXFF12WhouP6Cr0QccMg
WehuwbaJ4MnHsKX/exUJi7vJXhiDMya148eiMppYqIHWQ7uiurva4Py6aU88/HVuebsKchUeDMT1
tRZz/JoHM1DWTHOHZvlYXkVe5X9J7HHNjfOyx07AVkVwoNWJwfXBK7c8wbGWge6vHoS3r9xaHGii
NgWJGmH+edD6TdjYTXni3j76kgT6dGTxzA/MeEdjOLVQq9FNhCxcORmoHWjyehs7bcbCXK7xMrNo
ErGL4OzjgKkXFKwSUOhlQBatOvFZf/A9CTvApAZq2hbM929v2UhzBZQFpSw7piyUgpIPatH5IEWX
hJ/PIB88XQFphjfK9Mv/jkZ6q0UalGmC/tvVaodEEYD0hE/486v8PSgdDR3BkOEqqF2Y54/2BXEw
lqhSkaWVc9uFiijXHzNHc9J20Uad01FId/1SNDttRJBnWzjfI14PRPVw4ul0+peZVPq6h62xbdCC
EW+qYvMKuzMSzy5oQmjt/QW9hiZsjboNy5GOz+e38ME74VDFwkH5gtXw2KJmI4zVVkLqj1C+v686
BJIIuS5pTs4nHtZHQ9EW1Gg5E3FC4EN7+/rxXY4uZSUmdXtha7uM6MiwnDa3BiekL9noxOdiSbov
ebd45z5xDrvUqIKbz+9XfDAyKEr7K5qYurT/N3H9n6Wl8TQCIUDE8KJyT4F9bUDb1bNDeT5STWjI
5E9Hdhsyutw8wP1NvzAHOb+01PkqkrH4v5YIj7rEz1kTjdotGPoslDIAL0ebpR4Jix6xg9AJz4oi
3Y3mKkcs2+xJz1Z14qF+MHf91aLjl8RJAXHh7TONrJazGHEN1Jbs+Ym2jPzKMWnc2JQNdpY5BY+Y
2pMTz/CDMYOp0cQaJtedgHc06ou6RyY9sToDVEBmMljZlRpadH8yMU/sC8XfOf7oE/M4RtPt+Vsi
P64h0SknkzjJDHhqyIE2rgVXnOw9ymYj6WOYZ8YaAYDCV4ZBvszzhzRfgp0Z2+2XijQ49Ax2OAeD
QUhhlfKhpqUZhRXB4A+Lh5mA3lyBCHVo6nzYtdlUKNh0UJ2ID6lt9yIG9fFD5LX1o/EW+7WmfFPu
jH4WNyPKfIPCpOvhH41okGLgUSW8BquGnJdoXT7OaVmy/2tq29sQpGPc9QmxTltrCIobTIreNyOv
/Ms6bwBDkotNmGm7UCwbZWvdIGkngcoZBXEXft82vwdvIFBel6JGFD77qkONbBCt0QyZ9zD0rvU8
xrr5ZtNkaglP8Zv53vAlFFPBvD+EftkaF/3U0EFlJssugiCZKQrTn74vzNhzNtiw7QjB0bQG9w6L
4d7WOXCIXez0AgCbG6OLoQN3QTORlnEbz+11wgmsDREONVE4z1LxNclpCnBzm/zq9ZgiaWnZBrzS
qESKGJQIvbaYs1EaekFFqcsVMbQ8E6U6iEa0orfksrvxRs2KALpATfPN4M25vZ+NEUF9AWeaPJUi
zp66qIznkB5698OrSWglPzvOs51Ppni6ATTNXw0qvYiQzV13hb5LGmGxdGayISCtb7aD0Yt0T2gU
BVRGV4NY22mg+EndL/1h6WJ0kAjylzq06GRdEAcZzRCl5fgIVwNtmEGdgCwwnTXnJHD55VWpR9BD
JW1s4qcc9YtS9LJsW2WmRZj3XnI9DqkHlBRD0HXRBrM4KJRkKPa0iYYbBa38nVDQ591ya1d+Y4pm
5xRDwFjVuXLRWYIA21EjN8EGTkaN8sJptLObzVz+ojii84tOzJ3YuqR9h+5A8mSI9F27O2lMy0uj
40Fve3Oc0jClnIbWoWJvDSQ0pcAgNPJSNBGSmt/kBvGt2c82g9iJiGpgRMxogwTNmV1tesVPZhTO
o22dV8ZmmdZHXXvW2B+MNO7LnZUL3ewXLGzQEUlKaM8inEIS4bha069b8Gf70pscCF5VPXpnC91V
ugLKIidhlAlaewYiyQ9A+u3LZSQMJySpdP7edVY0Xrii6Qn4yb01yeVv37KKiqbZLDYmX9iglUMv
g0hjd9smcb4c5lF33hlpvXVzIwck+4f/4ey8euRmzzT9V4zvnF7mMBjPAclKndXxk04ISd1izpm/
fi/2eHdVrEJxNQZsWGi1XpJvesIdLGDg0T5OvR40TiHg5xQjy58dpgLPqI3P9h03UWX2T6iI++qe
W0pFObYK+5scCsBbx4X1PaCmjf0VlyS4sRSurwt+FbtSwddb5d5qYzSSwkH2IXyE/nvYiNnzbBvX
u0YtafmNWvcclJXYslginW7CxuzUFsx55Xk/1HFsXmsjlk0QNr3xURKg0bXu6rjfZEBpb/AizMWv
nUnJ2kYvTQ0gQHjWV3CXHgCkLnrQwAO9CMogPwZpn2xTEZW0GfyaZY5gJhO4ENxnr6I2rZRNLOr+
+5hF7Qswjvz18l175qqFxUsjjJYYyc2yX6+pTaClEykwpALTSYgz71JBjN8vj3J6G9H7NahkK9xE
6JDNT/HbhR6OPqC7gVEEtGjl8sZHQqeMtpcHOX0V2NYq+dMsMQbjc3HPSo3SUOvj/iho2G6MsmOJ
K9ZaJ/TMq4B4gRfFR7PIexcRUoT3ZxKgPOLEuC0dtEYT8aQf0oe6yHP38gudFnzQLAO3RvZC0QDY
wvFX85MUtNBYJU7eYwDq+BUNvQLn0x89DsdX0ygESDeTITyXQuX3+yAv6s3lJziRKKCyyazB1gXf
J6J5tEgHAOqpWlv3idN1VSQ+0nXGgbVuJWysKFp6Kl7cfvDQ09H9ikGBfiV0kJl3luqXmwLGE1mh
P4Uroc1n+Hccbhg4QigoFcwdB+qKx98lD8y2GhCvApBUqy8YBWfglDSMrvU8QxkaR1D1Z98mhQKk
CuEsmufYAdpy2IOEakUl/a4F4vi3qofKiOlskH2//NHOhK8G8BdLpdMk0l9dAitAvoyG1IFKl2It
ym4MyfdAiEe4w9e1BBErG0Ebg0MNNTDQpmdUdjnWzbs2YEG5yQpBa5wmUrrvcOCqh66rpxlBLaM/
PnAtwkqVpmmXyLM1PUpO8L+MskRxWbCC+KBjYo5yd1FCzCjbsqhXluSZ8sSs3GACUKAoR3C+qGNh
f+a30A7BKMQxCIi4iZXbzKu792qs+geivcJzulRGu1edLYezuilChMwK9UkIBr0BJ6UMG6W3TOGg
SXH7GOhUE22zRH7MyaAZqGsreN71i8UCAVPW6ffSSzStxdFD5atsB4sybTI3wVAPm55MJW2d0sji
p7rDPAb1Q+nnFE/ht4BUdzvGnZyuHE1n8io6BCIFapmIHOG5xZJtC6Q+fLQqSPF7S7iGXFOWtHMV
72eiEBI4sZWM34Ymn7WFi2noNyk1lO/1lMU/Li/OM31FonTUKVSSA9qsSxG2LkE+LAbu4GhVg/xf
0eS2jBzjtS/j7BQpBYrTZilu4iwcH5ooGF6Q8oDfIsXCvZF5nttDad5Qgx/3BPhIXkuevqMzoWKr
K4srq21OUhZzR3WWIx36AIWCJVdbEsCi9KgdOV2M9D6gqOYAuAziIi5xz6qcrCXa81pYjEfrksq6
xIVII3MxS10LaTD1hsTRqUzcAXst9mUzDvuVKTizJMnJTJPiHnJrxjJdmko/tSI/TJwwTKg5eEMN
8k3yNZxwykGY8MNhO2S2oTewsRKxy0Zbo4/y1ccVfOUsPf3CmPKQLKEeSXtOWkJhJgMDYnobEc1j
CyFXKTfRLG/GV23SlCugjuHLyrvPn/D4E5OY0Xj87BHT3V7caaVX5UqVUd40Okv4SGo449yz0pcy
IuUrg0S9xUakBGOvdlgJaNHBM43eVRLYlbYwCukDblvjHkkVMv3JM1YKfmfAaui1kIfOJW3aLMsO
ooXhogCCG1OwyqzxqpWx4MSIUhB/RWaP2UdaWfpPXSkymXSrqR40eAm/0P2uYhfJOlNzexOUJfoy
MURJT0ETYQIOCuwnnxlWFO7L735S+SgGj8aPqtfFYdPC5/0fFOcBM3NuMa2UATinmYbfAq4xqizZ
D6it1XEOyFPxAgGTgNwfGm4cQ/kVjkL9WLe9/1pRTgRGXgnyrTVW+bBS/Dgz3zKPYs3BA13SZfWt
lsU6GkaZkjQN0n0DZwkqU6NeUzlfA2ecuZuwkZkxp7SA53tXPn5pWQkxV6tQgqunSN/iTtZcZZOe
PGlGHD5JSFm0NmEWXsZS2mJnJ9X3iaL517WkF3sjq7oDvd7sLrYazO5wcDwIAjaJEulAvFLQm6Om
xSaYkXSz8w14Ccrnxw/aBGCzGpT2nFHpxa/KUDew8cTmOo+Q7zFqIYCa2hUHbMPUNVHSMxueYJJy
qKmAMiSCPR66FT2lmpScLqlRdSMHOQoc2xj4Bl4bZm7cByD8gVRHUwPwyCitH13U9S+W2OH81IEr
NKGDZfWNUJtt4NKNRY0x6TBIJciqJGXl/D89jxGeI9ZD/2NWOVmex0bdTRhAclAqsZnckFf7ri5V
4/9gNijMcfxpmjSjQY4/CU6m1G06iD2mn3dPmDhCXqUJ9D4QsDw0dYl1rohnq51lmrWiBHIG8smt
RsOO7iZywVw+x2PrIMYTgTPDwYu73WsojlzXOhbpDUSmX0BDIkQfcg/rd9b2fWIBZrAjTylf4ADo
uzCtvS9lPFVrFctzj6UhkUx4Z8xF5yX4yJetisYaLihlYcK168Ue6Qc188iOY0sBhSVHP9QKn0AZ
t1mXB5Ce21iMhw2CMMbBK9MCPptfr6HLzxwmmsS2oYjP/cEOOv5awgA4Jg5gukxROz2llAQ2lK60
Q2zSI7t8UZ0ZiiwSDb0ZimZJn2fNbweoPkoKGFyvpvWDlkOF8oGLO2l8m/f6WtTxqWh4fByArTU/
M5nPTvTi3Aq8tvbKQG2coUhUDCDZnhuLNiA+QpJf3MGnxp0jDgqoT0Le0HKodA8KZm0pb3FUUTLI
UWd/LkGAYLUutsGDYua+aZeVLI0uRMEutc1oQi3eiMa3SVYKkjfiHA1mSyoad2bXKPq2oTPyDUCS
9IZYSf2WQHB8lQTpJw604msjdeK3Sq+v6M4l26kr424zWRj0wUueRBTqSpWLpUlKf5dHRi1uPWLb
L7VVi7iX5CIoyqZkA1DYi6zJjaTZuU5IALc7QtHRVeuENMC+orC8D6mHYriLE2uQsJah7mTP7UCc
4bIU4xA8A7uBAnMWT06XyA0VSABMr6FXyVh5YCnwo9f5fHbUD/iBZGE3vWkjtnrQV2E58euhwGXc
6CVgjV4ZfiUyB8pOBcswws3Uk2fF13HDvLyWThsAbKJP7XX6iDOe/HjZQhiH4aRSoON7egeyZ9VV
K6vfFrEm79H/8GEFDvXKqfZ5sy5WlQzoCtwQVB4RsaHjUeN+aKe6IpaycGXdghzvbjSI5g9TJOrU
CvH9dmu4kOCPhW7f029xaUS2u0RJ5S+VaE1b8LLqwYfmRC4nltZNRp1gJfw8UXgjtJ8xTQaiuTg0
S0ulPOzkU6GltOsYsNk3hmjFLvdNQuNnRvKAYzJBWVMEV4hH73MCwJuk07ExCTzYc5dn6VMcaPHB
kM5EnR5pJtr8y2mKi16Uw2CGPGtRLrnUwrrMxYWYun5fQAIqS1XDhHIQlccRBPzziI+4jDtUJtGX
Ag78PS4xtLahuYd4jCchciNWkUfPQejhWN6izU5c20n1rSJ1iJN4RSUIrqShSwFxmKyTnpuC36ta
tqE1u0sbugOZcwwdM7SU93DqIUdOcRzdV6Pu/aybrG23vqWP96oql1e4VuPsInuK8NE0IGRXAocz
a5gWDwAu0hWoIsvGIOBtH42UsnbUCSPYMleadyo/klulvmdHdHxorQRrEKvTe0iZVQ3pvNNKBM43
ux38HsYGFG6hm2oDhY5H7iGnmewOJ1YUM1eO+zOFLsBGc6xBnQB41bLW1vu5GJgq+E9cix6nvfY3
Rdmdt59+JZgAI7SxNt5pbe8I3LSU2ssj/MPkFnCT++3w+PF4OOzsjbPvbfdLb69Aj86cBEdjLYOM
0YdRIM5jXW+ftwy02+1+PV1/WRnmTKN9HkYlpkXaDHjYYrLyXvRrkPB4HG3ql+EG2/UHDHevk+2A
g17u1C4W8G5+QDzFd3G33VpfL2/gM4fJcZV5vtN/u7NzgI99KFFlTu0fj/bhq7P58mVliNOw4HiI
RQRSFUZb+fMQMa6FifsBXXnzAevefoq3oYtk1co6+Tx0jg+l4wEXwalu+ihtUkNz0D7fTG6DhVRy
qxwQRnYVN9uWt9adtBMe4z0GfVtU0rfWLt8mG2mTb7UNalJ2djvuzQ1cxZWj++RLGFSFwSexazgt
qWwdf2yvDgF5o6vjVImQHjwjqq/gnZJXFMZaDnma2DEAreW5n01thnBsMZZS0nfj0nfMDHG0jTcI
5TudLek59ILom6C2ZHaajxo8onD9E+wdDCboZ2i3gTxJ74RBv/SqxTF3VKZnrTTGj0Cvmy90kKa3
lfVxkrHQQuEQodw4p90gJY+flHS8MeoCU19FADq3m/ymxB+xx2Rjq0rlGN5KEWw4t5AKjAPJxLwe
AY+hpw9OPkXnAinHyclpAY12G4Vtfp92hbJW5Dg5yw3qLhSe8HICcER8e/yQGfcDs6dA4sf++vtA
4fjXqKXwhKxU9t4MbeoMxxj08Scm3tFrN4kIeCFNQO7B7gokB6PkLHISIymh5kh96h/ErgBQ3rcI
Jh7QoSSntuZqiWo13T24f+S3yJ0M6JZqAYUJ2aS4cxH3MouNrM6+hKYAkHRnKfmkrsRep4cCAssQ
W9BaMJkO4FXHL6saTWb0Mai0ukvVQxdJdOeUUt2agdFR/kxMF/pnt2klpOyCln6CBTcc8hmQhJW1
Ma/So608PwnQQS7PeU8vj/yGuFZJMsLAoE2/mrTMbVmrd4EsXPmhL+3kbtgC/ToYY9a75ZTSfE3W
bvHPeOr0GaCVAVwHibKceo9QIq+N+Rnkur/rQbDPmsiy/lX3VdOzaz+VHEBGxPWGyA3oo3vUixL+
KGBjHmYQklsH2XToM8/Y134g3loq3WqvFYObqtfabZh5JUpRw7BLSkq2o0elnbariDZFnGz0XK22
AML8TVpWKEXUTbk1M0Q+crFBqTw35WuzqprXyx/+9KTiRWnEQL+YgYqfV/9v10IUQUeuLY1co7a8
Z8Reu02Tt8Y2GcXy8c+Hou7EQsM0i/rx4rRGnimumhCuSqv2wBISfdgWDeIG8Ony/eWhPmWyj6eS
ogjF0LmlwJt9hrO/vVZjCKNflhExZTahWFv2I2kUtIC0kroNXHvDJZ8qVVtpS9NBkGDAlYc92Uuz
AJ4wjDa8BTFC+UD/JhZJe5jyBEmEPi/fZAXOYWgyk6YvqQ9pkAr3tKGkB59mnJNEYbFXy87fDnHa
JkiLZOJB0UcsTLERuSnHvFgDGJ0UzOmDzlHnnMoAPV/Wy6QRYU+q9qkTG6P+IQZZkrmoiQkPsQfg
aEuG0Qm7ZKhbGPSUs8M99SqCxD4paDKT4EN5R+yyVB1KMdJ+aFo/wAhU0wp36FVxX0gmdMeyN+in
5kWivcpNofy8PF2nZy73lyTRVJi3HrW342NIsTjsgylGqSrqwjup9QYEb43+YE1yDGzZol45hWtH
zvlBkeuA7Aqgbhm0476BPCOWSkC0++aBqgq27yHbUu9j4+sUD9Oz2pirvnHyyTkHmlWdu8bknpB5
55//tjDDHDVPatqYKStxvsf1QNoXFRk23FDSEi9Wc2fif8j3BdQ1RxmBpl4MUGxppQoWZYS18OVv
f3opz210LmUWERXxZdlIUZFV7RN41VrIWCVgkB3mE+LKhjxNIYDwgvADHKCDQaBjdfze2FnEcdoh
GZCPlXlTh6n/Mspl4sAzCw6NVWuuF6fqXY7o3sOoAuVFY2i40auu3iJDNq5Ew2dOPZ4DhAIaAsAV
lir77RT2PSJ/qSOFbfRVj1KUr33d+yb6FuHJ5Q982t6c0cu/DbYI0EZkJlhmbFDf8oZNEOpX0H62
NDl6JHxwNxXG8CszjOyXibpImuxWxj+z5Ai5eACF3qaFQcrxp1eSGNAymaJTjlH6FGklsQcKRRAS
uFyKKerfRnAb99i3tJsQnbZtLyP+EAip/Fz32rgSYJ1Zb5xWMCIoJcwrblHUFaqulDIlwGlYAgLl
64K21xCmX1tv52YYcQgc7WXKPJDZj1/aUKdADnDTdSJqOTgGmfWjPMrV30EPdNbuMmRaopz1usnT
NNvBNlUw2jV5rKEXa+zhlTjhF1S0s+JM9CMaJmlSbi7PzJlP8XkRQhKZG55L4E/QcjBlBhPja1TQ
G3R6r/W41A6XRznzJWgvIfqM0rvM/1kcrnCPRkMN8eIZTfTBpi7EWS6JIAvolrQSxZ17IUJJch51
VuNfFonM3AIBYXGW4D5gXasoK2IMDXX+6fIbnUl5ZtICsB8V+wuuqPk5fjtENT8sMktFo2rAHOQJ
XQhMykUvMnWqp4SFY9CDkEuHeuy2QT4FyJd0QQ9YtC2HF2LhOtugBtcGG6EtwGNOvjl6toUgeQzo
TgXAFwQF3ZTLD33u24AMBfgDWJ3KzTxNvz0zVhQIEjbU7fIJTLVZq9Y1oktrXltnJpu2BL0aCCew
0ZYMhTzIZRN72NyJJD9D3FCsN4qg4hQtGJO0spNPPPzQNkeOg+oku4NC1LIfXGloWQWAWkDG9SQJ
cyZDfJXdZykKvUkuIXo5KZNrZrlxKyv4KcZ5JmBcq1r3tPkFtxU7guLKar4MgARXanLnng66I8c7
ijsKTYrFTSsVAIkoZmXI3FYeLuEAlD/kydd/zKa35u3oiYZ+iCCF3hWRouabJsm6xwbRyszRWS21
o6RiWuPsPhAhKTLLza4Aqwv2H68LVF1Av9PvR9hmmXTkfkgxHyyTQ2mxOrQyLOdJWbvkT2uFdH0x
8DE5D9FQwavqePWpORTfbGgrJxMr1P27Ac3nYsL/GpdAENhh6Bqo1N1FeR3c5chAJy7FxeArKtBv
kyQoLki4Yu2IPk35oNHgxgo7mLVDzn38TCgAVyCfVSTBcqP/UqjNrK5Yxr/QKJ+2aj+2e1yhNkKU
fjRk2Rt1sIpdL9H+uTwBpxVAg6qcSmRi0GbiYRZXxQDbvYaCU6IQootg7pNkQ6s5eqjo1jxm/tSg
M43abtSNI7SJ/j025S9yj+qUWXXqr0osoe+DU9voZT4dpFgpV2qHp4EqgBCEWmAIgzdUtcVCRrfZ
0oqMaRMEQNJNnZu3iANb14kyYH0ERXMnJL250nw9MyhzQlt5/ihUlRZBw1RkXa21yIjV3sTdhKbb
LRI0za4c8tEpPSFz8wBZhT+fCtAlcKFnXotMYH68JLpAj2UEJLE/acrmR9FQ2c4BrP5tFr16h3Qp
YlKI1mCpXviR1G8amH5vmYaKGxIpXvKqB03wo0Y34U6CLIzYy2SMX1s5098uP+f88sfZJRAxWIg6
8E8a78sZyZO2FhqxgKZgpM228gTvBrip8jLoRvuGUki8sgLOXHj4ckBrJlTHOYn5OP4uJeinMtIY
UO1A4nOVYByYSOr0N8wzP+Uql9MfhRqND5LgD28jKo6NE7a6lGxqTRI2IcQReZ8T6kSbisvtqvKi
+AM50xQRoWig33j5+5zeQvMFB8aThFQkFFgE+wn8S4BkNNIkQeyJdP3gzm+oabQmCkJ/PhTGdDRd
2KKg4BZfptMI4IGqcoigsLNBC9SyCzPq7BGJ5pW3OrMlODshmYFHYBb0RdQR4CToCyI9QyNH4RZC
Q27+mBTZvxIscUTMGjF3+AFKJa4pnp35nEBKCd7mqAoG7OLwRpUuQbNTRPpCqsqNX3eWm6lZbFtq
568Ei5+V6cXSppagQlWdI0YQzscrzcwi4HXqPJYXZyYy0EPwkVXwT2d/06ax40EhZUa4fbK2g+Fp
/cbgRJr2RaLjDCEIaLnahJtYzOqlJSDRTDfb0VMz8B2EHSv54ONhiGK835Yby5dLzxWQAP5W6KjA
2x10Cwu3D5KElZPlzNwB1gDBAp4ffvmSZlaUFhCm1CuceNCCV6wk22uFO+FGw3XwEWiX6KZTFH25
vDZPQz7CIg2sPcEqve2lLpjpU8dDi69ARDb3NgX1T1uJevHPwzCGgX4FbhViIlpyx1M2SDjJ15KF
FEA4ytBaRv2LPky06iAwTVSl/eKAPqx2sNSivCpErWTBRtgGzyVfRFEReSGEmlHGwnaqZVB5l7/C
mUAML0JgKZKBUZJysm8EjF1GzDMqRw5MsUNrXLdcrEI0Cw0SabKcKOjhgASYuoq26ivGtpXacnZG
KpMEzVrP8O2sToxvgZjG96FXt0igtsnr5ac8PdJV4Ka0jelN4E63BASYiUpPuRAhpeEm8k1PAqg0
SNC4o46Ast0kerC7POCZkIxlxiVH5QtAnmEsblgOX1yIBGxL07xUNig26cjrg26KEDv7RlQcRPDS
KxN7Z7W80pKh31Y1XovdoPiPoMz1a7AhqwjU+bg83v4QANkoVGh02lfL7Z8KmYSEtoz0CcKNBZxa
0/gZF0H0NdCK6SOPAWRsLfIobxMXEJM2Xd62T5Sq0nzreSYmIAndE9jDSK++CVWjvEM6qVXXrCdJ
dIYJIL9Eu+Hnyqc8jSRpsXE0EkdTaWEij3dAX4KUFStRQKutwzWnqxP6SqM2HGSgAxtVGVWorsGw
lSq9vysto9HcTiyUd1S99e3lZzk9qzVFB4dF4RmALPXM40cpUJUm1kZPtfaL7wZyBNdWq/yES9as
xASnhwsDAfzmdgXNCa78eCAhMMKU5cVAVe85khRH4B3oUlx+nXOjzLmJChwSdMNSwADJ82aMQ0aJ
Bp1jJEe93EdoduV0Ph2FQ5I1Bxd1PpuXfNyo58YeIjmmvtkqG3Rc/SukB6o/H0VRdVpVfJa5B7H4
YiW58eycgP9rnGXXFAcp4cM12Fz+YmeOO/qGxK9zmEDUbs4v+3uij3eXIpUe/Ow+tm7DYug/fKrP
blUjetOzLN/8pIlsONpYErdT5yRS27mIB5eOn1U0OBH1u078EFuDuDVW7vfT5UkCIRG9klCQDS4x
IxzRkuclCWRktXz34kRGSK5WHiMzbr6tfIfTTTmXO7huaelp7M7FplQQHeT4iFk6IRBeqZqk2I4k
ub4CdR1t+mjAhV7gunDAecuupwf1c1tX/ivBq/zH8iQIcJDkUZri3YkCFnMSZZQIelpCXHXAj1Rx
Gg667Mf7lVc+bcVQJeJt52KrBtJj8cq+0I5eXCIam8lV/GIRANihSTsG5XAAZKoYUYXA8SFuuvZd
IZV0Effpflx+iNMZpppPAsV/UClAKPB4+UFrh//K/QjRSA+3wUh6SAGjxWKiXPuqZ66wWXwIG2Li
blxkl7ggjPo4b1NMCs0gx81Ky5O5nBYmjXSNvU+G1nSgab+SfDJCm6KVejuOxAKOJ6ogF1XsZxFP
FDuaH1NtRsbKdj/3dNZ8cAFHxgxdWSpDTEmPVBxWi2AhTTSXO/TsdjJc8OcGQNVzX6fVVSR2Yuj4
CtxBMGn+Dpn5RzMz4W6NHEn4Dk1Yi16en9OzjhIgm0KeSRRgghbzg29KEghNnDr10CYAS9X0oKMm
/6fX0AwDholGsZG00Vq+uzREjUiamjl0oYQfRRLm1zTNJxr7mrhSaDt5IYaiD2qKcPkYb7kIkN1U
iwygn2P1+Bd2keLvyNP/uLSMIq0Gb5B7Hrolfzhe1pknIEHd40UANajYgzBEer4yDffy5MyJ6VH4
Q8WdghRlKXYwEO/FBg4TYxo8NCSdxMyGlzIOlRcFKdRXQ6nFAwQE3fZ1sdoPuAugEDjlfz5rlIZn
+0v2sMhDHL9k6HVWnunkV2BT5oKqle0Ks8XfKMeH7PKbniREzJc5o/rnpv+8hY+HAumZBkKNgI0s
5yD4UjuTJRzWrgLCcqVZVW+ep2fxYekxzjhFjiYdAa7j4WqEiayiIz9OkRWAvGVlLmSh8V6Oo24X
l63q4PRYbDXMX2jDgHeQ6P3aXJnhBpH57vHyy0ufEcXp89A8ACVAD2p5OZk9d45Z4rBDmQAXlr5F
etihkieCfcnk3nK0eMCRZUgV/54HwBdyBHr7Pako0dlmrqjvoQ8+eBdofv99apTxmgZ2uysR25Gd
lOAFDk2aceP5hTaiTUH3fbJhN04Nd0OCHeXkS+0jmAu9gUlWitoTBi2takNCAiZGKRYvu0Aaq+fA
Q0XYUf0eTRSv6dH7Nap+TK+IPYFsZ5y/DmIBCAOJvoANdNNjwrTJGjUO3UDP5btasGBHTyAUrlt0
zzCUyALzIw3Gbq8XQyJgHRZNWEuAMYfL3+nVHS0rM0LbuUdl26paJXDAEQjfIyPsr/UI/b2rsKhN
lqfvY9jd9obwLUcr+s03PBmbyWr8uzVq5d2PcuFbIYZahjSXFuR2K8eGxTXQCnf48wp4uqt9gW4y
AVJ5082qVW7RNcg10hMNPVfzMbd2o5q1f5jEINwNKkJau9TXg8ku5dmoyMwLtCiwZRRdoZatbynu
HbwgpNG/Cyx3VVtsRazhhBE2530TqJxREmrRwHTTAZOxNhl1fdNqJc5tSTQhz4oMKdM0UPGLtvSf
i69dmqcyFgL1BECziYZnUPyy6hpoXrzgapJmbms12P+AxK8MO4eYUrqQ+OhyaNKICFltGWjn9GPR
vk44hj7jLUA3KirKJtsmrBIfiHAx5BsLW9L8aiqQIENyNUuRUW6513D8YDe5HYK6nc0q0zUXSXq6
eHhy4Rk3ZAXigiTO8uDqM23VjY0peY+memBP4xIh2/5gSl8VKbcy27c0PLvAbrWvrZVOIgrLHUEm
tecY7sHQ5+8UOtvhyRLb8jVGTA5EIfgrVggJ6A09AVFyGqmGYRESPwVAsZTuQWwQnnaywKhmLQc6
EOAIg2I2XI/ROGE/Bbbv9cYLAjRR7iiBZd4VU9XdKHxN/jnDny0alU6dNhNcZ5x4y6mHVpLMlh8s
RGNG+sXmZsxzjGooDHMCXz4KztxeFB05CMGeoWK2TKMACk2071VEg8XCvM+zZHiqa9FaGeU0FoFd
DfqXhM3U52tscbFQVJBTMYhSR+jpLvTT1lMtHIfFZ83XtkamvQLYuYnMCR0uBO1HfEpRqBHvq7Rb
qRadhIcoiuFoAOeQ5iC54+IgluTCbHoZ0p6njN4PCycRN8un+rrUMcX600/LjFP4McGNc9VYi2J+
r5Z9QtQ3y+IXxq5QEu9XURt/rItP42xOaIh4IUPT4z6+WVRr1Iyapg2eq0287VVffQ7D2l/Jts98
NiIPUm36IaDKlh1nBGTxjyqoiFReF2PwUk1bPPFmiXNjJW86XZAQPWYtEBB5CKguVSorhYa5geu1
o5mT7sahMW69Atzr5bk5xeMwI/RGgUjM1zIVqOPP1mp1UEchJukWSjBYbGVUSpxJjCdz03pcxTaM
1R5/JqJ2/NSisX9LtKhA7C9SgN96RdkeWqVNupWNcubtCYtpChIjUEX5BKz+ljzXQZmoVdcj9FJl
+gYOrrmJJfSXLr/9mVHQaQCGBRiGFsXy5b1piKoopp1i+VjPiGJDWGlhnHR5lNPG4kyXBlfFhYku
LTWH428sF4YRyvnsS9aHyH4PQfyU9LKOhQ4sES9Qkz1FQOuLNChYp2QavFNZaAL02QvtwZCS6GVo
S4z9qMNbz0pi6cBWqn7lIU8jXj71rLlN5VijrSEfP6MKaGJqE2oPUgkx2Aln1Xb2Kwd+GKpfpkEb
X0AKoiOGd7GdyrJ0uPyRzk0FahmzkgqxKECd4/FjuaxxlKU4bCQSPohW29+JSSKtLPcz25cmOyV4
CmakRUt0sdbGetdHEgVNnLF30RipLoVlmKOVsZbfncK9ZkkMKrv0GmZ82RKPifFy4mH5Tg4RjfUh
wO7oNZqs8aUNtWAv49Dz0LZS/MX3/BABeFl/a2slilam9RMyeRzg8hQKUGa6txZ7dTGvQYFKshcC
kdFRlwuvRm8S/w7itvkBNjEEioY8RW33ZZ+Z1+jCKa9SX0bBVaeHY+KkZqM+efRlXqQ4x7Eyi+EH
JHLeHsbGGIJNgrDtT9guYEZlSrrXiTUW9XaaevE9bvpBQdfGp2iPl0X6y/T6SnZzPw8EO1Qn/eXy
8jmdWJn2Cl0WoIuzlO3iNZtIHwoJ/I8DjydyyStUVCoj+W+ozObKUKc7ZS7pqnQuoYwBl1zABDQK
xhDtUJgeFSWUryaxbTdGqda+XUS5elemWKtvcmyE/6YYUYAA7zVkTC6/7mnWhtQqdzfAm7nMtHwG
vSpHGC/4Yg1Yp79mEX4bmADVW8UolW9yEA9b1Svj18uDzlnn8VLiQIawwYxS1z5B7OHAUbOWUBE2
pxqIqNdr2hvqbtpt7YUTAU28pgBwKpk4E2c4/ZlQGiPWsqkbV3IoJiqkiTiWyqfUnPD3lqYUh77S
N1vlMPqKX2ExqAiPgWzB1TXjInkyrKzFTa9Jgoew90gt8kJA4U0C5PUU4yTiKg2cAmeokF8+0GIq
f+Z1Vj0GU5/T/tOC8CtmYxZaufhuPdRoDmBRmtGx4tAQWpDiQpRsCj+P45vBi3XBxsm0hKnYFriV
lKaQSq6uApZxyXnUX4Ix1tk+wspctTlaEV4uKzx2wyke/66Eyghm5KXX7gefYMXOOLPWKJsnW4Oe
IBufxiPoGvKM+ee/XaWVhp8u3pvY6k11fUOdrIWUgPe3Ch/BvbxCTrpGlCs+IzwIPuzDZXfVh/Fo
imHXUs82kttYhrQ667VVe1wdyj3prQ9RwpDvvDxGKfLy2CcXCGPPZiMcAFRL+e/xa0K7FHyYzGgW
0SS5AnlQOvyC8t/X1P/6OfyH/5E//Pdyr//rP/nzzxyDrdAPmsUf/+s2/Imhbf6r+c/51/7vXzv+
pf+6Lz6yp6b6+GhuvxfLv3n0i/z7/x7f/d58P/oDGXrYjF/aj2p8/KjbpPkchCed/+b/7w//8fH5
rzyPxce//sKWI2vmf83HTeyvf//o8P6vv4jRf/vg87//7x/efU/5PafKvzfhx8lvfHyvG37Z+idx
FOhiQIAUWVlqf/2j//j8ifJPwqs5wAJIwKyoHJcZ+Xfwr79U/Z/wa/gpwT9QNMSd//pHnbefP5L/
SdjLzYnKLitp/tH/efOjOfp/c/aPrE0f8jBrav7h44NLpBYxFyYNHQV0mppLOZ1Wgy2MZmpAyQUf
yFwHtGRmlbgSTCqLjfY5zKyQMcv3oeKyxNYR0mHZ4qG/iyVS+6jLtfha6qIgct+V1WNrlAUKoWVY
mHbWZBD0O9HCvTYyh3E2aTLEt6Dm9sKouMOdhpoPHvU68k3XWqanz0E8Jul1rKFfYCMcpN1ZfUdn
mOI6MOa8HaJ8o8id2dv0dYWvqSdJT30SQkyLccPcjb0BUihIG+spzKEw01/XRBcb1ei6jFGtctQ6
Nu85UpEk+22V/Hsufv/2i0tj/ihEdQCWVPYltKJ5bn47feiDZBoQUEpP3uRUqCAbk/mkZi++9v3y
QItr+WSgxTE3BdwRfc1AaHq+jQU+xIlp6wraB72yAQZmQ1+5atAJvDzs8iZmSZOfsMCpotJuMReB
h4+RY6dkIqywkSCrg9axobKPT7hneFu1g6Ama42xctad8PXmUekbUNinfcnFuDjsSqDFntUPHnKh
rTWrb4SbODEgk4yp/FACssjs2tBJg2N5coOyyXfDqBZuwkZZSYg/xa9+jwpg6wB6JYWkXG7MMiDH
E0xb2Ez0ZKD/rLUI9gGn1m6pQ8qDHSpDqdhofFKgHME535m+3w94JSfpbRlGWrj3u8RKt2LTijeg
I2ixKF41voV57z2qZdx+EdrcGq+KSsJXtYtnd2IVdYNxp0btWBC06+ASG1NIMrvtE7zeq1x7HQSl
6+1UwfGJC9fQfsynjLgVU0lCTbpS9RFH3Wh8LP43e+exXDeydekX6rwNb6YAjqF3oihpgpCFdwmb
ePr+oBt/dPGQwRPV456WSsJBIs3OtZdJJnBASFYVvgrYX+yBlnpwyanEbsq3+xyeiVZ0Z07Ikz0C
eRPmS5ClN3I8NN9TeontuKRUq1EEBOWNSDqd7rOKhfrRLsY5x543ZMHtWRhbUa0BWFAsnhSqFQJW
J+Fuj5eUXoatP3hO6PXjcG2SOHNPYwgvFRejlt41tFtRiHaHtEE+4OuwHiXm3yU1HRmJtpk2hKVL
THO5n0RLYdG1/ngRnWwSf0fF28QPsJbAIU7BN48AnoKoXBwLajEfoFsKifpu7qNBTM0DPJS+3H38
xPcGBw0EUkduadTwpzkxYyoBXxU+CR3r69EuXe93bFT19E21MqkDYDgM5DstLY8Ion0NC2GiCmlO
9PqXYTPECicRq4tuzfAwmxFc2/gNV9Nz5uJXEKbZ1BuHj3/xySG2jdEW8YL7EbgTW84Jiraqachj
i6/JwnjsTKwgMdGoWegfP+bNfkYzcqME0B7nzooY7/VyVhPuiuUKf2S1cNkZSIzb4fH81Il1uC+N
7ZLTLsOZrfvNVZl3Y03QPIZZgvuLvc2PfxwSNqCCMMZKBBoESrQpWIHkB9vvNv1CM7ZfrVatazD3
bmJCKlzK6dATcsp54pj5p4/f/51hRnhs/QUIwEFOW2+WmrZwuAZDaJOHOYO57umix+em37uPIW8K
FQiqM6bY6zeu7BKbO7slo3GdtIvSKZpdUSAND1MzdosgSyzr2zQv5YU31P63qYIPMhVV+hPoMbtt
Sq9ACOjFdARdvIj/H0aAgg2qhM4l75S5pBrCslKT+MiuTIfIJpPtgsom+fdP4V5ncFPfMHfOsdcD
0CaSHAhfigAC93DvNnMV0MsxXz5+l9MLCRNrI9+waDSWjHW6yl2UTvq6MMy6mVZ74fTFIVvbe7gx
VkbKl1UdMRdIwrVy44uPn7x9wJNjkXKTiytCAvgmp8pCg/hyGyNqrPwxQ8YPrklxumG6iYfcUn6E
l1FzAwFKfHHVFuQ7Q2R/+PgXvCEgbS9voa/GBn8jRJ9mr/VJp42Wt501c2aGONKVkcxhWGaFkz8K
TkwUp0Ny6EcTUz+3lVeoPMZjoTtLtJbucKmXs7qxExztB3h75xDed/Z8bvX8RhOGAiz/k3oNe3Jc
SjMvwe1a6neF44wPCQaQWxtzna69Um/l/uMBeW8ybP0O9jXqpzenzFIvmVmb+BCxzVYoXPv1ysKA
/keNgB/inNlHGcTVG0SQ6svHT35nUyVBmkIDkGqLeTvZu33cgCu7ocuMzJwqTJpMyHaeIiJzZRYU
vQMrGCOpM1vZO09lAoLVwMXYqEDm6yWGbbucygVXtE6rskCbu+TrPFWdvpPmDJnARvMKgDSt56J6
/lo3n8x9DzIBlqlUqNvF7/WD5SKreXQ6ggfUanlMuqY/9qIzdI72urtM6ia2UXxqrdjRe9QvSX4w
p0v8hsUfNSghgrlCK3DsCBz5kxlxnhzJzfL0MCnIuw5H2pf0Hn21/sCpazWO/tj1MdYmUJBAj62u
hI0ar/NeLz3vk5dY1RSQft2PR90abXXRGxWd+KVae5Iu+OeXu8TNchX0mDhemQkVZ9ShYH42vMUk
M1AY7m0+j5Y6GLIvaV/XuTMGgztiOLv4ZQrNfSl8GahltPEpreZz+Upv2gesES7BiLZYzCDJpxIc
0xflaGsr69g3hqs4mecd8sbJpJptUqhK9RjmVaFFJOPO12QzN1e+WrRb38+to8Ju68JTY3uRI9O5
7QbNuJvMmQvmxzP8nfOMPRzxFgoAFDun27ky7KSvJ8j9eeKYRCy29s6dcWg585h3dlWYbJwXMDVo
056Wz5YvF8Xnp/pKWwzxkBPgODg78OsIbs0iL27UNWGxphN5hEGHWeFqZ+57774otBzItjBU6Wm+
ntvDXIyZUqB+Ti70L7qh+jDHRfYMK+e98pS71MaiQre8tcBeP4YbXKVxcQZLaG1nb5VzQ1t9xHwm
tqq9skfsMlTV+hcNndCDbchs73VLdm/0q3/RZgVBJ5WS9WdUrxDtNdwHfT21kkDlZ1sqb3dVljp5
Aht+wyZz2hFVvlZkA3HbhCm6nBRIunfQEfKXtpmT21X5Oiht/rIMmnPmhH3TutzozuD9HPA8ecMd
X48RCkbfb1LiOdGq2MfSSOy7GuLUhaYS++ivGEW72eT8Ae4xQSGTHpZfPt/KZiQUuE67c7KgtzOD
n4P+iLNsq9FPdaZKV7FBOpIIMNuUUdXAX6gU/J+PF9oba/LtrfHFYU9g0CErnBROzmQtdayTvb7A
R4q6JSFMUKoFr45uMg4Vud73Mzd+Mo41mscyn3ESI2Y9Qg7XWPsSpflu621UyP67VAuzpnww3NU9
EOoFQp0m+o+Pf/C22b8+DPi9f++fCFMwlz85++Yiq5phAB+Y5+aHxVHQBqUmkKXZSzGcGZy3Jx7Y
LlmjzAljyxs9GZukshqhK8ZmRQR+N66yzJBRmM+d0pznrNkUyrZyzrzgu/MQKze0o+iFyU/bNq1/
3F76CtxNLqgOaj99dmm87OmSsD0bhVaHpSrwk4FVpYeCe9WWWGjVgQlxKkWDlKF9sZ32DBPzvSHn
Gr35aeIEpp/66Ndms0DHoshYGlxGk24BhRLtLJtgzpb4TFX13oS0AH/ohQEEsSmfLEMzdQAHfAbd
qIX5OM4LmjgzXzpqDl9L/eLYkFZeRPAc/PmYZDFKbKwW8KdNS2+QIS2npSRDz8oOrrOmyxdikbC6
RGgz5Hd+R5bcHrU88VPKdlL9+PHkfGfzojUCDgNCQvfgr9P5Pz5dJRLE/iO/3Z30+WHK8/zYeMoP
Gqw6Do20yhsjHgkVAYw7J4d6e5SxV4B1/MXLGbiTHT7XV7lxP0FnPEilIcj0+nnIqyGHfTZl4oGg
6f6adHfb/q2Z8/ppmfRcRh+//puQEDaTLUAeXBb0Ek34yYJRdhEv7YSWfbTq7BOtX5soqsRFlGA/
e73sj9PqcWHQzGFHktb0pYXY3QeFrvLnbu6XMLfx6D/GLR5XH/+ydz4McihMrT2U4ZBLTiZVrrxJ
MxLixk2oQ1/HmQbvvm8M/SabRE+wxwBbbR/7yswuIFPW1fPHj39nL/9LMgayxqKHO8PrJa1EjC2v
m3EzjK0uYG4QK6KScxeSd9apY3A9pcdJdgwz8PVTao+EJA/j32B2/aQNbDrvYWOQrhCIxln+deGC
4h8UCcSBNjl8lNcPy5up0BAMi0CaoBpBRmwBd9NsPLcHvzN0wJuMGToLDudTTk2BjbytJ9uSwuXs
IoWZSjZTmZ2Bnd8kfjNzEeFuMlzSjJAknUwQt8wmZeFrTQ3ucJVv1/lzOk69eZFlTf/NqXDfviB7
yo9UqZcbyzZvg0Qkv4x5HBGYDuV3b9RB02BE/6myhOwwzcnGkH/M3JIPjQyDItzdnv71vKIy4EAE
G0BIdcpyAVO0PUUIdFDCx9xlg68ChBnWmV3t7dUaEtqGFvK9HQCA7RP9Y1crqw7UI+EpgkZ42G+a
xczo9WezSUmUL8b+zBHwt697csbDoEZT424pCrDvXj+wSwvRUwWLgBsAmvylEy+GQTPAXPvxkMgl
CTISQ65RbhdhUmJrOGCrlQcZQaZRW2TrxThDD7YLrzo6vZfsO08aRCcl1kUjzGsMEjHTz4denqmy
35uqhFMhvWSu0hk/mUPG2ix668YiaLgmcSGV2VEo7d/SH7eZSm+Uw2XTn2Dt8Xpw0kGK0S651UKv
tC/laqeQn+Ww+3hmvbeXIOgCT8NAyHlzkq3Y11oznp+EaMR+JBeHYKfWNzd7gIpQ1H//MDjzdPhR
wftYv7x+pWW1tUqWSgQtiZbXGTmxF00PlGQ1iX+myn/vG7HEcQVhQ+FEOPlG+C/BTYJ3Hqy2R7qA
LvuLcqisM1jZO4UjrBZkvwS8/W3NvH6hgghJotfYTabMHUJqfLlv1oGGcf+49NjoTdm/9Xyi5Y1D
BVwaDFv/Bje8fqKNOraFN5nAwGqh9llLe2cPYjkzw9/OCthBeHr+5XdyWz0pTXVstwvVc45NI06V
mnBjciNX3d3pbpocPp4Ub78UzwI4ZddnH+AO9PqNxhx3MQGhIuQCo0UQYboggUt4Zm97Bw0BwENX
iT6GyQ4F//VjCoXnQhOTbxRPvfgpcY+Eomq1N91qd4GarfqbViT57Vyl3ZWdYx6Tu4LwjtxBSyLH
n8Vc+08L3Igby1jzz71Wx+dI3u8MOgpkmvBYU21NjZPKrpwaM6t8JlNPkktA3jHdFHeYfdqvsfH1
40F/O3EBB2ChYbFBAe6d7ryWHQOB6AAiveaieK7p7inhVGFtymU78GTylHnzYAcfP/adwvH1c0/e
EbHDuDR4YYYkRcY7W5rf87bFC1XP18j1KvtTSR/0kOODjj5gcO78qfheFf6KHgFtxX4a0MCqYm6+
f/y7GGE+/+ujiB/2X0EdXWlaNa+nR+UoWsj+SlSjlnbtQ69WIZ61di3LSxxS7PxprSeCdqgt9T8E
vWYylFnsQBmUQ94+2C2OcKGUQrutHUwu93k64kQBdOs90dpzrCMfvnQPWZIYn3NbKiwB3EXSnZ5w
sKMQ9u2dDw1QhY226kZAMZKagUcwoQg9XPKpmHtfFpcTBml2RAuLQAZYgsg07HXV82hYCpO7wOxo
v0tIdo9g4Vxh13keH8CkciOoE1n/nBo966+G0d7yNO3WKoJ4MRc75Fcq8kJnpvd16YJwcsJuzdqh
MUgvggGiXkwH2eHOlzrp1Um8NpJxMtorsMJOhdD3ocYUazH/XAzS8hDWjIvkL/r2tRsXiR1VOSgT
HmJ++tnFdSDDFhehRuDgCfK5kxuJ1J5bn5xy3KYJztUW/JpmdAVF0I66/mMQev3DB42sKctSNFYF
Y7JG2pIKCAxCWJ/8goEM+0kmO92bMVKt/AUMpac+TndNbZhfcf2xfvV9WxrRYk/WZRJPDS5j9jQd
6rYmyFjXWjcADZTUGsSPwszrh/VnZ47ti4NkxloZ4TmubTNI8eN4mAxK1EDOJhHyemW61d6uczxO
jVwOFjwCafmBrsfeIxpWYFPk2u18yLzUImeENAHzkMqsfKzQMX/p4WR8WVT1YHZjfiEzR+o7L67k
76439J/F1DUvsS/We2z3mgIh2WD/8uYFnqxoRdLcW1rdwn+2zDaPTGRYW+Jh7eoQ2pRayGQ37Sns
k2T4pE+jOwSl2+ufATrM9TK3U8/EnSonxboil74F4Kq2OHqnnPdzquY0MqaBxESMso17l7X7oElH
cQvQPfEyZMr7mbfSQpnmJemTyd/VQ7X0NB21eLYcpEjt/K3XQcHRgwntuezy6sYecMcIK2NZjF0h
dbO6HC13ZJ55yaDzxWQCUd124ifkmoZBAFKiX8/khpR4CGjD7aSy8keRV/NtabnDj0KqJr9wZz2/
6FDXBWu9OExOXe+fmjxP9aCTWWYHYK8qCQpz0a/QAkl3ZzujQXa02bTp3tEXzdmlvpbnOwfqB9H0
cQydn9TstCYiOoPwOHdt/N1aVsFBWFnwSlaF5DzUyMzFeqRNDwvmWk7gu6v9ZE8iGYB3nTbhlj72
SWQtniwPi5csv2pT5N+6rtfR8LUajmqNXgN5AGq1n8sqr5uo7HpE3oLW5I/RJQKUyNVMjmGLifQa
9hUeBQcSkUmFamdcaXYLnOvqKtM6kmc6H5rrUUw2YdFeo4iwkX2TBZWuzCt+L5G6MMOmP4Xu1p/0
kQsmqjp7HkM8eOZL9CuuG61GOqPkm6vsd+PrRG64moi/OHXSXNeImmd4UbH/TWvq6YsFNZzvtgJu
ByBZaI7A0ZBCZ9zw7FDzx+pOlFVjhSI1hk+Y6K5fxg2SGKWj9zAj6sYP1WCUaZQSOv1Z62bSlqfU
7u9W3VboFVfb+OpOaXyfsWXjdd1n4yOX//XBVwnknRpeCLbp3WqqA5wE0kkRJVnTZedZWcsnlzpp
nXrt39V9U/4cej2dojlf553d5sjikkzMD6vM7B/dVPZ32oyQJWitSfsxd2PpbsZChQYKvhk59xxT
xBNnxZ9R2tqLyjWDnGvI2w9Qt0jFFZndO+RMzTZD3HraGjTN6liRQRPmccZdmeyLBY+KEDMD9xLr
vEFGVmchPxyH2Ilsa+rmq1iM1RJpeVZ+Ssy58w4gWtYn3RiGBDekIn/UvC79wS0NwDyOLe87wcjF
S6bG4cnC4Hw9arj8IBd0Wd2bMH54wc05/rsBVWzpeXcrXSLfceDQSD31TBH/aRBovCCjM4snx1zL
L+zcvnet4ZXnYMXSNj8HJy7SIwEyHcTDWaHdYfk+eyUe6vtO47AimTmbnqRGG27HHZUWSqfGRFyJ
TsVEVK+pjtByNktc7ieSZVmajVJBW5KYkyFIvSZXOL0RXax973Uk7UEyl+qXKpakRucIwnzh2zna
WtOqnTWw/NT/RhYWhpRYH8urlEO7vLTpThLymetOZNSmcTuUaCuDAaNO/WgQ58LOYcbFHQ3rWEYw
ieCDkUtGqFIKLJlDHmIvjXJD4SqORz71UCEUqmYM+3FyVZnrf+cBscmbF326T71Bb3auNNPn2Vul
cYjh7MgcE7TSTNLLZGbBKSFpYxZxjgHk6GUtYecj1lZRwxRUx8RbxW3v+Gka9raV/FwtVfXRas3G
rR5LXcfaXzbHPrZp/Yu0nn9aq2XOwGcmyvK09rc2piYXbxcnwpoxE5cOgZatFU94X43eD5J6q8+l
0/ry2k+adVdUWUkjt6vSL/hHWIS/Oxae3LKytAejWoGc1wTt/WEYTBqSbA6Jc4EO2/iWmZg4BsLh
4AjoU7j3i67TfF20mH9P1F2K/0LskuSNBlVErSaau0RZfhZmiz1oB7JX5+Q46pP/Bd59YoRr1veX
I6pZNphOLjdszZoMYCet8W1Z61VUETrlR9VfwlBv19YdslJFdjfa7zlI4L8RitZqqxMUxTp6Uazb
XoUwdejifWeJLA/cFLwTizOvHK9jvtwvW7rzVwBMi0D1PHaffG/NJzLm8xKheNcRV2zapQHVwe+Z
4JOFwZRuz+Z3tZQVzEBqPhEm1aJlgeMuth7kwmPnjUffaCPHz41bpx/9O5EPw2Mbp+mtgzPpXZrq
rrqse1avoUx8LCpTXx5lLf0kWKbcwi1igsMYIvBR3yj+yH9rcS3Jo1ibZRJoelZMSFkXheeRPfUP
iSqNrwUp8GxaqyqsqBgd97YkLSD0rXGmk51qETIF/0/eO+L7aNDO1FaV2vAeCbcLdc5QvDHrpN4b
2axNe9NU+tHGvojIJUPAbkExYexd+tLdo9NrSx7ZgzElj6yPFF+wIYmbsGEdlkGRCO/rrIq0vCS/
oi6vSsJEp8DLRpVf4QkgIaqUWimJMijz4qKwNetmxN5JD1u3G+1Q6IBmgQG9QN7Y+EARaNBVRbXr
7JLsO1KV6+FgCDV6B9eos/Zy8fKCOkHLZbIXsWbnB3+SFqSnUQ2BL8bluZQifyIsyl92klYC6e69
sOzAxQznWWuwhiZVyZ4Ib9MLbH67wU+K3WLnhYrGyS9eoEShc479RvtsV27yyW6Wyrg00CldNour
r5FdtNV+KHxFmc1UuZduQYllxl5+9HVzzi+9aZxvaoAyOlTY4pQBlI2xjmaskodgWtxy3PVO724U
tM6HMpOty7EuPLeKTH9hXitbuNfFounVzi37yr0uG3xGA+qqkfIlFT5m+3PvP+qVO3v7Rk3xr2ka
Ene/LmVSEhFjG/XRGG04zHXjpX8mN4/5bRQrNyRiaLd2bKzbwyExRNhXGz85PZfPLKYt+gl6+ENj
zjboSFvdt3qaxhetEcuvWuvXd/CyC0IPtLk7NPNUwFkgk5CyutWnJUzE4OzkmNBApxWARMQahym0
W01V13IdRbJbtViXu3ZYiAB1mryPrJmiINCUbaz7slduv5dOVaDvgpRms8LGIg8tNBgjCQQqH3dt
XC+hBIdz7KAYy5oYujldP8OR725tWOvmMSWpvQ0wgC+qh2JOi3bnaWU8RYk+dV0Q68iqcIwzLXW0
TcXf/1/JKgvcA6HzNDbFVUCRiHHSMIkupNnSG2cwzvcu9XS30YoSswWfbGtY/ANTJUVCq2UlydWy
jfTQiqL/7RZ1jFDSIifhzC32vTvsps+m9YAo/ZRMYZsx9aw5cPB0DWENk99Hc5/3f2ph2AE9ZuPM
rfkdphiyro2GBTdpI8WeQJTY3hhFawHdEEAyBNow1UOwitUfSGhbfsUpOW6OXbPp6FX3XAivveuU
b+1G25iwrl+Rs6ex33ZBKcg0KXD5sc6MyHswhwNrHAgV7geuJ69HH1Kk1jg9ll2KFBg4S2m5Bv6S
txhaeOJ+aCE4jHWjznzzty06DsfN2HUzJgboPEHP8KXQlzGGQJXLzt/nvj9caa60fhdD7kdm3NXH
YporBwSBOHl3xkr/43nwtgkGjraxQxFtId88xT4NcgIKr+b5cs3VZVPM3pF8nv5rb9TfqUXj+6Xi
et4LcU7U8E5LmycTEbzJZiBxnXr5FCVSzsmAGVkou4VuP/waUwtQQ6XQAj09ZtF7Nv2VWfvRy1Fe
ptrUX5btEv92nCU9A2K+/fiYEELvoEtGT5u24OuPv2SCzKPZRmIh5vGSK1B1aWpxt1uBPtOgVuUX
euH5mW+/zajXOBL8Vwg4dGZhpxKu/fqhQup+ua7wN80kNy8RsXBZWKmFGjtLr/mDs+kMbzcYxhvb
abrRECVAXU4eqGXj0rXwIXvRNPtmQGSYWMQ0rwsVJ+eaE+uRu1iclp5VzBZ3lI5rDnzO9NHXunq/
wtS9ZL7S4bMyPw1nNKznenvvDApHIRMD7gnY/ymxb84nr02NJaEQaZ2AfBS515rrNDf3Wqf/+njy
v1186DJwT4M/CJlQO+0xzEIrq6V2YUBNTXNNHpgUx9wSvrMzU3y7wsG3kpdxXURyMFO6wQEeFLW3
+/hHvBXagOmgAaGNiTcSV4oNbvzHtg+3znaSjVFixGqoLhtjdbxQppn1VOlyfhRdp39b4mkto5qj
B5tQ06C4Ql/h/RJC8885AL+Du3oIJGkYkPkMo9nYvtA/fk9meqL9K1uYcmnsunK1IKpTZLRr4T1U
aQPIXaXtIWk6j9KcyKNyNLt9N8bTUeb59HUCD9yNbR9HHw/U25mx/S4aT3CgULWcEq2lsfimGpgZ
eVmV0bLCaHAJGt8liSeO5dqd4xu+3RrhtdJtQDUCx5WW6utxQBeidUxE+uX17L0omlR0tIe+oILY
rgWJosLOixGmDX7K57wStn/89d7AG7IR0e9gm6Td9vrhzpjnZhsr+K2zkgfZtTNO+oSY/OshZeax
CBDGkG/xhljnOPmqb0zDlGvjpwIe9b0kqW9PjkZ/geZKnVPhvN2BOONog7FQoClTBrx+rQKoQgib
Q3bsZHJn41EU1XnthtaAEufjd3vnUS6dNtSdm4ZN+ysq+8c0nipD6gOu1XCAxjVah36L8AYkXLt4
OXz8qHeYAjyByUKNS2eaF3v9WomL1mxKNcqGJa2uHLI3XxDzlC0dxRoH/SlZ5iBGbHRd+UI7zqvx
x5iyJoJTqYXtAIo8ungyWRJOZTeKdQdqE++d0UJYTs7ifElcxDlP4HeHhxRZGL/wTGmyvv7Jk79A
/UxYTe3ozKBh8eBddexFexyX1osz4/NmNtOT5mMTPcFe575J3JsQyRXY3KUhPWqtupMYQnj4d3XL
rzyVNcEXzlR+JdY4xyZxsfAlw+Uqnb532AwMO7nKrgq9ChZYZNLDMB7a1E/848e/8S8v4tWKgy2B
syQGZtTEaLZOSgBz0Pq41NY0XOkKqpckWzDVmjsT1+gS+HqJEjGp8uDodTofhsXAZqPVyh6KcOHG
0eLa2oIm3ZGwPNjj913bNUj9MK+ZqXAb2OO0gsQtfqyG3E9FN5DIZMWZERioktqAIrCeLyvblDdj
lfUFESHJsusTLV0uxBhrdCJEsajbnlaFcWal/D3nTl4dhdDW+mYEMFY82WziuOLO2sQUgea4HmbR
iSUqNa/4BgBhNtHqjZj5AyK6RVQoq2z3HE7GPi/9siCGGXHNVb82mRmM5irt66ywY7EraTs8mZDe
f5J2DoSY+9bahM7Atw+ov8ZvedUYAA3kceNStWRpT38xS58+/qrvTDyiwHgxotc0XHhOWvsdSQ0F
9W8aCo3rHkmkbthKNZ8hQ7693MAd4M5m2pTy1JGnloMMlZfpZLyF+Ri313k1+suhr1WfRmVlSfRA
nliflYxrAO+sro7SyzFLyMa2iaaWHidIne2LKFkGtNjgHbGxm7wlX88wmt6OxuaODluHCweeHqek
HQfAW19o7IWuni+HZOxXrPw6bfdvx5yVzkZIzBRVDfys1zsLyIids1qBklI3ARmHOBBOK2GFZ6bt
m+oNlr6xWQmxhxGG7ZzsYIL/bmCBkoVz26YRkXJ6gEkIGd7VUDeHPFmwLd96RrifWv2ltJmX+4/f
9E2FwC9gPBFlQ4IiT+dkds1aPZndyi+wjEbse4s0BhfB2TX92mQCyBuWHVbv/sGgXXj/8aO3QXy9
ZC34b1vILb2QrSv/epAx2Zejlgk6rHO3hjPak5vN+f+RXUd/wDOkOnNPfGfqbDdjd1NRYXBw6i8V
o+KDTwvkMrSFdrGU1i+Fyv7MF3XfPmWTbXMX2hSaW03++q1ibudDqSa8oZzKfikAq4t96ltg+pK6
Id3lfZEUtClT9DYZSdrTbkVAqloYYTMIE2yMxpzumqwffwpLL4fAUvSL3dFqxuNU1+ULrJLlRyzS
kX2g6UHZe2NeH+GxGbel6w7u3pgzdwyWtTH7YOKXfsPzxxe7sSgmK1pZU2TB6wIX9E7rKzA3223G
u0a1uCzgjanR9a+FeCJGNo9/e6XZTUd0M06yr/Aq8ne0Z2O0vNCEy6gQ0ASiwSKBaAf8XFmRXySJ
teeoX3B55Kh6MWLU1ZFsW+OBW8ncfGq4F6urxShWaObLNHQ7eNcLF5V+KfWgbgeCo+hu919WaFl6
lOIIukR5mjYTIzo2xmEoVp+aYjWbOyFid8DvkbiDqGexPCQQrlAxLGX8KScV43vfOi0EAgQN/deW
NvSF7bYDhM40XeV/t4z/b3mC5Qnb1v/+H2ORN5YnxwY2xanlCX/jv5YnhvEf7h7YR0H997iR/cPy
xPkPakH+OxcULsl4mv1fyxPvP4AKnHpIUT3+YCtW/8fyxP6PC8QBwoGcxmB/1P+N5QmQ2Fau/2MX
2nTFuCZt1hTbk7xT15MGnHasfZ/kJk98o6zWu/IpJcTpSBPVPprGlgQ4VNre6+lVGvHtZKfa0a1w
Ls3d1Nxj3WyHBUB0lBfVc0z/bY99OaCfm8NPnmctiOvG3HMQzjtQWPOmNY3hiFrpu+ll+b2bu+2l
s2IBOjSNF9il85V871+Te6jG+LvsjXLXtN54hanDeg8g0gG/x2ZoyDq9MjIhdm3Ww1BOvMW/pFJO
7pekAeYebOOAX9LF0KJ4ge18bwv/W65qGr7tChNxuRb6UgTCGMQhdbA0iEdd7CchzJvF2bxmRSdp
JtdrE8VeTLxxGVeHVOuLx8VJKBJHP/c+Jdyjdxq3yV3HJejzMnnx0bRzS4/MPgPol5CEjQi6sPap
FUaFGrARn1oP1hemUl3NiZNML0VPpVxurdEgo649eqMkMNpzkzJYulFbL1rXF59G/o9tOFs8w0ik
MXejNtjarl7WGBMCGJ1XmSBPGldOPQ11jSVOUy+JlMrmKkroOi5bZ7H54qfQX9xG7FL2u2+k1tJl
wXm2DzIwkz5wJrd4spLJwpG1Wcd+N3o0R5SWJ/5O8KIY0seZuIZT3AfxVFYqdNcs28UDn87KHNrn
rqRcC0cdPlLQejruZ6NrvEyoHlEWquqiKzp1XNryp6nM30253gzZ6uzKxlJ/ABNB/VMxkpOV593N
vK5XevugJ0eq0wpDCSzFmm7z7yiGmpbciBG8m47qi9LT/mqhtP0uRu0Kp45gxXwA5+/ePKwd5BxP
WU8qaeqLfrJ/dh0BaEJ8Xeg1G278oymSu0Kuh3rRjpVePUrf5QXKga8KPHA/khX6u08dK5DNKrcS
pAqdJLXw99UWbgV6RDBAC49kujJyrzyMeuXfcyBEHvyExZY7FR99zqPrpDWrg6eLLqpt+QPt1nGt
Te374guLmjOVCVC1gYolm7T6gqrJp7dIpzooR0N9RiDGP2dqhdiTl1leQ2eUO2xHHvquhKgwt94n
1fXVw6JgctcTrAR9msURX+fp1pcoBagITIBCF66qk6qroobwtCQHGKzGBU3XZJcbmbYrcYh7ppVN
8oI9ZNdjC1ohOy2+cPoyuTDi0vsyica8macGYkw+tlOoDe0zWUxfXZyNyQjksAuHPImDcXLciBwF
EXaEi+VW/qWdqwYtaqcf/Nz0osqCW4bc+XnibnhLszIhzZD+YLE1uRpuWMFi2tm1200/VYm/RKAk
vyvOVRqOSmOr6LXJCxsLqirXuWDISCb0Sw06WaNrBBU2zk2MV9pjZYv52u65syOPra+L1He+IiN6
gqTihn2TP2VpfSlak40Ki+zLmV3tcSHtMXL1tr6Yzc3l1z/gRwgBZMDKtDC47t/UlT/tzOX/UHde
23EjW7b9IpwBb15h0ic9RUovGJQpBDwCLgB8fc881X1vlaq6NLrf+lkiQWQCEbH3Xmsuzz37k5LX
+qZdD57bvg4StCYD3Fc0HDbhhFtBeahhDClnU985ftbep1K/TLpy93QzlyOhc95Tjj8rvK3Qp45l
n8fPzhKnrL2rHIcqzF2W2ExDuVAmSnUR/dUDsO5rYOR76Td7cP0sDu589Bvrmo68aoP6ZkIVRqLs
7FaUIGE9ZVuKTWWOG09cnO5RaPYUBkOfbFNQJsSHeNHil+4l7Z2YafEP6dPN5HZO89rXUdAo8sxF
1YGxZp6rozmsuzp/DJrNgUxdMh0mzme3uBZY6CW75fqU6sGp8+IA1qd7cfSeVLklhimQw99ByjbV
n4jL3cKeUW3pOKdmrpKtMT6vhs4q4Xtnyig70lvSgTBVBUeG8TpdOjd/EbfjTdg0+niUTs3EGEtA
U/iJqYjO0hm2gfr37RUpm/e6NA2/3s+1hMEN3wHpdVE7DYLPv7mag8pBBlbpwXY2N7LW73Ch1F6f
unrP+7Yccmt7m+fJZGNwQNKtcnpzgjqerXZ2UMcMiuc3mB+KHllBNmW7tR27pJjHPBk3B+OkWk4i
ZQjpVTXisq4OEXLerYziRyvTHgzUAA+phKnfEYJaw7vyU3EujZY/TC9jb8gftLT7rKwlZ6Yq1sQ1
Zf7uZCjj7LzmJll4Ig+lkemRm2tOPDzWMM73rjYgdVllTLGeMLu27ugPW7C9rO2KaGb5NGdyPFTV
dvRVUe4dUSBYmPQpFmY3nWiSJ0alM369rP7ghgV8zD4Ufmfs0zUwQyGHNuzYfQG2H24d9rCou/d5
WM1QG7tncrv8U0NdgRKLLRNTR3pUfT7s26lOWb57BTu9eQRIk9DSGk+Z1ezrdqgOZLnppxEQwMto
3EH+V/G0zSilKvI0hV3oSYvJ+jIUnzcf9eaqp54XFu34BIHEOaRoeuJ+1ECjlSLmITQOntSDh6nE
ZAg6jygi27cPFatH1GZmsENCCeeNW3D3rlKphB+MMsXRsoKfRt5g+TWVwnQFB9Xcw2p/tYp8jyEq
kTZhH4AcCbcX90FWf+9NLybChS1DpN8qPgsEQONnlFz832JR+BYBfLlbnr5LbVZPmc+elxa6Q8jd
auy3QCwXoiGZps6u/CLafgabu/Vp4nEGy5OC5YbeTX6ot8yKhOrQ47U8TUs27VjR35Qcd+to7Ndc
O29dcVnK96xmryzeg7G6c52KCeyQ2Eu7d4qCl01YTzS/osF6W9r1uSmcx6z8GtRoY4KKPCiY+L0W
G+U1SEl4tY5lO72bE/vqPMTz2N7jpDrIesaMA0FOSCRJMPZZF63xCVOJfpIN/XRgtmFONq1bZG82
JkXES+6TnMV4EIpJh99bDy09S/JcE2229GSc5yHJu72lgl3rVic7f1+ls5v0oN+DzP8ol+peH8y4
6sxnKqj3Thcnx57uhtG+71v5MPLAbCpHAdYHbTxgJkrw5PVJqlqFG945apxYyUJc8zidUfFDG8nu
KpEdtg5RD8PCSPdvsQh188UvEUmL3P+ilcpMhoHHxR/ZGeYWNovkXVvCUkf6yybWhnM5pElqZc6x
kK55UGWzJ/v78yY7ZDqkfUTpkj5IT8sPttsY8aSlBBEs9jNuDisq9RUcrJXLp67nd7myy77lWv9F
iLlITLNis+5L5+xMbbMPJgI2vGYlZ7hPCUAW13rVfojAu/aO4uFCjG3J/vsqguuKUDxYRByMYlfe
2LPSshMr70knvv1ZnuzfOavxO/Qo62Sc3wgn2iLW98oY+R6LuX7nQauZ0HdvVanuJt/91kz6c00F
c8eo7QcHs+7UYpZ6t3rrsdZH/ir0VEqI0NWe7dp49IlT22XmnN4bg3qSwniiLbrvWQyGdr19iNZu
cpZmv3Khg65n7Qd4reIZO+9yzIsfE/pRs/Z3zNGa61Zx4MG7EU02yindFvXVn0uCProuuK+rEnzB
Vssn3qkHv66+owpOWhubaqvV+nFGVZiQQoREaDYtO+4Zp16sdFC4WG0ngTJ6boeh3EKExc+j5gsd
a9m6vqLf877i4/Yj0arykmK3jG9ddmTWIJdc6Y+xmAl6p/c9xQY9ARoIVoUUuG/CoMxxBLruvb5u
a4IWntNFJo4YBbtL25bmHUXSlIxt+XlK0ye6kPnntBcXj51+7OYgER0HcFdU8lwbQ7djR+4RyPA3
Gi0N0BZl9QcSZvNQKwY+BGhox9ZHvBgCT2I5vHn5vELJM3TyF8202ffhcNRnM6jmc05QGH6eGzW8
d6ZTq7r+eRHbcD+nuRvSeK1ftBWVsuvJegyzmo+DsWpwZLeUZ5zb2S6nswRwUgsS5J35RPxL8MXv
8mw3ZmYbDazp+03ZbTTXBZkZgz8j7mzbmLb0dCJSqKJZbn4AtAm+r7wfM9qy4qmp6F0Wknz5xRv1
UOnis/BLCwZTZhyZvDenup1QnWbe1B/7PjNeF8PdYnzILQ9p0H8z01nuymE9N7CiqrApjeC1n9iH
50BzI1sfvRPwFxG3fr0mvr+toVfPazTxV31CN4b4W0nHu18ES5KpDO9QeoN9YJ5ShzOoaO3gm0Ya
qXF9U+tixBm6S1ImjWq6L4IObWe5fBaghptYYrzAeSZXeQUekN73JUK2vvLW/cpKmYydtl3LaQhi
qCdyvw6b9YV2kLmb3FGdjJs0MPJtVmISQ8Bw9BmKyxL54+yqeKTLtJuaQZ6GINBOwUxBDMLj1TNK
/U3NphE5oO8/bZy0P+E/ZuSxYV5lda/3hk+rGm3cFLUC/4GOvnAj60Pq51ROQ2w0DTI6Lx2uFQjO
eMGddS8DE8ueV/S/zdaoIhmU5rW3xn1uNE9L8FY1QjPDscbZ0bYfhqjJdvSkxk6emgfzBlncGvkt
aAZ7r9Ys6MJ0TVXY4V/be/piXQoyvSJ3MOwHhPqfCX11XtvZ6El7RDg58p69reZNfO24zSVFirlP
RdeTo6Q511LIl6J3bjYM2zkyda15WuvPY83zlfZLvBJOd3KrqQrNgTBaYlr9s3l7IyHvfCqNrnyc
LH1BhFAaMTqmBytDLIXaMVZW3Vxaz1muFObLg5yNIBmn5n12hnQ/o9y6dHM5xiT9bCxHmTp7zHQu
hUqLOakZlYBW3QrUh+t2V6EVZ5/lrD/AUoAdH20iWBCAmvadMvr03Z9aeZhxRST5nDq7oGXL0ZXn
HTxqwsjzhBEiEQpdfIwnzeBe0pnQn5mB+pEsCffRyoL1IL253rcrp924wdH2bspgfQSfaj5xUHO+
Wn4/3i36lE8cAi11L1nTWYmE/V1rcEtY9XzMrE4mkrHRY+1+ExLiQvcgR+NbhgGtliRhPol2jHz3
YI3N15U9/VRveHWCtqsPgTfIXUCbnGOnIogkkI72CPDdCTN6rJ9Q3+WxxiDyG08krCMfSUaNAvai
TXlsa8X2VJCT9M4HX5wXyyt/2Km9AHLsnb1fBtUL8A0W1gJJttS3FxNWDEyMdPkkaiN4b9RI3aJM
+XmZ8+a4plbxpbfRj25BarDszGClYIXV7WGdjLhsAcvPk6y+t2TY5tHIhJNISmVsZdRP66QnmkAy
Eqa+RXz9jQYa2m42nkdhZWbi+ppu7EdyVMvIXmztaeFQS12H7ejdtjOt5PxfTZ8zIBZNKPSlfWrc
pn0oucd91XJsjMCilZfVshUOlEYa9zi89GNu1ahGV1/WgrpcGFdz6aw3Ny/qu6UyF04PBq3isKps
0UeNStXztDRqiy0uibtJund6blSftM6wj7WhbU/1MFCZGl7VHXvLb4N4EVDChEILECrZeg/2Vjo/
0kkwEuRIzCbmt0WkhtKlQe4U3tmznXzfmtBSIymFH1OIml+BXRITtaTariRb5sC61CWO1Kx4NTaP
YqGlZCoQkCuvHU96NxHaRzNDlmcXw54WUb0HX7Nge6jJg3ptS2qLupHD2exTujWUViHbXODRH3Mk
uHbPR+UuV5HHBpa2vZn6H6RAHecpIGdpagkUIDU2sukBnMQEZN2q2u6adcVyhHJ0WgoKpkI7N8J6
6XsjsqUJqSuTu5FyZMqG9BHQbnewb05a2bRDRHQklfu28Cf3fbz62763r12N8TwnAdBMzUfu4mg6
47vtenhL7KSYfBFPrjz6PVYFvGTu/C4V+buesa8DAmRTsKm5H47qLuPo+rT63hA7jhY6xDmAbwHp
wrZOdm8ROXnFFqPyxoxxbNRJz7REXz6VlfsIwTI2a7XDa/Vi63WSy3RmNHRQ1Y9yYEObbRW6ufvk
bEP7QmU47/XF/w0jCMYlneJ29h3saJOV0xWZ5XZ2heueAvIsorwodr6efVOZ+GEZ63qx8/LgrI6K
0F+QV2biwMnt6hPdC2x49BRDOKIiDPx17yx5s3f84NzooLpq4Zx9y/nmD7cz3ZwL0sX9gBO8jjSA
0tNmT3jEr2dF5Gj+WE0O316b10/swInXrUtkYCI8eMoPUZHQ7zBpVgpm0Ryi7uvbguegJEe3Vqzg
tw07dF3Oebrjf1hdGRNMD2hzSOoAVZuPYXDpSX1uTRktXRpPJYV25jw5TGUKWii1Io0sH76bi3e/
+caVSCt088Frgxg10hDFPQGdc3c8oB9QXKzw9jy2eMm43HrXZiu1iZ/xwa48FQ0TLevHAG3YXHdE
kWEvY7LPq7QklUUkl6s/206b+NC2zcE5L0H2xfMPEljEJpEaecHLpt3aYv7ZUBhSUACAqQt7rztv
/owAX/ivaec8Sc3IyOtiIjpq95Zp7ad2+dBFec0K7ng0F0oBN7HX5Qu5HCHnht1SeWzu9V2RXnoh
lnDI05Oq+idOqnelTX+4rdwiaVL/s8wdFW/rbU3PnuZmwhSUE2DQpeZxXVsR4kCOc4X/z7Q3dPra
vikYoZVoHMOAEiZse2kf2fU/FSCjUpqO8bxAXNC7p2WLs8o8GtT91Ihxqzsk1GCVYmTFmdFZMH/i
6eJpJCZ79k60agi56z2Wnx7avtaUhzEbTy5xhvQMof6NHelfGpNKvIyr3x6U11xcvT6s1gNNR479
atl1LbtJinltVQ3mMD4aemDjqSqpbxEBh+PguRGhnsuhX7tw7UgVmJF4RPT9HpRf7YZy5F1DTTDO
wRzSgwhplB3nDP6Zpp6wf+7JCogz90Mpn0KvT9nMg+8ekk6rQP5clT+6PqVXb2/jVW9M/bEf1jn2
BKlHSs5ltBQkQWIqsuPWNvNDlyIzA9XVhdRBH5U58doInu5Wu7o1C161YJya5xhLa4rWgsnoSUgZ
I6D+3PefDB9zfhDcM7WPZB7sSBLponkqd0gKb743iwSW/BLkftzOsCKVncbwogJl4GR864wfaBs+
OJyrcDBkn2iD/1A2VnrMnOVMCisvvJy288J81Ev1h3qU14JAvZBF/mujL/dUIMdaqbdh6S/6+haY
w1Mj0dLRYfISNXAkAMDwVuTFXlCmuB1fSocYpEr7Uz6NbLiL9qqZV/KjGGeg8NenM6TL0K8RdUF4
MnUAsvVlLZujlvsHUo2zc8//U9MRIw0orIc6W3ftvNf6i02fikOQffJJu0yrV/oOYZm+SnU3u6wo
3vZsmBNN/nGXB/uZvmg3Yu1dycCjybLoXpTW/pVpSiimcyHfWIpCzhxYgZho4PPw+qecE+liq3h1
sTpv1oPrvGLqjAzzs7N+LYdXJi0Ue5SD7AcD6267LeeenEav2w3++6BrzNcNhBPjQb8dFsbmbtTo
uaGZKRvWNOrJt0UbjMhvqzOpMF7Y5cHyMtirFU/EhSQmg5qoMv2XmbH5rlnMJ9ub1qsceuoQE2fO
Nv6wF+9UAwO2zem+osTbBfiYT3bHmIHzS6wJ3zh3afWCWOROFtqxl/ntqW74ykRQUzSSaii8drvY
WORuCOO4mLyD0ClDGVjj2PAfi812E1dbVcc9UN+tbnY2jekLjmi09Vo/eVerxuZJhNrBH531QjvL
rh6tavzBFkT3w+MkY4vpgpgQW2V5W8nH1b9Pi3HZ429BlF/S+GD5ZZjxnmbZTAjINjwq/dXTmjvi
BsIKg2g0CMu9z4l0OZLDQQt3erZLusMuZY2UbB3LZsRbmr2Po71ePOXsOFszqgNC1a1h4LgeQKj2
YpoPW89Oa+7LvFwJ21mCHaoQlRiL94KpJCb166wX+n3XfVL9TIe7fik1DxPjGBMRQxaDbjAbsHeq
ZrjWbLem6VjL7NTghzo4lZ/uaIUXh2bLyGMQg3tn64t7LMfumusOzdwuFrp46mjk0mZBWRI0wWON
w5taxln4WY5iGh133cI7k9b0lAJk9e3Ny6yXjDgGjNL0kIvqmqXnwnSmQzWvGXVIKrGDtf2jEXjv
RZ7lx2EgwsHoc2ywKBBPuVdGgk8hYvLvXQNZH+u8xbG2kxaxkcjpvrb8WOiYlb7Xt0rGjqmemt5r
kh7DwNOSCn3feeJs+yWKal+PM2dI5qyhruuaIm5b+zjb1XGWuHdskUadPXyil/0yjghP25t75xZt
EzJSqKIlmMnQ8jkvYUTTOWv403iXcY5+WV3iPHEDcTT16qelCD5qZe8Nc8YK7ud7WHhva6Xd0V14
JRLmgJXpYHT+40b+azzqE02sYKbh75w24T9anPSmgcktouZQjFae1HJ8rSXBIKhBImsbbfrBOTZ3
oDFXYxjNxLHVnOCp/U1wqg63wu8PW1t+FWvKodFhC5tLjlqodT4K/8Pb5KOHFIkuhHrB/nQFw/3q
UzxqdOT3ucVBKgNGtaO8x6QunWON0hB3qy2inmyhFJgw8i1/q04Dwc77YBDfKp/BnriBa9gcM/0Z
nNqx2RjKtwSYRvrKA0heJ9kUPPBpG+tZedE8lNSUB4wVaq0RJ3cuTnTd0p1q53U/S2zGoOGqKLOt
fbttkXB7/s+Kfs+d1DFvpRZt1aa/ZrVvhIty72YdptGIjTS6FS3YsHHnNyAnZiavmE5vAzj5yOab
h6SF5RE4XXcvG/Wjm+haTC55nWlpGbttyIqoJ4gpyVanvysr6z4v1Eh6JY9xP/r1cey7+pRJiyWo
W0i2m3rikgbLO7jG+CUVW7ejh2HGqk9FrA31btGMZ97Hhz6ne0Nri0QxREaJ3EYmvRvNsVQvl3cY
Bpjo1Koo3np5VpVefHd7G6ytFP1pIykXLybBwUy+zV0O0wunn+4k+TbluNKEOsrFGY6a65Mx29Rl
1Jb97cRXGCAeiim62Zxia1kGTHdoH/ScfuyUNzLpM2LMlvxNqznmIZ7fGzMKBNNSVeT2Wh6Pfvee
MUV6MKlAYp/+1JO/2E1CJ6mITFlpsQK+fbU2mxFGOxMtVdzwTEHxvE79y+qln6tJ13Z2vwUXTovQ
W0YG4TmOO4Iyb2JE3b221MTYgvuzBsrliH2ueIXo6l+GqXOO/USLG1kYTedVfzBvk+Wtq+5b12z2
eTC230e8gofF7PWLKbPg60re4FtbNst7rjcbsKZppRWaMRCo5RdDa1yqn+2uc8X9KswnDTAGfVr+
AL/d2udFWop+KEMMVKdhs0gc2EbwveysWARzk3hmj3d7rDkP5WWAYIFTRM3xHAN9wTJiV7AzPFO5
Txny1Lj2ulcXtglubR+tAY7nZFj87ZA1wfoyLoC4fBC4r1har7Wh51+Yq5C2jRM0NLAb1y6fIWEU
+znPu6MHUjIixxF7KrqWFOZraOH0pC8FiqW2EhSH9VGMqxH3lsqPrSh2CL3KWyPs2qZVfw9d5SN1
iJhACMGKNmzmECnBSQKfxBAHXX8K9Mua6R8jDQWhGTsN7ehoNbd2FW8P8vzFDKfJsrC1O8+DDvOs
rar2gKvf+l0k+j/SYv2fC5a6xT389yqr41B9NN9//ClY6vYTv6usNIP8KJrGOpGQPN4mmqb/Spai
z/0vFIm6HQBWR7gOFfr/6axc719kN8DZs8ljohK5SSKH36OlXOtf5AHA3eRnUG058Er/SwH28Lt8
6ve8r7+PlvqzN82Bvwt2CTsOGjAiVG3nJ9fW2q9E4k3tnHiMDfsWvcUKIofh/cKTs25VVOndr8ih
f5aX3q55i+cwebF5w3zduP1NfzBPTK4jWHK7gf7ukH8wjG52hjIeG9+fH2al/4r1xAf8Bx3Z75ez
YYjBnCB5ha/hz5cb9ZG4NksOSYN0fj/YrFT4UCr4Fp37C43p316KoJobEtOCJn6TtP3hztKpgqRi
lEOSGRoiHDBDON+nldke7OIy+cNj9p9f5R+Tqf4sUf7P+wosDChIlA0wuX++2FD3LWi8diDWpi/v
BJrdfc6m9kUyymFspNy4r0zmsqY79Vcb9Nkvrv93X+NNoKcT82AF3O+fr8+unLoEr/eAB/363N0E
30yFEChvU0Fxp1m/8ND+7fUYi+nEMCML/Pl+A+p604RnlGxpymhtk/LqLtZ81pXvn4NK+19djo4m
g3D4rdZPCnCJzl455Bsknad5MfgUGVP8m4yofeegAr86/PPX+Xe3B/kLLxEkct7827//4dkZ1i5v
bn6sZPUXl8mVazzoqgqutZnJe2Va3S/u7+dnFZc0AdrYpm8rEHD+n76+yqHLaJeotRoKqgeAIsUO
USOmAig/n//51n5yIcLo/elaP2nZA/bNomEUnExNMxxLPExgNMnKBb3ehFqWTRy2zQfC9OZHuw30
c9Aq+zbvssz/xU3zwMJIvFF5geD/+UNWxYo4kJCoZA3IvF89DS59IPIznXj19Z9v+vZ8/H/56r/v
2cT3CR/ZvMUd/ewO8R2jy5xNyMQRNzhQTpnkbMbyPK5tFUTDqL5l/GCdiAxoyD9f+ueVAYuEw5Zz
E+nCSnKDn5ahzigDpn1ZndSf8kS7s81oetf20xpvz/98ob/c4y2bxsHXwwuCmdC+Se7/8Mxavcbk
UwYi8WxkJSZF4T29f4QXnodWtQ4y7wggzbopoJBB/I+vzYdMAiaOE5yb/w4O/sO159y1cq2lKWVX
c37Gv6UfEMYsF1+gPpKZ8V0JezxmW/MrX+NfPl0Dyw/eE1KedfKwf6aTI4FrCEIVpHRUTX/gIjRn
GLGeVijtCBdI5UCEOO/ljObEyiiD//m+//oyGSanAuyA7GfsoD9HLzH2DDAADCIZNmfbmRkDC7z8
dmR1hAUlZuXSwbFW+pzuOPqHlPE3o82MAblos1/sd3/9/m146YjFMXbduKM/b0FVA5JslF2ykLSN
Trv4ntutFUlXNHuDCDZmz02wU4b+K/L031/Y1+FZ3KIxg9vi9ocvP1XTUKRG13G7A10OVROvzoR3
vxEPcJcVk/26rPOTu6lfUaj/smoauMcx7OLIxOPOLv/nC+srwZSMQOAuFf4QawsxfrpPAh8qT/0X
2IC/uUefnJ+AsAR6JH/JCkFIUYwzVLmkISThogSKycE152NXB0giB9OA5zX4z03g5L/Y2f96Zc6e
PifDwCPsnRf7zzdpKeUtg67qxKpBtaSl1n7O9PJTt9rWwWq17GSPPOUoCIPHf362f94DyRqHvsDX
6Vi6h0P/p+eJ4alW8fuRmEpmlIWCMa1vjnWG54XcOtCO/3y5n1isLB+3ndZkhMduYJNH/dP18lYz
A1kMWkw1vX1QjYEoMMUIXgY60cFf0v6Sah6Kh24uxCXbgvzqIcX/OjI6TmRelSEOQ/vYqW540ex+
PkD/Ub/4MlhRb+v1n7YS+A9obP999uG09zPHw/NTOWYVVLFb67KOdGfuty8GiJXqN5uSVd6BEmuW
Sw1pQj9nY15Y6PNuAfFYIqxq323KLPYLpMbqecgRiztwtnA0xvqUmvkXCCE6aTsWn9ZzKqY6YJg5
dLTgZOtAjlgaMRygyDfOl9lc2+ZAj2crY2QhvTbS/CFfOqm9Kt1OvrDq6jBZhq6Y2nXDuCNpuqrv
LLTKHwOgNvctHQeRXWHb9V2cttaKzJXQY7ho2jh+pS+5midNZPOnbR0Qm2B8giXY8NjlyBUlXipr
megaLhZfSW2WpZ0sFvnaEDJbFG2WYIhatxzSdk1grPrL5CtgJ10L5shpkONnCyIDn2atE01zkL1S
qOg0vOrxNpzoFGAE8JbNwyYsGvyakIEed1XtUttvnXaRvJC4EsZ6+Ajs2cKo6vSKCSvb+1FmqLPp
vs7UzpuHbI3WE3MXiXc77Dcn/UJImpxPWa8tyHeW3rtbfMgPsaImYTIIdKjbl0Ha9SwpAvCbsC2t
ZYjUMOEiN1TWyZKbNzrWShLaAAz94wbzAdDmaSPNSuwoJKUQ9BhpY49crRiK5QP98Xw3tZ4LQlMb
0/l+npcbFHHqBEbsnAF9tBodDmLO7xrYpdy5GJukH8Dvg0HkF94d7eT2N4AJY0N4FBGyx9XVxini
vnO65PRQyU7wc0D1ab81F8/QBTAroXfyJDJdS3SIudq+d5wx2xmbRt+1MfPajpxxBUmIEt298whQ
telHjTKPO2iZRRL4cz/DhzKJg5VC+OZOuYtXnnK7QEAktHXYsQFbaVJwuIKdUdeLio1VMKDQB5ps
WLwnAktkkY24A0jExPQhScurFqOdjoHRuvnOXLv0B4olBTVNJ0a0CMpeJYAIsyAqvW1+sTDypmEO
EljEtQIFj8ReS+s4decW/SFjs8TuR6NBbQAQcGczZXqxmizna+hHvM7rkI47a8vH9okQca2KjdEk
IE+H0pqYTrnUZ3R4eb2vzWL078eWSSsTpXa4Q/NrZWcJ3eAZzboGPKEFHYKaVU/9525s+ku30cpK
AoYkXIG2Il73Yp6Y69QrTsVG5BZIh9VALt5MRbufHDt9sKt+qA/s4QXitA4aeKTLQXIgrTs4cw1b
EASkpRhZ7OlOvhpDkH5ib8HHsgkd+rMVpGiWl5T+FQhaIH91BR+ZeZo5MUHJ1varmw3sF5wUNTv0
VLDmu0Yv5PyALqXQH00B0z+h2VA92iaKqb3V6t2ORBo0BlXetyMfhz4FD2vnyuCBAoQGczfkVndF
f7Q8Iyw0ylNQ69Ml7w3RJyYTuW8LAxPAFcs0p7Hjt+mxyRfErQunpyIKcgPjPCw7E5lNpcN+LB3o
B+AqgRXHTVBPa1LjI0NziVaC6JvZzb4Xo6lvSbb55lWrKERipjviMBMRFaCQ9/X7kc5rWqB/B24r
iSRMHRGzmlDECFwjY6RXWK0jDO1G/5ZpOXjBsRuQyEEsY7ziS28U91Nn4EyCNd6JU1mrbjy2rWrQ
r7de4O0Iz0YEkpmVUjtn7TCMVHXg3E0BC9prOZf2zHEAefi+GIEOPdmOdObYrnRiV9bV8X/U+pzS
cnUpVZPcvcEiXaJ9wqUY5joarW57HuFfMc1ojGW3odxoaLF7OAkQwONdgQZnEL3cBFsaMlzp9CM9
5uK+WTvCF/FBZdb9pNvTJ0/vPf2Q6ZOC65yJl9Rf3fca78kazs0wEP/NY0MUI9Nk5Ch4YkOxlF0Q
DhzN8phsH1smrrcoINoLIyaS0LC9QUTPu419RymsTGvevJZZ6qxJnjbFg9sXDSBrKVYaujWdzKST
fv28tP7KArq6xrPXNNm3IZjR6HFEo3/lMl7/Ua6c6I7At9r1WPKeZzviEtdyv8GIG452UPrMJYSn
YheoK9uRn2c/6qyU8HB9Pc/2SM+81wCEAOM2ZZQ4/Pw1hYdeA81BZbVNEwzRdb8MY3NyERTjem/T
8RkQZQFdWmjqvA02MFSgjxWyRhAz256gLbQ8Tetp7/2wbb81tbUggS3gvh2mLfWjYZhMRhuNQMxB
Dhptdxo5db7jkWJZygC/X7egVwMqt1T7YQhnfMT1snZHmHxooSwPKWhhdDr2qqJAxS003TwhuLPR
vCMOr2ILbKDcpZyhi1ANFgA+DkrsRDcI2U3WA14/9tVN0ShcqyG2up41kKg5hw7ej9X8qgTpProY
gq+OAPK7E0sDxQfrndytXQ+3cWlrFAVlkG9fQeBpXdR2DENQLSisiwww3XtpyhVrWevOZO3pJUPr
zF27MRpThSOoFsNJtO33zOZYkVhe692RFj3QXK/LjymrxGlwRPMf7J3ZjtxImqVfpVH3FLgYSSMw
dUNfw2OVFItCN0Rs4r4ZjevTz0dXVlcqC13TuuyZASoLSChDIYWTZv9yznfM7TLWJNZTnVSv7lCQ
oGggi7zmFuwGnE2z/1qLtiOMo2Utt5l6mxUxyUSgoue81GxeiLQyr1LdsjzMZtVdCytd7mN/ap+L
mQVeiBBZqq+zD2z40GBUbTd+bMXvRh9L72D00koeCLfNb9kxFCMUTHthXwqekdLQKPK3GQPhhfLi
3ttFXoTRDth3cD/zWAv8JqbrogZZhyBLnqut8ob8LYoyTByN1SeQaiVir1M9TGvJ6VD6+AL+bjhS
wl3Oft8XF6WYULWPS5CfTG1Nz2Mz28cGZASEUIGYbVPwgZfbZq4qYzcg1niIJ3/Y24LDZTeySvuI
tDliPsEjM24ZcgV3E218clz8wWIYBKkD4Y7BAh76sz8XWyomeaorQ5ubRZnxZ1THfFqdZK+BeX1R
1rVneV23L/oG/9OinCDGNiBZVInCquKD5RmJv52E4zSXhtVVKYfsgMrJRYS2KaeJ06vwVCWOxG2y
jAp4oc3QXoY52dt93MynNi6Cx7FuiBKUr1STwrkmfymtuapwATkaHWC64LZzp+YJIkX6WIl0icNY
1bj7deN3Gek5YnowEO/txJDK+2oBArsN2gh2R0L9/T5SiDKY8RL7vjKG+B4dT1cfDUisTwuxgM07
onTMgkIvzh5c61ReVyD40WqwGod2j1Qyp7qNW33VsY+/QmjiNreDq9pTFuHo2Dd+1XCK4e0bLxa8
Tj6I35koX6P0kIxhRIVEODirs9AdvIrIlbpGvALuBYL12BIzzlqvUPsk0kZ5owZzSPaSnQ6oBq8b
+mMztlh38f4ATCa7cHQw7ApRXhSNXEogsiMZigzCRsxAboTbMqmUvKTk1ekxU4TXhpAIIHwvttQv
wUy0MDTf1VeQomi7BK1gdoc8ViWVjYziI1sLB1p318zYgKbEORqjU3Oto+LsYfha3avh9NZbQ1Lq
ij9EjLikrnK2Y88emRxMUZK4wQrkHt50OoceeQfGptBspcIFOSnqIhEXEyr8vtz7LnIaAx04i2El
eWD9oB0xzggStNAEJQG/obl0a8g7Ve7G1rkcdtMcyZ6xZpN9zlrNmWi3FpzSjovxiAu7GXBbB3zP
arblu06FP/N4ztObkQjUNXxqnHy+GHW6TZo5m1gg4t/ZWsD3U8RhNVzPdjBW2Vjhj3o7lrYZhcrP
nO9OlWYvQ85c5tARYoIyqw+q67SIAmDpjZ86YT04xVPGjKMiUUjxhqYS0jpTo9G+IF5FU3bCHI0o
Jy2BfwZotsBMVPpEhsgWpCNyqbHa2FkO778KpraiEK5UdiEXyz+YrGoD9Fe5q2/RkUqIpiAWkA2I
zqAKGcnvTQCbxFvWC828m2cDPUiLBeRp4O6atonCutGLCQ2mYTVwsyeUyjBXc+rM01QA19nZlHpI
6Klew4Ggm7uk7P37eDK7k88SFH3uGNHoeeY07mvhGuYOhBE1pL1azynODC22KCaqHbjn4lgZnT2E
vdH3jznzCZ8hYtPbyBMwkB5qC0HyxubHyoPpr5pA9DWNt2sw9LxnI5PAkzCqzrzM0rZz3qXU81EQ
ptnvsiKtXiVyB7Hvo6l8y3hKeVMIeOCuqHyn2eYjKzgIxdx0WwgnVR52ghze1T22HPxAI8NA2Rqj
OiRdEot8NWX7yu5ZkDejri+MmcD54+CXxhs/U1wMrl/hTFQNvW9YFUNwmutp/kIX23OBL6jwCeDk
LbMMe8pujQUUr7LLoAqtNl4uW1diDexbxxjh5/vACYpsqr/kAygv/NRukIRuz+cRAnIaFatvsdzW
CgI8p685PgwZdQJfjiKHPxLLfaLuokfDK1xFxgcTzbC2bETHAp/ipoI33yA0gEO1reKF0jeZovKq
Z3iAQ5cd10NemimPSSw4/pi19iF9TGqHdlHQnU28tuoYFA5CumXUlHRJU4HEwSdOxWLhLJgozz25
7zRXjqKl67d+YRMIglk9+eqWOFMQeqbmQyFLNJBtXMtdP3cDu/2og9Qwt0Z36lI3CC4k2QJEG5Ym
jFxUv9NeN4na99C8kCZN2nZ3lgOiOXSJP0MiQWMEg9sZ/RalV77ASfE64rxi1vis+yvr1eunZNwD
Dve/ym6orlKhyb0wy0RGmyTJJiq8eg4mEA1S21vHT7n1HMYi8S17Ie9e9Ms8ojUDGyG63hccbLYO
QoqC0kebxuDi0iiLuUbVBl8rTAsjGXf1rBFwNYNubvDI9fMF7JUx3rPw4keXdiiNMNPZEjVbm/js
4OtkGTb4YGpxKDMvQXgfQ4/kJxpFXyXg6LVBBee56bNSdHuXkAt123tGl34UKbmLoLB6zuptz9+K
fYtNLMauL+eWBy3v8uCizfx4DhUWJ5jE5ABgQsiE2e4KsBTLmcBYMgLDwO8RObvct0ME3KmW/fwo
TVyIe9eKxouornDYGRMF3WYinfP7YjfGcQLfXIZenHEnmWnTf4i8W65io184RpD0j1fpQhgmEjob
hWyR1521TSk7pisiEkuEyZXfI8SyOhbQteQYBiJTR8ZFI21gzA5JJJ8jc4JyVXN7dLeVwQ0eug7q
ciSNfoKCjouMdK/M9uMjAFpWk21uBO2+oDYetl4d+Ol2MRRc8whgM6WZiJ390M9uuzWcqfwhCsO/
bgJ7sff4LfhITCWAEoih9bYeLRYi9pgZMYk1zAtDHoPu2WccJncSNw+i7G4kycQJ9AikAtHsd7n4
VGiTSAzvYVrK3qX1tq3T1C+x3GTsij/7M9B+fG9CzRu3B8ywJaha4xuTeFKvAm+y3+pSwb/gKM4U
+rgabsdkrZZNvkZh1nXTzNpMNZc5NhTIWHtuK/zXgyZLln1TEz+YVGDGRlSDQhqvOwCARNZplmHL
KJMDOOcE3kYpgVjErTGqzVKaBirMOUr8XY4MuKO1UHaMozSX5NtQel7kZHEn2ywb+2tmCT5qrika
UxTELnAgOAUK2b20SxurRIoono1b+jLZXX+TUNTyotaOt7LjB0ILmW6kGY20go1sYcJ8tMqUXj2y
pukKbxNOAQy2/tUiDJ1vMq+JfqScvK+l9uSDMuBwbQhHIN0zFQPLj0U26ivf0p1PyNXqR7ID1RQ6
XhK9JzPEjGMTzIZ9TOgkuVE6FzhI1bT+LRXiMh+9IS2nOwJkEGexIySrOxPQOkhSqBRnzyJJbiky
3d1kXZzgtkfo+Opb6QqOoDL7MObCfzV1izGZBEGmFpNErt9VHriQomDqclkzuEnQLbruVRaz6z1q
z17SCxgg5qPiynkSAx6BcCbS5AHTsPne+tZk3zRtxYhsSFLtbE3BF14sxRgf6qaNvT22lQxRYGyz
PmZWpkOkW2+s7g4N1429GWIHBgY+2fTQdw49bK0o7ENEbMudh4L0Ys7m/N3BGBtwMxjWK8dH336h
hk48QiBmn0QRnwJiy5wh53mnHUt22JipRhgNzUwWWQW9x50RTRu6ZtTuTMjMnds5TGw6f+GDFotn
fO9oDWmYA3yPB39GCHeZIu80QyIPUOgHI0UUYr6GWGgs0w7tKRj942xi/2/6lGgh0ykmxomOmvcw
T5g1MHvEqN2Utk/rmi8DBAJS8L6VTm6QceRwG+8HazBf+0BwQzDCZDHlogj5mgHCkJcY9BDo2ULj
5rOyYuSJDWgkLz1wk/u47bFI+wQPrDg7XyODd9Z3FlPYcOJiKvM9z4I81jVJIhCFnPy2cJaJOqbW
5BVncWdHB5tYKmefZEFv0JV5dFED4+LvHHXY5Hge4ps8D+IP34gTNJ5ml6H8MqqMj6wlkOiAaj0w
SQDnddj0gjiFDZkmRs0eHYwF060h6HdstmEq8DFu6h7B39FqHfopdGRRsWsHHQCbUD1BorHXogYs
C19hwR7qZ7IqxLL3ogFt7eo/RSSzeDC5Y4kbnxCL6QLEjWLm0Hplecw75nh8h45zCFJL8xjjf7cu
goFD/ysDGxXsykWQS4E5zBH7YeldiCOxTtYokZrctNxK5hR1fEfnzklhkV8g6hqHsI3NYuNFfUvj
gmHWYSMwDMWBh07fmsy/Q4tcBlrD1FoNfssC1idqMP/PS9IxuZXLaukwYgzCDHjLm6TpE0ZRibs8
MsthkSVN6BTJEjHXMHEif+tEy6TB9pKnPugHd+NmHoHWmj6E1D8MHlU4F6trQjE1hq45zAMTSUg5
7xkHFkMlX8wHvDpICX1XtocxV+0DPx2rwR1SJJcNW6Mg9IdFX/o1JVAI8tw9cCDQyQzjMpGiVBay
3iJNxAVOx0c6WNGgIAW97KmIfYvtk7zSUxts5qXtrf1kNUzeK8pnOhqZyQnl48Jm31pKy9+wgxz6
K52n862RRlGwJzXW7fYc9EN9BauklAe5AIg/ToNZUtXEWmKqdVOl97bVtM/Mc3M6oIWsvm08VO1x
9nlcgB8SJH0wWru41/BtyqPrxqjxkeFYiCF7+ZwzzQXlbZjdZ89Rbn1J5kZ8zc9eg4aTkXEbAc0j
H4NLAQV2nhBvhbmyYv7cReIqnaPYDj0XXBbOHoAjO6ZcyRJqaKprLpCN3bS1y2iNfV9t5qTW5V9g
WyR0ISBAXxLwMkRqVZFPIO3oDI9TCgtzuyxYkKeFbdC20VJ9I5uMdntm7hBBGiJyait9t+q2SefS
YVlenjLkrbv8u5qVRTs0dFV1rTMwAGEdLPabPTTJ6kOr5JuXt/a9QPOP8YtZbw+aZ8JJnMV2vo/n
xPnwOwUIasbC9ORheTzgdWKUGEQGgtvGJ0uCC9KLgCkleCBBMFG1oigav6EzGF6ncWROEqUIqY1u
bItDCQGb7QjmTIHHlt8ffEpB/98HReERJ1cnsFwNNlwHwALpKfd8FNFBvLTyWHaz+yWgM8o4R3uv
u0volC3GQURFMeBevrhBlyU7tN91epgFKpZrqj86FvhEQ3QpQMlEX1L2E90WY7U5/mgN7CiKj9Lv
/AfWLYG7LWZWkYcaRIRzacxTlpDiA0bhpp+mYb6VWdYEX2pb5f6VAK+jv7t54GA2IWMRqlqadXeW
m5eoToUFDfD/IA/5l1WyE0AF9j2w+1KAnbV/3WGLspk9msaJnIN0vJg0Xg0TtfuOQ87Z4575PbQ8
q2SkGMI2kfpYfGdknb9+P/g9nUrYJ2wNNglbgcT+6IkiO3aJT7QM98dPdcBvKWmv0zdVd/UP/b/W
L3ur8ZmkcaLPctB//tv/OL2tjajiv9bbnj5U9zH/Irddv+APua39ybSJV0WTiNgWUM9KHR8/Ov33
vxn2J2ZTEkEFB8cq6OOJqGqlk7//TQSfGK1bJJjz6aFAWCU93U+1Lb9keQ7qSN/3+TqQ37+jtj1r
Tf+8yYcoK/kWwao6MEkE/ovIL4t6jmglUF6v5FUySuqOZEGjbnazGFnFFXWVPzNK7o9QWXHngtBB
od0SkIoVf5zeu3zEX66gsjHTz+/RwZRryqL2vkUjpr5oUgrgdVCqZwSYL4IT7+38s/6tx+5/3gPF
5/lvHqiX6j+uX+aP6tdniq/545nyP6GOdhHDOIGDkkva6GX+eKaCT6twG06mhdSOQ3IFcv7xUPkW
Tw5RGMjiQPwjj0Jr+MdD5ZufpI1wahV286z9jnx71Rv9+YFCyghbf1X/uia5xX9NvklF3HStwaVX
AuUjeLSe4wtSNAVSIT8/JkVE1R6Dgx9wTan+po3dPr00F8wcIXCbuDhyMTF1jSPQniFbEPqwRI8k
rxp4/BmC+EH6NLjMj7B8+eP3grGnv090NC3sFE3QKZNl0tNndswmmIBPTeG7mGFjN/gTzXT6YV22
7FpoVLFaIeYIerqZwwLyuA0r0VQv2aIX6pco679qxEban+EO52lnPoDSiNmXpEF5ORrmorYOy/99
t7A3IvONod2uVF1yGj03e4N/AZSFdf8mI1Xh1Exi4hb2mv4RsS15bogs20MHXhM4lWkVhyrQ90GV
lsW+Zy7UV4xDuCStO2Gmudigd0wOC06JFxuL8QyEjI0pGEP7ZWoy/b1ihn9EocrIQVMU/z/wgglu
u//6Bbv60Lqu/gKiXb/k5/tly082omePdBLcADzN//l62eanAO01cksf2T4gNA7zP94uV34yUYpZ
ge1RBbqOxYvxx9vlup889mCMFTjsLc7Z4HfeMKTKv7xi6/QNeSPnNv+QWeKc9Zh/0hrmk0+KLWoY
8gHc6kcZ6OC5Ktkpbeu4PxRoRj7yamCqxjBSPkeQofqdnPvpepVYiD0xPOLRY0PYhIZlKCy/GXOx
3cwq/pAtDc2ckj6UEWx7PoA75l9dWIsCbg8BOfVzZHkuM2yebWgJU+9b0EEGu0VxlTNsgPDCOhzq
ZL238DbZl46mB9ys+WP3/NR0TjrlMr1NolbGoXSFJharkbTMMShK5pfjOBeIRaEohKwCWiBVbWrt
80SYeKWmCHFUVBbZN6eQeM+Ft9rRu7lVzc5xEscNncFwXop0IpKTtFvB0KUWyjzaY26cqGzn0O3G
5W4IouoHizDjlFOvgzprpy9+sajP5ErCcDexK037Ep4vAduMF59mi/cxdMCs4fkt5xvXniGDMKCA
NjrDmN1N7HYuAohWJbwwCZmxQhBHlcy8f99CUPimYFMn4J2q5mXKO+WFaB7QgeSOCSKLYxlKYzIY
yKckKop3NRoshRc2TqCJmtS99nuPhWHbwrrc0tP2PxI3Th9jwbfB4MdKdlN1eALQJ8YJKX/maFxb
DHSJMYYE+jA3AtJ1UI4gGlNYIGHVJy4jEtkt5TYlUk6z3eriRw0Vg1CEsg7agxqk2WLo8pQKG68e
9QlELLhIsYCF2VVFsuIjcoKhNxGj0YtxrugF4yGz3vs+cE5OY5QyHC0YJAz5cwh0BTFHh9bmr8PH
6zAOg8Q7uftmGfrTTHJeg9StxwSeUxwLHOQlGhqwBFAomNg1inaotyD1yTYIJ185IJ/sYdvXxuzv
kIyVZjgLEii2JpO8q57VT7UlkZ4/w+C38Qikyp9fHcOtvgkwFjwzzDBfBYEWLD2ExjHSCwFPRbNc
ija6j3iU1JwuaCvwB1wpcn5J4k279rMwfNz71mJWG7Q6+Tux14becAV5D+U6Et/lEsgDHxVZObth
JPUNyWjwTeMFzUPWhh6XgL9+9DW7WwyKAcq23cSE5EnMbe4dh6KPfxCwMM6HilLK26LPSvPbyczJ
2awB2sLEnZr5QO+ELNKKbAfvpK2Sx2iJg26Fx0YKlGTDHiPTzvLYYLNMgbLAw9xolnYNKwIF6iNh
NpXsjRzMy6Zko8ctmY1sh5k2ZSggR2WECJ/094m9z1OEXzLaOtaCLbeB5NBdOzIfstBycr8knY7M
6VNd+pW4iGNYPhekR5R4N4pMyDXNGpM5k8k0uyX1qScPhqU8g/Zu4TO3QMtCIlJRi9SRaHZ3Q6hs
PG6hZ6xiBkm1sGmCAHt8C8VrOjHGj+5ZtvEmmwuW6W3apMNnqWRtnVJD4FacFECCrxPSDut7WjkC
kAoKXra1hTU121Yt3TfFgyBQN40Dq1PlIEOy5wyBIVXNzGC68TL8rGHDZKm5TfPEjT6z/QTZk0QG
Eg4bduJ41SN7xJw9AKa4yZ0g/aFJaUObkgdDwNED1DJ00tzpDoO3mI8ItwMJBK7J3oBY+xoBIfYX
sJG1E78K9CHfmf/G7wOL63eVlGaxS6pesJPoh3UjjX/kEWgHdIyGc2SnPMuA/0QA5ROsO0+HLiTE
IFTSi5/80u7aqx6Hp7+rGlc/VczbkEAKJcgnHlh3oIyvsaS7pFaAaqrZSO/AkXnxZxuFgfScptqV
SGNfg8EyppAUdzJiJm/s+20j3QU9Q5U69wvrCchAptUTym36BNvX2aBy0BxmdNJsLJ2Qb9s9taLo
Xp0x19EO/mRHinxUG/jhLVGDK9AGmEPl9pK8WmQWFiRPr073PWKJreoLgssN0/B/UE9OK5QncpCQ
DJziF+SLB87OHS3OqzRCp8bjlKPKkKL1dzIYUOfKpikRkiZTkPLz8UZ9RMIhv6VcANbBoBl6VSYk
NA6PzDO3yobbeWIap5djkuYqgEPY6LdOMegKJ90u94YVRfedL2UHoEs+Gz5DOBh02XKAj+mdlkiN
jKfr+LL3ApthYUdAGKgAtJ71VN8rIfU1c+Pyx7oIlQdYRvNRGwi7N8Dl0CJkbvODnHSTqGQcPFwm
Y8GAHH4fN9kIK3UKW6iP3zm+fS/0eUS/QY6wxnsjs+SXRXr6SbZWB1Awnfo7XwjEo/kSjU85e2gU
gqIH18QH5B58loAkjKdzccEaBWc7c+y53qvWI0S68jNypqN8tu0trQSySksPB0GO6te6L6Z4Ww55
He0Sl+kXU1GK8BDJZPA8NCULGRFEyUve9YxC6yYzCyREQd3tZYSpYDM0kyNCjqPlB3+fQRHpjaz8
MGcDrNpolWZuYc4zaZfsM24Tlcxo7nNrYrsaBw0pQ4qkiE1tRexbU8zcgPyMJIGQPEIs2fx+xft/
6SRjzRj5N3VxqvuXf6mL+ZI/6mLvk1yNNfSdnmNLgmD+0XaudbHrA11naGGbHiqxf9bF3ifqVIaY
FtMo1yd18p91sUPgA0EKuCtMfoHf7jcaz79MMnwMSOvMy6NR4zz0zL9GfInILTh23Wbr+wRHbxuA
WDXJzoA0DRnrfFuzTHiiDBnu1TR9L5j3bswF5sd+Ydtj7UDjQyFDmlJeDh1w4t1C4DCneG1IY0fi
s652fdoOwV0VQ6C8nCbLmLeq86bHP/3E7352yn820Tr+6lH7Zwe9lvf8FWjw8fR42Mj+Gj6DzNnx
WQWzFR5RkB2XuE1WIy2xDsxTW5hXpIul76mtgksf+cFHym3vbeJ2ZA7LfUgcgkLKw8vmLm2yZRMS
P7AxSe+8SJTOhlFOQaaK5RDaPMX6ixmjs6cKCrwUcvgs8xV3YrPRkbKIj2zRp/bY2RoF2Giaayrw
GMesAVkcfIv60TyN5UpRkt2Iyc5R2WjfBfFYPgI2nFCRdQReb5JljYiIa128NZIwm92InLHYJoA0
4fSQQ8vCOtUDqVmTLdfIdS9zd6QQlvDc5yFPNqWxjt8HjF9k5xFBT76Lipu7BOhmsQmaHAVP55Ok
ue/iaESixId8xTUrP3uygNgSo7sYdpmVwp5jrA6+Spee1R29IDbGPZ4MdcV4fJYn2qmoOVgdW3Y2
i0XzLlO/PbVL4F5mSpabnFxvdVFQ3D9nwA4EWRCxww+J0EoVysQi2i8gGP7Ykv387KJAuYPljMim
mGxEK9wbww17d64UkFUUL7axGB4Icd9k11yuEwxjBo4eEk2R3Zbp4FC+go1/jzQafmByo/Oj5W7q
+EsU4z1g1QFdmpPYH7ENeZewB5Xu9GxkNxCVMvu2nir7qh29kVyHouYNGPkTg5NU+Fj8DNmZa44L
MYixM37xQTkuYdrh2NhPSE9vzRLgRWiNeEdCUoZsB3AyfgzZMbDEaFWvq6KyL7FRKOE+VuBi3tLz
UYyakmM5Ox/RVOAc19b56E7Ox7h3PtIBM3O8B+tJv5wPfeN8AZA/z2VgnC+G6XxJtOf74nx1IK7k
GjHPVwpPItdLcb5qxDAmL+P5AmIIGzzP+AH4NUGiLBr69bqKrQYk/5jhYLC5zpjWcrEZ50sOwfcI
USUquPyoOrgI8dNxKTKBKi54/rgqx/XWNM4XaHG+TFGXjk/05lyxqpT9HUJeLl5jYEUerbcxC5Rl
vHfsLvuWna/rVE7jd4GyaWJEagDGRoSAjIz4Zy+5mM+XPqzQ5oexVgL9uShY1vqgbGBpHxD/Fz8q
d9bXdNj1vUdJwR1LcTGcC42Cl/jSXKuPcq1D3HNJEmM+QKchn/W5YFmA89zPaxWzZoYATV1rG8AA
TXARoG5aeL/X8sc+l0LduSzyfSRJc0+5dTC6Vn4L+n6ASn4up4JzaRWcyyyilPwdgmGKr+xciFlu
BI0Jgrfv7PJzsTarhsKN0QNFHBQC/0d3Lu2GtcqTPws+w9fWrjsXgqZSFIXGuUBMCNFZGXBr4bgE
oCl3aq0nsat0T24VU2Q6a725rgfzQ3kuQ3tHaFLmyHpc5WeWfc8yipd5PhewEKcoZpMxobC1RzrC
PLLrahdNRPIR8RYT924RUYOXFhLUeC6TKaEJ7BvO5XNm8NCAmFf6KedoDTa5jUiLtgDm6AZyOrBB
nQ4jcCy/LHddSs4OVjIIhokX5U9ktzIshE8woH4Fg+qGDYjNL0mAWWZj9eQvbqxOVtVlYM4Ef6Og
j7JQtODlw4kFqouEzOmhIHpTB0rRs1LrLqaOjvdJmTLrMS2rrPceLQbKuX4Q/l7nyFX2zFziGxA4
5BgYiHXasPdHX5LMmTMqReQ4vti0j/fS6QQGAOID321UCdPOZIs/XOFxGMt3L0U1BWrN9uBIRhrU
qQVgNSyUHSwnxrUF0K3MI9Krsav5kmaJSIBRmtNLjvjoOp10w2wgGpF+gP6gjUULGYKg4MiqU+xO
IXko9tcAi8glK8b5IZkdQgLyrqs+s2uSt36S25/taOp+0Och9B+qSe3z3HGRYow9kSlR1/lF2EFf
DnjDmKbQZmhP7QoO7p4LK4lvs9LnqiDzuoKtxtPFhjuKrSvZ6O6FRj+nW+oD4hrwKSNRV8DH0Exp
Xz+gvqW3mnA2p5tu8N35yOaUcPR6TPt2L+dBf28TM2Oby2ABnmWSpxM8fTd/Q0mD4qgaZJ+FLYmY
2RbNp7hPo5n/uij1IE+6R2OFCNax7jynxBXjxgaL3BYpzrwhcQkoFxXNkIQxjxg9UkyzbMcjyo/B
FW5+Zas6uBuV1vdTie0ZCdUY3cGeWs1FeA9pIFrEV7v/Xx3r+eL9739DsfunWu1f0suu0o+3RH9U
nf5If13NrF/3s0QOPlEZg3Fg+cEuhdEbs9ufm5ngk2Bht2Zz2uzcVnvvf5bIwv9k+xTWYC9o+5n/
swj8Y3TML1FMQ2/3ftbVwv+dGnktw38pLZlPUxwzhWZn5IHuX5c3f5oc9+bIxohej3VIqUD0Usgu
ZEPAu6c6iHS/j93CucFGSgKXAMXOVcaUuZpzgvF6795HgLxtK9FfLzXQcpRNKNrjV2KZvqGXVRub
62dTeu4tcoRxm3N4Zxo+2oKIhKb6KfeQxqtC2hd5Q2kts4bs9YIjZtdAQLbDNo1aCJhlzXyzaLai
Rk4zlUWEjqZfHoySkX6Y2/5FQyQ29ZnrhVUsqz2FqrhlGbJCQctum5nJnWEw5JMmktvcGqFXrZkk
uqqSfUAA0gGupP9FtL3Y/v6bcV+X/O/frr//e63l4aO+eSk/ur/+Vr8s1gEr/bEoXZ/WX/5lV5HW
Mn/uP9T8BdZu8XMJD4Np/S//u7/4Hx/n3+UeW9rf//ZW95Vef7eY0SkP/PmXfr43POX/pqvsp4/y
lcFf/C9f9POl8T7R5QgezLU/5EVweGx/vjQuCX7CZUMeMDQhltzkV/6xbzE/WTzIdKN80mT8rVb5
f7w0vGuY52ks2WtjvaCD+o3G0nF/VW7QWfKm8K6sPS/phJCzfn1r5sZNYqePRWh37CucfgL+V2Jt
JV9GvbUNGMAJmdAxyUrr84xneuPCGtplZsaazyqzzZAv1AMRbRLbAfvADkk+Bnbx6naLPizWOG6d
VWAWxPolLb2Xxo8eayWelwkPbOv4e+mmP5Ae3ZtzBdI6ITfAShpCM5XTbHR1pRM3OPlz/MU35LsQ
qyNCNO3FtLQAUxO8TYCXvQ1JKUC/g5ntfBK9tlMwPmsLaS+ypPQrQukZNRkX0xKvZFNrtWl6M4jh
mD6BcPGeJ6oG1Nt0GAerbtnLGCdogqXu1ozM4Bh543S1GgA3cYLbpcOfDXTxQVbR97gc9Cm3889J
RBhGSJkmCX0Z2kPmzvmpN0Dj58zPkaxa3xkxYM0lrZeS7g2xX3EinCcLy67eTVZ0KZMJAH3syH1V
l6+otp1DqumHKpgv+8wOIrSZ3rI3EdOA3y/asEWRR8cbo8suXZO/knwZ0bWGw5jqLeN6fcIrFV92
Wn5vOkWgua/s15o9CFsh5btHwTF5mWQ46Jh42dDw/YdqXRpURjmTA6GNTWPj7c0cO2eWza5kJiuq
lMbVmHbWHqxPezPWcPI0zuVNOs/jlhH+l0RMLlC8oGNIgTQR/8J14XYZf1Bl0QknXthOLI7dRj06
s82Cjt6U/1vJhUFLvtJMrFU8zyiY3UdyTu+Rf0tWxJCli2R4pHbRyBrna3cEnTvCjbyxo7QFKAmc
kJ80GYrJbIWpMR9TWLLIFtFkJ9bwpEeiKYXdfu2sNgpxPVxr0euwrqp6ZypMHGkz7/FT7N31T5DJ
4iVawygj68ptIalnlJsrE/9mGfBzdpH9as6xt+vBWWDxrveNMJ97DzZMbuPFKJOS9aVzSXrgEsYx
FwGEhFc10K4X1XJrxNUDY819vg4H7AmuQ+c+wdmO9hrG1x7Bb7vTA+VQ3RBioOzK3pUOEMixgZLh
JH6oIvEejy41XzU+eZ0QoBhN4yLBHBcWEuF4oPpn5cT3DarPr65BdG0ag6lwkuQgWQ5vZ2Gf7E4e
ueTpFqPGu6hbH3A2f0trn9aMg9ijMndo0JybKxVBpuqZOlSw8cHrOBMVcsz6mYWaHk4IiafjoJ0L
M5PyGMzOoSGIjbwMu3wytXrVHjFmVlX323r9EGJ4D4QVtTMRh/K72cdvcmgfBuYyIaGaEHgL9k8d
f6awDJbgwBTe2yQ+f85iKG4aUo02i+AHXXf+Zd5bDLNtojwndgenrrLpDyA0bTOXwHZnXVoQkU0N
G9EZST7XZLJNhr/5k5Kq2KeCABC/G7+S1vmcpiNxbc2ylfbgMERXxRZqHr5Si26Zs9E+iI5ZfL16
9YKyTZhgWZhtpKFvXLWAEbPFBqV6HMqqcY4u7uZ9C86C+YxJKU+i1JfZ79x7bNNyyw6qINessIZw
4fTfWtb/Ju+8kuTGsi07lZ4AyqDFL5TrcPcQ7hHxAwvBgNYag+hJ9cR6eWaVFZPFJl++v2dtVlnF
SpIBF8C9556z99rzjojpTZvIDY+aTuBXhjBTTolH64f4TMG1k4uRVUWIJad4U9G03uPM3ARKJROK
YTRuQDKYbS2iQSRxd2eF83sTjOlK6BbddLQAGX6IA66u+Cc2niwL5SNNNW6/MOjsmAqkL4z3ATtS
RrgIJX2oM/WoFR/42zUbrdSlp7NGuAFMvxbfl5BvOTOw5zIIC3A283Q2+HtLoZ93iSFoLt4sXPwB
r+dmwl6TivwNSbSIjjO9aU2HwyRPnyUNAjvhrKZwIN2AGTE8A2XVn9rEvyWi+v+yctEotf/flcuh
zD6B7Hz7S91y+yt/1i0KJcgNvGQBxdREwF//Kltk/R/c2UDPFFiS1CG3nve/lH0m9E02eAtElUEU
2HccTVX7BwkZpGWZOlTOP2Qnf6NsQVn4Y92Ck+LmebghO2Ui461bo/m7ar+GfN/HEXgDskf2AmnA
g6e2c3dOUgL2bAxB5BZQeZzggpq2SDqHF6f94Bij3h1TVcyTNedzsfWbPjZLQARRJ691IJpXTKak
3JrDJwprTgpdUvtiG6X4QUMWr3bSLiIxOE7ZVDvcFMFzIiqMeqwguV+YmLpMig+aLlirLA3brdia
vd3kwhdEgekg6fOD3lafgYwFx49FKit2hm4kn67tBzLv63pRtxFrtR2BdH9awD7fqVrQugZ9TPGE
75rZv4TCLOUkEMgsPzWwmY9yAAz22HcWh4BRVLR1XGMQKZssfxxKiThBC1u5oCT0AKJwVPI/3NeG
Lw2WuGZ9xb5czELP6VsrGUAts+U0ejkfUL5c8OkJzUqWZ/LoyzZcvGHSgh4wjKHaEEDijST02BP0
RMeuREDMMWm7JzmP5KsZ9up+0lvi0JBC85vhTLdaKayMd0vsMXYXGD63afQ4vGXprMVE64oDe2ph
HLMhR/1sTIHupekUHNsor95NsDGkHN82ikpX150mBEcaZdGwbUJLe9JyDqA09eucXGMjmB4tQdLO
rZrh6+og+H2IbEuujiPFwn5at9ugUxXKq1ROvEy0Buy3PWxfDbzSPmoFbYsVWiW3pdZugfBq4tVm
NdD5aNJN0rO/xE1TvKaBxu4YEtdpa82t0COgajd0ZPZFSSMcu7TS+81oBcPOGHMNB6miPuF/W3e9
rjtd2HIYbecUfDTw2fvZOpUheSM0UQfLTQE8v8qI7kivSJysJX8rHaZZY0Rax6gZrBh/QYM5i6Mn
tgXCiTRhIgujyHWSo0P0FiZxhbKYaTQocYcHLYERXTO1QFJLpH15v4PncQ11mooZvXkbYRPz9mL0
Bfo/vtaobljPBz2dFWozUgBKA9JoNWorSwgCTsA4KDtA6gX9qUZPfHVGXmW2Mllhgn4OArJziIDd
c3u5+NgUjIdGwuA2lmiSQUNGZAgypljITVpkBC3cDQD451WFQMyt1cHHQTE6moS/aggQ8yyoc1y0
D/GGWn4/dsHWSs8jtgDCn3CsiIBQbaXVNJfk125r1uS+6EovbDsEUnacWg8aTrSVepP+dH1GjqQ1
dWttyi6MgR21k3EcWdItZlxVvVEgZCXOBUwtGPdCd9KZTGHKHhhPGQlf8rwTzPLYzvFxnoJ9UAaM
hYdu9EWVREXkUVpJCrGQPVliET+NZRZvRjWBkCE9GTPpuhgbgQeZpAeFjXxLhSFsJVLiryUBGdCY
4/tSGQQiDM0Tkkj6orVxno3oObSG7FBCJ0Mkif2UKENkNsj/z1G1RCcy5+ZNmKdUULPox7quv3cD
M/xQAQ1pCw0Nhkro1rVgihd8AzyBRaE9IenKAdVXBsZ2dDQtj9uXxswaFIqOqS3vh0le56GICV9P
k8Kh7Bz8qkVaNgbx3bLwqAMU1wJSQhIcl4jxhuxpXiqQHHLfVqR7EJl2LEzFxaS2z/A57PV5pMXf
5hr+kGw1KVDW6f6el0FYzkyNTCcew289bphtFmn4sqVYX2WiLqCDkvVqXYXGfCfFdHcV9Hq7uqzX
GeQo7OoVhma57MtDPC4KuYXc8BcNOx7gcOggD52BeA4x65QpLDxK6NM4rW2lVuE4amly5kYBHbN0
8otK8sWm5Ob2prFWz3nbxnzrXUVXM2uqS0UOGQtlxFKLL3dA/pKjVLVNmVOZTIJki4wLqYM34hRd
jQvJRBXPho/FWNpknGEpFCf6ytF8q/GzEsFY1+pvjB4DHyQ7Rv+o0NZGifmcNGV06+gxyHUSmFwy
SJB6ApZoF1FdWflKHCp6wcMUsPExXRtS42ZbtKq9kMOojziA3IeDoO4RrgWeJbLIVcMY7smgbNyw
UZEplaqg3MfMh0vYRLGqud1gxK/6vBjHeuotX9RyUoe0NHAYGto9j+GhTZvncd4MGa9c05u1IhUk
yevxodL1U9nXpdeI/NkgG5YdWsDsCDdB5Q4MGqy0JbiODP0G3Eo1d81el11gXXrnQ8ZddcTZNHUn
XIsgFLaR2JanLJQ0n4Cj4AQbxrRjpfAAXrtyz7FM0ct9XGvcqznRyQOzjgYrCrgFsiAHOIPD6IpZ
xnYngPnXZHDb0aB4iNGmfcBY0S96pg5i0hL8K5E71DKzCPDjGYb2wMziPYaE6MTDIKxbw2pW2sSs
Rlq0IUdAl1iZh+zvZCncenNU3emmcVJEq9rCyOs2/SSoD0lWf7Wp9DVIUrmvMEJ+zEtfuLjecmzk
d4Y5Rau6RBmncefd1wJv2taE5aEYFJoVUwcEEZCMb7SyvLb0JN8jqhJPHKuTLSfifpPhMPbkHGJx
UuTVSchEXnubS++SSRu0LILBF0vELFaiHmLDQoM9ly+yVEdrDo3cj718aYSFrKayYv+Kk1mmu6Lx
SETBusdDztpS1eea5tdDRsbGBczTV8+pyZGxjWJ+HoO7uLrhiGj42CCcyd7V9fthqm4/so/WsiHG
K1y4ANRg7wK30goXoH7iVpPQbOtuFJ1abdtDoUV7JYcICMxudjilvoFTqR6NSWvPaTpWOx0tGA9/
sWzEimoJV+54ULQeTRer4ZaUEjSUg0AvtZgl1mwm7ftArSq7EqdtiQNxL4rs5DFHw42eknpIQmP2
0Y6yCv9lFpFsjU9VaVySsPCzRhm3g4RctdWs4mQMweQxLCm9LiqMpxECx7GgKj7SqXqSTM4uBjwW
8ClwiNjX74U5iD0xHMp1KVrlrmFdecCNPN1imYk3Jn6CME+TITRYISN+qRVVoIPC46Gt4jkG0oN8
96HrBMGjgaQVTo4oZFdJcV66XZOOO54kuse6XmZvYDuQdZaN9baQePwsQf09YDUzx01Hq8QTlGx5
G1GLopac2/41b0PtXp+ASTJWLS85AuXT3KOl1COtRR1gPNHy0dYK2/kOIwU9lSkSzwyAaV9UbUR9
OUfhy6hHw1dKtoLXJwB4Ydywn2KlTO+WHiPswjj4ixzzASNzwQG9pjcdCNbsRfz2Z2709VZUpOgL
GcS3JO8Dgkv0ft0gBsXQl3Z7MRz1+07ROuRyRNLNLQMJl+YT2slagfQHr1RezyrWZXvRTOHQMWMV
XHgbxmMCcwYGwcgqiGe5RDNbaO7QWpZftKCfvU5rahZUIUk2gWZOu6mDt2m00d0U981aRZ7H58TW
rZTd4mOJVu6WppY/Up00tk6hM150S/vFQ4LuVWW+68e1gSykw5GyBW5DkjYa5SZJv3Uai3OZKfql
q9GCcf9Vp9Hs3hNjCDdTSL2QGFDnBFmH2CvQeaNa7J8qenq+asYvBh1NT5as3jeJAQvJgwsHUq9U
cYOZYqvpA+2w0ghWiEsrzMrkhy3pPu/lmk9QbB/hLzyAlXH0Mjqw4XH4kNUzUFWXHKg9jBKSvnN7
1D6npXVMqpBsgZUlBR9LEOmrqWhPhSn269pY3ogUvovhhttRIbd+BTfBV6krEbWgVIcX5QlqS40t
G16rMp7LmxVlSLwp6K01iVKtTKMPPZPNxNH74rNqW5Tt9SZAZ/CEvT30BLhkF6Hj+TMygSiVG410
hs2TjYt0DIYwQHouoqQx5uRKsB1du9hq/XkprHVMyo2L0IJUd2V6VwwBtsIt/Y3KB+O/lvFSFumD
GEp815Llziw8Xtzr3cpUCf6ZRq8m2c8XKToKEQMBosR0C6ntS0qqbY2YYxNwlnCEmbhU9D3BZh4l
EyBP2Lh5OmTbDqIHAY+Bte1RX/hpQopMGcE0WJaiAokYBB50onitScJWmLjLFcZFhL1C7QwB7sLk
0BA6iM07/mwVF/xkY5AnoOGWVygvhE3XvTI48Asx/ORm2FI+mLoDneCNSXhyyIHiHlmQr0VXN7f0
djzvnUzBNacZvXJ1jTxkcvlD7OtZV7sDVfK+4jO3YR0QuQPO1bzZiBpjOvWtad3cNY9ZJEvc19a6
uYUfKgDEVGVDZmdEszghrim1Lh2riqUI+p7WOkRYddBtbeYDb0DKe8wRFGJHpxY8msAyWhJLoEXC
jfxQvAu1DmAEGoVrTIW5l2Q1OJrm/GKSBEj497Sl7QMBScFee0ViQ3Jy064R5SMmzknmI1y7XAUq
LCtdiTwNhILfwE5Zw5qqkbdazTqbqye6gj1QCkg+Vtv5phVFT5mQZq9WeCC2SLpp/UeTKw3Drkjp
Vnc6HNcgiXAIWME9W/3go7PfSyM/uK0G9ptgbYV8JST5ILUXvLov+UqLJ61O2Onop1Gq1OuStqgn
jr0/NcC3df6cLOU4VdLZb1LlkoEEtLtkTDf02/qd0BPzHHQaGYAp05KOQsOABZNK7XYyEl9OoTwY
S1IQSLNQfRODW4SCJ4hU+0EerJuhvfHBOqYQRdF5El3PeMQ0LJBkiD+gSd16ljNfEHosVUmPbUzl
xbPyb2Rkb0oBNjGZdc0exFhbL0RJ4ytjdCNLxWnOqmadLrf8t7wjNjdpgzUQ5471Gw+BPJeUnQYl
8+K1YTFvkumPMFHis2Ih+YREdmpVP2/15BRqYrIe6zwCYNA9N5UkOEquvNa8NzeTUmT/rA57Kz/2
w7eRIyudCcCg841skIhuLQXswdVzqg+To+evaVKV60Um+zEbaeYMlSMW+mfZ5a+CAZ7bIkfalvP+
KS1rmUEI8aqtCjPjMPbWXWzqV2Uy34PQir0ZbZybafquu+WLDcl0GGfYGVYkTbaO5UWgPLmpl5aN
AnobMgDcF/Z1y40icdol0tT58BYVGxNi5RBowEmiZ4IA23nggS5nh80DTG+PvJjjbb6LRBFtutad
kWz1TtINd9LSvRgwhR0wag/gXVWPLWzgcEn0swVbohDr0U7LGAzaQKgZZE+fTyEk703y+igNvcxc
NkADvJTR4dqQuo42Atr+to5UiopIWoNwzGF1zcjdRH145om4u0kmy6lfdzLkkBFRC4VlpWAEMA26
Nl3tAZsjvTZvmVZcTCtN3WFox5NM+4oVDx+gKpW7LNB08MAWOBAokpu5zIUbKqDcSflkETMoUNS0
DeeVCtu6MyuCdp5ZoQvQZFJdm6TcwFuchBrJYHvMq/EYZj2HP3ZPE2QzoKkRVKwxbpmRh64xTn90
7HbDbTpmwXLEx0OZYimPsSIf4PAhc9GiHu83SXnLXM8OyAvTi1C8rskCtNxmnuZ7xFrHrGErnq11
1JrVeyXDCZPruTj0tHwQNiZfXZmBI67FBB1kGrkWkRH0sHk3FecshnHWV5EutICy4mOIRo4YCZ9V
3KnCVhJEfZsjLKK3InxIosTipJYLHCuGDgWYRjsuZbK5pVl2Yg2wSoQo00sURl993E3HYBEt6CuY
KzlspAfK99tJVHngmmfT7P05DboD5A2Blkc4eAGEZTufEoAX6L6MKjiMIAmCUvtAVbDSEuE+5yS+
rrv4nskYLUcxu2+QZ+7kbN7MeXg2ywISWp5voWIhhAgvKAU/xbxLfSkrFRfoYeMgihpttWogxKnl
yPFN11ctE5myJZV6Vv1ITsAkg4pZ9PxUm/N7ZlbfSGcuHBRJohOBl7KTCreLJLGVai2WKAVHz3JX
5tM+lIx1KxbbWh3fzJydAKTXsAISPniwkEXQhH3upqAF/by4Sdg49DLPkF4UosZWqiyc2sh8zWYZ
dgXzRnciSqSqTqaK2SthlQJiVdNO6uevoaa1EaqMsOH9vs1ZsAN9i7WjYf5hojhz+5qySJ6CZZWX
MwoQZFHrmLGY3w/hW6bA94wmBiNqvW0aZlkJ489BHWQyEFvD6dnE7RwSJ86lW4ih8DKY2SuS5xNt
ZyjbRha7hHz68L6Jkw4ZZEeA75LuLHTDhaYDTj9cRvaEGxaLH2JjA+WyjeeOXWhJg1U6F8cOQspk
XOey/MI8xBJDJDKppPmJ9N0YtJiRnRCrC74iZfUqghbJFAmgWww/VZzbVVlh1dPb0PL1WeIAwZky
ajAdQ0kT4+7QZ5impLT+NsndJWxaf0rktzlPwdsGpK7BQqEJGBvrhl6Lq9DmctikaxfH0OIMBHfi
QHy9ZXrjg+R99MZ9Sja0MxiVwQ26VO4YDh05jNSNzKUIcK5RNBdy58/IxJDFaJsuFCZnkZp7rJEY
j8Q6JFOJ2xsf1QO2JGjShVwCSNR7W0A/SAez7p1Jou1LyDuOzEAgbCOrn4RRfE3VJLeDCddOplQX
zmRo4/HD2Uqa3NWl8FAu6mvXFR9GAQxXgnOtKxijpJnUt5R2C1phubEHxfjEUz7aZleBviGapxnz
oz53mTuFeowoiBo2loqzwF+kaSsHbkVgY8DdjEmRBiggXeBBhJ0XJLvaozqFnjjPkkdSlEYhnkIu
W8DPL7MJpBhgk1/XwqcaQOKRYw1logmhxlCKWwxqggC6oFkSyQgxZZUdXuHYzclHruovVcA+2EXo
X1ui4508oH6H/L4mOwlzasFyxzBRDTuwRpjYb+ayGwcJZ2ObQIOfZ6umfyt8GcmwIaD9m4lcV8SG
HUzppjH6t9CEsges4xIbBL2qCsl+kHkaIVr3U7fLWh65RaonR+xGsERs88e0LIM14Cb+XZGIPlSc
HEZiNPtwzC0PjDmD/qSE94O4wzGm9J6WhI0RzG3UaoN/U79EfbPjiPXO2XlcxeJ+mIZVZDWnW5bm
lM7qbhjCW3c42ALwh0PzbZbiD3xN20gbnvuQr6t+i2Xril77dVAD/ZIDgsIlsRhbSWSPKdVg09UR
NE4WHwecdbpK0aDataYqbmsUa4nM96nTL5qsvneddEmTNlrfeHJ8WiaQWLb58ptJ/VThPg2VLHXl
Zn7tMEeAJpWfOSjmzClkzRVqvEH0sMDekjzocO+7o65sW736qNjyEEek0xa6XrxKcYts1HqUbY4Q
2lqXxuNIHw9zPlVenTfnuRdov2eP5qiczUp41qCu2BXBIJ4MetyrK8ocTVs+I5GE5mAQ+B76V7Ms
B8ccbjNWk3RgIwpSL4ItzBc46/60mMxdSc3Y0T3fTZkFc8ba4xqTnNhYgGAIRJeVUA9Lgz0QrkzK
MifU30BiTrMdNJHfIH1TDTmx2yA9T33H6EUl5qYPH8tAPeW9epqS8ESBN3lDKzqaOS7rItfA7TOt
h9pe26ivVTYZfbbjsYN2eANSC/DdKX6owXC8nQewdVwcs8UYJW4ft64GY46bCywAeJsUiJCBwlhH
7iqarXUPNBgTWjGWx1Ks3/6Yhv6tsfF/Tc32P47QoeH5/9VguHj7KP86FuYv/DkWNv7BfQE6wMAD
T1gbvJ9/zYX5HRE0P1YpQmxu099/wzlU5R+k6mB5MyAIYJA1/w3nuP2WrML6EA2wA2gh/hbxBevV
X0WgDJjBzuDFIq7JIrpO/kHOZkQc7GE3DZSnZ9q6odvvzpo7O4sfOYk7rA/s+L3IsvlgOvh7vMLN
V/HKOC6zv7D2jrO9u4S4E/PSWSmrzhuQPT0jzNr2aNHdxB+fwXduB6/bjuFa07di71KttneX1mvt
fE0atWf6S7NHqGxXMDP0tZxfRPwO0OEQWtjEdvNgHQbtvortgReGSM0fXKJ3Jj/A0/mqub1z7nkV
Z9hUnuVmq2ije9EqdlO73EVnZQTWv+93cWT39gVi+l68k8/ZRuTtcK7z5W2111fyqnK1l53gZvwQ
wRWv6rrZZp78HvuB168v0AgecBjYtytwoDSOKXvmPvAJSY4NW7wfXuRD7/T2Gdi4Jx3RbWv2ZXu+
XCz7sLv9n9lp9tmm9V5VByib3eybPS23bZrxqnZEEdvP/uNjaL9PbrXv3N7L70v+ZXqpwWACs6WR
vhNx1IKohB/uWMBcL5EPntzgZxv2a2w/8lnZyaZzO/7d5Boflo1t22EhfG9eFDe971w8MHsENnez
RRDuk4T4LMZKS1YDhm981kbBOnKuP5aVuKnW3e42gKPhq/iAljX+3l47x6fQqVbtGtLusQMSHLZe
lHvykRFN3275j24eR+PUPC9+5ppuvA833AeXyQO24Oqv2RZzAtE0kP4Y0VMIjCfoU9kpxsHfOum5
eldH5it2/606ShiSv2l+fe5XcCzc7oPqqkntXRHztSna5nUq6P0jandnvmuKlOXbcNCw8qxuhtsV
J8QrxEybSPInhXfDB3cYnED2mleaipmbRhvkN9HmVESbl2baRF89hTFxEGjX/NAj8mODy2nfvMyv
I+MpGv0Mbamw63WkQjUM2bRcUkxq0TX2regNw3UBFJ7dWefEhry8Mq/VIdrLB+Wh2Y+r/kk3TsK7
9Q59xhXN2EHsQ5HDL8Qt4ZiucMSd6CTCYRw9kRRo5k22qPnE6IomicokglIr2nq1GvfGhtIMb7wU
4bHFJkv35KC0m14nVsPuvxhaUqGhQCPRvXrs3yI6ffvuSP+tKSEzbLFul9FacYNtdEo2yR7JRv8V
nPmR7jtOAvt02m95/bUjPgCbZQkoJ5twkOiZIrJ6ZAxNsErMEfpLf9UPHNpX9P5MxI2O4JHG5Avc
YDdpK+34DwgE3APSyqVDg23PCUofVw38vMHWAZHBh33mrqtB5F0lEh4d7cVlgBw8iB+JbyMBtEkO
X6uHQXHQjiHK+uCN4af3I7/3T/Maf4cTpju8X3w6iO/o/d4px+AJrrd7e4JF5Wm+RqmLpwTI+z6n
eC2c6pnU+MBwhmcGgKdwN33qpld/E9771KYI4HjZKn49rbVVEV5rqsj5kTOZtJ4PxOg4/uzN3kAT
dbO4x8rXdu8kTh94bOJd8pne6VshtvU3FCd2+i3ABkSbyzFfgMAKdrOWX07hwXrDjg7IIznJ98op
thBwIsh7WeZN50hn5SC/mPsKf19Y2njRPsSNtBzMo7c4xsp8DmzhkO8ZvtvVu3zaKPcrw5Huoi/l
zjwNDnO6B2V7V29Q6vg4JEU0wOmGqaJ6URveUHNX4fVepy7Lsvf2Fq3p11gb0X6I1uVpm3iKc/WI
drLvZtfTEN56Hwwa3dBpP+U9v7JFV30u3l4UFnN68LQJ/M7r3dGP3mip25RyNnxfb/KyteYs3ri/
k33JuaMevpDnrB6XLW/Bjgcn35T73u0881huRP4I2n+7sgdHR7RjW/wZpEC6nd1p29HlBfGf6x4y
IPAxZDq2pWzUwkkP+ku6UcELfGmazS+zrxdj9ceruOsunOLozqzQtl4MfLooDWxG9u2+3mPwRO9r
U5kOX4m8bd0CcU1jLw5mLJtT0+095Rt+ubdWAzI7ja2q2wqaTWsENq7dSat+9nuXv0Mvd5VpPuFJ
C8kd3J7iQf0IOeJVmq944UlbvQBe4T1YqotFFlXtirvSNVaShypfeXtK7GT74Ky/hE3Ru/JO35n+
E5FWnCUd1BHam+ZwymDfNA7SHUlC84m5gNv7tQspfHX7p/OEswHD45U9lpdvENdkh4/FW5o7rbVq
97wo85mBxd24Z7avA0G3o4NVv86BI3xy9jagzYTwiI+Bd7Zcpkc4kVYoNIZwrYJ4ZT/MeMkQGhRq
WNMHnK0Ma8uVyNZQy61u/TPS9m8VkP8F3eH/IC+EjtoGd82NHiWRzMHt8ktvxP/539m3/3VXNl9l
ln5fTv70x/xZXkpEcZPBqKLnI5NEs245wH+6Jf74HfBLGOE10vnU2+/8U3YowLSyyHrR0DNxXqX2
Qwz4T7sEYRL/IDtSU6k+wQoiyf07dom/ig7J7Nb/+Ekg5vBxwK7iNXwvOszM0FRHZiJXuD70N+z2
edl+V2r/xCF/yy7/zsX0n5egiv7+Ep2kdA3BcNHVZfD3NjxnRzQbmT0y5vtTFwubEiPMTy71V7/U
f1zJ/KFUzgyjpHXDlZBrrE+Z8995I1hX+BoRTmk3mej3byQs4Eqp+FGvo8MO2t8t18AXH6u72P/1
heTbJ/JvpMA/38d3F/pBCapKAHoreYquhYp2ACSybfiNZFvvkb9hf99q225b7YJT7yZ2v4FrcMfW
Etm6a/rpRndLP7coCb1fvyrpp5/ud6/q9vvf6VOJkQgRHs0RUvP10jnp2i+/WV7PggwB6G26DK8T
bWzpd5/67Q781Ydxu4O/uywUQRqXBpcVt5LbPE6bZZ9QwV3bp2EnbWkcnVq6/ZpdbLfG43/jLRs3
5KcEh1HXb0fD768t1AKI76SLrtIHhZXZ2OVr6fQvZmSrjw1Tz2PqxzJkGzt9//WVbz/4xzf9/YV/
eCwtuZEbUbrdarPHpnvbAS8f5frXF5GQQv/yKj88ma0yRIbKf11vCiG0dC8iOGPONHRTG/QuNgLG
WHBwQP/6usrPr2tirZRJEJf/eF3ffaXgJBMTD0Z0hffUYOD0cZRQkJiQkCvMY7Y6KtTehn7OtSRz
5mmjiANn0QbLsSEJGfMGxBzh0BMAHk3lIZPUO6tjzgNq7yERmlehMC9pbiZezoTRphWzKmThi9Z4
hAbNsGxpEGJ/UmQ3LdrrMi8cCBc0kb9+l9LtKf3P7/Df7/KH5aKQmPNPohxd5RWyWUrL6T6mGkTS
dpnfGQNw+P3NFW8/8VdX/GHdKEhSHAZ5ia7KAywvBFCCrXq5h4PjKCBkfTZ/F4d+24Z+ecUf1oRg
zpoBA3N0hSj4Vq8DXCNOz8E/24uOQZvL8obTYmcu+aP0qB2FYyUkCROP3Zrj/hja4zpacepeZyv+
f3oUqLOC3yxcP1tADEsC0CKzcst/fE/f3W2LOcBv6niNzX7ZWXcU16+//tz1n22ipqTdcMHI+mnS
8Cl9d4W5K1E9NXF8hbLn6KtmsA/pfXnffHaIL+3byesDb2v9ZL4su8idj90V8S1hTa/dbu4Pnenr
m/kkP4gs5wxir6GLUCRhWGcbG8GXHqZTvcZ2EnxjkPDCuOUTHXMqeWdGy6f+Mz0FNorzHRpr+1Zf
nt5GO/nNInyzdP7H9/z9O/zhXs6iWhK7SIiumt170WZwiyODSp+mOdwoF13ovYhJfxs9mBvmh3Se
nMCW3dxX33WbofMrUxj+t36IvN626Af9+gu4NeJ++fJ+uPHnGQ2NKgXRdV4l+3lLelt7Sdf9alij
BDdSxiCraSttxX20VU7WvtJ+8wK0nz0H338+PzwHxVDR7w64A1K72mN4eOHQsS6dZjeeUufRWJMo
tsMl5VwbjjSWc7spINU43bY90IfeTefi/fT2MZ0zL/YzJ3Gee47UyouZ82lFtD0O5VW+b3cjZNzD
uOt/syDLP1uQTSZs1KEqdc2P1pNIBjw2yVF8vTWnCuKkXH1lfSBSdQs/8Q2PNbny9IfF64/xJ7kH
T6H79Zuv8HYH/bh2mZS1MDSplHkpf32G5CgUkAQl8TW+yBf5m3Cvft7iT7eEDqWLq4K/wXSW/+aN
S39trv5ZaX1/1R+Ki6UNU41co/ia+NVRWwv2qd13K6DAu989Qr+91A+1RFMZFRh/LpXeobfLD6wI
gY+4zAvuWDjL3yx68k/vyO8+zx8qiFohL8PAgn9VV0yaXAIF72BlutN+clmQ7qZ3wZtfxA0JGG5j
j5v2IXVpXF5/863+9MH87lX8UGEYc54t4FXiKw/liiSSNQC+9+gYvVt34VbzFK86QKZMDsGdyNq5
+vXV5Z/eU5pBHJrByY5G/V/vqSIrGLIGfAa9h53PTY6ZG+/Q39E2i53qa3wB3UyzuNrKu9BtOvdA
Bz38zS2Gf+tndzZeeJDdeM8M7YdTCYrUsCJnKr4+b94JQbSfHw7vFz++A2DtcscxHt2V9vvm8E4H
uaV/Jrm548m2t6U/EtmnDYwG50gAkpNvaULrq9eWBmi+emQNifx7L3XW+8j1U5rRhbs5eTQz3MF+
v4T+Q24fgw27sOPvHNJ0XBDa9oEWjt3ar+eD4e/K1es5tY9MqGhS+zSRXXUl2vQas/3kH46DO3qt
E7j0dpzV7J6++aeX+w/vFs1gy97ix/bhyFzMRqZk72gBbo8H1Xt9RJZlf+FQsQ+XV7e2Hy81v/5o
GA0cD+ioN7m9Lu3HzOb6tuQrNNaDjeDlf3wAko831uWnMrxnmfx2fGUIb59LeOMPd7P9eXhdeAsu
cwDv/mg39j5zeNkb1z9vL3Tk7APv57OxY/9p/Rn6NH3sjP7V+onRg/P5HHiX12Bzm1mcyLBnpX1g
BOGUzpHP8nZ3TLt3vo+QTlnOewYTZW80+3x4cAf3sOnsx/9L3XksV66lV/pVFD1uVGDDY6BBwxxH
HnoySU4QTBp47/FE/R79Yv2B96qLZKaSqp4pFCFV3NIlzNnY5v/X+tZ2ch7n7eOJ+0IuBP/oceKh
CDJl1mQtt7nzdnv+yEmNPZftbnJ3SxTVJj12zpXBrzpfGPyV3NU8vrsNf79zfAIZnXT9D8++7vsU
19zpoLrutX84M5x0u7/YTM7D7pZbVd3t4O5b5yJ2NMbt6Y+z65PMPXMuTheG8+nuYLuSW3v+4fTg
X51azsH27mvnhFbAdePvdf+Ui7jstBwaKIrz9mR5rcuOdOH9bB+In2TEXVBXP1gO0/uxd6gM+jud
vUTJT9G7Z9eKs/Mj52XZ6LxQ9fAceVucVQf14CibJ+fsdvZSGiSPVJK3Bi/Ov+L/VM4BDqVznTg0
WkzKkLSs+Yenr6brH6ptcOIfhLve2Wvpbjzi1DzqjOdnp1yI+3Qr93gee/6b7x22r+tGxz97oY1z
6H3buWVCk53xwi/87eviJrvaP/aHy9k9Dt5AB0psOm+XOrujyv0rhzu+7plhdTy/GbwNbSq/8W7v
jue6c78z+SJoWW3lrb9buzN3x5NL7jz12JH5lUsp1Tnp/fO71HNK7011ru9fGMnrZ2Q6b7nn727v
XP/igFLCOds+8Ppy5+1udz86vN3ZS86eTgHOOWcPofswbyb/4HeX2MIdvIe+tC2pPiYngcPazv9Q
I2UTt9nxsqsDKCGPv7r+vd6l3kfZnBu69W+5u84/BO715f3P0TmZPBzydJn48jat0+xv7mR+MWNr
8Qov0Sjeyk62q86aQ+Ee2m9OkdpvZ9kP89u6xn7Y/WIPMmKtZn6j4ebcSyf3NCqO2IB4i73LB7uP
3CNqPl596f68oSia758pG9T7H5Zzuu5dB7/eqO71/9+ukLQODtIK+n7ty4pbkU6to/SMqRwUe9kP
Kdtuq32YOtl1sgH17I3nxs6i50ZlHbvPNxO/WP/8LzuaD5f/sgLbkR0ZGo4t9oTK5WN5Nu1N5sFt
7Ktn6FDPjU11SM/rb36N9Y9+vSjBNYouqwDaCa75/GPIAK0GSx3jH20TV6BfgwtbIfxDQlRSQEtx
CgKI3XBqzO+qfL8bBTYFS2M9z+v4Uj9fOM+tchTYLH+MPp6WN+tNexjvlXtOJNWRztqN5b4v7v9S
Lfp/9W3XAIgngMPpm9en/t/Kt3+77p66uO3i519YPJ8ybv4bFalxrX/Y+KxAoL9pPitx6N//x/Ep
614/VqPf////rj5r/9CxV7CjR4vA0ddic/J39VkDyKNqgJqgXClgMRgpf1efVYNsBDzttqkgOcDs
/U9xg6r/g4I0VRuBuQxnLzXrf8H0/i6T+DBc+fuQtFXV0PhE2RhRzv48auQxzKWQHF929/QkcScq
I2ubjovG6C+LCmnq/NSp6oXInvCDWv1tX247JUHeHF3KfbJV0Y9OySmqT79tr0c8m2W7a+Q7BBU7
NSU4NRd+WHMQS4BfLDtLXC4KOXH6/VIdDRyQ66XH6kaZtng52YhJ1XOJalbyxbwLb43pUs62ZkNP
BJaySfRWgdYPWWvllAr24zLwSqTcBG3R+DVWM0/UHEr+kZnJHoBWK88R8+PeQQsYN69ZnnjYpxy5
vaiYhTrtVSsvDOTNMaaHASd3Wr0tI60s+36u0IHl9U8RUC2Q5z3WJ0dLOQGFu0ZXj6lMdIGEWDG/
t9Kfpo4itwxJLTRQcMNCjQ1PBDDvbL/B7ienz0pVnZb6NQb7bTQ84T240wngJFRto1P9QptU7vLg
zh6KjajCTV5GJ1BsfRNDqZjEHjoXLxHnghg2ZbhaGpBumNUOVo4nprdpJGWFRR1Hbww4cz9wYNXK
hz48iZBC62SrySmuleYM8qG7xrkH6PfG4JmpIZ9RSSm7TH4Vy7MFttt+EgZmUnwTa4xrNP9cGeYY
Ey6AVd/0JF6m5k5vQr9JU/KpUZqY93KMfFuqXYwr+HckB4E6CrLWzcQ2KCMfoVw7Cc8uMjdc0i1K
1vNp7QdrNQLvaZOqwu0jdfuez2f0flMNvjlVZyqKmhaOCbpNORv9CAfsKEHoA2QTMZVm4SqBdXCX
uvLJOESHOGqJ42jdFpPIMMcnlcz2tbxWVzvCC6I0twYpVJijh5NysjSnaR5lrO1KSWyoPqMUbQiT
Nvh91e0EGs3QM5IUQ8SdEAX4U2rY7o12K5WyN9moh0fz1Mhx4If4fgONvjmZONZ51emUTVnoMBQq
2SE07obhgVhfgLLHDIByH3EPfAnrFUP9UfSAlgpswMVDunZkp9Vntk/iZzirftXMHhnyXs3XZiGv
D+vFG2ieLoAj5gAeqiZtWnAqBJnsimg1dozcPTkYYvKQg3uF+pynMXo5inxTMRMCFyL0nDf1JBAX
TB7CO9wXF0bDgyOSFNdVOp3ngfdhJrz4a+H7iGdeWXy/TjDQPpQVSEZ/60tZgb2BYkcdkC0le4tR
0LT5bYpcZAwQFI/eolyEKigvHItLY51qdbKfzdwXA8F2y7SRgnFbZsEGifhmUMVmgCETogwMog39
RP414g7Ez2K6WqiCWV73ip4cqzcaeTC6BHJrJHUSrTImKCBS21E46EVXS70pTcnF+uzOkIe0McVw
+Yj9SFEnXEx39iqK5Gte8yQHWg4TKsfl1NBeIlTOSSGdGO1JjXkya/dJ9KRymKP1MwDGGW8ybqKw
cMHB2jMMEBNXeUca8LT980t9b3T9c5Px96z94aV+qZr0HOvTEte3s7Cz7NILrUzItk/xYXAKLR7n
CqSPfI9oebG2YiYfuM6/+V3Vz4Wbv25Bg6L2LswD0PjlUF0McIfHFgZESqNLNdACR26KIrq9yIgT
Nn7iT8hhiUWmrzc+Eh1dudKMfSHd1+Z+CvyUZF3mJeVOjk/56qUZmPZJaG0zIBVGjIZ4V8mItfvz
P7+5z4Xi97uGJSkzFtc7Rzb4ebkTjJiYQB/cDKjNEWP3MiYL83SmwvXnC33eBv7HhVTqHoqmaML+
+guFfdbLIwnPfGUKQq+M+FfXmraxtQvr765l/vJYgk0CfWpbkQ3qh++1qA8ngBUeKylB1Du1dGoV
xpUZiH3cjjvYkLvBoFisrRSrCF+gej9WRKDo6lbo+7T09Vx20vFI59bpCnSE6ZzcrvlCIs025HwC
aIO4FUpeyDpP9jVrZ77LivI6CaE1qHeEYDIHdy+gIHzmf9fGjhkPCAfXtNWe41R4NrbPQgMnqc8X
i/BaazxORnOYzjX5srZ6X0WyFM6XTSQcU+iebbzNOi441XZDPkziYxD4o1xCXy2T7QEt8HHI1X0p
U0fLcM0KppJx8s0m2ynhXYYIqo/qfdWEq4VoF0IqXt5y6SJM20MDqQy7BaMC9vIEk+AMWJZSrgRN
5OACxBsLokXYZxfcyNk+tkj96HYmVF2VxolZbYDUOcLkeMdrMB+GsNmM1Q9Jv1uXYbTZWx0xlWbg
uZlJXVp2dtTg8riuTNC48QQK5ThOKLrmFyGfplbtGavaRLqZE6yv2cts5Qc590G5H+YeK4H9ZokX
k1dAyqgERWMsnogeBFt2boqrJD8HL93L+7S7Glg5jIGCtvQjTAdPrt9XgLz80fW2V1u6KwsMKlLl
tsrpSKZ5kuJCpZlXErlq9c4YzdtFnT0jqnBlkErBpq2zDmnIkRbLp7zSpYHBaGiDNJKaDRBcC+ka
i7rvlvzGyijWIvIn15fSFWyEzNR2EwiltgPzh+WPh1fTitDR0Fl6eKkkvdV895k4WVD5CNUFORMR
wQN8l9MicdLPSVR7ZA75Kt/JilAms9el0aiHp1loeyU8EI29GZcrIgMqnbZPhgAy811KftNoHJR2
W6jbNqIfjSoQ9b4IQn/o651pXHS9xlRu7tYlVaX8i/sJ2wUzN2Z/WSpcMlld2zjT4xeylS6n1A8A
3Yik2zL0NnK6yZV7SwBR0/nX+nCnTto21Omlgeex2DzO0UFP7D20H+hs1I50mEsLdmlIG0V7tSj6
dabeDvpwVLUegaxxENRfwlsrKpzaUrFUqm4b+YACPUjZTh5cpTyJJV1EgXBFf1n3z7hW2X1B5Zdh
XcuHYWZLAPB6NDej1R5aG9kSu1iF2JTRYD9iADNQrgoNnEc17qnEYvl4K+Wd0V1V9MgSFd8kgEhw
4yO6ezLhYWrexwPOSTkBZiM5ZansI/uC7d9ovWLRcgGRYG11zYUlUtzV1nmvC09fdmCgwc2xiCN8
GFTpRqfkO93IqryXLH6dMbpOM6gjA9DuooM/eB7Ikm/iDu3bZ6nk99Lux15zObF78zgeoiC8XreU
+FD93l4TdjBERsMmqp5pGFdpRUQZa0Z6rhnypusf5Di61YCALK3sGph/2N+p7U4Kji2FQOtuMFkp
mzV+GGgWW02dmmFsAuhwLaoPbLqJUiGpU3bKlVSRG7iDTYbqRQbMT6URqM5XJFg5RJuZyjFkmm2H
H3BiHC1mXELZ77TF1wxldd14s3JfyodWwr3MNz/0QD/3BdqFQOo2qnIhdik2Q20FstzVUnQIW+bY
Mr2zSVwYsXtbsb4iHVyivs9NHO0GvTy1WLZ1ToUYe646I/rsNS+PMk/KYJ1nRDsF7XktLDc0pl1i
EwBs7NWGfYsB9dfgM0bPS9Q69tI9vxZElrs+uRXFW8FeSaI0oRvgTGTyick2jpO7lhS7pRRecp1N
LzrHnpow04mAD96CJBnbbl4OUY62D3CrHDWXUntVp8s+UNjzYrMwGvKO4128jFARKaThZ4Vy7izq
5FvFNUtDKyIHftaNPJ5EDaM02w/WCVmnYkStzK10ZQee4SKFZ2hyXkGZ4INVdyXchJYOaEp/Hkfd
tQSfrUykJKMVtd08VT5Bg3hwpA0DaROxqw0JQO9Zh1JOtrAZ/RAdpGL+0OfrXCNBusVbn5aHxHoR
eFuZ8vpAnLCwb0Ma4RFq7to1f1rLYbB3o4bSUD/iDTgJuttU3vUj8shmmw67QX4Ye5bN7rSOETaa
xV7XzombmkAYjZeN5MXDLpS3VXDQulN1usYVXAe7jF2BJU7NpiIfK3fxQOxadNKt9NpO9wFnL/Y+
tk6vPkUiAawjpQpsbMf6cSnuqvU6eXaWN8mjBKB+0OtHw7LdoC/c5A5yumeBCGV3v2mnm8YMCenm
IMGgtWW8WQm61JDa5HSeEtYJD941q9CdK/NM4vyNC2uzgIlshvLRinfpoHjSVJ90IzizZaNxhk39
UJ5uRLkvjbMhfRjMR6Fkt6IxXE285cggZ0gXSemtUdfZxDjFJREFhEVwMIkUb3mEL+amywbtb8CB
KIr3KpZyKfBJiqLE5JG54hFKjRadCTxlJqrgBl8u/GDJgrpTmB72c8yNiTv1LSZFOE1ANnA8CxYZ
hW+06Tb16lVCfx6JQ8NkqlfbvFN3g7hdbO1SKXV/siI+FmxbzbCZLFqrtvSjZqofS/z6HK+i6npq
T/u+dkwblFZQnYrsGpye02FpssbIt817DvdnqkWdpL4NpldJms9aNd9LqPMVGDBzm77hh3fqVYAQ
7QvbpyrBD/MgqQAAbdsvYj48suQ7uTjaaGQI/iVIqsecxHH+ZgTIC02F8kLvtyrnFYZ1ZRA6PGHj
5PmtmfNRhCxJw/Qvd25Zh9u+SG7ismY2WRe59LCAG7W7EV1v4CeT5BsynCqM5Lbikr+Q836gpfng
c50EVu3E21V5Qh03Xb0UR0Wh3xyRac8Skw2YBgbWc3KlSjvHg42fPzl0q+KgoucQ4YTHfK2WJ0PB
4lu6WaqxOUGQG+tuLk9nEt9yRF2lC97qKfdaJdtFBdZa84LMhwrtk0WqeIw9zFBJ1wMvpkmeSckn
VfRtju7OKmkW5cupyolfCpLXQdaJSbScNK+2DdYFrc02uWydResuRW3Pk3jC0SB7sbYTc74BzetV
GaNHro5aWHqYyzi0l17a300B5uk28Y2AkUohXFI9I5nOspRtZ5ofq+48T9l+5I0/rafWqXgCaXbW
N+EeMELg5IQIrMl+ef/SMmUORnYAurgPDTpf2shxtXGn+mKZY78l4S8xlr3NRhRLnFWFvmnkLyqp
guB/3boQFF0eoe1ulKnFsV+De9G9wGR1yAXJGew+eUcW1s5B2jAZd/KJKi8Y4CcnREulGQ+5dQ2/
yh1Clr/intGsBa6Y5a2W067sSNOUDCixkZcFj61gZyLlO23mqFwu3ljeNcqygXvoZ+XtUtxyKFCq
FjC0vtGyhTls01RPYYZ+fDjmi3QfNpCoNZKBk/vQus9TtpQ4r8f5qE4l3rs2O5fG5owsxv3S1dtY
GbcU4XQtOwxsnfIivno/bP1Lpej/giz6v2a9++9UlzYp1/7nrjt00sP/+d/h59L0+q/8VZpWybde
M6ep/5oaR2JN+4/StPYPg8IyumxFQZKsEJv+/0rTayg2kFTgA3TSTQrQ/Et/66J1dNa47nSTg6hJ
mx0p879Qmv58pKV1QjFaKConWlY/RYgvB2hLK0p7qYAna5GoL8kgqS6MUjcboBoVhwklEeNfo+g/
FS9z5x8qVesV4Zmb5LXhNoR2YX6pVC2qOYM7WQxPy6TittKFARCpaPcffoLfFcQ+92n+usxqaaQ9
ROIQSpvPJQi76KW6iEIchEHe/xCtJl3rs9Scl3HWEzET68qN2o2UHmu5s2A45p12nXVVy0pft5g0
Siy68TavdQv3VWtA3xBjWYL66ZXwWX5/OUYDa93Lpqmj6Rc32VoUigPkCXJOvgzM9c4LZyI02Vdz
kN6Y1E9v0qbG0K1lHedAoQwidEs5xYoEFA46m2lncMkGNRTB2ZS0/YscxznV07HsMdTGpXhKoiW5
sfsIZnXZJml4MrbFeE0w4VD7dRTLd50FBRx7SIkp3TTK1nZyFUYdGxs9Hw7BaKbXapaM+H+DEX1x
l8t2flGSbZNzkkkjc7dogmqNHaUs6yQOaW4NPC7zyVhUFxd4Y7if6youiahk7iEZLAKOAU4QU3vY
hZr7P6Gc6bkdNAYAv1q7KNKYDWNej+VJukx1uk6SvKlYTmKYJCpH9m/KNL+OaIMYEUpCq0iRhtCX
2tMgk8MqYlaYmhxTvw8k6rAAxACTFqkbcyD5ZqRpn0t07yONb8eiUbQON+3rJxSRapWaaQ+XdKkK
ZGVJmZnsOSeKq7paJedtqBBE3S2adGUPHbb0kNjdaEuerxHB0tXYGtQwCzUPthEBmnof/VSX0Eyo
zvXjuEPyI97S2eriDej1bNNIwGwduYJrMbQWO0I7Ck02cW0LWW0am3045A0BdiJYi/dBAn+vhdJl
w/quon1mxlR0LROMpaPaNds+VZTSXTtAjKcTY9u9V9ddc0jzGmSobs59wBIZxmyJS+pU33ykv04F
K3Sash3/25DN9Rv+UE+zZwFABl2Tl4/Dwj6IvkIvN8YO3u2NAuJkR4agOP75msrvfq416UbHDU2f
8N2U8OGiIjV7gkJD4YWBav6kPkNNV2c3pRPlBeRh7JOrbI1JtvoYg7ymQvoYsrz2rdiu7sI1wtlM
9ea2kpKgZ1MQ8YPqsjxm2wyox70aLFgM7byUqRXwb6FDLL4Z4F8kb+uAo4NNlU5gqOGkpH55bSEp
62GxBCpLfElBpOW+T/IiA1nfT4OdYhQDuZnF+WD4eixTbQygm1lQtHO+1Vxrc7oWEUdNj1IQmIt6
6ehkleUaJUIeOCELRd2y69eroT8xQs0anaEKOGDawIAJAJzklf7Tcg6agbMa/p9/n3X6/2fN/f3h
BI11Fj3cQKasrz/fh58HvCUJmUS7eklGoEk2FfflstQnnLSNb97jF8POeikLYb6Gr90U2N/ldaX6
cCm2vWbTT4B6FAJ9qSCk08IRCjVh4uptW6+FjLm50KmMvNZLHJ9YkC5sIqzWmNc/P/Ta/v380Hiy
WIGJP2JVpMT8+U5mac7mMgojfx77xYeV8mOppXXWJLLaCadEc1psBJs/X/RdI/H5qrbFK+C2kY1Q
QPnSW+iKMK1zs6PSN8xN5na5RtJg0lV0BQOpoRIM+yz1dAIi3dJM6beAdQrIkBiaUdsm5LRDK4ky
c6bKX9I1TpVQP1e7IkF9IWQqXb1UpMGpplN7BiwdlZzCe8m6GqCysDGWleREhXEF2yfAxOCWvRjO
exK8603WslgdmlKNfwApgndXlfCVfVOeCUUm85oTY2hLUIUnOv93prAKMgjAI4UuZBijPCZzH++o
wxEYNxK+Sv634ByYJ9Rz80qnechEumxbm8gox+jtCWhL1S/VNyP5l4UIdhRdgjU7S9ZWcebnH7WL
ljCwmwjvfj7Yr3lvdgf6mfpuSqAFy6n2nRT299cj6JJeEfIUnd3kx+E8sRooipEjrQZ8vTEbC0iH
UdsYW/RO86M50+tvhu0v36qgyYPhQNDhMU3Swj9fcZ6UELx2mfmqNuU7OFxiO7cRhG0tHW/+PFi/
yIr5WNdrYW2woHKahv5125iLrC1Tth++GKfxdOpiddtryVw6KSy3H5U9yL0XS/p0mhCWer1EBoWO
DhMb8NihV96+uZt1avj06XA3ghmD/TlJTyjKPz858NKgUpoq8/lARbfPbGU+o+NDFVof0tMqBERW
JunyMlk9mD29aW9XLZG/dECJ1FmAcW7ielsEsIC+ubPPHbG/3pMiTO7NRAmjv+9WPkxqgPODsU51
4tPJZ0y3bVqKS4sEeZQZM1j6NUYbkEM9siS4I9FmyCJFlj+S7Bvj6q7sxXCDORBwA3UJYHo9DPEF
tNrK2pl6CbWnzqQMpNBsEi7w51v/zWji5zWIxjJW5+H7dP3hzoOpXhIUXXQmwd7sKqqSQOoC+UqW
6vJfnvrp5GEIFdqqDVqbep9/P6jNKn4sGm7lTKJoV8/dLtHC/GkOY3FmaV34GBmLsa/yftkMrWL9
1KN6+Wbj+JvvdT0RMoj4udg6fvl6FlObaLRTEklYZPFpyVp500OI3i4aVXRAF20xfbPh+mIgeR8d
PLTCzphpAq/QlzkikdU6lSrkB1kcVfq2a/O1BSFr0DAKK85vCzUHDxRkWQ9wUUKL2VY1khODXw0J
RT4BPrIH0/BCUOG0NbK53sy9koEzUGPzNln6hfNCJSe3A1kG1ebPA+RLP/6vu+foy24bk6Khvv/3
H0ZISbLcOuOYni6nmNMz4sJIzwqaHklGYCS9m2I1njDLZ/KAACUOYFnIKvEcOXfz3GqhlG9MeVSp
7ALwG765PfOXnaWQ2Y8xPfFHSUpR1gH+4fa0KpxjdDVgakh3DQ4w5GcJrVMAJCoYY/RKjMYLHbhx
hcJklE5SfiSSM9UYItyUWNSMo1GCJjlHNp75ZEAfow9QpTy9tVCzSCKSRhiGTXVGAjBwpZGE6Vdp
Eh0LpASd3SMKgcoVES9i8GXKQ2v6aFX0t4QrT5PX96CgDTmqUBBwheFhDOMpOsakNWyCWE/Ss8Ag
wBktovKs5cT72pUcyU7N9h2pUqVoeIGrXFU2RG5kCxFTEgbKjM7cOaTe5TpQhum1ULmxox5GHGcA
r3aMlyFZEwnCGK551dBjWYdKc6GlXfCwAFa+apM6MtwCOPuOuFZOrUsQ5g9xJRkvKVDaV0H6tezL
MgApx1z67CmCMA6xpi1Y2hAGdTGQqzxjMHfWTFtYSlRp21tlhQmkHcNvjg+/+WjXEHd80Ws9R/9q
3zE0YJaVWoHnaabqWDYK5IYyxBgbtcU+nNiffDPm15noy0rDwkooMLYOFlv5y2a/q4akiOdcogOp
N9fNOFPshyK5ifssOoAL43gbzqa64dDZPuudCeVG1N/5vn731MyVbCvWSYMNzeeRrcM2VIqulbw8
0ebdIvKF/otdeHrX/5zmOLr680P/7nLrosqiz0Kmvju0P3xIVkF/M1WswIPmR2i3INU7KFDO5V1x
uYxGnH43LX7x/b3PLIbFTgbkO1KpX+ZFvZEI/JN4yyCkCRUh5cdMcUAXdTRB2Mw4DXFq6kGZwrId
diLJafrlstbcDElOH9qaAtPYzoXMR20lEXiOkq2YB4p6gjC8xNqNFPUp0fbLJP8s0ywBg4E6oN3p
S8DktWgN37oakRHqNnlqoyuUImMHuj2Gc6zb8RU49pCcjMQusD7kVktGSSZTcdbzpS7QrqULTZBI
tDdCp57kFNkE/iiU2tuytrTXLu3yS/Ivkos2jQOZjBmCpUEbT2gHq6YMLgn3qKKtSaLAi84smcGo
G9MzjdTvn32mzokPGy5SvV4k7JjHLgOFPwaJUkGRXLKjGGXWLytO4Zawf7MgGS40MujqLIt9IAh9
fCS1UJLo+WryIzFhwIJjJe2oyUTl+FOuA9Ao09xYV/NcTGg32gShWWdU/dXSwrt0EXLWV2VKqKKj
1G38SIZQKTh9VvQye5X0CoR8ADCNJEWHaFaxfl62fZ3QiZDB4IYTsmAHknZPLWzuJ9iNkGJRg3SG
oE04BJoE51zNTq2yaVhDUHLex0EcvdQ6MD2XHCvjjA8AYM8wEmEQkbXzKg9TDh3KmKpdE8j6myCG
qnBRJ+cXc9QZtxUxQxeN1tfXrWSOd7OtkveidWsIeRKlrOutPWoWVF+JgKC8ksIfs1DozCSDZKdu
q3cgEzMqWVQj47L5EUmN0W7iDsqG29kLiCo1LqybpDBQoi1JJR01va8hyCzsrmAulrRC88ROD4Yx
y/IuKfMETpgOBlKLCrHXIA6S/5GupchwHMP+6V/+ftcTCBopytM2pbHP00U+ZKlexinfb9pYd7GV
pWfWiAwgbMjXpEZlf/P9/mbnuB6fSShby+nsej9fTwxqb5Z6i2ylsg3XyhvwniH05LxgZf3zo/1a
NHiv5LOBQmqJqPzdYvphblLiUEpL9CdeFzQUgOAx6sdisqT9mMANNUEM3y5a2KbbYozHE7Z47eWY
9vV3drvfbPOhuPByZXoEHMC+LAtqqemLlpA1ZSkTmOS2ESNkgRTUbB9R9CEcFU7ohkco0U/MCTLB
P7+HXyoWvAa09iplNBVehP1l80qjX+Sq3QRenGXKpd0TztIPpulVQxBs7FCej8TZp9+cEH730HAt
kRTKlO5+OSFITTvq5ZQxriZFHbcRxXSorglmeBSYpcyGpTEIk+ltVKldfPrnJ/7NosSY5lG5Pvfw
voR8/OFLQzRlSmZFaJrac9x0IyenrifSIUG41Vdt9fDnC7Ih/3Xtpzkjc7SGjqhaXzcbijzncUqK
gUeoYxpvRLPIT2HatyMt/KWZd4M9T5aHhjosPHuyArERkdCNy6FR6ZjaoKBfWLpJt5iVvnwidh5U
QWTIkr2x5HWmK6SYxSKdlxAb4MhGFBkI9gOT3ICfRT+wcW4oEx4zlfncg8SPaontb+mPWggVpES+
02xKuzbuZVNBraZYE0vCSCqPyqJtQ2Vj20rjdCnTHyU98t4jwdRWXSnqEixkFbggZ04IuiXcgtwQ
A3DRSGcm6ECPq3Cq2j7MmMLGRN7NkgD/tuQj1aqY+gf6pDlIIKAp4+NYGBZ9pAAg+MjjYzOcIX47
ZDeXT6Y5kGsQDHCG3UXhaEQKUc86MIUpfeW6strS6wlGOBOtjvRoAeBc+nZsBWBn1QXZbSgp0k1m
p1VImMaU1MQUdAEV9T6SnphrO1h00Yy1oZ34806DwpXMFWrYEtV8UtvLEV5ko4rkjf1djHGzDsPw
Ok6AwXpjFFRv1hwDgcvarEc6XqrjtdHFqeRPUzWjy2qFVtP9TvvJybsIrUdS5ZBKknZswlOs+PJl
HthV70lB3+5GqmYc3imeEQPRpFG2XQazfQXRij1BLif5R0HvgCqeNsNZLFmHD0ENjNOBJ4GoeVgC
heZVrVb1jymrx2emHwqPZpq1hDNEUwVdn9Wdo8bc0AxjTW4cZSq1F6YeBPapVkzjltCiPDtXCWui
d161BoiHruKv5HHQaKc0QhaxF2HSkqAXhIGC1K9Enqnh4a59uQspOtKHQ0xZKjHPrIf18DjmWV5s
WzNG3xhBrb6fYskAwhZLNqtjGPCGIAJncAjlQrsc1GaZdsYoTT/jsEF/akliegafoj+HNp+TU2mS
/cY2RjcPVqqWJVLh3oyJoZD1Goq9aGBVllb5pi7LRGo75/FTnQSGwdUbA51RAwc5w12mzQ/k/E4n
FcMmPkbg7fEYAGT80VmF9iyWgPjtpJaYimJjot9l12XT7xQir+BpWzNCYZPEVeGolb7gUJkHQip0
XCyeFjTQaQD5hx1hTcgGSNsSEiDmMBhbryEfCPVuWhQ33ElWekocZZkrpGVS96ArtPikScJWIda4
Q4Tw5wnpd9ORSp+aah8VJk39UjRBmKBP1kzRJIM0S/soQjxkDtq0LTukdJIuat+sVy9RPuiQg0rq
xn++gd+s83DFhP1efGO5/3IDZicnndSmfFuxXhx0EjKPYbDwTdvRN6iTX5c3mpwmAPl1R0F3av3v
P0z2XdW1oTlplmfnRGQBiixqXxBu9yLpC3Fila5uhjnUv1lUf30+NOXCVgXtCGEK88vzza3VET3B
KppnJSYuuZm3UOvVW/oG139+k7+upFyJIgWnNMLjqbd9fr55UjO5HqikKItcHlMDGbJCoidnaDU9
N3NeKDtFo79vk+ybVe3XZZQrGyZT7dp7YcL/fGUrpqmJZ8T0iJnA5lQFhjMTanmmRwiuZBvs6J+f
9HfvFO6dLajF0w9Wv1wvjzBwtFJOUSavUJyOY3BTN1J+1wrRfDM8fzNoFH43DINoOmTNXm/lw6Ah
WK7JMgv9T9wUFNRQhK1nl7HmdKPKc7JvwzLapmX73Z70N4+osgXUQOzRRDXeS+cfrpvETSiSRmaw
GqM4k0sQq0ukWXcLQ/SbKeA3JTjA0ZQ+bCAP+qoZ+fyM5ByFcq91RId0hGo+VHMse/1ArqWb0edH
Uc5e4RAXprG4GWXv/8vZee3IjXNb+IkEKIfbyh3dzvbcCA5t5URKlKinP5/6v3GpGl3wmbkZwAOz
JDFsrr0CdQnEOTyZ5pZEJ1J9VbPVqevKmyKtxZVrxyvvAWgTbe7iWWeyUZz/toCURoXxYbwbC1Lm
IhxP9q72SA6NCK3951mFKscO3UXLyRm52h/S3OtzNbsxggREaEVlpXJT9zaaOpH112rty33XckGp
6X+43KlolJ8/l3b8ctYGHrsO3azkWIV2fcpLCGvcog132iahAVGU/hlJFMpN3xV2EAf/vjW53Ofo
IPH9o4vql1ZAZU2tGe/MvKv+QHRM/2v6qRKoj2br/dsv95V1RGfbsQOPQGqm8+p5IdM6rl8QOJ82
upOHdIo6vUlZWPnBcnFMzuzU/OL1cXelwn9lXMBj9vsFxeM/3PP33Cae203aDnciyilyfSsHsizM
7ouscMHtkrE/Zn02//vtlT3DZHda+t0Wxf75sJMfG34XuxkFAFbsx0AzW6kb62YfUGBewS9f2fh5
QihY1N/IyrzVYDVRXrJlfexzYHMYjGYIoQTZ8l4lGnWM7t0bMp0CDA4jYWT7tz/sKws0iFieJscb
L3nd5g4KlVowKtJ9QsAKWZlyuAG7Nx+MEgHB20O98i3BHagVXNfl6rRuvhZhWEBqgoJjzbqx7h23
NZCZEDa+r4CJkTqYBSIckrL+eWOweTyCM4BsaQOYyyv4ay/uvLoMPYcmrCWd4E9gds1XMwzzGytW
3untR1ym4zkyfD7U6lM6Y0c4mU1HNEsAK7aornHGRl/+7xdfBPU25pBwBEJ2odW2Cjg52Gaui31e
p/U9Tq7yXU0/694gvnAbwBw7vP1cK0OJBYy1LR/GngnEwN19TQEZuDbm8H7LfaQ6BTMlr6KM3A+R
YwYczG77GGdi/NhhPDEdwmbo3xdghV9pnYljTFsHCqxhGUTEUg2ksMDy2ttUI0TkVpf5jWeRQnPl
o7/g3+tPsdgeAUt4sA1fbNP++upzNpZdRIrWXpMH9JAqkdWwRpPyczq2af+uA2Kj/xoPCmsOy41w
EqUU+DMEVR/sDFHVUKKjsi6OiZ0i9IZkgT9Zk48gvl0T/CfKlpaGQ8zhR0R56X+VEZVP+Wx5BAOU
lfpczbgO7KrKJaTGdj3kdd4Ar+rK0X+5eAG7oG7yccyAubCa2VZQOVzoIKHLKfueTFb1NIXFj5jU
oU9Xvv8rExuwgxNgsQY2saE9X0P5gDY5MEhNc4CHyRGUWAs5Knzqw9x5BLmen8gMGT8MlJePbhMJ
JGBZLLmjEkEbFEuiMaG6CTT4gD7N27/tcvukeF08IyjP4fu5q5cwt6qM2ixDbm+J+pjN4feUQMvb
rgJ8TKgCDlYfzzfEhqVXptgLi3A1xVzcKOguRhR7sBvPX0qYKZ1PKCh2TdX7kPtL0zplZjl3u0Ci
Bz/YVAQ3jltYzqEstB188pIEw3Rz6KLFJmAqtyIagYJiPRJxBjUtQGTnZNWxGvwkOr79ml5ha1AE
Lz4c3J9MqCj26tcGVpIMDWCNDIBp3B5/tI3opjLZ5SrHdqKNyforiKe68xyCoqx6IEXTrSOynzi5
nt/+Na/MJ37MYnoNv4DY2eXP/1qdHPRhEVqwq/gs1UHUhnr2nHD++vYoy3a7+kABVWe0WExjGfKi
5P5rlI7bm9uTxbovUq9/ZgL3B3t2DFLihp7MvQT44u0BX3732YgLcy10QQhD6Dfm2s2w0q3ddAIl
mznoJgEKaMtP3hx0D3Cf44NBZvlTCgEIwWwrbiIgRBQgiUdMgSwC8XFME/O+n7PimFm0sN7+bRcl
K3Js8FmIjzQt0eStlnCXD6bqBIGH7iTDjLte2VSbudZYWpgobaxjM3Wog2Th+5/6WnlEd1Q+HJW3
f8VFEcCvgAVshybFFebGq0JSJ71RVY0K981EilVf0baEKQ0hpzcQlShd3CZMx/3bgzqvPLtDB5E1
6oBR0DY9n269nYxGk+WktUhXggy6LlYIVK/YgNuOQgwe1X7uHJIydj7YRZw+Q6KUv1gL489RxmTN
tE7Y/dHTjJuKcIiVxjBmCVucScT7YTdma8Jfm30cN/py/BOMsN/Z9ksRoqWM1ftRueI9pWwGCzzX
Y0q+L6TlrW9X4THMphzh4kT0rufnjbmHA2M9lcosg+2MSc18o9wc0ZybaBS5hU+MtcPvTJ+ol5V3
Wwax41+pYl75RpHjwvthFS6F6fobuYbqWkcI0mvydlfrSrzrfQxZXNe8K40+JUgzia5NjIsdgXIG
OH2xl7ewBHqxMvxrrWo5ebprWrnH0leeGoDwcdNOQTBemYCX3aKlbrJ9XO8x5VhOtPO5MIx+27bW
zNOFjvUwcMJujclLjm4u3H0X1miwI6kXDTtaAW8gjS2drC9vT8jX3jBlMC0LVgCb4Gr7gwbmdLiG
ib2wzAzoLCM7pEXdPJHRvS98tzvBFE6vWY5enJSsPBM7cbACDgFaIudPbsEFgpg5yT3J1M5NPaN/
qkwju/FJW96nKBOOJAX/wBXbvOLQdfm4C3cMZgYoE4EE64MSPrZdD6TyYgrmRN9tmmTbYtAdKfQR
Ebi7WKLHFVZuuFdO6Iv9nwdeJhQ7Mv+QmHX+wGLOq8Aj03NfWaJ4nKKI4A6smW5UX1l3Y5UPP9/+
rJdn7DIg1Qiv1wf3WbMkhGvEfTVnZNNHBOPtRE7JF1c5wcqQJcI/JIfnqOxEFWyJJugQlAe9fuzG
ic58Zgukr2//nhe2/vlxxO/xARNNEFPH81cvoDGCdOJQkSjGNYasOxELB1lwVw0JdggG5jDpLPD+
6RGIRHti4haedV25S/hvFyMDBha6M0VDTHfYOU6xR35Cqysgt4EYLUR/xoadEzG/KEc62bYxp89z
CWfoFhJ3/m6kbvyPYHMymWPLNvaRXwqcFBIEMbtuMqmKCeh153s5zPl3Y4CFgaVGQFB7GEv5ubBH
HWxy1+RHlUPmv0uHMv7EtHG+Oc5UYNw1dukX0ygmwlzkrBALulaDTDQxuxvZlPghtHhJfUNM4T3O
Y4UYmHQDYqhnE0Gh38HJJP2vdpBjdmUz/Y4FcCsYQ1UebbothCV1OAphEVt0UfZJRJJoszLrMJjJ
xrQ5xZmjuxtqZZyqMjlVNw73g8/1aNHRQN8zOyfEArCAlNN3NoLpITjRp8YPJvYq/UdHQnR7t8ug
yL390Zeqc/3Nfe4DbOBggnB1zid9m9AfG7OWHApDqxPspGBruvl88ug/XDlX/wd/rwYD3gNa5RJK
j89cHawd7rK5l9gYJXNz7L8pw62/lxjsW7RLFj6cMRrBTy6qKLuHKZu+Ux459sdaGqU+UBuR5uTJ
ScFpLEnEbmYl/lh2Hxu70DRmfTfECaJzgNTgRiz8w9vSMCe8PGqiELeGIMwagU+gPkXEVBLQ4Gvf
3eXmjIja6ov6Y16aTrptOwM8cJq4nBImK6bPkfQxhlqo9eGTaKG17yfPd6pdDNmHyEjTQYEzBAhz
1CBbzLBNtFXbqElLSRBZCfHJHQfPu/dEKroT194IV6+i+11m9TzBuB+wESmhNL63tDaDXVTaWFON
vQvF0IsGUlTZCUySFdLmntYt8fFcB2R3G3Rz1eNSD8i0nZh33jbxquY/XOIUrJbeb5AIVengb73R
D05RIxN1KCaa6+w5XrJfmN5Ew8IkdEkIMYtxp0vuTTuf9EnnEKPjdfeINjAlieqxPmWVn+DrW/XW
7yxIu+qbmyjH2029CSYMjGze+MofIPRMXo6O26e9tSkQ1vymnGmJndBJ8qDKPvw69uBV/J1W5j66
Ll9368LAwb/IJTrwvU66FouNvgisLdSN/jsce1eBujvZs7SLLvw4Ec08HVMC0n1oPGPcb8pBuMim
6OxR3VRqikkV87P/BIHZW9+IIG8pjYOG1QflSaTkZ5JP14/lJ6a7LN4J1Y/vyySwyj3RhRCx+jya
aYVOrXuQeTaqXZTjZvXUtMP0YXKSzD32Q90SQGf4eNmMgtwT6kI5bs3YRbBvUw4jzCt9jHwiz8jn
jSYWOD/KuMIkK251TDnJP0RoRTQUjlFbzEjpsJAjSytzxR86q3l4QHWJvQ7CZu8HUcfR9IDuk0Zu
nBIqnsTB/EF2pvlNwFeRW1cl2G2NdpR984yGeGZvkvJTYU3oiKxi4EfJmE7eFombJpW9TH76qCZw
/R1icuAaqZLfScCVjkYgdKxNg2qKXAvf6pv3MilF+d4Z/BlAIlfhT6irhYOuZ9TfhmzwPr29Fb1y
7gNuRNAGgwX3W1KG/r7labufTF5mtZ/rOgUXSuftwgk41Z0N86if7G9l7lxL4nnl0OdCCWgLH4hz
f2105XUU7Kqbmr0RVpDTmpaId2iGyNIn+0vajd7xnx+S8ShY0R2w70b2+UMOgzsNNTbb+7pO5mPr
O1wOfI0pQC77myBWPlhYdY1281qlsSQ6QXyhdwfrZ1XFGpYpTKcHWDF6ow/2ZZ2GBFbHiYaAW4wG
JLomsW6bpGffgG/dl5/DIK27E8Qv/5ss3FFcqTVee+3U1CHXDlip3H/PX4M0K7/Wfib2gRGlX7oZ
d5co1XCyMjnvRTNdm1uvHHML7IJOmo4pnaXVJaWQqjbywB32dtvkH7oOMgTMm+geuk125Qu/8miL
KAtJFkQ2ro+rL+x0giLHlhg/W/74YcQP8kbH9e8Qmeh7wLJr7dFXyvQFq146ljSEqSPP32TidbUu
U2fY17FdYAge+OAUE9wxgLZi2DPtuwMq5fKmhoh5xSXuEuilV7d0S+lDUIsj1T4fPGvTYHSGnKTJ
1nROkC/Km5b/dxdT2+8BBfp92WXGoe9zi1ZFUu6c0oJRKUmI45qKTWhDgPeh8+3R2XRB2O58LaqD
afdeuHt73b1ykfMW3jPsKTugRfMirPjrxjj4Jojo4BJ5L2X5BdVc8q4ta/3JbbM52Bhjgsk+kvF9
ajjeR+hw/akY4v7K3LiUb/DCeE8vnGjaY+t5Hy9dHSLN8TBy8c44ur2fVJ+qhO4yjhKNKXddobuP
qSUHn1T53DJRaRfV58GZra8JZ+kiiq7aR4Khs195m5m3c44kDYp/WXbwuRr1FYp0/NGNrfnfd2cI
7FwPILIDC63RsSZLstqXc79voim4G6C27nuVqTuzrdt9Dpn/dp6L6krJuNwxVwUj6DFXJC7fHv2m
1TZhJFBBw54+VxDmcmd7tfjStIlzFYhbFsnFOOD/3PKdCCfC1f4ILSX3OSKgsDWDow/5FNbfhbST
x1COZGcFgRanqmv7Q5m6HRYjVO33sRXX/493TKMYuhbnQ0in7Xw5RRX3Xi9shz29CH10R9O6E3Mq
dsCW+X0t598WR/eVC8DldsWNj4Y7eBeQCpjf+ZhwYKIoKRkzw3D1phywss2QJmNB39TYnKSxcy38
afkbz182l13u2UiEwRbNcLVp5KXvD5U5D7gqWLgYqXLCxa0F/8Ldh2icJysNofbNhQ0XsemX9PIJ
b4vHDiT6P6MYrOd/3hnQZ3ARX+iwtHDXOwPYQhV3Wo37MElTBGTsEc4Skm6MIUQ0iS9AXZvqIS/M
RUsbYf8MP/j72z/iUtSOxpRdHN/X/6UlrrbxKFJCasMb94PlSAtTVyj/W7uqozsd+WR2zgLDZMy4
JK6AQEHifTdrXW0aHbrvg8Sz9cbuEwz+TCHE99ifOhwdrdaYdhNoxndtxKjgfVWImwLdyXhSosgK
bsCpfc2347LPwSZLyy8CgadxgJbqfEIp4IksUR3GvBXXpLSZ5akKadxxNC3W2dqa2GNFflOAZe4b
I7McOJqw8zcopUBATfwz2j5rbgLZVrgVmy0lPN5Fb7/vZUGv5iA8iKU7uewrGJKd/8i2xxQzrYZp
71G9H9H4ooivGyh88IM/oB2YnlSNbWQFz3Nvq1xcWeivDg9gaNrEYrKprhYd6Fk+QbnDsS1V/bRR
uSMwwQuGIL6vgsYIt5IgSg2Zt/Rwi3Mnjyj0vIqNK+f3SyN2/Rrg+HMjpzRyrPVrmL2QLpQN64Vj
qA0fZD3n6X2G3bL1DtotKqSEDtoT+gqIQkaaGo+ePaqGKq2KbqO6r4uTnzoO/gvNOOhN4Ya4QJTW
jONKp7uJlHWLuy72w3WEwRPtV/vGiSEnoDtMne7GNTLjR+3kAN212VF+T7VbwSuOG+BuazQIyqiK
0N2UKuUrTAN0Zi08LL/HcvAI/0NfvsuTLjnZcyDjQz3isYEDS5LfiLLOgWxTM442TYEtxa3qffkj
7Kf2i4iV+yHx06L4PMZucdNRWXUbX3MHCO3SbY+a3Kf7QPl1tAXtNq8QEy8rUbg3KJRMqjYIFOuS
SekeXEu5LHRfZ/e1y+WtbCST3G7qw9uT/KXUXH1eyn7aJwvhh1NlOV7/qnnGaI5MZcbjHoi7c9ON
aXEZ3bWwuPCEz11b7FMwj+rRMpKOa3mCsQ5yx2kOfllSdOaNa/W9/dWsDfPz27/slUOHliJKLcpG
8Ow1tgz7c+iktEl9njPju5fG9Q4FRvdzVPIrxjDXTIZfqVMDWm3uwncDycZw5fxFqC42h75egKfE
QYy8gf1V1ZvUT02u2YkqhwNG+I1zG/d9W+0ijgOxU1VTWodplKraQ0VriJtWeMhSZflo0tvZQTtW
CKmeVDzFTwpmu7t7+y1dTpUA6RxnJQ1CQPiXPJO/Pl8QZaOPULOg9xDTRMr7QR0GMY53rcQl4d8H
Yyj2JBvCBrTZ1VyRHC2JtvErtawuuC2mhhBtk75XQq/tylCXux/sEmrgZfsDCiQX+Gxa1mXsATrW
8x6z0HFvh23zwwCZxkLNT4iLCTBjHqkyDxyZuCG2tbzW2rhEGgDvl0DhRerrueHy53+/2DiyaZpH
896jsP4FtST4NEUNfh0ibYO9Ae9ZQW/3muDKqfOyuM8WpLOQAG0LbhwSbkQh5wOnGBupuMMJQ0yo
zG6HxDQfhZyL4sGrJrPFjlO2+dFGkDZuspESaFMTt/DJswr0SNj7h8/0fNOntqCOO3gFvWLOd+iZ
m3xou2lTikwOGxVoDSU/XjZxnrMHvJ6oD/pCY7Ko54rQiqFxYeD78eD9co0+/NYInQy7FkYe3E+c
CD+IKTOnbegPLbwdftuzD5avNlOsBrUBrkyKGymD9Mq2cPFdeD28GRriqK+DaD3hIUSmrp1k837B
4kjIaKr2RvTSavbFOFg4b48GhoHKuCrSXWbc+rtAZbZJloYVwol4/l107cUAA665n+wxrW+n2Bac
JKhyyFkHdf3exOgBN6iLwIYHNzS+/eNC57lhnEGUpJHqcaU+H75I0ICnheSyV5accaE3oQzMrcMc
cm9/e6iLtUdzB0qm7TILIVSv/QMQh0JRqgWvWNY4PubD+CUVNKY3iU+WQipG/1673AZ0hEgmwl/4
+Pb4q8houGF8WuiDZO8st8lw3XDIMpOLVNJae9yJUHiiPcFZHD5Ud9/EVh3uJnq59Q43ZO9UZojg
tu5Yg5riOJOnJzZ4Ykm4PZjTjYoT5HmmnvUOtN3O9+nkYsqJp5v70eDnh3irznmP3UweH6rAIpGi
Nxtb4/U82u127pv23Txx8CFXRXKV06/GSy4JE4gYopJXpvZLM281xchVh6u/MGKXKJvzb+yNVusM
sWfto3AY21vTsKzfE7aW4pGwiyV6QgzWsO1s1CZbVUez/dAnDjhJZJLysRedDo6VFC7m+A3tmYmS
MN6KugQ4e/sDvbIGFyYrAYDcR0KofOe/c2izOtbOgtpL4ig2SP3nxZAmDKcHoCR/PBJnjLggtOc4
u3IuXNYrzA2iPWEMU7JgSb2qypGj1WyPvY1FTG0QSKaz8LNSvf7Dq2E7KjKA59AFMYerEzwKr7Ra
1Dlp8t1FYLVFc5tdWS2XqBG/CN4k8BouhMzW1cYQOgkJ0Caz1aGr96Gplb6Z2aLtXVDn0Ym7WnPb
c0rvRNUbHxoY7R+63PSvbA+vzR2E9Cwbrs3sUWvOr13GoxaFwkQhsASEQ9Ug9wiivqQnjDFEu6Ov
Hf9qA3w/tq5XzCdVE99zSntYoRsTZSMBy3HaP7Gv4cHgdKi4tyjIxdPbU+eiqnO4UmFs6WCsEAYX
UKQ9+FlYNYG7t7DDfGxQGm1ZttaHAaPcz2XZlj//eTysDANKCaojCrvVkkIJP8CxRLgadi4+yYkr
47vcMIrvQaJSvQlqdqIrq+PyoIBJC1C0fAwH+sN6hjZeliZT4e5ZrfFWyggrA7MqcBF3NIqJPNd0
BvN4PoSoC+YrUM0rs5HTCectYHN0N/66QY/4ekJNHrp7lYJdiySyFx/GVlh3Mk+zeO9Uuj6ZIboY
a3Tb2zwbzPTOhcJ6ZUK+8qG5NPMKlp40V8flLf1VP3XF0HoYsLv7dkAT2iOL/yG5Q5dUFxi3bKcM
3tyVlXhRC3NYLKAC7SGcuC4r+DkaHbdL8KSm7XWL5muod00pjDtBpl9x5eL0yvOBcXqLFeRChniR
9f71fEVj066fqsUAewCYlkRAqLJMHnRW/YYm0l6h9K+HI4mVsmNRZjChcJFavc4ogIw7ZF1yyD0H
i0mMH29Ri2i5s8bYu03hul2bxutN/mVEjOrQKyz1Bg60Zx8QwxO2co9oAc4P/x4rgB5vgq55b+L1
ggbfbrYyHK5ySl/2qb/PwGVYn7Y/TRF8GyGjnw+r7DoOpjwJ99hl2o9UslF7KKdu+mYNUOM2bdQ7
v10zNnCtahvAGfz8rNuI5nC/kXEcLUIZy3zCAQQzOOVLx6TV3RQ3GPSn7zHfJYDIrx2PZHKpkw9d
6tQffVgD+HCaxfB7xPBwPMRNskhl61QSzmcOX6upxyXX9GafzMPRH3CgM6RZbnWfIRZpKMEfUaZ3
z3NV4jGdDCkREjBPSC7Ip+HWrrsA2wqVpf+lGTQD2qetImhANkG7jfQISN8YghomlAnpVEY7L67h
HuqM0JDqRwLZXyxt9ETtlrKHvwpK/DOzZIi31UyBTVwaDXndoOrbpm7fPBepgMuSs5t3BGboKYet
mvPgQhixu4O9ZDxFtH7TfawDEsY9lczbMav7m8jkW+/zwo0qGuNO/otLAu4ZNRMt3kyRLz7HlKDN
Pu5s3EktT1tk8owC3G4cnOLBMDNkH+ibSWUwSuL4Npms4BhKSyQ2Xj6GnB/x/cnn7WB3ipuC6xD7
lgBV3gv+7H1cJVjHRrYyEmzVa+4SKSlrmmtW52AJA2XhoJpWPfsypCrEMFF+a2hlPfeqwWuQW28I
y61Pmm92JYh2cEbd3aFajcsdDJYRX5fcSv+wc1oY4E9+Sw7sMEUa2nmMjZzGLL3FqyTGBymHXvA1
GEwrOeW1mZ9iOxgxwrTgtm0oeVp4pcJcTOdczFy3XtP09ZaSY9JYvmPYQ2skcRiN9ugGoxdSbTiZ
HSggiuYMmuapxps4iWYwBnvoE1z7LT/Bc8sQAeQnNRHEBaHn92zGCPBHhPtYrFdZ+TDA5cY8bJj/
5HHs/SZ1ISy3yCuA3HAOmHbsjCq9B8Ut/su9gpVrVaOvtwOm8v7GRhn5q9HYRqBfUMF910T5T14c
+mrPwN/hyiH4yn4V/K8ps/SxaN+eL+PZBRLRno/jmTE3uyyJUBDKJU8BG8x7WWh1pWOwQA+rbYPm
C/dCnGapDte7laebxjFKMz3EUHBzWgWeum+bOv5H9Ri7E00QDDxR/Sz4wKqcCEGmZ7/sk4NDe9ja
E/cYv6OVHHRbP1D9UeVF/klYxCH8WxXzMixfl77gYl+0LrhxBjEAirP00Kuk3pvJbJ0wuXEeuYLK
R8KqvGuf74Lnt4wIyZ1wNUZ13bXYJXA6XSeuE8OwswP5c5in/jvX/VZgnGDk0V3YJempcmpsvwRK
+m+9ilGkmhY2CNu+i+PySyB9OFUVSPFjUaNxO3m4SHRbnHgib2cncklR6i3rsxVVpFhKmhe/Mtq7
zaFuJ9rTmoYn3jkZKuxNnGEyutF14dwZcWWqDc64+h1glCs2UWw79SHUnnmfFi1BBjovXaINEI8Y
UK+qeiHoMyOqKlYNNCoIM6x10/K3Tk6E0GDY3BXSsh+++oWGGtR0RmDsaFyQwNiaqu/pOSSFjUlt
Qspirtv240DO5HCccCoiNTxKLZxISIn72TYBjn5TabMl5zoPYDnFTiZ3GO9ZI2VfHbDvJDhhiALq
zKaQqV9jemrXj7GVTKRN1XSyFgO+Od+Ds476yOqMfosIGHYze0Cu2zmJil/aLOuHso3M4fT2LLMv
j3xKRzT/bIFcQynQzxdt0HlTbJmqOMxOantbXY/YkIc++X6Jh9dD6ZEsJTDbPgxpY93IeTC20VDE
47ZsQlwnfTGaMy8w65/r2tGIHNsRq2tuXFWf6Y9O7AZ3USg0F3CzyXaTnglJEiQ14eNDorvvEhaR
eMQrYm39ZzKa4UrJdtF2wlKUTk7IdoR+iwp9hV8OS1c1H6PqgFPKBKVP+5hBz6kCzsmU3UZ0xmIQ
DlC59o85JVNKna6rXwjUkmDnyrF6yroMxwXdNuGpbRcSfRqGM+J2VdvGlR30lY/hw3qB+7LIGi5Y
QF4hq8yJ2/YAK8EilQQ1QQZ5/cdQZl9V6n7jIc1Pb0+AFxXq+S5KaYkFHXY0AOEgQOcToAnxihla
0R5MHwhr4zRxc5qKzmz2bS4BD0mW8+utDRZW7V2jVjBmjWrSu9rupbeV2u7EBqPy8hMMuBovxLH3
43d+p8jbiSdKNpZ3DnM5KMPPGWqGaudPVtcCwvjQGkJIs08ZYpb+wdHRTG91asRO4j41fxia1Mne
2amjUSS6Abz2NEMSWBnTgKYhLvCfcpPnZEi8rx4kwgz5cDTp28Iu2x8zPXKMn5OermEQ9jSbTJWW
1i7Mk/oxM6b+Z0WYFpMa1SoeKrnVf0Ih65bHmlf8wS/5RofIKip5Ax4WfOUCMqpbDyomhkBwQr4P
owLWD/Ixe4hc+NeUCFX9R6SpSXOLQxIL7kTXO9mxvmndxsYRizvTgMk6p/muCcqBlJcOyuGWykJ9
aydrGnepUwzihiygIUW6U+Knk3RR+bmfsSc6jtBdu01vsRfu3p4BqyjKhXDGDADkh+lCC4p72/kM
ENXshL2K8oOT2ylBJ4ntUPGbriT+rYPOqKaOJEzMv06eZjlhEeN7nxuIqvXRTv3JwQO6s//rS1IW
7pUj7OpxWl4HjDHKbm5IqvEe0G+SocveTO3haAyGN3ZRVeOBLU1R3ppx3byLVNI/kE+gicGjIRPh
S+4bIK2JETz3ojSeqkj4vx2/wiXy7VdwWbng74mrD3UEYEq4Bpgm1JdB7eri4E1NfatnzNfyBHi5
Nv3oCOqXXLm1LmtqteZAjiBzoCtAyrAG/dRYCqXaxcerSlMLOyWrlg9RWc5Xaoj17ZgvS+UAfs1g
4ENr52jPSsa5Zps+KGybHvJANHh8CvlOC1tfmUWvDEW32FkoHPRuEHieTyLIpmB33lQeJHy0I/aH
8NKlHz4B0BhXhCAvOtHV60McsSA8NARoUK8qstjGGLMKs+zQV8KrDgZXY0U4U52eEnry0eOopvA5
tmR8M3iD/j0NHJ7D0EOSD/PB55JV4kK6zU1PE945+/kpav2ufIzzcCbVyeudp6goB+qWAarajokj
0tu+7wQGAoaV3Li+8v4oOxqQ3VkDVkTgPcOXznMXbWo103zR9Iv7relJ8Vk30vFRZgGS3sfSv5pS
cTl1fdbRS9OUhUyD7vy9d0YDk7DteQumQS6VGqMh+hgHhnFnlIILshGq8Zpi+OVCfv4BFi4HTEZa
dZA51oSkrCotU45jfciNIiLAt/fso8yld1cNhnmLoNk7VVlTb7A3G55dI9F6K0LC/iKn9k4ReQob
DxvOB1HP9oAV7mLpHVUl1GXLJAzOlk5ypcy5PFh9+FOmB7cUPgMF9flbYt+isIEit1C0zAM+p1CI
JFxEr7eLrcDl8kjYmriyyl8bFMtRZDwYm9PUXu2rKQkg/qzC8sCECY5j72CX1de7lpA9ku5EddcH
aX94eye7XIYRZhJLeoS1/LvmEcctsVscMUSr6kDkG/wavc91UEITa8EA3x5rKQ3PZwHSS+RJ0MNC
Do61O6OLuhCrJtkc5rmN9hJlVtQQJBbm3l7pKnpscAvcItowv7897sUz0h3myTBH8iyuQGsLCO2z
c7bY7xyEDj+DOeS0HdzCPWjldB/eHupidTEUfWAv8PEuZ7Nf7TRGOCEoIxuPVD9dPDuVdI8ATNVP
CAEgNkEyX7nSXkC5UL3w1KMJZuNuEVGYnU9Ul2MhFLJpDz0eoR/TuJIesSRIB1vZjcfKs5BepGnP
n3No3dITrQ8Yx4VXdtjXfoZH/UmGBuQzCuhVt6cqVYuJQSoOqByMX7mlwi1EDH+vPaRg4Gaje0dm
tuGgNSSaeTChSOmwbq+cKZdvn1Yk6wY+YMgdZU0Z03SjiFCbhwN5t/phENG84+WFN1aZjCa/giir
K4XAxZRmOnN3X5weOJWZ3Oev31LoZ+Isw1mQ7KZTaQN2IqvJj1UyzQ9eVBGwMuB0Tf+wvIIyXE5q
zI3o9EL/oQaHknw+shocV8y4kx0yfygstHT2cNt4FLcUYXl85TEvdiYec3GLZ+0w4YB6zwdjzRoa
pbE8hNJxfkA8sE5Smg1RSva4i9Bu3kyIqK8M+uoTwu7E5g/WDdXm+aBCOfTwCcg6hFygdqaNbr9r
oyWBsuiv7LyvDcWRGNHIAXKEvHs+VF1gfJnYkTw4ZupvhkH9wHZQfXVlkPxjbyug2YPLz2JpHVBA
rj1UYPWXVTvaFLKpEdzqcerfI5H/meZp2MPc4+Lx9oZ0OUEhLC0nLzsu/TR/tSGhJDZQe/b0dAiF
/BXERUqYcBz6m9CjOb2xp8oRaNjIrjS0F358e/DL9YjkF4mcSeG1eAWuarw0l1EPC5Ey2SrDY8qy
Z1uyo/vArOJ7xJP/j+FY9Rai24UNtmbFgFeQtWVV5WGWs/vgzlJvpo7GmpcExfcRG4L92493uSpA
7fiMEONeyubVrFmqSpW2Po8nERr5gz/dmvUQ77phaDeWtIy7enKu8ateG5TL18JugaWAUuN8qhLP
aU5QETk3B+0TpByFR6xupn1ER+Ig3aa891uVXHnSy/XhkEaEZUYAtR0y7moptoGOwnZJ/fQKu3hn
tCH2IUyrXUQ75coe/trzYW/C9dIHQINld/58iQjskdtyeRgnS93XBTe/uKywkE2r8CeeSiOUyqu+
0ReMAbh8cBQoumgB06ZfM7ngBgWzMXvl/3F2XjtyG1EafiICzOGW7DBJM8rphpAsiznnevr9SrvA
qtlEE2MYgi8Mq7qKFU74w8mOpupdJPW0z6KgHwI0Sr9HehFPBWRaaWWgO/YmydMBT2DP+ulidRQI
dMx/3N5a18cWXBslFqksB51AGkL+3RkF3hWVA4KnuEir1dtygZw6GGQfAN2RrHK7+Oh0hnLwqtZ9
9adm4VEv1KAvsLG91aaOSYvcBTuQk4pT++exo45i6dVwnyTunmvQFZ3M8SDxwMsgK6OAzL66nKXV
Y89HKuvgNeV4d6RezjNdJPFWCjXe5aNltH5aDe5pSg34Iha+7l6m5Z/zUt2D1VzdVPwS9oAnNVSA
8q3fccSCnLqwRlzIVeBBlT5/pPGevFu6CA+rwrR2Hu+rz+vB25PkLpAxRIlrOEielsYUGfaMNdzc
vAc48lR54A2UrqkfUS0I35rV0P4cHF25u72vrucJ0pjijU7qR7/WWh1kFhuvpFSop2aoLLr95Fwm
CtYvThb9yEp9DzC7NZwGqIJAxaVYtG6AJwjc6lVaa6cerTm8jHP9jEUHDaqJ0uo41Mo/t6e3saNI
bVlb8Pg0eex13pZ4pbrYitBOKqWft6Y3pS9DZCfnCqf72F/ysfFDzyYlT7Pia2qVKmFq4hyFmS9f
bv+UP8o2F9kOXQ8TZAOwEpl6rC/qquBn0kIVcH0KdXmJ0rbr/HHmlaD5gWvwXQV+tX+r1qn2FdoI
WDlvsuLpQPbVmyhSl+4Jz6alfqJR2BMz54b4rDtcBccmNDQ8vBsVX3b8ZBoA2QuMHL8rG7sPSkSK
CwSwQ0yoyggu12sjCtnNARgBD1IWgtfimmjG9LnVTdqpAnm+AK5ynE94UlZvE9ORYUaeHhNkuQ65
Pe8BV+R98PeSYjkCS51Im94d8Jk1+7IHSzDgYCWwejf0IKpc+yGtx2oHRrF+geQoUnKOrwda6urD
zSgZmG2siqDUdPFP6iTfy9nOn/vEU97QGaKNG7d7WkFXD9D/DkrPAZoUlOW1jP/kmpATRlMEEdF8
Q9NwNECLug3265H+UWuRW8tryJEB2LXkQ9V7ri+8pXzGtrc9t8nY7FwUm4tACEX8zRuMrNTl1WzO
NupVXqKCoCi5d50/1ris1wKCwkWGohiNcwO8ZWdzXREbWQdq5SjdE7OS0dqr8MYqwpaObC8CBXtJ
PzQK76y0mfexNKvoV9oA5khrxBC6UZ3PEJ5LyvBNdJ/rZJmIFC3PgNKakxeCKzadsrhDbRHwWNHn
X+cIs40od+Od9/JKCFf+4j/mb1zTPNdrB7G06maE7oEVtmbvPNkGbfIIOT9k1pQI+ondOjAzcg83
+C6eTq2Z2QecXZ2jo6fKR0CeBDh9ulfyvGIqyF8loY8g/biCuBAvv5+moA5XRrpEM/bTdz3vRvxa
ltH7PInKfaiSUFEPCLZq0SFWBqqYJkowil/U6nA/U4Gl/0m6jgWTqqgvCoqEn2s7Md5SlUxGv7QA
gpxuX5frCFP+Xo42uR5JNBH86ruP8G3LfswWkH5J9xbN8+RhwEnlMNj2XjB7Vaz4MxZcLejVkqfw
54v+BcuacpuoLQc0kmSJ85mXX3mnKMCyonwcfjaRavqAtlK2d50cF8XpTmKw6+D18yXdlAAmGXKs
KTV21HFx9Wj2Vob4FZcx8JZQ8z5qfWfuer3JIsTq2pQBFrUv+RRBF7jcCy2pM0Rork1DDPTXuiUO
FOoKd+ATMO7CzQjriCpz7jlt+rkAEuxn87w0fm2E07vb014HBCy9lESTTDkQeFcBweghTllFjQgK
uj9Bm/biEKVm+aCq3YIApjB2sok/zLP13DVaJmTa0CTAK1zOXUFvLGQ8gTtI2NzrE4jvZ6uaOxpu
sEMH3+1CoIe50hHrD+WQ2kEEuP7HYMEt9E1pD3jMjLRFkyRUlp9jqiCdUg4xaqSOIZTzzE2DyVhr
tt+xwTbfRflcsF+iur+37N6adm7lreUDTMi+pZLJtbzK5qOl8yxEg6jpdUVO4zlTXqKoULhwOsl0
Dc3n259r4xWgDA6SBYIjwdQ6XMSwII3SqloCO2zmQMvj7KjMDh4hTVOgE698G6I03Znj1U1AAYbI
1AZdQCCOtNXlF2tEBFgMRR+sBU33cRQFtEA3ixCf0feMWa+mJ4eSVWGL1hCp3yoabiIxiVBxGUrv
lCdcS6ZzUpYLbDbLRo+tso+i6vqdNd2cH3kVYHAeOshDl/MLsY82jQzPNDrJzQ8gJPGha1X0dKUk
+u3PdxUvMT809SQEFRQ+n/FyqDZl+88IaR2cyq6+phBOAjsBKbf3aG+OAysBIWnONv2Ly3FqvI1Q
24XQWYSheKAaQuHFY2EPmUjCj0aYlQGqEvV3eyzGl1hbgLPhohaUdoHeRNg71j9ExOYpQ+liZwWu
DgxW7FClwFlTSuCVXoUxrd5MeohZD+VDw/tA/jcfIeMs8D8X7zwiirRTj9/4uKCLXRs3JJPm5pp5
NGI/ZSdYiR6aynFOQCEAguBAFETC2/u4W1Nj0/6ZHkd0fatnSbqAWuCc4MgNVD4FyNlFcR30VZef
60VTdpZya2qk6lL9BH470PvLjwyZLMstmBWHgWboh7jA3K506uZxcNy9yq+8xi4ubb4aMjPMCQYA
jehVVd0FJaCaAkwg+j5LcpjSpkCmfDZ+cliMpw4LmmcEr0bl1ChWelSzvj/cPjjy4K9/ANPkyqNh
CbpmdTFUvRo6YYkxuu008xvwV8pL2RbNnfTwfBbLnDxMKMDFNCHn4nR76OvIjclTgdFkRYrjtBZi
Ia2tes2GyTqlfVUdbXNIxzOMEryzCbrDu0Yl7XqgKEE7OUb+yTmHZjHhugwm1/ydibI5ORoy/W8a
kZufmoXarN8JZPoj1BmRPIUUtHNjb1yjF7949bmiolSiljT/gKNO98Gxl/Ee9lsKF9YEsYMo9YfR
JCq/vU5bg9Jp4qCRLbAp5fH4K4iznXROSYCrw+iFye+lbZHk0jIEh4puegF3N5wiYBPH24Nep2l8
HLYlzWwuVYg8q/sEiQeqgkpRHeJG8+JviYd2K6FBFJZnITTIlWEK6PJQt6N5n8dd9r0TVp8cYb7P
81vRhqhhudDVPtz+WVvblTUgvJHJE3SDy7Wo8hTEaUxMM06Fc8LUbz66CMjd65mhv8swRQe63pjF
ya3zPSverVsISAbhAU4uvNarq19LE5XaSV5jhmb06BuqCM6w+tZnl/o3frDNj1dPVZqo89FdRFau
ECoN3mV5DCz60GWNfuhcM0VTuAoDrDnVYzHHvyrVSL+i1rjnI7AxUfoYCP5QdpCSI6vrD7mdJLUo
xh6KCGtBzeyL+yHPhoOuKOY50naj9o031eb5ljECFCH+ufymk2M2YRVGLOxkZ/ppcK0yvkd6ZVdG
RX6h1V2HdAQRl+yZAnVYDVSjFBO6E73Y0JD4MrGk9nkcwu5parsJCZtZOTdKnQVhTBvVn8qhf2PP
AyoAZVTYPpWJ2J80PX13+ztvHG9gEDIl5F/s6VXOki4e8nqDhuwhNIDnQe+zQAGscVe2YfcedJ3x
1KbVp9tjbi05IQCkMtlc4Y1bLbnIcr1UE1KDCb+aPMrtN44SNzu98quNBAgJNwq6jNQnGWQ1SpJS
k1NotrDSZRKAj8QNNqwgrM6D+jCAVdp5y7bG41aQcv2YKVDYupyVU+udro6OG1T4p8vSo3emQWm/
Ud2yCZpk2kUIy09zsaGYoOTvsacApYJ2uhxQ0DNw9FlnQF2Ba6PksfMPiI85OnZ4vyaHGrGGFxBQ
2JRaokZ1WY9Q8IrhSehIcycd9GFAIOe00lvjqGAmG9g5d8zJSoa4PM2emyx+YyBB7S+1GoMgnNTx
jI9p5/lK5NR76hdXO5HpkIsg1gFHQTPXtXoD9fyyrAs3cC0FUpoObBUZHaiIx3Kp9bOGCOXJsF4t
8Id8lEH8QX2ABhDX1eq+Uel0LcheugEvOIpGzWxjGdWXhjgASfMOc7d4VLzqPe/yqzMgh0XhzyIY
AGS/vnaKRUX422JYU3q33bmpg/kE/vPRniL21kAodlDow1SNR3X1ktYKmXSjFB4kZcDhZm9P76vK
Kj7fPtJbm58OizR05n5jQS/34mRXhpovC+h73enfaxNOdNWQV6hBJOp93yBPdXu8qyCZrpnk4LPx
6SXRxbwcr42HEX5YAeuqzKj7DWVXPfVIFmt+pVftz9uDbexMLhHW7s/u9NZSGxMcnSTNePwssItv
NGP5LYwp9c06G+69Mi+ecjbvTqy3saBSwRyLUkA2ZFWr22tBw4xMw/KCyh2htM2NDSJy5nLGNPSn
GPVdPP7GbcI7L/uytB0kb/NyRWcrq0UFnCIQaDwBES8KnCvIlJuhIPXJkK6PciU+9i2F+bl1Gki8
wjvbUzveIcy4p/ixOX2iLPlzuL3XmBQkhsJq0ONQgiiGczESWU2ywFrEzlcC6+R0+wtfBXZsJxlb
udAtdAidcrv9FeQ6mHbkIuYqVcrQ0h8Iep3nzJvGpxRW709hCvWu6QwXnxFtMHbG3tpdUCBNfG5l
GLIOKk1umX50IK6kIY7NFrrJT00CT64s2u7DUKTTe3yNZ9O/PeM/bbHV68GNB7GAOAtUm7q69zoq
+fia5WFQtpG1PKIakw3fANIjjD1UytxVAezWBVkB18vfuRgljsE0av0/iujwAO5MxZmh/UGiPLuO
dKPU59B9H4b61AYJqQheLTFtZ9/ro74JsFHxigNrCwuvCedY/ykKNf6YjlhRUOazEYk2RxtJXBPh
nmNtV6j1InjrlY+ZMrc5BM0oVu6jVmmNR2TJxrsyUavJb7ui+GSHFqrdi+GG+U6D6joLkb152SAB
koF/4h+A/l/bYlHDpKvSGV2pdrGR10BQ8bcdVsVDA5r30Omi+I4ODapbg1ffayLt/LT2pg+5QovE
z6Ol3nP52DgW9PJhVBNjIEByhbwZXBRAulkPkrAcvohmsuXjmI6PKeLDUgY5inYKLVclAkpN/4dj
JkSEe3x5MpqybqrJS4kY5s4MBkFXFQi5dl4KgI/+qPSUfNO6gUVJJNJSbEtgvt7eqhuTJhUgOiVq
xoR6bWAJmkChkNfqwbRMDuSbvuww5M1V74iU9PCsoAFSvLZ2iFMn00XtTXYJgSxczrrCN4X2bm0E
VVqJp8lsCh/fihxW5yDuXzs7oPLUfRkEp7YrFwM91gcyDhqOeTqR76jlcnKG9GfqpslR19LXalRx
oUKQ567D9tQkUF1d87YyqUbCnwAQJ0IM8xifazevPi8a1efbM7t+o0mnCFD/F6qKs+DlIi6j3kZV
beuYzjhe5s9VMvwchtJ2TrSLoPTcHu16ozIaOig04ngu6CyvRnOWRJuK2CB8zNxHN8NL2YentCR+
hizrWSSx1x36TIHGq2V19VPPJ2Xv1bqOtSSUHalzui/4da4TG681nSEyJ9C3das+ilwYH9g1w85M
r88DiGek6EABw+mw/nij/XUrTRb2o3UOVS+dK+Sj7CU0DpkBxbikBvRJeNy6t5f2Cu0hN43UPDBk
wxBajPxFf42otg2yVkkBoaj23Oqkzfpw7IfOfbBQaH8LjgAGVW5nRdAUY/MlpO2AFEIZfovyRn97
+7dsbSoIg6iq0DkjqVvt327px2ae4GD1doyTYlXEd0lvq2fplbCzzhtDaWg8kanb8AQINy9nPS+G
oTjQUoIw1fIXM3U/kCKHT100f7w9p+vWNtwHrnSqLegh0CldXbKYsuGKlLZm4Mxt+Z7CV/0xJACq
sRh069a3yiqZ77Im6mZ/TloHk/QOEpOvC9fNaN80le1bNjzYQGugz7/+GEs3VIJDitI6Db7LZXB1
Re3yEUh57lKbCYZ6CO8QhSgmJB306rCzFDKuvQxL5CYjSwAOgYvPVT3CQqyk7wYjKDAQMRBoqLVB
4Mekifi9m0EXCbI0ar/NuUcdHqWf6d/CpSkoTP6/QDWnKtrb/PIzr38Rn18KQcMx5Otczl8+PWrR
pip2d3F+RNnA+DXgiXHCyUj5p4en3MFyKHBxAIyQYE1RqqdF9N3Owmxcb6DqubHJe0AcrBUR41JI
ccgIHaA6nI+dt+iHBcWGXzNp5L0o67TxI09JYsKOMf9Gi3TvSbwSNeISkJEQaDqAm/C9V5s0QXtT
CZ1CDcIynx5Us08f81RtP1l4ET9QncQDq5irIG4EIWCuRPr3UVWru3xOxnPZdvkHEDfV96lS8wer
stJ/b2+cjasXmX62KTUP0sI1sNA1kSgtqkwN7BrzJwOlcFRCWjveUWC9xjRIXU7QIuS6UDKhBFzu
hsUNq2aJcASrG91Ga28CsdD2cCz8aK4b2KTm/LEmc9OlAoT6kgpIfoi0Rjuh6cYbQHcIjpdUC5V1
2sufMdnm6DhJqxKMFfFHPUuaL6aeJJ+hLtuPMzjSnVMgA57VIYB6ITWieHV4Zlevq4a+jVe7WIZY
KAy8lK4THYcpLx50b6rve6MFP0XT8f72N93ccpDYOH1gKNH2kb/qr3dnYja1IGMKbF68H7Ip9VBP
+fKxNZPibk7SMoe4G4a/bXtpvxZSxQqIvTRdIT9Xn81otpFRjNQiEJnbv5uKCmOk2z9xc10ovlGL
sCVgQG7Lv35hJej98HRogSjb+F7v0OM06jB+gCmHRh+c6+adY4p2Z7NvfX12IL0o4NvclKviQJJ5
w5SVhRaMehVhCdssyTsCHrw+5sJOmkAfR6Ribs9064ABB5TsDZvk40877a+ZKp2j1mazaIG6mOID
PnGf8b6cvt0eZOPJJQ7+/0FWd0yGz0U904kKllbausMxEwjweVFZIGLZz/9lGUGv4tNG75Pi4+XH
C0XLy1/iLIVCrFEcyQSH6cghWAJzamh4dfGePr78/etjJKXIHIsYiABRzv/vRRSmppR1Qkic6MV9
PWCIOGeddRow0rnHmegXdY/6oQR8fff6hYVCAaOIKgcohdXAXp+KzOnQLgCuCxHUMC30RdvxGU5b
t7NRNufIYeCRkk6Qa23OFNiCYnP9B50Xze03rdDC6WlO8YSm1VsayFWh9nSKDNykAl2bo9caQst3
ikPBhcGpBPex2kNpleRT7JKx6ohSnaIFSYRWFeXbBkGU4+1V3QrcmCHAB+AlvAhrRbuaRlaFv5Ie
CNue50ecaaf5BWG1KQoQRmCRsRkHU1yqWau8GZPJ7B+LfNGVt3mPtIff11rrnJw+Hj7HKpfazuW0
dU2g2kv/lO42qfvqmghtbJIjVDoDPYLdVWsJfh4i7p5wFfoF+0zsJM1bd6FkWiHKg1svAtaXm7sf
AIBYMzUsdKmhHRbG5xH7tbtwyPOzOzXOITTjfmdfb6UmFAlpfvARSDS91RxLx0qMUeNaKkU7lF/c
bI4fzNZr5iPeTjkN4aJq6FwKZfCHpFSMh6nLptJXYvCCPqlyXO3tiY2LkkwUtCMpPenvmowFDECr
2HlqECtzpZzVyNL6EzjjJvtKpiGqcxST2xz62hDTOY4S+GiE9inLM+bm11Qr9JHkHKCyr854DoE8
16K9jbv1G+WOlR4q8HDWNNJeVwrS5U6ljtdo1GxC/ZTn7nK6fTzkpbK67fjbkSRF6ABz9j/I/b9u
O/qdw4gLOw6cpBX3cyWsz8UwvFPTRjm/diQuVXaA7MtjSbV+hj0vbNs+qm20A6binEQuihxUyn+k
zVh+uD3U9S5nKNpTfEY54vodjMskMjqjs4PCURE3ThT1xGbCLUGBAbAo2nSarWXeWcnNQcHpyW4f
cLa1sEIjTAfOIvZwPEk9BQybSjw1APfkITT9lBTmfO81qr5zk1/fH7LtoXMVUGMD3yx/1V/fL8dC
xtAbB1O6BDoo7y/aKLNqnRHeKc5OhZXd7aXdCK7hhdKCl3A9TbZ2LgdESWoaMgo8Qbss4lNc1HS/
gV7lH6D/dkegvOEbDfG9Y9rqxptwdpaPXbXsPZVX1h4SyUdBXNrmyCrgOtGJMX2ckIuzia5qzcnQ
vZIqUlE6j2gEQLRufE3vjYdocObvfRXrL7mQSltWCMHH11O7+a1WtvvdKtO6Ryd8ar6gnoDmZWzN
S+V3ozL/ahq38U5ebroPiWm1xgNcD+XT7dWUi3V5+pgGJVOWEwjrVT9aixezN9DBChytmdSzXWiJ
i3GfXlGUjzHFA3I9z6eBKyw7ZoORVEFFjcLcieGvbxoKBzQfKW2gpIyOy+UnbXW7U0MD8p6etjAa
rTR51yH5sbNTr28amRlDMZdQNgoVq1EE3pC1IlwzUOdJq943Y50rB1O6LteChHrn0dkcjSoYaZcU
irFW2xTb0SGLbM8MjHqojYfC1szyjdCRJQocu0My8PaH3BqOIhTaAyiqShG4yyUU6izZVph7iD5x
v9tuWh6HME6+Vjp+1beH2vhagCakfTLMae7RVcmrx9lOek44ZNFt/I+GrN7nOkp24oSNa4VBWDl0
20lejNW1AhTYBePIIEKtFQOHhCo7UdSLYdrMrbDvC8Qddkw8tm6WizFXQaGnAwdxx9LBNAMy06xi
lYRe0Xzq4b6/p7IZfRCL5qbYQk7zOZ1j9XHs5unL7dXd+JAXP2K1b6ywFea4cCIXdCOPjsR7T0nc
vnMBcLx+i9LRhCgDIp8ts8aGgOTrCmqKbgCRhM7JyKI/KKLhglJmsVcc2AjCQPJQF5Ihj0wQV6tb
0zasvbx2A00Zc+Ncx7nx1rQ6YZw9rWiyg5foqLzafSamO6ed2s/RknkCR5hougfvGhY7TauthaY2
zC5monSOVjsMo0SzpUfNNs46+xdkzOIHCfw8+qmhT3uJ8dZgnBWycMC01EhWg4208Es4DgyWI1fT
Ro37kfihvdPdZdihs24NhRcew5CY8jit1tmMkiQdtdQJtMVRtANSA+7kN3EbLYe41L2vt7frn1rW
6gXhY/KEIOcBhXW9jEVFvcP1OKhupJs4l07T0AdNnwyJr+e5/iERyUIV2uZS92G4lOexNajAlAAk
836M33mxqZ9v/6atFcCGkmgSMgG0K3m3/BWSCBQMoxhBXog15vCpiNoxqOmpw5q2tJ2htu5CNIJY
ara06a3ZSy6S/klOKTRI0qn9nlJlf6iRVot3bne5PVaLTPFfdlnJI8G6rrZP6CyYaZYAZGLLwjIb
x2P1F9K7qB/1imH4rVKo31Psundu+o3oAGlB0AskarK0tnpUzMpYCoIBN5hq0y1RcoibU0x0aZ7w
rRORvyx2IY66Wkcf+3bO8eCeekfb+RFboRZ3hgeBDqq05Elffk7PdYs6NBovCF2vdx+WUdHEoXWA
8vqg15T3sVIUSTDbToTrMgCVyK9cLaH1PmnjszoJ8e+S59U3ILAs4GBrWDmbg+NEPua5Rhe4aoca
q7Ok9b3SxBPoFaPGOdftpz59/dG0CFulLo40rVx3Sco+anVtAM9VewuWTd6ERUSuil8d4e7n154B
HEcYCeQGnU6iqstF6yZjrsawjw90CvonJ0EaBj3D/Ig7XLmzOa+faoZyudTgsqOoss4AtN7J6iVq
44M1Ds05s6WqsmuU52zBaBjAxh4W5vp4Q8uVITdFU7DfaxyOQmblAYxVgjqEx96XeX+ordp6cod0
D/B0PZS0xpTeumSMSCLI4//XTdKIpMy7HvaGYuglZeOMx59K1bNR996r9wZDURCAKy+zqTVYzZtH
F9OymR5pBbqlrYfBTwXWD51rVKfX7g2GkgOxhuA21rj5cDQaNESwCbZDOzzlFD8CtPPUo14jOnZ7
qOu9gcDdnxQYOhI9EeNyAdMBvmMaZ0qg6zkCe6lnLcdECRfQS85LoZq/bw93fU8ynNwU9EpdSJb6
5XARhbYFoHRIil+FSDkgHIjdXL78nKviZYm6YqfRfCVQS8arYnhGnEptH47R6m5SUT5GxwyIoci4
w3xaOmiWpkj/Fo9ZqfayKxlD/oW/1nqD3/eW+s1FjDXxCzXV/02dKn3jda3VwIHCteeZZsakn9FD
w7LHF1WDL87tBdqIcXmPyfhABMh25borEBLBDrRilGAOK/uDjdHIh4zGsd8MmBXy88ZD5DnVnZ0a
DzrayW+iBOHS27/h+lWRpAG0iHgyyZ/XWLZ4sSaTshYixZONaWUlMetxo5/Stqiov9X6vVOH6RFV
7hRdIjhVt4ffaBjJkIRXVLo5kyytHlMn9soJACoC/hnvhO9B0glSJPN/6YaCHQTarZ1fwLT8Fi9a
+z42RXKiljz+wm+gBfduDGcr1rxTlY9jeEw9TPZu/8CtTQzal9o/17ekVlxu4j+1wFR1uN8azz2a
WZiRkGgxNkbxcEZoYjloXdHuDCr/0ssIg66dhoI4n4UDu+4V5knX4pqOVDLpnfUlrKuKJ7EdD3rt
9IeFkuT9kCRLkCpjvAPB37pjpXoFKou0yK6cWhs4wSBFc6RrNQ1tg1R3Dl4Rug+GVe5VbTZWVvbG
iY3R35K773JllVhPysVkZeE6Ex46UyaAiimGGWjaHB7wyc0O9P/22vJbh45hCQ+hZTr8e7XjMHJO
+MOLFenO4n5L6qo/0CodDuqwqOkx1/PoN4o6XniaTNSqoIhbnh/P5Z6c08ZS8zsQH+PQUSlYU1AF
AjfQRiGeLvglRoHljuD20Xkczpk27mGtNq5+kAAoctHgoR24ftCqztHCYSiig5cPDroPehW/jyK1
WnyRz+GD2VnWTi6yNT15r3GwJUx23dQZK11tqpbbv/EmADlKXn0tVJDBaFb0X26f0c2hpPEJb5uM
sVZnlELyEHnAbwLFJHPOTae4S7sEr44ZmdL/MBQNSCmFJYHOqzct7KYaASwjDKI59VBlNVHXKIqo
jH0ltffe66150QayIfcieYX01+UJgeneF9jHhoFpRuNwKL1Jbc8IPmOjWLhFP+7cxVvD8XqivUQP
QGevXA6XGQ1fbFLCQMfr7U1sT1lQ5SiRE5ob0c46br3VmDTyrcj1gcWu351ER55n6BKCA3Os28fQ
SroPZpKlX4xaK3+LMGs6tHsa8zlRE0c9kdGkb2eztPAom8T8z4DZQch9GM3IqhPIYCdjG9nLgBz9
r9tfXJPTXl3GtIUQvkeIizfAXFXYoJgsMYok8ugUNeIGuQtBWwnr/pg2jvme6HHQ/EjE9UvdqPFy
WNBmPCoDOspJ2A3PVoLeJZgSoKLK0BjTzkfbeL9lxi8TMrChBPyXHy3q0D4rF4vwMXIUUEaZ8wT7
wvNbdTKO1F7Ng1HN+D83Y2f5eQdl5fbybFwsUHGRY+Ocsz5rEkKUFJNnpqAJ8RAdTu2gjODueRrD
eX6GtLJXJdscTmp1wACEcbhOb1proWjscWliYfygW3kZYBpOmNTl01mb1ePtyW2UySjGyYGw8gCD
u36IC6Hq3aRikZj2fXJqKd4dYVzE996MeUFjZHWJDYI1fBRjXn+JHK+8j7vRvm9H4exkJBu7EEQn
AsHU5oEbXqG6O30cEMBWAmPUxYM0xEWt1uzubk94YzdRW+C6JnjmeK7lCoh/FC8K9fgw4O94l4k4
equkk/dAUl8HBXjFU8/R8ZceHbFEG15r2kAAjyQnUY98pejNrzZzaSiDayxAfoxa104Ffh1YTmvo
zLWxebAaS/Vd1Ed2TtDGtQeHjGb7H5Ac0748Qb02S20fMuZGC50j0NTsgJGecwyn/VvvGpnIywF/
X5L3OS3rClXL1e1xEuODJlqRBIBO7M9mM80PranGR93L5idzToSPZDHViCmDVNFHyZ70w8aMKTTY
ZOwuwSVF18sZJ53XoONnR4dETNq5rwgqqdfkPweCtb17XuaUq9vTlAIbYGcAGqhrZesEiygHOEGM
zERe3dc0sT+2ttKfyyTL78aia77mWe/J97TEuhxa773Z1vBUciv8MTQQpecesstO0rNxi8CkkSAL
+ZOo4V0uQAvCwjRS0BuKl/w2OmAtRhS7R7sY03PldfPOHbm13uQ45KZUguGkrMo/ojHBX9Y6ni1z
Sd95wpaE+1kGfTF92f8wNyqtQL4oN9MZWg1GKbdDvX5gsKpTyV5n78nLU/e+Ki0N/xmjFzsDbj2Q
1GOAt1s02LibVtvJmfQ8EYh7HESt6uexN5yzA7H2EFrhGV+iF6C4MN89rfU7zVzONa6kL107aocO
cbaH1EDBcozq8Hj7KttadPIY6FI0U4lCV892isPq4mZGcqjUCp3MQnk/mHDGuyGMdj6vnN96i6Nb
THyG4wzIeXkE/qpLUchUhWNxgVAGf7HjvvjZ4wDsG07VP3mlZr+zHPj/nqPkOwWPjSnSLqHoBsGI
L74+x6Fim2EYltFBKRHGm2dBQNol8PCN8T/EhkBcQMdQypHc7NVqgnfyhr5uokM1luJs4dz+aMdQ
prKu3JMT2HjpqIYZHMs//cZ1w2AJUeUv5KzcSAvfGHFkvKkqEZ9fvT3Q7ZaiiZRfgOSuJgRbK84b
a4kOZTJGeFW1g9cc0wlv+i5R9xoTG/cNR5LPzwrSmFgHu8bYAw9KiFoolltPXjHymi3lnPhJ443t
IVTM/tvt6W2NSLwA3p5Tzc2zml5WzoVeGlzxS1OFZ7dH3t0VrvBj24geQSztEU62xiPRQ2lD2t7g
a3x5BtpIFWPjWNGhaxrEdx1rDAxEU4NYxO6nrHOT//D5ZOKAEAJMLOgWl+MJRH3CrjKjgz0R4mYh
JRh7wdAeK7A9OsHWKWOjSL0JB7nW9U4pGwwOR1PaeDW1OCRh1QZOkVjvQl6m14cibJI/hrvcWbCJ
L2fliB62V2nkKBrrwo/CQblTI4wgYnyEXl/oob7EYNLSBpTHaqgmSTynRNz1sExN92Lohf2A5e30
lAplj8++sYC0InBGkkwEHqbV+1A0bgGsP8kOelwjWZD1SDGZTVs2fjaO884Syt+9uowl60N651Lw
uMJ3GuPgCodm3CGz1OYzeJrmsYt2JU+2ikgIlcE3hGBOfLPe7+CpBtmnzw4d5NIzEeTH2ArVu0m4
OGNBaPedVpNKncsA9Tqt7+LWea2rIcEy5ENJoZMHQFubKTZ809pLJ5bVdmpsidxfQ5gUHxEC7e+r
OQ13NszWM09LlWIxw5HyrbHXM/2P3NAaWmUa0h9oZpTNYw424WGww+kwh17xpqeyeKf0pXMczKR5
AcZYfujAAD5FpWkmQVU0xg/TmpJ/bl92G9+cah5uU2A1KOit30GNRnprFFV6EMmoAotUoLjE2R6d
ZuOZZz/RWgfFj+TFul8YLoRSAyYmfPLFhb+nqPhl6qQm2OqKzD7Pk2M/KsOEKniS1PZOlLVxiCii
cSuQIFEXXgcZsFIWQBpZfsjzJf23dJToKZoa+yFxy51q2tY86dcD/KKcQNdm9XTogzOWfGwwIGVr
P5CdZPdEBeqR6r1xnFDwf0KcOT0TDph3t7/jxiPCS0z/RqPUIptil9ff0MVqbaXMkSZq8ru3rO44
LcaIE7HVdHdDMe2B0LamSu2Z0g4zgNAv//tfkVsfCxvuEyDrbFDHE03n0e/SxPShjcWnLG3cd+Eo
al83o+rdf5gqhDmN+BRE1RpyT8qToNLDIpsIVfiIWU+fOnf5vqjzfHZLz7m/PdzW7qF4QAuaDFtS
GVYTXUAdmemMRMFolV/n1ooCbUbhVo17/fftobY+ovT0JuiQsc5aVrQu0Q8shZof9Km04bmV2o+y
z4u3o0bn1rBzbwcodn34qbBRpIHcRUGfl+xyakkr2m7MFMwQE5EFeO1Uz90o9uQ+rxfwcpRVvIG/
XlZWOYoIrZ5rn8aypMKmlf3beaJl8NoF5IoBaMfLwociab6ckKa0SxfnQiJXY+cD0q3f8QC27zyA
8495Oe5BhmU+ePlgSqgALRhyOHDK6wKiOVlak6lReXCldUZFqtr5GUS5Z3UWLeozuBv71kQG58wY
RPKuZf/D2XntyG2s7fqKCDCHU7LTjGZGwconxLIlM8divvr/qdnAhppNNDEGDCxjCVY1K37hDUm7
c7fdbhl+gkeFABAB2M7Xx/aPY1iHmACpyBMdANm5AvVUs/5sTaJ/DBESOOeo5LxZsRHTHCncIXsv
ME7Wz/dQmnGIW255UOmrHbM60c6LG3u0osw9OYatncNguCrTcAf/IT/+j48TZt1S5WnKAwI4HV1n
mhXPsP/a3kfk3tshO24dBhQXZFqDhD4p1PVgwNA6N/JGFBJN2Lf0g0ofI9ZkLxSQT8B6z0gvK+Cm
0EZupOYytBXRD0IJLGmESYXKHvzcHmwa1Yt+SI3JO82znh9rvZvPbhyCMgj18Pf9Y3J7d/MK0McD
OEG58lYFyslit3L14jBUg+cbIzlVCQ7lAev6NAjNaX5g088HdS6GnVLs1naV6tgEWGQf4IeuJxl3
+cUJa+6CLnPnFyud/80tfSgAR6KRjCnKeLz/pTJ3Ws82Wgy0m4g2SY1XD3KaA5OOVMZTneXXqC1m
71flWD5NcecEKDPXfh938Q5ddWt6Jfbl1f4ODvVq0AqBlCbvkvLgmXSEREg4hSoDoi+FlQHk0LJz
lnjJV03po7dXgR10C6TwMMpUsih7Pb9lUne0h1CKVeo+DgylFC9zjFtQh1rVIS+tKrDtdN5JmDdK
/TzG9NzpibClqIpej6qUbm0PHqqZlGhRbSo9JTeDJLeNn1wRUXeMOrzRHxSkRDu/dcKpADUytECi
B6m+Kkb97cgqfhCgCHBIxCd0H65/UEkQ2KcqOn+L1Wp+kznLIxL76GfpXfjv/R22+fEePuUInFHF
u0GRW3UkLBPPE9xi7fFQp0VW+zHaCbXvNC0PqpUMT9UYL98AvROFkTkOH2cr6s+NmXrBzo/ZuF1k
h4eXz6MHgRPq9YcX7QTlzZDi1qJ2zpDV8yDy6m+D/CWTFiYXF5tpIm+3eLBQQjmEXSROb/8NuB7x
M149X5G4u/4N3GOFEmZk4hFhmfrcxNb4bLqzZ3HWnP53l4TqB4sAsX1S7CT+WpvcCWei1yreeRs3
nmfav9JzgwmBJrGajClVZpzXo+ywaKJ+7EfdvWRaMT6WFZAxxQiNx6ob8gA5iP7LBIV55xqQd9n1
3SOtAKRCNIJ7tAtWw8+JqTX1gNTVMhci0DHvCyZDif2hV9rD/Tm/veZe+Sb0RXB1QpVO/vmfD2Xe
11OCH24Ass+D4KvVX4c6mw/oqxcPCs4q38zJVvO37zYKLshkwI8mneZfr4ftqlabMFbw8DTp9IuA
9nPITFE+w+saD1ivcuUstv4X1IvLPLrVO20Sxc5vuFljJtaWTS9eNEAar8Jff3y5kguRdwYu97OW
APzKEpCiaAVUOVSqQXF8zV2sT3E1Jx0+2e1UHimQ5g9vnH1+A01kGoukBySaq4UeFTAP+lSh3xha
0WM2d9XZMZv0GKeK83Hscyyk513b05uX9HVQuqYII0gJwlVaIjTRRUNdI3KoVDWCKHF/CWuzP4q5
+KZE4XC+/4235F85nhThgXEI0mEdWkPcHgw0mEeUNwvva5Xb9WPrxeKxXpb5YKAUdek8e3zkIXc+
tH0afsSx1Lr0ndc/VZNq/GyibrZ2Fv/moZUFP6BvNNBlPLEGLWZjl6HE2I5ATRX3VFa1jgd82QVm
m0++5WVjkDkIlukDhqn3p+PmbMuRkYZ4rZsQRK92voU/p9fTvw+63IuOTdu0B1j1aTA77R7KcPMj
ZQVV+ubIMa8PWUH/1sQQbwgcu1VekGZU/SpJtUsaJ+JcIZ53bPWm9VV6sTux6ubIDCnzbKLvtTqN
Zy+l4tV8pGsNMPraqdGeS9Bcf886xN5Kc9uP2E0iI4q8nbETjW9NsFxbEAR0W3lJrr86LHGul3KA
wbAgYHWuEsP4J6Lump3E6OU7T9bN9UmuyPuAuRdsHtCDqwOM4MJUigl2BQD94rwMMUjJBAfcv8ZR
jOfKKNC1mHvcLO9vos1hCRlIceih3yhtovVueO2UDZBri+UcGqN90csJ19V0SY7eq6FKkbQ7O3dj
UdF8RCcYqADIqPWFCRyb/M5G31BkbYovctsfsJw3/AbC1oFYJfxlOGP00C3pngjsxpJCLUH09lXE
Bcb49ZLSv9YGWAWI3ZZq+TBrXfbeNcb8t1Zr+s7O3bgcKbPyHMJokS2c1ZnJ5sboCEKHgMgM2ZqB
wAM7jFo85b1hPpdV1H55+1KiqUs9lrBTIk+vv03XI6RyRDNgYBmbxyid84fc8FDZUMv2mLQhYoJT
Ur6V+MW2fYUiUJniglhfyVzHrgaqfwjSKp5OIQp0j2MtondwweOdE7K1drRKYe4gP0tzZVVYUZlO
2xo4IS0KqeckbdVnd2yLIHH78Mf9qXydq6u4SX4W7DKbAiq9zHWxuBMWJgxONARKqvXveyVLp8PI
k2IF0F292EdzMWlPs6n1tt8oXvjDi4bsU2564ehjLNO/aGOT4RQdGvp8QH8z/2AoumIF5ajGzmOX
C8c7KHlofvcWp3hGVif62aDNPwWiowHgz1Rn34z0okxKDMqJgwnKO7W6zbRMoCk9eNykfWo+9UYn
zl0TRx9LXBckbnuvrf5qJbGaQ6m2LDeFPOlr+KOtzdFiNEScLVAHFwsPTN5/U8vKLT/NwzF6XLox
++Ewk8tlKIui+Jg2cz4eqGmit9k7YfLBHcLC8y29RPCDymg3f5vyaULhwkLl2F/6ZfgrH7RxJ2je
OLmAPCS5kvPLTbyaKdqkuR2HyhSQR8FGxywu+tX2VtO9h/zYx348pIW1kyfcVH5YHfY1pXNSOEJ2
+Zv+iCE1LMHaUWi4mtVz/THyvL87vdJ3tvXWILivUiiX2gKUQK4HKcSSaJ3QiRjivPfj0rThxpTZ
8f7h2XhSKEYCPgNqAOJojQJb6tpN1E4hFNWG5cKSDg/m0kldgWi+LEXlBVnseTtPysblYNBXoUon
DXbJBq4/LTXnzisWwrCsbct/h3mJl1OoOAZtAFTidmK+rS8E4YbiDfuE4HdVXFGHRRhpRMBf10ne
AKwz648d4nTfWkQhocuk7cltI/vj/XndeDUp8wI1p+GLmOgaipVCwRsr+B7BVKldF0SlnXxMZ4Qh
B/x0UT/LrexJNbPkOe9GZWdNt6YXiB3YQrY4hbfV9gRKl2ilx+Uhm3XHvp3V6EwrQiySJKiMO4/K
1j5lg0r+PfD6G/5EqXoTgKJ4CpyytH+w5rruq6m9Vwjc+ihpFgt1BewtvO3rPbN4XtNa9MsDDOtm
/JFr8W6YkBdAhgPFx/uLtzWWVIR3aL9Sclw30SdeZ6gBII97Sk8HK54Id4Smtk9p1or/cBak8DwP
F7GOsxb1KJGVBHSIQUGrISwesj2CmQbs46xq6c5J2FgpsjEubZqqEhi5Onb9uIwolHISDBVtclGb
IVSttt7ZDxsXMnU9TDyg10lMnPwVf1yOhll2RjHTmdWamAbDWGsOTT2rK3xriKvmcc5teyf2vy2p
4agHWJcIFXFDStSrR4DKScOT5A6or9WJcuR0q7/hNJnPKDzN/+K5B/5BS0UNCsKbCvUAtb44q40i
dL8RFRJUb94/MvmF/yFvVgLL6ymIiwgkVEkugtyh7afT7NCy76vziFLKzqdvbFWgVbx85FzUq9dE
5XSc9JQyxyBZJvbZEp39pW9SAy5blu8MtXGlWZToTBqOHHbQENdfZaft2Le9CdgIOZGLPmioCGnW
+KI4+vTeWjL14jZ4GiC/a3x483zSOZZaInj/SaWP65GTjnkMDT7Ssub4Jcprg3giGWuUzwtj3tHf
2JpREhqpNs+rgWrh9WC9kyRGPzsjFqAi+5KlMKJVxbCeANGmD/e/a+OoSLk7olbKMiDIVkOZjWXX
6qD3cCiV8WUWmn6yJLZTsMUPRjvuAcc2nkLGc2QjCfVY8JrXn5Z5uvBqzUIIt+yHU0SFzFeG5out
xcbFyb3poVR3DbLk0VsFltxrrB3xEuTUNTTUVlTETZOhD2bLzAo/oncnfHP27JcIuY/ar4yh+Jbz
39p+VDfVZ93Nqj2DxY0lpdoGpIOjAu3SkTv7jyup90INch3zHFlZ8U9sKtmnWfXmZxvD6L3IfWuO
KXrRe6TneatEa7eWm0RmTGKH6fhDb0zWcTGi4TnFM/sAAYmkBFTJzs2+Ncl/DrraSJ2WaktkkwHV
djkE2eLMD/kSwTqOMwen8TR5p9jlr4LsVwrB/YcnjAYlfVA6ymjW3OSymWqJWI6O7o95qEatPsHB
V7B0Lfd6BVsrCScDTBRps2T0Xa9ka0YRtSRmd4qH+aKVJF45HJFDl9ra6f7hfKW3rHeuFNqilwyC
/ybiwA+obLvJ7ANnsMVxaev03aLo6btWi7OflWOIwffSpvnU9Hpgpf2lrwu78QuzTWAY5NZZRu+E
0Iv9C5eEJSXp7q3/xT16q/d/6NYtAj9O8oEkz9JePX7utOg2QGtk8eZS+eVM8aT7ZaY2n0QNPRtB
Eu2v+wNuLAJcBq4sFoKpWccRoLrLLks5TrDF8JR0c/FcUFM+OW20fPsPQ8E8kpAhWjJrcwNjpN7X
DmqPrHWrfDLKDHxSNhfcW81g7GSSG+8bjwu4emaRCGmdc9MuaIrSAkTYuIhUKwaNQME5/9yXqYJQ
ZllfatCOfjvhpHf/KzcCM0YmLJOqPNQvV4GZPgsK3tbUB7lhKxd8Su3AM2JtZ5/c4igBK1BUkDAM
T7Jx5dX1xzXY1KQai8mGVgq9eLTb7IPjNONxdCPlaEZK+GkcvNSfVNhIUW2iAumU3s6Lt7l1pJOV
FN6UJdTrn+DNhimYCF4DlVNrRq55UFxyXPB88+H+pG4OJWv86GxAsV4bZolItRorddml3uxeMBrI
kPfMtBO3yptBA3JiaZ/D8ZHi2muEi6tGebzQFAy82gmPyUC9qIv1CCnLrg86Emhkx6s9osstq/N1
VJDL6B5KK8jVrlliWy3i0uiDAcH101I42RFFwuXFRajuAkvCmU91ZTanzE0NLBGrvAItGw5PoZqP
J0NPx/OgjIj2OVEfH3PwFYeSrv+e3uzGeygjc9lx4n84WNcr3rRulEa5xqkS0fC+T+aUZ6LyHmHt
pX+h0egdbDqNl/trv/Ee0uUjoyKC4zytURwmSgZAnNhmbT8NDzBC2h9ZuszP6rKk56EvMsvXwz58
SluI/krc63uG31tfzSmTsHKDQuf6nZrSjrpOTNRjKJN7zoU7vWsjkrzIRJ6nUfDhWHQl38HKbF0j
ch9IjUiQ0mt5mKTThV5Rnw8Gq3KfI7xM/D4a99jtW+cKzCjlInmTUKC8XtDJ1GtExbmszKYRR60u
y3+aQvwO06bbySRvFbYkuop0g5aHVGxZ4+b7kD0Dba4PahG6PrqTyvu67L7bdle+6EpU0rs09YMa
KTMysCWgerUS2Lc35lOZFfGP+3tq87sldk9WymjArEKPahjjIdPl82CF3cnolL8RpB0+0wGpdpoR
G5uHJ8hCq4NSK+Dg1ZGJqD63WaVgTI+XyVdR9spDqafC9FE2X94nbWV8NEOjezN1gBAZhDtFQPxv
EMdZfeCSev1QLQ0geupzP7Wwcf3J6uz3UzHtMtK3PhG9eZCkFJxREljFLDGS/yH3MJlPr5qnuo6n
L8iNUJnQR7uXFFTn4DQlbvJjJzpMsRBFPGWJ0zyACy/PnlnNk++WaWqCJ+yRNA5tgrBIqZTjaDXT
f9jywN4gtknMO6m7/Jo/Hs4619o6GT1ci2OqsLkXJ4c8DdMne2jfzF6SeQr3BWWu1yb96oGclLnq
labucSrvLrmHf3I3AcCJ+zp5ZzuVs7PVNq4MmefKqICNfaPL1SaJUkQMSeuEWfOEXRy1sNM/3z86
GxEqcAcpQAzQHGjdKj1p5hHnzB7X507VZ7SAx8J7yoG0/6inzn1Jlaz99/6AG2cVIjkVPMoFVCxu
cLZ4VY5zZXRBhmDcxTS7z5qiYIWTiD2Nts1Po0wI6QYvZiot11vDjPO6aUZGCq2FABGKWZBEIapC
uTo99GkZ77xsW6UuGSHKWJiqAc4P1wPOsRnpTsNc0mYJAUip8bcJgctHwxxwdmiB1xzbylx+5smU
vsv6UHlReIEvQ9b06tvLXMT/BKySA0RKtlpW0YztgOcjoodj27zPw8I4NNjOx77dp9N/GQvcNPE5
fAm0+q8/G0C7QVrLPNdFFBcB6gDWo6hQVPQNJZs+3d8+W7cTdQIK9wBXwKIb14NNSpsrCx2soEKu
6UeS9dn3BmDKxwpiVXcY7WUufV1o3s4Ls3UYPQ2BeFk6gCe5WlrTEfzNltkFxRTiM9tl4UnpK/V0
/+M2YiNp2gb8hc+jRbB6v42kd+ykZZTU68ZDOKaqD+fO8uu5sJCy1LKnsMuTp7HCVTq0hr1azPbw
dCfI4Ok1rjMAJZqUEAEu7oIC7nI5WTXMtNk4GkvXPSxOtzx2ltGdvclTaNaa4c75uV1aAJecGoJ1
gHY3AiPtODVpZ4IpyLRl+TENuXsMkfFLD9XkUR4uQmdU/KFy1J0r8PZGIuPhH2rCRGZgba+3VOna
VVXG8RhgwkOZZi7UD8Ju37dWrn6/v7633DGSK3TlodggEEkNfhU+zEo+GamgRoKlbWsdR3QmPmgJ
dqw+EnHZD7W19XOoO8rPaUnL9/Qy9UcvSeN3shD+vdYG5Ql+m/tXqYZ78ntbk0//AV1SUjJZI7ue
BIAkpZE5YU+5JISJI1QMmVo8oSusqkSMgaRr+QlW9TuJ7+2W4zBTXpVwO26QtUFthwO2Y+ILFnhe
VjR+tbgzAHJhix/gDjU7QAghPRtDPfyMF0Q0T5mx4Fp1f1Vu3wl+A1JQFMm4LW+6ZEsBvHZywHvE
1dCchZoPL0nU1V91utefada8WWhDFjr576DOgb2DKH891YsTV7qbUOodC0pPGCBlh7jFAg14i71z
pDa2Nl8EyAPkF7ttDdPpEVN22py/O+c5Dpp4iAC1uDYSSuUeeWVzKCTMYMeT31Glv/4qJe1KuzEp
B6le/FK50nGp8LTyna33u26Fm2NxTQEKQqOY0OV6LH1w8qisSa+plmjtu8kaa+9SZZjRq145f33z
9oA+KxmfwKBp2q5ORhx7iTp4DFY3WCSEsfmSGkuYHOLRKQ7aPGZ7wf7tW4PmHSUtAk18PHkMrr+O
VyAxMCumuAmK4wUGYnrQam6C+5+1ceDlhgdbT5TpgdC4HsVsM8XqJlKKGbXg6RC7Tjr6ddxkl3ly
vM+J3erHtA6rvZ7/5tfZABuIT4jbbwr+kW7PGF1z0YSKOwZeUiVngBzqHtRya49wxVK241ID8yh/
xx+JgdpDlaF6TJHHaEHSCoC8xWjEQUL57XB/KjeHkn8bupsy/lsNldV5mI50pgKjVhGwQzzrsRiG
f8y+dHfqoBt1QkTk6JSQdHPSCNivv0pBxUEWErksXNEErSmqX1W5uIe8MbOHalHsJ7MzP0XDqP2d
JsnyDdOkPaLc1gISpHAm0Kbgfl59LXLZVuehohfEMJyCyF6Wk3CHdGdONx4G2nx0ERw00WhOrY44
jmlF1eYFMM45Rg8xHMOHwZqLo1G5/XPXeAIzv45aLHLe58bw9gyItpYU+Cj9YXDolLhX8Z5Rt0Zs
DTRs+iVJT5OSNQfI+0PQ2FN3fPvuAb0JcF7GHjxB10sq4klxi7LCpLpMrUA0iDAPFnaAk9m8me7H
3070QS8Iijj32Wrpoo72c6OC/EOOXfytDqL+4sVp8RCDD9vZqRsTyO6AkGbi+gKVaHW9FHNnlspS
02sjCzmYRdwclclBJHAU3tvfb3TQbIJzNEK501ZbZVTDARETKorqwguQ6N2A8LZUqXWpuUVBneEx
c3/JNqpfkpKDpgiSaKAb16CGtrDyQZXvapnieOYX+VJZH3plHLVjJabmH7szkw4AeV9aUPJS52NT
OBrURxE676cMV5FjZJda/7+dn7U16Zpkx3mSs07D4norpZMVKbbL7ZCXU3NSRjtrTn03YtjGpVH/
ti0wJQHkwFj/KuLRfla7OAG1g1X2k6LBe/LNFBeEp8mKHdqEeaH+1RlTVu8EJRtHW1ZQ0Iyn20FU
sjpbiNpMlpqkFJjARR9sSkUBsvHm0Wuy90mDFyOPlXYZ5qanFI4M6v1J2pojXTfxdaIGbIC2vZ6j
yrHIy23Kv3WcJD5MN+VdEml/q72t7dR8t0YyJOgF5BXkAm912lIvj1A0xdy1zjCVryoKoABw4sBa
pj31w43HXKaMTKtk1wKNuP4og5grRpSJkDJu5nc1tgoEs60LCCMxonOjz/hzN9TT70+l/Fuvu7AU
JamGSjAbHbK1AYBDeVVAPwN1ErGNRn3Kf9hWVe5gWza2C6M4Eh7I9QhV4/rb8DDS0sEE26Lhp3so
lk5/F4vM+J+Xps5J6cz4hMCUfUi8SPcrVZif7n/kKxxw/ZWax/0CLkNW41YbJhk8M4f2PgTdgE32
RQ+h5oCzCcPZD4UWh0HYQJE5On2tmMcwrrrJx5RC/E7h3sKI7dWfTRk35wqjotMQhvHDiDDrF6Fk
iX2MstEUJ2OMdcVP8lhQJRq5TI9JJez6NFMTg+Vn5WP+6FhKecyNyKt2vu82JyWQkHB3WXSgqLIu
OmRYgnU28RFeZ97XpB7OXmjLVq5MSj3Fo0dV4CQ1zxCTCkBZmrzwkNP/XiT2R8wDHsCPfbw/5fIC
uJpxuaNQP3tl4hNSrd6OCdFTzempQ8x5l37NSF0+09OfHoTw9JPTucVBSUT4xSnyPZk+uZa3I9MP
I6yh0r5W8awd/MpyXpAgmj2PJN0TJ1MAe13C2QEemomdh+Tming9OyBLGAvMxPrcFtSvaqTHu0B1
Q3GeJr25DPQPgs7Vp514f2souGtS5cMl+F4jQchyU+FhvoDgRdYGYT6WZ9PEo7Tg7O08yFvrBy6A
Jh+ZoISEXp/YvtQtkRQD3C23DSt4W535vyLTwm8wNMUBP00EENN0eunnxdwJOzaHpr4s8S7gEtZ9
dMMaq1Q1RxZwsWOEaXXTd+t0OLvTGD1NWhKhXtXmvpjq6Hx/027NLyx4OnyUf/nu1TWVKQIbFAGe
OIVF53c5ol8OUvLHMG/3xJe3dqkOThSyJjI/EMSv5zczWiu1vLnDHVPkPhXF+TB5qGUWlpUflsHW
d5p9m+NR27UZjWh83V6jJMki0w8IVFVRj0UK0r0xTaxyXCw56fjtce43xyM1ZC5hjHAlXX8foVc6
jUsiTeGz8VPXN94BimT10NoRaJN23vMKuW3XcwwNR+pzQ4AFgLeaUF2pGuriRY+8LRIYJ1XBtuYU
KzCcAqN3rPdFahfuwfCcnqfHU6L3lWp24wc17hfmP43H0S+FUbq+m/UujgUlvE3+UP8Lkrz15tRE
/li06V+Nf0mMV7NDEjppiEnQQOHFP3qTm76ECekzGW7+/f6evk03GQsUEZm6dIkGw3q9EtGYlMVS
0+4MFVX5zpmtv2fmYl6cftb+7toSOqxWtLS/uAQ+mYq7/NbUtnffGrLJX0HQhykgS+SuKX3hDCsh
Rdg8UPNwOfS6m/5vLjukJWtXzb/e/+StvYd7Czhl6TCEzNX1F6OymENra6mB90b/nqeo6/1wGQSe
OGGaHbqk3sMj3ERRfB2XFbRBg7Ir9c7rEZsoqzWnbbgtRaV89rJF+xjH4U4QtTmILJfRRSZUW5f2
MXJZltGpuyDHxPGLlSn2czYN+uX+5G3dgdgW//9RVttF08CTqm7VBQMKbIc40b0gRnT1IERqH+8P
tbVO3BBUsOhb0rlcxQhuXwxOQQM6UNx2fqIeqX6sCMK/10Rxla/M3Lo7r9rWx1EJkMoQ3IHAZa7X
CUvNqVRqOs1ajaVYiCn1Oeld6o4tmuj3P+6WNseeQPiQUA+4CInt6uvgslnWZPCCxsNkxEerE8ZH
nVKOfaLB3f6ljHWXYqXWTAk+wd2cHIlnIse32rL7gpPd7Pi2WWl5EEP/tB64LCDLl7o+xH6V17bh
J2qufUhjAQbKyvXsIR17xfQHxCZ+jSbOwv6ArKS+s2SbE8jXSIwz1Il1RU6wJnZluV3gOYuOfMfg
nDojU88eXeadCdzaHZRqqeCoKCBShLheK8cta6e0iCDLKZuP7VBYf1MXy4LRtpTDaOh7Ke3Wp0lS
Dw1tbg5SvuvxYnUxEi1cGE+nplkqPSGcU6REWOF/2YZooYCbQ5QOfvNqKC3KTWqNdHadPEwQTh6b
p3SeIcGIMtlJYDeCKWoJJI8QmsGTrhvog6XYgznHfdBjef47RGa+8mtzHgJbVZpHYJfFcazV6jBa
fRO9/bSRpIOFN2iScOxWt2Ir3Cyp6pIigV7Uvt1Y3SUDIek72pid7p+2jcWj7AZAEEg4Pai1AYuj
za3RlIQWSRL9O3SVcdLrfqALNaY7I8m1WaUXMJixlKHhhVrluqpYZzFUbJXnNCqV6pgWaX0yrXpP
rX/reyzuDaqnvF83SQVXrwcrm+/pLHRF/bhpx+9Np48DyWWd//32yePhol0L4Axc1GqdZk+olpIQ
qyE7l+DsMIrHHC/oF1S3tS/3h5J/1c3sSWYidwhUhDVFesJC0U5z6imal+B5oVfe2ViG/pRlo4Vt
jKdRkR7fXFyUusFUFok+KEGQOF2fbOR126XuGRRIS/jUh56KKO2on+YQjukA5mwnTdv6SBI0Mhf2
vsxirsfTY/gtDspPAflvcxzNfvyER7h5YTs5JRyqtnpI0MbdSZs27kspnc2dwtsme5LXoy6TKSwq
b1wqRGKnHJeLk4fmDMbPiNyBQR2O95dya4vSMKH3xMtNHXC1a7I0iSo0n0VQ9Ut5zJxevVTK+A8Y
7r0+wsZ8wtamz4qxEEW/NdldNhc64SiCdw5AcxzW+rfMzFFlr1QVloCjtgoWoJ1u/rz/hRt3p5Sk
ldQhRqfDdj2jXKZh08qobmqN6eCmiuVrU149V4W5SFV/w08rK6ZvUzQ72dpWNkO4jvzrK5Dkxmqg
xavGa3sMT+22qz71nJhntV/wI8m06BLaWv9AlXV83w2UoTErMQInVYtT2nfVQV/a7qPwRjTpUXr+
p57V9hgpabUnOLqx37ig+JGoA8jHZTU7tTEZvVWRLIOBGY+K1egPkWGEful184MdWer5/mrcQrMQ
ZUUxjouXcyyZv9fLYbRuTMmZuoCmUKsPhFIRLmV6kbgXZeiXT9pcCvPUp170SHm20g6jkg1pYNZz
++/gDkQS93/QxgHg93DGkZeVAYP88z+6k1qT4Eyr8nviqRd+XpcWPS7NDIDs7ilBb801R5tGufSe
BXlwPZQBrptCS0q1AP2K+Lw0pJb+7Bgd4E6riF9Sz8j3APBbp463lEwDpAv+GuvpxvW0gPSI866A
Z43joDgaWTYdqrpaPglpR9gbln64P6ebg/Kuyp4MT/maBOkWeYNCHeapWSTSb3k44DRUu82jWxcx
ANQoOVnKtKcXtbWQUpCQwjSKITfIXLeLmz7vLIHuixn65ijUwKDkc9Y75c1S/exhbnkP5xTJZli/
f8ri5LHVaAK2kkFLNG2S52n2fpneGH26P5NbW4a4GZV3Xj8q3vLP/9iderjkY4ubOsoDdnyxBCKL
OFZ/V2yB+1NHknB/uK055IaURHWAmuA6roebOwzKYhKOYB5EFqhWWWF9aLQHXeP/+w9D0YqRo6Fv
uNazKxy7z2ctJlDX2B4TGqFHUuNfVW/XD/9hJMkYos/EBtHlbv1zDt1wcOaCLmBPlgZ0ykt+iAwj
Ag+V3r/uD7VVpgF4YwMPB/Yv6arXY3mJJdLc5bjBbym5TSgNJlXnHZVWw40kG/vT3LnKASEzHI30
Qpyj1jF3koWtPSMJWgi40V4GwXf9Gzq3hTuh86RrbpkFzYJzuV47rT/RmTo0DRrW9z96a9NgV8Gh
Y3rxJVtda6OahbZaspJxCAXQTCPvaGP44muj92ZtHg6eRKdh3mdQf1qXzhNyDs3tMkD/i1EeKYr9
qt2o+VQD+tiZxK2oQXZF8f+U7oRrmCnFxXY0DOIwG6noIPFE8SMc2+qJCkhBGSpZ3nkZAjPEFNHO
HtpITUheCXBpAbGX1k1Ze8rQAe4o3cRDoX0rq6QG2gE15v6iyUVZhfCMIlk/5CXIb6zizG4A9GTX
VG0gGCgXoADJj8Qo63PtjtPRGAUqAbYFQ6oYVPoUfbITlG3uGQm9+3/DryXd23pM7MLjIwujtmmE
T9YHBB3awDBFcrn/pZvHwabhQgiPeNWrqM8fx7/otVZrIo5/UkzOIZ5TLfZLZTCDKKIfoE2TsjO1
mwPyaYTV0vh3ncUqadIvfDbW4UqUAlOb1YMZq1YQE+IFcwMh//4Hbm5VORqoQnlrr5741GokQ4vx
qiLOX7y4CM/zIEmgvMNTdgyFqXxKl777tGhutfNgvAIZ1vuISA7YJtV6wFByof+YXbvrskJ3IwqN
9Fnmh7ExBg3luiX7Cv5B1R9ISB2013Ql/jCmfWzzOufZMR/iEFUJ/HvsoEsb1YPuACTSDzNPVP40
Teroi8bRleNsCvWbmw5j6ys4U5s7c7e1D22qkRK9iMz3ms4z5pa7YJrBz9cq86hHy4SSqGLiB+JF
jbrHAd9aqT9HW92Uc5VqZapzU7YocZ3sZs78IU2L721SJI+IHEZMlKMFqlKmO3oNW3uS0gCKFGSM
eEKt3sARKJwYPSoRetcsARlacVGRTQ3cfK5OnqjjD/f35Nb1wvJCluF950FcbYtoKdJiVmjfgplW
3hlIR6q+ac+zCslzHuqgQR1vPPRaH39NWYN/ptmE6nr/N2xdpDDvZFEaFD3k++utmSVxrNhZCwZn
Xowvod55XyJMSo/3R7lFJfAmkeJJTC8cLajw18PoLGUaCoqpVRUv2TnBqvRX1I6I1iscA8PHRP1z
UeJvhFRyXhwSLY9/O6HbJLSNcKekehjRUBmnqXhWSiPsDsjqDrM/KsbS+25bLD/rvu6KwDWK2vFT
oYSojdkWG1VXtKJ+SYSuQTDPmzI/jG7XvBmmw96gm0odhLISsuZyU/9xwp2mztpCEianvrDfD27I
2ajV7NR16s6bu3EYedolfYz2LSwouaB/jNQsDT45NRWXrLFMH50L60KYFfp6ClD6/qpt3VuyvkKE
Rl2azG+1ORAZJaJxqQp4YZqWgVPXkHoXVFN+JqmufKTNmjp+lKLK+uBYU2o8dK3Zf65co3rp6spm
N1vRWPiJZZNCLTwqzy6lstZP1bpPnlrRjh/FzKSe6ggr553YeSO/kvEBCGjZioPEcD1RC5DhWaSU
g/PMTI61Ms+XvLP/hxK19yUN4yjhXBe76L6t1B3lBEp+sq0vQSHXw9ZObjdJTAbeGrn5oojROtAE
iQu/onYCjRjRaJj/45AFbgZlfpgVz7dbtzpy1vV/7y/gxl4hu9Sp51Cdk57O178F7Hu3OIvXBMhG
GH8n8aAftcYFCyuGOdt7YTfmG/Y4YD5edIiNa+CRq1CJ0NyBFzZsyic364xgEEN0Iv1DBzPXi5+4
kfc7i7zxhQxKIZyLhXBw3WvFngntl3ahwTU2+aHqe/3B7FU18FCFPr55MqXrMfUBHnEq/PL1+PPg
If+mC7cVgTCH4ujWdFaHfNKPiKfulVu2plIeb+DKYFL+j7PraLJT57a/SFXkMAVO6ugO7rY9UTki
ogJCSPr1bx2Pvg7lrvvundrmAJLYe+0V3hBffVHYdBoxtjMRDCNAhRnrBYKmQyZAHxZdyS7zhH2k
kX7vUZ4fIVoH9NKQO768P78VWRshVQxGkTKsk77X+0TnoAd0i/6g2nz3Uij78B8+C2+0ouMWdKnp
5qVmU8QObTnHB12KrZnX+SPS33vNJqau0K5AKgORwmsKetcFHGQAwBBzh502QEZcY0jEdjZyCJ8Z
YTyZrhyh0J2wTVlicB5sw/JBsfvX8/JVAQgEBKS8v25mYJG+fLZJLgJh4NL6149d7jle6yNAi/az
VyKHMf9Q4JgUAxnbY7EY6B5tIISoJq3Hos583l7mocVAEAhgdtpmlZaNghnY53+v8HfqH6SIozz9
O+JPX5OgDZMctiGRqgs4LWPow/wuXuPPiwrHC1qm7Qco/jurAAo6BJEAWEdx8JpwygMHHksGLAqE
nREp3JRDgUnbKyF88NGX7PyAX72As2QORiFnmTjSfF++AFR9hsYWkIOQlma72OVrE6kkhhGYkfPR
zohQr0JKEUcdO3LokWY8VRlJyf4/P2JI6s7FAhQRCMt4tRAEckbzzqLPCoxDnDBi6RsWdW6Xlqu6
5LNsn/59vXefMSh0Z3lOgNnFq0NLBGgbrEeHHpdrBpYZanYAH/rCAB/4z4UJOpwyxrkFRwecH6+q
Z25dGOksRvhQO5ZHhIEgnytkwX6S+iPe49u7Ol8KFzkbEAK9eVVNLgh0R/Bypuo1mO0+hXK4Cgxd
9yP9UCf2dk8AgQdJBKNJfEnBXnu5cFiJyS4sfFUdTBDsB4lhJ9TMwz4R8VhHjs4f9Fp/YdGXKxUP
8OwyiurpPAk63/v/fGbgzppzjNFwb8D443o2Rcr3hqgkrQz2yK0TTgbwYIHGtxKpTi75kJTIFkiK
doEF/YYeIt7a0VQ0n6dhByep+KKfqPnVF1O0p7TTQ6OsDa/w7JBCKGDY/KmFwwfb/XvlvXPwArHE
xwtsa8z/0XW/vBHKicuCAU9uSJLtN2D96cThg3eaJ+jRqpxovRssKQ8SQbynsqDBcypS9RE35b2l
ArnYXx00lsprZTnjXC/T2CEEI2LdJ6yS7qZP47HKN/FRAtg7pR8cKADygeIIHRDqrZd3XCoWx+R8
oCEAPL2e7QZ4IdY9OYqRVcXY71mWbFdptnDY65Rmr7Fkw/RDZ6S31QN+Bjz5IvDPMUV8LatIHJJP
V42va9wmG/Jg8vVgR2aaTS2o3pEOdByS/iO0/519gkIT3GwAgRikvHaMEWiO7Likqi5VATFQzt0V
jbvlZiuHYYUi3MB5+N8L7C1OAB9HsC2hrMVueVOvbHkwc3oOO5MjAVdABq4etwiW5xKTsI6QFNFy
W9DkJpKP/77yuWx+tUXPtjXIO8EI5Uz1f/meAQtasQkAcY7Z8wyM99eF/9if4d3LQGqF/9FRwC/m
5WXkugye2hJHTyLhNkEzx0/F4twZM0aJELrRRTsC18Nd6wC/9h3pH7epC5ugHNidLszI94oytvcs
Lk7/fgTvbCt8w0Adhl36+TW8+p6SBRaWUTegoOl59AgnrmWXtyDANCEF3tf8+2LvLeiz7xOEIvBh
QhLiqwcB5ByIGS5GAj3vJpYkNdNFfqvLAa50BB/tFEjZBxd9b0H/70VfdfSp5H7KAoZJ/DpkmE/0
sikJ6oUko9GtwQjog2ro7XLGlj0rJUGUQtf6uq8Pgq3f2sH8DUR2J/DOVCWpIjuuBl+tud12ADCT
AxKbP0rufnOnmEdAigMQCLgoKvJXdyq63GWY/UMXQ7p8OSaJaifIbFXR1zn1Thxnb9uPQl3eLCB0
oyiD0LpBNwlm2CtonXrWj66FaniF3no6RGu8XKWKhpdzFtL/7BV3vhjkMGe/D+Cwry3p3TJoEXF+
dlAjy+UwRmljyJA3pZzzx3+v1TevEZeCRh7ePmck/c2cpwsgaUItBwLOZthdJzAogJJSANLOfRV6
iBk3C/+4hbuPlMp/e90XxxIujXMQKB660xQ+dS+3ydljknMCmMypIvy+Rpz9RkELl//EgSyAKiw+
h0XH3S/Ebvsn2CG1ZdVaUd7QXqVuJ0bkW4IYTtX9vx/Jm+17/l34IgBgBK0JL+Dl78qLKbREw+4K
qTxRDFzVx/t8M13TGpRrahEpUJAQCQr/vuyb4xOjvbNFLbYUGOEYT7267JkLXZ6J59lEh+d5LlgI
vBB12wcHxRsU93wdBHBCXYlpfvSaaIuSQiosBlzHBv1hTFgxVGFhu7hmUaQ/dyBl+8pOroRl2zw3
Cl61x3/f6Ttr7jwijqDLQeQZ1IYv73SAKyHkK/gFvmVnar/S+6LjSTXlS9nIXrY7pTIgqWr6iH7+
9hnD2Re9G6CKcxn+emosLchSXQ6Mre3z9TqkxD3ITn80BX97QKGCRLkP7g1Kizcl8cp6hxtHC79g
bFr3i0mOiLb77r02R2aB+v77cb5dr+CVYdmA7gU3bLD4Xz5OxHuWa5xglo9gdQ4bEarXiyHS7bGP
U3pP0y26UKQXH5z/bw9EXBWQyN8cP6zYV1/USRi0pymYX34Zon3LJ9BPpriru8GKD3bGu5fC2XTm
M6EZfk2C9FIO0VaCYpPME/3OuKW/bD+Gt4Zk8Y//x7M86yH+4pComl4+SxKyDY8aI0ySISnhmM2i
DZspalsGa3XAnqetXdyKqA+kJ3/wGt+9S9Si59EKTOpfT/y2VDmBFGxdF0vWHUwE3jjoP8HB991H
aXRvNyDaQ1ADsf1BRkTt//IuOytSQiLAO9D9FweRmKE7lMqbQxzL4jfYRbyonEvz62Rm2QdD4rd9
FmiQUK+dV2qAicBrwlQUb57RYgGlx0eRqEDjEE/zkG5Zo1rhn7sk26Z96416TIvZ/ynX0kU1kblJ
/6to4/xDYAAC6PtsPvvmXVM2bJZixDpMy4TwHGhO63Cci/iDF/vOoXM2HIEs8NxvgLP18mm3ITin
YHDrOk0mddlGRO5d1H3kD/3eofO/Vzn/iv/pwwHj90bAWKfO7TpAzIt42mKhII5zLfQeRuDm97+3
yluV/pkjDy7DX3QZM55X98WBAhLohMBCk0O8VID6ZFbRMcpvZl34rwaH8AVgmxDGusUWn6LM6aux
jLv7ic7TRc5iqOv+/ZPefQbwQ0DAA7ocHIkvnwGH1UM3nPkdfBiXp4zw8cINefhVFlPeFAh8/gj4
fm/Pohw6A1ZgPMGb5OUF01VPSnvAY3Qg3XHDpLuhwg27s/HS6d/39u6lztAjeCs4nt6Mh3Tut6wA
aUxCMLb3+TyeQELQTR9u6X/+PmMqCI0lpB04IFAEvbyrbCJrr9tiAVyVj3mTFj2iSBldNbynk7Op
LLKOA9UFe+gy+sN/vs2/Ek9sTfRroPe+vLY/iy1muIDUBp6W1yuwo7t2yyEphcZm/+9LwYH3na0J
9Aq1AOpQtGuv4c1kQXSGVKDX50h2UpfEDgVijiVGuAiMifm9YgS32WYs8gcVruujR+gTsOxCEV0l
LB+6fQie7QMZMvLdOUsfuKI0q+BbMIWNC6jcmqWQYVkhc9O5gwvT1jTdmHfBQayp+CVVnIi9Uqv+
mYGbaivlVcaqxXTLnQugXKu7TCS/CmmHX6G2PT8iMigZK7kI+wnpMyuvgKed6/U+Hn+ivA+f5gLV
EyYFoviyLblZDs7z/ss5BZeDipwsGSStdLjvkhglrIoQX4WQ+IX1VQ53uOulN6U4Ang12bn6BEOj
D7z6ZYzKxpsxy8neZRSNOgpYBIAhFozSxo6dyg5I74S/Sow02z0rfdEdaUlLtPnFnJsG7pczqx13
y7jDNGX2DeFhZ/ewEBmPpRg3gGuCFHE1TU62d8q0/AuotO33Wc3rFyR2pnwX8Uks0IPCn69JjE+v
EViLkE3IgM0NYKKQNISuq61JGdnwkvaTSCocEv3POdWMXBc5C+9BMZPI6Opy+hAqEZbNChMmeFay
ETz1JZjz/t4gK6bfFQYMv2pMZ/cMxQDrKtTGq8Mfkf2Tt97EaI7g35rCmQSgmWHL9ewJMkB8OOM3
rWlI7VmI1f0u57xFwhp0/W2d2MEut0JDKwiPMHhs7VtYawFxJF10QxAR013AA26+6fKc4k5ZOVy0
KZnS/VRg+df4QiVfuOnZ9w0K2S/gJJbIIIf/f4CpQO8Ok1JRvOvCFBOC0fbwmaNJm5awK+kxLZiR
WnidBInbdi3PJewjuxCEvpYpJLGCZuumgxYxQr3mlj6byYcpmAewz2nUFvbJPl95OULDM4vhGpYF
ITgQk2EXMgzAZcNdhPtWpyy5IIkF0A3yUDJUiFdmoioMjFqOqckD0uh1iZC+CljogqAK+A0TJYRh
CQbgCA9Ul9sJfPoe2TltkH9PtlKm+4xCKVSNCFcqqiiEgfb9aufBHbpytMVpdmnYN/Cz5OkhphT/
GCHWXWxJlxKYSfT8rogkv6VjL3Q1Bmq5wiw9vt+2LoAL+zpt37IM8/462sANPiC0axzA0dNZehEW
lMagLaHbRLA8GP97vxQ+RJZPuoDY1hW4zTE3oDwzZlO500kLf5yUtARmkkGr+X50SsIDZZX055rl
bjgmkuqfnEbzMzpLz8CC3xJXaQQS871rXfiH9Vl/5QLb4RTKmDRVYnMFjX3eJnk1S1U+LC3BSuVO
Dsv58Q5Hi2UIRSaIt3e0FfC8tmgHLiwshfMDIoXRT848mv8sPQYclcuMdvWERNqhIqtcTnk+xmml
UHTP+xHIFKAbNk7rcRtz2pSg7cNmmBU0OoGbwIfzfjA/ARbHa7UBtbsvkb1RNEZN26lNi+2zMoQH
lUsG+jWzWCXNjKhXdTKtZb/RdLuvaSIz2Zgp3vCRdKmF5z9ectCIoiRTPRZrea8zs81gbbGhPRHm
Nwu/TAKTo2gW6AzjYgvCJk7XwFfgYyTBEbVHoXZaDVRWnEMqXW8O3tw7Fc4EWZ0+8IgXpqItmiXg
c1CpmfVyD8Pstb9hbIUZ/NKtzjRumCdz7Ghv6WU5801ddAEcACqWIzmxbrU15sQLMiI/Si8A95yF
i8WROCtklbOA2G+sa+34iO42+RUWG0MKiWCKX4PCEAFQHzxX/m7Bz9l2ReyAjcGY3k5XoYxze9Ae
0UmXePhwsM8caOikLuXY61tX2Li7pJ4YupNwkeO/sthk05eWjTOOQ+ckaUFvywr4QByyVJX5j6xr
l+JHGzoddZWmRjlYfcI7N3+OhhS+m9WW+pU8yCTty98OpaJoisHNihwCRm1IqtRRTEArG0YLtFhg
+Q/CVTP4Ty6oeTBkwwEe+wv7Dv/kYKx07Av/i4TGyBTJJ5mQR9qmUZtf0qLEcVWHXamDR23X0D6B
rUjhKxbycLuBqWKnfw1rxKJnkvTLeEnwQYlrGDW29I+KEQW/7kVx5vIcVKJcfwcebbRdW8tcIiE5
KkG7rpYpJLxvFMBH/rsrfTTPMEzXfH2AFXrHLwe7yRyzvcIj4FtNuv0CS7c0EFg+wdre9JsUCeL/
WsuvWuD2GbLXp3SJHwtM0UbA8clqoJzZYtHfkzFbhnbHoyHu8amSmhYCXg0RIw94bkHcgJgULbcF
BpgtqfwC60u42PikTVyN1jLl5nmMIY/a9cFcOFFbwNJgr7u22OhRZ4NmN3oqjfg9df5sIbnFWPo3
idxcug+xN8DECWCOCyOcALhN/xuDk6VVjYmR2X1i6J7bJqLZdGMiq/VRIYCPY1afGHFZcNjPtlU5
wcYnrjMpOCZzEfQieR3m3iVFNYuthMNPz5K1gwyVj/o6AZhaXrMxz9vKTetCwfyJHXykKuSZltnj
tHR4KWCpkW0YKm3LVRzsUPb2OExrEh15kS7JaeA2hYQ84GW/FxmIclUynutYTuJxrv20rkGLJIKy
Zb+K3Jv2RoDtGFU+nWBP10rjkipYV5hJLYRhwBjFzt0uZ2uOxtMRNakYY470qGgTiLmAfe20Xy2P
k1puMMKSiDnVXdkgcHDCgHzowgA67BkBIDOin84fSE9Zg3CyoK3ScB1vwQeHg7Nfw/6JafDAa250
Sg4xuI235Zy1cRVxUq6NMZF+DnyoTTVCMYgwj6DdTjSK4DU9q9xictUhmqbphiy+daNdvmCcv/l6
TUioKrRB1F7MosxcA33LCqJHJ6NuBx8MOB5luR7BP6MR/nywje2PKYXtSi1K085Hl/rxCmGkU9/E
VvBLTcKAXVPIAtzOG8puDc49PDgwbT+nZ5Idq3w0ZAW+VZgC1nqWIwYTOf5uPfUr6oK8z6O5NgzI
at0ruPXVokVORTUHyxJ8E8MyYSinSyUqVImFrEqai3iPrD1THgqYYqTVtsyiaHLNcTIrIWFSLcN1
QTJBsDr9KCa9yUPXTX77gaoxSirM+cb+NyNbD8oIshS2A10gE7M37cbiYe9bv3lSQWiwyS/FPOog
33vka0cwgqOp2skl28adDNuS/AiNCr4KBZV/BFd86U7BpraiykDLxr7q+i7fBYiyJ5WDtmfC9KeI
9OW8pP0xoGk3XxgkuxVVCNO09S4MtiBA6Z060bQBnf0uQzOnLp22zsI9SEYaNW2+TljqvU4aJOkh
YjecSkC02WS9rrLQbHBSBv34hAAo5puSz2m4M51CSVahk1btDQ7jcLiJtowNd52ew/nWcUR/7vqY
K15rUtgHuPnR8QiqXg4p4chELWgn/CHpALBdlXiPh2T0KdZGgoJ3B6dRO9zxzMXxjglZXCw98b9z
AcKjleeSdB67+WZIJ/U8IrtrqXIZoESRFrMHUHa3KauKuAMtFTj3+AO7Rv9IocgIqkh6kV0Jr8W6
48GU/cmKtYXSLNvkdBEPPP9jTLKwpsXhecUVnN+aNhvA5p5Q2051mPKxa6wsp4cNx8R9skgN4SNA
NHynp26mNwg0iFW1rAPcX2AQHLEGjifRvRVdzytUxvyTn/B1Oy0swpdWzL2nF/gOK9gcshkFrFbt
2ZQsd/gRRcqkvS6RQHY9iLOxlFLEDBWOVMlrRuSMdIxuWr5BrTbc4SwvPEbd8/Rkh2HsDtgJ7IGK
FP/omkGqWVtwe1GZGeLUbus7OIeZFkGEu0w7XH6BnfKRROGWVxgwbwiaGcozVL4QdGKwbCvrRaYj
BNOWBnes69MeZVWIUDtdLPyytSaYnoHMLd8plRy0QxMKdYE9mR/ICu7R14yNLcPUe+r7CuEi9MmY
3sgKLDu/NGU7qqBCgdd905nUeyLLWVSRARH+0WfF5K+WRJCuBgKs9cVoV/HDxKXHD4aWEPTXGDDx
USc4Baael+te5sqMF1mX+9Og8LbuOS3YVWhwMu6cinx4ga1J5xOADj5ViUToyNW2erkcigSDhP0g
Z2RBkBLwDwoHbeKdzksxfVmibZi/hFuQzRUc2ub+aZtIVtbE86Svhn6W8DCZ45KC4yT195aMIHig
6em7pJ62VeS1LVHfAbuOUODCciLye9OPW3HBFNSO9SRYoL7AcdMVVZt39EuEsxXOHGNrPie9Zl+D
wW/PhU/kk3T5fOMm4b9jyNWPpwJHh606g5XcRFNqpgPlbP6cQyUH9LPDw5vhAaS/kzWPtypWIHtv
mSyeJMtKc2z1Uv4oqPbLIW2pSe5L1SfpTroo+UlJaLOm7Oe0OOEYx5GadqhUlR/G8CrNOb9iGYqq
Ch+KAjRXKYJ7M6FXP8IWJ4xv2Kb0ctwQkI5DJqd8vh4Xvw7HLRF9+Hnyq1CfhhD17pUwnT30k+0F
aAOGXOBN2p+Jl0YcEsK3+dOEwjS+StZk/cPAzVSNGiEVrpIChC4UQ3zh9cp7hOTpFMyXa9aNKt+F
cFEMb2lUkAHGc2nxKwhs+Yi5vdcn4BhdVG39OAfXK5KlTls3FLRJSVKYg1liilJMp+NhiuetPXY8
6D4RM232MpsjvR2XIqR7BjRGX81bn54yiDPSut0iH1xOeDoIJD+b8MEXP5xPmMNm/amd4/gxbuWI
4iLWw3kiVMTPYeCRuKY5QNuKaICI8OmFdcYuWuJowNXBRK2g3UZTwRF5+mXdqOyRXIM12ouARjsZ
heIexNF4rvHNJJdSSdU3Wx4jUSGRuHAF0w/1O5oIRdVGdZeAED12K0pbnXxNrR2mU6QEPIxopuIL
KD/6vIa8xMaf7LIWexXlBT2kforGSinf651BCuNWmQmLqcEJisMN9Z/9GSasmxsuDQmqoi2637xX
rt2tWWYvug3ebrYawzYGboxQV3s1cspVlaxIRUHr3qX4oPB+5vvAIYzugCZPw5CyIJ5tvApnRBIh
n6fgN1GKlIgjglUAogXwgsdhApGWOqcvj5eR79NL1095UAXAqcO7ni/S74F3ReneYMr+HNsycrXs
4ea5DwAStBdRP2vfgHwLuxIadf3vmcIvv9KSk/CAbR2FB4MaZTraBDaxp6T1rrvsnT1H2hQ9TapR
w0kZPSBhRV3gHcmjjFl+WF0MOSVOnRAiCzgqpfuWrkzW4POH/hqem0bv5pJH65MmqBN3Hj9nh5oV
uvYWdApeGxEPDNAbGh3s0bJNYXAWADZZcGlZdSTPH9qQznnVsXZiVctXgCwFayVUSMNMSR3BI/+2
I0i5rwYoFtVtwlx+HIKxVw0gq/ATDvHxS+ZKllSRTeYfjCTTRbFGYOGSqQuGk9hQJ8LD8TzN6Aef
3PeQUn3Drz1HTQxhuRx6wBNfYRQSP07YfeYwRlKOO7jnpM9z6TpZxfGmrnWCj9OfTQfJZ7hfg6wC
Kn5/s7am8OhIMsA+QM/cN0h+EkSKGhuxeuujoLsiCg8Lye98Owkeg7hFWRTerf0QkCNTyGi7SjEJ
WBvYP2eXM3QoQ8PnrhR7ENri+2IiqgTxOOpVlWWEKjR9f9+t30ryCwCdEA++CMVymyeIvtzJNWm3
XZIsxdisKlweUhwSv71BpVrDaGxKT/G4mM+BggX6ToD6Xu4KfG5CnP6FubJQKmLlY58cBluO5DOf
h/WHj/KNN3pksdyHyTZCMjkm/lZLsYwnA92jrvD9jJ+mMPVtU0wro8fYJfTOR9xiO0FndXQbCWTD
DYPVEsxDoddhC4OsINa2tdXqtYzxWlu8tpX6/BaUZsCGWD46qkYJTkvjwK88bgaWNlUkwJff2TkI
VJMMkK+gGltnuDoM3H03YNyKuofd41B1Oe+AGE6a3cO1ng5w6UIBfYQ9MXCcIV2GOy2gddsDqFWP
Kh1AMAMbUasaiibMNjumil/obewpJ+gfK2AJ4jB1EbCHUo98/aHLSC57vgSxuJzTVpHvHqGCf0rV
aVovI0uuqBrFrwKY8LDr3ZZ8XlfanXxE23GHkiHtqnRjCKLFlDj4Ew/AzXZsVXDGVnLZZI2KDJP4
Cm9/WO8Vj6zfa0iZTONxUpwSFNPjDoLD5LGk3CK0m5HlqYxne28zfHpGB5yolq0KH7ljJrmYrBjv
rNtocJ+hKFj3JNgkRIwQC6iDI/FyO0KeMFY4Wudb4tE87hKp5lOBAWBUW48a8jq1kz9sMAZEn+DD
cdpFrNfPEcjPywmureONGBcwWvM21eYQkmU8FpZH3cV0ppGgyUknDrBr5Cid8I2AWJpu0y8HHN0B
bVZTVBsdo5zf6Abh1ZR5TRsXFfa5QJrrWA1FHn8iWcfQD9oiuJbIqdQ7+Bza76hNx74ONFq3JkeN
P9YwPrJfREnTT3A77KdDO+TJZ1UkAOtMlvUewRCuBALM4a63mu78qiOf7s6a6q/niQerhZ/7BCLC
1d/NyYQWDt4WcOT1AWWmWnwrP4UEMlDURvmKjSCmfF9sCd1uTCbLFjQKr3e+X7PlZi0IKqa2kMM1
yhqHVOWui0xj82wLqxKo+SNvkXb2NMhhwmPyY7A8BGjAvrYOrUstYsQz3wjXrVcJbGNS7AbozXsc
eSKJqwFhGn9GjgnbwTklbqAdyzwGAcjcuI27DAsOOLOo+qg/F9PtJvmhnZdlh1IOJtRRPCEZN4Kt
94MGuWy+TNuOHhd8UR64n6MrHp3zzaJi5aAITyX1d6RkETQ5yHyqLPBM2BMFRETX7UrSHwAHU3FC
H59ee8mz9rh5GcANAEkE38CTH35QnFgAsKF2u3Lh2PEKBdfyNMbdSDC+Idt1tnGCrY/UDhgQO5nE
dTIV3dIUtA16SCsm7E9sVfgY5AT3AuDV5leuaPNkF8KJ/LafEax8G6Yp8AlXrqOs8QKKoALilJAq
YoV/FCpFZSGdA+uZkhijmIVsFM73sIet21CItgLqgc2DTgsYKGpOeAHnMbJaUD5ghnFKeycCYKg+
6o/Ap80DvtEkbAYH0uouY950V1m44LtjUbfJGyCUrr8yvET7AzviSJymsGVxk/aRu6W9n771ModW
xqTIWY0LZCXewJscjw0Odh2pB6FHf22neHo2KSqwp3HK9PfRdGl6P8bxgtRBna7hVYHI2Atnk87s
NsTIYEfRuEuApc7Zr3Eo27DCvIyzayaC7VovC0YoiyrXL1Hb5T0QSFjuISfe55WaFnkpMsC1zTQx
e8Npb9YHZXRX7FKY2s1VErcCQxtk1Vy0dmDj59KV0Xp+rRnM/LeNf41zObGTQSdMdjHs/R+ltQYr
Ftk/5Y9YAYxD+FLQPm3bWDxDloof3U0tgrfLjFrarNyuvMlsTMVRQlBuL8dimO8cFqi7iIWgnwsE
4SWPM59yWTNMn+3XTPTqAmnHIL/4IJ5IPanIAp8zqkT4JM58jXoJt4ITZYRPP6QjpDxSwMTkOC8k
JtcjaPnb9RlK/J71cWbhGpGhLDFiiXzj5kBtzWZS43aE9PG3eNULqUJSzktFrZHdXm4YpDU+idUT
IJ2SHPXg1I9wxiTjRsST+pXpoL/Vo4kh3QPLNap15CDxHEK7iTrvSnmHGTykWnnLypODv1j0OKQd
5khhDOOtBmYXeflsMUAbjkCUrbkqumx5GCcMzH4sybr2tQg1x0GfTa4Z0QU49H9owCvjbZZeRiX2
07E1yAS/6rxIBWBHKAtPDsbd4+PCmOoqFDGSYbbjAacuaPDKemAm7vAUcwcwOxtutnRL5rty0/wP
4sUTRGaB3IXTdGqJOmqMCMURcaa4IXz3FzwaFvr0COZJ7mqOEMmjIzThTQkPrPP0iNJLTHtS9APd
XF7DWQeR81NX9jBGKKX8EyfoOJp4XhALm/k182cZCr+DEsfeyn5UthawRaT4ggpEYmSYTgH9xqG6
Nm3Bo+OZ9QX5psjX7hOmrXA1w7yc/gzQscO3Y8oJBrs6U74uslDddMjyVBULO/8dk19MB5EsmtIK
LqWoVEAtRc16tqm85Jnh8XERQ/+cFSVOjqn37c9l4nTaoefGH97A8YU5LsR5vhIr0PN9PxX0l88m
9TvpJIrtbQg71OlzepfAE1LeyI4CWl9ETHYoJwnby07O+i41mziGqO880Mcx5RVj6Jj2wN5TccC9
5BGgr8k9xAak6XuJ/lsejN3IUzlqF1bOyDI8wN9bitMA6/ilGgJmPxWYuvQ7HXk+7NGnuw32JR4t
C9AkHSD9LMQ56JcldF9iZyXmiOVs0ZwWIyQBFtnjtva5De5XZvPvq2RhX/u/62OGCmRsLDjWGH/7
LRwaA1rel0B5Fv4fR2e2HSeuheEnYi3m4RZqdNkuz45zw2rHCSBAEoOYnv58dW473WlXGaS9/xEm
Y2j+SCcnIlpZCm9n2drhcYoHUe34K8Vr0Vmd85pIWkjS2R2a4ZD0nTeQLBStIDzGg0aoKWkLD9Bl
vgDmt7FHzLh0tzRQuZZ30E9kJ1I0tvSHWFe+vasLVawPOeGc181bkeFwONn/5BA19w26b3NsbEG1
XB0u4V5wpNygyLZrkKvwmpcJbqtM97MrSDDzgLC0GeP7Ooi1dfa0o8SeviCpH1g9C5Oy77PIe21Y
72DzFn2X1DHMs8tqCk0du5PaT1wCAMiFBTBH+tx/vefVEL6xHPW+lG7HpmJc3aZy0ssXYQwD997i
NUfLMsXG8dr61SmpCjHQMio9vgfn9sA2eil2YcHodQ7Q4FaZF83gY4PKiS8CRyGPgKwx6ZPA5oaK
qIwyWdJalQlla1xQiEi8jZfeklh/9k1n9GNXV/CRyErKOGUx0V/Mz2JNWdSbMHUiRrKdXJV6kcTS
xxcxR2xB1hBQ80Ast3fAhdP2u01Gs7gPgk63+6TIYwCUYCkuSWLV671FQ+S9GuYN/e7oQuH5S4mX
fyg6o05cU/a7clv7b+CuNFeUN3UqSI5qqQpvnJrnzcqXmvC+NtD7ofCGQz7VUn4tsmGIn+rAfhzG
okUKv0j8tr7bO+Cr1jr0aaxKfh0kA1lnAkRgFvw5aHziufzyta78xjmMJofLYrwxF1jsuTwOjg9t
tzkF/3YxIME5L0h5rSxc/VGnG6nQPQznOr0UkFFD1rSF4R/kEzS8txGYuLaRqA7MzHMIhk8RXsqe
NZ+TtQ6iDJqt7m5RHtvLVKPv3xX4guJTU+LDOFdLEXx08JN38zauKlPQ9AUjk5mbw6qlZaUNy8St
68LR7y24yofc1i3IrPmmTpjisBl3eTWQSoSNXHR3FgT1a8fY5L+zDQ76yfeWLvoL7l6iEIgqyJsW
QGjZNXPpgPEgQ2TqLWb1XZt+0BhtB5fR3bPzc94KEuWGFWv82XMWik3QcHJWw5rn67/Q2vgXJ5ag
V0QaDfO6N2xeiu7HZjXqkuRQxWUQcZ62q3tqGl2/iqKrfhcGHpkIF1WgVXCSacPaKcVfOA0HgmGD
i6s4zpd4OKybHt0dWAEaCObxkfabaAtJ/0zG5CLXnta8iG4QxFFtgJxoUlp/sykwCmxx1PxR8GZT
ulSgUHundabtsta1t18pgJ+wu7jdLkD6rs/sGmbYNwUmgx1FheGd69+EB1PJWZ6hvFi54YJygSnX
gbSzhrrT/qpWYiLAxiihS5XmaOsaNAenySjO67gP5RNCns5/tl1+T79DvTXbyXCWx+lgT2X4KmLt
RntibaCwF0Jcykd4D846mGVAOHfw3QSvL6lraQHMxdsaNhKYpXVmkLfG+4A54upvR1H0H+HMsf/Z
+FXDCnq787nfvTUzyTi8IfjP6/0yE3q242vWn91sIvNQSdsVZ1AWWP/2/x9ls+PG5xfMrPNcVB5i
g0Vv4hMnYdmldbtgukt0IUjmrSrh4cLe9HlZGHluMus6ztwuJw5oII/llw+UwZOFLqTNFtpA5MFp
fa6qiD/8r5uDYAZVj+23UC3Vj72WokjRm9jfaojC8pL3HSV0kHfheHBWrd/mfm3/xrrptz0ZT2K+
16Y1CaVncUeaqFcS3rsZ8oPvHGco/rXWEJcZ4WsEPOJmtF/YgdCeE5CDLBMlUQBRGyPCEoEzcn8P
HOmUH+d63pMPV/wxqKLeRlT0Mx9AOOEu9jtgyN73LXfXJ7KYf+toUK902Sfok7ahaA4UWLvoCsoq
3LWKyHryRLqOrCLb6dEPbF0y0qznb2V1PzSRu6SiJnlr5xUD4H0HNHm/IQRAVLQuwT8kt4QBE8ne
vVPy1hNT0sfraxtqx0m5ezyY65qYxftNcyTuom0MaTAFHs4fun4A4h+6xYr2mqTL+beZpO1nk+iN
/QD97nR7X+qt2rtW3lzjQboLSFXDLZYPZGk+h7MVogfu17m7E4vFyNDXvf8Q5p5Z9wRfjeVuW0Ri
7znetJ2WcUBFTQdds1ex7rfdWKJuu+Gz672MByc8TOtE/GOlOr3upSXCEJ5vbT6sCWUgEIHhO69n
xH/PeRUlHNhGh5ecOeE193y0Xl6CYnUCp8F2knfhfEiSProyhqgvCC+vf4yHWpxG213mk+r4q0nH
aOpHx1cTiWad1ldL1tG/cGuYEiBcY3mAh/evPaPvF2QBsn1cMghsiAt3u6zTSxSnQYkA4pz7IExW
QfD139ortzUVqENgR2e91DumTKQvwwYFotuB2JCuk5NNrizZXoFdiBjCw2ZlStHdMIPaGtX3nhZc
7msKdkYm0QayZi+DtkD8BZ3/0uE7CrJx9oaffOUYuwiaANxd7jTOtNO3TZJVVhgG67yormZY2v6t
qpH63VvU873d9KRbGvvrdgpBlYcv1tnhG6q29R7HJl/aHaqZPNhbTK73m4JHzZzZ2u6rYVn8FD1E
EqQl+L65Jy+qfy2DgKIxnmSOoHUMOP7o69WPagvpMUV/sTbpNK/t77A1QX3HfRZ8z7mpHleidN6S
oQvJJF8DhO7IJep3cv+nPPNtEFeUTHb8BMbvjw9lyMWT6r5MwtSYcPrZKh9InqyeYjs1blk/rLao
UEnB5QNs9ANyiLhr4juGdK/clQ4MyG4Ni/ZtnmjLPhAS0dtXUU6cPOyS/Y9cF3Ft+9zikZSc9tmY
N/XBGWlpgUAEif1cJWH7ZFRR9EyiUr4+qnmb+z+B2parcb0pPjLc585+zMcpQb5oJb83XQcshBQC
gCqhKnL+RB4ywX09eep468/AqtZ6JaPfnCRlxlE0DxfhFcsIe0DoXTaFlXfVVmD+49qdV3pkPLXs
3dFRn4XYavRHQwKkIhN7Ke50bQYYz65NHh1tQj9b8xhqmXywxj0VySjf2b1bKOmlKq4cAh2hbMh7
v/UaiS9vKgDjb+DYp9925ZvIlRdlBZgRn5kUHx7Guo4PeVyX1T7a7OK9sUvlnMIRyRHqoSYnQ0sr
DtRiGboXqI8kzWdahRGRDh7g04CglfEhLn81pmqGfR0n+i3HCBPuUAwET+hiEXI5fL7ndqB+mqOi
EG1q+s4fHkxrFV8ArDTy2lWlSBlNNMdsWNTDnedvy5otqiLjkfi85S+oHh7OgcjVJjMCgntPUtoc
ElMTJv1tF4nsl9o0ykWutjgl8epW+7gltffLYK1w76bYme9Y2lzuNG6V6ej6m7c914Bf/4l4XaxM
m4itgjWzCA+VmaKPjVxp8bhUm1uwwTbyK1ityOyXkK+EM7ba2EqqQdn7aI1GgJ+yEeYkDJZblBRe
cQaLFvIgnVBcQg/RMZx4w5XarCso/7Y17n/W4ifWsWiago+TdO6DAGS2eErnXu+2kngkJi/X/bUO
XhMekfTPJ5cl4Lbu991TPFtuuR+CgCczRoT1RXgcsOhceBLVeFO+VH1UFFlnTPCnDSMURy29fe9O
K53XqrYmC5VcSLrPnNA7m3URo8fBasfgK5rG5k9VOdMHIRlhmIWKr5c5zdpAsEQypSaItn8TUhNz
dMPOYmuTxrtv0Az+qlDxdYcZGidC3XGjnSHlDI5GirU12m6mtkr6es0QZxWMxVI3lzGPZpn1gyve
KYly1mwmTsY6bu2N8qcPaHpu0UbBneRR84GCx1eoERy+KLcKAyhj9oinKhgLel6rZP5vsgWnjYUc
4D63UVge5nWO5xSstvjKa2MjoLUCh7Qpr2nX1BIw7wyPxErposLrD0ba/moRMiLNGp2GDiJfETkz
3IJ1TgCkA6e8M7ighqJ4znms0ZVXFkDF0MsYSYsfSpKwjeeeSuPY8tQ5wXINoTRENiL2iVLCUxaR
kjTT97c8kWhKi2CFdKHdpE2eojq3XpBLIcoohlG8TxMcnUwnttY7ohJqib5qrtA7jzbzbsmoCHFk
af9IxLW/7sY+Sjr+wgI5HfoHtaUK/fCYln2uD4D/PYRhspY+u8RUTL8TQqj+CD+P/qIHii5eHwAk
OzNzPTqdKkx2cWLKcV94i+seI76DtyipXH+PCM6cDXE54yPtW/WfubNK+xExRjDdDWppzLV0dPwM
36lkpqfefRIzaWR3k3La3xK9N5Ir36ZSrrVm80ivYTintfGqe0QmY0c7fGt9wBCWSI7RqGeuDrkp
3LltnpW2ou9ZVWPyB7GhNx4EgnMfPnMWD2jlAR+18ZMfNcXASh7Ksn2PsZSCELdWJHlNo2+d6nUS
G/rVdZN3ASm9y7EdnLbd9agL/XvIkPzJxPD/h6WXGhjeK3L7sAwCct/CE0e5gVcBB7G1vtroX5sD
i0V46NfSXg63xhLMIZuOJxRrBmKxhnST+yVGCvIydWb5KgY1XU0YF/pgctNBEIR9l2cVrT9qXwe+
DxIwWV5PlKAbXIoZ6V9qD4miEqDh9PmYpV/334S/c8+tbSes3YasrX7w4lV2L0FbzUtqa4YFNPtT
7aSmXswu7FhyUxpyKicNRxhtUsHRXRx07kQwMTpoHov4Vv2JKM4+0KniYoEw43op5MRRTy4E0rBe
tcVPhUc6ZOgGnrnwXHh7OUvOQghY7aI77rjCiYhvVsK4g+57dmPsRrmaez8L8a4D+sSTKbk1urp7
d0YXWIdFFXZxvtkMUJF3Y3ukxk7Vp5w67JeCYt76vvcrI5mpxXxB46I/VsLVL2tTeA6AVcWxZnfY
IaGk1nlxdr43x86eVpvIf4jNbMvj6JhZnrSq7HUnRyZhkCaA4NShLYkLG+PcqQuQcWMz9mqEWcqp
v1mKfHxFvTMPe6dC+4IKv6SEFaVleQkaC06ojErBkxB7y0MrCXLbI0STe7sKlWLdjTU/SrP0Xz7e
xUOnp1adE1fDKvNEwIfP/DaG50EXCDH7xtcPiea2SAtrLcMU4WifX+PJIZOkzVc/eSoTynD2taG9
4CGa2IUyKj4SwvSaopWMG2Ez7colZButES/dQzcrdWSDNc+B8dGnFT62a8KLYrc/c2wNI6uaUn/j
CGALvf04cpBvSSyzADVTfghoPEJ30tjKORvQCbohYk6SiXawt75q6p8ogifbU6DGyxt1g/llAbN7
nIYsfCkqzGI9KKRmtNRpMaDVcqbm3a3KuTy0tWc7JC5yue6tUgcQ0900c9PIgur4UOj4Y0M5wUCe
hCXoh1iQ9s/oBtgnFMLcCnkukFlu4P/L2K5365S3QTYH63Ql8EEvezzqVZ9tm1khCKZRNg8S8kin
VeIKtas3OmPTje994b2u12UH+YoWY7RC6zhxqk2HgTqd8lBu/k1jsMz5o79MGnTa0mWedvY8fYpA
9s+z6kfWRvpPq0wjvQ+gLPHIpEFbV0vm1abdzjNPM2Buu+a/Av6XT54Xja/tQMTMXvJFwBhGE0Lj
vol6feeBlDyAZBnSRf1b2ILL1XHt560Wh7jUEfH+a7XgvkH92GfFYttid3PzQ5tyan5HmAa8fajH
uSbW2RWs42ahVSdWdNGmla8QzyY+hwIiwy5nxZ4QRXVocAyhM614taYq6s8mD+x76ZoYaM3BxTig
ewQ7CJQXXuwI/xXehlm8UOg+wLBFcrgs9RTxUoNSfde5rcIDADR/ltdcqhngxPg6MnfkqTcm1S2a
KIj31RJ49TUKtHmdpWcvn8IrC/c8UkeZfMspXM7N4PUWZH1e2j8rTFn/KHsysXao332djU7djMfc
Xeqji1hf/HXibg7/2dpeVIowgKhU4Q4OdeJxZz9RlQBQp7cheN16r20/QtbkHji26m+P+nZ7ZPTa
Ar1bfXzkp/TWE04Ic9d4bRGeQq9xEdlGW7t3QMSWPQbdtoF7IqDxXOBwWvg8PWx7Dmj3qygkZ4uF
sv6fLHz7h9BBxEfE9obXHPsSUPt6y1AWQE3J0czA2pkhiWaEpm0MMnJb+J+gZ06/15FWCzTsFPwk
o8ZOgmwS9bSDIPpr1Nr+nfd9Ej70zbSZz5mL7hfXyJbs/JDcugw1R6EhddrwG2cMMG2P27l6nNhY
i71wumbN6AO3Yn4t9XzyNXQRiqiyDney68A95KDt176E4zzyw6CEZGHRnw2S4GEHmusOe5fOJrFn
EWj+DjgVxT8rzOVPLVFwHMUQeeNO0SP8ElSwbaLf2P89YJNghGou1w+bx5oe4Yp+5yxJtu0qkPmu
d7zdnf6olggRVzpPavoNTNKNRx+CfGFB9UfqCTH2jO+NKVzxMuogMEylIdp6f0va//LWd+69fgYi
os8Mg1obkxOfFzNosrPaznpBgthsmdga8zJGEqMHd+d8J/1JmnS1WiSSMIa8q33icyJ7puHs6c0Y
PpVhsyBlt4r4YfDUGN8emBGmxw43UWeF1yflr1ashUgZISl+hr1xSBmq+G2QCFVcKiSF/Xmcog4t
+xCyEOSxZA6lUqtnTNbtOu8sH4dKGhunX5lYPGYLfgj3aYFdGo9TZS9vvFz9dBJiFPax4OI7wZQh
pBq70X0g5tRZvyfog3zPl4xQ1Ce0Gq2TMfo+qck42TkR+9B5wWXoo/ih7TZd1OKiFhPOtv03+hQT
Xl2KsPLjBEvn3+uljQ+NmFzn4BKV+jNjVH8AakKMvYAA7QNxY3r4em1I42j+/1EsphKsWZl/ox1v
73WPlDV1elO9+qRezTu7GfqrtfqrOsqwAf6T1tySyxsUYHTexot+MCN6gR1F9WrJascP5LeMhg4M
0unyf4AsNeYSt5vqQzfgGMnqioeMCacufpWNDYnGzDonWSs38BYRgTtnhUKwcjev4ESmHUBpF0fY
0AwaXJ69ULTNScBleU+9NW9XTBbSS+cxXC8NOzpXMsXi3NqDXY7phsGaac1v8VFWoInh4zJh8sBo
x4EQd679gjBiaXYOt3P0MOledueVVkusZSSyOXv2q+XKTCrqlJyBicdgxogI9kviMRquxDM79Le2
vwtGIONdPRbTWywYme+cumRR8mYrv2juS8IKQvOphxxOzgsR2hxYsRGgjTEnxSG3XPtz7hnR0lZ0
5jXAkPeECx78RE5582WNU/5mAyGDw61jrbKu64sfsD22qXq0DCIyZoI/tge6CnTHJA/l2qxP3bZO
PPQ15phjbEs73NXcTc/ALgHwtsG5e4zjPHhfPSGt90R4OeNwG8WfSuntl2JuRGWxVUxdU7AQ2GFL
opatyUZa2Dvt8NjwoDZEReF+ZC+bw+q+IAACzoifCVCCEtM7UJLAPvgmts17E7RRcbabsbj9ftoS
y0i5eAywTHaQIrcgt7CLqlfAyLw6Sbsuv7DH2As4nOzhDwMsSwfOCCmvsrWDRzp1KvSjZBW+tbW0
fvGrkWuGTK59VzdON1NeEf2dqE7+p3qb8d542gt24xb3zY+RowhuJ6g7K0hjbb/3LlV9d2ibN/kK
/x4UnDxjDHYjSKr6IQsZSy+9Dx3jrygdBrXadjNCySYEWatFkfwU1/UljyZveUF6692ZnrhG4uNQ
Fpyk1FZ3cgeAeKbX2PgHUIQKxfiMYggqVSQw0r3/Pdpewz1DcBbBbuU8PpGFhMFT4Eh/Gyrb/uMN
xXo3FE4NqNnAnSMR3JYnXL/6GblaoYA1yJZ59ku/e6+Ua32Ytum9zDB3XJ3BtvKTHizrAY1nPr67
Et/djqTS6ZQMKyC21U7ihSnR6/j1FZOb4u22L3GnImS5CU9Q6oI+kRYQLPYpak2kjl5VrN3RX7tp
2RfCIA+N9RiIp4SonOrLU0mfXAEGlumh7xkud3oJj4l1a5kw7m9/E+4rtI49MHMPa3Asc9utTgPG
BnUju9x/Y1XlYKhajM/AY3V5QtRYXet1m8onwIe4TKstnP8S+8/xVGJUX6yUsL7KHPzKiRQ4nay2
bMgjbmgpcYdl2q/86LguAE2noA0ivW9Wzz+2Ix3qh7KgXePLJTuyzLpR9HDOAu0Y+BZQwM6sMQZv
FA6siLt1VmV9brTp/nJ0F2+bN1rT3mkEVJX2BnwygsbmfxZT+AXZ/DpfVMTWm/nVHJV742zefnZ1
UO+6NhbxYXPqCjfFAmLf1Hyv9KdwAwfB2k7QvK2D0dXJHe+MSb36REMS15gsY7hCBqC8e7NWS37j
2YD+oedoIRNgNdrDKNLj86yUUpem6BznEI3UHh7nAZv2B2nd8wgVBoYNd6+qkCE+8BmUmxV5UOsn
POroQf8UoOcLK7us0ZfjVwYedy3EiXgMkOR2jsuP0i9xdaCvQAcor6ekACuz8WkxjppfEIvNb49L
wOEBY6FGhCyKQ9CRi3tTCERv0BDl44Iph56KpvPVMQ404tsp3Dyo71j79w6T+T9XRqtz2GL4hbQj
I+bPwHpfniHn6r9uFaBKLKZp+uYQ0Qsae8bQAzY59V/lVFGMz4VDJ8Xj5vbpumGI3TXshTh5AplD
LPtJ9BubbEsmSNXGDkxSq76jCLt0D94aZYKB75IXY0xxWu/3fxgF0JCp2Q8SAi6kkmcPpcSLpLue
l7JZlgCcslb/JmPHX77B8kAoEqSuWyy894nlczPqYdDxsV9tJK1FKJdvaG3RnRDPhY9Yz6v1uo1I
T04s8xCMxM9vBhflaP/gOwMcw6dQ3LU2XhKEkE7TZEvpLc4eAyumzGgM44sD+tYcmi3Bakj4ABo/
34ndv3pzok/Ta/MITwtELmM5vY+8xy1vedheMMMgdpMGl5RoPTgLe62r6zyQuHNYh8LnKCl6lPYl
4u47K+DG2dEi1l+JCNffceX4/0jrqS/bih8AusxXMHqYHv9R+Oa9eeylsKWxP1iHKhrtl62eQBld
T27tbjIEgKNXLBDf8AOy2yKZ2J54q/s/KB4pAhgkTNSpdnR4YgAgQ0EqCzeSNUh0iGRGil3ZeW7w
lbBGmZ0oAukSjZSU68kbN3c6z00t72RgV7deLhn5J7hv1WYFqYMkRyh7G34F1uo6Z+Tk8O4EG7SI
lxDMDUhBePDTOZLLPVteldw5rEjDw4QE+Vktfkvn19pW3Ocxs+0+tknnS4WY1gdvvkEwjpiTaDcP
vs9fYkWy/l1t+FiOAOM85nHtWP0LcUS+yvxcJJfSsm6AWx6Ka0Dr4l8bEYnNf15FF7uMi99sAslG
9GnehGcC22Rz0Q1o9otTdVZ1lltfbbscRT8CVykdICJsLpEQun7q61k4KTCN+t0mCbQTUWawiLND
T+F+LJyp3NW4zR8xgWJXZK30MWuH83KPxxLuPWLwcFPttgZJqomIpxzq1l92rrPUAZcmlaaZHsx0
7+ZD9ePGo6++onJx/lvghaTY2W2Xyz3eo/IxBt5qjrNaE1R9VCEk2chBfUWM4bl/eJ/a/NKWyn3k
nCw5nFUwj/eKAwFDY8Pnc+4boDXvrg6LSpwDOMHrXI7TfxFqpB+bXfJlJGbR3y+bGH7FQ1VM+9If
5fwiEXzvSmy3uPY7uhllbKLkjkrN4mSrdob1LPpyX7m5KnYRiuri4OV+3J7BXGVHG3fC6cvP3y+M
W3P9bpLBHq9NXYlLxLOzwlt1YA35RAHG0QACkxXV1E3moKjHk0ci/Icz34SPKNGTdxnj403DOep+
F1Pp3zhoUY2pCmnHyxJY5Cr1g7r4T0koGdQTYJ80a0BX7LhUllclQt6vSmDHTC3Otf6ci3z6FTCv
PhVOo5gefHf+CZx+flsENRwMmcY7JFi0fou+Gtod4jHrZMuh/i/uRxby2pNjCpvlEqKOdNnblZDY
0yH3q1LtqHi2f6F4Uv9ZgRguPBEdN2IpopdWV3Z+cWk+uJBosnjnIiaO+4ByFkskCUHmhThkve0w
7mFI0USJ5Be2JyQ3UQvhn64QD0Pau6Hx2INU8AUpl5Qnh8eeK7CO2g9gpGG6L5DnNYeQOtLpQDyC
/MfgHng0FSSuzS3lEjuP2yH2Tz0bEDa6oVNYQtylcDMhbmo1VQmnvSd5bpoPdTJ6MLiyUc8tLCTQ
kCNiZP1LHmwPUjBCM8+Y0DvLzk0UU4tb54c1AKjYz5HjHkqQa/ZiOAjEcXnbZTV2X7o963HF5bm6
1nmeGVD28wg9ldrgIygKVlUSNDHNim2LkKT+Mk43QbjrctsQJT1EyKlybGDoM8WV6lm4LE8sPSk0
80R5WkuP54Fg7o27tiHyJSVurv89z0Pzlg9ybe+aVa7Xoc7NI3MwZKXnuyuyycHv7nN0o1isrXxg
CPcsc3Vx+rv4qoLpMkiVbB+4/7fHyB51yervopxmmO0B3LYYIzmvxMsSkYF0sMKNRGC+lTgi3YVT
6E7E3PbHYGyb+WBBNXLZIqQTe3IM2ivNwLy0XH3+C7uyL0+5JtCE/K1O/uqbPLpsDsd9ymDbfnSe
aB8mKwzUrmjy8cAWFmNkA+Q5M+iiYKqVIkqfLrP4EDCGhyy4KoS2jqJu+9HKRzWht6DbjVWeP5Jl
Mhb3QIVBKbK+tRM+Vjd9WHUR3GlM3nyrUGjHpVn9aT8gIjSpAi4FmK8it/1xZxoGLkZgeJtSq/IX
9dmQrvKn7TzUY9boLC6edjLv58kPllQqT0UHRjqGH0GIQJ2SS9hBl9UrukQIeqfYt1NuX5QT3qxC
GP0EgnrLQ4ZwUz1m9YLsHA+c64PSjqQMpr1e1mAX3WAYgBk/xz+HT31LO5RI46O1ohW56joKv/Wo
PTT6DAj9fvOXxP7khtPx3UIN3wZ1zuGblovqsYctoYUeIhDbXVjDx8jUmqfROuiOiXA32h0nuETT
mdl4+4ssQb6IfZi7MVuqeHoEL094sTrmukNf41PNEuks3gU5FRXkgAMdksNK9D95aMbiHeVoORD+
MiI7GVVHsFAMu4W5vzY9zlsMhOWTyV39goxowg/LLhhnZHUkf/zZxPU5UuX00y5r+WDiKSTPR7fB
1fKCwP2vJgIJdXSJUiXVsBtmdxvaWQrKGuNhP63hTGLAfHORrUX4HNp0AXCpWxog1DXD8NzWuOf5
n0lsY3G4VMM+rjr/Jb9ZYZm4bb/ds8P6uJMHpBk4mEplPyOuQBo32YV6vPmOzkuL1ANopQXhaPsS
e1OXVN3A6i2j6sjYhK/BC9fXUJOS+nstcIBNUxK3T6vyS3ku87KXf2cL1D/FQgG5r+CphxP63OgB
PfsIM9a5eBsSYDVgoDzhzW+RDj7D/jPY9K4h8icki+ezj3CPpN4arG9g4f5zb/rlu4IF/Vosy5Ef
XtJN54n2X8xYrMEgNFq2jAJR888pivWvDZGTp+Nmhtean+oGjUAB7+oSiyILWWX/GlSUu15KUUvM
+yn4yBO8mW4T2NJRBSj3GZbgcIk/pklTz9ASwBl7p6BBqES5Ox6wD9l3xRY6lTpycPTlHefJrS0O
JXO4dxETcnXa3vaNsGjadnQ1x/FdXYNDZr7fL5eu5RLb125ddIRTucp7DZuu7O9imZv/FPQHhihS
VT5uttaKPIVqeeRYZOiKKm7oQ1+2YM/9wMpO5AZiiz2Sq7L9XVqag9fYok/OYpid53KlPvPk8PIU
abHW06NlktVkCfkLbBoBXZooDHozZSz3+EchBmb8mw45xAj+lfzrlGQOpm1SB+Pek1RXkepdYA7j
k+RgYG5Y3I8ov74iWA2YgaokhNwfozLZFQSmVJmoxfKk6A34tNp1G95Gj8eER5XXHmmobs07W7ww
n1GIPh0f7Da+W2T1fIL33Az8Xame8qLm08CVmnviOTqqdGgu02kix+CV2jyCCOZKbFwNbPiIInEf
xFki7PiaOGOPC3xB8jtBHlRquPcjL0au4RTjk5dHYX9wCKr4pJ8y/I+v2wtOfr7ZbO0D5tWD/T/O
zqu3caRt03/lw3f8EltMRdZidw+UJattd3CnE2I6mDln/vq9OAssRrQgoWcwwADdA5eLlZ5whyoe
5AGcbXTSvcDL12Zt61TOqBAgDNUA+V1PONLTBSf3dd+pZCAn7nKXHztKOboPZT7259z3y/rUh55D
G81FK2ZNJcmlPkL5AR4sf0KdiEZ9voMMAFWow4AqXMMDaaFyxWLqN4Sx6HcEo8GRGzvfszZxHYDS
bSsfHAD1VOLWAgVlAAPopenbAVLQHshFKbcafD4iA0p9YgPL0khXU2bBKDdzQ7wvaw86NvdkvoUA
G2jrtgWosA7raTIgE7lRdeh7ySUTJbkf/UxJsBqEdzChXXVjX3wLxknlBwB+llyJpvQ/hbLzXzqY
8DQwbdXYmApk1V/Uq/hebhDX3+pECFpEMEucFWSi6kxvntZAU40IcRnmELh7CIblz7hFsRpFD3f0
Vm2YQf7woIuOuzbv+veTxcek8+uT6QUULr9IaeIODoNM9znLmfvZk6zFCQNjo0+44QQgSQ0JugSE
kmafXHjCxSlMHMQIMuL6ek/+Hn0cay76tQ+arUHZnqLy1oHU3++SDPmVlRuiCLcxA+V9bFMR6U96
nsojuIA2xHPQ8HcoMsfJYcRQNXwAfsfTVoNpFSfVUbNe0UNrYGooRASBJ8k9fcmqOuuorOlrt+ry
T3VvqU86dGprV3F6Zvp7ru3bIiz9PXt0vu9breK+bot4R3+3BUc0GM6XWqYADutBA8rUWRxM1RrW
vi9bkBtJaKTuvsvrVm56yKW7uXEL4wUi6lyrtCiKQnUUxW5oeveDVuXAP0Ira5KNArX/bUTDy9kk
oIY/gEmn7+TBPQaUjrdjtWoLw06RRglAMw9VBbtHo2eigJtC0CIQC0nZBhssIUSjAXG2GVYYlHoZ
rRo02X51vK4vQz6hOgAUySifesZ61CeYFFtkNDSfcZP6MEKe0h4o1pp4DcNH7wHpxvbRg6rabpIs
oHTK9dGrFTy2vy/i0g2f08igBFrSp1rpdB29h35sM7FrEVlXs1KOaf2uHct9dMum6mnMo6MDei6q
C30Fj9kR69BT7XsWr0toa2T5D4U/8NcCaI9zckwvEgddiVERQBtGdjaHdpIcOdv4DtHL+cxbH+vb
FuwneW+oqx96pekfkQkgD67znopHCsa3gsL4S5X1ZKxThGXa0+T5ur+nnK1+F7IogqNuCh8hdMrx
2ro322LalngRDWfkJ8xwQ2hFRJzmXfVlqjwrWFWam0Nl1gIdKItrE73HoDG6oy7ThjOkknTYmTl0
gk3hU+ffSht9D0T3MOQFB+Bpzkc0G6BhSB8c7m6iyEh5zx6so04xuKAlYyHBZiOoeGpdnwwZ5TEU
D4ahHjD6E5bLPQJ08X1UDpFFZ7ql4h0AGH4wXSjuiMIaSMVF9I5Q7zO04S+0VrwXU2pZeIBXZvyg
bYQ6J4FajxZnaxjbkSqcvpZuXed0vGxoxHEXozwXwJjhQRcd3lN2NytRAyEm9HNAfmcrhICzVwui
V35ybKK0dZTy/m8x/nJmKb8AxibnSpH+o0TSvhB2sUo5Jo7TxhodPfomSlkPwNcKpFH8YEqfTYVN
5H4gHmaHUyFIPyDUmVO1nCyqCjHXwlctAX1+AChbIyqZOpQWcSPJQGRnhvRgHTuCRe91PvVTUtGk
OBKdJMaRvGqIT8B38Cv1KcOhP2ongQvD10VCAXo2jcApLXnOuSym6cFJ2gzWSDol7iMk2iZ7pBQt
vzklzblPGnow7nakgseAGgAvJC6mApKUmUTTXsJVpWrWhn75QwGAPKXQuMYzgDcx7c0eBvG+c6uq
e6Kz6j21uYx/iKypww/AwUEwsgdHipVwjsknShNbE9F2tvPdpPgfneDOhdGmTn3CipgFzKF6GoDC
yjpvtFNgeOJzPGLpeYjbIfok8gaxgy7PewgFsQ9jyHXD5IEP0z2rOs/DLW9Qnv6IagKfba2FU7lv
7XB8B7IcAfJRr+TXIAZoiOt4y7H1qzoADOv4w1M24yypRbkfBEJVEH8NM9qV1P17mi+0Ej5kvgSG
AaMgbs+xMgdnJ7Q020+CXAi2rigRp2A1HnS96Mo1ymhKbrvI6txdh6AqyH0b9X4IGFGbHXvTrb4h
AVrQrDB5iw7ZgBb7tq9JcQ4R8hDbMVJN/qTsJvtqh1P8xUU8kGxI98ZP4xRF+dkYANZtiW1cY+sb
IJk3/jD53qZxR/CYAdJMnA0f1BY1Zp2eESkhnf7BNQAUpphYBwgJTQ8DUkLtPld+bK35fnEHy9cf
2Kx5lX1ItKjXXgAaY8+rImzbzg4+md4WHDLBM9Qj0iW977PkQDYXV+9qrayfxWAW3bZr+i4ErxAF
9lZHA/NrDEYr3Dm1ato9bZbghIIdqddQGOA9aJekPISTFnXbVpXF2TTzwkJRxpmSfe0NBqfYBs9L
BqKl7V+NGsBhFTZqgJDRlbufADYGKzILg8xy0lMTGci4yb8MvEkAP3StSVdQhTL6aFTnB/hWVpQi
gOG0xQpwqzk8ExQaxRp1SEq6bpzbJyMC6n3sqrwPjwVrQcEAEGxxBhPa99sJPNO72O18+6lvYhW/
64dwoC0d18MeIGn4q9c0R+DfFbFoujEZR+poyD4ZMpsPeK3Zr1nQlcMjXWCn2tWzcedp0OAE0kbo
oYPTZGv8rY7wJ5JYtSU+a7ndUhOZZMPz74yUfVDQiSCQytCFt2CnM1tNw6rIbTKBcuBEX5IanOHr
T3Wh/B7FMunY2wK1b66EhtBrpxdUj9AuQqJvMrX+F7gN+zXOK5jYbhpBQDbzfHwHAy74RRRSpDMB
vtmofgAJON/lG/Kfgf5sMPgf8iqi0guMg9qgqIQZ0W7Lqt8ol4U/oimjleQR9O0dqgHBGd4YRg45
OLQWl44maT+GfU6G1wSm9z4u9fwXPB30a0o48sM21mvsYIN0oryhuzpuDA51T4Wqg4HglsulwUME
0eFzkJa5e/L8vP08ZdP0ETkNlBgIyX9Dm8q5fBxVF8gx1Opg1uC4kO2Zxk8iLu0Z1jCCDZTsrve1
GUSHUJP+M7kTrSjZQKE/JXZNsjTrj+VrhMIQVLAqXYtWbtPpzrFo4upXW/aQJY0Kgj2itCUsJpc6
xHgQ8BKKz0WCEu1u9gr7y46Hpj1lnN09vGWveRiaLH6ltlgLYGZYoNkANhqESGGjvKoO3hQ1PTC/
nF+f6LtzU7PcIk+Xq1VleuleRcrHNiqlJHIaoijRaf9NBhVcG84C+JkifkS1zE8ekavhKs67GAEG
aVL83ZQJeeOcyXbeyRW0GLfCmJx8KyqFcK2dwahbWQjLgtSE59485py071alml+lk3tnJIAE+Oa+
ARlSF6U+q8mT3hDgy3jaTm6gv0cMGhBUpZLiPTgJmt01y3yoEQWjlU+i+F2AhI83AHpRd0ZDFg32
ySv0eKvFpnxlsSp9nSHEHRytcDCo2xQIIq49O4ntB5661t+jTGQFe/iULAH/Z3dwoyzhZbJNpz57
gKNnL6fRYwvWmfslIEapDr5Ay1rPMu23LfAzOUxZGxq7IWqnfObVpO/BvlKV5Rulv7PKojJpx830
mqYI7r1DyKUyd0Enmp+o2Qe/SWqGxxCQ43urzyEAZolefI5d3Xzh0lOPYZs2XxWMyXbra8qFLJ9a
8LZ644tPIPnZnqa+X/koIjTkalOE/Tli2McYfBPYuFBYPOdibOpNTJ4Bv911wf83RYs2s2d59lMC
4F7jCo3anyTN9DGTPtT/CkFrfu9a0/kmig7TCD1C9oiM27c/JkYLRCrHzpdnKpb9A0pZ0lwnVCdy
8Y3mWOod89x3+21KAcxaR9CYqx31Lu3j5IXTd0NUVbXBtNr+RsGcbY5TEZkSErTV84iiAWIGSLfQ
BAeY9GT5lMRXBDEGoVKmh49aCTJzpRo/77dKkwk1NLpCm7oK3ZbWOr0IgKtG/9sao+QZn18PvDNP
GJpVnlUDofPwXl7bTj9EZ1Q5xUvTERdoXeLhKdsNFDGFS8ett51MW3vKVPLRnZSO/mZti28SxsN7
cDxBsI4BpuJFmmEzjyqW1x7ojUDoz0rN/YKpqqNvNGLAHWVNVInapEN2BOenIdhlvHggCEDlreFJ
VdEWdhgVTTtFlO0DwHsBaw5dEXhoRUsPe5ibEhntXkgXCUyjfjL0Zh8AMJi1AeqEnCukG7yqbbqE
KFI0aXMCCNW/YD5hNd8bc0TaEaCOZuwTfcBvyaMUaYITL2T6uZWIaIFuZuz3laxnEd2U32gsq+aX
HyKlQwuv14sTsVR+jvpGR2pj6Ivfo9TE2aBQQ1GfVvk7MzaKdueOCox1zIE1zxQMp2hjm4Xi1jV5
sR/1EfDEdkpDLd0VSet+ITfApk1UCC+uaDHxlobjhJhfGVUNsjFEgP0udSfCbs9082ruMvvhxu7h
NmysyJgbvprtvYxyTF6bjCj91daJ93ZokurtQ1oidbNC7g+h/K6kn7iyoimX2wwHyZ5uA/WTVRBa
9ksfFDmdB9egyh+VIWRyOkPFr1FO6YBOY1z3mxDaa7dCl6y08aY35O8UtN9DNdbidYYY+Su9Iyfg
9qEEsWrRGZzZR4D3EYcd1Uc99bv4udfcNngI60JC6YPOz3GsoL+WeR5BkKr8Zp/iAIu0qKUS8k9t
mn6E1HWQwcsrfZf7srGo67gWSMEGSeV3XomizgpH9zo59I5NWQtmmqhWXqPZH0OEg381EnVkxFxU
/xSryvPXtllzw3oh53dnB4AWdkllj/ZqNIv8Ed1dOvkaSi0oyQ7ii6zN+keDFjnYGoMwdO/KTvyO
8DRKHnlt80doTbh4157Q261WeQLIdAJVkQn4EUVQ9LpPbt9EnxBCoTOFeF71Ulhlg0r/GHU/0eoq
81WHYePvysqFt0GAgpYG2mfuc5PIgOiA2xZVu9KKXhVHEB1go4voP1m9PPcEwLCVgtb5mSJm26E8
hYrOKiEVdFboMXEJZInoe7j3Fcw6RQP2NJWEG6Reg4hXqPTIX7IG7F1HVeWtjcTj9cjNynkHDh2q
C5gk9QV0eXAwqhBdnirtISVHNtLcONDpgEOQLm+A7gwuvqOVEYC70M0yzp5EWhg/c9ABxVEhHZmi
Vl6LX9h7aOZ69DMT8mgmm2gvwK0/Wu6QNntleFO3Tiq6nNsROx2xB383Pkp3aCGwDL4+bNLYLv5K
fD/85gFpfLGkGpB8GyoO0y/cDUW6RwWqrVcyFb4AdtO270NMI7xDVMVxeAT1QEwN3K45ulauIycF
kPzLkIXuFxd9feKXrhsAwKQdetP61P0VpibR+tTU4PgSi5QTaKT9aXIth4omAl0QEm38VujGNHHw
RF3cftFUAitYi61kdvek0N2iZSBBTaSVBFlMyWkOA7B6zj/azcSlWBRw7uh71l29k11mf2v9QkI0
Nybzk5yAFmKb4IttRMcazAYqGwZdaIvslDMU2CiPQrnYAEx2oF8WMAUpbahSo9MqwLBZHeK3Kz/l
at0E1MC2PUpNLbcNPft15wD/fgQR0qBcRjsIjWsBHcII14ylyq1o+zj55KM54iF4PdCGBEWpui3K
uzAQPBkPNOY8d0wPPMihv6EcYiUH0wRXty2Mzvxh017Pzuj5E1ynlTbLWjU5kuuRhR8E+0wzv+qV
Lz95pLXu1kz1KQGnBMdtYzoAOjZAd4hQoTHm5wG7lM8poIgfbV5pGf0/13pJ67FDKgMCNpUJv9C/
IkCffHC7aqTAD9TrnUKPAhXADHO/8VQKiYuOogj/mnGtjsDe8sBFUbErqLmjg42vhuMOL2nXDl/L
CcS75kYxOOR66h6qcKDGbFoiRBAXkPdLAhjPeBgwIoAcRng1awvAtdrjyVQ9653B3ujB1X0aCzPH
vjDnAwEcgsOMUmMPqAqBcXgYEjintgNlhLhUgyniRzTofOO7LWtq5j3eX48BF/hPS/eNcScjFKrf
aVBMqBWPyo24WZF5pw6Ymu6zlQRwEFpYHOV2wtW2XUXBaI4bHxzmkcekTVAlzYFP15plf2hTu+UR
S3iXCoik7So0Si0mlJTVSXahUpsoCxziE2RizK0zNN33yRnNz3owZsampjXrrEVXuuxoH2875HLD
kepxBrPGBHuUPoy2MAX1FeU134IeDveZUGU8QWI2ml1lUtP3uQ3g2dPDRxQcTm/+DACU7JT+bfDS
9Q43mWp9M9rQDnIpzHuUOzZkU/FXDdGPco1u5ejscA6Lv2ZBLQcUaLTh9J+SnIREiC6Tk9g8MCJH
raOrSpTM/1MGqu/LLMGJxjVTca7wEflh6kFEATgV9E46D4IC+tyl+dNvYJ7CRQPDhlhB738obDo6
uLpEVPpwSEMfRJC7g3ZpEQf8Tmm8dZ/LKsjad/SzDcL3vPK9T3o7iGljhJN1hHAUptBtyiBb/Uf1
pjlmhHUbADbRA30FhXg4Wz3e/UcvKFYU1AY3gePJXzTsmpfMjMI5dgKLJaAnf/nPNMFoFJ0JBVjW
hkdEK0AsakBcKYMUqdz9BwZlo4TjJdtcGoG5FrybJxFjwnOIADKPd2yhrtidGbOvGj/FEahVzNZK
/7DGqsE6xqIoZwMuw/qS2ABddkPfDOZhaP3kPIGz+z568XhsrCZ6+O//+h//53/9HP6n/zt//n92
lv+VtelzHlLz+t//fcWSyrDofxPGW5ZQ+sLrsCeacbjlGDtDYn70pLMNkf6nzj2jrOPG3d4e74pN
FOMpC4gjeBPlLswA/Wis8A4ig9IMWq1oMr5qbVM9kmsMp9sjvfGR5MIAg24Jk/zH5steftU+Cvwc
hS28ZistfOin1tjzoPZrS8Mlwk7NvyrZI3eO3cZDbbc/bw/+xvOQThxD6o6FB6ykR305eBl0fgwr
HyeJrIqOhQjxsES4Y1f7DXxBqwtQ5ImTP/22fw/KrIUAXmeoxVpOY9E3gQ0Gbqrb4rMwkcnOilJ7
Qhw//FN3RSambMt0TdR+MDJbLCNds6HB7QC6WVHUu8xR2QbiarMZPOyVbn/KNzvGsXTqKrrNf21b
ioXbl+UZXYEiPtKTjvxYqSh5N5jlq5V26eOfD0Q+aWFKr9NJFQt3tkSXNjAntANQza1XA1WBJ4Pr
dUczHK7m7bHeHDsmY7lS2QrHPRfi7uX+gG+L/UqqrLWD9ijK0qOxis2cpgWY4RX2GN3m9nhvjMTm
8dS8XFwwBsy5y/GiovGRPWO8Cmz+HgVIbWu1U/r+9ihXZoXDp6FoVAjKG9ZiqdLSn3jWXYJOfMnW
Xh6pHfRRdHIbgRSK2cuPt8e7sjUMx4HpqwyHrtDyiOsarNhUgMhLRIsjvS3p6paIFVm9O32+PdSV
qcG1NGz2u8M3tBYL1s3lgTTEfGLKEvkSFS1NB6ewXhvkCvegV4M79/KVqeGGDrKPEgEHzJj//h9v
goY7AC8lmDoNad7D5OdE5QCq1jzj95wZrw2FVTXDOZIHZnnAUDxoZhoD8jOogh6wd+EEtLQQYLK1
69tf8fpQ6NLO/yp2/uWsDA+eCoyi+Sxb5UozQnH0gBNWWmTduaCurRd3BnchwFtu/8V6FQaQwyFg
KhWABvi6JNm9P0T7wO7RX5vKaPcvZkbn1JLSVnzKxd2L80efdIqtmOGMvB96099YmIftmzp6/Rcj
GcpEeMQVDk/35TeE8o+TjgNNPK5ozU+t722rHNP6aPCrfzMpE3Kl4BNK21wM5RPbW3o4cEv1Bqp5
6AYcbQ8SBjIQzh37yLevNZ7PiHzSWwOuiLvt5awAloO+8RAYRhknA9rco6Gz8wnMacpjHPraVxXg
vcbQ6IRMoJRPozJJev/Fp3WFqyzddU136dyek8Bn1YDqg+FpJY5IcM8pWFYH4fbRnQv575914S7u
wGYWWFpIQQfY0BfhifDTJqcpZq6zKQu+ahVdnFUzYHRUgDl7EkESP4dVZT3QIKvPuOKJJ57caUu7
3T2CyXF+j3HR/Qaknbnk+IC06PDHhyjUKfBqkGHuPFhvYtTFr7tYH00DtBpL11zH9Cz8LKAL6w0Y
IWB7sUW8XazTsQlRHkY25Paa/B2B3vpQxuXOQCcFwkvPyDVSjoAe0JlL3SdJ8Wxd6rJ7UDMsgELB
q1eZ1VmEaXAoW+/Ob3Ht4uLyZ73kfHG5i+sYKpEVmcB84P2hNOmFKI7XgP+PSIaXd4aaD9Wb+SKn
wAkHFCzl4tBRdolaiHzW2mu+2yA29zRmMlq7qMoWSArd/rrXBjNnh1HQHpAhjEXMo4q4sWY1XFqP
ma+vc90qzpoTVXu7HxLq8RYctDvz06+N6VIyICIxpGMsfY0VjGuiCMw4kXOpUfrFmQA8tlccHcL1
44j3F4AUQ+4QD+yfQRc1T6PZkwtNMbZ7VCPlSrN9tR0BgpcbKDViV1I139/+MPP7sFgFeMY6iiou
RT/ekctdl81rkKOqBUYOrqVbAsG36MFtb49yZVvxNimiWl4pQ4jF3vamgTYsSgjrehSo7Fpopji2
sYKOP+5uj3TlfuUO13ndDT67KRcbOOnNDuwdASBtouo4BZl3LGjzrCmqzL0Ime27Wg+Qh1TaGTOR
6s9vVqJqLjxstbkl3rixD5BBwz6w10rLtfeNFNAtxFjkZ1jYydfbU72yv2wMjy3SBXaXvkynwUtC
Cy4ZywAofGhBKa8qCnaUXyM0PwgL7hn1XllFyfPIEuLXbdPWu9wr+Oqg72lT2we9Vp/wSEcOsGjc
c2W46s4yzj9qsS0ZSukGsQ3p89LQGeOeGq8gjxc5cegFJXXYoloaBuiC47O27S1hvMMsS7tzTVw5
DRIgkyttwDe2rc9//49oNMmGErNbhPdsBzMi5LjCjRcU8vzHC0d3AnVyg2KMg/jo5ShSQ1kesilB
7uSJj1ZZRPQOACAf4FjGCixeVxp3LqOrS6ckWSVvvu64i4nZZqNzB7JXhO835VZDYuwdOid2tAkh
mv95usIHZPWkKw2TCPhyfg2JE7CCDPlCcgjQRsQ5Dsbd26oA4nn7U16bF5eWqwwLX1jHXMwrRlQ7
B4hsr6Gf2dgNoUWsJZjVtgAQN7eHuvZAz5uf5IGSDszPxbRg7gvZtkwLyyfHXxdu3tlABZz8gBSN
QGc5gRCV9CrrydPG/ndVAYDH2ac6Ta1OcH7717k2c8lbRgOd+9S2Fy9aneAR5fSoZuK+6xxa+FC7
QdUvbQ9F9l+MpBTqWGB8eCjme+gfh4LsDbtSfgOiRQN7AchiCB8ZYF/xx7vzja8de2fOz/BYo/fr
Lt6JeqiAadVAKgogv0fUGem04WW1qejjnJCR1o4QFd3D7flduUeJQohMeY15Ngzzcn6+g+rjiIw2
qOLEh3cLFCMNpP5ttNJDMSnvTsZ7dY60kByLEAt1y8XC5ZAdXGNExckL8/a9E1rRGkee6YC+RnyG
M4gBBcqFd9LE+Rws71PXNmd4FZbyrlzMcUKQDowdQu4JeFW0jxXSZlCsgvDb7W95bXKu47Ij2ZeS
O+7yW6KGZnkDWh5rOdr1yzAp41TlAFkjXEk/94GbnNteG3/dHvTaUaCsjKqoIomz7Hny/9ygVeaU
Vo9aAnSYYZOP2riWiQY/gD7x/o+HotpJJYZa4Fz6WXxHTLZnthmtAyjA+iagRnmmrBzvktLr7jyB
V2ZFlRyqk3DIFAlqLmfVQmGCmFWjFquE2MVgKmmFJBIJbPf19qSubA6ofmxFAiZqMGKxaIPwvDou
9HptAih5rDCuHuB7Zvh03h7nSmw2x0aGhC4nmNLiAnWdMosj5G1BulTqkGiutjPTRqwJzGl4wk9/
NjvQCgWPIEYITvzj9vBXzrnjCAmkhD6ZpEJ4+UHdKmtt3zE558LuPzqemD6A50a21O2yXTlm2p06
65Wz4OB3Sl2cypbpLu/NuPWgHMd0FGNsrPahoZzXWoPYGdLYR8QEi8o06uunP54kNzUSMKZpCkH6
cDlJ5I8R7gelve4UAnU5ShFPkr70Dk1IdE3II++s6d9fbXGz8BSyP13T5gw6iytbJf1Il7RGXK2N
4x92kDo/54v9h3CgdUKdqtBo14MhgME0QfcAx+V/Sqk7ys3tib/92rYjFXGESWyFu/jiuEDjQMIp
pDwqpGa8xzgxeaURgQsq1IMH5BJsZzXCr7HuPMNvN5XNpiJb4QVmYGc+xf+4eyQaw6GLsRIehriO
gc0bN5hRxieYLL/ZhOGdWV4dTnfnzpLSFU/l5XDIFuowl4A3zTqAn0DwWMcqMc7oXoEowqGzcP58
fvMXxesLIrzOHC8HdOWsTJz3Newfja5kxIH9OLWWPEa212OimTd3ZnhlHTF1Y0yHd4RgdfE8mmUX
pjgtQf9UaX0IzQIFe+wdNprnxYcg0LzjpGnGnVMz3zyXm5hKPvc5OQ1pG/nU5Swpy+Y0jziq+HqA
a6oGjAZj4hxHL4pfMijLX1FT4yEAvejO+Xl7y88jS+IBEnAJ8OpyZAt1obEqbR5MNEy3dJ6dY2W6
xhmtn/xOo/DK3qFuq5vU4ijgcgleDqV5RlQElgXCoUC3sRrGaQu/GpjzVHzMPdy8bx/IqzNjBakm
gauz7MWrEqdOoE0hoBNoztkuJ24E4O9pO+Rzkjsf8dry6ZR1lFQ0m4Sz2KSRMcDuSGcNmQn+X1dp
/tZCeweVb/MzjV9jj6jRbJUwaHdiuflSudw3JMMM6SqCR77oYrPG/Yg7UVo1kD+oKmk4Fe1CKh13
jsTbhSProGjMvuSqeXMGOx1dEsjfzbquI2R1oANsEKIpdqh1ojqEO8ydz6nPO2E5LWdOyeg3GcTE
i+NQiQKh5MZswDrbswioFu3HNLC2FMo7SOIQafaiqKEJSJEeyjJFrjRUzbbpfBNpj758JxBWe7m9
nd6usUTDz6CAR7+ZF2SxncBc+5Dv5jW2RIaeZFprn/y4GfZoBckvTQMR8xANJkrZILi5DG+PfmUJ
FNklUR//wNhYXPPKkQO0XKALWj1995FApt2C0fQImYkrcHd7sLdxEreQTnOWc2ObxAWXBxW/nQJR
RBwqBKDuA6ZcCO04U3/wUmxzqaQ5x9xPEZRsmyba2gAQ/rwK7HCIGJ/fQiLKvjhPwq7w9sqydp2j
ZbGD8a5/EGVibtAequ8ESW9PEEMRkUEh5fFmwpdzbWfuQWyDtzGGDMZxGTT7kC7nnR19ZRRCMPLK
OTagFbFYPkyFoLMjPL42XJi6Iw5AJzQFu+3tdZt/yuWxceai4zwbmC3sl8u55AjXIic9oNE6a3qN
gdkdpR59Nftp2v+LkSQhnklCR51sEcp2KJdBXOm7de/LEX2aSKFV4x0dt+vujHRlL1IxJwnRUaqm
n75cn8DFmkbO+jEwd2v4Ea29swajf6cbVOlXqVnHn9IRxl7tdOWXupd/XjpGgQ7EkAEsQdLfXJx7
RHqp6qSgqGa84pkm+LTNe7QpYzFY/2L9/oYqqL9Xb9kGRAema53WQFbCj/Rz6cT059I2ekbx8F4/
Yv5sy63iMKMZviIQlV5sSNfDqEof4VmW5mR+RPOu+FJo0vhiaCB7V13jqk2aZ/kfP1f48gJcI6HU
qZgtFxPJnmFIfKtbDyApHzBXKjZ6r+w7h+3aMcDkjurfjCKgfXt5DPoRc2hhIdMO1xBt0MlEr9Wc
qjV+fn9emmIq5JNcH7RTqQNeDqUbcJWBVwN2crAtcRBq3eKGZ698E0mWPz9ycwVlhg7Q97YXR86o
aoyBOrNbl1497ieFOnZAe3iXdMOP2yNdu6xov/HMzKAqWtKXk5KNmaopwXGjrIr22FS1XGcuGP/b
o1xbJR5U04ZVizKmvbisCtOj4BfBuixdrENQ5kcOurLLw9Tk3Z3H881QTIKomkwYoy9wJYsoaUJr
qZYt/q7C7pw9Finjoexbagzwj7a3Z/XmXM1D8eUkpVEiXWvxcmmYecMoQvIozlL/APDZR4aoCZ7x
Zau/QZJHkkDpM6vsj4eVRLlYDNE24JVZ3pI0sNkHBX6YvABE1c1XrBP1fZLGxm9kV90cISi7vHPO
3uwTEoZ/DrrY/DZyOKkfDDOS2TIIPsdmN4Z9d7g9tSuLR9dOMTkTzIxYYo/aStlTjlDC3EEzjzgc
jVgkYedWlcgO3B7qTYg3TwisJP1ZPiMIicuN74EmCc0hnn05kwFnNpRdLRP9HfAK2r7oDPmdECz+
ODj1nRP35pFbDLzYNai5gKW3gmndNHq/IwVEvCi04WfqU1ScEFsPNgh5QbvHe/hMJzm9cxav7Fo5
190487RMKEVfThyNvampFE4nIsCDahUKVC03fpBkZw9dgAheRokmyIiuxfFffHEa8MhO0TEj2Lwc
mJCr1DFpR/bbQ3/ACJX71cCFaA//xdmUwpn2eaXcLT5yxZ2C9LUp0xmnGsjzB/xr8cn7QlN65uXz
lMHwr9GgD/szcuJC+zl1mfbcBXWkUcHNq5+3p3zl1JBEkQDzsZUJqO5yyjKfrHJEAGfdooExbaMW
Wa911GRhcudOuDYQQadJuKnAkC5bbrwXRulWUKcldajZVmesvIcggLJyZxGvDkT5bW6cCFwYFzMK
m8mxEi8WszAyDq45JgxT3d3ryF65Bxxu8P8/yuJwBjFC7Wh+iDVKIM3ekR5S7oGaVYicP66JgPci
WKc1Ai+TvszivUBMqky7wABrI3PjW6CN+nujdWhyASPa3N4NV7ahQ1SLdb2cu81L+BxuOa7KEk+s
kX1Dcg/hSqTB+/EYOfVwrJoBZD8qU3dyniv3HAELejdzfAQ2ZBFKCCdwNJy2dHTm0uonpZe/kEWc
HntuhgfY99nGnmaDOeWgLH97utcWUc4lLsoJFPyXWwXHO79JY3ZJm8pxDyMdN8YIgp+BzM6fv04O
YTtoN0oj8g1GVtHsqXz4PfCU6nyfF5mzw2zyHvj92oSoFoLccyAuusuGYdBXbjtWWLmhJFXu1OSU
x6bMrQP+wOaf1rPYlXM1ZIZzOmTGi0taDVjGYfNlrCs7S7d50I47nL/GPWzGezXQq7NyuDsEobpN
Jnl5R9GpKfxRY1aB1hbHPOj9AwLoCPkk5XTn6bk6FM8fNUXKgrQpLoeKQ/D5qZMY6xpPzCO0BetY
4J5ykmyT7M7uu3bYWCkuRIMIjbbW5Vi4JkRNI/mCpln9jiEoHsIGnlyMO+6mwSwC4+op39/e8fM7
cpFosWqkOn+Xy6mlLAECBfB2Pxu47kc1d5r0Mo42Y9mnGax5PBgRoM7uoDvedkT+HhLwj61zp8CQ
vZymjX991gdABWOUkpGno+LAbebuwsBGcw5Cob4bQhzlYWV1OKcUoY6wwqD0Oyt77ZZh2mTuwLvo
zSxu0djRsYgKQsBukWs8a3ixCAAZst9TRet/ZnljQ1hCkb6rK/NePPx2bE491yoeflTxKSFdfoJC
8+XQjR5OXXlUblrLGmLU8VaG2sFIqjelFfTbhgre9vZiv30JGdbW2cbWjL1a5rcw9ClntZDcsFW3
ts4Yee9iFO8Ot0d5e2TmAYB2k0DzPojl5GJ3GvGQGwDOevbRNH18tNB32Q1F+eWPR3IsLoA5lSY+
W4YQWKJTmxscA06iaWxVPAX73lXlXp96eWdSb88m/fMZpetKkBdvwGS+DG0tq0Nw+ApFdTPLEQ4X
GjpUmevtQL9qKwf17zsXwtvDSbsZ7AVpLjko3Y/LbdI6sLdbG7AejM3wYJXY2lY4zB2GBqptHQIa
/tPvOVeRyOJJD2kx/V/OzmtJbiRZ068y1veYBQLabOdcIJGiJKtIFtUNjGST0FoEgKffD5w5u0wU
LHN5bsash92MRAgPD/dfrOezGNK0xXoKXaxo7iH3jg2BoeTRcZ8DprmyGV+fgfPBlm30W2ew6oNI
ygUuZDcdGtROizhE2Ou+OpsSl16I+nap4/2FofeVMs/WyPTO2KUWbrVcIecjl6rZmSEdz12IGNMH
J7ahl1bonKJEil/siGZp3WBxbOZiuBL7Xi+oxQ0JZ2ohkHDsl1322zfDsw2LsMVTjQiPcwcI2JtR
y2CMo6z8Ns3r+coGen0UGY+mM0wVBqTccj5ehlwjSj/uhHWOcB+oLo+4n0W6Hxr9tcrC60m1VUKL
0ITFQxiuxflQiMaMM5IY0jerZsBMYGi7l9hFpF3ru7SHHjyaX3Baae5C7NevbKXX08rYrCXgZYMy
yppFlU0a2qljiXpHlVRvAz0JTjN2rbdSF+0xUrX+Slb8elqXHJGuL/mOA0xx9SzEImdUrNiWfqPX
hGw3GT1UM3A2VZtPl0/kr/7m+f1sL/BVVyx9tKXBdT6tWdTARXfDyccrFjVGmQMe8hoDb1TQfHr/
YUAa68lCUOcNmNsJcf+EToi3KEJjSoCjriez3LrSKH19jdiCsKuSIC8X2Broh0ZUrwISZroDFZdB
VHuinS6L6eflb18u4NWnQ9Uyl+yER/+r6AcnHJstzRgA9QcoWOegan0QPnV81DAaBX6mg2aADOX4
SHN2updPyONd/gkbC02ZZRmdyhyaD8um/+28Gm6ATmzqsKlNNb0nMehOamOqt2Di9Suv1M2haJ7B
siHSg+s9H6pNdHKPVpO+mJUO87Mi0oxd1LZIPNu67K8Eho0kjMowjysdsNvytlt9WTSwEirKJAge
SaXY9UKDG410zq0OK3U3dBocdX2Kj1CCncd2bsKncNauUTq3Vhh6LN0gB5A2pJ/1NyMVKLRyxFBI
0+4noWMME+OFXeQzsoTYvyJoKRQ/y+Dyk7v07y+v7ubwnCuCB4xqeKXnwxtZG0QpgcMv8oJeBnkp
LbwBDrSTmCOyiKDfM2hpVLQ5eaViX0NTby05bzKQ8BTneQmu1qCzwHH0YzP64ZBX3yosCo8ZRZFD
nYj/QYTk4mEvQ/ukArLmrYRa73RiliNqKCmKGVgmn+Ro6QcUbWLEbUR3vDy1W58Gyog2LV1LjZTp
fGoTXDBTw2Z71YM7vrcYwIfE2N0lVXwNtrEVjZZCyJIkAexa7+SuV3GKjAE2pnolypuocFBVwvkM
p4HL37SE2lU8oh7BvQ2tFRLtmtVqZ9NQhSU3XFnrzh1uqOY+KFEbKvtufteZCFyjquXuLw+6MZFc
3EvtZYFRiF9QhN8iEHKmtgxTdPOssJK4hmEO5Ff64grUtGh8XQkLv+Bv62+koQ62CI7Iwi44X7cJ
bHFeqBMezQCMpYbAeeHi8DcXqn2Y60Gb9zKIuxKN5Xz6hgCDiZg8qqro+taL6oykJiq9Tk1Q/Uyx
sXgEgt1NRxqgWniQPdrxM7oaX3rVxlEWhTbWCJ8Ya35WtFAJPLMJB2ePNPvY3SYiLh/48DBDhVn8
MS2UvaKT75AeufAYxKrEVERlk9lmj/Ye4pfv1FLehhJVRUyz7NvMwDvhj1cRxhtvTBCxJhWSZZV/
W8W051BGUGv9JhfzdxM1vtsSDYLPiHxfQzJvbBhI8g6kUIADkENWQ1FSymql6A1f9EX1jCRMftep
ZnGioxl+vfxVGwdi6VpRhrFITl5ls30bgUztGYqu93hHTu34WjdHt0lGNw5qpbgXuB1dSd43cj2S
S5qazCT9MmO1cvosGjtAeczPC6t4ju2YglZBEtZIwO9ddw1QuPWNvw+3OhBFtjykqc/7MwZX7qlz
QnTV1Bl3RM9tuaoG2qFYzxiVur88uVvriBImsgC8OSmHrnLMGIVUVAUp6MppVD+nlGg+1WpYv2Rp
Pj9dHmq5Z1aHnp4KLwQDDBUQntU3thoKJyH9OL+eZnXfxjXu3b3+E1cdXLtGRexKHF9+1i3diMsD
b0wuA9vgNFlMDd7N+bEwYYQ4Q9BqftrZaO5IobwHIvUTtsjwOHaAKK1JK67M68b+cSn3UN2lyU6M
W32sdCoUkm3GHILG4aJAg+QhB/GXeK3AlqkAi3y4/JUbKwkTXF3QIbQHKcaef2WL+pfbz+iUSnSP
Pmtq1z5ORoJnL827K+/LrQldeNqsJkGc4tb5UEoG+StH1QF10U5FBLRrpNM9211h0/PohNiJxnGe
ZAUh6M+/EeKirqO3RCZlLrP+W4CLawo+OkkkRnuoPO8x7Jo+1pmCQnvm5s2V98fWhLJZKVwu2TKR
4HywxhZdGjuqhobfPH6g5dy2cPoc42A58XQlR9yaUXO5DoHjgwxZw2tS/Procpiab7tB02L8pg13
vTs3gGxQDtnT2hJ7KP/9lRbIRmrqgushy6AYzLir1JCoOid1Y2BgYFbKcDPZWXiyA8Tkd/UUggbr
MmG8zQPdep8PZv+zaKlHXV7RraBAZXIBy9OA5IecTzIWoLYp21qn8tygkW7NmtsfjTIzv2Zpo96Y
+IvvIwB+fjuF7TXy1tbnU6AB1LQwRV/BFHQx9mNpSR1JsKjI9pOthzVqlqJ+l7ogZo0ySO9wBLB8
HqrDHp57dnP567e2GA9b5BUWySCu0fOvT+mwI7em6gA39cIfkH/34so1TgraG/+D8ADzdwHJkxm8
Ss0jLU0iG0FyP5cRgo2R0x9zuhk3eYWfyeWv2trMDAG2iac7OeXq4IgQb4ncTnQfocSyp7KdNj68
B+NbIYEfe9i4yLsBe+Zr476OuYgpcHwoLIJBRn3mfDZDs6yQBWtmwpIcnnpYkXt8OvGp4f8dv1YU
bPw//VAHDSv0IxYlpEXE53xAZMRRIR3a2c80kXyqa4EhX6BoXqpi35Tjj+ghtjxeCb6/ro7ze9Sh
pkjnZpFzoDKyOjKjUPF8TocJnc9QLf1xGLU7aZjBVwll/F0WTNF9F7boXk9VYZ062C0PKQ7Hx2lw
1b8vT8Dr/UsSSNZA/x5C26sW6oCWKTIQCoU/JP/fq3CEvxVgAx+qoi4+Xh7q9VklCVyAS9yoPIrW
2YPQw0FPmmT2ezS192Mu3H2EP+2+ylvzfezEAda+CGhkcaLcVRXW7ZeH39hbS8lPXTCQpEpriHkI
DdqiGobuRdfEBboMKWp4CQiGdKePZnB03ay80ul8fYzQTOYqJ7UDLkiGdr67nMSwBgwKJ19bKBhD
ZjV7vVfcPWYs8zfsjupjKuzny5/5OhwzJqV5h0uWRHNdOcaUTBv7GjXCpo3jlywXT23glG8Jh8pJ
kxHKorz9fYdc+Mr8bu0kIiCwYBDXPEFXHxvmmHS6UapitYrCUTeK8E7JwPGnXRpeuddf4+odh8QF
FAXWPuykdV217fomkyY2FjoAUMCzMkFHPsU40GmC8rHNR+llWMr6iZDjja2F09uYtOs9oqp4n3ZZ
+iBqOzxdnvit/UWjkmI9uCsSgNWhxk0swbKAUBLPEAu8CJVJTCgK0mn4UmZxU7gmom6Xx9xabJIo
6jTQ4sBJr+piSYllVzLKmXp2Je/dWRMfMGbNbpxWz/8u8Gm8A7lj+1pqyCsxbPNruY1AcfIyprh9
vrW1EvGroEYYmUp/9zi2WrmjH6t8RPSqu22iMLgSPLZ2F+GD42QCuaXTdT5eDh5X2jFOlLBE+8M4
cuWR9OEEMTrllTthWahVdCZMMZs02AlV61pumeO5u5hhooE7ds+0JgyWsZMvf7x0VGqW1xQVKTLh
1XGpUfibnDaZkI/Nx3qHNaF9Uxeo4RhmlZxUDTsZv407jEQhcyhX9s1GYCJTg+RLdsyjag33pZBb
Dy11Kn8O5wqPrLq+MSspHnsMyO4olPfeqI3l/vIXb2wZ0gmu9QWSxK23WkKTDr8Zx8Wik9pi32oY
eGpgAX1QB/PFSWNxvDzcVpCgh03NYdE0MLlwz7eMpOZYzQM8QndS7R3oAHtPpRG8gjSt50rvyy8a
0s7+hCnKflQxQNw3jWrBLw3S93FfIUyPYXd0JUr+KqusdxdhgqYInVMsmJYj/dsDiCyOlmXbTb5V
2uIpdZX5xh76+h3YtuJbiO3bXp3QS01lE32qeCp+T7DzURGDNMoDvpbxfsYb4L4jAp3UNJFXNsZG
uZ+KCc2q5elrUPJfRTEo39Vs68PoS7NsUcuppMz8GOWcz62qK/bBVnBDvbVQv/guc1wjdzQq1Xt0
l1EYuLJ+W/uFmrBKt44GLFCh85nKEyrCUUnR3xzwovRyss5Dj3rz3dJU5+kYF/rthJ/aycIJGTFz
t/jeAP0v9/qItn5tK8UD8FfjGNtVfp82Epe9PlXMK7t6I6shAJI+oTW5dAiWP/9tPeOhtpNiUkc/
CcqxOuqzEd+JqczvuCHdL8i2o59bouTOVBbIpKrdFHy4PFEbh3mhBwgUbMA5EYzPf4GJCB+WkPSK
w5jQcRtiin2LZ8HwYmUOHZuhQ1R7jx2f8+dXAJwqhlyIiWBUVldA0tVioDmPGR/gKkxFG8ygf0SN
rkCSFiAdsHO3c3Hzxx9LU1wzIFQBU9PX710z0DC+iqXq4ybUVF9CZYpOCa3O+ujgAxB7YRzl6q2W
i+7K1y67bXVuGZhkg6cCzKT1wQBlaGB5VFAOatKq9qcEz1BcpfGF9LCk18trcWKJhuvx2Ps8hOjJ
k+esrna4nQI+dIosfWkhZKcFMsU+sK/u3GH6poM0OiRq/yRw+rwxAlS5afj27y7P9etPpigBe47b
HWwJCnfnG8vQk1lGVGZ94GTiI8UhE6qciRxTW6DTfXmsjcADekUlb13AFjRzV6c9cnngqDPnZBay
Le9yYlPh61lkfzb6pm0e8nmaHGwHm8nA+B0G464N0NfGiiYvr6EhXmcAYD7sX2wtElqkLs8/XMY6
aiUwLfBe7ycANLUWHWeccK4c3NcB7nyY5c9/Cx2drCCOOHrvA2pzQvrWTn/XVhgWYNXRfnWTwThc
nuStATmr1IvACdAAW+2pLrF6c8zTAYs5+JBOiREQNqUwpDA29AJANVdS4q15BBO/LCdlBATqzj8Q
A00NAEI7+PrQhA/l3BbvhTleveiXQHN+VKhQoIWhI8dEcvhLP+63eaQq09Ph6nEOM5r8Z1LBpHNx
lnkachdhIXydp7s56pHEt5PguU4V/aGswtzveuk8XZ7g1/k4tSgdCAYxgnxmzT9AP7oXMwwWHzcl
YKZplSgfk1zYt6GmgUygPY4BRyGCH+Tr6bVa2EZqwegUbJD8oX/0qjxfK8j8h6Ib/CjGU2KHEUdw
Z8s2vSvUzqrRGkIk9peT4acIs+JdYFT9h67uv+dRp79v4znbp1U0ouk32Pf0bLq3lyfn9U25/LwF
w79wO6F6n++GMhoNnHzygdZyX1FhRtfnrWKV0XFSKl3HuNmx4cYMEtWgRFffIahuXkkJt/YjVzTC
pAQZHi+rXxA4hRE0Lr9AmhifelGQg5pNnGtU3K1jBsES2D1kT8jsq/CR4mg3CMzdfEVRh5e6VFMM
HvE+nY7uPNeHgTbulVtx88OoZEF+gR/xuosetwYq/sXg48Ndftf7vHx03OnPa/dk6PQmuXcXbb71
cYZLXZRlRLwqsk7dd0pg+3E+4MlVKn+Op6GKAEycEgbybrynz/dKwC3uOpGNWsXgJMdSSte3IjXa
B6Fb/fHFvhQsWKelhMygq03RA6nLYt3tfXCdiKv2fbcXkcBZPIqulUi2NoZN3F0kDQUVoVU8rLqu
cSqT+Gtwut7EVmacOoEruVAxxIZCeIUatHF/axCOUZCDHkuPZ7UP6TYUVY8LkB9A4EFdO2+OzViH
PjrNwZWbZSPwCZX0F8gDTwfSs/P1Ao+kJ9S3Br+zHUReg9ndhYWSgOUY2pMIXdJ3xRj3lI+DK2f6
Fwp8Ff0FDWwqirSy+dbVVokEcCO6Mr1vKFH7UqSTHftYYdqeFoOTO9WVq31G2BnzaRXnsmkXScqb
7USGunibYwXFZu7xCON+OYUVRED/ctjbWAVal5xKrihwJ+v+SDk5VUtvS/oADa3jXGefK0x5UOi2
rsTXjSBwNtBquduAd7WMADfOtPFHHwUP3EL0zmyvVN9evzd4HEIu5FYHGkab4Hyte7yvZa+wi8U8
q0d3GBrepJqybwyl8Ry1UB+VBrucy7O4dblBZrSo1PPSge622mGCMn2vt9iD9okVlbtZmbDf1Wf8
0R1ZiG9KlatoSKid7idTFUtcVnTjudCr6i1SQmhAEzj6lCQnCO8SHoRHTsz48fJv3JoYoOxLK4yA
YqzFb1JMAC2jQrUk0RTrfYYV6l6Pe2Ufpi71jmS0fSysLe/yoFvba4Hl0eSkqPJKAxMde1xP7WDw
HTbzKYnKL0MQUyAYw/bKk2TrjFPbBAWz1PCpD5yve5C0MxwXhfTCDYvPVjl8ShGiPMZVV9wr3RDc
UGGBnVAb13gCG/0S0lUOIADExXVkzWetHBl0mrVcqCD5Wz9vm/IxnuzQ9aZyMo9x2WW7nKcYdBCt
kqcmA68j2wK0KV3sa5yijSC+PIromIA5XUCR59OAn2QWDpnGKudtdjMkLQWJSP3Y2c10a411e7y8
vsv1sw5vCGFgtLKkdGCQzofDGMkYEphEvtCi4S22OlCGu7wy96as8T/HKTS+CxFke8SvuHyjOJ38
H8Qvhyoo7WX6NuQm5z9AcOzwNHI7X7G1xwyTyw9TKCv6cnK88qlbWxmlXW6P5S6Bb3M+UppXEb1j
RiIVHfdZjrWwYjXlITXt/s8TdWCOdPzBrpGRrssISTFPaY5nqR/bQsb71jGxe6MkiVVW256AtHU/
0FTGKhSYtPh4eUWXDbJaUZrFiAQuAgjaaysUEZZpHjJ2XyjWoVe6xegLl94Hh/+33hlF0t2OVn3N
SGdjIwGeoetItFhe9Kt1jMw641Q3sE3D2CpOqapKLzEU3vRxoIxvR1uX9XEQiv5uAkuOiEFrXHuh
bEQQ0BiUYq2lK4ZI9vkCW3jmObMStD7bND24U/bOrgZcpGfRH9TKrW7Qt4/8ltv6z3cW6IQFYkpY
R5BnVXoOYrtxZZexh5PY+YIFrHHMJlHRJSr6K7ew2PxIKKnc+Yj2QjY6/8hCnZ1gVrG2kaNtfmvw
Cb6lNSSOzZANN3PXR34UWtHO1uLiQ4/zoOU7CWCJWTWwGUqdYAhhCDXyZhhH3YcEkmFhNhU2sKNE
bz/VlR5hS1RYb2Qwxzpy5vPwJYc5LZnPWd72WVzviBKm41EkwtwusepTNMXX7Cs2vxIa51KHgzG6
xkU6ToRzbCs7vzGV8r0yytsMCbQJTqdoPJrbk4I95Dg/UP6srzx2NgIw6CGeOgQloMPrjSwwEYwa
u+38DkeozwTOd7Vehi3gU+ABZiReLh/XjbSKitTCrVjC/St9j75OnIjEsfOttuLVDEuwx/mvuCZW
shH8SBB5GfwyFOIld75t7LoNhiJSOl+tezwsijSPMWur2um2cjDRvPxNW7EASOtyiSGnSZv4fDDM
VRMzG2ZecooxvTSO0RTPcxdA3+5lqz/QOsGzbKCUgIUkr+m9TLHDu/wTNggrAB9QLaB/iIY3Rcbz
36CgpjAMugarUTPrEdl8ZFpRaKja4N6aCz3cNaHefBB6aeQPdjSJxXl7CHe16LTvQ2fa92WSX9Ny
2QjNJLV0ZsjUwRquA1TUuhnyXJgFA3WU93mCSzRDdYc8LKZ93LQi8pCuuaYStjEqJN4FQ+SSVtEa
Op+JSKQuFo9K7Q9Va32En1zrHv5m03stbhA1pn/h3qVRX36/vAJbwxoo4kLDol3NFj8ftnGaAdwo
0tND4qiIq8LWuU9Leik7F7ORPfLNYCW4qa4c381h0d4Ddky1jivpfFhdjbXICmZswQvT/WjWYuTl
YAQJsPwmrA5qV/QHawzHK8O+dpEgWBAHF8FP2o/c/efjqoXWpI5QQMWnnK0HXWuxfh90N/s2UdN+
m7iNnnoZ3OpTPxmF5WlpWmd+IJNagDSP8HN10KH1NYS1kUCENtDgsYn7lzeXSvjj8tJsBINfj8Wl
Bc3SrDMhzUwjWbkSVammEBj9GpkbT0+WjgpGjkVi31wLCFsDEsbp+C0IDgpJ55MDjqyiyI2MlWpX
YO3JorO7Jqvi27xDfODKQ2JjB3C4KEwsW4Atv9oB/ei0TsR17wdBYn5sG+ulrOb8wcG41x/roTrE
dXgtA9i4NNCUI9P7VY1mw59/4ETP0Egrm8ZNqeDAkmStjW23moUeAnDyY+3Ka2XpjRgLERjy9vJO
WN7+5yNiQmzMXZc3FK4imcJfSObuFDkj/dQ0dhEnmzUlerBDQ+a3cq4NJfGKRoivf7yT4FajRk3L
ecmpV3Md0w0I8qaufS0H4DvZje4poU0ci/CMO1wea2uOEcChH43WCCneahO5GRUAjnPtR0kzvA21
bHpJ1QG1BZo5x2KuoiuVu419BHURKwY0jkgD1pKvtkFtAyQID8JMq5/R1sOVc1STaERLskve1FVA
hoeS3zXyy0ZGsKjDQPQjkUb0a3V76pmWmKKlVRWDgdlHCDH4msO7+PJsbhxJZBwpV9NL0NEOXYXn
WHVj202r1s/SvoTYbUy3SWsnu8hN6z+fSDpRNA3IqZYxVx80l1OXD3rf+W5h1rUXpiCr0jJ03jID
P+D02AcYBuH+8vdt7BYX90RoUvT7kBhbf19SDmUOa9DXrbh4GCYcZWcDO+Z8msRBBlfxaRu7BWGO
RaDq3/f7ajwnTRHQrxnP6rvoZ6HmIHU70AKVqk+PdaKmz0UprtFytz6SPgMPvSWfoGZ+HgT6rGga
lKY7vx4Nu9tzxSbzidl279RYhh+6XEA8vjyvv8Ln2fuStgM0MCjA8JZoXq4+VEvNOBumgYqByJAb
kDYiCwdJBTxPvHjQysSvW1V/0WJ7Tm+0gXruIZzq7hgOKimnUauBjlBWaYpvOQIt2VNacwxu3KjV
tH0omyR/njmUi1aDHjyFbRH+HXVVh+0amuz3wzA7H7PSyfPd1OqjfaCBnIVXcsdXS8lx4BoH1APk
m5rz8ue/Nfx4v429GTd8ITiU54R7yh/1RvWyyphPiTl8ZwpeLs/q6yFhxVObWETVIISstUiiGRwi
qq2mXyetM9zNrWwTzxx4r3oUCpr5oKTkOrc90Jpr6eGrcENHk4YL71euEbpnqxDeosgjpyk0/TZB
3mEfLq7yccDaXzmQy99zvm8WpQHqEsTwRXpgFb5bBxiBqLF7QVRETt6EePcOc+fyBvX1q34zrw4G
HwXvBHTgQql118ImaGQUdo8kOhDNQn9O0ZK4bxr9qVeiYF/mPZfh5fXbGG/JNxczU1w1qNCebxlh
44ou4mUS1UBgwj1H5vQ4t7OcAdGzh9+5eoH6wOVBNzYNfTKSTTIAQHbr50RTV6o7hY3pz+NcfQwn
qNMV3Qd6sDU6QQj631UaD/XLg24sIzkOfWDKDxTn16lciYtv38aJ5bdRrbwMIaCxU1IouM6E1VXD
x41gQ1uMaMPrhZSOtvP5vLaiz1TM13UfWHBWeW0XGfc1buDSI+1InlWnDoEWiFDwPq8FotJmlChv
tNJ03mLYkv8UdY72ANs0132oKrPhWWo7jEcRC4Gulx4qJ2OIO3Qigmi87RNYS57oVFCLdtCViacq
yN7tWLrki1Wm0+fLc/m68kyLQ8XJimc/r2TqR+efZ0QmGRsWZH4Vxuo9YH0hPXc08wXZ2ySNJ0en
N/e87aq73mxQprQns0k8ZYztDhcQ3c5Pl3/R6/LS8osWLjrlLN6q6y662hpRQ32y9F2QZnLPoqbt
IdbDWdkjfChoccwzj5KiBYrgYcae/TB48KDIGOJOt5sT1Wp3DcbojaeCQi88Cwnskg2qGuohhgiQ
7uI2SZ6KWs1ir9Gt6TP1bhN/b7Th032Jpcj7SdhoT2WpgRcFJsjdTTxLN0bU39Tg2MCU/375m1/v
aJQzECyHQIomCkXo80WYshri01RUPvQ7azeVIjs1eQfAYZbXeluvwwREIBo4vIXo3b8ijdYNzIyw
qEpfOE3/ORoMCx6VpWGDg5Cep/IavHJaN3cYfS0eCUuGgCLK+cdh+YabOmBUX3SJ3HOxpzsja9K9
U3aQKocC4k3tqGDMZnM/g9g4FVMQ7CK7jP+NwPpfZ87u7S+n9+9lNTUx6uqrf/yvN9WP4l3X/PjR
PXyt/vfyn/7ff/W/zv+R//I/f7P/tft69g/7oou76bn/0Uxvf2DX3P23u/zyb/7//uE/fvz6W95P
1Y9//fW97Itu+dvCuCz++s8f3fz9r7/oW/+2lZa//z9/+Pg15797KpuuD79mr/6TH1/b7l9/KdY/
geACRKEkvugCUB346x/yx68/0rV/kjwhf0VI+5WE//WPgr8t+tdfhvjnAmPhXQebhe244B5bqPv8
ka7+cwmCqJLzlF486Zy//vvbn/590/57wsMf5X/++R9Fnz+VcOTbf/21bOv/dx8zAhuQo77g61FL
xunnfGfIsshmQ03sXdim9iMbIH4e2qA+OEPIu7yIAf1VFE48zIDiB7W3one/zdXG+L9quGc/gHQZ
/ACKKkt16pWkgCTmFRH5+45fqrwoLayGrhcGoxbjzdDktYdsn0Z1omvjRzNX7MoblcZFEG5wYnQw
lPluNK3qQz5Zn4O4aiuvHnX5XoTJMB+VCmwASob2vhitaznwCk3I3FFa4mmx1IcXaO4aElZbU0l2
DA/ZsqYxP00UnaxDG1eG9Hhe2J+4i/rs4I6KxjcFs4hvSn3U0rtpFO014tEvdvL5PC63IznOQlmh
b7pKV+tpaoEV6BJ6NFyNvTv0TusZU59Cn9ai5FvidOaBliPCuAGkbeCz7TAEJ5BKnXocKxwKbkuz
HKaDUFAP2mWKmmT7TIa1e0RNKW7vhCrlNZnu8wI/M0i/jy77L+MlMK/rKruSum3GY37cjXjK5h4t
Rs06WWVmIX+FZEeJ2mAISkYLY1f6aaRWVxGw53nv8guAF3MsodLQ96dUeL7/hzlJLY2guKtNkFoe
vqdFuMtHF6FDPRswLK5LN4lu1cAYlKfcmFwj84a+HMPO60sLmSyRyXbfGZli7XUtc1I8Buu4+3D5
lKzwJ79+JtuN8il0JCCIa2Cw48YWnoEzJhOqm45cvE7/Tm3K9FD1qhruVFF3JDKiL8UpmRURPVbz
GCXHMawqlILVuR734AI1MqiidjrabroUV8C1+hIqznYgHBELohAX2tKxXiN52eZiakqByUlphs2b
rNYr9FmjrnS9fpLW7JvVVHLbuPAL7CmnC2k52XAwFBrDp6Kvht4LZeLczmXQf2tB0ByMakzlXW1m
35I6UUrPGtPmLWYltbPjMTMocPkUBRkLRQbqfmrc0Nj3VpIPbxppBuaRQpcVvFC7kS92YGamp/Z2
2/I0z53wSh1l1WhggWifY5lL3oQ2J8nT6oa150wUU29nuwGvl2QHKSfsvVxVg9STah4mXhnU6HZK
aSR7OQn1I1YN+n1D4TOAFWkVAT2HRFzT6KahsFoUoGZwYSiUGdSv6ICscssa5fveMTBJNJoStyKt
lPWN7KYx8V1Z1sW3RORNQJobF/1dlnc3RYwMyj6R9B+mznmCOokkjzaM8sausnE3DMqhTZrmQ6/2
8v2ku5+o5ug3Gd7TsWfmvRYtuAF73zbNeO92BRCZgkqZLYo3sWb0LYiZrrhtnLw76mqTkIA46vty
KP4uiqDY6Xb2koWz9YgbMI4pKtZre4UH485UZb4LarlfSDbYQXfvKjrJhyabfg61VXt9VXwZVaho
vsBQ7U4qTRvQ7gYkIpoo84Xd5He0IvglCu58Rd2RzrNdor/TBlFDb6j5vWxV29m36qK4p8S1+UDr
uMW/bwpBkfb97TSOb2ceJ8eQst1prlBqAS7yrp0rzaPYqZ6yMZkfjDGjuOUERUo/p66O1Wg5XxW6
4rsk1KOHII81XzSB9YVYftvqjQGV33JPU6mGJ7MQxe1Yl603hHYaemMHnnCXmQgy+VkozI+1FY67
1FbeQcfHvgwd7JtMm8Kj1qn5Iaf/jGYGdHy7k/JtVYoXN6jTN7iM1cDUGs2blJreKQA9JS7up1Cx
P6E4qHyhQ8PzKVcTWg5q0s3qrSnpot+6Vtr/gOZZ/513+c4c272Df8ixzcbsid76uK+dIH9XRd0X
3PLGA+JrP/RR1O3erUfEV8a01WElqr/0dJrkGyZFSO6Pc4fcQyWD5GfbtfbftaGbT67RWx+bMXB+
QMsuup1qycGzukh5NBIrPlbtA3mHMPL+xuI1cYKvQ2FILe5Us3VvKk0Uw85mHfZLpRxgGuApPxkj
28utMH6WXSdvwrkJbnRKgeVRUuB4HGhHeVCWGzor7nC0Blne6K1j4aRYFUcxWNEHzL+PYTHrd0kY
yD0qrMZtmEaKAwkiM479EBU3tAqz0zxVA1GfMs1LVQ/fhzRsehataL6CDGy+CakLNqg05oMTi+Kd
2bkJTeXMtDxJZpMiAV5GX90inI59pICT6OLEc0Dof1TojO+4FmOVCK5x79BYUlGAtRL5hO6mikKl
pjte3Wdoa1ip0SecpLRoD+lo2c1N1I7xsU+Am/R5/ClUTP2d0zXBXhmm+huBNUV2WdRfaLFnT/Ug
JfLtQeNpUwLoyIpRlMlj7IAJsO/rJBTeONlWuo8csBPqLHiVKiIVLyYi8F7UhMRya+TIuqkW3OR1
n95PuP0+hI22sDnUFNfr+CEzlR55L8M9FdDW7/QBGeuYN+ERqN+3Sp37F02wY72wFeOtjK3mMEBe
3OW5kd1mgXzK5fC5643hMKpOc+NOtMx3iH/wZBGa/FzOafzsDrxbXJlqz440ordhOyg3YpCFP1lT
cWxy2z0BX2zej7WJsm1up8aJrOqJf4o/JGqRnFJ70fotBsW+CXnwvs9se/w2KFbyqZuyQKDQQoEz
p3/1OKE/ddLSjv8ZoybzmmBq/tbKtI09O0mKz106DadJEZnHJE2ngEpX6nVZwLtZL5rsJZ3HZz1L
8jeoN07f3DnEwGvqvuWG+cOtsev2Kl2J7qg4Zu/oraSPvUiGnyNyOOS+elLeK0boHoNEiU6tM1sn
PBFYPj2V6APizVDsAu65l7yd/27iuP9kIOP3FgqGpM2nO7eg9MddNC+TMDKP32H/QxHMc1zXKXC5
vl1o+X5Mpg4aDHaj3B7GdAy1KNzD5NFPmlDi0ZuHWNZ7FGWKDyJ19DepGc2eic7avY4axklTo/RW
BNVXrQuG56Ibk1uzrcZjW6X2wTKVFPNSC2a+bKZdXzTth6CogvtMNuJmcpLpwxgM3VOdtembtmM0
yb8d7gc99tLlmdwM47RHKig7hq2W7cjA5Mc4LbrHtEGE5GhBkzAPQdZCDp/SuH7jjDxl4gZevpeb
YfhDBVI4eFin7ZL/Q915NMltdGv6F0EDbzazAApl2nuaDaIlkvBImITLX38fUJr41NUadugubsxI
ColBI6BQyMxzzutAam/cgUZidmUQa9RQ/DfYL6r6jpnBdF37TRPntdvfjcVUR9nk+9HgFkWYdusL
2cdYwAsCGcSwuJ/p+4O9nbCew5LsmXBMElybB72wtLDEuYXGarpPe7O8dqYsezBmsz8VGIgIAKzK
FZEdTPnJWxz9paMxu0qE5l6JjlMvSzIzD7m0eajyGrtWJ/eOuBVqfxAj/z0nxeeU5KZ/Qe28LqE7
8S8vYUeDjTr3YC55cRxWKmrmhSIuB9nvl943n9rF0FSIQ9c3bbCCKz+rx4xea5xu89EkoaRl4t6O
z0PdGAdn0t2nlpn9Xi5k3ahSmF+9oN4PPlzXKJPK+O60zGi81WzuEjvtDxShy5dlbNVNmxjjTe6k
5F+l+XBy27lVYdeSg9BU7XJJOvx6S3feHSfZwWMFhwvZAaxLuP/pM2EtnyYVBBdIT7R2AxvEVZvY
+gi5uvRCPy8v84quS/GeHPpibi7sxpqO9TJpZUQqW0/ZYX5vXXt+1Ka52tvb3uJPNfz7bvGf0Pe6
MEGglh/mxTT2tW+LR1Z2dam6XjLJ6ss08qnAQzux1rDTlB2vwtFepLPqNzl+VF8Wq/aOaZcYeWwl
SRCtyWIb4VTSiXWgH084nPQvXapbn7V5YZf3rGL+Du7u3bmN8qFd1UBf9oIjb8RqfjUn+7H2SZ1u
OYQWTwaPZCX3X8epSh8nbGd/zEqU32EbZ/d5npR7V2ru0R+Syg+Tgalb2fqTGRkqX06uy1wzb7Nv
0lXZqSwd7CESHZAmBxsXfVZey+07M21UjuHUcFaVeZsfC0jSIfm/U2itevcocjHQWdhUF0SzWYdi
UUaEgtdoQ2vK03vThIPGwirzb3h6mZcgThAfMEt2/mj1XD0m1kTUjpyT9WWeWu0+aynwd5qqcfVr
EZF8VnPhgMrV5eNkOd2nTuSrw1Pxv2XIvf0d3BJ2ADsbEI3jCHiHh8tAq81Q62K1Kv9Wy0s+u2yy
JY1YWNUuCFj1+3HB5aSeSvEAlxyLpkBfvxEc1uThUq+9SaZ2530x0zn3Qt0Q/Jvyz3+2jcQDt7OC
IkHuyiUtxq1yH2jk0l1kM+ZOLw7BD3ujGgNOTLB5VjtiQRtCY9vX9gxOEwQdBevKL/SL6IL7KW/X
1eINheVx7NKJ4zzpzNY9JrCg7ng7yvQK+kU674sObuVuxvbQ2RMcx4aTmr44joMMno1srL+ZlmyP
E83ej7QD9qe2qOX1Mqr0rlZGCRY9jhhwFGod2XeCcZvjuQyxx6a5zrxRNBEE2G+otfyJgNiJkif1
ui+cvNkVZmT6Uc+LII2KBefVw6jbybrTB8m5AdHLPSRa3nKKWcDsRUCaV9QXox2VqNzsHSeP+FJ3
qbfEhtckz27vD1AufaXaqDErNAOTMjzefc3tQAODqfomZ8t/rrpBu1nmnv/xKDoyj/tCaK8JxxYC
a/CiEvWUlz6Vi528wntETbVaWn3ok2oRUeV3/vOcE39wgKTufWnKviSNVrOkPBjBGhANS1neR3qe
eagdZQ+O/0RF6H51cw1n6NqTehbpYihvtDHD9X7VnMYJm8XM/L079+JhodimJkGqUG9AAOkHcwfn
JGxzM7uqxKTdTMKBs7cd11W0zvk8X5RJ4z8bHZYvB1UGjnGpjeBQEdLwoPjaWGN2xVJutAtd10Yi
FCcyDg8FDCFIQFwGQ62s76vLOVOyiLp5xhlu7BP9xR9K3wjHBaCEbVTjfTUbptbU7p0jIlBatBFo
ot0sxC/Lyy8tvfZeUFnJYqctfKOx347OvPc6VE9hM9dZj2BHEnpDCLx3b7dGfrMixY/dAJ0QRrd6
EYRt6ayhY3bNtQan5kvWL9qyS0bfinE8dB+EWi5gmrp3ILrmRWsW2quZGeAn0lY8sKIqBkiarauF
BGNkhwnY/9FJeo6G2oVxaPR28KkdCyf0hdsR1LGs/eU4ptbrwuZ9I6p2+kHid2qzjDRxNDNbsuVl
vY3HWl3Tc469ObeH0pWj3HziCy3EWGLF76FgVLZf7KltSAHVGm3XZk79UdzhT/n532cehDDh+Y+9
CaogZpfnpIauzKZhSowh9Lo20CIyR+IgT3vJ1ol/blAXix9WChoiR2zhvk6Fssh1mKueqJrJDGTk
VTKVtwKvYzsG3Evr0DKUI+PZMTMOtFyOX0ZzqdxIK+f6Ul9TDJtkNs0DcNYiALI0U5rRRODnxVyR
zgnAbgcrndoI64i0JrKDOym7ZKsXSifKwSE/RBfOZ2iA44y2Gd/x3uGb7J5xAbom94RODw1JrUj/
IDq0xhAgGcT3dfbSe25ljnSrNe7TbKTg50AvwxIHNxlJpzSuK3ctbo0qB+TG7Xn5wLru3ZCWm0M+
tCllfLAsJP1vB3x658+y7aj6hrorntMEMXTY6yooeAMJLrqaU7R/lY3SP5aqwGvVq7AtIbe2ozf7
9RTvLe6zjRfhoQKmbbAaU+9zaWPammZWTBtXaV3bXTf1l7iIL3HqWnKvyuIj04i3iNaflyPWhKkh
SlQQ4rNPbjdQp/Ncr8NktV+ltrQv0h1UJKQbvP76g/3jlXDC2QyWQfY98+0zrlOhFSJda+YmQRbl
a6BfdDU5j4gO7NPPS/0rAOlJ1PzzFip6Czn97+v8j14M4oc8/11v4Kb/N/AliMB/e9zv8KXHV5Ab
7foVv7C/Q0w//9SfEJNh/uYYKJehceqmRXYjL96fCBO/AvsJtTZRgAD1UH//gzBZv/2MpadhAHvC
JobJ4F8Ik239xsuJqADnmE1AisvUv0CYfo4Y/7NHbiG7RFMTwQRdYGM8n8c+yIK5lovzXOh5K60G
c4JDsPUoDlPsnViH4GBmVszCnG41Ojejy092ISHpmuVTVZjx2MyPTt5McIGy7qoXzotV505o1esY
a/5QYfCG3rSfrP7kMiYIKzupdoj4xD4rCz8ivet7BT8hNHGGi1qXknXRvR9em0NUCuojkWKfvBRW
6rT4NE6j8Ti5+lHzUpAkDZ3BVPN7nOFLm46npvs6ChJkDOnWO81O8Lv8K9z+f+wFfwOnHr6LDaQc
/n9YBRsy+L/+z3v2fhVMr9Xvr/23N0tg+yN/LgHLYgmg+N/cWnjXf+I4fy0B/TfcDzdEH4IM7jVb
ZsVfIKuv/4auBKd7RKYuzhEbMvvXEvDs37B9MbFFwSRkg1+tf7ME3oKsMPN49XnzDdBakGDu8O3+
qMEkU+WgG1iHDjO8FJ914GnUE6FYkKBfGV2X+vtx2FowkeuVvNKm2vA+/e2B/QPUegYR/nkbOCJu
+QY0Iwzd395G4zrGEKw1t8F0ncZ4WezgJPxAJSGTnORrrhTtH8LV6vPYueZCcUVLEhcuJeBxbLvk
dosctU9JilFPZGfpcOEyQMdvaO2mgj9oN+ndB/f8trbYSMU4QUMbRI7r8T3+xDf+xsIrCkXypCus
2AeaC3WrWQ/EyMgb4ertJbwjJ5Zlkj0MW7i6Rol1qnUwuKKzjct0cgknKZLOC70s8T/Smb0jVWy3
xr0BxrPBssltt/63Wxt1Hp2hGRYiSWzNvdVdQohYRbxk1rQfpLoHTLdOzWAOO6UZxjFXTo8FKCHq
H9A73qKofz4jxpzwVgCf8JLe6o6/3Ug5d91qdGRo2SrQmNXVSfN97bXqzum0eZ90PmmZEHYU4qX1
I9z5Lb7017UZsm5iP50j4ww/7ZNcGX7i8f24ltJDXEap1XMoVPty8klm9bEiqELRjR+l3vzT44fQ
ghnulnvjQiF4+6mHrSPCP5s+JE2tuNaWoAuBEn3GoQVCNjnX/Ulv/Dns59F+mMcVAGRc6nuvTIIP
YeTtYv8547bHgHQL7SrlFpxGEO23N+Mqv3cUMqTYbDUJx8nTin5zn+7SUOh4sO1S2Yjioi9MunLl
LtVrayjDity2+8gH/90yB1C3uRRrZnPOwobn7b3M8JtVUg5B7Hf2yjBvGro99LrkOh1L+ouZQ/JL
Dk0lQmFb3eR0+M8TgNfT5Oj7ysWYlZNybb/09qJdLUXu7NaAIXOHdOuDDen9e/tzX0QxiVIGY+Wz
bxCgw4HwNjNyXTfnHE5lJ+rcpb0CFb02q6S6QTpkP1Isf2Sj+f7lobzZpFc8J3xaoaS+fUaiUwm0
tSHf+wpA0DDbNYvEGMAInbEg/pLXg/nJGCv1owyy5bgIP7tc7CXfl74nP/Bv/ekj+ubd4Q58fPt5
h0CEaFXe3stYpIW+rOmy75h4TIyNF5elKtjWrqRVqYemDpr1wmSHvlUrwPIpoNcaQ2adDOqlb6h7
SBRWfgkYbkyf8B7YiSZ1wGl78pC3hNl+2lv6alwBAaVrLMx6kYehEV4V2l5VBVG5LkB/H2zc71aE
jTAFoc/W7LBLnltPFhUatNwowfcdKY/TOI9Ho2mqaM7mfDd1wtpbpbWKsDGLPxZg5aNvLNNHe/Tb
jotlyU1AoQKbh9m0/eDto2VLRoYslnFvuu2iII52gACTXhjXgfSe4Z3bh19/7H/4MjlcmQfAayEz
FqXT2ytaY7+0xhrgHmqv8xfdEijLZWU/mXrV+Lsuh8IBR2m56pRor4KW9KaV/NgLx5Qe0oD6G9BX
9TIpMG0oRMVLiy9bDCR1mRkrOHhWD/XRQVA0EWdfCzvKSYoMXTwT//j15zDOSxaYAszzqIw4ezcK
2tnhhsmTvfplMu3lQIex621dxq4YB4CktLvEvck5JgFQQa6l7bFVRIINtfAe56G9X+2+3QcZ/AcA
M/fB5tiLndyZw660/NuEaOJdyw66+/Udm9uTfbuMmEKw5217n4vc9HwZBdhG4MEx7/2uz39YZlVk
oZjHW2et1vsNPTmaLJjT6Jj1g6fNfwSNCK5MMRS7gTkqlpfFql2hqqb39F15awo8iKRm1ch9EvID
lFiwaFXNclss8tlLtRJ2WnKtWQUuMLjGVgwHJ4IiDFXe/fqTvX+Jt2WE1+YWZIvj19kHMyUjzqIx
pn0y6uvVUGojKNgkbqnk1lNi2cUH7/D762GkRh3HoAZjQJzG3r7CzoicskicZQ8xq/lsSe0bRUdO
Dmg//66nufx3Y5FtkVKMbi0i5wDNqH12vb6d4NmW47zHT8x+BtQtv2tq8S4dBxDanzvngw33jEz1
84IQdiDDokOA+ng+GPHKoiE4JV33Lc1kNFpeqkPzqh8ZI+P0sk7ejZZx7nSjNsVYXkGoH0mGLMNA
6Mbd6Mn0yZI2Yzy5uMdff9XvV93G6nRp5nG/gUd1tuqYVAXakCfLPqisksTnwHhJyRwIg8odySAh
z6lGovZdSoZIltl8NM78p8tjcEQlx+pn7Z9tXqKr7Yz853WPtcDyrGut8ZXwqYNmI+uL5YDtzaLJ
b/7gtBcQ7L0PPvw79x1eBCp8ehP8Gbep1dmLgItKs5mOz/tBULOE/hg4T73ddlFFFMy4K9TwFExA
ZhI7yjwL7FOve9OttTo+mfC+RRTh2CZa6BYVM/WxSZ//5ZezSSyAAlGRUejy19t14VZjjv9lZ+1d
SoEjomnzVqQCDMDsus+zY/3hz3X3kLGq9k016I+/vvr7kgWCLH9zpm5sWZbo28vnQyeUFQzWvsh7
U3vQxCieZ6xa55tiYFXhiC7gkKeL2yIBK8mejHIw8KNhZCVwVzHIf136c0ObzxhjbxdC8nlXm0JH
1OuysdknYLWhYYfBmegCLIpZ9RdQh6tRa/6a/73hj//f+cqsXS66merhbUZnjmTi7VOolZ0sm7vL
vkwHpNRFMBk/pOOow1q73sGe5voPL2iMo/QLfk5oZvtRYbO9hW/OGQSM22yAYDKyK3gAb+9gyWbX
zCbX3UvAYFB+qVQRlfDfmhO8vu6iF3pRn9Ycm+tdyW+5yrRJzHcWWS0DBk2kD/DyJvVHxtdnROqf
TwYjfhYPZQ53dS7wz90V0wJzREYJ8QChBGNsJwo8pmeR1CeVxfhOiCWCWqGaXSPc2gJ4GrBwRPni
nkBVJyOSk+mvx8AQKthjckb3YE2a7u1alEyPeT4XpMrlo0oOw2zWZYiVxPKhOfTbYfL2ORgiM/vY
cu2I0TtnLPYCoW1rSOYhxP8mUBz8FepT0TFyyKYMDDVpUhQTmTUAjiUBOjUhGk+P4PI4ZbyucpWH
OU+HW6PhT0YtdLB2Z61r9xHu8W63pMaAzkH3yZvI/PRss/aEKzcmhrfXGP7symp1TnLUP3VmFVyb
+Vod/c5Yf3dwr1pdM9//ejt4d0hvF6fCxCSLqde7oAlCTrOkzHNvH8yW9gBNeiJ3NcDS26B50Puk
+wBH+Vk+vX3tsSfZhK2YQCPe9c62HwYMg2tkFlpLr4GtpVnLoaLnxezG1q8SC1+oOLGd+ciZ6kd+
GuhxuZTihDq0YAQr6xuhvHLnpJu1du20pPDlnRY3WGGEdar8z5nX2uG8DtRXay6jXz+tdzbtCKs4
6nE+QefAwX9+sGaZXmj6mMP95A2/weIgeDIaa7gUqZG+1As9bwUtA45pvsor+AgJnPNV7iB5QoOA
rDHt8VpNmw9q1p8Ok28fKoFGuEVs3Hcm9+eOhj0jE1wJLLVPetKUdjPnHvwSOFPPuYvh8qfFznRx
mlejzSIbVqKI67F3r6SyvAsJxXkKNU3DvX8Yix6+qpkm+7nW1vly7oJJx5wnn5yr1pw/shv8xxtH
kPfTRguI4Jy4z5tgNu6krXvDX4D0O6wHm7gc3eCu8dzkSyM7uUaJUeFoUlijb8SFYcxfx6HJoRYw
IR1DR5sgC+cDRLOQYbt3xORbbNL6reIejNG5zzxb0z964u93741Gj0MH8SHUfud+73MrsXkxDIX9
g445Y2oZ8hXDKABIK71vjGWzYfG1r3Y/aPepmQ1PvqiKaNaX5qaQLOwP3st/uJ2tNQWhtFBvM0F6
e5hIa6LroObfux766RSaTAjcm18I1xmucYduaxSW3oUv5uBCaHK5qQxMLPjByTPX9AMG//sCzLHY
cV1C98gzQJN0vsYrAR18WKhwcnGorAQEVK/b+UGzs2QbQ5iXFllGe/BkZIpuPz4v5VLtRhvrdzWu
Az5mvboTtlVFwTBVH5Tt/7AD0QFh1Y9aajP0+HkA/m3MaTZN6vV6p/Z9Mmn2tWB8HQYump87jWh4
qCAWHI9P2qrJg2Nqs773tdVavubkL+VhVddYxmeLJ4xr5mfMkhNUQ9hiJb6+Aq6rrL5QqIQRYXqd
BJ0l60vsK5VTZuZ0LR896n/44gEWtmqS4QgbwNmj9tu5tIpyMvZNQ9hfnpnYAaWuv1+KLXq0dwZ1
bZnUEfOUPhGj599ZfeEeLRzDD2X1YWDeO4Utd8GWjtJtM9nn45y9hy7fXjbSGewzt1YnmLDNTSP5
NnZ4zCn4gJYRy9UaogYXgjhZVslEadDv/Hpp9lk36UcoNR3ANnsFnUka2DEevojly96pItK/53Rz
vdGePGcyQeKz4mtHtLBIC/l7LpbiS1V77ssHa2ub4b3dXGlhwds5tzZB/Xk70Rf4g5W9G+xRfRq3
ZGJY126PODloqvJ18uBBpGXXxqaerwAbSfA9T+ff+SLanRrW7EHiqBz+N26JBsthh9smY+czigKF
Hz5MKtmnDIquendor3Le15CxstqZE+bNblWNnwNOpRv2hXW3UMSFWm+4seKj3Cq9sT+4p+2bPX9K
yHWYPOLSgtrw7JufBqtbdDI395hcup/Wos5hX2LERU0/xZkmtGd7+Fhg/L7IY+TLuwYuBnJASfF2
3yudYkKFQ++QdSn87zw3j7KpvENBrNLByOr6EsGg+Jz3RXHZDrr7Y7bK18xBrhW6DSSNEir7tUYw
XROaVnOJU4p7o8H7Dks8FLKwCYLhIOrJiLVCq04KYjHceLN44qC5gunbex88RYxMzp6jzde6LWSP
YQY4+/nUvaxQG3Ek/kws7YPIWhSKJwls8FQEW84PZLOelGEQiXTHJtyWOxIqg9NSy4E4npWWM6xK
2amQDIC5fWlMkaY7sylWFS/DpJs3q25pc6jrE0TQxcC7cgKOOKhm7YdoKuBv7srGfcLUaf2coKcE
emnKF7HoIkzHjNjw1mkaZL6GbOMxqKjeCzymkLyzTGD0UR+P1G72fFeORsn8OfPmPHIze/nqNMgR
Qtj1BlPNktwP3CvTOZ7EZED7r8s68l04sTvbWLRg1/QOPg6da1fVKbH1+cYzSd6MVsdK7nl0uRUV
RV9+78fcKuBJLgT2VlOaTpcTVU5yNKcBujLJGsPAB9TG8kSFUCLx1/sfkHhn3Fj5cKQTrqraAQ/M
ftQZlYrhp3Y3djYVm0HHICxMJbRhwWkuyKew85wOAc6iVfQK1qpdjonsPid407sRbFWIvUqboUiK
RA9In4cjeYMrW08iYOOO/XFwuuk0VArOtOUXZaiS1LNjfeqt22BYNZJABBhbXKoqc/Fd9Dt9l3W1
nhyQnrTGwSqH6oGHx3bYo6dQ6C9TPWI1Yt9oCNf7VndNDZv8g71mO0H+vrB5IdnOCV+iXKdlPXdo
aTu3bzK29Lg2cuMC65lmr3k96wWCxbWl6kqE61K1e4ND/MIWVnmifzROH9zF1gS9uQu2lG3YtgHf
tM32Wb+u271Cq6iSeC1aearKJL1oCkePKz+/Sce5OVmp++gPWs40NYUQtfTOcfUCeGwFQodUri5z
oHz4/uvbOu+e+NjcFTWO76KARiP3dvtpO3b/TqWw4tZ6/l6VSxsto9ffTWNafXbSSnzQrb2rXdjh
6NQ4YMnEIFfzXL/ZlsiF3H7yYj9YgqtiTsqLXs+qL6gBTBLFO9ZGajc3asQJb1B1jhIrm7Y2y0D5
4JaGA2xRZOrFXfv6AdZO8ejU7TBHrede6/XIHtGVysM3cAbU0TGV/ehtgqvz7puk2USBStXMUcGZ
+faZBfbitOiZk7g1RuXGwvZ6/9RVnVtFPgp5qIhrll0kiAiHg15Z6rHj/cNmdEQ0t58dY75GFTbM
h3JelNhBineBP6tcfMEKYsZI3atPMmtKKzKaQX9Ny5K6e2ryEhqO3zcCH6xWvvSNfakl0CQPiTc7
2UU3DD2cwpLch/us9snmEeboilC1XvM5c9XMxicHJF0M76DOppDR0UHMqRxiUZDgFE/jJNQp9atG
3gUJEp6oqH3nYuuvA5x/esOJmz4V0wkL1Pr3ti3ydk9qTqnihE7id2/smuq44Jpa7tygp3Cs7B6Z
o5sbyr4oVAKByPD79UqVjMZ2Zcr3xdCu/8YGUcknhjD971htuHyTY5rRTmVodC4a1TQrWDqw3s6v
LeeG3O+WhaDnkDLQtc+vNvld5t5eiqJmS3ON+TC6G8AE06VJT8BiCAVdYFs7rvBRwHexC/CjaU1d
z7ETUVhtTFXuz0ejzavmwqsCe70u+nrEDHZW7WHW5+TaNNnaV71V27M2HxIRUBDht4SMaUoq+w82
IP/OcYKxjWSR1ztrabQAvLEw97VeW0fmYt2jbclGOyYCK+TIKpzSCcnyHW5nrW6XyHLKAf56oNvF
jlBH84ufa8HdUKSbAxlSKj3mKIJinzSDemq0uZ9jVTmoD4Wceor2abpemln2UW7xGcXsNsOmwnSK
MBGe1sfJqLkInzW9Mff8Kh4wTsZgOEQVp7AF7tH9UOd7eOf66XTwjD5tHnPNhIesFtKenjBvGIc7
zxPNdOhsDiZkH5n2rSzoXU+pw5kZr2qw3dhNmu5ZS+E77rHNbbRI1GY/7JmWVwuacpspmczz/lK0
SKDjaiVdg36+zCBIEKCCwC/HW7e7Q0qBUNTK1+Y5KJguXZE7SNall5TIlBy9IIuXRh/5dm/78tAW
xTzhhVUa/GJZjsSFM49O9oWW+8VeqLZ6aDhmCcZp8nXnIINo7gZDuhufftQwmV1QTiI04NU159FL
r7GmNos4UUv+gKNEbofF6CfLlTlYqn3UVOtuVsaDPp/y3rOM0FTzqh2WxkFIYPujBzy2lHVxpVZc
c2IWOKIBlAJLdVBmWWUHw8UubGagX38vnRbjF33WM/uibuHbRUxH/e6IJiBYIiPXRisy884YQ9yH
HBuaX1uO0cxAVt3y6rVI8GZ7RY+TVf0+RdaKoMzvIVINht8ea8wX2dTpWmjy5uDrbNqDG9UGKWIZ
ItkrvsgBnL0clxNZbZoTJn4ePCLGMbw7NhQicxtpLClyhQ2KIU1ieqo2nVZV+sjHU1JdymgyODev
W0w069BOKWX3ht0naqfWzCqjFcNFG4HH0FZRZWKJHeX2GjzWw2gbF029Oo+4WczfnH4UbG+CDKEo
IKh4IHyvqrNjndigbBrTxyHsetV/sU2MLKIWzUAXT0NrNKFmVILsnySF8i8Jw5lPulmMYzzPff5S
ovn+PkNre7HLvukQkToS8YIDLeCyq5p6k4TOvoP7atNQMo/T0EQ2eheULl5d/J4IfZaIDMXw4gL3
9gfIGwiZygWt9G5KNds/VKSuZbFRpbK8y3hjZDQiPJD3XsYH3UN2oWJczDIf4sJblssuKKs/CvwL
61gGwimgOjjKvtexdLuY7YSKr7KVMYO29YN7ndlF9lWrSVIKzTFnn9j0FSIEWO9l3DkuzjxD6g0h
0eMsdSbZBLekk0QQ61T4T+JtLJ/V0CcyGqZSFtcBdmptLJkXIIm2BvsHT9dpLmsaLKKfKZJetBVT
yQjCl7qa52H4bln9wLhZTX4VW56U+gmfEZynFNID9yF1Ai3ZkdSHneeysPQPCxXxFBfVkj6PfVuj
ZgC1s04uAVEnrSiq8VSOnXgcmAMYoeXKer1ecm0YeSkdt9xXmjFPhEeoutx1nqRI8/UB4SgUdBVj
dyAl6rTMRdxhWRJZM+Zs2c5yMIorcfRNj7nUMdtM0tHXd3bj8wJnQ2pfWL1ZNxca1WnkkHvPs8cf
Ux5WE4lS6La6+VR6YsgfEfVwlI/VHPQXIhtxEG2oTanY5PjUBlV7Cfyc3q8lazRe3cK4K7Pa/TwR
PbsccHhfx+sV7eOjZw1ZFg+1aalbWarZRYDm4bZcDjZbbIYeRIv4LAsupV0+eztZ9hm1H3JsKFGd
DjOjQCl6kblePXNG5+anbBw3TasKcoSA7YKmXziVfJgnL1ERArXZD2HhVT2b/kLwprFYrX8PdrAI
PE/a4HtW+DwXnxxeDPR8vR1CDR12jtLf4P/iSNGelslZLtU0zePO33avsFcpp6CkIjDhNfZWht47
Z/gWjMy+1xlK3a6cib3fF9ioi73kp6xjNdlTEAZ9YVz0ZtMJMmiy6mVt0fdezsy911Pvk4QalWY9
1wRDue5FTkKwFfmV3TinxFWwP7Sx6qNgbGwZejzWmxJyIfTl2jIpfiixLlcPvTh1oIe9u6oQ7yLm
d41L4WoK6DPFpvSqbX2wWVX1477N/ZUB2cKA+QL1IAdhAxJCVZAz8LIG5T5AO5JT5DqVHjzVVTbr
N6QVFNnlmI7u73DXghbI25TYuPZ9UzCLSPsaJVcnXzNpl1nojBZXo8tXXzwNTXQ8TUE/RT4ZbPj7
4ZuFO5mlNpPvpVsfitVVMkYMs3wbF09/9YzqPmW1cF/daKxothQDphHXlYOL+csY6kK37pNVmWO0
Tbmh9IFAGddaoTvk1aaldm2SRLWGXoBUiGsEen0sJ8TB+8UWWhfmfuXt6m5aExQQvn8hvVHTcKmr
eDa6UafPOdPXkPlmOR5nwpLS6yFtoByYTLXqyGgFssiC4D/vxExmOQmRmvJBLQ12l57q7O8eakNj
T82n6fdK6z0Rsd7dZF9bmbxHhCPXeCoH3lRKCqqjRmWUw8OQFAGdukpFlHUSSatqbQzui6Ru8Jc0
jOnY6I037dk13CHuqwm/e9xh8ULzJkZyx2Re/TRKRsu+7zpr7jH7K7WjdOZujBCuNOHizjPjdWwq
8T52Wt8+IcYzUu6ix58v8KV2HHtfyVcGn/q1QPisYcMo9AqNmxrEXVq7Y3LQUZEBaxpWqYeDY9To
QFuyUCPqn2CfC21RB7/KJQOIYcicQ9Labo21gOsWJz4gxjhiLMwTBLREXXfzOme3tj85PbQ+Q9MP
5WoaPxg6WfPF0lYkYNh6q8VTZddm7MkFgLIegubFznWJNQy2SjVrNLdeS7oOVI0aHIKdXCrV38za
SmUpWjvtjvZQ9rgbdYYndix24cXivyg7jx27jbbrXhEBFjOnDCd2ltRqaUIosoo5F8mr/9bxP7Hb
Lyz8AwOGYanPYZPFJ+y9Nk7GOp9jG/KfiqQnq2+5qP1PVRg0OrG82YOt4IAgAnQycqazRxtzPFWr
/6UsnDx46rqmGA5dVnIOBV0hl5PqZy9/Azt9A3boRj5Oc231V05w5jC+tNYHHdRhebG106FuY0W4
x/7a6+JQ7rlwozDfZ31XODyod/bOmONRd46qznCpVZZabBqeZN9TYchuwOY3r0PLXps0An0nQ0jq
115hQUUOjb7p2I6zR4ExKoN8NNxWibLt+oVbHkWLQhKL5sqpfJow1ZPsK9qtugqLRjNZ3M27JRUT
6G2JjCaCd7AQ97k2l4zpix18m6BsuGm2me3PIqvylqKx7s5ZI/Ba4MrwnJNplu5Lb/dWe5IOgrGU
hiUTJ9nIuolYr+T7zaMGY9+ZNJ9khR+h460u9u/EUhv0IUrmF/SmuODWruASGj2vbF3PAQQQFE59
tNuNYaSKFXCqxaaod6a8/5U7N0TDWhnafigMzz5l1l5/t6FeeemqcT4fbtBGGTdG3f9aB+q3c6uq
uT26svFp9PuV9AvdtqpLDYM8K4y9hCJEDbCs9hBg9YucsR+deCmz0Xipm2mfL+V+08W6tTN8vD0N
4KJqF8dhofPulX1l/wEqolCJu3cFwDTS0m3O5mA14yqnFYvMQBVjRLqrcuNitKfj1K4Kw5lEGaiF
yH/rcsDE3s99iZXQhvE63ZIuUtPpwKMbRaj1gQRe10kcUtdZz9iLlVQ+rdUdz/P8lOsmCA4T6VTf
RDGWIFMUULcrZ+/0rGklvHQqavdn32hh5PA7bPMD1qz6SvR3Q8KzRYTH3IuWBSSZKt9Cd8fWvlJ5
R3U1rAegjjr4GE5o/ZJg79hXjCatQspEHwuWt25jk46jyIajMrq8SgEO7R+XHKLTmY1Sdld33uDF
hSWg3UhksONBiJ5+dshVFaReMftLpMLdLw4q535IiFCU32a/6904EMMQkmjFn7FLiy9d+4FEZhJY
zk9Sr9Tr7NSLxwa5Wz8wt5MvA0mIP7grSlglVEhNBAmq28+U8pN8yDu8ioSJ4DwehRxPzuZXdrR5
xs2VvMl2Sxxfj+tzRm1hJpaFNzbOa1m3sSt6YR2xPMwwySjg/Du5N1Zw5zc9HwcT0xLGUHCYGQzw
L5rYszQuR4zU/vho117YgWOFrELlsQmXWGHLfXHQdBGgBsqYc0L1WW9E4Whl9RNVUHnXOIEx30m8
0qeQOs66t6FLzVTPdaieDI3pM8F6vKwRDFP9QtA7AwPbycft2PJq8T+x5WkGYJ34CiNWSuGU2vna
249dSZbVWsydjV4xC9WJJyb8YqMDTTPk5LwEKFr2c2iVLhN0ywhhU2YAXj5JaEZRaFV5R4lZ+xcZ
bgPW8L7NnXjYAN6mlNeivUAOVX4yoCDheGKRd8KwvQeMhZkC2ZW5OA9jC/ImLhTKJEKr7V0fnDGU
eFul+U0T7WfEM5XO5ZZwqKEutZUTM3RQd7exFI5hrcQGesiqvJcQBksKHFSjVuksTn3X78bp6prZ
0mLvHDI2UnsOxtSRQl8z39uH1GlnUR1kU93GvsgoPR/zy6L9mP8RBCZ6PzXwPiyDOYbf3whCBYut
L8/dVobV1e1Ckzl52MxMnFWWPQOaMoJDJrV7HrRP8FGRZctXuTNgOPRs/LdkZhXQP0rCY9uPYT8b
4QPm7FAhZil8hu0IsHlNBvrLEDa8rSiyKBsalr5JI+ecxiavFlhznZ81TwGZd955KJrMOvubU2FT
3RreKb0Aw3ta99uZaVR921B+0DCfg3J2Bxl59Wi+rvSyWzppSp90EV23H7qiFDqCxpJ9A2nAObjW
9FPsHFDeJwY5FB94yXjeid2zNZ+4rcwZ+wpjs6vhKtt85Cr736XReFnsEbIAWqrvVqy8K46PpN53
8aMWTOXjytz25TnryNtMG7dZCZCrlHv0y9Yuzvuqb03iOFWXwmlKEQkWJyA3drG+KR3qIV7BQ/Me
BBuSx6Hkbo07IcNYN0wPkjlA/0K+ljN83j2poIvYfOVoHXvOhtaFRXycUdbKw4BIjneTu87TwzTv
qN4R1hCfZLWGul/9BQ4F79igP/sD7fBjU5nl69qWxTd7Kd06svpC5ier8IIlrnzT68/LqKw8kqOW
b+ym8DLbMFciCovt495UOYsFuu71Qqczs8Fr5yxt1tYmS2ka5QX2BvQ6BXBAxE1PhkDkA9eRUW4W
xT1WnYz4wMHv7sx6oHHP+qVzLi4vji8TG1MVdVI730MmfnlaF1Bz7h2bqcjB6lRO9CRecMbHe7kz
rWM8uV7DcHX25w4mxXzwG3wq8chE/k3XfjFcuTE1B7LhLf4XexzqN7FJNpINz6jzqAyIsHE2bbM+
i7xt7wFg1cHrMFkFSg9PDpeqKTtBVdiDCAuXkVmgR4YelA5EotVxXDq8L+C9q1+L7/l4o5yg+E1j
3zZHwon37MFdN3awTavt70uzmgO6dhE8yJC/NuKjWcERdBmfB9BsCckQhNQzEkBnODI6gmfgBxlV
21pp817sZrAl/FIoxG3fsJ8bhj3QRXQe/kIMN1tw5evCPIHnYzm4LH71JDt3G5lTcCXpDPVMwbvP
If1Ts1yHmozwqPKl5IW2hRn8D7H1OjL4RvCK2hLaVdazVY9YfY9tVCm//oXSZj8H1Sy+MxxEx1Jl
AR40cxeJQcO1RUU7Nm/bXpYWbdOmsqdddtaXArKRTDwEjV2yziPMmjmrp5UOH3MHxZYxjhdpjo5K
Om/8zaxb+8+hrdbh4AbaGF5s3k5eOqAPaQ7D7uNiFTqz8cCOLOIv5rxbIPC8OVjj0AhqeW83eh0S
IAS5kRiKFifid63PbsYLLPFbIBHpMu2Ubyvd+odxY6BxCaZ+rS+d7M37yW7VB213dGRjsBX0O224
xRPYyeNgDUGZ+CqgxNzcymB42C1rljh5SRtJWyOf8s6vraiDcjNEzDH8e9zDqr+wn/bGg7TNRj90
4eAPD6a/uW5UzdtCTyP6cvoGwwXA1Bbo4dhKpOJVZxpfa88pwdahMDhSIpKXUZZdd484dQvPGbrU
gpLBAAgRLkXVJgSdDT2P/rQ4t6GFH8RM93b32KO39h/NpsSGMxFVIflT6+Z9ZojZ1SnRXzWzFlX3
/YlvXHTRhoRxTDOMVsulrwzX+FBktrlfJkvM6qSq0gvPfrHAUsvBqjGDUGNg3KlxGcqDqzXk+4wT
bb8uDTWq3bkLpTZW1Z5Sop6towF/GniUEdaV9dj10jxTWE6MU3dreNSUTeKkSfxGwS5CivCQ2ef4
tR+RzjzoytbVZQWQ8+aUhf8dObAlY9lM0jx6VS8+ZiQgPRPf6UJlGMyRnmEoi+2Ky3NqjmNuu/CO
eKlHvdmh3tr6VpqxqJt5u3Mp9z7vpse7Sed2YSWj2wasl72db8ix5pSJw+DsS7j3wWe/WW8a+YwR
VFLTEW6MLMctLSmHvxNNKL+b7Zx/zYi23E4BAE9EOF6tfjLjm8+OnoV/GMwMpEAb9nsZybCYP+AX
ysGfOLWnYs1vhpmvtALEE3kN8ijLyZdyenc4W4XwP/eluf8sFYTN89i5AAPzEsThgee58465YkSe
iGWy11Nfltq/tuFt/MlkWMt7sVpLm0q+FYkyy2D+YsrqZG9+X7TeV5a3W3ZH++jUUViIWRzKpmyC
lw5Rkk2n56/LL8/aQnIjVA6yXmgH5WrBnWg/7T1FSVzaikE41dzoHMAsVfdjubAAZD9cfmtDid7I
3WSTVKvjg/rSAcCe3R7s6OYNOXIx+DG9yOjxLbBEFJxkD7MVyrZxiBp+OdWD9D3dHnaW0l+XFWvF
E1YhJWPDX0r/Si05Jx7vHAKxGmUcegZtGjd9n2XeyZVL/bOzRlfibods9nNrpxmFj663ItqHfDFj
9FI09ltTQ4VjDlCG95LJ1TPAS69jSYbgIw7Zg3x2+p6EWOBnc3haqbUSXlG8ETSjNud7zQ37OoIE
61LTLqpTWEA1vqh5Yr9vq9yyme06s5WUBfi736sLpTfW6DO7A6wlb78WcCbkHjMgdzLUSoM+qZZt
GUliY/eTdrrYkg1GHeiYjYaqM0ADJQq5ovmhgTujHnZcfgUPcdidlCL8464ZbDRLa8/EHiRL2Ybw
0UvDSmSz9S9j0/DA3mDY5NvLLgjSdiosGJOKMLl4lmsHq3MouYWzwK5n8JpcgEhki8YWi1zaT03S
1i5GnQOFUqbXGBEH9pC4W2GD0qpNhKcmskk/KVr233GGobV408MuLVrO3M4+sYBrH5GLTG4k51uk
w7x0gGRqBN3qWE1l+IhvzMsi8p4tcDtTPswp/wFIDrbhHwFepjCS++qcSphNn3XPwRV19V4C+THW
LKPvsjjUGC6bGPSQdLzkkqVzxDDAPhuVBi6Ec9T24nm08wdF3lRxWLZx0keuEq+bLRMNPNIAsx0P
WMB4DqBaN56zZV1gYYKftePRKxG66FnNaH+djURKhodGwZ4ITXxCOno7J7tHqi7R9Wtfx/BqFK3G
ULfP2B1FfbCNffG/rcIbP/YcfW+DKGdoa1tLzIVQk30vLbcdAUKt++sm+0BcEATLkp0C3IdbTqVp
pHbny/EczJ2sk6kDpnRy1d7+YM7AtYJkenucpvKGW7VUp491XQXHUbKai81qqMLjhJCZfqpVuQ+l
Mltfx9pvf2Sjq1mosrX0Yzvzs5NGYDzEDV0e/OjAH4rE1oFzXfpuZxVrMDADHWhAL+r8UXpHnvbZ
uVKtYrQbF9f7RStEWOEUbK1Lx1Hp4IIDCw1J1hYs3PxlaBlKF7dk4lXMRcpaKbjNRS3xWHXc8jHy
TQ5KRUrCZWDKPNybiLdvpEWRS0rUbjvIKoOhuPK/PNe1WKrYb6tSnmGByjvTV4u8c1U4/FpLBwA7
4VZGdaFyq5hb4Mc/lJzE86GpZVCc6oUBDqM19qiJ3LVuHqVvIlRq+Z7eEQSh5xwCkLFHlghquGN/
yKCQeAHrd5GXNp/Hr1b3QzXYmTpkHmgk2tgapqaCrTZFhs0AOx6MLTMTj6bVjtQWMIkRXmXTU4Et
SPt55YrXq5tdxrUz83TsPfMrvJDORU+u1+UPNqX/oeW4kUxu9g9SizB7vjOA5KVJzybmMIVT3R5H
hirJtLjzxTTUgoGwzX/mJgTOdBf+eGDyIQ5r69FuzzuwOo/kHkkW7WUmQeNUtkMVN8skP3U8sxTw
ef5FmJWbOmMb1lENv/LTfytfbh/uH3ocOBQkjP4/RjzAnncqjqreKm9hXXJo8X9GlQWUXvp+yF5n
AeM8VmxRGgBubcj27g8aEv+9IBMz7k1qCSqf9TD//u5ns6XaA6ds98PiWuPj7KJRyyZHWFFTEZJ3
8Hhjge8rWH8XxzEjjzsZPG/zjrWvbfuAuwGGg7JqbzwNXWO6SN0DZvt02Wjk9Fg6HDsU2erKiy5/
HnWtPxa+pfcHoQoQi9Srmjxg0aFgXkU2Zyw0PMIAa58ZXepAGhsOcsmCgOiXPGDDwpbGTYdsrbuH
vNrkZ+U6N5N2v6vzaizow8mz0p8U7mw7bvbpp42eKWai23xGBTs/sekYUjMo1hxdy+IiPhkn32si
tKVTR5fGpbZcXozPlCh7/00WmRck5sQaLsLGUHwjzodsgYhi22jemDpjDR8d14AE6rblz3pvEKiL
zTaf5iVD98L+tlheZD4QeyAcdFec0Fn71V0DLMdjq42vSFeQl5u5dGZm2Q5YUpMHm4m2XWZAL5e+
/1J4QC3+JLn/l3Do9msnP8u6ESJuvsZ/Cocchr2M3338nZUxHThjg6jEj3S2uPypPVUi0f6+fCcO
+svi9eqXk9X+ocn3e+IO2TfXzvKoFZ/5vx+Ef1lCbncjQCIoAA5sEUT4//xYkpmJxexwPaBC6R54
mZmvoSymowOd5QO09vHYczdETBgIwlzmzH51PZ3FNqrdGJAXzGdL1/Yf9HLv1bh8KB4NrtGNIW/C
Fvnnh5qsrp9NXPoHo+ryyxC2861T6Iuz5FCMNE3n2UVy8ycbwu3J++ep4OLlg94F84m34nuLsedP
FE4O26yxY6qthpHKs3SGB8T06EkwPLNCo3v+AMhcXXpn+cxf0zxWQbOfcs83D4Mhwie3NMd0H0pq
pf/+Vf2vTwff4waYxFlvvr+BBGrokjWoOHDCPmoI12Dky7q/78jYWv7kFPqXjpdwBQ+dGyYD7gwk
H//8DUi2zNKecw5tY3K+z2Pv5NhvNzIeSK77aW3Uar0C1KicbrtvwLYnQdX5rKezPf3//do+3CL8
nsgmTRKDbiLGv/kdJhhY2jHlegCuP72UtO6Mm1QYAq3di5///bP+/Vogo4btoolOE/fx+6OZ4eSM
vELuB9vvaMx99KFAsG2WguB+Aw6eUr7NAR3/TDHwh5/9LzEmEv3wdsVRRmLdfx9/Na5BxtqJe36G
AfiiazYAgbXUdgTba0zJzIaX+9/f1rLe3++Y6RlpW3iusD2Y7x+zjsbFgMaepTj00K4EEI4kh5LZ
ppNdU9Pbal7Oc+6ZC+q/sm/jqRHtkQEWLT4tkXluAoeKRO+NmL+bRglyFIwyA8qSQoD7hSUARDOq
xARANc2ecqZhvLj70kNR2FsWK//9hcT7a+iSOslSAgglom9umneC1qlcuYt6SQOP1vk7/Q6hWyQf
ux85/ptrn7v6Sx/0yCzrjTOt9mWDZCxkmkFgXUdJaLrRbINyH2EU38+zYX9d/bz4QwLo//qQt8ID
wyL/IPZ+d0MjEK9r9tzHuW19cdgqNW+fzNbwVWxOqxgvuN/m6dsfLs37B5pLwy0K4A4htxVgbP/n
T0W/ZA4Audtj1879mclPR2XmuC/UaFm6szG/t71sOQ0b25NIN7eGUft2fmIb/Se/31/u5L+fsx4k
MT6DR2OKUQC/xT8/S046YGuyfzpmwkRf1yIPvLbjaN27Zb77d51n1eq60/OVDzwRmThiwSv880Dv
hJnYZ4sRhdji7QQrY7jcoXhliYGIbBDXpROMbjaA5wjrhpFj3ChH94EFS7UfPDsYyf2wOM6iNpem
PFkjrPVQoeCIvH1kbNytlhrua1QO/qV0OOcuhSit7M4l6K1MRs18J9odDSBBMZmz2DPYpOPQgO4t
BS091h3q+/HNhSWzfcmJgCse26FhoLuO237tFhV6V9sZHPvBmlAyKZeQuLucW62KnVliyGuNmcYY
Pa73ycfknSU6rF39hLZNrjHjS6wR5Jh5xz/cHu+PAo/XrXlzbODptzjx352yWzU1zBtXk9AHllhA
BkLAgMw98Znlpg/Syu4x/xEPZAYLzidpGygCq4D88kzN1RVetEb005vD8odS4P1bj3PYAi7rhTcW
BPr5d/UJPk/CeTdiIfZqksk05R3O1JKnNb9ZVf/gR+NF+u5IvEXXuCy3PVob6g//3Xuv3QqjHr0p
PyJd8/ubAky0j1nbl79r2+i2lPS4Bi1XgTzseYYs+hrOgQouMwPC/HFbcKQcyzl3za95MNNvry5q
o2fmb/IhrNHVxXkImfZaIkoSX1qjqdaPvVR9lfaUyWvadeNgpm7AjiNxtUm5P27AkO7h33cA3pu/
LngLBexhN7N8iWeufpH6q86rY1Zqw8r5Y9BkX2eVr9tpHJ1q/+QL9N+R7sFmRg5EE3EKy7A5Ogae
tuS2H30LBZkjU5sxRcmFD8kuZypHYddMm5ECaqu/WnUujqbwMu9C1AoyXFxamRkD/u1znPYgTaj9
7fERDTcRnLqltjqyEatlMspt9thH5fOYzraxZJ9GtvZHj7k7gTZb3f5YbXNpDoiQhgBhctd/DAeI
4HHfG/Pvrq39qNtDXf3g3cHEpw7tuX5jTWP1AICV+LitqshiyiF7+AykOT/ntE/12Znd5cVuO4/C
JMtaUk/8bP1pc7JyxJOp5cZ2Oc8fA7sJ9VmzPbQT1tTj2+2VFUY9ElMZu4UWQ0TsbFBFXlDZv0Vl
wZFt1bT9apBRfrCrcvB/lkTdr5Ehe0KlbkEHZYG1W+eknY+iYAnBzXK3MZAkOnPUqxf5AebSFL1N
1aPAyuaD49cN+9VhZa7I8ocuBu3PbMRWoEzwaWVdkqRmtz3JT/AObF6mXHEMLEGRHz0a1j02xdx8
CVbmwJEPi5N5ltdlX3lB7u2tbJNGcWxX302tAu3NKSfRwnrFPYvl2CKI5uKIgbSFxdiDFGEfeXKo
ctnwy7noglMF7qgmSjQYf63Fwt6xFrCCgYIu+JRRwLF3QLk2EVDFC0ge1hzsVmTQ/7Yn5hJ+c5Vz
l1818MT+wozdx5GlfLlGrS3V96loig6vsQYCJ4QiybgcBBHOdEb+HnNm82uQjeugJV62xkpYX+ZP
lkL9zlzHrcrEsHUxpkbtbl1se2P9wUTr7EaiWdU1WEoH/0Dvub/2wmLQjzUl6GLdZtsjqS4seVuO
1eCRGTlKGFI9n9bWH77R/XvhbTK1cQfU43en3Ml6oIyi1/GxnMckAa4gzh0SnlgQSzLPgUaEsdXU
lE9aksCaFoOtLp4oRUlI44Lezqibj6FXbOcGHcFPRCX92SsDxVrYKkvn0NkAU84NebIIWoYK0SVG
maBLDPrYPS6cdgsiNoX2nbLckLf00qAEntyxQ6qDQZbiG7jCZTF6+co4dh7u86lbX0xR+UAt607c
oek0hmSb/L65Y3AJMNLffT970dYuw2uxjIWbIG3hJg2G3frSCJOJ2qhwEEYM1LjcDbpFTGUiN9dk
oIxdU69cV5ZXoOoGdt5Z+WRUldxO28poCyVbYU2ovJh04OHBqBBVbjZxNdxdoTQKc04hwoSgsGfO
eNd0aiNcyPaVzSTaaJ6R7fdvDkMyP2p3131Ry+oNsR3k7XW/2ecjkxLBTvwS8UjUr6X+rJEDtJcg
WIjNwAvwVs/t3sTbZjR70nRFTopiEVRvzLRMwqPa3cnjnaVMHeOQIqV7CGXKU8FIQHcWcBnRqC9V
iePlFNa9+oKLEQ9NFua6P1rV3r3mBcJAqG3+ysnHNrHhrqi4t/nrg0/wpkn3zr2s+Ez8Cj49dN5r
le5Ifw57sdZ96tcloeuMss3s0MhC7cgtrWJ7npyaUMes8pynpstZcTSObF/GzHOtZDCbmz5kRywd
33Y5BE1ApVHM7y3nB7mzmC6Xeve7s3Cm/U17kjLEHrlTFTgv73OFIh+9CZqlImGEjy3RmgiTA6LO
Ar/dui0nM9Em7CRjFBqLNXTJgCntNvY7H0WuNN3+hyeJLkGKoCB9oJr3n3W5cvw0csq+1jW7+niG
UcTxE4QoHSftYjLZiv3TDtqrjlZnsD5QtzVF7C1MIs6gwm6C9hDDUry7Q5tANq4MxleWQdKS6RhN
JC3Tr67smtbXYmVbyjm+rvLFJafz56B38VyZbS9PXgOCkwPLmIlPXDPhfhbsVbooGMAEXQAwGBgr
vZzXEdu1z6JssOkvCPrIgAEVlJgbq568Emv3eeiktSRD0CBL55hi2+wAJQTwQebh/tQ3Zn4wQpRL
8b6bSpEvT6kUoeQW5sHo7JrmlC0A4TQLPj9tr4F3uMH6vUPRCqL+5Gi1v7C8jQhiyKsSiF/RRCC3
Ia8GTaKf4mG6bAMABuyVM9Yw4jLX2wy77X8ELGFNRr4W6ZYkbbr+afHszPnYjYG9IrieF/G0Wnvg
fco8br0Y8y8vNVhOzLYIhOoj30WAkRRFlr9YBW4eLOCkPw9UDyMHOV6tKETVxhWZGH363S1Ko2Lv
9xCOCIASLu381d5KI6uiMjcW/6A4JfgzWoRA8HKjSgd/xRxqrhZ5SkXYkzW2KKNSV1k74pPQW1if
GdtjAGNcP/0oEWo1mC/6zHwOzNpJ/RmyT4IYSQ5owETRRKLrP08Q+51UNqjZDsKX2D22ABIWAtfy
ZvEIa5ZnVZ6/lJzKPxB/F4qLaBPSocmo+o5+t1EE+Kzzqy/N7Icr9nA9ZfxKU1nW3beSRnE/9Kpu
f/l5gMpv4Mms4y5HgIVngXj0pMdc3HA4lczCNBkpJmoP3l0YMdxpjxecnXOkdb9efVoetsFiX/TJ
MAa4PBMtMD0xRK8Hq4LX8wleb8bu1lh7/zCRnPlhKos6P3hOwTlWefbInzfD6pO/b3rk9RPud8st
S+sADag5VxYtAQ/ezG9tagBw963rEQEETDI2AxwPh4yganQCKsDrF6wW2mejmArYvN207c+4+Tqo
g+PgVMmiVqdOhrLe2LOTdEG8KCTFn+uQ90FE4JHlkG5T+gP3+chQfzd9xJ1TwH0Q5t0HURcWGT0o
Hz8t3VbtVIyuE9fWbUIkec5UnG8d6/C6mFYjdRidNSTM9Wt/4E7hCcptWr663LfljnVO/w3CFdYD
sZqL+2iwVCaGTW3iYUdRx9Gzi25NmkYoeUfM1DxEXrVnX90ld3/1HCdutBCb016bbbGecMOx4MH9
PJXe1WjsZk2Krid0K1CwPpOy5rC+A4zREaDE9rNLeR8oJ7W0cLIHHvo9QDi3rGk4cWjdG+zg79db
ag8EY+V6H5w2N3D8SGiel6Dhl5TcWmlkJARZ1rFtoiw7EAvn3lEl71sSlqaDDqdogzcjX6XJ4YQE
ImogwwQnSZAeFuBN7QblBjSgdDOQ9zaRz7omfJAZfUQiLLEH8arJkSNZzFvbKLDJHUmpqslco0DP
xjmR7YzxH/aDSAoLdUOKYLIzkmWtKBRzE7fKW4eExD1US9sLXluGYSej5Uz3MKWN+lIz0Py2m7PF
GHju1Y/M43cdY6+Zp7tWoJO99rVdeY8wj7zl9+hmy5KW6PiXc1PszrNRKMc9UlGNnPoo3NY52tB+
1CmlTfhFSKc5rVKZhPTV9L5JNUK9eVKjDFhBLFZjpj5DizotDAN7m+MWU36niHUrXipPS/PgcXot
Zx1Uufzo48a8+SE7O09VWZj1o9rRk9zX/epVB+whuX4TS97Rjo8kujWIoGH/+JXMliNLvDZ/qeBj
4w/oF1vMLH28cTt4Xp0VSAxXwpM0XTi+S7SYgqq/R6WCkt/QTwBaBwZbVdE+59OIjt0HeKdjW7O7
uss189LPjnTaZ9SPmN13iTSA8lLVb+ZGbO/4h0nXv2dIVProWETge0SovweVNDkZYhY91RGpWvsA
BeJrh4MPIv+K675T65/ovLfB2d8nNqBD2BMAEgkgdoDcuk2X/jaEDWm+K71tM/E85fI62krFvAmK
Fy2n+cC2IpvjsNFvgGbme+rdPxnH/9ePZwAAXYzREZPKd135HHhMmAe2EqbSyJfm1oBxMTrO8OkW
hvUaijH/XU0tyqlWjXeGbfz+7/HI+59/29gwH0HNzYVgPnubnvzt6zM+JYoVt9SRcU0bRFi4mMJQ
j52RP00pGI8+3YN2uanxENVTW/4pIfr9WOI2BWE/Q7EjmEpbzrsL0FFNmFDeN3hhyMnRXOcXIqjM
zyFf/S7w5uWLy7v4D5N38Z6dcPupjILghXmsKynz//m1c7x5hLRKWPNG+crGRl3IkJxiC62qSswC
l0NeBMG1ENA1KnTfL7Al6j/Mf/516cHguX9xCmAYW8QG/vMzBKRpdSgCnKOkDG0vrgfV7WrqedEx
BMR+v/ago5oX2TvDzzrMzUeYKtN4+O/f/1+D47/f/xRVUE1gF7CH9RiSvbsSgFmaVgh04psGe8zk
dBm+m0OniZV0e728oFqx/HhgmuLePHLTb4tCXB0qYE3T/VQQzXhPMp9lPJVN2I6/9dRVmICV5+dX
3i6hjbeUxylawgkCzNLtVZplHRFfuSmRIznS47w1BpI+yh5VTGxMojKv+xqgp1172eoDIb9ediqA
WdWfsF847dstMM56CIoZ4wWh3nN+YgTcAb7wwFOdKn/WJJaRbTsf5pY4byzkOA6j1XAaU2MYdtvP
7N03kc6zVf/EOmpOZE+iHiSMT4iPTN8F3Q7UlOpa1mvm/mFI/q+9pC/YKwOQcW3YOK5vv7viJhra
zS81zjKwzsmKMOaQtQHp2b1FRik6kDu3atfL3NZt1FJcP0KTd49ld1udz5uKW7NrT/99F4h/3Qbs
wdi/BZAvyVNiNvDuHJj2rskNOHSHcAzgPGmcZsZlagpBCCKhfRaG1wVnJDLKPs7tcG/S2acwehgY
l/GINLBCX1cSKoYzqrbNPCLeEX3kLMw8fuKtHl8DbPP5acuYF6W6MfovPjEPiD3X1X0jtCwgKG/z
+8/G/1F3HkmSG9ua3kvPcQ1aDHoSACJ1ZUmWmMDIYhFaa6yo99Eb68+T991OIPAClpy9Ca1oZWUe
7nA/fvycX7RNltxPCQDgDKHc+hzm8hLcYtGVyae+VlGCndQCbAY6GQBe8mAmNQyp+vlZHFTABvt0
sB6ga+ARSfHD0D+MWjJV50xHXfaT3ZlhfUfW2cn0cMpIP0N0H6VTJyX2Y4r+IW7NHJGvar00GTjf
emqolfdB8b1SLOwx5k7veegi4NGcy4TqycmBCscLeaDy5CpdZwC5UNQueT+Tp1r3vH7odyM8vSQ+
ltxN/2yqDUabRVE3H/UEqD4sBmWY70yEgMzfcNdOfoRSooGdAp5hfgn5UPgpltrvrWT01UM7UX3x
owi9NhCwOPqdi4XuCgDpFlhupJbLcs5Al8Xvxq4ZeR+3i/1ZH/TZcNMqXD62HKzCLRERMb2E1CA6
54FEUc0ysFrjOdc7cIgTaApgGeiF0SZ0hnfGkDilh0wDBXP0IRufr7AEHhzDOT23ht3/XmWhjk8H
kiv3kxKCie2jpD3jzZiYLkkcU4j6yATANKLXCT4AczcnyBXJb5GVj5+HBImb+1LO2eaY0WIQiDdP
Of5E7xTwPuZ3C9rMqK12SPPQB5O0x7DBYx49olZirNDMboCv2vP7Km1lvDAlq/3Gi4w8GOQLQLg2
VaPpOWyd2vyo9GV2D5ZJAThum1kEbSfub8A8lco5UNIwuimkSTEeYAIy6RiRuPgdggbBN6juaKA7
qa03SDKgRpU3SvBLjzr4UNk8ghcbUW28xzzbau9nqQHJJJnF+Fuetr11ohAs9weX2DZTQuCQtNcQ
5jfCPEXbQAlQPK/kKF5C1LUQxwsnp/mwNLi8kM0sdwUb7Y1tXDEeaYIQ9eJ7KNbmviIX7ftBZTwt
l7RP6Bf/RMcH2CmAkz8ioxn/uB6TLnq4jIdUtu1gHAFsAQ3W9f1oSU6VIRIDG84y4M1YzfQchc65
gQf5PclRlkHUasgeemcoT0486sqpc9Tphla7/V01w99TSy54H5sYVy4WErNoR+MWVQRjHHgOQDmX
dKh8TKuheIygRcM3jfWv1+ew7bqLKTADVbXpvCi2vImqPM+CqE9R3QsnZF8gGyhnC16Uh8s5JddQ
RRBNpgr42MNKuLk+tCranq8vduA4GDPgekTj30GLbdOMLcseWGQfmOcihnEDejFFILcdCxhkgWz0
zjueXOqn2GzV5dyaGKHfSmOyfJu62ug9tUME3CVlRNip5YUNT0/r1VuemDAbUN9afpqZGfwIgdZ2
nwCzwr6G3ONEZ9voQTKHtSI9VbHlIJpD8Wk4XZ/bxc6nA8DKAhkhAGF8t7lBpWIIwqIcKrjJc+KZ
FHv+CrGy9hQFmikwdCnxrg+obfNF4f0iJOyBoJEukjCv92KI0iDiQ2F9M84yJe8gxGzG7nM06uBd
cg3ozRg/WNQi8hs1bEz1lJBVaR70H6335S5OZ1cvZdglaHM4NHXMJv+taDO9A34QwxjgMQYL2Ypw
H4b0PCNYkffTl1Ct4/AOHBGV+riM3IwnsXwLly/nwYqF2l0KgONnxdPQH0XrmNjb/vYy8ze5lT1X
v4pPXfPrV/f0e/U/wmmMR9wVp7H+//6fP3+tfcb4B3/7jKn6v0jPwBIglUm/lLzjP1Z78r84SgqN
ZB6MGDFhmvdfPmOm8y/Z4KZHvJ23CK1cNmSL1GP0v/+XYQifMSSkbTQh8U4E2/RfFmjv/z6teBT+
t+Lo23gifgAoLt4svFaBj23OdJ9pEV09R3elSnD9qt76gD9269nQjh5STOz/TOouOrcy/g4HZ06c
qdfhRAxNJOPdBHwMCNXmnUybtHbatDJcq0Fni45v9RRDkfNsxGruX32Of8/6tQT8/lCUb22bxWRB
14eNPDVS1KWAHDzqtZenEwoLdVWjsAjs+PpQ2yApZuWQ9JqqeH7yCFsPpYT0OTVaDgDMUSoaewOG
MKZKB9rae5+NUoYudDB5PmwNEtF8C5MAX3W3WkznttPmAOymXN3jOlHTrLC5wKa2weiqTyiJX5/h
9n39MkNQBhRo0RNn265nSMpsZkkC07qWQK5CrmkKLNQQwAOAhYwVVV83GOHCXh917xOi+wmVj6o9
tqyb3eJkYzU21JhcVFBmlzrd5NZ9XCBAmbZ314cSn2izMVVyEtPCy4Tj+RK6X1Uw7E6hngpJzK0F
dg8urBndJEtafzCbdPJ0FX0s2tyBD4dqegqqVvOvj7+zhdg4Ih4AfRb4rPUCF3GE7lHGx0W3M3lQ
S6czXT5md+T2ur30+JCMY7x4zGJRsfXuIH+cnDDBRB3FleWu6sA8SLbZPlZF1EDHjuzb6/Pa+YQq
mESZQ6jj/ra1G7AlpED7xOIpLSvarRmCtJhnc/5Ca+BIynJ3KJtSB3cseo32JpPNdFVG2Cc3KAbX
P7Omsm5CO+s+YBRzJNC7t1k0BkLGFXIGH2z9sWCjOS3EExaRB5pvaYmCBioIkCe46O3nfALt445G
Ff0mA5l+RPc4966v6s5xpOCiUGs0DYHF3OwWSyqURFIjA/UPVfrsBH3sWgiW34EQ56kzO7A6VauQ
D47jTgBiiwIgpN5AFu9sgkA5zVQPVBa4RGrlVGNq4ua2ZpCWjtJ9Cn3qpm8c41z1cfPX9fnufVrM
IokBCsbIGGSuF3zWE4i5na27Zp9+xRsRv/QsNTyoOeY/mSOJLjkaGEC60euRlBYaOU8y3e1MXm5d
jaTrgOrtX1U7mE85hZP3gOEdOG2VjjrWm2dJ9NFMNF2B8tovLuKvYhAUsySUK/pEdLyz21aN8ZyC
uCmUTaKDY3lhE0McQFTcwrzHoM5lbuNdC/AwVWTGChtIDE6N7CNIgP7MVYoxxJw9ZkGs0iKszU9a
XtJRSKw/JYAKB2H3ooT68jtYZ3CeRAfajuv1poQ/APLnd0QaSAFeo18Gq3B8NF+oE1cU65PIAC3h
JD8SbHPOUi//ur7oOwGRFA1RR9WGkH8BaYa3iGIBPk5uS88J4yIjfQD5FNFyRLMcUlR0sMF2tjLU
GjzvZJEgas5mwlWxIKliUFtE26U+y5AtPPQqYj+UpSNKxU6YAu7LcbWMl4RP/JRX+2kZpEY2glx3
UWoAvGANtnrSlXn8ZI59cxfkhnlbW0P1y6rG7LkZ0KO7vrQ7U8WPDLVFDQULMOqbMGnSao0U3OZd
WH6BN5Ann4CJNvcGBIqDgLgzVZyWyIsdgZ0ljV5Ptaq6oZDRMXXBPsvPs67FyGEO1SkZo/ZMXUkF
xgLnC7FHcEKA8vzrM925vV8Pb26iBpLdUljOwFFaIJ4epzg91+1cHkxyvVVfMnVwLIpAMFj8n7HZ
OrI5jxXONuggZMBaNChOXy0r1LwSlIwfUKs+QHuuv9+/x9NEd4O3Kqu6GU+TkBwaUcr07T5tgPWM
4W0axbkLjufoall/v5ehbDSDeI1T4QDyvbnQZCxJZATrOl9Gxh1EVRqecRn+Pa304IysufKAUkkJ
ta8P0eaM9INouL5O/z06Fxu9C5NH1guV79VBkXpFbmPxjAb82RGJZu2UqmZ738t4EsbZqPiN0Wrv
r++ZvUHFA5FdC8z9gkGi9KE0q0rSoFmFgUNWjJkvt3riO2hy/GUhIP7BWvrx4JOur/CXmQLSh8nA
JSpTEtvkSEGSJTbKB40v1cZyohxg3MbVjApJvVhUwpBqBJOm9udwqbSDRd7ZvQ4nU1YgUwGlVsVP
e7XIfQAsNMe70887qmYdUn2PXQVNRR4sxadULt9dX9+9qVK7ErmgaAWbm2zFotCbqCpivED1kPOC
ZXFvIX8Hgt00H7Myq4GfaMhiVGmnHsT43anCoOStRi5KjWk9VfCkuRVEfNrZGpMHxJ/gY3fdJFDH
Fii66WhpX/oq///18vdnxWSM4IYfCwF/E/7kQTXpi+iNX1UaIkc5jESAPQtkQnpdX0rLrG0X5SNU
nRfdiX5Fhe28T3AuudNwHoNbPVrZwdfeJBh//yTqu1QYBE+Iesd6DVKJlhTQmAYo3/iF82WfHVSu
vDAxEMFBNwoqvGo+JqEG+V1uUCYYR+0ME/vIAHoniGEWSBH2pQZM4rr+HSrdsaXJjRZkpTW/jwsk
16Yh+T1IWuvAeWZ9Cfw9Y/hxFHVMXSaf2Hx1ySnkaBySzs9Dy3nS0Qy6GYKq+3Z9W+/tLazbNE1U
iMQLZD0fhUsums2y851GyRGPcLIzyknKF7k3e2+Si+RtWem/p4WFnkmYomy5dazogqi2YhlG0tRk
xRmZ9gnNLQ1QuIay4NvnZpIXUe3mmcpeXs+t1sJiTnq99YF+134lW8XtAsYe5eQehau5q8/Xx9vb
Gya1NjofVIicrVVjK2T9S1DRft0M47m3jO62EiJs9MSO3Ev3ohEJnwlIxGR/qJvAq08yhZMowh+z
FBg4Yyk+l3TbnjM9VIVUHNofyCSjjzIFR4TqjQvX318QK0SokXjeUjraHMWlAiQzm+hn2blp37XO
goRFjFzqbA3dGahT/zme2+DnHKN1F2WLg01PSDlZ6koE7yLQ9M+owrRuPgH6ezAzlY6yLkXBna6g
qW5m1mwf3FI72QDvL8NwTHYDJ2oTugO1DWrVgRAxIvX1hHffIxwIBfFNdDSncOqf5VjSfo/bGVpE
MTlHoUtlm62jKW0nal0WrAZS1+22yIxkpoYZELqiFHGmiPaHP9S4kHuxhIg+eDtQ9ieq6M7vVSOZ
Xtv3XXuy9cS+cbKi+ZIYi/bb9Z26eSeJb8jlyZNbZPOkC1vqrV5V9dBZaeUHNhpTVtTbpyixuns5
QBABSpZ0GrEdBYClZvaHvGnnD3MVm9+v/4rLTSxucJOVoXpLCrFJcwe90kbgGZQ8DAux6DqFZAor
6UZte+m+Lkv7dskQRlXmpjg4qbvz57EEqIByCzxxERZfZQ84zQaW3ksM7VjmbYXx1Q3Xlqzd1FVY
/WVJi3nXmiNoESeoIl8bTPVZwTT+y/UFuAwYMFBlwjvdEQMTtE3wjaxAWcoCbX64TpanZyrdwklJ
nq25nO/+yVBEUkdQXrXtJuQwl2UXMBRiOd0fjdQg/dQ2sOs4lObBedv7rphik3zTElAsa3PexjQ1
tESD8Qj7rQVNIeVS55qipd8gePTTjpviR2C1ADjV2mkO45PYNpvzJnAjRGJ6nBBTxXl89W0nSCSo
JkZIDaWR+hCYkQ15MJTdNuoWX5bD6sFpsIcMERCFRdVgu1EoB3AasX22P8Hm4UHd5eVm3WQJsL5q
q1OzysfLoEAAdEB1ZYlMFZalXN4qWfr2FBEes0lTh/WmR7F9sA4zolK2jtB9gtnYLR6XCAa2k4G3
KjqYD3GoAGS9vqEu3xsvzGnbEmEVoYXNRw4QtaFnDTRjoMiE3GQSPWHjZVGua9ERRCcIdFWa/oNz
i4wFd57OuLzvNnfPUFaIqw9piV5zF9xomZECF27D82QANACNYt1jQSm0HUJsb5OyS9+ZXTT+eX3q
O8eWa4/GKyVb2glb2nprq4XThl3pN/qg/DErQ34DTSI/o4zVHESInY3EZU0n6KUlRK9mvZcXWaHo
IjX4L0Bz/NWqTnGPDOd0QjMJJac2WeqDz7oXGUXCyRtH1HqAWq5HbDMswGYbxwdqwYOBdVcX5HD6
0s+BIQXzSc704UdNRK38mFrQTWuYQedpYWBl/ptXWRPVJvtvPJqzOUP8zSBlRlz7RHDsOTKnoRc2
6QqSXjU1xuuD7a4z4gvcNJTSuJDWs15sREzBJtR+OnfGU5/nyKaZo4E1iPRHqk7Owc0nPtsmPkCy
FVA7jQMLhX493GQtQTyUzK0slPl2HIwADo9ufbg+qZ04TGWHMcTrnCr3ZlIJUr2xMYNzR9RIA1Ok
pUjyx627WKRlQKn5u1MyQYy5Wewo+Qc7lzSY4EADSiiLrKdYaGaD7qlF3q0FLWLM8eAOCN1MUKwm
5caMSuAf16e78w1JI0Qzk3I7m3c73W6wSgSdqC9ZeX+K5iRDPT1FV2LITOsDxnHFzfUBd+IAJxKg
k5AVMGR9c9FkAzSNHNEsv7Li6S5PHftdhzjDxwqLom/Xh9qbm3j5cqOwPVnX9WpqVatUEvQQukNF
6lY1MmlFkEsPSmzDwDLL4iBdEKd8s0F1y1FAAuukiuh8rcfjO1nAZxDCUJOoghDJeeBBOlt4HuE2
15nl+NgoTcn90gWTv8yzdVDO2v8BNi8bKobsoc2EjQHJtMngB6AZW/xogqx/VCE9Qsru88cKoN0J
jaHw1BdW+S1p1K9vX24bJIOBLrhGlrIZPemzRB57zADJLrBPDOw6OrVAh9xhUKd74nx+sJUuSy6i
rYnUtcAx8AdbrMerpMXKKbIZRuYgdZ5at/iPkaBgL+LJ0vS5SHB1GaIeG/UF2wRA38lvMzLkeAs6
eMZK9vDW0gM/hpYuelkynreQANY/RsZqpHf0zvHieuyeGrytvNkO9PP1Rb4IgozCU1FYDJGv8W5e
jxJgozmnI/JTmoVYBLypBZZIc9SaEp9qtZNVlZQXmBQNYfrw22ukZI7AA1WEy/EDONny9LPJA+tG
aaBv4BYb3l6f1EVMUAG1UUnhDgF2g2P5elIQ2Qhtpgx91AmL7yOn44s9t5Y71vFRb3FnKBI9nXYt
qbYMUmQ9lIOJJ5W3WfXqIFxm9CbjvjtpSQhlYCr1OfGvz+xyIflMhujYOrB2aVWvhzMauAEAGjWv
mc0/pDwYfGOcqzP2gvRA8lE6WMiLAMBIggdBekkphSi0Hk5J51BbrEml8RJFXlyY9bskKbpneTSG
Jxn5knuwPwgeBG203A5NI+lHR1KMsN45zJXPaADzBPIpoFWrI1mVlRELPdCBINu6oRIIU5Rg0r9G
g41qM7YM2lcQ3FCbSwxfUvBAyUw+PCl5dNLSBrb29S8gLrCLH8SbSkE1ixro9r4ZK2RYlSzHnQ8v
kh92hcsRKLv6vRpmH2eknj8BJOl+YQ9jvLUATRQ2+fqgyfCNBt64XgkUOlqJ3rXsZWU836P1C8Va
DjvUe9ElAcJuHsSfnW9PbYICBd0Th87mZjwHzcJ+6nGypZpG3aTWOjKVsXUynCiKwnxyylivH8Fj
I//hxAH9lUFWKexdX+6d88WvAP+h0a9Ce3FzlGcFJkZBYPbUeU7uyhoXj0qeHZ+D3R0MdZl1CxAN
tztflsI71956hTHxVZpQKIlr9OT8BJUDfyzT4WEe9OIMzyY6YbtQ+MsyIjY+QHVFeLd9+1cmIcXg
wBGYrItVHzAsxOxHgyptKfVdGSigPgLkzlGCrvwR4eiDgLLzlQXRS3eEFp7IvNdzriqra5cSzmXO
gwO2dFQ/KVIt3bd2IaEBWuSjnyJz+Al0yDS6QRDaR/7JOyENqILIcihGU5nbVFGTIKaQigmYRzUs
vVflDhp80C5fCnjdv8aSbXawxHtT5oFBWYIajAKVcD3lENCbkxD16NHndvIxDbXoHuB6aiBDbdSN
SwvIrk9FmeMd3y6K8h4mVP/j+rbe+Q28OLg4QA0jVbDVtYsSA3yAHcloaSzJWcZgmBJNk5k3FVKn
uBIaVvMpq9TgplaHxUWC8h9ckeQWOosOye5yEfQsacAkNos3jj2Y5F5JT6UCQRzDhPHgWbeTVung
sWWBFiOGIWi0XvApHKDkVraOwj2Gql5aLZo/sv8f7agJTmGSWt9bpGw8O5Ls2zQjwpBeKca7ubEg
GRtddKB5eBnCuck06o1wJEgStiXPmfIe0sO14aHqiV58bE7YeugNAndLdl/gX4iwczPcUJo+WorL
bItaFMVe7jR6aPAN1iuRIk1hTM6EDQyS/re4+gz3WCrqByjZyxNF5iMAx2J3wcrYxLF4prGNC5Dh
cbQQnwhr9SapI93D9VtHI58gchA5L4M0w5GtQhek64IB1HpaUtSCc8bNGdvMNPeKYFp8TWvjE1+6
Ol8/OLtD0Sd7YQHDTt2s4Jj1toRjr+lxByuu3ducGxxT4G1bR6FxdxlJOghKjgZeYjOrJWxiSYkC
w0MR5HHqk/Aca5nmD/Dd3CpGcuH6zPZ2pWDsWLy0UP7aEglkVRoXU+Fhp2KL8RkoMNRusNRup7bJ
x2pBCTFXtOCmNJESuT7y7kQtqltCa4xH+2ZNFx3lJ20YWdMYP9mhwsV0goP+VHRtdku75KgZszse
7RgZutALXWO9XRQbMaKQypeHKsp4a5lj/tkJDZ50WVDcmXF1RE+6DLaU0sRhB88DJWIrPojYBK4J
KeONaIfAwhB+cLPRPI5Lrp9DJzVPUo/4lo0M7V0Hrepgy+5Nl74nhS3iPaWRzXHspirX0ozlVasZ
1ZDA0G4AM4Wu1mHRsUzhUXdcfK51hgrvVTYh98DcBXuz2bfVPKZ6ODSmlwZJ85TRwv4ktaZGytgF
ntZ21jk0w6O0eHdQXnEmhUAa8tsyF0ad1IHt0vTAWur3ToiGTgRTzq/Qab6dpQF+TNWpByu792Et
XpQ813nwQXXbbKQp0Zx6LAyvRXu7cXv8Ys4tiBT9pESD+Rcsz3xAJyxOgcbEBUpwjRV9fvvZAfon
0J08AC/a2100j0sXqYYnBx00aIjNEKWxE6ykpfP6vjt6EO1tJkpQPMYEOZ8H9XrKzmRnWU5F0ZNU
bf4p54lyBudZflfA1GvwGcv0j+sT3Am4VLwoEojyAHQx8YNe1UTSTEaPrse9aGzRK+ujOT7jnNP6
yOX9vD7SztSoEmiAdKn4cJFs9m3SpQi+lIvlVQCskav4Hf5b7MdxkrtJbR4173dGA20N1pqsBMjW
Cxf71bzKFPuDBT1LT+41SlgalQir1xSvTjHIaZHtPkg6LscjAkGOQWtXlAucTZqLWFiUm1Ic+tOM
CZnFBe2OiH+4OVbe7oS4yEES8MKFWYcBE6wOnV3ye54zF0K32WAjYsKDoSlm9SeiTvZPTD7zD/k4
yO/wAdR/5Aifv4+iJLyLK+wH8XqHpifn8fjIW0CmtVAIT4XA/koCyzP3+tcWX3P783jhIK+BgI/N
l1jvK0eT6IgXUeCZambecjIrV52z8e76KHurzknRif1c5OT861HacphgYcyBFycjMrBtieZfbn3O
Lae9w9HhYAdfBkGacFwwiCVYCpAh8Wte7SmNbh+ZYytsqdrBVQGVIxVaov8fFtM5Miw0z6PiCEF6
eUCpBJE38JWFuv8WWKFrSZtE5hL6upxh17PkkZukoX4mzThq0OzMTydrJkUBByfqa+v5lYOzAB1t
eRtn0XTfhZZ10k0sj/HHhn89yvXDUjpHN8vO/FBwUAg/0CIEFHg9aDJFE302MwZkZwBtkfPeDUer
/5R3XXfQMb68T4AA0AriFUrBFej6eijHRl2pD9XIH8wudrOhN854deTflRwFJ3zIFA0b6KCr0RHs
2qfGgFJ+fbvuHVqDWxt8Cq9D/rA5FbwGTSyiitjHQ6n8VZlD8zyOS5+5g2FIN/wY4yz3OiDAyVab
n3JflLiYoz6J/Ci8067j+nFGvf8yh5gZ1UBuDpLUlyx0c2wNiiTAajm5SBFufmCZZVoQIkKL4+uM
jl2joPkYq5X0nMSGnLjtiFV6POXq+2VUq3fwLuanoEgir4LV9hUzrfnZQXMUrAUo1QlZE3xqCsQP
VCkqvquGpKlIZml0NGtpOlpb8fU2P130waBGiJq3am1OZ6UD9MmDLvJ7ufhUVnJ2h7VYJEhTGMZa
oIKivO1Qsq1UVKDT7kbiooWq0NvvMrRncCui3Xr9c19EJ+IfzELagvTT+a94EryKFwI2hlv4ouMR
ZUV3YZG2aNYipPM+RcbuI16W+fntA3KEuBToY4mCz3rAoCuQWp4k3aUir9+qUavdV706eVZWlHfV
EKU318e7OLsw3xgGxC5FNZMYvB7PqpdeN/Abc/VY2NhCXgGkACphGe3Juz7UzlqSXTMK5ARECLak
dhJhKRmMAu/eESOwU0v16C9nKbNPTi6NXlE67cGAO3NzUOch7tJ5FET69dwknmVtXtU67uVIk0HV
yjxkeuG16H3/8frcLuISI3DqKAqinIImlYjLr/aJ1iUo7jSQLjCFBFax8KpW5iJD5MTCGcJGkA1z
l/JjpCJ6gZvnEcD8EvfL+BYK/Twp2KhAzNfjR1JA9ddMIH1A6/EMtQ8fnAXVQ83o2o+IcGkIC+Zt
0J5jZVQ+oxA9P6VWVd+GaTC615dCDLU6xOKnAOeBVEmBg672+qdU4B8UK4T/EqoOdgyIr3hFW7Rv
P5gkDWwlG5kxuo+bKCfX0aAGVqm7IPqHM3J7FYZ8PXjAasDBvdSOnoi7s+LNJnic7KgtFXeGIoLE
Z6+j9lqpSDOHxWOPHvPB2l1c32LteDwIkBtRcJuCKiM9t2zE3po4G/wpBBuwUu0Qlk1pmkgumHn9
/Szb1gHHee9kCh4Paus21LCtQUFCFqhgt6y5sdKZ31q1yBFnMiv5vOi1kvid1hwVifZH5KxQ5KOy
vcXZNWo9oP0uzPKGRdhRQYaYoxFmI67rqMxgNf7WTalxF/Ioo6IM+2Pb3sSOEcfVgvHUXpXQS7O7
O9qNxkHwvvx8jEKPEaSKQwK25dOgDhFG1KrhQy1h+qw2duJrjTO/G6s+A7k5S7hzl3JrHAAJLxeT
7AsfUZ2jQPwxN2eB5xCHuucs6DAKb/ugSW51ebR9FHblBwN/r4NpXtTBiOKKTqkG9TBu6xcjhVfB
js577lStA3i60wtft6birndQicXqkLQooHhaGnZ7KnP9iNu2E+cYWuiyiE8JVG8TXOZQl0bw1Jpr
qCmaox3W0Jgoqn7TWrk3g00+hQpWUQhwjJ6RIxwpmZL2UcZE6CD+XN4tmsyhIOeF/0G6vQm43QDi
1UyIcpIypH5Q12jpKJ2FPNF8lF7vfV72FfV5Ujo0HDZDtXGIhH6AcETYd4ZnVdrkNsos3eIYgJFh
i9Hf9bOyO57B2grOsXihrgN4m2nKCGaU7cTG8kMpZwEx4X3s+aqQZNv54B28t5SARziZBpikC4uZ
3hxN3g3oOKS23J8UOcm8Gd1Sv1fUo+b8ZRRHcEYEcaruGBZt07kY+15TKxiqscLed8jmPK2w34yw
4nyAXaCSSB5LmVhM+NX5CMc5jIIar8gRmu8pwKf7FOlz4DZB8oc1WMpBbNuLOoCQwFjRKWIRxfd8
NdzS5RFSoHyvdkoUrKEKyZUwGbkvrSL0ByV0/ClTjqiDe4NyUaFNJCgjtKfWgyrVTCfY6nQ31mfc
pWtV759UeG5/EDSMJ2kw0b+dUnn6dn1v7oUeGMNkFlyT0LbFz3o11ypajHZC3d9t4jLzc1RhbxTJ
cT7z0q14shSOh8Ts+KFCDeDgcbJ3KijVktdwSSIptPmo2tQWpYkcr4ujVH1u9a4+xbjM3zhhhwM8
7hHe9Zm+sOvXeRQwHB3uAY0U7i57k70WmSGnphxyDFtnjE5qWJhQJcPe/tPhIkFdOAZuBawpMHPP
1EJDPs15XLyTp6H8pvCim046Mmr6SZsKJfTLqbJ4P8WIxJ6mvhyGkxNlI4LGYPK+trGp/IUtethh
eK7m7S1Af1yT5LqoBndW6qU7Id2bfrRjBcMtegAgN4xk6QtMMIbqragG8hCoQcDZCAekW5vt3JXR
Ug4Ln7ieoAdFqWmeNCfrfEzGYYnWPfL5jlm7COghytUVR3ChjYMknA/GpzyvG6j0cKa2p9fRWqcy
8IpF8EWOv88aOumn3Gzkn2OGoKvbowT4qVPAoqKqnxbNCcV/9TNWVZiULl2sf8O7MaRVHjU1wo9d
H7w34r7GHZ3yNoDkJqsX9PzQww9zox5OIf0X+EdRTt3g+gbaCav0h8E7vWgb8CpYHxV0CzF+QCLR
tSR98hRnzj6NE65AvMBn/+1DQdrhzuB8APTeBAMt66tKSXV8AWpgl3w/+jVKu3BjZN1BkXYn7gh+
0H+G2lyGhV5Zio7Qv2sYPb5KapV9W8Sr6MQDMMpOXVFPt/hrLweLuTusIepOPJZVcrv1Yup6iJpK
zAwzunDZqamMBsN47EjwfKj66pvjxJIf6I19MO7OR6SFqioouUDJItlYj4u9STFF/B5XbrQcR9K4
PlWdXT8Gqvzz+jcUx2oTbripKACQ0wlU4ybcVHVZTFaRopAwjtmvrJqss6PXDf6fcVY/4DcrHQTU
nbt4NeAmzZgQgSvCnmQ5ajP504Aezg/ks82DMLq7gGhEUUkha8Q2cL2AOsLIY6ZWqHsoYQ2Mu3Y+
9qVa3MdlcMSW2hsKkz66XAIGBiJuPVQyTTFHmvpGr4TdM7bno6/HLbSprPjz+rfa2Y3kFXRE6OXx
TtwCT4ccbyU1CnjNzA0IKOQszpKN9jR6iOFNmtTKx3nKje/XB937XmDbxOagu8UjeD29GIsMqxz4
XhmGoa4cDzYq8KDmr4+yt4i8r0koKPTyzTbfi5ppb+K9IDQdGvV72BS/KuxMPpp1erDf9wZiKiQp
6E9R1tp8Lc0aAKgOk+aW0RA/lUbNdaKGYeUtSyAd9Dh2x4LoJB5pAHi3Rb1KiEZkDhxop3dqD426
+URhI7ubskDzrq/f3lcimUbZRYP+TeNm/ZWiWRmRfiY+Km0yYTOPKKrVBW9GOlLAE9xdGNesEnt+
PYqmjqWdJDMTSrpv89TXPqWKBcsocs8G//iDTbE7KVEQJW8Xz87NpEzJmfUK5zI3pj76WGCUF7kB
JkKyd33x9s4VRP7/jCO+46vsUtw6MNcZRxuhaKHQWZ1Uve6BATnLOa1m+x5h+/6364PuBV74f8BY
gA0j1LAZFFYLIrjYlLlaC9/0FARt/HWI5+5cR5b1lHV2edTD2FtO3idUe5CyJoUXv+jVNLEObJNe
ZutHSW54mVFghx7K6sGzbn8UdomgtyAEu7m6ZpwnRtVsKfHkQ3fv1Al4fTWd3Ourt/fJBLlMpnBG
4eqi4YUfSx53quYCaYofUZ9BpDiLG6+Y8UKRAvthdIK/rg95OTFKLSrVHdCQJpJCoha8Wr5OrbCN
IRfgqeA5RmV+VAbN/nx9lMuXjijoIJAKO1PUWDaBsM0HNYqg2kIlsbKbqDJ1jMva5gNOXZUbAno9
0cc0AUEmR9rEl0vKyAQhCspEK1hj6/mhkk1vvWF+RW4NT5qkxV9BNfcPZVejXxRm7VlaDPugsXcZ
IqkkidKjQNTCxBKL/mpRKW+2WcTpg381YugoGbjupapym+NDent9ZfeHAtQJReilaLYeyphLhTYX
UIko7DGFsuraTZxB9ZcpP1JxuDzb+GihSgE9D/9mTsF6qA5jhsZcONvp0NeuAOZ5ZpRGiL3G6Ze0
z6WDQu7e1hRhRHAhSUC2+OgYjxB5DHm78LoKXfqX460c2frBt9rbICAyqEi9VGy2ta+kQQgP2iFY
E6eN3/H2HW+QH05ceRnxp45r24Mzd2TPujM1ekYIiiC6z87cYoIBUjodVGw2iBSOD5maRb4zEF3e
vDd4ctq06+lC0vfbJDl6bZl5lzFKn89Aba0iOsW62T4j9pW++SVDgiNqJ/xbyqjbzttIBWowcw64
mmBtSocGC8IIKwFnqUpX0YvenYzwiI68s/dNGvWiS8UWuWj3qdgQzyMkaBy8suE3GlnFVzAQuRdn
beZdX0oRJtYPCsGPBWdBX4pu5hbDiyw97dllRgPMnsf3ejLizdeBA810XtFZXY0uhPf8fgqj/KMd
qUdijZczhRJBwiDTmcEbw9ikKBkGiLIzW4Dz8XH8YZuBXGPW1Of+Us7hkV/97mCiZMHHNKFbb94y
+bhMcr/grWPXaHbV8aw/Nsts3vA8VW6uL+slBwL5GR01dyjz1EwRZ1jHlEKyVMwv59yLRtw6YszS
cBpTM9/BYOIh7Kb00ZjQP5oiAyKwND3qg928v/4bLs8i49KjEjcTwjFbiAEYGsnUFoRw0OCd7uRY
qfwwXqLzPxhF3K9kmeR8ulj0V1cCz/AUKVE790a1725jUlswFJp+cOIvQ7RITiDQiNoes1LXo2hd
M0lpQQ1Na6lxa/Ey3KndEN7H5jjnJ1w/24MPuLd4xC8K0bCELrHfod4ikAxwwFtqrfnYKan5NFR2
e3DJ7U3LAv0BUkUVupabxcsT3hflEhWg5VL9Npqg/GdLiYGYPOWnTgmPxru8E1jBV+Ntbrq5pJMM
N6XwrFl6ykBDfaUEO9/GRokN6GL/6JzIOSggXEwRLjENLwGfo1gHaG/95eSg6Ks8ROV1Uhv9NCS9
44661dzqAneuxOURaP/ikDMehADKTzZqoTzz1+Nhy760XTKwU6QIw42motujAWTgV3YHsXNjAEAR
UoyFHfnLJoE0vcn+JsJjiYBv7rXNMDuuPk7hN/bS9Gwt/YBsHX5sdNpw5Jhz/FTqytF+l+NEzU9N
KieP3RKpXxZsV/4fZ+e1K7nNbOEnEqAcbtXq7h0mB4/tG2GclLMoiXr683Eu/jOtLbSwB7ANA4an
miJZrLBqrTelzKHCLcqKAtIyAS626+o7VB/8/qpqvpHJDw+G28uPFLAn6NqsDs3gpj9oUO5+OXwW
XRdeV1qkt1+ubqF3XrhOUVYt7ptZ98TZmchw/GE4qiq9OIfqw2EGEIZiF92iD8TiWctMvo3WsPzT
mf36+xxX8lrnYwpmvhvy6WSX2RHr3Z5VhQVj/pG/X0z+oYAqG9da0FbTDHkO1qVl+sHRwhienEs1
ajogffNICGvvq1IhYfKY+WCgfhvPtaLgHHeuVpLBQULW56aMBog3KRDWRzDuXVN0eUCVwSNITne7
gfM6SC8BFhCNYL/QbXK6U5HNcZRS936tP2YDYdOD2B1ggKo23ZpK/WS2Zx8pyHGu/KtHKy2aEDM8
ayj7Xaygin+7/8q8fE+VQUCLNgMI8EBsMRfaonp5AFYiY0nyPjTsJlC6luWT6LXmDQLMw7O2oOZs
5EXzD3VQ8+zpeXPwou4cIKwA+GByjbbDlrAlqMAJNjU6QMOUeVGfWYj2LHYbOnMm3wVx0MGNbtcH
Rnd2FddJPEg9nYdvi2kZqpFxRaSQI/gLs3Ocx/OX1UAZtFuAR9z/yrumKEqB2GS6g7jsdle7mkFl
OWMq6fXkOgxlcpl8U7wbnL58vbMBp6MYRdWw04vOfFZZk23VGqamLgibePUvWtctp6buj0ocL0Jc
oh9FZAeoV0lvbce4kipX4KS4gPilCiI9KZxrC0f5yZmC4G/X6Rbar9Cm9gqmAJXUUUq091GBZSuC
LtIIihGbj0pEhHBrUkaIAJbhJDRYW1s0gI02FgfFnJ23FkApaAfVGsAJbDz46uUpUqCijFZr0pkf
69vPZbwigx339YOBCuf1/nnZuw9US4n+XPAslFtul2YJCiNusZRRkZjtU+U5cMC0Zn2B54f2mYGg
cZ7m3YHrUYu4yVjUdv5kdPPoZrJapx4GzWiJLVi3RFXKz0xyu9emLjz0Wqz0EhQekmmLbRZ/3F/w
rm1KWAAuePsBSN4u2DcWOSLQRLqyjNbzWutjSGTonPTBSk99Lb4jk2Y8icU9guvtHSLKxYoKF7ZW
QCa3hgNZ176WZWWkjysab+S9Xxm9TU64qyMA6K4porUfzyQw+E2WRDWrrFu9LhkoMD6uFdq9zeTN
p1Xo8UGFYs8SAqQMjjB8BO/DZlF8tMVmVq+IQNQh4j2s2nlegGPmi9dfXr9x5GIMvhPsgUPc3Iya
WmDu6rgb+EHrR1nlfRcGZfWp63rtarXMLPNIaqfU7Jev9y3vvVzUH2myYN5TAqC3W+dmZPLe7ODp
Vs2IzCC3Ll2vD48+On0n0S8yDb3M/zYhxdiHSNIhJEVd7SBU3buptMqZr8It8Gpv1i/jrFA1kyIa
7Tx4FGYKQ59dp6eurL8bPjzZ9G+OaNxepFBcVAUvoUVE3M/KbxfeZmaFmK7EZsbw52IP4iOEP/5B
MW3vSjKSAmeRqmMw8XlrZWTefkkHZLB6OGXe1zb76cslvvBa/unFTrueutFr30kXDouDj7r3sDCj
x0QXXRzesM0C53qCv6ivysiezL492WM2n5ehSB4cp+i/5WPrf/cDlJvD3q/kCaFAXTv4BXsOn+wR
ZnfF6UFUslm8KLoU5lE0wHjkTqTPQENSkUezTvUmr+2jkf+9G6teUKJ3QNRU82/tZaVL01TDnpM7
5cmXwRoZnZtf0qAvD27s3tIY/iHppzrEtd2YyntU/rLGIuwJMjMMGt9lkD8eHkq3lud5WO2Dc/Ry
afhXRd1Jq4zK4raH79q9saLrWETTMn9K+kE8jTqBZhm73Yf7HmHPEgAMtSg4kqgD337EUjF7IdBY
RFXeiuusc9mBx0+Xqp/sg/PxkjJA4Tz4ixa0eqa3fi8YaptCcEXEqmXLH+ZQTEiGigzGqX6Y18+S
Tt4/81IupyEQ2SVzHQG3WO2GJq2LSzXPzYE3fOmH+DGKHRWXyOzllpqu1DXPHtcCP6xl5Zemdubi
VDqD/eDOlKvCuGqHr4lAKfUgaNi1S4UFmmEffMG2tytMGv3jlBcR7Kd/L5qWnYEbeG+EQxmcbFtG
lXCsz6/fZ+Y2qBIo0r8XEHvkeC2lGl5E9myUTArOBdKEs/5WWuho/IIpXjUI8vAC5Em3R2qdRcIf
yjb3QBovjp+t3JjORcCkP9KdenkvkXXG36kXW0H6Ny5ngHjUETamZttswqlg0n2kXB2hLaw/gDYz
H1+/NPVqAa0BCwpe83ZpfeYKsy47bkvtvEf1vTnxltcXf0zXA0t7KyNR4HQohOaL90rWmeUzpVZQ
lMgUIRHDCmtXJeGSZcNnJMzrAwid+uW3gazChRA1M4ZBVrndNNuUieY1HvKKRtddJk8b3nd+b358
/fcD6qKo/tUk+7Yrb5gNNf6qzSOoTKeQyod7dgraXAKfc75vam9BP5tSju+nUnCd2WOdjpjym8J4
X4xxfoW9e/qFq0weRfMRED/z6psYfOEpNBJEb2AKK5bnoB79t3EPlagzLfFfXs2AczseNuN3zoaS
F1HcK/gtrvPt0pKhrnSe+yyig/ZPHFO6qVa0vGnIoNkVHwrP7nzJHwTbIEpJ+iGXuTUXQ0WF4CAC
vOjgDJchdZcPzEW9Tu9MlS/JJ1QhjGifZsX2APaBWdlon2eRqNqpD7U8bk4dbMJ/Lqm2vANdetSR
2Hn5GEagrkAkyk3b1sKg3vOxaKmzuPQnxr6ck5umXijzQ9KRPVM8eBQWqGfy+m3cVLv0RVKMbFgZ
V32E4MNwkTWPDZiRox7W3iOr6pjMURGrEO1uMiYrLZj1xulG5RzrIbIlxt9GjBZ6GGeKW6VUKjEo
E0TpEujXZK7ME/wn5bUWdX2aK1d8v38N95auoAg6x5TUatt6spk0nx2tz2Bk17L3xlrGb3F6MBTp
yRHwcedZ9WiP0qmkTakIEG/P6YDolVutbcZYKnhLy+t6ADgCqHWa9RMERUZ8bopgfXjtAnl9AAWA
MYJ3AE6zW6upSRvP1wsmrfosOJuL6BGtxiE4eZYfpKgv773FEDGYMCbf6QJvBR7A8XutXmRZVC1z
GWZDN51BqaHT0jDTHxjtEVfOy4sPZE9VVin2schtnsZMMNCwETb9de3Tb9R6qzOzgtr11R9QiV4p
jRvOKz7t9gOKYkFbmJsXLeNsRVWXdzBlDcjrIPwS3je1tyCmVknMYKx6SdU+19DN1YaWRETsGkg3
ZpJnyvzRfSvqNt8+pVigKszQOaeQ03y7IMhGaQtO6RLVEFJ91Psgv7gOrFM9ueG14H8LvUSrPw6d
PELE7BwQHnGqi0RDquW0SVOYMfeWAMXYiBcYGZcxEJfBGuS/9ZojFVEX8uDs79qjbPpjvIIrsIn0
EFyKB2fEXtxXEthUU54qXSSPgdnJq1syvXuwgS+vOMkDkR79V0NxxGyzlXaEXagiQkZ7Pr62DOrC
brqapziDbJ5mlf1kZSI/CFr2jDKZig8js4dibBNJTIVFZL4sS8SMfH02C+GdvQF9K8MV2hvXTJqP
GZpmB4HFS7+pAMH/b1R9+p/CF93swUgAgKAT6sanplv9Z5pQ86kfy+TT/fO6uz7CdJj9uRkvBpHH
ouznqeW8Ioor/zKMGc0MP9PqS2ZKLRoqjlLdeK8eGSMPZPqQK08tGl7XzVbaUAo1S1ouUeEwpELX
TUYLHOSMIOUB9T3Hf72bwR4hGuIBKpHf7GIr1gDBrHqJck92J0Kd8WzDQXmavdy73P+gOw6A1O4H
DSB9L96i272LY22YGtEu0UDv5nmFWeHcxxaDRnmeG8YDTDjaNTb0+m1jzfGB7R0XR3tPdcMow1AU
2ZwbGNVz0QXrzHs3fx7GQL5fOjv/cn+BO4cT/WTmjWFnItbYlkOImowa7dY5EqmlCBZFduV5b6Mi
k91BXrJzOJnwo2epHBuEA5twJsiKQjYB3tOv6c73xbRSkdTrp8qh31e2+YB0+lQeGN1ZH/QGlPCU
HzV4cG83UOraSmkmmyM3WIIwrUs9gmB9eMi9eQjvf0q1H7ePBfPbDIczlk75BU6FW1OuM8RGMDPi
z4nM/tQAwZ1sBqQ+UcWropzC/0FladceSE2QOICPqH7c2pMgLtq5Jx6ypeM/VeWSvU3LpGXIeEmq
v7pAVAcGXx5IFkhvVrG0kTRvO06Dn3bzYqxTZPQooyTdND5nzOMdvEQ7VuCdUwAjRQgEGcbtstJ0
LSyz00TEgWWeGRjEE+JE9YFT3vl4FG2YXwSKw6ncFozWyRqEwasaTak1W0TU83SN56T4pvUie16N
Pj6oAuwsS81HKXYI6lO8s7fLapy5yWjqiihobP3aepN2To8n61/eMcJWGhHQ4yg7W3Ty6ptFF7ir
iEZnyD4k/Rg/ab3M8MyzQTlZeB8gMekPdmzvW8I6QZgClZNKLW+XlmWaIF5xBJimyv8L5t/ylDAP
85BKuLbzaTkiuXl5p8nAqDsqik5mArYwzSHoGPZqqwkRqGo5m2nWPfU2B4bq7RHp486u0V8B2US9
jUnMLepHijxYh7HmyNdT99TllnEtUlKS+55jZ0HcYuBgXGJqiNsHbXVyrfcNFrTEZfnBzPvxnNsN
yoLpEbXqS0vgRcBYM0UPTMbe+gyaVak35g2xiK/37+1Bd74EVbWaYTZ3QXqwrJfDlGqI58cuQZWM
C968npBtTRmKeUsksrSZIACvFSx/zXwvhMyC9Gqly/IgkkpOV4eYBp4fmTnwR9W5Tgrb6k4ZxigS
/z2umjOcimBsvs6zlH9r/pB9kak9/U3cGgDU6+BBe5CUmK2wnE1rje5v0MtrxfAfBQb4MRRRxhYl
MjHMUFhJNkZZQr0mTJeq+VrQNkrCCoqSEGZ1Jq+C+eBeveQ7oEBJdYhBAuhZOfKbxyvA4w5V2o7R
xFTXtyVeNXiPJ2c1zq0QcrxmYnYvttLWvfQzE+eujK3/NK9v3XAtUjs4cGEv7znE2+SOCsIBsfpW
p3tJQf/PdBhgHB+y54FM+SyTsjxZUzE+F5mXHLw3e/boSYMaoTXOmVWX86fA2UbivTDykeCrcsxT
BTPuOeiYvE3BToYC1ayDN+HlZafMjQ45WQkO5sWDOky0VUoGIaPMyzqwDj03sC6OouU9K8pV0rGl
546rvl0V4p9AtAFjRlOdB9cG+dsLLan+4MS+vOiKikhRGvJgE49sgoNp7Y0mQVo2Skw/O1N36z/a
cVeEOnfw1egQZYoYFcZmGsFbDEEuAbKXQUf4j6YYatPV/GflIcRKSL48uHGT/Hb/Mu4tDW4KKJdg
u1Tc6LcfsNUri/El4uLWXvxTDy15Hpp1A1OZ5ZZ/v96WCkQ4fhTvKdnc2hq0VnBgIKiSg50+8/rF
Z4pPxdtJk/WRqtSOk+FAEKsqrSYChc26+mWp8QQJyZsu9AdtCbwwNtMmbAEhPXbSWU4mafr5/gJ3
YARQmBAcw0bNwwCy/HaFsdEtwagrH710ArRiln6uilmc0pr75UtHPEgYwh5N1OFOQ6evl0FOxu/3
f4SycRs5K+Qd9VswW1C0bqEMS5AE61qyo6ITcPbNinqEp2D2/7pvZ+/kEChD1aUm0mDIu12rX3qe
yGbswLyZRxUtxbBs/Rbd2HY5+K57vguiIezwzJKmbkzRS5CzJmOYzbiHYQ6V3KXN4THI/f7ZLebp
j/srU+dw8wWJKuGJUYGfBZTwdmXrUmRoxqo8tXYM9EIBa4osaLtwWlfjQY4wEqapCMLJWo941naO
rYrByEDwAKx4E/0B1DDMqi8IKZK1QEHcKuGLyIANWOao/U63sA4Xr12u9xe8s5U3Vjff1yoTua4z
NQcL8p+Hwi/ls5Eky6kNxBGhy/4CVSVacYdybG6/LYvWOl3i3xY9yS6L7UpQLQ3lDcFzjHT6/OwX
xpHYhfpDtxuqIKnAiumuO1vIpBc3C5QcBtR/hQ5TdNIn7+J5fT00m9eVpqQKrkgWttyk5TLrMMlm
vHhB8vtY5t6ncvXiS28J82js9Ef6u10RpT7q3sRSaCGqz/zTaw55QbyODWAZd/Cr905aiscpiW1Q
xFnzzlgW7Z9R9mNkDt7wBDF088mai3E94RyKT9m0ph/N2P0nSe34RLgx/EfDlRJs6cgo8BNx1HLc
23NG6cjT6H4j8bUph8bJDDVhy/NppquiloIdvOxBWOZmFj+Iyg7OtJysL/fP9EujlJjxgzremM7H
9qDN7uiMhefBXaW3mQw7v2g/6rXezSEF++yDsUrfeBSM+yQHL/jLy0Q5Rid7oySKDsQWxTBNFpAR
SfF3lK57WccueCa7L8N1iuNX+0VMqRk+KJ3pIm3pqt1Rj91lwVHlUquZ2/WmNtL62X3vaE03hMVg
udf7X3V3cSpPBBwCOGZLQq5rXQ9hi+BZHZ05yrLAvVSIaISZ2RsHAftLL8zi6KtC3AOknHOzOeKx
MHO75tRUo2dfRnMt/i202n+PTO9wbicG/ZyRIVBdL44g+i+fGyzjnmjOUTyhdnJr2UqsrnMDLrJs
1+UUFEv8pql43tJ4htmgLtr+8/2vumsQhSVa11S8gKzeGiR07WSQqVjZ97pnjxG+sGzy5lT1i3lJ
M8DB9+2pB+zWe/iwhtLBQpZFZbCbT5vYhrDjFidcoYH+lPXW/BQY8O9I5J4i6JnKzw1gjmsztWto
r/33V1u3PVVPt/gBwKA3iWxilp2gJ0j+59r0lZOMom1oVT6OK+jHU8F8x4URs/ptnonxbJjdEWpt
5xDf/IDtIzt3mlHN3hiNHU082iNgSMZqejM4y9Gg08uXh0iC1hW/F0Ar3efbnV2MwgtQFBIRWtdD
BAcktKb+eDRmvrcgvB0XkkoirLDbAzvPjttOnYg6l5Z9LHE0MhbIwKP9c7q/eTtHVXU+aU0Qoyiq
9dsFZfzH1rCFiPQCidTYsIuwniEnbGWln1LtkENqb2mMEhItsDICvU0sNtX90jqtLiKnSOoHX8OR
pmOzvm1Bah4s7SUfNQUWsg4IOegDIku1PReW6oL2pgDzx7jyKV3cpjjFdrfWIT2tYA0R/3UuyCzL
+ipNHRnxFMKd975InYpWm4BbCLiEIc6UmJvPhYzdN6ZddMWBY9z9JEq1EdI9i/K4+u8/vf203CgE
laOIzGzsH8QEJdXSp1+ypAw+39/snZoJcSE6YfAJAAekSn1rapn8JOgMvojetMOlHxpE6TSquW2f
t+euTz/njEpd0ctZuLa6f/Jhyn1iWqs/2JqdU8fvIHSg1EYCsH12OskErig5BY0ogwSXsTphaXLY
yGotRhUT79XJDU+cywcm+idU3TZUUzOb2ipP5mhJM/Ho+ROlymmi3ubE2sHadpwxMwNAz/EUZIzb
TodeNeDx5DxFtWshQcB42OOaV3mExsgYMVWYMU6gTw/dmq6RVWVHoMud00SJm0IctlUWtzn0wmWK
Nmt8Gi1Zoj/5pfVXherOb1N/eL92fCHpG/hHLhhF4C0Su4OSpdazGNbmurXOYizaL2vcZQdcALvr
AWNOfRnhJJrBt0fW6Uo7JRedon6p1qd8nedzWmYG9VKtPdi5nQiFMg3sF4y6gO/ehl+dF9QVzZcp
cty0+irWoX4q48D6ZJiFGU4tmlR1ZixhNdqvL0iB76aKQknKAGUXbFyAp3GiAJtPUVV2RsS0DWFu
1+RnmY7WQayw6wMUjR9tOJA8OP3bDwqZsRhGh6ZfPwbdRTeq5FrVeXNeivTz2DjFh8kxxzf4oiqa
3LUIReA3V0EudPC193wAETWz5YwpA5Pc+CJD+H7nN+UcNRJGvLBcB1pNulEu39LaBiudSvjC7vu/
nRwCIDSjwwxQ0ta1NnfDlqZbrjn93KAbM5r9k4Uiles9+xJ9nQXpsZMWww913+jeNVEbSw8celUS
5dvvLZkiFKYDnUpP1hSW7qJ9smSTf7hvZe+aEFSrA0QUxhD5rRUvtzLH7pG/s8bEOcfx1ISrLLp3
i9kcDZfvfkXODc8IhSIwDbemgkTmAkmvKULVGNJEI2a6NhNTc4YE8t9xqaavpW4fpfx76+O9AkTB
ifF5u26N2pXhCLdp5kjT5oVDKYYm0oVrvhOlcyS2sLdAatw6p1M1GLYtu7JfY3NOJS7HmFL/0XXG
LPvUwRjtfLUW9UolDey4jjmXR02hvTsB8JQyAC6N12MTXs6rtO0RjoWo1SGkT4jfo3YaxEVkxnwG
TnhEznFkbxO6x0a8WG2Ovawd80jvpvRcdn1z0WXgX5LJOmIR29tFBlkAEfIPtZ23uyg1ROuFbKZI
A772Da09VLFFbIszSuDZQYPkyNbmmFoLk/+FCQIA9Il5nqUTPNWS+lcj0yN4/q4pysR0leGkont4
u6xktDpYIen9W23lfB0F+ivpVOnnRXNfP75HcxewBh03lU5vqxHFFGhzY3I2G60PrrDZ+VezBwAQ
cD0u913KnuOCBgdlRGJosp7N4eAB8mvHnKaIGSrbONd8z0kNIBx55b1DSCLAaYeVCdz1xnWlRUaR
3fYJSm03+2hrpUtDwcmfWs9OBviD16P7vbddSrWVMUjSVmadbrfLRxgerpoErCwR2kV3hX3paoTY
4kWYr4/tyeEUfQpYipczIjR1k9pcYwJdXdbnArXQLxwMQTnAyQ9M7W0XwFy6IxRFSRo3n7GPfRMB
4GyKgngaHmvSus+adqhOsPvtgJG7PKM0fLc4JUXpTmCZ4qGSWT7kboXylTsJXpvFPOrH7/lhAGb/
s7XZp9FqLD/3wC5ANFBemWLynz1t8b+PJTOdmp56Uc5U2S+celp1ECyALKfKqYLEn7KxMm/HTuS4
KKoazb+V0TO8lYx+fBAV7B76HxO4aqYZpM2tmclOuN0pB8NrG4CHRpnYT35ic4kHFOAjXqUjdqTd
nWMOS2E1FAZ587b0QLyaRLYkBtNgx6HVOumTHHuNfM/A1Yf3nceuNQABkFLCUYQQ9+367CkRDmKf
oDaayX3rBsmj6BYl2CP+eb0hvp+pskh43bbHPjZyz9AYsYvcRKcC5EvvARmQr+nUaAew9L30gPyD
NJJMHR77TQjirl3v1hkfsEXT6pu2QCzgNWahaK+z8zSOelgvWnlal/Lb/SUae4dFhclINSLazs27
/ZiJG2hFNZNpQaK9PrszKt+NI5trLiZI3oXmXMvKXj507ZT9Dn1S/NybebaeoOouzk3aDFc3T6w/
9VhU7pvSTet/hTXJ/+7/yL0NV6rQKmqhX7k90JCPt7kR8AYG+ux8ztMZcG2pJf8EU36kWLL3OejL
ALIAL6m6ELefw6mZS+08HqY6DiClxUdc3EFC7W8CfUC+62imem9pCtlCtAswAcTprb2xNjKek4Xn
vZCQidVu/s1WBOjN6P9KIshAIW0zlX/Ccnlripub0p5kaW6XI8OA8lP/DSrtyT1lLRIip9fvmXou
fNiAmO7apmBJw6RHL40p6lrbfIKDYHwYHOcPFcscWNrbMjBwKvUCswLa9HZdrqZrblnEIzC0ZAB2
gX41uMMWREQAD12fJMarZZ0JXShsUjkArUXSsHF3k92NvpXlAvIyW3tMShMS6HpKVy7pGB8kX3tP
L8xzkBxQPFDpye3qSOi9RtrYaiZ7+lQU7qhFpISTd/AVd+yoLiuTY0ww0pLavE2eOci6gqA2cmYr
fXQq2Z3LuKv+uH8qdq2AAwCFQ671orvKQE81oTosIk0k8XquEj/+4gK1bl8fsNAI+n87m7NOFQdg
YslqQGYtofSXFuRWmh20716KRdD1hwXtxxmnibvNORw7yCYDFdioNa1UPrllsxhh05a4pakri9/1
MWu+z7LpxYPVlAYJiUgZtrcBlXxHzMq0zrp0hkdDT7QUjh7PLMLe9KcxZERr/NOvguRDkoju3ZjV
pRmJGpItfFJZJ++mvqiVF5TWFE5xba0nwRRtQaUhtx/9gWzi3DfF+qWXZR8ffNydC6eG/eCIISeh
cLap8szuDHDMRsY38X1IA6pMfrbcZnqwm7yGnV8eTTftHRoiQrbzB5h820co4toOWtggosGJg4/S
6u1HcBfWUei+uyyGKZgZIW5nZ29vGvPH2ZyWPPRxa/sXPFr+hXhNjzTfn56TLEuj+3dhx/WraQoa
z1QfSe42rn+lo7haI5+x0uAs6/O6e7C6CaXSerEPdmzvCyr+Sho+MCEQgt4uTZSUVNC+HjmnhUP1
qyq+WfSDD4KYPSuq/q/4ONUU3+YDtpo5mVpS06zrdO13EKVzHs6Uxg++2w5yik1yaPHggwmitw+Z
E4yFPZj+CNt0JvTI9ZfkA7pUFqSxAqWad10/JPPbua/Hz6i1y79y19WMs20UCJvc38K9FROyUc5B
1YjRg81NMJa+WeOUll1s5zJcE8N8GISpH1Qb9g4m9G8AtNQoBSNxt7vXzfqixyty6D5VsD8Sp2oe
lqWr8WtjuYR+IQ6ctHL1m5YvBD7cayJS9S+bfSyWpCgHSxsioOxUxbrJkul1JBEFgJtZ9XKizZUV
n4Jc88sQ1r/lr/tfde9iUEDFwdBP4ZnYhKRyKPvBQNw28rJZK9DT0bwnyyucd0yjy4Md3LXFm+eB
3ieZ3nLapI7m25o2gfQtcb6ap3lQKUPh37pme3Bud7eRqFIN7VOG2xItlKhc28XsjFEz2uNjYRc9
g3fuiqZuKx4dxXn8C58R8C7sb6AF6HHcHpuecjDhLP7FHqb4OW00C9GcwHiyUuOou7G3NJrKSg6d
6hEQmltTE/xE4wRbAGPDg3MVk8xPaetlF2+Ix9807B8EK3uNBqZ4KRKoWgGzvJsjOk3eDLMpkw8V
3Z1TNQk/CMdleW6Xek3CuRqWr/Vqy7/byhYtlO2JewXlkHx0raKuf+E7//xbNteTiHawE6rw0cS3
gQafiU2Igh1oUNLk+votxd8BcfnBl7AFf6SpNXXuxPAMTG0CDbDaALOZD5euX+zzfVN7rg0OYHX/
lODX9pE39DmHHI3cN5VacSpMc35D4VX//b6VvT46OGlFwkA5RUGhNifHt/th0RY8aN94LpJpZXpZ
Sr2JgPszY+z68xvHyps3aQ0ab+gciZuNxTJe+kJ4jDBQaLkC9W6+1LHjPI7kywfx9w9qhq03BBwL
QBiyT8745pk2IU2sYRcTTJL147/NmntvbV3K5Vpzj69tOyCGXBXeMF1Ns+i/AMcPfk9tq7ggupt/
z1rLqKDFXXzrYIP2PBc9SzJHg/0hf7z9cnULQ5BByRvkae9lp26O/Qcgmc6fA4O1v3DEFSUAuQEv
HbDIW1t9LmB6WCTJQZKLz4kn/0XSKnjsssz+eP9A7KyKSSZgwnAPMPO2vdhNqqUDzROIVfFoNsHu
bA2InhGyMRwA//3BwnaeOkihmeTGkdCW3Y6Z2lC5zpPPmFEe+3boCnjTa3v2wrlr67fAeM1LVuh/
mMs8HKQOu+tU7G3U2XnZtzAcb2gYDS2ZPKIMOQMicapzB2vlVZ/8I3aFvXiJKrvCRJMQwV2+2b2a
oSRpGR1Xubayh04K1KW8VoRBjnKxNvreyYiH+WOi4US0OUNRwJKvVmnCMi1KBnrhdSM72DrsGHBT
OtLaEiIwoBdzv9Nmq88D5Ba/sqUkY+AxlM7EVlW3iQW19oVSWo0O3xQy2OU/BTMyKHraFyEMs+Zj
gDz0ZWz06uBZUldu4yoImf5negte9RnIoP0PPXxrDv3vi06n2UU35DP8BfXTvGTBxyGvjiA+O46a
wJOOM5eF1GV7N4c4SLWqAhMyDdMcwqBhPsdMLx1kEDsvvJpUoA9FdUDpsNx6AKsRTdcp5ImYc+1b
kuZNfurs0Xu3zpJmlGBS9GAfd9fF/ikVRla2DV90PRtEPOh8TDuVa1gFvd6EZhrY/77e4zCo/D87
m9iFEcC0A4zAeXHa9jIvVXxeGtM/Wa2fHbB67S7JBLqDMAlJ3zbYLI1kTXRH0PWC5TDKkUQ4MUN9
VFLcO4XwqcIWw1FEMGRTMXIt2CjbXG2VTQyfmLGKa+3lLGTfRSkZy0Ml3aPhqj1/RkhLGY65aGge
NkZ9t4F9U/wo0Tb1ky4hqB4d9MQQRUgPbtnuUVSlAHDMkFFu82ZjBQsxjjSj3AZu8xpJZCNcfZwa
A3RllNTD8PkXToiiHLIYKgG1b96e/dmHFzpZCIWszqpgip3sU14t4ycLMczHXzFF2EUyAqR4O2Jl
yNXXpGq0GUNRMMcrm6jzc//sNdbRIPbejqFCBXM6f1N7Vk/jT80ou4cZ3tCUs+qa7jfRrcmfSHQ4
b+baiL/cX9XeuVdRupr5hnBk+8qSn4+emFV7SM/9L4xEl79pcBEcnIvdBVHYImWF7I2k/HZBo64x
LzLyzFGW0y6odXThXPTtw1zrR2/M3hFkRARUMtwN8DFuTkSC6shi+LzebSmSC9zp2kPZ58WX1RL9
Bdqt+MBx7F1pev8sSnHS8Blvl9YzWp6gPkAMmsv2HHhF9i5NliUU9KxCxGVFqLlr/Nf9Xdv7nuwX
5U2gRYQpm8DXzbW2XdA8iZKq8L8wtj+j8i3a53iGIf2+qb0w7CdT22SDvBjoa0sdVffTarlkaaa9
KxtPa0N3ToOTNzrVW2QywTzi7oLovvG9zeTdhJqUkIEa+ObcrG2e2a1GEUfpAL0lk3xfOr0e6aZc
32ZmeiSmvncZQGoxNaBKOeDVb/fSRPIQltcZmLetM/FjO6ilD/oRTdPu5pG1qQExPOU25uuQa+qq
gpqRk63JGVmz+jynbUfpOR4O7t3e4eRQKr456gyAxG4XlMYQMyGDSVK6Cgn6RsozitR1OPaOebEK
C6mOFL7p+5u2+xWBpNH/ANAEHPbWaGFWZp4M1AAB5RXXdkRbgjmPo5bZnhX8MGefeiN4js3RiGH1
sNysBD69VC0AAURj5BhX5/tr2dsrQlWISICUkwarA/qTJ15WBmudidOfQ7z5Lcup7DGpI5PQK9wj
VNbuipSImGqX0TvfnD6K0V4pXIoVXus7l9xpKsZl/KMprr0rRUCKe7SYTSYKuV2R0mfPU6Ez9aON
I/TptooGnOraVkX16HlNEt3/gnv1IEIBSpAKgYDNzWNGk04HUsEsJCLIoC+zNbiWWua+sbU1Pc8x
suTW2jqXbs21cCzc+kS6F19XU75aFV7xwjCNSZUP3jcaQ7crl3qQuF4ladOgZ/bGssv8VAFiQc4M
bYkkq7XfyyJxDoLzvQMEU5nSCEG0GLj/rVFdtnFcudMc2WWjvZ10wShC52ef/Bzk//0vvXd+aHoq
VATcCC/l0bNY+sHMxFq69MElCYbi64wm6vW+lb0FQS9FvAUlICHlZkEGVSDLWBhyamNTC2sjTyKp
+cSxWvALU2oM3TClxvFRtCYbR9L0uEUUu5mLc8c4zJ24CTsjnr6UcpYH/ZEdR0mngJY4qBwIOrd1
9aEYqH8FiiQsddyLlQ91KMt2vsB/1jOt4PknOq5HBIQ7T6sS6iTBgY9fCQ7cno0pFlnpGyMH0tLy
P83ctx6afhIna+iL/+ilrQx+Zh+DWFivB9fTsgNISOOazH/bJG9BNsxwYc/RpGUMaUGhdWrytj2R
1H2/f1penEmKRWquUQ3iwJa8jY7cCSF02nMtZMnlcJIDQ/wNDdVP96288GnKCm8cOwfqiKbP7YdM
i66mSF9iZRLzkwtq5l2NCsiFOPFTOmmvpi9X5uBaYKacA0Mmd2suKa25n9qsjZrU96+aLvpIm+wc
rVXDeu1tY06GKAF+KTwIL8PmTTAlTcq4GduoCxbxZAfVGg0yr54h0jqK0dUfdVMhUfR/fBEmpkhP
4Rm9XZU+JpVXJcQhljsrmYjWCb3eLaBy1YKHGARvCDFL99hS3g7nYHk1TZ8yT3oIvylzYhQYb81X
MHc12QCwp4LL6EylrPvUVmpslKgs6uuuOdm9PApVXjgzZZR+qMLn8yBs19zqPYphVdJFSsroNDBh
fvk/zr6rR24d6/YXCVAW9UqpqjpHd7vtF8HHgRJFUQyiAn/9XTovdzrAjfMBg8EA9lhVJYa9115h
DBDZmXQNO/59jX74KLTfIKsB9Mbyef39co+L12aJqgtf+JPlMQ6XHHW7MsX2yUXw7jDDt0IJARtJ
wOJ73s7rR+3RVHkXL6rGjRcaijwe+y3GKHSlTKXB/ZhM2T1kF+3T37/hB3sdhKKdDLA3lGC+vn6s
xkcxC4tUvUYj7Ac2XHodG6f/w++4fy30PbjEQYd+/ZQlWxm6YKwTOU/ylGRBXJOORHRaWHn4P3yh
nQaAIwwQ6dusWrYVQZk2+EJxWKiHZMAmBbCWw0no78/5aGkAegI9E7cdLNHffqUJUHcrUgXvrm44
EM3/rK5s62EuP5scffSkXXwHPz58IWD5r388WAiXARCTsc4jT84IGClU8zK8mnmm/usdg0WICRXe
EagNOx/09aMYFkmwFABJMtUtdJyX8ET8isvUpuL877/fB8c/JiDQsmNRQAPzVkmJJdDN8CeXNRtz
p6ndRMiv42JZzkE2IPPuR9EPn7yzj56J6QDoXEAL3w/iEf6WdPiGyDe1S3fokKFEuV09jaIpPklC
PhuGf7Sn//d5b2qFVTR4mzOiPzMX4bZWU1DxNd7OiWsS2DC07Unp/jMXo305vL0SAGtg9Ue48t5F
kEjc15kNtazjQMoD8PGwEkBXLteV5LvD9kAXERYoNQmrkjWPP9l/778z1KJ7PghaScjcizffuegy
kyuDc0zCS+xcMJ/UywRlx8zE9Bj2iz4vYmyYvy+m91tkl6gCc0C7DLXcW3e7Ml5SzGPgwID/Tqj3
MrhY0VPQGBYQ//kow5rFf4BvwEUJj3u9RdyIAg0rWkP+t2bPdl43umbN8DiYQn2yRd6PSqGwiKAg
wfQOjAoIjl8/i2e5CDy+WQ2L8KlDloQlnMpg7L+JVY7Q/SEJuNJ2YFPl1sheg0+OK7eHwCzGjcW6
b3nTwzWBpCC/frKV3t8baLD3KI1/BS7k7fbV8wg4JM3xMwQJf+RA66oQWSpPf3+v7zcsJk4gQsBV
CXABTKNe/wAIhJxES1De8DAOad8FGWXFXH5xvXqJl4l8MkT86EvhgejZgRqAGL0vs/8BDvyWm1QD
8qxJPqVHA6G3vkXweP6ZWOKjr7XLZKHohEvJO7gTgLf0WDgaEmMNZ7GpFWDl5DmjsrTsxrrgM4j/
35Lz9aEAbAxN0i4DBNHjLXsYZk0hMDisWsJbdr6ydbwp0RR+mQLIaxDKqNIvxdZAIdjMhb1uXOm+
9Xlp66Yvx69ckvzSToxchrNEP5eUejlXuk2RksvZg1BRV0eD/pRwsy/vdx8awbg7SAv7hrfyjqJB
w5yknYHIdpIFDco+vNdI/L5IEKp5UxZTeCWzLXnZoqD8pLX86A2BobBT0FD5wb719UrYYKa1kjlB
XT2lf9zKypvSa3noSPpsQOz9DF386HGgFUFbi8njzkx+/bhEdmUTms7WGxKIfskgW88c0i3g8ZAQ
Cpeez/CdD87Lfx3KChyWqGDeQvudzFM5zYGBAUc837STiShQ1PRckeWzseMH9wEetbd4KP93mvfr
rxam7RT2CMEB2dTM/ki0UwcZokG4YBobWCSW1BZs0E8Q/vcIFky8EKCBmwjWZcCO3pydZkSkrOlB
+vdITIXRFbeIWIuaxVAuWPPUBmp7GEM31nxpGo1cy9Kul1myEUVNysRn3unvb2V8HNhF77Pe/YJ4
g3xK2whix9jU4eLcC3cpbNPJsF6ZaGmPHEO3b22xjuI4xkv3sMneHf9+kn6wl3BX4QQNgb1i6rav
wP852krrG+isrQV/f+tfFJI1aNF27bkuAlaRjvsvm3LLmRqLz2YRH6y1PV8d3SneBa7oNx0G9IJZ
NK3O1ooERa3zhd3FIWsvwWAQ93//kh8+CugMxts7bPmWwjNBCI2JygizF4ms4sGzlDqQ9qqhA5/7
74/6YMcC+9mdZciOk74dmo4ugiQfZhu1CxE8c/KBWSZczVnR02jahoON28/63r8/Etyp16+Q8AS5
SzDzREZygblpTpoOzWGWB1Xng+1qttn6CVH2o9/z/39J8BReP1EX+caDoDEgpntfs9xgXjRt/irr
QSL6P/ye+2bFPPhfj6vXj1oCG3VN2tu6REt4Lce4u/GzChBCvXVQC4kyv/v7Az/aEIgQAcKNnhRn
05vvptpchb6DXWkbu442oxzPy7n73cWduYPiebsobFbewPTgMyHPB0UGkAuwreD4Aflx8qZAhqWB
tUlnTN24Pj+hyTEVbLT+e9MIARoAmZ0ctA/Z3xy7mx5ckqPrrlmofoxS+OskihqoM7fp8Pcf8oNF
gpw+DFEBeMGN4y0gaq0aPZvRVOUNsiRhvafrZUEqBAxuP2OGfnCIogzC18KUDwrkt9P8dItiCxrl
UJskcbZaI64vjYPSDw5Agb0g8Mx6budFXshU9lfcgWD39+/6nvq1z63wfOBdaJCx+V8vU0+KuZA7
awH/+Irw3uXXPAPU08GYnkwC3CZqc3JgqIionPLyhLI9/eQzfHAMYAqNBhZlCT7DOwMxHm7r1CGk
PR0Wccx5utwuugQpeT10QynO/v6NP1it/4KY0JZjq4Ab+foLw/jcrk2PLwyvivZSjHn7NDvbffKU
DzYjnvIvBhVmaLvf3BHCRW2BIgTfCWHB3+awz2mZDPq6LJS67BFx8IAqRqEO9J+dOx8tKRR5kJfj
MIDJ1dtCbyVbu5gQkACLsrPWKFJLjvkS6/hyZjsbYNAWxfXqk/FYkFU8//3n/ehlQlmMCdc+ZAOe
+frnjXkvdnUM1lOUeBw5xYtGiXwUjvwJgzb+5JD9aKti/IPzDtxFFLZvXiY4PmkrOxwKHstmpaOV
9iKWID94DAE+WabvXynm8XgKJjAxCrG3OtiRlIbPGsZr5dJs922eNdWA0AwKPl92gkm7wvSugdqp
wQf5+2/6ngONMho0JsAf8AYCDfXNO9UNs65lytZFxhDp17dZd4hdYHDQIvFb0HCL07PCL9lBEEPI
YSusOFq0Nv2xH9uUhpM2nHLXFzFdk9bWc7pMPz75kPtv/bq5Ae8XSAUizwEgojx6/eZJzvjYLfAJ
NSvbLmO/30SuH6mbVgm/KzJd+fwBc/66ZOnS0nDNs7MuMf+Z3IbfCgwfOBrtanNMRl5/DDhJ5AqS
OLhdjUl+PgXzNwZR+2GbU3GM4HJ64I3/DDp9v+ihyt41IrsdFTQ4+5//Ty3KfDx2rLHQNSF7hh8C
v84RFXDMDE9LtMH7sZzMxk9//8Hfr33UvinGdiD8YIr2tqMD3axIhEPP7ZA1UmEYyap1zptby0X2
CYzwL43h9bst0K6ir9i9vTEYefNu3YYtUQ5wnmqCKZXHJknmkvaYdWH5q3a5mDr4j5+QBKnRTC9g
yVSzzNd/vAnm5FAmHF4uoc/INXHGDFVQuPnbEhtkUARkI88wu1XbETHDbKJWhvZ2nAX5rEN8/47w
bjL8YPCN2Cedb6oUHwVjIzgWpePohdIlLyrwpYI/bGwFpJHz8OU/vx50JyghgHYBgHnbriEjGf98
0Zu64CnL4XypynsPc8MvJlvKT8/B94cT6GxoDjHSwcGL//F6Baqe82wzBfLMIY3Q132cNNm3pV+Q
VE9aMZAbUGGyhQZI3p3qQATImMwGx5tjgTk6P4pl96HejFBfY4wTLR3HPG4pCcf2mg0dAHM3tw0Q
lMDfJA5cIdqWqnzSKu4SCkANcQvNQoo77mX7xTuvYhoWsJo/Njxrb4uGuKuFBCGrxxH1ENWixVi5
FwmMEcEttOMhIipDTnED1l+1BC7LkFOOgL+zGVKvrVrVsnVH30quKINWll0MvXAJ7Ud4k1elWENB
N9i/lZdIcmEcsdgdn49ToIm7nFHhtS8GTFBkFMQTi2E1WMLlNmFhc5esfaTOYEqG9AsZCVMAHcvJ
d6/gefSf+yuQIgC+gIcN2ArjiNdvCNTTuI1zoNis6ErKkMBeZTMb4JFclgextcXhv64/SI7gGfwv
QWJXMLx+HqJR8siC+L3zTNoXm2p1mOCzdCcXWMj//VHvtxZ6U/SosE1CA4CO+PWj4PjPNGSduo4X
PZwaErWXxRaBeVX02yVkJ5814P+OvF4fR5jrYVXh4NtvmrdoTzJtCQhR4PZuTYbc0i02/mvMXedO
Pf4PVzJJmn8sPHdZjQq2YXdiG9OhGgHV+KrIm7J5Gsm6POGq7kbaYxjcXKbGRL9GpY2muFz0Vzel
/K5bR6Anbcc8uYG5Mxp9PbPlfAg43OLQbcVrZfpch3SKu7KFiV2ZPRc2YS8ZErW/6MjIhmb5kCno
2MXKqIdK5tm0gxsrkGTUT4ls0seQy+DbNIM2B/uIhTy3FsY21HTMnmOQK3zdSWfuGQ/C32Chw6Vb
lQ33tNgkCvb9bXyNXeqe4fOWXwjbx7+3GeEkdZ767h/Ud0YdohVpLlQJhPTe+pYMGJNwXdy3s7DP
UHB6AOpBY4dKWcjIL4c+Ik8esjp2I20bZnTAOlWP3rVLe1c0STrBy8ByL+qYhTK7awbYhFclyi5s
PFgDXAhSrs/J1GZTFUCv/BKYobMQZZluAxqUa1huwi0I4BVCKfvagWE2ANVo+nvR7wHTadS4mwW2
TCGFnn0baTQDNT2OwCa+uICjfZVICJmqvEk3Tt1s2KV35bjcudUHB8YwE/tkfb+9aXdfdFSyGJpj
70K+8WZ9L9hm4AmDCbbmRl1EUymuIBfhRWU2/MEnD3vbn+wPK3DVoniBEgZ8ydebaZoYQndcFiHq
NBTVKlxxJI37jPTzDk3cRz17Qh9uph3Ay5LXj8E0PtWQ70FMzmUbHCRh6yWQpuaQMZy71MTl+tiw
zF3ms7awyRUkXaggYcAhP4/0Z5xXeHvsX+x/NzU+0f4778zs3Q38LWEThoFxt24F4iUkyrovhRPB
jKFeVho4kudd9nVhSLNNbUowo4k0HBPYkkl/BtMUDkdTqdcJzII4QLK7mox6XhHynoA/tbTgVDC5
tHVcmr6gVjnDzxqkMgDZUlMYV+CXTM29ynifHEYbDy1t1q6JDv2QF0drIcU4RHBLujOzZfjbot2P
nFJYShYysiPYi36uEBy5SeqyufizhJ2WpzKZO3HgQRnd46Qo5EFMa3nLpmb5blSUeqq7JutOemTT
iwihRa3mNMD2bhuLH3xhuV2rNh/TH1rNYHl22rqbRkA/T5mTS37OJe+aQxOr4Fs/svymgIEYsoih
ey1rUGSwzTjKUOxBBiD8kOp4vORtu85XaejIy2h0uiFzxgzntvWWVb1vdXgMDVm/YfI3nW9m5eCF
9E30xaVkymgAgc/N2rPxFlOkkdcr8wiA04T0DXWOjEnF4oJfQ/ONVYVp2valV7y4QC4Ayjo4SGOa
MkB7RShikYBfT5C4uBNaKhht9mLzl0wMEiRyJJ5UBWx1vmMf4BPG4ARcuNBlDMLZAcEnSgTjctQs
3aBPIyt/hPVSFtVzn2kUoy2CGakpTK/qZh7aOyZRrTw4os33lofwe2bIHHzCiE8Sujbx8k3CUTKo
ZbzKX2FofX42wqHYV30wkJe1YyZApWNZX4EFkb0ApN0eZzGRm5Yg6bXagqn86fHhH1ejkMsAn438
2zRGfKjCIC2fwhXi/4PN20bVm/RRAfZQE8ONt0uUrEFTaaZqKxp26yLZxtU6aTRzyCZmHNScZO3o
kG+lfR4HYn/NgQi3Azjy6gY0M4wfki7Krgav474unR4SajRUviAowu6mLu3Ij2YIYAll4PqQHDFc
LH7JSWy/0bwX+Kd17JLpXJAMUmwvIvcHzYQ0h5as/imDjmV7KhKGkFLErQe26qRZgqtlM5muipZw
Xs9dkd9bO3aPDqLI7DLr8etR9M3Q0HljO7iNyrwbTtg/7MEkM0FimDR+4rgLp/kKFsxDeZGxdFyq
uVvz9eD9VrR0mbiQB6kx7EDQzTYn59Ku8gWBt3aluiiCU8snZATAiqb9p1tlczMuRAuEG6nwJZPx
VNAhSdi9W7w3sD6IU0hSA7SDwZLZuzTIRFzl7Zb8no0oJpo6aHfoCkOWm7glBku0n8Ujg+Y4PsFL
Slz2c0OyqyJqQJBkW6rCcwRgpFnFed9lnDJZyLjKECJ7tQ8Rvw/BGmOvrj1/kM0Oq629X780yEhr
wPBluaJD0y9zVa6gX61JrDTqjyhF7s0IldlNjkaInTVzp26hwc9/KLkUhk4eKS3VnkdljrCrcTNN
DBbVRcqT/o4FKUM5njhVfC17To5zuMfI93bLq7Tpw/kW0jvR3ceI8NWV5WYUcKDFDJeiJYpIHUzz
+lAksSE1TGbIBOdWtT4WGDjIakraBtwcRsSIkWqOB0cr78QxMLKFxIk0rb+06WLExeBT/jNo0K6e
C87G7YAcnzY8agKb0ipivCjrBj+Zp2RdGfKgtmB5QMIpGw9T2vU3sCAHnyRukZd2AeVprroTb9TY
0pH5crieWc7+YEJRFAew+rfkGKQONgKF2MIf64IBL4V3yZLVJuqTX+i0UQONG09O3gFurHa/wjt4
jwxNpVUzgZpTLAX43jEXQBjTbAovgmAsGbaiT5aKewh3rmMsO4U/JeWDauPidi6i9DvryqU780ot
+R1UwU4c9Vi2w1EKHd5vfea33aJS3hZLi3eC0J8WGSid8FjWsVDnPM6GH+HAZ1Uhg9Tdp/NA2hPy
auV6sc2rhEhnHKJnP5gJR3O8thcznDwzzCni8QVYXTrDP0ouz/0GD3O6+GKaEPOGKOjFJNguI1Qp
+jikPbmfTYTorTWaiqwGodiTQ2Cb1tBELh1Gg1aSP2Z1mQH5QMtnbMtwpohzCcT5EjfhT556rS68
G6J75GYk7sDtmF/08NBTJyWEJfiRRvPQ5DmqxtDEub9fDGeXAUpTVBQNXguzsMw+L5gSX4IuCC0u
Qjv86NZ5jKnSKvwHYtsupk2zTdemwTKvlxUeXhfwrbIjZABp1h2ztizP8nX2y6FDHq2hFjyf5tgu
01xWyqA0dhJikhr0OJNelq2Z4BzP1apB9NL9DouV23c977zwMpqmr+m4TbeijbaQ5sbAxrF3Tagu
xkjBzRtZYt03VJcpouWjchyrYgZp+WLp5rarUiR+K1QFUXCB8jSDsAqr3osTQvbGHhLezqVID91G
GMlnXKUIeZ6SZ2M0zsLOu+4X6LsspoFOBTvXrttiOiazkHeNxms5H/0c62tO4Nby5FFyd1cjJikt
xVTFl4i2lHxnv7TRbe+joaR5MjTusGFbzxWbI5GgI5gIlL3Cb4bm84ahj1vi8QBGmrdAOazdznb/
mbYWxTg8h4LzhvZ6VLc26IsfLh3w13jOMjj/rGa7VRxSiYoxnFRH1ZW8pGAU8K9dwNW9wgxyOsx9
VKxH2KYuMUJp+olXuJwaeNsXCsqRMV9iXqEFN0eh2AbwgcVtSGeyYnUYmy3XKtJ+Bo1njZarKFrR
Ie5alLTKlG4eEMsNuDxiqnkIgsjJioFS82NlvEzqWYcN7N5ViNe0hcbcRHoMi9PSmc5cqAxKiq9d
16GCK7jLvloeBlOF9MrihXigHnWcCT7QInYNrNg6wa5h6d4QCvDYLddZm7qCevyrYAqOwC3KKQ4E
hdY3AeDBuiDdajcSDNyJCjmaduRz4h41+OYVG+L1tnAbR5pXE+Z3aKjIuY3dElQST/uFfFIGd2MG
Kw6biEQcUx6vClSnZtpOypcFEpd5lv0IAZuXtFGm+QlGATTAg+rD9rHolU0OKk/UVx4VYqA8naOr
Mp893s0QJc8t0AXY/QR9cAYbooDULp7T5IQDXV8V3qcl1VsU/gZakCGGcnWoBxbS1HoVqJ3CpGmb
s5UsXVhxnbWmUtmS8RqeFdEvyBWC/ZWwCOs3SvoaPkrEHWHjIh+SMWOICt3iTYFD02lPYwjZv0Mo
i8ujtymY0pFA0gGuCjm21cg4WS4TnFL8ksx8HbGhLagnsMorLvwAVjbdFm2aI/al0dWQT/46lTZu
auKY2GgHqhwu1yI1QDVAM1sqMTvVnhzUyw6iDI1BOVgRiAtmjsxnXRxExTEaZfw1k8CAT/D4wU7Q
axjeozfq+kMRSVJetT2iF2nYiOVaJFnfn4sINxZVSQen2QYjk8fQmmg6tM6HP5CnZsJjw2JjTlws
+msRrpgjoYFgd9mCLqrSLQzfaFbCsg5Fy4Z5wRQiT4nlklygvE6gUQdOOpyAWgV5rTEuDWHMnmAD
SyT7rUcMa4KW5rsrG3J8EI2NTm7MEaGooaBP0XAAqkL2AWgfGRQpFWI07JemzPD7WLgKvVgGUx+s
0HYjVehagqpSZt97G0+6EggDwomEtY37HNjJlVm1wjkTWlC1YkyqAkAUhd5oH0/2Wq6in6mGFQKY
erkVqiIGi7fKvciSY8oAH9AmK8Eex7uHlAtPZqC5Lsr9Y3mXS5w/Q/nMc0fgr1iatOko4nFyfmry
BbQ/jHUUQS2G2E3ag+L8hOo5RbWW5jOhemHJTyVhF0ZjxETZIwm04l+IXEuMM2CAVtAsm9cZmj4F
XH+AkePBFUlvDyMYhhkFKR1KkgGaHpxpZYmoEeODwZ4EDEkufLJyfA24S0WnIeuHtEogPPHUJ7L3
FbSKa1Ql0s13mW8XsEtBtvitGcsF2oKuuDKjRkpKLIkscA+GrbhrcJZ/c9mEa4RjXXra+9xf4XhA
bZ2MBvUJgnzj37Jvm3szSP1i/RAMV0k/b8EBTnMrpJcJLGt29UpTcch3n8J523Q1N0ucY6REykvO
tuwebyRKKoNe4Aj9RVwcOjmvz4xvILn0ILBFVTo3Ca/WjBWX8dqBJA79jbrOlg03vOmI7KBuw1i0
bpY8Fai4VFBzE7itKq3J/+SZz8rLTE3tc4uQEbx9N68vDo4cSLqbAvNrTEtgWtGcFufRmM5xRWyS
3K1JtEnAfVpcrX1oQensW/UlHRlqzZlxvOZlQkZSlWtEzVOTxMNUyVU1l7GG71y19HxK6m5tB1HN
TLePM+yCNVivBnyXroRn26Vq3dIgoyZfRgpQc3o045rBGcu26XgBH/nsd1t0aV93k0IvnkcLgxMv
VGFjbbt8Wqjpy+DJy9iMVQa0cDzFg3LQVbmB0EzmUNfibwASG0K0A3YeRkd9Ma8YmiWl6mosz/Qf
3H/NjzbgBaNmVQ4p4TjUB2S6N9OvTE8uvi4GL+whKaf896qbAQGhXgm006hOqe15x+ul5IDbeuT/
KNzdA/6KT5A+9isKfPzTaYZlHHK++xVAD2AxHum231vTtRcMTmDqNpOwhKlmAGJfTZCCZInQ9wEb
LZQBDkbr0qcwacmfItoyZFhEE2lrPq+2uFqGdLqXLm+/wZotF3WHLqGnQG2tv/BI0/sN3//pnKDs
KishQvEzCvtwwSXcAVNwhrjHWC0dO5tCkCzPSJMs2IDhKv8MS7zwQ4/qrAcKKpOXVYr5hyv4GFSI
MwkVEJihBAIjFrOe7cI3RTPlU02zOZ115Ygr7gOTYUQCY+gUdNgGJnZgbdrC4eQj0TXELGB0Ss2S
gsJ7qPsjkBzQ7tcl7LclOOi/JuQX/eO4bXu0UZhK1SBLub7eogSyQEx9xn+mBrF9dRMJfmrXdtY1
KjPBgSnCOnMpmhQvA3F3wIOKOcYoAb/4cgz1nL2EasaAIC85LDeTbixGTFGLRB7MGmZ/dJ6jp5i7
fdwJJwb03rwDtxnLq1/oIO3yDA0K6yqGIuoxWFUwoThYgzON4Qyh0L8Z3M2z4zToYWVBk2ZBcq1F
mf+sB50goH2d3a9AMn0jdMd+Dv3YfF23rvvuUDEDp4bZ85OO4MpcNZL5pw1J5TFt0wDSVpGSjSZw
E2FVLJDhXaA/62jUsfjabOhzasglivCwrRE7zUhWfjDbOD1spAPkYpXlPRpqjVvRAHyGF2uLC6KC
f7f6QoptCWjKxvUexzVwBL4Gyw8VpOMfrZZRQbnUFaaafdpL6uHTdw/3ruQRnjv9OToC9yfzU/LQ
YgP9XtUI0p4AfDKi7Q8B25ZtkkMppMN8oQ2scgkN0YcivT7dyJNGdzjTFpDDjyiyY1uD0VLwg1YI
1qKwNbaYqmTe3AHL2QTq64nPFQYy0txnaEO7i6T0EAjweEi+mTaXdy6O5x9lr/r5Sm+CLBhLLkVG
Q50zddWZlsgDWnDYXq/lMtad1eV43mNs8KsDzH9ZIvFRXsBHsriHMdluKYeRo6rSzUfhAUJAdUWm
YPrSL4H/CV9J+QUK3KI/SimBGDvMbq8L60eGdKYctsBgbPWWWiezr8MAr5zaa6LUjm/ZBySBNTGN
0kCaMxy/6jilQxvQPG5wgK+4wzATC8cgrAac0/c+wlUNffMEMBJ8vwyeTmE0AhnlTD5EuXHbBWCN
9NGjTMaYb0bHfACLVHeUAXP3gBnFej4PAEkr0YUWa8YEwO2HAel2lJtNRlVLglIctilZh8o4AY+z
GKy6W2ESvZ2xsuzJTYqZ4R+BhNunEY5srlq2vYRut56cs2ZYOMq0UC/32AJAhRCH424s49LAZzpf
hkqU8MCt+t4kT1k6YlwxIQtiH7gEMrrSbTJdtEAwGroY6HVPm2FeH5pOFgK9dLRiyrl49XPZ1u4J
vNxR13DcY7xu2gxJAda4FMUABud/mmVZrzY9+1+ixzl6HY7Rgm0JBfh0Qvk7X2R+jO3ZpkVwlm8h
c5gE5a45DkBY5cmiZvlRriua2ET5+KiaRA/1kGp+j1zY4DYtVPpoMTztqNN5cQ/J8vBNw6+yO8i+
yBS1QYx/ct0QOV7l2SzREy5pAwxg3XBdGDSMWZXg8O7rdmp2urGd9sBIuU3fUcjyr60juAyLJlAM
m55gcNUZ7s4AingHjWuCXdH3HG1WsYUKbouhhFdGr1EclFn3s0nmzNJpBiMLvmIrExjBxHagUK6P
K4VGI35CSZI/pGItbOUEWS/YqKKSqiILzsW8TenlkoM2P7vBdWdii9unwQNBumph56iPrJhUh/p+
RluSJir75tGstAekDlhcCdz2uEsK0pTVhln/E5yBMn6E+mzMaic23R4xtWX3oEgJ5KZEQKXUGJUn
0Ofdt0yvxbVZgx5TtT4Oz0Hw5yNGSgYboR/K/irCAGui8dx3d0Ec4T43brb8ICfZ/GAg/CmqZ4PT
EMnM0IQR4dOBhiihHhvkZ6N0FLKfDvnc2K9eSJBejcJRQWGqaJ4gXAx+ciyAnxOoDG2FIUXzkvYx
v7UTqobKLzrBQBz+LifnDcC9tlPSHeacWQQazoO4ENIF7BiFNrggOO3yA8xSUlnbuWjkWW+FH6oc
uQgDVV2O28baLLpK08kVB3gUoN5C+wsJc1x07bE0MRur1ujo3AOhx0Bh1O7EMQrLqEPeIErcYV4I
0HU9SQBneYrLGUcsKgwGOl+J42fDdLjk14UZS5REmY9/DSBh/DOmMHit+khEqAMm+FqUMCagwsEV
vsK8zRa0HBtzuwy+i2rsjKGAl8eGKL+0dFt6yiMRMjQOrf86JdkSVv2Wj0k9BQB7UEFEjlfFuKZf
RwES92WLeKWYGjBLrrdgK6NKl0N0O/u9tcThk7WXIJeOXxpP2p1FEkcPGYpneP6lGea4g+gvMOUg
bTXwKXgsNOxE4JnF41uBDkfeN/Hgfw1gOZDzMZXuiXQdu8s1OXZMhfZsDSLAYkNuYgAC6dan4BeU
5fVUbssLZhVEnUEdNVyiCdK/AsH+H3Vnsh03lmXZX/Hlc3iie2hypccAMJgZaewbUdIEi6Io9P1D
+0f1HfVjtaGIzHSaWLTynNUsPCgSZsDDa+49Zx9mBlJU+Y2sUPSbZVw6l/3kIBGHcgS4rll/SKJy
Foq2ITsHqjm2mXPMzIw4WA/ZwyaqM2fDxBq5VG3GvtlXqLsoG9U5DaCZtPf8os2NmMnSHNOr2Qyn
Lw1r9Z3Bw0m8XJH6j8qJ2emutLwLabjVtOM7VtdmmtZsXdMppERu8DM1IRxrRQ5DdV5yN+cIajPM
PWIsTHyxxYAIkAd7a4whRX1q+uKrNdlsG/Q2TF4QQ0B+krA9U88G1OFe0tGl2ueUJpUp8muEupkZ
oYLpO1ewMiEsaa/jMipUr7LAh5HkbskoqMpGPpgumWCHno5GF8w5xjmOwBbu3NpaasJASLp+Rj6S
1dtZ4VwdQBZlsdHbOFp2LtX2R+zRxlovFpxW5oFe036mXNV7sstwkcWtFiEqiuzC9CiAOxR/FNYO
lgcrKgNzKYEKstPT8m2yZGgfA9XpXbXxjGacxXYwZKFcFRSdyayts1zWr3XctvHVFDljuB+7JGOX
Q06lMTOLJnqmB3k+KShOhggNZ3vVJ/SjZ9/qjKZ/bPqmWXbsWupI8dLQQMzkTqg1YdTpsXKvy8l0
IM3rGZooLyos5sHAbrQyvTMiqxlCTwUlmoMLnRvjwSRXt7xqSmVSKb6w6Jj7TrUwVBGbqbOzLlVF
eVLjYizO0mlsyDKAnpJUhxhgRX9vacPC/kpxFqd6tatEZz9Dv49ryNrFuuD1lSJGjvbLqGp7MWX6
eNmYVM9pFdRD+cNQhmGpfPrHHL62bW1F4Y/QXWyioSHK5oeuJPn2KYvySH53NNbOK9WpQsufoMpP
n+iztOpDMVjZkPqhaxXal0qphWpt85zm4D7UhoEucmcszvJdmapVwcMeLn4u0cpmOy7T0kaM1qTt
mSWR4IHPhqmovNyaDRYf9RmlM03xnNbsoD5VKBKoutBKgfKQcXdwS3S9LfaDWHrlvhB6xU6jH2th
P3Xh0M5omqXa8EoJhBbON6sxLPtbbzmZLXcJDdIo9szJSuuOqlNiFp9rh1Xmu8txFfqfMxnJYUqS
XF6LudFWTW2cg/bG8RLah6nFo7FLjGEoLlRO5ebOIT1jDHJq5sutVfP5K0916BHA5yeh73uURFP+
YMWqMn0N54llgybJ7O5bxjdfzdIyd0c9vB/ONDmwZMaqTg+FktrYns9KD7vZ6uxs2HfFSE6ILPNk
ZKnsu/QKBVTcbKvR7qvzdlGXNBhEYWRfQXuEDWfbzmkDyp2mum/RlixeWrJ/3RjKXNg0MSiw+LMw
S+dzxhtzBx4wnS66WXCEWVTW10BOEiwCWOf5Sx9N8Ws7LVp7ZjEJZJvJzMIvStRWqhcpw/goSqrA
20l1yYyvCqP3cM/nhCix/JkBQLOs+hp1WWhzwDLcaR/V/COfdWMOzyJel++9aFJyOxA3zzuUmNoj
jiPqSoJivev1LrU3DxeNckMLNco3mZMuX+fGru6wQ2sPsxOpNqekLgm6Jk5KugfsEb24wWjr0TuJ
L0vO2zcOikaUy2ZXCC+0wvirJDBE8wfRysEDFjp/LvRlHtnIDqq60Xq9eZlzoX4e+2w6V+BZ5+hg
Kuus72DaczKzAsXgvSDEMjsz0rRBJCCXC/o/Qx5U0WAeKt6e0Vv0nr5NPYcE8JrJmF3kNiGYoynp
PERGXRfeEOu1pD9XIMKoKfx8KxZteqir2qZkaudDuWly9OybJable5cyIz6oSttRjC5qFHK9sOOZ
hoaB6iDXLFQeMXf3IWmwk2yyamg/IzRy7sKs0LJtVIa2fVcR6v3UEFiJQsecxHe3GrKZAozoOEfP
oih9MU5Z0EbutLIdMhsWc5RRVhsnUm4vOqmN4Drypjgb1DHej6iXq0uBdynhHC1Yvt22pH4BWY5G
DdxJ6j2jrsYXeNZF7td9mEbUmzvyeVn4SzqeTWibXiPs9msTsTYF01wg4Eg5r7MaZy7Jtv0SzntK
WZG56ZyuiA/Ip5SC5MKkyIMkXPrHBX1AF3B2nL8Vlha/pArxVx4bzO7ciGpT285Nk3xt5Yg+2Ynj
9EbWZkLPUncqhIrzImmvSL09cF7izApy371c/QyRrxVWLH2kPTRg6KrS5pVDSbhBXZCr6hEo2rFY
DbmpeE24yPs45jjsqVkFHt9mp9NuzGmebmRqDDW3ZBKqFzMDLV7U2jkznuaisIqGjuncdSGo7zTK
mE909JE8DBkAap9hSbE6XZL6EE1ssYIBr87A5LaGDoolab5kjWE+qO4U5h7TPuNG72apXyh12yae
SgvocxR1Vs4Zr0PDXXUtrWQmIyfeEpYab3u1VnrfpmulbXPN7W5FFy2r2E/ol1XUWjegdSC+FhWT
uKcsmTMHcTLPNwla3HsjaZri0LpWFQehOaSR36A2kEEowsihycMmY+u0tMPXugGl/EH0UU39UhPN
VtOLtNj2telS+OEASOFVToPfz1r/tWTtNf1cg4PzhKeiXDaNitiNWltsR4EauwkcdNvoDnRP5uqz
li5OEiym4jzbVecYfkNGwhDwcgNPSAtwwATJda551qiVvBwmEqx8UEhU1p2iKM/1SqFsHWuc5LZs
EPRPjRjaV+ZQulpZoq4VIqrZKsfPSXP8NiXs+TFN22WfoqHIqbsq9GTRA2WPbdyKB20CTXzQWO9u
l0Kz2A98rMr8RUiGPByukgP1SGVPdww9KnM592yqqL3WabstplicDenJqxy7YeH9gjsC+Q2fzoV5
dCR955DSWMVSOn5dU3e2c56+qDTEThlijmk2Ij8BP37iq/0iyFsv+lP/iQWTKuL687/o7ftIYyUK
wVKbpAgfQCZX9xVJAruC3v3fvxSpyKhzoUexqhw7tCDwaPmc1bZfawgKDCeRu8jK+l2sNeUJVsmx
jHZFJ68p7D+zH+DRHUny4rEuee0Gxw9TdPVZSChCZhfJjnchQ7FZfvvb42MVCBM5Dd4MJeDRk8vm
egmRjrjoBmb9LF+G6cxhHj1x/977UiiY8bDqgFB/GR/Y2Qs7m1LXR7JHnuyI4tsItWyTD4J2b9qK
E/LJd4aGRky7zj4edwQd+rdDQ0cR3nWY/H3Xar4lppptohFNedJXp7gg77xf5JapwKqY1xmMR6pQ
LHFN3SiJ61MAae8RAtiXObveE/fvJ37jjSySUeHiy2NAWIAVjn25tWgFh0MekyKp24dlLy71MaQC
rZM8R6gAc2bjDL7WCttvQpWTXIPmpchiY4eexlwbjH2go5e5//vDxxXovk2WUVw1R3p2Tns2Vg1u
dNcin/cTF9kKii2DkJ2PL/SrVBWH1zpO4SaaJD4bR1fS0xg7NyGnPoocdSO1hAqhEmNsYMnZgu7V
ebq6iD0DIbEvlErbtKifvGWsT9E+fx1cBuxIGl+Ic5lY3aM3VIm1jv4KZ34lzqZvNFnogM5wFD5j
xUtOhU7/OrNysdWiaKyker7+25Gcpp0W0guhQmZrzmVtl891bSk0rphTcV+YmywaxhNGn3evuYI8
eFtXwfPRNa3JaRV2/7w9YhDbmuAuv+lNe1u4db1RImv2Va3Qth8/4PWPvh3hfFHiixlNSJGx57z9
okhOJrPJaDxJKh843RHCowSct2t4pyfNrAl0rUFvWvanwn/ffZ5rrsjqvrXxB729cmk2wDiLyWX0
dv3j1E3Tp9nIqbuO01hcf/wtf50uMPhCSl4XSxavY75MYnRpPTSuu/ZqnJ06zs1OW+g0fHyV976R
4PiL8YjZQjtmE3CGD6m52ky3k2jxE1d0tvqyOMyo508sV++NFaHjC8Nqaq/dorc3b8ncrrGhNfku
mq6rSc7hlYlC6IsGrUENltIMR48dQyqCj7/iezcSWB4gWqIVMdmut+Avi7+SqhRLe47By6gXX3Od
uKtN7kpj3Hx8nWMjrca0g+3Sxu4paDQaRytJp2hkJsyWi9EAIyHUWN64VGob2hcZqtaULePYi+8t
Usmr0XDiE1/z14UTZQ1OAFAxJhTV4xz4ftDp39J99kPg2r4J5N1LyfzbyDEFhKjKU7i+90YOgMeV
3GpQ5D+mccYgOtIZk6vv9OqwJSHmNiRDaFMmlnNiQj91paMbC290SeaGGxtZFY7VQiMoIs3CTUEQ
6NnHz/DdS61hrTpQC9BkRy84ta8wakPT9U0lMb+BsSCJwkjqT3USnwosf+95Yaf4r0sdrVJsR6ye
rpTrD7EL31rPIvIaKRYR+C2QbRIy+fFXO541dTSDq8Ubj/cKhRZH1+MkBPitz/pgVEZthzdpQrs1
u9tszRwwjGnY2hH1HmPOuxMz2fFN/XllQEI4Dtfl+NjZmOo9jkdd7wOny5wfRVW5Zxn9YYD6WnXi
HXzvUuAVVeZm0ITCPJpjLID9+SzVHkvt4PxAeG/6mCYe5NAqp84Ux89v/VaYyVaaMFRhVt2300qe
962eRGhdFWO6pD2jfWqLsfXoZFh3uZOf8swdz55cbrXuwpFB2Qgd8+ibabKPitRxh2BSEpSUlrMT
P60VOC3osFYVn4NW34kndzylrRdlOmHHZq6nQvdoy5qIoZF2hX7ToSN6oSsi2w+ASh5bnMRbdhsi
oCJUncd94zzH8zTe/+0hy3aGp8hZyuA7H734Q0THrZ0LGRRzK3cy21bVnVFE/U0ROyKgL1uhKalO
fel3xhC+fV6RNYTVxlP19sEOPVt/LiKDrE1p6li6svjsXa0fUZugNvj4K773WFevvumstFwG09uL
NT3SEfZmMhCQGX23sMarqo27m1Cb461sUKMpdaWeeKzaO2NX477aDCiVUJBjuHme2JEaZbVEr97q
Vzo1Xlo0jiW/5bJy980wjg92vGTnqez0W86D+RMVZCNo8PM25ObQVwvdIqGMhakjCKvQ8DRSxk/t
nt/9lEjYVs4gItTjIT9xoideOkW6rGLfa6SzeIwSsW9zpdu3lshfPn4WPzc7f91YrsPdxhGDXx2l
g/rL9q5D0tjOUx/EmMiwLk72o3T74X6seuMq0SkT61GYPLgd9d+8mcoDcavJBttTeMiSvNsPdjW6
2xMfah3kv3woDqYmTEn4Msd0mZYiqR5DYA+y2ioOlO2KrU02+t6OkmxTd/PiV50Ul5261IHIK/Tf
PPSg6UG2k8handgvvjdeSa1x2HpDlzCP2T0o/6Ow0mlRL2NcHBCcy20tneGa89W3rI5selRTc2K4
vndNGBFsh4HMsoAdrVzAOtVFGSMZYClKUczow9rKkvZtOjtD5tH8oxxRhKZ9YjF597pEDqyMS2QN
x4lqGl30JaZMR7C5YdF/kOUKnu1JKqUbE+OzVVTIZVljnnjk714XLOI68eH8Pn7ilYynpBelDFQ9
N/Z2mlkWUmSZHkJs4puhmjWaKrjQTkxF6208Hmi8baxqALVBPx4xG0Ykwb1uYBEBtTk8JsnUbfTe
Eo8fj+d3lhQygvCZ805DmjwGD6A/zYV0ly6w2ioNXDBFZ/gJEGF00Q98zoPf6ZPus1swQLX2xon9
3Tu3VudBkvNpasj9jrcibB3mNtNihlKeWofUQm7vEO+0Y9PaBbLUkf813SnCzjvzGBelHMNGYbW9
H41fFjdAtS7LWN/Tg7bnjAV7piif2WHi22Ic/v47ChtJX9dtgpnV42XT6VZgs+XIwMxn5dBZXXsb
owautiqmysRXcxltZ9eebz5+su/dW8o77PK4sTppzW+XMonVQqDAl4HSL3I3V1qxl6JWA2y5zo2O
xh1nYTvf/g8ualLtWJOM1u3024vWRZeouWCxtrK4OkwmdfPWEcpLVNfTTi31K/J35+zEm/LODoGd
AUNY5z7qEPzfXnQOU9vKzVAGVVh0FMmN/l7ODiZcw23xrn78Dd/Zt5OMgdmZUbvmCR1vR6SuD/0w
sgebMSMb+M7OxbgY9wp9UE9i9/YNGN9bmS3t54+v/EspkfWQRioZsytpa03Gffs91XJh1Z9d9EgU
D+hvzM1VQxPzB6aNeRvXBgGqRt2KF6cOa8zu6JoRgyi6ep6TDf5IN2c81PpYxhtUUXgMPv50771V
rNS8WFQ5OVccPQQxjKrCzM266CB2c2SF8h9NxCWdddULo+HvogB/3gyK35Rw2aYRtvH2Zsyxo9lN
wykmRmDpCQnuQKeSuUt0qf/9BWAlCyM2JbRNJYDm7aXoNRldjJEsCNGl79gFfyp5y3dMMBxn3FZc
u3qRBX//dhKZCygPBD8pPkcvEl64ykL43QeEgVM+0Mr+ekzKOXBDhCkmsXF3H1/vvdkCKJ/jGuzv
HAKl3n5Hp1SXapjLIRjMUN1Pca9huu/kI7ZJDVu+FvIMtfHEDu+9MQMJlRwYEJkrZfHtRYckBq6I
DSGgKm74ltsgTMsTZYOuUFkRBsaJB/nORGGgKjYNHidZIsfXqx0mYLrWYyDmKLusRdI+tbo576iw
ZV8+vp/vfDWq6qDj+H4UgK3153+pcomF6ueypCNdTNSbttPY2I8tjItKj2Ac0vxyYlf2zgVN3Nms
4bQKVxbg2wuWlYlpBX9FkDVRuC2t8bUwE31P6BqqZoTdJ8bnO7cS/CZkYBrEMCiOD0r04XvaxuoY
dMxZAcLAbIcswkSRbp2ijv+kwB3thNZtEFlqYMGoLx/Ne1aM8sxKpimQaTzvhQHtoEmU/pbQYm1j
jbLjQKqWN0nfqeddjSVHdO5yrY599DUBof0NN7gJGcFo98Oa52IbIryPwra/cjgGnjMe0n2J72Uf
RZk8hTP7iZX75cOvx1bKkOLXpKxFMwjjRD4XiLarUBiFeLeEPokDYXflU4UQhE3sPEWfXZbjs6pJ
4JSgNFJepVEl+EgACXSbj8fmO0sY/QHabBpbHZsG2NuhoioVINWWoaJZUkGrVDgrrWmA4oIgDLRF
tl8Ut8OUWRknXvj3rky1ntI23QnIRsezjOhJjY+jKUhV+zt5FSb79UVe4UQXgSb1/MnqhsQbO7c/
sdF8Z7jSFKEFxYmN4arrb79yhGGslLU2BdDUY9RpVuaRNmgEoiE37+O7+85MCqd7vQ7VcXgoR9/R
kHlksBpOsB7CVdtvjsUOoc/k1f2ENnJe2r3d6MOJL/jO67/ONCRYsC9Q9eOq+qyJvs0qDPH1DBFF
RVCL1BvMx34Zp5IZACRI7X/8RX+5p4xm9pdi7VZQ4Ds+oKAcqLTJ6WfevqS76rS43OmVOe5QYp7q
Ib53KQYsZAs2Mc4voXZ1mg9WasPPWDWb59j1Ei8bHGRK1LhP7GPeuxRkKoMn6FiCjcXbkVJq9Zw6
ljIHWIip2Ret2fsCzUuMymnMT4yVdRV/MzkAHaRUCWedkiu63aM30cFag5AW3EKC2voKAXdqYZur
ALd8/Kh+ee+4DsesNWdEhel+HEmJoWHE9KKDdZhJ8AXUHJ0noiYMCcMY7hmyg+O+t87dCZ3zx1f+
5W1YsYoWG2UmcA4iP9GYf1kHrcyFZLBW1DG+NnvZd3XQ4c/cyF6Zt9TG5ydVy8ftxxd95xkK6nfG
SqPlXHAcrRWD2MPuqiFhQgwHfkNP7sqZop4tkdr+Ty5lEGWwfjl2Tm+Hi4VzTkMDuaqlJPG3oqOf
D74Ogb1r/7Nh928v079Hr9XNP8dF94//4L9fqnqGEBbLo//8x2Xy0lZd9UP+x/pr//XP3v7SP67r
1/Jetq+v8vK5Pv6Xb36Rv/+v62+e5fOb/8BQgcvotn9t57vXDh/Qz4vwSdd/+f/6w99ef/4VWO2v
f/7+UvWlXP9alFTl7//60dn3P39HeaQxZP/tr1f414+vngt+8/L55X//r+9VUr7+9r3/jZLr93d+
/fW5k3/+rht/rA9+DSCjiarDlv/9t/H150/UP2BtrnPz2iFjq8sly6qV8Z+/m/ofyHacVZNERIzK
Wf3337qq//kj9Q+2OAgXVN0mes4Wv//np3zzxP77Cf4GkuiGjyq7P3//Z8fqL288m1xqOmR+U+sF
Tg0c8O14UWer0WM55bjVqsHZo4fVLtJZf01qAn/nzynGdfZWsw9t86vW1Z/jWDmzrNF6XpDZ7cq4
/S4idG7AS27oiovC6yxR7Q0cHLNoATm5X4xI0bdA4HZOqN1q+NcN0dxQfP5ci9q8rkYZ/xBlg423
bc4yrBBMBFt16q6q/AdtJ2SyeRcGueom95JmA8C5czU76+asuIdbmwHASYWHCdZXKlzhWC7uqgbs
UKej2WWhs9JrBIwbV4PmpYFe2M6OslzGc+JeJkXp5p45IDNRS7xL5WNetVgll0uZZZfEDkQ7dmte
Uip46EsY+faMxr00VhwuemSQltdCxLh0IxTE1KkKd/ALGZ71bf4oI8PddSZSksR8MSQ3MGxbDi5F
hLWnal5dl1roip8awtZXNFlfyKa/KOzqe5xo3xtH2dciRz+tFk/2oAaFk2gPOAGMbR9BEBxL897Q
FPBgveLNRatsQZ4+tQ0C52h5INj41YiV4ULJy4essr8shX0uiikiAVL/XuKySzUj3kyzclsm4aEq
XWAtpB6AASA8NCxy9ypKDHMjwzJFKJlsxvo1JJ+4q39UartNpN29EuStbpoQM9bSNZcLv6zlRfzA
QcDyDLNTA7sXOiaeZiMmvfxu41n2LCB3d7GeP8TtHWr+zAtzslJk0kz3yYT4Lne7B+IEnmU+eLmZ
otdQRuSjfNRCk8vWTRHqGBUya+HAh1CS9qprdXltmwtVz1kOu6QYNM7EFpFjdWT5eh/Bq84tfNVZ
YFTS9p2G/kRtFwg01FzbTaNCNhFFSM9ybVQhFAw8paxgNzQ9EKcx/jojLUbPDecLpdmNUKIAJIFz
UBzFCSRi2YgvHGj6olNbUCVvQWFuigo9alUX35K4Ohu1pePM08KHc67sebnuHcX0NH3YzeDfIa/h
CEkhMOCU8WEc4CQs2I/3WIdVvfpW2aWzMSX17HaVRA5Fix9Ch3nwRXe6L3asVImH5SZNPQI9+104
3cYVZe+uexpzo/BCzfSMrj/MobFjmG9aDAo+HtcHFv6Z9yNvvqVjYnl2tVibSCjmFwU7Ov9pBlOj
3CNQRIPqKv1E0n3GalKTS+UrSnEjYLaBb8Vvtaruz51ymy5PfaZv3DimIlCcaWmvbzrFjq9EvNx2
eJH2YDzD67TdU0gvfbdfzuYyCVS3BU1ZVK9Ka+bC43kEdldTsXK/Yi7yVd5cTWBeS5IvAvodppxq
9ngorW+pmRlw3gUjAIYKWPe8Ry1d7wUYjxsDUMOummpwJ12T74xBuwceFuDS8aY45nBlqYHa2j/M
xbhEYB9d4Wt8FnNoX8U1uqGwunIyUAFFzp+2iEo1x2iL5pCN3gWOZ2OvpuoaHFZod/3ScGJJFToO
HHgvumwMvVbwikEcQFBlYBIbTG8Y+5cmxy9iKtmWitiO0kIFyIXnA6DJ4X/VLxgeDbgknaRF/Dq0
yXkfxzcxHwNvFfQgfXp2ZUzADkyDSB/UawQmG1NTDiGOQpkUCLl7lLItr0xUohxWtJ3iTl+1RoMA
py8TcjZH7lEYMlZQFpDxYmS+2Y1PGBsuUjirHjQS4mEX+3wKEaBNMa4jkk+WdL5Dqc9jBQVjlfBo
+H+TA/kTO4TlI278Tvh5plw4ObBl0YwbBfjMVzVTzqVhf52L4jCpUXIFpiINbFGAXsLdoSX2Rsjp
IqL467Pde3EjLF9mBZ9RA+OzXCpxTChcjk62rcQ+kh2nabxFBqALxPzDgwq2fGyg91lfKQbhbqsb
cWlb+NKVz1OMpyieln2jTF6sds9O4+xkMzxMGgaBeXoCzjUEajN9mfvhMk3IfFoN3knU4HdQ3MvI
Hvur3CQiDXzZZklS0rGHstzIBlm3wHH9gs1ZAVA8RLyu4zOI4JiY+OXW7jAz2NoQcNd/aIMhD2FT
6pvK1l+Qghm43D6N0ZxeGmo2fU0QUhJOYD2VZJyt0Icba3hQANid93reeGEzJ+dhDcJmwW55g7vn
Hpu2tVUTl2hiNyrP6H/yFGNM1woZkaXJUmhZzbXZ9vy1b3RRiPeOii+2C7/Ktr+UZT3szKS3ts4S
SKkOrq939kZRk6tEq280pTskFU3sukGUZ8EbL13zHMZ/6LlQNpAqDaZv18ML4APhJRCifNpbj5Et
tR3cgpe5k+3WFbN5r6pTcxvB2fF6bWZrgJkyOstkY26MsFYec4lpD86WElR1LTapsJMAlkrku1it
PqHok5fobfsboSqDtyQFELswa++mOFWucD+Ls2ro1FtEuPGPUJf5hbTm8qbJwzI+xOAndq4r7c+x
BvzDs/rFpHHULdsinuOnWhf2mduQwdEsi/HN7cLwgszuli1FpvjdPDFaUZtqHKu4YWX/BFS5em4b
xTxvDDcMGs3qz7t4QvMD1efOGSq5iWg0Tr5a5sW+g/92ly2hfu0oSkKN29mkejn7Im/Fvk9kvYVq
0wI2iqvuh+tULjidtPRNJ8yeLTOdNvB4xLlZFN21LFr9sBjzs+LCAsncLGKOKZoHt+/6DRMF0+7U
nqcWqd9NmY63arSGjqtF+NJPIyiqjrPBWTNL7FCywTor9K68xDZTH4ys7QJTNOq1uuRQQHirmdfb
Vt6IImnQqViTX+JHEP2zcCY/jHDqwkaUedBU8XWhx/31lDoCo04DpWwj2ra9BbSmUOfCMAwxVKBC
jMfBSy1zvHJTvGcKynPfXZLoXInMyPVSStRelYbgmsJEVEGfJ9ZnOUXTNYnHz9J1hw0anfHbKID1
sHesdjKaQcck0I3TTW6V1h0+uuVct8PmbtVhb+WYCfwouFY9ZkX6LImy7KK4Sg52rFp+WV2BSjiE
Trc1wg0MSdg0z4M2qbteFi8w/3xltjZjZkGZbn231PMzsr/kY5JPV4Ryb4Qzfk2L/KDMBgt1Pp7p
7Zhe9z0kPVtGJluymkmJcho3VnphoWKgzfWNbNWLCgcfk4p+XsuxxECaXThdurEnWd3aaHIOmKno
wsFkQMBgDEJDAsW4zVklFgA1uzHNv1uTphNeaOePczh86rAd+UZmRJwi4yLoi3hvlGWE8gVWeaSV
26bWq2vFrS6BfO6Baz82GXQY9lbN/TRSjB2sWzc+jDov4YL9xRfChJFfqldmF1toN+pt4Uw3VKXg
8F1qVcY+FFBOk/AiJ0oOd8VQqkcBHSKqgAMR1QklG5KCva1zIIuhktyNUWdCr4imbTSq50USfloW
WW1swj3hNFrFObgwyxv6yr2dor4IAE/szEwNHBF/MqwWvtjIXFnHwFUANs+fOVR8ZpGmGwtlvZdi
rzuQUoR7baOJO5uqjqHPv31WCOHzwBkmXjKS4jXNm9aSL1GjLee9+wBo9qIalW1hWF3gTt24l7iM
sY5RaZjUim9egM5JsYE+weZDf85eMO9IjXHdG31ayo3KkQb4w3XojOe2tEdPNGHy6o6g0EIs741c
Fxf5SYsb5cJwsstSJEsAZKj20uhSdI/4eirPTYZLVWYXs7mcGwsouoX4JE/Ps3uismLfled4DLFU
V+WmpLCUazProypnbXjNe/A5mOG+Zm2T7Ex1OWi5Qj495fQR5kDQSxcRfxsT0VEMWGVEeW4O7L1Z
uxBaew0vcVBb2E8BKbIw8CeUCRhda62AZOsKzQoz8HLdLQ5Au5KP6cpthNftKUMsf9HODaz8n0fm
v1U/+P+tMqCvxen/e13gvgd++PrXWsDPX/hnJUDjvI9ID204sxBFSpOa6T8rAeIPUkIpWGKaoTyl
42z570qA/YejrmW/NShDcFqnoPOflQDxB+1ezuzUAyh6rpLev1EKoLN2VPyjkWupqDv4ZAggftGz
GEnHy5KAptDNJf6cmW7mq3rK2NHMlEOJ2qjM47SRKSjJCAupTcD4qNg3BavvWbw0alDH7LBNLequ
3E7W97Exfa3py5zJsNeui4k5KgN6cOHS17uMaMkimMJmfVkm7J+TxTIvB7cN2MHrZ3XkWhAUhm44
n5LFwUkUIQlR4CR6+qCN5BAq/a4PLTRorZRb+D3Ll8mm/TINcK7OwE/Mh2gwxEFLp/vSrZLLid/e
GXaL1bscRszyXdR+lrA3YZ7Jbgve7TYXdKHdqSRjA8qg4ysFJQD4RGmQd6ux1eyhELcgJbw2TsSu
0Q2C0QqWidsUgKS3Ft/9yAVIKk1M2iAua2YKOe7yqDS20NWGlzEHldga5itAY7gBFYDECkabr2du
em7lxcwRKEchYbTDJYqX4VzLOc0TJaHZZ+Og2wVgN4fjoGaQaDvlXfxZLWflGxJEDkq1m3kgQSgP
a8l8PnUgujxbm5QvS6vh8O1Tey+lAaikshr3S6TJ7ByEfn3f9QZbSnPIScfI8h8TlOZ9Vg7bKWRV
6uJ+3g+Alc7iCuLQpiyNHStbuXfwLz+OLSWMHtrWZWQs9qGLRSM8QuqGfRWz7/L0JBcHKFea39ft
cpZDTbsyEvaw4H+rnVupKbE66coaM4qSPAOF02iTr5zemXSiXogfVGmtw9Ay+S1htdwugylu9RKf
vVUXIDh6yixOo7Rs+7ruMCwJqBIjs87BBBASBQN3b4+F40U81Ec9V0b4i1iSURTquwaGow+UIWWB
D8Wm4cj0oJnEMmxM+M86+kXPEkvo1ZMNEwgUHmwBlPlFvetkZn8bbZt/RVGeW5errOngkvWi2Y4U
0PHZhR0MmMY+hyNsXhJuKXyapbGX20mxsUMqHBln1LPCWYqzuGj+D3PnlSM5tmXZqdQAig/U4pfC
aNq1iPghXAW1uCQv1Qx6KD2Omlgvy67XXfU+Cv3QPwUkAon0SA8PM9q95+yzz17jvvNIf7ZnL66n
SX3FceE+m3Yy7mZP05TAU8n9ruwK1UHaE9vWhfneVjJjpV9JiT5L9eaUcG0VvjoQj8SInqQFcyi0
96zKtngtpumL/XBUqNTQBTnzOu15t2gHd7AIMFabPIvZgk74xRqjuaEm1wF6UUk5YKm8tcO7wtJ8
JFvJv668l5O/2rrGxv5MM2lVy29S8NSASKHls9Ez65kUiN+lovVs01bGVeunU0U+XUCvo8WGYml3
RF0k0cAAPJ6JlaEZIN65qXmJRggrFyGgUjZs0O7tBVGB0gl4I/1lljl+t1byVczehoKEAZutX/mu
4Cx60af+FtNuzruhrdEQl3bfgE0MdaVXA1IP3lsXZWo2neSNj6o8F4VbPdTZ8uoknrOXlmJQjNye
RlbPjLvFLB6rnJ3ydVzynZKX5X0iidIyy9ElZXte5JV1fxMKTFtgM2xaUb7a+rLsid6Ud6MxOT9i
ybTT6rJnxELuYBAWNuYBm+czGdaLOp5rU12UaKbIvejUomQCpPMgQkK4mivFcEHyRo1KpJZ93JJJ
7Cdy+1Tmfr1kIAW/SSOgeDDJdI+7bsiCxbSX3eCiAGjks/xoCQG1Ht8vVsp1PNKizCe9HE029leq
tfKlVEwLZNxc9GTvKbKej67MJ+8ub1dooIqQ5Zvgo35tmWgUQaE020OrNBc37Wnl3FQ/cJVlia8T
TciaPlvwUeWYzfPS2mZ3UNW0ibOkHDq6oCXivsn8vFao2tMZ6ZHtttHiuKsESELSA/UqcnPllSVu
+7SVdfGMtZAtsdk9pzOZ+QQKUVDrPLrwx4p4sZMQW3EKeEzx0oNhZvKcEq+MMcQ0Y6INSE8upy9D
jNxYsqgPhmSTQdOIUl8g45BKbJUBq8WE7VRInuRcbZcc6kM0ETDf4hnbYTz8ssv+VzUQOu1N705V
XU2Cc20WNEmISQvCHhvbpnbTNDKM0qXbj2X3QVjmelHWNj1b2u0hMZjxq1h/Iwp8g9WpJdX23cZJ
WWzDFeeU8a4kWhqllVkfCYgj+ovs4ucSpRl9oHYj6mUCYEtZsTY3IQ2ZW/sLdeDdm9ZrOXt3pDSh
N039N0prvxt1vOkcjBGnxcwk21muGzYwNrby6QCp6TQ6eobc4j4YlcZ+hTJ/NrOSvI1Dl4VG2eS0
s9vGte01wTCTLpm7HsHNZQb4GPAS2S+MLB7TRE/vKpb9QjkRDV5VuesPsjxLoltEYHEB04Ypc703
c0996ian/KgZIRY+DC4nIOUkOUCgFPGQWwunnaze1oS4C8IGNyQlQkpJiUsCtrHbd0minwn5T5Lx
7ZCDoemd8ckQu9tpdpOzXY/EdLKIDv4GuqXfeVWtPvRd5pCAyI96R+rUSmjVcNTdYj3OTpq8ttNi
FQgdorpfkuRLm+fq2CdcYjYBhKmj4ZvDnBrPy4YWhW8aRECHaFDm5A+NVvYLVcYi+7gzgGQoaXdo
rGRpIrA1B0dwu3Auu/xiWTEPphoWrQUyWV/su3JVCS9OK617SJfN+aDJvJ+gik3EQqrbLVeDDp23
mBSVERLP/byt8tUo1beh5RO1uFhMcnIVXQIFiM0jvXjX9lDoNCCmL3qitPtUTFYWNJSeDkKaekuk
pIjwOxZebjqa/d7lRFOkndFjExbJxSZA/pqBy3gkf2s5aEMpwkxBUVtr1PWgNUACwWxRvvgZKxRr
lcl6UE+uc01Fop1SQvt2Xrqi+ZljoFu9HpFdmpy3zDbirCKmxCeivlz80quzQJJSsfNkFitD1+zb
qb4Q2Kv58I1xK06m0wbKRKwg7eFmE2ZqkqQ8EsZBkEiZRHMizd8jVrHS110UPTTIkkQuG/yEfosA
bbz12ibENm9AeI9Lr/XPBeMorhCNXPRJQ8aYNVXcT0Lpxn3F6lO48GGHZVnYhghy4j9/u7pbkmno
anOgQ+qIEQNTbPSuwowJ6TQnh0jxx9nuXre+EL96HPDqmYzH5KcyhNSeMtIlCQbunG3XYrdIgi13
fvf5tFUMnXJT3zXEfQcD+RqxZRfui4kE1BvKn3a0jafZS9zQJbuJLAiD7ssau/rDM7qReLKqEDCo
Ru/am46kAqndV6KAlSLkq8qRVe9Yc7OKiiRrn0xz6GOHlmEnpnJ7tAoeFeGSNzICiCgk+pxK4o5L
rYUJta11YKIWIcEjb/idpdhvJrXkjqwQEglTJ4u2ZSl+3HpzQtfVjYNcuUnxqZR7UqC7iHdC7InS
316aBU/vVP8Wpm4RHwjGxMFMQwlRnhuPSqzeiAgEaamhRYLS9J08P5vW9pTSnvuIAtNHMVrXohz7
+6Gio6dOeehNsavs7ko/+6O3HjaB5lGo3g+Y3sd8YaJW6rFCUPt+bjf9DNfreXbnQ1U59wlzdrJc
tAOMqoFGlknKIAhKNTP70KfEiBGFhHEL7SDob9ODWQ0rMyNxsto+lyK5GfZnQGCONxbQ5jJ7eFwX
obEhmbczxAXZ1spD64wWIbNl/uVQwT7omCae8SVi/chGm7BifU0fkCIhm6jVHCD/VuG2GPVTUiMw
bN4CZ0BAdiedL41mQt/u0E1XrHheP1Hm5ol9IutMYS7Tp2kIbWR+mOGVrDuvUpUws/viMZX8lts+
bK+tCHudsh8Yj+3dbqNbyCpu1xqu/EFBX793ttZ2A4bL29WsADgTdZ/ScjFTYI7SXjO8sIHh5Na9
ectKczpmCQ3xlSqHsWHHkipnyRcSYAeiOBxWaxBMMIcg4PRk0JkVp3DdZXsGH4R0JAV2qYY32Mo5
f7h7DXEqRp3YdjddLvVowpXM34EQ8UIMzaIcmrWigqjtuE/kEoACBA9OZJh234FoYkHVfay2ETFE
vjfkdnKZyKc6327jxa3e20bS71xklTS1nCMCx3zMDIOwTaLmHjKhnytTkM0nt4h1QvFGgpHxKEhC
84FQDGGDkHqxBcqpOYsmcIqqjgGHpwd0xyRuVW+LVkrwOyd39QuCsr4TtW3GbEEIAicd8VDUPN6b
Ps+3fKaZymK5TFb+QEYqEYvjrBzmbqsuCaRpMDaNV0RwYupyN+ZT/biNy7csWm0/S5LOVw2Z01+N
NKPilkpztvjYEVk7MFvJ2fZ4cfSZj2yaeo/aOpdvktxuPRqTKTWjeVaH596FUEhP5Zm3b1A75zQ3
+aXM04c80ZslWOymi9be28JM40RQNs0O0uyWsGA27ymJyFcN7ktKujZzY6vJ3YFkQQXMoQtfp0aJ
G5JKPRLLRrzztNGwsnlSuh3K+9Q7tJFFeg/5wCN7rqkfLWsbd1mvIrSTThbUN3RnP2kbarTCY0d8
qPgmhap9s0armv1x4Rzy0Wt9s82J9Z+txHhdhKvFbWGXT5NY1ZAkXWs3bn11AHRTXvLCfOZhoPiR
46oeN2UQddR3NyjfoojDKJM8wp7Vcj8XvL8ZrCuf/sO8/V0yX0mW5a5eR/epTztqQsRQ9/0WkXca
ZndE7+i6izSYP5IZtz67m4VhVi7KZ7KtawASOP+jjbb7jimrOBBPvjz/a2vVguRLV8e9oBH+lRMQ
n5Hguie2XwtyR/3Q3GI+/Ss51luB0EEssOFNe1XA+12JvLp2hX0tcpkEju2lVAv5A21ncdUW7d/X
MP4p1e25rfnnH404/8nA8/9m7Il/2pshZvjHb/Xf0NODRPZfKXf/9j/Gj/Ffvn/+pfr4lyAf/+1/
3ow9rx9j/vXxn6xBf32bf9fzdPw7LN15bGayzvKXp/p/63kaXzGRqf6y2Dr2bUPr78Ye7W8QXNmW
wKBlE6dws3z/Xc67fQmTH7+fVQH4u+4/I+f9tcr8H4097KiabCm6t/2M2676zaD5H4xuI4CiFCFd
82+dVy8fcvMhGT8SCkyW/odmv6qxszzRMxXe/o60uEcvv2NBIkoyPbSM0kdY3rEvQU4kekH/3IhX
o3u11pdsflG3aybu5SjCIvZwQRRLbCcQKB/s9utWIC5nJ3m0tKd/Xi7+/3lw/zs+k7dUhP9CTf7p
P/P/rCbf/of/6ysjjsghDIntMFaR/4+vTHP/5momVi6Vr5Hzgrf470+f/bebExgLIl9gj8PBqPj3
p0//G8FDJIQRjaN5fz3M/4SYzPrRP1hJWYDCn4b51yQ5BAvbPy5wkAaee07aY6CgyTjmjFgjGhjr
qDgMVY1Wk2+M0dCSyCv3R2avJM9CG9YJfXVvg9l8JmAhuQ1rKWzcQ3Ub4GbFtjGZZKhLcUaZkgHY
JIStHYBI3ea/eDCbe5i84DRbDuk5NdUHpWJkzMaicrVuY2RlmMVVKzC00tLJe/U2bl5s2b0OtxE0
UMcimi1phfriKBFhsEPUe7rywhjVvJXc6WH8a6YNHwgC6W3QDe/OfDL7bkPVKgscOy4rfFk+HwzU
wv3S1ePDvM7baRnBky9jptMiaRtYyK3eWXZWntthvuiWep+ipqWL81hpbP1tuvaUqIaLrcCGOTku
kpfBSD48NyNcr6XCJQDfN/M1C2AjfyeEnDdzmkc56i8pmMeefGECAMZdgRR0i5E76kZ1Z6cvM4s6
MOv6fZZa8z3b5fVNZWEqq6bz/Nb003puYHfy08vxx507M87JGd9rm274VX3DMAMG/9SKTH0yZS0O
ymo+t1sz/yoTzwjq1ETO09IQ/Mi1IBIoJr+TzOS61S8b6NuXucEz7djS3jutMj2n+YD9x+5Ye9Qp
lY+ZmO1gLAf5OhokOwZzhoE8JVXnjubxi7IzAoXIrI7z06+opgPFpZBsnJHBdzZl8Y1y8GAYHRI/
2cpxB9ou7DAZWpDkQr0d751hfFcmFLIMr9y8ksyjLuaB0jIkMiicrYxqVwJA6WzPXxeGnKX8dIz8
0SqNHBxveSEdCr/TWqjBWG/ZDo2/jVprOwG9OwkmeEqNG6brPzO9xx0m0zJq6ull0l2MjUMqszMZ
lAw7RtHxQwxaL4kftBmOEmTPSo58pUAoT1rmzoyreXUI0Weab9e0qXgTdupEnGhaADDNm2gW37qg
XYT9Qeaoni5IEMcEm2eQsh8WCexzcX/LTR43Xt4sSY6thCncTOWlJymaTTGkb3twY7cwTJ98YRc5
RDF3rTDJeR4yxw0nxK37dTZ9005jm06b7KiVOFt2iy1yl4PCYrO/VyLVnHbozL4xAhZoNpOE+nbZ
k4Yr4K95PzgfD8pNP3CK8aTRl/qLsWKGHJ3lkk1g8Rgg7CbdTqNpLk6TDmtjkxYfOCObkGvLk9Hl
2nGqBGNNRd1ZvTaAEmyMQ94ZxnVou+swuebDwugETUF8DUr/4kxze0cE30Ojq3lACjM6Luw7XnNz
ixxH+Vg6pvGDnRePvVrgh1phyjsmRisgFPSrdkX/Zd+YR2bb+3wQ+o9tNO1Tn4EIQM1xCJVUghum
6W4c+Rt1RYYyx+yfQMv5VRLCtYNvKp9wRFxGlylukYEF7ZqjM4CZaow/RZ0fejPLL0zKzdeSXcqw
q+7GwbvZkSjme9dElJvnr4YICD8VqvGKr0yEwFPykyeUnZFDCBlN5d0TOdJ5X26h2mfkmvehPeZt
3KyEADDkGYCYQBmCz9C9mqvRBEXbf1VZ8WA1lrzPGdZnnnlBsTnk6/hKt4rdLi14JpngJVn+3azO
hwPXxJpQjMiJv7Gk8LLBXt3TaRZH6D6knEu7PyjwnV6FUkM7dA1Apw4OVX0Tzi6hX/kyGO5hnyPP
e16q7U9ftGXYGNUMYclOCUhwhhhKHcfdoKorycFFQkaiiY2sI2mbHHJwKFnF5wksCMaDZosJXSbX
lPX+3ZJ5nIZekhEhnjlxzWYp/NnUjtTa+NxmPKnVTKxbZzZLnLL2d1qNfjt5cLEeV8fRf+cQOElA
z0btOtl1fzckOYObkrB30dHVVl6+SzGlVSUDFM9tDAZydvZtK6W91yaveE/JRb06BJ3+eIx1fhbe
tmO5eQ+sGpiB687LpwXG9mPtSmCyVgI3t0JWqVI9TEXKbJMw50lY2qF30+qpdvLvcdSc0GyFAU5T
a17bcZseO72uXoe1RpeztwPtVUnfqzcPCm60PFgLD5wXvcW7slhwHb06GjscTU7zktRmG87FptC2
ZckVlOHXnDFIHfKxDoRCzDfMKSxsK2tAH12WMxaTij685m4GxqsBjqPeNCNjt5SMr3y9EeKx2chG
RiSuFDceVsU8oAcpv4ibbc6UH0TSl13jPJuq4mIWazr5y1EUfe9tVnM/kjB9gOrRnpmeKeFgFiCI
cZZiVTDSqT8bxZAiGCS9/tI1XFJTTr4Fvkc5fUpSrl1ILlOy10rRvTL9sZ5NcCRdUHYZ0JQBm6e3
H9tE+QCLKB8nXe9RdN3mUe+y4YlSxPXZOLaDypbwUeqUNVLNILkaXrLfetZyR+bkdgFRLY9ZWXWx
lWzlS2tqryzC8YjJuj153WIcc8DpH7weGRewLdqfFegRa3OZ/JPym9awygfjxWGNDidUqnNCgq26
sU+M+7KJQU+AURua6ZHoo0i42FkZ76O+J95TUUyE7qtXsHWPwBS5idskkIR07aRXvdjIJX/yfrZ3
q4HmM6xxZX27boONz4lHcwrLfPtU9d2E4SnMstzE0OIl611etcnZLeUYTMV8MLXpw50IQfdrDopA
Z/z+eSsXT0Yrvfsa3ZvE8C0ZAjdzyLWQ7QdJ8iTlpxIjspVcLLAQHjYVzMPcXx7Oa2VLrRdTkzBt
59m4qNC9HzA5pruG1FbUw42oeGd4mArNfun5ONUc/ot4KtjdjtzC9O5ZjBk+8l6id0iuGbjUIpIb
2MaaId0hs+yWR5DqLx075hzebP/YzvC5Vs72Ugk58+LUfdyp0vy2VgtdipB+btC+ZjhNkTYI7WSR
5PmEb8/Z5YnAC73YMeKhjJ1M+3QK9dUzMEwyZWyuLWy5fVoITvUWXEKV5KxFiBhGxreFNpO6oC0S
h1PSa7C/66b6ivyh9z6CUnriEmp+JpLPQLQR97TpcAJV8E8GXs0i/RZD+eEobn+n11pUdIt1Nhi8
PFodupdJpP89OGn9l+in6dQoU/sCJM64m+U47O0KJBr2PC3o5sWMRTUWX1ODLXECxedvjJpeZkJD
KQUa4f4x6gqzmm4Jm3EY5WzboiQij+Cq8kt7ultTtihkGzZ1bM0Oqrdp7+vEJoNOyar7lIyh49bq
/X4ZgCZ5Q5HeqS5klihH7IscXSqhlgINZcplHZjGP8htdd4sI/Ou8wa2UVgtRNl80toXIlyHNmCo
JlXfylYPP1SWG0pktgTQ3byJ9JtK8Xtey72hsBKlJU9edc7dTeDRYM02TMdNxLIA8Aip1E0O7N5p
f0pzGPYdmdxODr6nZ1/hBBpU+AJHw75EZzv0fScP0Af1N5QkGGcUwmAXEJOrwMrtUvVrMbi+C7co
kk5frQG90eCTPpKcUwlcjfK+wFerA24/9ubCUi97BkZCvrZT8ik1FYozhF7G/LfnnJlp97tfciXq
LBJ986Z9n8fK5PlY87kOefDTUFWBS1BFaRnD1Iyx9NAkp5oPGnscZQ83h/rTiPoF0FeEqoghTTie
8uz1yrodFMcBc6GucMYLbO/7bhBg6CoiTOGfb/Jt7tEwwTDjbjQJKUKJz6X63KQlk359yG/CMpZv
LaxmNeGFU91XDRpAlGUtrKPOcJ5XuOdLMHpp+bgURh0rbuKQ3b61obqaAsnTZjxOccA+WUfUdbfm
AuZQW67P1QzRxzaK+o7zP93hGEoj3MBkNlZ1fpcoIkdIsPoPvVj4QCtF2f7RlWH7KKF9+iOaPJse
4nka2h7qldfPAbSLq0NUB9CdAvOjngjjqmR7cMj2uba4k3Cx1leMznhg2Vl51mkDOJho6rhAmLUb
/ABzlZq/eXXkAc6XHWZTZROEpACgBTh0Tgb5i3wKK6zcUSnRqXNrb8G3OMg64chr2FG4WyXr6gQP
YKbHjRSMPcvzLbsgR43L+ShGe4srpVZDt2+V06zAAlNme9vJwVVPCTdfVCe9cWiKTOwLy7zR/SBv
BJ0j6/dh7axD0bkMAlyG0JutrSFrKeue/8SFikuYxmuYS+3NnqetDGlYH9EKP4HEQPuExOVN8+qP
Y51GyigYcer0yXUqaIuwJ3P0jOZ6R+I7Nng8jz5LgcppskmDetoy43HuzSM2VCsabe2ehuG39L6N
JT0giseTnL1DXufUuCB9oHA+tnR8/mTM3hHUjwPk3swPPB9lgLNpfOcH/ZVMDfzysX1TZow92BbG
D7s0f+YiO03EPUKDx5FQMwB0jcsilhvHBATB4GR/DItPhKJ2kMWlTsPgTVbkFPXb4nbOeTHlqwfU
KiolRCqvTi74tImwnmV9xULVcAJV7n4jUj4J6Yux/4+cVVBIw8JR1BeWVWi5aCp8m2oxVBcnoTpk
rQcjvK9Q9Q4bvkZTNnHeaM1J6BVyb7nD6mk99eA0dwp+o1ho1q8pydx3DsJyP+fl70ZtbKyS6MoQ
y3NNeWVqtkW4bq2Yt74NE1zc+zEpn+eJDpGjLae88EZ6BRp6zGtd84iRijmmxgAHLJ7uVHHqAWmM
hDo5Aei1JNRuVFP+RxExLXrKi+1rddOR+exoZsw/MfZPXXIvHOzGpXBejRyHm49TpwCYVMjPYtJU
TGCI66wRGJHRYcXFiu1P+qJcHWfyHnVvoivqE/ciaIxcOV7ysq7uLFSbkyFyeyfI+d/Zo4kbr3f9
2RFduBh0R8awMtHA+YQrNxrFeGU54KuQOG8Fpj42ZgYCCPUTAf3sF2EzC1dXvOCseeqVtg90cSMD
acOvcbTnPU0lz6vF20GMLdi2yZ72wkwBKBRcSHN6TdgGOE4WW1PaUv3eTBUAH7aa/Qjm1Kd5UYnK
Hqic8ysOH6zA9MtOx/fQ3TwmZwkr/9p3DKdVPWITghAnLeyslYKHKB0KEP70adA+8pGNCXXVfxeW
cCP8w0BYjT7sJtR4D10p4t0zqIiZgrsTJlrXZVmxrbYHUNJPQIIPApQNDITVCw1MEoEwNfwJqXnm
vvUTJXkq9U9Fn1m+YLt4Nyx9/onrTPrIXCwJOL+dYTqNlOtC0ypGV1zGbak9cVcMd7KS3ZGlQGQK
vCGpnM1Tkujb4cb20u0kZRE82U2Y90XjAdADPDV76x4aIAk3s+33N+tYl968e4jXJORZU6wRh/TQ
22YeV7DSd1CF19AuWBjzLHk3lI3K+M5997DA4Zsv4hLLUUCY6qWkHt93CfSIdQM9btTDy1wXO6Mv
zm3df3cEO+BnhMaR8veKYeVtx2Zgj0iDl1gPzjNOSybbIB12nDBj3ECTuIIY0VksVfbSFMOBFp2d
QKeFB8KEMqjM1N4xABrx0Y0rTnf9wetzh7NU0T5p3z6BB+AImGvMopUx+PqwhaVI2KlDggFeNUFz
Y/iUphkJ8ZO6QCK0LNaCPHj1XM/QltQDLpLWbwGkn0h0vCs7zTfwNADLqxH/AHuBbrHVS0d4HJJ4
8YIh8qoOqbp3ewkaSiDxeFNPS2+vuPynOvvK1bKRfs9A+4O8Rg/rTPPUsbo1GjbBiDWLD2UD4ztN
8a7lN7A8O3aHvB/7g7AXcFFN4qFQKI+6LY6p8Gg3bRNmhJHu0wpFTy31PCyIISeFUOxvi/p+aqm/
NC6eO7N2LyqFNdYg5myaCEq1PM1N8yZ7rdgrtprvbKvPz5pLqDmuNdjS41VPbNggPCfNHl4w10Wd
eDGDsQcKDzWypbdy9OP70Fhj4JN+BMDAMdLSYEo+oLBV5R8MH+6Pu2Zf4Eyx9QMC8+fUhSaNsctv
VbwFQhh7fAh0p6mXx0I2DLG98dFi8dbe5BBwZI+P9bjgjq/eDb0Qh00neZ0QTwYX2llVuge8VjF+
CfsPyzK+mSdx2W2/elY2qDFpMLYaD+2GYOHT8/SxYpvvo6Wnv9klSQOmhIGhV+duyr4cLkUMorxu
DiXZu1bzwk94a+zKCiBdTg/tUpx07MCAAnsQvpYMxsVAM8iDLluqMHWa5tks6yxezOVEIJHLxbHO
u201Pki/PNbJeNaS387EcwWd7Keq25xwd55Ac0KsHLtI6ztqdIzG48mSthP2rlGecM08LBNvlzf3
UTJklE41LJRx26LMAdYwlgUBCVsT6ckut+vn3PYOWgkboK3o+7CwdZ1PYPbNHO2txoudGX/IZNfO
2cqGocigayvYBs64w9jTG36rYnpXTJai08IIrV58M7Wddt0wVoGkF8T6WdQh+AgPZtXcfHLPEgmD
Y26+2dnKZvmFg6kL2Rpvwl789KYeafZyRYT2nbL6ksPyrhcWUeuMMplJZ8a+6NPiks/ZdtaEbj1v
KYc7xjSeFvNNkcVHq0/G3psust4kO4rpV0kOTbQKdTnP68DWR7FUO/RvyhZAP8501nL1NEsuk4XN
6pWNCH/r7Gtd2xfsypGXlRuvXsc1PevbDg+9+itn1uAuOrGwXTLsjbUOFuVnaKOB518seB8ctkj6
WC//rNurVH+RQR7m3I1bWTUhiKuf1Wp2bkc0RDc2xb29DVUoGf76Nr5NJKzsbSgq5ZAq2Nbd7exw
mj+rCnykBhzUdyZ1O6wbQ8WyA7MLOdMIwYLCnlb7CglfaY6Uo8kZRBZrNs2TUyTXUbHneNJFfiFc
twu6YXmZEyp0AIaQvjj7pUIy1UJwMSODd92s93KDRtRuSnYyISddePmXnSKtPQYqftA2a557AKMh
L5V8l8q75U07fV2iHk8U8+gaznWdYMg2tZ5dQ8S02dWPqbaxle9mQNaLL9yPUVKmJ7VnJUlO3w2b
ssR3JTvaI4hOA3krgt3tSj2xjB9j7uIVIzO61lnp9YBXVTqEJUKdcVJuR5tIgSDJK2O3OaxiLbjK
8GXKqNU68+2vEE8wu8CO5nrGhT6wM7ap24V4UXe/AP3c0U5VFNrd8KBPhXLImRgI36xIMFzskavb
NX8G0E8r6oq2LF+kY2Hp6szlV8mHnQakIPD9aU2tvZ3zELKIXsVQc1ldzqORG9eC2JY7vzp8YVxH
O0ey/JfO2XrZmBTtOjbNpxpEde4E6oqigiyOn5L+rpb30jF2q1c89bLYwh562e9hzE9FoqB9zY9y
hHF2YzOj4Q0vDVVTThqBT/wB8QGWw/4teX5h42LXIj73a6lMO7ApJVZ1UGJ8J9apt7mpEMH6k7k2
UTrL1Yd+CH7b4YPgCfMkEGYNbj1MPr7qbLbKzch+Mo6nBpanvemr9CVptLAxFae7LFvfn0p12tBN
Zg6VCXWOeLXhgkD6p+3g6CqJ4ODVqPyibdBYUMRsG1WZQvqAyTVJAFi6X92xDynWnh2pGPtRqcVe
USBE+51G3cPKCd6rDBsLwZ7eZRCTzHxZeHyuGyvjZC0wEQutcF6chXt6lpANMFI2h8kpbECows7I
AXBkc0m0loOJOyhlh3d042Klddbw9YT8cd59gfb+qaiipbpzIempLYNsR8xo/FurfpitPCs1vHrQ
9QdvMLI33Rr1EEK8EU+LkLsJ4u5BXzwsqAt/BKtXTyP38g9vroimxoXC5bhT6tdlob4p1aB+g9O1
Oh84WfbTAoOjm0QRc6Xsgo0X8ssaTPWcVXhAenZcYrsZ5/fWAQ1Roj0HVWu0hDPCpc1sxH2RQxxJ
0bp+6aapXZCErLjoKTQlB+Fd4uVAccfkvJRe80DGhf05qYPoYa96S2h5Sheu0sheR4yn0HqLabs2
oi4v1Ug4trbgSCs0K7+ss+zepbN5x1mpkx3q1EBVW42hMST6pVn6PgTB9JGK/t7MmR9kKloSu93K
IRsK58oDIXcgxPKON0xtnyj7upPMa+uX3q6Y2DMrnV8XryiOsjY1dKbEvFs74tnQItkI9NrNPFml
tj0tBfWIXWkLdUczrly1OIudinq4alM7Hiscq4rTu2+zufTfk8Xya5247Q435hrN+It201bgTTWA
KOfzFtZprT2apdsedL0b3hvdWs+wI9pTm2/Jd68jnaABNalmoyP2Jk913XzPDkK2mTsgNbfhZVQ0
leNGSbdvmQOAVICe4uVdjFO7vEIZVj5Y3kzojOxxr9eqfBjYaQVNujCTa/IqXsqiwHHs9achGRau
MIqLcphvHx6x4jmvl2CYqIuo8YSe3P8v7s5ky21jS9fvUuMLL3SBZlATEiST2ahLSz46EyxZ8kEP
BPpmXk92X+x+kXZVJZEsYsmzugM7l205A9Hv2PtvknAY73R0AB6MqHf3M6w9IgQ3/y4ZgPtF0YpJ
McAwdhXZeFS040YRkP+PzUZuUAWpIOgPEBMHHwLI0grymksEFDfyglyLYo4Yu/lTx/WnAET/22h7
ro35haVsoyyP554FAOcW8OL//kf+rbyQ9Ln6C/4CYhi/GGh+Il3n4HMhAG79J63P8H+xyNfC3XOo
RKCeCXjjLySGo/8iBMQ9B3CEcYkDEv4vnmsa2EzqCHGBI/opWp+C+byCAem6AAui2ncRK0ObdKUH
ZTcZnL4hWUgBT/6u6/vxru2c+zoFHB4qwsircfpLYOi1oNC15oQuGGHyuoZwFSrkNerIqW1P+Ihf
p74RH2QFIm5QibwGcvqhxXBkQ0hMyROtuwcGAjlqZBgFukiX7WUtOtW1UPwrjb+No9E9UZkG2JHD
/53bNucJXs3d2afCdfTNxbi73d8VyuVleH3k2WyXL3ARZVq1j1e54ZFODZxYOudar7V9mYr8dLuV
tX4Yk2jqBFI2KtHwR9+0AkzRMBWA0pRjCZ+mrY596ch9oSfz4XZTVwbUpDmWjGDFMIeXHWpkm3qW
nHlL2+iFdL62HApR++hmVPmdkUCDg0BK6nDUFhXEVBs9Vail9YSaJpuGZa/UZsVqQG0PNEmNgHFQ
U0egas71AN0f+wd4AWw2LhcKPTWRFVS3WqZPhR2DAmWOQeWWWh0/T87IizXL7OzzMkIW2kcQ6pKg
6DUgqqY9/0jC3v2u40W1tRZftONWixG6L0qLQo0evgeXY5f6kPYLrqUgLaQP2hd4bd3jWe2nnvah
mHRvN+naU1iGBrW5FO/PIQWbBNnrrq00sm9+nNyZXp8HGgnC8+15BVf4Zlwt33DhlMDyBRF/+W1T
4nWlDMMlwKC8RTrFlSfKHNQDwwFHRbeB4k+CtKnNacMC7MqJYFo+xiQmB6FvrNX5KzspCRutJQhJ
fR/djlpGTfY6KIfphz5suci92Sn0DVwUaDglYMjD7rKbob1kc5NPdjCB1DlCEKGeGTrFTtZyS27y
zdZXTdn4ZKCY6Jlg4S+bIkfb1kaL9pRAEpXbNo0gcerR59vzptbMxZqiFROgHnRsoL/cXpetLKGk
nBMDX5q6LtzNRlcfUrv54ZPKQY6lWfawyfqNM+DNlKk2MRewOQl0F2OeyzY1A6vnocEdeajC8cNY
5vUTKswxnLqGWKc02l9v9/GNIx+dg8LO+Qb3HGslG8Ti61ujyPrJrqHkBAko7F0u4ZA0RZQEhu0l
QTdnX1sYdg+9U3fPBbvqrihb66CJMts4za9/CKvHtVwoPMba41Q4Y0E9QWNOF22561O0zUi8WVST
wOAUhizutV5DF6HNq90ipvrcZGN56KmabHzJ22lHKADsJo6aniDNvRoRR0oZE7mLQNYobziJDiMB
wUjPJguNjIzcZZ0ZnTam4c0Z4dAo0E8lOAiwVKxWtFNaxKiuD1ROAymQeSE4KFJl5J6xo88B0luj
XZ4ilQn3PV5fBTodGW5SRyteqACGaYn9T60H6C+9s+q6efCdyIJKI7qNBXNldNgKYE4dXpZYRq0W
aF/bpUP+SA/6Pv/kOOTi4VwVn6C5fa26BP/hOvfijTbfXEwINSJojasTg4NEg1JPeBXZ2E4ShWjw
60GV1fUDGkTaDo3TJKg4Vn/V4+l7pbFQfK8OwQphZvDzc+Pb6qhhTVgo6q7Ob8fEZLqktMhjrHUZ
ZsoqopD2bips7Klzqz8muWYcEixXKUFVRdCldnWadWramECIg5haEzE/Xr7NyE2eVbI/OGBld76k
Pn37Y68OlYuEJocjgC0VEL8eKsTgZZIPC/xHdC+pSWjNu6XikU2CVWIPnpzryNsXbf4HsWL2cLvt
K2sYjxKWBRcOWuDu6rx0oecaY8s0dV3bv6NqEe8JBZt7yZtuFxkRfuTchL9OQlobvVa/+fKkZoG8
anm1exD67k0cmViU6PwcMMkBRlUOKb5b87fbfby2/LnlHIcrDoy1vRrfGrYJ5re9ziVXdYe6kcQT
k+sdIsOIT8iLIBxmLlveltcm9VWj68AMyI3flS6NJh7oAMOW7l0Zlt8X3f4AyYfaGPyZALyTSzZb
/mwMwd4jZNF5XynT5Bes+au91/duSw2K/V4B+AxqjpZHfNDKc1YCPC31RGwsomtTKWwOQ8IWGl5f
A3M7OnmNR01gF6W7d7MwO4WZ87uSnt54v1y5ceiaeh4acD8QW1rF2xop4qrh+geJU3RBggcrEhtD
zdvFLk7+jNpTTW7vNHlDGUwa0KbU791DqaMpdXtRvXHz0NUgo1Dr4F+Be8lLZP5qkIWtF1UZmzol
CZKtQDnEnvwj4oRllh/cSnrvtX6Q4J57GzdOHV24GchJMrfxeyur9KNtdtN9xVP5vPFh6q5bbyzI
Mi5atdgk8Di4PE7iubeTFFOKYBDAbeLYBCcpP5rzYu6acFlInxYjFc4EOS4RwkOBCn/wG47A0rDG
jdDo2tZzXGGr4IBoer31uiXVa7sZAe/kEJijEttc6cjkLp0196MyN3wHbqfbOPzfxmPKCv2/Gl1v
PStvmsKpMM+MzBwwoJsmx3CJeD+IAVFb6aSfb4/4ta3O2e/Ynq57Fufo5YA7Pdo+LtjvoEgdnjA2
usBOga5BB8pA6HlyAJaJmGXTa+RdMVq43bpxrbvoqiv3MPUUXXcXxjJvIJTzg6gqnbPJc/TR0DXn
aI+g3TXSrPiYDcjUqUdh5I7NfWeF0zv+2EJ+zR+BjSMQMMjcOTutLfcAhtO/MSG4R8Ol4XhQD9XL
ATLhdkFVBjBeGpn4Y4CXi5pEjgfdUI3HufGcjVX39lIzORyIzlQwTp5hdUiMPAvmzHFRN4rjEDA7
Dh56U07nEOnUnVkbTz6aqnlrRF9uT4X9ZufRrgoPBDZn+pu8AzwA+LEVz1UxI1kOSqXaD57lbUz4
2+VGK76FzpGSt8JabzWa8PLBMQgDMJRwP3hoXu59C3u6OLe7c5ghwYz2YIEQXfjDmzxv46x/u9pU
6wT8RHcWGTw1Bq+OvX5IixEmuRH4WuwTugoziDMv+pyXRAhRnW7ZqF2bS8yhSZKQzoEZtQrk8g6p
26xAnhqGecFdhi+CAPBGqF2kPHgQxg1FRD1uRJTi52eTJKR6VpDXQeX/sqdWaDZFStEg0Et7fIqI
3wL0nraMSNVvuTyt2bSGzvORDaKeLpet9MICAVIi/4s0HslsUblkwece2CZwt9sdut6Uq+iSKjJY
h+QW+GMQ+nQolukcGAUCp9Oid0GPVdHxdlPXVgkJW0H+gsASr6fLXrUR5Srs0igU6aCQxzz7Pca7
JUicjlzYDMrgdnNXewa1C2dTk9TzOtpfnBCPPYF2bJ1Sp0TAYLkzfWSlTYAAG01diUBMnZYcHlJk
rfx1BGJqsubKotzdojIQDJ709hG351HrRgjc2eQfhJuiJGqXIQg/kzoJSm57o2nE3/oStXCA7oD8
Xqc5oYpkjSUGM8CaPTuOYYXSlYfO+GR4qD6PBaVriLUg6CsZIEw67Bw5m/su1vRiIyx7e82TMDfI
J5LP431qrtJIleZQPEWzPkA8DC0zEOkd8t55qj+lKBTcFTnmbrdn/NpRS/UAU0eiepNY53KBLTWw
Bl6SRtAixnoHzA31677ONpbxtX4pJUEfuRQYoI5ad68OOyziJiMJaaWfk+Rs6VN4oC8AfPryo8iQ
gp30ZMsr5dqBRxANkAhpbzbQ6vICdZeVJLDUJTKDV600eW/C6DhVlt18pDwx7CgV6Cenptp3e0yv
bVoCJ3WzgOjDXOiyt3Vs9ShcpSaQKWzlq77BGmY0yqCP0aoaonJrK13btagxkgRQVqQc8pftjd2U
2ugpGSTGW5yyi14cE1HGR8Nld93u2kuKY3XM8mIgGsBaQmUkVuvFCnUTz7yEXdtq05PsED3QNQSy
m8TH+By2oQYKEcrA2c8N/2mWuv9IAfSz7kntCOYFtQm0Dj46EeS+mOsP6RnKoCgdHK1lSu9GAs2T
nldOMFjJZx3VuDtdxMZnhAbjh0RSTRYdKMASPs4pRO8e4o1PtaAlW6RBvjonaYy4nbk0D2L00BRy
QeZGltFvLOeXEX0zCpaJqYqnw8BfPw2ypNBlFJs8DdClfSx8tO8WAyJcUjj1eUqpymIligWtBa8x
DC1xBOwF4iDN8jO5PYC5tdWfIAeiadkMgIAh8BxigKgb33llYRj6q89cTdYwlGa2TGyBeCyywJFm
+5F0TEVT0bJxjlxZ8zQFuMtiTMi+qP/+aodDnGkyKXksjazTe4Rhf22AVX7pKJ9xmC5L8vN7jOIn
xu3o23AD+6uTElaChvQLwZvfD+HHQh+7uzb0xbHp4ava9bjlQ3h1KNFI4FVOEPPG502LSs/vHE2d
k0b0lM653GtklWHBgMG8vcc8i7Fary7OLY4QgmAY9qtp0+wUQ2GVZymaovuyxCE4uHixtE8w7EY8
HrI4+ZBNrvvB7/RPYzYNAQX65M4KNf9dktfyH9JAgL42/0j71nhqJoyh8fywHRttkLxgRXZxa91L
OflAEaqY1BiW236mN4E2+d24H11jUmKEYM/3YShHAbIpHJAXRYoPnHEt3S9gA0xu6TgU9xAtMJEw
kK+CIbi044fJT5p7H4vshUqT1T/XLumSHSlTJBqIx+1jiQT4+zw3McSEi+h8E7k1pfi2WMYQjKLK
65MB3lEcYwg/IPB9o/fg/UbAnoSbdV/9MM/+ZQxVT3ECDexTjeDbb7ZJfi3ADn3+BwpTA/gt3WyO
UvSVufe0zvyt4KGTgzsWcJ8RhEcVMdHS7p9jWtfP+iyM41ib/G+tkdsgTVz51Z8T41PXE9ntxiU8
kAdC/6c0prncd44FNqKI4vZHJJQ4K3n6UIfJY3MQtLw3TjLCm2djyV+5RHn8c/gisECdwFfL5tUW
W4gY3L5uSTFSiQEP6fyjzvvkYPW1EXhOVgJrbK2NNq8te8ICdhlyCoRrq6tFpAhZejZt6iUvBKtB
+99q4xmOZ1xvLPurTVlkOBwiT6pbqxNE1HXomQPiY1XPCVJKvT3FZV/9Y1mYnNs77Or5TUjgGiTb
QN2LVWxgYrwDTmrAW8bP3MDyO/GgFzFA88h/bCsXGc2iKPdS9+qjP0fGocFudm+T8LvHxqfcR441
Y57BE0pLOdzHBe5VaPb+6fZnXptweBiIvegqJbEGNSxeO5k6cgBBGBVVANw0V/pz8Im6DpxzmI2P
Q+puBcNXDh8FGoHB6hJTkJW7XGVjb6NBAT8BjjSYIqT1y/7YZMpyAzkm6JDSSrPPwkNTAAnQKfo8
pN70ZZ6L8HmsEXHdGe2cf3GosG5FVS/ehKtj0TRIQhDRAafh1XD5ZYXZdTUGrIAKl6SPwDNNXbbL
Z2PMA6fMpt8yHu+wsEwLMAQa4+m72LJQ1CW1l/yjjGUDNrksUKhyZIwKs62/Az0Fkt9126+xLfyP
conRdgyJTX6vtdb9PMnE/tHjzO1sjLH60HVHlL2WYSphbeslEfVqIyP7K9uywPytgF13dJP5n61E
q3XywMr7rTB/fhmZJuUjQHsm75R1VpkvA0BZLMxoq9topU4IxEU64HNk5j5ATFXUarb07bV7ZTej
6+LynOK8cgiULierWbyhRiAD5kudRORoqxa6me8jkWXXG029sRbVHZ5LZDWAQBF12+sMsosBIwrM
dBAcDIjOOZKH0OO2cMcOZoVmhoFb4eXljwsvucJ7mEa9PGr1nMKBqaaNyb2SVXp5u/F8wzUVFNZl
x9MWKmEocmKuEkmFluwO4tjAjiWuxRBPx/Jh8FLUaTBSDqRIt3K2b8EgDAbm6jojAfzBfvMYcFNh
djFJVKtBqrIw+uR5sRcBLnDMTn4hrI/oCJPOzormswc1+1kukjIVagc4hDgjyoiwi2Gq8nBp9Xnj
4L228j2emwpjA4ZhvRSXCWITGFGYt0VtwJtOn+xmOsGjjO/zKJ03Li9DjfVqozEBaBJR5rC4NleL
EG42KY6Z7MnUhjKgRmbuIHDUKIkUOF4l1ogKSgXYx+6+NGjvma09bFQ3VKj25gtUfQWghq5TV7xc
DaaQaNNQMQgitbkhA6DUNg7m3e3NdmXNWcT5XGbgtEEyrK4zB9l4o81HBLRyx/hYzSa0zgisdT50
0xGMVxmAsm7OJZjpc19zXv5884ZFwZ0IBCf4NXaLwlCcD3NrwUUi9RYuCE2WekXqJkR2EH13EZBk
wGcsr39FJFf7cLv1ayveovO8wyyKdcQpl2OMOIer43kMbyJExjWvc+eh1wdFATSKYzd46MiTlCfn
OHkHL4fRQV4JxknIQzIdnRgJ8DwLcOT45MlRbgzNlSucB4NJBYY8Nkia1fwn/rDYVWSZwQxDMIjR
V/rQEJWcMZRiLVrosc/LspUPuNYoRQwAj6x8wvpVo7jhAH1y4LdH8NeaJntn9eVyBGqc3OU9ItCo
cm9MwZWgwSK6dVHysthq62WOkoLS06FFf7QQt/Yx8DP1CfWPAl+V2I0tVU1EDciKi9OCt8huSP3p
18xvvuU+9GlNwC27/UlXThoLriVRApGC+yYdnCP+iA6ONAPoUEhxoP100gb5uZUNygQFJKvbzakh
Xe9z6pjcdLyCiZZXedosIr1lIa8TJAYE1VQKXkQ9ISRy797GBXNtdh2ArjoRIRnLNURHQvLLuxqJ
lgmJIkggqDDBSK9QKNfeZzq6qHUuh402r56kYIJJ/Pg0SyxxuccEezyP/NwKqFB3D1hlUpGJu3Q/
TgbMnQENpmpENDRtNNLgUAXOMnbKjcvjaseFjmE9k6q2+uU3pGXdwqbgGxY51ohyiiWYiszd6UYR
tLEy+1z8r7en9WqTgKEU9AWFRG/dpJFUE4w7DtYl7t6VhJpETQ3gFcQ4AnAzMxpyo7/lS371ROM0
U2BUHFHeFEKrxk6azAhZvJkVnus8k4cM86KHOpzRKq8TJKyHyjtgAomqaNil3nEBqwe1GAsRbMn8
gw6B9DBaLpxTlwm6PSjXthbBBTNAoEEAuzpeunzhRQi9LrBnIzs4jfU9wdQ48EWiPeAn5m8dLmpt
rfcWsDgUB0mFUB1ene9Yb7fAK9GTYBI8+IckHhy0uI9QMuQptOQfyGpM91kElVZmVXtGoM1Hstcr
oZQItIrDaEcsOp5vj8K1Hc/2wzaeghMvb7V0XgfxcuxLnt92sACLxH0NgBquEkHnWuXGeF9bhC/F
AIXERChx1VLkt2hogQYMai1yH10bMaohWpTuzkQhrxP6A5zfLVTRtUbBCtnMMegvex1SpKCgk8jG
0ECD8nFAUOi0dMgU4ApiAtSofgUE9evPDyjIOpdyKEKRpAAuB3QyhjwtmxRgQ+Ti6wCdfd+3NeSd
FuHg2029ZODXS4oiOg9/LLCp5K+C9MSKI4HfHizUTLf+6URDcid0/6FPIwQPZc+5VvjJIeZte4IV
Y+4nstMIFM760RN9xyrHIxfMvTxLwuhDuRg5uGKS3zMywrc/9VpoR/hK8R1nJEMXq82WRm2UZW2H
Rac2u9Tco29lbzT3cYPCZThk2X0vlmFnVDEOtCa5rtutq/PtzTixxW2Xw9/Gn+lyTuDulX1URTbh
64zUHs5Ju77Vh09T38oT6Uv9Scczw/Gm+W/sLh+YJUsQAo2xdp+PEcNMRJjTcIw7XaN70YM7YXTA
M6X7O01hTIhHNcorZKcv+2jDco/DmpXehjAOPX3ACC9WFvE1ogu3h/PlmnwznrBhwBwjiA8c/rKt
2EMl3pxIXOJz0L4zZN+Df2+Xg4+2AD4c9ROKcul9PdXfqdiZBE0CH0c4dqd8MUEu9kgdaPoJy6Fs
b5YWL5cQPY+8QcOd5AEIpHx8iLgtTpGD3F0VhyO2ubW90YtrRwPm3bxuIRzw5l5tnrnR8iVKB1vV
8yf0tgsAuqVd39du3ez7qB2ICvCcvj101yIQYLBodhHLgZpY6wpb2txnKBQxdCisPWScXLsiBJAy
uVUSNJ0+B1Zuf+kLFCOrCobuUEEzvf0NV458DicFBAQFTJ1W7dVXR35MOS3MXFYKIpotEKRCvpee
+zWZiuTxdkvXiuOvm1oXghFKGHq8Zu0Argau4waSOi4M5N0gRohUrb98QKBBe1wM0QEJy8a7svBD
TA9Ry9v4kitvaBu4EUcyNT/QMqtjmWy2jz+BaSN7M4AzRhuArPr0r6wcvaOTVd3J7VGJ1YuZjIOj
afsJzeCNHXotwUNCkuVGmRo40rq4VBVzjA+SYQfICkHp7ly4I0alYfXRiaAkBNiJYViOFrHaYSSx
e85RDNhLZIr3M/SQjcm5tgwAmqi6E0QAbqvLZVAnk94MgNGDnJoDKnNadk5j5L3Gxtqqm18JfV5o
eqq0ZlLaXa24csSnKqxYcaniHiPirR/MdvwbmffXrbxIer9a122E88to4q7U6CHHhog5bAVub1Ot
bU6lOuFWJyB5H+OFmsh6WmMtXNS9Wg+N5WAuZ/SaSAGhGISkZAsA/twOGScWqiBnPbLKk2ehNOpr
5JeTHmwlOhEx/GYk0jaWuDrh33wTC8ulgk7q+82pPDVtPanLxqFGBDQK3F5sSTIGZlMfTYQ5vyfh
bON8Wi5PYyUrRaCPT+nYmRsnq9pLbz7EgYhC5ZBs0RqjhcKubzS1bgdl5WAlmoxdkPmRfUbTs/wQ
AyvY2NzX26NBMgWUNdcYNDEDzGkqta9SiVBbUeMR3aOKFXO1c31kYiuUN691kCyBIJhXWcDV1SEt
EYp6grsk9Q82Gqw7UU7/jLQRDas5xSwEcWMEmUTmHZCCrZ/GJvaPydRmX+JmjN/fnvarnYf3A+5H
1TvWsy6TSuRL1bK3lh7yfIiuWpvXGBi1bnUUKFDmG+vs2rlBKtDB5A/WFmEng/Nqm2nzUMm2GqxA
hyd9X+TliLYNKhFuUm/dli8B7HolmeCqbFjHpCPWD1fXRusEFzyQhOR+Dzr8Imq/EMPjXDS7ocTB
zKnITPtZ5wfVTNyY94WhBJe0Y4OIQUAaOzqYGYJzopPYTUHnf/RsuI5ebs9HVB20gOp7vhvQOLsb
YzHvUP238PjKq1MtsF4qJ8s7xppbv89hTR7jpDQBpbhb+bUrASq6uYpgreqivD4ux3SxPWTJ7MUK
iqpIAvzm/cCMY+dUk1tC17gjuYwq47npMar8+eVDTAzr1KP0AHrqsmUISr6HjjJuZJ5SEJZV+yFy
tGqHx0vIK0HXN5brtZ7agFR1i3ogJiCr9iypLyIGWAzxp0d/eWiQbNTiR1Aw3bm1x+xd32AiXiE9
9u5vdPS/G34JzF4t22xw3MS00aGPW3dGtHVysJ9EuV2AGsO93nLubrenOrJeuiqNxl8uBef1czcW
KcUxHaQFIODsX54ovft0JrL0lnn8TIE2eypYTfukdqPjmPpbZcZrb0Nmkyev8BXweX0uaE2jFRkR
fLCkPfr0YZV8DQmH76vcn84xQhz7rjW7u2JCA220O/MOEaP6W4i5OcK+aL3oYsBXdGxdLFb1EtV5
bE0jbrK7IcnKjbG6glk3bcWt5flC6p8vvlyFKQqNvT0jerfYZnrnDOUPa6p5u7iiPdUKhS5dD0Of
OcWhpsdKyOuoQECp1h8R8UBffHbTpxFbuXd6hD/1QOz7fHs2r0ayhMqMJOc+H6pOxVfLx2g15CFp
NShr9M/Q983tAyZgPxJ85o8jBgYBgA/vtzzKnKOlkQx2XCd/j5Ngs3G5Xjt+qY1ABXZ1zsV17amI
RYPlDci1aWrtzyEvd+gkpJR2xHifb3f62hJ+3ZQK6171GQMEo5uUvItt8GhH7jLbF1qGWPUSRvdO
72BvNdhfl07Xj4ipU6m83fw1kJ56sVMOgixic/5ftp8Mqe6LuAKMlaH1PZozju3orwaNLapzD2Xl
U+SZ7SPqnSXhTjqfIr2Mz4iAZvupDMUnwvofhZk+s37te/CZAkrEZD/YY4xMtuvP37TcAR2f4r6C
AhoaeGPWPcb9YnztcXkMFn3oUHtXXuUiq06TPwDSMaPyMaQyekQdwTti12Q9CsrQ96I362Ofm/3B
NJxx48V2DTPA9HkkcNmxCDWsVh/DYJdGDzSSK6v/GMeQeyHquWCOo3CPHIH1OMjevTeLuX5CtkYe
vViOD0vSOfvEwpa8chH0o76ErFrtukEv++ULZhHmezSpy5PlpKWxS9L5DySjzYMY3K3KyrVFC9/D
UFEK9/kaxEpmaDRMfCcCBP+TYC5ipMJ0JztR82g2Lpgrz3qe9By7KgligyW9XDRYrg9ej6gzrWSo
9oB2Ad2C5qmUKSKf4ECCGX7u0+2lerV/HA4GXH1l3KICxlc7BW2CAu4BZRrh5v3RGkTxZRzdbwbo
sL/xagNyoeYURWVELS5bMgqXx41GS00zdmfdse9DfzA/ZK61FRlc65OKbimFUqQBQ3PZEuSLGl4u
ZzJKzPJsFmV1WAYjPJjuqG2s76tNOZZSmSFvyiPxsqmlJnkGbo45syvQdk6dH92WQCiJvXojdr+y
PIhdKbLCeRAEPqv4o0DevGlQAUWrPOrOXWRFaJ2irQr4Fa41um/7WdusdV3pn4BLS9KFza/QDJf9
8+028krpm4Ezev5BRnYOCktMyK35W4nWF3bZKu7gjcmZyTJUOOpVB1tURZCsp6yBX0R5mh0wlAm4
kYMe686TlljNYYL/fcyXuXiXY1SAs0ZZ72JPCRR4cRbASmlPWl6Rl/UjIIwIhATc2uK41Jr3CErQ
+9iAagYObVV/SKzsHxZUXk9UcqIT3gf/vL2xrkUGAGIollEEpWiwRksZ6BD/CbWAZVTdJZAadlJr
o8cmb/A+DSWBcp+WO7fN0yMiZvPJmfTs0UY5ch9KGEL6mHZBU4zWUzuUyo7Lqb7c/sQrkwukkOSy
BaAL2R6VKni1970hSUe9YvH2VazdxzGOyDZ0f2TUtS1exZU8ykVTqwuRXJqhiLyg1meQz7Y7oeAd
o3t4u0NXrn1qwJSdlXyFWraXHcrHIhEdaSyADyiMR242nNq6l4CAXP+QOGb4kdA2/eSXljyDwS02
dui18SQfS7mSjD133mo8dbymfWdG+QAhtYRBxSNlsbvvGHe3p9sdvdoSETpKUZTAeMpedtToLJAk
CsYTV1H1XFnueGr6mFy2ZY27l6b+v1b9Umm6/9ldbf+t/PbjG3ZqZZd08/nHv/+b+vN/anppwvwF
4QIiFoIVytzcIf8p6qWBVf0vGS/P+oUL2FPAd64y+C3MdYuVavzv/2YbvzAlqpTBRcP2Ej/j5vcC
3fnvQxExLZJ1oCfAkJD5RZ5kNdPF3CQSzeToN8OJytHfoVU3OPoBrzfPLfdZWUcR9tz9GNa/4/8C
1wDfUDMvpyNkgD75MiTOWJm7USRe3QVdYYRlEfSdGXInRvU0pvN50LoIfeLGWkQBm7/rPb9RGiBW
ZML+zdo2OdmOWSP9DXZ9VGbmEe63E8jxvq6jQxqPOd8VIfTCd5FKApV7ahGYBarq10VoDvcF3uZZ
xZsIZMNHaywiz91n6Cu6PxoUr6vPthGqryvJe/ALkYnUaXqKo6HAJs5BDdDdC1FEvPS0NgtdfF0y
t20Dtw473XhY8PzoXQSrNcx8jsRyQL6eIGin8kejQz1BpLcbq0kR2foQ4UVQzgO/v64TbRgevSkv
GYQMkR3+CVevlNZqgla6DdhV5xOaup6wN8snRN/BDfa6+v6k7xO6HadYbfz+ajV++HNyX0upXZ5i
asp5UAJPxVvSEIoLfbm5m6wDKJ+OzZfFaqbIPQP8CpfxXk/HAQvrOq6cLj6YKEnDt6n6apHLs9Zl
Y5feGUUonC1tnMu8B5/DQYr6AtguaCWwx1afk4i4ww98Cj+3OpJVzX7CvGOKA94Ks1YcpINtRXIa
xhgz4I+aiRTL8Djh5RIlG6HWCjOuPoRtCReaXA/SF2C6LsdlIWud9hJcsFvhIFG8GxqcdNIT+KrE
sT/6TEjooJXOeqQ4DO+mxr9LqweY6kEye/Y4Q57v1Q9UqPwRUdFeis54zwMDT533xZQP3u+V1eHd
9jRVoZU9AWE1nI+3J/cy6Ukn8NMxqK4LCzABELHVFUU93AYxIOfPk1mnMZqsmOoyjHY/Vv58iq22
toZ7XyvBxVa7201Ts2CELg4T8gAUdE2WFg8akAWXI1g0hPrwWKLPTuFgAfhrj5KtC5KndWrmEPyU
atzl9coCx/2sSM29rrWDXz+Vi2hL650kwceOiJNI7dRhMGLAT32LrxHrItLihoglNtzUf1+h246E
qdND22n24xBX/E6nqWcS26axuCpVNiyD/xWIYjrJTxKfZHaxHTfwVnZo0mtKXihnXSOMLtPQqY8z
Vgtq4yLux2fO0+zym7FL7zl35qHp+aKi9dSu1IBr8AOzBYfJx+DI5k82w5R1LZ68WPK5e1n3am8j
hzTz39AQUL9lqHHdGe71Lk3o12RDZ0aBQ8YF/9Iry0h1bypVn9PEZ99PVQumFUcbSqbxdySNEWt9
aK0pHOWuckq9/p1DtGSEyxZxu+iw6G1sygCuFo4Ehkx0pH12jV+k2K52vDBkcp6jEYf7j6lEfzU5
ldKNYFfJDNU/7RulZzXsqELXTN5Ud/kkvw5Gl/MvrblkvH/TM69Ljcc8NSsM2ykbVnDhdovGbuCA
XYaOPzrKXH21Z2P/wlpLo0F7todOnWrFn99JomjUnkvZslaDiiwBanrmDIvcOM74yLQ8uXuU03Fb
1EPgCAfZjlb9u5OiXF2DN335VZG6fJ334s8TdepIYHwqCh2LmzrKkPU6iSSfOvNXQIJqchPKjmn+
WzeMYKIx8xuNNLxHRV91eOx63+kfoGK0nDFlaEYM6e298cLjvtwapGt4B/N4twEH6KutETuh3i6L
hw8eoiOkYdAXweF2/9eZp9XYRqGLP2QLi2YsU4MfVVmPfN1ff8TCQoPiBW44nfYRlK66rK3KbJjF
bnSb8XloQlDPQZ83GavKj021y0BDGs5JFMBMsN7KrEbYz6kxiSTC7tNvZSWeO+K8bvmkT9ijfRqn
VEzOY+0us24sO2HK2u0frD8vUNNqRfYEqRNJ2dOf/0BaRq1vSvZqtRvDbDTGu9RL1Zkt7EGbSREl
xcA6wDoIh8oP0iA3KZ1d2SI8G//2121nTKSw8p0WSVKyaEf7+giyTc4l88H1mNLXxkUnq9tHdhqR
VcP9pjcxIu+9pv2uC21k4xpI83PHWsbSSy3As7FuHZJbNu5n2HMbCx59hTBKyzkCvVPbUUhtMTeL
jZf1dJJRlNnIQHL+IRbFSbyaaUnCjDNJZM+uAzRYPxbhMGcJcA4WJ29KMrAMEe44RZrsO/Dydbrz
8D01xIM1WyOn8lLVerKlsrS+3Tw0ErnUYGAgSqF06FbX7JJIEzPBpPlM2nKk8wuSIvzI2zps/adO
DkJ+4vD1Ks7rTm+n8buf+66cT5PpjbH2fdY7PS2efJiDFgjbsRpqJHzCfOB2KaZSWVViLZfa7pPm
pY59Rpkfr9wNTY3LHAWJTuqzoKypk8NzcaigXl4woP00ckm1+UwVpI60fTKgSoynZUZsW6fHMsRq
xTqjl96NEhtHYK7mr7c38ipa4QvYx4aim+u62szrIKFpDERE6/EZDZnMFb+N+jShQq75RsGSJ9mU
DfMudhpKCHvecWp2XbegOnD42e948QDnA2ySNW9GIqvR5XeoZD//eTaaAses7I6dz7V/7EJ9Ylog
I/hqQ7DrCUd4j6q49/ZnrMINlXZF85j6GBhWKirrxZ7i/NfEjtUyIa2GXwv1KV+z+t1U9aXp/ctB
iqTNHlIbMmu0kVl8MxM0TKRDWoylwCisF/RcNVmVLfIZ6Igjyw8cFi7XyRD6Gj/+OnysEnJ+dcbv
dZi/oE+AUczGCBA6X0Y9pH1IBiqpF+q+RLLrMRhzr2qzwpfPVdyDi3pn/bnB4hS3L+8OiXSO85OX
VQ3b7a8gpigAZAyPcRWSIcG6RSxWejSyWB3Zmfb/ODuz5riNZVv/IkRgHl67m81RAyWL9vELQtph
Y56BQgG//n7ZgM81mzfIc+5+2LIodgMo1JC51sqVJrFhNmUceenoyYHgtt7lmbYvpqggTId7pCMx
JuAzvQ3opJTS+HfUv2WG0Uz5lzHGeIPmkEFB+fE9DV/dwn+0ayWBxow7c/fLM0IJHPpgaYweoYub
ZD1GPKHM4tbEBnd5IEMqVQaoFBN0noFTkNUfsi0dGyOQIwIhf5754b7954rZ92voVwlyhmjGY+RJ
edqRtiqWKYeGZSNg8jF5xNAhOttqWJsfNV0COGOkvS9n/HYCNma/jAGqn64Y+bcCv3Ju1qUh8gh4
v0qaeDYteiBZvxueVxafaRgxWvpTXHo2x9GYJzzj2XNGcpqnvq1WrBvHhRJeDK7COFbRAWl9ixsa
9LLOFaT35C8jlue+0f5gXBpO2jWTl30mnyy4hdVDMdCdIfglZpl7qo2NQ7aOQUqDP6fO+LfVHtnx
aP5IeTeJND6F3EpGV3FurAy9lTTQD3t0B4+eXlJ+xd5SVYPVxW/uH7BY1kyUmjOXZJKYTQY4dmgI
mN0S/dPT51SlFiGVGt3eocUqQj2NiVHvSwRYz4QLxKKUfvMH1LjMqKEGsSY7137JeVqi7uIClhez
hd4QEMhZbWmDUsWjq1O7789rxljRhLqqaWNRHOrKLUr1hw7sYkkeafaSjdMRn7Ig7m6yqSEeMcfI
W4szQOI4/93FwSV6t8aFMTLypoH0C4HnTOeY1GokmaLanjnuO1keDtjgXZbGSuM79qeRjpPtSJ+p
tFIh1gv4kSH/pp5z6Ux1oqQ7TP+uyAdsdbAxuomGZ7ccV01r8iiSuC2v3TVI7qqwLpsBIb/K2Dte
DNdcVfdgSMMY61DWZk6Q3evBMadzPFTJ+ug3SZG1n6t40dHynRWzNmtHWwA3jlIcK/xMwldo8jXD
RZlUtrq3tvVk0h6O8ayStvIUDdSchuckTMO24bRkTsGFaFcvicKe3ezvmz5iEh7VWzjleoF8y34q
YwYrOze9UA2GZAuh39+43+yeqFOp3EShQ6jiRdepWld2FjZKTfptOz9ADAjtHJ5IP3uzhiUCqqWv
znxwjSIlj2wCxdp+/x7eHB6w1BwbEZGJtJu/1rBgDN1gB2yoZ9OeSv2cmo1ffFpqkokXo3bIdc41
9uoca+9f9iJ3+1csDn6KOT4WdBiPIbt/4+1O6xjTgLxMvlODv67LryFNa3QeinS/G39UKMDpuxaA
XhXGocQej8MlT9KIN0inVcbrrJBxk1mN9IfJh2O1VshW790E9b55yyx28p8klrIXrCi82uZLpOj0
Yt85ZmtFbNx95hFJOUlchDWqBxzm7WffXsMMnwJLViqM7ALqEteTO5zjfrIlqJ5JvdPDHj8mKtUE
lfttDQvdvfOzmyMIKnGMNqK+/x4uhm3D93b0TC9PVj3kdL/u62hwrZrmxHGYBzf5Gq6WSz5bm338
wfl8pYXmcOadIoMW6VnEf19LXOmuMntZNPbf0ozm1smtheQ+ykGW7FYbN7TemNPhk9WlQ2QeMRjt
guaGLa9YvMeokBZVP6LU6Kfkbm5XFtVN1ZVBKA3wZvKDu8H2HEYqXSkUyY4cHlTJoCwsO/UtWbye
F9jlZprPdKmlVYF1TtJAZP+UKXd0w8s4IXBhK53YSc0PUr2L4OHf00v8yCFZxbAHBAYm7XWQavnd
PCd+OcED0ICz/5lramDn/2T9MLGsnMbioge61kxMkDpbbHmPjbta/SljWwt/G3Xi8jPAMgEELHNg
PbSktvxC0+o5yE/mgp69AGqYBNvJty92jTTP8SycLO3OCM57JhsdOk22sUcaOPgV9Q5jQph478c4
bObnSg0dgz3Whhz6lmMUmftXFxi+9h6tNeNOkrbVaX8aMpCs+UG39NItb0yj6N3wYM0c9nRSxyRH
03Wzi81oyp51S81yeweQQhP0c0CQY9mHbogmi/5oHsc6Gu+DXhZ5y+1ID2x59jGzzDNbZOXXh/eX
+nW+QJ6NhTpcH1Yytvcm6ckHnUH5TdEzfIZS7R8AJ4V+plcpVQcHCQ05JNNceYyGtl1ZUe9f/3qH
k1I6pgApv2Qrb6L0puNIW4oqfGaxlesLNuCypS4OxT7pwaaoliuSJ7H1/q+vK4wqKlN81yhsuYqN
vXb2s9ld3WfTRcv/Qi8rgctnu5FjaKDh5nAOSqorP4QArxBAMVEFA5QnFgU9ZXyv536JcEv387o+
K4upzzOOXeVkxz0r4BxI7eahqdASGbj39br1vnYlqXFGb0OaKw8gCW4e9PcN/LqF5nAg3PwDJCec
54/M6C8imVfr1LYwoURWyP9xs9f7U6RNmmy4Tvqs43AiGQ+LVCaC2/tD+CehFl0FT3ZOs90fuRqA
xo51suj8P6TZEynFnvHhnhOt7THNRoqb6FfVGt186ttABvr9d3oF24d4gxMVU44RuDSEATB/PbRD
Z2LEUVfeV+zONBuJn6Uyi7TrLPytvZzP2dxF+cmzJ/Qut2afJcy2wob4Tj+4mTcT27al9JZkXP5H
Sfrrm5FobGygNJ6pws1YSyaGaKwlxxsCrjXQOFE/D7Q8XV/eH4SrNh6kmsjhcF2jPsRjab1BV+g8
l6w95ZPPOuiM8b7ulaDcda3pI3akWkBQ2rVpJkVzWbdIm+J5D22TAbMQguBoiIm65hBvXySOVrZy
2zvwWbWdT1F9aGnBm21FX/rss5Wk67ieAl01xGduMxde9vf7D+XJifBqJlIGxUHJu8WWX/CZ16MZ
uUu6eipXzzvwHbVN5H+ZrG4J05uMPmtte6fAjFFz1TS/LZI71LbD2B59s5SwJKFkgKcZe9si4lak
h2XDPAYV/La2bhAbR8Bv36FnGd7lAOSOqyO7OHcoAkrjEKCcK6Z76l78wrl1R4Mc44eiZotW01tM
Zs94yZDLuKkQND3Y2eUPMAecVVZUykDAOGkn+iZYTJqm3tLPj9rZQ1zjE1PflEWKxPdh6tRofMew
HfvVX/vrWBclwN860WYFqHOo4ZpRVlgNjQn9pKT0CWe1C/wPkEnj+8MO2ZdaSrpOE1wcRTOt0XKm
PJVOI/fX4U2xzLek0yGFyoe2CN2aBoo4ulEwFBSapIO2V7Sc+ahG/M1pIzwtpBqWyviVvJmbPnUV
q4uB1bOqHVmhIj7vfpVpHEng1mYyhoGFxeP9kBXeh5vv28vLohDvYEEkgERezyJirSyHTWmfd8QY
5bbJ+VLQRJnrZxcm0fUKh7vAi4OXfnh/Gl/8dF9NY6kfwgVWGEZq4K4Dn3SkO661dgqddCLJK30r
e4GinWTKp6M3YxwRnbgdGos8diA7vEDs5JkjN0ZEW73uvKfANDUWeHZiQ+aHcWsIW0KPAqFe9qxp
aeh8/T0evB6LwbFO1JRjMnC56j6zKrcUKqlPprHy7hZMMOkgF5njlPun0VoCAyegULoPZocyq9PK
+GCHfLNd+0CueOhDS0PTY/j5+m3o0i/sAY78675FkfW5vPI9cHdABbpfBWVP471PfwxmC4YOtX7G
UOHDPOu1msOVmltso9CLUNWBdOSa2Ixpcu0lS6l/oxmekXho/SquMRdTyVYdhczH9yfCVSkfFwwk
AqCcTMjICKT09bPPhucnTTwlv6VunDnOEbs98uKDtQASEjI2aaR+zm5QxYdxGOMOrp+9rtR0FgYK
6g9pCy/20eJ8k/XBjTIEEg9Cwbw9sgZdjkvTVOlvOLzKTrJQe89xX0BVEv5uAdoMF6efW2NiTOir
JAHSejlnONbc4pOXLrOcvEBBDCN9RgExhsyQt7dtlFXiVOtLkA923t6uWDvY37o5huU/0jBMWO0t
AO2InVmFg49t6vNOH2YOZdCIo6uKKYG1JpHHIR3UgsqhokVId2jRNwZPXVRTCnlMjKD1TgPuqCzt
LsAuy76rJ5xlC+mUcoGTaMnK6rfcyuL2wsmQnF5vGOn7r/s6FmDRw92je7CICGh7eBXzTSNNcyPo
mO97Al/1wajOTWYq6iQCb8FkDDsJWe3vX/f1qekJm0ZNFyol+ABMOq9jELtdMorNGv11McxIt3/V
dBbtyhc4qKpAnvPfAp7/h2QCWJsp+3/3NspgEUEhhULhToyL1OzqIV292mHDkfo1bRrUKtKeRjkm
XcPatq9PXuoq3dzhYCawYOGZzJ8kaa3cO8beJH+0Zdzwi7TElMPAMXttfN9wHWU5i/zehSf1YjQz
9IjFl54JkrBp+H/69kT/d0yMTDwYb0B9JX+cRjeK6cdLMJo7D+PsaBOdnYrkqzgaV24jhIUwvlsD
/BedavNpUi+zleWrvlH5issIknUQxPiQbTdqpJM8WIDvIx+OEzMoP9PuNQZAruYeAJw+litU26Eg
h9HmQWtnQLi586s1/FEfn70+iaLyR70NxExWpJffKw0Q4x5ta5xM5wsEucqWhyoffH86j5H23O7R
1wPc8HMCqswDUGxMbQNKnSJlzLKhEiVIGpEw1QerwwpM39GTWg4yRfzuV3c0oWld7PtpWQAkjvZZ
mgk4nlbcdWrH3VQ8JZCpvLBVMFTzPiUMWOOvtMDNrPzcKLeM1+NI2ApynZYz2OtzDOns/xmXodxK
5tQeNFkBGsWRtL+DYi0AEOkQ7XZ1/G1fx5FZ+GDPdTEPaXuDYG51nM+TOYatPkaVjdnDvUOPUsQY
Rp/I/dH1t0buZEXIC2MC2lFeuaHlkUFHsa88UJC/mg7lOYXBm2erl0Ci8Ro49G0KGURKvBi7tiJa
J8Tj4i7VqYGD7KVVoks/+ZNrUR3W3A3Yq1TGXREvCT/ceSLdm5YZP2TojwN9h14C4uyUTEYwJJ9M
ZSNMoB9GArR+WyyZmmjUanZap7+lsV0N/YvtFx5Xb0HDGQ2asXnzcg9Zy8y8z/AA557L0JV/U7gs
uscRn1/raQ9SEFYQMn3SY955dwamQclNYruDn33Ju7TgHrEJoIP1B6EKL/x6PdPuABqeeI1mG2LC
+vqI4uqogehC9VURCbj9aUWgZDiHvvKSrj7Q1FgTOjqjD4lx3MQYu2oj3PRZGPpiBAQk3NiiK7H9
NumCFwN1Spj8McdMneaA6YxB24gdmEYcAhXfmUtZxUfqQJHgUChoGnVwKN0Ubce9bgeT0VXItIVG
Gjo5EHb9W2SmgKPaizmGMjZk9vt1U+x5fAW/l6oh9OlZG2fa6m5StzcQ2bYQ4sktlYIFZClETkTq
Q97gQEWE8VLyscpQgpqX4yD0wU7gd3ldQrYfmh5cD0g9w0A8uIGkntvxscQiuKL70vbBxS5RPx/j
kRlbHbtOBXTrCceVmqWT57gjnTVWK5jr3/cwLnFaRd9k7XiV0ofGYNYjpNlCvNQuJGHdmKBdeGOH
sYhrvLWP+y9rWyBWO4Rx0SJQqfMIf1re0sZyNENKY93HXnbilGhqkeBxjyGHNYmNbDwa1SSYGntn
1SRffH/EQC49tJEa4Wj2+HEXheS0V167rznllVZ3VyyDkFR2twgRR5Lj9PHJUyBa2S0QwcLHd21L
vAWvHfWRvMSdwNsVRnZLuMS5b0KRUOaexojzDqNJh7r/GiwQyfrGHry1bO7rggCGBkEbbxAx5RYH
aaaBbuEDTTFY2PVKAKlhfYi5rCCX18Gam45UFaCf+VInDSziDSdTWDdnTiVG4GYAjWCIIBVl01lL
OKTP+2qOmrStQvy+2cwq2ql0hZcfWnOapicaVxv1Ofa9nM8ychqk2VFpfXDSPl1fBtQYhF4AsiBf
U5mJ7nBeermCsIf6OXARAKGHiSr5WUSPQJkXcS6sTQteWLm0UiaKXG7UBOKIwGrq5Uv8CUvPFEeZ
1Op+uTbVxi+VWxV8FZ4SQoLXYSCZWU7eC6qPqFDUeyijHEIlWnkLeGHMJkAQWfRFfEaixT3mJqv9
CysFnv1QkycvT3YQIYh9DA2jZy8vVXmRuOnEEYfgRMfZdMC4mRD7PNmt4HymNyDpMueUZP/ZgYwt
vrcz4tj7LQzUVSHUfSYClQbKDa3Oep56jGGrm50/KEYkZtlxmYwB1ljzGtrHLW5tXVMe39OGyCDC
qvez5kHNbH3NqVcVeUVjFGE664O5gmdMj8laSXA75Fj690cft43ik2u2Cz/zS7z1FgjrCxq2Y5V9
hxVNcYd5cuIH97nfSTA7atvklMJvtE4xMKBm466OYitaHnKrv0BP2w0HVLFwW2Mfigx3QCvJNU2z
GGTg7CEO3ENVl2VPCJs2S+wevbSg/uLQ5NRRT188atcSGp/PZl7aZ7tLXcDjuXAF+84CjX3OHRVN
MnhTHSlO7iIrND4/ARrEzDjbWbkI0t4E9I/DnpR/s+/wAZqj5DlTc5v093be+LS0RpnMGd+u08QF
mJSaITUx6+bTbP4docESGXDnqoWkpWVNZiYUk770fisI3H6ghY6qu+JxCeKaG7Matkn7bh9MhCnu
2t+EUErreGZ1h6z1no6QDMT+cducBrzeHP7RzY50rUyaL3HQQ+1HpS1UB4L9lvvSYSV84agFYz7q
0Q/ab0tWad8/bUlMUMeiAWG/ZIrtf2nKdeCzpLvy1kdXZxq520XCsxMphWWEiXln2eE66sO0WLSL
PEtrHvN7C5hWEE55NjWd32PfFgVDYzRd7Tx6iVWndHbcWLJ9MZpZHdBCvO0Si/7xzWLKekm2F6Z9
VybZlolGLbxQcddPpeCWh2GbaxPOivfzkg8Yutru6qtkoUVicjmY9gOjVLMwCNaIevSsSpMN6QzQ
m3ndcUhzJ/4OgWHN5kMHwrz4N0aLXKHBT+TyxB61qfWI/7FG/fi5aWrZkkgGaYB5bPxpqn+Vl21k
ZmaxH3AMtFp/5UwOxDmA7XqNw8ey5QDTt0GKfxJ6ADymi4fWNtyuPZXIzFX0eSQfYU6OypP3lYd+
Bwc/bwCRsXQin4o85iJpeQjliJSINoor/uv0G/BT3OguXI1SVH809zv7Z6/UhAGuA2/L9sWGAs2E
G63s1Au8Eu941yAX/SR7j1HAd6Kp5hm5iX301tEYeOSk7czpfm2H8CtKDC85qrmW27FyV5Dd+RJy
VDHYKDhNME8WsUZQd7Z502ClHrfoc2PlJAQEfVbj80E5f95+D/Al4AMFdYFLfVNMUxJMD/8g16CD
3HeM4xXPRCvFVhb0Rk50cSobk1OX1nKm24KOfrpFb7M72QV+UofRXzoatOTDEDCqlk4VBjrHfZnN
xhwbjkdxdr8CNx103mdW+bXl10hJD9a2llWY+fCvWYPFDeoo0H4vuM90KA+IfNZE9NrbRPHmP9LL
YIVDtzGnL9Oen7YqwuL1qclpkpjh7ky6m0QHIoF0uu+8CVVuWGhBSGlcWLEVJDwtW8iW2feZitri
0Sck6+qvcbTKhtVZbcwdaXIn/m2PzHbSxvDNQlHcrWwaHb0sNGcY71NCOd7Qfj/VdqbZF6JQx4bb
Ot/290XZraT91pS7pEhkhIZs2CmMpJRN4IvhjueZzrf1+GkXi5WJ08k2uSnIVJvKBJ3rnojnWxN1
nUHrkQ7x6l/JbAIixZhsFJ9S5QBk6At0lfaJ6AXmDYUY0EYzp9meL4PM1s/fwjxp1PxUVdPa53et
JuVBGx34gEFHj3K1eb6lx7UsulZlNrMhEVr8V0lq2P1aorUJY7Sil2WyP+AYwjcxa3ApYrZTnyLb
Ao4z3OG+xQBgswCcKBcAbD8u43KWKyMZchn9fceuptnnkTdJQrGBtl0byiqyM8Pk9pWPwLT+ihVu
ziGomkqWnbWRLWXpyHVaXUv+Nm0HZI8HsRwQayPxy85cZ30sfESy0ncVGfymIe+KVnJ8r1ZCUiSU
D/A3rGI8WeZ5Jaf/FA5yDOxUYrHtgOsFO+wveBIVjsJurph5yKwLggWFdjfRSjc8Y8Q8sjl40yz6
xJ0AzW36HKBd1Ni9P9ub+KPSWq6Sd6Ms0bKkCX1wT92+YqVWrief9mH315dMx0Ps3Q/smqZ+sFH5
oFvZn3ufRPtg7CvbcxthvIeNIgt1QDu0f3LnfROOApahg/EmizA/JTM4PmGMhWg5OKY2QrJ7W5WM
33negr8aizwO7sUDM2se9dgaQfnk9VUxTyj9u3j+CzSWzfJEE4eRmNYeusD/0+WHxLIbnNKp2HGG
GzqajHFwqEdPgI7EnSQT9jg8ACWoQZdUFqlKyMfiSV4N/lBgBIPQOx32Or3HHyoMZi7CrO7JW90m
rsfo05x1uUAZtePwjT0NMfgjcjNEbGCgbqx/OgoR658iLeXBnJCG7hXirJBbhKnidkdnItc6IZeh
g+jBz+2i/YE9pUA2Th8KZDOsWmbuhiAQQAz8ZccMkg0RavtWDv4pywSmGt1Y0MP3kbLrbAJKFRYA
vFl6BzFpr3CylJaSdT02zmdaqLW4pZTY0VNn6hQMzS+qUGTmDPa8NhlqO5U7+eM2796/i9dUCMw3
4mtcHwNaTlPsZF+XTfeCdxdJtH5OykZ0sRs7apYEf1DxnExE2Bv7H6Tmx7T/a+yfy1NhzMNDhaN2
oL/AFbiglKGbyg31Z7t2hZ+bOhzv0sNOAQBSEXcltBjiNqIaKyGJ94PL3vA/oEyvLBK4GzgZKr0s
x8Wr38YQ/TXUgcAkIDDzaJcwMqGrT+VI6o3HGNa3CKGOUzXQ8O5GtU0DAhDNIy+KPgmSl0PfiPRo
z8HRD8ZB/hXWmfD3kPI5ItsoLkTYmF9Eq0lwkYNOBsn2z6kJk0p9K4paErRdN5oBK/rVTQIctXxE
O7wZdZEcwZLTjEBYB/+K/wrM1PBdY7A/0UeYPWLfL4uULYBc88KP51pJ2Flvu3S1MeOIv2RVvD8D
X4PiDDokPVwDDeipfCY6uBr0HD1qN3ix+pR6WnT2WhFac6xcksB1zi77bz1LEc77F36zAD0x1qEz
A3wHrgHXNgj2KJ07Inf65G1RVtADpxWPO4U7uR16hj0AVNkUpe5fyZasvX8b188v2gqO9IByOtD5
N2qFabboiFXN5SeqjzbUMvV5DUDYGSERC4SiAloTX2b9+1e+MqSBehVBB9J+qFgxpbkGNDqVJWh6
Y+MprQbBDcogJtm9oSlDi7Pz2HHu/kLrKbQIDbwFYJjCTg5hFq0c5W4cJPFvVpvn6Nnfv7frKUrh
BWPhsaRxqXG8643BxxQeCjfGnGeDVbxNXDlOEUnaNkXnOmGT2tmgyvclcvD+J5vUZSb8m9KwoYoR
q9gW9iMo1t5skjTyDNH090+FKnDYOu5jguRSmd+WZOzc6TRZY2D+LAtfwhnL6WvrZzdR+ZAco45C
GGDoBL/+/M5TZep85JZ3PZV9C29i2g3gSMGNvBHocMwoBPtRQIerrShum6itQegEJBVi0vsSZh7J
AUWqSJqstfK4zfdf2cUO6t/D5NvSWSLEOAVineZFVyuZUEAJmrt8yvum5GxW3dCE/aeI7rzxS6K1
4eMRbiyU8T2vWxS3FzdnPtrx8lDAALqfx8Bb2uK2XTuz+buNx6T4mRoW1UzOwR8shdQinAjRqYVe
DGHEmyRE4z1buK6RWwwpTI6LZIsR36P3rmIPpy7PxMIig2O/FBg2iVYjuvkajLf7hQ4Cgdg/eo19
T+8oSuIrp5lKTYz5Q+XNBbFNQw3zqQs7O52hYSnIXpkPYUgUum8Wfgnu9D2hsilLjxT2Bb3Cnwzu
M6wPUAZSmqmKRUrPTIVxcsITpNNU3RZOI1KHJBxkJpeYt6XmTeARy7YnPPuGcXzouxS12g0oSGq+
vP/2rsy+IN8pFWLNIcgFycJd/OrtYVOYujNM4acdJW63xyf0IyF+4DAy45A60LmMYPF6SCHxNLpI
sfeDq9tKUot8kmPMXAtR7mO7INLBrQZuf+wKWqr5YWo7MedT14V+/BEJec1ZUPaPvIPdgwokRELX
gjWHknMAYLN/Ihlsvfo/1OanTn2mEIjsaK/B3Kvl1hqnrYitLyEd3ba8VAWiYPpgfK8jLR/HWDRZ
EM2oDRlqOQf+5fGB5Q5gCnPqaa7CcE1/d7x+bIt7dBWu8T0kzibQDBBGV3/Qk0szYTWdIUg+x0TP
dLPTgVvN801NpBBMh/3m57KRhAe5bxj+SQ7tDPe0FpIEj8rK2BjP7z/Da3kE8RlKFV9s5ykSo8H2
tWxFLeiXAqi2p2A1xh5hwIDBfEKrPHCv9PD/FR1gUBZgrw+bHEi59nWDKDiTjpzcq552QnGP4Lst
PsdHICNZ6HyEzh/5s16/L7Yxj1dG0RKKM+dNfF6oToQbc/uUpXnAZlmRfPt//nP9MkAo+jWIBmHe
YktRJH73/mC/uT6ScHo7XMJRHHavm8DV5ZKOS2ilj3tpxMymJjn1q6qtyvIQPtx3NpXBH6mU3twA
rxnBE/sClVwmR8zrCesDH/tYGgwPKOkuO6B7SbL3wy8xRkHWmH9VRwVrnw3B7+8PwHVgFFqEZqJc
4FyL3h5qBU09KEVNlsecDXL9LQwn3NLSgf6L1ZGb7o3hjJGMOXywUC9+/v8+xogEOQsilEhEhsy5
q+cuPEc5a9X0j1QWpd30OXDbZnmhg1K+3u9keo1ZhvP7aPXCarNuJN1FLy+pC/2wc8G/u3wicR0C
hHrrkVIZIL9zb1eCdu1sPZmAnFJwkxVziEIsk4BbORyPtLRzpeALVlUUEe8P63VkhTCUiY3IFO0d
0f91khN7casb28ofx0g5l1PXzgq6z3JUF93NVBfKy/+p/fIWaJJfE0V0ypQcG0HjBy/5ekvBxZy4
H1dW7ook8DoVmcsxSpxxyR+Di5yHRguQWltkt8GA7z/828uxc8HeSYNr6jGvyew88zw4zNV7wJYk
ACjLcSJLT26pCGBHt/s4wfWuyokZY4BGlDes5NCjB/L1JYch1l1EjPiwC4DzS72iTqp2fZmGWbg2
qaNX5WO6jFTSHfvax67ysz2Na1ueKZKOzf7RbdFJqKcdrdwLqrwE1TrYStQDqOoyBmXalUUNDl6U
2zVUdn311mks44PPt8rBsKDLoDIuXoTCaudBcg4iFZm7pV8JOZbGcDcUYSHrABW86PHLTeLlTUro
rCCrhEgfU1hX7xRuiqmmniVDyFEMAs02cQlGlm1xaF10DVymqqSMq1I20WggXYLSAxNKVkTaq2w1
j2XcQfEdKaNCFZRtxJuqaS4LnxrUcqNUtggs2VMbx0X2pKBJag9YEvtCeSRxifinRGrIfQHodyQt
9lZZcE0crgRYfVwKdLhlFKWkgL9orOoP57A33GQ8zL3RL/7tUFGRE93n3UrB+QbOmOY889w5HMnq
nL2EEvuv22Dtycq+HedbjfEOnO1kQaOden3Z0RZwTcnu7Avms2HDgGuCE180qGbtmUt+G1MduFjH
TTK3Z4KhHclgBp2SUuWdC21cvOFAEC4g8791dnta4NL2zH0uQ2YSNQ4gnC6RGTBm+zcRcpgf+hUH
kJ+jO+fUlXlJmY0HSrU8CouqlKcEG80u07W2bAbQoLkWATX6gL4+tyyryH+o7HaOHrMpGKbfcjwi
KAWEX/DW6LSFVpQD1QRiZlwNFXwo9gDY+ee96wIUdlT6/0T4lAXHEcLF726U2QpCnmTUpb5My5jC
WMN6GAlieoSZdJ+3PIDNm6YsKMk58CMQzLHITe+2p7c4U7QGUojKA3oS7f2xbqxG6Ruj8wWTVeqC
TzsIv0Nd9kac7zB0PCFL/FWVrpLQDAjC/dyb9FNOj906FeuPuaeX5As9Nq35rwoVJ3YZab6m3ovm
e9YXuPVp+g9ghuW+QIqr6Qv2OFVrnw2jNZaXwF21MX6heq9h3/dWV2jjgpL5ATljvtLF7jRsPPDO
EOAuIPpLSooubFOYSaYZgFczWcmVfYuwEINK2JwA3nE972IAdkP2gtu1ivxePQdhMRpwTxvCzs4r
WEu/7QJ7ABctvpv9XoWulT9v03ryNUu2uCxcZYKxJ6dVYZva3ChanjMNN7EC7Y/j9a41bEMVR7Up
e7ZUvaAolIm5aTpz2849Ey0mvhbrqe1iD46AqjrhL/aKLj8v5qS/MbvKm4BwyzRJKRTtY/U5KJxk
Rui16zlrnXLY7k+6TbFw8SkDM0u4bEozaVeD98uGpm5LvaCplvG78nrp4bBtXTv3h2lqLdvfpbpy
vOhYzUu95T5Mu2dAn5dSJlJwVHHtjTUB6gWX2IH7kgaH68suXcWPegLFx84mMV9o0+o5cGe760GS
dOP3trIDOu85nqqA8DeSY2OoaCYjUOc0ryUvELRGRmjV1FmgTmBkouS0sWirbTbQDe5WNFV1k+iV
IggMfl9kgt2v3ehnnGF2vVOPzokNfrlM0wCoHbVFagnJ0lmpl37yssZf8ZvZNsqsjkM20UrTDsGj
t1pqFvmxjgysN2hJgLfjS7cttnn7vgvb0TvLEv7AI4y3e4jzJW68AyXTlsks2DRM26v5Z25fdr2B
UWCTD9DGM2TbTkmhBrdnhb3IkThk5RTIx1Q4r42+30UFm0TGrXvJfhItzLCa/MvhtkFHO9fuXHLA
fXvYQMYpt2QJulhF8F79TRrSg/0yL+m0FpdlcmzbjHcadUaQUzBZk8RPx9ropSbGQvDBeG+bOLXQ
LlE6TgeSQqZbLv9P7eWFff/vyXYpAJqXdWDdq7qQ33c24GKn5eotokxKk7m1vyDT1AJ62PQNX7Nv
+bBgvYk45XLMucFITDNjrcyS3LEf/IsvcPmGqy+rI1NDuQkE0CeHMAOyqtgsisZtX2mtEiXfeRIG
2rhBk+jhmWnZo3CdxOkQen+08SRYfWmjYCNM2P5mbQC+3q6+xW7oiSRx2AH8glCJeVSwofJ246lm
j6QmVQRFwVadQ8ZZWZ9yI1zMp86/UG3t2IZ/9lRXpb/T6MusDxMwifEX/ZfDvdK6LJWc6jsp2cJZ
cCDukPbsJoSTYueAfCOnIQ/+aDYt+l728qsIhs6gDIxCPIC6OInqwjkbPhrA5uhuEvbBxQIMsKmd
5TwBM3bL8EgpTpzUJx8AcBpuJtPEjOdm3ITr27SNNh+CPRLYj3sMk9gB7rPOnlAC4hO31tEx6Rqq
y6FMK8dYz2XfyPvlDXHj+4a8B477RAcMEMy+WETHs/Ozdc/B/bxniKVXLcIdb7KkyMDUgHKsljoo
GyXLJcadtqBq13hRoiNyo2hOZMuk5lBmDIwZ686rbY9ACw8/2WedfJyYMEhjUv19hH8eG/x1L0U7
/WZJF9tkc80htyA+scdwkio97doTRGASVbr7NxIf8o2c6IKNVukocr9dG9Z2iqwj3FQ8JkcBdzXA
UbPyt/MosiOEWgaaYAiYbXfagqd+Cw9Rh8husTO/ycazY92E9mVjfvfpSV830Th2s1gsbAHpBlQN
W2SL7tjHPU+lVmWjqkORxEiyyYN73ecVz4XwwgjFFWibzVOCLBTtybbmchE4dweoDQdtZz+gHQvu
w7HuGtrfmrHv/qq2l934aM1fxhxXBJwMUjSGz45vCuHuqCQZ1G9xomqvoSZBCv4xYRQ5GCmACA42
RY+RX0B6b6OkQWiqEiEhY2pjMuISTR93Dn4ZvFKhnYup/0qP0+AK47MXu+SbBs0ivOD9d0Ppdc1X
c86wCD5UGVQCircCRS3M7mW33tcYsvm1n05hmK2lf7+DFUYyj4V1TDCmSMUeXV2QLE7Joj6Ois1o
Pi4mRC4s/SZqdEqP+SrXwQjiECxJWY7sUxfhwB69FprmqMWjxZHMzNkHeS9B5ISmHvYocrNUfx42
CREFqfVI/xSr1017crMyGfL/ej+fvMYoMD/E3hMmBUtE/GyugcbV83WTJXVJD5MWcTZC7C2eX4Uv
XjYmay8z+V9dmEohUnjgGWB/D/LqGoorC2fswmZNH/Iy7cJfC5lCgMi/xYEFJ4rO0FV9U3NUsM2/
f+FrMgSIn4Q2dOHNYD3oqntVsmQYIWaYVZ3e1fPShu49wOroJw8RHjNIuJE4TEF4u9pub6GjWad0
KOujmy0ObjY+Z2pvPxWXrWU0cR4pvqAInOb26/s3ec3kQt+K3TPpA8oVWtpclwAvqF2CoFXO7S4W
3OSIereL63OBfM1Qt6VxxnaGVsz5IdZ0Pf2uR9W27W1TYvJGN/iqB8rvm8xokiOiObTGh4pp4OAT
uZnrden/Ie28luPG0i39KifqHj3wZuJ0XyCRjlaiKMrcIEiJBe89nn6+nRvqU2JXSDMxEV3RIZFK
JNw2/7/Wt4o8hzuU5EpJIqDV5jOIIVaqRrwvwLlQx5Vvi3XpCvz6NLU3aGsqk9TmcM6DqEdLoAIl
/7lGpyLt4dkc9UNvxavisnSKSqJwSenQGjB2PUiDBtJUwtp/t07eHEZ7YLtxda9LjpxtsOJm/+i0
mvKiDQwqgKkuDZUNi7fpsalvIsH1CwcdeByocECUfhfHa9XetvSyF3VXOHFspvhmVeH7IK5rcGCC
QLthZzeB6wVRyM5lYSBsLpQ65FOicW6O9YjB0MPBoDO5izniZeMCVXlNUMYOjd2qjccapE6X0NPp
rPq2YhmYFUeKvp3+DGAU7cJ+sQrDecrW0MJk65jK0GX7cFxRBF83esi6+rgOMA7uUGMtBRsYlDp1
7pdWllTpMV+8MrzVxK4b3a3lKVMbINCpveVuaTvXqLFDJ6JqYCnuGiGjHQGeLme1w/s2B8YUJkq2
39ZaVte5s/JpWcAHVbvOaCGzEiGVV8qjOakqUUHs+NolP2Twb3TnmLhklav7acEMgNF67Zc82idj
19EWuGgMCtlRgdnvOd/A7cTpMWIL0lC0y0rMeUHb9BOP3SpBnFs3bULjnOL0Vhbe4WCcO6eJdr2x
sJPfMTKi+jwXYIuG9hHd0Io1Sm08YBbv2RmmSQMtqXLUDtzvUGfPQzxP6gurX909D3WradEuIyZs
oL+F5IHO2UbvlJumxI0HbkibhcOS3YxuLfBJ0quwIU23tYDCLWWZIPdt41oJg3Of1WI1PWIEGjpW
sZM1FL7OCm/8Ll+kKC3p98WOPWEzsBeoZ20wGRXBGm3qKunTb14xMBC8Q3+pB1MDpgjM0A6G2kQy
8LYxhmWvREdQW+exihNj9FGyRlX6qCGrhIvJSBieCHyhG0UBrSpzryUujq2Vc5pyUKjBrM0J9bAe
d2NQg0e6maa+pjY3aNFjng9gcTyziKZb3Sm6bhfPpn2lcg0GXmbmyyi7QuxKHS/b5V7fqcHQ8rP4
WOiZUt2nGVidK6WGenUksbVOwJAn43PYZUt6MKxkwgWna+0DGISk2jd1r+a7dnWtBW+ArU9nQucI
ga+M0KuDJoycfpf0M4LUQOuzWbv2vLK+U5zFGX0Vt4/jD0U8BRO7wdUvY7cOqM5U3lVk4aiBqVM6
N0ADyFyeUBO7nGzmfMjJaL0dWnOccKYY+lfN9pKrfLY626dKlN61hTeQWZloT3Mxk3Dbt892HDdP
iqZnd7mpzJq/9iYiEFK1qBqN4L5iwKQ3lKvohQezZa6Jt0uNtujUGzw4yndvjIwjfMMiWDBD7NE1
RzsygNwT56rtVSVmDKqofzzaQFX8DgEIoC5vvenX0Ix8L3eWj2purge6+ibR3lre3Y9JU78jW7G9
jfDdHLKltx56VzGOoadW+yqtBcmQ4gGp1Fl5VNk5BBq1W4GWcW4hD0WnGqDpo1pb1pdFd+OPYde3
7xe68zcR+LFz3rV95qNCJNIqqTTWS9O6t+fURPW0pvNZNfrhukILdV/pnbZfpzbdZ6mpgy0b68hH
2LV8r90p+9AM5vSuMNX+CkhZfDc5Kok6Sps2+7xo12scVd4HqFv5lRaF1jsXdbTpp9BcfdTi7rWK
+PVjbg3tRw+s3RHFjbKjThKerHaomU0ouu0oFynk/w2ueTJHu/xQ91NZ7YQG/2Aso/Ic6Ul141U1
FQ82jR9QZhP+UbfGcSIy9FY3ItLS1nF9zdqweonsBDbPEipBNWYtRalQe9EgqJ2caslORmIt96uu
9Ld2RMauFo/jOSaKwTfCdUFPnrjpLmkr8x2kYnfewzkuOQrpIgp71+u6Nhc/dd3WObh5Fv6J0viJ
4IbhRWN6O6JT9PwM0AMmL4vxMMnUR5MBeK/MmXtvRY5zMtakAk/WcQKUha1Hl8U81vkJn21QuVX5
PBSplRCGk1Y3PJpsEzySA1VLLzF3ASVjfZFpNxGAmec5MZWrRm9xf7HdOVsMJ++rKsFCCk/rCcYM
mfHrmD7HZZYQnqmXqOetqaRSQq6YV4CCQyU8GvhQp7x8YUAtDF/n/1KfiSejtoQlzyeSpvm8KM5w
sPCsnrOhHhgz4jV7D6Kwf0/2hUE3viuPA5gr36UM/cFGbKn7YVFpWbZTkjFmh0z9fCbfOCq6L5rT
l3cxi7W9MtF1DsLRIQknojS3x//5NKXwAOeh+hSvOjEohfZt7Iwnm7o/7O9sPiiDk+1Wj0wjNj61
ctZ6ouhuqNUVJ04sN3Ysj+o7VhQkG9LaDEe0ADpTcqxQ38G6VjO8lmhgfZpV6jMKink3edb0StVC
+aJEvc52sE1MgjvUJP9uk2B1SmPFvK7WpfmKbU25ytjS8HKZ821kGtPVkHQpig/bKgLIFs2Xibnj
Wlss+yOYuuZ9ETYqeZNx1h/sZbKfdK0r2iAMlfbK6S0HWj8L4lclLuIFTWTdw/fQAYntY6tLbpvZ
GIDahF0d1JnllL7n4Dp2P9O0d3d61y7AAbnCV8NY6IFakbsTr3b3UAFx25OTFycHqhjqQ0QnYPRL
twg5oYqxBDHvA3Z85b0GA+61MhaGHy8xbnBmpInPhVevJnhoe9cYikfsmVTZ5tV9Do0q+pghaej8
SkhUfK5C/UHzUuuQzhpU9iRs82NUuclX0x66k6Ms8YvZoR8ww96BiDKxO7RXPffnsAx5NbHcHgD8
NVeJnpQBkC2qYGYWBmlSJ9/dOm52LHzd9y2VNPBwZnTK3XVmQ9/1GGv06LpYx/q6SZY7vvi3tLOL
b82qlTQ/oQRWmcHY3Rj9Hnluwr+iR3eVmb13h2nJ3C+J1R6MZooK35qSOkgtxboxa8L3nFr9ClvH
vJ6zGQ9gbvTHydOE5J13N0jaOv9MGFwM+9uqOrQ3vXeqzbF9tGEQQVLLsuROiYivYRKuHsp2Hk+2
p6wkrrbmcVqW8GRy7DRwRlN5iN1xBO5H3TM/zGmWEFcTuXH6KtX1VAmFonhNXEgR2aoJZkiyNqIQ
Jy1j9cpCLdklEMZZRepelODX2raLkiwhqx4bdmRTtXWT0Cc9bEr2jAGF/Zwse7p9FlM4xJcHIHXf
Q//Lvd2cR9OaPDkYZ1nHpmRA8CuWZFqxuBKbUtnPI6a9HUpfrQeMUz5FBPpzc9JHzafQ8oqZgJxL
889bS6QdLPtxpZ290irNb1vtldYFKNBdV0C1DZZhHNdb1DVRe2pD2hvQqaJ6qX3eOru8S4uhJwgw
8qw+3Q/A/OK90rVGGyhKSUFDCcvFfVVBroZXIOu1AhNTxhJPId9gOjS038v35tSE6efeiqq+Bl/S
VckDMM9Q0yjMZrmuXtP0nS37CP4gahJ/ACkL7HgCoL/sexSOLsibJiOSMoE+GR/CKWXi8oFvCDtU
N9Nx2zqcqZdj0Rs0VjqBrBh5FxJas6714qF4SYr+FeBwNiCQxJBgff8BodNrN7ud6C9HV4tq84q5
TlUfwyykyU7dLVvtZxZkTrIf0mlQjuhasvLdRuUvVlrjFbcjojcouyQeAjiXPUjMZXTiUev+ZM8q
ZDbqMontwmwVohSD7wLv8Z1cGidkRVJG29oLqPqxg/q41Jru/YaQ2xxdXmgSW7cPDSa/9o61FNXy
aTMzycaJMehrke5WVyEn6Ajhq+aYsrGorCAEz7I+KJog8KsuvZJNK4wMSehXec6FRAztuLCWypZE
LP9ua8dsxqtq0gWTPFYn0RCWynO5j9jsENLoOkojWJOUosTGLkiUrtUJtwqoIOmB2XpI8ttkhsu9
LaVweasebp2dUROdMwyjYZmLwcedtXPsjNaonOn1GQn0G4dLUx3ZfS+tfh+OVVv92Xu206bX7Iux
ovkjHWC1vlojIjjGnY4RtMbFAoeel1xmVpSg2jsUhrH0S7kVbXFsjqopWhehgwKFonWoKeDAW31E
kQHxPMMSetxcI1XjCjdmE0+Ue7cWqKzX2arLRd8shL1exLTkI53dQb93ExCOrwDcIzLBndAtLYen
xxblxYtyVigRYvfMZh3UqF+RGAKWYJ1WwCtHIsyGBdC+rLQ2pj7PiD4cZdTB4l2qx6N0+o66vqKG
VqqM8q1fGqyJ8OtJA8xWRDZkH6asatGD+qHhlbfpR1mWZjUF1CKsVlpSY+yJGxqyYMmtmzQzSaz9
UXV0Lir1zUrLzkKUDe051ub0WEz4rVn7hFm7sBoEC8lXMXX8XtjySlqB9Lk7hQYY3lLxODZC/fCy
SILhsNIwqXAUTXFUCOBMY34EBSi4kT36GTXeJSk7B9xm1uwOgBsvhrutD72Z/uxmHNmjzKYXq7Wf
w1Wbn2a4YN3LZuOsvATH8Kas6KhKJXyLqWuWDuDJRY/gJYu3BJAfl/lryrCgPqoQfGtGZy9OiwPW
0nH8yq4teS4FZXiiX+5p2YMa5wPI4dloqdN3bZOaT/EapflNYgN3P7Tsx+z3cizpbTr7NNQudfU+
KvAcKBam0dinf/vvSrp86bY242bEGKUtrhgTcUX1vGeg2IzOm8d6vKjESWjikSzrQfTrwTjgaUMs
UdhAeaTuuOWttb5Ozqx534jTpsqTWb3Y6LdSura9tBdzhKwCdaEqVB1Y7kUjqK8xqT8USxUWz7UO
omzwKajNi+ovJkDlhNRm0a/YUERSYwPCWHwdDOzjelwKF0VM6JRmzX7wwnWqvQnRh7xEbZbVhSjW
u0vIs8D2cf4sO6NaV0VcKVOy4dcLJlL2D+SMnSG0YuAqCcFlttfdi0PeoKDCX06hKrpGUs8kx+ht
midtFnySly3Ga2eh2yiweZMM8H7zLuMMEjoX2QbSF0cECuSQWfU5iBBXW49yKANMLJx1Wzdc9p07
WUBRwSMiL5ikbr/oO/GLw6XVERLag6pLmu2pe4mvqM2LeFPrEbrccL/Bd9oCw0xFZfSi76TwIzyD
8jGhbCamn6qpxclLFDGJB2L62TwbVanPFc2QUS9mEk/kQGwjF+BtxyIsZD/o7YUzJhlBcRAdiKqZ
2yWfl1623dJkEuIFg/Ct9ckel5Wxf15od0EDzSgAF6znqyy1nf3W9WrmFLPFebRzMRJQGhRrHtlB
XWpP+IhKxABV42t5lTDSb74ByWH8wVldQtHXHXHRMpFNUmgh79tmgtputjT2VcDu+dymjcRwY0+h
mJ4T6ahwKufSELh0IKEnDIx4JZA/BRw9hlaPxe8F7dBeYA7mmo1DewqTsjOGPdCYKs+vKH+6TXvU
OtKu6Ed79jxDrLQLHv4j9K5MxbXqUM0Zr7IiFq7DEbQoEvsBRQI4IT8zcly8p60ntkp5sGG2op+D
LlqsSrHoG3G9y8u87r91uVYN+gejNQszCSx1XJzpoGmLQICpoCG5MrKHXo2e8IL80NCxgBfd85zl
43v7MuUoeScmWkltiNiACkvkRWe9eRpZEotPhUYoLiBwBLECqC/dsBAZItdKlbRMOXnRJbOxTxvC
T0sjUUL7xmotHRxjgDuq+oSeA5jcVQXZl69GqiSPjdmrq/A6FzSe82BU2FIGyA7IYLojE4OtaRAZ
8exkwZaLsHm5PBduhf4xhXWUe8huL2/y9hjLF7qMx94Ib6NEmVc0QSA5q+Zrp6Gl2leEwYxLQPvc
5Cy2lY4h739SKI7Rv5B4cnm8LnK1KKrInj9nHlKjYm87XcK1Us1WjLqbh3kDAUhPXCIVEOBRhCBr
u4BZmwqpnDXlQiBUDa14Q9MwFo21ZHbENFu3FwpoR/eES9gqKagcSJRdij4QBhKPS3yB7A6mN2G3
3mQSWx96kwnR+BQN982xt9EfNuCb0sEdxa4kWaebLqfGOcBtNkyVrcv7LANZZdxVLPoIxytTnBGY
gpmC+XdRVazgtohQHSjRz2QSiKWBGkY0/HoEk1yiklzHlgCTntURtLYZq7GyWzNEXVScUSUWxExd
ltGbtBCTJ2lC51ExEqcLfhDtCMPivmgyXqph0cIXkzYZOSOOHsYr61rBdsE32EzTVleIZvVCFhB9
yHQxM719zjLrwhuQS1uKMGSmb4rMql06HrLtmWlrXTTiEfMI3E0fttDzj64X0mM4JtizLubwkuUY
qzLx2kgRmZur4iXbrivob/GmIC4Qr+Ec9uLtVSeGE8v3OjAeKomX9VQUOzm3UUoXWouFYuS0dwx1
LStki0YKF3V7ZradB7D/ywakgwJ53ob9ROIwN5EluRLCaLttkxYwvp0WlJiL6X/IHWlUdUKf1qdx
zzWTk/z2TpMHJ8+dPTEZqxK4t2gO8TPMcSHUl4OkAmwDtiL95py84Ads6WGFFCFsah1HyhvcxRCj
7tZjNRdifVpss3wiAJALOhKPrZhytiEbJZIY2wcVhhsSTmkKz1OwJlYguZIIGsz6iOjKmLRzfVl9
b+pApTZITrqOE42Rbz9ALONk5IWWj5yHQpFrJP9Kl7IgyXzRpd/+x92Uysmo7cTNV82ZepOPAJwl
1NpBjsB+PwgjKhB6puqFKt6g2P6yeig3fRWOW1n7EZ0tyviUnFSgY1JGK++D0bvipkttU+tGwsMr
1dWRXHJvE7nH3olDeRLBsP2J8oG4RZtGC/GsmKC1zopdIhdcM7JAW8iXoulwTqWHH4hwqeAA5CMe
11Ka4mMp/22hqbOCQrepcLwfKjr5lft6pgSwCS6ljDAGjMMt2rReUsJDyoF41OU8YMuCBjXKS6bX
ugrBUmc04tqryyxwEeJiCsGKdIejIxRDrYfNgesd6ZXYiW0hdqPmiDoKvC/B1lhboArgVSlvgBAe
h1ncjIUhmg+rqGDzKRuMfGNJbJve1UItwZeQrP1Buu0Hgkb4TLFdE9/lsobZVoujNyHWCwTUF2Fc
H05Rh+RGiqzZf6FrIVBGDP5SnCKLNpHhUsHcWVQHHWIXmG64N2xGBX9gwxsUCo8tVIULl3OadaHk
kYvdbeomm5NVpin9W01MfhTLMCksRUvO6r6hqsEDY19KI1KHuEFU5Cqqu6iDC7nSj8xaSCFTOVJk
6TDW1EZZ3oTKlSZjvADfsf/ZlDHbvECr7VItk8/6du2U2JjF2HYpt2xvnFxrzkhCOI8N17CpQVB8
COmqXD6FeKubF2TmbPkdBjJxe2W5S03qS5lMckC2HAC1zsaSBV7WKWsHcDQesjtQNeo67Rp19jRW
PWI7U6WtEKzJpTY9BSG72ZxvxurWi8ByqSCIkP6K2RRLt1jGasjbxcwk63OWkYo1cRZqPOZSo8hE
vgiuc0Qm09PG2dioFuhCxfgutwKuHOW3S42PQkznMVUs7rpjX8T8zhzG+nzrUk60zZ0tEyw1nbW8
FWyQnE0RuUlEtwGIqAOxLpH1L7kBUmaEA7dk3GjkdNNwnip3m0SKThdO5B9Uir+GLSBau7x0UpSI
zkhcos7IMGCW9PeQrZZ7MOLCwv3DpyuFROzFxFp/kxUJVzS/8kPnI/WIvKbsEuXjsJUwiXNcwEgR
E4CHtbho3raSSx2lvaMTTTCrh9hWxHy46ffkgyxh0gS59Vw8AEzinkg3IOtEC8m8oXTdBllqcVx3
twXDd/UeQ0Sx3OcNZHfXl4rVtW2FeHaz+2yzo8yD2QISNmhb0rBN0fboGNd2vNLqgrXKAbdbO5KI
o0RC9rmNe85UCY3hRqpqJKLsh671skaL8Fvylm/1lIpNnVhWtqN4VbetkmFPYtlQySCYbbDacFab
16GUK7fKcgURLEbcwoJKV3vBvyCXy3A7JlL8ZfURyYL4RrDChL1As9y4nyGphBk1pu3bdl6CF/t+
k8vSWRYnFNnLrLZH2P6utgTU6ARXO0dKxHspVb222Pxz+SRgi9gtnjpqY9xqA2ofZ8VLLDI3pLhe
lgU2taZ8iZyU0j+b0sYUy4xWtQXgB4+9+FSnKGnvBJvMuWkYypiou4vJZvOtUS9dOV1rbcWjsC1M
RomKWeVKChGuEBELPIj4TNUd+AedXNZs9guF5FCHjlifwizeSVtIuELe0k+T1TssHbe95KYpl+sD
7bLFHwbkhNE+bjSzzz4w3ImFOcxlccFd1RS3VFtojFAMJUTUDVF5OLhkt3E8zjHn8Is91j2qEhJd
sHm7TVMsouuMFLrKR+4mBvdNhr69FE4Ex+/Fo6bL27cJnkMJ1uikNLQt48XhzcyMjnr5VoCQFK1N
X+7NXTTsC7fH80ff6bIU3UrOm+pemHO5hbFc9bmSXDPJ4mEpRZcbQWDCvWCqu2oqu2V8UmKKvOwo
3VLT5qtVI9aFsAm7yIf1tkb2P1t32MVAz4la6RrWefw6typrqIOTlXr60Geoa+xjrNuj5WJx0qKB
mCEHpLJvUUUehl1q90vzGul1Nc4BDsY1u2OrreWBXRMxPHzqwJWYbqBjeAEna62r4ezrkOLQcR2d
2g5ENUq77VKwXtdjgygqPno5O/F3SzwOxrlcyip/KnmM/rQU2rpPuT144wHW7kpfMy0Wm3I80qmr
amqGz2rdtNUdrriwOIYj3w8VlYGiu+K9g/hl7YEgmEdqfvHwbm55tg6FHi7qsa7Uab3WocIEWZXq
KOor3WFdEDH8IjcxvWrxe1zeQ6BOM/ovo4unq9Ya7YpKDfs77aZcy3LC4FWn9gG4jQf9R1+n6tpN
8lVtD2bn9T3NEpf8s+Rg5pNCFlNSKcOtQipAvuzQ5qLo9xNagLPiW2U4ZQYwKbU0HLq1CozA3bC2
04LUyU27kVAyhGXmvKsSkn5SPyFXCv12zPhgByqvgYGh3lStmxCZsV75SpyNjncFKSrpbd8YNXVe
g5Ge1XSfV3bRPldWiarFG2NrusZFOlQHQL56SRJdrp4ScBSQnXG73NdE6dbnhoqneevlXaVcWxUc
zG8ug3L9rVZtO6UGquBR/1qs6J2yfTzMozn6HTLzmsowtIMXO5/oOQEg/4QNhfaVb23IrYu6mUdE
SOotJu64p9Zor4k/DY5RfbVWllfC4jZTbdtCc2Th0NGiSLlBGaPb7xDJcGX81vSWyiCfIqMXBeqf
JlSyFJZ5igTtdPEL3KTQG+SwrCBiYVzdxN/bQlku8aULIcG6MX5yqbSzOZBLpCoSlsCjxM/oMlpJ
ctmlmnrGvZ7dSjmx/JBU9i8Z/UYmZ/kpmrY6nBOZSnR1tl5GWhiTyxvGexAugRQpbxOOLHnKFmkI
+ekyNsPX4mF1UNKru6GilI3+H/QJQTH6ulofw7FpVfd+NtdScfdZr9G8SBJHbJFWDaXfa0dKVIWM
+LIQ/feeTSyOZq1hdOvwXlSPfe2G5UvSZ3b4fSIhHoOkOqrF+z7vTbgSl/amPNtlqztd/kqq65Nl
SqgwW7na6zSDuvzJYSZb9hXVxcEF86hEsxGApRX1iUwycpLLqiTiJHU0HGA4kvLGGtLaPS5zjzQz
VHUS9+4bbYhyfL50o0nDGSy2Ex3xxNrUsaTAfXtvG2W4fh5YeJBJZiOkHHc4w6gX7I0+wxnyrOd6
qinHqssT6HAPTsfHO80JqY/mjddxOzD8KXgpl7jygGEnSURo5a6pR+jUc6Fa9X5om7bxEU3pClY2
4kjv6tlrED8tU5SyBLDc7AD4qj1Y/RTnR69fkCfBA3A8hOux/iFTlUa963BYBaPVzLSM8vxLhnn1
CXh3dqp0d/jG5NPXgbOqyz70rBDvzhJz0NyJ+2uKiBDv27GeXseEGtyJfV31EFPFvCvS0bhy03Hc
D5PHi9hTXza/16QXl0FHMGV7jMd8/taaSMp8d9WnZDd1Q/3SRDV8lgUNUICr2/nQYla+hoNq3gDx
MEp/ndJ4OehW0dzZ1py+IBdv7hndcu5yasYAFAvjY1y3yskJGedxjC7jSc+1CS82m2z1K7JoRrW8
rvpPrOWjq46bn7d+WA2GE0RoPc861e/vOC/mK2CsMaqP1sOvQguCi5fVnf5CCyKzbnW2eSXw7ynV
djEN7cZv24QKuWaP9jFyWOn5CW0t+2xZa5JhcnGjFDGY3r2sZYECKYLkAS2N/h06ihwIyaJjxNJT
tbklOoFucenkehakbJDo2zXV2SkSI0g1Y7pJw0j77KqV8xXqUPItibPhCuWjcT/NGk+ZZ4cHr9ZV
9Eu5eaVPXebueur2s6+rYXsFaqP6wtzGzDBiWvqiaGZ5iCPeO7Z6HweU959D9kOkUU/pu1L1ikOv
997RstT5YEDd/6oXevwUJpa9s7wsOUzKGj7EKdodZ9JzOrGDPu9AujR3pWkwpCZKPAYo7IrmaBRO
8n2uFO1D53bxvM9Gtf2G9nV2ApSNFADNWBlrv84iRpYQiuWuafFBkr0EOytXsvrO7ee226uDXhTB
6JUGQlM1GY/YxKfn1GMvFpRRp+50MxwRhszmdQqY+dZijr9eowHdYLxYH7SyyQ9DGhIcD6n/DO4u
QhPZT1N4Rrs5RHvGpeqDOyzRDbDXzt3XrODeT1EyfdfrPmL3Nrp05I207tqAEzE+GCL19J06E0tE
Jzp11V0NEfmWw2JajcL10Ix98S1XQEw/pu5I4jf/4uCK/sCfCXPmc6moZXhSldEePnoLYibr1p1m
B0ch2+/Vsx8tlzs0ZzvxK0l0BKCOoBfBOg1UTE7KEOsD9Zoq1Iz9ulAKxmfZF/M9fqisv9UnLCRn
5Dm1dqaOlmkvy0IOQbpzvcm1niJ8FungOxpvG2OLTsm4D2bis4t7VdULaEkoRkH2F0G2KLa3GlgA
idBL7xMCAVAS9exoWA9eAf9hfs/bZQqKMhyc21lNVTrRlaqqN9MS0dotR3ysR31J1ncV6BHHVzOr
e5ekHh53Ygz02GsRKCJJ81OVBvtpwU5XkSVBrygg66THMDNEjXrmMciNd+mQW+tv4wx/1glDVIHS
YVBecBCpEHn9RosPhGTRLJRcJ+NiWdw2iD0z3BYH+r++zf87eq22lI3uX//Nn79VNXWhKO7f/PFf
j1XB//5b/Jt//87P/+Jft8m3tupQJvzyt46v1d1z8dq9/aWfPpmjb98ueO6ff/rDvuyTfnk/vLbL
wyupCP3lW3Ae4jf/b3/4X6+XT3lc6td//vGNyOtefFqUVOUf24/O3//5h7ik/w4jER+//Ux8/3/+
4b/myfr69vdfn7v+n38orvMPDBKGa1Pkc+nz6ZAhkApefuT9Q9fxR3uqSQ4ubp4//qus2j7+5x+a
yz8yIR9BBLFYRgkGS1dhVuBH1j9cWrnIumFooBB3//hx2j/dvv+5nf9VDsW7Kin77p9/vKFSYN3g
A8gexGfHZ1FK+NnFMehJpDGod8deic9u7EK/bK+iZj385XJsh/3rYd4AXeRh8IsQ2GBahDqISMK/
EIiWtfFY5i/dcVAUBOkq6RwvofHdmGPiPbLfBNC/yZ+z5NEslSNRToCe9uZoGaekhfraHZHg3kWa
a++SZvqcKNiUWKp6u9as93OmNr65aEHrxu/SUfmqhcWH0klAi8fnuX0wqRYcCKt5UT3vkTLF78T9
4sL+Rdovv6MLDREnDfAy580rq00Gjkz2swi5mXZ5fXdGbbh+rWp2QCbXh1hrHhtNP1mR8sC2GnKp
ghAayc47M/VuVH0+Z0qMS8HKwX031eDju/rNTbtYyN5+R54xzbEoVtg0r3++a7FpVSslk+4Irmag
7IFcbyDrLY1Tf0j1K9qZn825913o4YBCkbrGJhLpxjnORnECDGIx9A9fWHt9ncrywxqVp6paZ0Sz
4e8odG/IMper6SErAJanGuCTtJ+/qUJtywFi2lFhN4tjXSzdPklCGrYDwv7Kc06mrXU+wKSR5Zga
/PrhFrfqPy6TLcojpJQInOnPB1cHt7azsO6OeQvC3g55j5TfmP3evqaWitGKGGaL0grgSPPNIcgN
IzLBSLtjobrXw9KdEitDNWXf/PpM3oSC8fniONQZDJU3h2zQN0+l3WvI08u4O7Ze+xqVbn3bZUkC
IiCHvFY4+TGDC832MMfFlEQZdoH24ddfwWZg++lqiq+AHEFl+FPhfZni538ZKqyCRSRQjfaYmV52
kyVgT9uiHl/omi6HHjiSchX10/IJ9S9aONLlv6BcNpEJD+6NamU1OPYiT17HOs/qvedQS8adNZ/X
xZ6oJvJRB9tSuq8zWcph493VjVPcWqXjkUU4nldCl4LY1Hw1aVMfi4PG5G3fD3Q1jiyt1WCKnPsx
q9DhruHHquo1n5TiGw+k64mvcaOoEPeWDAA3gW7RI/1/cze7abybTHj0Zljdu7Xu7M0kBd6Eg2Y3
tQ5OEDW+Icc63+NUOPeLqpECq7LrcaIdK3jlkwKI/KB6UQmTdX5BeRL5mp0ELrasvT2eDH3S8ev2
3o3lxftf3w5DvDl/fbjF7YDr6FlYOTSbF+3n21EVgwuiqGuPOVX4PXLxDM0yEm2GhgeHUQsY7gMW
O9SCM8mnAVEEw9HBb3eOG0N9hdryNFDRv6faBiKRJ3tnroUD2oZCEaoSZbeM0W2HvBmrNAMyp6x8
mlt+WLfEqbWNFn3FdbWQjDicmEQsBBPN6keq++evz/PvXjALtZRmmpwxHY2fT3OJ1Bk+dd4ygHTK
xzxK+tto7R4Rj77++kBvx/3L9WTqhh3Nf9hEfz7QBKapZZ6nUK3m2alsVmVASpAriz+ojFo5EqH9
2OVfUp6D34BN/+4cbR0wIS82i0X3zTmqBnLduq/bI46s7LXp3NvYnrUv4VomvznS2+mek8S1hs7L
ZVw1/uNI4dpZyNxD4vVK5501NEhrcvNDxDIDkeM7oNPf/58vKg1Ug2BNXXXZF4gz/8uYoSljCCOH
6r/aJ8ThGM6VNmM0sGwCDGrt1sQPDiLhNyf5N5eTgzr0X2Qg7JtVhlJ1aT4nU3uEjpQFAFZvTHJj
fASev0vI/rth2dZ1bhxMQk3nLfn5/CyASV6TIcXSnfoVavaz4UzrkTIrSrE2CjDfnzG6/tmoHVuX
Ivv266v7tycKqJeVlKM7+ttH1m5cQKIez01rYGVgm0e58dCRCPnrw/zNQ2OLGHCVVTI7/7e+cm/I
7T4My/ZYrfp40NfyKWnZmi/4cuxce6w1iBW/PuKbdOnLdAe41mLOti3Xsa23z43WtOtMT+1ItcD6
RJbtTq+7c5x4jL5L/gCHhKghw67PNpKhvau36Re3q/ckElR0MKf1jETevvvNlxKv4ZsRF5qJzk7B
0rGEvl292oNSu2UUc7ND9dA7g+cjx36uvW80KXPfAd20N9XhHa36zp96t/vNqu9vb4MHv1SHGUfQ
nv7zs4b8PAVK4jVHa6Kt4U3HsCBICS/Fokcvab5Ewa/PVzy7b0/XwNbPioMxCVTpz8dbbCViBrKa
Y756V3pTfQLZ8Jv7/HenRA2ZyYutlq69XaBFNpvuEKnGMWpj82D2Y4k3uV0Ok7Z8RkV/PSi/OeB/
7EAYAO2/HNF5M9RGHjGxbblwxKoO92mo0BCAkEWNYXzGRa7PqNvL9GhWLt3yqTtZLOUGO/tCufsu
t+sTbqn5GDrdM6XY26ihCdg6xnxKneT111f/795tExK5bWGKZBP4ZuG8dFqplihvjxn+ZSefbwHv
3VFKeP//d5g3D1U2DLFtD2NztIlIp/uV7YDMZEGoTr/LNvib5SMg/f85oTePE/Rn3PIzJ0QS9/9h
7rx25MaybftFLNCbV5IRDJveKPVCKGXovefXn0H17VOZkdEZV9UvByiggBJUO+i2WWvOMb/jmV5l
vXCddvoTpaVLT/ncl/p7nTM0Daf272n7zbKDx1UO1bSpvFihaJar4CUs3cYGcUVczREhx1bAUQqs
qvAMLbj7/Jae+27Ij4bBoEH25Z/3380wRtFAGFiFHzsXV7lu9q8gAcov/90oJysP4TmjHLIz8yaz
d6gVrMCjXDh0nNkRmSKFKaoQpsXh7eTdGC0CnptKwUTfjUd0Ei/WON9JTXxjhP49+qnU1RCZ2J9f
19klFYYId45RF833+9uHHEge59LAJgXWzBOwrVCEvIN1M29Hg8nPjyBKQP3eELOobH1JfbjwA85s
rKn4MLUtudNsPE/OOfE4+WhGqDBnpfS1qNJnWo+BoyeDIwXZ41glL2oZ/Wppu6zg2WQ2GXPu5z/B
OvPxc1a2VKT0/AxdP5mliojXKylzmCNYrT0EaD+jWbrr89Gwa00w7D6cJtpl6S15J8ouw9Xltb28
CiPVWI2cU12KKcltg9ndk6p8FzR67BRNj0vRMl0FIYcL8inB2TRBFkXlXRfzlaX1wbrFY9fUYbOX
guEJMzq+U3QL42glXtsSuVlJceIZCs5mSenFRVSxTauc1lQUcaYLIh8AWgPSnCemC/Pk6oKE6Ef2
Ixun02gj7r6ne0RrHYt2WUNMCotwR8bE4GqGSu9jyI55ULYHVaQeLc8Y49rgYezpdxFeuRvr8RCY
keIlYVU5SoDZO0NgQXhWIroqtQXVzudmRb01XcPVvtejSV5PQqBv/Vm5DkcE37gE81WYDPkLKbKy
LRb+HtX34DUIQGwk0Ie+0NI1aWu6o5edT+dawkzftNIuqU3Se+v8V6YZr1GTXCk5Qa1CnNKgtTBL
FLW27yRJ2GIN+fOVH5EHcRQGMDwW5JNv3Y8JAcnEqfQw1uO/G+bApu18KzbRTWDFd/ytCx/hmXXZ
5MBlWjqbjeWs8P4bNMjEEmLiLL28wyBTpmbgdIDnaXLtzLmnvdbmFy7xQ0mLhdmUIf8u5fIFY3Qy
pFqH6ZQ0esEms5JhGE7JisJXfF/kBnrgnESUij/UyflBS6vdZln2k77bgZ+WHwO5VCHth+kWNzOR
Q9E4XWttnr+qgqysO0lvcP2n0XDhLp1mZSxFGROsEIsaHHI+1ZMJcjIxylpWUHpNmR1QFew6NKK7
OQuvocM0Tm2Cu4H6GbtWJf/qBfMeD3V3Ya44M1WYmsgOweAIQoFmeZRvljpMsIrRdkbBapM5WtpW
bD0JsZ7Rpn0+KS0v2cl20CTEgfkQfBIVh5M5SWnKEizpiAMyyb7quMk4cFzYYS9T+4chqKgjp1El
oPIn95NqRdXFdY/WZZCfmqEGfZLnT2kRbqjLRDRlw1s9UG6NhhzRzy/u3FKnL0uOqGkKkSuniw7u
Aot2ZOFBeNolpvYzLf0HtP1oePIbbdFb53F/gZq1vNEfrhZel7YcJ6gZnTy5xMTZLrYSV5ugNkSD
fl9pwFujxMJVP1wY7NytpZFAPXjpdnyobnQTCeqjaZVequk3QgwGQu0yJ1H0fWkUe0E17pVKv49D
8euf31i6F7opL5Bt6lXvX09t0MNCIK/I6yXIvM2qhAcKEifq3LKSVhqhXGzLkufPB/19Ij25tRQp
NaitpkyJTFw+mjcfRdKTh66xsHmwnpKtKjQHSeK4pjbaK1l7AaHti+pqzF4jvd1QXnJJG4X6oPeY
KmZui2FVK4qq2TqAxekENZAHu4V9thIKpvs6/q6qJbVAoVkhX28cxHKaIzX1vZFor1bSvhjlrBD4
Lj0qSafZnWRdzUYieI1g4b0uwm+lIme0fJuAWqOJ9MHs7U5NEE1b+ODrZhH2GTXSrsQSXEAz95/f
Hnn5jj7cHkppHCItKEzqyXemEdxewv0qPHLj2UwZ0Fvk5QBWNiK850LbqVNnrEtf3E3L7iAU5Oor
XdN10qTzvRiqbgvCbWUU2VaDDLXCaqZyM2DtxZH6optgduIgstZIvi5Vys4sTBYnX9MkfEFVaFm9
f7BtAJU8qUtWCX0MnJHfY3f5LLlDMwYH5Nc6xBzTvPDtnDk0SvRZ6AlZuq5bbA3fj5rCJpLJxCy8
eiDysRsBS6DYQFXJukwJpBTXgMkzx9IEf12mkUTzmZNFHOeibfnKI7i+13Fonzr4x/Ygzrdxqau7
sUqrlVhYwoWV9MyqtGwSYOdRPyGn4fSTKxuQDUanAgqxKNS28QPiodaOigLhJ8705T/zM1skGmnZ
04ipsg12e+nCuvRxwpFI8aKDyU2jVXU6o47kRUm+OeQeKrl9OolXIt7ppAG9EOIRmqzDELGFRfBw
YSb/eH6Ag2iKhkqRE5Y/78r7h7WI8cFrRoWXdmWEB9DySoA39tSajhi81n54z1tqj1pHlNuFa/6w
Fp8MfbKKkBgphZmYskS20ybxx+1U0D8o+wtP+MIwpyVx0H5paKD59wqrP+ZpR3G18eTiUr3pw4K/
XA2hPwbzKPPEKUcwEDO9U2Ju5IC4buvryF5S3LWrzyej889LNsWlZQ6XUD7Z+Mmz2emmhMCVI8la
btX7UFev9Ch87S3rpgMWa9PU2iNO28id+Y8GZ8FHmC2x71SWW/1moSjTvuUwEDB4KezyTrnt/PjH
lLSdPZXfqrbaBnGYOmb9kKOKv3DhH86Zy/19M/bJhWNyjMIQlZEXIN/RrHRV60unlkPfpLuQXB8q
Nf4ymsLD2JQHS/rDKBf2OQyvSgZ9SyqsdD3eX3qQG+M8JFbu9eZrOMl2nQX7obqW03hjqNaFr3K5
lncrzslgJzWRGZsXB2gj97LFY2PCb+87d9BkqtbpfznU8lq/eaS+SPOQo2EO5jO3C0z0AbOf1N/J
FOU/f4LnL0rDecbeX9VPs80UtSsrEMGF17WGukK3DKwSrxlH2Xm6InCl/ydXttTG+SLhYp+WBDM6
kho97dybYLEhxkww+fVpufZr+FHdqKQX3tCz1/dmvJM3xBhwnssZDy0KyhtDGo4QJbaV2Tqi3G7+
wa1knkEtxY74Qx8lnqgOp7GfexIsF7s01SurKZw6zYBBJJea6R82+8vLSF+B4rXIIff0uTWCnAND
Xa5rUhu6udkqqvWrzmpXTTVvY7S3iaA8fn6BH1dlOvfUA/XfLXQ8hSdfgFqLgtgCX/GmDuoGnmCw
uOFrW4FrDsqtoGaHKoRShA54lbcwEvv6wuFqmcpOPsF3P+Dku+jUEtLoyPdeRchuUn2j0qFIzeHu
8ws9s2rwynCCo2RN8+CUfpxW+qxjLOfzkyQi4ix6x0HSXXo1EVx9vByKhCb7MnaC0m8Z1tvPvGln
pu2EPawuC18j2Nl3apzpa3YETtrkq2YQw9upHIfVpEzfpzKmeUvJz01khK/VKN4nQvXLLMrKjkwZ
zacZ19sWa6edViVaZllfG3ONH7TZV4VyjEf5FhIAEPNIH7eYVvr1EBEAEvYVOKN+RLQuWYLjy+Uj
9anmMBWB5bWUu9fkoKh7H5r2InmBjaq3CTr1zuc9p1mOQLHEw+oRg2P+Koht2SzufhLqIuj/wg32
kWyfMJJL9oLlWIO4kzrFJGhD2WOvaNc9hJgbNPGrobcIDKgl2ctJl8K4Nf8oW7JJKl/9giV2cEd6
vpVWYxHN2t4zVeFRidP0wEP6ij0GcjunY6ewgtmWlXLejAHUuHkCWKqXRW4Dz6m2Qy904LnawsHy
uu/mcVOUYI6tbGEMp111G8aq6XW54V+raiZ5qOTIb8RN4agapyZdIq87hI4Y+eJL2XQPA45Qourl
a8OXtgmRtiW9PRlKTVOChabh+RIyrkNEZXPIoCNQ8BOm45QQEBiC9L0Nfa13QHrVO5rlJupeUdiF
eL9sbSkeDlg8f+J8rXa6PJVXYs3Ws2t9e+oIEbHiVlvpBB4cTNTWjpip21oMtZWqt+IWkMMBljC9
nywdtpEqLYBR6R54/zef5Aw7Hu4jlNO7SDIyuy/rwmnN5HuupuVVP9evHLNnLtsiLt2vbEudW09R
0ng1kJkwoC1YATDNWANhrC1Cn40lATdHvb/pS9OxZMVydGtSVkEcay5tY2Uj6Pk1lXeeHTzE0EMX
bthzV2hfplKlqzEGcbdHnENOuan4awD8c+5glxxIpwt3A4asRwmRC1ZxwnEsI5M9KQt0VPhqsVO7
ZtyQ4xMGTlzVK5LlvxRmk64DcAAOKKbh1oSUxulQ6bZC4x9LfRKfB5yUu0AOkpvaLxVhsdsadmON
+GFU/6Cbgur6qjp8BSMWezk3Ho01KgBl3eP3rzagkYSjrlZJTfm41nJb8iesRhDkyatbE7PW3HZ5
J3vGjFSY8xjAyl4bHeq5OearstyDdBa3gjiutKaJvZhQDf568WSI7UZCJP9N6/RiC+7ojnN08kRv
U5TtHgXktur19luoAOWKSffz7Xxqhp9aGMqqnapDX+3wWA+mK0xCDG6ie4gmaWNQsAD5HTqtP64g
D+PGstp1Cs5gN8raixGCxK1ECd1dmRr2YBjzNaLA2hkCKOI1z2RWOk7IVdPVrtRxYrOLyU+dHKe+
l0oVGd+xMAwHOQi+teIAfq1lfc0ULVZcuQ7maxhHoeIF5oS8kGPPFUBgnzmj7hK7lKYmgLsyy2tx
hl+C3rqegS83SJRIkZE9uJ9D7JT1aJAZGhflNWy9/mhkVr9rJL6ZtRR3+SrTheae3CBpq6aFmtgD
iJfv4MquDZJKnLlv9FXRq6BMSatc8hV0BVY1M9mU6TnmrGHbD82VEgaD41f5Dw1Qk+aUYRSsysqa
Uf5HGjVJcrX0LciAoPGKpB6utFy7S5TMaVpO0BZVmH1CNKidlb7qAqp3xES9Trr4Bqni7SCp2AbL
57KOf9RTCcPMwrOVpldmIG5AZ+3gvk22EemFi8Ydl1ktPcOjoywjIsHozJhKMsycCZmNNzcY2vT0
FgsKlRhyIldYXVKX88cX9AiNC5KiXSei9GxorBgVGx9nCpQbwhNwEvWd5I1he0PN7kdm8l6MDer0
fgi2EjGpDkvOEz4c37Za4xcDdQ6Bt8e26vd+GT3mnQqS+rlvZ5SYNa5CPXvGRb7shgUOyWJ5N1jt
fWIqRyHLMYe0xcGMjNUggN8Nqru+VV9VAz0QjICVP080paNNwJ2RJutWaH0+sSerqxtbwN0KcnpN
NOIxh8FvwHuzJWuQbIlalIuNNrL1Ojz4ueb4bfYT3MVOtZ7wBWEHsh7zPFpT694WavjLjwMvzppj
kIb7UOtWAM9+imn+2A+qGw7SsJsTeSmWsovXEY3Fyr0hCXtWf0fiUAom06N4fqUEL9LYpnzm4XNf
6kTJGtA1h7hyBmCHsjJvLDAz7hik+Z0g8aUncGQVOBbAzz1JK67pFWNjbzVaUcL3sPd7ZtfgSpUy
4hukFyyVtzgOiy3zjN0Reco39TXpJwd6yqodpfzVouAXhNlerGvTC6w73dfXgjSa37IiObaZfqxb
KXXwGGWI/oTNhM+l9TVpo/AfRsUvAEeEqVup2ojvF9u+1hMfwVYit9rYVSe9dVRz9tSquUvy8ecw
Nf2uonff7tJmCPTRC/U+ar5M4dhHt1qG97649QtjDFdoJPV1gO9hRwXz1+fbsHPH6kXYriyxsiYb
v5OalT/6RieApfEwgx6MPkQPiM7PfJGH60kWr1HjPoH+2HRwYi+M/KFGR/mcV0SiH4FUhq7V+wNY
lY+9wGtUeHAEHSs0N2krOIlwX6TDleXrNwrcX1+ko9pUvOf6TynSdpjXb1vJ2M/NNzEVXIzln/+o
j5vfxe3N60ZRaDlenBSFBrUQgsDsci/AyzPInT1nuSOgBv18mI+bUomL1pEGqah1OVy8v/QkkX0L
C1jOi986fiTbgsAsMd/1Q2qLfegW1aWC6McLE1HPwPQiK5Mjpb78+ZvTriqGFdpgqieDpm9NHFts
to+zoLmfX9iZo+DS7bJUlQ4k1raTZ4ojS8xpnRZe33Q7oK1eFgqoIeu1CCz686HOvbnLwYzNDxkm
ZPyeVNHUQh8ANzCWkS3MER/y8jc5f1KbcnYU4JROqKguYdccEy/1PZf/9Ycz0t9Dnwoxi6z286jl
bk7ptIev6RFTviz95XYgyA9mVEMf1Nj1qvnnR+2313z6zTTCKNTZEBYe2P0HImTXWl6uuyq/Ihxq
9/n9PffGUEIw+UI5PiHKf//GjLOWjGVO2UnIOWoq0i1HFKcwu+vPhzkzC2ga9j8NVSTP8bQFA6lD
0mfa+1CTOlu3nuV0oOWkbEIiOBLBuCBVOffSmPggFhsPVWcOn++vStQ7QwYPyncwNTtd7HdZ0Qub
2kxe57qkhMjttf1JeQyqcKeD4v78Ys/cUwalc00GDlAk86RSkkBa7ous4PERqUikzZSsY0OPnLqT
1Atf4scpRsR7tNTrZCQBzLTvL3QqG+yxdVXgeZ0hSmjZvM4yuaf5MERERSLimpt5BMbe6vefX+SZ
k/2bkWHnvR+5FHLmBoOLNBpzu3QPfVP1Ph/izDSz1IB4jFhV0R6dPEWwVFU6R3x/2tTuc31jKlcK
xwlC3S8MdObtRFyEskZC0Yr392SiXphtoQ++wDOT+otc3UGx/FFgLa+aYG80+oWv+9zrYXHC0Old
Ib0+/boJ4RnrhN21R8vMgSCyriHYB+Olu3fmAS3nQxLCl4xsGsvvH1ANqGGSQz45JAlfF+Rcram3
nz+gs0PQEqBYjzuLitb7IcY0n8VSZIgxmo6ACypbbs2H/26M5SV5s6QFMqESIXEq7D01h7Yj8S+X
mg5nHoglo4Cn2Mi/SWx9PwSql4HoIvbdrSU+mUX0oy9VaNPTP1id+f8vfkAOqmiGT25XD71nFHXG
yQ2iJ7P4tVdykpUHYfX5LTt/PX+Pc3LLDDXoK62ktodUR7AhhrqDaT5UVPQ/H+f84/97nOWzevNo
hGFS0OBxPVj8bkVDuRUIargwl54dg9Sq334qSzu1DJDXXOuWv6xPhr/qfGhm9aUtxvkh6ExSQCS4
7LQWW5qTOSJLoADcCru4zQ99r24+v1NnZjJKjYg6sBFqXMvJZCniJwcBQbm3mNNfqt8dpyx8rZrs
MFuX2vlnrwaLscq2VoEJv/z5m4ciwdXQefy5R8hDA0CFS+r/WKvCnh51jIL+HT2YcepjlqwCDGmi
5x46pCtLAFDQm/1arUAKxuaFQvW561k2f1jq8G8D6X9/PfrQpppViIzVirdzcxf4l2aYc5+Lij3E
UPHv0qE+eTiFVBeg7HoezpQdllNl4SeUGKML2pdzwyBBsdC/yBJP52SYFAGJGfgsMgpRcmqxAAg4
9Sj1hbONfGbXynJpsDunewLK5+SrnKmFm37KC0AR+pqUHFsO17Jk2GVZuUaprYUYBZpluG2tbTXK
OVIge0PzQgAzwScSxJ7cSb4TxsEeYiYnMCNCxPIS4hHZD+/yQb3Pi3kF5WdTK50tKVe9pl1YIM8s
x++u4GTdb8IGJYCl5F7awgyqXltV9mKxOMpqDbm99j7/Ns+OpiFlw1DJ8zk9MwXWkide8jJHdeSK
87UwTeCFCDMqfkXWpSbhuZeAncb/DnYyNWcj9j0zYjAxpFZL6GfYgd/Xn//JJSk0ItkYoqI8OZ8t
ATXNEt/jjeR48cE4oxh6Abr3kr29blyYos9f09+jnXyhfU/NuSwYDT4SbEUIiMITCJjPL+n8IOg4
5EUdh835/TRAsFCVZiUyFrBXKyG/Fa3CTerqwqWcm6fZsf/vKMu78mbyTPtZhJEr05YDdyxa+7kd
iRkaV5L6X17OyStOPlzUTwoD9UrhmvA75Betki9MBWffbJRKiolHiOL/yeGAtc7sMxIb2Qc0njD8
UvTKKwTDpdzlCJV14dB19t79PdqplwbtQgRHj9ECtVmNgeXO+EEnU+YV/2Px6VJTWlZTZCL0FU9f
Bp3sA0XUJ14G0OZYEdagVi/cu7Pv25shTt4EUC2mCOCZN8GQXarKZtG5ofKP3jcMu2w+WdzQ+L9/
3+jnRD7dDVLJpqMWijg3ilUpciq+ZII8+3BY4EyWHtgOp8f8QJ2MXCcc22tpuY2GvpqkFnJPbqvZ
w+cf6seRqK1JnH4XXR5Y++XGvvmEcrm0xDhiq5NrOlCfats0dEiq7jrm4P35UB9XOobCLoZUXPnt
1H0/VC+XoQTKKvd8gQi3anpC/uCFUnhFnLuXKQfatTlhcJ8P+vHFYFBqbLpIUBvS9+X631xfMlsk
dUDHo3Mxr0Tj2SrSq6wZLrx+Hz9dRtFYj3QKlYvd8v0oltSh2c54XkM8kxKb0QAEwCk+R71MVUG/
8MzOXhPHZiqiOII/KNcrTGWEN/I9tULiShhNUoF+4TCu/vjWAXwDosEocPFOqQV0IdMkjKeMjZbs
sOM+cOV21eUXJqKPO0bq7fTOVACGqLhOjwwiARxNlJiZFzTEa7tmKbYPZgxh8c/fBAk/mWEZiO3J
8jlZZQEWplFrwbHICvVe1UpXGrQbzC1/vAFe5PUKXgjO8ehTTuYICXK9khpKhoI0qR1TQyMZCdqF
9ejM+6ZJJgAbZK3owU9lki08tXJs54xAo2mlycUhE61DP1UrGQZLruavn78Jl4Y7uSaO1kQ5GSQK
VeBcaUlcmzIpg3QBrCpyIRa9/IPhII7A76FYjUjk/deUh4Uo93rPcCXUcNPyyNXxIInaaWTaMb3B
z4c7My8heWEG1HFGcN4/eTEmC5pmLWaZN8yZPUrBN22uVsj7CBm9iqZp003GRggubfzPTLzvRpXf
X2Sng4mdipyUJmVwymhG5TaulnwoQnb+9SH/EV3qP0Gh3tGm/v/4UudBVf8H6VJLefU/06W87lv7
M/uWfnsLmFr+yr8BU+ZfrL4U/AyUlksBkInr/wGmLHkBTLF5WlZMPsPlj/5NmDL+ojhPH2mpnlPM
Xj7NfxOmlL+wYlOxgDdD8VdH//4niKnfR+k3/Q6sPOxtZVosQHKwW55WDJMBHpsy5wndyzFa5aVU
2QURTC56pRsxMrNVK2nYIeLglxlL+YNo1MJiEbylubiJ46l25bBs1nAVAiJ05Gnra0mwlRMDFpvZ
GCtS/bwhr8hnmQKEmFBGXuUZFsmklqXdTcNX8mvhwCJFJ6izo9+tYvIRDM3ho75NzP5LnmUxEvrh
m1QOiBqSPvhljGa/qqYpdOSh+qVB/2SlJGa5VXRnxmTowZcBF0VrD24CHMKGCC0yJBvQtSH7LrtR
Wp8vhaTvTc6eb90O4kMgxZJNFojipqFpPrdWJbZuGqh5BDmIfrliSMn3qcWXCE1PWfPH+lHux+m2
jEsUUwq8CQJ6lMY1k0zVnYH4MlIFoyujJE6Gewl+r8nXalTu+sqIPMXE4Rb7taMLVbhk15TNvtOE
yACTvxT2lVr7Wvmd4tYkpx9jqb4qY+lR9FGZZEmiw+4Qgl+YDWqUkpZ1VSzynQ4xUODifnsxk7Rx
JRgYdpIlpU0YqrAZkqokz3dACxYdVbDHa4J8tMcpmx6Rt1JiG8TgmIddtm1yU/5W1DkcITiJqhuN
WviV5I3CyaVZxlyW9M1OG9MXxCrTD82omkNEbuAWQcn0paiE5pXAm2/iPOUqgEsV/K2hVJqIv2Ts
PaarbuRuWsOMzGQwnHiso+2gCdY1fTbFrrSi2hkFsjA2XNVDKwsAbfVGsEEEO00pL9GdfrYl8rJz
+7io92Yz6D+CmiC2vNaTH1HdkfCI4qKTbwnEUIRjSwxEu2lHucUWl4zZwR9aIV5pWpjs5l6LNacf
wSw7EABTl2O873RjUOWbvhBQnPikBMdM3nJ+FwZpGtt04wjbGIzZKTSjPcyBphwQK91JGuAArV+6
7DnB2DWUX0eszWd9SK8sE98rsEYnK9NnuR0KFyDnU+NbjavU0z22GfWeBT/ZG0VIhodUJRmJ3nh3
O0cMjWl6LlFAVl96IS2OWqWYm7bu25WWd83zKAzROiIF9rs5xnHpYhea7/Um8XdZxAMMIK8/i/7Q
rEcicO5jXJuHLNP8B7HILKi/Ro5HcdTMvVxrfB6wJNcGZ9K7pKjTaxia2Rdl4pNNu0I8GCLpZauo
g0R9LU8DmMg8U6J1PpjCc5Hp402Xy0JJ4HCFOo29BfgAPRNirxeQvZVac1vX4y/R70VnGgrJMVrL
sHWzS91ZkiSQVUq3i0yShMMwu059/0tChIzQG+JGGK6rwuhcUr2TLaXhiHpw9rMbhxGdnJKvq15c
ZzGC9QwnhKvkAqG6imQ5aq6OD1JK9IQfOw1uKuCXAaBOqG1+FFzJcfPDF5X2ZxvWdFojSwrBQJFe
K/R7VQpD4REzqhlGhzoQ0rS5KolP0aZVMDQz8aENW1EMTrrmy1QlmqHsnjiU72dfV74r+Nl+tNRk
v2hFrt/4TajuqgocVd3ezHTmnS5oTTRCOoI5YqQ2VaVmZIHXOOEWT89tHGnf23bCsjpauiOj2yRT
ylqlqjTbfhD2T1BmlatcuIP/NumOv4RVYbAbjh2Z8Haax/GBTJjwJbZa/xomU3/0CTg9dl2O30jG
C7QOawGobte01aoRlDXO+sM4RIfWN/ZmR3bFOOav8qRsMfVAwm5yZO1l58jRGG19v75HqSO5jSXe
avOItCk3yPppac1rVeKQKEfIc1Ilu6J6qUbSEhVk8AGd2T3QDfOmJn1r1YVlf23FSwx5psRPhAh1
YIgQGNho9yESEe0s2C3VyrWYSNBuxdEYScc02OhIRGSvUGG6cz1/T2lvjWWjJ7aoDP22zErZzaNQ
+dUbOPVAS9hC10+3y5zJRkwHoW30uP2kPc+LMiMw0G2UR6OtVRUQPToCD3pSrRGSSddmKuSbfBTH
H8S6puuhafQbK5ik3dhG9w1cbseop+JB0dHyFZChnBJzrrtEMOBwrIMNbItgxftbOlJE19TOW/E+
rYXirm9GUu7H6osomOm+rWJjZQTBD+ap9VgVoJdxGyMhhXFmdFYmOzjd53uiKZ7QqRprEOBrdgcJ
CuD0OShxNBeqFrgKHWcqflN9Q/OM93EcWyeVZyDC/kHD6/iVfT5UMhQw5KSn4lqfBw97Y+4WY+v5
0pCS+2AN1zDmiK9OHtW0D7wq7yMwX9W4JjnIXDeslQ9GGzz6akWYUtyYsGmNe7KSvsz9kNz3TVwh
+ySZCbVmRg58EzrF2IXrDu2nyx4Es5eKWhFJKNLn4ioYu6vGklG/V7K5t+ISdya27S0VimkfUtTY
ANyCYq+yjhEVxoXSe7Jzy4hX0RTZDSdOh58oUr0Wbk2xAyDZElSqxP41kRBXicH2o+iafp2oFPZM
o6/3su6PTjYyMdUzM1Wb+A/dOJNron6ZMX2S8SpU1V04EljFAkQESKzulD5Ue+i8oWaatjxJZbgK
DV80noQ0SDwB46bsyklott+apsyvJ6u4ziV5LbPFSNL8iambSAVdJqWob6XVGAkwI+owxuArb9q8
V5+lVtYoxoeb0bKOslHdFnkMaKKfjkqhcnQJQlZA/Uj7ZQ3NwM1RNMYiRWQh2qLbqG1QEbljSvk6
HhCUR88sq9/6PkDhSmCzZSVERPFamOPg1FNVs9eiECS2Vw1JCcyM4R6t8TYPo9WIirbp6+9dGYTH
oLfGe3KZbtiK3kXI3dehIekbISlEV24SmH4Kq53upkgibd55Zi7TT75XRSjdIztfG+myTwvBAIP/
1R61oQxdDUolWW6ddT/IGfdysH5qVpcfO4njbT+q30ect+tiNOpbwvZ6FhG/LdHSxge66iKGrE7t
B5loqmmKSIxO2XivStIItNYuijCaj3UdyB2xbGORXKkNnIFj0jUZbmMFtrexFSyYzHYY+ZOwVUk8
6J8Ta4is70T4TGg2fx8D/ui4dP6M8w8OS//p3PV/8LjEkeSz89KmyH909bfm7XHp91/593lJ+Qtt
noWGDvzy+/OSaf2lIEBDT8gnsyACqGj9fV7CxqaqyGGWQwzF1b/PS/Jf5F+zTtE+sHjknLL+4Lz0
m/zy5riErQUPOw5gefl91H9Oqgq0X7uUqBp9PYJ0XykYFlSEzPtWjG/JCkJFDlil83UIkiatNXLT
h0onDjqTtz36rpXkA+dk27TOpOjuzX28+ddveIvx/V2ueffT4GagY+FYiBEN2+9J9Zocw0FuVebt
eZD8l9TPfdERsiTInVJREq8cmmBcGRANtkYxi+mhxAmEvB479Vb0hel+jqZyVSld8wBhvVk4KY3q
qoLE5k0a5hu5bSWcrEEY3cTF3JZ2U/tq78xFJuOhjzkudYXv/5SXlDb4K3Xm26ScSwdBxTr6+aX+
JlqcXOpSIMWRSgUOo9FS23xTj23CWsGyMLKPgdLyMObA1tc+yzf6cwm/StRF+DOEeWsKWO5roYte
Mq0UyO+YQg4KUEyjo9DKAMcR+Xqmb5k/kDBLbMvKC9VPafklJ7/UQAPH2/n7X6dduZBzXi9aUejF
wzzexJmRPZqatarRbO4ozg7XfT2Zj2M41uu57tXr2SrNbTwbNLqKNugcHxTStvWLaK/P07C+cB+X
t/Xdr6MwSyWd7jS1BurAJ/dRL0Y95dygrcuyae+LthpdHUOKM0hptsmipH8Sp+RaBS+KXcCUDhq9
nguF23+5e09+BIqlxazN76C2cfJJISql8F4HyhrVlZAeoT0Fyi7IzHIVq8mXIFZLl2zpiUC2uHZD
rVEdsgoS2wge547uLTweaZ9Us8yWfBAPgoYZuhoGR+lnIsaDvrjj5F0SfCpMG51i9FrPNflGibTB
G1WJ02X8dcnjBIAkxk9gPiDsl3ny1MBfdzIDi8ZATEYtDA+hHpbHinqJrU7y3MOy6KKHkFw9tgqB
jJSgL4xv1NQlkldJ5Fj7gqwVyNb73NX9LnzMxCr1xFo8YNucTXvo1Xlt5Sp0JHxF/baorUSwg6kV
nZhe+HPnswehJUk7PPsf9s4rt3IszfNb6Q0wQW+AwTzwktfoyvvQCyFFSOSh56HnhmYhs7H5UVUJ
pKSYUHc/dxWQQCIzg7w0h9/5W1I1hJ8Ptbf1BjX0tPQWafsUMLrrGk5F8+dIru6Tq2XNXjQkLbVa
ZzMSxjjv5DLR29Q2NH2OuQUGQndl8aooubZptMzCBsj1HTsZEc+UKsIfQGPv1bSb2WmQyruQgvXk
2dI8V4pVEItwZtfpfbTWH4lDYk3VXkH3/hyhi00Luk1cZIfbZh6Kkz6jsycFGQFQyiVVCNX5VGYF
s2ljnZbdkJLgkNtsnAmLqAelDgnfSHbJrJWn5FUkr16XZ6HuNgO1aPWNQWppUEgAId2QW9eJxp3a
z8ujk1c1ZIntUcfmSVi7QYAltZ731I3RD9cdL5dZHZrN0FvGbTUS4wVBeivGqc6DxJ2925QAz7c4
p0X0OCmefY7mf9p4uOJ8Ry9jFProxP0549qDq07nsZ60+UaRenFjz/UQzKVmU/9X0dM2dTdzUVdb
erkiX2vJyEXjRF89aoPbJEm9gF3T3G9Ia5v8vKiU0BPcxEmvkm1DR/aBbbp41drZ2nhqmYfV6P6Y
CdcgK2X8kSee8kqoOO6jqU0uLYqEqLovN3bFRV4wxIV2akc7AK+fyoxtJaKIYspHeRHN3QsDtr6Z
vNraYIVSNtVAb08aD6GlYHgj2bMJl7RsA8GDVLSTfhwW5Spp0qs8strLjDnflHZ/yLPF2PA2Rluz
j7pfWW5dWlq07MYmOS/o4domIOv47ZyfykCFA6aY1djlUhsoCoKJPcEd0wUNwQTX+RF1nvi9Wv04
DVHyBgzSnrPWqB4btkT/MS64JSsts7daVA17scC6bKpFagRAx/NB4hoLldp75VPd+niKug3P5HhR
z9myzVLR3c5kDfq0qJiXDZkt5bxoOP7yIailhaRcgOGdWhTxFb5VCjXkqzE94Z/zXoyiMSknT+xH
hRjOJ+I9TH/2THEaFa1qbPo8w48syJDcW+1yXeneco7zsCBTx7Av3KbEZzo/xG2LGQaZ8Glba/Ge
eIVoq9SVeS+xtt0kSXSyRPlyUhVFdJXRwHzaFeNqvbT32hqtlUazTSaOpqf7zEtBM6zUFZ5fV0n/
lvGOPukICmkOynWAkniK96s5YJt3I5urOSVxYswDLV7SXScxIPpsyOuHvkyNQ1qMvG6YW/p87t9U
axnP2WHItfWuXMIqymd6ZOwsvfTaVtmAGz+m9Xwqo9E5JC3LGObCxldB/E4SGhBDyuCy49wq2blL
YfaDQGlXbppxKo/0TJlsGsWP1sNHJ5XkmtzU5tyM43zPvrVP/GIsTzSnMQOK0L3bsUSSzrqrXbf0
yASq3rZb204YodQJn7avTUkdWLG4oGnL2FaOeKhgNEVAuHBbB8XQE6hiwp938aDoPmWVckdNlb2r
nE6eqHQwB0DZJWYsr9hAHlaxr8S57acd8XmiLQJyxpMDFXjpI/U74k7NSvUNWHc8Y3v6Avsrjo7l
1QczUqzbCdMsrTAUoGhj+ubZzQ2FloS/ef3j8j5RJTRzbROEsWc0lJSHDA7er4zaOWscbUUph+gi
tYurYunuU0JGfeK2bvhMJSe04WjhSNLiIfe8rUof7Yktqeex2wtntoyQ7e95DUzlK21lbTIh5cGp
C3Axs9H2mVicoxkvJwBsV2VPgZFwKSjDSYGcRcpOuRoIGsJsM0cbYxJToEqRbKM0einx+AZJS6Bf
0dj5Pp5jsOShfpBNXD1rTVPfCT3NQ2H2a8X0IKnqNa2dcHTy+nMzRaRNhZuBR3FvZ17MC2rq4UQJ
28FMGufK7NwkSBYacoocbYhe9IWfu9K86Iu0yTe082Y+X75hjzExO1ZMfHezVxJDVTi/Jl3BmSXu
6HbGUDZHl80w1KHM8vRtNov+rDTt4iyNHLF3J6tk+09hLhtJYb1Smpi/OXE/njdDEwey7lK/LObJ
H7RSvZxSr26xIChFFegE4iy+o9RsENshmjIalzuWLw2BTU8t3zQQCMimVW6Vnu6eoxTYssPSjYl6
aIZZNcMsGhSN8MWpYleOmzY3bmbhSGB9EeUl2Y0UTgajIkrdt/oODy89kl6+owy4+FnyccrPmiEd
naNdGKiBNJf8wl8YXAFzBVp+daPyAFX7kpBnc1dPRZfdALgVp1qU96xPHoDxYFtdd046VWXv46Yl
r7wgjDs+qOrU2Ft9NOSIoXaGAFCwDjPyOC1IJeTTmWaO8VsvZ09g00rGG71ivjrnMaf/ypWk2k0J
dWVeO+E6nbgeOrHLBOn0kUGBcJwOp2tIcREs+tw+mFqu3fUS/sUchvy8Ll0W3dlSAkcU3rOadcZe
OpURlqnrIFIdltbhhaWHN4T5oQsC7ztUAZLEjdEnZtgvc45rt6VEayMNh8hdjQjVjaIOdKxJvVqq
MMH9ir22cmCWuq5L7xwk9splYfYm9mg7vuwTkW2HeSxCVhn1uPSqcWbYhnaaj1X0wxE0KYSd7mR1
MDhDNYdJIlibPJnieJxqM/cBIKITpVCjkwxkRg1ssy0PdWmPN8ZgNid632OS11WwCuq/9b00+/mF
K8Cc1pdRzQya2tdVU0UniRiYzZaClE4d2y257sML5V/ipKfeVG5kJMSlrkfGQwVg9MSsTe9SOSwv
iuEsIb3OJc49pXJejbJLnI0jWvPGKcYbuXIIfVXeF42saMUSDzRHzdgyJt/W03PKDh7alYlYTIOB
dWUnELhMoZ6110MzGKdVOcNhrGxGTw2L35VqBsVhN+U1/kSR7lOyeSBBRq0q93U0RButifMgVcim
2JTksFqbrrLSkyLpojQ0nX4oTusce6sVRQle7KzH6L32/+pXYvGoJlmEzH7R4NaD6MX2L5D15qi6
BMEAmRUHufI7CURPtTI+0+IIrP92fatUNgQQHtiTeiCxc9XBXihDCm/USRikuYZMSt+JJW3lmOx3
uil9p56WdxpK18vncRzbF5eO00dyge2D6cBbtZmcf1Hz/mNaOa3qnd5KqrraCBJQn2xRsQFeZBYj
Ee305zTKiwP0RnzWIaehJHbASyStO2Nl08aeroSSjF9a4BNwY6aFwK776lnpEjtiH52rdyVtExie
7QS0mLyRdEF8m0zAUyTu/Crq4hLjY3rO+1uc1ZR0p7RlLnMMw2cY6PcAyn3oJmYb230jF84OirE7
GephB7ytnqjoPdPQk5NxljEih4nVdBeNVmB1r9f0BROwIvajMqdBdmrd+peAGvbrwqRg0Kj8wqgU
z8/ccnzycugn1e2ujCjmPymhYQM1LaOHzDSrlC42t9tBxVDjN/XFxVxBo4I0R4idbZ9UKhDJNAdw
HagbJAOOWEzgYlJnlQAaWNto0lN8s1Ze86GfLrI2PfDdZZWLyu5NTPiEKcEbXG/f22bnBFLpbDy4
tIztO7Ol8i7PR3penTkjv5uixvZQm3V7xjV/K1UB/OvN1t6o6GyD+wslNTi+W1C82BrJQbG87ori
uKuxE3mQZe5D3DTLxmwbhklDPsdtPNLiw/tlDWQ/RlN+laWZdjYRgHPn6guyaNPKiCUXvJV+7pkR
UXP02WEtn15YURaskVkAqU2EHtDpgT1WvUnr0fI9mz1q27vJIV47/SKCTiGqYhfgyMxSHn4w4tgm
CcDzEjAkpp2NSJ30Ph8TmusaRk6G7+G0qopkz0iXHU0aOajbnMZbakEO+dSdSq3Jb2ZCinydur+Q
tkI2cynNc3f1Uk1BMjnD4KeorG2SDhTjppuyFSom3YdwbLWgJk3q8pgQ++frDas5rXHW+ZSa+poG
boStjombLw7oa4ocTSIc2laC/F+8ms4z4Pt9ndvOOV076UuRFe2xGL0xhA9KGFnbQ5ynN6biZj8i
8lKsnZqn8cGTRvqzY1Z+SKjW3gpy/O8ZbOmg8nrttC6G8blfWnmxzE0bqAYC6vXMsuRQd8KgSYK2
PmoqK/2nOsYA9Npcu7R/286wUfkYEGXgaKerVjpwPK06ilRPX9/hk/+BeL/pW6NS4x8405fCtXPx
85mXpf8giXn/b/7GeHUkLAZiPZS87+VqyGX+Ll1z/iKKDDBoVVoChK32v78xXusvul9oEMHghnPD
XU3Bf2ti1L8cErHYUP23NDGfQTHUOHhIgaM4PsqYTziqk9MOA+TVbtkUNSAnlnXjmIAaRlRm34Bf
XyRxmM8wbyMFNu1Vr/1JNFbZRm2lwpPbtVyoKTpiIbMd1NetKaNj5yj7f9yH30DEXw/HJQcv1W0S
Ucl0/gT3ZbXq0mBLgavdG7dm5IYG2hk2wykB+XN+tqR5/A3C+AX+XG8y9Xk06/GWffEjDrK15Nxz
RPrK1lW4CaehCRmLv7OMfQ2P5kgg/9g5eRL4q8Fd/QckbNWVTEt3ltsmjtr9ysAT0dChOxrqeObT
nmRHy2m7W2tOa0jUgXqQ8YY/6Wkw60cauHclQ4fuO6O3+PjPLlQzqkNbjw4li9i11RfNN0a6r37l
1RCoemBZPGMrO/HxjFMdSXXuxfk2Vbozu2pO56K9dGJvxofERiVRh2AA8fcL9izhMrZj+Oen4SuX
sZ4AgYu8bKtR4HP838RmGnUupb7oiwj7KaHNjhW05NbjGyUcpfTxYB48Tdm4tHBQDXVKtsHJFFvP
qjoeq3hSNp26/MTm/V2s9vrTP0DCEBieq4NKg5vzWn96BYWbUNZJHeA2onO6DxFVsGWPDasloKtU
Ab1qBNJGDWg56hZRJJhEjMs/Xx3b/aytZCEydMxuLCqIpL84RFcQ3hTCE9uC2e5NSWfraZlnK9l4
yBXWVuq88hO5ZJelyIsfSiRvo3FZgkgpAb5KfRzCoV64brprXfOf1ScALuqWhFlzazjDbR/1SI2G
mCp73pDAq6tb9jSH2YqzR5gNfTDcW5OAOCUEhzWhZ7F4j4i0U0cP0zklbJ/g2KU/RWwFDwoVo77Y
decM17GRay9umafnZUR3AR9GxfshG9E9tPzvQaki9QVccayhgOXiBLSzg5RPcwM/UYpCZ96M5i0l
8N5u6CWzRGy3q5xMLcmYKspzZ5wZFxLKBKgkYKtGHk0fNRunldlzSw7NvaSC98AylBlhM03Lruzy
eZuVjbLDdFVND+jxtHQ3R+q8ciCDBw6fZgfHluumElPWOVk7VThkSv1acLBbg3gy2y9dNz9NGqoC
60zt3vSZfFk/09zoPG+76mGOW3lK7pJqMlzOjeXnjA26L4aFMHH0S/mpIZ3uLdFHaACl8h5KL1o7
CSaleCwdOzonj2k80xyS0wct1w95JzI6HWtzCMqa2p1Nl7lUo0j05yd0NwM2DZRB78s8guxvBcOu
bxU92TU52brMZjbtPAkMfL9rRxdExI3rYQO5aJ96tCTnfprr7UstEuUi7q16PiR0PczEbzncTIST
4ApyspdlQ+UPjU5cy1U1ZgLMnxSNKg94iWp+JJXckPCoT5r5wFZEyw4ARDKIRJdYGzhxZ5tYVrYZ
mhpVDWErhXuhCzGDSZIAEwWDkQEE9Ha1bFDPadI3je7OjK1UDSKjnZ51s4HB19KaZKxMap4dDks3
x2dLGyspe4KUFN0sS6+izKw9BIiFchtXLgiBZDYNyobBNuyzQREv1uICPEA32YQVkKhVEVnpWFeT
QkHFwV2BmmqFbKQzm6/uO47TNsDb2QruLOBxZ43ldhQeAv3IFQSyZvcymlGAGXl8hwHzLFsBowXk
qF4hJKcssqOSe/1eGMR2RKqs802xwk4REIpfrlCUWEGpcTDIZIGxvZpXyErDPh9aK4xlroDWUqvT
hjSg9JiscFe+Al/uCoElKxjGRIlsZvGqu3aFyuhoeFAgrza6Mef7vAbIKFZoDSXDC3V68VZfYbd8
BeAWDdyvXUE5jHrtRDUBUN0E+MDLal5Vw3RCe4BzHFdgT0mSPshXsC+tbBPVIV7oytDOibMxQkXv
L2atP6WDuz4pQA2xjEwH6ra1cEm6Zb9o7g22TcQWLdTPoCCvKHPlQq0M9uhanIRT22n0kznFoato
lKQ0rdwaEGY4SAE0dZvM9rLRL3WgzhT3ykGjNh4hBzioomo1TCXY6JRmL82KlqqlsbxNK4JasG4+
yhVVJXyOau2uvCJByUb4WbCSFysOq62IbMs1CeoVpTWK1Mb40tOA9w7iihXPpf1oQWk8yzqo3wFf
KqEfKAk0tjZgsL6iwm1dARBb/wKL2Xhs5YogS6DkUVDE6cMAebdgN2ZQAjmXmYbU2HrHodn0nCPI
Sq4zEtAdwGoz001Go6o82lYGlK2mi/XQoD87j0jLP4oV88aE0pwMSdcHlWDrpIyVczDm8bQe42lb
Vrk4LwtxNQqNbb39DqvXK8JOM9l4Pqyoe6K4tJh0ooUMGYmUfwfn33F6fYXs7VrLAxnnh2KF89mw
Otu4bn9BuzgbOs6aC43s85Jdl6rsENv0bx16Xo/N6MoTLLPM97SmE7pYI6vdwDhMZRKHqjstp+Zk
e1dl4c0nmt01RFeZ6YmTOsZ9wmKxI4SYtDgAmFOtmwCYYDKyldIYV3KDZtgFQc1y7RGhtHcVFD99
ZbNRNCYooWWlR5qVKIkdKJOCKLbH3OjKk3wlVGzZTU957i70fcL0+UKpjNOuK2FhEsF3xaWMe1cT
d3fZVEyF6UreYGBettpK6Lh53m0ax0jDAQElFZuQPyNlMRuhq7ip9ZUcigld2HZTW4VaSpd4ZCQ/
AF9piGn7BUnZyizxSUZdJLyKsH3ZnKpF3oau0IlBmyL+/CRZdmIlqUyjeRnK5WSolueshjdFOZpv
an4CMEL00rI8hW5RXnutsbCJNS4NWtLzJJHPBXFmOxL3IG/rClBCxqE2CHm5JPYFjOtNufJqTa3/
jA1XBgNgQpiUa7xjlJEQqmkbUB+kf0PtwPbk2aZQmpd55e/kyuRFKipZMvtMdL5wV9GuzHoYP8F3
O7fHcsPlfCrmJIHrLPGB1J3yqjvpdUzuW+wtSBPdJA9rjW8bXQXi1W5q7dCt+L/wEu+ql/mE9M6d
iKvraQeKq840fPz+0ldrFiq6AvptCjBgRx5V73rTPyfvLOhsAQwvKzWaEE6J+EyX5iPThn2+LCqB
iYPOK7Of+jS/E0rXIK+Geq1XDhY1vnE75G7f0BnfX0ad3dd08pgyyFcqV8ZYWYBL8ht6IoYnTyoC
UZ3M6FRE/SmO7PrRosyJ92PJFtuEZjRz1e8UXb3nTRAHlORS+gg4m9fMcnmEvMTqHpdZS640ZZx2
oo5iB2872gO/7jONziLDjMqNGAwiXbWl69xgntyGWUIYzHSiVkWNpx7lEUGBHpYsPYubYlPPUr+w
Equ6VJapR+NZyOo+spVJDWpr0hvoc69s/LkR4rYSKaIBrR3TCiG7nd4bRUn2cOLK9q3t+6mmP2Gq
LN/IXFHR8dTWt/mqakBKk9NBVfaBteSsQrWincIUmOcC8MM8yYzYiaASUwqW7UJaZ9QRp7+QdeRx
CE1pHFq7M07JAXX3dWx2195c4EAXfJ8fUtaATWt25c3UV6FRmNOxhr2Rvq12JUuWGv2YMyJqoCnH
IwaHcY/8pz4TmAJeEDwyYfpWW3pP4K/uW140046nfLkanTjal+SHakFNd9hOn0gYQFBZaVuS+2aP
OOfc6ZEpL8DHfb7EoTtn82Wqx/ZwLTx3ToJeqAWfQJtKWacz+GNbegen3vFqFN8FbWBMOfWm11lk
qi6liZjwXloN6nJ61MbCO1Ob3kq8IOo61fAloCuGZGJXijswyumnw9bqte7d+YZa4dYLuryWBKet
DbbWFINr6lJVXwQa2hQ1u1rdNHGZJ5eDXBcDwKnZ2rBu8BWeK497Gc3VdZPzQOxm5LvniGiAIZti
ylFgjmWoa0n7qCS699jyZychargisLt8uNLYI5yIKumuS7Eou3zOu1NnbNqH1oX1YqBeGpSv8B33
9TyTKCubnuRDJV6I12zwwlcH06BpirlzMZZNEU2DfZ8Li0GMpooznXQ6onO71A5X1DvzubXplgpp
LTqHbZwRfCSWrF9Z4WVHIauhFe7OqHEj3aptnuT3naVAJg8JE4E3eUoOLml191laxJeF4+LKcewp
u250Cd5pzngsxoaYxkKt8E83kjyFeBiCJe2izJ+EnuwGXeEbKGv8GUbuWce4bPmVbMWbm0UjjCLt
umLCTymcN93Lxn029/tGndmFTGp7N1FFQOxnujx0tEvv9TEv+o2dd8tOd8skGGKvOthjizBlmvR9
oizSZ3hIzkD4B74JQN1xKZttVEXLxouc5pceFUhKoyEueWV69XZJnP7qfQ/5PwDhNwAh0bn/2Gx/
AQh5/p7/7/95rv6pAX3/T/6ND9ruX6BvWIUJACOa11yRkX/jg7b319oKRcYFZcKq+h6A/zc+qP+F
jAzqh107qVS2jZ3ub3xQQwPKPyGW0UHHx7/xX9GAmiuU9E90AtSEzDCmXXxRqul8FqzNQjWVZLH1
QNN15ReZysl5JseuPg61VPcZXz3Cup0SUR1OMNKyfiyunh6R/TvexlgahOGx3QSzW2leKNrBuBKK
PbEnqOXom8zepGXXNAnF2iC3Jjn1iKPTytlridfm+1Lb4G4YVHGAH4yssHKrjZMUIhxS9mdnXSKO
GS0BfqOI5YeLUh8VkjcihVfbBbEFmxqz0gpStczRICJ76PO1qmeWpPkOMt5OXdR/kzb4BUfBY254
BhfDISKAa/YR58LSbkVMZ3rg5dYhWYzjOLV3ZuagsioK+S9Q67/0yv3nDKgXw6vsevn6H2fPdfsf
27789dyJqvxfHzTV//vj37b/+vv4tVof6g9/QyS/6Oar/lXO169tn3d/q4zXf/M/+w//4/X9T/nm
9Xq/hP9/S+rlc/lcfATf12v+75fLcf7SeENcsqKA2HCWgjn/Db4bfwEEArqtWTXkbCCV/ht89/5a
Xx1gd4SaINX2qsj998vFn+c5OhFHpmFjj7Nx+P/90/8NSXPV0Lxz0X4DUesr5P3h5fLeIb9VZQ3Q
Ty/ax6eltByvNb3JDJsuSbYe4PmN7swIEQkGDHR30hEiDt1hYKNubKJS96691R1hQSmdGoqaBXqP
QjTt1IGgBrbrHVVINGNPnRJ4jBU7O+HPiamGIB14Kg//WMd+c/bv6YSfzt7VqNMiHw+pOef/8ey1
HI7RizwjzBXbvSySSBw9PDyUVMazCLrS+lGlNGzN8yq1dLIyOZkRKvlGTU4dRh7yklM3Kbe83tsl
5SJMJinfTVdkJ2hYaY6y+6c2qa4tKPpHMCJmXsEABvWqBlpqpGOgo23ZMIFMu8ZIhmPiqXMQMc8G
hUfsU4cr/lwdCrGvKqUloFLBHdO7+hbfWHqURTF9wziswvtPt9PGyIxWnwUZTFeFz/knLA/QUhC6
22phP/KXJfW8u46MwqByxcQCSVi9Q5G406+I4jDcK8BJJ3hsfv75vqxH+Xhb9LWgEZzbgT5icPx4
FhbG/ArpnhG6sphu81q0xP/2TXxkcZX+LIzssVEXffJ7Obz8+dCfORdIdDTNRDFiZ6DBxPjES1QJ
bhhCALsQpAnllsRmqY75m+K496ZeLAdO4Lv+3M+kC4d0SQSGWrOxlwOhf/y1Q51Efdc4HaIXFfug
7T6iDrluXaLD//zbvl5WDgSzQ36WpfHF/sRglDXDk7XYXWjSPZ77C1Vwuwj3+BbIyAzw8aDpk65O
GF1q/VfZk/VHQgzwjln8TrKBPv7IiIcqruu+Q35F5GtRN3Xo2mUWuG3shLkqb+syIngZI3SrLffr
Pv6/8ePXC82njYvw5Sq3dMqi/JJdWFnRoxpVz2itHlODfWiDvGPsNFim7zJbWIA/Pcc8v9BchL+u
To/Pb5OgJ0Ate9GFmDmsgxBxSymxW9/9+bZ+fX7Yw7KYazATVE98TvPpJ7NtSwdplJOJJED9iv55
7lqEIKbY/PlQX0gwnFuMJTh3VCKzXV7Sj7fRsUeM6ZCE3Ebz2DfOXaNZrwrQyEaoau0vqQzZA6Aa
BRbTu/bhm8N/fTsJGVlLZPi88S20Pi1PrbnARhscvjP0XzKrTtVJPjlq92TE/V6LgEvrOMKsaQfI
Qm5UxXsaU5yf1qJjq5+sXROjnOvdTFAY+ePP5/abu/Dh1D494DAMBN3HnBrS0xO99C49s3vh1uz/
fJjfrNBcArhTyHWWJ5bqj3fAVgocIPqCZ8ecbpyu3bmVcZ+v+Inb97iDU0w2CfEFBCmwxyWTf8IH
+edz+PpYcwp8G5C1MZYwJn48BcHOL636iYfAbarQgUvAT2w03/zSL3MojCKdWRCdcOCrj+zjUdQq
pUtKHThK6tzFs3Pb5d19yddWTm345x/0u8eKFwiGneWRCsZPi35q5pQeWb0MjaWW+yV2HkWFnVtH
17gbrM5aG4fmby7i736esU52Grjsujv5+PM8SaLQlLakJdb9bYzv07cT+dKZZJUnxq8//77fvba6
4diOhquJZKzPuW+NYi86sLwMkYxjy1CaaWO5JBvHM6hsUqfjDpHO4I+d+1hRC6KCfH5zN3/73L5n
hJJ5amKt//R+9GOkqNTzSTrzzDN2ONpRoKPdEu0RTHP/OnNbqHxNRTARv8nciotVKt9c89+eBDH1
rP/I+deA1I8XHaKoavSkREI/VY+E5l/Pmn5GzNptrdX3jHaXfLsWQi3eTEJyjal6/uY+rOvTx8GG
5CYgGWfVWNC09Wn5JE+46JGtSYL4B9jDQTn1MiqMUWElYWeV25ZYviFDBGs3qO4m8gBorDKsJFB0
Jew6MPty1jaZSTpp1CjZnk20ShZTqQZ/PtGvDycOXdVgLrU4Sc349HCqbukkC/oXPlzmnaDA6iT1
3J2DHMVfBip1/ny0r0snnxJEFaA6Js/o59RVfJB236U5lg+rHX5lmbjBL8OuWfluvP3iubRXGQ0H
U2la1S3tc3NlmtKHPmWmGmKxQe9XPy5GZm7msr2c6NxCAI4xOpb05jZFiXJC9wIKM8Z9XeRBr+I+
KdFso8qbXOqHnafOdod9N5pIPssCd7jFMEEQxZUc1vRYomR9xLsyqLsZ5rY3N446/YzBQP989T7f
K3zzOqWx3Kr3kfnzajz2ZWLXZA6EPRsoclIK92qKAaZdklfwV5XfrcufV/9/HQ9FMztPNpKfq+2T
oksHtZZLKNkYHKtUta7aOLK/eQI/L8nrUSiJW+toeQqZWT++qTlFMQWo8hJizIdMqZOXZRJPnVmf
tgWWOuIRvjng51eTA1JLh7aHoYZUsM8ysqkeE9CQbA712Ikf6ybTw6RvnnWp/dRyqJViEAg0K7P8
5rhfZD3rgZmJsY1wfI/V8eMvxSzUpZ3rTmHekA5Q8xXSK+M26gCFMnSwJzr0eWqld+7yltjuDbLZ
C9ulx4kJCDPvo47vCBdgUn2zVn5+KTktNgqsUQ5NEDiUP33kCYjq2pJ3IfQaHGXRFJsHWBgq7Wh9
O/z5CdZ+80i5eLPXDRDtx8bn/OhsVvoux+vAGhjnG7mU8SY2yEhx0Clj3MjChWTOwF60Z2uM8PXN
7YZNp7IxKxNpfg7lNYqXP5/Tbx4HPMSI4PhcMGdpn+5K35gJx8qmMIWQ2cKmEDfRtAgZnOUZwcBj
2qMEikWebP983C+fagR4Km55/s8SvG4aPj4OYDas51NKC2KbvSG/oDLUc5DoBt5UCvyV6XI6ln11
tHOidAbiBh2/KZru159PY0VfP3yp1tMgItREykzc9pdb0ueQA3GvDKGZj8Yvq45+ZIO4GFW930VO
95qNvX07MNvEmFe9+FriPNvn+RIUupdcKa48QBq5p/2QVftJOjEmgHiVWSlEQDUm7mlTWaorR5HJ
BaIr65CZi3bwymUMK/qqflhFY+0rY1GfunrRd5FZeTvCwIiUkGWzxf7VbtpJ9YllKoKcKsbzaqQl
E1J7o8/wfHCs+gGV0kupOM4J4LDxjG5iuu6KipOk1ovUrWpb6vp9MxrT9Zwvpe+Sk7XX7dY6b7BI
IETKq4uCnO5dgn4sRMiEgGYgDCeIx3E6yzMYPRIZgSNsYqOO06hld5lTpdauhgJbvnkZf/NUcCcY
n9jzAPl9WSSUuZlTq0eiHZfGrRWbd1zUl8qpn/o2y3yxag+Wdg/zHsaz8vObZ+HLo8BXGcUh4D5v
KBXdH59IWC3yZHI5hMjPrV8u7vI7XYvKfbGo95b0vksgfc/+/OeQBBBmg9LbxEgRw87i//F4hVhK
N7HzIaxhJu97raatTDhWgIwv+km4qi2IMWkUCt2V6doeo/EhV4z0Nsmlc4ydyn4b0oEHMZ2UY1dg
DveVnLCqDQ0ssNTRuppldP5eQ1XpG+hekl4c/iDVatVdbVQayole7P58Cb+uJrAiJD/CdgAIkDn5
8Sfl1jx7ckRiiBEA41stxaX0hHvh1hPPjp1EB0zG8eptwkP150MzCKw36NMFBfTg68UZUJj9eXlN
tKiLEc91YZSgGNxmKXIhzXKLg165yGvq2q5/VIL0LH+IJwdbj7AKnyyw4iKipfLX5ArxEFOzx15S
iEPZWtPlElkRCBLWwiMCivnx/7F3Xr1xI2ve/yov9p4GyWK82ItlR3VLrWBJtnxDyGGYyWIopk+/
P3pmzrFaPha8wAHeBXZgjC8EuborPuEfPIfWtSn7P3I1GqcUH8KjmRkY/g0GmVONdZ0FRBaaSKeK
sd9qyVTdwCt/Kg3jpLu5sTfNyjpKrwKrNRQPs188ixI6d1x31YVoW/MD6CT3Ex1cuZJVtcgOCHiX
gNL20jbrmy433RURi3/XT5Y8DZbZeqhLKOg0UGYEWjJ5s4+91LyvFkOcda9B2OK93cNlk09xpxu7
NHSgnNK1xuFUYryZ8Mx8jItqeKBu428y4EbNhuYxfLw6jdIVhgeav0HkmomgMVJdJm3eXi8IOXho
VV8dcVoEQeC2/fysZUp7Js427ttB2M/2WIOk0PyMV9tokVRKO0M+jWAh1jOEXGgsKt/C3p0v9A4o
RR56063Rh9Wql7iTaa3pUidPadjHpusC7lAgejXR634UePZsbyT8G7Fu67I+4UjZ4Y9Yl+EqntLx
Cl2Nao2MdVRvEXvOk1WoaaYDurNjLmjI3hddh5TVEOnyCeqv3LZ1USWBITT/ZCSGvGrVGAZZk5Sf
PFHHR8w4kY6ugGf4EUrBXg9Is3fcLt00FVBDVMLK4olYBstBKqfI+YAq2sNpchdOpsLqF/3AKUvT
vZnU2Vc96tUNzXNnNWU+rgbGEJ/yYkwPk2UmOzdNsKws5xRFiVSsWr1gq02AjWJpQFvTATppVRav
u953qkC0nnZANdL+NnaTbAkk9AipATJeEAwdZa4d8nCetXKAae3wTK3FxdSQFG8rp6dXgVoRHocS
vGIK6MOr9zpd9U2axbCk0h7FVicUF15RJzvLSxRkeCc5xGmEd14D8krXzLgBn+IjyRUN+XSY3Sm6
dR2CltmW/mUmaH3PafLegLF0WdsSXWe6kY8NAnkg1ySNwmEKt22jG8VGT0p1wI+oXtel49PS9/vt
2Hjup0Q5YFaQzatX1pzFqzGbChiFJWKRWIVdhVoP5srUEK/TC988DCg6reAdb4zJU+t5dDQOGcI2
KE/Jg1W5/uPUo1vXhPZ412jEF3A1vfqqmfJwW/UAq/rJZUY649SVUQ1S2rSuQmfajHU7HKrMcE9V
1WBkEHnG2vE7TJKTQnVBAyjJAapqa4duGuqT7aTNe47Jk3IbSHcgytYaOcWua0z3wu8y/6B7ibaf
7S5Zz4iL3idZ56JWH/ofRyMd78bYnL/InMXso8HbSi7Nu4z68pXSZbcu88w7TUXuXLlu2F81anY/
m7wCX/xSY+nCIv0o7cyEtsGaDm3mbPJx4dAmI0hHUrXqaEg/Hvdul2XrtmhI/aak765QSqNbBZPJ
uAeGQtAArW5P89tfJYleHz1oC9catkc+QNwbVZjjXTWK5BiOabXtKexvTTfEFcH0tA2UOAfxN2Qc
oZgDCSrS58EZfRXAytRWugbzNnfsW6doeYxk429MBHtuElLUmzLKQhQUCiAxgTlr83VXzeJq6NwU
4p9RESymGVYsiJ1kCWIJSlw5id1jmZ4PD6VWb4AOz+8TWPMnN2X/MkRD3bTHxznNYEA2TSPE6vsr
COaPdlev+pCEJFnMiUPe2qfc5XchVssnUzXpEZ6e8xUJATBt9VAdhSuTXQGEc1OUSCYF0EcRjB6Y
iI+VbvEZjbEvT3al9k0XYrqZA72Lvei6971mi+pLfbAoJ56SLPdutRQMVTmp+k4hUvJpbtrkgzNZ
023px+/LodK+ObNrcfcAS6KGZpzEpBerPO3xUp5mdeOi42hcaJGhpiuJ6TSSiC2isWOZSvdapmlj
oG1QencUU+RhLjIT10KPXyY8cR96F176ZtT9AYFCFfXjvkTI7Rb1ldHfIoWp1szwYJMiGqWxpkqb
jsgtSC0YamRRdpCZgXJnoJMCtCoEDql1P19IMANb5BfLW5nh/7PyaqdaNWnzkI/6sIqbxrmuUKL9
lhra+GFREGHoth+2vTGGH3BVw/Ak1lAfGdq++phSHXeRq9EciNV4iGxbv8kA98edDxVJ/4rftLtR
fbftMjxiBHjMDHi2fYW8RPphESzZJaGbwi5EZHjFKzPcUBzvP7mZlj1negEATo7RtigFeHR/HMwO
PLTZIvfZaPOTZvVlvbayzpO4q87F3o5m7hs9vxh8kd/SH63+mEuRrcDflghp+mp4cEYx3UitpyoS
AQQvLbsqcNGW4mDEab2NqlIde4eeTCZ3kFeGDUId1vPgmx32NWJ8CENfzlusqONTWFnim64nn6Ge
utdRZzdfNZkTJyqkDB/GgTuF7iwGzNIYiWoy6bkP82zSuKxs/SQl9AU/VSaFxw7FUd3EDFtmaDum
af6kZt1f9X2DPnHZQmWNUFisovd61h/Jd1rEGDQDvZnoiM7wrWP3ZeD3+HRoI4e1j3RxQdXRExsn
JMHZGUjXXgqJ0J9mj+Ud4gHmTjeGbh3Tgfw0pog8PoIbe5oSK9a3PNLIMqtmCS6sngVqK05nHPuH
aTQPEWH/vsBIkJSDnGcHaOwmH7QSYJiNgXgQmzWvnGgFV7AlGp52t6SPwJx4480whDFyAksU5KsI
cFcs7YsK/usM2Kuo98aYHDw+4xXhSnvDRZoHbuc+FvYSxzS5f8T7C0PUtL8djCjZ8nSnR7Toj7oq
onXn1N59SjRtF3q7cxUhNYxz4INxvofrUHCBwpUlzcPu13Q/lGGxGWJ6U0pzDR5k84+QPbW37XIO
pF7YG0+6m0JTzlYClAHIWyK+Wg0fnVRp+xzIYjAOkgHtLH5khrLPRR2XARog7jbz3OhU+zXRtedf
4PuLrWJhttcdmv0XaikaNXU8fnCcIjm0ecQN1ITTo64jdor2yLbDERLZJbCjBt7vSPqOgGTHCnz1
6GUXuhC7WoFsFO2ABUi1T+Q4ra0ovecw56ssmk+Y9+AIr8ts007ipnMGnZNvWLdeaIzUEkf0S8cp
UdsuicvrbJDTjTnLttg2jYxPk8ENatMwvAUCifE11LnTPKXXvG1oMDMzRLBAU3dFQzg6OH67SVzI
1j4X3a09KnqpeWFfpm1S3w0i8i89o/gS9ohz5jkFrLWjHO9yXH6gN10arSw9gWxURcYmRvNtQXd7
m3bMGujY6J64fT0e4mG0qYdF6oF/5wj2qD8g8NstVXuje46K58lNkHztsmFdsWuRkJqIyEQY72or
t4iTw/TSVHiMDK1kDaOw3iRhcUL8wzhpFnszJcbQ0Pjeh204buPWLwP0eS1+ffgicOHboGU9nVDP
nUHTGsOFPmTiQYMmdZmX0XTXo6R8IbpMv4mgNO16UyfJqVSmOWtDH8ZiTcN05Po0pkt3NrEWaKzp
wUH7Nkj9Kr2z0oV0XRdWu3J7E+UmsJD2lYjKTATQU9CTqDR2/UziBpTRrY/0SJImQM8SPnmTWBwe
NRvptEKkJNv6cR9vIgFqdDXAVUV1QczfUHmSwxrzSihEM07GxOl159zAohFsHa+pPqVIb77vtUxe
wC0Yq20UDh6y4AhA3LaSPHeV6uj+1HBsgIGa47ZGtBkFduhY/qpq5uJe5al2mQsLdpGaHQKAytCo
GVHDBF+zVlitByEUWlD01ngHTcx+HvsCflxtW1sqWXDFRx1Z+ER3wYx6g2xBpUwy3w2Y1CA4MWqH
aBbp1sjK9C7JQXUateE/xXjJfyh6DQkQZ0h21fLmG3FJ+JInTOoMjN8JOrfyAM8TCSK4RxLWyuha
d0qo6M6c7MGYlVRybbkZc61Gdt1flb3to/OqI4fR2h6C197iYu/cTd08bQoUUbaGr3nhqkUKdjMk
wt33cdRtnCmXXya211qPXHsbenjN2ESNC+d+ghFVIyF6YxdY2ZMjSHj5gGk6C9INxuXATdGs0p8r
9FTXTuMZhzDtJJ0xZDgkdW70rTvEdOdSBmkCUqnO3XU72AR1YozhVCF1r2dRs81NFqcanEPtTyda
e8bjLLWvbplGj/0gks99p+vbWUXFF6UVwDv0rILA0JV3Q66iQ2tX8eWk9dzt8GXWsUQ617YGMwqG
0jfe+xZCBCs52+iSLx+pdSj09Pml1zWGDGyBH7DykftotL6+7D3M4gQxXddJbV/LrN6UpqsOOtXr
3Wj74cGYRb6LtA47FFQn15EnOayLzoMZlcNRcVkFo2zIX7QWcDYec1jBzA04EYque7vzEaolYnDp
h1RQAYKsjrp7c5rR9Hcglw5BVsT1JhvyXUNJ5MrXqdA2wobIMnS7WTSEt5FQzCKCuRfDqBC5FZOD
MK7oP1hmNlxIqSGtE7Y5+7dEOowKW3nUCp/3rjHXfXw/21Z8gNFU6cEYEzCGuUf7RvKe4nLYEN2V
gkQgvY+GJLwIDT1al5QkqEBM76M2cQ5TH6E956EPvdSQ1UUojH5bigIKGLpG20znSvLzqkDfWp/l
iknDP1W51condt+k6ZDBGUTUTk4U7Hmj0tZwL5usOyl81gKenVWP9NKXiE49nNHwyTdhXky5QzEK
wN5NtJAXqIxYwSKpt+rD8NJ3AZw5XTts5zD1N0KrLmZ8kAPN0j6iLQ0tIP5WGos0hrUkcQP4zC6d
nc04o6hGtODvmg7FK6VizAzq+b4v+WURp/OqGw39IjKSTarTvCJXWbU9dqPVENWUQaaZE+unGxm7
2rbSkTiUSJjg182LAGl1V4/ZcOmlFBhNCxWr0AvTdR5O91MjyrXuQttG0tO9MgTahHYiL0WZJZss
YSvYsQH7ZtJpnSTjFSZPETdgfhfCywxsJIbYYh3x7rgzHf2BRXjuovSRiXqc7Gw/WM1uGp3jAJH7
quZFtjbAXXFHTCDghSDmhE+IMk++HSgX/L5naeONyNP2YJgEQfMM3J2bcghqy0Z7LUGQ8sabm/HW
SmqoGxJRqDvEQeqgjlLz5JHRf0t8x17pRvlhpkdZBVaGeF+LttTWx+t7M1ldhD98qHbp6FtfOE+Q
n5ZrHxE8EwIa9vGBpFiEm7u5K0u/A7eHlHzuIOlo9OJDb4h7b0aacigKebIB9QWgvD7A300QvJgy
8F7GfATyDvGH1dwnUGZWiS/IzPy+JRLCMCY3IvL5RPifzHZ+yCF1bnKydl7RlELLlH6lOJGtaj95
MEdNAcaM+5Wbd19ViHx1Az1zsEiuKW+aN7bZm5sk9fWr2LW8W+Ep75TERrU2pEr3YOOKU6QZF9BG
PDgAeRgH5aBy3oc8eQynqeL5zuxTF3fmVS6j/KTXSHt2dbTVB/HRiwyk7UpiB8i29pUzNgWHa3D2
DgLdH11jHPeGalc9jfJTT2gAsLAbP/uDJu+qdKRr4JC6hLMxHygz0z9wBNUye3QlbL+63UP9Lk5a
nYagp3P/s1shvQewsvL1gAmgmpYDKGhWUV1qvBSx7iQPHUUexG48aCBf7NnlgcoNB60cEmRx6nWL
gDiKorXUVfzsUhM51pyJW5c1OEZDXR5LXUze2pvd9pvvTDHDxSltianr9mU6RdeuC1/Q5k3+iquD
9l42IvsjlMV0OeaRfGoLkd3BbYGc6epUtNyahv00oGWLgL+i4d+a68XGYIN2OJuniuy1aGqPo2g2
HyOzne6NMml2I7JrD+1sVdBwFbKjnUrifRgS+ESpnl660BA3tOrlsayQPtqQ74wBoY9zhJQbkZ93
1grCMxLtIq7mtcnQV105JnTQGnWR1t/lc1KgW63lbSfkjoAF9t0JQXIRRP0U36hQK94j6dnsm8Qm
qvGyiHZpDRGIFgT50XiXGCVU+No3KLRnRmM/R3NCoQJEpb/pi5FlUoQM6RHdY3RvPDf/7De8U7M7
yDQYbdu/rx2I0LUo5GrOC+uxnET0QSO0cavJ33hZXSExZgpt7dV1hSL8yDNRzJq/kqipPSYtBped
O0bvuePvqOitdIuUmJY/ocn7jOojgZq9rZ16NyJrD+DYQ+CHB8zzmsA18PYzDLaJ8vNPXUHxoUXb
nCaE9ofIQJXpsaTCXYhgnpW1oay9j2k2rGDglmvNiyj6epy5OuseE6++4OiqL42iWNPkQ7uuYmcx
B6nuZFVTEQxhf9ZxYh8w3pEBaoE2gkAaRjKuX23mMcfLps+6i5gq9trmkf2mhzzRnV2YW2u27W/T
iF+GrVBWUwR66LASmAx+f0SnX14uANAL6vXaSotMe93AqG8Dqy+KVYzF8Srm9w5IbomKqaPSRwm2
fa8QnQgoX/VXMuKigGxu3GdK+RtdCfTnexuWg1FGJEath1iU0+L3AGjVYTON3m1NWevye8I9xeXw
EMWlcSlE1K/xAugCfarivZfmNs/u4B2T1jmgEZ2j0W9uJ0j6UVCDbd+ZlaneG5ZR7Hpr6rcUq3MN
e50q3Yk+9/fWoBBCE518QiXJfS7xIfrYGF37SF0NP4kBlny6Ts24Ohb9iFMIXYIjar3iAsUA4zQR
8VzWsyPxhMjSXTlFN5NXpriPTPHjrxsur6RNFlzEokCBGTKyOOCMXjZ7BppRWayb9cawUmultfXC
3fYfyoyadC6vy9CQ720+1QM9l288TwQtZqG7QPVEbj87Szg9RJ6zc2tS/VzPHxCurA5tNUdBlpS4
JpLVvPGZf9KBt7nnAZIIh4YvDe+Xn9miwhQOIgO9WaXWw5SM/ioeBV5QlszgngDUapcbx1TV11hw
kFqaBse0aK0r6eECMpuAPgmO3lIOf903s12Q2AZ+b6SDhnHWehR6CVHdjXBBoeTdgjShH3UbkmDC
co8Re0OxPEBAMX8LkLS0GF92zGwALnAkli4kUiNn3X/XntnRXYLQbmXkB79CR3Vyxj5FCsy9l6l4
Bhn/MIEnXnlN2pMiEKjbNAyCrvbKm3yWOahF+5nSQ3ZFI9I7DYlVXbj1JNazRretmM0K+Ky+NKka
g2YCQmpQ6eI/GsC3ARVtl0hNcg3okfklbOoTDqRFYEhjU8aDvyuQCFvZtOcRpyiLL9oEa8BFxPoA
2zLjXZgr0m7HuaccE1/o/dw/NZkxr5uwUDstbcUaPFFONFM8eVAP0NxJDefLzNlBJIMCuDVH07df
H4pXyDt07hFPov8ItgHX0XPkrj9VIEYH4KJSs6f10Ew7HwLYiUp8toNDTDWodtz4XnlawnWDMZTh
6HiD2EP2Rj/0FbABYIWJjA4gH1o42Ou+3OkIEuoyUXq16Sbh3Dph5NGrEMPN9+/7b+A1/SuviBe2
E/dVwZ+X5Kb/P7lOP2yLhUn1F0Pq9Fx8+8//+K9GfQYx+Sdp6uLrf/4HmKK/OYT+O1gJ3/G3sHEM
zt0/aE6u/g51LwTELIhpkAiWH/2TQ+hwZdlgE3Sgre5CjvqbQ2i+swxABGBX/AV7D970jNb0S5rT
cv/9eCGAfwLs7CEwBPLcfYWx17y0m1wtQ31nMIpbmzqUQxwQ7QcbdCZSxEMBmzWhGONp0cGYajXv
bGQIV1Kbs/uklf1BT+gkRQ3i1dbiS4ahkHENt1aqtYEgwqGpMCV1UAu6MwevfN97rVdtTQfJpH/X
xvzfS7jjNv/XdLv/grKH2J32rdOC5+az+vpiR/Krf+9I4x1YwGWpFwyKDS78HzvSgZ8K5Y5XHhAv
PJrF+ffvHem+W8h13kJQsJyl1P/PHem8A30qTJ+moA2u3XZ+a0cukJEfd6QHYxZIN9BxYGI+WLWX
95gyKTXLtJmIFAv3fTKqlu6qN8EuxS3ks5A+8r92n4XbQTeQXp69Ygq6YUIjIetj98Ic/ZqqcRNe
TMlsffA80for2iFdGSSohH3OzDDfhTMiymguld4bfrnfGVwvPj2gOnBlC3zUZka+Pxc/yL9p+oyc
VGUP61jZ0zMNQvN95tgT5RwfkYzY95tHoyfPqnAfQ8C4MNe4hGwnfQDsCCTXumgoFyaBxpVQkdYa
pAhKozYcxRT1CKZOruFNN6oTw0fRGJMd1LPQbujpzVvcCueN4+aNClKqPR9nikP6dZSXtHx0JOlu
nTSNL0OzpEmEQEtCxm6NSdBNSJi2pDNvAXTOgZaQOokxdGiIzIcF1PLlQhqK0DzH2mNtGXZIIhO7
gRp1DaAlbLAfdvrNn/P7o+fMOah2GQp6jAvijZak7nNd/sjuS6rCMiAn4hriTnABSqkfWi0ESeXT
lXPb0N1Fqrz9vwsngnj84h1jTX9140QqyV9azi7GM39fNDgewbeEaIqiziKiyW3yN31evAP+ZkNQ
dXCF18USlv990WBU6wMkgygPJHBJM/550XjvFs9rohaT+2a5n37nonkVuXkO0bcHExP8GIjs86M6
Fz1daCdCdxiBirWtgwWjx7uZZPWl8rvPXuLdqnoy9rGZyUPboww+WRRYfpixn+zcVwBIooMlALCw
EbLICM4ZLBjc8fyjzLZWQtePyusPXll8a9P0ftRa1GI1aoC0UoKqrC6xJRveAPB9J2G+uLAY32WW
F1yiC9n67JRyE0ijBRWMqBsh6poaFDgJK6uvZWHHeB2iOF0EQsMJnEzB1RGD92rNxtkkG7ZDXuKO
WCDlGUQ02SWVkzReO7XKA7OhxZvnUlbr/zt2r44dj+u/PnbL6/789duLc8ov/HXqbP+dZXLpLtwJ
KF9ke/84dfwIfpBnooGA17ptW1yjf5868Y5wczFhhhsMhWTJ7f8OOMU7uLu0lTnKwvbg+PzOqTOX
5/vH/caH4lEHscl1rXNhn2W+Zeq3pSktbZXaxiUtmKhbpzSBNnNmh2pDnmc1Gy00tZl2ZDInq5aM
XFvFlt10QUG18xB3U/uHPWOsi/hRPnzDGAf3r6ayAFUiigYoQxjD18XwJWjQN3qo7DK9apx8Fn8e
nX9DKvS/OOJk+f71Trz81v6/4DlG5aH9cTcua/7XbnTNJWykZEQqY8A5WK6Xv1Ue9EUnhY0qEMmF
LbjEoX/tRtN9h2QByQ+FiuV3lh/9tRtN/R3/DM+A65LjgmD5PQmVs824MAFgxxC8Wub3zf8ybrCb
ATiDYcsdPe5qZQsk0tGflNsfJuUnd/x5dPLnKKhVEFNj3HduiBfZSlliFHIHWHnVd6HPrYrwIH5Z
QzBWU4kegxWvfj3meTXg+5g0n/VFDQOM9Bkwe67ieZ4sR+4Ky6w2U9M2OFbI9s/L+F+rZLAQL07z
MgwtM3zbYJ5RATkrOigk2lpqwXKHlgv+JlaCFcpaj3EirnQfgExEJxNrQjKXS1SlMASZ8TA+gIAG
XoFSvH1R6/W4QHmKzwk+nJh6l5US71O0wtTOlKghBphraJeUXzXzRkHLMHFIRrbiaJHYXikomdeS
7uG+bTvt6tdTaJxfVbppQpJxfeqHxClkJS93B0L6PpViZFvbWbNuNNOEdWyVMZV5LzYfFGqzwTRg
0tB2frhNG73fW5ZMtxiHkVxotTu8MduvYoXlAxGpEFDhZoLowLIaPyQXjo+Squfiyz5rnnOwDHN8
SkagF7NeTY/o3eXIv+GwGGm9E4werWJNH603BA9ebyxeFQNaF+UHWIfn8YKNMDNOcm65c8N8+JA4
bXHVu8lbJOJX+wrWGLURQ+cvEsJz6r+W6KUeDRFQMbC5K2+o8oO+eE2BwWjemNVXp3MRoYEcx2XD
QNa5LJBld6bR6pSfLYzejwi0jB8g4eOG5+FZoI+j9tWImj793fPJqK6FbDahJ3m4ODufE7TyiX0T
7aIFsw4AbcxBGbXF/td7+NU8kntR6RVM5xIM+Gc7JjKBOxmdUe8SJCQwf+myTe5xerq89n73G30f
yoKMTYzu+WKZ5x82Zyj9zBrbod5pXQtpBRmFVnOb619/nyUa/TF6WCoCrBNpJbQTm/+9HCQtTVhb
qZRgPH2syTCP2Jvd2F+j5Npc5cp2f/fqhtbCJcBQnrEU4s6ugITHi77oWC84oBtTJJezlWJ0Q0uz
GLUvQB9l8Osv+Op4MSDcZIsFW3KcJUR7MYvcgnMJzJNmiBOh25uG6GLTOvyfjAJRHIa+A7zvbBpd
VZqFA6Z5ZyBcRJNDtRsDlYn/ySh8H7JyqpsInr38Lm7SMaPYOu6Gpg43Uzp8Hg23fWOQV2kcW4JI
AU0fGI0kIOddqbDDWYtdyXexUB8cDGRITZQzMZw0Hgu6xJcgO7J9bc4xxCqVgDODflMBXH/jHvnZ
yrlUPOxlo8DvWn7+w/43yz63zZCVA2kmMQn1xXbGmuiNDfnKyHX5ugj5cKJ1WL04Q7wcBjKJ47UG
Xxd5JxKuDnhGGvcbsxgwfezv41qCThciENDvo6S+CKXxaQSvA/0b54PKgHjvg+r6/f3kcpEx/5ST
9SVe+/G7W2jF42Bryt0k1P0SvW+tenorjPrZBKPFzyXNruUpXO6GHyZY2DS/9YZBQFWUO01bIO0W
Ru6//io/uTGXwqdHQk6vk7zn5Sht62UVmAG5C5tS36tMJvcAZurD2LrpG5fz8k+dXWbLQ64jY0a2
RgT8cqiJxUDYXsldX1HTBQ2MPZhul2sJeHylRlxYoYtOm0bHeezXX/L1oUEFweD+pPqxkBLPdRBC
JwqRcq7kzgFz/5QqG0lqYDc7qfAxFERnR+UO1TfQgfYVTrP5IbdEuHJCO3lj5yyL9mIOaHAIF9kI
nQCLYP9sDjQ6JFWHfOnOjOo/dF0DsDX1+SbsQhFksGzfOKSvHvslZSDP5etzL9EteznlbehFbYEe
7y61CqwmIN1GAC/YvicMbpH6LCq4LAXNwodfT/irvcu41Md5tjyLo/s9K/5h73a2MzTpoMrdQLZ0
5bicWiw37DdeR2u5Uc9mk/QCiiP5DPp4r7jtqHDhhTVhA6q07qH2vIlSb672YVNoxwny38qDqXQR
F3G86zQ3P7ktkH4sIr2Vo4r5iYmbLiyvsOUqtwcHpvqQjjBvK//eVdbHwsqn20zjGSR3wd/MbFmk
rK4hHQD9H8GxHQQInqDUR7XWMO+7Fa7Vb0CRZkjd9/qxRAn1iAh+twbXlmxEJ+IVAr7JDnW8ZpsB
dt4V+ZidZDE762nmXvvtZUAig/ow2SP/nQevGsKVgwmsDnffCd6tTohep/3Trwd5JXyAIugixEG4
RWPYIEN6uckGE1djBIvLXRPmXyKZXI8ODMwkSah9I8a9zvryJhYaigfzhga1HQyhs4sVwvwiw6q2
BMg7NhhhSf+t6OLVjbN8MtJmujToaZG2vfxkWDn3EN9mtr85qovZaBoUKIQfmGZqYDcRcQJMbgE0
Krw3Dt6ra/Vs5LM5sWs/9RSiYbtiKAago/aAjBesuyJB8vnX8/+Ts0ZXdXGSsbG/A5H+8ktG/WwO
uoI37zUg9UqnjmnBx/bvBmrLF/IXIQFiQ4LSs6nMhBSQ2pYT3SpjJ1DRWIs5fPz9rwImQiAs9D3o
PbuudM2uEx1Eza4xvHo9QzIJqmEw3libn+0K6hJU5Cm3kyycrY0jmgjEb8raEFwAMreyj3E42OsJ
OsgVmGDnMERdDzdWQ4Ht978gdeelQc65pO33cq2QBEoU8vzFLi6t5BHxdCBnzWDvfz3KTx6ZpVlO
kXtRB0Ui6eUoM9LYkBKTYmfiLHtEC3IAs4yFXBUBfG8iK37+9Xg/mVAWjOILA9pL9eDleOY4gN9z
0mKn9a22s4VKgqbHCSCtPLiQCgSe2aPgX5RT88Z8LoH72QNgEW5z9aAxQB52NrKP3Ho/QGndzXjj
rO0W0uOs5mYNAip977Com8gtmzVY8TqopDTe8BH7ydF7MfzZ0VNsIqmpNt9pNV68RQU1b3Sa8Y3o
5SfLuZS4gS6warSwz0bJALvKsLUZxbfs/UjkuU8pNCFRZKotnIHujQvl9aRyWX5XgV66RcI/y9Vn
bSSqruJ8V/GzdZlWH2nM2ni6p87KV6BIsyq2rjVQk5ii997F724mavWcTdAgXDaIhr7cTDCe9L5y
dLlL6+yaO9pfW8rVrmsFjyFHn2nFJtNPkG3euBVetbIXHTzKXkvkwkuGtNfLgQ1RD1EShRX6I0nX
XmVFA1EfFJ2rHUdUVL5h+IRGvddodXs7qri9Ig2w2xX0bkBIRTT6H8Z89lbKHbk2HIC3T01r9O6a
Gpf2PKQQbgMDG98G7xEP91pddVRB3Xnq7vRMw3JVKkXaYkYhoOtx6BGyRCSmfSztTl0AXK0+qciF
Ny89KSVc9Na7Js/BRxnF2yc8Lb0Y0vwQf8pgUHz79ZK83uboNxE4Uywi2QM0/nJmYP6Nadincuf6
mv7U8mID026qp1+P8jpWRf1SkEwJAjlUMM9eGFx3BYJ2iIpqFDjCaLw0Bh+3dVHeYy+HC0Tr+W/c
Hq8LjPTRl5SE8fBF5L58+cVqPWljDwmEHcpJChL1EB4m/E3WnI/o4Jsh6mwZVgJjIdGCaBozvW5d
xD9+93svH4LnmyBlyVHONnyBRndmtiFwWX+JznNoqAdVz96FMUYzltJuZBz10Ju//nrYn315HkA2
+gIYJXQ4K1c4ThhH8G+KXZe4eNHJSofOgFus5Tbpehy6DiJB6n1CwKoFtt2W27RO592vP8Trq8ZE
mMrX6XDzEtPleLkAvhY3hR7PvBylwHdDuMkC5O422DHgwhvFCE9Qy0+PeHENmHFl7hvj/3wSfvgA
ZzsAC96ir0MohQqVwNu6m9PbET7JJukHbZ3atjwiN+FugaTk8Bwq7JB903ljG74+Xi8n4ex4hd2k
IykgoDUm6hldOe/Otub2jTf6Z4PQ96ftTnWPv88u9a6lvN2b+rLLRHzT9hYSd2Yh3og8fj4KvfXv
K8rGermecZQNSgLpoVpu6evOKMwbiLneGyfmdVEIRVEYZzRVKcAART3bNqL328byasKotJBBYQ3x
+7GdujVdBO2qsxN8QNTY30DDtq9KnJcJ7cbsm2fliMWMmnNCoSDbRxNUW6jv6W8HBS8/3NkcKAeo
u2+0LKeHNbGJ5dmtBkdj/euTYzOTLyMfRvkOZaCvvAj5ns10PIhaGUxBacn8QYi6vJxrKFupFb+R
Zb8OPxgJtiKgFppf3NAvRwplE/03aefR5DYShuc/ZFQhhytAguREzSiuLiitdoXQyBn49X4wdrlE
DExY64suu1KzGx2+8AbkgdLsNM2xAk46h1RrOdGxjOvvrZXv5QB7w62uJUnlVeNxYTg5DTz0Ixc2
ZxhcQLckFweVm52F3ByPDs+C81vQNsuW/q1U0bQQg2JIFScZ2d/P2HErJ6mJzENUWS1V6SL442iO
5QQMT9jKM0JP5Hq8IchMO5wYDyg4fN8B2WyB1JHn2M10UoOh//PxNAANDEZUtSh3X4+X540cDROt
JQxlZs80u+hoG8UPWFnNvTVnhX97X75VuVcbk3QU9DUS4YDEQUderacUFqoICkmceOv6RY7kV1va
Xgj/rgjzZ0mOgakDDVRi8ZBI1R08wAPmdIdaEb5UhA8Fvb6D6BJ8qXNMqUpfS5EZr4NDlMrRzqdf
ron1TwUBBCxKAf9Jb+r6p/b4huZ9SQcRz2pooJQfNO2ZTn2JNWjrHLIacs7t1VnO/rsRTd5btMMW
/N7q4kI7T0HXwxQnTa6Hk2ZJS4UqFp7cJI8IJJp3oTXLlE7MPWXkZRe/GxiAGeUVGQzaOkXrw2JG
s28Up2nA9FQqkwpWVNTuvGRv9JLVMIC7iKSWw4QVwyqWkSw47kUQiVMrEFBIaWj5Vh6hptU61nmo
5/gOutr8A5NP7eAonQy5cnQuRloLjAZ7qIspLOHbS75xUYIy4/J6A+ySP11/ZNRU0KmYE3FaNEMu
Wo4hBYoJykFL7b0m5+ZQ3CTgPzDSWYDBV1u/Snub4i6zF60en3I5IfENWywehfP19qQ2Pif3Fe1U
gtel9LPaR5layTrI8oRcJcgA9FU18jB2srN0y+9dfU2QS3QgSOoh7qyrFY086VNWQtyCiSVOdq84
H5HNgMsdBLjL4r/z6fasNtbP0XloFjQ2G2jtLUBfvScf1JKTEyKnRANk9K24nu7sLv/fsLr/K5Jj
cyhmRt8DxgG9x+tP1UlFhjlWm5yirJ95ZdB/nCdNvZhdou+8n287bLWMjgnmE+SNipvLu4/VKEXX
9U5MEV4ZPjkQnjwHPc2TUeJoWuOdea5lDIxmKGzoRaOqDbUox90yGe41OwpeoljXjxMVsX80KzQw
xx2Nf+sJVl4+QtaFgSxwI6B/oGFSfG8KiOhTHvTPAqlwLENhgDXAn/8UFgGsDlT9kjLTbX9nMN7J
pqgaTEhPI82Og9mXpjsZndi5Lt9f0NQcF3F6hU4JuOrVNleyAHPaHimqopp7vzBKjHANu1uMi4uT
aUpwVCm0+X+6C+k18jovs6IxttZh1qaoBcgdxSeqLcKPwdNCpgOvY1n9zn7fyD7Iegjj/ld/314H
5aOUoPFvQc/r6kI6DZ2t+4rWqnddUWlI66iQqYqqfTYGOggDCkqeGdZ7usXvrxL6MwDCaMJovG1r
6ElPageANYtPNZAj3yjS9miMRrHzJd8REznS6CBQ3OVGgUq5xv12HSqJOLVEJ3SqFEIAWOnHOsEL
WZqDkWZtgJgECJEHuPf5JQrq8Hly8u9hUBoPMxYuLmLB9b02zdXp9td+j3rih/GZKT0Yb3r2q3hT
ofcCwwyfvK6Wggv6WaNXjWFzxt1Pdac8H59ytW+PWdIjUavOFubEiHLPdTwfgwaE1O2f8/5e4tcA
+uDx5G4nt7m+lwxzHPSqMDGGbUzjLxj6so8MiHqIRmj6t4d6H4ss3FaAFxRul4LX8lN+C3wNVDlM
rTXESWZ7UzFtEEbp6FxNaOu7Zq5rbhuim0QBZK/UtrXvyV0gEaJbRaFNXq252iHAM2mVOKmJIx3H
ETIIF6hO3aUfzu1cPuiT9IgyaeZO5aSecE+rP96e/MY6k9PYMm53BlfzuqZqDR0KGxDeicLhMmr0
6JBLmhCXRQr5cHuojUsM5zx88HSA/pTPVk+NFieROb29aqra3Elof98BxYdObdvISxl9BQEbC4fb
g26caiTQIUbS/5WJNlf7yDJxNU8ET+kEyx45GaU+0KTcjfe2ltFa2svUiWUAEeu55dBk50pPTjx8
T/OY2M9TZsuYK9mhVyqiRWS/bAfcdhHM02QpvpgNekkdJtNY/IYVjU9beqB1gFajUn65vQSbvw2A
G3UlWn/cbNf7O9LC1MSAOTnN6fQkbL16SGxECgBr6jvK/VuLzVuxtKBBh8rW8t9/O0k65talmWYQ
3CszmV0zwzHA0rsm2rkc3sdjoOjosMAUeQO5rk4swZiE8mBOKKbhHhHoiETpcfNvosrP3Ft7Rktb
+3bp9MG5whyGhtL1rFDxlCMDLBE2sHLgz41OzBxXeBLpWeVHFn7kCInpO/t266O9eSCAG4BcvE6Q
ktRxqmF0CDnzIkZPxAx90yG61Xptr2/61pe+jssoO/L0EnPyNCHKfT1B2YmVaJADNoikfIyQj4jr
9okA9CEw1CPcunNiVBdkuX3cJhBetF7lqgLA3DzZcXPIQ6ruQ/2kB+Nnq+zPt/fu1quEPhrFLZ4e
B+zr6mBZyDdOBHvJKaX06YlYRyJyLBXULeLhYGbC8IekLp9mQy0uTDE8dsHcnyzE9oDThHs1hI28
jqUijQLtRLBMI+B6qaqGmEjUnKWkn8pjDLfmfszqH2lXig9hM7wOCWJXoMFpDABb9YTZjncwfTDi
qdoGAU0aY7cXaBnw3bczIB0u/Wggy6vDjV3hKKsDFw8ioJAIM8lxYcFVqArL6gVxD7rHkWN+LdSo
P08zzu23h9868Q6NCjyNOPU82Nfr0cPrj+Sez+MMJcm8UuleAZBrJzbZnOTCUQIBjWukql2PEhQ5
0a80MQptEzghdvVFtiflQDXacFOOvYfQqewmg549NUhp7qzx2yzeLTJpJp1VJDCI9q/HH7Eclpyi
J8tMkdXWo5euRymvMi+I5KOpZh8rtEcMPrDZOc9azg3kVMkzNcFP9YD2pxL4pWwd2kZxIVafscO5
U+30rtXFfQMmRc+Tn60oH6ywfwC4iLWyeJHL4ZcxlQ+5SqNLjY+GEX4Ki/HDJIdPCq4AYGQ8UDMO
ypnJCR0db3bUD+MovmZV8XOJWi28hkmO74Ds+qRyj5rN+Zjai5CCE0qC0Eej+yFfMiT7IpChQ8X7
nJi9V8bB/Rg6dxhpoMLb+Qj/XjJJ+VCa2UWewp+SGO6jQT9KXfSsiklF5abgEsROpoW3ahbfWkk7
97ZxCjC3DBTcI+2hQiiv+nh7423ejxYbfikfQlNa7XtL68JqGDiImB+h66aNsp/hPcvPcJxPt4fa
3OPwqRiNkP0dn3WMnblzxPJ+SoqNe8KE3k2X7oH8t0fRGYcSA5HEKhSshJOAQpORcgmd6m5gJ7mm
pBb/4YVeXFfxDKIHABTueicjM5aqqTkkJ71DPyMM5OQg4RR+ub1iGx+Hg4jMGaZQxJRvHebf4oBy
NESa08Q9LQIaII1QlbNFHvii3OvIbkQCjATOmJYOxoRrfJ3R13qUYP59mkx7fkB1UvfQIbQvWiEQ
zxFlsZMrbHwl4jtUE8iISYy1VeSRUeprOzxOTylV+Ptu6JKnyQz2sM3bo3BPUq1eOrOr+44iQpfJ
RJGnrKszFxFUE3FE3tzbX2lzFCxJYf4vgf96L1hEqUO6rF1uTtW9GTv9gXwv26n6bO6FhfFH6ETJ
da14w4s9q1rUJacuUUJfbzPEUsJ88Z0pw+PtCb0Vq1b3NDC3RZmFZQPpt143bGsHCY/ZUzJxPSBd
jRKwZ1txM5yRlYyeEaos5mOsWqJGNCtqDW+mSDzc1XpmJ24dBfO9Jck6InqjVmDcJqvia40M8Scx
O/8YwTwfpbE1voyxiaqdwOyldvPJSR+VCYCDW5VWr991Rqnir2dW7cdQHjrszpShH07jZCbE+pYy
IVRLZvfTAo3qi9iBeiaHupPfceIr5SVQawdpwD7rv5l1nHReWmeITFZGj48DFlLV4OVKbyIxA74Y
rZ1C/Usmb0cMvNAzdDtg8y+M+Z8AUozR1TI6CrlVZM91NflqDgcUn5kONbMCD6cPgw0cA+Chmn4v
W5QK+X3TeDbDmZ/aOogteI2dmd/SUpZfWxN7YNfGTOEr3jHN34iFtLkXdRFmibzZ4htH5sLfzFFp
SA39CLfa6FynNJLWc9Te/EsTibbY6rQGKKhBCLRRzSFyK2GJ0Z0ss3ipQX+eu0wpk0Mzd8oDa9bN
d3WZhJ8rgQQZqgnVhwxXwWM3Ie2DLoT6WA1K58vGlJ2d2IplHIzU0XHhNlPNtMxq/op6vU1zIZCi
PYOtjbxgaV7h/UfTnpLOKvaRaiWoCtlAv9igNFw69r8dYrkuAkof5Lrs7orG1ncCoa0jS+BtcfWA
cKRNd3191xHyXplNTd1qM+kwNtJ8jJCm3Klpbl2qnCIUaij68SCtLrkubFlPusengVyPWEY1+tNc
GqOvKsH0OA9K5d8+uFt3BCVUB6QTJDdj3VmV5UEeGoNpaS3VMMjkyLsVFGSGzP58e6Stb4ZxDLz3
xRwNLPj1AuZ9NlOsGuMTBgStL4Wa/YqxBOX1bBpQU1blv3GoCnbupa31hAwDrIYaMOHr8qN+ew7T
TsVEBMX+Uz4ge87+7C9aNhYntCF/0l+TdzbJxmpSJDbAtPBGgUJeRat10FlKbjZk4ciNe44wikNZ
xv/M0I92JraVnTEUTZ431RZYdNczs9W5bkRBwm/adfYpwIzzJNu1cqiA0nixXlmuAgzgqDXIAwxB
aN7Xatkcw5ngM+zlPTbKxse9+jXLwvy2znaWVDgq0csYx8Hri6JFv13PDn2Ik0glpOzi4BO984hu
LrYGdmdp8hK4rcZsW+5Jq+b8N13qHHUjKg9dORn+bGFYc3vvbmyjxa4K8TYoQDRq1evpce2HNq8b
Ie8s0jMwdNkPk2QxqsBkU26o0d8eb4Ms8uaP9X8GXD2ng510owpA+GTN4PTCZAR6FOpUCWuEqY28
6T16nNKlSPLcV8tB89rUctCuHneCruVQrp71xc+ewIvHHVLz6tAO6OOYeC+xtzjQByyvS4rS+Xfk
QOVjgpfcsW306iTXQjqrZbd3nN7JH1Kx16nUG1ReKULA4rhed2BPWGxY2PVAThU0nYpj4dgettEP
rdn9O1vmUZ9i3xT1l2BILuBRHgjgPLYDLjCYICnFN0sNLqmZPVty741p90ntnGnn0G+8DAgPAW4A
Hwtyc83C7KFGhdXSIRrMBsfBJMfgqSuGnd2+MQqqKawDJU5noUZeL4UA8i7nUkiPZLIHt+tUrF5t
oezMZWPjLTxjrmd7YRpzrq6HkVOE3suYtLmWgFAPlZMdTdEKDNrG4EI/2HpwpARt3TwNkNKOkPQ3
a/mUNfGv2yfg/YlbGpUkfRZ3I52R1eEegq6ZrKCi6BepxYMwmuJcSZp6IiUsflSVZp3//8Zbfs9v
F5jcqeipgfHwrSlBTT8ByTXOIjxW0WRQBqirHab7G3H8+mTp9B3wo15EYChtrK4U1WHT0FDRfVhR
0WupRQiyB7KABB3YLZ4AM0Db7gm1t/ITOA1Ed0t03T/FQaO1rlYEneZXCorwmAlMNZYCRa7dt1Fj
T4cZTGVzKENzsI9Rj2eAN0+NlXmNhqWGi4qX8hqUHBc3beIRd5C0SNQHu56qigJrh69O1NVyc2hQ
hP3ROUbRYhH0pmcFFvkfJxfDDwjO2bfYKloCXvAUhVvrSd0f2rmZL3Wkq9iBNTMl91we7NTD6yw1
XUWSZn8aU/kVrqWMNldatTa6O4HIzoFRVFgfsVQPfdym3SHEmZwsRcJsRkl1ozzgaITiiFGFRYoP
g1ZCWctGUxywsUxfRmF1CD1O8VdhYAtwlINgTD0Lj+hvU9DrL3jOVch05+OY3tMyWwx3i8Ng9Y3i
p6iyZWg2znh8KagKP/Lrk4e+zmrdE1MuAk90sraHtt3ADhKyLphTk5KmzXm73myqlCbg8iwHBQP1
IrROk9Bmr53ExWot8fQJQS1RTBMWJHrgKo2wXH5XyaGP42e7wuwodqRFagwRIUQf9tBobwXu1dZc
fKVp2yzCMVRfrn9eMtbYLFS24zdWg+FeKHugGxGczQ20hy3FIw5+hd+o0zAbJNB4wjVK7NLQYZ6n
V3MCsRw096WVf2RnHv/4mEJqppuEvMaSbq6iHqtEHSrgLfKtNnoYZg2l21qSX/K40L8qEsf39nDv
nj9iVYpcyMsh9ElxaPX8hW2VRFE14zmBmQH2drLtzVHSP9o6hcAxQfi/DrBOEcpfYzm3O0HHu5hq
GZwp0mehb/0ONTePmdb1UROf4PRHbqaFH8wh/6IIvKPLrvxl6P2H27PdHJC2L6EyOmF0ZK+/eyzN
djWU+NENfRmcUpG3H80J6oozUWfVKwM5a7v944ILoH6ag7zyLDIR+uoexEhszqOeWcqdSQQzpDh3
YLGxs5bvnpNlFGIY3hIkgGHgX0/NESO8gZCpVaFSXkJDpmwrpdExaqbuiDfvnjLsslRXR2gZj0IV
RWs6J8qa9JqPqoVdIAY7g2FhAgvrl6KSjcNdPrk0fi2vV0tjaVvsdW3ehQmrgVdXS4UZBeYSJDwJ
ltduNoe9H/TNHvJ3Yzl5mQm7we4D/lpj7EZTb3o1ngAs4LR1QpfU8tsZkzMTM9RHYewy/96HJZCV
iQSXivOCS1jDwKQwlNQkqKJTUKrq2exS7bUMR+2uDNmpjR3jeDN16Qlx8eBewbj1EMRahDNPIn26
fUY21teg/UncC2ODvvYqDCvHpJKiPIwIiKefuaGFT7GBJ8btQd55y8tM9/dRVocC0SKjlmwYwwFG
ly5smMRTpeZfqjSwc3g+XPowF6ca/SSkIUGJ7zAVU+JZdDRdJ0g8bGbqI700/TAIGbO9hUI1Rccp
puMQ86KPsvwyNMmHNqNpAuDRjSurdoE/3FNUMY9N2zY74evWjgF6sPQSQXpwBq8PYNWVfWCpIjoh
Lqa7AynMUZjyZ2Bp/QElyz1S3vv0eFlBxOlhrVHeUNb98NHKpGRurfAU9dU/Vpyqh2TStQ8Cyvkh
C4xXQ5vEEcxY9MAF3FI5ClIfsT3pvkeEd+fy2bhXFwE2ANDyco2vbbhzzW4LmP7hySkxGJW0IUQl
qJm9QB0of6Sm7tvpvFcg2LiBlg4AmgMLeA12zfWCkzGGmdKyUeOmfclxJvnkhF32UQEj8EmJ9MrL
O4rDblpawd7u3ZgvQ1Ny4ZzSIVrLyVL8mZUpjlF8t4r7UJkjV+AsAYonpY9tUUJsRQw5ffw2Wlig
ZMFLalkXzax+Us/4p0K4VAxVT+29/2VGgnZuSrgn9T/oepxDRBUPTd09QqFIEHyqflhG0Ry7LG+P
IYaot8/hxmE3Seh4mZjK0v+8XsOuK9CRdVjDMcez0LFay8ePwtip+W2OQvK4iEKDzFyX6SlyxjHs
ghCl/qo/sKNV+IWTvXMANz8KmDdaQhAoOBaruQiBG+OA+hFgmNlDjgBnKJEqFwT+MKubl0yCCtrO
VticGryNRWUC/Mu6syYQqnZ6SwtPje78rFpFORphnO3EhO+rBATSnHKU4CkKL73C66kVdaAnNpAD
lB6S8lmvTMVtlFnG3zzq/DzU0gPVFHEE/id9lsqq9ao6lY9gN+OPgNMGb+hHnYq3bjz3c7sYuguF
GLa2Zvyo89QdRcefEo5L/n/YXqAZECygiv1OlzFJ4jhoJZlPghu7a6pIHGG/8eu/DIIYIAH5cvOu
npJSFEFtVwwim0170hI8Ec06L3euuK0PTZQM44KSDaW41SgaDrcDPS0+9IxART5ZtdctUcHtubxP
nPjSC1RmEfuBMrmOULNOOHpgtdykoZx8qYZZv6Qy3SUs4JDgoUZzAB8GdWIA1TyX4ws6LhYIAaCU
AiT8eRhxaCtEDZolz6udCsJWjELRXmaUhVtDf/V6G6ohjfoQ9rnPW9L9AE2G1w3EL0/O5uoOS/iE
RJq3BZKBjq5rCtUQW8okKZu9VVoGWgWf9A8gAS6uIWjyreL4eS4weRat5E9Z4Tzj9vZQhZJ9nuVM
941Ey57zclgMXIJfNKWyX4EeEgDM/fhSGoXycvuTbWwM5PyI7OmYLIKT5vWihE4z1MjPS36ZTtUB
gS3FjQKoNX86ytJGJdoGQrWIPq4eu6ZQYFjMKD+ZqTq6uErWlwjv5p1N/v4KZRTWc7lBOU9rZqEu
T6bIlTnwAfyph7qcpnOMMp+nqvF4VsGXeHKujjuDUuJ79zkZltYFbyp9BfRsrpewiSetNsY28NMO
MalYeSjxNPpJL8iWj5gSDacSXLLjlk5Ra16XNemrEVjY6tWZMSruIM88wqUlvwK0m17AiUk8wvKz
mTjOx7DXxfexAJV8dADZ0gWa1exTFGnqz0oz8XMrrW4yvbmP5e9dqmTjodLtSaKK1Gb6ZaxHxJkd
GrYYgARC7Q6pNiefEJJPA1iNsTO5cRYFoWtpYAYPjZI44yE2ijA4BL2B05ItqXUC9iUNH/upjR/q
rAv+GgcJQePRKX/EYTelrkggMroqWNmXvit1HGzG7FfeqvnfSRligDSHsjHQljR6trMTkxdI8d9C
b52nGIEj89DkMkMFlLlHdrk5EoFZQwlkxYTwPvci+pnYFSegEE38QxocBa94aUSZWi26L+Y8wXyH
/PFFKeZydmvMBcUpidQch9C2AyEErvXnqCvdsxnnDsBLw6zPE/jql0yhzwvqSJUelFqPg6MGeOcc
dRo9alWS0++RZA9f81JvXlJdmTGWlJsXm+4RrkrZg+gy/DBru5NzAEMlBZd8CBZzWOOe28X6lFIb
famSJMDKEnryoc6d6b6g7e2c8QmOUeZHDk061HZTyn+XlsC3XR+cOPbIiYwaOU1BqoBem9S4mRQ4
gw/PO/yu5HNfHTpF6Z6SPhLTqTZKSff+R9omiOtUKjiS2IrgYpe68yIJM8fwLDc+p6iUZC7qm8GH
sXLa1xD8FR7itgA9rWSSTYEIX8vPdmpKLzhbZF9un/7ldF/fd9SoII/TDkMc5h19IKwdawxEEvhh
gzRoECHQ0BWKerIa8/OfjwRyZ2GgooFBZn99FIksKrUOM6rjiI3cl030q+1E9SQ7TbwTem7NCYCY
KhsE8aDT1zFNEoZRP0aMRGrgV2FW389lYHhNJ327Paf3SHjgtSiToXjD3Ul3djWUsEvbltigfhk2
yDRp+MBKFp1+7gbtzEMyHSK9odMPwPgQhT08SZHtXa1v81l9Q34EP0AmBqbVs7rkhlIDSjcEjp+F
5uyno4nj/IjhbqHnn9Wpu4cojZ9pYA+eETQ4dtkUNzqnuK+l9t/Q+Z5Iw33bBn/FtnlvRpr5qytx
VGkSrdx55Te+C4UkuIVksjJX8mqxxsqadRlPPL+VFt/syP4nbbLuCD/6f7ur/F/pYRuvjQ5FE5gW
zBBab6uM2Q4DgFtaGvg47haHPjNo93WWdaCQLaMEkWqjq4ME+fN9R/NnUata9LTAq13v8DCIMQjr
ltK0Fcrf+laZ3FBNhjP/r/kflhKWE/UjDi6Sz6vDZCmt7kQ5QzlYnLldjL0egKEKPcl23pnV5h4n
KmV/23BsIJ9eT8sxRDeg5eH4fT0AkymCzDo6mIgfm1l1jikwi8vA43uUDKU/VHaZXyoiiZ2nfFm7
9R5HQoccD+1bldLZ9Y8wwzicqFQ4/pwoKe7DKg3yaLT9eKZhjSZu/akayU5SI9/7qpsj01ZB7okL
hb17PbIhZ1EipZTNsX7ujznWoK4eVfad1COtiplh+HkqkvqoCkPd+cjv4z+AdBjQwzmkpqys4z87
RE6lDuHgdqDcMXooFfobzp7a1NapVAi++bgWu2mNEh4q2jRxPjo+Np3xoUnM4AdsrwfQddZOQ3xz
PmQhIGYoqrwTqNYJgirc0Rxfj83qia5hwc6N98BGy/d4t1PA3hs8MgqlxuVX/NaNNEBMOAQcjJIj
5dTXWuNrypg+yrj0POZUXt3bb8Bya63HUxfdcpA51ObesdAxiR9BGTm+lEfVszMhehOWbXksij7j
lukxSm41PCkaLXrO62Gvz7911XGbkiewV1RjjTKIjTmN5IzhA80aLlY0Oh/UxMIVUkWWhX4XZDA5
Hr/envPWmfht0LXE1FAqAUg3Bm3oSv5szCC516ws9uHhZS+To9dwmmv9IFnmp9sDb86WSii4TKhB
ZOXXH7c1x7kGl8THpX+GaEhdHGwtTc9yW9XYJkXFRyS4ft4ec6OiTAlGBaq79JLIJFY3QIddboCU
EydEiX4UKfkL6Xn0T69j7dlpeGQilDLXbp/rqm8lYX5Xo9nrhlKT+UFrcEdPGFgjjjTRPLG+GlJd
fWiM1nxSZwQKMraID1nXPFe6A/6H/rBP+169pBTXgGWirYocXM5fXYxM8yx8vT27ze2LnDh6t+xe
oM/XK6onYxEVAytq5JLAZxu81X3XOATyOCX8jFN0VIUSRveyFWqu4gT1ntzKxv1DdZfHRafgShlq
dbNH9WyRbfG8tEXdPspynD7Go9091paeebOWF4+y0WdYrOOw3CBdj2FrNXyQyOMOuSLkgyms9JJ1
o30ekBZzJ3y+jylOTjShK8PrsV302tke7lVplt0Bya0A8c4zKlvoSM6Z+Rhj53xE30L+bNj96DZl
Yx0cRP6OcthgLK+CRhn5LZ4540KMxCCqaYpGaxkPKzrcx06jiaKj8EUDVY/a6mRnc/6oo/r/TVFC
cbn9tTauUJQPkfsF9kDhax1Ey11aSXLNnjLaxSPWxtBXjiNt50rbON6L1DsdKhSv6Weu9kSUGXGg
2hUBpSFZxzAbETstleQQ1g2lokmkBzVrM7/gMfFvz28rll1wK4hVcnuTmKxu7yJW+qE3eG3B5GYX
7Lar/h6iutp5tjnKASqc5fQ9NRLlUoYcCDUS6LKl+APDBBsnDNk7/S9MmruPbYkLAq7ykvxgY/iL
nZrWNEgwx0p8iXA6/mNG08KyWJhM3EuLS93qZhKTsKVUWtYsV7SzFKatZ6lYnNdRVRwwHO8OmJMj
N0dC4UtOtwci3DpFGohe3rulyrfGooZgPcapLgjSMiC2kxrobls26dlQgp0reGsLAtiiVMQFBJhX
u74w4sa2kMFjokrch35so6EXyqG8swXfU9ZYT4L3JQAygA6/Nal+e8bHOIuzZq6J8OphiH2liTGH
Bm+LAN9IqJZ6cZ/0H5u6Dl8ax5jvhiCN03MspTHtD7Cd5EDF1OIEOzrxx9ub9A35unryl4IZ2Coq
ShSWllfqt99WOJaUBFbq+ENrHirJ+T4mIA3lLjvmoXEuC3HfF+mTE1AjCfXXbJD/Fv38WE7ZXViX
uHQNx6GMPUPGX5LCeNlqnrDGs6QURxUpY8mBVh+yYTqtP8DhqV0VaZmd9d14SCn6LbABFCmpx60S
iDg1OwHFwfZJkEC6duBTsrLTvUY3HhSnbQ/WAgzdWbdla6zXjcY+eAVy5cW+83rd0kkW3Tyb2Jpb
XfMpiBPj2QE2kVP0HgXTrVrHLUCG/A1xXf0G4nqo3aZzfkg1JSm36uPpeYJs/jMA21gf9HF8TKjO
Z25kxMlfqqQgcDmhlPo1FUYbuXWBhqo3BYH6TQSJssfm3Xg4WUFaJ6gqAnVa5wVjh4Z9lE+23zo/
0jSb75G+zS55CaLM7lFqrmW8SaOqFtjJw3y4vZQbPdpFm8kArgOiFkLx6tVMAyWwSvgkfkI/2LWS
6l4JGkyF609yaNP6VnJf6tKPuaO8Rqb0S4cqo8bNnhTv5i6yaB2RH70939cfVEEOORSA0fw5dJ7w
TV7q9zPvZR6HRyeoWtcK/r098a3bB7Q96dASBQJnuh5x6FK0nsiL/VIZ0CDKbMsrIq6g26O8IWfW
O5UbDg8G6MUwmdcnPJZRcul43tpw+g5p1/bzrIaYAkD8oIosdktBM7ykoXIZRV6fQRx3nqNExmc7
GCGvxpZ+MpWwOs3z0riN8+FMKzt6mFBsvEeMUPPTkvLtaEbpE6ruf96wXETVF0zQAjLBW+h6lRpM
NvOm1Gy/6lVxT4tP9WV1aNwoVOuTMyfSYyhJ486VsvlpiJFhPMMwA+FyPSj18Bllltn2qcwkVDAr
E7BlZexECFvHjkIlbCnalWR56vUo5lyXtRYMtp8qOPPCWjIpiw6OX81F8tkw4uYBGzbnPst7+2Od
VunO8FvVEIogi8AMygQLefh6/KDuKyeVGF9MCVIrhGPEkiK+FCAjvDaInI9WGg9EAcPsypagem52
6s6P2FzpBfYFko/XcQ2tk8oY6FVP9cOOdMWdAks/t0huHG4fgtujOPLqqBngFUcq57YvaXXz0DU5
igGO1P6XuYCXUwCYwRPAJPPqLaVqM1FgadiqSofVQKdYh9BGxOU/zAUsC3pHhLRA2a5HSQ2hZXrX
szfjKORCNj/mqCHuXMpbWxMQHnxBeE6LBvr1IKqdt0gGcxuOUa4+p/YcP80OgZg02clZSy00Q8YG
4YeqUI8OaLOdOW7lqfS6+AX4M8EtXbP8A0sThY7aMkcjstCZSuoZnrfoMDeobPt7azrJN10TY+Fi
qiTPbiwbkqCdG1b6HRmncFyse8oQl508+NX11NxcRyp6+wDQyKLXkRsojyoT8wirQkFtr3Zg+poJ
pqCeqKzyecYnLvS0jj9dSVRLJ8Vysleuz/BVc9Lm++2PupWmEGvTNyYGA9m/egNBZURlX6XEMAX0
cCDuBtEDrwIUzeGckFMfW60zvFG2po+3R9569xaSMB1F7iAYFtdfWqhqZdJQ5xWaw+hDjR3EoTLF
N6WuP9qd/RpZ2I/eHtHkX1w/SL+PuNrAemoDcJF5h9BSPtBG+Zla6nyG+eXNwyztnMmt4BvvDTBg
i/cmqdhqJ1d1F3ei45VNB5yZs7oYK7dE1/tYNWhVREQeD3OD+mw+SV8is3XuBtQpD6NmC6+zu39A
1/+xQSDkcp71hd0HUgI88fWK145kdxJNED9E9e2c53p/9/+QdWx816tRVvOe+6gOw+VinRAlOKEm
rvuoApp0FZvmgwin+FmS/0M+hQabDYKJohZpt3Y9M/buIDnLNasV80AiME+euRQ3bu+f9wJeLCA6
OovGzRvOZ7WBTHwJlQKoIsUltX8xOiciXsmqwxgp0bEJFftLnbSTPzVBfWj0SbsrtFz/Qf+xf8YP
O72LhCR5cwfs4vYP27g0SQQWVCjZs0xR8Xr6qMXqbV+gUBPNZu1ySTaL5ySZUicbXiYymmfY+fq9
oX215br/fHv09yIyDpJOy5ogkQAjX14tS0YiMtPMCHxSxr72nCQcHqPA6Esvhr+BRB/+hgdhN+Gr
Ui3aKQupP3JjSbLu57YycHoEM+zaOQnKQaJrfMSMKY38pIjT5Sxwulxhp/rOz964+SDTkhsvpFCA
kav7xxpVQ0qGpeLkqMPj1HXZXSVV3RcnjZAX6dFLsSh8+XITmDvcm42ggHYEvWKo6kBG1r1VISsU
zjpEEagddf8oydh5ST/bO+z7jVHeIJCcdHy6gKdcbwonSZPenG3LVya8Wl3HLrXG/Z/MnUmS3EiW
pq8SEutCFuZBpCIXMDOY+UB3zkxyA2EymJgBxTwcoq/Sh6iL9aeekd1uMEtHeaxapBYZxQiqQaF4
+oZ/sExRbETVy+8duilAS8nTI8qt28lq7jRG1Q5OELZevleVLH4fp026s8zJOU6UPX7hhdn7l8/c
lUXlsAV0EVAYCYo5fziOoxCZhnWJGept7S+uN7+tPO1LaOvNfSWW8kfjTFuW81dCOm1DOJGyYYGu
2HrMg6dRQv8pdgLEs6NbGq7t+9mit+BGmoG2Kv3SWhPhQ+OBOZkm23tAPkQElc0Qs3WZXpuOeH3B
QJuMT59epoS6rjFBce+GkdsadpB7YX4ysro/4nBbH17e7subk1XguaLHB64Lmt35dovcjBO8y+wA
x7v81JBP7FES2aOoN1GkVFsislvLrY5ua3htx6myA1hA9q5VRXPwBhC8qtOHez0ZXp+l8/lT7DFR
k47YT+/9WS8qyZVGWZTZDiZDNMepYwabC2XcyC0vAw6ryASdGI3Z43rK1LS2gaVDawd2qGd7I2yn
d4MRGUDwFNbDEvneAXGwW5Jpi1wo9+s88aHRCBabW5+mMAPv89eXR8Ir8lnYuLdnym7OW+TwzLy+
STJn2BpFXC7F4wHnYEMhDq07myJHHocE0gqSatRvYOSFN+qU1elG0LnyRFIACJsMpvfkdKtUhp5B
EUG6soI8VqK7LEn10wCMKKhqp9qI1leWglXLoEYiGWFhrS5Xs48RmyhjeN2JUiGdt9Q7nEe8vaiW
rVbQ1aWksJ30KgOetXpPcRsnbTN6ZlBaSRUoIxK40aiPRw0e4cZhvBJA8QSzVVwvJCBgDcdmkNZ0
8WKaAS7Y8GyzEPHHOLIe1CXJvmiNph5p2S0bb+3KZIJt5CswYVRDglpT5lWNogl3agMdW4rgekTa
bhLuPswd83bIswYdzMF8P0b6j9Qzkg+ZAYwQL5gkmBbPO8aZpd0uaIns7dzsgsjN8kC0jep3iBnd
O+H4+eWod2WPnppk5Mu4xyF0dv7ZUJGEFIELs4bCdAl2xIZgZ4JEOzVFGJ9eXuxKzKPuZPzM3kic
tDwbz2IQMzrPRf7JDHBFN+5IPayjMisDOocYoMxKMb4a9U+aBbyHahdpThCW5+uNuRj5hEHkhguw
zUaD5Vy4RbLxVFdO9BOPCENnKUux/nicdEhrkSesYs/me9vL50OULx1y/4TzlzdQ/uBVkKOQhaDO
8AgI+BqmiiN5XhqpQ1dwbrTH0GsjRAmSrVT7Ctgf8SyiOCLcDLMZaZ/vW104k4Vkqx5gVqzcKp4b
vm+zSDCVQsck8xNTqQ5uLaYb3Memn0XVzEE5mdNNgz7EIyMa686zGYdaSV0tiO7kOfoUWob3ShL7
vRMv7Q5QpP3WyuM5eO0GMRymnSl7vnx8ziqQdUZddbZw9SCzaLLnIvzhuk30ZxaRUi6IgRoyIzzf
Hq1eih4RZT3Az3sAIle13+yoLj++/CiXHws2yZR5aEvRJGLufr6KWURZihgBrWUU9nzmMPFu6TrK
BGAUqEQnW85/V0qc8wX18wWVEZJ3OtkOYhdKdzvnTUXvMi5+jlWW3Mb3MVw/rR92lGcOUi89lVgy
xQGyUOPXAqcr2OCO975tq/rgJPQ4qSHLYysQ2Ht5Xy4/N34mYzXZPmagsh74GclSA9pznGBOsnpX
9ySCYlR7HyyAsfGir9ANWAvtAJq4xCuukvMtwbfIA8OF/XYSIYUI9azZa1Wl7ZQ6nYKwFHTKke++
UUXV7lFqmvdDZio7u6zLjRhz+eHzQzA3kJ1cCro1tc/0qNBgfDgBjmTDaQzRljdmb6t5dKVpzTIw
CRgHQJi5wChF5ZK3IeNrpg4RdH/ISqcojHu/dmuqK0ug/jIj2ZjjQnYnQEOjEKlpG+/32qNKE0o5
bwRHt8ZlVWlM2cPMP4gjx8RzNa52htqbr46kJPoSZAx8gdJiPWJUhatV0pApSLrR2YfzOJ/S0ikP
L59VmaKdx2tWgcSLhJAU/FifH7VvJlg0uqS0OYAAXW06aYvzc4wdim5dg/E0ZsWtTg6wkfpc+0ik
zLls8UrtHvnDnt20SMp2YV6bbOIinLuutcJDG+ZYhWvl1lLX4hTRidQbiCniJKu+FJ4KhiJm3tfY
T+V+SJloaVqS4qrccalb5usLmacSjRERCFpJwDl/NA2l61aZRiew9bm60fsk9/MhdjdSh6tPRXyX
X70MwKunGrRZAvcnOgul4+6YmgjK8KQ8JcX4yZjq/O3LB+WJInZxUuQgjlYN6eP6A0/o+8XgA/ny
ADUdqrKedqHX62CQ5zDQIyO6WYyBERKdCMCryXSr4w0J6UPkp2JCj5dEsdtramfeqKmBakQx5PtO
SX6Hiai/YZKnAfm1qpPWaeK2y4avSw69wtPAJgxh0T+WpWMcID1EPlog0V5Din3faeBQojQsQfov
8fHlB762v3TRSM4k1Uddz6WNujfEvNBRUZpcD/I8CwPaDqwHJ4Dxo6FtYUrlC1tvMGFNemsyB0Dq
//zYZAwA1TB27WDuqhKd/d7bOezjPsZTYxdFhvBb6DEnNHft00j+FcA8wRhgbOLHxBzdU90Phq9E
yxxYC4Y6eW+Ou1mFSTK0heajpT+86TH9uY+4H5mbuO2tF7rTybWHcd8vEuw5RvONs3jNDgiYWvke
asIn0YT4I+PsYbSo1tqV67OKa1cTtlupddRnI72rJrQF/kNoTRclTeMEWQGBUihLe5un3HsLQ8Yv
L7+ca2Hr+V6tDr/Q6pgzxoCo9fTab7rC+Gx1lvZYh6mxqw3dPiIvZ+08QFO7l1e+EvzBcyEk51Hy
0kSQx+ZZ3JqiyjNbJyEsD1Z9309oq2t5255eXuVKdAQdx5WOnqmMkavUCpTslNmwm4Mh77B9zC1x
SozqfrKmdiOMXJZX2HE9W2l16orCQOo8jwgjUWTtDL0cscQApK0sQI4cBcvcRlWaP7OJcCfIgWWS
unY2UeBzdHWbcutY5XQsPaEwM0i38MzXNpFuPOMxOQCy1o3CuI4jYQoahVnTo1CjKiV6aaN+2ynW
Fmbu6lJECwmgAcu7NjqOlSaJLC13SDazel97+gfYvumprUApvHwyrow/KHmeLSUP6LMDWBV5D2bX
tgPFtpw3nhOLoA2r7N6EgxVMXii+KVX+j9SdOt8e6vg2ccn1+rJx/DpXm7u+tH/kAP43cqJ/87OY
f6ATd4W60w2ll3RFwXdhlKp6dDRMM/ezW+n6IalU23fhfiFLkYzzoygWs/FDq27v3NEU7b7GAeNk
zxXQM3SO6r9lnTptNU+vlIx03+WQE3gwXlJr0SAErnj5A6/IjG2kJ+JAVNPd4jnfNG95jBVQVapG
AWPCfIvTt0Y/nQY9fjNKxHOfJW9nodzYWvm5srrdbKgPraPsxgUB2pdf72V4IdujccfFI+1gnibj
z95uy/ix0ytrCRDUD29Qeet3KjqAG4fo8m6Tq1ChS59hikQ5ynq2ihuqVo8Y2RJYbVxTDeRvwix8
0IbW3jkqVM/XPhO3ES1rQEjwWi46OKIPEwuikh70ulEHkAlzSKyt8unlVZ7S7tX9KcsPGO5kRHQe
Vg9Fk8hZ2pz2uKsoIciAfpzvPCsaDl3SofyFH1VQ6K04RTif+GKpxhP2dvWevDg/zJMxHhQsAw5Z
MacnJc/NB69Pl3t7tMG+c70eUnvRvvwHdAwNFLyFXbvA9FotnfEArsX0YUxtIRuvQOM4snT7pTuE
pDauEsl5qefIyUw7kBp7P2bRVj76OsM+VU203cOp2ynGoB8VvVjexl4J6NJLaH4UhXVisL/Ju788
m/wcmlSS2Q7Ta+3Dgf/uNKepZwexxLa0TYGKkR6ZRys0Cz/NFwR/XSXZFVKfUM3tn81QDhDP88wn
sx/8sVH7oIHGunG85Hu9eO80U4CSU3dyYZ4fZk8B1ZOTLARtHN6TEpUf7CyqP3QDYsZCVX/aiSNO
BZTfwFhQqHz51F3bE6o0xnvodMHUWV3U+jhkqZ2GdkCpOO+1ZFowK0q2/KEvv1f4akiP0i8iG0WV
8fwRey0cW5rfDNoq3HmtsB/vyzn/ZMLTOKSd93okE8vhEgce06E+W0MUJFWjTxrHDvo4dA7hZCT7
WkdJ++WtuzLIYxk8K0x60VSea9Gvoo0NTRkZMJVZ1vvIKOU7Wu5fFr329jP/+9s4I7nRNNatEVXo
TrtvXMXax/30+eUfcrm7JkBznFcBb+EKth5jNHqr2VE+6sE0518pVvWdpUCAjrzcBZJWdhvn9TJX
YDk4Y9IE1aYBuGrZ1NaAM7Jd6oG5KErv00Dq/SEv4jvdrsxXD4LO11ofT+5UVB8zGoGhOt3b9vC7
oyOn+Sf2D8Mh1Kr5+jBvOz+deRVmVmODzJxnOKpu76kHYxbVwWk6alJn3uqMXNtAC/K13ESA+6ZM
aZ/dXljyzhIwrAWTIzq/Qq/ukTSyPLSWNh1efrRrS9HAU2mQ0NNm+nC+VKkWKEqg7QU8oVQPfQKE
TO1crNecMNtY6toptOVjEUSgSq7Hn+j6QiDHFYJS0zQfjUqIW2R+xSECBngXirLeOIaXJRR3MU0R
GCqSnLnG+BGu5yxOKh5tUWkJjrT1DgnWr1R8XXEI1brYK7AS91PubX0Bl0GTpXVmBDBxyT/WPpQA
zhO9jXItwOi+OVY4mPglBjcbG3p9Fb5nZI5Q31u3fZZOmWvNTTTcfDVz1/V0mNA+2PI3u3ZCmIFS
CiI7BLltdUJE3wjkS3lt0hUAlte8YN0pMJEx62bjga6dEEA53LwUTiBWVh8zUtoazLJaC9S0zf00
mux9E/f6PqLy9ztIxBul4ZX8A3iwhq0aMl4WklPy2Z99aBKlt4wKMte51iVvFRfBIFONLD/Dk+FQ
cIBi30BPfG97oX5Sa3W5MfW63jWl0+7CUZQbJ/by+fk51D7IyEhRt/XoJGwpUxlqqwGdJPswV24P
ii/D1A3a6AG61ffXfvvny62yr1KttIEQhO9h60KBUuskGLkvA1jGH19e6fKkku/z4UvFGPKydUBr
UVIoipKVpN7H0avD8ZBrZb1hPXN5UhklcvPQb6WChJl2/jbdtkRit/IWxOba8oaUPApK4J83tN62
RsxPCPnznAwkGvJD6McCC2IEdb6WV9ZFRLWpBn3fhsZuVKfw21LqlrGvR5R//EFpw2w/5uFCVoar
+l0K0FQEUVPF/S3/yhgdqlaPlaMSZmJAmFBp3s2Ta3wdzNSod0vlLPsYz76HOh77EgOVBSxwZ3cN
KrVl4rbvdaX/YaWD+IRXWKr5oeiXL+kSNqPfNT2UyHhQdCYU6Zjnj7E7UgcUWlpr6P8qbEvWAH2d
nOqTmo8afDdjNL9ZbU8MnuS8Zf/a129TzwNFoW8gmeurEIKrEzNTe1CDqS26YzMlKjVqHH99eZUr
slnEXNnPZGJBU2StfhCTnEJFQ0M+nBTmvskYP5Tl0iCghypCem+JWUnhOZRWusfKrIZi6g7dWy/t
DXquoTHfJ4o13mV92D12SxbCDARntVWYyhh2fnA4N7S85GAFu6c1+GKB9JQ3QuvoKE9oy9si3jH/
cNEcHt1l2k+VqSy+peiueqyHHLvOMPSA9La5bY30QUaz23vgQu9oiYTfrbZJCmmO1eU3wg6N4uR4
HTlC2tUG2IakPVitg0yoUYvkO4PiwTtGicUCMSKyi98aOEdCyXIhZlZgr0qfYqbUfCAIot6ZbRWe
jI4uIMxnXX+A5rPcJ07rvFfNCQcyte7Kdh86OIb5qJXF5Q61yf6g6YiV7LTQ8iY/rdQBdtegt/dz
KvJdCl8VpnCRld9bq8TctVUV7WtCgvImqXBcOc3FTPcGhXn94KL9XgEZAam+C1P0iP02bsxpn7tW
P9wbXtFScRkxeikx40g6wbTlXz5QlwkESBwSMFALIJrMNbRxVLNEn8psDozJLu8kp3VvjHHx0HQK
gJbCiyGDt+WjnU1bwrOX8ZKVwWfQQaRwuGBa4JbKGNhjNN9Y6nDSgaXuDbccNs7ilVWoGg3cVbj5
HFQrzmMYSaapjClNkq5PR6RkF6wPzMl+NUAU0wr57Uv2JYnfKiprVu0gzNctQVR1yZ0NRmyX2IX7
J57l+Sqr1CGroYobTbNALqr7fVHPVeAZ8LlePhGXNwzPAuiDXIENQ0HifMdGNxsVlK/Ysays/apJ
DN/MymUXEeE2iscny8FVoABIB1aQmGlQt62KjjpvjKGedXAdZk9zIZ6K/EtDVdXc5oq+EBGUvL5v
JzUq75SsgTUdGyM+M5E6V4qfGoprH7rF7L4LEQ/3nmvG4dEM5/qTR9873jVCgfsmIAWi5VV7iu81
S49pX1XqD10IZ3Y/1Fq61UW+8kVx2mQnQRovgHc7378swyBqpjsazG7m3s5jFzHGaSWxVtXLXem2
ykEpZjrycey8+g6SqDoWBmNFErMmYuXlmOKIk/LqIlPd5yn0eFrI6p9ZRSIGJdjNpVQ8f8AIXK+T
zO4cUAjRZ7WKca8Y4VZ5cZknSmIA9dq/kCnnqzRqU0BiNKEAzEb8ebGG7ghOMT9WCADtCg/huZeP
/RWOJR0+BjWyiwFecJ2YjoudNz2z2KAA+XyXd/pQ7bRk+RIZIcLbfNz+JMiGvVmzPsOW8t7iIi+O
DlhJ33CH8n1TLu2NWkUDVmB4NyiDivxbUoFpGvX6ZDY1GbhIfzc7Nf4EfajcCEGX+yWjD9GUDgiw
hfUk2W6F06u1OQWNqY3B2JTZfTwn9ofQmnSMfXt7I7G+AlqRky04hwhTovxgruIEyc0Qouwyofnk
geBOk+g2idvwdtLVT/ZkpAEiJRBI0Dw8UXMUO60y+zeJMD69/N6u/Q4GNjLplpN6uprnB6Wew9RW
p24EsFqKvwHbyiEHMf17W4mo+Yei0JQBJDAW5cGox/ldqTmNgx+c8700x2JLquIyeFLbSa030kDJ
hVylzFOeWByNJzVvZopG4/T3FkJz+2LO9VffBsCFaGlwa0tEubW6c5w0xjQqZ6lhGKNvw6z0+xb4
zka9cW176V7TDyI3kNzy1fbig+XZg52PAQ3uj4jqhLt8YFo7LwjGTPn90lm3kzOaO0Ufbqwu/Tvt
hi0g3JUSllKRooqyitwaUPT5K9ZnyxnyOeZYZ2goWZwkPBb16DE3jdqnt1cxBPCMYCr7YteNc3sb
png5VEnU7YpkMDcihTzY55cWv4aOFdMdpi+U1ee/JhO0PgbFGoIisY33ohXLfuyraINNeOUkofGO
mpqcedKtX10jWu1Cj2hZRan1GiH+qP3QLXaf+qpitBtP9NQDeP5IkrIom21SkpTSdd3LGUco4eTT
daCNqo4TX9ohaqbqcYKUcRKTMkfNUvlCH4wOclZZnAa76u9yrf6mF0VvHiBApxR0dZWZoPeipfD7
yBg/N+WgKbdYCqYNcgl5Cb2DNPmh7eLhs4PMz+/5UOHxVOKKmw4q5wb7L3urYlrfx/LZaMQRo+TM
A4Tu+etSRamYiIfhZAPi7EDp6X6d0Gf+0ZcGXnxd7L7LQyv/5ipZdGNWo/PGFIrw0XJmgpSgdS3M
oblrCkef/TRTPR5Kc05gcIFJxxDLX45m67Mlfyy9UNo0YI4kauD8xzZCKHY49XUwmqWzi5fFIXUZ
l40Ub31XsAoHCiUTOtdoSK0n96HTSJWAtA5AjkEV7Sl08lhUfpjM30rQJC8/0wXiUy5Hkxd2GUB8
CYU7f6g8cgsMroE2jW3mHYp+nve9Odh7Rfo7u4vVAqqsjXfmFJsnVcXV1CtS5dRa9d/TZuQ61aP2
YLd96+uZ3vnZ0tQ3Y8/QBJjqVjl0MQHnt+r8n4T2IucNDGD1W8HZxQNJaVDFdvzgzHVyb+Sx907v
7OZGUypmRJ0RNvhRNNV7WJnz+9SpZO9/BqmSmqnQd0tbGe8Wz9wSR79yNpjjMHBA3QJPnrU2ejnj
im6Jog4mzNoh8xlxkFXRlrvDlc+FLIhVoBfQZlr3MZxaxRgmFNhRz03+gEh7+wa3qWHXJ6X1RoSl
/QY12uwQI6+7UYpewELZewwFMFMCdg4mfE3ACgsdDT4cT4LcKj4XduX5kaEix9Jkav9hwijsIWyh
wZpt+FVkNhrN2TRuXHfrqIucJK171aWfDrOIRsv568fK2dJHxxiCYcGMPGns9rZu6GAhqLElMn51
KTmvksJFEn99vhRKqErSuaitLZn7s81m42auki92IbboEBf7Kh/KpiagxqIwQCH2fCUUw6tCOMUQ
1CF2pGqMOY+TZcYHe26iQ50h2DIhnrcPx7z5mKnlcjCNV1MK+A3UxjJB88jojfUNY0fstjZ4fbC4
YC+MpOi4Lrqt8HllT2UF7po0YVXskld7mlqLB30y7CG8lhlwyjbcUSj1dwU9gI0789pSULMwfAaV
BMxjtalxCyjPqeweBEqu7jUzym+raq5vp3FLEm/9RcqtAxnKd0HPHE+E1ZlcLGMa44ixe+yo5S5S
mLb0rpWdGsyzfWMx2vd4+HYBWKEtr8wL+zC5NLJSNJy5LJierR4S2zajGUXTB1Ey91iHGZpviR5q
vRc1vhYvJf3auKw/tLGswdXlaPfgz3qtEXdz7IlTqFPj8rlZgWEUGS6H5vKxDst0o/a59i6kD7vE
20jEjfzz5yMOJhlhDKw0UEeACTZC9ccmEsMByLC18drXQRjghIRak00QIpjmr4pfMvq5x2K+DrxO
qLvZJC3qx3DrynzSUn2ekLGMRXuM9qlEvUHPPX8i+p7AJKJKBIbZo/0NZHX+ZqicAj+aHfd2wmYH
bgyuqQ/51LYYaMcx7knlrDeaT3c7TVDZNMbwIEpb3+exaTRgAZ1u30AhCpw5z3spoB6KoxggtfvU
7+ZXrW+ZxIolwbE6ytpqppAdMWNAD1HcznqH1Z+aJIQNFfNof/bGFghW2iTtLrdL93f+IvWnZfbd
J2EaUbRPh3YombZCjfOXLqmOaT6UaLyHufgeplbs+qVZWsBd7GGIAy+00PRwS61/Zw0ajruRkUnZ
HoT51bhYPhZZCNiLSsdvEtPcM7GqhoOZqgqEASVxabHYon07Lu2cbKRk62SJV4GWqswHJOnz8krw
UnM0U0sEeTVMe9XIxHH0fCyahJY4G2vJ+LR67SRldPap48FY2avXjnzIDGq7EAHo12ZfeHq4R+E3
A3XD9Fo4SrhHDnTrxn+SBjtfFfaajS2rbB6RDa4Kml7A/gT1nfCErQJyNDHzbF/YjfQkHxbv0apz
r2deOKbAgEP+GPHDRv1hOTE208sMZSWx5/Ab+jzLeJjtZH6o+6yyjmbVtXFg6ojfhk1oZ8ys8kUc
JuT05xvba5L3MxzewVdiCN6HpO5C3S+xfTiEXoyMmkHpPu2U1JiwGKIu1PdMcKHfO0UXQZiO7K4P
nDFKMjQkNBVheqPGWRbfsGk5jG5izDdNNs0/VLMYGDvZ1Y0pHS9nFZcsljH7jwofOibzy+BV3BUW
BJSXE9+L9qblkazBU0abj2uXrPL8Ky7rTi0U0Wa0QnidqZIyUi36fnmbLCIr4JtUma+rjVHyHWVx
d+o6YXQ00zrl25KjWHWjLkP10+iXBOgbXVS/LwoknMxEpdpKa9ze/XZYcoYlS9sdUiHs4hCl6lKf
UKTDz2Es56p4+/JDXRTjBCSOiPSGMUAEsu3nDxXHvdFlfZMEHQbZsJUGs1/2pqHUb8PZUxzMIxNP
7DIl5sbIodE1+2ESXr4TE2yyQ+WaGq3rsPpn8vifZxrr7V//i3/+UYkZJG7crf7xr4/Dz6brm5+/
vPku2l+Cvvz9O3Gl/C/5l/zf/+j8r/jrm+RHU7XVP7r1v3X2H7HSH79k/737fvYPhxLk4fyu/9nM
739Sn3ZPC0Q/K/lv/k//8JefT3/Lx1n8/O3XH1WPMhN/W8SP//WPP7r5/bdf5Uj5P5//9X/82cP3
gv/sv/9X/rP9Zff9v/938b1s1//dz+9t99uviuP9hRIYLUtSbFr7TEZ+/WX8+fRHrvYXRkB04wkE
vGPi0K+/lGjcxr/9qvFf0ewlhyQ+cB9JvSq4s3/8EQxIDgN0W2psbBt+/dcvfPvPGPPPt8SG/PHP
v9CFeYttTdf+9usF/FOiZgBTobwlfwX16fnhKqdhLEsRI7CSZN0xpR541IvYnxaIP1o7RUFnaMlX
dGV+d0c9euuoE8YWS7tXaw2Hk2wIiQuVh/7yXPlRM6eGLxJXP0jD+retOUw7bUhvenv4muPP+4Pp
k3ZjTwAfn238tcdYD0CfwD+MnOjjoi954dgWoyueNAaT88XgYEbZJ0fMwtfrEWF8e4r7h3mej3E9
d/pOjwVZVComY1dF1XBi2Jc8Vjqt5Vyb7PtamYxbVaWTJdxyAlqdD/2Hxs3E+2kRX9R8Sy/iiZF2
dhlA45IYBs6BIccXqw6E7mZJHYFmDVpk7+ODZjYfkZuZvlZmjQqNB519Z0+i+l7NZvle1OMnrDHV
N2WEz0hSlIWxM40yfTuohfic1ks++3rrhaDY7Z7cxSvGnzF62Tdl3H0F1mbcFGo8fAf7qXP5z0X5
rnP7aqeoM1NXhLJuGg9VX9+Lye78qgMQbOalCOY4+aLaeRjtAdiEXCCzFaMWltB+fHqRr4oq/zZC
nEWV/2Hs+f8wqsjv/N9HlV3/dwYD/wxPMgbJf/tfscT8izQxl3kR7BYAaM9iifkXwFo6YzAXPRvA
R6QUf8QS3fgLnSf6C3Ts+f/TsH8eS8iogU5QHkohFuM1oWSdqFMLwGZGlAhUF8tYq7u3qrsuw/xy
OLY4aQeNoUX7JNaXjXJgXXnIVaQdm9SQRe5rjRwWSuWI0c6HoyJgVE00QOE+xuk+UYwtudqtpVb3
LpjtkdlzMRz5RT+sDh2o0A3NHUo66kYTROZ7z0MAD4UQkJRyYqxAJ2a1kuuOuZnren+sKgWSHgIT
98Uwttg+drE4Dp4ncIlXW4bPWvt19BpjY7R05dXRikVXHFVeKUq0enWAK0KpadlTTeo2/W7ctJ3Q
qF7/6gjQEhBKY4QzvMp6WxG3WihFfjShKHdLWie3UaEr8NBez51gQ+nocg6ZoUjbjvNbTRsLF7V3
7HXbaXCPjiHx2LG3NXu6sm1M4jiMCIJ41gW3szR6EblO2B11NfSYjXTOB5oxW/i9a6tItXeOvSQw
ra3xeoeSMBdmdxRuZ97N1RTisNBusX3XPQ+OIO8FJjrxAUjd2gUOP3pXsry6Y6SXzU2tmRSmdCZv
AAE5tziHOjsEHrw9xshbspXXns/F3A4/oKc0ZFWCqalCfVF23bHvSWAhuYnDSHlzeBZEr2QIlx8z
Uyy6FbQZ+bEMks5PhLOoiN8VujiWoVbt0DPEWWxK7B2iD80rmyNUdIRaRMV4Z3zRa3maEEqD2opJ
HGutcG4XvXduispuHmrHKm9e/1QOzT3uAxPO3hpM1JVDbC5FwlScbhae9k2xqzB7DpRFf7WfK0/1
fKlVomjUmHx2Rc5SXWucKjOz7qao2Hqgy8NwvsoqEg2D0gts4apjwQcOldbUwHBF2elPbJsE3PBM
Ejm6ikRJkc5FHUU8yxLNJyvWR3oaVrJP1SLZv7zU1Qf6f0utI9EQxl2If3F1DGkj3cDfp2WX6D9f
XuTa4UYF9V/Ps74U7R4oHhSr6ihSMFAgRR30KxSN8fTQbWTa8jWfX1WSyi6VJChJKWlW2SrqWeEc
qi7NpdZqjlEHaSpR8YJI3OIH0TDfeFNXtw97e1meoI+xluSKI2VJYQ5Ux9xJlECReMBMcbJXvyQ5
1GfwSwKFFuBaka8eFKeEhFke6Ql87qchOwjPHINXviTapCRvtDLpaDLGkSXMs55p1aU6lrVqfuxc
fC9tOOW/G/iFwIhrMGx7ea2LbXta62n+KoVF1iB+bquwIlPM6Tba0/cwImWnCEmqjWUu2tXc5igj
wYMg8aRDu4ZgV4y4i7js8qPqZvGDYnsJDKsWe4MMG8alKftHzY6nN9h21/fS+ukxo5/0pe/LJd1p
iks3xYiXN06vxCQcU3rHDdB+KKHBbGDyL06t/J1suqROoIW2JhqHqElYSZfkxz7qvW9NF1oPml3V
RyUynb2K1uQ/myNnvZHnZfWV/acTBZpASiBI8P35uzbR+SvbyMmPuqZ8nlU0iXMaRK89tVAn4A6h
hAYPC+mYVdaYLSDTM7XOj1mYN4FT1MMB4dJ+Y+suGcCSoQEiHVkVyeJaU/dzFB1UpVeyI/aJ8XeR
x8a8txWjpHVourTJ2lQMOwFNcVcuxfQ3w4i9Y41O2Eciue7Heis+uFqk349z7dwXBhvh18owZn4x
tMuBrkQVjKLSKsSxB/Hutd8BEBbwHBJnIT20ZeB89s3p8EpQ1jQZhOSYghc9wJUGNe6NL/sid0JK
S46JAdaCQqIyO19FiTy1d+nAHsNGhF9ngShHNc5RMA92ctcMTXMfjvNPB3mJDy8/3iU4Xa6MGw5f
OgNHQLfnKxvCKYFkdunRieN0QrczNT5Yy2x9r0QzJ7uxdxzcKGxjejenalbtazHXSIIj+rXcCxcZ
JD/sWu9bBhzgWxTb87TLLBSet6wyLj8/agvyOwD09GcvxJtBLGrjRN/4COTPgL+QfrPiEqvrrph3
82JstYGvvQ+GOapUG6LaWAPlctmRatQlPYK6N3bIlqPTL0uPnd0l4dHOhPmtzzL7KGa7/PTyG7n8
8MG7eDIVI1cHqUSF/vzAxXjyzm3cp8cptKtDF3f2Do/K7PjyKhctYRUDFXCAUAeB30kd4PNlUI+0
x6TJ02OdNk3p5yoqrfZQTMh0TeatQyvsdp61+NNCH2dXYUJzM9ZDaO6Hsptu0IfyXntNy98jazpL
xgqm3ue/J0FOUquEnRzbQs04/OiPNkm/dYyubC5oFuSO6VVwXa8RWs0yT0uPgMmxj5XpEDG2OWgp
AK2XN3drldUr1JJwZkDDKuPsFIeM+9zXy2xTYv0iZ2PLGMTSK2HeSwBfhaaQ9p7bz2Z8nIfi0S1V
40OcRA2uRTHTHx/9/r7diXo2Id0rdvIxr1TmwZVexYEL/PImQYmv5H96+u86H9U/xOQkW8ay13YC
mgJ9JQIo6JBVdOmqRNFwUo2PKaIAp2Jxl7dmbqSHl/f72kbYyJNK9UhZsq9WyepFi1I8O45JVoy3
llfjXOD18YHMfdh4tfKzOEte2XNGbhqQBRqtnKTzYxqPeQvtoYuPdFf+MaXOY5uYuId1zichwiB1
9b+//GiXWE66A7RU0DanVw8HUe7ws/sndrVhaaYyPipdnR0LTOEiPwmjbl9Twj9q2jIelcbu7qYU
4aDFikrADUb8lldpfXn5p1zusuTIAjZkAgG2YM2FRyJTRVcuickI8+Wj7abaPpZiJwa0iY1gcBnt
z5daBadqMbo4HVhKJ60OMIDIThYaescp8aL7/8PZee1Gbqzt+oZ+AszhlOwmFUYaaaLtE2KChzln
Xv1+SnsDW83mL0I+sOG1BpjqKlb4whvMAXWkt6d2NJ54Dl4tsqJ3o9yEjEcRO/PNqtZ+J1k2ezRj
kF4C9Xfw3Ivg7XIX8VVFbGfaNExAEl2OlxLr9I5cxYEWh8pNk8l67iYW/TOMGkflQaJ/7E0WGuxh
2Nt/52mo/Hl7wnvbiiUG9s9bgzrp1s0k1jKp6RT2cdSozXMLGPabRb/LG8JQu5/4yufGKvIgX/Ts
zoma8DzYsZO59fje8gPXMSwS9KBf6lNbFm88V5YT5W0czJNCHY9j5w3j0LqRCULn7Tnv7V/qX0DF
RKGUgtvloofz2CpRFcUBwgaZt6IR6WbLYnu5Wh8JIO3tJ6gWsM+wcaYntrkl+ipFcjK3oqCR4/hO
i+fpXLTQoNMlkdwlztOD/XR9zVJyFV1Aun2CbbQZLxtbcJmJFgXZGlf3ZTsqf2SrPKIrXN99jELM
QJVZZWpbWHkzp3Xf4ZYWyFU4fq+h+wjIsOKr1hh7M3nZCUOqo5Lv7tTYoQQHBgDKLQgtotZIqFlG
AX3p+vNaDdNzrGjTwQWwEw6hngSHBBiv0H15OS+vbgBJsuc5l9IoWHO9eM7WbPkVcS3c0Y4MH9Wp
se5wVI3PeqnW1MfS0htLa34C6l+4VlUe0XivFTo4FWBKwJKLMjSVucu9GjcrF0hasNSaU33MiOC+
lfEq8YJ2DQ4TmfZJtkujdY1Fa/6tUkU7y8Wi32BSlz7UahTdamUWH719e5/CBBLMCwsHkHrr5Y8q
ZGWSEqmJAlAm2r+gfkevMEeAyG+f0yvsowAccyWZOLaS+fLcXI6zTNrSmX0cBQP74Wel1liEt8DT
nGI17usBVMjitPGtE0HLqou6fl7nZT6KFPd/hQ2YX1BDiF42ASl7wRlCS0IgbUnXv8qp1T0QisOp
j/MObdnepgTsZKcemvMjZm2lWyRO9dfbS7Gz4pQcXoDw1NMhLlyuxGhxZQEikfwCH7BnBAGMs+1k
7cHmF3/L5jWigSdAmFwdwgrwchRx7GKznCQMU/tvUj93D0lc+GVjzNxfzkHCuTcYxwsALRmIDRvm
cjANNtGajb3kz2kG+I9k70w8YaD4XNr33PpHVhl7SyigYCgH6lButM1TC64OXm4+MDnNgfShZJMn
JVZ2oJK/OwqdU+j9glK6dSAeStQRzKGVfGuocrdGmMhPw/moXLNzAYPzJv0F+sX52ArY0OSI17Zh
lLE10qdosYuz04mzj88wSpzNdA9uJjmYmvj6293xetDNOYjQEx+gnUt+Cm3zoa+n/r7pFycYu0r/
aQFYvOlsewzCOjzSvdpZVOHATqQNKQvi/KYElpUS9ZwkknwnivVAHrn117Feg7fP2E5YwGYUlFZE
tjju4s9f3fyJQKUbLUbkSmHm3tyukWdUjuriI3wE1NiZEO8YFVyInsgNbLOhMWyVfIpbx4eHZ3+1
p2a9b1FhPQiprm0G4G2wcMTqIhfiPy9npPaV3K4oc/lmC10GFF1cnJUwReslmeVfmjKV/prKyW8z
tfPVm2G//YLnp2AmLmeBZWbjCZfV6KkbNClyESUGnwqOUfLArdUPcWnYJ+yCpgPBpBcL9M0+QxQP
BXiUtkQmt4lhZJKa0AoTfKmzvH7U86kLg1XRWjtx7QIQ3U0qDTHCZ5a8fEryVR9dR46TX5lUZZ/U
zAif4sVSE7fHPxITKD557ZqodpXeMkVDdICo29k0InQW1SjK/fQyLpe4yZzBlJQBY8OxVM5O7STo
wUr52WpBfr57f74eatt2lCdQk20vnBq7ZP7IM9Hdquo8PTTzGh58g4NZbZsYyziFoVXhPhhjV/UF
MQ75xqJ38qGJh+m/zArXLKgb4BVQ3b1cwKHKotShO+wPctsOJ61O48HLsAP8FNqFeX57CXfOndC2
4EtxPQuRzMvBcLE1Rqyt0cs3+tWTYns9OxM6E/9lFNj3AJhQFtgKa+cMv6Qte4LK/eA6ZSe5dVwe
yR7txSVM5v8Ps9l6mW2s8pw3mL2NTfMN80va3qGkf1Bq+U/aR8oPLTQGagKJ4ckDFoOuaYJm/Q9T
JQaESC7u5W1cMlm5EuoyjptSW0iujL6Gi0664f2HUVDYBrWP3jx2rZefbV2dTEmymp2vYLTJ/4pZ
1SI6iH52NwexgTDjfhG2uBzFXlLsZYoSC0jZ+RPPTYSuN47xb09l92SRaIsOCInals4zUMQh32S7
J82gP8axlH9D38kIujo8KrkdDbV5r6sWxwVw1rihZn1xj8K9E/T6tHrpXBen988KnIJ4PF/o95uh
YAHE/9fIdpQjNFL6tLublzI5OVNv/YcjTHeCOABkBGnapkHS0XSjtskRruBNEcFV7ZmoQz04wjsB
FoIC+LtCvKJftWWKhGWHgMaY8pmm0bhrliS5y0Gr3cDg19xEtdv7sYzr72+v4u6gtD6BNUGDArJ7
uQFHBAzKMcNcIx2n+iw6YBhf69N91ffrR8rGPa0GLTm46nfCcLgKGMVxrNCg28b8detYo72w6+s0
Mx+LadJ81Zbqs5EP1oMVa0emxzunTLhgE8pR3Rcg9M0kM2Ot5Z6zjJBaeRqSvjoZ1XRkgrOzlNTB
cUQEPQi4YKveje2YvMgjo8AtGM9TJNunkpzipNRN6bVZ33xtnOHogd6rHdCvofKMqKbg7G32ZgpT
rx1ZaZ+AIS1oTardsxolZeWbQ2n/PeTckXqtlU9RhwlZnYiO2oQmxH2ZReotoPsjSsrOFQCYDFIk
qExi5+3FKTwxFrwQUPmuwgQdg6H1ZDlsfPR7/8t3RTcRNDmoP0igm6dVB6TZZpg/+DUY6OcReWdX
j0b7IKTd2z0GyqgEtYLZsyVlmFI1yR1FafgL7NFBTotTMnTvNohlBjwzAFARwQJCufmO0bB2aZgy
Sg1u3k+t4ceKkm7w9mnfmwpsK52Uhq4+Ha/Lg5BhbVXnBdD4pEtX5DqROm1xwnj/08l7BnAMJIrI
ocVBeZXU2M6qJnmOE4bmtFiSqrgHTHY8HHyWvX0GGgVOnbCGoW99OQoisnlrxh1mAN1i30xSpNyF
Ulw8w9NtT28v295Q5ICAg0T3jiN+OdSKjAwyQkjKt1ZpnszITM4SWYhfxrJ+8IX2hoIzIfwCAXyw
ES6HymJltNYZYX4QC/Vpzfviplas4gSL8zCYEy/kJumhjUQ0R9cTzuC2UKwoKZwNYB6+0hq3SSbB
LaqkM0XqvyypxwE7sr6WDlLkTSlzZ3TqP1Pf/Hz/ypLKoHYLvkF0nC+nG05JmGX0Arm9hhJnOpuq
XqaX57ZxpoOPKELTq9kSHVO6ELTmF1Lbq11pzHafFTJGk12tSvdRZainOlJjrwoV5cFIVEjNU9mc
4beMz3bTHWmS7B093leMCUi/hVzW5Uwjp8+gp6FTnmOn61pYIXgjd+VBDHHdWhEyI9y94lnV4Z5v
AvQKK+YlGRt8AnCsgM+VhKULCcn6LaEqc2+sChYdiL6c2yqtvg6TPvpJOXRPerqq77dHBbJCKUBE
0MKEW6zIqwVfG0WdUYEz/d6Wi3vdTPI75A6/v72BrpRIQGUgKYQCGe6hlBu2jcGpnlFDB9fu6yiM
LOe1GZQG+mMB/FIeh9mHIbr8DrWMaKpBV2+mmoAE4uKsteVaWpy37qQnynzqp6qYg7GXnTEYja78
g7JHBld0tnhV27Ae7+Uhb2BWQl8cP88tokVWR9vuPCpThR+UoYwllvVydnDNicvy9baFWUNLQDzx
guAJFOhyFSNos7XdjGOAYFz10JEteGVpJzq7dZVv6pGwQk5V6d+3l3V7Db2MSpEI023wLrTqLket
jSgrVAUyhNk23TnNcpgz/Si7Zdt157eHEn/VZoLcQkKSSDgy82hcDgXjIjRs3jqwIAWuP7oaP62r
bnkI9khPcS30UVEQ+9GvdnZAW9guLVVRYiaLEJTrlldR/PmrDerEUmyo5TqCD9CXP9Rlf68yVmJF
GzU3mWlHN/PazT/enu12YV/GpPIsaJ4MvNXkiK2lbNWRz6nnrXpaoxl9nriyPeB1y8EzvI2yqcAh
WCmY+OhkIPy0uQoMO5UirTSbIOQZRcxXuKRVMucfxKMrmaVzsJzbC1aMRymfrSoEuinoXy6nilhl
MY5DE8yl1qHvrK63Y4SduDsk2XxW4il1aaGbtzPv9j0tdrzi3l7b7RX78gMosiAoS4+QutXlD2iw
3bZDM2+Cpe8s6L08cG4hz8URwft63/B60JiA7Stgc1uhfHtAkoebtw4cO4lKry7V8ddsjoJyUJXJ
ra0M2qkARxq8Pb3rrcOw1N0FG4pne8uywW2b7JGWTJCN+T84OaVeWzdfIDoecZR21pFyEYQrSmRC
I27zIbXanqRGWaoAcqVxWzSwhpdIWm7ePR0DQLTwIiElgwJw+bXWaJLNemyrAG2V6fukhdItsXd5
kkspO8pJrmcErQzVUuYDjQJ022YsJcMXfEnLIJYwdtGtTnEBQ+ant2d0feDA7AnzBKJrKuzbpp1c
LXJCEaEImmiAb670SA2bWjDpSuR1UngkPbQ3KTIfKn7kfcTym+0+p22dlWR6gVSNjgdoKPLz7NB4
fWdSJK5CRE3jZHFLXy1duhaxUQWDmSE2s2pemuk3XV+k7oSE28ES7syJjwzRGL9aEQFvwl+Y05ZB
ZFYF7Syvz1pfLf7kyO+F1YoESxNoVyJBNsTWf1cPEWNTGqUKELfQP0zwZr9plXwktX99XhmFioAQ
Uyc4kTcvd76UCCL1OlSDVQ59GFCU6dEWD+ZCO1Rk4CO8fkPFhGgyAkAjE0KDQCzrq5cslY0myyS5
Cka0V1wZ/B99+uFIBWzv47C7AbCoAFnMbSgiUcg28jmHpjFNiqfWaw/hQDpqvO1tOExdANsSJjuA
lC7n4swQeMvaKYMpa+y/4qVTzsPimOfMQWaktZrwIMDam9ULL41Xg/r8FouaD0qRNepaBgOWaL5t
SbFX4Oz17rcJ20uqB8Sqwoj2JYx99YXmocaiZsrLoAJbdC67HNy+WVkHo+xsORpCECYgCvAYO5st
p6HT3ypYxgXxNCJ7rZfFeWXZAJz27xbfYs+ROArtLdCPVBM2d2qd90khpbwSVGh7105tQMrad3q1
P9s4/1Pk4308lJ+rxbmvk/agLbzzzcTTAWKXwQUh83KPTG2YTxQXqsAZosVLlbEGcVoeTXFvNamE
wUYmOUZKaXPBqlyLXahXjFJ1AIJ7LlgsGJ4Tuz269q5DJ4r/mD6RL734LmxGwtfelCBDVAEw9NgP
m8Fw7U4bgjDv0kdtjVSvAt9xA+wz+tTk+pHv4N5y0tOn2wFJE4q2+PNXmxNKr1U3A4o7VuUsXiup
hk8z9L0CvWLDUEATorn0qK7guAQahWyMsJTi3uie0lUC5J3gvEYmk2mFW2byeHAcrgM1YVCNiiM2
Q1zz24p6phSlhA5oGeTd0tyTH5L9RZX+0CpIp7uIY6ouAIPmyM3tqksmZookNjE324bkabM9jTnq
SimMucJmDOTDIZG+Rujr3tmtqv9CzD5xhyHWnvqkbO9UIsVvAygf9+1gZGfuaNYKOAjBIv1Hcc2+
+qaJXkzKIDtFoPSOdJfOaf6gy9S8O6OHP5qq4wOIgPdiDJg4GD3xOiDcxvW9uRMgvPfthHJc0IIc
u8FpxsFMMuoPIsed7WoQ4wtyElx93qPN1LitbaNQi0DGKe15jWskcKgsnN9ewG1eKubCR0ReRqg8
Awy4HAVfuXIo86kIwqZHYGOt1Y/wVZEyQ430hA3c5KZNLLlVM0Snt0feuXeEgJqAXmvkxVusaF8M
aqq1TREUNcK5MomSm2lot6+qfCRfeIX1e5kliROnH74JwdDlLPl/AQ9NdRFIpvlLqcsPhtQ/9Ilz
SvP2Se3HG3MqHCIK+7ZZmlMmpedGi27auvr+9px3villaWJmCpEUBLflb7VsorLn0QqGoeUGRBjE
7bNsff/OgQNMti8yKeDPm3tWS6EO5dGaB42uoF6VaYYfmd0R1ncngmExyTgExpkC+GZN5bltlK4A
wKxjUOyWZS7dSmDOkCSJXLzy3tsP5xMKFh07leiCIGYToWvhrAx9bSF02daIuDdl+7c+TuuBUfHO
fSIyKFgrvLjCHeFyoxRWNCWakmWB4WTzP/Gsdmd8klu3mlPnLm9G5S4dI+WICHolryomx8wQMUMM
gahwc43Fq5OWMaSNADxqNWFakuVBAV3nxspN9H7SaDqHxaI+r0qhnCAk0G/GudmfOp1GrWHnXlSv
Gt55jXUQglw13vhlPGU0fEXaLfoclwuySKgAA3PNgkqrRjeVQsvN4hLnAN35YOvpYxgmia/K0Ucr
Lj6k5fRYNLbqpsb8+90nB8AHRUKiS6LmLeAqbUsdNxLIaZLZK3dD5zQo4A/jwW24cz5FkmnS12MP
8JZezpY64zwYpZQGejN1wKHN9i7sjV9vT2Xn4oPNKD61EEwEqnY5SFfmdq0vZhqEQO1OcxyvntNB
kBqc4WCknSNKP4eNTIuSw7NFXGsz2Ns1XdLAnFfECxPut86K+HpE/uv3NcqOksGrwjzbBa4UFq/C
yguK2tXcpiwfEyhv9orwvaHNiDgVkZR8xu/BCGpnzk/SnLSnLrcdd16W+L5dqtRbzaQ42Ll7nxLJ
HEEmNkRDa3OSRaQ0K2GRBoo8tue1KiRPAln5ThUJMV+hbA/0la47QJ3Lb2lbcZTHlZxCu60ifyiw
VnSA05xQgZIPrqbrCb1UbykbCHduzuTlUPIS65MVFkUAAUu61cP5Zzfp8u3B3hS502WOzSiWcM0G
xwvtZjOhsgk1ZyjjIqhL5D28aamT5lknkFvOkMzCzisnBKfOWTzbkTuNdde4vKfqRwGnByAbTutP
ar/56HXAxlUKQnTDTrE+t89yl3Uzl0dV/zQqK/qdIa0NBVcqwv5+Rcd6OTnEqqZXgLX/jWhr8mUq
2hn132I5j7LafszSqcUEXtE6LHjytiyCyVrWCHIUeuk3EjfgN7nvpirojKVFLMvEaTNUtH8aDbQJ
cgRaca7NRv6RoOj7r7To8nKy+gmBMbt15J9xIy3Kuc+H8EaXjLU5I6VZrO6YWUA3VURHXR2f6eTg
wtkJollv8i6uAoHD3VZZF7lJ017VoIen9fp9bB3z7yY1cPRWcAWri1h5UArd5v1u1TurxIZIsbP3
dmMJY/kNFA3B7RFJbxMI8s9cRUWbJ8dcI39WR+HpYXRur1tHucreJhYbi24WA+JbcLmJhwmDuc5B
8kBtUFGrFozSyDLen+k5VOlpmqNsAANsa8Xi1JpRNk6bB3EWajdGMY2POby6g7O/NxeCSTi1Qo6J
Dv3lXPQoY0nXCQZXXX3B7CoKwrCQDtoN148FqjGvBtksWKwuSZwtDJIlKT3O1M6COjFjj8b5EcNp
dyiySCEWTH6+ffzKaB0qqx3zYIzkDnYYXqohaFV3mJf+YFbXDxOzAqrzUtClQ7G5ZVagOgtKdXwg
HCbv0NdVIdNWhezlWE7Gbl7OR4yX68COEXnTqeaIfGobPqZhmzhtyohG02kPFiV/z1gm69Ti4u4J
ZRZ/TLX3F6oYlOKrID2BddmGdVmWUsh04jwwx2S6GysN1WDYGTzCh3K8O5sRdgkbnmROGA9vamL2
PI1rWTpZsCTF9JAXqvkjayzp/SVYWtCiAybMsGCMbR4hqysAB7Yawxjq9Kh2Vfd3X0bFwSu087E4
UUQRJBfwJrdYJLIK4n94JEFa5ZEX141yi5qiMntwqpWHaUzM09ha9gFeb3dU/MwFRgRU/zb2hxI5
mEuzZEEENc1vdLwYlX5OH80wk/0q0tNv5uoYwdsP7t53Y450f4R/PPzCy0sE/WFVVKWyoK+V8SZx
+tBtrOS96mTc8Ao9KCqmYEJ41De3CEupK13VZ8G0NtGHuQ7zwq2MsTq4EcWx3QQPF8OIyb6qxix9
bOozynuB0dvprUmca7lzX/xCVCbzsSQ0gzzF0txbiti+0/rwyDx55wsi5k8PGFQeye8W+NXhMBbG
TZgGa6n3jyMKX96sRxhbjjjJjp3e3kpFEX17+wvupEi0ECmcUg5CSoyA/nLWSbcUad00CFkYY9Kc
eWicx6RuLVLhTvsz2Xb7a2xl656wakTXOJ1vYklSAxOK44OMgPfBjtq5xukAgozBO5DodAv7L7g7
1Vmq0wBe++RBuMzP5aLIpybW4oNzurN5ESQUsiZsXvC5m9ugsMNFzWeSMqKK3k3jJjuX6XAUI+1N
yBLFKZ2AVKAHL9cXWedWDqFdBmEWQ+de19ov5dTGf2N6ryIQ54S+EidFiAGL4snlUFYlh0pjMFTc
OP9Epl3eyUl8xPba26WgImAT8wYC1NocxmGOYbzYahpodpiAGW9m9OiX6IMeL5IXR6Z5C97zKDPb
+1TCLomgiHnRCbqcWRoW1YDNd4qyQDi5iq1On+axar6+fRZ23nV6gTyyLxVSZ5t0oWsW6mpBwmkZ
yfQxwx/pqUxDxE2GEqPtPtSMgxtnb1o4zaN/QbxHEXOzA9OlqfsxaimcKJUdGJLe+dIiH8kS7kXp
ZJIom7F0QHG31YdckotRz8Y0cPJxupPjab6dCgUPnHrInqIIvjaBTH4LnDz50XUr9TbE+f+flvf/
Kle1cw5YWgTWkMeiDLJVWetSTHrtNeKesVf9myPhZtDIqFa04XjEpdhZVg6bQbeGSaN4vDlywzRM
s10sSVBWcvnDSXR2Z+eUp7d3y94oRGN0zjQI77h5bfakOgHgXjKUYiTln6YAlanhKvP+6xCojlBt
Zu+jUSd+xKs3ibIydY4yToI5iySPst7olYq5uIWKpvzb89n7QEDBgaELCP4VmaZYpxJ3ACsOlFj6
u4nm8JRM6pOEo6b3HwZi2zOE8N24Kmc7Wj0uFqo0lWVGXrV08hk3gNhVwneTQrgR4e28lN5ohl+J
sWALpqKqoCKAozfU//CX9nUpss9vT2gncEB5inIrfnZChV1cma8/UmuMhQreL6AJiGYE1Ikw8S3c
jLoz33Q+T4tpLV4I+mV1pxyGB8m4ZBwQiK4uL3IfKh+irSMIsdvcVOBH+6jjfKGgWX1MxrTzRpC7
LpGidcLDPHxvmV6MB9JelFYFAWtzJePW3KJ3VabBaFmF78jT4Np6Hx3s/6tDRgBJUIKoqkCPUzq9
XFrdRFKXhDsJFGf61UjDeJKVNnTf/n4v9L6LyE+MIkQURJEe6JFoM736gDQDKCEnTRJI1BJqd0k6
ACESWnd53Gmf7MTJHs0JZ1lVb6XASpUhcYtWLR4sFY3BqMMl3nOUERukLurcvEHytdWm+TyDJMT2
SpJObRIbXtwMq+RZWrM8SZh4fnt7ElfHV8wBcxH6M+RrNKUu51AgK9mqPSul47HQnZqmRAG/ss08
cWcC2oPLQr3qvGEdT8jEpiefEvHa5XB6omcpeHdkWVQVgYdoadKzHVIivZOpnYR3nSUQt3k7wysI
5+Z3uy7Ro1NNFbI1wufXDhX7DsZ2+Ts2NSmoFnUu3C4yqoektMbHONOj8zCEyUO1ThaQ1qF0R5QD
vVJb9du+T+2gHOX2pph07bYJpR9Aqo/I9Nd7jymi6wCXEt4Vt/zlFBNFLhVgESg5VbnxuGRd6mZ6
nRycoxfK0eXmQ2aNuEOYLbCe23KPmWqRkqdDHIRq4rjDqvpyrX6Kmx7Uu/OtG9R73QqfkOHLXb3Q
fbLiW0fHVzksWy8ul6e5HL+EI52NSZ5kt51av8kHzV3Q6qm0+aD0cb0moiIliCkEmKAONycF6rcj
6XQafb0cl9EtK73ANnQYpIP9dX2bMY5IAECPQO3chixRhl4G6gU2vr2r9hmvyfJnRdm/oFGfF59W
qrgHA+5NTHA66GwCBeOfy4+dddbcDjwNfuiM0q2Tkndpc5y/N+ADNCegDoJYJ1rHmy1lOAmURJod
8Bva6RZbpeQkZPb+y1wAihCgi2rAlhBualW/1gVzSfslfojkZnLrIksO0qfrC4cgCzCxSBuJuLes
xNhWqzGboIX0Td2czCZ2R7v6twSdcjCdnb0gojnQeSicUa7cZBy9FvVV3NmmX0bRcj81OSm4ZpF7
jMb0tVnMo3O/Px5vjQAfAv/evGyJbvRFQ5TlF1B7/pkGVDYx8FvcHtXN81QpxsHNvbP1BAsPNCrv
NgT0zZlas7JXEPUyfVvt1fswNtIzNaPZf+/78JKACjg7zDV0wy83OMx9B+0yMSsN6FAMIOWm05YZ
gSDziE2/t4C8RVycAuYGVulyKG2x0R3UVvgtVH/v1rXRPo4z/Y71g9Gm9cE2vF49oR2IBhCddS7R
rbJVnxhVpYWJ5rfqYrpx2/KhJkk7CPGuN7tow9FSpRjKY/fyHL6KECpMCGeGUX27cX6uZqZ4eI47
fgvf5KCOtzcf0A860TFJIRD5y8XrsdTlRlBVv3WkHJS8MZyKKA/ffRExH5Cv9KT5TDxvl6MsWiRP
UaSptKHT1E2yQfkqdcrw5b17DgwQ7RkgaxRDIYFejuKgPxlX4aT6GOWEPkI0iZ/Whvy5U43wYKid
ZePtFAxb8AcY4W723KqjhFzZs0rc3dx2o27cD4V1pAK4OwgfB4Q/lkb0NS7nMzehjD4xg5h5uVDt
x7QvmaSjLtN1SU5EHexoQg8Bq9hWVcsxR+C1KBRsNcv2Sxv3YFK47Pv4GRuuMX1Swqnr3EyuMWa2
wrKW3RpidXRbrd2KytSK5ud5NQ2M7d7+nNfTJwp6wQaC5hTkg8vpy1HRTwnECl+PzOzfHMQl/X+5
OegUX98elM1lKtmC+0rbfxNZOsVSdLlRyiwy/TXbXtCYj/IPY9zUnlHk7cHJ3h0OLiedaYStwARu
JpXiFg1uRfY5MOttWeuqn5gIM0WjsKjC6u3gHr5aREHAIQAQrXehNCJumlc3yRgmequXuuHro4m9
EXZrZ3nV3w1vYhQworzKpGZQDTe3CK6dqM8NWHRinfhbH3vLa7tFRzug/yVJRnGQe+7NiSIFqYCp
ibLL5vDNdZJ2TSsb/lzruYcEfX2OHC0/uOmvvpTYc7yRZNk0G64A9A00xaSWdN13YjMKZocugD6u
021XW2BG9fhIg/NKef6FdYtZKmfxRVFisxOTgbbNgFiqnzYhncR6HfsQ85Aub7G51YED6Hpdx5Sm
VcTduzVXDbdpo+kbThxGekJ3rqo9bVTVwbPjqVfOeaVIGg9HU/X4i/YgsvOpXo6aXOLqvsgnaB2Q
uABkpxpMc36zoYeUSCpVGt1vo3z+XgK6OC+lZJ60Gh4bokn2hxnYwEEKfX1nvYyKxDAVEMEk3Two
w2yvshWRn0RrnD9Wy+jcOyh93Nu5jf1Zg3eEm5nVdDKiWipZA9P2KQRWj3qVhj9HzRxu3nlX8Xt4
PgXAF/aSvEW+R4g84AoPS98pY/1xQULIlfOle+8zyiiohaJwQl1VeKRcHmbKZT3eMj3SGL2+fNCn
2qSKZanvP15ALHgPFCHDfeWf12pqgvJHpvsLDhyeMSJ/PejssLdXbG/fIKEASJHUHmbU5mJSSzmz
tMnWfFwdqtAr7Hw+KQ4sKbfFU/qGlEi/paJ3RNTbuTv4QsA2cPOCI7Vll8+ZtSi5Rvwm0Uh0ASPA
1u2d9mAJdyZnq/SwueG5Dbl4Lz/UVOqD3Ayy6utC1ttRGOeM0pqCPzbvuZtwKWIqaPbf3l5Tcc1u
ziLSB+wQUElE1FvVP3PJdcQ2FwIGZY7cYZnzL+k0W2elXmxKWuGAdWYoP4f28uftga/iVYoyxI6i
CcQ/SHJezrdRLETLuXuIiofu3I/F8JghTH+7DKZycNKuq2eMhTCAyGC4c5CuuBwra4ekHoZF8ctE
hmTdxnXuIb/WMeu5lrJTSMntV4zb7gm4tn2mST2czdRKdQ+j5f6Mnlx7B3ZjPaVL3foLV+5dHsV4
vlg9Mr8SDTNnqJL7hgPixota4Fqv1N1BUXpnG9JzBaDLnUHzfks3c1Dmkvk0iu8YrXkjzVnqhfRM
Ds7Y7ijIh6iMIEgkm6XqCl2mgNIrvmS2H9sutJ76MFUONp34SzabjtdR3PyMwDOwefurjlrmLA+K
n0grF24y/nTqQkVqbLxdOtL0t3fa7pQIBy0aghQCtqDwMtHiIexqxe8xQHHlXrNusxVjqrdHebGH
206K6jqPMdcgpfzNpEo8gdp8rmVfLo3S8GBGt39jKEZFkEKI/VPKivhbFatp4s0aGm6UEuep8/OR
GqUbpYMMJdJWuj+NNoe12yL3+a9mdeuPKWzHzJ3xx9TPUCHaxJNa3ci9Foh1EiDix7uV44VbI7Tt
mD+Monack64t6JnxL0i3laaMCfF3iN9vkurlP8UU2r8dmnr/KqS/X0bdnr7OvYS/srFo+t9YNmSz
C7vb+K5HHdQB6C+94sqw9QC2qjbotVyP5NkrkLj9ZGejbHtYmdAZgddZfc6TKfs7aps58jS9UEdv
lKu19ZTanktBlsl7lx++GOf/sSvLiu2uxHU1zFPTNSPwwa5c2eXPg09ztd2gsFMoRQwLnhmd4cvj
b+KwMtpqvvgLlSZe+X5AV7GyOyonxhHb63qziTBDUJFx02YbbM7PQPo1KWm9+Ek1tl406M7HeIrz
3++dEcBYXgsqaEQO8MQvZ+TYeb2C5JJ98kzrrM557WK8XGN1NR/pUV1zO0iLKfzCQRC6yRiJXI4l
G0ObdWuz+jGZXeORxK631CBKAomiSNrbuU1HCd3DOB1O+RCZ37BRqX+q1VTcD0kZDt6ST5R89ays
fr17FYRcFd0kRJs4epsTN89NnVaQsACfNqrnQO880Q1VXLVujroJ168VgYewNBGG5eLjXi4Ct3nk
tEa8+m2oTGd0f3Vfku0JAOR4tODXgQBDiWoEz7JAV29i+kHupd6ujAUR0ZAkWmnC+llZdZyFdT2S
nsbMwFAoWjQUud5ezuutS5lFpglPd5XC4nbrGr2Rx6E+c0wmZ73LqvCPY0zyQZjDrmGpLu9JhqG7
jlQzPBPQIJdLWa+4UM+K0/lhNWXOTeP0i3QudGXNzlq4zP/oRgMYWq4irXLN3jG/jYmdyqzDZAIl
browPMXVnCun0ShS1UXCV9LdpNeaxFWUSYnPs1Mb6plIZtbPsTE3X2ZnrWJvCpM5BXCNwsQNJogU
4JrCmRs/yjuY9QaKyucyDxftZp3iOvPmjtqxyxOGtgvuB2nkJSFVvMe6KLB0WdbcSr3CUKO/mmW0
Ja+2x9g+OWVtfwBTF+k3ZtQAjbXaynHrbFK/yMPQRO44FRIhVZhG43k02yI7h1GRPJtAogvaR5Hd
ey8S9adwkCMx6XbC65ycSDRtlTA/acpiYukcqsVfydKHnyEe5M+jHZm/m3CQPgOxw5K+kWrls9Uo
yvdBG2zJnVs7HzCmqigYNF1lmKCc1elBzxUV+LMxOx/Loa1C18ms1PCWpbJmv8NNGllmS1qrDwWa
RzSJ1wpmzphIQ0QL0Sa7bGrbSR5JJgssp0elf6IQ30FgWWP5azPaeeJltTZmCHis/4e9M9uNG0nz
/as06nro4b4AU31BMjO1L5ZkW74hZFkmGdzJYHB5o7k6D9Evdn5Uuaotuas8Bs7FoHHQKHS55FRm
ksEvvvj+W1WFa+5USZhbmIYcOrfNKvRoZiJiwE3jrT31ubWbSnNoj6qsH99ZTmY9gOxKrEY2Cnve
u+rC1bSsDP2Up+YuydvhNM9Wc911djBlm8StsQ6yaes68vXCjYU/V35oO6n9JegT18HKx1kgytlZ
apF3thiXaqLEhkU+6e9IlbH7PV1VGuxYKv112WiqIR3AIAjKWE3JkMfNAhl6i9COhg44NcSeUkvY
t9blvhiKjovmazyn2agt5IK1A4dLFbQ8w3kONhYk1vjoJ479SRtdic1H5eUnK6/+pNJu4c70Ph3o
tBbDGeOe1dq3g7JulQrKka5SzyRPfToFkWvOpktk2Jh9qa3GPjOdKb8CCMWTQiv9/Kqkt37rp11J
kxt4tYpl5wNB6MJoH/t1IpFp9MqJr6YNSRNR7CZM0kdLnTRZ4Xwq4DiA1DHJ5JtVwWrvUpEuX9q+
cG7MSbkeJvGmAaQm3WWKJ49jS0T8KyNUwnwyilTjj+uRVy3YxtbcuSsIrXQrLvyDiEx1pi/zlCVz
WPn+DI9H5O0Xs3GSjxgXdfe1j1gyHDjjXQ+M763IDDgYI08w+vPBvfRUetblbXI7tZ32hePfUESd
Goc6wkPWe5qQQdwLMZrGoQ9Ke9mbyqqq09K1udpTLvpHtFZOTeZe5md7c8yKPOx9JS5q+MIi8uzF
f2i7Tj3lzIuuuToJ4gcW0Rzp2Lg+NUE2ehF6ea0OJ4JAH7DRH2+XZdLbQ4P3M//VC5SMrcqwmmjE
lDoJ17YQtwxD8zLSQeuMsMYj4NMQMLnZkR5uOvG4JKyQonSSD7wsh6U2Tm5YpJPIotzpvB00RpdT
hqN5b6W2YIDniMIPLWOQV6XV4jVGSKjHshyyzYc+D7gHQ+1lbWhBrj0NJjPpjhOc1dWeRyq4dFPb
J/BsXkD6baPp03BwTSDSHB8/L2TQN93S3a19CO9rErSEhnXqN+7y1qqEHk3CQmM86Yt90q2BwaI1
Mn86GcypRaTLgU5GeMSmVcgXnMi989zhVHPc/Dpx5VzHRV06ZMMo3b5JsqS6drNucLmFjUEsmSuN
IwcI46oJXHRMHrAPHSMuPN1usIlN0AJZQ+cb87MVP9fbzjaNde96rdOd1CTnddGQKxyDlyFYgyhX
RXa2JdGwNuzJnfcNj5var7Ns6oMaRVszmqv9+qhoewUJJq9gsM7N8KEEkxiiDIz04CepTcVta6zp
q2FyzvyxR11emp1xocPZcqOpEuO50Q3Yk1VkOB5I5aSM1oQD5ifEO6eSzJRsMg6OqyiaHbqX274Q
5WNmalN6cHJ/TvdSiTo/lPhwcbSjVbcOuTMFtN1tRm0Sad5+5A1mhrAZ/QlK2sC4IcyjAF/vNVqB
nlashoerLUWEtbz5fq2IPj30o/L0I7JqzSx0uIsFNyZHMTQH1eyE1pj4TYhSU36o/FzHdUHoSH1q
z14/kLZNYNtaSfPaN4vy2BqhL4T51DVzaFmYCeyEl+bDUUI11mMzHT0Nc7jGu0kxM3fDgE3rvOeh
8048r9V07M7tsgxNUZdPZT72eI5heHQPft+fNljRJjDHjJ6hbOtxtFjWdrlKglVTJNvUFUW8T5w5
9IRABS40u+Y2Y699XM6JEzYccA5j5+nRmsozRFTDlZo0h82IZk6EJtllw95pW8UlwLyCCLN0i9sE
4h6v7HxORQh3Lb0fHK0aI6dX0PkB2MSJPjrt54aBIWdSZ3REKGydFptGWGvjUtS0wcmydEaYtm6T
x8viaWdjhVMpIyInu7ds6Z6vSzflByqlNcetZrKhZYbQQi8Q5D2Old1RMDsxXzmjGO6rJimbyGq8
fKGYOgXSr8lok3iFdVKEzTQ5KuaBKYNdWin5sAKmHHDHXvyTKcuLo65n74iFR5f6UDiFu+7yYkqN
46zWso+eruw2tjLHFLE0UpLU5so4yDlv9kPeoiSzraIzonppqzOupaBY583QRPmqpW1kYrt3sZaI
Zz/Zy8y4eCyke9v2jvWUBS56XXcoJ31XSh97+5ovO4bCYL8Odb+nPMjGHS6Lvu+eZMdOd8AXEf6Z
NSQL51XK7vCUTqPPtqQzZa4TfXlvWHP1pFbDpD3o+sW+LZQ2Pcr+c1buDVGtn8mU9u/ncq1p6Vpm
2XMi4ZqYkCL8UFOe28XcNwcwl4zL62705aMcS/W+wZ67DDsUyO/y2VOfOaDQ37Wu0U7hYg70dzaG
h+XN1p9cZ+OiZQdVZrhZBgR5qRB9AuqS3pHjFOHnMWfROq8ohvQgV7d9b3rvW9+RHwo/H8YL3Arq
R3TMhRv5g+H1YZVo/YU3D/kXR9bmB9OyWw6HdpJ8obCxNw+mzSSJQNgqDfk99dvRro27Qq+8G9Ut
OrSeSsNcHh5D2cUzZU6LeRrL4Jg2yp13RWPMx+7KcoITvK2eAtEDxikZ+lc/ld41QWBFGc5Zm6EF
xe/rWm9KK40nTdb3bVI4TwXqQrpooYI7zTEzC0MCp3oakkC7rPulPheTMe9yZRTLrjb6asthyMeH
qmq6x6WTCMyqJGnX2wl9HUsin7ObZgro2r20MDyyF5E9hirBG5HvUCzIm+umuOOCFepEYfLyLmu0
vESe0Wjtxdr1hhYrnXFr7FHv25ApHBuSKHLHO7SGwRQWi4jUictUmjknlaESl/rkLs3dkG99x9Bb
9hoXsw5xk0ogr/FE79uoDrxFhhVL9aLue/16KTWXkAx9orzRetVL2DLXrUIjI+419EcRLGER4GEY
Aik66ZEZkFBHct3c5yHwdDvuCumn78i+DT43IGZwAL05W0MJk++m6FwCfaSrax8rwlRWWukyezuZ
7KJhnjNcm3s7WUMzg/MTzk3aNKGWcDt5HOu0PnGkMWdEXijrosLr1zwM7ph/mWU9crQ2iyQOxFx5
CNbm7fAhLENGBF60Y9RjD6qdTERp5fhL+Nmt8EplU/8WbX5HGPGijgJ/lcuu4hhIsqPudsDrxKWy
zQSm5jCPdcd27yZrXh91qBPOzF7KJS4swfB7LYNin+RmM+CJZzlftsBoetGp9p3jZmzmz9BGvfak
sq20DwfNS5g2mWkVFYgmPlhWw5NUSI+NpOnHebg0iR+ujtJ+LIOon5y8iI15nd/VlhwfEgiVaVSM
Khsic5LtQx7kfRrBt/Qea7GS4DrW9eqGfsn9i3ISuZ3Q1mT/XupAfRC/Kv+hbEacA1HGMkKrKic9
w0G+03a6dA2xs4Y2I6OOndkKZ0juaVy6Qk9jbU0Vl2fNN6vBtFirgzIr9Bemp0ROxAquJAfXK3HW
mNyRGXIqGmu6wAKjnq7U4Ll3mocLTmRMkqqt67l3pKQ1DqGe+AzisMHFew+1ywL7ldFe5KSq04+6
obTM+5Lck/FCG4bWj3Bcqs+zJe2a46BYsouKPsENx6K265CDqLzHQUhe9QZp6uG8No6IAo1mNOLJ
Rny3OuaYRDXnjIaGBVg89LtF0LaLsrjBPKq0wlHVAfmewzhMoYtndA2iEgzTQXK7/UMeENoR+Wmm
slOztoLllM6IUAivNfzjsmt1uHU19rBRKbz+pjSK8UtdUBHjqVi6txN413U1FjT9IuV8eCqSoaR2
oJEgbaxtZHamtVo/h/7St4qoy6rA4DufeeLmbGr6ECMh+wFh+5DFheu0V/NMXMqRRhtwKArw0F2j
9OTjUnCl457Wroh82enX7djRNFqT3oidGpXWb5fGG68ZqTdBLItRDqG/Bp0VitriwknLTFv6Sb0Z
6WFmFhJDHkB9qHyOcVrkFJ6TTPWyoQNJ2/eepsv8uECGdO/reCbE65r2a1wFNdni5bRg2UgHJQ9y
ZKCLB3JCTqhcvPmpwnnhZFAOp1e1Ev8VonTDR0hvuyqhXPmVChHqp+cDCtQrP2vda1PzKdlGl1b6
bvG7xAyVS/fMZFgUHpOSPAt4r7FooyDzA0YC66Q/+qrHKc5sZ/m5E6BoR+jdkn0zr0ESu/VQP46D
1evxf1iZalqS0KZ9sZ2Im8Kkeey0WXei/2hdzuxdBa0AxMGjZZeTdeu1jJ5SB3+4CFNcksIwhwiy
kLl6anPfrPKGzxz8tBWnx3gIGN2HWc3s8TUmZuRqaaylnve9ss8x0nTZjQdGxj89+PI8yHQYHbso
8pkovpxIiWXUVGvo015HTwr7F9lTrS8/8tj/HvQgqZhERfRzYKUsuJfvQs0dshQXeKKgRnFeiay6
6qugPDESx9p3jW/9wKDhXwDeG9sfMuxmnoC72qtB4pp31uo46bSfbCL+HJ7jqlfsbtb8TsP8JPTr
zo46HJxDZ6V5r8S1cOmi+5+NP3QQDlmbds/a4CvofS+/eC8VO3pqSpyHxHQ0tQQ21bgc/PRN5F2w
y4GnzDc2XhsrFCaimtSa5B6RJprq3htoD4iO+esZ6XdzYKwyQa3g4esbg+E1cZXBWJk3qcJkPJnU
uSjJj2Ec62ztdBn99Vt9N47FjBE2KeDQs2XK67eSs2zTVZXVvpPeEPVZnV8Ncz59/ut32WbkL6ex
qGkgSmGBx0gWg4SXN4cPb1cD94WbUwLsKFo9VzzOiWLgpt2jNoPb/SNC+XcXEVMv3d+UciiGmKC+
et7KkaBHqTvcqloUkVEJLfbgwkUY9P+0LA+dAeuCVoRHgIbm1TNgroOzJo5c9jYxNWHOUeWw4s39
g1Xx3a16fhdkHogzALNfhzOVoqqn0e4Y2bfauqN/XsPVaH7a0Gt7F/7ZUtWBmF5zmNLKmzxD1gvI
w+yGDlOsfS4Jd1wH7avp83++0MINf/8v/vzYtEtPLK989ce/X6qnXo7909/OH9rhb/ux/vwg86b+
r+2X/PGil7/i7+f5I/F8zRf5+m+9eBHv9PWTxA/y4cUfdgT0yuV6fOqXt08oguTzG6RPzfY3/6c/
/NvT82+5XdqnX395RPsot9+W8uF/+fqj48+//rLpQv/z21//9WcXDxUvi5sqr0kyenr9kqeHQf76
i+YabxhmbxQ5lIIUnY1TMD39/iMsprDL27y7NvcuCl7dcLL99RfDeQMGyTrk9m22Fht3dmjGrz/a
2B8IyYHYNkfK4JffP9zVbw/sbzeIa/H1z3+rx+qqyWs5/PrLM9r87XONygv/aGizQEioDF/7kbKb
iUzmRhebchvOCx+pdmmbWphoKIqjarSAoL0WY9TQxtswCDHaGWLHSNy4KyqvDSep+09FLU5stWgd
k+T2yqhn8zAOrktuHeNc5rYa0QP48cxtqI/SpvnppYg7Y0rPcldbuiiDknPW+9N4Jny1vG9Jbjd3
ma2qd+5omHd1V40HctTWk6DL59Nkbpsu7NsekLsjkxh50nrRGrIb98+38qeW958u1RfL+3/4EPwv
XN7c/r9a3zcPLBwtfGBZ/uO/y6dq+XadP7/294VuvkFuyUKHdsJWgY/NPxe6+YYqjiMBLE7kXHRq
/1zo3hs8FWFVb0rrjX7Gj35f6B6vgiDJS1GB85w4P7XQX28mGwDMdg+BlA/Bhvmqwicy7SFHTGZs
cuSJlOCEv5EZYiXurK4+6Kl5YAN9CkRyiwlWyfE/13Z9P594I262zA9ukzO/9wO63eDDJEwvrgPr
uF4Es9dRvpN6yyG0as4Dem9PI1Cdmkt0skrGWKyrFzKrIFVh9rqwFnO/q53mHtMh59DrHkEVzte4
lZ9aupftU30j+6cnSWl+XWn/TZavy33+8+r89h//3Y6fyq0+/+3zc6V+ZD0/fbuGt1/w+xL236AY
wYKXKs0Wir7pjyXsmW8o4gjOYVNsNt5bGf+9VgdvNjkzpElcX2BDbaePfy5hmJvmRsayN1Y2Wqyf
qNW/6YO+LdaYkODWhKcGrTpKkdcMw1YrTbFY5bQDg/e9UwHMsOwbiavcvihKcWuCy047fJwADdZk
EGo/wDzrwnHoytPB0BsztrQibU4Gp1z4i4GuDqMB1BHlY5Y/rKMJ4LmWjfUZQI4IvQK+UBW2rT3e
1YJ+JvImSF6hKVNNMPnL+/oYHkDjxqXX+3d5bTTAV9iOMbKQllzCvPbtIhw80YHxeQtjc5TEfnFe
l9WQhr2aAraF0UtEBOFoSQ9DIzwNvlBhXRSmdN4ZrpBtRPYooQpGNeOV3a+D1+6SxlNPweh4jN21
er7tGZ5UR4XvbzN027XVRZdVGKUmami7SAsybMWCIPm8mTuOIbJS044Vs6Ib6Pile14bQxtEBWf7
8ylQwXhC/K+5hEs7+IwB+7mq6HpWE63bxG6Jjx5OI5HBTLHfS8PPqwtaCjnFdaWsMYT11/U7BnwK
Tjxw+ZVyCB+IJ8KzH4y5LurQc3llBHV+Hna4lGK+ZrmJZkaTntdT3MxyzD5mstYvmfPpbZivfgOu
xNlMXTA5sKfDkE/9+6FyFNB6gORK7bQcNc9R17bFLcPHwo5UHlRnVp6pOYTOUJ0nntIfJs8Xl8TM
eJ9w8reHMOFMz3ZPzvwcGqmwDfSPi7gs7UC+a7ug8COr9fU8rGfE03GWaNan1ZvTJRxmsd6lsD4m
oMxkhn/gQp3cd2hkqIbaquXR0gxwuvoW33biqDvHuxYeU9uQYF3lHFat6awT284ykznQlKioQaJN
npxjDG9xSvG6PaagyXnrKGnGDMG9p43KVF4wnDffSmXp/pmwleketaNlFvFqrz5h8XNSVLFfzSXZ
BAli7tMG86vpuNYAFiJlLubE0C4ZZDzImXJdyhT/J2HguBsZqgvsPRa/mRaPlVMWcVtYZXLQOt8+
t91KyCiVAwS1nixL6zAb4Oj7Il+gMWfNML4djMxjNJR406NRTbMKXQ1fmBCoK1NntQSzRp6Bp23G
8GiOArCzNvTM3ncirVDr8WgPA/5X7qRjheVaygCCqXElAc/rgtjvi+YGS78EHLXW0iDCndRA3V1C
1b0fHS3xgfkJnAidudDeywFL9HBwZu1dn6tpivPKc97506S/D+CVJCFjnNrjjm+pRWAwrNYcKN/y
5+4xaDpsKW2h07DVIl+AF3v1yasLdaXN80ymgFoseA6Ier4w3icJYimgKuJStqGNsnpaEgjqh9ld
lzla8yIxQhX4mD/mREFRQPsqKsvZKaIiS4dHCSdQRlO5+mdtCi8rbETHY+Nl+XybjYVzYcP0AXap
g86I4W1Wew9LKqCJdPEAe5s2Pa5Kvm1sSInafcQ1tIqbttC6mMNi28Sm0wfwsQ3J+KuiSBMzZvck
VSE7BtAOSMFbduAj3jl4rdFGmucAMwczgFVUq3yeISJWk3Vqpg6+PZWuP1ZmMj7UvQ105kwkguIU
UNp2uLjraBxm1L13thA1g2gSmm4cFmGL3j7LAWVTZ3yvu8AnYSpxhoKXucz4rOH50ca5YumGk53B
U/LtiZF4zi0wkBik6ac0yexzXRbORPNsWhp1swiqKJ1dvQv9RsPv0lbE3u390SrED9iqr0+smAlB
1cdAxtjywp87t281Pi6K1XV1JLa3a2vsEjMJQmCdH0XAbC3ni+nC9jboDzh7e1AI3dd+NWavZ+Mw
9zDmMHKTANa95ka65GEYx1WcZ0LvobOI5ONUZM6pscL/iG2kwb/1+7Q6//o09LpHdPmW6MIQGsM5
Z8D3qkfMBqubOtfqdm5TGScAO+reacVw1+W1/fhNH/IvDl6bnuLlVo5XM2oBdHHoCpFevJyn1HUS
GEOZt0hpxryKlD07w64wJu5yIFvfOOu7EoJuVpnwnGGL6mM0iCb/ajv+U23iv/sJZ8ul+PMW8dA/
1Q+fX7SE2wt+bwmNN3jiENIOo5XuDu3DHy0hJ3sgNyZ8dGIe9NpN7fx7S2i+wbrOxsJku8n0fpzs
f28JjTcw80kiRtQDhRJLkJ9pCV8vWKa2SHUYFW8DXESG28+/keAtpLnVrdeJ2BKaiAa7c3eaoYYj
Z5Ze/M1V+RcL9jufjO29+Ljmb+5qfOOX72VACjRmEiLizgm08xLQJEwS242DYfloFhv4VpTZbtOU
kkLfXpUM+0mkBb/3F7ZD2HUiIpX2MI0rQBHo1EYDH6Baa+Nhqpp9pRrBntsHoOywJ2q/GEKS2ezI
KkHe3axl5wiald5RWtd//dW22eW3zyLfjGkcgxYUX1vA5yvtk0dublAkvP2qGeVe0v1Hxjw0O3aP
LrTQ6YXlGLjhSl/wg4Lzurz+9s6M3bclxjxn+/k394/GHYUQ1jN4idfpDvMdkCLdXn4wdnz2aXz1
BRFxEyrAWYQp1GsNDRC7kY9BkMeTI1Qf947e7ooxG2M9QFXHFm/1sSn8pCTXKU0eUXKk9ws2uN0k
Fi8yCs29gd954rHXH+C1QkFwOCR8ySY/v4Y0K+vQgJc5so81KeybcRSns2+Ij6KfvZgTPjgd5E/r
1IIIeTxOzvz++Qb+/yr2zRjyeWLx52XstkGn/DB+e7J9fsXXOoYO+w25Of6239A5YwvyRx1jw6Va
gWlthYoR4DaC+VrHNP8NT8VWYSh9nGARiv9RyLTgDdFMHmAduhyU8dju/sTZ9lmV9M0SxZsCkxTk
U3xodkNK48sngRobLKvb6jemcW11lzWHt72orxfztDFPp/TY0t+26dlSW1ASo8qFXr0bxH49sYOw
fx8U0ZqdlcHJSOJRe5JiVwVzNP3SxNUQObf9fmqYNjL0ufLmC0h6Yxmn9mWVRbNxKt0rNZ4H0yFd
drN1xikgNG1IMgZUj6hYyAAIRXKX9fc609A26ogajKTybzW3hTDLwUGcOPVVnn/UjHu3vpz182CF
9ntZmpd1BphftKHvnhvFOziCYYNv1mIfYTJYpjeczTL+110O3Qledz946F/Der9dUUYO3HKK2ne5
EJNuysbPKjwKcueDo9I8nlPbO7VW7yOCaugVQdx02n56r83SOfesRcVigkTz17X1daQCH4OyxmAZ
MIzNkOHJyxtb14Pfwhlab4rMfGeMhv/WSfX8tLFOnVx8mPzmwW3tO4ITtcj0+4OJZVDkWOVy0wD3
QBa/++vP86rWM3+kowYARAWyfZ7XxvgNJ0I0Ef5009N07kd4sPthtT9IazlUwj0xLYNgQEx1dj9f
of5yHPe/cDK84W1/XnAOI10TzWn79G3N2V7zz9aJCGv0IQiX9c36DBzln8jHthawdtO3HQmG9h8l
x3DfsEGBxHF30GHysj8qDqCIDxiy2SkACxrcxZ+pOHywl5v+lo3GUIFhGm/EI/JyXbLo3GCx1BjD
cnyf9OYaNmTmxdPMUAXa7Q8eg3+Bs5io1fGE1jH+/d5AhGkPrDaGWnFPzwS70/Hljk5k+piSWX+y
TgPWRuhXSAx2Ui/7TLhwWx+1vWUc68Uq9dA1cj0Lc28073uzhAJXJ9pbjEPhyAljsa/NmrNhXFtM
LiLBVz6g0esPcH50RiGdjzC4Q0SwwBgrS9O8zdD/tdHMZDsPFPL9udKPl2Wdh8h1EjnGi8MIJnWX
LMWFY4GzvSSquJ6yzIeVGSjxgw7sOTThm/IPVM46ACtnwEmeJWZ8L++GlhArw4iNyxOU3ce6r9o7
d6Ij37kagkezo80N3Vl5ZIPW2kf+zU73pl3CH9UYrjBXFBl6llVwCbxZZ8ZWuFCMgqFJ70RbQZIi
kXmIMJXDVGetKe4uHBXI7EKNSFUoMzujcY3Pg1JC7Ee6PZhxYoG/JJwulLV7NOsS5Y3nCv9Uz9Ge
TIulnTWokfert/KbvMksYaFXRnptpVnxARZzuCb5D8Phny3ZX12pDd7lcGoi1jdee7mta1+2iJcH
5DCrHypVGqEDd7MiQN33FZmPoj3DW107GMgDpDE69K3pTrIRYGdhmKe1Mc83ctKdAywwhEYDKiW9
0N+hO00P1TCXv1W+Pz1TfxdFwq1Fj0zU27YJcYZ61V2XqTe1hVnKmDMvRLnVT47UHHzIe7Zozybe
gCxreJKznsV1vsp9tZl7l0WvfsBz+a7X3j4HhzV4+d5G/3i1xGTpMI9yUhmvUlo7hmYWBqTDj45J
r7fdbSVvRg3cAp5hSBnUr29beiG6zi8LIWNcd7cpXD/HPsIlSCb2EA3Smo8CyD+7zekkJGsvOcGN
jx2vwUDUKJPmR1f/+zJnYd9kbA48rkUi46uPg5Kq9swGfxt0Lt2Z2ZTtMYI5c4qybXqbZFN1rVsJ
Ori6gjopzPVkYUhyOhZ9femZ8mApf633gt+ehZOqk/Np7Lsf+QRxHH5Vi/FpwO4R/yameHQML6/Z
LOGP9ok+xOvkmnEZ5OerUZ9IpqEno38pV2n+v96O/03QMUCpv9rDjx7+8X9k/u3+/fyCrxs4RwYo
Ksz+NpYBZ9Q/tm/PfsNJAc5CsNlJshvzSH89MZj6G/gMuJcB5uIDuSFef0w+/De4EnqsawA2ogKx
5fiJA8NWNb4tg+zYBHShDfUhZvN/fLpvH7PV7y1t8jO0mIoRd5g35EnmBIEcN0tuJ2FqBg3pEkp7
QvslL925T3/kMrK9w/efgMEog0vM2l7HLpqiKxr0FN4uhaO+7zvLiuysNnaQrn/Wm2WLT9oK6Dbj
4fq9mhU6Xa8lFbz1XWVA1NDb1YkzILT4m1t/9dsn/5YK8v0V5ZoSXwlhCF8HDHhfXtHML8EHR9ve
aarQL3vipQdYfw0+sIJJrL03q1IeYcaqXbiEc71HBGXm+7/+CK/rwKYo3sZmyLRJc4Fp+fIjIEJE
VyJMDAz6bti17uCel0sSxIydKjAFJHmWnmhHf/2mv6UuvLyT6JnZTTkVg+PyEV69rVklXan3zk6v
W5GGTZZn+rFml4jU1sxsg10wG316LHtjAu0JOsCTRHeAjoK2aC5Tqdl37apPS6iQ553VrQsFQFdu
91DkMkAD26QpMBNIxGlnrGgCWkGwBTthjc1SYK1zEeZZsroIamvGJ3xSQx56P7NvdR8lBDKv2YQ/
4Inc/iyyAZKNj/PQtEdhzsHU4hTFzRJvvdKyP/lFVyicR4xAHlXCQEXpdoH7Nl2C/CPYneNeS7jF
1Z0N0d4KAwez2yN/1Nz71FkS+8Iq0S7eFfZCmmAjVrX368IwI+MZt9Blpd57z2iGMdtBe4GDqXmT
uh54x7JBH+szCgK2wsQM1AN0pHlGSuoNNEE+YDxCpdZJIt4wleYZX0mesRZcw1CSdc8YjG0o7xxp
KMgMEbKgNJ5AbR6OQjq0un5ZguSwKKx9/YzwAHmC9mx5cRUUpg0Fqpqpy2K5gUN1DyzInHHDjAAf
qn3ue2zF9risU1gmo3Phb1BTijwIXKNaV7LQNjDKmzAsiMg29h+rZ7SKnQvkiv7JjlEzioP+jGyB
+oByuTwojDDL9kmjObhZn/EwNQsUuOYGk3XYtmdIcjf0jMuprmoQteYZWytFY49ISx3abHuD3xKZ
VNGKf+FRr03K2yUcSa5L6WVnweAGH/pUZU8IoFHwWpoeIOb0VwslouoO7VDKg2dr/mlVLJ46FVpg
33cwBq7MzmpAkZEOnUCr92BzAeeez3PgIztdjeBaYRLYx4hxoJtj7oNQoWhycDTTY4wCZol8sdbt
NVJAUxezkY1dZFdzbcQB0EUeOqaWvWsLlV23ZVFqu9xug/GIkDI3j8qhTHeENc/iXaW4aHWY5rTm
J0jwGK22eI/VJ7MtkvUsKGZRxa1ZBW9zL+jGKIPrL6JmKNYDyBDWhObiO108JjVz5XXU1jUessZt
juypTD9BPnNx7AlKsYneW99lRiPtsAsa8dh6DbbW8Nh0gscAlBv0xa5mXQpYwEm0kLsqdwXz3gtM
TyS8HYx63wKEN/c+NIBHLFtzhBOdllyTkOdfZoXwsLRw2vSuGz3WOJKn4cnDjeQqwDVIj+DHiesl
N2S6E4leMlnNKzHsfUdz3tkEGHzszbn+Am6PDi3oSvVxoCX+ZOCUAg8OqSz9PP71ROfaRaUfcUx1
kktV9oseYiqTWxHmZOMYibKZjZBaXvqRrs8TdIqm4DkxPBFcwSfKZGyqmpNtlVhwZ+sRdTqAb4Po
Ka/NC10KqwhdnwNCXIyL5N876KJxZtLehXCbDcwD9aa1Y3NiwLPxCdb7TnM1vHFLWT84aYNNi5nJ
RuzraoRnGlgaHmWNYnjPw0r2cJz7VkZ27dgvBmeuIQC51NYyvbRaIhQiq6iUH7t+S+btqCzSprRJ
R7UJpF1Cvm3nvgwlzw4DM6NjkBYY2J+BhOUmxUX588M89hqyg8Zr9Z0OI7CKpGdpK8dTO013neit
KZ7VpGcndkLjH7VokjfViV8/+KldXa2sXgTOeN5ZodU366X7f9k7j+y4sXTPb+VtADrwZtIDmAh6
J4qiNMEhJRLeeyyi19FvHbWx/l0qWWIEVWSxRtXV75wcZKYUgQBw73c/8zeLVCoeKm/hD9RyUiE7
Nw7f8kiSrxuJWS47ApVHdzYs9LNbWYX13KW1EvkAQFubkS9avr7TtpnjT11pXGOg11sHZaWlrV+a
9lgdTUPPypyz1vwy0CpI3Vou7cILzS57T8tqP+9/ArsJ8wPF1JlR7Yuv2hURCI68EUjNYFzm3WUF
f+AoXfP6Srd4Vm+foX+6mpBMoXQnISMr3D1B1wrNB7NLjSBBDeEC8trqT5Nkb0Yt15ne9g9vX+5J
2+TliW0KQC04C8TWEEChe717vbYt15YQogfjGg2XsZ2UdFKNwYKB3zrr4BqwdlpvilPgUClGJOUX
+KlS6AM46GHaOLCo/EY364UWbsd0fSg7WMKRFqGKOJbLdKo5sJF8BJq7xQOZlPQPJSef9U5X6PXc
GzV+RE6eurQ6vu971Rmd9QGYIDYO+TBJMEs7y1Hu9XjsOIjWzDGPyZVm9bBJC4ojMCddC/FZkO+A
wZrDrwTwf6YoL6YotJleLDUBFt9Bcx/dFZREe2jup88810QmYxSyU5MxytM8hK/7q6lpgR5kPozK
kswOYODyuypSmKPQzBPqgAxMjKdW6PM82Pr0REVh5xhCJdb+EJwbgTdW/sudwSRRVnBaBG6IxBgK
lrs7Q+1RrXJqhdGIImMUgv5ycmcnOrCTiThB7lmVtWhLOMpVpcgZDNmubEZ/zaRxcXMZkq6Hshtm
nEXR1RDPJEWf3QGuG4PX2DqBjqEV8NgEUXXWAO8MZi4dWEmOq8E0jMuX0nHW0A3rZlBRWBizr3WP
021gKNZRHMbF1ZKnGlOU3sL6xYzsHKUdAwEeuow6yWqO3gTHCs5rUbCCDIaKERnaTYExqGhu6tpJ
HqrVbZPTkYSoYfIDVS08t/OqhGaYIZaML/HgpNvG6JSLbpIL5yDWivnGtCWI88iyrA1qLPJQeEUz
6agVdCRL0EHtswoa9gwqUJkfIsUBqY72z/xFARB/MCtZXnjyqmSH/CctP0K98hXXXvUegQMkUAEH
JHeDaraT26hZhKR2ZKhJ0A/qnAbKOsg3UMf0r1mXFMkBwi3OvZU0zbE+TYYV4A8g1Z4MY1uHZpjm
qT+stnStGOj0eGjqZ7eU4TooNoRoyNiGmJfTaXZ6W1sdx90SU2m7MBM7FZGNMFxcq4dT4gHIkr5D
RB4VEICIyWwixM2CVmutu0pSbdSVpaS/hbAa/xBjfNutzDo8V1GFT1zsxFrNxw27/65Q12rAoFTk
MmvafOsJ+p3prYQIltdxDo9+omQp6VrVGzMDYCn53upSnblSYXQ6yiSO9jA2A1QCJn9zhSxQm266
zkhuRzXU8sCMQD5KOgIN7hyqE642aAghViE5U+iNYSzs2YdRvzQ7+P7buI+nI33RcTHmAojzvXOO
varpGY8KqWp6CoAzUGbb3T1p1cHDhtG7gZtTBgkvkfQWHeWew/qdS70ut5HiheDEmIFjjI7k7qXy
Icmjlmxtgy7JhWStKSDaCb9Zo5UCJFrEyZSMJzX/eqGk8vSrGfqhWP/mPOo/pQEmgFX/eIh1Cq/h
NX0Hw8vfUyz5E10BMcCi+QLA2yD1+T3Foj1G/mExQQLnLfigzwAgXXAXaAEz4BIGGZwSz/Fe/0QC
yh/RVKMjTt/zI12wJ1vil+FemDTBlBRq3zTqyCb2VlE3wGCu4pKGUIOMgGNZ4UEKE3ZwTcY518UY
6+iyZNZmnrTVj6Nh+mqunf5QmHF4V0vWwaAvY+mrdeqgQT2rDboa0rZs6woBuVn6rPeoLK/0Lq6T
FB9Oa0rz7aBOtGSyuvzeDJ18XaGk/tDVxmUUWY3pLpo8+ji5NMfpqMbnXWGER5CkY8+sWktz1aXT
z2whImYV6PRAqLeVn2YxGLdskvZiGTVyfeZQn6Na7ZCi6AsjRhFM6z+nUqkyHavzR4DZ6N40i9Ib
QMx1+Uahxv25pgj3uBM79RLI9uBGWt0jJzPrOgUfnHS0OQz4rXk/GtVGGzvY6ZWyBKEWrbemGaL4
yTFyWtGF+B4WjeU67YQADrax1mZYLFDPGcTcw8rJ1J95NUbbJnM2sLcv6nBSvkCarn9qjC9uNIlq
U8g+yAeWWjrevNbUQnkNF5qUvDkEDZvLSPys+hFScGhvLfMwuTEaUz9erOQ/9PNYYzuZAE1/UhFW
LfQuRh77hlOQ7BWdflLpG2bn+EhiyIfyItn+01X+J5DssQCfvAbfCCQV9LqHtr3rd7rpwu3neRyu
foIOLGCBUPpkxlC8r+dAon5SNfq6T1MjHcrfi8zR/AQSlbkN3CUIsEIB9zmQmJ+YXpPi8T9BdoE3
/0ggeaUQTzqL6Qjcdg3uuQrJZDeQjPbUUWmQAQ2m1n1JEYj6FmfzdtBzGb0HfVKOJmnSLovGrB6Q
3jAvkOSdj0pwh0d0z4ZvZpSp6CBkw7GK6uvhkqj5FaCQPP1VMn1ovf2nA1ZV3uUbh9YFHNHqv66S
H9XLtfb0oee1ZnyCVEfzh0LAEP38F4cWhDvMBwwqEfUZlfF8aFGlsMyxjoOvbpDyvVhscPFw7KYn
AXNZYE6tjyw2UXPthCaaBAJNJtSpoeJTquwutjIZI5xBugKBS1MK6nWYfL1D5RDpFEze8OelOoc0
e7So1mdbHtBaysqg1tIY8MIq411mJtQcNKri3mYGnkr2iZnH9wtiMUdx3JCZls2xMiBPnEijcx6B
Jzlq8qUPXjz2P0TY/XEF40qMY4myDGZ0RdvvsUy1riShkhRguMPWk5ah84swuTAo1j0895ADSpXp
nZbBfoZKakrOwDwXohqQiX3dbeT90GJiThCEtZz5mpM/qlb53ZGLj1pv7V9obygyOPOagAiNAuqy
722KNo9dONdvP8D9dSCuwd3QwRGri+izuw76QaNx01ProfFiu+3Uwc/p2/qd1/RU875MkrgMZYZC
ysXaxVpy71bADiMtXReYF9qD40P5Oq4K52uYGFtnaG/HdvjSdkpgZaiZp6tyWdjzxdv3KbKwVz8A
yDdpPuokGDPu3qdZjYpTp4hxOVl1kiModspIu3GzEbFQppfvaUu/ais93TBxnMMBbQj4rrvXQ6VJ
wz9HCOAOzeJB1LuPYQyhJG6vbphb56UD7KI19EtE5R4ZVH1++3bhtb++YUdQeulPID0tmho701mt
nCV9pe0aJE59RIFzlkurGuhm+hgN9XqJUs8lynPlthhrjclWfo9w7qOW5Ce12qduXNSdny14CFby
Gm8QTNQvBt0+axK0gqzixJbMszXNHmVSyTKxUeFZGGYtk4Rc1IBKlZKRcxYowFxkCjQpptQ/xxxO
WisLYlqoXa5aprnlmnw2lOZ7FprXna1fVq1xactcWbcADWkTozMjvbeost1mbcHbcDUGBqUrfobt
mBB5Sut6wrPLrWflUh+i+xA0Jqwi+Zu9pI47ij8yMtX4LIdzH5gqCsF5bLcHZjerUN65VN6VNf1F
GGw0KddLva1sH3v2zq3H4iRJ1cu0o1J/ujM11U+XsVmO9UbEvETC41uaMKm0muw0ybpbdLO5K4TQ
wMivhTfNk+1LCMsHjmGeNdrEYMkwv0lWV37tKa59BDMdr8KxgkoauTcjGzXuqHO2KlB4F8r9vZlb
Z+TnZ0baVwdZB/g+zwZnsxj2tSl6L8Tw9dSu9dGz4hhLIy1KcE5ASJaT50wxwOqqi0OKL+Fqs1ra
ZZ0V99mi3aiJqvqO1d2GRZwHBYNLlG/L5Yt4r6FVntA2t918zuPzwQkDdKMUb6htkLxVIftjrUuB
Hreaq3fod87iIT89xlmnLZ/aSHrH8Pq+WJGmog7NQ1iQdNqUSulsl1h2PDuxzpw4d7ZGuyxbXPds
DAWSe71E2lXL+nojQ8J1IwRRg05CyXvqtPWgqozLKjcNGIUsBRIg43jiMcRwGDYt8sRBujrLaRiB
aWokLfMNmkMesxfolyVHXNPkj/ZU36qxdfj020FFwTkvrcOyWCE/zuj3j+ojNNBrzIHqDXoIFRqr
3OTYxI/mEkHwjSYVh9YFXV8F9uuQjD2TtaU5yMb8sjCBP9jVrAaJxu/OGJtsnLC7RWdL9o3UzOjS
OLObIxDtK2hHuU6cRBstLZcthQurpuxvV4MFIBnJoxTpwKiX9rafrSyYbYSyJomxKwVbiSnGzPHq
JDVsDOXSUUDrwjGkhZM2fDosT8SmkemhQ/TgL9EI1CD9GpeI6NK7prpzR8zB4eCGfPUABmopskdj
ZJPla3GPePNZPCmnajidN7JzXUAlcJnNZacNxOUAYWpnm4Rq5w6TfrmG0A+bbrax1jLPyhLB9TJP
LOB6zpmyaJd4BXSuakb3msODWSqFa4TtraFWJ3SobiWJJ7VYyVfaaDAhJl6YwngEKeFYuk4TczmN
rXhx9QwapjGKLWqtP0ZNYYBj29fyuuIHUkjXpPqzK/6PFqF30uX3ZcSWxWXiuosVKRDBt++tzG+6
9jYt1Ms2qdm0KKUhosrCl0N0eDECRtNEAliuTgaKjQgHazohY7XQH6iTfj6ai9r2xdQSJVK5Z8qn
x2eI362hh/dC6lqYgrtGx4+Usbk+lRn1489ss0Xr/N7omcQaBSKPcImjjdQwXW3HqvhRrPFhptuJ
59Ts+C5tb1srxsJouG2L9hbsr7CJrWB9my1B2WKd2DG/G1T5I5T7FVNO9qlUW9dFLq9bhn7wQJH7
8tqqrQ5q/EGDFJVJH9Es1bNH6XpeMhaX5Bw5WV5vbCzHr3A2ym9GK0RWTA7TZZs74YNMh9RXZ00K
JJ1PhbJ6mWeF5nJkhncMmWgCiLQvdERobGblRLNQhUT60lC2Wjc18Has6VzpeZdMh+YLWyMIMqXN
AiAY2qEoit2pZWmHTd8tLi9FOogShFHzVrpb5ii+0OxCxZSzqg4GlYCfGdWtSaOBbUMJd6JjErJR
olW9UtYESu4oLe3xaC1EWi2TCrePJRn3iNjgk8ogHRQ6PxkZ7mUboRYWtMtIpC+0yzamn7HOw+hB
T81M2rRp97XN4/g8k8o8MFrjDpmszNeVovMnp7N9BDflWxoaxjH+DTW6sHL9TZHseWuX4XIq5YzM
kO+O77tIyq4SWbpTGoTvINeL95fK2IwhvikF6qSowTg1+k/QE4jcK9roZZAmCOh0KfAmzYMZqVMf
gIm9sZpRRu8iv59njmcRnDADm480DmxwjYwwx/b26Vgkb71cphYkIVNRr5PFuZiF7TH6kYhA2sYZ
PpoJMgBsg5qAodGO9tXCaI91pZe8rpvOmc0n36uSCP4UI7LEPJO7uvwslel9lNchlSbT8V7gjgjx
4kzJr/OxYgRvWoiUEo9nJAw80AuPQ61e1Npw2lbWDz3Ov5VWdpyh1QrigSyhmxEJrsqCBs4oq+jY
suFUQtxmSOjzVHKObBIqyC4z6uV4buTsZJktCpXQbv1KZirBpjtUs/Fz2o3FRs3lwe9nY75QEQ/3
uqmjMK4J62SUt3YpbpPuPBdlP+ZZs34fEgdNovg+wVvFzdrkUQh4eUojNq1IMJ7SBeRTbxczu29S
niZqsUBWGSG/04QW/ezdxBQGGv1JZpBUhZAj9vK0glKvnNc4yG1ilWlJ1xNXImimj1PSqjC4cacF
6pe8c90npYqdC5vIHemwJmVg/pSBewkiU55uwE4BQS9rPI8Ty+/7+EjTx8swQ128VkBPR5gwuXKb
++Qjp2Yv3ShWc5vq8dbKSqYXOuf5qmukbBgcyW2DZmSzSdv1c8R8wo0o3Ly46w7DXv4B1l5CClP6
Smvls1G3wLDsetPMBo3J6IvSDT9TNT9QIgsUDst6zMPHuoXwHxfJEfYMpGn5OJ8ZUp8dFQt7uQwJ
3Ez6DieRu08McFyx5owUAFVJ1Ek14VSREyG7PjtfbABhbotmpQelgawRfKuXTN3qTfZSuEWNVoxU
r1owSOo7HtevCtQnkDh9a2psqNX7TrlVbYGhS2zJN1WSEDTiSNIU83C1ose0JnpysD6+nfo/Wfzu
vVj0qqBx04BgSe3D09VBK/smzCW/FE+Kl6Pj8U1qq8VOFHTd+m2wLebZnCpFrm/H0D4T6aS6EtAL
mAgeoqIk8CDnPZEzyRMpkHjLLcnAomX3GNFnfkEMQZOdJtPod6iKHlZq/tjU7a1Wk+kMK3VNql3O
NnHe6WD+J0lNFsSxr8ZJHow9bAmd1FGkm9JK5lCQhHcyuxPDgiwAsrS4MUABsjaKlqecbmwRCFlV
+9ru2CIS51OWtdKBMvG2gXqc1St/k0Lqdk6V7rpyVDSgu0kwECKhThFyjP86Gam5oomDYVpkKZjn
GPVIp2tBik01gRWJdURYORUcZ5FEYgcimptGFiIDFQ0xLmluUe3uA5Ln8CjCyvf70+v7UHftuir4
5025oH+uAbd9qIRGWrf/VeLX/F0Y7t9D442C5MU6fwUL+CWC5WGa1YEbjB+kh146S/723+Pf/k+3
24Pja557cLAqBaadGRDFIAgcmhu/+722qSvCIEjYwkLA/D04sj6BA5Fp5vEJfJptWgnPDV+QAvAn
bGSilb+4mB/AT6uvehJcXaGZhzkUw3dwNLuhP62TBXxjJPu4PqanZqVnV1qpyQu7K1IvUnTAt7Fd
xUdGlShRoBnVCBC4C3FGmyyiNyVBP5NPTMqPCu2gjcyQ/CYBwVqhSWEsZ2qvtCxzdW0IcUYhHWN5
9t2Oxvkepzeok2WMMDMqie0Dbqx/IVn+MeeEB7h7rtHm0YHyQiMTghL7ju6OCQ+5nObVj/CUuEMW
W3mcFVM6SaGjAduVQGignKMcSnhxf3ZobCkCiJvcrs14qGO82P867z60r/65TfP/rpAcmlTv7qEH
/A1+JA87e0Z87HnPMGy1BMIdhUwB7hd9pec9o3xCo5CGFtooJAxsn997Rv9EkwkgGHRONowjKKjP
e0b7ZAlJOgQOTSAKbK2P9K1fk/hUNOyEqCsOmCyqJ+7PC7p+uxh9WCNQ7SeLtkFwJ3GCbpboGLBP
HPKJH1isNJ9BPvcnudJOBsPQLt9mS3XM+K3E1cLQEYjureWyXNEVco1CX++Qho9P+mkqT1ZTTsG2
Vk2DiHgYD+fq3J5ohaNfZJLq3KEHlFxEC+hUKUkULwI23Jx2S4xskk2J53a4+K3IpC7ypgDNUwa9
0Yw3OG/Ta5MHCqw8LA7m/i+50Q+t7f8foARwL95a39ctQIL+b/8tzobr6v4u2p3OiA//XuXoHQrb
P7GiCb+E5t+rHMgAibgiJH0RvWUpP09nUCIhpAkuPurTKMCRMj+vckg3WLPqMgeGkLBhtPiBk0E0
3V9mcA4r22QEBLFFKJDK4s9fLHLgDtHcRBgextM0bMeRymOa595/8XAufn3fS7aJzVZ+eRnMvDUF
iISsguIUm1eE8BeXaadEkcw5A3AZIrmYaOCagrwbjda1pzb+lsW6JLlLIjWmLy/prATryDJ2lX6e
zxejTJYNgr1UCGYtj+ioCfzpZkkG9Nk0Ez2vLpbV+aTW9OG8oGuaB2SY872O4wiDTHpJ22gu+hug
EIz3acbIhj826kI2lyvdt5Ui4QJPkSg67sw1hO4Bm/YSUxqa9kM+tL1HGFpQwVCkAkC1TCZ2GGJt
MhymlMsXKbuejH+s57PRhn4ROGAFJAgsS9N6TaiXJ0UJegxp+XKAI4GsF/BpndvzZBz1HidraiJP
pQVIIyBObhKsRFO4BOZw0zBcnTzIxEkLaK1cTgbs5TTMUFv9UE3RR12oRlYXE61xZa5mNJNbADHP
XOHdY3hVFo8znd5qEYjuAal4IALXxWqvkl8xETyL8fuh3T0ZgPl1acqwaMvDjVaWWNKFsx7ant7n
DBEStF8xhJEy9Qy2kHqfRTYo88Kc7Z9vL5O9xSiqRGCR1BOEdTQqNHbRy1WCnVyvWksr0S7onINu
xmnHwaZ18/ZVFJHsvFjzvy7DwJMiCcMmmEC7l1nK0O6doZOALJbTYZZYV92oqH7V692xDV4dT78w
PFbSavDYtunJHOLw8PZv2MvHnn4CpFSDDE+DhyVOxZd3GqU1XJiiljzLiLvTfG61g6RLVKqfuA6G
BF7k29cTT27/lgkyPF+2IkFl73q9rqETiOW3VxfA6HREvvy8xyetLC1l+/al9ue94t4o9rkO4kE8
433N9aaOw6SzU8gWfZlI20ZNultpGTFVQW4PzzUMI4yVYUVqwEMwuosK9MzDhJ5nttHAi56AhY5t
by6r8bwZ+d3bEGiiQ7E+Jl6PfUbvgeJpEr9m+9jeAkk7mEGkHwMhyi5j7FwQK6/as6e7+tC59x+f
04lX9Y9RL3/73/lD91/XUEJAeImDz/uFnt4tisR3/HX0CRUaRrCgTJjGApwUh9hfRx8qNORVJpWP
2AVsQw6MZ1IpmllowoG1Q6aJmkjgY/46+lTktekgqZwfthCwVj+kCSHW/Is9QeaJiQSnksVXmcim
7OESFmmRwrinR65OWX+zFOgFKgz4fDMXMqZ98ji2aX2jKdXdi6d28fow3NuLv65LaivrqOAIlf3d
vb8uVjnhgBZteHLYy+G9cZXS4fUSuRw+rEHPPaLbLPyNxcM29vY9j3IYx3FBIdOOMEMpmANh7Pee
op/4xftPErAhrR1OePKYveqy63SrMBWuQgVcBH1XTBsrVLID2vclXmRzcSJVYaDq27abisO3n6YI
1nvXhs9p6AgWksuQS+0+TQN/h9XOufaMv0ZgxSiLS+sphjnJRm0TJWhrEIFvX/IPL5AKg0LTAG8H
A2bvdjUjZEQqIzs6hUgChaWs8XjT1TMaI36HDPyHJwtuCqsMmNmCbbN3VDlOXLeTJDEc6erkQkV9
1XfWMjkMDVrc0FW+G5l8bGMIcZD3YLTfvs99NR+xUgXlRtwlYt4qEiw7p5QpdRnXNuiFj5XtxbW1
buEMaC5AU/ugmJTW11TEru1yGTZJutJK7kfJV+wJrQOA7CDPvFhOjHeeyZ8eP0ADEOSsaxUNx91f
tSocmcyBmQvrubMxmzX3IDjUkA3pCX/8CYCBEsAqsnHmPXv7R2nSKcn1JN6MkVPBYg2N+7iy8+8g
Xo0vzEpG3zEnr5bT8nDITiRUQz2SqjRIsB7dIPcG+kEJldV9+2e9aufwYhymQQqKgwAMyZZ2HwGY
ozrqO6GKMmv0aNrcKtxZXuzKT2pHqSgRc/uazqZypo2rhnvctMQeZmzLmYMr1dGkTtLXwZz51KLk
sd+hcOpFZVmjGTGg6FdqFuypIvLxINJPkki6LzJ4CHEc0/yWMDU5SM3J+AzOgVbK27f2CppIPwAX
ENYdpT9Q6v3sIbOqmGKFt9vS/N0Y4zoc445YMFGpZCRUwyqWH+ewwuEL67LZ1/ReKOwuo+qinlvD
nKbNeop6NGlCPdbOV5gt5uI3URRjnKYt70luPAma7MYfckgaGOxPYiz9h91XMTdUC9VshIyrw8rv
2xTCbFWWOItBIj7GfFi56vJYqQi+5XC6oq1xkarDNLrpEuIjiJE3QjO61uO8NSO17U5ZBylnQveQ
EagD/XtWcUZFKDb6XFfrdJE0cnzZ0qdOXKmaLbyOM+OCcUN+leQGdNRyE5H99zAxe30LlVI9Ai9l
XCVmaM+e0s1MvJSFkSi6OF8yiEVfUhLGH73eDxtlaN/jPexl9EQQ+FFC5w3rCwZA+t5e1UZjNCJN
DwFeJ+OXvF7kbWk3xjvZ7Z+vYjPbArJoo8Sy+w7qNU5DyZHDwIlshqfq8lDVpv1ONBRfsvuiBdWL
exHiKqjWibD0ooRFwzpZG2MKA2Uye2AWq3XbqlrhRlFJiwiXbneop9Zb2lJ954j7w5WBEpEMoCjF
GSC6xC+vnHa9A8K2c4LR0NIM1+eMaj2DDNR2UKytL0gIxzeSXVrv3LHoWuzfMjGG5U0GgeXWPr2s
jc1EilPNCbRKxnddm+3wRhvb7g5nzAxd5daQ/EKRJaSxp4J6FlTTQQV4wfCGVK07gBJWfRJn8vKT
XvJJMzHZVtF+6l0cf9vrUE2l4zG2tGvhKVrg/ljGV1JWFj9gmekQh530Yh6y8J365PWR+itwIkdG
B4XFufs051prlrqWnSCunXGjT7bzGczaFcIhBHi08jaQUc8Yb8dbR5qzf+mRsuHgtMoIuYpu0Mt3
mUF8k3Roq0GV1cO2b/XYC6Wy9WCFWds0a8bzHBsut17AbElpxQmrGNlmzWXtAjXqJWhK+yazwgpD
vHD1dXVFVkm2EA+rdDoP4CG8osX2opbrh0gzIGcX7R3Cw+FZryIm/U6sFsfM3pZgNxCrKSxB6JKO
79xMNM/KGI+WFTSRal2thBM31J3kOC56pQfIxkyZ8aFzmPSh7udG4xzORVtdhG0X3fwLPwWlPpXm
Lw1lLKR2f8pcwvlIsoo90uIZWMtDezcOeBeb2tAd2qsinVsxYOJGx4UacI7wEbZOFK3tr975ISKi
7T8T0cpD3cQElLm/vBzeJrirmB/StCfItB2iqC0foriZnJCh9W6OQp6HzerJ0kn6Ad0GZ0unIffr
RDXeWWx/WOl024hUYvgjzCR2n0msqUCWSOyCpqu0L+iU2acmO/W4U8oGhajIQjFOuXOwXjoGKNgc
v/0k/hCUNaGdiKCQTTdpv7yqGizj04arz04YnoadY2+0Qm9/rcH/qctf0Jjpo7x49K/mlb/q8pvk
oY2oz+/bpL8rn0yqup3Ji/iS5560/gkRazE+oRlrKU+KjM89abhsEEJsRvpkl4A92PPPPWn7E2kO
KSekEXJv0p2/F+ZQnjWZNjasFjIg+t0fsj4RMfDlFgLQTNeAfUBm+zQA3V23y9q29YwCCnkp/rw6
Io1e2ZkI922HfHl88agufn3ry870/hEnrgVeAoFJiLOcB3sFltxhXjt2KeluaQzA7aI0MBsEk524
eydEPdUl+7eF8jM5EakQvQ0ROV4kECgA4UqScFvrFHt4px6P9k1ZzJOPomO2KfC3gh83HppZKPkh
8NHFmgETyBeAN6vvhfY4Rlfws1PE7ADGwvzFLhvTES3D30jXiiB+T/Jqv7IWj4bJhUgA6B+8EpVA
1aMwMBx3/GEB4LB2DbXNhLiMNVHz1Tjr+hJdn+Dt9/GUEe48JYotVpjw3aQKAFK++5Ryxmb5sBSO
X6f0sO2muoya8TFXnfwSXa/TKYwFmXmqTuMECOWsKYG+mM7pyKwN3RrwlHXqJ4l9GUMt9ljLntaN
lRs1p/V4M0vZtEkUZQHsbTKvWyGhGAUyJIBHvi+GCWCrrj5PrXk5j90c9DoIzAU8ujeYdoxAUbLN
DIQLwwJQGEbsi9e2SDMWUS3cKfKvnehcz2Ny8vYjeSUyaIt2mMaL+MU73XcihZkYTYlQ8I3tYfZb
qzA8bcl+IgqWuAnnsz900W3RI6qkkGbJoXOUY/Dl1nVkvpM7PdmR7r0dSm7eiiNsKOnT776dpcos
HRi/g5Z4Ar1bZHRLTU2RFiibYDXO+ZaTWiWqn8UK+jRd33uLjjiH0XydRrN954x5FSnEk/n9c6y9
ToyjD5WVjXj4OoKEjvNM5I8aABttuGmn9aPFjHgPgjOHpquMFMf+rCyZIxysR8f2GzBPrjP1YxDV
5vjODiBW7oU/LoNLBJFZE+oO+xlEoddLjsmt40s5Eprj3H/XQGN6VjKcFhLi+lG6+stsa0d1TEoX
KsbRYqFtwiDIio2DDhtn+PlWtzXn4qrWhNdyPh7Q6P+JQRGoT+d0yJXwdJ3kyJO0YROW6hjUVbKV
dMmkuOgk1xmBbyaj18TOl9ZQzhkT6cfg2hp/BWHlNlEMODapqwCVHdxQih4Etm+jOn+IMXHhA3Ju
/UKyKPXiItDnrvWsPLyT5PRnVk7fokhuTmzgqZITrchlyozWHEJKlnwZE+FAazYotlZA5rhOHGQl
ZABnLN+r3P+4lsHgwZZVaKzxuHfXcjznzWRmOYbJOSbUaHtVaYSgEF5tB70hXWNxXR0rcmwy+48l
POt9+GEzaaztjXzsVx7zD0Es+zWeWFsEPOYz1ASosItF8eJwsJwataAwtH0LLTgXYLOJlXoFJPKH
M7k1KFNoC738ToL4x4uSoqFnCEkVpZLdi8rrhC4w2l04N1yMfe+gATz2rt42p2vS0tdD6oHV9u1f
CGfozjMN1uHTA1XcvWo50U0ZMaL2O2M47OjLB3hGZFvk9NxqlBxP6obvVrVKUGqs74ucJcfFaByA
xYvfuf0n2cj9aAbmh0wIFi5k3b1oFvbGWtVDBEusnXRvKeTRC2VICzGScJ7cwHJZHc3ymmhuj8I2
nYH193agWtJZTVZyZJtMsQZKMZDRB28/pCeW2v5PY10KAU3mdchr7j6kDL0IVEWINU7xTbOa/Dxf
zpYM8ZHJ3ICBUdg8cr2tdO0QJcrVBBCO6zfRwkiGIC0Y72URZ5QioxGstq1b1c63rtAMNNriAsjq
VaK2HZDZ1Nli6cC3qVQlVml6mj244ZieNvZkB7Dovs3J4kdOiyBzdmfK+DVJC6sDdHg2pQcwi0LE
6aLSG6okdXupwSLUjO+Y8cpuvC6brlLWEys6b6wS3GuB1kcZdceS3Az+VGBikvOgo2hOfabllg9h
AfWyJgfCor/TNP7TSWExbxVRlTTP2av6Ac/U5RBatj+lzuhrgwSiBk3uPvkCPan9FcI/VJT8k9Cu
l+jI//UmsEZc/d8NSCmwjP94YAio/i5pH3aqEPGJ5yrE/gTFmF4vjFD+hdfy9/GgaX/SUTJgLq5j
NrerrqR+QjccLOPvGeDzeFDBtlFl+EzIEIMLPvwRZMwr/BfTR000E5h7cN7D9djdgtWiprTUC8Wv
aWd8jU0kheae0wzh8ZbcIptRm3SM1XPavLmhPSx/bnU9POwS0z42HHYCSOjbcNLh3zSZPXgy2dmP
qpMVLJ5iQm8w5UrhToYWb7pRmsBorEOwlnL/Q1czNOOGCO2mCQbWtywv7VOSD/NBSqI0R8bObg7n
WcWkfc5s83RaTHOz2Gg6LUMRb3gwQFemagq/WZ2yfn7xDv9QMe0fGuKxcEYxgVDAtVLs7T6WNo+Y
wISq4ndjE6JnpFV+Xo51YHRag+lEWR12QKCDQjKKX9nnh7bVf/wM3iLS/+Mt9fnu/m53P/HXn/eT
9kl04xibkDz+Vbo/V/X8kajmmeQ9qdqITu9zVW99wiRItAMYEGu/Cq5npBl/hFEbUEuRmnxUB+AJ
Y7J7pHGYoVwBLgQJG/b87sJBqt601tBWkWQHH7Vk1gFWvI5rD9Ojuq4g6K/NGrsWyLg/ukg5xMUI
Xd61hmVR2H61ticsM/WU4nGTS5p+avS/EpMPLa83I/DLAPzPGqH/W0Zt3v5bS0x4QAdD19/9iPeC
Nx98XmwqyhLgBcUMHCYR6ka/g7eGey7NdbSdGbmL9tLLxQbAS+QtTwuLqP+7hQQWnoWI9Mlfyngf
aiG9mpCKDhK9FgXvNZoJ9BR2F1uRSEuWlgrBuwktb7GgTv5f9s5sO24cS9cv1KzFebgNxqTJkmxZ
suKGS7KdIEESnMc3Os9xXux8dGadUoTciuW+7rtalbYRAIGNjb3/YXwRo2j3KoCD1zhUCS4nq06e
SEFIizC9Mp1F3JPaipRjHiIY9w1GnNxGswcfTeS7OmvujEFftV2hrX2v+IKkmb6z5HCPIGbYSjn9
nZ/+74Y8UdshXiExcnZL/i3f9Tb6/fMX/70l2XeLPjvy8OhM8Ex/k09Y/8I7AyAtDQJygyPxLv9f
usuFxiOAV9DfBc9/xz/+k87+RiZ8we0SNP8AaPubxwbCPQElHJusAiX7k2dPWxQxLV/bIvHFKqI2
3B5F7urRSVZ2UT5ispyuokI9dAiSUvsSdphmCa9+fewpWVEWtATeqF18Tgj+1zP3JCwvjWvfWkTP
+F8nv2vIKixUnN7Cjg9p/bbp1d6p9StKra8kzdoGIPkB2J6xirP5rgQqmyoPW+WseJxmfbrwsp2X
0QesS/+rYdT6aiiHFayqGx73Gak/8lcgIpwVQfxuxo537Q0edNe0r6ieWXK7FilSkIE/U1iEfxzC
1tyZEHVdH2EtmHITMA/9ihZvtv61hf73dJ2cLhCmH52tT0XX/8yyn9rh//6f7EUde2P++rv/HC9o
Q//ieC07BfKoSYX03xGfIAuTY4GY0Xkjj3+TXcBUQO2Ka8Knb46YMwH5/0d8zTH/RXULWPziUkjf
Hj27PzlgS/38zUZeuBqLjQCQQRRmeDacJKYmgpOo28n2OfNGf4ub7vQ0LBIdpQJnq2HD/c1tWoTM
XQieN1EE7JegEL+AKIXK7gRp93c+8d+WdLjLTn4PQBW6IYDiAIvpp5jbZI6hVDeJ/WygfX01JEl1
OVtthiK0eQ4AsUztaOoAlMjgfDpFAC7QCTu+7ZJATXrujfJQRjs/v5hznyqaQ2pVraZxM9ZFuMSS
N9vkN++A5eV2NCg9RbgJ1KywV8P4NFj++5uSVYaVIEURab4CG0EDSSrfvBCytsu1q6Cg7jy9LsXa
o3iziYwS1VPUxAoKtLztoEAKh7KeO2piDkurwJepNlWJCKhT4z2jkB/Iw6DRUysU5pCb26ghUIUy
9oDIxFqa3lqeiurVPBT+q98OQqEQO47OypqMxVYTzFK1qkvHfY7y3t3PHiIVq3YMyhmcVODummTu
rbDj01fIRJjIzmtT05mbbPSM72XR4O4Err/90RSJa4Oqma0abQwZpSs1RPKhHPUiCrshm6CXczIQ
O3BBoHWDwu+P6FUC49dqL6wts+s2ph6rv4Rfdzr834hCtSy7PAhF0aWkv0HTpGujVbLBMdMowUfn
hrxugrYWIWYTHfz4XK/w11aidFZof8wFzZjJvKGSwbQTlPSLqzlHJyOEoguDWnQtyrs0dv6w/k3O
BskXt5DlhbGYKi0b/s0HD2JMRZ28nl9jY8azAguv676btDM9htNjA9HKsEG5cCvb1ERPQYfIqiOQ
oEf6a+nhAtsDIMQILS14ZlfN6uMtfKoVxYwWNA+N0KVhj3jaScjIvVjCAs2MV33gBDNYaXWrvjcU
SIFGz7JN61b5l2SMkwcX69afWSlrgGaBnx46EK7nml+/mTpoz8ULD9guofHk5zR1jWOGPzF1TGq3
8E0W24+23NeTN58hix9HDA4rIYnuL5hdqisAqrkj3n7L2Mf11exU/kzAz8DvwIZA0iPFlSRBmTyK
ZOi5CDULvQium0jPv3688sczXYZfBtZh73Gl0Gk+CVjzVCMIYOTWM0wIiKOBT4ly7DvyAifefjzU
Uin9T2z8NRQFdW4yi+p6ACbjeKb+MPmxNEz8MZLOugM3ZW99NIrPRMMlSzodZdmyBF+6pvB5j0dp
0B+avLZ0n4sKeaUEERVkbTCciOZkugqg1zx9PCsezKcj8t2WQtcCeVmQsCebpS1pofSFY730iUxf
c2P2xQ7lVQlfp617dW33xPxVhEK2v4J6JBDU8aVCVcgHI4oeVmxVu9ytkOArDC+vt/3gFa9mpdHz
7P2WxkvhGHF60Zk4cm1HGanXkZJQuh5KWfWrXE7WDyerJ2znfFWLGzvS4ouhsbl6hEHU3JFkyx+z
qCLsK2z4GhfK0zApjCcHHdaJdsMBCRRL7H2H22HDaxKpjtkaxscyymS1S5BixQkaM6RPtVtE6U5W
AFi2s+1lKAX1nn1jVhlNXycVDUIfyh2AxiEjM5QbO+iMH9KaVclliEzshbJ6dLuBaba3QyHLNGzq
wSl3gz5hmBh0Ez1uwA3W42iTxBax4A/LzqTehyeH6EPhltm+D2bNWuuZZYx7ByFwGU5+FNg3RdSM
AcLlwjX2MS4q803nR7PcW4oc5S4uKWnvqfPp7hYJOtQvpNFneEAYWbqv7DpG64dS/MqiWxnvUOPI
Hc5Ag9CAb8Q08qxSr6P1qJeDs6M4EqFxYAravmggKOMuUAmMAV9WEeaPTTlQYrdGAx8jYacizPku
ELzRHReb2PPFXw3WKDjsUDxqQrsyakAOugg46K7B1aqjkR7mna8PqKOYbYuILLZBKzEQAfAaEY8z
Cu6f0zRHBCtWpi9WTicsxDc46w+zI4bHvNCnbNF8ce5R3anzjSyCnKbOovm+aiPPfurnpnDWVhPI
9STnOl/pWSertTfiRL1O3BgF7iEzs/jKKMWEY58bec1FFgcSzXovU8OKZkne7aSbx49dFVRP9TyL
7+kUCOuysmR1NYwoOG3SrCn8TY/Lwo9+HPGhqcCjq42eFMHXuTbjv8ZcxhJFIItlCsYGteBcK5Fm
wlISd5s2trFlGTvhIVtspuh1g44N58EdtgZSQjMErcrdCVT3Hl27bVF0oiRA1DSAeAA9Q7Cma60E
/pPtoWrXY4kbvEy56T0OEXDcEbZxH2JTMyQhHkImLMRpMO5KpdczzHtyoMatXXtrFfTTH7IY9PeB
TMpPfqQkPv6nNhPxreiU9tVpGoPrCpmh4VqZppTXetCMLfTjYUCNo5koFasp0K+EVitQxqM5gjMJ
vKHfzFCbJagaOTwIGsZyE7SjfZMPuv8VJbHgudRkjreOgR59UQds0BTUZLEyZ3xIK+kX5C2tnt2i
KmBgtKmUf4/4pfNz0T//y5KUy5s8kkg3ObUwLyBk8BecsXTlXgw+gPNUCyR4wczhIQy1/x7hfVxK
CqHGTaeKccAGvmrItaZgrDY07tBHCwa7vHVE3dzYFJlTFrDqSA6zrPrh5cngbICLZA+a3gUT7dPe
3RDI+nur7qLnygexAfy9Nu8df0oe+yrvHqbZKpBv80T/WYOtdojbwWEqMRCdlecW8Zeej4UHa+br
HEY9cteOk4Lknzqvv/G1woxWaIqhRDX1KUvVqZ42m+jt5ns/jEW+Cvxed/HadLzXMp0wNMW9VbPZ
DTNs0Slqmr88rx/WVZtO0TqfteymcrX2S2L3QELLbBruIkOhnUa4mMcwdZS6i7vYRGpKenwJBXP1
3iqmOA49K03QGnIWSwGl9eLH5GA1RSxUHrTeuiNvFi0997Ajet1VDiFtPbia/k3oKS+fNBjtnZan
bsfLRF9sGSDsTJ88URnd3pAeNgRGHgSSBRTm3hlI+a6DfGzITk1DDmijeMFwSbQyFztWq6g3wCKz
MYwqWZbI0GAft1Jj4T65o4OE9yAi7bbi/k82uZV3ZailGW//IVHZc5qa9lcHSuQcNlqdpdsqM6Z5
XSUqeG6jJGtAuMb2iBFPQK9DooCFQ6zeYaZpj9pMVBR5cVvNsdahMAVoJhQSKz34qwJt8DFTcY/W
lGzHtQC9RIDLGwDU3lwiOWh3Mojp6cT6sDZnY7hE1qdUm6E05dcJPdRiAylC+5EZBZd6ow15G7pd
buZAxoaOfVT4cwsctzVq1g/5sLAv3I4O6xyA5tVzRY2xd7vO2iRlpl9bZVs9j0qbp5XvTPnF0E1Y
1UZWXZtbjDdK/8Iq8p54Gci4XaG2waZWvF1pzpeAPLZYxKGqEQk/x0ihqwOkEDU3iEIXY6zPEHXF
91yNvHgiQANXJuofn1U6Jg8LeqkMRRLV17zGgWlPXbekX3Nei60kKxpp/jcYfs5x2giuARndd73T
3FppViCQ1RjeX7yyZx0Ph8g7mKnWFJu+reeXXtgt4on5NH6Rjui/+mNfaitfq6duXZqVuPUS2/2h
yCAwMxO4mK/rKjfu07hxv9Mumv/KLTFtMe0hBmZuVZVrG/MkTN7w26tWIvbHB0RvhbHrRMWby2mC
XtAxQBt+Q/s2Gy5EpU372ez9A75dPMVsPR0e0K1L9A2zcPSQKMIjlXfgdDe4yvkuQM1GqypSPPUm
ELuvspua21YVLmWnPsnizQDd53WsRnjiwkEXLLQ91C6VWlxTkqYWPzQva3+0OX92xdMJYcPUma5E
Ju1NW9wrtLQz1FgjX20bXh9PzaDhGAJfSjq71vRA9My9lhorWbjejZMn8FOw9o0hihOZrjvfB0Cv
4earESMASKzg7Vmf/bwIvg+VYXxJ/M5DptONKnzmbQpmCnzSIYUs/nXA53XRTZqazw0gjGrVR3rR
rrkv40Mbq/RZVg3ub3rq5i/kSvJ73psewauAgRKqtpN3ziSqclOB9Uy3xax484i4D56wpmjvMFgZ
4w13osTwY7TGizxuhuvZTB4pZxa3hRLJY6N80F9D0c711sMJYF4ZkWUfqgzXFuAURRBvlT50nyfl
e/EauzUtWsHZGRR/bqkECs5KDHwB37rtWNWAyCwpkxuzczAuyG2D5mk1pvDmsUKePiUIM8MHMqzs
k9trTXVpN7D7N/ksRh26UinbDTt3bPdI9Zn7fMLAhN0IBApxmnjF8Wi/mJUii3RGHGXyxB5WYoEZ
0ueUh77oEdXTjHy0aQT3Y7RqM3d8sjmraWiZFd4G+kgUNuUkr3FU1L+kc2v4a+FKdO9KJ0vaVTWK
SV+7qHFUl7IW2RYE/Gzgi5PlmLDgIPCCZjGICU6N5a+wUsTBW58jliCGYji+ZqkSlB7ywRwLheRs
orpdZFh5vzE7FAHIGjTce7K+C55whijuaNq2N6mRCJhEfo+xQoDhj3kQAlXBAsVZ91rZsEW6DIzL
NhrNYXhI6xndRq0oNAS5/Dq71WxyDBAdttwvsQXZPVzSWKK2QMk3kln6IPtqKaqkbV3gElERQvRh
dpswK2tnCKMY/8ytrk3eq5qm7K7t8K7kH6E/rCX+4gEN6+TenXFgv9Tr3v8aRU6LlHyFExGqXiqx
r8zBivIJjB1sebkuva5q7ltdpaiqlTbkN00rKOWkeUGsMoYy+o4gPZq/vMutWxyG0jY06042e7P1
mtusxo/9wjYJnSth61ROFJCQIDQQ5J03k1bjXhfP7og2YDs1d1Sneh0Wq55e1c1kfMsRI/2ul4SE
0BAF3oK1ZaBx2unkIQi1egECb1luGVvPVl25apK0vxGYlCEJiwUf/6g7J7dV4GGVE83YeY4KsGS4
IJ0ncGW8hgGiFtpt2+rzuK0WtwduE7//4cshzkgCeH9RMGq1bu+2ckAOM3N515RNWtFF8PgO5WSr
g4FP2ksk9PICFTzpbitwVp990c0Z2g7osK9ani93Vd9jJp70wHpDL5i8nwH8jHKVKSWfePhhQMje
jgEOlfXelgpXwK4WNl4apkcsFpb+GhRi2k9lnX6uOGobZ4RAtIIH4H5mU/ivbupdz0m81tVne2SX
IdTr+l95xGZTGA11P1xxIXcvpjJRxMCKtL/1a1BfKzeKtQT3DHoLJiEtupnaCCv30O613F7sqwUd
Or0Vj6Ixkvq6L+Ezb5AFYGKjC7LpEgVZ89aPYq+4inGZ5282o/dNo9oWrCIeyKjJz058KTSXTUYA
Kn50dc4FUJaJUxH2B0CtJTXknrKaCKJVHTv9U0wZ49WUo00KzRMWF9dITJdxUzWPKE+x91IrsVC3
M+neKIPi0TqOZT6i+WyxqiJtovs8qAq621UZrTEk8q6agI7iKmrr/H5O9OwLj9L8oNsg41YR5Kcn
pSvOYSvSGh1E3jpagf+KU9nd66Bnw2MftVa9KnkcX+PCubi3+F1PU8lxtRp7VMPsbhFVmh/svs9f
Jw7OsCIxcJ77yetapIJjt+bztyPeT34gmlcxNur7FHlBdGmZZqRf6bg7DmELSH8Ii0Cm3/gR9VOu
9e4XOZbjZ0dMBCLPTfvrdLFAoWA7wW2hSF196trEf0HjtbjPG2vky+SoYK9N/FXdi9hL4l1eCBRA
3RY1PL8YLPTv7Hn6jkPsqy4IAWv0FuVVR8mZHEH587qTRJSV8hMeNVNrNfZqambna112yPolaH9t
W7R3FkcXLw4A8CGRvy5RFWevYms84xQ2CJ75sdV8a6jSzKEcRGHfuEnsGrs2xdby2vaFV25SmVL8
GsZgfJIeELGvZgNp82ZiBbN1M81NfhWbbuluKn6ot/G7uv/sjXW5sKzcobnoc6s3n8QcG3JFZ1m4
K8/H3HNjpKr/C6Vsy95KvVDomWpeggFw3AAjKuleDxdOZNOhjqivriimF19tn1bGnWDR9o5QZX0B
Arzr9gVXBrzvZOiMTYwvInptZWfsdYXKPMi6pE+3ceUqiAzFGJUkS37phbyYufssUw7OtjClk2yN
Gb3hSzFas9wMFXocZDU0AS9FZQfpYdYUyjUytydnrbmiTi4SH53qC5EbeXUVyChKv1B+UDYKcA51
cdbCm/d8Em8AmbF87Ghul+tNmvFd21ppE45BpRnhqOf9Q2ka1jeeSGO9qpw5e4yxDCDP05nYNip5
5QSS3Cfsc+qD6xQ8Nuoouh3xbzZVvvNA7WJFK9DIRjuxzpbEoii+pHErn3p2lASq78kGsCKa3Ou+
TIpmn9gpT+2oHsitjKqzqx1XI951jkH5faQoc4+iLPqYulZiiJQh7R7ihOCV8I6D5YmJLqyDz0mE
InKTKuebb9dqCAeMhZBCnnRnQzUfKON/UXE3nTLvrOfOxTelDJIpWyWYuP74uPT3rqCJ4ibqTy4A
B1ov9LWPS41Rnhayml3/GX8547pALenJIhv607LpMoqLNI2JYwOl4qXg+abYP89jNbXzFDwnmTts
EFjwN0VmnJnKu6rpr0GoBeMMAk7kF0T7zSBp5lIEomr7PHZes+59K9oXTg2l0SxIjDs5bj5eumPs
GrVgxiMVNymrYLTDAh5PavSStvWHJHqeg2ZeFfZQrtoh0W8os6pt1JuPmItOW22c/zGy+W97ge8n
aoK/oqxPysxa2ks9/M1E66G1E7dN8e7wWrVLJpSSNRKZsM7nCPn4rr3/eKLv6utcqPBo4GbSngMS
dlIcbrDv8gbehYcsKEvE/5F88gij69J3/8xFjzU9Ggpi2PHUvMIZJoFM0iHOteLKLLhZ3bitQzvW
yjN0j3c7ny7zwlZDBAY+NIiF46G0viW9x2Dy0BYAkXM6gos4WPfwp2u3yBEC+kA5BdaNf/KtqDYh
KTBn6qDDqV7FPEl5jMavHfXeM02D383n7UgnZ2wcq0WSTamD5ov2wqKOubaC8q+Pp/Nu6y2teRSf
afaAvQPlcbxo1QATGdF+dcgGkW7xnFC3QpjV81Q11qcBMbCLj8c7UQ1ZNgRIG0A4fCdjof+ffKUm
raEfzVVzmIZCexZaqfKwTjXnS14n2bp1ZblXo3hAQm280xsxbrXaqqhUFrV7P7statzRgLau3epn
el7vDwXHDwo9eirOYqtz0nRCoAaVNk7dwSFA7xqD/lbXONrFXHbfP16D33zYhbyD3BaJ70KeP17z
mu4IN/NYHdoBJ3mvWGSBNSs607783Xw8iPls1QXxcOr5lrVGWQ523h5kFmAxMuc/ZsjjYUwb+sxI
JxS0X9+U5s5y44CwRnXlNHDyOPQG0TSHTOujTd4V5p4ivrrlWWPstSoa9lU2xzeNlvaPWV0DsmiH
8mY2GvOn0yOs9/Hy/hIBOeq2cfNRS+ZLEtEJbyfQg7G05w7VmeEQ20oaYeT1PI+CWLq7jDzExjvd
SxFzNitvj14GmhBu05Tov3PO7oa+sL+5UYsDRGFHEimMPhi7TUBxAZtCtJgvFO4rdZi6ysDgMOvE
vqys/EbzlPiRWbl26ztDOaPVrLKvmqUKjN0R9y/CyZrt+5474FZL0Xw5EyveXV3LlLkkwXkYC4b2
ZMplgNNvNHh0zfAvCdFwwiaFzHHbkgtADHTibyQB7Qu9snn78Wr/ZpsB0gcFB0EWeKZ5EkC8ogIO
HhvdwaK4cCC7rW5618i3duU06z8eKlh6tfSjQQ0Zp+IvUDdyP52j9pA5WEBoOlly7qknWdXqzKTe
dU8BGCybB+I9i2mcyraUGqa9mNbMBxo6m1lz/Q3J77hJjeGnKxO5x0nhzBl6t4yL8DA0B7IdcFBk
AccxYcykRuw1mBuEiLBwMuMLubW+MulV7f9wGRmK0+EvswNJcaqJ1fsmIgSV6A9+R1UpwnwJU0vb
CH0TXZ+Ph3ofGRhrSROR/PulvbCEwjeZDerQbReVfnewo3i+1doiujMaZwyz3JzDYu7jTVlpy4uj
fR55237TMt4xWhLjXYGr+eOZX7Ms4lFg4NegeAarz0BBCCnu418zIXqP7VPZHyQvS7iOnrsfe2Q+
6JrSKh4N/zO+I9EqMGr3s9eX+oa3vvNY57lO0SXYSbPRnz/+Sb/77AtWBhe9Jfs7JY0irDDQLrD6
Q9fpybWdp/om7pzqksr2uR12wjAnSiNLYyJqzZYGTmeeykIptxxw5+nGg4bhNtoXiIF2wN8wKgEx
5E23QeDz7PI7c3z0g46CgZU5wa52CkAAWZsPnzSvHkHiY+SEy0yfgcTScZD6C0+NpYpJIeGSgh6v
25qFenWplDwaqJM9ZjLWHz5etmXbnHxI9pUHVQsy+JJOHH9Ic+yjOUus8YBQkdpNss/WtR+pMxfJ
CSj37xXj20DnXVDi78JAtohNTbmaDsqI641WeXiNlTN2EVaZf44tRISqvPXwKKuMT55M6ru5s1mx
CbueqfHF1mvz7gqwm73n5TeeOcbLZj1dA+hqvBZM+jkIWh+vgWHWaZvMcjqMBtoEJC+Q/CvxXEWc
sbgfzsna/W7JEU5BJ8RGHJW30vFwAT2NBUowHWhc0PiMcDMvxVieCby/mRQQGapcXGYQkU4Db221
kZ6Y5XzQXH2puyYN7lMJPkP6rN2YDUJZf7yRSFxwOf0FuyYsHM/K7DRAJkExHQbMvi81s6Bd75vp
5n8wCikf9zLqQsDPj0fJS5HkmqinQzXNfJysRzKtwPbi41EWwcyTHYHoJWB5sOwAmd4puoyOOSAx
LI1DhBHGZVc544OPXgR1XZt+EgJBOpJCXX5hVG6wKho7OsCoRVmpsbLrxFEV5S5Sholq2Y3lJ1ao
+Ql5eGBcdSl9T4WHxZkt/H5PkZ96QOgN8PXcEEtW8+Z2cHOnVJFmGIcyxS6urBYCaGfHZ47x+xjL
KMQ720ZL10N053iUWvOtzo0i4yBVEO1w+cnXUx1V66AdrDMTer99Ac4RZe3lmuFILj/lzYSkbrUB
2lbOwXco809wYMLeq92bwK7GSxrz1vrjT/4uTwk4kZ6juxwYQsGvx9ab8SYj7oA06cGBeRuY4Tg9
LtfSdcWqniuDynwy7UpqU98+HvaEHL8ExoWnwCwRaSUGnSIjTSejnl232gFIlrknKuCRUVbuGF0V
7O5FB1rcYOlVdvc+cNmGNnbsfIvMvJKwkbXg0Ni0xUMjCijAfvzT3m+p5ZcthRRUEHn1nHzseHAD
LFec6NCCXPnC0Y6/YiabnhnlN+uOnc2ivwAJlevn5EBHZmlGWGVoh3SxEtMzs1q7wkBhW8R19Slx
k2RnDUqcOeC/GZWtxZfk+gaqeIp9NSorEqqih8PjQrsQiCv9TFNpPsusjXdGpxzM/rL0jL7I+y29
yA64gAjJuZntyYI2UzUHWTDnLzXZ70UgR3rNmKMBoSjiHRTY7vGPP2CAqOhCNwGuzoc8PkKVqem9
rEb1wh4jReReu0mA9Z2JCe+3CWRDsK2Lyq/H1b5kim8ODj3Hyqxbt3xxnflHIO3F0jM/d5mdBh6e
3rCTTQ4nBUwEfU8GoXVllgCqnJcy8m4ITO4VKmPWKnYKZ/dni2YtzE4eECT1Cyf5VA8A6+3RKMlT
X/LWr65gGtnhKER0hiVvnq7aMgy7j5ceYY4K4kl48/CX082OvTCj6IcSee2nyac5mM1xpxmjdTu5
Qt7QnAj6lVm7+SdNr6eLoIiy/ipweqdeafQCQOW35nZWBvIkPHMwEcTdcxEagAK6w+eraVfJAIwe
9QSjv0fEO3jErBVatJ7XGZLvtY5F08fLd7rHf82Lvc2JMZA0PA1neZ8WWFH5LN9gbLQhKzZTPlSX
7WzfAlIQZ4LHb1fxP6PZJzscaGYQKYxmXrrWyNZW2zrrwovOaQm+23zLt1quIvIOzBtOH5TkG62R
217+UslUC7PM6sIoqOptNvQ/P1699yORfS448YWpQ+38JBjGDRrL81TFLyLj2w2ay6Ou5G0+QzpY
//FQNsR/C6oBaRif6/jYIsYEMjYbkxelj+YV7sn0sqrWuSTCu2e+0runK8kgXAZYLNzmhL/TEIHN
YQzbzU5f4MMWsEXsdl2A7Qdk3C4WYnai8fzxS31lYxnws8fneG3V1nAdT3GBfit9pTPJxft9c/yD
TiavicZNG09PXwoaeheOkWNVmZmkdx+v8e+GsZd4RU0YXuOpYXRt+DkWZ1aKeAOOUHWQ63c+yl6v
H49ymquyuq6DByU1OhII3r/HX7IuoBmroS1e9F7HhgLbxGtKI+MV0Pjgqc0t3plWEG/mqQRQG8Xy
TAfk9Cpdhkd3cCkC6BCBT98Zno0SAijB4oUunHct1eivCCvdznKmBKMooFBpTBb18Zx/s7JHgy5r
8ubSicy4AgfoFy9t2uU7VwzVrvP7/sw2eZecMTfKnlDnmBcx7ZSy6bgjCPuoKF/itIy/FSAdAMph
he1MRrcpMzBZiG/R3Wefdjvham4o4UkjCx1QlpyJ/ZTWnGDz8dzfh1jM1hEC/Yfn55jHc5cNyC8M
VOsXGwD4daZ5zqMPPhAkY2bcdK04p275m/F8NFxhfy4ZqhGc3L1p1nmJ5Pn4Qk1tvsUqcLirKkw1
ha/0m9JOgu3H8zOXksPb5zirTiuFhhC3I+gD72RAq6wKzwKX+hJ5teFsZZ475goPObBRbe/H3xGX
8x+DWdd+tOnYg0yYqz2mlDhcakOUf6pHduu64u68cEiT3VXiDoG+ruBs6auuSJ2cfyzztnWphmJl
j773l9uCDjlzE/5mi9KfoTBIBIAveFrJt0dHy4y2aV6CrDOAw/jNVWFE0ZnFej8Kb1QQdyjHQ65+
x+/pkoEuRDy3L06OkJ7QEh3sQqX+eC6MEnAIoG1TKDr1FU2ywW1tgH0v7txkoeGn6RrQs/Wnhxqu
K/JHJHmLAB+6bMcbuyHkJ4mVzi85T76tnsyonkR1cub4vAuX6NUsdx5Bc3ntLezat6FjYXXUehx0
L3RYtGYTxzZ8FvxQDDwp2/pGWqN+AV5vyDYQB3RYh0F2JmN+d6D4BcBBYUotORIb/PgX5PPEe8fS
+xcsje2rqR8m8NA9iKt8BN6xQN0/PlDHEZp7lxaOtZiA8EhmS57uREN1XZMi30+fsHwC8Ym0pNuh
Zywzx9o7DtiUOJmKc0StE/efv4clZlCOhV34vqoGMKbtSseYDy1W8Z9zr0BpXQw9MN0UoxAjnD0v
ucQWSwPwa+EMeuFCJyaLkyr7s87Kr5/i4O0AzXhxIsHl63jFzQSUmbKphbUz8olurzB0SyiIlWPQ
/VHv89dQzJXnPOxWPCWdk6FaULuZql2oJJBpdgWkF3BBcbQHa3rugX4SKH+NxSuB3cyrEisXZwkO
b25BvHfzrB4z/RCUifBCZ57Su0JGwGpJzftkM5iifugloLc1+V7ggDnuhRVOaVZd69aMVnQB1G0P
lBACiyVK3brSWlXdKgd15btApOISFJP2gBoqMpeK3fXg21Xz9ePteXwg/54FcQU+uUX1EDPC41lM
iVuPtE/Ynq7RePA5WuPWNhDnr8Zh+jyPg34NiaZ6zS3V30zSU2feYsdJ9z/jo3DBMSH60Hg7Hj9B
iDFzrXk+9IbbrBsNnFtCwgQVpC7OROvfDsXlZlDA5LOd5vf9qNpWayv9YCewtztfmy+CKKsvggaq
yMer6vOr/3OJ/j2rX+cd/M1CLDtZVSszJ0shJXxA7zZdw5IufzYREraN7uMgmlLcaCs842M9ln9U
5vhnZDjFuNTg6EHcOV7PopReX8AwOaD7WH+X3Bwb/rS9VEPjizlr5Lmm+e9WleqGtTwtKHS/a2EU
KnayWePIwbVcw1nyL5sh9texY9RnTvdx6F7mtlB4udR9PANp/5zulR4Zpz6prIOdE1LD1E7k1gqq
6pvp8n+skljFTx9/xxPq9N9DogFBgYUsf1FbO15O+KZthGKZfvBl3Xvb3rfLagP5Kv6Mef1wUGMJ
xBpb9fQedeLympirrj1HyLDiXzxzk7zfVCbXFSpV9L94xp3e0IA6e/K9pf4LygJjMF+SmM0TREuT
+gWETJk9JPUIwlOV5vePF+I40/m1DkvZjLuTpefuPLk1Z62Yhdta1kHgd3uZzVG2aOPWZzbv+70E
mIbGHgVJjinqSserjYzEHMNyDA6mVvmhPgbmOq77FzHhUv7xfN6PBDaGPUv0Jp2nm3g8kjk2Q0us
ky90e421Ie1869Rat/a1pD33jnm/dqS8CEVBrnXthWF7PFZMe77qgjZ9KTHwfU5HWmsAN82NEIvv
YS+KG8xz1AY6r/2oDa5N2EcDNcoVEFM4LqHXgULGNPJcJvSbNUCmBw3qhdGNhtXy399cYDMylr7W
edkL+k9yHTRJFxZTI3ZmQnf04+X+3RLQSUB4CGtoRJ6X//5mKBDOY+w4In9RzZjv9BmZ2yK2jYuP
R3mfajn/j7wzWY4bydb0q5TVqnuBMsyDWVebXQAxMjiKlERtYBRJYZ5nPH1/YGZVMsAoxs28y16V
ybIkDwccx93POf/3z/Qja8a3Qyz9sPt7NaCDrC6euiFRDhV5Huq7Yo84RwtRIQzGI/0O50w/T0wN
Mhhd1+yfqvaBH45GUAuMaR601xTHGJRo1xWS6n4+tRPvasYxk66cUbLcPo8foBGI2ACNUckdIPGc
MMBcRhQEeZ3FXnTmgPxWcD3evDRu2yBEuWsogBEWY+n0WrXV1JK5Fg1s4zOr0Z9NXwguFC8erlnp
GGdyvm/QcEkaMIWElpwQoyLgek5vBvqWa7Aeo/pIBNMmTQdWPSkmBKicfpHqZEYi2b0y1ffyEFTx
Wox0aY/rqRI5utCHBTpjo559ggxWJQlh8Rc2VKYJfzbRHgZSDqCZiT3Ixub7kN0YCnoO2pC/517a
PmLLwm+kLQIeJYTre1phu5e2jcnXKqDSCteSKT/s6N8Ufk5iWqjASgp1LYqdXzqkEzpEy2ZZPFe5
yDRDmoHwvqGxcLKDqpEvagPtOtUDL3oxulJGnZMpww1Gx+TPcq/KB9eERRnaTTZOmT1EeMdcNEiU
RCfNYzFANST6nhshbhYcOW7kZ5/83F3jB8MvzEqbZuZQIbQfjKR80rA5lp2qEc2fmdImaM79ML/U
M3OQ7LSJU3LjRhNlbpdESGCzSUnR+A2TpjsyOglEeHSHNKvUnGkfKADNr91QQTL/fGGeOAaz6A0C
GwVb8nrLA1wyyB3LIquedOR34NjpuLiIlfE1BBh/U1izyhmE/TbEdsk2ZbDbmMUW95WqtWt4GIFb
Sk28Hlst36nE/91UB+aqzsg5+GIz7LkAotYsEnkHhUE9swmc+HRJKYvyjBWC+/TGnngXlQJkiIMc
jtVT1lcFF7KK5mw9l1afP6ETny6oVtqigTXR5LAkWHQzf3sc6uSpbNG9jlZvuePUoRPwR+0vDMUO
qmBiRzaC8vlxlPBVpUewrhDRIY1vU93XXSlprB1Eot+pff+x1ftErAVChc0DD0+c49/xUHiTekGn
JemTEMiIXSlvsHv4VXbRCVMZ2FXjWXcNzPy7P/8w325b9MuQEVm2tsPMAE9keNlTq1Wyi29tTp3D
gw0dmsGZw8jH0yZJXY6bLA8q0nRzHM9QUrLIGnQre8oVJUE/jS8r1nDxtldbwVb6Klp/PrUTV3Z8
JWeWFk0c9O7ObvDvN0mhaJNeTRJSyVT6VtD30VxhzOfWckfSTDS8b0ISB6uKQ8FeVZVwpVKNPrNR
f7gOki6Y8f+ktMnRULs8/g1KOw4eeSxea4R8qaGqdalgEH+VClJ4LRq6t075iWDxx3hVjspwJpp8
WFVc23kCXM9YwBSl52/p3RepGpEPSySVyKZL9XcW8SvO9fkaVU+0K2jrAsVd52fe88cpzya+dHBz
9OTGtKyPZBiWROyD8pNfT/m+RGVc2oWYQpjK8vomTnqk9XWbXhplVa9MrAHOvPcPUYg5c3bgwTP6
3KV1POdeTwI6/hX5SfWqxh01dThEOBefOYW+NWO/39U549IuSGGLxUzL//LL6UmS0yCWak9kYmvJ
9jEthmHj19ZFXvhJO4M0hMRVaZX7rtao3WCF+CBVRK7nOU4LcXMVCKb+CNQWmkGeVuiWUowGZbRF
2N/ZVd+LdwBIzIs2V9rLLvO8VYMcpHbkBC1qTsV01hV5v4wxzp+9bCJ7rddp5EqsNsWpyzEKXKA9
0hZ9dqHbNPUhW/GVbnoU5F4OEJt7iMCHMpieFdg19M0m8lQ6OmCwB9Or0DF4uKdsoViZO2nsanEj
6R1YG3wVJN8Wa8wTbdHLJc3WEEOV9A0hQ181aqAdlNDveptuyeI6z1NZtassE6+EVuPXD9Gg7H1N
TZ+HOFShkbFwnTQLkLxOeVqCqjfl7keNGm1DrwlgOm9IhfHMEllAhWkRltHzEGZBys53iDdI3bvv
YvDRGpfDoD5NFfaWwI261IljzNA4iEn6jpMITYzY+oY3Xh1b3Q4NKZrTUuCQ5zRVkIbu6MvhrSII
xtdCJgdr94Oh3uGs3l1JPJN2nyWWcObDotWYpXu05lQkJiT+NKwHRGot839/97NhCEh9XKCBVRBY
o/1to+6xyuLKAoJpRm6UkR5BDjuzDmSltCqn9STxPpii/EmNhoRaVgeBztUN31M3SVPUh8avm59J
EAlfrFbQqv2QyUAjJKWtNDu0quGiEYZmcrJcDI1N13ZQTRLPjJ6RhuuT3ZYoNuysMK2fXdPLP/UE
ba1dQd/w7MkzBm89JH1MI0zfIQIHbgOaLZczRFsWUCJtPU1TFDpSUhfPEH6Eyo1zIb3X+24YN/RC
q9Kqtzx9dAyh0CIWnRdbXyB2ZSMpHxMYF0bMyRc4Y4PmhFWfX3Pl8i8jusFbPGTy6dHyhvFCNsPU
w4a29i/buAFdYmEBqtpiFU+3uKPEAizRQti2vZ4PK6gs0aUvtoPnBpaW5XZoQhpxpbi1vut5C0Ch
qZN4hfmZ+TPx8wnPUBHOIOgsAZMUcuxPWaWK14PWjI/kJ2ENdKJGxIvHznhV4xaBGgHYu83i1Ozo
Actj66JJcv9HXgNtsiOQ1pkDk4Mzdhz0EE+UKrJ1tanutDwtLEesq5y+vaTVnuN+Kj0efq4VK1Sm
AryiMIzuy6TMxUuxGizDndrey/d0W3jJus5q/zXx0l74Ogp0F7uBKPmlG5XNMF4m5YTufaIZ42ko
8gLDVy0WolsU6170Qy88TaCJrGx7lLNSKNR3iuglJnyDyM+jbTt1QxfMfr56ctkHIo0RNGgK+tag
Uiw4eeXnDxHaPMxIYiFW3ciPxZrCOUkJO0+TdkPNHvYG1wEPLtGoF6+G3jTfzG7ir2DbO/Yz3qm+
9xS9XutFXCnryfPqQyoIgYhON5K5GVBD3XOXk/Dg9mdwbDp2HDDSUraiq9Eb1MSGjCH1m7yJS+BV
bdRue6UuGqePq6JbeQKmM47Ywn++SE0xeSXLoB9GNdIitFwyuF06uvRLkmjVs6rUaulQD9AvIK1F
iAFxlgUIhVDbBRIEbYsGlXAA9COmPqFeHaRdMXYKRU3yxtOOcl0m7ls1GoUV+Rn5YECvVbG+KQGQ
4k2Uyzv4SOWdP3RCtsuatIgPnR5Y4XXVKwbt/2QydlJb53sErBle0pEwJc9B4BlXpmfqPGalF/Ai
kxW/sqUiNS6ZoTKthTEjUHmdXl6BzhR+tU1BU/YYCgrMpiH1oC8kkXfZqwBJ9kMu+f6WPmJrKwUc
jhxWe1I7YqPkuDQpPYa/Qz+E2ZWKw0/o1JJXp2sp72AjUH6ENRDlZmrsyiBolS19afDIPNFHfzv1
fDy0+ONqEOb8cDs3h+LZgONAc6JMyW8t84q/WyiLG8f0kw72mxz6d53YpKVdkhl9pJ7saSsJn81x
FQeet2tAjBg2cJnkuZNK+vPlANtGNx0r4lUfy9lKtvgdbmH54YUW8vtAnklxiGVLGTwrdagpm/ni
WNKyXei3fgzUbA8iM7+gigA9gH4mlEJgOnqNbVIYoX+qkzFHSDl5MDwu23YNtOp+Yn/9VbZx1djA
BX26r6HjWEDMxvCHV5tgzhASWwWmPNMQbsxW8r8NU0U/gdyZtU5gaiTZUbyEi3+WNOplK4KwtKtq
ClW3JEdRzHCwQOMmrujiWm9Hil8NNNTQhnvFtcGDx+VzQ5Wne7p7LNrQvbL5OkKK/mXWmfKDIA69
Kld89VscjeXPomw4l+lCGPFkFSPIN2NVGE+83KlwisYY2O3yIL4XilBKXQ4WrUy7cAMOLlXn1t+A
WXJ+byRppYQVUFQ8r4fC1oLQCGxSBElns6lIoZt1PclVCdqCM0VJLq4aRH6jbbRWAiE1pbaMvZ2p
bHKf25hTVqL3IOd6nVE1EaIHVODaw6g3ZU52og7lVQO96JF8m2+68mDF1/2Q8iRwz5AOlSI0B/Bt
8pcoy3SIAiF/C85IezD1rPEdKRfCn8QMNXVqC9yArSjkDjaGN6lXQtoDQvDGEe4TZ0jSKo1ZADZk
qha5CwBDpDS83NjqIwUJV/XEiN1OEfF5yhK9Me2+DdV1nBTczzMcpyV7LFLxUQ0T6yvF4DRAgFW2
GkevyNg2SqCxLxSS/CuIsN9yKjyLnvNwaHDaYS1eqE0ytSCTchEAypBjzwrLanis6i7oOUHnZbTO
szGGthmDooJz0YL5yuJQueVQB1ussHT/uz6OQr9L+r7NHDXHcBX7XytR7QJ+QTpLswtuYb3Pl1Vn
E3AyfIzaH2UmpM9lKEz+FkqYuInGELAjovVxr3RpqAO8g+tjy2nSfNVUv/lRADG5sXopKLet2qq+
G9Hec69mZnFHY1Rxk6UBrbasX86CCRfudebJuFQh74+vdVN41kulyag/pATTfhDaiMafEP+9JhpM
aTVIWOq6fi5Zw44c9ATVAezuBWcSkcRZ2IUvMPtSYFwkTP2N18pZBN2wUJUHArcaAfKaZIAUFBC4
djZKdmOQrZ7tIMZJ3dRjTKmjT9qeeKGHymsWN4l8nfiKdxk2Yk9JgPjd2jWqsgcCOhvMUEcqZMEm
lu4werFw1AbO9EDOQ8RX2zSzeCOBL0lsKoye+SUj1vYOhJJ+fOw58be2MgDU2LQ1yKA1ady6pdJC
NXAzTCqbfT8C2+gBWDYbjhp8TXgE5uPeiibR+6GSe5p2mOQV+c9M1IHxiVM5tevW9PWnyhQiCOjD
FNwpaikDMeprLdm23P2+UXMFPTzQ4y7sdWCjX4PEMsiz4ddii8HY6a5qDvkPK5QSaGeQy/oVjAsZ
DU1u8jcCrkAOlaIovR2kMeivEq8qtF+8v1Z8jD36lwBthqK4L4kz/qqxKjk5BEQN8M1YCN+lZdWn
W0GL0mqvJEPgr/sibvSvBfTWAwBu/R5HwlZZU/aXfgGGGCtXT/0mxl9TIMWW9iiM1nWrtLE7JLla
UD5qywmNmtJeWAkOiiuvh6EWwelsZiBL0boiyajQRcXX5PS75yr5NEsoHzuJrlSaHcVuuJSlZDJu
RrWLh00+ydXgGqHZ+47JFyy6FKpwmMI8ZGwdpYn71zYaDawaLRNfTckTit2YVhwgprAVr31Rag69
YQXA9NQ0fVYafWTHGMs4XqtjEmPc22XhZZSRzHQlj4scIn7ITGujI63qeG2OfIhcpnhDv27PQd00
6q9dE/TljlsMWB+mnb4UhWhccZQQhLWAeB4zz6oxsADKpFB2NKLRjaYBpNyAteuMVe03Ok6UcVW/
clEW76H4NE/EaSFf5yK6CkvFU4DWIl3exZKgjk6XdMo3wROmmufOXWJdMbVDxF2VsDEGseeaXWXU
Nv9ifTuIUcmVIy2FYgP0prrSq1Ic1oPEhc1VUnnEyNuLRe+iiKXikNKeYThi7ycNCvxJlldSlKSX
SUojvi2WuvxzCEr28M4AVuR4XSmt/FqgmT2H2L1W/UlUcdDowuyRE1i0Moc6d1CTwR8uNHQckJMA
gDmWX7KzyeM4G9BVk+/UXQrQPJDj2vXLNK9olLCU0umgrHGr0GN/9kVPpxBUIwyHDTq3vtqItSzi
TgD351DkRJ44rCTxEE+SfJNabak5auVHqd3OBU4uO6Kgu0ndRj8GTRy+i9IYZ+BdB1p486q2Kjev
BWMA0iZonqN1s4pTphpwaHX+YOchBSW+LLV/jmtZ/YWjgXU3ar0U7TAXAZaHk3rEZS71votlO12n
kaBCO21E7akDUqmCfRXMfE3MHejJjFKpuSoqT6uu5GKYnjWvzKt9NfZgv71uhjXDzuU6zq7zq1cq
TCi70SpEp0lnwp9sjuqXJBsihVnRyb3q63GEfK6Nk27LYIGtgwlta3K7tux7t+/79CppUcmiUu/Z
/SS6jwYnzKI83OpGFnwXOLD/NDx/ahywnyIacyBXfPqKQI0wktPgFVBuqtw3A9UD5EZ1f0nj7Nht
PYuixoZM6PCrhPvG8TQbtJ+Q0azCxW4REH6h+xZE9Jm3FWEeKnv3CUC0wMkLalOELmD9PFsunEw2
rJ7yKDYDritymFF9iIcXCxg5LK/IGrNVK7TqNfdFY+R+TGqCzUc17tGom0gaZNkHNURytHGoO4IB
ypFbQM8VvOgKQqgh7AASpFAYgVVK+0pKR99NlI58uyIE7UPYzwxHVU8N5MhenK6ViJLzXJKhyIIM
EPmVr4WVo6nQc7aC1GXKSu6p1KJgToE4QtcLb+qimp8BnppfhyGkdMKu2D4NQT9eUT7ur8MoHb2d
Cjmg5NRVCFeASfzRUZW8e0QA1FFrGYb8UozHFBQbLdn0pQyK8twFYe3tLazGD8lo1Pq2TI3yFbMl
MIYy6k3BbicV6xCrT/N7UIzVRaCQl7JzHWKYnZRJ9QV2b4swtmlGMpmYC9bbRItq7RochwH7s89T
ruK0E2w7eeD4SzFXvUB/BhfVUyDvYzs/QnVUWzG6HCdJfRoqw0AkEEvsn0CqAtWRA26RtjFodW+3
etc8TlMOKSA3jJSrZBCaFwNYD+9CVlTSHi3HKhGXe72+nz0PHiZg7QdLKfoAs11cBlwtMoxrL1D1
qygsppe0FhrV4d8qfwVJrL/0JYdn2+J5/QBrWMPDDQ35CTVpLDNkMES4rSTKd7J4/pe4g//E5TyU
OxwUtaoGQ2cVNyWkWURduUBwKWhKNwg90L1XjagO4j3lzVEFcQyRknxG6xFHCnZlDgV1dtDpagZp
iENAvVH0qvleDVH46/O0+IccEl0XMplJuv/pavkAQUijtAklpcteUjPi4f6YvOvR/EXRjuTlOYOJ
ZamGXp2jseZU7bt8lSd1tUaGOXsZxi+T9a0oHJAJn09nmW1eDrHIcI95HaWkobIXncKcLUi3AlVB
obmJq+5R5bqRtU9WcKZ5YyEBmO2AjuelH8+riNksMp9BCep26/9KU3MNRncy77OcTEDGlpbt8uhn
HN5JoP/+zIwpDr6V19DzzOZreGgtSgqNRswaTFw7aru2803ogCZb+a5wLkc6l0f+SDZ+HGfRZgEe
sOtbf4x+wHF3s7W/91fl7olTpXtOZiPNz+uzoRbrpKR3JVFChqLpmUnpDiciW3RD57l0t72t2Prq
3NJcdMP//g7nUtSMJ5l7Oo/foVGS/k5H1qYZbeHBarmtP9WP/oN1y31yF+RXoOzP9Xa96VD+mOjH
hbN4pjSTQT5IWz6+p/Aq3Me35k6/oQBvcDY64GaCkV3ymp5pQDg76iJtLGWFJRoGo5K+uBzhRD/n
X9TL5rt+y5GkkJyw3RSG22z+zDr9ONdFvS9TzMJXBUZNFARuk/YMj3YvCJU9VBCutZU+4pBed2d6
VuZ/9bMnPMeLdyEn1kHVeU3PXCEqGgYf5FfQUgnfaQOX2VPP1PeOV+5ykiTlj4fLJ1owY49J6oPs
JknqjOIvwYiBnwZnAt3nE6Mr5HikXiCXK3fE7UHorqnaMZLi6GZHNgGoXbOWrfvP39+yjnYc5Ngx
jgcsMnwXaqyPXoqYthOeZhbefD7C59vDhwY8LSt8Adxw9kIq256lo8JzP5wZ4+R2RwMc3en0itGQ
ezwL+l806upS9pLt6o3qGhth9+cMbn5fA++GWDyoYaq1xhzk7AXpxqpKXwLpbNyY48KHVf1uiEXc
QL0rQRdjFiScONlmMlEy+Vq61WraW7f+zeQEf+XrfTfiIiRrCNVrLDayl8BsN2q4KVvy/Bs1zzaJ
v82Eb4glz3xKJ9fbuxEXO7lcjXVlxIyoo97zqrVfn+uxOPmxvhthEfIp13AGp1rwIgriWhXUnQ6J
3fP2cX0u4s6f/WfvaxFxPQT3odGO2QsCph1N2M5oVNwiEretLoHmO6JUr6PstZLOYtROhgmaIuE9
zU372mK9UxubCja97MX4Qu/UPv0a7nNMVex4o34hExq70SXWE1/Gw2ifOzGcPIq9G3rxHVAHHfVQ
NrOXznpqhwfyLn5fuabyIvpXQhJsVOXHX4gf7wZcfBVoCTJlrAx2U744q/kKT8OB1H5mXX7oI3kL
hO+GWXwKE/0TRgrUjxAire9ubkDfu4C+zgxzcvm/G2Wx/JFFBUpLjvolNTBw4RYZhuvPH9e5pbFY
/vKoCqhWeFwFzOpmRUZWmtEwzsBB8pyk8WTYfTebxQcgqDHOZhJj5aZjrLUfxg+Q5emZRyZ9GMWc
xYO01dB3jDOdvngz5ZT7qjwN0ousD/0NfZaAojt8HSY9mtwxmNvZy8a/pP6v4HKWJQ534fhnhDuH
2w4qMpGoTgc7tXTVrXKhcyRaUmnGLswzP1T+EL8tEGyaOjcB0ZECweB4F1LkthDjuvR+0qRNoxHp
nCF2DPzlAodCUhi6TalwCZvTdHbRRtBmkP1gU9QptXErDZYCRFqbsgtr9KafMWIcWpl6pW9szjtN
saexysAdybQoWLVCQHlm7vqxO3kykd0rULk9GWXp23L6U06Y/01f7eI1+9JUr6/N5VPxf468jf/v
8R/r3/7sv+buU/N09IdV1lAYvG1fq/HutW6T5l+mj/P/87/7H//2+vav3I/F6z///py3WTP/a7R5
ZkcGsahk+TjOmR3/5iz7t/+1pqHx+fV/n/gX/mUxi+vxLGzkndGNxv8SlP+w2KaxEFAKrX8sYWWW
s/3LYtv8B737JOCBT9K6Jc70gTpvm+Cff5ewmMX22IS3hFSEfkHzz1hgHh/DNBopkJOhbAHaiypD
W96E4iGumwGhCG2UkozgkkbYQJnElYI3xLkP4Xhj/G2seVeidR/1HpLYxYegTZY0RJbiRvXUb416
lVb4GMpzogdjHcfvScJlHXqPik5BF1vDYByStVnxS+gtVDfNrxCK9raJJ8s11QYrKIDxkJUPRixq
Z+LlWxf9H7v424+dVVQo39DhyB+RribVxo6X55Ib/OrHE6WfzkwOphlc5lZvDyRubHr+H/TZydYo
t6I4Zpto8AI7rU3R1rAScooWsw4+bnIB5b1RhQZ1VYHkXkmWSqMkLQPPchGg0PoSK2t6v5qNHxh7
RB306QoFnrd9ZrrRldxQDcXLcYUjZOn0E/8Q6H+g3HK0N8XootJp7g5DjmveHa0/w4aejXuz9Paa
l//eFvunvvz/HyzP57zPfw4C/9XWTfWUhK/vP/z5r/z21YOQ+ccMp0Y0jYgCpQ97wm8fPYqNfxAK
+LahKZB9mNfd79+8wN+h/olimB0NfhOf978/ekFV/gEukYiAGgOp7Rwr/hUDb35btoTP/9hwfHwa
gMhKdyn7EVL4mYlMQ+bxl4g3kdFYQU/3yTVGE6SswsHpv+eFm52jnB2fCz+OtNj8JprNYkPr5ENs
SvTdrvxwTyV2zqRfVeWFoJ7ruZ3PMX98th/HW5xzBmnySScxXmNc26W5AwIIle5MJDs1CDIkGbQr
0Ct4y8ePr1BpDRLKUTqIaFOi5IecPldStAlopHy3qH5/b3/L2vRmJlvU//z7cXT+bTZsDdDDiJrs
A4vZpMSMYex8+ZDV5q4McRWjkhEX7p8eZUYG0gqJ6oA9ZXFeSzpYlHmaqweajvp7svn0+dEt4uKJ
d46FNi+sxethKLjAyoyFYQc7fnJYH0SZj/jgUPYyh0MjmdxBDbzLzyd04v1A/QafLilA5EjyHY/S
5XIxE33UQ9aXoUtB5r71KQJwtisu6WY9lwd6O8EtZ8XJjhQDGVkVAtpiPAQ9lA5M9QCEny4ZgfLN
Q97nNFgNyLVpn6JJG66/VuFhY/aduI9jv3rCR2SI2V6sWlv5PQRrW1DR+dAYSBtOG/VUyyStEXCq
pAx4jxPl5ISKGP0KqKeHbpjJ3aNPgaK96cbe2uJRGcP6GviPZxbhQrf5tgqNuZWclcipnqh2PL22
7kWKsK1Kb69Il69UXqm4Xri0MKtbcTKcAXu2VG1xkm6mfVLTDFlWpnKmAXZxE3v7FfDNiKfI3mjE
XR6jaUQsdaAZ6kFWBCh2A4wdLIsi3PnseozWgojtH2eGzBJ3QXWWxn/qIUAH4xOBjK+DbJwD3bvc
opobotcoVMtU3FMcJObjbSbd1bgyrdSmgZUYqS7YdAiCerSL4ZNfa8agnxHZnPgVgI45S7IToIEB
RXT8KxpTnks4rXaQpbj8rreZt+WA+Nh1UbwNZblfjYkYX7bj1G6EssEj1aMJvB6Sc6mGD98xexpb
GMcuFj0sOHa+90+jUKwaeUwuXOjxqG9Gyxi+TFp/lhR8fGLknTMMJ1xCE5KREypdxPNKDY/zosIV
3Jv2g1G80H2M/EwXMcsJ6BiSzIjlFl76Xz6PIadmCLyaTZIwwgl+8aQp6MZ95U/ChTlXdhO7188k
MD4EqXlufwywJH6Nk0/Tl9wLF7J8m477joZtaydqZ0LhHHqOQhNSVGWWFlHxgzu3TIHmiSG1Vm3R
aNwpEh0Q2hdVqNZhJdO+gTf51p/rvZ8/uRMTOxpysTZqs0IZFxvWhXGdlI+S/GDGD7Xy8PkgH3bG
xbwW6Z8+DvwOv0Trwhd/9KgrpV2f3H4+xIl5cHiTkdmi8GDTWuzyqPTrmIaL4CAIVNl804H3jtDs
tlO69ecjnVhrRyMtLkY9IAFJnoLg0EreOtfMTRsO3z4f4sQ6mE+is5EI1z3Er8cfbGlSgwchFBxo
jwo23VTuTFyQV5iGX8ReMV7WAX2snw95alZs9nh9QAcEObeYVZfQzFbijHvo/WpTjv1jpRs3/7Mh
Fkutq/yxxOAoOFRjhcbAoFmg0M4dKT8cYRH/Ye+BqBHKHOfvxSASrnpVgbPegQ/VQ7BvCpuR7bxh
GWTWhVl+aUzF/Xxep5bezKCEAQErEpj18dtqRUiUwPmCgy9fir48rzqhvw3PZupOvqI/xlkucamw
IFxofXDQ42qj9lI3d0Sdu/d/uGzMz49zJTwUdIYfnC0Q4VaIhBhEutazVY6Dxphcd9G4MbHNpHL+
+aM7+bbejbZY6CneslOIye0h9dMNia+9VIkvaTDaOYkHL5Lsqi4crTfOBL2lv8S8VR3NcnEGlEZ8
JGOPcavgTiybTW219H7sCyQEsvy9K0c39jVbkrBRa1snjS+C5NUPtmmNAl3AUuAyDZ/7jj4Cv7mE
LYQT5irSZ+/leFMr2mbAjTPDQFuC71eNfyHSvX9D8xt8d7ZpRKM000QMDrTKrCXOFDxCd6D5WUuf
Pn87p8LQ+5EWC7vXGr3VRtZC0N7Sn3+F8+6LX33zw0C2BcxvPx9tSbf/7aWA5IVSjxwUS4rjiXXo
mnpjUoJDh4hjMrd1/suqf0h0EU9j+6h05r3PhXQovwuRm2q2l9xGmNsGeKDnk+G22T7qbvVodBTD
s01j7WM+/fkvPLGNGdgt/fsHLp68F7WBWJkWkT9PrDUCi+mqHd4Sw+O5bfnUt26SiIabRW7hA8wm
FAey8q0UHJI8qVwaGHW7VdV09/mETkWu96MsnjjNxIHXaAOfQfhUU/DqBaBZ6n62Pf58oJPTmYFA
HD65ECzP41FSa3hY873FiNyK3CXffWaEU+/mDTn0NgI5k+PFE4rR1FcdU2kEvDAtFPfV7V85x+DI
ps/UKChDdLAfD9LmzThVkFoOnnSLf/0WUgLylGL7+cM6ORV0+cC8KN4CvjseJQ+LTCkajxDM0he6
r/DD+uLM3eTkGDhokBMBrwgL5ngMWc9FPYz0AHDmpTcpTlxvIq08szF+vAARZkmV/3uUxfNSlIkZ
lkF4oOYuQm5QZbfWfWhMHunRMJIvdaX4XoS9U/vao1ajc/AVers/f5ynotj7H7FY5IOGQAA+bHDA
ihYGQ6JCIRgwJAjHQaM7FKFv3p9L0pwcE4I5jaakGiC/HD9eLxzFMgZ6etihbkNtSHfipDqqfH2O
CnDyC343kHw8kDbomFTSzH5ocQIRlCeNvBCb1DT2Z57iuYEWR/hovrV0A6iB3PrSdAWNra2jKXsT
C/jPX9fJlQkBHp4Wd1WuhsczYm+zKJcJwSETHvzIWFXjgxCeOwCcnM2MD6edihf0Vq58t4eiMgJj
IEThIZJ/Gf4EbeDKggEIbu7Mprbo6Hq7FFOyIUkMsoHryVuD4ruRhjbDc6UOw0OnIO3GlN5MN2V/
mf1EEWhn2XZwEA1RIhFxEZ8FKmde24mniacU1RuqWjOoZLE+4j6JQoPW1ENkPTTKQ8D961wo+Zjr
0aAWvBtjsTTkSmxo+mYMXRU2nIKNvT6Gq2LdjMkWE7qNkLwIpnxmmagsg8VVGdDHrDIhxULWYRFa
WkPuOaj6IY3u/W0EFAjgZfDn9xSyCaxsGXCxRirreCl6mOkKdZaGB6/VKN9gBhbDoCjPLJGTM3k3
yiJWtLoQNQMVvEPgJXZr4PdMlu7zb+rUEGShQHnMOA/2ruOJ5GUXDKLVhAeqzG1Gw06nnxnhxAfF
RZXsOrVOiMxLVrnVBQldtnV4qMSvoXzZD/ldIF8qYnImsXhqPRMaILKZIMT5go9nEiqQrpJSYz3r
r2p6J/QPDf3nnz+tE5cSii1/jLH4ZvKa6keUqJg5BVO792NkKKiSig0p/X1aIA+w6vhWNMvbPorP
Xb/OzW/xLTWTWAotsLtDbd5Y3ddIAzvx6/PpLfpp30LS0fwWq2ECNTEMtR4ehIta0jcaIkl76mzP
x9X4NUUya0gbFUtprl5Geu7hnloo7x/u/ADexUMkZn0b9Ep4iME0IOkotW9hisAwfv58lifH4fiM
UYLClJfGNGrRmlCnNA5R3/Xhqe9Wankvind/YRAKPfiIcsKgSn48mXxQ9QiQc3BQjK0a0+AtGRfJ
uSVxcibvBlk8MVwKBYr8BhsiBKWVVod3eiXPgrJYccJBNf/Cl4yHHWcX9l4Z48njORmxKqDFJ7Aa
+NLXPmavzT4pMzeUzy2FE4ckKgQWcMXZfACA1vFIg6rChcJ061BhDcGJGgNrRw9bV8XDDNetz1/V
qY34aLRF5JBGusjbiNGmyjWwOq/sKrmVgNSrdlBftEipiuGhzwm/xgoCLTI69cyTPRlXqKKJChcI
VB2LuAIxE9tIVNGHwSdfIFM8cdoRBWEldnQ1YSmBUEeZ3GqMgR94RX1msZ4MLe+GX4QWq5SlRpof
twA3pA1xohcezqZhF4KL34LLjPN5izAqBjDHL3XCDF4Q22oO0Og7hesStkM4XEbp95Dtzaq+GQ9S
vuNU5FJPO3OpOZG7AtIJuAqnFio/S4ZSK+okxYI2PHxFbGIHYU4HLkKz+AI24Vr5f6Sd2W7cyNKt
n4gA5+G2WINUKtmWbcnDDSHbMud55tOfj97/bleleIpobaDRaHQBCmZmZGZkxIq1rDe80y7MzRv3
7CjLI5pvkwpz8pBsDOshqV6m6Om62y4t2vmQhMcLsPzBUgdsFN0xR+ugfRiNlVlb2obnJoSshi0F
QVl2s4mtrt5n6q6UbuzxpVZW3H8xTkTJltVx2PTgYi7nC/2uTrNH/L8OWpeQeJP7HyF/3kat9KsN
ipOcTZ6bdbdNHL+7PovLpmeaKTTE5ghIME3Xu6bk85UO8FS7NSe4bxz0q7a0PdsHSwao7XtldSC/
p5zA0vcHM039lXlevHd511AJ/KO+ZwsTHUkJWrUKIpG1+pCbY76P23I7ddovWInuNRZAg5d5ThvC
L7NLpEPX34ZIHVyfikWHOvsIIacnN1Xl0ycfnkrl3oGDSK4fVotli/tQp+UJBB0vHzFRbRt13CVN
TgBVKbGbeY55a5g+7ZvJZNzGRUtf6zjeyUah/7w+uEVXnvnT4FuHdl2EEpiIJeddguGmSOSj0umH
SEERw87Mbmv5hr0Ny2FcyaEtLyuM6zxC/rTQCcd6SxtslLQlx7oh3bflY9zdqNoub5q9Im0d8pGt
/eTF+o6G/R1ZpV337fqgl4L7mVwRhO0c3os0+/TzenRbzq8UKGGsRt9SnlrZuotOc2ZCcBo7Ck2z
6nmiyPnTVJTuJN9rZrm5Po5Fr/lrREx7VUEgq1aAESktvhKdRvGnwWoB6IUPXfgzSVZ8Zd7y4gMS
55yVeuf3qxh9wEukV7RUM6b0OI0jrclHss1BunLrLrokBJuaDCgDel7h5IHEAGifiUsO9rgBxuVa
BuLH2VYJ1/fd4pCAP0JBS1bjVR+QkkTVmAzYgozDDSEaaPLfhToCTFw7yhYdAlE5GVoOsid/gq2z
q8/pkwJOMo5ymIYgD/gVjHu13dvG3czRe+vYhUuxLWyyjW66HhGWmXX7fvx13WHWPmL+/ewjsoaO
pFBh40XRc1CFbhMep/DHdRuLTjlrgpAEAID3R1/2zAadqoEMhCM8OYRnhn0zoEYelB/8YG8VexDe
160tj+ivNcFZfC+ejLLinW4EwCSqbQpdYRE8XDeyeF6cDUkMKTI9icOEtWtUSAS9737xpp18ZkG4
6KAlLuK8ZtKy1m3Mj37qIXcy7ZNucFGCg+zh+oBEkd+5cAQR799pE46nmS+5GiCrP3WR56rD+ziG
oLl+n4e3cymoDY/FkMcbQ/4YGenB0NptkNOvj0fGa5CflbkVDxVaKfoI7iVyOUnkRtaD5601nyy6
CDypwGwAWJGXunT6aZKcwEpGTsmw/V231nQ7mcbXbNDylZhp8TA5MyTsrrKn+T8xmdQhflZohEoy
QuqULqyuXjn41ywJXq94lQ5GDkvZZNyUan6kdAPMYZvlz9cdZXF1zoYkeL6dQWqhNT0HxgRJdGi+
QDix5vtr6yP4/qjDpFC12JisxzTQdln9Q4nT3fWBrBkRHB6MsAV5Am5msyix9xvEwWoQt7wqBu0w
dKjxnhPWX0ZRM9UHHC1VkkOfTRsp/T3Kw6kJVxxteTB/DQnLr/lZ4Og+M2aV5l2qvdijvZMqe8XJ
Fu/hWVcT6KwO4a12uW+KprfyUSX4HnzDAsWlwayhKvlM5L6rklC5s31lrd10eWR/bQp7NYf/Gk5J
bLbds6yMOzyuGNZa8hdvKFCOQJxnIRLxQICJKOBlP/GqyH/HCQ343Y0evnQyfRn7IZNv/73nGSoX
PtB3E6FSwSuyJmppYXLI9QeZfChzSd8WXtQf6jhPVkwJPWP/SSVQQIRFlfQdLZJCxqaGna/VwUQC
SUKfylEg6iVtmOxqeJPy4uA0+/kR2cf1Lu7GrTU9GFb7qWn1Yy03bizJ8WZqxsP18S/tCrrD0M0g
9IE5WdjeKlSXTh7zTUg7bQnllOw34pKbVbKMpaMKViJgRRRPwTMKm6KPxqJBlSo6Jf7H0f9NEez6
OJa85vzvC0dhFHhknqQ0OtEmbKfmBo7FTex/KWDQqrggs3h73d7iCxxsN/BM6HypFAgGg9jQy6mZ
B+T05b4qY30/xZBewZdn3fiFChto4vhuacbOBlX69OuIpu/KRyztxxnfBjSMtCN6b5dngGbFTW6Y
DFrxn1SECSiFSebT9YEuLRzqboozd5JwzMy/nwWMcTa1zaTm0SlL0sea1/4GeFjxhsOMI5kmNEe1
ZLDFl0bKsBzHfMyiU1lnUDPIQefKoIG2XQE9b9FxWTvmsBJlLXkMJVmTSIuMuiMW3MgLV6Ocj9Fp
lO/9+hEGfDfOvyle6qbp/Yj45PV5nNdCfJ5ZM3Kbri6ausSuDSisqFEEbXSyI4ibtY3afovUmyGD
5tqDee0D788V71i0iI4DHPRASHmqXU5qrslhAuV3dOrqHTFPbme8W8bGzXWflKm18cvha2nY++vj
FAiu51MOimg6H+g4oJZJUevSbG0UaREMPoWKn9ZeT7ZleqckbvvDeyFDMyiw1Z7K8YBeDp0IXXyc
zNoNgLf4q+n4157Lh/Cmg5QdiBNY6ssP6QETJoVfQsI0nlp5q6yJOS6khjFAewx9/SrPblENaAxk
mEtVcJJxz5OjCbfTjVR5H8yxBEn92A8vI7LQ8Hq6muS9G9t/JyL1fxNNZRLlYcqHmtiSUBaWOQaI
bJy4a2DihAicinwHF2Gza/Rv1BVXPPh1xEELGHEE5/fcQ2kImzSxiqyimyg4lVbthjClF4Pb9T8T
cx+k0cq1tGQLWVdAQ1TD597Vy7WDBTENch8YiNYVOzX9NH2WrAkoNOyv/zp/iICkAjIUWBoAKBEC
5bSBFcQ5AYCk/44jgqjkCD3vylnzeiuilsjpCWBC5agRzze48aRwSkkFNSHlkfSxHCLXeR7NZyl7
Ub84/cqL+PXRNpubtSK51ee68uXsVak6GPVIzSLvE6oi0lbzvujeXo1v7dwhoPq1suVV/t7l2XZp
b/797I6QQKSEWc0zH5rdfeEpblcYt0lgHWyle9LADfvD76n5DmFdiJL6jxXrs99dsy74ZRXYQ2+P
pE2kQLqxYM7LJ2/vWcWxDo9R7N078N7WhX3j9VDVyPm26AyXN8DK7lgICJiEuUA0y17orPLlJNCg
Y+fGnFkxZ7LYRnV1+fsYPY1JeKhhA9O0b2Pr01a/dne+DgLYlChlkZmey8Ji+5eXQqbu5AnHnBlv
bHTuKeFQ515z4YWkBDB6wI5zQwL5RdGHSdeGxpiAdp/GX/IhkLdFgN6qHriof23GdPNo3JqHqYOh
BUGGlWLnwnHAMUvyHeV4KnF/7pwzB5sPiHL0Q7JW1k8F0ogk+lxVL070IYp+rnjTfLII3nRhSoip
bKvVbbSrqCf0z9H4khvvwhSCLv+jBQeNefTsfZ5/WbG5sH/ObYpZFngYlIJiCvs1hhDjXWDchPld
5B2GH031MTD0Df/oDhm0w4rhpcFSQiLrQtKTR7ZwRfpexXQPbJ0gOendi1w+xy815E5+3Lp281m3
fagV1x77r58coBNp/WUp6ZDkMXC5URDuqNCm4X08VLs5sevZDg25k6tmK8fgQon80pIQu9pxPan+
nEdLobOmi1Gqv2SVuuPJpTn0zLq5lMBldRcUwQdVTQ+B89Ebh38N8OEbZpwSnSjs0z/HxpnrDrU3
RfI8WqhzFbeSkELxLAAiphbl7spyLh0FvEmIwIBX4FHCzI5ePQWpMoa00uZwcDY3SfHeTynl3pS6
Hm90+0nR6a61vK2lp+iTQXeJfmkQTbtK9R6vf8zClce4/36LMPem2kVam1OXy0gZFpkDQ/xzDBUR
OsebCb45+DPhL165C9YmYP79bLId2rLm5zxnsBI/OoW97TNrb/cvbxga8i30ZQGj49VyaaUuTIMm
EoftOik3lX3QWmfbNObW1quXyN5OuuZGrXxz3ehCNMvTiPIOnV8zf6bwgM6zrjXlQCH3ktAm0RU6
VA6a1q7cYkt789yKcImpUIfaJRQPJ1VKDk2g3rTlg9aTeFjDASwaUji46Uymej6TnpyvFFykXeu1
Eu5BIm0HnK845Ib1W2cD7pXat1eivMXZI+ugz28BBLyFiKiZDLsvc50uKmiF6+kBme7t9fVZHNDc
eUh4bNDxIbhe3NYgKSXO8BSRD824V2T0zPzjanZxKc5Q52rYfw0JM9eOUjahu0Cwhd4RTL27MlDd
aOhuqRJslbozUZId9hD1/CTt8O1/G6TgHoNm+FUz38PmdBNN+zL5UOTRRvHXiK8Wl4t3FSkp6sC6
IdixC3oFPYPOGeIpl2YdLZ1210eyECLTvUEn4vx4MnnUXPqfllR9QqsInQ9qtqVI6hEpm8rXpAn3
BeVma1i5auflF8MKukUU1o1/WeJjXEvKmP9N50DU7Eb0NiaIZFb27poJwTFGOF8i2jjD09h8jLph
W/vJRh3/NfuEAcPA2UCEpdGMTFalnE6A/jeCNtCHPtDOMRXP15dn/ivXpksITAqCXRgHGMugVigu
lbtyuIuHd0PUukW04gqLO/dsRIIrpE5GQRhY+akt6ns7Go958DKUX9So+nh9UIuG4FEhywpmCJa8
S59D76lTGpndU8pIeJRPyqjd1/Dr+9VKILDoCWeGhAsKGFeFQi/PzRomtM2ozC9Ax/juZaWxcist
rhP9qcCgnLlTdN7IZxdulRaKk8WsE7wA7qgdY6qEn5uIspqeB7+vT9/ilj2zNY/6zJYCcHSYInAh
ll5P7/vMkw/paL9vLOWlqq3wkKXjD1Oe8pWdu7hqsN7YnEfkWsXMtVKrqR60gBAsucl3lk+vSJ55
nzIdfSbItYeVXbx49DmkIyB6njE/wijrSR710sBcYpFrNfKYy54WvhWfX/IQMteoc8MDoPIfl3OJ
9lxhFUXyH6gfe7jRHtZP8TUjwsYKYzvt7BllEyvHxqjogb038zV+kKX5mhsnyPSRwiEwuhyJV5Rg
8x1yHej5lp+UDiJ6Q0I+6brvLdRu0Ew5MyMsS+S3egP5Nbeu4+Q3WVRqYO2S7wnCB/skcSJQxcq4
9aup3Q1Oa+48NZa3nScF28w0zR3kfylSL6aGpFXoEPxO/hHqmNXWlTmOEc/N88+cnflsjwy+av4H
BFSpbm4ihVU3u8GHqEIzbmz92Hp3mhO7vPaa1RzX8moD2tJ0eOZwrEvTSuklDlrOLMSORmt73GeP
19dg6awhU/ePAWFsmgGRTTiRZSLguQNiaO8qPdtZRpeS3gne61O4svMXQ605PkXDFBI6opHLIfUj
JTt/JBo2isLZwW+Yb9NezjdS1se7WK0QFmp9uNFsHnVFkxffKiNfyzIvTisnAREf6u6cCpffkES9
2SIDx+2kfKd30omqTRD/uD6zSycr2XraMwEZz3q1lzYyHyYQ1YspAlpbWT2WWr2VePln30Es+PVK
efxP9vGVj55ZE2ZVcXJTzjTOnlCV95bnyuNIpDw+UATadU2xl6rvyJESlLU7W61vrw918bhAmVUj
Gwu3wR/F9LMN4ihhEWQ6ZxKqR5XtDm85vlmrf/6+MDivgwpTlvj7g5duFWSxpnAtOJ6PzVfzd2ZC
8AhpmKTRQiD0pJf9PlbDvarc1WN7E8mfc+3JgK5wLXhd3HlnFuffzyatMfpI0iYGFek/kwGxWSeI
tzA+besxeImU/fUlWvT4M2vC3ZTKkmr3E94YAV6eyur9fGm0fvWGxAx3um7CDAERjiyulGJ3cvSn
eyF+LqMfUXR8S0cItwZJYRNtckjzRJYdLoa4rUaOrCnYUoL7DJ9iWX9GAvT6jC1uKV5KAMLnNDCB
w+UCtcAokkAm0ZVE7V2DEESUfp5MALuNuUksfWNrPXQKASkKCPfHFP3M6x+wtGQk8qjewg5P/U9Y
MsUs9TDvec0b6u8EpBNFlBbT140snFL8dZaKqIW6mngaa1oayhkaeqeqo6SmITbZHpIIHstc2uZB
vumzlbNiYaNhkLcaaBRuADFIAjYyWvCQRycgcG7kRe91mRtVhUZwdJ4MIzy28rGx1sq28/YVtjdI
V7ryZ2ZUqOqEw7iSzKpszTI6VQ65O9OUPtdhfN9IpbfNZCv59yvHYQWkHUAovCUiK2qux0OiD/Ef
XEZCibJQ7nt7JQ+7cHxc2FAvvdNADtH2vSg6NRQoRx3Wc6hWg+G+b5+q0N6+wUvmOgVsaRRDxCql
1xMqan4XnfTpTx0/bTaloQd71ZOTfS73z2g35rzvzZfrdhe2AHjav3aFZWt0O5lsqYhOUuPq/r1s
P9drhCJLJhgWGuMzhdKrl0jOG0t2kj46Ob1973vNHRnzbliBQi9ckLwI4DyjA4BUoyyMoza7VnZQ
JD1ZKiidF5SHVjxuyb9pLqDh1Znx4+K5Oyi1QYOkFZ3mKBGKhnBvgsDMvI/X12PJ6c7NCLdkrSH0
mNLOeAoT6GuSvWrfqjdhlW716Ot1S0vn0rkl4XYk7VZq1ciArHEvdVW2SWT562CUFPuUTWbvEu3f
tzTqsLf9nULhuM10qgiyrEcnzXk2rHsz3HUlKshrTOprA5vPx7Nr37HGpiZajE6+cqv3MCdJ+WlO
9sRPcVltkqJaOW8X/fvvsMRSSdRpRmN5Gv49UaW1vNqtZ47HNv19fcGWrkvmj0IijUuk40Qg3hQb
Tpwho3bqMhBaVvoNrcZbua/eRXnzs+z2nfxSvRgBKcEpl9eIXRZnFWQDGFTo0AAdXM5q5XWVV2sS
SDUbkF9dZFtTyWjDhxO+sGhWm+Bw+nl9wGsmtUuTEG15U59isleU90lLLJJBzhjB5FHXt3pS7AI/
f8OZP+M3/jtK4RiBrzMrOjWOT7EZuUVg+vsq1fJN3ivSpgqSm7Tv4hWTi+5DNDc/1OGyEeuKxQRh
bDWDiNVk11Jmj0hP1uZKIWHRCD3Yc3MUPb4iN9og1QWNKpRh9PYZzCY6e6tly8XV4tk59z/NTODz
72fbLimCCFJcXnxhr7rxSHOZ/MMreHUCa1Rv1DVRr+XdcGZP2OaxlAdZVmKvCKMHv+w3U3G0p3sl
3HdqvZM9dZNqt3HyrVh7Xy/O5V/DYlsdmqgyRA4aCWvlNtPpUTTtHcX/D9edf9kK0ML5ymS/CdNp
N6lXh4MJ9oZ8uJUfq6SCeupw3cjSrQlVozx3KnF1io3z0PdZYZNiJDKUU1wld53uPV83sTSOGVBH
shXaExi0L93CVIOerAsmYjDyY/asO4+w8r3BBgRK9BTwxa+K1Rm87q0RhkS8zRFFXxcZ801E9v26
laUIALzxP1aUy5HYfgdXjelzzlcPmTbthgZmufRoSMbKhfKnVVCMpc8tCWetOSQebOMNF2XgV7dS
YqSbASDZTdMGw64Ki2rra431IEswKpZ6an6I1OSh7vtvVo+MuORPqPMqfrgpdDvfBmNYbuSpRQQz
kKFVruwvtunTZp/TWV9rvnNbRiH9fSGCM9bQtKcG6D7UnTyEOr9eY1lZdAfi2xkmT71fxIx4BQq/
Nfnn0xRFrpU0OyL30Fq7rP6gh17NIO21vF9pcQb7d7lWmjfxHvOBORvJHrjz0dFG19bTuQ/E3I1q
9Kgmn1R9Rj2D8qoeAjN6UiJkbs0PWvajjQLE1fPbun8HL3JqPwCq38vqoy+hGZztmuSdBM8Z4uxr
ejNL6VptDmIhKaZUTkxx+dlpNMtIBETjZnEX9elD2IHunfJbI4i28jidxii4b2ZF7awMnE0XQKOc
t4eyRtbQQrrZ0o4jYu9eOcor0e/isp19mLCLY82MitoAsm22gzsgOh4ea927ub7B1ozMv5/dIM4s
c5FoYLbrJHSlp3J4yeyV7MnigUdnMmjtma5IbJgsy7HEXypiw+Fj5CAGLq8cd4uHxJkBYQxBXdaj
FGKgT7ZQn+Jeqvop9p+uz9TSK0E9szJ/xdlM5VGXZzVq0nSz3mbdsR+OcDok76Jmf93O0p1+bkd4
I1SK7eBMHESq8c6StgPoawhBK8mhbvALD7xubSlxDR4YYgBgR2wAcXXayUb2oMTLCIU0dXJ7i/7Z
IQXw9LGut1Gl3PHI76S1B8N8GLw6LM7MCmuWe5KSTz0JkyrY2dBY6gS0m2IaXCWwNrXmuOagbFoF
MbDr411cxTO7wiqGfWgnaMlwzHvvZZBPDEyhIc5wdhUR9Rts0WE9N/HM9I/C5TXWdJqMBivZWcek
ib1NrNCVn3Q3tReS8F2j/52n7NWUnpkTbrAITelOr3BQx3+mrgTRwGOertz6ixEgjRBQG4LtROtB
OOSdKtWNfKA3QfUG01WK4DjZrjI9e3Rcp7C4+M2hSKUnSHOzKnp8y3z+Y1u8x7KpTLuhx3affPDG
+qbRaxck0KawX5zwLdmus4GqwuIFnYSctUXPh8QriGdJkh9aYLMPWTylb8DlotEBl9Lc8USlVbiC
dCXIq7wnEXVXGKWrFjAOy8NKLWXR8c9sCLfJ1MIumKLYfqrldtM0tjumz2YVbXto6Sn3XV+pRVc8
Mzb/fnZWsh3GHCLt6JRaxRdFCneeYf1CIG173czy4UX3M5wqsAzItrCbzbb0m6CiJa3Qqs1oJO8L
z7gr0mOX57dSPL0rsmOBSPmPFbPz2r/aaUhhmcZMIQqc4XJ4QytnVjphtvRqpN4tNy0e4dhqus9D
kWy0Lt9olAAPU7mGuVu8SqkSkGDmXUk72aVhiQAmmlDZQFUhtVwrHIbb3pPrw/XxrVkRhucp9DlX
6mwFvlpXsopx68UcX9etLPoISJCZJhXtArGSCOqzTYaKi8eCs7bdOTPZ9LRSi5/X/9VCndkQ/FAv
6W5IBx4pWhSoc27ecKdE5pJDX3igJ+l/HJLgjg15NtOsGZLmHe3+WdnG8VrL6/KIINKi0kx21xSi
g7gdjEAbMSEjZ6L9NiAqaz5H2f/J5v1/dZeWXGBOxIOno6aNrOOlo42mboV9z12SNBNQhdsx0Hf/
fvnPLQhOpvqRFqtqzWvB+pnXIB6892W5Gt0sjwNiRnLhMLuJbxIpHKRE6rnuq/pIJ/Lgb+0o3lLa
3eq8xkZ3SO6V9EaSq33mf0yzd5lXrfjE0rlLixvFIWhIIcqZv/DsKBzjqUPlhQXTcXAY7OEfa/Vd
axooFZvbyYgf3zCvZ/ZEl0+cxmlS7EmpfUvvuqu1xb2UjyvvhgXqH53WPU2nSxnOIWpel+Mq/SRM
0oGHQ9sV28q6d/pxU5RHkmowAXYQKQb2JuX9pmVbaYCe/DMycm8Z6d8vEHw0jOSiy0a+wM6e2srY
T6nj2tEaJ++iB52NU/DTPA7jwWqwYhr70NrY8sq9PK+HeESdz6Nw92vFVAEzmOexekf3P3dkL60p
My+PAUwatBkGSQ7BBzu1k4y44Ylre9qPwDdtNyiU6U3L8deI4HgRrAyZNzfmkhAKS/Voo6XuZStu
tzxbf40IJ2xs1JnWT3OMGxY3nm9vi0G5WUWcL1r5gxKDnhE+hPmJdrZn7a6Mclsm9svNEtaPFgq9
uoPccpKkdH/diRePB5rqZ+EO4Ou2sI0KJS9GP8JUoJg766s0It+Y3xi9v9PfNHcArnDmWZ5PpPRN
gtwgrTXNNWoZkcbvM+y8TleS3kv304zq+q8RYVNqemNweRH5OWpobpSpR22uH629pqcZ3GDaGiJ3
cf7QBIXYVwX6JDKAhZZdIQcm49qmpJCAbCKXDppgLylxtc2Q092aYZ+uZGaWGpc1OqX/sSq8gvQg
Laamovw01dVRrSfXVOTDiPq8kme7qXNurbHbqs965yCW6fyiO+SdZfgnM/owxdFRkx5mtNLMKHPd
mRb9lh5Y6g3gT1EbvvRboAClOjk2YTfZt9g6VLrv2lRM/zcrwuCNpK5Ho3S40WTeelRKnUdzXMuS
L/oROIM/2pS0wQpGej+TUyLd+JSr9hb2R0+Ges0Z3albcdjlOfuvIUTLLufMy+lMGiUp+pMrjzv9
KFvNBpHBt5yO/4wHWMqlGR6RclR3jKdwhq3qOzemHm+TVYrheYVf3SZnZoTbSq8jaQa+wI7gqXsK
sh9om3ei0G2b+7lhkJ6PN1xf0ErC9wBbAa2swvWVenEkSzH7PZDfDR+VlDG9wd3OLQiXV9H3QTnJ
HFtB/ymYXsbuvg3XctdLTkD3yCyYRzsO5d7L1VHzIrYhuyYYzaKbINdv6LOOjGDFB5YWB2wm3dYE
7jO5w6UVSbJqv42j+BTW4wYe6l0MAoBqhiJlrlROmyhaWZylwxHlcR6o9OJahj4P++we0+j21Sav
ien/acNN1o7eL3/W5LXLznYLB2kB1VPeciKD60LxZG7Hgav80qg3JI7d9Wl80vWvRbbnMj1IT0bg
hlVxuH4QLc7nmSXBM9AcrobMr+KT1/X7uQc18PaV3UFfwZnnlL1/IyNJ/habPL/oRKNBXyTB6cpe
zbWpj09tCWaawmx+KBotuZ2cGE2qeJB3PN5RrY/MlSz6Yq4D2pp/LAsn4ph7Q5FBL3oaq5EWX8UH
UTzet62CtKALOizYqCg5VdEPkN0r993S9iA4mXOYEEPRuH65pFlCa6yaGzEqB/GXIRvHW32Mv4aj
6a8cxouDpO/OgWgFSWKwkJeWxjKw8yQkUtX6Ypd7hNyB28X53vhRa+ZdVzylvbOt7V/XF3Vpn5xZ
FSkk1NGzu1QndM2V+6C5ywoJpPGnwT8C1FyZyqV77dyUcA+kvQoZ5lxFSIGM1EDayuq+Dn2Kgo/X
x/RH7FS8Cs4tCVeBxJjkeEZnVfkmC5NdGQIwGtIXAG6xR4bK6vaxnGz0kTqk139tU0TBj3n/POXd
u35tq85b8dXHgKOB9gB+FWAPl+vaWn5qBTmpW7MqtuhbDWmxvz7eJR9FaeQfC8LEhpTGIJPBApyj
2za2dkzs6sNg2T/pA6RMSKz5qolJ9ixiynAghg6MQ0JHei7TTETM6Xnbfuo2uTaom6Zt76RkrWV7
0UnPTAub0K6UMPcmXgpVslc4v/1h46QV5PGN25ur1DzzgrxesL8DFe4q20oNQnni6sB5BL/qmn64
b+oY7UJVPtT6oR8gtHTk900krZywi65CsyWVUw12y1cAYS+yVN+YoV3+s+399v2VjbG4A8/+vnDE
FCGqNHEFIg79m6Kq3lvZwQjyHezQKwNZNjRLWYL2pPIuXITRGDtDMpJx19V8NyQTgnXKYcr2Enj8
676/6BpEYDBGzWxxIt7D0CMiyxl916SyOxdyUd/ehbW9KzVjW621gCzutDNrgiMGWh1ToGQCJefe
s0F+wKVvfr8+osW5I3ShxIRu0CsR40l1srqD2/SkR58aeatp3yMYWlY8YV7pVz7+jxHqB5eHko2y
TlBIPJfwNAkacpiQVROeiRcqgjeSFm2SYa3Ss8QzAVch9e4ZAWwpYrty5GVB1Wse6Z7hc298kLRq
O1ORA/Dea2hBwxkzIOtnFTsj1yw3aNw0K3cFXJfHIv33SlC4JUQwtAOgGqCI8FpPipS4qfmWEE74
Zgrv8z8nGQSC9lsKF+emhOOkGPs2bmPejJEcHGq52tSKshINLm4CXr1wwvH0fQWWhM866M2BF5ZW
36uBvYXGflOak5uE0WaV6m7RGPhBWgxotiImunQdx247qSkwVtXBE+rZjV7tJR8ta3iTCvRjru+G
xR33h7YHn4SsQ7jKNe7qJqaRhpzug2fFbpUdE4TrrhtZPHeRWwQJDygSxPXlkKq+qGPDCmP6c6Xv
RmSNH2QoA95fN7K0r4Eq0vhBRxVE9YIf0HJeGrFWxCd5yjZRek+aqgHyREtG1q6YWpo0SPuAv5sg
4MiwXY6ndiaviCJeB/pRQVvh+xoVz5ILnP994c3YG2khRX0ZnyxlK0/aIUuCrZ2Mx4K0GtJj++sT
tzwaMri2CeCO99zlaJwy6Yys5awaZHOT5giLR47bZWvPm8UAxyJ79F87gqtl8uhLwBQo/CQniKw3
AXyiVv2lBNkG3+FesavNULzU8drBuOgY5BBkEGoUwmXhVu6SJEWBmbMIaE3dw/NXfgnSX8kUba/P
45KXW3/t/Bn/2ZO46qS8MXwOoix9X4Xv6zXx0sV1okMeFkV4AgCaXK4TWtWA0UPe+DAYFnG1o70p
cNaU7RZd78yI4NpdQFVCLdmqcUZlFlBQ8kmJzRrU/bFv1lQz/rzuxGsSGtZ/hiQ4updmfd+O81lH
oy61icCAeNl3lW9FfTBz9TRO9vtE/mQmk+v3D0EDwrEub+mCnQJ1G/rf0+ohbW+BFTkKwclHmmLb
Occ2lMbH62u7dJ/TxYOupgalESpOl3MfZopn1jpznyWuI31XTWlnNL8Q1kWM55YHlv8WGPm5QWFm
7L7WQ7MFuS5X3rZxiu2MI8/GFTDF4mqfDUvYGhTSrCGUsdK0LxlSIlJ8IzufjWibFGtKl4u7YyY3
prYHDFoTQlYN3Ko0jBzPneX9dOKbrh5+Xl+jxf1xZmH+grP9F3mD0tglWYy+yHcF5X8IBws3aoxw
d93Q4oFCe6MJtSE5IrHPMUhrO6xVcl9O9N0jAxr3x96D2mstY7G4Omd2hA0v52HvGxLXDDn3oesR
8bkbwjsohA5F1e3GxPWSH4H62LaZOw53Tl/cW5H/gILETTYO1HrqlQle+x5hE1QlBOCNyQTD0RxE
N71hfcqlelOW7cFvwjUY3+JyEtiR7gMpQFh7uZwxDSqm1OVsOYeelPJYddOmX6MqWMrzzQhzsoqk
hbibLo2gCOz00zDFQAX6r2WgP2hhvadiauZbsnD7CDz9Siy0xNeq2bC/U3lgcDB3XZqc4lnXFCaG
k29rbi/ddOnRQ3zbooRf3pl5vtV1aO/oRWtd0/r27z2XMMymSEeG4dXbJ++dMZWSDNvSB2nqbp0c
YoakdTN5TRhuaY/8tfTqAYRmaS1VMqunTOUxyKQ96gO9Y3zg5bL5X8ZE18vlfJLyaizTxJKTNPBK
jO8BCt5LaevKlNdXFm/JJ89HJfikE8dpGEiw1YVTskHWu7I/DNnzG8bzJwFMjyXQM9GGQjYrTdll
TX/Q9eDOr+/jvHSTqV6JVxZR9faZJe1y5oxKknxZ7djPo+2SenKAne8cbyvRn6jU5i+/H+/BUR2c
NP0wRqqbWtmDleQfZqo+ZZJv6ue6TR7jqNv7vkLZwTrE/begn25GuXY2NPTeBlIzbQAH8wSU18K6
5Y0El6FhodSMhoxwPPaZn6AJwudn/fQYGRqSJIdq/KnYgWsbbi3Fd62hvzNS+y7wmw3d3Cvn86KL
W9Rq6YWZ09fCcdjmbdGjKMJmolR1UCLbvO3yVHvSJqV8V0lvkHCeNTdnAnQafOkGn53z7H5Dn2iI
EA7C+SiTbnW5NfdNRmMxtM/qzXUfXIzV6UyEbASePwSjBSfszJF6uoSt3PvQScVhsuzczZPiE4n8
o2yPj7Zf7Uyv22tp/eG67aVA4dy04JVN0AzFWCrxKYGjw4VYBTRap65ljRd3sm2RrJvf2Mzr5WSq
IB2J9ag7GJBms5OpYq5XdJY8hIwBGByyxw4XzKWRyUPOts49wtusuZ2s7DaIq5u4besNoLKVRN3S
tAHygCAKSWbSQEL0k8daXVqZxENejT9ZpI/VvI5WjtqlSTu3IXig2kiZGfTzeHy4t4f7Zsq2qzHp
4qTNoRXCrzL92YIRu0zV1ICy4jQ0wz7xvxeUTIKw3UfQYv97T3POLAnLM0KL0RqejSXtNyo2G7n7
fd3A4nydGRCcrCh1Lw6QnzqF8oF03CYGHbMawqzNlxBPwBweeZAQcF9I91pCkqi6HzsoprP9GwYD
/IN2DrgvwOFcOrPRo70nFwyGfrkcdAE9AKtFkEUnPrMhhGOgruIxCXBiVOq7Gu0x1Nyvj2JxtizQ
1ewRBf04wUJXN3TMpXFyKuN8V9XNodEeyrjZ+bSvX7e0RFXNW+f/kXZlS27jQPKLEMH7eCUp6qBa
avVtvzDa7TbvmwSPr99Ez+5Yghhi9OyEJ8LzMCoCKBSAqqxMcOJ/NXyiKfJywtAtF1S52SHENFFv
SSEudAR4BkdUKVRXOilIPBr4AniwauIofvsmj/5dB7U5T6VJ5BQCOI91tbdqg2h/bn/bjGNefBrn
mDoZhhgqb3hd0tpGu1GbatYi4cb8BDAoOcv6QRyEC0kkoFk3dECMgBvcCQB9iIPnnliVHFiF/4JS
szbsiE4tJSjtSEN+AU1yghVK/wGCgZIvnhG4aYigreVuiJEuUkEvkGXQa+K2ZGUmki0Xz9+f0nMj
3Ik55oHxVSvZM5HcSIYskZFYrb5EwDvjv+gkBGUAWn9wLCvcyqXhEOGOAAgEiXUHer9gMHEIXBnc
pN/fKeDyQb6DQXDxDuNWz8/UptYILOE7IF4bOmFXulDiVkEzdnvq2DdzWSDFRB87Gi0giHUlKg7l
KLklLd7TyIij7bFVdnqORoeJND+QOSpsGpXBwuac2wDnJrkwYJZa1qoishEA+VqlPz6kSuwEsejc
HtncarE2aXAbMiop/hqV1GKQT+KI1eql3qJQUd5UdBN2R1VNl3SwZ4cENBvwONB3QHbiMtww5aEq
iBGflfEZnNvq01JNayY4o8USF1DGfYd3GmdAzGnaqWhf36ehllu5Kqn2YNZL7+OZYVxY4RxcSEuo
+QJUgDuTO3SDlTC1w2GJSXHWClYFvVFQ9oDi3+VkQQ6ygoRtnO4hkB620wMq+kZbLdxk2YnI+bUK
rfd/jXBDkdIwygyIWe+rQu9XQPY8gt1DdcK4NaxIKdJVSzrDiad44QU5PzjkuhnZO4TmuBt0HHYd
gKLIsgviEDlC1UA2t+8dvfv+Awjj+2uHixApMYNIg0rvPi/jjZm/hHpvmcVg63ThOTITIGAIAErW
RA10G7db+7oCrWJdp3vI0Gx8EBA5knKQUmlDiQhm2STc3t62sxOIDpUvZWvoPXD2ZLOrQ73OwU+Z
SS4exg6BKGSqL7jHXHs4yI0UxGuG2sNfLp0QFBuTlDYYVo/mEZRGAqtN05WeCHchesLHzj/0xq8+
1t+C1rfbaRdqwNWAoCV5Alk5KECejXxp5DMB6+KTuJGrZqj6yJ+kTBWB4kmUQBkK5xjTMb89xbNL
+nfsPC5KLKgxjrRJ99R/HnxlIzY90l2FnQ9u1hUL/jOXKgDFE0R10Y3P7uPcdg+lpsXUlum+GEn7
0mVpvK16EfgvINJskmX5ySiN7iEHZddqipPYgbLxO8iG4lNFc/Pt9tBnvUsD3zcj7ke9iNs2GlRf
iniCd4EI84kIFQ4gXYA2XLBw+MzBtPAYBKka0gUQ4JK4xTQmqZ1Mgjn2p7S3kAzrEHjUvLaU8gSp
BRew4bWvdGsKqQBfWCvJnwxF4OQxSU9DuODsc4M++xYepSVPNEkHCY4VN3jVAZYQDsVqsYd4zqvO
rXA3PdZyAQE3rLOQvJLCUhQLYuWy+mOpaj6HtTifWpm77RVDFiI3X6GQaXWQuqrXn2Vjj5Ilp9b4
qJdW5zt/lqhX5vbm+eC4sK7ITdbIBsKFUMqrDFWALG7sKntGgXPhQja7XwB3QEachV3wal9GpjbW
zIAIWC1anfTGQc0UAWlSd2K8lRonJI9EXyWiHdPH21tjLu+EB8Nfw9y8lnKP8zTqMa+DDxqzXd+t
JtkqBldrvwqCQHVZtEoXdsqsc55Z5Wa27Oo0CI0O4SHWLAKELxMYXnwPzVoBha6OTB36KGRuUoMm
Gxs6wWdSEIsFDfhL+2XunNkdgEI34DcCAJG8ogC6a0mtJdjzIOoN5Xqd4KXTgEsJYprpEpxurmMf
5zEY+hgGTURV79JNgNrPCFXybG8o3aqVxC1QMptgclvtEUwrfk9XQbVSq59x+x8WDABUvOXAKwHQ
E5uFs1RohPt7oEdNtvfLQx+g9NYbVrpkZG4qmQXWbM4AJZwRtRYzrdHNbF/r2u+uF56gAekOmfRU
Ar81QBvptu+z0/7itohADfQWo2oFvxI61i/HNA7INJM4GDywa6JkSQTRDXH/bUQvkJV10AwLczhn
D0PDIcOEQ8HZemnPyCAbOvRD70mdWXzkelTbCHmBAyW62KW5+o7ylbEpYrQg3R7otdtgpCCLx4MI
HdrQ1uBGKlSaP9RC33tth7alTA2ThyHRXiNlMjd5khwFufrdtYK0l/OY7kOoDG1NOZcWgtzV8uIr
ENvQHs62yxWGss/BVtyScPCyTkY+9meeq1ZqVmuz9AQU+m+P+Sp24/0M4JOKpzToVKUrhQKqJmWQ
6Fjc4QCBjFWiqHcAxGyiXFtwo+tTn4GgAB0ATA2Pzqs8XZoHYTLqMNW+Kbv+jti6HT0Hz8mdch8f
yK5+Ln41v8aHb48PRpGxRY4FGeKr451MQ1ZD9c4bgfcb+8I2jWQlkcTKwiWEysxUIuigzxBnEzY/
/84dp8boQEI6egPaIsxqBzE4xhebJy+3h8T8n9uP6KZBpwBTmmSwv8v9oWeFJo5xN3pS/BpUb1Dk
uP37c9sAzISAXzLOGOEqepqMokBOjNEr6sgl+ksMbVDg1+y4yPdGCj2YHLf8Urcn6Q0o7PVt63Oj
A6iXXUCR4cGj/nJ0stBNaRGZg4fHPvhVggxw0LRa4iGfWStwtyIBiGQnchL8VbcdxKhOWoATGkFd
aa1wqiPhrmjq2KqRuro9opl4BuIY5MXgGiJElti3nJ0JkjSBxaUJMJ1aSZ2WQsmWlj06NQsp+xXp
kbAHoQuKllnzbRkL8EsiKY6HBeBzwLWzLzuzHE56NI6ZOngltMxCsWXuWH2b8pEZAWMCohayL9jX
l0YEmRRiKoWjJ4Auo6lUG0YkaSFzMLteoJnGaxuHEWi8L42MEIaRky4avS79TJLWEvE4MXvbWN1e
qpnQy9SvZEP5QiHwmaRCCpS6g/yMl2ofOnFVVMXSdKeYQJfTJRgJc2RuG2NrsWeWooMMhK+aqjJp
/aiNJg+FhXVWBk90ynaj/CcWJFuSbLF+7rThdHt8Vzc9rJWsAoaK0iIwMTxl99DnpMKnIARrseUr
p9xIHeRKFhx+bhYRbtHezRoLr0hATWCOwiLSR68EQCYhq7KRP9OxPHSl7vVpvrBmMwGDlRVBs/ZF
CcrTZBaCUtdJPU1eHnX1p5GlHbWAyzO+f5CAABwcIAA+oBGA50ZqhlQrYkUdvShsFKfUTMQMWZWP
NEG0L8RWWugGmIsajOEc/6JCgBLBpcfLrdKbvi5PnphnG6H05JB80Nqq9cRtqskFS/TC7WfGH3EX
YFk5kAphlFyYauLOhOh3KHiT2q5CcVrlaJ6t5BetWWfSalAcVKcWTM7sapgEzAlE1xpCFGey7eKG
gIsQEpNV6LZmtiIDGAc/5WphLmccEhSjIhrSwcSHQ41ti7M4OE46klhaJ3h+I0JfcoyVnwWYu91S
C401SZX0KEx+tb6912YWkJVBAFtm+umoU3BGNTVqcl2avGg4GU3n+qmXiKpl+iqejaEFaoDb9uYm
89we5zAl3uCKCr5QT42sbDX5q3a92Kc0N5HnNiRuTGNq1H6hTB5Vt3p66tt+ZUprLb0r23Rh+mZC
FVAQrL4DZLaO1NilqVxV9bwYs9EDjmpNGqCKM7qqe3+hXXhm1vCEQjRksDdY42atHao2H5Vy9MZB
jK3Ir09oZ4076rXlUm1zztSXVA4YcQxcuDkvzJKkjvIsxxlW2kmbPBMFOqdqIzkGaBJu+8Lc5J2b
4jZWoY+S3IkwlaoPYiJaOFn8aSEgzvgC8Hoow6lYJUazcrlAKp5vQhsPo6d1hSUqR+Wjo8BDgJpu
KV84E+ER2lEwYOTVOC45rwMPKbQcE4ResLpaBAhTafq8PV/X6R08GXE5Qzc/Di2Gf7wcDIGWpzgo
IgYTlKciuveDDZqrS2Fb9/+wx0f6LhGebludWyU0RSH2MXk9gb/qwiehwRBKOFJUMlqQQN/IchJZ
QdB9/9hHezHKFFgvUGjxeymWYznodYwO7hD4FRgu8ZI3l5rg5ydRhQn2eIUdbssaWl+PGsE6QfXS
GcmfxH/v3eiY292WksO4hJKZCbAouTCeZCQfmSbI5Zq1ARJyOkknDwgHJxAAVs0sAgaQWNrV47gL
ZbK6vV4zG5gRPjBdOPRcAQd0adAXiilMm3LyFOjHQ+e6eI5CACZ8dP+65SR93LZ2zTaFvncg3Axo
cOLeAZuX5kwpCPVuaCavqpR+J+vQmR1QNbT1pO83JVqmIBYSV1YEhXcviQZ5IwtRftT0VKutaDRb
L8mmJbmtma2I0jsuQYA9g6CC78qSRIgrSW2Ly1YXCrijgtqWVuVSF+nMxoAVeBDoKVjhmNuNSB/n
QVB1k9fvhNP4e4mFb+amAyIDxigIBUE8J1hkO7sOtIIRKELR42rlgy/GR1/Rg5F+pHoCYsFUQJ9H
m2zloVjY7TPx0mS0qHhzYpWu2vxJh1Ci6SOmThssv8kdOoJ9DUdBMznd9GvBedi5xb0uzq3xZay+
7iSwD1H46k5/q14GUGG4hjO+GZ1dbKUla7MzipwO/iDIIJJezqg/VPDhBjNa661XSsIGHYSbytee
xu4jTY+q/4yupjvopumTU5VeJawkNOlXGS59gZ2pD5kQCptIXpJ8nduwSF3qwFLi3ED0u/yscNIm
dNTCj2T5QZHu4j62lOkQf58bUxdxy2NNmOj0B/ctd0AFBmiRJBWRSOufFfNRR82+Su+K+o8qti9x
pNiGefS1HfG//4aEYZTrFIxPQ9KQ8+QAwu2MyRir3PyqTGoFuN4a1NbUz/pnqFohOAZv+9X1QgPE
gYIlTkkwQV11mIwCOOOhboJLppAfECNRgO2wguW+k9Bu0W/jUuydVB0XHgrXAYGZZQgSdhFAVfpy
IXsTtMl6i1Copa9EXrfm4xQthNvr04TBUxBrQRrDqhTcVNZdiv6yECbAZjWOkTP2MhhHXkwIYgu0
cP1v43zhM6zUiqZDJLkU/uLZ6WlDVAXhQEglaVMoqPziBRP+FMtoAQ1xXc7/MgXyFiSToeR29cwa
J2XAUTJ55Ude5euMdE6nNPu6Hay2Ch1IjbhNkKPBKvSG5tC31SmbQHuS2kUXUJT7e1tJxYUVnXMk
OKyB/QIQHv65XNEEySSRMYp5YvYDPSfW6HaoiUqbJti3SDR++z6Mdy22KFDoDPbCp0ynoDK0GOK3
nl8cevKH6a8tqXhdn4yXJrgBofxS+4kiYpL7Vzr9kr//HkIzELpyUIJEp98VPx/UM7Qcst+CBwS6
C8YlbL2weyF6tJD9ndsHqHQiaCJliRZ5Lpa1HST0kiDCmxzoZm3dAWeyLevDsA600+1Ycn0gYkRn
luRLF5gMSMvJFSxJoWTFYudCH9VB75E3BqHjmwsOtzQu7ixQkD0URwprMdl9Sq0dyLY6rkqyvj2o
uUgFgBm6lZHXkFACvBxUPaqZ2hrMDfLY8dPSKVH+G8ZFVRq2DJfnOyYPXEzIm7CKisJFxKFUa9xh
kF0gCBlaZPVyB9ncMYf4RuX04e/crB/FoTz2SbCWCVh3Fmlm2fLc+gLO4bF3cx/XGRwFbeySsNmz
qGkG5m5MXLxiUqF9AauRG/kOWPaT1h6EJcjp7FzLUBTGScRkKrm59rtG6WmLORDKgwGsQaFCXe67
HfWInejO1nGNQBYOZdDL9VQJTcuWIuOh9e/59ICep8UE+lzkwDoCzQB/QdWF2we9kLeQQjFxS3Ho
pn6+7Y/XVyB8/9mPc26fKVITTAZ+vCW7pHgow7tJQ7/m6raV2a0MHjmk2HAHQkLgcpakAOXKMvJx
t603fmGrxOsLK67trndvG5o7NvB+xZqzfl1Aci8NCUxxsi1hCHWdOxJOx9RPPtHb/yJLG9+nT2Cv
1KFitJA/nHM0pDmwrRGvWL3o0mpMUpr0QiJ4ZdLYcX1HpCPk1RcC1OzQzoxwcwjeIeBo1FjwBmq+
lEG3KgbqgprALg3JNhIJYg26mxXJQsCai4t4x7HKJTCnGN3l2CKIOIdFXyHe10+afq+Bv11WjpjZ
OMZ7oX69vX5zM4m2LZRXUNpD2ZkLGlJajnBWWDPb4a0hgUeGZg/pte1tM3Nef26GG1Ruhm1VhaXg
RflKpXYWe3GOfPbLbStzKwagwD+yWQBIcDE4MBNwkkJTzQs2qXiQKksbXbryiZOvg9C6bWt24thz
FZVR4N55RMtYKRpo+HB8qRJyx2EAfbpXE8fLbSuz8wZcuADoAaqvPLLE7PKqQWuE4BnRZkSXFpWP
OiptNFnIus6NBnQ1IOFBushEm+Sl09W+HMR1Q3GZQZBQQjBCYsLE+Nf3R3NuhXO2Opezqgt7wetP
XfMpMqbhtfTtvh0cELhZ412PTCiIk7ltGwG+SdNCELxR2o3juhVsv1tH3cKEzQVYOBjqMujZQxGU
TehZyoJg9ctxlAV0jh5yjEHpGnsIbJOOq+XKJPtk7mRnWufQaUPEQ4GGhYwzY/kgIcE1EOpN4CD1
WijHWDFoJx9vr841xwZqMhL6nXBswBNAZnxpBt8u1PHoU6/KvEp/63PXL8BDuDekH0R8qSvHj3fj
p3IPOuUs9yJQfaTj3niMyC7cQNNYSSzfVn7JndOkC6fMTCbz8tO46RbGpjEHdJF6xTvdps7DtB7d
H8Je/XF7CmZSfJd22H48m+k4MXPfCGGnBVPBdNcHsSUXjm6ucnkbgs/zR5+cFHkTPi/Gk6+Ly/Ui
/5197iRNsPRyT2G6LraRsJX9tZoj9WxJ4k5tNln8qoDU/o1AmWj0XT+zo6eC3JcuqGpqAhGoh0lD
tjXYJ5tJWUnmZyuta21fT3cB/ufCktzwOX4oAytvq01DdlD2JvVk+flCwPqitLg1DM5XDb2ntUxN
6jXoe4920N8xfNGS+udW1KwElRZdt2Lkm7rQnXo7hGLvXZMVbkAeonidAEEeF1tjeFPLcKt4avAm
Vvd57qhKbrWlgo44J50SW+0gVPsckz9NH1gRWCXihbP/qwJ5axjsqDlzBC0cdLMagt5T8nsUBwcQ
RkIMWgs2jHxmsqhdPIcfmVVvdd+ZEC+73EqOamFrWIXKS4GRCTeRfiB2EryOhgM27paGThK/FIJd
aV57jE7DNthJKwUMb1AewaRZWJZ6J2aPhVvck8GWxqNyMsxTFj8n5DCA59rqH4eXSrSi5EgPWmIV
kjWg7U/aC/7RzByw3ZjhwkTMYI+wI4BsgsIClNPQ6H05EeVokGZAysEDYxYgf2PWrLS6mrZZVYDX
e8glLy5AtxzI2jEds/4pazowUQ7jUqP5F+3L5YpIIt6fyEEruJpDpujyQ8SUVh3to96b4C7AYNqi
Sp8o8t3IrNpT3XrGZwXp+BpAiqISV6mprWRha44/oZ5rxb28GlRrRI6ltQjICdM+WYFjbMOSvWmY
WJUAJltit+tOqzcGy+yjT9bIvLbRNsISseDiWLhJlbpCqkozBK6R7KACo7+pG4JtURxlL0hWQ2AA
g7sahg24dCOoqGYhssUoTRbbRDzGR1m3FLKJVhFdF4ntSw4tfhduuEOCUZdPRWfhuLCWtCmvbyKY
fqDPcNlBsQWH0eX0Q4SH9rKW9d5PZXsv33877l7+OjchkRziUZni1/12wlrUbiatWwO49cJm1Qwi
Hkw6rdox+9HJ+6YM8GgKl3K3X43vVx6G7hqIpOBBg/v35RCNuI6FrIt7IErGIxHIPfjAoAAc3heJ
usvB911KNcDLCGMFCgaj5AiV7fvpupDMh86YHkM6fiB/dxfWBkS1aXNHK3+Dqs0DRD2xqHYkyk6A
3kXimhCMyKd+1cqubHh699DngEPrmh2Qhf07u2xAgqFtUjIByuEOtFKQaZYaee/VcQYMZOwUGUWx
Y+Wj5nF7Db8eJlfTd2aK85CyFpWqDuoedwftoQ5yNO0Cs1JoJ7CCPMtq5KQ5Ae5bdwR5vKN9+kaT
0skf2vAzbVoLbDMbaghWJ7/39U7OFFtSh7WUbRa+8vouBU9jCANcclAY5RWf/IAaRRNOvQftGN0d
CXXzXGycLNA0JyfQySuIfwBmHDE/gUQOgeJ7q9DYIc1oWlWai/bUEAUbr+vcCoASVwENxT4McpBP
DHm+iirDQpTMkGeZNDwZW81tJKV9uD2Ma/EHdIqiEAf1LxaewRlx6atofAAjh9n0XgHSR10C6WMH
nlBSqFtloutG3RrGehjfFWKb4R10ElzDtHIRDOXiuC1xk+mTd6laUl+5fn9B1wUNrGjiBskK8GaX
HyUBHsumtvd6w3/IzXVbnMRAcbsm2wCWWlEvnJaEKmeWEybRB8pKk0x/49LkUKHf2EwEmExqe4p3
oI9cuNHMDkpm4QmANrwt5EsLZav3pE2Bfs9xAQjDdSsddCm1G7pOUXPudsW4gMtms8TtI2Aq/xrk
whBaJHO1KGCwH1ZyZEEab1DXo7qiSzt25mzHeiGnzGgaUJXjsdi1SYY+HTB5or6Ji3iDO9adegiE
Q/NRv9DUd4MlcTIWx6/H9tci9wL0U8PPpgAWo3gD3cQP4M23UAW4vTlmjTCdLdCBoWJvcD7RBUoC
Snyx94zSt7Lxp+kTN8oe5JBuu+wnXSoEzDrImTnOQXIlm8oixJjSbX8naLZxbLYktvJds+AYM7Ec
1JR/x8U5xigpY5WMMEQhY1xkuI3+1skeJF3u7fmbeW0xEeq/hrjXVtekWqYbiJHyW7buPv0fmS3/
UdDfaTULxY15FzwzxZ1PqTS16CGHqfi+vpcFi6w6N3M0t97hANEXtvLSBHLxaULetdQHGANf9APa
+PsjWCQW5o6t9pWHnw2Iu8nEMmoLes3m7hje09Zqf9HXzgl3gtttAWjrXhfssR1zyx53ECShWjcF
7hJe66I5oHrO1vJa2EMMfKsCUbxE9XCdJ7rwDL5ul1eDWSj62KPGsKHdoRngi0sggbmz7dz9ePBC
RLvWjATs3w4q55GdbfLQyidn8qTchl+EVuiRteEKlqPTVfhzYZfNDhE+h1oOgOBoAsaEn738yBDl
OfERftGNsEsbRHqIAOdLjYQzmQbM5JkZzhfNOMsiQrCZA2+SneKzLZwBmQbqQkbEDAN7rBD5wxX4
reyFK9DSADkP1YkkxjE7MpVkZUAZS10b07i0DWa3GjLKqIaBaApN0JezWGZdELdUwnMh30JveC97
RWppdnysW0vrrGKbrgRqkZNSL1x45yMK6xkTWBM3CEkuLbdgV0nAHwIXRTaEStOmezPVYqXnnpH0
YH1F11H5A5xpdq/4C/HlC3POb0ZGYIMOR9Zdwr9R06ltytZXcbxV4UlJ1432qqd0reT7STiqMkhn
g1+1Yikx2LCkOzGCAmTgdc26r59G9nHmD8F0A2XzfZJYneFtgGoE5pBhQ7ko4UcFBUVsisaT6KHs
/5Dp59i/LESiOb/6a+MKJBZLUcjkyAYv3qvaBtx6buqFB80aNqCbOmmPVr+V17dtzppkl02wfwEm
wvMGCSTXg1LEsMbhvZEOQ7FW9NNtE3OXCYDw/zXBPuEsHOgylaoOHVie/6zY06a1zMOwC5euYnN3
iHMrnNOqIJXC4yMZEPIedTOxtJispxSAF21dC9um3SySgX2JZPO+iroFng7I+WtgH7kcmFT2WQ5W
icEDWcaq2AQrlBf0Q3Wn7ky73tDdsNPvo1+Tq62Do7y9Palz0eHcNhcd9Cw31GnK0VO2pqieoDtv
pz3fNnHdeM9cHlV/hiCCDhRfR8uQABKVBjZqB3jrjbGN1u0mWet2uVYeiJu5xkJJgF2/rib0zCB3
D8yERBnaEgZ7e7CWmI9mZ+zsx7m7XyNnvR63GWYs69HiXh3F4VdI6AEruLCnvtBHt8bBefxQ+6M/
UIyDPLrVQ/nUrIJ3cCxtqWVsp020q5xkp22r7bBON9JbfNB/+IfRa+4XroazexuwGhDQgt4U3Xqc
f8a+0koJRqyC3fuQEtUSyyVN0tlTGP01AHwZMCXw5WsDeMRSZmtmutFz+6jsjBUIpzfRvj402466
Cz7JDvWrqT0zxx29cqwlRZGX6HL802zMxxY7T3ajleiVm/6+fwsP6fsj8r8LB/6s75xZ5YJ/kk9p
pJnMMUHX368Al7Sz6inpFpJ4C2a+XhVnkTIThrwrNJihxobUj3Q6TsphXMrMz6WZAMv4d8m+zv8z
MyB6R3+PXsBMtckyx1iXW62yrNyB2oYj7ppHxZpAoHivripbPtGduDP+f/PJ323GoAC1WldhPrU3
YViHoWgl9QAa24XrxOwO+KJwRQMEACdsws9Gim5RwSyadvCqaQ0QKerY41JD6mzMOjPB3UIzHQS8
PhL83mDGQKceREzlgs+zWH7t84yI9p9RcD5fRCWNRwOjyE59ZeU/VMlK87ucPgA196kJ6BoFYn7B
qMTq1beMci6v6YEmpi3Ghex5YMm/pv34bqzrDVjwXP1O+MCFV/uINzv5B54TpLSWKBqueVHY6fPv
xF7p3CptNyRmU+MDxmNjabvG1n4rpdX0SOZY6Hx/75YIym97CzJil94yNjUVohLzDEoIg6yjaNW0
CyfcfPiCK0JHHJuMl3bNAqIptYrwZaCjQ3vJgsfqHlzD1mINf/YSj138ryVu/QS/6hu/wRZLXvod
2HBdaQup5U1pg6fkPwVlXL509McyEmPuoPGbKRS0rkNAkZyjTK0JunRv/WF6NQNL2+u7/rfW2f5H
4eClmwdLz5W5fAFoc/61zm3ywA9zBZqcuDVnNkRcij8mUn7b4DORLGQZjcfqd5MvFnNmHyrnVrl9
DxlMqaKA/ACnjsqmGewF2ZGbbXwcZME20toyxlNuboP0NdR+mWFomYnr99uo/UiC/DXIn+OBHtpR
3oxLTURsZa927tl8cOGiAvlWoZRsNepXRSLgSVpNuiV95NEpSO3kv71Uz6eCc7UiAif3JFK4mr+S
K0fEqVzZW5ThcVyi0mPlm32ZOdGTuf0vgfHvSPlciugr8TRB19uLq216X48BWuletdoN6FMt/q7S
n1TElcs4tYtYg/m78ZlpLlZ0xESjVIzlF07+nXZqbLC52+WqdwyrcoZdbUkLkWP2nDkzyF34W1MV
Ir8XBi8wCtGpyICuRJ/IC6mb2RvImRXuBh5JYjpKcY9hxZtaskS8Lcxkpyy+dNn03PBRvlCojkWS
BB0LtWCO2Er0RyYcO1GxYt+SS42V5QtylEe6cKox179llgtUuPMowphieOBNSmzz4LvGZmyt6vW2
Y84dJOjJhgALiioaGksuD5LMr8M4bafBK0ZILg5rWuLWuEQDM2sE7Spo3gPDFSxdGhkIRMrjRsbL
XdqZpWhX7UlSl5pjloxwUS4sQKei+hKeuPJL0BmWoG3b/OH2bM15tno2EC5exaVCg0aCDcN/9ONf
BEJvtw3MBcRzA9xy9HWPPgkRBoCvgtBhB+2dcqVVWzSKDAWa1RYOpNnxIHeFBkcUwdG0eLkwcdmI
nVjAXLkl9hI1xOyCnP04tyBDqMZJ0eHHkw1Kgm9k4QXy1bHN7xDWLPR/H88tBstGDkOF35fuMus0
HAfIE1nVKX4XT8FTa//Bf7i3V2c2lJ6b5JfHMIy+1UW8IKNn8AABmOfvWr2yu0x1jAYMUc0n6M7y
8bGsakAEBbCr1p01Bj8WvoNNHTd0tKGwgSPJZ6LX+3Ldaj9Q2lhXsKHSKNNtqsrlu2FE4S6WxjRY
KamqjVbUCwCViamQPfphqYC9IhbFYZvUurmh6FNOHaJUQgJatszYqWo+7FvV7ALAxMolHP/c97Ke
UqwWYs1VD5QRGylpe+bWDdqE8y4jH0VVpWvI0o927quhp0/yUjPIrFEWbaAqhSYnvuA5SIMQgfEd
Lyr6LPXvZrOtSgXvnt+l8nh7PWY8nfWR4wXAsvwQlLtcDgptlrRPYSkZZMVRqlDbxFJd2HgYmAte
PzMocHeBNR2Et3j78isfyCXpFAGoWmi/CFWCfs5pD1Eun9yNWvZ0e1gzRxDArgCTIFXC2hg4bx/N
WvEhcgzgPRVekXkF1Mo8sJY8uTgI8eSASON02+LMmY4WK0gBMtYJ2eSJsSkqRWhvFwV0MpiBm02J
6RgQt9t2oIBroG+y/g/m2EQioYy2Wf5tH+ZGXvQ50MMmKDNlFElIq6wTwfgM9HrpeJpZOPQlsV4W
GS3sV6yrkZFBU61PRU8pfJAH13Y4THaCTnZNmZ7qdqnkNLd2Ioj0ABgR0LnIQ4GqMtS1FoB2cClN
bjRu2qY2nSgmKyPQd42ev1Wa+Pn92WQEL5hJ4MpBEMrtAj0QBD8zBC/5I2fyn6ytIDfxIUrqn/9g
B0sG0ImIXng+19tGtQ5F2070MsgTJOM7GtVb0WqaauFwnNnVCB14+YIYWGRoyMvxiFKl5klLQbRY
hG+6Wbr9pDqgP11wwrkCPLqH0V4LzgYZr1LuEC6apNEASBI9iZTTSVWz1snwCnPFQRxWhkn11Ti0
zadhxgQ0uTTYUtVYYn2c8U4mEczIsFRG98KdpZ2UDEGEWqFnAJ7aJtRNjdI1guCuNaVVmPy+vYJz
L/4Lc1xkEZWwUCBfIXp6LNglipKlXjnK8Ash1EyTtYYDSFMCe8g1N4QQ6fcvWbAOnn9AHIFt5Gls
h1H0qxx8rF4hFpbu48ib/HVvGoBL35XlOhWU3ykpF5pgZzYkzmtw3bC+GwjycK8wQ5GbBrMPr83D
Jyjq5q85lbdEeCrU1JW1cqFpam5BVeAaQWABgyq//w0xD32TArALYicnjwEu98t9VCVu1gQQVFX9
hQT+3PBwcUWXLxMZEngWWymZJKHQMskLQnsSUAkFHDCo7mgA5uh6HwPActuFZscHGRW0hYGIHVXY
y83ZjmOnFag5e8XUWYz42NyrabTJgMrOpCVyrpljCR05/xrjk93a1A9GpTeS11H0/lCxQkMTHrVZ
FIX3LV3SU+TijgFCH/RfI6GI7lLWNc55yiS3KahXc/lUK60dxkcd2aF+eLk9f9x6fRkBqwlOIvQL
sgW7nD9UbmXdV2r5ZPTvunma+sYKon3ib0EqRQvBuW2NW63/tYZLBAIMiIm+euTPkttCU1dUlwb5
lEwRsfo4Wkld2qyUSHdKFNCnli6kILgV+8cg+qfxB1KKgLNfDs8chhpSyaJ8Aqwu7k41gPp5ugtA
JXh7YNwD6n/tIHIiecmez1zclKFwlxYI66c6ljublbYsORC79W0r86P5a4Vz9jLq1TiiknwKUT1V
mzUjkxyCyoL2821Dc66HHk28LaBPpF5NW9pkVRyb/0Pad+1IrivLfpEAefMqqWxbaaZ7zIvQ4yTK
UpaSvv4G+95zpootFDHrbrP2BgaYLFLJZDIzMsIwIlNRgwrgctJYPrgzblvZXs5fK/r1x0mB48Ql
h+WYlrVnxSNGSHxb63zpbK9sOYKTKxmGLhsThuB9GNqIs/bVdSSBdssDwPDJTyr4DbCo68Wsy0qs
wcBB6gEhRl2XTE+FWcq4+raOK65mFKzRsMPMo+DPjTcyjp4zo9H75KZPltpMsQdyfqpPn1LFAA+R
Ps+n259p69Biih55Fsr/uEGElRktHfMJ03dR3XU7t/udKPGKZgYmx0JIEO1vG9vyiUtj/MdcRAg3
mfsypwp8Qn+g5JtJT1kXJJaEjGNrSS6k/RzAwRFcRbEyZQJ5kt0QMwIBzqs171ZMlOj3IP44DrqM
r2rLFp+twxPdsZBFCp/MKFsCkStmRtlnMn23cQOmxq9qmHY5lezdhgvC9ThhN5raeOzyY3Cxd7qZ
LqY753aUJmt3AsgX0yUllMBvf6GN9fAoh9cXoEUIdcKp7TpX60aQVUdpPergubGiSesC9IBBnoZa
mEXSr7cNbrgERqIhhguCSkwjicNI1moWdpFXTkRx+kIF8n+B01p3mDnHTNgiozPYtIZOM7pCYKHT
xStqKFjfND2sLYOVVQHqfJB9mq1yHoNZX90fILDMDMntsXGqMecJqgpcihyCKMT1cSTGYq64pZT2
wQAlxoqhvvqU1+5jkwA8l3YSR9mIh9BnAl07XqKYlhUHjNsK01FVbxlRAp4gu3mrsjlYZ1lRcXMn
L6wId2JtDGvbNogbgOMZE+CUSLBZg1bbf7itrpYjbF+uzoWVgzoi0swVQGKtebMZSoBO0koH47ac
38GnQhUJMR4NvOsj1hosa8Y8BWfvMB/MNVIW8tymE8YESigMPHoGBvgav4UuTudOd4v1ZLBQSYMs
O64V2P7a1pDkv3xtFxVAnnjoDkQjwMsEiB+4n69/UK1XnZrQxIhWD2+05M9S6gF5BGXMmkS0r6Dr
wtLjv59HPCjwqkAJD1Mowned20Yv7IpaUQn6GwdCklPxqVp+Z2hZ3ja04aYY3ecU5Eg1gOcS1tbX
i6MO0KuIFuXRBWoUHJC25DW24aNXJoSQma8LRUNisKNsXcnBre1ToRYTZp5Ly0e0aSQr2ojQUNtx
QdHmWKgQityM6cSyXHdB+aw3JL3zFlr5Rp00kgi9tW/vzNIc4cQFI659wl2g6zVMhRWlQ45sHswB
HQGHsOz5vHEWDPRA4HQ4DwiXgpneRhK/QAkiysxd7mD4EojtFbI6o/miQhb6ti9s+DmMIb/GqxmZ
j+h0INEbwRDcWRFes4cmHQIGEvfuR7289GW2VyGtU7z+B4ugRgBAAOSEwD5c7yKU39PJbGBxSfUX
I8uK81gZL303OACHQ0HaKUl2mhZFCVcwvYa3jW/cCAbElUFngHvWNlXBL+ulSBOSN1Zkm3sreTNC
JVDHIxvPuWyWausEYGgMNXl8Ski+C8tskSYlqjLgNCuGX+nf5zHzy6QPCi+6vaRNdwGkCXNieACC
8PF6P22PzShxJlaEwardoP4ejDeniweQ0zBZr3bLFGIGujCG4UDAQAgcXg9iLYQoOwJG62FN/Tmw
PckHEqt1PPBy8db/tSF8ocF18lIrajtyp2Wfs/YltUEV0P1u6iqgQwaB8fnQp8lzTmQhf+uLoYOK
Ejgv6eIZfb2RYz2ztPFWO6psaJKshhPqLAmswXtyNfLn9kcTO13vy7w0JrjHkJJurfPFjmw9acgB
nRRV3UGAmd47k+b91FZmgzKS2M9eMZ0nDEU9KP1YfF8mxd1nmouiTAIfT4O+0L0vt3/b5j6YFng8
PfwT6fX1PuQZ01CPKe0oaZufy/BdT0EQkFbfq0Sq1cv/KuGWRQEGNLdgyeNk2ILv5knb/t9rAgJx
PtgzFS1Mauc4DEqwan5Wt/7Y9L+Hudrr2tvtVW5dGZAxRYUbXSVQFQqrNEm92CB1siPMrh9KJrkq
tvbw8m8XknkrsRTNLvG3g3MCvClFUK6H8uX2CvhJEDcP9U5Vw0nE9KotvL4Hd+0XFyy6kds8phjg
nvXzf3l9Y2tw2PE8RbT8MINhlUNZq40TJdVdg7VAr/32IrY2CmxJIB/jTKa4VK+djSxz6mht60Rd
xrmMlvQIgQ0pwczWVuGmceHPFibxHP7nFy+4xU6aol9mG4WqQ4bBrk9SlbHNuHVpQnDlBUIG7jzB
hKqkB8cFCskju8QFZ0W+09s06Gb1RDoWgEP038s9oGniz2AIj+EQCfkCKxMULnjcapJdl3uh1js+
xHz1cZLE5q3L88KQWKb1ykkpplFHzMLMcz2BM+Je0VCQUzpfrTTfMyRFxs2vBv5rlIYRHiDfdP3V
RqNbXI16dkSp5QO9u0/dBOBgGeuzxIzYx9aG1WD5CjNZ57hPVa+xIwS6fkKnW5JrbYUcsD4ChI9n
FegnhZCjQLuwRfHZiQYn9ashD1gn4/bZOk4YPwY+GBUYSMkIcWdZMTHZrSligkIDnfVQMYoqPfcH
qe7PhiW4G44syN3xcUT46kLnDL06xY4c9ZUh3167O1DTQF9Tktpv5BxXdgQnSIZ5HascKypBD+PG
GOPzR6cKHT1anFFSL9jwhL+2ADMWMgCPjQmrucOpg+HrGLVy88A1j/8c8TjpB14rqBOgEygsaF2y
yVNzXA0IFGbYGDUFteXaBVq39H6nOzLM+IbXgVcNtLBg5EVqI5bQvUFzE1dH4aUdfgLDFdTap9sL
2ty1CwPCgvIURFqJCQNE+1aUj72BAdP0dNvGpreB5B/c4iiPoc93HQqKakh7utROZA0nzfoDUAah
UQ/4wm0z/KcKVyr26q8ZIYibk6Ep3YillDZJdlYHPkLwbUx+3Wgk6PvlbWxG69TajfcpK6kk3Ild
W54Tmng1Q8EFiBDMWgnuB/3jLMEclxtZgEvo03KsJzB6v+DF6YOI75hln/TqbbTiyRwlh0xE2H8w
LYQmvVXalTgwbcCmZgznrlsPWlaEDqLUzxpsyWky71LDPNZe+dQnpSQN2F67DiCFpoMwBmjJ6w/M
CghDtVMBgC4IicY5PUM36owiCGhq7jFbeqfb2V1OKbja3CZuiq+3v/vWGcElw7maMQ0DMsxr621p
FlOD2ybSpx7krqVeBERVZenuxv2JVqAHKAxcGJUKHuouspB1bcqmajs3Qmboz903cD3tmRnn4OVh
ZM/GP7cXtfXGQGMBHHTIEfkAhXAwLQxIKXOiuuANCef5U+GGTQMCxyNVkyOEZsPB7sLV/axM8wtt
/c7LwKwla6xshW8856B4CbkbvrfXa6b9CG8dKi96SId9oh6nLnCVsJTBcbbMgM4KDXmUFICPEXLh
AuAxJ11QoleYvWPedARWZjemO2rbp1SXRImtYIT5GzzqYdEGrvd6Tc7YQuqVmXZUzhQkMDX6kWVv
WKdKp/Zeh0aX5HRuBVjUEBy0poDwQ9vw2t6yKKlSEAMPUw/DPapFDR81fbCm5TJZrs2VcfZS1K8B
SxN1FVxwPVrehJUt0wBIkwOKANZofpveZ8SW3IPiWNF7zLEujAlH3hog2tsjo40gVwh6BbaU9pFa
DVjrFMgwhWBnnPypNfvQSEmz0+ZqZ+k5xkkG/XOTNCpYDJplz4xMD1jiaM/Ah7a7uWyNM15F9VFZ
cgzKExnHxlak4FuDziZIPWxRIiRDw1btwFYetc3yAuKZE3ZLcg9sm0BiBUVPJApiI6jI2npx8VaO
SGn/plr7fVEX2UzX1nnhKAjO+Mtlc4TzoqdFPw+Dhb23WFAm2sEdx7vZTYJU60DKk/3bLMH7p0ZN
mz9S0EDDc0/w4LKoCIi97GitmPZgGZzjbvHYwYSy4o9ynqfodujb8mM8W4E+hQ8DvCIszxuX3p48
JKcZaIasBQi9vvF7kCN69f62pa2PhfMCon8sDCmd4MSVAuAqa3gaPDlkv3g4lrbdyphCNteDpN4A
qyyeDuLNQXtMSdiUp1g1OxR6A/5D0PRRvMJK2STN5oIuTPFL7OKSci1CtNlGGxKA4ikkEHH03cqW
TV9shTQkoyAEt3QbLQ8h1dE53CKFnFbkJVT3FXvo/cxZJxBrJbInkcyU8IUYKyd0VXlS39gHVtmu
PxJMpZXzKsmDt0oA0AoDzB89LACxRc3LBPOChW3meHzVz/n0R3GG0C4P5bwnTgG+wWLnkedURpOx
6Rqo36PfjrzVEF+viwYeOi+HUYs252o0nzu3eTYz0H3affwffB3ZBKcC4EhhwTWyNmHLVKJWo5rl
o5GhJaj+43T1e6DA65gTDXBhV7FjO5Sp3XnV7ERTO5yY1+3zJH2lmXoP6Ygft1ezFQIvTInZdsnc
ol1dmCrM/mzZv4nxRR/bPcdfSzV0tj4SFwPBfzjtmciljTxhQpHGdSLW7FLQHFfgNt6VMkC+zIrg
6aumYiYdiWek6T5dYzqHqF/TZn9737asANhpA80KlpAPlDBYo0a1ChFPH6t7Qs56avjL3AYKsFn/
bAlNKUQ8PJL5q4//kotQlLqrq2j8PUShxhDg0fUV8jE7d6gq3/Va2eN/wx+QQaI+iCoePFCsNiVe
aixGl3nR3JNDvXrIQPA1g0VpgrkYf1dGUkoyoI1Qa2EQHd5uoAQOscHr9dVA87Xj3HiRZZe/W1KB
nWlWZMogG09awFORD2JFYPVzBafoq86qGBu8qBsDvQTHLjwDlJVr69PvDd3d/mIbsdbCvzhrIViK
kLtcr6jSkFW4ZPQiLV+pr+Z66vc2+UxN63Db0NbHQiHNxLuCt8vF+yPxsnbNjM6Lcu13X5+9Ttnb
MFY2euAYX27b2lwU6D65MXBMibLJSMkpRjUWL0rHGCC3WnsoZAToG2eKv9P+1wRf7oWnF3lGoAkx
Yd88M0CjZJ+CBVlN65CwTHKotnYOjyH+fkFdFSn2tSl9JlXLWqxmcn5MuXFuXjpMKK98vknWUNty
PeBU0F/W0Eb6MOFedo3tTehmRRPxiRNk7e4xP7sDiJfRUbr9jbbqB2D1/2tLeJMthdulS6diB8ug
Oq8/gOD0YnIik79TwMwloxja+mB/zYEf/3oXWbo0jQLq/MgBu0l/p7f38xdb/XV7Udv7x9lzAUJB
v1q/NoJxBqV3F9OLGPvek1fNfKm8kPWj76VPulmEs0y4YNM3wC/2PwaFgDRZzHJTffWACEt91war
mPa1WJ8b9X5qe0nw2zpVNhS7ePjDRfJOJnPh8s2kagvaZB468VHPPk/NM2uH4PYGbn0lpOb80IKZ
Ex2E6w1c7XnpK1BvRuBOC7Q6spo5TMw/Uv32rbU4GGVBNguezA/tpRqTU4PWw9GTbChCgElp7HVq
9VDr9eE/rAhDB3hqoF2Gftn1iqDd2NWrmcDvjFcMcvkNiVFbyf5D54UHCPQQ8P5Gg1G4NKg5NMxT
uyTqkrCwgtHzK+fz7ZWIlFk81YMNCNJxTCUfNbpeSlUNJmYn1QSjyla+x+72J1cb+qAz6zwA83N9
r5X5F113ux1qaWvAQB17rhunPoyVpjzlizaF5pqthyoz1J0xFcBmGeryoGegjxkwk727/YN5divU
ht+BHChmQbUcKMbr39uCqXEeHC+JhlV9SLr0uVbu6+RTOU0HC62pxft2297WYeTAkf+xJ0S0JM/S
ZgJ/cgSIvQeOabSp+/QtlYmibL1aLtcl5qaqgv3SrCSJMkv/5SUaFIbyKuxQOQG0Bez4Gp4uyT7v
C78zZXWBrYMDABpv7qH6+uHguGtZLAVmtyLC3kA/6CvDD5fKah1bUQDkzjCDNwWqKoKjOWB3NsiQ
J1G1OKDFVlhx0Arj29CaIBRVbBm52MZ3w9gTn2aBoAnkP/jPuQhsGtO9ZMgQdCwr1smfdpz4KbUh
XFbLNIk3Lgi8xjhGA+6I+XLhFvLoClQwLZWogOih2YB+sloCbbpfJj6MHJhFEqyN7Fbf+GaoeYL9
0OPvQFzt1+tLardcSurwc7AAHeZnSurLnHLLBqbluTYZytZY3rWNtlPmXFlMJcqZfpgwXJLU+t4r
drdP2EcrHCqIojHubwvyUML2pVqLAXcKx9BxvtLM9A2IjOrmPw8wXFv5EEsTzQOSJ4nsmgWJ2YSZ
TJ/so4NzC2j7WhhVh9iM4HGJymGJrE6iEtSGxteEZaEyPFTT83/Zrr9muONfOPbI1CoxSINzVCvd
HfHM9awl9bGpPRm18McjdL0gIdSSuTfJCAG+yAFbTx9moXXwDvM/zmTiAkKnCW1Y1GsMB2BtYdsq
0iMBmXSPj2hViRuo6t4BoioHdWNhSLKdjfyUz1vDlsahTigOXW9eZ8xDpVEKLxj21fikLlNgmfcL
qwKl3NvFc6l/TpmyL71Ggg7ZuGe5ZZszyFsc4Sl8NrxcaE8tbGbT/9Dyl87wawfqC9We2gfdiNds
37dA2BH3KXmuu72q7KCe4c1PalZ8NRP3c1fJptU+hi38ImyGagAfiUE8IYJAEcgyCGr8GOr6XoOI
ndjB1Jxx+cwv+pgFaXjbb/lfd31xAxiDAgKmxzAvgpN+vfUoLnYDMuwElEcIit2kZGHeUFOSa24E
E56mczUPPOYhXXlthSlqCrL+Htu8IFwVO6SEfiubKtzYOYyh4G5BbmchLxN2rnFIwRQFAX9t573X
B+X0ikFmngjSJVyWn5Xz6/bebWQHUHdAfRtgXbD1A7Z7vSyoKJlDPXRK5DT93O1aRQNPgYJRGfCn
rMP8w566XPcx71F9VtCYGoMW8N0B0+KD9+9ABu7AnoMrHPLmQGBf/xSrn1rFrS0l0ioLzfm2fZvN
STZwKJJY8qgABhJcCHgao2/64WW3TLO3NAYW7Ja+rlcn04FiEjIhY3EDb9iXNajgHlyjeMLIwn5U
MK/17+BB/ASO5AWsC6z74tPIqh07RWNXiZh+zrsvUFxz+wD6Hbc/7ZbDXloRtpN2S2ElnqNECv3a
u88G1FXpKrHxMWfGSnglCAkKOlbioRiVodO6tEhjlE5IeTg47CVvwuVT8+8jjyjOcMoWTv6AIrzg
pivoCtiqVWmcpweAh8OCPnhrHozFt3/ftEs7wp3h9PbYD3aZxlkO4NvSnls+u0clt8XG/Xe1GiFk
k7XtU8vGtuX5iubIuZmOiWX7dQYqGtkn2nR4R/dwuE2Anm1V8IN2bumouX0ar8230tiBeDPX3KOh
aM+WecpoGebds1W2/hz1ensa51aGv3unpxICNAZt/v4C4ePZEHykaT+k8SuxfSARDN9mYRWNd8Tx
syKgBKWjoEuC+6BqJbfj1k7jVub1ARCrf2ANaPWSC9RNacz19pZd3v8/icN5kZyErdMG/ns8dVAW
xdNXeLiv4H4AIYORxmX3ROnOHQ8Zk/jmRhoI0u6/JoR7jimW3iSrmca8iKgYnW8bj06ZHaRjv1u3
EBhkgDp2OFxJzGU8EE47GemyeHheyLknv+fubqBtQNK3sXtKVCIDB/FEXHSQC4PiO6deIQfdqUMW
17btT+vvVsmhIYgFJpwM4b7RMl8HFXuZ9/7t474Vv/h8ro1SPAro71ndRcrL+65QlofhoqP7wrWQ
Jn1haCMvJnp6D+4ooyfb+oSX9gQvaYYK96bTZ7E3gnFlidYi8TlTrWyQ433aUtxRpESoIuFWx/8R
HiUtqCbmvmZZrBdHa/lC+7vM/sncxu+ce0DOkAo36YMOUco61tbvc/2pV/ZtNR1I+x/OxeUPEVbs
kEzFAIuexd10V6bfe/01myXus3X0uNS7jVoTLlRRXbT08nnNdCOLKfxkSPRABRHlMMm6VVu+gp6Y
C7oMzI9gXPg6PZlH3cg9OyXQ4Aq15vtM21etOubx4Axvhfv5tmNuOcqlMeGsu5nZFWxwM6TvYJmc
zbtCe846X++H3f+fIfF2qDQgj3oniwkpQrr81so6MHsNhRNdYkncP0yg4f7mUwYo+EB7SrxaB5xm
I8lZ1NY7L1f3vRbSFuxNRpitOy+RXLEfHmSiOeGOHTUQhpKlYFCWMJHfBXodatmP1fmZ2rFua6G7
/FrI3iISJIx44QAzZKjgjMFwDqqWEAu49hKdWsSyEkON1q7dlwoEK02Xxd2sVAGIik4DUf/c/oBb
BvHaQo2Id2sxWnVtsNK6brKLSgNyFpJrtX0s1VdnwG1nkWAiMtm/LWt4bKHIhn4VRjqEj6izxmmZ
QbVoLkgdWL3zI6nVfdK5X8dpiUhqyh4F4l3E5TT5IKuO9wCgNiJgwK1o01OMQESrWgTOZN3Xxvqq
Ks0Zde0gLcdno012Q+tKaiH8M13GT8GsCB5YCDixlwJmkVj88ZCkeGr/evvDyUwIIToH5wWemRnq
v4V+rsphj4an5MiJkZHDHwBER4EdxwhcAMLX6mia0dEhaeyl1X51vAOuiyPpvtxeyMdPdG2F+8zF
JWraHpmSErm5OpdQ3myC2vCCSvtUlgVkgNGp8x7QiPx026hsaTzaXBgFbWOiTwOMGiNmWlMgQZud
12qS08w36NoNsDRgQEGCCMwkWhnXVpbCXOlswYpZ977RtYHTswDTpGUug2XJLAnekHhLrRRLncYQ
OUV1YVZ30GcpZG31zV2DxJDNuZFQvBbWw6x6nHsKKxZklGoPvC5tKL2PP9QU4HYoVHJ0D44tKv+C
lVahqmvOyIXZ7ABWnyp+72D4uHzu93WRvc88F5ieC8EZEd32io9nCpbhxEhbUQ0DPd/196rLGiIm
o4fvlekVkpsctK+56exvW9nYRVQpkDUi1wD7hFi9tmsz7RPcZrGn1ydwKPiDlp4K++m2lQ2PuLLC
//zCw1Ml0wtwkGWx5rq7rH6h9jkb6F5pJaP8Hx6I/HPh/Y4HIkpPKDvx5V4Ymg2aG2aFxMZI3ooR
Ui+ZG1p1ROc/bfdY9d9HVfMX68RmjGVALbP6V2KUd/soCAPFgk3FmNu1fYDpAYRNa4JbUgszSJ/W
88vyCQh9Wfa99d34BAC/mcFpZQlnTE8rt/cyvCTyZD3UE6QNJuXomM///t0wiMjVUoH9wdvzejkz
sINumc0k1iwCZhcn0JOnXgX+WaZhsOUg6Arg8QI2Acw1CyFwsOvOGd2FxJZ7gAjhCTEjUyEZPieS
0ufWqQKfKKrooDtDD1xcUdqmRQ29hDgxsu+Q5y18TU2L8Pa2fUjYUKJXAZ6DK2L34IXC1wFJAdTC
a1rE1fhSLdHogGtfG06luXeLZg/4R7C2uY8njGwo6L2jdR3lOQ4b/7YhgMlP9PUX08dFdVPDyGPF
WXwLUoqre1BtDKU/zcp6bB1ycGgwkjvT6ffq0IZd+bXLZfolHzcZAEKuEwHQDoBcIltUR5KEKiQp
4iaqYxlxzYcSDDYXg++oTqAX/+6W10usTUaV3EnLOK0wy3DyII6dxPM43pOpOHrqrgD+jjw6BT24
2QHqN09edmyoHiHiSJzp4yHExCe6wXh14yOb73qGF9GmMwnIdaalipfyp0F/ASfZMklE2zIBTwLM
DyhTC/3T68USHQoFHjDocfe1HZ+0h39Gp2E3wf/z14AQMbOstBrwE1dxYlm+0t5RX1uQcD/kKNTf
PhWbSwGzLibicJFCdfZ6KUueDNXI2ipm43xiydFu6sfSVE63rXyMJC7fKqTzwJ0A3Cxcm906dP1o
alWcLfbZRH9DL39AVeS5Wn7dNrSRGsASzhivTOARLRZcHELVdEl0fJqyDwiYScevQw2ileLcjH2g
QQDJNpFEJjJU3NYBuDIsvN7X1HYXJYdhm8YZa/2peSHmmc7moaxoUExKSPE/RQCFewMXz7j8Qepq
o1zoxbe3QHwGc98BdRqa36Am4GzG118UpFQAca92FbfT6Kd56qfsc8NONkKP6XASaokHbdp7z/8B
TgakV1g4mLVdB0URnDdteTHpAB7zktYdSq2zfWKGlgerVpf7vDGn4+2V8rAphFW8PxDQ0V5CiiHC
yctmUmYw6YA20BzPdomXgBO6akhc88uszBJjW0EcXGAeLkJe8gK50/W+tqXVQVB9rXFSKiQrgJ08
mTkl4UiTMFcYDaqBDHurMocQk3DKoXGd8h7KOd1Ja6rsmA5LEbpzXUqGfba2H81ZnCtEDFAxCaGC
YfCxXlqKkO7V92ZivVR2eTLK5LTQ5LGtn7oc8MXb+77p6+CtBbSIN7jQkb7eCgu64vNI7Dp2tMf5
a8YOk4HwPrcHNH7b9DC1md9Mz7Zz1rXe5yCZ4rU8Uxkj4caFhjYeho84gx8wVYKjNy1wOWlSN1C3
x0DbarTuToO4leQ62Qpd0HWH/gaawLhThKxh0MxKx9upid0D2kGvpROqki+4FYIvLQgHyLCWTl9V
WMiQghD9V7ZGpsTEu3MKRwWFI8z9YNADaHGLe9HFpdizQWco79Txqno+ujOm8jXZ6eyneXChWVLT
0EyOeqb6rN519rks38CRxu4S0NtWf5bma/0IeoZ13rHhwPDisvT9qKLLctutNvYBW6zhgKHEBaCV
sA+DMoK0V8N0rp0vh2XgMgDgHM06WZ31w6wyIiS60ZhnRdPI5cKX15uxVtao1eZU42lvVr5DXfCu
qwEQ4bvROqs/KHml6I5TKyiSUJGCFzYc6so6//OLT+HV68rqDHVxFXxV7uPKHhXtXJC3/7CZ/LXj
oSaKnrRQtYPCYLEA4IiwkCh46BT+AC2CPJO9eER5Svd9L/k7HC8EPpgsHA+1hpy7kiEUpOuxp1Bv
S58m1P57z18Bt2L5Q0cP+crwgm0Cz41rsgcGETRoAcQkfeKe8xdCntJ5P8yBRkcfGg2H2r3Xku6s
MEmrbiNe4GWE6jDobpAhityiZGDgntKdOi4b0EBZLmYiR1rIQEFbnxdYMBASeVyvRwQZUG9e58k2
67hlb+msHggYm5vVz9w/tz/wx6IYeuKc5hNTTuBCE+eiVa0s3GIom7h1PnkAvJL+j5sUwQIgmveD
lRFLbMn53LhurywKUT+fhzLP0PqIXfDJtXXYQjeZFn/0tgonhUiMbR5S0DoB3Q3gNYCQggNrGSQK
VpM18bIEeQM1ZvraOM9e34ddNwQpsV+L8dRNJmoWZtQSSW1k67GIjIKTIuF+AXhejBElEHcowyCX
a6hfs9lXSfaQuNO+dZRnRpfvdZP65jh9ruYewu79Krl2tpwVpwpVcNCZIcURAna2kGTKAJOMazVR
9v3Q1l+WXlElpYQNK5yRFiBtvJdwmQqn17OzMi/bgsZz2zs75q7zqco7TZI6bbgqqiJInvCy50Ns
wl72it16zmTSeDS/lukjtJUPiaodNaLtPeoEDgMSYvpH0CTiEmByQDUCYIorT2Sa69rG7qCc1MZV
MbiBrTVGME2mjHZ040jAALwDTDko1r0rIF3E8nLN6lRR+jYGQcpntdyRdDo6KQuI/VuKNNi4Hq9s
CfcGNXO3bVAdiK0F7cfVvMv65Wx5TOL5Hz8WnF5FyQwIIhQKRFCjVVcq6du6i1VzP46zcTT11tx3
c37Oc/qok+77MKj63nEz2ejmx0wWlkF6y1Mt4PpFCE6Jg7BAnqyLl+rc5HgieY+oBCl5ERperCay
iZ+P+8nNAYHAB25Re+dn4+LbdZMO5Jljd3Flh/10pzSPAM1IotjGZuIXA7yGggS6WeLYdQfbmlfW
Q6yx9g4AuCe3/16QOxBI7tHi+96QnSFNbz6eaY97POp1QOUj2RMiB+uYDimEfMCWUWu/sFwPlBEA
zdvXz8buYQrf4MOHqLKgVHG9e5Pd1aVW2mPcOT8VK6qtxq/yr7dtbO0eRm8gAML5l3FnX9vwWNES
h1pjnBtaqBIFiWqRnae+DM5QSPlT0BRgI5nk0Ea1Grh0z+RsLigg4L/XVqE3ZPdFMQyxVRlPzeAB
rWicvCn10fxpM+t+JcQvivzrWGShnZBwyh/zspcE5o06Bv8VXASVt3rxurn+FRVEovNkbIYYygih
Pe9wUfpjueuXb6bxqCmq3zRT0GIm4PaWi5ptyOeu7fJvcnEqlMJtGZvbIR7/MDd0Tb9QYgrSnjW0
HrNXKN1kuxndKcP36sCRPVM2bt0r66JCUZWuFi5dWFeJ+tZNvxg7pKnpz1q/QxRf+iPItMCBE5q4
dG8v/GMk530kDWyIABlyQd3rdc8obzr51MFy/cuyTjo7FRQdzdFf+35329R7BfL6MXZtS7+2BTLQ
osALAB7GOZkONHkazNeagcYAIhhghl5axac/vhnsqe5TVDTuK+8nmpAd280SN5OtWnhCmwv6+n06
DbGeTSfLAxsEZOStt0p37xeTSIxtvBX4ulEKR1jCfoqPUIgwOCA5rIaY2qX+yzWYeka9yFug8at2
f8Z1ZF1AlmRYdwXIHUbfTXJVgxxeVzd7c2Ljbk3yij63A1pUaWWZP/o6p6VP5tL51FS1TkHMUDBr
t9o6icy80/sQFPWFctDUklaHrLFG9TT3dm7cuUqdPRGD1TLGeFHL9/0AoRSDWiCUVFCUUa8/bj96
xaxbCz6ur+6aw3zMn4yjc0zO6g4ajpCB8Nl4sO8+NT/sFErCoSOpTW/Gr8sfIHgy6Yy5s+p1iIev
NN+bfhrpu6q4m+efq3rM29F3Tl0bFpokYf347sHHNXTAUjCbgGEB0akpy4sxw7pHMpYBtZPEH/W6
Os5OMn1xqiSNJaeIb+SHU3RhUPTdom46DzRDcT63UPppjzpwOI5+KpwmHFB1rObXylwDyInfNrxx
v6LFgaED/BMVVpG8CecU0luaPsSk0o2gSAvmW9Oa7m9b2bhfUaBAIEJtDymzeL8q1tANqlOOcVvd
DeRbov/WDUmmt1HGwwPjwoZwxzhJ6qgptIxi2/qqTnFbnqdux3ZNe89AWdDfAQjTv9j+eKf3D137
lgKAfXuRm/H+8hcIt02tszUdWTEiSz9n6fjQ9UZYdL+zAjPRu+HONYa7jo2fh0LG1bD1EVH/gbvy
mXnwJF2fUpr1uqd07Rgrq6t+anKkL5gMSF5ur2/TCkoKqMSjSYR66bUVcNSkLdW7MbasRj2Vetee
LEwSS+CJG09lVPWQwIIAAohMtFeuzSTdlCe0MMYYs3t788092EETQKL91QiGx9qU+L/OD5Z48C7N
CXuXGdMwUqKPMSMYubXIXIA1dh6/m8zOwpXm4z3tlPUJo4QY2Te0+s6wE9SBNHcMQNhDduuaDiFq
GuojxrdzdLAr91TO9bRXs5XtewVzuKaetK9t4ZWPjbqCXj0lshGijwkWgP4cr47uAZABH7j4Fzx9
zJ64U1wpNPtltGUW1KzTnhuWavdrTxPMYRslmA2g1QACHroOZw1ssj9ve8iHY45fgWfW+6g0mPbE
19ZoOFO//B/SvmxJbh1J9otoxn155ZIbs1ZJVTp6oUmqEheQBFdw+frrqHPndiWSN2HqmYeeNlNb
RQIIBgIRHu5FOQE+bhxz8JJ0WXocBhlb0pUjcjNwQ9ToIKqH/3fpIUq2AKiljxO+dKv8nrqDPYPX
ZcKsw+3lXF0CH3ZQXgbfMy9OCTHZUGqSTks3PbfoQoelUf2pGRgBzXKBSlVOw9vWNjcPpHb/Y42v
+lOuqheuVadImJ5tr04Czy6VaC3B8t6hUPK34fhjYWgz8SljjMwKG1iTtpuTtp+e0XLwWz05lRUL
nXyVXN7b5/QfM8Il2gL0UxjgzXrOXOsrRtuTk868TBL3N7cNBAAgEtZ5ui9EpVwdpybPGLat6PY1
JCzttjtNrhbdPp1NX/iPGRGkNXomcRnGSp8H/X1gpwlCwqz40uqzxI5kOaKwoUPWxlIsHI2LSWUH
3YyiH3170CVhj0e1i6iHOhK+IZQjge7B8KEQZBuP6DlJ5ulZLdrsH+okYDTNuoT5k2qzyARGPExy
fQkhLSarImysEHRZ6O6BigLwJfFFXzZQMXCqcn4elT5wSzwE7S7SMDV9+8C2VggCVUQKqFuAWY3/
jE+fU6bl2DWNzihmRY35rPdQqC5nLegyLG10AROvZJM7Gz7CqfMxyQm4BpJmYVP1pgeHoL7OQI0Y
ld92I+Q+1eI9zyhmM+ZhOdxeocyccHO5nWGwwp7m52madp6z9v4A/gC/Sao5tBJXci9vfMwYcIfD
oDqCmd0r+NSgd7WRqfNzXVYHU2V7NLf+Fj4Kp/xsQviUzVGfwBenz892+Wr2U9grd8T8mSQyeZxN
D/zPUj4u00+uUXcjUNm6MT+T8hWiJJFGWuiQLJLAJGwYSi065mSQkaGkBBi/2ADM8Cokjtnqcd04
ZKdaCVgxsmENbzvBthU0TMACzfvl3Ek+rUUlfTI6pNNjNEXnvZ7bf+w6ryQXoVhH+XctqIxxC2Cn
ET17JsU6DjifmEJvqvG7oVgfa7VbHs2+6aOMamSXVFaUNm4H/+vJWaHl5BdzsUbZDPbmDEzvp0Zd
bR+SzXNwewvEzP///jquksJFOoDvvNwDN58xPaBPepxlKyZ2dF/PvD2xveOk1WFVxokFnuh8jPvu
SXX3dev46frSVXtXR93JkXwn/CP/FFk/fgywWpz7BhLmKPZd/hhFUYtKQecd+hDB2P/0qsLv6D5Z
Ft8mElNbZ28DM4CKGiaBr6pqGepLPdUVLe4VazwQ+FpQkrmR+PGHtpe4IszJA2cIH0PrQ4ikZd01
FRtTuFhV6ge66uZhSjJ2sGZsb+7W6vNqDkVI3fSVJjhnK5vU/WSMRzMhX0FjNx5HF0lnt0C8SRva
dgeBOwhATMwITPxlv+gSDNzXnRK6Q6mjxgu22z7Rysh1qRJ6xmofmAXJg7putXCYlBfLINUxY1qC
bVW/9+Ns7gDEzaLbbiVcIB8HCYyXhskIwFKvSFpbhxI2raYet+CeOYyumsRm05DfZtb/M1XMPUBD
1A3nsjP+/BeG8RKHmCMwDlcyfRnxDDqknh6vir3rkua+zupd03cPjrocjHQ50VLGWb/lSaCPA50q
gL4QMRAyXSUfuzkzSyPOUMaFltdp7hdZd0l8Hn9sKGbOMJgCGBd6CGI6COI4FPoNyBrX+6Xftfvs
pf/HW/088ac3+xeRCQOKtaMrg8Kq0NnRRj2BwcKY/bSKtF8K8cuf9heS+8bP9DE1wjHxZYSQ22ZR
S9GgGI/litm12RBH66A/HE/JI8vC8oHc2Wdm7tTR1+5B3fEyPnaD5BoQ8Vz/rhX4D0QdB1S/IsVv
X5vzrGIKL+7HMUjXuyIP6RRZ6qtboMRd+NTzDfpSqIpfFn+kqLnNEAwuTeicAy4ORJlQJ5xpAknu
KdFjRXFBQVWYmNMHNeoamG5aHSsKYnCm2mu0ulr/u0uVdtemDj3R1AR43mu/1IqW+rY2AGSR1925
7+Yvtz8q4c7/d38wDwWSE5TzEMcuw3LuKWjJKKiVao27PtOqHyPdGKw9NSZZHWgrcPDRq39NoeB1
aQpIlRpw2tSIVyOy8wwQzaOno35Y0iOSgrMueziKFRNhbaB/vDQ4kcXudIK1jWZzWlp2t1TqblLa
e5Al7YqOBo0ea0a5U+wlAJgz6Oqftzd3c8VoUvH3OOQKRXVvFMcZ2q+5EZs9AOdD239vVDXUnfVH
YxM8YdZ0X+dEkuBv+RzaddhodHjRiBdBDbaazEpauGqcGycyu/vESgNz0e+99W14TaHvYYTGfJc6
TQz0TLjih7TOtF/Q+5J/fhvuhe8dlzByEEhZi6wySeoldbaWWuxU1S63via9Ercgcsmjkt0vgJfp
jXpSm4fUPnQA1dbJY+r+UJNUcnVsJB/IOtGjxRmALO3q0eOkfWmYkxYn9B4njfCTRMuaAMf0Trxc
FnOEBwj3O1hzMReF9rYHws5Lv4NAXDs1ia7Fbtr5ljbvqnrZuw15nWzLR8/JSJowhwpfqY/+bMWO
k4Z1lT7NXf+Y10OkLLLC0NYVw2sAEFdAMox2hfACY4udVVRxtLhT25dV/5aZGBgvqy8eA1v+ArrX
GQUPL52Pg/Gq1zL0+dbu8+oXwiDqRfCEy/0YiW2P3ox8jCnKrlpOWk+ieip9zKtrMlw0TyOFpAy1
ov+xhYLspS2jo5kLHhot1vrT8jLU/mT63qt9todTLm0ib6QHnKIIU2L4D47jvzRW4OjdsiF6bBqQ
Q2FL4IFcNnt7KrqvFF2+yU7v7GEJFgDROgwoJE8LFFJuh5itnwCSQj5eqAKaIsJjPXssiDl6+MBQ
7wuV2kaJzCllfQqxGvzh0uh2oayI4hjSFCF26+acY7glx6ONJXstBQbb+mp0fWB3NHKM7ETB7cCS
kA3kqLa1n8xxO667pmn+ZIu29xCByikH88MbhSDYvFZHrcmAIFaPEPOVfH7XQZcnUQ5YKQGLwDNA
iPql2UA1kvR6PHTjhFdX1Kbf8iHqjaOahHnqvN8+gA1zyEVB5IS6LqaoxHl+wy4UrZvxyGpS5gXT
Aj6jzjp0Fg1yBpnSoVtwgU+yBuRGMoVoClJjlHktnLqYmWpeViPUaTrYELyotn9VCaDpXuhZxd0I
mLzzUqy/y/bNTCONF13IIENA/n9+Add/xGwMlG6FfQYhiqdMyqLHcz4VGHigx6JJzqMKEWT3V6X9
yZTiSzpZR0fp31Ezwz1fB2xm+9vbf/29831w8SABiA7ULEJsmbOyTjljTWx/qywnykwoQFe7EXCY
0bMOLXkClOG2xY1gemlSCDF1R9OKVXgAWco4hjkx2p2zrsazPhRT5C5QHTMLs37rTQxBdqVRBkOV
u74yNjKtdG7oMtZd/hDhnqGFa+cI6nrsKYWym8usfVy8tdyZHVOfbi96IwDAFlgxgFTE548Tvwx1
tlL0jALNHXeZuStMIKptM3+BjGDNrEDpH3LQkxs+neeoSShI2O9LxV9fBjuwk4dq3rnzb6AsFg0g
T5RtiQ/5FtmxXN+6l79Q2I00zQi6qboepzR5M7Pch5IQmBqjZfaTZD415RfMte1y9TVxj1V1RvqX
avc53lmjrCYudp0QLS9/inDdrh0oGFdsZjwC9/gFArWaGjDjOLFD2QZVE3aFpEIosvf9axGAegy9
IcUBY97l8YB/yQPprKvHqtFP/jQ92JO/Tueucf3C0o66+9YWzUEDUgE90HrYddrXBSQtQwYNyHa3
pPFIAjeV/KoPVU7RQfFzUPzlVRhQaVz+qlZvWqo0eD5D3qn8qi95H9Upm0N1We+6xFAeVqvIOQmv
81ywHtP+Xq1G6aA9aYkDVjXT/scZhyn0EtsNWpqVYe657JB5/U/8j2IPz+ZHSFB81waHnAanrJ8o
0av7Ec3ucAamLTDXajmysdf+i6DDxap4Kglctlgo5Ve+zZjyUQKZmI/64PJENQ+aVSZVAuraj4aX
gpSSqprng23C/fsrDnkln7znUqVXrWDTrQbdAFdUbDMzbDv0X23fbXIo4frKYvuQxpB1DUQ0E3cw
wHkAk8ZZop/+ER8+1VNtR3ESkC0bcWWP0PllavdlZi4Nx7zMfoOKbjkbJlsKP+9JfUAfHHxcq3FO
idYBsZEvgHOn3s+pGTSAutvy3aNQmqzLNjsrbSLjq9iIBLj6UbXhGnmYGhNuJjKnZdFqzIjBtbhv
TZ35WTvq4Qh9hkDPE1ln/joFQ2sZ3g09aFAGIMu+9PJ6ZloxDsyMleG7buY+lZEfbdxxCBigZwSK
G7N3nhBOQL/SmWk5mXEC+oiCtmGLNo1hP0F8kHOXHEri96+34z3/k8KXC+pesK47mPbApK+wJlpR
5jRDYcYrWviHylCLu3LswG6YuVqgjkURNaPd7G4b3YqbuMrR6kAqBYiRSAtjI4gNZplbcbfS7yA3
PLZG9jXJvcM6jg8ti9MUot5rfjKTQRKqNrI4vFMBo8UbEQUPsUw0e7XXWsw1Y6/TveMAwvAI8u9g
1IZU7y4nwLb7mH547+q0k8QSHgOFnebXKtdDQV6Kp/Kl9ySOPbrgV7Tiknk+oRV89aVbJNf3hovy
ER4wTiEhxnS6kCUByYRCFPoYMenAiZaCl8b3lFY22rW1iUBXouXCNTdAs3O5lLlSAOheLCtWBxZP
phE42c85OWZpFjVLglKtVEqJb464eXhToq6GtyUQxMK6GNSzx6FxrXhOw/SZN1kQd1QfmvPDgkZm
0P34U8nKpxufBjIgjGG6BoaMEGguV4lboR8bWtmxl3+rq51K9jn4LJa0CmoyS3oMW7ZQugSJNiY3
PEOUvdbnNh3RRLJjZ9T3uY2WXKthwErZG3Xle9n3v//+PvI7aEShGA0ticuljVrfKoOpOfGg3IG2
2RqiOt9TCqVWnTyx0T17ZlhRmfbjtduARxU7igkYPk31UcL9dLV0rZtn1pI4cZVMUVprLGAW3gue
DRHDeQptoyoCr5tlMpvX38QHnze+CrgOhriEDw8UHivFe9WN9Y4su0YrDh0pZIK0Gx3CSytCrX1R
wJZCzdqNxzb7bqTEXzUwlChFmLh0Z/RJCEnVx+nVAMjdy+I+UXyWvbEijxoZkeu1L+GXIKYjc1A1
TEPwY/i0zY7SFoo6pm7ctGpU5XcoeTfL6OtehjakpCpxfQNf2hKafYnXt8zGXRHXWfEI9Sw8w+3I
KB+acpUFnY1Lg9tCeRUJEUY9bWFd5TyZrdV1bqzxLVVY/jOHaiHY+xoSjmlHAiBI9VNa2cA3APBx
Z7dker394Wy50gfhAeyj0ypWR2ZCl4RNvRsrGfgC1WGYfKMxzf1tK5srBYYCgDa4KwCHgi/1U2qq
az26cVp8mZvGzyrLL42HClSrs1rti6RF5HPDIv992/DWaaLog2Ia6g2Q8uKe9clzdIfNY5Nih2lb
tcd1mucnK1XvnGxW7wx7Uo9/bw7ULS5uQ3CN4UK5NEcUyC8ysrofN6KiPEzdjzzD40WTFVG2ju2z
ISECeLNBl7Zd3JiBuwFPZoxe+beXIrMgnBhEEpdxqmBBNWPde1kyiUtshU6uRob6I26iK4r0GVh6
UxlUNwbDjJ+8safxwVj3oHeyZFW16xyUz8WD7wijVLjaxV5KXRGrmkfFjT36T1L7yKTHNCyXKKhn
f7L+boYXjw0kYRjHRP5pqmg0C+EjdztsWmm7cUUwnG7SpAsgcGpJgtR15gWxJDTvQSyB7i5GnC79
jA32OHdd78S18o3OarC4NCgXyVJkRgRnbgiUKtV8cOJCz/yeqX6j3f2vjYiObIy1m4CiL67LNNCb
e4yohSCeve3LGytBqoUXICdWx7ylkN15Gp7u+pKp8ZKnB1ApxnlLgtbswttmNlwaryiEGhRwVXCk
8k/qU7Dp9Gmycszjx3aeh15KH5r0TEyQJZmvawnK536WoDE3opuBnBXsErgTeSX30uBSr9WKiK3G
jbO3ra9OQI3O92QVmq3dgw4KphuRNQKPz3/Fp2XVajqPS7WqMXJndnDzMiRK7eyyWdbr2TIE2IvL
HzOgzLi65lNFVQcd+we0+4/OboM68x5ZN0kiz6YZtFSBfkHgvaq7ouFpg0YaZgyMqWbOXVZ8Ga1v
f+8KuHc+6lnwBTG7zxqiNqbXq3HVDv7S7WrGIta8s/oV6nCy7jS/xC6fEhBd59K8IKXgymZ8wZ8P
CI8iF31QNU7vh+RuaGnY2jaKdadR8tTcuBMwPYPuIA87qKcIngCxw1UtnEGNFfuXmfwBT/TtXZP9
feG27jWdmNmEv78u9y79+d/9feRZvCCEtP0jS/m0UcasFaXdMsiTum2PoAnWCeJ1h9uL2HIv1Lcg
jQeucvQ3hNjcWlXWNYWmxoS+l0YbgGMMymySvGbzyD8ZEWJzYmkK4Dw6VsJyUAezB/hxamU/DfUH
5gMkqcBWmPm8IiFG632aEjaoajywfm/oP+t59IlNQksm77oVQBGioYnE5/BBInzpyMYCrCjD0cXg
qqd+0r/M6zPmZw17V8lqF5uuhiiDWwHFXVA4XJpKhhQP195DrOasTCuY5GVghq1ds4CIhpYJn9QV
Yd+mNWkrnvhqjInCn/pgPqsQUzAKv0zJ7rbHbVpChMbdA3ASYsDlWjLFWp0Mjc/YNnaV6VstnqPg
N5JNoG6dDo/OaMeDgx+NqUszLmFTViHzia3R88f7QYsU1Ig15kBXKEOzWpJLb31H6IYD+4m3Nah7
hajW5CSjBkoIsZNACw+davxvIiqTu9hA2nwAenHbIDUEvkC4tKsCMCLLyXmHv72r0znOibX4Re3u
Butke6M/5KmvYURqoOl5VsswkUmfb+0ruGhBTgNycOSMQsBI9NTLO41o8TIMvjm+UPfRIzC17Ds7
pOXTbWeRWROcZbUbG6NDFRCmVeZ3ZhP1qTpBvNR3092qLFE7GFSSrW4FK5RkIKXAKzOAsl06jlqT
stMgUBQ3yd4EtZw7sb3uvRddGTBz/vX36wOaHQ9q+AMwRMKHrbYFYRjsUGNwoACu7MUjajBuuoRF
6wOD6Vt5KQmPm8uDzCNICjH6gHfm5fLsIjW0mcJRdQCDdTBCsBoKH9UBVWckmTLUxNZnAcguIiQu
YmSzwvm5drGiVdhrcQM9CPukJ3dWISHj2mgTI534ZEP40qs1p55F0KeCbIEPvBc+PzMY3K+TpoWL
CTGk+oB+GMt/DzLOi6295Lkf8hkLY6XiDY0bddR7TLnxMt4K8gCa/p5sJYBYCdJNSdjc2kkwUUDT
FCk7fxhenpuWMWNcUtiyQaCeEOulbptg6CuJ92+bsVAcBFkypz68NIMrCHwo2oimH30yRkzrEX8q
ZZyiW1cAnAGdSqCaURDk+/ops0EdslXQh9HiKW0DyD+myuJ37uM6S96EG9emiXOBaiqK8QZeupd2
arvpFZO/BeaSrP6Mdt1Bp71MKGFjNTxM8GIRKkamWLVZTW2ZaT2rsTtWc5QaZh8Zq+azdA5Tt1Ek
EXHjgPC2QXERZFhc1FLwdjpRy8gm5FJm8aVw7tb+WaoStW2CU2UgCKLNIHy0CR5MYzLihgYhiQfZ
a/uuXnoG0Z9ecj4yQ8JaZrcnTYvFxnbzB3y9Tfa0WJIkfdMEOjGcJZUP9AoXJuahND3na1nW2neX
E+4vv5ZpNm36GditOEsqPhDRzyolV/JsyrTY0BIIPS6eeUTX9PX2VbHpZnimo2OAMACaqUtnnjDf
YhGt0eLSnIawSSwSKKaVHIY1699yD9Da2/a24irPNkFZDRKh6/mDtfcmi461FqtrOx6hc7eGptUW
AUo9KmpFShY5eWVBu7WFo7MCYxWa3oC7bJIhoLZWzuvNKipjkIwRXX7wcuQ8SoGUgxZ+qt/1XvLC
6tBWxmfJknnyIrxN8XRwAevAo8sFw/nlHusYPlxA/6nF667D1PJpMA5Z6e/JV6SMg8QzNy4PcNFz
RBmv9iGmX9rC9JrHnAm2gPzyreaQLEgwoO7rNM3ONL/dXtlGHsURBUAvgmofg5fCwhqMEc9qj7Ok
VVzVseICkmv/WMcmdI2X0ZXEqG1raG4huuvABvJ//xTfNbSs26zD0jrcwFUE8sc+MN/aLtRkJHpb
roFL6v9ZEiL8MBQI/hUsMYgVO7+a6sdkTYFdS85qK4p8MiMmveXk5eCkRdLUu6/gagrU7Cdkvm8f
Ef+pou99tiFE3XQG9ywkFeEPvrunzX50ovthDca3qZSsZsvzkHKCjA9knfiohONZPbdlhM5IJYxG
D91+rSPTybsjUtQxqKsmfYDEluyWvFoeMJLINoGdBZYGbWTB3XtwgjoFMBCxvq6+nqTHKWXfh3E3
e96RmY2fr28TyV5u7+nVuaHMxMMycgxA5gDSv3REtctN1jFdiZWKPijtsVCrZ8/qZRnoVdjgZoCF
5cgR/uAUnwygw1E8M1HismpDzftqv0FXp8WcFEbv0t2Yt8e5lhRTN1aGqwCNXAwsYaxGfK/XZMVQ
g6lmZwIIEpfJY6vvTRKXlBkRrpwFwZ+1RM/OuXrM8ggaAob7/a9P6GIdwtYlEPw1KgsmMruHftyf
CV+wTHjh6nrmD+VPeyW4ntJ6eNRNS3a2T/Wu++s7A38doBJ8TSg582m9Sx9jeYk/7+AkpvoeNX3f
evWcf8p5l86ngf5JoQDusr93a16355pOaDSjAHVpsrXNBtJ0awa9YqCfvQ6Mw04wM0mYuIqtfGGo
K/G5EvxwVYitU5qhFTTY2Rk5dqCoBJiP3teq08L+3PaBq3h0aUh8Rqm1ays9BOHOIF7B4/e1ys+J
vcfgYaDKEF7XHo1KECcBQuEJa7q6dBPFAJOlVZ1zfDYtOnhl6ud/fVvgD382IhwP600USFYYUTLw
VHmwoPS7qvrrjxNWMA3L01r3mhk3WayCscKszqv7EwRuQV2e6kxyMteoCr6UT0aEpQwsIygXGtXZ
SQGYqqaIVU7YNeT74rI7rwCN9ZR0vj6aUbYAhWh0GDFs2jNwisHcNRhGkpUvtg7Q5u9fk5PzYNzv
0vWzbKAzq/P87GXnxnLQptq3spF2iQ1RlchcF7PItCw/z96PTvUC/g23o6xOLbMi3PcmyTzad1hJ
Z3+z+saHAteod/7tT0tmRIjgU90vTc6NQGMph9iMtgyhlaeSd9wHC9tF7sIlYACVAMYHHxdqg5en
0ut5TqFLXp17VvrEzQ5LkvrEBK1x4I7kTh2biIKMAswAZ42+gs7VKLsd6yvgtUlAync4z0HtzaOe
N/7aTeHtTbgOZHifo+2MX4j6uSGep6dmUwMcFz03Zg/osKOQ3ajZVZBD3jNajDHf37Z3fd9c2hNO
FqosqUacjJ6hixqaaw+6j/+lBeFYSTlm6zARep5JGtj2ey57L1xna5dLEK5lpiZLZllYAvqZbOz8
roAd5V2znzpqhyiLRvYsuUhluybc0iAJxZOyKenZoFaoWXfMUSW7tvExXPgB//dPzxJvoh0dk4Ke
R20/r168WieLyKiuN404eD6C8Re1J0c4msXKs7ScGwrGR7xE0Lj9zhrEkKTu3v/ey/j9jyc6Pjh0
1S9XQ3KVYsC1pecqA80nZuZz8x7TYTIw1MbHg3YQkhtUgiA6Js4taz1w3ApGh88V9MacwP0+9Zi1
lJHJb1lBkgGaA67e54pP/H4ovTFHVnMmSlQ16hOomf+ADQ2YdRkYZcPNcDIYmwP7D3oY4qBsPWEQ
mdk1PXtrTePEzvSdl/cvt89mwwl4u1NDDQHJEYAvl2cDkRW3MSuTngs17Y8zNNd/KfNU+APKd7IQ
v7V1n20JDje5REdpGLby9ZvadkfL+mfGnWzWMkrKa1gcHo2o2PIyDLLCKy7OgS2onDAbX6ij7Epk
BMFKxn3TdYFhlCFTIZnapg9lZh/74fH2hm7EowvTwoaiqFRxZgh8VeiK+/B9PSyRimY0Gso3r+h8
RynPY77Iul2bmwteZgyqI1mE/MPlQWok6TXSUXru/dl9KlU/yw4OO95e3Ka3/MeI+EoFQQS4RBi+
ZBUcwUnzbSwgIlw7TNbZ2nJ9lEpQ1sdoMOr7wiYCJwotk3GBVw6ZeTIoncOlbGf/9mqus3leQgN5
CB8NgQws//dPUVZ3O4uYSdoge0JfUKni2RnvUQn7nWOs1fdMXfL63tw9DIPAH6EJB4agS3sGHc0a
lP/07Oa0jsiy0kgpO3dH1UxGWra1geA35E0YzuslxsKejJbdGaQ5e22y7/UeY6+JNQIjc3sHt1YE
WBGCByComJEQnW7UKvwC2px793GxofiJl1Bfsei2lY3FoHjAoV/ASSG+C+c05KULkZ+hOZvqHjzO
sPBf5F0ojCAlBCM8KF3EqzAbCqXMOtaeSd48urSMaba+m3r2btXGX1/toLvAEA1eBiA9Qff20gnG
siK15uXVuSh+KvQVrwLTebq9X9encmlCyHG5rtvIaFGd0eybWe5jyEKrv922cR3mYAPzDijUAmgK
F7hcxppBpqKzYaNk7TGxQZD+rZ3u3PTZKPcq+GlUiafxbbnM2y/tCdsGVmG0zXTY81CvUO+WgNTf
JveoyiQbt/YO2RBU8VBTRymG//vnmEDwf6jgV+cGSjZ1asdlfmeCnOH27l1bQToE4jvUw8AEA0OX
VtyCprZSz9V5ns1oXp6ZWYfSYtL1EcGIa6CZbSArQhZxaaRtETxbG4/7qV0DOju+OWHWgP3JsznA
sCXd97SUrOv6Ero0KcTtYdEHZ2R46ReWEmjTiwOUHhxikpXtN/cPTKMolaLcAzjC5dIALMrtWdVh
ZzKjChNSHpgGpBjajdUAecAZTT9oKkTa8qXBJURspzrrTRk4iYZXWYWigfpFelTXEQ5R+pMlIY4u
a6U2gwVL3viaz3feJNPquzYARBbUBJAcoB8HKOblhumuoqGgtCRxWx1q0u+WXAbPu94sPo7EwZ/I
vQD+FC438NobWtNTL1bGLiLKS1qtGO6uT5yd/fbHc81mw7FYAC+BuwUDSXj+XS5mWbUGhI5tAhjF
Wz2EnvqChgc4+xNfX3xl1Q9MOWHYWXGXXw0qCc1wTrujMeSRJRugufZD1LNA7wzYFoemi5N6TeGN
q8FW0J0t7nRuHFZG64Q2Qeep1UGyar6BlxEQxHKcJwsNYkAtPSFmZF0B7CsZEvRChn3jvg9ZERkD
PcyKfpqr8tGuVVTye5+Vv0Ba/I3qhWTybGOx2HTeo/AAUr1iNpxAtdbjlaPEjcFC3Tjn6bc6ldWa
ruM8HogYEEd6hDsfXcDLs50p+IOnARXW1kx2nj37iI7p4u2W7Mdo/Ly9pRsLgqOiEcLxAzaejJe2
XKtrjYal+Rmcjb9K50etPZHaerltZOPLQwDBVYk7EqOcIslh21cDaS2SnvO5HcMVZGfgPDFlOJWN
bQOfL+5jdDHhGmKs18uxXRcUp4G2uwMry73R3xfmk1YxiK7+ur0gnj1c+iFevehwQ1JNw9SjIWQX
egWu/yxRUKhzWVhl/RHF6cTod1AIDsrmT2tLivvXpwR7GKrnp4QvTBREGTOkzGvm5dC4XA5mtp6t
Rok9EGncXpa4g7w6jfIEprY5ORf+66Uz5Oa8OjkZUeTMKxa3vdKihVTVO5UqyJ3BGxoU2I2//KQw
eofCCyYMgPvBf4qSrVWRliZeocW5r0+K9o23lIY/t9cl+h9MYBaWq5dyhsarxmKf5E6tk5ycMwfj
OXROv6RWJRvTvt48C48NcA3B0XU0MPkZfsqa8sktIDs4kHMCCJsLbEXi6NHCpt8UjIUFJFJvr0l0
Cb4mAIpAHwawlINlCeagOqpa4HE7Oz1KtGCSLzDb8s9tG2L29GEDooEeakpcPVDwB2d086LzZnKG
cniwNIDk0J/2/AguA38ev1adz7off28Rk724S5B24vEmVDLXSs+rxiUlWPS1392Yr4+Qzp0eXAT2
sO274pgl9rKf26nfk7aXMXKJnzVfL24VMDqhfAHGEGG96gyS2k4tyrPpgb+iGNxDM1rfB3cKx2ne
G+tJmvRs7TAwgjbfYwz6OsKFNneDmUMwpTy7KwRbMPFrBMk07Ey1dfxSIUVglQaNqk5NoDDFesn3
fpVFYMF4hwObjDCGWp6InlVGZXRnq6zP6+giWc3bbm9pJQtMyMWETj81e3Vo2ojozXjQGtB8++lc
eMd6nkfDr+16iaBGzZ7pkJRxXnX0uYSAmqSYtPHxYj4fomhIcTkmTIi1LLUgfGNo5RlKNyQqFbP7
UVpKJ6lLXPE2fWwFF5QEgQmwlOIkEmjEaldrXagWf6PNn+IBeEe6t7+CiDG5I3rQQDPg3VAOt919
I2ZwWD1Aj0hn8IkJH7FnQDpv1XD8jfanY+/Zva6cqi/Ft9tWNtz6woqQlpqjQyv0e8ozqeMUyRGB
orrzFXxYrVX6qozmxxbuxn838j9rEj5hyxictCmM8jxU1hxMepeCu8ZSo6Q01ijthzS8vbqNQAis
COg/8OmC9EVMLlhKCOf/Kc8LBVsj7vtTZUqu361jwrLA9MR5U/DXLmOtVZKxxxdUnunYQDxVLbw7
PIqyU62VziPVy9VvOlmmuXVoAKkgGCKt5tz3lzZRQcoHUsEfx+RxiaAo62vr76z9U7zf3r6NCAR+
fdR98GIxUb8S7Cxu1qpOh2d4zxQMlUJx7Blifv1dk9RttEyKdUS5NbtfqPILqFlZa2zTOmeC5W9m
MIwIzqIQTKeDFqc6tzPZZeUEPvr2H6cFPruLmNJ9WfvsR00kHrPloUiuUX/0UCrDCMjl1k7m1ALH
aqPykBCf9z7n7CnpvrjR7Z3dckzc0OjFIJkHzSb/908JQZ1bgzNBwe5cDqceZDRGetfIWv5bnonR
yY9GLiYORZ63ybDGaVG5jdx3DgAvQLLA6fxJJk/5MaryOePlXzVkowEF4+8SoKcvFwMxH3PyqqY+
L81jDhHAOlUDUHAX/ZOh+moNvj26q0ZgCn50yeArzQP1wkTxos5O/Ql6llliAGQ9OBiMzh/66buW
HaDxempW2ct4a9c//1C+Y592fWzw81nR12cDJLpoWEMbfbeSSnK21y6Exwx4n7i8Jep/4jC+OrbL
tBDgxHT2jTwbeHOvWnkANbnsWrpeDorznMQSGFewnYhhYGhHoBkbtT7PFfU1cDYp2q92LHx1pQHn
BLEm4ImG7JtGvriqgnc+ATp19dlo7TLl7bZDb6QL0E0BwBWXJCrEV4/FesIw2GInwON0u7GOkvvS
2w/rW16dkCDssmE6VKsOzmxIzM1vjZU/tUYXLPafKd/d/iVXEAZ8the/RIhaq902ig7xpLPthOYS
AfH0MEZsx3blMXt0T+xoPFPmE+b35a6h9yvxMX9x+zdcNdjE3yBcq40BPMj/Ie3LduNGmmafiAD3
5ZZbr9qakmX5hrAsmWSRxX1/+hOlmW/cXc2/iZmDATwCDCuZtWRlZUVGgJsaJWb3++DFTurZ3ff2
fm3rfYFkLrfepa9cjEzqVhBoayFGep0n+f2x3ame9Gz5xR5n3T59SvbzoT+0W8N7BHusL2zAGrzB
3tpED7+3NKhttEVt+03h5h7Yhn1jJZxen1T4Ptx3sBfY/U3n4lw11qQCEWp+rNK09lNlxv43jdqR
sq7biBpRvCbWQy/P27UpWNiFsMxqJDLuDAZ/5VLmjOgyIfkxnQW7LTdV59SZ3bS72zO9ZAbsTQDV
s74vFDwvQwoVkBaIY5UfRS3LcPOBaoRa3NUQzUrWyjFLY6nj9gFZLFxYISZ4acpCLDetEtFrrEHW
pwEs2vVHJTyASQ14nOpNS9cCDPt4fnWx7Ilx5aJXge+GmM1sAoQqzo8Z9NnEyheGTwOOkR8hmthD
CQ3lGVhio6MmbYeVlu+rngW2g85s8xUbNEOGLVCx+bGef1nxppFQwI7esqqFmpBdFU/d+Kvo/ahb
uVGs2uWiRwidtpQUsGuZum8MlkubxyLeSXsL6whi2XMH/sfpRwFtkNsraSmaQxAHT5LsJQ9l4svp
JXIx5/1UY6sINXHiNCd4iEfNSGqKtTe2pZWE51lGg4LUCmrul6ZidRrQMKnmx0QDza8Vx8KmA0uO
bYTD7BdWSzyiGx3oCPNqZbt8pYz8kjozbXE1xYFWcwYce36MdM1RUvXF0n+0gy9ZxO/Vdie1kFVU
vRk8m4E1ubhfDuM+kV/HOrsL9XoztY8o1G/lR73CLfP2BFy15LIld/5t3NQbaqIY4B3B1Ft72XAb
aRvFaFNhXF5+ND1a3og7C44va+W0+Ho0ux4U1tkGGgoIunCGB72trCrHoNATCim7B3Cgh9/0wvms
bclBZcVuncyT7dJ+fYPaiZO6aDNxSifxI5/9nLrIp7xwJY1hi+Dqo1A7QjWdgaI1LrK1datbQjog
gOabLimcYnqYqV9k+Sa2K2LZ9bxGE3e9A9ApyCYBSFWU/PjXcmi5jHIH9rYjyWbNNuroEFpiZAtx
tb0909dB+9wQSvaX65/USiOraQtYX28ewtR4jUDnVaumU4srg6heDSKzxGDKjOAWDXCXliBRNKCK
AqCG1cXvqC51Tp/ReOWQXVi4l1a49dN0ehe3eg9kl2EhCWwdufy0qsrBjc6ZitmONciidRA3EDzI
KjR2qakrtbnFqUPVm3G7o7Pr6wvPMmtNHWZhZCNqWC8o1NbSnSi/3J6066AFJ9F7jHiloILAn7RJ
ZTZ5KA7FcXgy2n3llJo9x074PY1X4sD1venSEJvTM19MucqJATz+sbXQFu8K5abXfe1ZrFe2/aKd
r/3OKtzw6NLOlCpqRToRY9Zq2E2vEgmspnOSem+CCPf24C2u+DNbbP7OfIrDtjLLCLZasAMp3iTF
TlR5q8WQ65iBoTszwz7jzAzpakENzRHgLsOJdBut08A/Rd7gRq03yv5tn9bGj7vNmZFZUzpJxVFP
fpsxQWHylKH+J+irRDdrbnFH89SlNC8zGbCurkA3V35HjLG2ZXm0ZaCd+9wPJ+lhUqKVzqA1B9ln
nY1mM0AvK9PhYD2rd1mobiHE7mrDFjUK21BWkN/LPiLoGgarsfP0tY00RsBPazA2/g6TD01ubY3a
WIwSTRzjcZSGlSW57N0fg9z05TNgH1OFQZW0dxLajVk5zS5UH/TT7WWyHB1Br/o/z7jZ03ukVjGI
644kOXbfNMF8nlpvID+mut/Mw9ZC3m6l3Q73dLRIrazRrzaUy1OU7Yg/xrk5BD9vJuEOXh4BXc/t
pGxSW9BSVPJrwC7tSJ++G9KExwpgMA2PpBbILJUqeQ11nbg6JfnebAVQfApg8l4ZFnb0XH2ZDuZF
3JJQRVC5vUojqxfCAWg7ep8cKkcwbOElfewCmdrz43+xxXq2maQUAAlcqNMU2ljJhOMhNjeJ+l0p
bCUcHT1oBqcV32QTOU65+U82LZTxUJ1i7ZGXu8fKcIo0GmJR60+i5oXW974KZGhAKydheInmz7Fa
OaGYF/yIguUN4GqUDtE+xh3DpSQ1YU8RZOcyf4wt666VJu+2V0u7FO9fwHawmvMVd8QgZiAwzE2s
ZWPbIgwM9BB3gzOIjzTM7Lj9Uan/7gmWEQdA2xc3Wwa0Rm2P2z1WR0yjaQ2In0ato7QfUvMSzitb
lJ0+ZwN3ZYPbJGUXj0NeCOMJWnEgJ0gd8GY7ffjt9thxAecvK6CMBiqG4TR4odpcKNMsrOPpFLaz
GMSonLgoL5NtVUrUE+pEvtfDaVhJjLis5W+jePQFuRs4BDXu4K2stutQOB1Pca3qjJdfoNCLjatp
8udErX+BAkh9BX639IdYCJvdbZf5OtSXeQDAYBn0VbjxcZu8EuZZoAJGdiDlvTlvBeWoAftc9Lse
baaDTE6dtrWGf5fZ/G0VRVBQaiGx4YvoulbnMxnIdFK7kypkXhe7Qvdj0PdD/HzbQfb9/MqBCciw
gRsEWk3c8CYpEFCxFY8nw0LJxQxrPyxS3cajlugoobp2RVyaTdzQ0awGCDkoN7kzy6DpNOTAiZ2m
SGlOVjOMia2RWu99K57mDG/eJvQBp2gCE0+oF9H8HwYWSTaraaH9X9e4CKNmcyrlvTyf5rIGbDFx
TWptx5Z+ZsL4pij9mrzt1ZaBDgweYEBtAEocVLm44UX9oaJ91XenGLnOpEEmAw/Adf8uxL/yNeW3
q6lktvDKjeuDhkIhX96SlLnOGsHsTnoy+Hkpg+gROMw+2snyyihe7wqYYpzACNFoKAf28/JoKNKh
Nxql7vGa1Xn6cIflulHD0e/Cj8wo7agr7S5OnjtdWMl5uPBtgnNZRjjFccSGFM/ql4YNCqXldDCh
ll5Gzpi8m/E+iQELgn70Wx9qm1VdlYVBBaMCEKA4KtAroyuXBjNc1OciT8RTDXQmdKTCuHySR4Jr
fL9yxi9bwoMW0G/AnfCumXFS12lBxJOcvJYykHYbEqFkIawB4BaGEI040PGAiAgrXXFDGEnJOMaz
JZ7S2rgv5dZDlnRES2tl1HZLyLEcyXtBVx55l5w7NypfDqMUxVrSAYNwiprEaeKdGH1g/0/K+7+M
ZqCEAbwK5y38A5CQO2sJEsWumuBb/CFC4lMm33S5ciZl5VS4imJfrZOMqoSRDuBkuvSmbKNmkNJG
OpVx/CZPKpqZXKpK92rcHwFn6GLdu+0XX1TFukeNnOEWUUVmeQTnWNRLkaiMqnrCbvRn6LuhM3Bj
ZpaTy5lNoMoymqAf78qgElOIY/1aMX89fahIAHeFUWUQNpmtqbOLVF+HQqHps3lqmw4CPvd5kW7y
Gu/m1CvEwEp+l+MbmZ/yTaVsSZJ6uv5DQJvDyiiwqHJxVqGShvLFF/ENq+Nze9GaciUPMz08ZUId
M4SMcBiQS2IspDXc3HXcBnoeuD88LeOoQlPIpcOJOWVSpstxQEXVVo6W8FA1OJZKJ0xfVsaWfTXn
FZ7mkV8AaIH2OB4jMOBqQo2pSwKlybR9FFXfhyGR7tMpl30tF+irlcngjhEh6tVk4ryrJP2hSYdm
n+btQdEFeSXhuhplDQOM9mAUiNAfhZLapetaqSRGKeF7evOh6Z+HfPBSQ/FXvL7aQrACvRX2rsWg
JbzXKfp6pPjL68ilv42H3n0ft+R34gxvBVRyS8e0M89wLWKPj6vEjdfn15d1hHXgs9C6wMP7S1kK
oTnfJ8FopnY3Pxs0iLun1kyAxvpdlLUn4zF4WtMI4q43DF2NNkugaNB6i/cufv2KMmR2AaRNgrSK
PG0CM5+WuyvjyqL3xWribLBvONup8ApvIDGbve9IrWSHuJaXFHb/u7TLF2OlvrI8jmcecWtFSLJc
7sU2CTpvGDwiOLrbuZEjda5B3DXIx9rwcXtS1QS0RXcwJozEDpWPJLZWsgue4+HvGQKFIoAHeIb/
ehk/Gz0ltGgXDVgXKPHu0kP0ZHn9HoCA3hPd+m7YCs/gDFgDVVzFGjZlCpI2PNtAEPlL8/3MaFK0
hp7K8IvgJHbAGOXGRobzuDVPTZL+oPJaWewqmnMGuVnLshj1qwhrJMojm1rRnsjvtf5dL/uV9bEU
SpCnMd4hbHSw+F8uxiaps1TWxiRIJBWPcTqURjJkjM5gimsUbWumuHVvxJkMYiOYmrJgEiCIYYU2
bhtrC2Rxe+HqgJYMVPiu8k+dRuk4yyG2l/gZFdJGj9unhip3ybjPsnKn/Bzkaidkwn1qrLH48iDK
vxbnmW0uh8pCpUb3k5UEquHMmZOYbumDpaoO3yvhrpJtI91FPcR9bVxrbkeVhQUDVmwQ+uIuylpm
uXmMai3RpR7bQjSKXVpNJ0sdLTtDO4PStWRljBdmEtA8RumLixowqZyxrGjxaJZgJmsIdzu4LZ4E
gGg3vamseLWw79irPMREDdD64TS6XJ35YGb4EMyl9KB1QaV6iYJyrUf/JYcKmzdWHQQ6HjkLGgy4
3C3TwPGcgxYxQEa+FayXNLsnprRSZbrK6pkR9NcjjEBUADD5S2fw6lfHXZ2RAAzcMzkmbe0K0olI
G6he2mPZuoqwkgTzldm//DozyYWRVIll3NNBwl/8BgA/LuzvuWu+fcofkuHotmzZ+rZZazPja9F/
G0XhAA0H6M/iG6KkfEaKGFMSzIpDfxf39IfqDZt5pztluqO9Y67AKJbH9Y89bjU2RKuAn4a9vttb
r2X2FItgSXLUCuDszRoGbM0YN4l5PQktUUqwmcYWNE1x+4tMxxhdQwiotRtGE1eLNdmk66vF18r5
4yE3jb1Wky4j8DAKB0AHnivRHlO3VAYnU0YvDT+jwa9Rq9GGldNhdS65Az3TM0UcJ6xZ6VfRkV0v
mVvhpYqmgLTHHupqPeQ0zT52LHLfNWtMA2wsuUQJG+aP2yw6nJ26KtqKRQq+/2BShdzLyn5GnlTl
3u3IuZQh4cKG4KkxLXq8Ul6aqWk5FT3JSZAfESNs2dhkxS6R7Sb2asEe5sPaq9DiGjozyEU1CigC
2PExnbozb0lsQxjXRkvJ9Ppx2zMeiPLXTjwzxB1HVQgNR1mCoeTb9LsMjIP5SX+CGmrwsgeJ2r8y
W9m/HeXCnkcnP0mO9HL7A5aXz9kH8FtTVEcytVg+xWRHJ0juKneDL/qDWz23G2Pnrphj++BqwZyZ
4zcn8JlzP8Lc6ELx+Yf8+ag+lJ4SO+PmaD265FNbsbg2k9zGLONWo+AfJkEd3vUqoPHBgFKDxDA0
8al4JmQN+Ll0zEOLkhGwQmkD71qXa1WQ+gIdIJjRobwfASnKf2c/6sK/PY7Lw/jHCLfpKyUiU1Q0
JAgrGaLZs/4ey7XkJNO4JoS1lDAx6IjBqoYA+/NVyjwleQOZNhK0GkFTxn7yw51y7JoXTd9H5FdV
b6dn6O+BbF50bjv5f2yOP6Y5L41GBrEDxEwDc3wIs89GPyit00CIuYrsSTw0sltXv/Tn7ifpHLX5
FqmxHf7KQHzfVE+a9aqaPgGQ6fZHLU/vn2/iIh6lQwX+YAxHRITQ1aq08ylEt1zwdQbCPHi3ra0O
AZf2oEZMk8IocJg1sV9/UQNkvZ1Z75HWP7Yt3sTHvZ45Zbkff8dE2g3mdpR8kkJ4FajixJFnHLRP
irLrsjW8z/LO+jMS7O/PYj9ICcHMwmZHpAd5rzsj3fW29RI9imusEiwoXAeNfyzxfGsa3v00vWCD
oNWSPU114jZqvsZU/3+Ewj9muKBfqFZslgMcsqwX2fDSY1/bqWJT13wl+/jz9szyusx/RX5w2LI6
PDAGPBOQEHdCG7U9jhjqidY92Jo3Rf/MJKwm2a+sl2xH6pehcQ7lh9kcps7PhB1e6KW329+xvML+
fAd/tupWOnaiilCS69tidjTA5jfqfJfpE3b7A9XvAQFoy8aWNXeEQsdYNOw5BAS/x7R5EsJtJ/zU
qa2eVj5robSFZpF/hoe/V5B+LpUMoImg7+M3wfTzZjvFUGF/wGWtyYontascqHns63KbWr9k8kZ7
O5FOKPhPCvHyTkU/x7ac/LxyMy3ZZfJdRAt3ro2DMtiZOUFIc+1ZZTlUnn0zd5gP6BJOc7xrBOpL
8SML0qfqjm5Gb3hWX+OnNBDW3gEXT4Eze9zZnTHFIEidk6AKo9mfGsh1qhUk99DUsyqHurTbEf2h
6GPhHID2weVuzyhkNyQDmyNXAPkuQHZIo53YnxTLLcVtG88onD8rs6+3zmz2dkifJwjHTLZKnQbJ
vtHaNFpZuotp4fk3cbG4RF+qULYVxhvCus38pgr4LJK4hTD7SvsrzUy77H/gDcO/vTgXJ/rcMBeV
B0We1arFnomjQ5EHCniZleTBqKAE8FAkPl4nQzTiuqVxhND3bdtL9+1z01zULYdKMcgM06UoQHwW
TdXRkZaSHX835bUutKW4e2bra/zPIrxe1hZp8V9QF5Ktiok9rm2ZpdP03AIXclWVSA0em0hA5Wmb
TfKOVs12LmRHNOIVZNniFQ1gc1Bcg6AAAnicrSjRp1IW4U2TezgVPeGn4ZSb0hnv+rtpJUtYXppn
xrhQMM9GW1f9AGMi5HOdoXN7ozyUXghG1rTbCvP3SV/TRV6sJZx7yMUDQcfjdaMgZso9tafS0dpt
LTv1s/UAoYoiSmxUMszOQduCIXwDWertlbkUjc6t86n92GSG3CD6hZVZbCLUhFxrVHFuDUjvb5ta
PKrPbbFvOVuZcZnXeQGulSAqDvrsUPFOEmvwCd+ZnS2Mx35InKh+KHxzLRVZDINn88qFQWk0xjmd
YDg2tqPyu0IJw3JGG4Qvm8T4MJ5v+7l0CJ67yQW4VLC0usTNN0jy+1rMPQKQFfoXwx6VomhGNuze
trfsHWOJw0s9ewS+HNYeJDVC1E4I8juN6QWjGcIphw1tXTNQ6tVaLNtxfF4HMNA/5rj1GikpOOJM
uGehvbz0ojvpZDiQH0M+Ab1yVKHX7maLAQ0VRDwRgt8UtfRL/+o672gdmjAYC5atDMlszxqKCLdH
cekBRGIMeP8zwx0PcpIDDZjgXCbZQ6ygK9o3qgc0s2OD2ipT3f0Eaw5Q8HpuF1NsK7Jj6GtlocXI
evYN3Dkxlha6Fwi+YYBm+EY5SJItfha5Uzav9YfyWLp6ep9Jz2a5b4QcT+9rNUa+Hfcrv/0zCOgV
uxzrKO4TIeskHM4iHln30Uuf25r50qVAC20qSJKk2zY9pcPRfCpe03JjCfskQxvgRJxeJhtqgBFP
fkyqt8E8ETpt/r/mCMLql5+Xo/MPxRd8HhU3Gbp+uvu43XTt+5z6OVQWTH8On4T02Ir9ToRQDZl7
26zWGFAX9/c/k3RFNTmHo9oPso7y2caKXQq9lqdgTZxj8dyDSAt0x7EimdL6paeZLHeVGMlJYB1S
ghcPefLU5IMax7z9QerO7krJrU1P699WhphFC357nxvmtsE8pCB9HaYkCNNvXfybPt8DFL8XWzua
PgRid+9Ptw0uLXnQ24CjB88RjEbt0tGynWIoqjeIGxpBi9aDSF+aCB1KZC3vXgoj54Y4x5JsbkXF
rPDWOA52mQyOZn677crSwji3wO3esK80o23gSqqVjgzN7nk4ptnDQN6r3Nf6NenhRXNARYOwDRUr
aA1cjhyVElXQ2Ey1UuVUZe6GaWbTZgJBkEYcEKJKrkJq/7aPfK/2V4RgffAwDFYbvFZdWiWSYJTQ
0IRVt/0lBGCP1UL3kSZ2v63c9EPxHLl3tv8WBc6b5Zuh0rGcxbmC2Q61ebt+iH4oJ9Gff4ivwn9J
b8885BmQpITmgz7gcYxkoaP3B8Vw2+hJt1bShMVsE5qFqBQzsAkufZcjCeSL2k8KK1ennYgbiDC6
iZwUL+j+Psp6Xj/VUzrZtKqsI2hq2kc11cju9myyJcJv9vNPYJvzLCOzGlMRaEdIYEiuWrd23O36
fLJz8yCoK8n10vYDgvEL9oKONr4i2YktWJAqlIMiszL3tKw1G6Uvwb3t0GKBxsBtAUsT3c7ojbr0
yGj6Agc57ibGFPTRfqi+Yd8p8+/qMwdkE7RtXWonH7Pmk/dQdAdrG5YeeKDeb3/GkrPnX8FtkmKS
OqFpcN+LIlHf6EUJVKoIkZHbVhYTauBQAdVitIHokr90du70PmwIkvcs9sDGDfEX2QOHoFA8opEK
57ZTmXfisW8/xtXq3tc+55fOuW1u6bTzOBi1hTRQHx+gxLEPW2HfFXRHxxdZ3Pcie5Ukzti8yeWv
pM+cSfLT/jgJeGfe9c37pLk92WrSril8rH83Cn8KJdmlEtmqCYXYhrAjY+ol/eY/jRkuA0DvAvPN
j5muozGqnZAtDxT8Qe+FeDfP2lawVVBczt/idJegHlqXvrFyOLC5uB4vNGmraFGVgKy7nKt2tiCt
jhwpaGIVEJvMApmFElebSYBU9G0fF1cfaBf/Z4od8We7Ws+GOeuHGc816CDw4ract+gveb5thC3h
W/5w14DeDIHZbEVcW0tpm+7jenL0KLXjKAzC6Gc4mJ4RrcGgFrMi0Ir/4xnz/MyzvgoBXKKYPFOK
dhFUAbScOIaC62qXuJFSuDHQkfp8HBtbJJN72+OlGQSVEcMpAQ8NUqFL4+imy/sBbHyBCpoyTy60
3BfSWHBTouf/IS4zqlcRGRFIOXkOYwFyX2ilt1ipitot3t+T3gVXlSf2uhflKxnYol9ggGQ8G5BH
4UMmKqyVPpE4DZQwhvpWDIhtMjSJ2+Xz2uVxzRQXF9V8AqCF0jSo2kzfpLgOe2kaJb5IzbVizmKA
YvSjf7ulc1cZsUuFUCZ6FohlnSlea9ZtZkdWY3R+nfRzdRfO0kCnvaChluWIgwL5uSEZQrAIzZLm
pXgqTLxSlxNlq5AwlXZ0NqLu0FryKLtyQvBzpORK5XSDIdAnIyqS+rckxhXqiLo8bqZQI4Wt5bU+
HcxBBuV1pI9Nta3FEvozfS82rQ2CjMJ0sI3QtLV2OCxEASbUwaBLqAqASPxyuVoTzZJKVlJkTJX3
PtuV+9k4if0L3eo2AQ/A7c2xdPAiK8SVDOBzwLV5sYtqTtGUaLZZUJsfkl7vDZxJoRrGQFSIgVB8
NiXImgSUnrP52E353ZB4avqcD6E/KJ+jEITaBxQ4Pm5/1UKKrKAUg7Y6IF3BeMYF3dwasnYsIxqo
cW3LgmjnYu7rGXjPSh+ECnY5vN02uBShYPGrX4K9u/ICzUgcy2YSEhq0fivZOYRQHftT+Tm/dAG0
y/+DMfDeMuU/MFsC0HU5xaSjRgEaJ1Dx7PqAbrrK7r9le4c+kH21AgZa2LnAcPwxxVbbWeQtYtiS
e+ZXhuM5No3PuIx/ahJdC32LC+ncEvuSM0vaEIYQI4OlaT+kWzRN4yUinF4gVAHir20h3OUeJN9V
dGWixfibKb6iqxm9zaR8WRndpcWDaGiBiZexvPInNjWhp1fSigZjfTfKXjo6mTh6FkinXuTv9amq
vPwpyplGOxUnO0tOuWzH40YrTrc/ZCFJZ/CZf76DO3dqo5pJJRQ0oLS1QWwiVVDPZNCSaI0Sailk
nFvi1pNe5vqArl4a5H7yVKw9wn91YXEpw4Uj3BoyomSa8hADmkyOUbik3pD0mYBa6pB/Vu9FbPef
MyAJjvg6bfMX837AxK/lzEsvp6zjAJ2FoM9jyoaXy6vN1BjqNS2WV/hY73Tzvuyc0RUb2+rs+q3u
HWn41X6DbGNe240CwbLHqreljVHjspmvYtYXtxUAfZCMZIw6Fje3NJ/7TK7wNd1+hMD6HL71woGa
eIiaym0rHIAJiLU3VX8Yu9anfQPy1mSvxf+SrIndrhWsMBB2A0QJ4kIuTrZzOgqS0tPgm6T+hCKS
bZoQ0+m9TAM9rCv321AKVOEtVX8OytpBtTgjUH9HVgVBFdaMeTkjYxVWtWmOWN8ntHx6O3U3v1eb
ZEN3xlPvvYAKzhHfLVcEA1pz6Fbi2tKS/2P8quApxn2dl+pMA7ADA6nQHKi4Cq1nk8ive3YXBRsv
MMwQBbt0UMumBvTXIpbcvNdLJ1P9Bo8d0Dp1tG/1iwVRacOr1xSuvioit6xy5SENTYogHWaeub07
eLmbgEHPbx9UJ5zs0e7c9FHYK97brn3QjuPzJj/19+N9vNV+Fy5egE/J++0w9lXPuPVB3NU8RnN/
Yxb4IM2W983P0n+PncYhH3cVOg56t/O0wNpCLO2z2j4VBwvfWB+E06/GNbxoY72YLrACu3Yb3WX2
G/K5jYR/N9vGpnsmdubc/lieCPBrR5zPGbco26JqI7nHx4IAE31m9CnRnSxoHcGVXz3ppHndNrwX
X7td62xvm74+doBkRvLPkNl49ORr3HJTGURVpzrIBAh8gGjSin08GXcIT6iyhSj63rbHPLmcFrQ8
YXUCUczAYvzzSqmkeV/VZRuYL3C03/0CRLP+Rt21+utCvYvRiTJdGxC9QsidCzLaoJoUHXIwlOxi
AAy6kyUfh0G1jbF0hXRXdWgTXsGGs63FO2eAmItVK0FFLXInWmP1UVUURRuoRDtIBB27VvxR94rf
y+Xv2+N4HUmg5yZCgEqCNXR1ccs7HKmamIBWBVEjHkErgZvUmqTkdSZwaYJblCYZ8lKfqjYwhtHP
mhJvfNuqchNTAkZm5UxYcYfvB8qnVO+0BLbGVj1FWeor4RoKes0EtyDEUieF1DF3JogJRppNotfb
c3K9lzD5uKqDLRd/XkmzxE1YVL2WYU7KCQomaM5qYtOdk8LVssIj1fDbEuuVft81m9yRDryNKoYh
bQMaEkfRq91kRnZOHxFP7K4H1kbd3nZyaRhBlgAiAyZwDQKey+OFKMTI1RzDqM2T7k0GASOULn6/
bWSh1siG8o8V7jgZolrNKgnLu7KbF9CCuenxNezsee9oiTuuNIQvj+EfY+zvz+4ASZsXs2blbTA5
02QnP60f7QTaum+3fbpOvi5d4rYTtWqw54ewMvrxc/xt7QRe2q1/RgwcGpdOSANmIWoRe7RG9YQ5
0KweCV6ATo1OXTmulsLcuSluJw1pCcDZzGJ486sECQ/YaV+Ef0uLijORjZcB3CPkUBDmuGAqqVXc
JAmszKPg0nKTSIpfK+S97Uz79sws+/PHElvyZ/NvWTEZC7ltgyK3cjuUIVss5Qfgjr4JVbGSAS6u
AjSZI/kF9Bvdv5e2tLYdU6JNWGtV5OYx0HjS+4yk7LZHy/sHmTU40YHIvtIBGIChL6UZZuL6LmoA
ypZrT7DyXWmCYTv2ZCO6B5e1U0TKdxAte2M0vt3+gkU/WXqNZmtQ2PCKjElEQdKRi22QpW+FBTez
YxSvwYvXjHAbV++gq05jCV5agh8P8SEThkcqJCsxduEqCa0m5NPgIWDsshIXjcLIEjpDDbFA6GeI
ypJoghE0c8D4SGsIrKbUzuZPeQBXswJZsdEjPfW6Au8RBXnQ0sKRcQWtkudyjre3R3khcbz8Mm4E
gFapkq42cOTgEukKtRueagDdf4ezR++N7SABFewaL8a91vv6hxmYYWNrarB2r7kOPvgMvKnjjiuD
B59vaOhaNTfDsUdzX2o5sfw4ytIho/uJ2pq++ujGjrTLLItVqnGbBiiaPWhyPguCoE2NWnYMjTwn
9kR3dfqzsDztR1T9xB3XBtJToJ9gE1rZu9dHH2BI4NQB5QvyLosnGTbLESQhBloYY+OHph/q9P32
bC7krDDA+AlUPOehTZl5fhaI6k6di0wlfdA2Q6/bVpmK0l2f4qX/SDvTSjb42XqXBLNTXJWaM6To
08rYygJwWu7tb7neWmigx1sfuxOgO5R/ARfTOUrNMB4DFKmlxAULh7glky6WLnT81vgmrgMwjMnQ
K2GXAsY6c+l3J1ApApflGAhZtlPp1DilhJgxkhF3x3wtdV50TYEaEDhMFLxl8rt5nIvObMoxAMxF
3IMJXr8fQXi7kw2RrGQWi6aAXjMRNSByxAP4w0QX01zt4dgE6ir0pmZbWSsUUFKj2fD2hC2OIZN9
wWWHXT7Yp5yvHTPpqziUx4AUSWNH8jZOwTs6TaPXadPs3Ta2ACNlvFKoUgIKwrohuDHEy/uAbLqc
AnEUrEcr0pveLrQIzFYgFLJmJzKmMn3EPs6cNIpq36CtUe+Tysjey67Hnc8owmyE4LDUP7cDzei3
2x94vVXxfYyBFW3ATK2NS1HqrgNHNVoCgxDg4QM11Jx1dskrw3A95l8aTyIWr8nocLjD3JgjQ6gU
YQoqNHQd0IU/7XVBiHdt0STPojpUK4i9Ba8wu+DEAQYHbdTcLen2CF0vTcad+ed3cSOEApEc6pE6
BfqT8p7u9Nfbv37haeLy93OxDJQuEaTl8PtlaAr8SA9xsLMaG01g5QvN2P9X7F0fQZf2uLnQKFE6
8NROwG1CquSQNRvpleg/xnozAitqqqdR8KTWFncliR080tnD+FTHH5W61sO/gPy//BIums2lrkXl
qKC7NvKU7qD/1Ms7GeW46ifxq9wRcw20r1b38HNlBFiGf3kuXtrlIoAlq8KMt5sp6KzvZeXW6baZ
fRr6eKt+jX5lm9vmltY+OhcZflViBQjuOqP0kKWhTT4HSSrj9b1IJmCrwwcrqUK7l4s1CuLF9aTg
0EX2xTi+eYqLpGkZxX8xB50iu3rymYJb/zncvc3StutNsI4npn/bw6XdpoNHBlTngFDgEnIZUSdL
ahJlEGdcC/TGJyIp/clo1wpV7Lfws3ZuhRvHKrPicBz6OTDrwqmlcFOUm+4OPf92eDAtspLKLu0S
aPiAkhNXd5zv3K7M2iwnkECbA8uM6L2Ie4KdtUa1k4RG2TRqEfSEFLv/MI5nNrmd2Uv1MCBIw6bY
E4CEynFDq8Lc/hcreIJHQQxI1v9H2nUtR64jyx9aRtCbV7o2ovxII80LY4yGBEEP+q+/SZ17j7oh
3kbM7B4XGxPRRQCFAlCVlfmpRw137c7qCKq/qt5dQ2f8ZQRWSWBky+lXckFnlSw0ceE9d4mJQnq+
l1FiVrspuU4UK1Rj7SG37NKfiaELJm4rRCNCA2+FF5yB/tpza0hfSlVcF/LjgiPOHe2++4lpLm+M
sm8EJ9nG1ROEZsgkrnSGYFC0OcdIBn3RWWwvj4A9aodpKiERQlnlQf9h9koqJ89Dh7qjNUKHpmkh
0GyNjim4LW3OLmrnGm4v+A9/W1obUxRrRO5iQd70mFGI3BOtn32KzImXLvavv/AYGyjc9ZYAa9xi
LlQtJisGrZo1TCxcCkV27baWvD+3gj4CCyiFldeUF1k1CkltjDGVHytrvC8pbdze6R/+Oxt8DHF6
ySI5fJ8WkuKSoUu8wRHVMjdK5cCw4ZZjICIiw83z61rUKm2tmGAFGfwjum3ZlWXPziGe5u6hl5GY
ozaDVlYCav9cb4EvTWbTVeJkDhoAvQODSE44shFSEc28+L1kki9Jredems9E0Mm1tXXAAYOaBtoR
oUPMnYUopTelU6gy8J9x7FMcT49DB8KnPsvp4+XJ3zYF6UMAmkB0yvPmSplaJow68iOT+tlT83R4
qpitu8YMJMhlU1snEqqWICdcRZUhv3EeECbDICRnGnxJ7pObJcuWQFc7+W+86cQKFwq6toC4CCI2
KKh7PUz7ujqYea8L7g+b0wZ5aHD+4kmNTNH5WGw1nwZqJsojmC3AwDkAO1gvanaDlJQp2IIbzTbw
3A9bPMF2rQOEk0m2/Fggo4AKkN2WQ6RA7GLcJ9oi99EwEw2C42wZWl9zmmLea8SRmQt5eoaSfW70
SJHluunKxGCJ27UGWp8rPUOjwuUV3p4VC9SrsoWsHf82hcZCL3VKLKNBjtZHpbOMl1ke2X3cV46g
5LJOMH/xgBYpgHx4vwAhzW0RQOKsunOoAnSj+jQtxo+2UR9S4zFR0ACC2/OKLekEV6qt4YFsaj1j
IAMHIarzRW9TfWkmBptjW6egl4fUVS2laQjwRCIwtXXTARk49NWw9qCz1M5NzbgODEpVK49pBjb7
q870pziA9mw7Cu4EW5vy1ND65ycP7ziOqZrZ1erI5V2REi9PCkHiaeNgxPEE4AbyXaCT5cmNR319
aq9ekbDkWHZsl4HdwzXGAsCWp8sOuHXPRoV2lW7HXrDgHefDmYc2daYBw5HBde6pyeCbXaqHZGqn
G1tvJa8j1Rh1rY7KvmFfm709fy0krRbM6kbnB9IlqAHgrgpfUfgEcp2jdxoyvQpgEqabVPn1pKM3
X31ubYggqIrXHPUOBD+J6o81XvizecPyPujz4baoqoNUJpNga27sl7MPss8npm4rRxrVdb+knqmT
UM2rqxiz0M+jSyH52cyRLgIBb/gWbIIQzkI4wBuL2y/2VENYjDDYTApfz+7kUtQrvj2qDwvcNpnw
5HK6Fhb0No3DHBU9Z3rsR/LUDi2SGeS+nuKocUbBO2QrgXQ2Ms7NFqR167ztlMe5/GXSr9INRB7c
apm/ZLK+qzLiVp1fz8RztCZAR+0NrVziCAhYN6okmFzoVqvAPAOjxZOkl0uJO7WEGAFUlgacSi2N
HrUMrxwVgDXLAsnH+JiZXRgrk+mWmRZpk0hoeHUbLgyffQPnVhbDieLMOAfbkfbfZUnGy68chv7r
NOCmtIDsOxrpoPpLUYqEszfDysnwuSPYHO1SIevwLXQjSPZP3F493fqx5KJk8nZQ+bDEH8BN22QJ
IMuIkY85ZOSh836D5HX23HwZb/UfIt6UjVMGUwpWLJSfNFyWuF3TxoSkQ9Yqj2YX6dqjxEJ9FmTi
Nk6XMxPcthkGNc/nsUF0Mn9iRGAZVIvvyWjjODtcDsjbi/QxGG6jdMVojKaJjVIsHhBCe8Mu3Mqs
bvNJcCHbut+fjYm7EODOOUN4CaGgR362oYe2CE2me5r+pqJOKaWjryielGl3EKINJ3tXD1g84rf6
HM6D+VUvtDeDyL8uD38zPp2s5To9J6ergreZUhiYaFt5TYkvx7WrQ8GefGPSbancaunjZXtbD2HU
nZFiNcHLjJ5DzmDZZyRDjgL3hsFt4asaWBK+m78K1bWBVKofmAgGux2FTiyuvnYyxKJa5Hla552l
cVA3UExanF0NQdQ52enS94pGY6/u6kquXDY8G50gFG+eMSfmuQDUF80MYdN+hVw6EFy1lcxlSZMF
gnnd3JSQvkA2A/SZYJQ8H6VVTSDMK2HGtD316aBj9y+g6IpUF9kakGt4omfM5hY9Mci5M8SICCpl
2Dg69EPmvHV7Ww0k5bWoU79bXi4PTzQ6zmuSvqvJ4mAN66r+xvq89OxMUdwiz6l32dLmhjgZFuct
ozVb4zzB0mJ0QWHcUztotT0zI2f26nrxkIwSWNyMQCcWOQdxirHIRgsWraHc2fF+Hl5Ygaa5Ibw8
Mn4jADCH3sITySBuaNrS6GpWxNBB6l/QwOkpLSA/llJfqUgHrTopKmG+7lRuSR5s9pDOcetf/oR1
KCeH8acv4IeaNKRDn3MV4eEL6T5KjdSlJsoWVnEF7XB/kXaXDXJ+878GAVJEmgK0lTwaWZc7IMli
DFnPkcaOvbTYx7ZIRYRbwHcjYGMC3hKc1wBcc4fVtJSlPQ1ZFU3GL226iqsEtFhuYgjGwp/y/9hZ
B4LuYmRhecSOPCQpiE+gneUkuW+rL46XK5WnGK7iOepO/TFUj11KBNdy/qHwbhX2gHYGqhzNE9wt
Rp71ukXho4qSZ0k6ZhGocLMvshkWwM9ru1mZ3OZXTMKm2TWzN+k+E1I9rX7Je41uAIeJrMyaF+Pu
G/Ki17EmWdB7PN42ruOu/2ih475UbqgCH3Ksv5OX5utlz9lyVd0CiAgYb7yk+XNK6ydtVCzIteW4
MHb5LQGdWV5XXkF2qnZdJ6IOty17uIVAOhotbnAmzomKkRmDlGh1ZE/dU9U+6RW5LvOXEu94S4K0
D+vuLw9wa2vgWIImHVLByOpzs6rURl05VdpEamsPN6M694d8tI55Oyv7y5beRSb4BUQyf5WQRUYE
+M3zs0mBNpPZWqSJ1nVL9t0h2Sf79jBCpzxhbrwDbupgH5Or7kD3ePbu2/Q6ySPZB29blIpa1/kb
yLtDn34NN9NKu9DSzrMm0qrXSsq82H7J4usstnbMlMK6MY6QX4EC4NPlWdjcSKd2uROa6fYSgxaj
iaZpCvXCHwrbAwVOPD1hjRXq2Y3kO8lLkofKw4D+2+q2hdBaL9pOG7sJDVAob7/rnym8LMZgZnFZ
j/gM6ox+Zl1n7eQqU+9qRuLplSBP/J5+55ZeQfUeMBAoTGvQyThfeiexOl0y6ya6stad+wxCZB+I
1rDaG/j/334o7oo+TYI0/Ocv6r0BV+mhLyqI3cQzPNlXvCmYIW4su5qgILJ1ImpIkUICDjCc9Qg+
/zo6DwDDTJgLvV9cSK5CCIa8LsZ0x6zlIGcSWhKugQY6jHQOZiPfd40lmKCN1dCQPVsZwNHG9Kkm
Q/W8LOyxYFE/QoQH4o9uOx9S5TbD6/iy/20EGOxzxBd0IwAkwjc8Ez2VlxFNR9Fo33Rgp9DyayZ3
Xrkc2wnkgX/2rFo3GayhFIpzykBKjdtkmTWqNYTlWMRyV90teF67hUhv4vNOhg+D796GcKUFF7O4
W6HBqpQy3DejPPmm5oNP9zb6b/Pez1XLJY0/1PVNLKJr5i6IkEqAUWA+ATA1kEc2uPOQSLR0jG5M
I9QpabAMahlJaPwNrKGl12WhVh5Dn67XawzqNgsRpCo/+QsY+FdpcmVFya1J3nOPTfPYXKppSaM5
h9rViEqfR/UiDhyoXh2TEVK7dO4LwbVtjUxnmxgtt6vi8lqVRVPVey/QyQsqQ5rMzkstjSpV9ppY
eZ0YeFn/0D1XG4DTr6gxOCl/3sY66yfVgo00DUojQKeM5YRxqOffElHuc2MOz0ytf34yHI3a9mLX
ZhrBVR6J1rjmfGcMD1Kj3ynlw+VhiWxx61WpfdFrhp5G5eAm9aP6kvyKB0i5CmZvayus4itAYq2t
kNDNOx/T0MuzbZQK/CL72vYmJJBvrGaXXyXUz6+KbtlP9dvlkfE4nHUjnJnkzjM0VElaYaxeUU8P
AFRd5TiuyGT45tx5dgL9atJBSG+6l6fEBQP+or8VlO4uf8Xm/J6MmztfBta1liFh3JXlVyyk++La
ktAKd9nK+iufNsCa6QLTB9qP+KT9wLKlnlV4DEvRG4xMEbHuF7qIFlEVmOEGM9OuLFEihmOyHSA+
O7JUrqNJO4XcE/8a/S5l9dAurrD1/NMDZl3Jk+FxcbRSi1FyYthN1bfUXoJl0r2RAHzdCaLX5wP3
3ZIFOVAAm1Bi5UboLOihKBdCImrrSUBqHfhiZUIaeqkelUwhXkHLVxRjflYdGtNBm1F7c1p+0YBE
F5z9W2MGDAKJfx2nE8qk5xuGtulUzg3GTNX6aJDAtgd0gy+uJLCzFTuhkoVmC1R7cO3i5rZ3GmKy
yk4jg9Zs11fqV2vUG0GA/nS2Y1pPjXARLSsqJdNmA4Np6Zs5etXPWqdeoqD7moBmsO4z7/KG2Jw9
ED+t9VwoWPI3+p5RjUwqRuXId3R+dawa/Ilepz5eNvP5yYuBqSpuZyAzwS1J5g5b20hMO0OTflQN
EJPaKZ3pZRn4iNBcCCQNaLo96Q5EBoKNuDWdKhDFDoDFeNbzXpropCyNdoKXyvt0CknlWT/a2EOC
cKxE5P5b/nFqi/OPsU9jSgrYQjHVGwv8UwuCl8gC5xxJPKnzNMMCqBbBVdy6ef9nKc73kwCockvT
gTNH/zWHm7Bx2VNztpAIHa2+KEG/FXtPf3wNmiendT7MGVAwcAG5ab3J/GaAjq9k3wSOtm53PsKf
WuHOT1sx0tIc1iGgKPSVBMP+px3mgenuLxsSjWZdrJPRyGprSLKExUiTJ/Cn7xq5cW1NVPTaXvKP
BeHCbB47eTnrM4kWarikvy/0/3LFOa+NdbOyswrThW4ur0zvmZIL9qBoCJzXam0HLOWMIfTg9J4h
n9gRAUBjK4apuMrjCMCZjmv1+VJIipICWoulaKDz1ICSs8zswGHfmjq4vOab4WTNnskr2RSwaueG
BmNgUE8uscVt/WBk5NnRbpn2gLMJr/u1AWUWONnmMaueWFy/6MTLFlVvjDqBxfROQlZFz936Mb+a
fcNyFQ+Ut0MlOA823frEIDeXo4xGVRMpq0ixnhJaBA1EBk2REZ5b4j3OIIcAkBwaslcw2PmwaFuy
tmEyidR7E8i3Kzl39ackMHd9QK+Kb8a9Hubu+CX7bh2zxD00WWgKfIaHOv3zCaoODv41n4FupfNP
YI1UTCozSZTP4Xi//Cx8s7ly4uNS3xu5Hs3aM0MW61b6maS1a/2h0tsn69wEsDRPxhnosUhm3zWg
skkne3JzbY9vxfw3BxPS5nhrorvQAST8fKROWqVGGevrFjcdd1VB8cF8Iipdb21z3L6QY5UhwQ2U
wLkVI17pnqDUGgHysXec7DijRfjy9tva58C8ovULKKw1S39uAnieHjAYG6EdvIl6FSYv5vw8TYJ0
6urh/AFigCJqFYU3QPXAHSCjrRG1S2JYQUt66eJ6GXZ673UAgIMUYZkHT0tFvBabr75To9zQqIZt
rpswWszfULcZY9ltd8ZXU3kzkzk0+/QQD8+XZ3NrnJB9BUEt6ozIynPHcQfuNDPOHBLh1iUhmZsE
S2TfNUX4V4MDHSbS07j4rXnq83WjRmxXFUuzyJomPIV2KPpZM3FN5OOl9D6dNDcjUOkS5Uf5Ov37
JjNx90Om7F3+hAvXFWONCSlTEmk4dYjOIKxbgB7cAP1b4jXJzfxVUm5Bc3NU43to36o/ILrThO1b
Zn6xNEPgvHwH6j9f816/Ag2qCaX681mQbCdn6AEj0RxMj/pzeW//WML+IbkfH8wDqmh7TAy694f7
Fnz7P1CguLzc6rqevF8DMo6y0z/2uaOE2KiWSxrs55UbXxu+8XO6A/TYHe874P6+KbvlygmkoBjd
Ib5JPLA/HfK9+XT5Kzad7uQjuONFZeBhlhv4uTo+NSYajTTbbRevLfaqFaaoIeQgq7xscuvQXkmM
EJpANYdHwPm810lGQR8PGfl80Y4mtNCt/noo/SZ1wuSu+HHZ2LqInyf5wxh3nXLI6KQJhbH5SPbZ
Y69ia4nC4OZbygQcGLiwdSr5awhR+l6qoJAYDSu4sQBfkdn9TmLoQ+vasabN3Xot1Rx6ncSvBCjc
y0Pc3lYoIAIviio0/nU+oVWdtDGDSlk0e4iP9L7K/PIxe1k6d9yNd20SklvZc16rR+lVeh0dX2B+
fYN8mmJw8QDkCXIqJKXPzVtqrywJutgi8346EOrHz5S6zUt8F7tN+fJLYG1z12DvrsUF0P/w/ZEp
q6k0gRggartpL4/347X9k/SuWtmuND51rWf4T6Im8c1NAkeFbATqliAG4EaItHNdgsM36r9b+/6J
egAxEQ9NBIKp3NwZJ3a41x46n8p6yMYsMoxnZ0G1zvZLJ9L179JhaCdB/Nk84tY3+P+Nap3pk6us
qcJpSQlrnf8baakvsd9Hyw0KlsIU6uoBnzzEWjGo8I7VS84tFUvnxFTC/FVQAZjSsEGPgdeke2IH
5mF4nrRdTt3qmVnXKsqksSgBvnVNAZL6X/NcoC+hXBfXFAMNpx8aWNISQYzZdo+P3+cCObWceDEI
fl+91mfXWQU+ymvL+oIXDzoq3UZg7v9ZuA97XMzOJhtN7YBFRCXT3rLM2pV1cejsu7gygWxGV8tN
ooGMS/TYEqwiX9IblElWzQJmtZBGRzO4vLG3j8OPVeJpr6qSZDFrMItDOAfx9y7U0W5zYM/Si+Pb
u+SY5m4uu/PP+NX6piuufD2HoN1Tm93l7xCNktsV6jDUy8DwGQn6NGXp2zDcto0oJ7LeHj9tCFyb
UXJSkL3kp1LKUoTMdestfnJ8tfazZ1x1X4kXX7X35LEJMsGgNgPLiT0usMh6JdtglcwiWu0K/X5Z
2dLYgzZeG/NthU73y1O4fR6emOPm0JDaAfU1mAPs3c0GsMLpu6X2m8iinlHftUJM9voEuDSf65+f
hLK6dwC+TjCfo1cE8z0uEkcW/UIzvzsF7PCHyPN/Lo4nw1tX98RapZkDzoh3a3Wkejokkobfhvf7
8ixuRq0TK6ujnljReiuZ7XbKomJv382+fiWEb4osrH9+YgFkKGWZarDQf5+ucBe/nq6KoA4ygI9o
CL0YH+TMDxAGvjyud12IS4vFhWPAwfEsTuEd+k4Z0GGvg/6X+YCqAZdAj07AavRHz37qf5V28l57
Tb1mV+3lK6Qi9oaP7mJvDv8QSvppSbkQvoyNWeY2ljTWC9gxLIAui14EFNja9rizABXxfk/iC9ys
ToF8SiVor4NuIo1rZBgEG31zcoGqclSUEFalGG4gSPGgPkEcPO3CAeLRO/04Hpvd8Cvf5dH0mFyV
kYNMDvPaPYvqXfe7emG74gtoIoP+0Pv1TfKz3glTO+t+51f89KO4A0uLVZLkEz5Kum1DNah95qFB
NgAvsld7enjZvzarpyfWeAKYWSU1y/GSxkGiewRU3o37s3QLrwR5AVrlBHc2bSv2nJrjYuuionxp
FhhcD+7QcT+9/FLCFA6d3o7ftVs5gOrS1zYojsZO2ce3NY6t7BrXHdVFC9+ue7LdaS/tCsB2Lk/D
O/XMhUnnC0noqu21WMZ3+fK1dCsdgIc/aL0HCosWgttfCMQI5mdtX37Ho+9oXgEfY92nAVQD38za
ZXiGfkl+ap58J0eZG9+kAkfl22jed9zptHEhmy2FIVUUq6QBrfTcrH9b3uviKt7xTUi6LnBAnqbH
Tuq80TMYk4+OS1xtF75A89HNgu+it+DW9eF0WFzUNowEMIx1/+X6W5/fafXvQpSq/Ax3Q+Lu1AYX
t3tJznRQHMHBETXTW8kdXHDGh3OY+BMI65G92T3/vuxNm2/MU5tc0IZyr2Q4DDYTew7rvvZICahZ
nO+6ZN7X8XKUerYnY3c/0f7WdtKbAYz1dQ5mr2XeaUoTJIr9tPS3kqiaIZwNLuJNc585bMaXOY8U
ALg50PY9ROFyyNpL3hBI/vxSHmvBrt+8g5/OBxfS+nFs0nHBOss78rDsAcm41/0ibPxOcFfcelyc
GOKr6WD4iE25x/DGwIiWK911dlkwuun95QXe9FuQIqGevlIW8uVgRpk8S0VCI0pav1WgUFd5mahR
5/30+RSTPqy8z+rJjUOHDI9RSSmNlPZAst/KlO4te+/g1TTNw91Eajc1HQhj1V5W9t6gjftU8Yp4
9jpA3PKl+DJKllv23U6LqxA8jijy6XvaSEGStUFnabcrTWnc5I8OBZcLE3FNrBuL+3wg79DzjXw6
Kk58HqBWRqB6iy6NdLQr1F3r6hD/VJOnchSsxpZ7Qa4MOR1kB4Gt50sERTdBPIVagMJ1zb6y81vW
hoQGjrxT6RM41NiQoGFflH/YcAJcHSzIY4J/CoB7zqkZek3wwmMkSgB+awfwKZu4PVcikTKBGT5f
NSc6ZX3RIfHZHdHu5s9K6nVyLtiiW1YAYVxp6cAKAsjk+e0WCwl9Rh2JNwb/CXr5TViq3XAHICQ/
LKxfcOLNjeRUnc5QSM2X8mqsjGNhT2Hbzs9LL4eXt+caxDjPs7EvIW6AUifQieunnJiK26VZZhVV
YTUP6EB8e1a0IJ/ARZEFk8ny3ZDaAkTRGtE/mzQ0FQQgQCZaXNKLjEOGxyvmb5wC6H67LR0h0Wq6
uVPugXfwLg9wc7UgQfJ/1rhblGKxyVIqYBH00e/M7zT+EYtuRKIBca9SYDlt1ksqiTprmXYxyD58
qQDXrFFMb72RoqtT10VJ/k2b6ORcex3QAm9wTqikLZOkHKU+BeT86XXYW7tmgWy74E21cUigLvZh
hvNEVuu1mlSonTat+lCOoCVIYk/qpP20KEFTS2TF9kiTSC94cwPoSGA46nvjPbdouQq9WYMZAENk
48/JWHaOmvojzSuPoo3lsoNs7gBkuIFWQvSFAMP5DgBnizo2HYZIlEPjaUDLah5o7Zswrnf/nSVu
VJJuzhorUZdBC5WSPLWJq2pRFszdVSmwtOkdJ2PiPBJtCV3VK6ifrs1aZcDI0S69mD6N8d/EwhND
3GUbxG2tbtPVUCbvsuoIIYugaARoqC1shA31oH+XiHP2sRkciS5YolTvd5CvD6vv6bAz7UjRvuXF
rrRQTjNTN2Gzx1rBVK6//SlamSDnAMPpO7kj5x56JplGgyKEtrwtyf0k6jER/T7nFJYWs25AO2GU
kN+G/E14lmz9PrgMQEVrQfhCNVdXOQnwg80sZ+4KnFY1qGBTbTlOqiPqU9zar6dGuKtyZxR5ZdTZ
+x4C3ouiAyjT7+z+9+UNtBXL0RK4gguRgPhUDtPnbiSmQknUOteUvrWqSHl0a98ggQhyKtTLTUPn
xjEbNoPEMSYLuSuznXdyIrmIDq5SHCXo5FwezdZLFbehD2vcrSilVh/bFAicLB1HClooEDzMaYI2
mrxzoHevDkEh0+5LlbH7xYIyDvb1eNP3pQHy2YL5Yzk+2XTJBQFx02M+PotnJrCXtrLSccU+kUTy
Rl3WQ9rKIh3bzbVEwgrULQB0Ial07pcta+ZuMBsANrXJQygUL+bW2YX2vH8tcDtr6Mup63pYAGb5
sYKAgjTFLlFH14TIqq67taofuz9UiFizD+CK01D1194pDDmjSpcqa2keJ5cJXpiBXjFW3/W97Cnd
2iuUJvvLTrQxjWf2uEhv2cXUNA3swY9caOmgHel6bv7iPD6zwoX5NM3xQFFgpXau9ek673/n5Lo3
BS/SzbEgyqKlEhSTgIuduwTIKzQqg300AnP2PofWLhrI/pDB8p/1AS+ZYamguUN/6pmNy3O/lRB0
QNX1749xk98D+GZSHecSy/osLBNyYFKa3LGuCuaMgHaOllVYWdVvOlAaZWYD3JmWfJ1bbTmwqRe1
ar8DS7izCt9jrTob1kr1dj64/5iJQfQix2mcOPlVaTZHOfle0/grITR0UtM1ayTgNbRuLm4GtS9k
XFw7Dyuq7ixKr3J9fJUz88flSdoIqXiXrzrVwLuDipJbVC1xuiLXMEeS5JMlMK6a4QsyV6koFSey
wwXTLG5qsDHicpXW1RGaXnt5GdwmNQ5KpVy1WbW7PKyNE+90WPyLXc7Nwhh7II6g8wuY3RD7cXxs
mODxIrLCLSizoH83p1jQwpXjuxdqPceaIIBsm9ChmIjGuBXverYh/qNkRhdPLeZNBcPQOB1HP9de
tOH+b6brw8q6eie3kCa1UjrksEIsd4IKZuTQQBilNg4urAnelCs/Ft6yvBGm61m/AH3W2HbvZpNh
eTOdRPCu1WE/bbITK5xDAydjl7oqrZeQo2WPng6a2Hi5Y3LmGhDE7US8jduO/TEqzrE1i2XIBxAU
5Y3uKjPrJ5p/q/M72WRAcYs4hS8ODhx43KlcKC0oT1cIVaapoPqDVHeeu/JLX91SkFYL01GbEd9A
+/zaIInWTG4ukSyykBrC2MbawznJXsfs6bLj6esW+bRc6LHDDRj6PEBrnHveoNtTBa4lZHG7hARZ
YTV+YqeVNzdUcuehzL70pWy4ek/zoMkaGkIe/WXS2Og64Op2lZpBg97E4upd8xssI4kL0Q7NW8hQ
eNg7jgcd7u9Gznq3U8rnNJ2pbxVZDB5QxXZZqiUJ2jtBpOUsZH52+jr2BiVJb5cxUfyqQtdp3eS2
WzZDGyApAnbZyZwiJQVlhC6XVqAko+SWemuCqkHTwsuTsz39H3PDTX9qN3SpsySLajAZ1engS4ng
6bYZXdA4BnATOvE+Uech6tg90rLIZhv3ShJp8z6XB9cQ3bq20po4Xz7srCM9iS9mn1tZJcOOeSyc
APRTkuHFOu7KR/JTOmiVYOI2I82JOS5oVkuGSoQFp0rv3F7AoyWaMs5hQVPdqbGC366AGNVv2+Py
ennVRQa4VTeHrjWrGXOVZDGIcp7a0fISCJRkz/+dHS5wlbmm1V0DO3F+7NqdDUQwu5ZVwQYXjMbh
IlZf9bJSaJiu+Km/se/Il0nQN7MZEj/Wmrsx/seSIGTQAOmJMqxCXCajT3af/hi7wBFN2GakP7HE
XSeBXdDUpYAlJQ/RRtqDxihx0W4pi7qpt/f9v7uFp3lWE21G6RyGoHtkTcQd0mtsHvfy8m+OBqUM
453dCuow51tSZ2OP1V+Xv31wALCSzB670natN1NEWbE5nvW5jv8hz8HfYZiUlFU5lQB+yDtcf11t
KtxGhCPbHI8FBto15w9Z8zUmnISYHGwGEjGaLLJHX0PjX8kst7BSF81/jSm4Lm36HJKfyFqDWxoP
jHNbTgP9uqpCUogVQUaCaQiBwKsKNNYGtQjjtBnLTmytG+xkXEjHj5nUwxYUZ4FMSwUngOjnuXCm
LkMR6yMgzH2PrBCjuuX3SSwIApsOcDIGLqRBcaRoLRljKKebzngzqmNNUsFdfHP9QTgCDRU8TwEv
P5+nBCUGvFqRGELGPV3QcpgrbpunbiVHYy5Y/83zTIXokakDGAwNIG5RkrqX+gXXlkhFsSSYh+XG
Ght5l7BS8ZO5Jx6a0651e9b9uZ9qd7KVWhC9t6Z0LdmiYRhwH7Dfng8XSrwraUGFKV1+ZcmX6S96
RKFX9fH73Olg2mld0hZw6ybp/JKarlX+aDSBX2z1fkEBBKulIbGPvmRu0bQGXC2phopgPV7lctN4
yFZHXXc39ZCUVRuo7RAQBgPBggWlxX3W2+FodO5k3FlEpMeyNaO4KaL16l1+TuZmFOpnZjyl+BYF
0jk+ckKNV+X57cBET+FNQyvJCiD7ICzmealY5cSqDQL5aFjUtyUunUAjUu8T7LvgcoxfF4m/XIOo
XFNBHQNFBr6uS6puSmurR8NZRZ+Guo/q+baUD+mieoy9VGhlXArBNtwKjZhBEP9ChwsRkptFY+rp
1LIJL0mahMW+hTxhmnlzokJVOXFjEf3B1vXi1BznpmnRVWqrKMivEeugOMWXvC4AMlAat5XJ4S9m
82NoPCIDEjFgBBgwNLt6Rru+m46tWzqLOz1o6r2WLr4s6j/YAtSCfASPI1S/QE3D+2TZNSRbCNoz
yyk0FHpVgS0pf7Ah2Gc7kPDL/PTKJLcNGQWXg61TwUK7qwGmYWNlCTiPLqWimoOpI7GRNiT5jXw8
hJ3HSvmLGHZqhbuCyJmz4HTD6Iwh29canjhZuHR1eHnZtlzk1Ap3bStyZ5b7HFYsdf6mMheXuCNo
yTyii2AuWxsb3TggvsL9A2k+7ixlcI5Ul/FcjpEu2INx8gcalWWPpNNf1ADAb4VnG/o7cbHhdf2m
xi6GeH0jmIsNTs2Fpn7OGpHQz6YXfFjhkQDqDLEwTUfCRtLedLzJQQsj8LPNlCiQJyAuAd7FBofQ
uaN1JZoftQ6VKaMJHKD9u7B6kqWbJnGhOed0b/10mH+hG96YX7Kk9PLFK6qDyu4uu8jW3cFGTyR6
TdEyC5Tu+Vdoi9R3VlOjCZgeyJiEaXVoyM1gzqGWitpzt9xxFcKAMJQGfAq/dJLVtl3dAtExxMVu
YN5rkScegXbi5SFtxeETM/zapYpd1Ja84iqeeuqao2v/kl/j7JaKmny2zphTQ9wmngbNaIYepxn9
3b7CFJ3ch0UKzNgXtRdsbS+UmRGVTBmVgfdGkpObsA1WeVyFEOtv20cQyP057MU5/XWuhtICY5DH
Bn69AMZlkSPoWNAW9RrjtY33l9dmayAg7zOQdsdlFU2/5+5WSAVY1tYO7XJqH8zGeEirbm9Ib39h
BZUGtMwZhg6+zXMrc4pf7UAAFBVdBupUVx8frXkQuNlmjQU1X6CtQJMMKlPuvO9HKrMpB7hmaoMG
RQut6X3D+ULBmVyUUNWZ906xM9MdWE7cUjtKshVeHubWfnJs08TfGhAIPOcEldtMHWZMptVmPZrE
nbAGNsunRdm6iZSkf5z+QdoV3ejvPfzoauNmdemluKgdPGW6qfGGDkSPzbhfEydGLbhufB4YLOHg
glPaKqS0Vi86cfeld6ykadF2hQcgAcMMaGZk0gZQtUDqbHd5Ej975LktziMXpvSszmCreDZzd8Ey
qv9D2pf1Ro4j3f4iAdqXV2rLzWum7XK9CHaVrV2i9uXX3yPPd2cymUISPYNqNNpdgEMkg2Qw4sQ5
HAvro0F4vbSfgyOVOehzU6BFo+F5lg5AeyaSkmyKMm9Ir8cWMY3U/B/tMdt5BlG61vQdcCECOlys
b6X4xg7jMp6sTxyS4yCjwnPQYNy/rauw7NUJr3OBfgC7+lg02b0QZjz+pBWMzY8wNj4b8EzU6ZYr
7MwbgsLMzSLEeKSsIHIY2UYuEh1vkypMEMa3RLeSTdagtaT56Oi2pYZ720XWFhBda//+AGakQi4P
+jzjQZhYL5J2lwp3ijvwoHorAS+GiVcR6r/oKYYkwuUwxaJRhQaP6kMWu21NCUqg0ZA4YZXjZEEL
kBrZvVYQtXI1HvZ2bSnPTLMxL1ScIDW99JIV6MXLfIA3JF6yZeW9i7K2jKhtIe2FPgqzC6CYl4t0
bDGJneBq9cZ8p+iDR6UDxCBONP0ZJ6fSehu83QpWtEtBNgY5j1x+u72WK6j+y+9gdoee0aGqG3xH
+vrV2PqudrTDZ/AeefTV2lWesNMf86NxCh2O3eV0vHyQXtpl3vtVNUmTVsCJIP5duIVqLzgPukic
yjuxddFzVvDynCu5GthEPgikFwsprMjYFK28HAKIJBzCokUXvmo30GkeU3fBwunBrusronSHaOY8
hFf6Ey7tLv52tmP1uoX4hYQ5LolQkode9yNHfaxegMZEtNc+VybRQxKlZHibPjnzvPjR1TyDShL5
MB0MLWzfC41TMHEIOG1VQSNi/cfqIjeKRl+2Rq+LyrukLR4zCAJJPQae/daKiRcWLufR1RdA0xLB
/YLtZalGatoHVRKJyB9Nw71Yo/3Laj4RY71VjXDX9Oo7Z8SrnoVkLGCIEAmF9unlbHdzXs1WOoMe
QCwdIN13sTBArIGaz9qLmdiN+FaPWw2criQVObO9djLCt/SFBwH3AMuGUxsVitqdjBLmA3y5eFAK
N+MUOVZn88wE40sG4pggMCSc/pFj5ikpavBP6USIO7vigQWvX33w2zNbTCyQ67MSToaK5HZn/mkt
lUCU4vn2ai2LceUckLxSgDjBerG5+qmoeyS74ByQCSVKK7goPpU9eNWkr1i4M4WOlLybZe10V7BC
OiTcQI7EZmwVfZ7EaNYRTWnY/vpvcDxJcsc531aX6czI8vdnWz6pSwpmfQMP5twq3cTSQ7e3RDI3
i4i00UakrvKIY3PV+9Ap8sOLgaQbcy/XiYn7I9eSwyi/FmJEzPTVGH+XACHeXrO1sYGgGU8sCM0s
bA6XY4tBHEflGhtsxEgc4Cb7wxRovaPOfWzLQ/oXbA8Sx+bq2b0UpsGDtsQeVzFwEPVTbuFOHvR9
9TZOjzp0feo4tJXCssdsZ1ZPucHZa2sTqgIDCFJ9uAm883KgaZH0vWJiO0egYxLsIEEKWniEoB3n
glid0DM7jLPMqT5qmQ47/Vh/iuWxSSPfegN5pTcJgUVur566suNAsgu05ZIORgByOahqpmUqtHF6
MN4k0CvweMMXJ2M39PmvZ5xDobI8FkOeHqr59xAGhIIBnwrHTtjJbWRP49ft0axt5nNzzBJRRE8A
vxZoJxs0Ug5PJqjauCSfa4fUuRFmfRqrjaqsXoCBvQWeqsdgyBxpfNJGxzLdNATkiwukX9Kqt6aR
2cuF0I5jDcXdQ1j6Rb1JwleQ6pIeOWahfoOIoqT9Smb16fZkrvr7mWswNycFteWYt1mKxAf4uKRn
dOQQSXqYkcu5bWg1IkLixjBUSJviqc5klbtGToN2hjpULPq1Dt6xNiPhYEF8pIseJiH2Y013xwGi
4um2FwNPyme3PGqgCpvFci8GHWcHrrkRKCEh8LQ0WKGWe7kpRilrNUGr08Mk3hnqC56I3PaBtcn9
SSmilAZFT3bIEKhS4zHT0gNyEkTqvxem67DRiSzxZnfNXVFKQwIMajZ4WzA7XJQLS6hmPT2UoHCM
tmEv7dsi3GdL33exU+b01NccQPDaoYL6AHITSOCC7pp5RfSGMomNoqaHWhlJgjcpF4C2gsFf6G+X
UAEgNBzHzMFS11YwxBWKgmb4gG57OxHuli7RwRny3/NeouiuUlCawItUdJvB6/R/XB6HfcQNP+oA
S9PfpYtUkTDSfHkUpp1ZeBEVXgor+OeJzUsjzA5UI+imgR8Pr8Kg8JQ6JbUx2nz+1zV3PxvLz2V7
Fp2ETWW1poKHUNbI23B8Qm5yw/fDVSsAWS6E5OhoYWM7Sq3BXBA/h2RGo0YhAYBbFdKHYHU8eqe1
SwepJDTLgiR5abS7XBtqdSh8moh8qJDZQ2b5kIGF1h5ohwlOIb9rQhECAdHD7VNsdUeDaR00nnBH
TWSshrGGEpW4hAf1dhKMfYXmjw7LVf1Xw1vEG0BHKYIxSL4cnoLlqotleADdbxLF2IBDS0vwuIkV
Ly8n6BHwwq3VpTuzyOxnEW2zUakhRq7SaatUfjdBskXjhFerq2bggYFmc4husCwdWl0pQdvDP1L9
F3pnGk8LttLwWlFcPjWnrrN6QC2VJQUZahPH4uUUtlEGZXDTQkrHGNrHMJeFhzKvOve2R6yOyAR0
Hs9OOCObEoasvAGUFmKrDlnGpf4Bed37rgGHzm07q8tzZodxCLEx0ngy0UQvu+8i4dyFq26NJpKF
hhTXFAuj67WwK6vIRF5bRpelPNvtCNlx4bHMOeGGsnZRgesXUuEQflgYcS4XRcSunaHTjiO9Gcz3
Vkg1ZwpGywZ2JtoFS7NqModIG4TzIakS2QaxRkRUtdP3tBdc5N51R8xydVON0kskSBBBKuTMo1aS
baVJQa98QGenqZPmLW5HzQNPhUjMGBnScs6e+7weiJF2SMVEMn3oE3xHOHYSBEtovBmzIbZLHZA7
sdQnF+if1O/LPNqH+M1ESQCOguIRT+x9OTHYqG/RjsKzGxR5iIsuJwQkz5VZanN6GIX0OLXqEakM
/SlLlcypaBi9R0KtcVZ79V4FwhkwDTyuIF3EXDl1qFM9VkbEJROpoZJKVNt6k07GW/ol/sn/SoaT
1DYQdLc9eH2k/7bKFiXjXEpFJYFV6pRWsxuN97D+EpRwO2gvty2t7XyQvFtoqUQRBYQKl3Oaauj3
bkrMqVoBcFiL6akOKt4kroXrKBv/UAGAGIKNH5HjqqVOmFI0RMmbsX1LrfpRBDzJGv3K2uTFQMSs
Il18uj22lZob7rUzu8zixfitQm8h7opKgZJBTF9mKa4eqBaI+3wMi6ewCBO0vQyTM5iasA1k6VcR
SoozTjndAjIQcdZ19Z1+9kUsr50JFFwloD0MGkqEHozPUPLkP/2HSLrSMRuOtbWjCvU36G6iBow3
OjN8oWmktotgLEzQsldvsxzNvzmE1Hnd9euGgPhBEgClCLZmFUfqlFo4dQ+Q2hFRfZDalhgfPO3n
1U0BzCLoPiB/BTnIS1dtpgbsnzXOIYN8glDO3mU+x19WN8OZBebimLq66wsAs1DdU6BB89RuwGKy
Udy/EZkcwTHBH/Q/WmTO+Ewz0qQfepAoG39qF0m+TO3ehaLdSNEG0GmkLifzTutLokAfwMhIX/CU
f9Yu5QUJ+v9ndZmTs2A3CzttGpdZBXmFAzrVberHp4jnIT9p5auz+8zMcmefmZmEKg+SBmZGnKJE
g/IitK/8mIS/keInXnNAw1bsvCEP6KIM4FTb8KF3X75mlwf1Wxsvkm4oSCOgQdsGM95e6UFYIge4
VavZTsCaU4NNnFavk+rmjY6XWcnZhWvRCEJgJMnABI9XJxNbIU0Yq1KeZGhDhiKGJcZ/0WB5n6e8
NNmqHQ1xArDdaI9nb8epBowAABPYaZ5GulPNLehVb7vriomFVhizpi/pADbLaDRzllXlAH1MV3vL
9hGPcXdlh0uI4DUo2qIpHrfRpZOg5NXRuByzJe+hAjWwqXpoRNpy8M+X5MIOsySN2huFbvXZIaff
wFiDDoGLRl85EgEnQU88BoJOYFYwN4zT1BT0KTvQzICG+t3SttqIX1yE9eqS6NYCbka1W2eb3KPQ
EsSs07PDIPlaczckLoA4/8Wqn5lgzt3QzMyxTmACyJWm2MEEOPBvm1ir2i8YL8Bi5IU+im2yQI63
FbIOGJzA1/aBl3i4rklrT5u/L7z8z1pUcGGLOeWRRu+VqIGtJHkxhp0ygBUcIFFLKYkYOYXugLq6
Lt0he1ayP7wUhrLqGGcjZU78OOwKoVpGKkTE+mNmZNqH9/1BfJk9pGjtbP8pbVpn3Ldu7HVOd0zs
bFM55UvnQ/N4P3nqpnZRSIgX4tYjmOa4J/VKsHYxPcwBWeg1VfJlel4lR3RHMm9lWDNsndR24LyV
jyJoXl4tErm3fWDVk88mhtn8EN2ZE4r47JANgV9r7iDKvjl7t42snjBnRpidP3bQr9YpjGj0hPA6
F57F8U2yJ4vj0D9oKua+u5jF5UPO7rsxNktVW0YjOR2p7rud5Jlb3VbwfijtyE620ia9p97sGHvd
qWzp/nezq7cRGPl8xQF1uiM6qgcKN7s7QvtL9rInCdq00WYiOmZeIakTe3xOzGVt2a9eSo1L6hn3
I5tFpFYwVfICZIWOeL2ZZuf27K+hVgDlw6WLNKMGCmBm60WB2BmZADEFioZ+hcy5F6ToPG5fm8wN
K0IzYuj5Q25w7q21PXdultlzsi40mRZjWEZieO2IZpd0lA+S3n3ofcRTLF0JMDBGqGkv2fuF0P1y
5XW4cahoGGMq69uk8ZFlk4rQyzaW5jUGJ2Rd82e8TZHUQ4QBsQjmbFbjINDo0pfa1LWdiMUeuW23
KZ9icQSP9T/PSC39Cv82xqxenkG5IegB21ai6V4zmruwe9eN3onriohS6g0qT0xsdeEs6Fah6xYe
aTJnghki50cLNF0lDaB9E61AuqyjX6moVYkk6A3Z3HbQdXtIyGoQqwCgn9m1VgIqMqtHu1IobX9v
kwTx2kh5r+HF29hNhhQGiimo0yKRxJxBYjyGcrN0JFHpVaTU65G2keOjXP2K1O3QbUM5Ihlaf430
q1I3ef12e4xr5+y5eWaMUxFPcxZQaCgEOmC7JbJXwXwMq/r5tp3ldXk9TFTAl7Qzsj3MpqPgPgqB
rEXrl/KuitpeSdpNnR9l86OSHrMkd/uWRzOxPrT/mGS2Xgi0MAAgQE2hX6JxQLH2pbbA+OV6xRnb
2rZDKeLfY2P8MlRyYZZyLOGU1H6rWw6d+qfWpJGt6BURoDFwey7XzuVze4zLzLEQoCls8UswGcXq
c2f+vW2AN3OMU4hDZ0nBYoCetC6yaXlUNc4hzPOH5dw8uxGrBC0afQW/KzrIk2Wgg+1wy4mPIN5T
0gy6St8KMF63h7W6ThJaTLCVRaiFMus0IbspyApAyPRxRBQT2umwSRXS0o/bdlanDwlCpIPxMrpi
MQwqMQ3mBcKWNMbnFPSpHUjB3TjyKDtX/UDBe2IhcVt6ki/nUKsyzSzaBa42vujdRtCO/8U4QC8h
qiY0FyC7ffn746grkRID3mgA1VSuAbkCXKnY82gH1grc6Iz6j53FV858IRCnVNAH1DYECaYCL0/B
NInm/W+k4fzBkAGbqVQ7q813dFe1pGgetRSobnk85FjMEN2xt8e9du7LOIyRVZYX1DUzbkUYqykd
lgoZcoXaFun8OSUmTwho3QqiTwiYgYaP1QESoCksaDNGDWRwQz9bPAnV4VFNObHnqjOCWu7/m2EO
izzUhxa0SigcgTERAsfpiH6gjIdbXKbk7HjH49/CKHCu/7TF478vl1CtZQnO2EpHtc5JdBwSX2xV
EqqgCYkrR8o7zlZmRsXaYzOnwagmaas10nHUt40BZuGgILPI6W3hGWHCKQA74mCKMSh5sNxOtVMg
SgLx5bazsY/dq6HIl1MnC9B2GGpYEZ+aD+h6+c/B33rzJ7mvcG5wbirG5xZb6KFD8gmYXsgDsh34
+WApIOcTpWNZ19rBCgLpOSg18TPCk94BpkTjVBLX7QFXsbSXWwqbpFUTxQQcCPZ6w5+0/VhKRJAL
ILWMDWcWmXfq/43sP5aYWRwssawHXMPHsHT1bFtZCAuLu8RRq/cme0DoNgwyxweZK+xfJhG0LWBh
/MAW0lVU6sZSmaQjLeZhK9YUdbK6KDwLYFu37cT5WUvqbCK5qo6bcFSVLWfMi/8xmw5FFBl6Cehl
RCfR4r9n5ybaGZJ2KYEf89fkb9WQ8aTdD79ySBC098XIGe3KZrgwxpwjQp+1eglrxyam+1ys3axN
7WlqXc6geHaY2CO3jJIqJewMve5oUfjQVSa4jeZdBW24VrLTDmpYEEMgelY80MHammm6E6PUT0PZ
kabev/09q4t8NsfMXYA2e/AaDRqGHc6nUN1J5XwXp5U9Sco+zoCKL0RXSBrOLKzumzOrzHEKxb8C
Wu2wOmSd1+qhFwSxkxay1/YTxxRnvll4yyiUiWUMcKIWPDCDOv8ymvtZNXiJJDbP9q/d8p8h/SQD
zpy1h1Ab4CgYkph/58avvs52nWSSWSrduJRJlQmbCFeGqM9eKagEnQm2nvI0uTir+XMWn32E1pR9
GfZwLgGp/njQdshl3quJvtfa3tGqbptlIMZXeHO8dsZj8yw0biBSQ0VhWYQzu2GVqoIRCzgq3scW
BTHSk9ne9X7xRNHIQPr3207LZlb+b7L/Y4/ZrFUCDlJkVrGokbmhELKlseKWeW+PFK1OKpJHKCfl
YJIbwQzdWLHHsb/qVCDCMJZ+P4AkmdPYslKtrXpTOhYdcANTcjdMCSBn/f2MokpvDb42IZc16ftm
BsQP5fsEyrTxRhdm0ikc5NHqmp99C/PyrEepHcEHKB2VzBtE9DSA/swxJhel3hl50/S/ufLA+4bZ
BWoeCZLLpQa3bpWhT146TuM7OLeH2ZOg2MQTuv9pebo6+8/MMKNCT29TDEYpH4sMWgfAjIGtkdbA
yqtiAiWjjqL1006GxiJNkwR2rgHj1bR0cBWztJzGnNOd3IyBH3XC6Pby9B4bY7U3oFmyg5CT6s4y
oB9GWs4Oen/6+zCnyfa2kzCvlx8fBaUhcmIi5Jckth49hBaieTWUj2lQPbR1eQw7k9cov+aHqEOD
IHopvEAo+HIxYjPpevR/YJb0adrESmhszUZCS34A/cvbw1k94PCMQZQD2UtUUJmbohwmFXlyKh+N
VPmdJrqnZ/4g38sKGBShtRLLTiZ+RFVsZ2njaiNyqkVpubc/gnnh4pkGHA2oUfC8xT/YfpfjNUY6
B7HRNCf01eKlltlICTqB8k310Anl59vGrmJ+SCyg0xYREN7qGoAFl8aEWJhUSeibU5/So1DJT/EI
TWvadoSK81aYKfxeHETOhcw2Ay5jxKGyMAEsKVX0xF6aDcEWPefK2JyaefLMtvdpdqjTJ2w0oZm9
dvpVo8wmnsLW7aXeH5rtDFkvrXVuD57Vsfr5DJQ/wS+Cp5UEROPlZ6QN6K0n02pOc/wyPxSKDfhT
1vtGRwI0jbuTHwquUQDcVi79VPtY93LJ7Z4odSNt107QYiXVIZL8WCGogwcl2LidbtxLGemEh+bI
y32wJfd/fa+sgE8QXSiIGZlzKTIqpUmroDnRrfGZf8Vub1dQ/5s3gdPuxcfaVXAfNZvaa71h0x0g
wXUc9q0zP4j30ybh+Kl0dSgv8hxnX8McX0KppoIZY/Zkv3ORo7Y7NySCjXgdF2NA/nxNTkK+Q4fz
TFjZHzL4esEAAgIqKLkuf392D+fdXIVWIbYnKXZGvbQ7+W2R05ZKnJg4O2+7yPWJAJEJqBwjtQEa
Wjgt4yJVMw1B28JTk55ujKI+Fem7VVM/jVroQIWHMpWcWYKYgT58t8JXZ74NGQ+ceh16LB+hLuAx
ZMzxh9mlSdDKvUD15pRCu6PUayBUk6fwSSudRJXtqXVKISSV1btBNSxdftIvziysHBPIhYGkBFgB
UK+azJwHcRGLZhG3JzV5CyCWO5RfSShvlbwgnSESgz7QNNqOr029HegdzcJNHbV2ozha+CuWwCQq
q5yIgIXxLXtBkZD1VpEXQWebwVwLwiBrXZUr7UlpwHamHMraFkJ/RDQ6JqS0NGfsvuPR15PHShwJ
KEHcVJE5yYVl3i8ucHwD+qWQ9wfBH/7FfIM+FHUR4H46hWWF6oUFpKQ5yDwMxXUkuJjR0JW1aCMp
xpVQQh1NYBbuuxNawJvQzlM3NV9j5d6ovGw4BaWDvs+u+8tZ8+UwuRzcIsK0YNlBX4jDkVnz3gJA
VEwi7WjOG5T1pvtptNURFKna3poIIgLULcdxM3NfM9d7DuAHkD+YeI4jpwZc2OUOF8CPLBuVbB4d
YeNtP2MXHctEsm19zzlKri8AxhKzsTJZazWphqXJp4d6Wzgj+SqI6cwo6qo2NA9sT4LMXLvpUajt
3dg3HR2Cc5IbO9Eu98R96M2PvHbDnxbli5lnvmqJiM5OuFJTOk3DOXDs7MkeneSvuSu2BbQdIfdA
lL20ybzMKe0vwKyA33DQEYLasu4JvuwZvkwmiD6mHvUzTkPI1XnPfBbzIJkzRWyWLrvjYIMg2Dbc
glAAu3iKXGyHPuS4LpefcTwJLHFlmfzYKV+h4o5BF84pJH/ePmoSkOYQEJFwvP2HFf1qzpHpR7IY
eEdgfC7n3BKFIdcKzTzO3oA5VzbaZt7EtrRL7icnd1CKtRfVQWeHefVv77RlPIzpRZABMQgwP2BW
ZEwXctXKY9xbx6g8mfJdBb3ApH6P6V2GCultUytLiBQvGjxl3J1L2utylIPS61GdoD0xnkhZ2QCc
h2jIoohbkI9xRJ5k4PLlzMjOzbFKGrMUzXDlSjgaKIBWyWfe/OOpW6rX0NEA8ZiChxozdVo1KlIN
uN9JaSlRtIaY1AMzgI0AwpZCXtPc9UItqGrQuC5qTMiUMxtAFcImQQIE1gAjDhQQdb3Lb2qzn3ii
uauGfoTwsMvhGcvfnx0AmTr1ZdEq8Uk2K0Aq3PxEkT+rNlXMuUWv/QFzBpQ4iGlEC8ctc4F1yH1q
hhAnJ+OY6YChqJlbBi2pBDsrSSzKLph+bnvg9aMXvQ/6QuwjAcSsXS0ZMn0lTdIwObXQPO/uPtXd
ZH8LJHnIbbRE+in0K99Fp/Up/kQur2DDwrVxuMA8GBrRFwM6Xhw0l1Nrqq3YjkqWnPSXyp4dCHZu
Gs/u3jijvHq0MmaYK2yQqqROojw55cDFakDHTm5FIvtzJvK2dkNfJdF959QAyGZAEL2/UDt0ePeI
vPjj5fa7HCuzOzIELEYT4yPor3AjEAgG2T3pcHTPEIRVndF9nKERDH51Qn2T4HBFl9WDSArOkq95
8/mUM9eZnuRSqIuYcoNM0oNi2CqkW+k+rY+3J/0qSMWcL9opyJYbiMbYw6BRJ10v0jY5aUgMmkUE
yWdVlIkhPQ1bqA/fNvbzNmQn99waM6qq62KQqzTJqflI3czuPYvAnWzTlW3ZNjyAIUjnUVciozM7
n88Anvs6IO6xXx4gNAk4WEuad510W5HUPjQu/c7+rkmyEZzEhlS9MzqtI2xNzlqwYMUf/zcWnj8R
HXy465jPjpKkr1NZTU69pzj9fjuTcGOQ7mmGSLUMoPZki7vWodvKT7zw6bnzBk8n5Vb0lAx370fu
FLtxJMfYER55+sir64fbCaeDoQJoy2zNcWhxW8TLp3UWoECbtpudtpI2OuKMRCG5+Hx7Cde2B3pX
dBHEt+jFUhl7splaudBXKTrx9G0xZ3YZbHXBOAi8RN91AA/PPLfEnAZ1V+FRN8KSOBHFCyuv6rzA
2GeVrzoCcgu/xHL7v42N2fpRbVFFKCjG1kFRJ3rsxvs+HknLwY+xZX+4E3pRlssXNMyoSrIaunGe
FhLoFZKTbDh1t8+zU4hgdN6iR4UogOF3KuLRed8Lm8FPjxK4QL4a3pl+vY74BmiqLIw7iKNYiKM4
D5EmCXF60qdNbTwE8T6o7mTp8/aMrg4VIjQ/jSpAa1hM7DTKI17eYpqeRs96UN4rN/+mj4kjb1PX
8AGEciFHUpKKk4rmmL1KQAxoYQuhiZCe2kPnq0/lU+N0nuXOu84TPbozHJw8DzJnsNdHNgJE7MIl
T4f8Lot1z7JwyFJ5TE+R4AV36n2TbqYAKQaJg9Jg1ZEX/0Hkgd2n6yCNvWqZFmO8e2koZqf50Dz9
MkhFEOhDDMUDtzB59h8Phzf/6/HrK/g1PKQPAiU9j/t6ZajILUMEAPlrEDb99GyexVo5ZOxBoFUV
p+B34QkfkgtFbYfjOtdhFuq7aMQFvEcBPQEbdk9UqoK+HovTtFNfu9/RQ/gb+Apf2wjP09/WHY7B
Gw7Wu1QkJXUS3h5dTpfLmwrWF34mNIyB0JhNoNeD0uZVpBQn6owHVAX2oQ+ANJRdcNNndzzA5U/u
9pY55liVJsgppZoOc9t8kz+NULO2xa11X+/1LdQwN4pTvWj3jQeZCr/142PxYp0CV9x0b0ZCzHvh
PXvhLgBvCpgDWLTiRKDW8k0AwFNPtys/8gBId2Sn9IJ7nsjp6nqfzThz+lLax3VcGsVJEFoym09K
dqdND2pnW/WLMtggr77tYNfR5uUKM5c6FXpjBA9qcRKDe7nPHKXax+o/pERetio6vNH1r6G4iGwo
s66xHk6KUYvRqQFnj/RGeWmulUGANAFhGyRN8QhWmEH0hQU6SVmKTprxd2wfhcKPAx7kaGWzI+pH
NRP8DIgTWcrWUcutUdXL5PSgOKr7LJOG86C6TkvibXFugbklkJYshIDCghQ+o++JmMmjlN2Jk19q
f03ZK09quFcP2ocFkSbUcG/7wUrq5Nz61WWBilQuyxOsq7/Dyh5e0y/Nm/fZ5+CEd0TZTImrbmO6
pS8K0Xly1ivXMGZVBh0XnAQQMiZTrhaF0il1hSdPTgY8djb1k86DqC0b5/xsQYiBXDyMgCJTg/gI
s4+beYgbvQzLUzgJJNXuTWREOVPI7l3WBLN3iy4w2jCHieIwfAt/MJzX6lX+yHfRMcZbSdulAZm/
s/v8cTiJnHzkVaL/X8bR74eZxBjZDENfD3VpTgmMn5Q9fYvs6KgfMld4xGaICO9mYHcca23ZLWdX
X1qOFR0Xa6AHcMb2kEVIa/SvtyeUjeoXI4h9JWhgId90BZEEg9RcdapY4ug1da96SXN7nNEixSOx
vnrZs4YW/zwbTTW0eU6ruTwpJJjscF++ZHtpR+/NDe+K45piJk6fRWrKIGY6Cfvgjm6zh9APD9Fz
Qnjkh2srdD55y+Sej8lKcezqMGRoeLEHfyv0n6T+7QVadTqUdlRUgREAQdTl0oikC0oaSFJ5GnYq
qDJJ/0nfrBdQ6r4Yj1pCck7R5Oo1hIVCshOCd0hEInGnMgtV46ahS0hyUh7kjAzPzZP5gEhzr3zH
D7xDacX7LmwxK9WC3j6MhKw6pft415JgU3ndG49gcfklzKl0YYRZpUg3R/D8w0i0zR6VjfggH3gu
tzoOoAMhhYm3JIpel2sUA4Aup7SqTvOf4UO5jz6VmshvwcdtV/hpymRGgiseRV3o4aEnmC2Iy1qa
AaZeVqfsV2SP+2ff88Y9QaR4H5A3+2mTkG5z2+TK3MGiKYk47ZZ6LnPrg+Ew7UKxqU75c1gR+aH1
4XYc4vKVXbSoYOAlA2db+uAuJy8shLQqBaE+idJdkllEBDA9DDkXx5oRlOeAngZ6Q4Q+5KURUJbk
Uk+j5hRL2wToMFAamgAS3J6t6/sPz6Ule49iIF5MLJpfy6y6olUBbIhBUXDMoOVRdlnm/m9WmKGI
nYCeefBRo954FOSSlOPEGccVAATThIFYOANQ+sCDiLnItdKMkyaAiU7azeqHKFieLtu6jnTUI53I
5LV2X9pWuBMUcGhti4LjEqsTqUKFAL6HZxFbc5FSPdWUMG9OYw9Bc0hv5nZXTxJvmOtmgKkHtBi1
VBbnokVdME0h4DU1Om81UHrb5WwXvQ0tFkAk5V9i+ruff6NrBgqXEo/phg3IljkGymY52NGCDSDh
pUfOQg5oXwB8Bp3qjSa+BXriTvIrFKE5w7x2/UtDTMgkAcIG+LvRnMC6Z+fo4+spujv82055VRVl
h7N8xdldKGhSqUclQBAaAV2I19yNn+FXAQrvbbEBSgk1wdih/sYYyOjVzpNMdhHpiOYs2fcQifZj
hx9vf9Pa8kJbClQsC7X/VaE6mkstz8HEd2qMOHqWLNFy5jlqOEfkVcnkZ+RA9OMSAdugxZ7KxjzN
kWkKLYoJ5k7a58+OJ9qFJ+0NZJ6AQc02+h41X9mxrS3nsv4BgF3eCFjbM9vM2dlVvQg4LGyDw+Pt
DsVomzr1Vt/1D42HjLBXbj9KL3deRXCpZO7x7+0J/mlmuGVevlz0rKeK1IVhdwIE0zN9+qAhRST6
dBtkBDl2T/PHjWEPHooYz/JhvC92vKr3FUaAnX12Gw35OIgKZiA07bL9NN7GZhcYv9rIM94S1ZYi
PPIaL61II/mFMPt5C1UzRyz+TgqoWcsDyER1o4QomOCUTQIeAlsXnNzC/52fu9Avxy8N2iQDyPDL
jSV6tydwJVRFagCQbVxKYDBG3fNyArUh0aO4A3YkpHZMD03o6sJe2DRvxZ114F3ma/sBNx/ooJDu
Ws6eS2O0k8S6EsTuJHYfvZoSaYid2+NZO9MQlqBwAdwNWvOY2DFOYtUYk7Q7oSc0241tWWzBFFjb
YmdZBBD4imNvJVgF9Av4G6C/0GsjsZC7ZkrR3p7lHZ4vGrlLjtrd5ghI2/ftYf3UGlg/PzfDOpmR
GYWQwMzko712px21P9Le8+4kR3+sN8HB134Tn5DnnjxvLTf5cIXt05NIot9PHfAeR2pP5JszdGXZ
W7e+aVntswNXrJtZszp8kz6R1NwnBqBlz2LkWahioJqITOJT/oKqFj3Nmtf9gnwB6I2AyDacajOB
Za5x2xcl2UvfrbRt5E/LkTVSH4LJiXj5r6tK57JHz6ePuRvqvGmLtsm6k5zum/5OoTZoFb5Dr7At
xx7IsMdPkNMgiZu4tW/Lz85TJnG22g+a4dZ8Mb4pj70oyEHZnYbcn1IfwPRS/AReK6xtayNYT422
s/KnfHio6Ez+H2nf1SS5zQT5ixgBevKVps1Mj+GYnd19YayldwBJEPz1l1x9OnWjec2QTqtQKDSK
KcIVClVZmTq/L9tjRr63VumXtod6SVX5uvJ5dvziwaaBawXCfRmBdy9CAw9m445ru4qD8fV3e6Qc
DASequxp8dQU4eT4UK1Xh8e0fZzi55yBEppBdRAEH9wroTTzq6j2w8lpw9na6cfsR55k904CTLOX
TJtUPNcZFM0GrTD+RlFtKbJf7hvmshF08wN7+/z16TtAM4rXH6Fn+ax436FSjNLzUn5Gdl8BFUkC
iqrlT+Pj3/EfFYCKHh/vwjvi3X0rD+96CE5EXO2vEHEA6EogZf3XH36ofZyB28dw7bRDmgQdvwbC
UrASSt5yoLSqJlsgLLSPJSE/Mmt4MD7yb7ZysNxdTfs3Z/iU53Rr61yfNJQFtKWjGRwaeA9dzpje
ZGWMrF3/xs1x9tjcfTVy9zPJkwc3m8nGuV67EkBCClZ5lI6QzpVLwHpOs3qwFtyuXt5X4o2ZLGiJ
EdjITFufc/2pGj3WbeUm1yKJC7PS8ej0jlBtgQu7T+CaaZ+Nzitfi7vk3Qo4cGt6qPqapxxJoCLN
phwZOGm6Q/pviyHwFCjnLAnmBV9zJQ/C7aw1FHBfvmnkLvNcZ6flSdC/i1eQ3E06AAohHohPRrsR
vS6+UvINqKZpEL8Bfghir9IKVyKvDEoQxyjmQ6MlHtO2MENXqMk/IzszIc2vknbISU1x/9ap+xZL
CZaSUUv3Y7IrlLvWb1qEv/z7uE/4p9unZiVrgDk9sywlJ6w219wqxeDwiNnRI+iocZJ/jd6PH8A3
YDlVn+KSSgIXf7ZwGFf1UXnYUsyhGUk9D2kKcOyDcTeijxM+JblL4VOAh9c+ozcLlJQ7scXneQUY
lO1Kj2RuxzRxFEw3CymgGqlv+Sogg8XJBAper/Agib1mV0dF4AL4om0UTq/qDJJ5+U3gVnEyNqAT
RgqyPSmP9qP7Mn3Yj/bDtB++u8/pw1ba7v+xykjhAm6NRhEZhUwTbbSSCScnnrzqU/HSvqa7+eD6
zY8Ug0+9CpoRX/S3VxaSxKuC+NEJb++zlUTlss/++QJpqYkOREFlYKlbPbRLP95DcKw6FGD+zL1Y
8+In0oWE/9ywunadoUkFtdOl2w6sbJfO2VFIXOsMYZD6Yzpa6GeF8v1XEhr6LkuOaO8mz6o4OXhc
vhrl28CAiNX8vthY78U/XPuPfz5CisU4M0uSWph8pxx4mKrw1TzTG3+02o/b4131VIs6M94KDjiq
JUtuMrla05por5h/ac0Dob1/28CySldDOTMguUJXbweQNpH+bTopn82DiYfQ/fxubUzY6i33R2X6
f+OQ3KE609rWudq/Fb/1H8rn4pf77pyM1+6pbjYGtL4vz0Yk+b9Z1O2c6TA1D572FRKC1UOZ+h3g
wvfkND244L37cnsO1eVXypMIpiGUwaAejkyt5H1sArIa8G/2by0ofr8At/SlujNNMG5OnyC4w+7t
t+ojqaGSt5HxWL1lzgzLUnEGIwrCChedIHiE05O1dz+79xAUwpPgd7XLnrcUw9fczpLCwqWJuAib
UlrHvEYXaq3hxdd3D3hUpxbdm/k7Nd5pNx/6KWxQWYKMRgnQqvAmcjAMn9a6B83eobmjVezXRX1o
6l2zRU20NhUXXyYt+8CprsYCjw4jP2jdvYnuk/E51b7UBZSBHmNl133pH+a7Mv9+e/GvHJKKvjmA
kBeaDsSqciMydVLeDwinIvSjuQD6Wz4uwZdBPHcxDVUeo6N/Czd+na8FpnIhHMYKOGDukrk6soQZ
KJy3LEqVp0REsasEk/FU90Ds0DvxkYIHzzo1w04H8bMb5GJPhl+3R32dBcMnABaAzreFPQxgr0s/
3LROmmZuz6LBRtuxp4BLknwttT5MG7JTTcW3bLy1HjNxLLujnQZd9awpv2ch0LrVPblQlfmZKGDd
9QdlY0GuPNryZehAWihgcAnJVenZ7AeKvlEW6SwNRuPUKb979sbF595yDzquy9szcXUXLOYskG4j
gkcY8OfEnL3L+6ZSwA7CWWQlBaQQ7l0wwlhsC3e2XGsXHkayoknTbTpVKayJRbz6bfej1/dggB+7
gBFkkMhLUexy7VDHld8Nh3p+hwrAhltdX/CzcS5feDZOMqSmmaD9ORo6P0/rva30Yd7VkKQSRzY3
gZr5RtF6M0qUxZcvU3cyiq99/w5KmTBOg7i5M2zmufkzes/UpD78h0VAMhYbkoA5V46/Gq0mmZXP
UMAABGFIDlPM/HI8/nsjSHah6QtgeQg/Sy/pwXEy2tsxi0ZH+c5YRg+FPZd71NS3qB2us5xYbgiK
4Lm+HC5AqC8nm+lDCmI1tY9G0n+1sjhMpoc5A0rZ2GsJ88EmsXQe6Ye6Cpj+Mg4v+nRnDofsubvP
Y3RPVf1pLl9TbQcKpPRr5uchRz9sFT+N3bEZ943tcfB+dH7XbSE2VvfJEpotAFBoK8gUKs0ExeXZ
tfuoUNR7cD6FCh89kYqXDM0tRmP4lfOssN+LgGrKEJra3/EO91j2zDMgiyESVJQ77fOA90nfBqVB
Augcb+zl6xAB0+tCW9BGkw8qMX8SWGd72RAi7yqT91HHA4iXFLiRTugij8ORet2r/RMQThHc3jwr
18SFSclf9mqemBaFSejGVg8D8EbK9KKLaMRDpf7GN/sFl80oO4wFDYz6NEqthlzryuAgkXFKhmj4
3fdojrc896WKX8Qzn6iHOPWQmRsNaSuOEOwJEFNBO8nShim9ByYdKNXa5FOEbM4cVC1Hv0iiFVC8
tLfka5coQxrc4t2RQ0frMboMpKiYNC5NVTFPETBXQatB0MpN/KY7DMkGp97qmM4MLT8/2yjqqCW0
7ckUjf3eLluvz+8GscV6dBXjI4A4H40UUzmM4Y5lGA0vPpL8ext/ur31rvNokgFp74lYtbI8gQFT
9VT7MA5+KnZoi0DZE9y48+P4adyI968XCDwGiwcjGirjGNzlvBnaUBZ2nE5R02TNPjXb4r7nRATO
LBog07Utnv/rOx/lDTTQIGGH3l+o617am2MzBySDTlGS2Yf+qTQSL45ZWIkhmAts+CTf6gK/XjQA
GIDN0GAW6Tu5B3s0QFOFYtwUlY6LtGmGlu+itresXL8swITw52EB2XU4LfkiECXYIp3MxESOnX2k
ZeXsgGPQfE7aIhho1R4mRSkOJcXbgon69+gMIswme/QSCHCEYHFKPLSYjDtA9JLQKaZyryd0K8m8
TO/lecRXQm5UXzJ5DprzL6c/G83M7UBaG7kt91w38wlQhyp3AofvcneLBWBt6s+tSYvNXJeZmkDc
O3ZNkDDzYLB6Azi6NiBNQ+spGtsXVQFp/0Jh1Bi4UYhIB9grfs9MbKMHS/9E1JfbZ1O7DuzgnXFQ
DHTzI3aRVVOLMs5MoxpElLbNLi2/ErqDgruX9/70RJ/tBO0Nzkfq8AAqQzi2X7P8pUr2uXsPpoMW
vcfjD/NLndmes3ByTBuh9LX7Aw/Hn2q6iUw4ygiX68qhEu6KjouoK5JTZgIK4nbC69J6i7V9bUmB
hnfwsERKFkf40pDVDLbGlV5Es9M/JgY9aFX6fnumV02gfxLTjHoCDF2asBXQoRocY0nVFE+WWgX3
cEc2xbaXQFw+CgsWFpfS0ggrQ8NEY6kdtUwRNTGkRGL4hX1iq31Azab308ERH2bGxkOtpNSvhGAh
xFeru55S5ld9rgW3B722gHifQcMeL3YcTOnZUJa8aWmuishk9pOJjVMO1RPojfa3zay4+0WQV7XA
xoXKtgzpKksbe8MiIsp4+lKDFaOY65DSb2KLbWztXFpQU8LlshTR5Th/NpmldXoxR2zMf9HCDWr8
w0OdKNBm963r2VZ55jpsw5v+zKB0AvpeS3SHJzA49Huu5r7a/jDqt5IAuO1pzg99DG9P5UpsCouo
PoFTBah7OP3LfTqD4LGqAFSKqvxOHfRAU+9iqwSjWe8leFYnxk8xGDsxJ082yY+sTjaeUmvnBM2I
oFRcMkeIky/t81ztdHBZzhEwlLNP9aTdg+J3S4zgOmGPi80G3gyOz7XxopKOo6CpUnWZjeSFXRzU
NhhFQDNP64O4srz8Vbf3aFoGC9e+Vdx9O3SBPmv3YPZhKM1mxVduHfKqu6O9/rox/9eBMz4MfTmg
8gQfOk7y5fgrjfW0NvFhk/JkAcai6X6qhFr3pL7r7S4zv/KtHO/aIcVEAFAEaDY6n6R3pWagVF4Y
+ozTk4RKrO+AqTjW5dYLZO2QLh25INHUwZ8vF7006LJOJZnnaJrGEs3lOdgrnI56VgoCJZ7+vD2P
KxEZgm9wOSFDhY0si+v1aVu4U5+QSG16sm+y4t0pFdMnid6fqjqv9hVV7XA0pq3GlZUTC8NgEIVk
MrKxciwCuLNjCJbC8Kt2R9/4XuP+XN/1v9Xhy+0hrqzbhSUpDqlIpattjiG6VX3sTFB+gFoyFfbz
bTNrA0KxYyFCW/opZYdgVOXs9nUjIueh9HFGuk8vjenrqd8Q77altTU7tyTdFqIG8U3cwBItdq71
CzBCn5KoQP82cd7YuLttbW1cQA1h0wN4fs2slqQt4blLRWSTMrTTBEAsNdCdQDhQtCYvdYsCafx2
2+baCPEoWaCYoMS56pqCbDwoeSsNI0RHghEJtHSDOa4GQeVuzDfAelu2pIRZmThOXLq4e4lPHhvg
+EFTod03G1bWHClaBYCl1gioFMARdOmvjL6xK6czRCRcABCH5qnhdWBO+S7OrWNRnnIlpECg8Gcz
4/t67j8pyDjEP13rkZiguvdpJJyfw/zj9kSvOJuLr1p+fvZwnhSVK0qGMGhK0PHsjEctBzEO+MEK
EAffNrU6z2cTIB3D2MEhhJaniBLNKD1Wo+qjJRCOxEsEOzfnWOItRdyVMAQlV4jXoz0eTkaOd0Sd
FHk5Z/DYPYniZN/GJHTT41h+h2747dGtOZmFaBFiFrgZ0Bt7OZGxOhcj1Zs5ArhuOPDYETvFwFMw
1+fueNvUSlkB8FmMaVFeXdyntGMbYcFvzu0cFeUr1T5Vxa/S/tE/OXmQzY89/VQqH3V731cBMJVg
ssv3t+2vDRWBB5CK6I8FLkO6B4mjMJ6WArNqTMW+qtkPqKUm4cygXnDb0prr+aMdhivCwX0o7U4N
1H2uUHHj8smvXvTXRjzp97OWgeBgl6RbG3R1XItS2f+sSRuUTnObKI01R2aH2uMIkLCThd2QbLxZ
r2F3SzYCFztaKvCiRAfH5VbpBQL0xFDmyBgDqLsTpNvbyHW/1LT1KgagVxvm5mFUqM/zn5QFMbIj
xXOse3lx17Fjp+UeuP/L1tfmR3N6y1rHK7j9YNUbj5K1A4vsKxBpaF1FB4i0zvHUGZNjxnMExDbx
dKo/D6Ce98eCqr6bZmPAQIbtN07/H7JE6DFAxgZ5UaimyGnfTrCW2eDOi+zPUDswNBY4CSDix6qb
gurj9hZbWXREWSh5I5YEFl3uHSzQ6STw+CNRCiLBUE0r1Wv7JgvpULaH26b+ZCOkNyfKXFDnxqMI
STdrmfAzZ5vnLueWzdXIsZM3qyRV0MSInMtJ1fxZUIgJgms8mKiCRv7ZAkOlOau7gZLqkMCRvdBs
qiGCnVFvHqzi3kH0u7PHke/0LEs8WrrDQ64ZdeCUKoWAQ+OENR0gJTVbsfpZH6chRLZZD4GFqJ5L
QdKXKU0cKM6OTVCi32vDS63cLOC2WB60SDmh8Cbt8nbouzwdaj1qhlPV04dKPDsMJQPH2dima+7w
3JLsj6o0a7p5LPWosnfALwBAOiMSomFaNwc1e7RLMINBKa5IvcZIdvlXEd8PtfDsSflye4ENrJ+0
vgsLLd6EBMreqAddru+A2h91XXwIUeuAGUiwbwHirnFbOBbnJpbtfLaFeqWaJ7cu9Kgw763m0aZo
MEAswQdtb0+niT3aQAIiqVqKU28JXwM7UR7qQP3kL/9lrHgO4UbHpSf3VKkFK1hvdXpkEuWkK6MP
rfGtJ97yhL6ez39sSFsopwNR+77VI+HXelBa+8pvSt/e07uChl0clJ//v8YkbyRtRHtVWWFMGVLv
JpBZgGDftnCNrwE2CC0pOBKg60ErmjQkfaLt7NSKEbHpOFm/mfHRe4b4NUD65Uenhcrutr1r7wZz
aBlD+WXxOkS6QFmvzTQFQV+EnbnL6qepOpCSbRi53vZQdCVQt7LgIlF4lUIfyNsxqwCLZ8RTtK6L
ugcrN6pKG8d8mZnLzQDqATjPpZaEf1hSvkVhlZ00imVG/c7qQCM/nxRfySJqfn5X8y185Mq8oa0S
PSDowEa205ZCgbIYE1ZkiRlZXXXqAB1Tglof/zWqFmp1NpJHixA2bjl5v9HJJly3GYYUt3QHkWoK
3YweLLCQBTrVU5qFljE7u67g6oG3NqjeBjt9tPW+2Xda0hy4WeQba7kMTJ5ldN0hoYRLH1eidEXR
OQcz0diaEQsd+7NCvM74wQE3U/a3N+ay8S7toL8OO8NCDg1UelcsUv1sgZKcqdGcBibRveaHNe1M
sdXicL2OBhDieHMt+gPorZGGky70R6KyVLwgu3IPOjVISFLdDZFPo4fbI1p54C22lnOtow4IqA2G
fOaaXVyhxGSmGqnzR8bcD33KQw2l9YIEnIWjnfmDzTy0LPbODNjVPrO0Q2F4TXPMFAC03qgRFMDf
jD9vf9cVuwUKX2jjxUZeZhphtOQDOgu07xlqVxEHiVYPJtCBP7fdZ9bN38de9TvkLMsRZLUJ8fX8
KW8yFP6eaPfREP7WASli1dpPfXY2Hp7Xxxl4KAMTBW+ITL/sNNSRcwqiQy1SlTu7ajwuGshb+Q5N
d838aVK8Vmx495U4YTEJa8umW67RywWaeFKrOX4SVS9irADWj4O8KXMvIYWv9IgbSO5442Pnelah
P6U8JGbux6N9TOiwccz+JIMu9z9ojcAPvDR9gZtY3v9O1xQjF6kRcRq7oWYX1a6L1ekwio5FjdES
r22UGGgxY/Rip7EOChDb6EPl4++N7bF456svwXFXF702AFelx2RBWWUlSmZEtjp5ZhraypceHdjM
yT0VDMLlY++T+w5CxHZ42/L1DsAUnBmWoiXSF7bODExB4bbglBQNOl4qvGT9yr1TimeWbry7VjL2
4GVG1UMzF8luIqeyY0dRAYKiVpSemvRtEBwE4HslypGCVLhX97Vnco+5+o60G5CLFd8A03B3EHxY
OpplNHShV7GSjIMV6XbmZZXuucZXHgPEAudAUqgYl6CZ3NE21JmX/ICbaGjYQik1bg/CeMjyY5KU
oetMG9917e2Xz4KzB3MKBN9kfIbmZH2dG9yKFFM76OzYJqDEntWgbsxd/O9BsKqpq5CjQCu+ga0m
89qOqWpw3RR2NKAFtjtR8KQu2cRc7PL8VQD/+0T5Q2Mc01zc2+pWMHl945g6YDYEmROs/1V6duA1
SiTuaEe9HnLQXFrx6wgFuuG1HH+W3Yv9aQJddj3l+3npA/sAcktMG+3zy20jHbWLT5ACJYI+bDpl
3I6s1leVnVZ8AvYUydMHp7/PwRF++3xd332XA5YOtu6oc60osx3h+Wv5vIVkk90KYEmcZuvBfg3q
xdKiQIQ4EFEmErdScMbrfk77yrCjKUVTZfspRenNuldnYLmNpj8iO5EDeGEHZfxQDM+3x7m6sGe2
pVmFtk8Odlrdjlx7n7XPTfySQAV+w3n8OaHS2gHZoeOYgDQRnd3LbJ/d7oAwmDUr9fzFUAh2SFfG
RhYkdjyCB6FmeRe4uYpCct/pwHRkPfh6HzqmTh9Zm7Sdl6MTOj5MhGXfOgjWfCiuC1UZFFnqx7ya
wOYwNgJaRS7+5ySoSYm+jDFL6/jQFzlx/HYuZwdiGcDyBmPC7V9oTc5aH2y9TeVnk0rfHZNXn41U
KN+aeckG4BTM9j7XK9zuJp9t6w6EIcqwM4wWaUI1AybQV2pj+aUQnPd50Zff+plBmwiMHyAr1WPI
JJUUQCQrLaYPToaYB3VmjWjT1NXKr3Md3TpN39m1X1hV8zm3pwEvMrNRnivQeYEjDAVS0xfQEXSe
J4rY/RcoynVsAj4hgwEEuPhOK85qb6pis36c4es+BjaUIJFH28apUMuy81saVwGYxzjoBQennECR
1SunmegJxKOQYWOBhbkpAm7O/LtlpazyWTWi+DJoWuPuldk0km+V28LjkMFsul3WGODXFFUz6u+C
GeVJxECobeT6pZMH9A+qg7jY/xaelF4P9mSIOm2gb6mXKJdmihUNWT16zrBxd0s36F92Fu5zB8I3
APlLdsA5E88zxGJPTRW797lwHV+vJjPoiioDwwmne+oy59hoXaCo9F+yiv3POlQO8IZZKqLSmS9E
VcRJZ+en8eR+R7X39qmWfOWf3w6JCDyREa0tCbPL85anWhHr1ZyfylKE1O6Pmdn7HMWtqn3T2L6x
/h2C8Mqe5C3dKXE6W4E9G3vUUAp0/jXeZpuQdOFeWZFinqZlaq2oKprVrQkr5D7MzH2y+v5udNtD
Xmx4xuW3nfmsv6zhJWIgew7aYrlEvnAiCchr5CdqzMRvqmTy9Umdg9srJec0/jIDthS8GAHrA6z0
cqnapql6tP3mp85sdgY5KIAOaj51+H5GTlqUZYAu9IDlW8kNyfFf2V1+fuaS2zbVFd3CklnVozvu
+4rt3PZ5aLcGuDqNZ+OTjplZFqrWdIsY8OSJV77xblxzFmg8+L+ztxyEs1EoLi7PcZk9jSFPqXwj
CQH+b4tTZ9UKAJCLahTkcIh0nHhr5t1kKjisbrvnGvOsykCY8+/iyb9W5MyKfIhcM0WPVYJuTvWT
Fbd+r8FNlyRsxC+mv9/edqtHyXVQr0HyBBjWxTmezxthcLNgFj4hCW16ugmCQb3ISKDRJN9Dkxzk
8W2xpZywNo0gwFwcLqgT8HK9NJrUsYptlhUn1fjVQx8cuXN0U0S3R7ZqBNx/SNuh7fmqlzDGcKvW
qYvTZKiPo0kek958nEBrcNvM2gRCqw8ydABO4yEqLdZYVaPQiq442WJX0G+2caqTAOSRQbHV87U+
oH8sSV6Pj2gIUTRISmPfHUGVh9fk7aGsGgCUb9EVQoQvX0UJ16eh7WGgI1XoTHsi0HWTbGzuNXeD
ctT/NSIdIasERQsZmuLUolOmCJvkzq7381ZScHUouFKRfVweq0RaFR2A5bkgHItPQ9IhOqz9FLf5
7flaGwqC9KXxCq8/oFkvt3ExNzEYps3iRNPQQKtl7Lt4hmvhbSvyq/ePOzg3Ix1RggCL2XpWnghF
gzmSTNyns/pFFQ1qnnNsxRA7r8oAGao0nOIBPWa9jZZ7Qxk80kONsRGtr9ui3uONqoQ9tUC8kU1J
MOrz6JvTCK05oc9vt796bQHOPlp+pVK1bYHUxNzw8aR2e30OVWvjXl6LbRZIuom9iufwVQF4zPNk
pD2KuNb9MLx3RvaksdHD4xRymb+4TjcWYnVIwCm6eLogRyl3fHQkaZpB5fmpcvs8GHuT3OsUxDMu
zc397dlbuysXmbm/TUlLTqmRT3k+5CcW2uEW/936OACLA4LGAaOXdOHPJR9UusxbiV551AP8tJ19
l2+439XDgRLN31ak657qIplLA1aYhlpq0d6ZovTd4RvIWV5vT9bqeLAN0HmBSwX32OUxZADrtwK0
Gqc++2ba0ZxEvPwvgwF4a6nNoEFBhqVY5dCJskcIiO5fwQ3PntHe7Eab4fPaU2RRFfzbjuS2DJcV
ijYjFqsGPTRb9Bgq6FpThM/AsgMhNt9VQY2ZbkzgaugJlDgwzTZwIlcNRgIlGkgNIngSZuun5RNy
yntQdk0jh/5F5qfxDy2xfYeh8/X20q3uc7xLgF8EaAAJ3Mulaxstn3SOQKDMc7+Lf7vNVvfE6uY4
s7D8/Cy+QRbLoCnD426K3/l0h+Swx4dPt0ex6oiWAi6aMU1Ll/kk08yyuJXjCefUe5L5MRp91dBl
uxwCaluoobVw40+x+H+2pBljfCwAtICtogVeuAHfoPEESJZt0J1mbgGHVpdnSWsCj4mKh5yPSq05
Q+MJQignIQTMpfVz05Qb2TxZyfPP9YZfvXTRIVpDKeNyhexp6ROkeXFCndB1mIdcHsvudpPzTdHC
vvlkvILojpQf6C/PIf3HdA8MW9MUtLzwCq3e3V7LtfldWEEBPVuaYeQH86D0s5jKqjiNpA7rKtIA
6xDgy3MqoKfcjQBibXOihR5qUEt3O5JFl0NvYqR4M4LYsTw2pPI696GCSsntAa25lOVgL0ra4O6V
X69Cddt4gobHaeiVuzyvQA9Thi0lXjGqFMMCYX/Ve42pbHWKr20egDiA4gDkFV01UqDXW0WvdgTp
G8Lr1xprxqfieHtsq4t1ZkJyl8VgWIMCZtETknuWbbyq5kOu013dDf5k6xuLtWVMOnnV0l6rmOaS
jtoVHIqNYNqh2S4xptNoOBvG1lzK+eRJbksZJhWq2zBWtOLJLOfAygyv5FVox4+srMNS2wwzVzej
jj4IhFILS5QUc1RLl6nWsuJUMeQ5vBrZvcFn4HGF4HuqAQtp1RQk405Vg+50UNEFnqsM6q+i0b4b
VW93XpZ2gKAiDB1+VNRmz5Uosjw0uch2S+oVEkeU/0pcCkiIzWLylk52FnvWUMTPQ6k6MQ43ko4P
SlFOG6Hi+thcvGpQNgKdohTyqM5UFAOU34D3Q35I9ZL+AHaWjZO2agS9VkB04i90SV6e5jhB7Vcg
nXdS4sLT5j16GD1ifLu95VdPFQpAf0TC4TvlXaiUNV4cBR6BHFpDGehZw2YCGP+2lWU+5JQX/D1m
y0FfDNQGL4eSO/NAHWgrndAwMXA0qQBEd7cJ41kdC3DFtg3wLcEFcGklnVjNbBvuD2yFrj+83R7D
6nIsvTYo0YAXVIaF5A7465mD326670X+aKfU69NPt22sjuDMhuTAiQEd6jrDi5lBwPMYN7XidZnD
gttWZL6tv65IvGUXsBOK/HJqcO6VGCDG5c0870TpfXYehDcmAK4ekKMvixfzQKrcJ8PefL9tec3n
AZaGMiMePGCtk1ZoEmAysEoLF1RWiZAlA3gm7Bra7OPc3CucnDSz3pKgX1u3c5vLz88iNnUgdc56
A3uv5juIHTyACiRkdNqY1PWhQejNRFoclQbZJWSMUc7t4pQaegAd5aDLjUAj9bM7EK+iG7UMGanw
ZwmBVDNxHWKzX0GhoGM/Gm0yYq9DUnZ8TCFEdEdrsJncDda+/3xw326v3NosIpOMSvHSdQYh5ctZ
tKcate4eSYOueS4tDSlRUFPkTXjbytokQiUU2DjAyhEvSVbaTK/NalSwVqYI0HstGLjn3PuRVKe2
qf+Df106xkAkDOQBiiWXQ0JFDk/JWYfWfQ6uv27fQ2582GpAWB3RmREpalEsK0a2RUO41Ex+PgL4
me1mffLj2An0Ibo9fauLZAAeBoD2crClPdiIOh+7FHtwJNRreLSU9MYtdMKWkWXEZ+cpb9yCkxpG
CpTv8jneo38dYLFs4zxtmZFe4a5eooyp4Nj2gzel+0J52JLy3LIgXUpjNQuW0CWlBEBRO4LRHpK+
mb0BJ1xcmnz1QaLp7zWRE1ciMadE7zBdjsn8EZR6dP4PNbIlwELSClUEeJ/LBTF5bDaxvRya3PJs
93ueF0EN4rT/sLcsKBwsXYkL2+qlFbXueldXMA6T/K7pQ5INoCn4T0fyzIi0JG1WDrFTOsUpY2Al
MYFOB+v4VjlkLRhB28rfIzGkakHRZrxLF0/tqHfdtzK+V8twC3qxasMG19FCpL/ISF3OVg4YgsOq
GMFv+qEPv2t9z9NTZ2ys/JYVyYOpwslS9J7CKasPdYBOdYTTz+O44VXWraA3bmFeXzptL8dCR7xg
tTwvT8ysD1p6V/QuBFT3bvPt9g5bFvfqpEBi+2870j5OnAzSFS167oBxcDXXJy3DE0V4DqT0Mv17
ORJ/M+DaGpsUYzcDKt19USEX/jV334dHGzwkYD+5PTAZ4vbnskZCH0EBYG4LsPZyBgHBwXWJuTjV
8/PsaIdJBzkwO5a9r/d4rxCPGb/a+a2bAT3TjfC29TU3h8Zl3NtAaC+Ud5fGjbnGK92dAEeAMDLo
Y+mDnX26bWI14bf0DGtIuYD0Q+6itAqiMjdH1a814tTXSLk3MvFoj+CQKV908TSAZ7QGptNk/7Ib
aplaDaUl5AOWf0FAezk6SLvo6JKB85ubLwrwqp1nlnc98VHe/n17kCtbBZKXKvJyMIW2K2l7ziC+
ENPUoSUUyGuk/oyh25XFod7KyK3bwUgcSNEatqwA281Km3cqLU+OobxPBvs2cvtYi+SuwXN0Y2eu
7A2M6R9by7ec3eUJaTqI3vblye7vzCzEqNJxw0etBEAXJqQF0rrCFI2N4YwdLsAqA/uepufPtCwi
0OkcXIjV3F6nlQsXAHbQnRtL3RFYlcsxVbrescbAXiTpxwzIrLNV1lzxUxcGpBGVTsn0qUfcOCsI
GMNOE/ukOjrPSZPuLMr2/5Zv+689vlA9QP8G9QKZrLilvamWkLM68cT6pWjmM2TDN8L71U23qA6g
4Q50WnKUMrmzrUwCY+oHv/7Z9veJe0jajZBudWUA0wPzEwS5gB+6XJmJkRiCGnDwNRpeRsfcpdO/
D7ZwRf1jYfmCs/08k8SNu6zE2UktD7UbdHD8lxNzZmE5UWcWkJvXKzHDgqVFHeA7Jf2JYup/MIKq
EAhnDJSgsI0vjZi5rTZJifuisu/b74N7jDfuhLWVODcgjcLirTCKGgb0xkMHKy82zuDaEUFdC106
qDwR8BheDoBQMhooE2MAZGw9w0zQSOkeSs32bNC5GjxSBXk1tfRw++iv7eJzs9LJnERf8rqty1Ma
PxD2SzGQ/0ZbZrJVZlq77/Bu/Gd80p06IQWVWxrGl5dOdoprTfH7npcBmLyeS/OpFOqTyNyvNTcs
FNPjLfry5ddLkdKFeSlMTtRxMLQW5mn8NJdvaNqADMUAuiBhNj6LN3IN67OKggIyNijb/OHgOtvy
2cjSstVhDSI4KUC2GnTey7va3KLtXLWj6YuFP/rS0q7HS1lNDRerB4zF/H9I+67dSHJl2y9KIL15
TVdetqVu6SWhNspkeu++/i5q7umuoniK6D4YYAbYG1AUmcEIMmLFWsPeqPZlvocUyHUfoa79ae9A
xgUIz0ehhvl0kqWnbbwijcNENN1jJcJWtcgE83nyxOrAPAYTuj4g/2TWVyC8b+1SNHbK37DfS2FJ
KjPLwYS0jdSalRT6Aj2VtQmdfwpGGPLDjQfvWJSjmbNcA0TYtGN+7O0nO7Z9hKOpbgQBgxuQaEUQ
uFmMYH/I95z5mLJIbST12DJNkkq/aNAMkVLjL/mvPhIpshtuwRZOKEp1l0tZ+lKtlBpWOsX08fFB
d98o4NUefVURuBlvQUhF6OGAV5eqsV+aAti6tIpeyY9OXUH/xsplD/XvRbBtPE+j1BawAw2UT7Ak
aVWNEVBuxCECFLYWvVAWhtyRRV1vnqfh9YJjiV4HANxM5q7H3q6MXINHA++zySbX1jxiCd6Z3MWg
NPzRjaDX7Msty5Wq7WNVxcnENWR8BhmZ3QlCGe8yCu66/zHBcicsWm4mvYqvUkBMt023y3gy440i
W5AcEtUyeR6gUeQF5ukwXyKzy9FI1qzGWBy7Jg7x8KJl5+uhjGsBdVJ8exW4MJt5VuaqhDdzgruI
JmWuBHrB8h/AdZgH/WOBefoX9Tgb2sfzuHvrsmJfDu9y/hRbuSBxcxPquSHmcZXEFgFHApYCsGMU
7zFxqt0bT6gzL2Oog9ts+ocb1rk9xqHTQXOmll7j6NZRHEcLmgLBy4d3aMBJiXkDUKLhhDKfx86G
ZchMPK7USNtIrelmHURG+teoEhHqcC2BlgNof5xPDFFenpymqFprUBCiNfm5au4cVBWIhh5YIRKK
4R1RHdAKvK40YMlYyFri9BHYU+aP92JHtB2cIROmNZ5bnxthDg6iQFanPYJabBqoGuxBaPAPXx8c
ywrtq+LFY9FlnmWbVB+icRhhYSo6zAYBIGL8kg3BW4S7V2dGmLypxYpkqgX2SieF7wzv9ICCacS/
HgNEVpgr76SPcdYRWKlLTAnmo215s91ALw20JoJkQ/edvTmBig7R08FUIooul7vWLHoJBk7E5/Gb
+Z4/lmvmbiXoc7RfRc0mXpgG9TYoSgB/wpuU+T65DEmGck2Lo9OCYnkt2+lnF4NPJ0lk6X4py7fR
HEQ00twzBJ+GJg9w6xiCulydEk/QLs+zAqk0Qutz9tqsc7Vy9M3p1/VPxrNkmKjUK0CZ4j7FfDIi
JVJTlXlxVIxjV5d+ndyDHNiVWsFwHM81AO2itAGQ1oAm+uWK5qmtRycui+MQRI33vRUxvIj+PrNj
dTlKdltgHbJ1GKojYNfxeHd9q3gud74E5gxhTmsua8jS0lrOPB2yt2o6AKPrDdovtAYwPbm/bo8X
ekAUAMAk1ImgH8/kOwUtoRKsjgXO7AKCHt0d/gHbh9sgLZUCGYObCJMU1K7t5hjCfMesiTDl1wSl
+Y28tKAttiqvyERCddzECuAPheAA6Y+Id+kExYqbZ11UsBd1d12R3FdoEcQyJltTU3Ln/Htcvk8k
VKJV8Ol4Xn5umNnKdoxUpehguEtaTPxBBpuMYVTc5yJgMM8NwUdIi9uU8ZWl9+mJYZSLAzeXho1V
7aNh8y8tT0p5+NsE4+mFXK9zh3mq48dmEW8Z9mP8ft31RMtgXB2cPWk8g/j7COmVKQ1ycrLmzf/N
BBN4zDyJnBb0uHSnMCeBndIrwQHir4KiY1App5xal+6mGSkIu9q+OKpavIZ4hkEuT7PejUWJg+uL
4YUGvBNRLkCmQOuTuSWkcVkr5QhL9tyDE6JRRjzkDCCKnXaWIasS96chMpvt2vTK6zqqosY+d6V/
7LNwoDqHYooBqfWjKb/ie0XZ0799Lxtkgji+CBrs2e1jKad9TBwhu/bsCmrLq6eLRgO45/TMCHNO
JXtCCrbs4kjiaRPHsz+N98RW7+rpH+5DwGb9Xg1zxc8jRzaXwkAkAmEoJtBQebE6wZWbd3EAzyvw
36ATwWWYtZGBqKgxouKoJTJ4rU+d3bqlLLmB4NbFK8AhR9B2qIxn8aeSWAmJlk7SPtYiqS7UP5NH
+8uYnIQZibeic0tMEjd6syvtUUcGhOpDUj5Fzbuej2HfRW49il5h9FuzNzyLSgMaAJ6D55U5vRMQ
31BpgrHsvQJBHUYtDpp/Zw/eErn5qylU+eSdoXN7zOLGgoxESeES2jocrdGcIcBVeXZpumafBAvG
B4AonjeT8wu8ZmEyqft+ML456uw1mSmIXNyNRoWDMkBCLpfVvZKjEWxtUGY6DvJ+SrRw6CLPKg+9
8RhN+u567OLYwsOAzitRivtPoEsIUiw2JlfJUaod87ZZZNPVYmg+SBMGsqyuqKC5VuWCgMmKYdDq
l0Yh8fQaAFoZltvHKKyeQL2CHDHc4kXPIBMBV/jsuI16u9RN4GjkTklPuTSCfPB1nlBRVr4q1RD0
ybtWiqh2OGEHP4YWemULNOEs+MqcHGkwxpocVacPy9DoQP0B8qWmEjz1+HZoNQkpAimcuf+UhpHI
pToQzGukTYipm87VdTIHmMeathhzawSRgbosc4QgmibTf3DBx7TSZQKUQMJK5ZuwyQMm1dcsKv1h
Nv5SmOC/T3lmhQnaUBYllpbCiobJ57INExKWZi7wUs7pRL0PlUWglzD1yDZxQG3WJXo7kSMY3TeW
elfU0i4i//J9zozQo3L2FK+LEs97e0QTBbOh6ZdI+wU+SE2QFrhOQDcNr32UY9jqcgZ6xlqxsJJR
1faZHPxaF1BaZYLi4sfr4NO3PzPDhE+yGIu6RjM5xlniZco+M2+JLm1qY/GmXn8EoZ2rxvdK+bTI
O6czPaeb/ajpfF296fGYbgNnPlrpGxhHLHvbaluc5aOUdbtqArWscmvsgJ4NhloKou5ki25uvJgE
IClG+DQARWx2+nFUp6ZKFI0cQcbWSodml72Mv+p/QJHh1P+2wpYsC8hFj70OK7iC4m7nZaBaG3pd
UKngrgV1CqA7MQojs2XeuVDQZaZWSs2L0OBZVy++i3qwB335+0COdAEUNWrEgF9QxzvzXmW2pKEf
0AI0AKe+y+34Z9sT1V+jQtoY8YIKdo00ct0m71ie22ROzJpIU94NWBxShmcWb7OyJ4MgV/AODKbp
MUKFuqWBUZ/LdRn9DK6YnKRHNH9A/3XqrO+VtYnD6yvRecES80rIAKjDoVDKLEVJ81qNC5hpAn0z
HqUtuBZKP9qBLsgD2zo44FzLVdzKy90iTMIseHn62nra/mkMjG1813qd6k47awOyG7f1sl3mP5du
6aWbfDf+EvxWrJg92+c/lSmxjsuQRMRK0iMpcRfqvifa5roBHkhMO7fAPGikeexyNcJmaGa2QT8u
NGfwacpfcrUJZnCT2em+NSg5tWWBk0804M5S2H6klDPzH1PjZ64cTVlc6gMWqILfGXRow+p2r4Bf
QnnidnyLvvVv8w1k5ZN7lPyur5zvBSAkBnSMwwYJvaJRTvMKHC8NVH7zvKz9xFIMwbFhCRf/WyDQ
+TZSGQZRHCZnmlHZIGG3IBeTQiN9jSYSWGa6rQc3A7cRcaG34qIhWC5+P+cP+rRFD9KE9BcmPGMQ
PC3CpgcvSqGq8PsHMYfMKSCzGceYaLagbt9i7gESVbNqeXqE2tMsSOb85VPqCpw00M6aTKgykqSQ
QfwM9+oWr44yf1UTN4u+JaApH07aqfw+q5WrjaE6puF8Uh7kJYyVuwoVG6gtXv/i3JWf/Rbm3Dcp
1NQq8EcdoUBurT8mCdxP1bYy3ToTda95sy6YejQA2UFVl14DL0NZDvEHx5gwZR/J9yWYJPukdzPl
JDX7aLHCKCZu1PuWA+3pYKa0flCZmEZBJZZ79T7/Eazv1QTdAAUj5XjBT4cRUctbu1PsksqNv/Tv
zuwrr6m7YODhS/dFNPvHSxjnxhk/S4B/0QsNw/9LXPiz+YqWlSfUsKLR6VN8RPWcUudik9nLokPa
pZlXrLDd5bj4quq+K/dT8V3WjuP4BmjHP2QozKEAawr+ZLB/0KByFq6MtS4dyGXi8PT7hqAzCdQn
qVD3ESETeBVUiDBqUDVC0RbPAu3SUpzWkQQIXnoss9Erk4dGsTzazYtA9eaMGOJAlMYj8eH6EeEN
+ICKHmQzlKkdhU3GbwstS60iwbjrXDths+bemodR+3NqXeWYpc7JWZ/AbLdPBVdlljPwvzCJmwyA
z7inoRtyuVxFTmotn9T06Kg/UnVGI7EKDIO4U3Uok9hvEx1YrsXtIUebr6trkm6LN5agEsG7f8CL
fv8IJljNUUnSzgCBgGx9BeLOm0BTgJHPXfqXbKcfq4ULAaYGpKiCb3y5Wm0uDBt6mhlW69t9uL71
uRuPHvlh4ywK3ge8PIeWAkZBgItzTLbvo8xmIUFAAE8dYvyCsNwEZazUEoRW+oPZc2hh1hxDdihi
YA7tckFdNq0Fcgrcxgggr5k0gfZWJccBlIKiZjAvip+bYuIKAHDo09YwNXnVs3LMH2ugRt1/OAbn
RpjTp1fJmmUTjFiq/zpMkDh2Ry9dXRUcwICj3V83x909aFzJoF5SoR7NWLPSyk7tGNYiS94tOm0/
u1BFnRUwdIDxtxO4OS8yWw5AImja46izryELxPYUI4SgOWnEK5vo5OT5e9RGouTP+1TQNoGWMbqq
iM+MV0DJOHYyGXwjvdZuDQUCJ8Vh7TfQIleSA0QJ4qZ0iXmjOs/QF2qnMJfNbTd6yfolVkSYJd4x
sMFJCrAx/gOxmksPnatJbsF+Bc4zrc52ttWnAYk7RXDYePkIhwwIWjA5Y+qCiSBltWpLPevpcR2j
TZJLQUkA1086HwLzbl/uu2a8T61akOh5HxTDPioYH3CvwL8u1wYqHAx/oAlyTEbbA9uDBZlZYarl
beC5ESb1KUqlKxMw9Me1va/XZz1ZBYdO5bnLuQXmE0UrCjZGhc1LnNvKHPwIg/pGUe1lkEqU1uoW
MX1WF4O0T4rbNDtJuLFmhps2GdVOnzDiprt45QdTTgDjtG7SKYjzNdS1Tae4pdJuezW0iGheXvSr
mU+eLa2E4Wn6ybPjUkHz3YbgxivJPVBaC3aI/50h0A4+UUDZVep9Z7cPkEQYWeUgSYIJAHgl4koo
KeZKeD0acT80wPLomuAWgIGGSyvQiFDHLIKVpLUBNCce+LevW+Cu48wC86GlTlnnuceWVQqAqpPp
2SDhLkXwJL4VCxg41GGpKuTlOoZYz4uhw6mwZssf0fqhNax52VxfCy92QyDgtxVmLQWJmgTkA+A6
Wk9qZPjO9AtNv7HNcRkFeW/8dxrdHzcHKMRD7QuIGFTxGW+rpmXWCwdcIaS8QT2vmLPTAJZNIPXi
f3E2wKpQvlYxUWgwCyNtlJVdNP9HRbngxuBMT6oiYnalv5e9OGDY4LcVZj1Y6gopvBXONtRBPkAv
EeIxUrxfO9F7nxeaaYkR+hKYUwbm99IdLDNreyvCh8pNgnBSeY3hGfk3jGrUehYoY4AK6XXX4EaG
M4vUdc6OKymtWEoIDlJXjX6kquHiNLFrj/G26pOvbSRqtXBd0QCyjIppYPqJ/WJVVjTZihVmZetg
erk1trPZ7coSug1NHhN/gj9BYCoVPVboH/70Ec8MMx8xARPmTErkeZOOmA8nVf+FQat/8Udo3OqA
0FGeQpXZTYDmojUCW27kaBsgQjNUUTpTcBPjfjIwh6GHi+hnsiMwcQTSaNIjZqAB6g5aupu/OiOI
vPVq42SD4NLMalDQwwwRDrRrKCEGnW++XJJeRmPXS4iDdk3cRFm34Kt08NIa0RGH2GvlJSd5X7jB
kOcbywys5uG6g3IOH1Uvh44vGmLQm2Yee0msSYqR5xlqUyi/gxH/W5OAZruaLC+KK8ElhWsMxVZM
YKFoLdtM8rKGds4zCZQvk7yU0DXLR6/qCw1q8yQLcCEVETdx7dmAJ1PSD3TL2dOQ2cZkTD0oEGYN
A66jsi+WzpOhca2S5Mf1jeQcACCtISMADR/kTbaiXDS2Wss4fGiXY3ogzmeUlTAc7+t1lAqcRmSK
CSrdUqWJBOqcoxKhAkAGV5lTt4U4x/UV8Qqz8EzEEkqpC+ZZ5kxPMakXtBcwW2s+QKXCq/zsS7aT
3ei2OtbeGBp7yat20u66Wc75u7DKBGlcC1KpkOlNyks8y/1lbTL/ugV6pphYBeUoNE0ozR06jIwF
KYfay2BhTrOdRtDPyFBUSqaX6zY4qQYpDdPBuoN3lsO+hhNoy1i1gclJvUlmyPBaBznOgrWCoIcS
VKR4oWpi0vt1ozzHADJEB+UDJubRd74MJsuUp1Wl2biHYi4ra19z1PEl0ffhpBg0tzCBhioNBiZY
MG5htlba4wF17OPOyxw1lOMHY59Yniw9Cdlvec4AxC+CBZiPICbBPB+LZTAhrwBjVflcOEZIXrU0
cqe08ADo+4fNwxQQEPOUh/UTy1tdtzLoRbCutNLcOJLkDUBYhVe3i0jRm7uqM1PMY01aIYug1zjA
BKAAuX+dpofFvm1RJ2lqUWLmOTsGTxBsUdVC84IJ8MNYD3kxYVlO/DBCx7eodEFW5tUpkboo26eN
8g8G4i/dLs2mxJo05BBMEbux0+DOuwBPs3gZVGxIt25I8dNA8duR/2EmlnIt4imv2xjuZR1ek8xs
ilMMD9cQmH8ZGw9P+utewUshUKZBQIfzQe6DHrmzCxx690mKihp4sZb8Sz7MkOeq9iR1AiJqg/MO
77klJtqOCVkGqFGB2a1vIQdDTGggR7Pq2UYuCwKgyBQTACHelc5VBR6SJnmvi/exfbV1AaiJv28I
5Di6KM6bzMFtzcLJKwurkfXUq6TCA0C2rOKQDIJ0wV8LQGP0RYyJX9a/mzpf2xprmeZgrLZUI0RQ
mOYv5Y8FZim2VsedDk872ov3HZih6PAv0y1AJP0xwVxso3WArDClT4rUl6R22/FtFSU90T4xMQdU
KmUCLkNwB9Q7PTQgebe9flJ4QQ0EdZSkHELGn9oGZr0kzkLA9gFViXaooeh0yqLdZN//vG6HF9DO
7TCfo9UyqA6XsDNCSAD8qlJabP7eAkixUWBxUB1FWLs883ZkOJU1gzmrVXzgYRbt+frf/wBpsheQ
cwPMBc6pJ0mNMkqrAN1zrQvUoKo8NOjirbU+TuR9LXcp2u/FGkxj7dVfoURmrhDme10Kx033abyr
ffALSyICEJ6PgHgaY6O47wFMxix8WaS+7Wz8LssGI630a47vhWBc3udDNwsNNJCMINcyYW5qtNka
LQe5D5K7NcYOdENwXnkNZ9y8/phglhHFauFUEkSf+iLdxuppSSfPnH0g9W+jFOhzLZJdBaDHufnS
t7bbPGaVDxmyTaVkvpY8GOTQ1iJcC+/WRDEtcCugAPDYuvSpRavHbBzwm2KrOqnmY7L8VNLmoJba
TavpOwi2iGDqdJWfnAzwFvruobNmzEbn8qqOIHQEX0R1pyhNWFs/B1qRLg5m8XTdoXn4M0ip0TlA
4PbgPcwNoIY4VFWrYM+yT+a+PMpb+6T5fWgcxq3qG/eZVwTmIzn1t+t30BT6ugtRMF8CrKf3dL8I
rY3siqWRuZ7250ex/fdZKiCrnuFHRSoOkZ5uce32RkffEtneZEvn9yCh1IfTvOieTch92c13dm9/
BdI3vL4/PCjA+f6wXRB0Rvqo05FCpNtiK22zm2IfhcrXaAveyWO6GXYiqWT6cdmPj6+OgUxMtYMt
mQmSepTV6kxz1oBp1mRy1fnrWIM2XFA94Hn1uRkmbxXwdFVKsMXz+Kg2HqkCJOFsi/jUCyzxutI6
mhuglkbdDvckGrvOL2KtPmqphR7m0OiPjtH+dOL+oOdG767kiw2p1CwoAWuIWstXWlOQ23iBEU97
PETwolOQFS6Nd4NUqA04fo+ZtolWy2v6JJwrESqdd2IBzQaUAUBIlCiZ3Yy1RTOaFJg+hArXTBsJ
aEyokDoYkahH/UfSSYJWFdcg+rUg7v5QQmWCEipTfT+b2NNkZ+8MEhZee1+KygjcvTszwuydok4x
iJp1oAbRqxlBQ9g4r6otOGG8s45Rw98rYbxjTUYAsE2DHENX8Ok/qBnYo3T+p5k4OtSdldX0Ty9B
7hdudtA2aQ2Emu73R/lXd1/erQflmxamO93Da/EObAgbZX7qyd4WQU80+kGu/RYmszlyi8eOg9/i
JH58SH4mnvHNCIGaQic8D6K9dlRCJLYynI5Jf5g3wBRld/qheJmD6jb6Udz2N1mYufOTA7CBfz3I
cW815xtFg8XZCR2TVY6SGN6E8BaAFRbxIIjBahcsxCtQ9N7XL07v2nBob9mR3SzdTD/7gEBOdmsJ
HgUix2bykaUuKlmpYxcoUeXPxE93iWCoiBdh/6wWefZytZJc9wlUqODW/nAyw/Yk2M7rHo0e3OXf
J0ZeyYaETy0HQexd/1TXtwfzApd/u9SjqTLol8Kt8kflr57si+ZZr596KHZfmnCkLMIFDz/fNA9y
sZ/MrWLfXV+FaIfo/3/mb5K5DlNO4cjSuMcZdTtFpBoh2qdPUSVK0MGh+5S7owZeUKgn/MzA3oP6
xvW18BrfIFz/nwCGWHW5GAVpLx5tmPKj6kb13gG0fUn97EYNvsSH6Yk07i9wNKphdqceFrymN9m3
8SnfiqZ2RXvKBJhUjnQ9AyTkuNqnasYtLRFdzqnf/u8hDJeHy4Wuihy3zYB0oANvrbmZrzz3G3Qw
byG5bN2Wm+v7KnJDJhBMUFPT2hyJuzyG89dB0M/gdm/OvhpbfNAgMNrGdDH9z+VG8ubHbJOjErW4
qlc/4nFHtm19M1WnRXRV4Nbmzy0z4UFN2mpRGiyscmvfwb+O6ejGW/Wl2zW7aePcYJRtgmCcwE/p
fl35eh9Q8rMzp48JRkMjuOkKbmTbrUjYGe7ol8u7Zj8mg8BZRNaYINJYsySB8JkcWx9Tm9/GbbaL
PcVLgv+Tk7BohzmR9JmoNJBIfpPUYablQWMK8gV3LVAPwQwQGn0Yo7j0+9wanBqFN6wFqTvZA02m
BcnsFV+Xg4g2je+WZ7YY52iTMjHjFPsmS0CizKrrrKo7z9ZmdACXaReIpHxTKjfJi3syWABC5xvT
Nja2WYxun4kA4NyYcvZrmGxjz2rSLzZSgUXG1Ftn60GvNSHamv6VT555ZoXxFUtfpkimnhmdcn8N
ra0cakf7iOsGCcdQNNDOzQxn1pjcYy/abKJajOxP3AIzHztr8mvrXy61Z0aY9FNNmeLMMj3jpRIs
zdNSSALPF30aJusMutE3hQMLTvlaTIdKFiEu+M+2szUwCQVTSIkxDbAgac/poAdRulvSISyyAFgS
Mu2VZPQrSD7YqBheP9WiA8ckmio3U7mjDlG8k32xqQPlID3pqPzsrtv5X07bB8aRwmvZmNiSuZ2d
eAAaVc3A/1sOhql6ZMgG4tVzUSq+LVeLgQddtkwuxJ+n+1SxISjcrNYKqZlKq7eDqpRkE5WFiWnY
niAdOqUmolKjC/58Qv78TuaEJCO6vKhSIAJFoT7jPt7WbhCrd/Mk2BHu1Rg8JlSxBONCbMvJVFbV
1Og8UZtFHiZsIO4dRlPjj9IvwdZzD/2ZJSbQySPR7HiJgdbuci81MTbjQFj+y/zQY5LxSYdAhYmI
BrEtTXm8bpq7RohsGzqe6iBLZfza6JxcKrUCko1q4ZJUU9zRdgIz0vb4zqL7OvfLnRljXFlb5Woc
ZkytJGR9XaZY21nlTNtriew1I0alFuibhfbSigrC3DMEvVxo26KNjQn8y6QF9dPWSArAhPvou4Pq
KJluF/UYT2Eb36ZAEwGUcn1buSs9M0h/0Nn9IjcUKUpGGFy6aQO2Y+CVbmaw4SQKukiG4Sfr/rpB
GkM/HQobYxYA+2DOiv2OawPlD0B7cHjfU63cL0r3bCqYB7puhZsuoKuq6eA4pqR8l8uqCIT17LlL
j6EFTb15A82rVHdjEY8htxMLsAb9YJi0h8j3pZ0JeMHFqrCaEowGKyYX1R8V2SxS7irtHQZT3aoB
lFaESf1geWM3EdIz8A8MvqIFxyyPDEk1QjCFTvDNx2Vr7pPNdIpfpwdrcof74t7cIQt/VyV3PdTb
8n4JK5R/h8dmcNsnlN43otcUNySf/yBmH/optbOY/qDFs0InyALLqzbtIQ2zJz3MbrWX9H4Vpjoa
P6/tApNMk3zRpiiCURnrT+++R34bSJvVU44/ijvRw4bnUecrZOKPBaYbq5U+trwMf2G4zC2D6z77
IRB4bT3M4V873SBkggk0m24cqDTfOJ13RKX1oN61D8229oYtglCo7KOXeNfuh5389fpP4PvzmWOx
4aCAcqw54CfkO8PXN9m+d1s3wqtX9ATghfOz7WQfclGrRkXmwBBofNr+vq734MGGYNjz9QXxos25
GSZfAVi4Qu0M4Q2FctnVPBHcVBO4BXsXGeO1tc0S69Bum+0QzGjCRF79ou9d66a60XdxsO7njfZo
eFO4+GSTl64elN/TcL1Z/PkmOU5f8d+96mbfk23pGYKbAW/GCyDD35GCHXNJ1zRBDRO/bymfWwD/
TrpXJy7JIbnkkZvSl63vkXMw8Uy5vvHce+i5YSZEzV1sFuDRQojyJk92U8866K7tFzvVtQUHh5fD
zk0xwWctx6YoaupLgbFr71AWCGjFU7AgkSsx0SbWew1aS7Bymn/eZbvZ7dwxGOFTvyCzsXNuC0Gt
Q7QqJuCMSr80JIG93jcDJxx8ui6RKoToGDIhR5drmzgjjKyKK92s+ww2ru/bB6D1SlRjwUoGeH+w
DEwjY3wTVekadOletVcD0zee61t5N4zeeCpv5ucK4Xv4+QYJmOu/gLtGDHXStixgSxrjHs5K5NRa
kaOd9h4zsc782mlP1iAoN3ADAehTMF6IsVgwqVzeBBYMOsVR0QN4brhNOXiQZ0sdf409oaI0P9li
QAAj9LhxAFJ5aaoCk2RZaJgS0B4tsN/b4YTJF5s8z4oSjrbqoQXrDpi9sAYdPEMYnjsZxVsBBpLr
+8ptsmJgD9ObGKCDVCt9LJzdHVO5MOc0wpKV3pvqn7EZNnUwQlXiG5FfW1ApmevsOmkRFMZx1fYi
XCSPRkEHtTeVaMCsG6o8l/YR3HPbmCk6vda9IfuhL7OrgyuynLbTe5GGE6RIp50y72fnp2Dp3K8N
7jE6OAisKcv4LNuJodcJUOSqPbqIq3P1QkCZgFkkSd9Wgxz2xQZNaDrcj2uj1+v3ct+461K7VB1F
pKVFs/KnIwbEAXTBwBANio3LjSihoGbUOZ1Fy0rbzVvpcaicR9JDT8/BSGWQ5mniTkB/g2IrexFs
BU2h14wzKTbr67aVakxcQIjMT1rli669jPER0ye7NdVvugGMaUUcVO/JP6gI6MD6ooMLvLkBks3L
ZaPKEVf9gLkcSL/09onYx6m+nUVsjbzNpQMsNuXCxYljvLysSGv2poPs0o6HmJR7tR6wsuZLk6h4
LfVva6t8A0Hcj+v7yvOwc7NM8SDqVswXrTCrbnoMJsR1EUhR6UZWc+qXQXCUebkNoH14sgO6WqDp
L3dyMTWp7lfsZFa/Q0ywwrytUDmKl8/AewSqVXpmVfZp2+l5kkgoeMEzYq/SXnDr06vSz9JgGcAO
VCmCsM+t2IOQHb121H8xKcCESVltqv9Gc2oDndHuLW5A/t90btneO9shl8I6QZcJU9Oygw4C2TYq
Crf9Gti1/VYnsqB5xt1iTNKAeAWqB0CKXG7xIMm5LiX4npreupLylGmYyLVE83fcaxfYfAwUgkCM
iPf1pZlpSWs1syWcCfC6aLuhz1w5szAXOfpjGoB0Ra89Unro/Vx3V+7ywLdC2XSBU//oVZ/lgmhd
jSLpU6jgjTbVWzBm058igZtyVwfGCQOSQvAjIO4vV6cqvZpr9QB0OiHVwS5lzcu0LgmcSE53/ar2
Ieqf2mGp8T9V9os2NeZhQLVdUIvikXwAfQWkLYXuASfP3AX7dkwdCRXH47jcxZnfksmFaqKrGVvL
Cqo1MCTtBKGoZu38uExeVH0b6ScJRYiKaln38fbvN//85zCeDm1so8XADaCmVrodQPqyzk+lJPIt
XiAEDyZG2MHWgJl5JtBDSricpgZZpuiswHJel7k9VBaGg02QOHbxjaU2blOJWJQZxwLKHEUOOsKE
k+yAooqJg5j37hK1SMmDEpt3wOoEcfYmWbMgodPTd5bEqBVUi/D3Kf0qZU68dCxwlTZOFjvpA2Ta
v0pRf4MJKVFNirmH/mfDxuwXiPvBBMDOqUeaMsb6LKUPeER4Y3Iopr0NOph2/HLdG7h2wP3joLYM
WRJWvlPSor4EDDF76NPcn+MktMlBj5qdRQRoJu6mnRliTuM8x6USQRr9Qe6/R+XT2j5dX4jg77Pq
nQBTmua6VNmDY2XfHXC7Oqao4cneYf/7KH/WoDMfHoR9FRCWRfYApMGpBQ8C/lEOUHfDo3U3Q1nM
a3S8y68vjC2zfLLK3CmixsglTcLKzNc5XH5Fd/oOyMFj9HV9uW6Jc3rgA799gSVpjk1pNJF5s4fZ
7kI5tzFWSYZwdmTR5B8THP7/igCko2y8mAtg9hHVUSAuxzZ7SHMPIxQpqJXctnD1Y7kRF/74q/pj
jNm+MTFKFDZgrLZvi7fpRordroEYjl+60Jr35lOJCqc//F2U/bREJhLFRF/USWqyh0Gvj8uKehww
imDUElF4MBelDzuK6eAyBtYMCiS+jEVRU5tJHVn2fR6pdyvecVFtIJeb+6W/74sXIpwH550zFRQW
GKPEXQlp7dIgSUF0B2VN516bHhV7v0BZ87oXcg3Q94nugJjkE/mJKo+dCTZI575zjrp9u8aiJz5v
y3D5QE8BwRWsA0wkGsBimLdWFN1XvepFyi0loSddEQKsBOyd3siCxz57Afj4Rnh6q4DG/je3cLll
Sg01cbVJpHsIYxeLa+a6P5Dndnqux2VXAKrR+MPw6FToET3LxK30wo2c0GhqL60EUfLzYQCsH40h
MBMgh4Gd8vKnVNWYVU09S/eY4/a0dg4K6O45qYADgS0kYsWQKMXoJrodGNTGW+jSTC41VhOVafxw
+L48pN8Mc79uDKAcd+SHHnldLewpfI4oJpTbsCC8aLEqtnIJfEGpJ0ZOHsweJXDEkmbdlHf5e0KU
MC5DIiqFcYIy2LdxtaEIbihWsncAS5LnGW9Y8lBphtclxUZ3vjo/jMQ3FG9Q8v1qJacVA3bXzwbP
LEjNABlHHQMjpOzYQGppFYhXRvLQ4Tnomza6SIUzWkGktdNDWjTlznIm1FHqKdllpFGeHDzyw+s/
4rMP4U1m65i2w/uPikdcflxpLCA91q3koSaL7UH7G8enr6RdbUQi1mTmXQs/guQGvWapwOQ4n5ju
rXGZRkVOywfrMe7ccN6nD93x+mo+e86lCWY12mBEeTlSE4prS0E/uBaKcqV9v675IY+3GM4P/t4i
Qie4JlF8oYRcl/s3xqSwiZyXDy24xWJ3ddxSO8aOXw3eqOuuKWoA8lZ4bo+Jd5pRKlpmwJ6Oirq8
ukkdqEawZnsKmMy/qA/Xl8dWHD8+2pk9lrQgyuuVZAT2JMWz+zezdY3hkGCsv6+3ReX9P9K+tMdx
XOf6FxnwvnyVbGevJUkt3V+M6q4u7/vuX/8cF973dqL4Rpg7wGDmQw1CiyIpijo87IA6CDdNmSP+
qDR4boA/5g30Y+vI8zdgIrmMMwoJOjpeZhu+uGGmdSJ2seFlR71siLavxodO+PD8g9Se03zXFr/r
4peVEvNrkJ6b3HSyXKJ1mBBlCHdxnpPET7dTJXI8Z+EkmD8LW4/4iGY8tk2iBelGiL42fFZqC/5e
N/fpD+lDoYFBxF/+qU5JtdIO/aZ2ZUwR5gSPBTuAcPQvgDUIpRt2GljUJIAk6lF+lFoLpQu7RfBf
DQVSBrSaJgeD41i3NwusFVeX+e4NrMn39fxiC7IWj4OVImTHQM3O8VE2kQalL34Rrzj2thAk5i5+
EPzg6oelzQnFhaC6rpoxkpP82DcfqtoTy9v1NvwqdX58AbDzFQJzZp5rDVWOHHCTXcm52XyzBVzd
B9FeDTZkzFnErqLQwHzA2CpiqNeieiydYp8/JBv1WX+Wt9HG35qb6dn6GRz7s7YCrseuqLXhTRxh
Cx0mToIr+YyxaybGj6cofB4zcKJ09SksQ5AV2qA2x3+eMEEP6KZHa0SbYscbGPx9D7239tkKLpRf
FX42IIKrR5lmG4AzgeVqdtm6WaPtYTesw5W/0V30+YGlXH5WnmI3d+W1vEpWvCHSt0fjrAXUI8G7
BXY3ke3i6ksRFNg+tKBLB7X4UOUtLk1EETeasFLyY6O5PSjeOLYnY3ns8tG6jyb3mcMKnTLXyy/1
ohjKsNSOGpG/wG+KGaUHf4+BQE8eyR95+JvbnUaigTwSCQ6yHBUzJK/FiaOp160s6Mf35NH/qWa0
jYj+WBxwVZsiW+SkcTeOBYwY8kSQtgKwMjc9XUuL8VYc+0lsHWXLabtNAvZ3lY5EUDSeGhclgZ5g
nliK1bEeVHdlXbV5Yh27dbfr3rJTeZB/eOiTMdfxY7SqnWCf/VFrjlieVMZv4jHBc5UHqWPw5T0L
/RcmcJFmZQQVL+7Pv3RlJrMmL9bHeEnaVn491NBkUaGD4M0XwFNe6qQ9ViJQ4NQaX+XgJ16JYK7r
Fl1MGa++fXPnwVUbg0W+n/bRusbeuL0Cr5pAxXrHVgPsXdnF1PdXD/rLfXdYWOaVlNlbLoKBlHhF
2k+9d0yJ+/aPyyDMEpiLp9nmgigCRnxsH4DXNB7P/ZPXkoKgDL+6v4zb68ssykAo18DUheOaWUeZ
gOBW6BXvKD6LqL//ttzs5P0QNzD8KKTem/XEm4rGvj+AlBX3CBD7gncJvHvgUrlWnTeKvtpqkn8S
1v4u7OxhZ4H4e5u6p3Yt/qoO5kP+ptmazVnp7MKMYeqwBwzMAieNiPr0tVgNJdopUIPglKoubis1
xUgJBfz5CqZOlC5vzO6CFYJwGnV/BMx51i7jcGVlWmWfhcEJ03RWRkp6dGM8eikROZ0JN6kHdg5p
Fu6dAA0icDEZr57HWTiByQqXBrTTfebdCb3zZGx4mN1bQwEPsgkRxvyKMbNYXauvyjFJzK+D5IRH
N3Ol/6lEErwFbwJOg33oBn+0z+GfAT2AAb6WyGzYIHs+UM5+cpJ+ZwXp3jCxpMZjKul4bzQ3wZER
xBik2g+lL/pYWuiTgWhHAwPelfV987uJF4wMNnGSOyORcMScuifLQSJ6/9e5u8OYGwgszTJS8PPB
OX+oaWQbD7G+bt/t1NYEZIIEUASOyPmLr/yJWRET6DuwF/j1BJG986t/SWQK4MqzYzZbj34+Y9zv
fXE3GT0jbd7Di3hrid1kVPMCS5hfQrwnYPeR7U0H60nltTssybIQKcDJJeNxhQWvSnJrlVItY69y
AvCdgBLL77Gl5nruDONhFG7VCLgKhIAlAthfix3MEwxKPPV+3J9MIYge26iv8Rhr8Ih2bk0coQFP
K3iGhCwAU67VF4iNUPZBpp7i1O40R8OlcNfkT5P6fH+bbs0ccnDdw2mCrO1m4KqqjUkSCa16Ar+L
1OCpVaCh+eO+jNvUEFD3SyGMsafppJZlP6in9/gD5hAeAzd5y171391H/HZf1u2F51sW+KLROoId
YuN4BogPuPYm9dS4Q/xT/Zl1BBdrS/mdek9xvNGKgSTxrscYGtS8peeZ+rR6rauNhT6LltT7hEes
ubiTYNz9/x/EuF2vTVI0JpJ6Kl/T0ckxnihSQd8C9jNlw1n7bBTXHg49A0GEV+W55MiWNpViamsR
8wRPu56+W2jq+6k6E0bRBHZIB/qjPn98fI3k1BJeD9XN4Tkr/ULw7KAXzu6XehY3gYJ5US+xDnBk
9OFvePz6LEoKx8ulEHA9XwsR1WwyjEmGkENxKja/vE28sgDGslZg43bvq/K2UMQIY05PvACgPIus
99RVaxGFoUfjqPhkRZotenqJ/9Q96J4t8PS47Cn/UeSN2yf5ZE1iBEXGr8pZpioa4aVn4yAcUFB1
7i/xJhFhVsgcolZRJlKEqHCyy+dN9ypwSiy3WSPz+8wBakhDGzce7F5+TksayXbwNKZ2C64iYjg1
vDK10fLyexodlXv1nXeHcQQcBhYoKNF+gloWY4+FIvR40w20U7UHFcbO2zeO9wg7WdU7HoXz0pZd
ymKfLSIrT0td89STuBr2kU1+P2m0cvL98HR/v1hyotn+rwQxJlmjhUcVQgOh+lSdXaUhzU78oT5l
u9pubRP43eoFaJGCCE+1/8/TlWvZzHHUlYOCgSyWeqoCx995T09kWgk/tdX0pVA/IFyBCwHlaq2M
cYIV24/jCkrVyOSKTre2VhU6vjkavT3Kr1fFmGha5GNaDoJ66mm0yZ7Kg18S9F5AoQrtXoJt+1Zz
ssqFw+BqXcxJCGhvlYHzWzuZq5zsB4fj0zcLAtsDroQYS6WiOiKxiAk1bgbAaVWQRIHVQCrewBrF
UdnNETNLMCQglmakKv65DsKhlaTzDdE4Fe/il+FGEZxZqMnoJkjFndgOeJnyjSVgtD2GneBehjoF
Zm/Of784Wqow19JQkfwzWJCkM3rXMXcKzo2pNkbkmhWQDhp4wI+dFfCC8U2AnCUj1wMyGIVig229
CpTQ76Z08M9GvjFx0y2RuvbtJ0ehN7fcbykoDYN2DNdcNp30PD/APBKsTysDVwmdCn3HTQ3gwUqt
p41uxHaykhp/dV/sklbR6oUXSdQSwLXIbKMCYE2DSej+GYAhOukHvJrRAsPr8mAlRb+VZCL35d3Y
/cw3jxYv1D8RjjGa6HoXG0UJKmWUg/O4FR1/628kp+eUum+LrLMMWP/MDQcKc/btLxWG0Ao7NTgH
G3U77Iedvqn3qgtYJseJb482RhKjPU8pRyNWteBcuQJIuUDBvS0P1TqmhYMWo+dwI20x+I6HDbhN
gBixjBJjTN9t+wli+23wFK5Vmj1Jzz+ih3JjulxM+oJdXmmTiY1Z0E6CkOvBOX44+5g2d8Icbzc6
lOucp81ZW1eHNbMsJiaWsuh7sYdlCWtzZbig2fvEhWcrOeI6OAicxG7REC+MZHb6i3DSp6YSJBmW
FT48Sm/ZR+7y1jPnFrfLARciPAs4PBa4milWosWiEpxF2jv61l8Pa1B/PaIOct+lbvMB6A0vZYDX
zDffG3tH0T/XY70Kz7kzuTKd7MQGbd5Ot+PNRBUKZ7ZDF22U61eO4FvTmCf/4AENzSF48Gev24Dk
64YHoPy3+YPCGS8pyZexUnc8uvIFl76WxOyWOkiVn3SQ1NjdZiKeWzhvilPvcs65eYueQz/N5ZJm
s7kwi6DPQ2+al6Tg2vTws3v67Zq2dhjd4Oj/wMMY7xjlqZA51YoxmgBUh7wRkUqghtOiLwoVVS7F
wKIgcEwBQq2jo4cFq4dJqpYg8Y/OKGvied2WHsxHyUFL5kk93jcLlu7MBFwJoNC/opikOw8nIwHk
JjqXTrVP3JIm9s/OTUm6xpjCdV+Q8Ul+NB/LjfbN2zUeh9+f6CDhzZrlfYc+q+RiL6MUp3rZ4Dv6
bbKR4BnN3nzG+5dIRydzfcdfhZvebd/jTfIaPVgrhTboRTU2XKOarfM6ElwphGUyDszSRIaJDyns
xq7JVFPh2Lz9/gHK/UO1Cl3P8ZzoHwO65s4wTFGbUcAyplAwLhOnct5pmIV37lygG5R9QKfd5FHT
Fh/LffOxpdFzcSjfJB5pxm1gvZbLeFCaZHMxC3L9D3Ur7WQJ78kix8RuQ+u1DMZrhiIIgbP69hp0
hJNfuu2dUpd3RMznDbttaMMBF74GUDay2Wv7EeSwGWsMGDpn2r6Onkbt0xt5wZulvPt2lkshzPFa
eFJRtSOEiCt1663Ebf/9Jl+7IQAW7cpb1atqLW0nx1jpbm7nbr/mlYtuLwuYMzbTLc+0mJqsMpYy
Wo2vgEY+Oevg0x2UjsQxvR8S5v1gNXkpgbGJpI2iMpKr5NyhkW8sHlIzo93oCDFmth6VJv/nJyIG
QIOpfrZ8ULuzL0aRbESY2aTG51p5HlraCIDaOX5/FBRwhkmOBgiCl4qbvJVXFcgPwbaF8cF2jm7K
Yq8HoMLK3fsKWDIl3CAwJBjfhcc6xpQqOW3hijJU7BWtjfrqZKcYmeLEXfVxX9JtGQJ+PxOK4GKG
4bDwk2ur7SfTzPW+SM/tV/0g7VK69zflb+klOkhPHFFLhgP0K3on8DQI8nH5WlQRR03RhGV6npJp
lOmY+8UftW9DgbZojPpjNE1uYBxyM+3RQVW/j/Iw6jTxvf6gS02OtmnBinDRqYXkd63pbbnifN+8
VNbsLr+PUUWoR6Pvl016jvPdkI17C8wZwYQWdjG05eQzx5mgahlG15a28hIMAGL0z/c/YVFDOkib
AREG8Sw7JFETQ6FPpyQ9F6a2tUBxK9Qg1PzHMsCXPA/sw0QjXB6ZY65I09ZHHTg9m2IB0Gok+9TK
O4tjwUuZEfh4jBlChKClaUyUQF8GGlqmNDtXdmdPtoR01tzotgqIurXFg/da5yA7bp/GEHox/hCj
mvDojKEazH0gk1JVAKtRdgbh60wEih74J+ejWK2NJ16CubBPEGWgzwwAKRyY898vUgXN6Mqi8XJg
wOgTr766rLmLH2fWYXmDkY1VkZ29uu0fLaGS37Uxqp6Fom1pMO8skcRON0GxbBSwyaKWMMgZwFiF
DjpqAqvGTKWE1kUyY8EDqw44e3v7VqLhSg6EsIJ3M4QoFonYeMboF6bRncWCmsCXBOj/ArnUc+n/
adB1DDiUdey7TSSHJ3T8kbLFSPH67LcBHTFlyrMVwbEU4BzKfcWjSfs232snxrehioXXcmAR0Y53
vTXiJJaJLlT9WSjXpS+5hferFRGio6MfoBV8Wo9Z7cRaSVLDDYVw43XAbWFSY1oSAbNK3gfrvRH2
gK3kiatrTpCuk+CrxUxg89EEmxj+77Y6gEon7AAynwoCRj19bEheOAIqWiIe9Yp3QQVJ4aEsalv0
fmdi7gQP4Z+0W1XxLz16t3pSAw5/36tvj0wNJNHfeHGMApXZ2Iog2kSdpPXnFGgEkumd7ohtIrpq
FH7VagmSbNn87FqBx7X8fdoz+kYxVEHjAcpBqOsxZ7UUgvCsEU2AAYc3Txs2g+jm/ibPjmN+FMMn
xQBD9qs1vIYC8uWAFJbkFI/KL30jC9t0L54iw45Mk0YPoJcqfKpJj0ENJOdG3ammq+m2dBhDEGwP
z8boFE74JFsupgGRoiLDIddXXUhL5cX6I1v2fYXewm2RDgATDh8HYwLKT0zSmGl1b3iV0J/FOADA
F8xB6iOo3GudGuoqmA5tWWAitG08a1Tfaf5JNw5lNRAjWpkPaUCCmId1VeaQyar68osY0x4qdYjH
wOvPXZgRye1LNy6fYovWfkMLK12NOsae23gVyff6Rg8+ulcvIJXwpIk0bd6Fzsb8Qc9cwxgPY+BM
hi2nhwycJIItAbjsreOkhOXQsdn5dhPwTv+btxXA6zGjGeM6MGkbuC3m3In7uBgmeYjPGrG90RkH
3Fyd00i0Jx5R8k32xEhiHjxi2QjVIuvjc+QJ2mbAzHFaTYNp9xJ4ve5byc3NYhYFXBXaT1C4gQ9c
R5vSM7uknCZMKSO2MbodBUwGbJe8O/LNeTOL0RDPFBynOsjor8XUZhslQGBDjAVEPTKklspmwzvV
vmvGVwYGMQgd2KZ5IhXo367FSJZcpIZc5+e6GoR15qs5WGXF0ItXUqnnGs1HA708SaNWqylp24om
ahKatI/HuCJdKQL7JEyhWdAM86FGmnkjxsR5GNUE7FcR1tEqatvOfwgFIQjIgJYdiSiKJ5/KQrFg
mhg71NFUH+uEFC2mx1AxiHtE2cqzUJAK9P4jsYTIc9spCxQ6ZUL3M8xBWk/FajR4RJW3xzCUoQCV
ijoV8Gvo6r5WhqhWWZ9aUnIe3GZTPih2vQrcEE900cOHuk4G0nJs6TaBYSQyu6x3bTd1PrL+xi32
h1DZpj0NNwhwE6ZWCLZ35OKLbzLe+ahEt+9MRQc2DhYt0o5VXCgAROGe8dC4fe0CXYxBbq1bd06T
vaq7+jNAKwPy4Ptuc1ugg2C0MqObQcWxAYK6a+VKhemNUpim59oxiLo9BFTfNM545gTx+fBhDPpK
DKPRxAjGtME0snNL05cfpy8eoIy7Dub0qy1QKPgFBHgrY9eQ/YPiRIT+c0gjoy7mLBKNbiqKel6H
U5IIYcYkDwEAGZSzLUv2cLktzAmjhZNXWym2BSAYF0tyXZ+oG5P41NhG5J9SZGEoOqwAdx08/AF3
gsHw11bQVaJZhcoszu6dZiP/qW3SvVZEf/u8v7Cb7IgRxJhbMEzR2Bdhen4HB83OJ5GTuhxTu31l
mWXg0oYgjcI6rPp6MciR8Lgz5pDhPkJtm328Pz1z67KLO3QhRb6WEplliZ4ySEHZQSKutEZ/J6Al
Ly8F/eJcRpeUBuzATB0Nmh+8SVyLGiQzTqTQz85CQN7zAQzwkU/W6/s7s3CAorqHFhcRD6YW0vZr
IXllKaWqtLhJEe+n8phtOiI2K1pzSDcXHfVSzqzXixtbi9RXEDLIeZ88Yh2If24Ssj2ZvDbwJaVd
ymFMOk+UQbFCyPGeZVpT/REPKg7H1G7yQFjapQzGmjHfs20LvcnOO08j6Ov6HHhcj7dVIUYEE9eE
2kBJoK2hrmQjr0QqOMJPhZ54T6+zNtj4fLmSWZsXuyJOjaKFElYSbfStW+3nJsWNUR3VjJyCF17x
dOk0uJTGGLQkdZI11lgUuhE+4pDQL87GzIq/sxx2/lOCYqFe6bi5NxvVjracX1/KDy73ne0GKjKM
pMRswOysbzFAXHN08lDR9edIFVK+3XdLngGwJVGj0v2uCsrsPFIknGSealLa6V5Crwy3Ljhn/vfU
xvgmGMe7Lu+qeV+QCLhyRGI3dAWbY20c12SLNlGvD0I1wdgaezhh4PuqoqHNm0lzCwC89hy2NpIn
w9iPMRRXfkWuuvlj7TZoytSc+DSu5Z2Mq9Xr/a3iLYvJcfpI0PxihEA7PP5J99s1b0kct2EJi3Mv
ET1FhIB3lUpr9XdCeS8KPAlMGOiLUmgnEY5pHnaTOxBctnm+zzln2MMsUP0piTVsfg92jnJVOVtc
0QnnxFzMAf5GGHTQXcezEaRaslF3syWPtNuDJvuzd7drkwqbz/u7zgkGN4Q9lT+paaXAaeyARtbz
3nkRRdIT9a0OSEZ5XS6c8/P2pqDUviQKc2hzbQ1jOGjxkdrJtqA8FS4lOJcqZIKBL/uS5xffwWCe
82HSyp1sbV3twK3eUJpQjh7ntOy/Bx908VxvmV+bal4ps/vE5Keyi2zd3r/Ejzwnun9mo633Wkzj
lVHfjNAfyobqpsZM8zVnIfejqMrO88Ek6UEOK9geLqrNyXwKdtShJq/xnmsIsy9fHNlZUTe9APqP
s/hFSO1OlIL1kfCOuvsRwVCZiNBlipSNOtKonuKZ06RAAD8GNKQq6T4y3E+Nr3YvrDKHd6Fbljtj
FVGpQhMAE0xjvxp8VCcQvZ3KPtQEM9M54Xo5EP2VwOgv1cJeFPMkO0un/CjQZqvgoZbHos9bBqM+
qdT6SgQHBLLqnyjFu2vl6b618QQwqZSoDyGqJhCQTiQhGTF/Ry/3JfwXQ/uPolg4htWiXWYcIeLQ
m7ZOpwdHyZwtHXkY5VkXtwHgr5w5QFwYNMj/kVdlcYYagfga2ebjS+JwfJOz5zpzyZmnKqkY4Dhb
s0UEdLgNzrY4cIT8l5Tt70KYyBkVnTZWRoQQ45qrFPhngcSr2o4ekjXPPecPvqczJmgmfZUqaYOr
YbTfgXPaNRXS0R/TIaNrXlVsOXD+XRUTOKWy6fpIC/Gqt30PiX7iLOUW9fOdr/39fcbjM6sOparF
3kj11iCSbEsakR6EB7zdkNStiJMA/XQ8xn9CagxERnbFCQjLhq6geDxz8AHJy0QEWeu0Imjnx0QM
8Ro2EjHWABuBPYzyzrrZAm627UISExbQ7dkmhYY3WflP6dMKJZ2AWPZuOBR0zUm2l8qn83Psf1bF
RAgjzZI07LCqEW0vIIHef1AnWW+/XhVkKTLH9hcvXn+FsZQFqI31KAdDWLAJTrR074eixWB38etM
hDBLK/cQILLz688pIMf09+n+7y+GB5RCZ8qFufjObEsJVDAYIJD+2oNtp+vxJUoJMqv7QuYfudn7
CyHMfhRFWRXSgDzHXOEgXb2g5+PfSVCY5LcS0IIU+Eixg/eJYIAKetjFNSc9XNzov6tgpwyD+vT/
Zb3H1TPHYhd3+eKnmSAtjyFwnDUUJL/2Kw0DCdQ1Z595EpTrk6ZoCitGcytCGbB1jXPyjv9yCUxY
9oByA0YGApKnjva2w71CL8eqCyUx0RgMaf0YGDBVEO0cf+X0qbfFfUU56+DYKvvclVgVqKZUSBmf
339ZH8gwP/+VM7AhN7CERmplCAjO0zpe7XO3Wt2XsHhsXSiK8elxbNJcwxPSOdn4LyImwnHOreXT
/kIA489mXghlMt+T1NVrZSs7M5hjBubOcryasxA2tBpqP0VxCbcoHzBZ95xR3s18YbMBN9Iwogig
JxGIwmuvSEsPF4pGyZG24GaOOT0uyXyeRS2p60rKvMyLLK9AS7mFf+Fp01HcXxLZYIAFnmpGXnq/
4ONXcua/X8iR8jIbxHk1uP9vZoWNPNtd2BAN4CZA6EGco0ssij5WFcxa1LUcN3FXTgBnHUrOli/V
sK5EMMoCSz/YVgSI8H62Tv/6WLj1S+GItvRK48+AcLx94fi7ksaozCpyaWoKPT+/ewdXLKkKBg3M
FKDVn/suyZPDuGQlm32T1LMcYMwxM/uBeg+8ixdPBuOVOEMETe+guZHqK+8ZlUYb2PmKlOf7a1k4
By91xlaa48bojXiWA/ZkknfcYsJCVUSTgPKdgaGA07Ezc62mlyRhgq7C196piYnp2URBvsh3/6VC
1pUoRmWe0IO/TYYoDV2wBi4tboCp5rCAwBmJ+MYr+Czu0N+VfZ9wFw5aR0obR/PKNGK5Au0o5pN/
cY6X5WhzIYTJGGXVH9p2gJCYRJvd6EwPqJO8cHIhrhQmYxm1xjICEVJKR10d4l1J/Rfp62V84wji
qYzJW4ZiigGT+FZZ+yGt9ZOT/fy6b8+3aCuQwAB5LaJRE2znGFhwHTfzXuqr3lDnK7J3iB+KzbhN
H7zV2bPDQ3gAFGL/Y3gd97kNHIRzX/b3bzOp8ZVs5gTyAVcWMfIPxYyAJp+VHdo1xrjYVbBKHV9d
t2B5L9HJX/XbzgYUHHNkOoWKzkjBGTL8yNOZKyTcoU1D/Uq3hlNuFTfJiVmR9GAe5G2MuXt/yphU
EUl/VQomtJDovd9nvu1769ZPqXJIUgyOXIsfnrnC5Dz1zYxpMHwAdRhW52ZadRkmmGwanXQ+5110
4fAFq4WG3kq0LQDzw+TsXZaBALyScPuV7GI3aeQltDmZCk8E4wudgautYvVzTVymrr7/OPEaL5ay
0qtVMI6gCLI+yo2YnfOKvJeOTBWfZBr0+Mzr7V2KVleiGF9oMbnR1CuspnaiTZHQd7AhVrRM6Pzu
YmxSztm4EOevxDFuYQUyOPNTiNuJfwCFkn7cN/2lEHL1+4zpq6aaNBMQo+fpEa/8BhBdAc3I+jVf
y8f7ohYSoytJTE5RArmg+BIkjSuZHuqV+Xv97wQwaYQaa1Wk6NP8iCTSX/pTxVnAQhS8WgCTPgxS
nWdZBFdBaXijOlVCPtZfnO3m+cr8DReHU9mHct/GMOQQPXfu2DqjsubVm+5vBFCD1zIwIbfScwMy
2q9DvlLt4tXjIPHvawrk3NcSYmVqTE/ETngvOenOvUVoblPOGctbBuPzXqljunCJZew6FOpf+n/K
STazZvwnMN504CRSPSiliNeUnBxCEtlHzPTkdWLwlsA4N1j0M3+oR9R9RDxKJjbmFXO6+hbuCler
YNzbEzK9l5I5fIRb4IRdmQc75wQQnX11GuKwlj0PEoSduD3Mryag0hrcF9/m9b7e9w1dZPxbRI1+
qg3sSFkSk1AfSIRyzY3vs/UzucCVxhgvL3JDU+IGe/KOu5WMU96g5d543XJSqvtxXWeJZtCCliuZ
isWcNw3hXUI4mmJTXFi1akUJflzsbHci6Z/w0JTcYjJHU9+WcRGr8jRV6z5APOyp4v6c+yp1Ej5F
vOsuJ5h8P7lfiPFUI9C8HAamEdcVT/QzdzhBd1ECBn+B7kPFiIabu45ugh+hU+AkBtBU+US0Z9J/
crKgJWw1+jL+SmFCe50pU+hbMhxlbRC7TtYlqg8uhujaIMzOiYfH7W4lAlScI7GIH/TVukErfvv2
5XyIj1teHXUx9Pz9GtZEkIuHiiBizTHJf5b2D+CrOVpdNMILCcwhkMt57pceJDQNsajwtOvhrvdP
/MXodiGCOQLQDFlkcgYRr9g2HVJyj9yXwFsEk+1FeBwS1AY2nlS2GxJzH+ikoBzT4Njf90vKhYUn
bVDKfQ8hGgk6UuPmYT26aIvJz/cXw5PDHAZqa9Zh2UBdI/1ZTa6FpgjqaC/3hfA0xqR51WCGtY5d
Oe+qvQtsol29VpzyFM92mYMg7PohznuIMB7dbheteZGNZ1bzEi/2o9aN3Cpr7AcajTHOGOTCp/s6
4glgQoGVTXjXRvw/T6d37di6XFz1Ymj+6xjfl+2LFajREMTpTFEP7v2NRd7jh4HgWTPZ+u79lXC2
4rtR8EJQOyho6BUgKPudk0d4evjJ8fHv6bg3B/LFWhgnr4W21VsJu106jS25ItXwroT5fXhoDtFT
2lXUeHYqcvrkgeE5lswO9NPUoJ17IGclSnYdkbdtT7TP+/rjuCTLEY4ZSsVYlJARbXrHfP0trYzV
9OffxZfvF/CLTRrM1ioyA0J6quWg3bIl+qN6+JdCGL9XvHJMQLsCvy9fEcAe0g2arigPnrP0qnx5
irLdhjhgm7GbDc4erBXaYTu6ac7le+yqv3bqmifulm1hvgVcGB8TCqLa6/quhvG9d3tJd8L94Ywu
xKd4QHfxsFVeKR0GG+uUYucL3aP/Y2Xj4gOYUBG1fqKBCGA2woO/9rfqySQnwzb/lxvbXzHs063a
DX0WzIf1u7jajd8gFXQS5r/uW/tyneZCDJMTTIGRFaWH3RtwNAAH9/nh0WzF8aml14vLTfvOxC7s
XUSwGI0AOgOWtHcwvsjDQE4wmYKURz5EpED04HHHcFfGJAqhFxpojoMC7SYjeUQ+UEcL3TWGn/xL
FarXh1PQR+WohlAhbqXpS7h6+8io8cSrqHFiH/sml4iCZ6SS9g35HYi/6Rzx+C8XwgQMtFMOqTZA
xCFdu270mdUuTd7vC1lcBhoZZ2QNpkKzLbyY7F4OVW4iUwCp848c5HH6OvxfAt+FDMZDizjUBSmB
DEw+wvB4Km3V93HHK6IuHhR/pdyc6KWm4cFan3O36IfyDBz+DPY1OGtZvs1fiGEcVDfBPmEgfzvb
Iw2eLILB3UTaNg/r+/vyjWi5OdQv5DCHOiY3mH6TQ05crDBK9adHZtYxQh1waG62D/V5F20E19zW
xMCNqABRLzqqOVfw5VLuxUcwPpuDK1Qvwnmxcr7znzFASD/hDHkLiLBKbd5ZshwiLsQxnjsFHhpe
RxjK7iCjW9aWuhkkI694y1pM/i7kMGl+mOZ9mtfGfLXDywR572x/O3193d9Bjmexo1yrtEtCX4QQ
tKGVrzu5J7gZoRnlvpQ5BtwzEzbTH6zAA3kzIDkgGiI9RtH8T7n+hbLmdV6cFWOWBmPZzYaoE9VG
c/Pnv1sBEx1CuUF7U4/fH9AL8pBxYQ2zo9zREHtwowl8HGMNGvp+pnV/+U64oR+Rw2NDWOpsAM3D
f0IpC7wKehlVMQELmXENMn2cCFC/GPfGxf9zLIs9vbtB93LPx4pSAuJn2pLg+bVFk7DwGDwVm0pc
dXgVRtuOcb6/U5wIy/a+C2afzc/Q8y3cOgmP3Rl8Aa4e2ByTXlweyMZmrB9A5qwe0X9WIb5aCDrt
a7OLNy+xzY3iixHgQgYTXcc+jIW+h4ydvsr24layBzIq9ON/u2ea6N8FXyWoo1j2A9BmxaGPQeTY
q9fkDMLlV5+E4EzB0XR/cxbvmReCmJimd2lbl2I0CzIwzwXdgTyY8bKBX4hg8hFMcp6kZIpnGJKE
7HR0avpnoDjL7YDwqsyLtnYhi4lrQzOMmLEFvXUxfQCrH24QoW3xcoblE+dCDBPcrMmcCiOCmPfJ
nvZP+mO7f845Zb5lvWFqJ7r4Yc0YV3AdQetuGjEIIpuhDp2bf/QfyEtpbY85UV3Z5prcnIHcBLy/
4ozZ9i8Cdh1hXJggFjkus5M7voKlkDxN1HuXHM4Jt6y9C0lMLlRamdVFGiSJmIj9GNgq5jKlWBDP
GBZt+0IO460YudoKCkZHnm2MXhBwzgmcN/7FlRhAaGAgyNyizj7yt73axX1awdzAJqnTOe+Yy818
JPvSeX0piFFZ5nmDnnrN7KbxQ4iJWV1lN/tfAylt+Tcsot6X54b+Lxt1KZVRoCg0njqNUKBCpvcU
98oGJPMdakI8QfMPsbZ3KYhJGAepE4YxbfOzgbpg8kOlNTlmZHKqh2LLKREuutWlLCZbTCLRz5oS
e9a4yOBGR5q9yq3tAtGCN7RiKRxdymKiqza2MEId29bNbLlrdHLkNuj67fsxXOJZx/z3C9c1asXC
YG+IKfDeObMOg9f0EZMqYPIdbRxMIfMRBrm0cDyxTLAFRlYyGqueA9TkVhuQHNrqh+oAu9w4ycPw
U3rV+fPtl5z6UqVM6I0TwJdj8BnCE6actK+jY7iGa733HwH18VBmmFTUnPSJ22rENRwmHoedMpha
heVW0DIa2GixA4UMuGOLFZeMYjbC/+4QN5NVlDTR5USdDceVZ+b0vSvtdZpqDhn/j7Trao7eRrZ/
6LKKObyCYThZI43iC0v6JDHnzF9/D+Xd1QjiDmptu2yXy7vTBNDobnQ4546lPUtBzfeOAmzpp/bg
mR1xDcZkoKTJu2j75E9vtWtve2Jo6fw719ZEWZO+L/pGTSAHKERvqR04H42dHUSQSDBjataSKHti
THHh9zlETY6M8j8IhlDYztD1yAxu5l+6tijKmiicLPJBiYPS9IgofedI0sconwwUHzPeqhBXV5ba
uX2zMtrXsuj+Z9hq5FFBmCp/4agB3JhSykQLwyqox7npUkNNSIIztQu8+DPz+uktX7v/yPnyhBcm
BhG3wvntl5z6pXcEO1v9jf5RwGYCIQsA6joGnKilcLrMNYk2zHqI2cf5zLi98spmMVzSQ3C+aqjV
8yLGwigL4vcGV/vAugVaAW86GbTjRlndx8779R1btBeXcqj1KEI9Bp0GOcDR/wOqXRKuR8dYCSg+
+xar1//rAGhFvJBGH9AQynLqiZAGUmHyNmz/TA8bFlrSV9XkmhDKVExeX5XBbJZ6UNSlRPqD55yl
jgRYRtbxdrIcvF5v/LUs28Nn5G6MNYutZbFMcblMyogkIS+mHY8vmLqNkm/vtyf/0BKeHPo1wi6d
ofVLHu5SGmVHvKmNNW6CNAWoA0hktE/N63UtWbpXlxIo+zHI4wAlhVPxX9Fb1wWmtr4u4DfnMizE
pQQqBtHEkW+UGmuoLHEGtZmsDH3gGlHWKXna+6fQTEjv3Mi+Ndzb1usmMz9ZVnLpaX75CVR80nKa
MfnKHHIBbyBGIlcknyxsd5YMKhjRwhRcLnOo1T6sC7uxX32LtYzFvOblOijLUdZZM+rKlzpoYD89
o4vY9qwO3Sb3/Na4uX5wrAVR5iNIeCFPZ/MhHZ1ZzGCOKHxclzH/xpX7TCe/Gz/36rGBn0QiSHyV
SQrqNnArMCIMho7TtWxxnMRwCCGlh9oB3HkKzMPnP1sIZRYyeah1jsNmWSGCXRKbkxmjY4rVV7ho
D4AXqauALpQV+kluRIWQ5x2fn18kZ1rHN7J7fRnC4lZ9C6Af4QUHMuewnLCOLLAddaOaA0AgIiLm
pIJXP2SVyaRLm03MLyW4kEkZ9UhK/Egr4XeBCG/mRMWw9hzdqlZn8o5ZHv/pGqmzEsu8qOIUm4j4
XTY5kCKK94kTm+q5M18Dm1vz84Brt2Jo4bKHBLi+KOIOSxKt7F1fSADbFJB2WHVW9FybAU/y8yYa
mPWPpfAT0Lb/kUTtKCfDGI0SJCkiNL5xFLIfcmtatSJznIglitrMXlPzQQjE2UM5kRXvdxtA6LOr
sPPP/NaR7xVRjhBwvqGeSjizOnaRLgb3s0zkP4Jt9pPD0g+WLMolIqDNiijBkianA+J4FABSTjLr
4ynEiAorR7RY0748K8o91r2SpUDSxKgPEJgkO90ZFRIBzWp+laBlcJu7KJeZwer6RV80vBcaQnlE
oLIOOd9BqqSv6vqhaG/0ZqXc88k93zopT65LW6w+Il0Jvi9gLiM5Tm1pXGg8x8cSXinHtYN2u36/
G9A99ncqtpdiqL0EBV4BaEN5fpsbpJWJsC1e1DfWPZ5vz29d/F4MtXdxA+h4wcdi0NNXkuBpHgbd
eUR7ALrh9X1bPqVvSVRM0YLyd6oNPHp4O7U/ErKbn5CsGJN5OHMgcPG0qoyi9cv5cKxkt88sIOzD
00s261ot+67vxdDxhKfJnBpATHZjOYPV2vV9uebvhteeRGZltYz09fzVV06Jrp9xCSgncg+3+GnK
SHEo0N2ZMTGmvmz2LykyOMyBdjrTTM/m8WLvBA7go0EJjZuh9ATnKbTMhzY0Y1dyA0c8ozN/3d0m
tsdSwkXNuJBLWXi0P8hqkUBuhYrGS3l/U96cruve4v5dSKAMe4EuxkipIWHr7TF8aMKuM06ItQbK
po8gvUe5DBLAupK6/mHwAA937GvX7//O9C5S5N/nRBkgJav8seQhCwN8lnDLk2x1Yk0bztblpy4A
xFvGjLgAzivt18SdLPtNkhtye7bWLDc7f961n/553NcP9neI9/MzqYNVpnYM/ElqgahSO+m+d0xW
wZW1EdTB9oCA7n0ZG/F2e8PqS2X9NnWQ6tCkaqvht1OTyRO28L76uTW0//ANrgWYdnuWrNvaAlyP
vfPhfO/e7x6un8HCzMBPSZQPKWAJuW7eopisgVrcky0Mxp1qEce8u81W2xcL9822bIwe2oyOwK9C
9DVloryKh4nKuOqgAHvnpb8P73U7NT8APr23uuNtYIHufW264Z1tttade0gtz/QdY/1+fQdY50g5
HbDGRnxX4SOcW+RGGX7zt6v5ubuUq2k7feRHHT8+kA/WLV9Iq13++K8pO71VlNr3lfb8ENvcIV0V
bwkBhnt0b3EsBrXr154et/snGw6+y5+eShS8qVLEecNvGEfJ+krqupdc7XlhCV3+x788S77wrt3U
SoY3mypgR7MaO68roErDNo4cn4b9iK9WCCGMrPhCnvKnjlDXO4vTJjRmHQH6/W1t2GJ+f0puGwcp
ZWv3vmuBGzpud9JDo5jaPngLBhLtIhYUvzgf6X+/6L/m6nrBGzV9vmMgszYlEoN10dnNee2aZG7p
PN2PZOXan/9QHaibPWpa1nE8NnYgJuOnJZaqURd7KND4Gav4bTzK4pLEp3y1sY+7kdya1qklO/fV
fL9rt+bKmrHdNlJklaw4lvEJVJ77+p38Tbek/9CTr9D8QsHDQMA4x4T1bF9aggp3ZDl7b10Rkdgf
YAG4Lg08e9cV4su0XYjrRWPS+gRqWZK1ZZD1YHFvMXmPUTKtXY6sKwdjhSnJSyLLVnzYo0FGWXP2
OnC26xHpbdEn0ttROTw1mdmK2/MAUH+w5ab2XiG8T0rbL2x3ctvVU7066rwt/VFPAtjdVjIofFfG
TgKfHgl0EoJ8ctiUQLYg+l64BSoI8QO0pSbrNiHNjfopoItyDfgF/A8mK9wOYOoE9dcq2T1+ShFK
9PqhsoS7OrOim84DhcdttisaO3/QnNxs8LncH/1Vib46IqKM9CvJAbdobeY7D8mldCWA72N/k894
aR97ft04q8L5MIiCCdc1KmYmvyntfQ+hYewOVtSipo2UhvLG29N2OJakuzvqdmAikQ0mMtUMrMKJ
dPK0LgkIpuHNcnM4oofX4RqydpQVNNVITTxHTcAGS+R1t3KBBXGrrULb1mxkpPfGyd8WGcoYJ32T
2oD27J0CpfPkTQGD3kRGaxBM40Pbimu5IUqKiu/hJrDygazVcO6bUrdI0J0a0Gv2nvWuYDpDJ2Vv
7l75t3S1eSy3h9JSHo5iZ3fkDvRpmZUC70lac9bJ2xT32lkpCBBXAWkM0iCbQ2i8AuCwgLqGeuh6
a3R5e91u7vO3tDaVVWCZegvcmNDRDvB9dmNqBZC8MNeGFg3oCMgE4gnZO29tF+5dTyRg4maf770l
Ht33+/5RkQgJNpa6Gdf6LQYuNuiWdUn1ofZktVGh/BNHmr1JMkQepgzT9QcUTWdNIk4F6oroQzON
dXRAq8uR2HcVSezSii0gfXXgOH7szA48TpvY+mwFwEC5FVlvpL05nQ6hwxPhtroPYAHPCHxxHt3h
sMb/2elJMWDTkLnq8C2Wb2L3XfX9oKAzyNTxo9gJznwKrOxtWjlAZ8/wr4K9TYkDrqVHDsX+d8/O
33pAXCdozpVJb4WFbST2wX00kw95dcy3h9bESgEooaEkvArBj3IuVsaNIGwT0lrx/Qe83AjN33k7
gMcW+3cMihK5IO+8K5LanTRns0o2Obk13v2MBJ+hNT55zr12A8rq4r5FzXWTY+TYwkXjyWAjX+8S
abVZc5nl+dDKwG7NbI+C98pU3l9jE+ix0u0M+7Nprbo2iZsQbO0fZEK59SFpyHist4ldxYS4a7sE
SLxhYWbat8UbDvFOfCyIO5oe9uYTtgp4pKTZ3r8/pceH1BlOwT56tbLBmVwel6FN9hsV679u0Jbc
rAIgI1mTJRlDvrT5VINI47jQ69CDKzm4+gN5CQ9zQ0ZiNSnRj6ozw8AbaxzVJkTfN8MdMeVTMZUw
1VKVyEYH+EghNYVteD47IfD0Wwe9Qzf5ukDkLN0YMKPZnvGC+Fob5dx/rJ2KutQ0iPhMh+xyJC9n
AygGoekRZCnd65u80NyDCYSLTZ4d4oXT4Hlfwzg4152frNDeA/VGOpRPuCwK6Hw1do3rd3btpzjq
DebrTTKpFc60KMjjs/AQka3g4AKwlrUQ/2FZEihVJFFSAVH3c1li0QVi5/n92SCo9me8AwuJUfr8
Br3uEfCwyhsmgtxCBWBe27dMaivjMmpTX4dMILtnAdwguF1C57NnrI0Vovxc2vXjZ/0W9cmDlItR
VyBCsW4ZX/k7/fMz9qEOOvBroQKd2xyAGyS2lYMC4P6e5AwxIksOFYsDgizn6gRynhwAqhGyP3Lm
y/7s23B1xAXZ0sPW5sndg8vCV1zQsIt8kPpVa7u4OH5cl0I6v15QzGK9XliRMD0ApelD0XPz8+Vh
2zlOYJ0j9JFk5PGMAMS5Ja69Vlabh4CYgIp/H82Nb7HaZb56wCkL9GN9VDDuyWJSNgPW92RZ+9v3
49EtyTNCS2ebk9RGE6XjQM9zc9ttPQtUU8B/84k1oThqfq5Og2nf2Rt5ewfXQG5C6/YTznq9+XA/
Djw81KNE9vsAIZir29c1+muS9Mp303U4zuhqADYgChaco2ft13urx6e+OIpb49mAYbXUkcgODIb5
kVXBZ9ymr/fAhUpEkwAy6jntk5o2S93k36W4Hxfq6zl48eNqH2RDOT8mrLNP9ut5p1em/XZGS0xA
EKZlVmtZ7yHegiNyOnO0plgmQiuV4OnEyO1+wfhf2+SfNuj/pEJNuFjEx4B3wVo/3T76J3n9tNpb
69LUbxpiuyuT3OGfmJxBW4Fq2/hAc+XegWQTMBkuS1sZl5GuQHGBpqvdfOhAVGS54nkt9FoNpP8l
kKViZOKXKwlGP21SkObiwVIJCIP6J93FmChn1VvWKS9Zs0tZlD1WAvSVAdKug9UM7c7945G7+Syv
X5Gl4AJU1d8romzz6IVpPKgKEJ7MfXz7lprJK6YZmAjwCxAA8IYXcijbbCR6nRsK5Gh48PX2i/RW
gRIEaLcZgMs5tOSD5ZTY95+Vc32BrF2kUqBtHaHCm3ztIm/7Lxp8z53WE1ZTHEuM/jPGCCJjnMIC
y7MSj0gp8f6kUIoEN/D6chYzPRjUAYeoaHyx/P0UpARanHuDjhhtL2B4C/6gcjm8OAM0B1V4RaSW
7/Sutk4+ZoSFknHZlyoKl9Kpuy4UUjGG5Sy9vb2t15n9fn15iynXSwGU0o9JXQm1BAFC6qSjlWu2
6JnP/pqvbeNh9CwcHYu46L/IBD6kJmoCuM6ps+MnL+ZGA5d6bwCeSN1ESIw39mSb2f3fWt23JMqP
cmBrbaUIq7O8h2iyaguP19hqXR4HxjEyk4spoHnW71/Lop0fIMSzqguxrMJSSA/OSYF4ax6TSoDw
14BKRBiLW3JKl/J+Vq7+L5aHyU8FLC55nlzlsDJFFGKDjX93Xc7SUwyW5Htd9FPMC2pPDvEcQiIl
d2VL6hzOLrZopRC3KQi6kr2HuALv+k2EGrp6KDXCMipL4f2Pb6DuQQD2lzqYD3JEwii2G1ffCfZd
+faPN5W6D17EcZhOxyGO4NDB/AiodJx7/fA3Jvln8/y9qZQbiESxNLrxa0Ezil0KoIXeAbvWirmi
+Tb9dqHfkihHEKq6PCYDVjTzhRqAzuowno7pucM8PechVoqQpwgxUMmUzFJQyhVkPFcZhjDfcwfQ
lTeqxa18SBRurivosiv4XiBlTiI5yLjAx9MvxcxIvEqAufwaMruJxFnFru0jZUtaSTdAuYQTk089
Mqrg/DUBIIwCY4HA1jA9JwTU6KqD9dwke27tH2uX1c/HOEq68SLh6lT0ZPjW0azv2xaYMapfWGpg
d97n/7ynwLdVZVFE4AWQW+ro0n4sqpzDYjvnqQZIWIXJgzuWb13Of1xIoU5ObY1p8sEGfn4wSGDG
AxmA2OqT2hLRJJPYoePfjW9MqQsH+WNt1EHKaSLJqQy17JyvmBJvVcFGLtLZMJk3Fg7sQtSvWZ/a
E0O/nO9eSnjMxiq2aN2xWnAllhDKDwiqWvo+QB4xXGFss+cMebLGle3yZNxOp0SfR5jR72YWCFRy
97M6ie4O1jsjm3vkSC0LI6gW0Gss3jWYTfZLUeiPDaB9R56OWTafMPaa183SNNDL8+btbj6K7WOB
DkCiuiPh1qOHKtp1FV7yGYqAZlBDxvAM6N8p2ZnC+3EUwS6MJmYBvd3utWCGh18T7pRV+CGEckxp
H/XoB4WQ0k4PxkE+tvf+Rl2XK8UOTzFmemefeMhsdzsgFf7ZoiHrMztxSKGTEYMWrOTF0vPix/dQ
/suIlaGsNXxP5exFm5fJarC7Q4MGLdZ4OXN/KReWclrRqjVEWd5ch4mBgXx/ZzyzXkwL5v3Hiij/
xaPfNlECiNm/+ZsbHSrTE9W+riuLV+hCVShzJ7YlX8ojZBQ33q6yZeeENzwjlGetgzJ2sSpEPt8g
+7qPbkL7D7eq8AT7Oz73x25Rxg1jPGJU8VhJadd2brc2mrDh3lM2ofJSGH8pim5oT3xhUOB4+zNm
lIm2lbY+Sm6H3Gnuiz1rXUtJjx/CKCNnTOiFljnsnnAUnngYkv1aQ/VTsBwMG77Im3HvbxJLhT2x
ntu1mb0qbm5y5s6WZALT5hGzXG+CvYQ6FIpgtuccNm73fF2LltJfPz6StjhBJxbJvCP6gGGFx1BC
8Quzzlrv5J0bqKtWIrlkhdUKmPGRcAxHMilmMJkVbyap7UUoHqFxfizsKLCiaVMVp7pc8cUd4zPn
z7hiszTKZkXYSbVpUHbgTW+jPPrb4avyubL5LQCC3YiY2KC39xKAKKHzwBC+fNVUTcKQhQz2Guog
B1UdlTzAQY5m//qEWmVPGhTMMyvc9PtER31vMouJ2OFZPsJztfivMem3hlVYjC+ZJf3aBnDAqghz
dPEXXSYvcpLPgVkSgXHUIVEuoAyO6u1Hub4Z3BCjTM+ovd1FRN5iCs5iDTUtW+rv4g9PWepMqjwj
6PCskloz/gDxaLrGJb1jrHLR6lxIoYy0HxeqkPnYbt6s3jkzfkZWnoWLu+wJLoRQJjoBJJSoRxCC
SOJBxZBOiNdgf+bJ6fqRLWRDLutlNJp1y5d8JReQA8zhW/FOwgvQvS5h2ahdLIWy0lOV6mkzqyec
Wnf8eE7c3GLE1sztomy0pGC0t8ogYwRzhuAW225Tv5vRisWDsHjVvtfy9R0XWWs/6FAz+9IwaPew
5m5Vp0OO6vqOLRs9RZNkFQkyGTlaXLMLKaHMh1lbxD3SpsAW8R6M2JS26BVBWK07iWs+z+8xEd1Z
MrIEykO1emeo+HKQefEFlI7LQeI3kxT056chI4AS9Dfd1kDnwjxWFxF+m+31A3AowbycrZiviUVj
eiGc0v3RkGRuiCF8aDGkvc6It7NJZ9sMo73U1or+Z01VZBCfGoZMLTKMglYKlKrHHZPRqdCFOFOA
aZhDBi62fejKm5Iok9U8thGpz2AR3BYlzBYfASxSfYzv8He3YHWNLVqXi4+iFo9SjzapSYe4CZxN
SWzK53sA/teP11Vs+cLogoQBF0GWhC8umgsVA9dMFiYgEDmPmwmVpGfznllomLfvlzPQ4QZ4XsW0
AU117oEUYQi8YV5J9qS+bOVTclTXw+2QkgxcvS8nViPtUj5BwUi8hONEHkjWqAPNMb+ucF7Sn8PP
+GHmnZ0zy6G5cx7/HFDF8Ym2F04T+m7uglUREcaWzj6eXi9ARVGH0EVVkSQq4h1zPh8iPu1hSkfM
V1Tn2AZm5Y4HeeuwumNNKguzEbgmjjKrYS4UoR6XPeBmwA1RHpwBEP4euq9MbqWw4NC+an2/pIng
VVA0DdeFxu7xs6ovMx36UlmDE52b1PQ1U4W0xLXN3fPzhGAwf+YxEf3O2NYlNRIvJFPRTeNNXh52
df8XLD46qnZzZgMUuO+iI5ISGT6GS1y6gZcCqZDTHyUv51osNfDIXtolREkI7zQsI79k5aCqhqRp
s9aolLp08TQlFQDE0c2mEwl0gGVm1vIpLcBhzL8OuqNyholRO9MA1lN+8JLnlHNH7TUKRNIVm1xA
e2PWdUTNXSHAMD/P+MCFWT8FLdbfH0gpWC3moVTMtwlXSXPijU/8/YcHyIxn3+TdpGTDfi4FI5cS
KS+uRlkn6T52XgLyXblJaljlWpq7EDnvSVXXh2lvoCAUmB1ifOBRMFFtl+JXETaRN1TVUFSN+oAg
5CRtjPABCvAqd7cGhgoG88Ax87jLlupbkD7neS/Mr95X49TMOvYAZHcMRT3FRLYNJ7sTgF2+kaEJ
1uFV3BZmm5FoY9w0e1aOa6kKh+P9z1rpV4PUiV3Ml/iE7Yxn3q37j3JfPGbbaZWuXzFFCnp7145s
N1p5B1YiaSmMEmVVxXSloIm/AHGnxBOTpBjxpC7nrBl6/Zj9LAvD4VDfCxnUWcp6gh68HDL2zU0W
m3MuZYPAZXWPvCRBCw1nsVIeyzfmWyRdrvKEsujHfupRiFa2KV5hc7OsfQPA9mDPWcK6fGMW/had
zoVIyjp6XlyMXgQna820ZvUJjN3AHMOoMbSGDQazKE2RQJKqqLIh69Se8lPSgaVEhktfOyFvZhbg
j9Rjv2teos3ISO4svuaQK/+3MNrleG0K/JQawh405FpQGxZA3yQCmChhRYKLWfNLUdQuqmESA6tW
7M/eqnkHgFRwELV1nTv4s7QDlOOGe2U1Ie3Yt4xKy1KJE+y536ukvI3RJqPapxDdOBo5RqLdNAR9
EsmpQU8GusJZQdJi5HcpcD7jC9OTZmUag69kzjFFAlKMMHCAWSMcWhf/judW1JnQT9I1UaVC2Rhv
sjE1lDkABJQJ2qnmN8Rg/hEtN7DZfQWLD00ECrKINxj+UijtlGKV44BAA6sySGgE1luumwhfxdNR
TcGBTLo2NxqrSDWAkHZeGZakSSqhAhGi3qq214rNp8Rpwp/r2yDNYn+FThi51WeWZEP8avm72HB+
irlc6OPhnODJJptC+zSKm0QiQ9sTI8gdHZgyyQsPAFYBkzX6bTT9aWNSSqcEJaLkSXk1EvS0K+Vb
IpzEjIjjI1J3dl3tc+kzFUszQVum+BYXJObRGE7izFSr1VivAdWgqYyK/KLhBkAOomxgQhn0WnIl
4rVeioYzKAcj9aO7y3LAkr7Gd9L99V1bPsxvSXRhrtQEvxJFSIrWBuC/MYnhv43DJgYXFk7vJQxW
EbJa/ZohdqHAqqA69+8Ffo0jXhzWHK35ACcbMOoooMcOdTrJ3DTMTP9SpDPTJqNVwwA/q0bFVtEg
TTyHGvI5BJHpdKhvWLmwr9cGrXWXEqjLoEtcHmN8ZjhrOfpVOY+ooz3aVYZxkHAz7QaDdOvsWMim
8iQG6yRYeQXmWkDOEpJ2cAHPVpuiZPESqEX7PY98WgRtncyxWOv+ituABLJTD4lutYVrMJ9SS7Ex
bKLES7KAjiqFNopSz8dpAUdaWennvuNMdV2Ab8U2i49uzw77lrT6UhxlEqdM7itO7mcbPL/c9ucM
kGCa/TjXRXT78w5JU2aSY0kDLmVSOZ7RU4Yaneo9eNORRzwCDSwHv4u6TgHesYut3ELs5yosSJ7F
wPNSLPVEzoo2DacJYnNgWQMP4ggIBZgiIveI7mVrjox4t0dDY7nNt5UV7XMbVU5GemnJIs5JF/SA
qRrowyndzJXWS/Wan9sL3hJLsyfzNVmx5i0Wc1gXUuhcXRbhEeeXUo+rXJK3I0dQQjFB1deQ5i7e
RVutZI1YLAaAlyKpOCJvxAQQUVjYaMsf09lyXqxuJ1v+TbeS3fhPYDOs1VI8dimPuicDl/Ho5IS8
fQF+pbAwP6ZDDKJvFGTm99k7K/259BZXgOQkCLiYPIi5f8YODRcX6dghJJM7L7ECDS/UIWwSk5sA
33h9bcs68i2Keh73o8eLQqsj5b2SnmqFlJqlYUiLA5iv6EwyQ9qiu1EAcShrAI/W0ULzc2V+o4Ze
IGNlFkLb+jbfeBbcy626jZj9gcub+C2Ksv1tN3JCHyEsGsG2OazHkngWugtQQstsq77j1mgaYCnK
0sP2cnnUjePLaQjR4Dw/bHmzPfj2n9aa0DqRMcv38qwDtOO5EEU/gqqyryVOgqgkhV40piAHVqKa
Avqwpk3cWkWW2Mn7kO7zPDTb1mrsfnqK9In0wCDLNpK8N3qr95Ah3IT1WvF9qLJZtY7XmsZLa5yT
fOupdpf8aYKnutgbwfsEAJPMHWMnAMaYb+d4eVWesuvlI18fosH1Egad6eLbEp2WmqAZiiwBJein
tiBxrOsJUJjPT9sXXjVzdHTa5smwPguMz1nMJqWvqIPe00t51PF5vJTXneQNwOYe0QVpAHvkAaU9
a327vtXMG/vxWRuJqZiJu2lWwCcBdbJ/xCzC+/U7+RV0/foO9H6gzU6UFE2mviOPQXeb6f14fnpC
zmICgCpw/SYXrQoDxkbIjtivEboJutVdYRarTzCLoxa5PV3/CspbA+FdlAFECvASXlUVUaOMHjqh
kzHulWhXaIh/OxMnYU4P2iCRNJ1McTLM6/Iohf6XPMCxCCBLkCD152GP9aA3PjgGdkZ8D2BZJ4o2
OnJQrc5YF2UX/pIjYXd1ML/qikyboLD2fH00oh0nfwYcIit0uDYixzAFi1IAv26oOgpLvCL/XI0v
x33TNVm8y+tkr7QfQLNz/Onj+pZRwc1fS7kQMn/ERRQ9lmlZtlMR72SM+47lJ4+RbflmSq2srxiW
e/7eC5X8JYpySRyXlkM9YD2AFgaFacvnDAGUI/olgDqWrI7DFpQP8U7tpUcBKHiAdLGHSl5reHgF
vLzWvcEOI60i1/dwUe0u9pCyMd6QG4OfYWF+7b03WkyUcHifVG478VLJUHE6AfLXIhUoHa9peKrT
Ol4BIUjzwWy86xpbDk78YPLqTZY6enfM/FddQB5i2mtaQAp17/NPforhNK43h4TFGbyonhcfQkVQ
SmGIvdzjQ4owMgXxXlRjUkyr61u7qDOoSWmqhjc5rPhP9TTiIu/9Duop+CBwAaVTkKgMrVk8vQsR
1OmNUzeqXAet8evgUKmKpVW1E2jye1qrjMNb3LILUZRR9spc7rt5NWH9yReADgs+Cs2+vmPLMhQZ
eNNoLhXo17hSyELP9028q/jM1LmPSsf0PKvuzRJCnX1iNGnR4r7t9OnEeTHhu303aozdWjRNKPn+
eyWU9+jTEbx1BoSIKYh6i1XBnYFSak5dbub+89/ZNVQiddRARdSUfuqZyHej31RQgjnLVFb3hSaT
KmZo2uKu6aKC2iaeyqDb+SmkC9O+C4o23mm115MMqOquPuSe0xQxq2bAEjX/9wuz3ueJIHg59s7L
HrIW3GTlCaxPDLu3eDl1QP7oSB2ioZ8SMlboffCkPt7VlXbfT/oHEHsYOkC/0/4yd8he8bwiaLxB
kyylWqDKaT3Gu1TzWxIH3UGQ022WJpbftE6YNjcNrqnYRXuMLphlZ6uZH9p1GFix5O961WMElIsb
e/E91BmKQtx5gTrMax5J3p9q5aOIH64r44JFUniMj/M6WsSA+kYZvSrrsM4WepK1rTvwerRSxQKZ
3wShY8+zXop0Xnve4h/iKANYiEbe+QOOMS16J6tgLvo3YeLvdb5/zCqADSfrGBNDKO9JaWpnBbrV
BMYxLwSKCuhmeJ3HgtFJI/1UV25AY382dgh1oorwdUoUrkVj4GQHIp4aQH0Y/ne/8kMgdYyxGvCj
UU3xrhElYDeXGtIAXqYzpCxYsB9SqAtSg+5CzkClsxvzTz0CmougrHrVJ0VsX9cY+lH81xlebCBl
vxBntFGT4wzH9jZQT0UIqgtpj3hfuYlxV2TQxVf7BpwAbccwAv9FtIT+HAmgZYZOnZ3MJzof1xKc
mnoXwzv7haOFhI9XsRDaujKCQtjb68DJUcUDIkCG+IX7iC1GCViUJAn9HFTIn6GPY8xiMd5NXWrF
DZ6toENKbq9v70JgqfCSpqAKqqnQTspv60WiS4LeRrvwMwVp4cmTt+jKJsm0ExHtperHdXH00Nlf
p/kt72si+8J6l3XuV3zXRbsgdfpsHexiNzi1idX2RxRJSAJMnOGlFs8junOE3Pblj6p+F5Sjl5iZ
Yvkz6owtHLkVIGD+4ZdRjl80FKGJFeyEmpBJJNKzt4IrC91gZ9wVZx8Z6ZV+EgB2bRB+rncQJbB5
/ibzUtNFb9qzsb7+QQsuCD1+UHwZUCJ44lPfM2hRY3RoBNgV8uegvuQ64ygWb7CMP8ABjB4/uvGM
i1ooX8BHOzBVb4P+IeyICBwf5RNcH8frS/ma/KTeR3O/oq6puEUyPOpPI1iIvtCIIV7LAop93GOf
WoL8IDaAaapqmN4zyNSsRNZ2eu4Di8jJhmOgOGXVWhzCf1V9GVgFz0WrjNctJkhkVZAV6oNCfGgw
GPiglt8Y3UotgN0FjHPHF1/a7DZJtqWG2oRuZcUqlO9Fq2hfJtkNkgiwVAnjni8etKILOk7CMAxl
PqiLK6HxQTwB2TXaDWpuKsqzETKc7uIdvxBAecGpkoTMGKBJXv3Q6uOqL4e1pG+U8k8l68+D9JAA
QPv6iS/arguRlFkRIuhB0UFkltzL4cZHI3aYSNZ1IXQV+S9jguKVqBnAiBG/IqyLnYPNzIUo1SGl
iHI7aSbVjsHO6IDfB77WaBrHC7OJ+PwQWyGmDFadEHYMR7i4uXMNQULKBD3n1DVN1b7sg4CDAS1e
pUdokY13a8bH6BmaTF07XV/yot7iHhko2M2FNfGnrnS85PmphxWPsnKEtbKGcSR17ypdtolvBr5h
DmjgB3/d3AuB1EXx+DyopAH5oK7Z+/9P2pUttw0r2S9iFUFwfeUiybLs2E6cxS+sbOYO7uvXz4Fn
5kaCUUIlt/KQB1epCaDR6OX06Q0BBFGpv3QDUeuklkttF3nMyyUVWUOsws2KE9UKPy+/V2NA+oD9
sIsoZqA0sFS+vVwggFU8mQaQq/CugscAgRLF3XesFHbcPOXLFpl5GSWVFuRWaOpRaibB9YMTgST/
q6sIj5CpxULBfX25zHZAvjZP0uKUDnMZthXJAmdp7HBEtWZfjSiFAuu8hVrp7DvLyw+Gs3ZPq5dk
Cn2V3UxUTojlgRwVz4vgHlLmDVkx4jtAiYdnKzC+XF+oOLzmbaHnAvgHnF3KhGozWWqcp72nYfU9
ieY9+VodnF36cwBNzac6yAFiOYET78kKKAUFYnGf3wA50H8o/3LY47tvEXxHRy/7Mk/xLXBp7D2p
9YjQ18mad1X32I0vJD6lpcLYSp3G8/ULB71sk8ZikFSe7tbSb77ebV24oqoCMjXEczALwFGrCqqy
F4Sgjo/QG7kkIAcut3yOvcFc9BI5i8Lx0/bVsL9dP1QR5/t/G/lHgnBJ606jdsE3cgxSYHxRMMFM
oBPN0JOaHbyIHvrYz9ZM8YooxFJduKrDqo+d2xdIxE1+brLvxhyhlXicvrF6ulmGD0bpJ8vnhD0n
Ze9vOnpxbYXBlR+nYXtIunswGWI3nNn2eGKQxjjZQ/O7mFjjOyvZlTm60IblQ+mUe7RqW2kWaMmh
T4yjwYyDYvP5EyLaYAI/zaUUJ2CIIN01L5cGjcDIyZP0M8sr385hGzctqGzjYKDJTDcWH3ztwZhr
u8X8F3t5Ll7QrnLSsQEungDLAxY4boLWagF8JqnJUTB6F1InV7zsUiN1tmJB3UieW+3S8Ed1/M4y
9GwiEZfoqvm5socA3OQglzNcxySi+5CxodZXEuenZAOHqg7EYhp181eavOj1qbLaHTU7RY5F6rJQ
HfcU+Us+8Vowv0WBTt6012GRnB4uwtdh8cIi/5pVKPUyzO7t7uJ5e6ymWfH+yEwEhaNv2lAjDIwU
5DpoYWzBM4xUcGH77gKvVhWuclsqaqnpgMdfB2UDalTCXZ1msvaFBiPUeHcUQL4q+zwuqMklr9ev
A7ef1+SIDldqDKmWIDmPCVJhOcRZQEsKx9kY8azghUU8Uah6omVu1/naBLdr2JpOdxvkULdi57af
l19u/TKGRjf75dT/w0nBPaAOmhddpI2EfUw6DO2Z8w6mtn7VYvDjWi/XN1B2uRD34J+LgAOsNpev
hbcsneZsSKNvH/P+TluSMBt6heV+K7C/OyUPRWkXRlPHSi6FgGgzSbwSyYshG4xDFrtruGb1EGKO
tBb0GiWHdU60aGEZwG1TOYKQaCBBZ7WWb7hd81JOxWPhuWGdxHGQOjP3ltYuWurODeJeqwKvTKhi
52UbA6cIPiG+GpAvYWMKNGLlma7BNRqWoOhvXNe3J1uxM1IhQJuj8IM7Yr0Bhs7cIw21/Ckr2vK0
ZX5TIdR9MYeH6wcsu+t4sHAHDR0+gQgfzMYYxfM0K08lMv5kemW1iqVLdh8QxcOSAHwAFRV9nL5v
zFTHIpArCjTEHlWfBL19B3M9GqiVzQqzKd20M3mCNpkM8auLlNApMR67ytxN9Rwoc9OyRcHzh6+D
soyJ5P+lyqbWZDHD6ctTbqCnqIBJIVtk6Uvk6d1urPOD2auYNmUndS5SsGXWpPV1PnXlqUm+I08d
6m6t0Gmp/3IuQlBqTy+toYvn8jS2k7NHs50RZHqKxuu2TfYMkV3Q1cO2b3SnPmpZg+QLhbpUKXC+
7eChzfDvdfP8c+jlJpdbqY2OhRWniPYKFy3gKgSD7FXHeF3CWf34w8516eyCWe5stk49lKehfsTz
E4ckv7NP9UmzglgxF0SmlnAJMUTeQ68OGiAuRQ22G5fV1JQna7o1jEcypr6hPV/fMNmz6gDmjNoB
2uqJJzzcBXpDu5jw86u9YGKY/ERvRoK2edUdk+4bHh3AWRwUK0TrN3agpJuYWZ5wRYJt2fam/pJb
LymzjnFah93qRGmhCv6l6olnQud1Gj7jT1geQD4g5iJOeTIwYlqfrceazUFWohWWfpqnLaLrl8op
AidHnTSdw9hrVcGTzJ/AGCrgXRA+eejBvTxEPENTTLaYrzvdfF4u8u2N5cGwuMfVYZEGzvzrRyox
NDYGyREOXjRswxWs2WbOdW0sFSqyGjoWy1unCSfzw7phnmL5kqmee8n6bCwMVwIzMG37rc/77D7E
bGzTucS5psbJKL6w5Wf3vanvN1VpTybH4YAosEyglfeN6eNMTsEKB2VguzzN7NaMT4VtfVj7/tkC
Gb9tkO/Xt1CWToFjYYI91ETpFB2hl6dWeJnrTFxa71Qg/phIEzY9GDaKLvdQ3gZCz6um41w6Q4AB
U3agp+a8L8pO21//EMn1BHrYtCkYibibI5xl25BOJ2NVnbSuDabm5zaGLrzRUdUVKLmd4NZAJYBi
2DYKUoKWDqQu2LI01akzkeScB793b9ob6gVk803zNwPJ1vWFSY/zj0Ax7p3rnrUp4QLbMKsjVNi3
L/pwJGV0XY6sNmBDa/h0b4eXSIU3EHc9nroYO9jnB4ZhCK/g6jHDIQ1c4IefEqQavmz75RVTG6zg
UIKzWeEtSU/wTL7wQDZ5Vi2ZBfm5jdhB/6g1WUi8yR/yTbGlsnuPWYu49SZWjLLapc7ShMwY9GKV
pzqOND3fFTk6aSw73c21d2B5CzIxz1BdFP6gCo64jUfQRa4PcDuwT18KNTiHnhsP1ckB3vd+6fVv
JLYBnvDi1PPnsm4CtymqXVy61v2YbM3ecBf2vBQsDb183iJMYEXwff3MJe+mjSoS2A50AA3p2+U+
MxXmHDPDjYvqxJKp2m1VOQZZCoPkTIYKziNTYzipb8YPUA4RZdUVTZeDVLY8Odtvu1uPk36cQwRz
+0lTAVNk+DW8ISaG5qE/HfMNBU1uCM3IlLHqRLpuvp9SJ45iXSfAHqZJBM6A7FCz2o0yIAKClczA
fOCViJZ5bKJy7vqIzGwCFEKfb5cNcyD0vq0VGy/dDRsW2sPwB4q6yaUyDJRV+rp2Faqvdb0v6obu
LZZ6u6K2y2izzOzBjGN2c/20ZRcMQE+Op3Ngr8XUQz9kdBuAxjxtDkDfDn1Y16+drde+HqvWx5VZ
VHa85WDToKZhomR7uT5SZlkyMyh70x0t+7GsVVdYshZHR6mCDyxE0VTsPWAUwxa2BEfcWE9T9oSO
pplgRo1qqLTknMBLDJdSR+bRgRZcrmPIEiRSyIpzSvGeumhx2nxr0fzVGG7a5ef185FsmgMwnQ4X
0wSeWhfUlrDKS+yU4DayD/lwVzHVLFuZAFB8I7CGdYel5Zt6dt2XnhUlybGavm7cqKAEs2r6wdlf
X4bsaEBWg04UHvOiynIppUDjvjXFkPICJJ2HNrLcL1UdGrJzOZchrMRmDed95CsBWggpriKq0CUP
HIAK3C+xkJx55z+LES7qCjVeyxGCRpQM6LIFZHlGAvPvzcGFFOFB0vtpreIaUrRxvzTHLvFN92ar
g6xWFGJU+yZ4L7Fht9psQtC87jc9oK/Ny7yGtup2ShUNUBYLeRUbaQn+9zNFm9aWUou5GAhtolLf
IUiMUEUzFLsmUzQLFoDaqNZTlAUupfTVMtYo19cnvY+/e/FDnDq7uXAPSdkoVFqiBYDlIJuKMIE6
GHl9KWmgXUYxngDn07TObWf24ONLzeqQmQmN/vr2AIEAERz1j7yUEJe3nbuAbterTq6GRt/2uale
aY8mik6RfJQFfCj2coJwD0NkAKy6XJNVscYpGqM68bzjk2Z+Hm0w2J/A6unP2q0bbDSYhwdtCK+v
T5Z4R7sIhfHGPGWsUbBy6RJz74JWJ70eDmtaROb05LH5dgaFib0kd7XVIYN169iaQrJEXQCMRWRk
wfyhL9y4XHAyejFKWFBKHuEOJvWT+tuC8WzG8/UVSuWAFgedqkj0G2L81WidvbQEJ5i0aBld/Lo/
jt0dU+HxZDppYAsx/wdtL++epqQHNLsZM3Yqjdd2vvOWF5IqrIVcBDAOngkOIzQCXO7YuMFf1Z2K
nRbthTkvKXBhc/l4fbckpsI1PASQ6DbgKCtBDdNqcdPcrt+WYaGM2Ff/chxnAgQLXjf60tl5y06d
dweE97ahAbS7U1ZDZKfOK1i4UwChYIz65V41CWlYTht2askdMLvUCRGhxSpDJJOCHIKJohVwAwCj
XUph+jp14DllJzLdYqCkbxY/puRrVn+9fihSMUjzIgePrDKwYpditNXQu3Yc2Qno4X0V9WA4bY0h
8FqFBRdb53g527X+CHozFmcPxeoURafVEzRs9HzqDhEE7soie4TT2E+3PO7J5tYvrU95Ca7MLbFP
bu8dNxBqTr9179NfLxtwnjf3GDgmOGKXy7Y20qxDisoZYy/m9C22nzT7IbP+/jG5kCI89kkzzjVh
KGSX3nz0IqsAS2mjapiVmVkP4SY65oFZRW+u8I6gs8zIHBPVKyAu6tXBIEnsZauDkbQ8WqAvyTCs
kDIFIYTEYECo63LLB1SUSAiRVw1pczAJnTJ9n4IeL9ceyKB4uCS6yenjkKUgFubCitNwUK7FlNZx
RYuXuYbTDELVut4VaLiK0et8XR+4mgtRzIUo4bZ5HeDprQtRq35n59NthsmCnX6DnFegsd9pzw4J
ia6L5Cp2TSRf/dmFiCnT+2UA9t9dntuQ1beOY/s9eAfJqprQrFqdoO1pt4Gh1YGoxoriz2tbP+T2
LRtfOvuhLb7FXqPYTVmq0EOCGZVOaAaY8YQHGJci7lYCQPzWP+a64XdaCi7eNtpMGq5p6puZP9eB
4SBgqFr370sEF8KF+4AYtSJGg7M02OtsEJ/QR3v8df3wZD7VhRDz8vScIbVS1+UrRP4sD+3vGgkc
MLPpvpv6nu6vGsgO963lKOwo/11Ra853VlBUBMnJOjMsjkx1ODVjmNitYv+4VbomQlDMddjiRI+B
l+jTYN4DgGiDlay/URX4VSsRlNIhNnBiCSlO83G3KNwZ+W/zeYkYnIgUp/CqoYOyr2MPu4QcrXFS
PR6ytwyH/5+fFxmq6t6eSMwr7eXN+mzuq9/V0QvKj0CwfOiiY60Fa+TdcKL460qnWJUnOB55NfbN
bCKTqA1df98ncR/FRFMSTPJMx/vz/7M64fJWXl92ZYXVAScOymg+K7YOTAywVU07k5kljt+1CGpR
SFMIGgASi4EkhYXM6B0KPtptClLlPkT5H9kXxdapRAkvMco0lHUjRM0YQUy9OUhSNyQd0s7G1364
KcYntqoyYyqZghJq+tp1fQuZNWrZ3bwDqM3v8l2/jgfm3Y76b0+7+QcF+bOhYg4rMVINRtnEKsm+
GPZo1L3++7J0K2DQcDQQiHACWWEb06buYxajO8ehgXd6am6LoxY5P+p97/+koNV60g8mptlelypz
Nc6FCvvoslkbJwdCuzCJnlR8nLJnGFN5kbo0gTZEH/SlITcyRM6a6QFsaHwj9Z2u6we7ekbwU+Z/
X/VAfPVHkrB5sZMSkubAujhtWGeL/6OFbTWr3fXdkmrdmRRhtxBgTXgaYv4wYVj03ASLdbv1t0nx
bDBM0eo4zkKV1HpvmJDL5P494jvEopawMmYkmQv6d1QGAXjYETI/zp2uUgOJU8GlIDerG284G8H8
2WsJfreyLFEeW2y/1Hb5FLTU2hsT8fvk5wpaNbZkt9Pn2FLcq/eOKCQjjf6WTAWEXdhT+Nf26DJg
byaCMWsGKiY0D1MF4EYhRORPsfsmgz8NZINp3M1lyUPXnj7HpkKMpAf2YjFi8a9cMr3cDAB7ylY/
1MnXfGwQXBZRAVhpN3wx2meCrIm3nNZPebWfmAP8A2kOq9Yo2r+kWoOMHmryOnqt3vXBaR21uwoL
tqt7iuKjtT1fvwoKAWLjG628rmnLGjgOUD7F7CVX9X1KQi/sJScH4RBPXha/NB6FS8eqc7CXRgqe
p97aNf0D0+8m9pCvmAbPjuWi+8mq4knj9+nyhYZYjjtH2h0vp2iGV8vjHsgCsWWEEKz7ZWgPVVZF
g+6GSuyidBdtJDwAGeHXT7h2S05YMS1cWOr4jvaAYFrh07438FgOL76gUQ0h5Rt32VkklMeWkW4p
JBSpDQ8akyrQB1nXqhSESgxf6JkYJNAA8+RiKkCsOGFCz+5Wa/ynxXDkqguiM6QgL6XkHfqjx3hD
DanqeUs32im1ROHeSpqsQZEHlbN4dhPQDyHEyUuUPU29wFLuzcpH04PXI2y8z8e9abxYPQ2SeAjS
tQA/CTibVWlPqQk5Fy/sZAHgcRZXuFgupqc5zn1lfzSyLHD1O63EoL8p1BrQpYwvbm5Fg9EeHJBF
VuAQ820lpcf75xs7QZCxRwbL5gRFl9uNyaxuXJm4gea+7X4mWYd28t85OsvVm/7eL74UJbxyS1Ja
Wt5i1XnH9jEIyJP7NSt29bwGVRbWbuWTOWA//96Gna9PsDBNbA/TulYlT8w65nM9qd5u/gOiLQEu
Al0O8H7whguraju91vUN6EBdxwk6UZs9JclzYh7s/fKsaYrbIbNc1DBg78GoCR4WYTnlpjfMXCEt
S6Z0Rxqwb8SrtkJwX9zYo1OCrBUN+o5Thtf3USFYxNY4HWUWKMZxY3i945DMYUl+LtbeKj6mQIFe
F8b1/92e/lmlaDLdzmhyu4CwOfvlVnfxqvh9matwtosinDwvASTtK+6P1K5vmc+JlfgYDucTpnAm
5YbGAFCPp/psAKEur5cD9hpHX6bytCKLOA+vVTLcN+ld/7PWjgb9qdG9QeNIBwPhRI9gpL++j9JD
o9zbQ+rYRNboUjpH7VXjCItN0cua3CCZQp76cAja+fd1QVIrciZIWOaUa2ZTWEB8dsvvyQzsU86i
HkNI0IL+3wniKz57g/JqXcZtwIryb+kuXTFHIUMTiiJMkz10AGMgbYpCJijbuHqeCTFaJ29og9Us
1Qva2LP+jqWv19ch1UAULTmkHg+QSNPg1unSeJUBjx9T0aqABCoXR3oiZwKENUwAyxSLAQHNDQEF
eBJkga7wP9/aY95d0zMZwlOt6U651BQy6qPtP5t+cQRQ+/jgRc3hd+eXQYyRWX3UBb8YotsgcIOv
dNdGr+ZBU3yJ9MDOPkTQc33Ly5yu+BBq3eTDvT7v9Pbj9QMTWVGhDHi9zmQIKg7qqy7va8joTgb6
l2/b2+J7+pO+9hgVGoFwejcFVuc3T9pH99CGo4KOQBzu+E68oPhj4aYV2SB+jJwd9D7Y/OoIUoKq
CbZb09d8J6h3QMwlfv65iTpM0c3CLsRgtx3Zs+/bZ+NH9YNE5MbAX67vjNTIAILDaQAAYRC5AMaq
oPmoURjr7zS0AHk8kYN942SH/06MsAF2ricGWGnh5JbHCtPz5tcOVDHsQNtfQNX+iwU4W5PwzG5L
524xB5ZbS+IPMUYcIZVLFeUZqdZiGCg47E0LfEqC1pqxV2ruCCFO+oy2Pd/WPvfdtLu+bZJEO/T2
TIqgt6RC23ZuAK3u4GyyMRzjAzVPs/Vtcl5Qem0HNwAtXgHYaqoqCkmNnKe7aFgEwBpUA5d2lNYx
y7QYR5aRcdknGzX91e1ISKquZX7rUhUAWNJ8i8WiBI9o+O29Faye6SbDnDEXsbm5hSPGnk8YhAXu
VIvezQ0GnrZ10MHZtx6LBMWbAigKU6E50ttw9gWCTSQgSUu0EV+gB7P1pStwH9m+PAK84eQqZ1C+
v39WKyiQZ6czIokYJmkDR0n6eyk+ajE4QPLP13VI5uKC6AMDotDNi4hJvA2OBWzfkFcn62uKaUVO
2DtfWLY+WMkHYxgio9V21wVKGvIxkxGvIqDjwPWgs+1ScxbDAk9SmQKA4nXmsZ9p5Q90yKNsmmbQ
iRUV+KHsbYcQP7sZ1zqN0LynHbyhHz/MRUMDUmPSzzzE2qfai78zpxpRLkfG2mpX8DSgr9RnIHaI
pmpEfxEb3WORdiYwSot355LMuwWMNbm5vibZYXHqbpSYwf//jimyTGqtB4S0PGluv0M21m+GLBj0
Iurcv2cywe6ZFvINiEkQ5RqXuzdhkGRhg+31ZOFxMrooYa2v6YozkuZuODKSd/lQMEIKWsGbAuM+
hWFZfo4v6K2v9yhQLvAwwSnbK0yldPP+yBJ5peohN0HDjFuFxDxrj1Z9tMiNbqlSe7IIFRBZ+GSI
59C0LixJNzfbSTiufkuMONjmNQkbd/pmsi0LvHr+nhdjuSNdGZhmBULKaY2u64g0RXv2Ae/W2UwD
+kKAMm9CpHHQ//LJCLwv049k8rU5nP4lowNqIxdDR1Fnfjf3zXBbs050rLfCbMk6WHeWp1qRdEuB
oQYfC9pqUfS71MXMtJu+nTXYqC4Eo9t2O1S70rxL6aP7pcBQhW/Xd1Dm9nLI9v+LE167fCkz4Llh
ElGk/9WVzySe9onRRHaVh8OgcMq4Ooj+L7rc0NMDRhb7HcnBMgxN5zk4LaoFG9tpP8t+uc/dG8vN
PwCl+mWpLcWlky4PbbKotwHbBG/0cjfX2GmnPp2qU1ENYdLe2iPay9ACgupfWiheMpl7YgJwhFYj
0HPob0mssyioGwtjJQUw8HXb7VqtifTaO9YYlPIPJ3YmRlAQDG003SofuRh0CNXpfgLPCZBFoRFv
x2xzB4U86R3jiCXeNAgmbnGCo57G4Pp00CVk1J+X4ZCDwLJj3cFMgFfHRAlW71G8StuvQ28qRMt8
g3PJgm9glClKqHZdnaYk7K0Sc9hCK1n2Q68doXaBNz9e31rZCYLDzEB1GA6R8ZacODtBUmq50Zpo
nSD9I7OzgGV3Wa2iQJap5LkQweWyFx2zKmKoSekc0pr4eV6HMyjni/1YqTB90gXh+TTRq4dOA7Fb
hdhdbY6pBcSvXZnBRFYWbBroLx1LVy1LKsq237ghsAKR/s3ZeuKM0wy1pBOGGZBtDWvdvTEA2Ffc
aa7gohVBGwPvQEQkgELt5Z2u6WpvaxMD5es2vjYu4Zh+1kFBVjTR36sDlB5rgS7AatFLQZgfAPp9
iqaJtTjWINTVb7J/WcqZBEEXhpEN7koBlE77u7qIpi6o4humyt7LrtH5OvjRnal1XugYpkawjsza
aVsRztOTbvrtsxuzyB2nT9d3TXo8Z2vifz+TloIRfnQ4oB2h4BJtGUWj5OgES+OkO9NBQHVdnGRx
0ANiIJ5GGw1A9Jfi7Hy2WG7iTenTxV+342z/AMmlMRxZe18VCgMhWRuS/sBvAruH1LVIwuTVY93M
IzdI7WHtT+gHT+04mFRTNCR3CZUcvP7AV75Zo8s1FWh/SBhQZScd3dCWG7Tj0dJUF1Zihy6ECBuH
4sJiUd4NULBo7IJ1ugPVNmtBuaKw4jJBqLNhCCOn7wMnyeVq6Gptq1fgvqJymCZmpC0vtlb6o/0C
tLFCG2QHBJAtAN8o7gEwLai6YayVlmN2C/d74yLK6yMIHrdJ4feqpAhb5zRWQfoNUipytDC2WveN
9jFXOZsS8Auvk6CpE0PCsHlipWTUWnCldAU7VQaKuvST6yJjNZp49Z365PXmifavGgBnOmrZiem+
Frq5x3gtlDRSckuZqgggy4yASwZ4C5ALcdIF4/IgB7YOzEQDI+pRUbqkvusCRqp1d6ROMDTtwSwD
6oXj9DXxMEm7JL+vX/Q3OhnB7kM8cLnAAaMf2xKMpakN65L0AHSzIts38XGeb1rttks1lPymR7w6
u6RfkZ/pg24Z9cBiz7PeYnrA3WKDVOHW0n7Hzm4s9vN4z4Dpnclxor8ZkhqacZsZ+2q4cVU8PxKK
HNA5cLABOiN1YIqFLesqXRvTrQd03wnLDLUTOzmUGDOHBp80wNgky2+SNdLIFjja5OOrJt2vs/ti
viMLJqNtzh7h6oe5V0W8fK/e7SUm4IIzwLRAFcWt6pmR1hd7QswLkLZm1Em0wEneN2Y7KMrGkpvv
6sjXo5Wd8kYP/vczKclidqnXZACklUcdxMb0O+Ilz3lQlcAl/eVoKEDijMcxnH9bEDSSuDetDmwL
3sd0Pk7pT4d9YyDGqWkelHrYzdvt0icfvO9593uofqfZ9HE0Oh9vn6MXB7SmK0IBiYHghRC0JAM8
hLYu4XtmqIIDKDnn4y+CoRxfx83Yb7nzNDcqMy4TBYZH9MOiZIYJZ4J1neJsi1s+y6DKitBNbwyM
8sR48MBjKtSEXBICGzTs4EjfkVaZW+aaDWD/XwdvP7f3jf11VQGfZFUDMHb+ESI4dyjhamweW8D8
DTcsYy/Qyh+aywIrse6d5Ve/zy1kE9Zp59LhYxr3YRofBjrtEuSDcZxAgmmn4e+BdJi0zrtaUdri
bSvCceaaa3fNBkDg1n0l8S6bj3bzbVG1r0nu5IUU4U4yvbEG9AiiJWDfHBQKyb9QuO8u2sHhw/J5
06AJuLyJFpn6bYgBsR36IxpBq6Pl3Xbu7et1Ey3xW2Dm0P2NIBHduWL+egW9Emr7IKBDHdDdGh9Y
Lj9++gcZeA491JZcIK0Fp9zugPTHvBrkyI1P1naqEnQBq9oJZJrOu0v/X4bw0qx6WcVtBxlI7gIw
aQZ5scNdB/ulF15fjezM+WQpkPXhccD4jstzgaGYGjsFGDSr780M/OOJin1H4h9jHuwfCYJWxR7w
+1UFCet20BcAqrwdWKDQNoDGCMtSLEe6cWjLBl0LmlrRR3O5HLp02LgJMKHsycqi1UQyFTO3r2+Z
TJXBMoDf59luEPxeygCqpzPWGDLIV8f90T4543OboONT4bVK9+1MjJDadBhCT2fkSLsXDWhP347B
Bq9/0p2nXuUlSNJi8BEw+IjjboD5FNStNljibgy4bVb2Hxyz/+gl+n1po/7i5vYnoul79O6jgaVa
FPdVclwXggVvWQMzSJk1sDhGsoS9aSC/3/vgoPVNvVMYINka+axbPoMAUG4xU5yYm5NoE/hNN/iM
G7nx5l/NBwyVIM9U74PSNnbXtUTmEqBq8B+BYtSBXMpYlANcgrhuyYPlDMkup6y4T5ahiqpuzHdd
aQz+WBB0T8SYAUWBOgm8pVuDDERg/jxl025Fwv5TNZeZjQZFi9U7AySROwwdWxQFeVmS7eJzxZsD
8lXqJiBgdSt6Sr3ntM0e8hisu/Ft5vk9ajd5lYTjsvqu9fdBrcdNDxQaoKx34yEKdCYWRoqdshAJ
DmT1J/LD1VFetTWF7Ta4cRaeIT49CC6RCzZWdP9e3t2YsdZpDDgrtAfFcBu5+eAvlhuCLPVA+1ta
3SaYRYeaYNC7bJ+nPnF2rP3JssMQe6He7D3MQFyQPgZJ+Tr4udd8paPq5svinLOvfMfOOax9Usb1
iH6UKpr6b8iY+ev6YaLjTgNJLoDgX1JMkmTdTT/d07F4uK65EsMDTDsmDwJ+BA5vEThmbI3WpgXc
rJIzhz3aMQu0JiDT6icx5iQ75L+UJ2he2cyFts04kyE7ocfIp7N5k3g3zYABqCj+af8kDmg8MKSj
hv8W9J7FBJmWukvhYHNBUepr7rNGe992Zl/D0A/N+DQmveJNesOXv1O6N+IT3p6Pd/1S6RoYM2at
GC5jzaj6TgVaEvPMT+lw7DQbU0IxUxNDPdlzl3eHctZ3WewEbrs9V2t8E5Onajs1lIIUOf8w1Lva
2yXU/Xz9yGV2GHNu+TONIgVma11+oWu3idNlaKMxpgn4DA2N/YYz7BpjjeyNrop2O5kpxtbz7Yer
DQzKpbS0cUajxriEU1HXkYn58Aw4HBs9ZTR5aDEAt++N3xuzD9fXKPEN+ZkDoIzEGa8lXEodBgY2
JiCEQZz0SXOYvy0HZ/t6XYZ0H9G2y/u7gI0XEya13qIfv4X/6eTfh8HmHQ2cqjRTTWiQyUEgAEo4
jhMBWPByLXGVdP9LImvkx8ZbfQwvD9i4sxNVOov/kKi654IEe6kZPWWJDUe0T8dd1SafFvcRE0wm
c9gvXRzRPtlf30GJcwVOK4Cn0KvOAfiCbgDcUk/DG/o3fl4S846Zd/oUNK5zrAwV3Z1UFlhYUREH
0RLIyy53sdbnKRkI2jHczATH+zxGNehKG+9+KLIDJnep+IqlbyySEP8RKKhgFw/lWtnAU2fVr03b
lan5TPQfmNgQ1mOwJI9bboYxrjnYiP9hV22UIDkdBYaYCDELK72pX0a0SJksLH2TBmsaVqpQQgad
9RB9IZmDnjvwlQpnBypmq89NQD07x0sOk8Zh8X27hc42migvudqe2XF5y4o2ubXtdolyd3pMSeJ9
zFrDuiPgRlCYXtmdx+xcno4FpAqNI5cn3DtT6rXlDKx8jx4L79XtHpdE5VlKjxXlOp7Mwn9oeLuU
0g6OPY2UAEFkzvczBhLWixNaU3UkiY3/h72ReWGvmUdrfCyGbXf9bOXbDjYd3n8Bayo2lbKNMmeZ
HQQKSYnJb7Exhe2alZHepAge53YKYPqGwCxYHObj4qLnaWHBYCNwncZGO+kbRgtf/ybpvgPDhhyT
jRy4GFXq1VKXmcVxZGPpF7njb+tLMapYrmX3FyfrEhAO8mF/wv11PdaP9cxJR/s23AD+iPS88fw4
G/N9O1b3ffV4fVkygUhyQY84jSte8suD9myQFU8T+vH63L6r5m9ER+vznbl1Rzsrbq7L4h8vWt5z
WYJSbZ4dLxtvtOpTPhjWiLUoWU1H8ShKdRdzIYFlRPyPqJm/NGfeUG265Zx4uLO51zY7ENbkUZq6
8Q6ccJjkus7LwdLHNaILYZFdbh7xGYu70+pW9v76gmVPDW+JwvwAVJ1wnpdfQututSf0YZ/MrQEP
7wTAYQJi7N2UFEtQ0nTACAPv05wNk8JIyB5TuIEgwEIvrIMo5FIwS9rUzGPs9ERfOyTsPfOuH/PQ
/QfMM/JfHsQgN2G/mwTRGEW/mDEWCMgQnBzXLA6oE7ThsCaqgF66JGTabEANdbBECvZ+nfAI9A1e
NosC3tsNdwXF6N/iFeG/wvrIbjqSpYAi8fFUsPqXm2c2Zjz3vGGh6p7QpO9nmPJlVOs/2BMMbqJg
/oVmINd8KQUt5SCKnVBjreGl3yFceB5o6hw2L4n961oo2zn4iMhlG2+QPOGKG3XqJZaLAmvOzXnr
O/X9Uv60UkW4Ld22MzHC7V43NmWlC4pHVHCN7DWZLd9TVd2lS+FVABR/MGhA7DwC0L8Y3vCLXveY
xk0I2j0Hc+XS6vv1LZOu5Y8cMV5EsY51LsPzl/UdH2SdYvhHUyisg8wcImRHGZdDJC2RpQ6GqSnw
kMAcEgqqpCr8H9Kuq7lxY1n/IlaBJOLrDBKzKFLxBaVdrZBzxq+/H3h8LXIEc+r42H7YLVex0TOd
psPXDoTtPh/T5/VNYvz/V6aw7WfJrErQhJk5VuKourh4wCCh8C+ayPEw+CbDyLKK+K9YFOAkQqfF
/KnWVoXz5z4nvMNiTGlXFHXqYqJsO/dUMstz6goKx2hOX/o3F4zeO+hMmYn5CI09V4DlWHi6imEz
4Mb/GwOjIbiBy5Ux8sju+ED3ueYqDgjVYmguFx/LEPMx6tf9A5u6epQHgW8GREekPcYDvbr6VPYS
N2zREgV11JT3UpoRjPvoXVBxxHg8Ftarj6hjePxq6JRmzaUvZ70zaAAIlBEZRke/+cB8fYpNI97s
pehcY9791yEL+sCBeo/GOfz3ox8hD9HlobRQzrDDiEf/MKglEVz08i/CVVu8/bfHiME1zNxcICuR
PGLkLuxyAI4k6BcoEyy6/OrTbda+u8DKuk/mZ6QASGekKkZ84TluizGes2gxDIsCCaqF5RsQbiMz
5jTi6NDPmwIRhPMYg8AOG5FFFhFSJda0Ah0jLfA9ZEFXhdgsmgwOrgfskUzhQbBlubfvszYRj41w
1UByBCyrguwxo1fSsu3b2EMqHtC1gW9Jy69l6wQEzW10BgicUAxJ56c0HPqt4PzXOg3aSDxCq3G0
mNq+1QI/EpAFilCpgXNdZUvARLcdRkd5OvBT2W7JMHZWTP1KVLPxMZqXJIjNCjl/ef4oq+b9sxwN
6a2u3dJhDK0s5fNkwBD2Vm1jI8zRftvu2mVFu/7cCrw1oT/t4Uhs3HYIgUHswERc83wIglnrIeJK
DlF0mJcVUBA4CHTsS08dweekEf1giallbG9ighOprNVUC5z2vBFo7pJ675nYp2u6FCvFjp31df/8
Lmsxrg7wBzlGzyphEBI5B7mWphi8ITssLY4LWhgY13gWtsbibV8gPVsQulWo8eSbXy2JzVBf89IX
bC3lx5cwp5umKTqA+1l73qmK/q7+CY+a2TnkUck29Omr+ui31MPo4n3+uVQZr6BFddXEGajq7qMZ
k9KWMMW3MDw0wX8RNHYsGpJY3k7hXDNbpPjBLaOHTSQVuaDi3PsnhO3VbCVjaQ722NCuIbLwmj50
OfXfqufqK+9dip0FvqmdB/El2MtYYE2L4Nf9g2BM4Y/vYRTWCxQvLEucQ4xENbEEU7UzmlFOSHx5
rt8TN0ZfS1RtyqYAmUYPB5qshLVSE3f/HJCPxiCnmkiHFjWIxwXtVgOmJ5V334p3i9e9YFpv2kdB
CsshlDZfgtnq+zfBXNIjr77MztD8dRZY4TKWSJDNZyQRq3jCMBHc7hwS2EeKvjcDmDwrl/63oGQ/
KDHS5zttnGY9KA2m3p0D5O3Ch4qGJufYWY/zgw4jbYrYqT7qEd25Lsh7s8owm1r6ZB3qNm8jA/fw
GEFa9mWdSRFYknfhvt7Xu2GvWVlJIounu2zf2w+uGGEqZDnWggJcZfoM9RZFwNKdhnSL1Vwhydep
82yMWGXrOKaoAuUqyeVV4NMCS6TRncBxRGwB6K+PQfVBAhr12Jhw61i1BNmAhQLJzrY7daAo5z/O
PRLuHpSepOaXatPBKFfBpti1Nsen/4PP+KbNxGTyUONRneMgukJXP7p6UzwUIs0LWhnyOT1KZoWu
aKQM75uMabLYA4QwAnUKJF9vWe5CedkAkLo9hyE2lh6V6hR8xu7SWgLTvsEOEkC3/l6ikUrKVrwh
CiY8/M9pX5FmOFazxC/EfnRb2n5WUzUgXa9r0qbPsKWLw+c0LXmEGkf2CJH9LZuSC/CzrsHNVma9
HrApkuSrWP+8f5g8IozbFzWnwlpCMLRYO5a2icjb/DnmMDKtmxgN/H9OGGcf1mkqD6P1XbRn+LYO
bYMHsbeqeN33WyV9Ul2Oex2V/Ye5vyLIWNJBK7xlWoOr3Mg+l+s55aHNc1kSby+nGrRFgd2d7Vki
ev6IWBM2tDM6K+ToN4sO9JfEfZ8dY0KdbFmijAlCqiVhXN/AlEud0LcFWQcY335piWqo9L5MsIPT
f9FEIwjWJ2G+RmXuK8asDRL6oNlSpabOF2bFvbfQeIg+kmwT65Fxuk9wVNif1/VNj7mu3hNCp/FA
r5I+US5/yt6xSbZ50qqcQ+gfTMc3JebaPAyvhknjdefXXy4K0fRB1N8iu7VLm7eViccTc29a4gee
GmgI8KQXP0WnoENLTgfyPwjhNzeszxPEVKzGgEH4Cp+8iiRE0OuNq884RmLajyNJ8v8CwVjcOCgW
1dDj2PyvVxhZc4XFPr2+IJt/ZSnQOoPVh6PgsSgIvSAAJsBJR9eKbib7oNCX+BwQ+768TTvNKzIM
P83SFatABZlaAsIwlSJzRlJLPr+En5URv5YzIm8BN0Qaa7b+wkhlvuFtXpyMe6++gHEkzVAs3ELC
FwR4/tCOlEDmUMmHyzvQ0X7/UK0rOsybPwjcrFLzbDxQjwam84Dc4+otOrY2r9WGwxHrruZqGCyd
EpRSw9179NGxwxXAxTm2iUeF8VdDGgVBXYDK8uSdZRrouS6Yw9fXfQGZtoDfx8ZaQIyFBtkQgozz
Z3lICZqK/2iGqjvm7BgZ2W7Ng2+eNkxXBBkTmMZZ6coxCDamQg7prrJda7ne90Rbbear+9zxzpAx
gkIotPPaBS3NBmoNhE8ytuIrb2kSjwpjACUfEFjKqMqL3awmGnGJcFJ2Kkk5Ij7+DivhGFvD8heg
G4wZkltP3M6rcin2YX+uhGYJ3E2n0BvfT60mazVOWDH5akfFH+M5qIcDM2zk+SqXm0hDEwlYvXFW
iLtpHrIDwN4DXSSKNTdShzhENj2yUbHw+f1fPXCuaLPT3liqKIpiBNpmdPAOjvfQGPWLoOmq4aTG
fQGZFP9rWoyWSXLvl1oGWnW6EYf3yCGRr/f1KjJURw+FBxldreGq1BfQPtH6H4kz0UfloDIN1GwY
ki9nt9FlwKa7eJKP8RU6gwztyKE3FSxeM8uoXi8EUSPGoFfoyJK/+saMCivpmGwiB/moN5d+pQ7l
gbFNxnXjqAnmTYDXiTfUrSjl6thKEI0u6HFn+tiBSR9l4jd0oZ9OX7wVPpORwjU1JlLwsVIeaUNQ
w26kfRbS0nKR0FgPPS8kGQ/rhzZescV41iJ1g1CWk+6sLwe9MBZkQWz7yzHkPe8ZznayXqLUa54Y
xc8EoIP6JXh6TbYKCffixzLWVdIYPAHh8cRofSj7HqwMCG1MjzYvysZfVe+27lD0sNP7wjhlNK94
YkF2sXMe+yp6kHKf3ZyU25muc8+NR4NR7r70Ij9qQeO5pa+bcP++1E1P958kI84IPSEZ9nyfqUvu
+I5QiIxGD64qR3UDc7I5lDQ0fv3KyWpnvi894yzqQW/UW8DRnVzdpt2O2glSa6tP3t5unsKJjJo7
aAJfOvPxFneZGbrUXaHfnNq2a37aDQ80cDJivr5IxscWebEs6gEs9/RVIdFB1mUy4vopOq81jned
jCGRnKgS8hyUQqL7e1F3Vyr5XHI8Hzuf+h9lU2RgII5VK5FFblHbLIryYg69Fj+qQ7Qw6rfmF0bR
t3iAPi6JbNj6qTycaLtB8gmQdC3BufLSiZOu/uojGONSdcU8Be47JFffFVvvYW6a9UdOmtXjC5Jt
Lq/DbzIok6/oMRYmTJuiVALQy/TnV3S+0fz3ntIjj6/xZ36oB8YbUYjWgP3Gnm3c9+UyiyWcLQIL
o115hPJK6tPSf0WDObosDPw+xVT8WY8/YsVobM2Q9e38aV2TzS5FTobTCT+ZcUeb7d9MMWenVVrR
CT4ICu/vClmsQ9d0yePj40BQVV3H1mF19vQckErr/PRlH9NfR9sz6BM1uq/GcOmTTU9H2D6eII98
3jtrxpZHoYrGglyE0wAi76Zf3bd00z7pm+uLH74KECMvlZQ4w89jANe1xNN6bR+PR07EO6nxV0QY
Ax43yhzrDkFEj3Mq6sCwo5DK+5yM9ok9J0UATD+AoAHZwka6QjHH7Ik8QPS9x2U417NwwXF1U2EX
NmajAxyTbojdmZDETcNMDLq4PydtYGK3F5VyLBKR0RzN83gsNOnFeClY6D5CaGBBLFtvB8JbXcoo
8p13v5ay5ROlIvGfRzRGmJohPlgWNU7Cy1fxHv6mhRUYX1iqiI3sxifn3i4j4T8O9eo7mIurK6+p
8wY14ld9l5KcHMI1CmwiwafMBEosWpATVjvh369o15KuMTaca53/PHUZw6tYtYfZeMSerBdssSO8
EZ2qPWOHFLp6180W6HkByTb+tjI0hNfoKLYxh8W57J8ie0uWcYeOXDRDK4GsRBxcgLraYtTI4LnC
yw6z2wMGGWgGjDaS9BI7IzEHlsDSqfv2LFtYx+ms3cTQSHIadJQDNKL9CrChSxdptk00XQaW54f7
O3FJURIx3zXPAW9x0oQ5uP0extrMqqHCeogAT5lQkxo9VXJtNa+l9isTMhGQ+XOlS0kxz/Oz1jcq
oGqXik+Etl74xBFTDJK0YpzwTCC7cAnqMH6VjHZ6qPa4Cg66f2WkYiVYOEA2QC6epGSmAam3wMTs
fnEo9f1XQp+a3SnYpS/3DcpPJ3dLlAm/hCUwLBxljhqAlT+VpnM4IRSy79OYkrLL2mys1BmVnqmY
aAu1nWFEZpSy3ggNT5csrLkjPDGbCO7k/6zn/osOo8dRXPllnoFOTSvTfx7M4mW+j1cZqSgvMST+
jHluaTGXNQ97JdBS0GrXyfaMtdCHHB0Tig4M0eXqFeZjvXGJBHzlGrtnK11eL2K9N9LHleV6evAx
GKI5UMPfakbg6Mqx3fYEzdc6NuPudG6O4qfXuP1Y5pLrLhSjHvINyYpWubE7q7piLFYyWWeWQznm
dEqirm+bsSmFMEgR+obH236Fhu8+EsplaDxd1qBc02CCayeoB20m4vTHewbYKEryla3Q2W62zuh/
n9u8PT3GI+ZKn3ttezm9lByqjWMagIbjBNFTDuCaIyYQdHI5RasiiOS7uYXOAl4Xw7QOooEIo0Do
o2MbvSK3rVrgFI0NHQf3j/HxVW6e/42Wf1Ngjqkuu1kfdqCgQMsDPbNVEuuuzjWTo7D+vPtvOsxJ
9bWsFLOxVUYyD68RfU2Jqb41z7HJDc5He3GPEhMru44nFV104ejgW4Ee04TgGdza3EfwtIJ+88Q4
pFIQgqWGVebn0gjOOUEw3hLxJBO03ASWq+cbHtrEROZpFOq/KbJpyz6PMynQcIrP5TGnfwa6jw+u
zgkvJh3tNRXGIgeeGDaajEqYRAbzl6cLb852TtE2pughx5FxOWIssi8nnuCMtxWT2jBRkf3cz/Ta
/ncnNy5DQrg24jYyxlQWZm4pLS5tJu/uEf45I+i4RvqV8LrCJl6HuKQrUowpbZNOycP5hRSyFWZK
vRfMc5mzvbuiiRWXNOd46mkXekWRMaylDPz2LEFFMVh1+q9w160HtNm55pEX/E/aoytCjLVQnDIp
xRDZ3dx4BUIICXUgea3uW6TREvzQ3ysarKWYNYUfaGGHevlrBG2K1pzj4jHBGAgpRVO/kyGruolW
g92QcIXKEA+Y7zLZe48NxjjMl4NUz2ocVfJamD199067kqJhDtEGumrWAp2vsHNRT0mGHrnFp/im
UJmIpmoab3KNP5R6/xCu1tKq5fVzjPzd+TL2WV3PZS/Nc0jLTlwPeFiPiz54Sy0vT9p7RBgbonVV
XcUiiDw3Cdm9OzRCzCJhb8JOfXBEvaMC8Yz9+pFohm8JZz35E1lcpefc9MXQXcXmheI7UahdDJlG
hN0OdTNM6Nlv8Wr/RFNgdMqPvMh8guS4cQBjtSPy3E/cx6grsU6hbs+vg4kEd2WXenriRB1TFmas
meEfrLgeEbBww1d8KQA18p2xjQV7nUykE8xmA19AZ1ZkeOTLoZ/3NZKF2hrfOMB+AzE02mOX3I9Z
7zARZ30CWd6UMo3x5NyZKboqEZC6ALww5zTWE0t9jCsiPN4nfcGdZeTohjTD6myR+FIiwpjmXxhS
Rrqr2wILZvyCV2+X6e9osCWzfU7wB09XaGsuHsRTRz/CU7cXN5Sm27W2GiXPNSNLeeBETxM1zNuT
YdzKQmoKgJrjZNDnTed4OgAjcC8ZbUBq86Tujb2zl1a8kvNEx8VIFSAsGBvEQOSl4nh1/4lUYsuD
Dwu2BEVsLUG9xoywgRTtYApFAXV9wr7J9UwHZiBebDxpmAh7bqgz3kaK8dAuHOTIBWth7RbG3EYU
b3TrjCjviZW+pDxxH++YlQEZ43FYmIwuPfTu34p76GRN7YhgVyIFVu7UFt4NRFrP1qOP470bFqMP
+0ENcCojNjccucQY7iKquyZUUNrAk0vZmObSXKwVEhyKjU+D/czKDMM+op2cGPStJ9gvQu6L/KR2
j3guf30Ayy6CytSrxtpKhbfnHJFDbGGb7S5tyR5QtUBdIaj//YuYDxN7aJdGMgu7FNmJ6W6QYy9b
qkiDLtaYIjZNJPb2D6hqur/vszdR/JBvKDEaXWKkJvCXDkosdodekAgucDBzbGpausSn7jlB+/RA
H3zDmL0H1NUXLolJQG3lPH/g1uZH0WEv+5ptRn+lXugTsSn6s+Z03ToBwtW7GOYiyfLG2xSB4lNH
jTG8IcSFJWaZaDstWt45J8L7CCZgxAS737g5zn55CrRVhJH/hmDVV2PWkh5JpvOmYAsdqSOaoZtU
Q3u5CSAkAUatWd3/kklDf30cjGrXi6US1bWCykmuz7ZiR9OlpaS2GFJZF7r1LvBo3+8Vd+VXm4gu
LIH2v5SlzvmKiQjwRkKYKLOoFoAgmGsIUCCJuqxjqGDrYNNWQ+UNIogjr7wy5bOvuWYiziQuxEAF
NAMULkVE9PLWWD3hMTURdd0wxUSdCfK1eBWAqeWCAElnMc8AHGb4q1KhWJIZxyERh4e59lJrn0Fj
yv6jX50FQc+rYyzVnO0KE7nzWx1kbFyIUXQpSkZtH1Kyi8lQ03d/H6x2ySpYFZ+uoRiZovsrxar1
hLxhkbFuqDHVefmNie5/fAh2nACUA+Cv0o8JQacSHMl3+/Nz9/qu7t5RO9c+ImuvE0TDY0Ts67wk
4FTG9oYmo/OZEyiNEICmcJRgWOannW+LBvbgPHh6Zbe4HkxLOZSXLpgKiW/oMmo+a/u/xFoB8KpS
2jPNVk5K8g6MVBHQ9IWJzskGTZJmHNI82qiJuVRJsXhaztezgCzjFwwQeaWptUQYNkpWkrzaVeEq
K6h7uq+Bkwo4wpRghE0bYXJvHW4pyKis5H5/XpoinVFtvedlaXgUGG0YsrKZda3Xn2M70DUa7an2
eZ+HKTeO4tTfPDAiPgcYhiYUIw9k+Yt2Fk+MJo3G37+PrqPbM3ICIV1UPTjQBxxSdqjIG3V+3efh
Esgx7gmwEGPpELAfwHxk7HGUozaDh0B/LtcLSzQkUHoEdDH9I6M9rjlyQ4+Ja7mhx1jeQawkcTED
Pe00ZuORHS/RFSqvXKs1NQsQ06aAdojzfS4nLCNguLC5CS0eeGqwQzfhHLjvRY9CXr04JjMMGWl7
sZiTurITF/n1jLPwaOLibsgxopeXbqpVAcgtoYYzVSFicqxVlQbzlGjxi6PVNPOf77M4lVK7IcpI
ozvPZQ8tHz2aH9Ln2qp3MZ6Gv8vt8slHz+F9YqMdYYXm6jwvNvfqddDPqliLQhRoPbc4h6mnF71n
/28kmNe9WPcL7IQEibjG7pPiVxCt/gUB7IXE6B5kH7Jxq12akpZuPcqEGiIQVVKsr9HvUxhV58cp
XVFgvIA68xXfd/r+7KJZ3dNbjuryfn68pKtLiJZqveyWYMAHKuwi1DU4Wl/hKeyUvs6vmGDsQzmr
M1cZ70GKgINTJ2ThYBwo0agGKJSSEzVMjBkDSemKGmMdonmk+EM878+bze5SckfO+xz9PqeUrMjv
bWNswy15w0gnTYz1qdglNNl9ImdM/rebY7yTM1t0aeDjM4ShIeXyd4vF01XOewdOatEVs4yZKCMJ
I9WR0J/RLY2KoNuanbzgCMllXdw9IWTMQqD5WLGHNwja6HZm++hjpaJLtH1HgtPj47LEe2ibkDU5
+QmJD6cv9fFro50/N711/0SnsvBXN/sDx1SZVWHTxZBW4eg9dKv4sTnM7fjTRZKch5k6ea5YdTD2
vgFR8nIkV4oh+nEtLBa4PadIiLr89GpuoDXpUK5IMKotBaovxz1IIKRCUX53GFbnxDx3G+T+LMvY
tnqGTtoKT/iTtvr65Nj6Sc2/os5ovgd4EilQcKda8SrlL0lixCXnviYZxOkhAYiOH6xTvDUuXR9I
nd/4wxlbTH4vAl+vtY66XflZ50JlzEPsg3Cw+v2+kEzyhV3XMnIT8gjAdUtUzNHoNfjhcC7ynRPu
i+phDnDd/40Gw1idVnM/LaPhHKi/0roh2mI9c3n7m3mMMEonapETCVoA01U0dLlcNdncyBH+32dl
MnbDOguAuQDrD8hei9vzGpRsqOdDOlyqaBvVmpE5mVHHTMjMSnWgHHIITiWuxlW3F3w4vKRY3FQk
JnpF7bIBEe+uQRoH60q3xXnx/OuQHk2S61ulIG/FY/xQkH51Sqh9vM/xVGbn5gMY/yBKXZXHUTmc
N6+dT1xEcg+9sfuVmWZMH32a60atZzlNPoz1Qi9QofIPKMrycjqXovgPo3p1DoygluLgykvAWZ6f
n3fZ9r0kv/qUusSaUQtDfe7DfoFRtFD30FYb4FnAUf9J3byizoiwOsxm2ClTDOcmO4ruqcWeJCF7
cqTMWDQIap25wTn18VTvscuIcydoTi9UYHeD1o3eeD9o5q9y15HVH59aRoAcdEHT0+k40488T7yc
VKVvZllEMakO63ihjbQ3r6r1Hny+i08D4qkVsYzGaPW39cdp3dpfa4HQt8YwngLCK4ZM+pMLQDSW
NgLwkTG3ldi6XtwnOO/Fn3T2WIjn++fL+/3xCK78leu34ixroMZB/B6qTzIPbHDq9xcC8KbHJTCA
TGNC6SJYlPOukoezIqevS6941dLuX1huYFiNyHJo5gNq4y0LbdgMQ+4Jw9nJfaL1q1p6Tnv9/jFN
ZVVw/t9ERj6vzmkQtTIIpAFaJ5kyFSIMYhan80u80N2HymhNdGPWMVHOHLKjFWWlfwTERllf1IDD
xCi7oATxIq3h69ugmwW01dD/TV1Xq1Igqoq5Q4a49B0aL2GMN3KvaTs/mCsRqTp0bpLazyIzj1Is
eb7/XYuJ7wJQJbZlj0u5MOLNfJcvt0WCFoo5rP9sQT20cJn5Lt6dB1QSZk8ouQZkra0BhbK27dp+
tu+Tn3pvogkYy+6ApYs/sPBlS9WPYzcY5mf9dSdSf41VCsb668ixdVONB9dk2JVCuRoWqjSAy9yI
CXp64nesRH7jd9qMNoy55Rs6jJI4UuT1cQs6Mxvx3O7wqwOkEB0sA8aNnI42z4dMOW+0iqCNY3Ro
2HTAqMzSdfO+yaX5GW2jKfEOKwvGdCuYxpqjmz/dhQLpwAwk+sKxK01g1EbFPovcrzFwqZsl6d+2
dOCFOxPB/S0JxoI5ap90bREhuF8PG2Js1/tTzxH3CUG4pcG4fjf3hxng1DE3ispwTldk2+sG56gm
hPqWCKNTCx/hhQdk7vNmRsS3PVoIqI4WF55X4x4Y48JnApoUEYUiKb1bYk4leeRN5vMunXHZTl+l
WV2Ml14e+9eT/MgxxpzfvzB4ZYs17GwbhhS/X+IpmRBaWSeOfRnl/1Yhb67iIg9XFPxlg46ABhQk
Mk7C+9SzbfuTdxM8PkYje0XFzYY4byRcRPihfQC1jDf7MVFqvWVjZPOKgBdgTceArmC8vyU7tXBU
a0hVT448dJ+JZvpbSoyeS0GKfLQISsNh91rT19d3j9qHlP467MwMwzwdpi0PiNI4MTlPZ9gMspC5
RSmNyj9/fX9oCNkaRkCeOJr50zyPzGEKAoCv41I9RmGSQK58p0gxEoJmDBhmPDDI8HZf5CbA1m6J
MEozaPliVs6Ti6V8ejwAaKuzHx/dXV3pj9tjOOhaRly0riKry6HMYU9kUv1eM87BL0DZ29aP6HnZ
ljnxTN+qbBVHOn/ckhcjXWE89wl9psrblztg1kqlS64+TJTLbs7g0i1zJa/ZDDhOhYCDflafnnfw
GOaKPCh0Wxgvxp7yhPYfDOHf98qOmpZqqbleAnJ5juoGSnGbo/6vTNU3CUYDO1HGZNuYGNdzEqb0
BbB4AW+t7ERZ+/bYGOXTKiwDbrGU9LzTTdP8s3iwHrbGOOYV0OeY063CvSPG3XaKpyh9hkNDTm8w
D+Ycl2QVdmJvUbPJ0AHKxxj6+Qy75Y/xvo0QFW2GGsp52NQm1c735f8frOT3HTF+V2oSrIiNS3D0
Gu53mDo+ozRLPDvb69w+lJ+v2VtWGFMSorcuWKQ4PX3XAQ0iMDH0QIlx8tFhpuk8BzBRCL8lxxiV
NBBLRxAhGZtNTPQdrmu1emio9aeyHxFdrjFgrGHAg+fY/iFe+vtI2eGaXigxizQDm7FLpfc1RFFF
o1hpc4Rx2oF+k2Hi5hQ7VyWMaSMTmhJhJR90u+U1NizG3/gZCnzTYJx0H/d+oXmjvOuvZknRzYpc
i6wTw6CnzMLEJu/RwWOKMRlS77Vhn+f9WX6S8Mo0VzH9I+oWhuDeMPLKO0LuVTHGYynPKyWVICJJ
CmAyd1e+rjFdfzxyrmqilfBGFNntBnNvmbnuSAdiCJuBOgA6Yy2DGra2wrJkXp6K508lxmgESj5o
QpTBl8Ro0L34kvMf8hv5cbypqO3q+ifHjvzsc7rlkLEjmieKvuyCYkh2ersrTfiUg84hwnHW7Ias
wEEqts4gHa86etjOZIWcP0Z6MTu8UQ2eHk/kXG9ZYuxHGZaLdq6CpQ3IvYOeZz6SP45pGQn6A6HX
X8fPT4GzlmvS3C8WKhaUCdiZc3m8XkUBGKIqEd9DUpSapK+AUr1/hNMaffX7jAfL2j5xsJ91bJ14
xgTD+/thhYSeSNAMpOIobZun0aPG/jAhVwQZUeyAGjBH4h8qhvIXUMrGhz01VaN5u8/ZqKr36DAC
GElYy9PUODjJFvX25f6PT2TAIAtXXDCuK5OLWMGizPHYAOCJUejtfL2ka1t7aAk3FJw0glfEGMGr
lb6UsbgJ5esIaQMUCXmJiWl79E2BbSNwa3eWKgHYyZBDOsCs/xnNEZIHgBTh2b5Jy3BFi/FTzbJH
E6SDi9HM4JDZqHZ65PjJCy44enPJ2V3pTRX9//UvTwBst+5f/0T14+b6L/b26tfdUmjqaAyWnzf/
6Wh9D23znFsrC4n47UBb3djvYz02bbzyeKxN5BtvqTNeSlH7qlpoOMENmpaHVTTHFHqB4XezorT8
BbhE+9M+PQkb7kjQqDN3dIodUYyjAlvLx8dRUNPIeatIgQWYC9NbcoweR+AvlvjqeLVkloQucJbP
ykFdSciacmRwOm6/kkHGOBTzYRZW6XiCOmoZiHIPeFtVKGS0Ol33Nq9uwTMXF3m6YqhogE4NiOox
ZaZgnMH8j5HVDYmu9X+VBbjijbEWkpaISqKO8BCYElDo3Hqj6+Ox4pjX6ffiNxl2PLHApoQsHI/Q
74gAUWiBWIgZ+IXCeZFPYMncSDuLr99q+V9Ct9EFQ7Kd9SF/fWreMcbE9fCT4e0VT0x42/nzdB7n
o1jE5Dkn1daUtogqFKSDAfBkhK9r7rN7/Mk7KsUmn3tA4QI+FLeFrBTRS9JtipOG7Yrjcun7Rmv6
ZXzFHWM2ynxRx1IArcLrZ3z8/AGaGYIXg9pfmyMPUWA6CXZFjQksBDUYFpIDxnTUCnZmbKB1aPVY
6tbb2lj35GTjebL5vM/idJyLrBTASkQVO+0Z37JoOrnK5ni9LoGbeMhO5xXeJ4sVMXB9NsaCv77a
S8aPQ3ba2XyTZeQm85azTF1cyL6+HrCMGFsIDAT1VNqPQT39Qh9vhj5zwUZZhldUnKhfjAryTZ15
I/lo4o8WRYWyGK22wfl9tyIdBf3zfs9D5/qHcPGbFiNDAbZXudIAWpvnTaWPnWE+MR+tCqUG2E4D
gff9o/0Hof0myIhR7oq5UIyP5/HFCbMJGFZZt5D/Osp7Di2u9DCh6TLWSiyQGb26YL1ipm83BsOO
+WIZ+w8D0bCh2xzuxl/8qf3f3DF+qFGbIOjG6BuenMQQGbRuWB+FxUX5/4eY4ZsSE7DmsYDVczOY
tufqt0KW0I6VldgDIv0X7AkZqGgCNorD3j+42W+ijCtSvPKvZGppVPrGQ4eKuiUWZl1rSj+l1dHV
P595HWEcdUCdHWd+5WuryhMbbYxlC11/FehOsQ/ooy71zqo5/P2DW/9//hR2t+rCU+I4Ht8y79rB
0VdERM6dXl7UvEaz5XhU/ywpisCYmMpvAXXgjY9P3dQPY4j+GFumv3lHkhMZGPC33Rr2nNKTrQNn
zfb1Y/TES6FNZwf/NjUKO1kPk67EhTI6SOi+efYJ8jFkWCN/wD3baV/8fbaMpWlmymypFKPAApkA
g5aJjQe2uud4DJlHhrEv6tJdtkULMmpINA/TZ689Xf6OSaVHPv42jr5iYK0kq0TFZ6x+W9b2bb3G
u+hkGGTlmY7++/cLBlhe0Q+rHdMt/XTwaF6vDTyfsYOe81yfTlBdXQBjomayUwbOmN3WAauXrTDl
PEPYcOSYpekn2vfZM2bJxxRm54xJhxQjt3T2Lpj0aPNAvUaLc0+iGYukzJNUdccn9LDKdYeMWKf3
2ZhO2FwdFmN+GndRLcoObIQEycPjK3pVRuy8R0yZkQqqujeo/wBoydNxw0WpnU5z/H2EbFk2yCRH
E8YX4g5US6oZwm+6ditOTMcx69jQfWvsQrUMA2xhhJYgk4gYC9Gq1ZAtErIFPQEUglfC4Zh0rIa9
JZj2HV6+AVJum/d8HMVGgPX4IAPBaUG+1titcAqs+7fIE/nL++DKntdZh3amSy1QXjstmR9hB6QW
7w39fyTEWJzKE7K+Gp/VqeW8wd1ju4F94grG/VhRYYu0gdCF6rKDYDxvMmCgaHvhzT9F9HiJDe9z
dHmP31GxC6bd1dE1s4XrS7NROp53uzlcPhbrECukiY3a8InayzeFJyAcP3VxmVckQ0lt51qCQ9x4
aOmlpe6ejzzzdD9qwpKXWxl0gWRfhTHY2um+jdTHIX79yl+wXANPCi787WUpzr1DZKyIVy3bZJ5A
4jtTf99gbnJ3OK8e/d2fc3R4RG9SvyR//hBCS7SYA0lM225O4am3bd7JckJhhU3SBSVep8moeoW+
eX0/mOcH7OyB0z8dlVVEOcEwT+0uL4Gri+yX/hDlI9sz28w84thLg47YtJzL5HgBNk8n+QH2SY9V
bkDhNvr/kXZdy40jyfaLEAFvXguGoJUoylB6QbSkFghDOMJ//T3Fu3cEVWNYN3p3YmMeJkLJLGSd
SntS3ZoFGVNH5N1tnhgmRoqb4D8FF8/TfBTSLfuB2L9WqOHj7vFcUM4duIbGk6Mbw/8DkvUWle7g
HoRxty82z/FkE3FtjSzPRcctGxYOEkp3y9ir1x9AfTrowOv15iAWm43r00IbzR6WEK1+Y1T8k6ML
79MwzoZWnJWwpDV0B+3b9DlB+/jCpV8GlbdnjjD6x25cZjYRd+rTDq8ldAETwdsj8qbBZnMtc6zP
77x00r9krv7xAVgq2KGwIqWgtt2cHVEjme7Hmp/2m9Q6KCVsvVQXWf0wYOCNt2qcc6Zsci5rE0ls
Jai57r7k12r3xbm1M/PN05zDH0svmyZK44y6zedfW3SfJ/Zi6W3VhQdTfAgXKD+TnYtBpo58ocGK
Y/1c4YwPUgjofa4u0C53jyhXPL55zlrdSqXT2WPhBs3evLOHF2fvfx3SbZwDttb/JTqyabu6ifXR
RKcErf+AlBleMto9UvzD0fVf0qz/2NB1Tm+CJVWmSP1FpV8y+oU2MsOWj+ha40jhmQsTBCGqi3Ms
sEXvT24Xvk7yx4HXM87BRIUJXIaTYUZigrYVROXRylj4PJTixf3scjsps2ItvEDCcXveifYbKZCT
AiH4QlhyQIQDiGwLXKOodaNTIpHOxuaLTUiSxcPiflc9oHLPEUX99xt4dU0LTD5/mDRJ1+E5eXSc
TicjesjJL2QyTxwnm2MAKpMzSYWyqaMRGiGYzEFri2BF5dR0ONk1kCj/9NoUQSzMdECStLNBbOPc
YWNrSH4jniaYIt3F1zaEC9ay8Uji50MWBRvZLA1DdObVcCZnKIdSYIQUhi3/2UvcR935jUSNi6o9
zZbwe4pn3dOJPOY2Bb1wusQZvplG1r1vPSXvt41iPuibCGDuUo3RiBQT5rB0TAF5b+8I+lB1TAl5
3aFWtl//nRVOBDJPdKYYidkE9ATJcrkIPHRNkcAdHm7rNXutJlKokU6+k1mcsz6PqFs/OuCJ40H2
bFJj8udZPz5M05NV0quk76NFSq4lAQ6Q8myN9dGxUeI/wcJxDZYu2hz/G+H4xq5s/4DMEE+n2SzD
t06sk96NinnqaHb8tHnHpzGwB3qtg8vFcqTXC68SNwvhE2HMs6uJVibL/yvM2aae+OE7PH1m4W4i
gnHTUz2xrOia5VRt6eEFWX4EqDz3/Br2/gGqEynqT0Nr0vZyjhScWuq8YZ3P7x70VwT0PGjhCQv3
tlFzhTFoUIbdMCgmhDnHY7U5k3Vnq+gM9dRX0bwrl/6l8TgS6c+/pR4LD2Umg0YPEhMw5ecLguww
QcHE15Y8a+d9LgYXsO8LrjRt6EURHYM6aIlaaCg5b1AsQVhqLTsMvj7f1o5nhAxICGgeyfKa3mK1
IkKC2RNuyYl3fgxQKJFVtBY1wmwZbfu1ZffoH/6izl2M/3NMfj5H822MrKvejL1eWhakPW+R18cR
gkPWeQABFv5B5YkyLGCtQENElKRvH+V8iXYimnmREzkR4sGCoVSgKaVEpQbypJ1tHYq7kAz3H53X
rsaVsg0TuNC+f1v6/LTCRDoLJ0mZt2far7p+O/++eBosdG+6zzzajPlExkQOgynqOIRyPuKAFRKA
0n537rB8Z+UfIl4ydj5BM5HE4Eok11YXq9Q2t7Q9EEzyCe7CCnU1n8f7Mt+xNZHFwIp6Vs6aeIIP
UDnHxkWZCw9zTbCKAmNyKAFxvhXn1v3hvechFsBS6HfQ+vgewnFbPqAQgtYBbJzn4jPnpWY9eU3X
AqEeIK2xtyUJXWmBBTecezdfypocIAMkBhRqSpo5b1bpBmsPvpS1diYhFvbtsEPni+tD8ZRiUKVv
AlGMDMi7Tk+njvUm3N/+Sjy/kPXix0ShSkGEd3d2keRqyQdafE2yQ6p37yuPt8VxbIL158Ejm5lK
QBXapo60y4j+wM2gcFxCdiilibpBrumhocuOPPymowguupXdfcV5NHmCGJDIdetiGAUEbbHBdhlx
2HR4f50BhiJWZMWkCeu1Dj7Ty/L2h+Ah6XUTxsRxTmWryC4y/nxjdyunpwvPP8ZVubTXPBedXoo/
XQsdkZRq0QXXDGZHGjqkyhgxnPm7cezcwS4H3sbF2Qyd8i2C+RKBoMu5mUGEJ63l+5TIXHjhKcF8
jcuIed9zAK8FLc/bbfMWOwoIG14Gki2wiQ3dUMgXcb7QvKP0rRSD1qaZdJUyQKT8lmKN8ObefV3Z
nAd1PvZQsRQKbLIgzmXnTKTRPElt0VC/70wGewt/DP0yNcH8E+YA8Qxx/IdZAJjIY9wHqVPONR11
fBw/UgzuKCvgJufceCIYe1OqNipbq6WfCnwCaCO7w6zEEtlG5NvwsCa8asS8N4b9PoqlWCBbZrnI
tMug5iOlB23sM4kuZPQpnQj1yt5Ojhmtg4/VATMakZdtlXi95zWwzZrmRDxj/IMeZG1zgvi7cA8X
5SvkPOTzSZiJAMb2hZNutlJAmUnJabM92Xde7DRPS/IgfqITsF8cMHyVPvFSMPNZzIlYxv5x2EY4
jHr/2DsjOT9FC/TZXmp4tRz9Zu1lIkf/GdllVi+IZxO7856fDXw10xnuyheOTc4+5BMZTNBDWwxr
o4QuaycAYxHaX1D21l4/OWLol/gDaidiqKlMQB37WauTSvcOlg8RlrU8XHsYUbI6DDyF6CW6JYke
6kQSylVdapyhUNyCk6y+2MRLfoeLUFvyQqtrqejfRclsb5asmadSH2F+azSF6r8TGXzXarSoQmTP
8xPB5hbK8n3yxN2nszdizGavNY6JzDt+/xyszDZtZVF9uQwSDtZx0oIQNPhlJHs4HLjrdjhWL7M9
WwW4WBIrwLrBddGuUTk7Azt8Y7nnWMqsdzFRiAGNLk47IQEr2GOcemEWkkubkhg0vu1SFYkkrSJH
0ddBfXwSxvta8TpzyfkBt031T14LpT6NWUy/6la0i9dLtEvBPzIYyBEGrlHw4tb56udEYQZNRhQM
K8nCuarR0hQzIiV2s5A/qudGsUWVRCXpFyv5s1+PrnY66rw4b9ZDmYhnQMbqjEDvVBAqn7+ihET3
q5D3lM9HkhMRDMaE2BNtXGLYKOaKQfOUrPGUEyyxMVa/FPfgcIeyeCoxYJNoWSgaKf2CTvcLO4Zp
erxzercivs0BNpkni4GbNsTSHDOCrGeH7nnIXex+cfLd9q0ZbfNA8uVmU7iNp99pFcgLEoeXeODI
ZzuzokoHyfYF1pM59fvOxTN0+zrwFGR7sppzWXRWQh+h4zFYLSMX+O3JSxTuaIrDyf21v9I933a4
qQ5qeTfglW3O6kF2HeX0Yjjb4nPZk8fmd0i8wg9UG9TavvZ4W9P5wOPbTNnWLDOJ0WHUX+XlpHNP
2IuRbHQvQ5qMI+n2wy6zNZwi0rC3lWIc9csGGytoN4X/kRLacbv7lWMBtsPxbufzRhPlGJTJcz0v
1AjXPHef1a96VaRkxZ3luu3wydfs8eTtTa3o0qgjHD5MwAsfqt2vzi32Qt8+Pc4DccXTiZC+Ncci
prfbe/i6/ZfnWxwmh8QAR9F0aVnQdQaV0xjOENnJg6EuqsBtS1I8W1s0RTV+zuPB4xoegyFmKeRZ
W+PYTic4eWQBuELvFxJ7vKEZzo1i6zmNUvV9Qr9P8is+jL/828fHgSK2fKNkeqSIAz7MNlh4hnfm
QC3HuNjeKtNIykilp4S+vwSF/VeQst1WgGNZ13BjYlnaIEhhkUOBYInpj8vq9l/nRGMgQP3pmUpt
0w5GR2/HcdutaDd2vcki75LaIJREq+n+YNvu6+5hUWg8wJmN2L8Nm+2wwhoi2dJqCjiro7lHpFR0
zidvFnY+ZJ9IoeY3OT+1aDH+dYaCYFmWvDdKcLAAqTLKJ9h3Y3M7COl53Xgfri/XRByoQ6IuSuh5
pk5VE1smOEdki1GY5LrZvANkkEESQsxhCUCGpiLHY34+FH78PAaHEy/m4wE122aVCHpdNRTeKu+y
DZDsqBZ8IorbUR+2e//8UrKUB6FCt6UMWLT0Um7Llth7vhjOlWWHHbP+IpuNjFisW21127xP7Bb1
O8xzDQ5Obq3cc/tbefEQy10rJoqYnlWINHxkjF2CaQbfDr1PXtsW761ge6YsTYylC71SnebkWKO7
O3xqnyio0TrhfxkTsW1TWqeIY1nD+hIUtKLnFlv5WqfFKrEBHG8VMeuVK3q30erqg9y4XVcC1cnt
SqIkD4MUMpUG5CEPKfmoQdUE6iHOq8EBXbYYkzeKrAoxlipZNYkCcuGB+r/EV+giwaYW01LZKZ8y
attMtrA0BWwhTuYJD8n21cbet9Uh8hwu/+J82QKknv8njkH5xsjNBhveaSGBThTuk/WjuVQ/Iqwq
tBx/FRP/4O85T+O/fKxvoYx31xSiZJ3pUpLxbu0tPcEeH7DM/ouL8DT4/tMovuUwCH8Zzq3SCvQs
1yDnvFsGDlrGKSNVhW1t4NHjCpzP5nwLpD7HxAprUFkWpwACK7RD0vk3DGhSAk3qKeNdwbOCcXqH
Y/rzjsy3UAbsRcwkNYoJk3xeQ6S37Trs2rwPDrIjgk7f3pdr3ubQf0H9b5GMC1iKZX3qRHxAEMxc
iHm/oVR3IPniaDb/ZP4jho0WT2DUGysaeDynm+1gjx7yRfl2iOiaYe44KMdYrjpPvp11ERRNjgW6
HMzz3rJH9VeSkMD7lTcuRy/epWNDxTAR60ylK6owNxSuNc/D6Lm/JCv0Ghyeds1SgWfAa++Zd6a/
z5KqP1FPKKRANXNYydlwAqyfPkUcrXjIxYaJRoDV00ZLoQS7VmVyVBeo7D535kL3kE53OK8MzzYY
DMmtJOxQfAMQrzHqF73cNr3rW38DOtjYsA2UMEu0K0Q5R3mFLdpYMvpOKbd6TJxEdo3x8s15id6e
FPRbTrrA3Oftn8A9TwZMilotoqSHhsXmvHvPHGDIZbN52eA58HlttbMhvmGY2HJpYtEp6+yXWLMq
F0WM/tAL+MuwScEDpQkywLdVmnWwJlKYb5b2nXruZHBkCrWdam6ZuxqWgMXLuFifa445zjaqa7pi
0G1H2LLGsvSDiaA86QOdlneAUe17boO+DPhv7X7rzj3ak0OvWYeevvsMQXhqupzPN3ffpuKZtyfT
ShN1LojHDtUcnVmn37fPcraaNBXAmIcURAPIxlEBXG+9d++3vqx92tCL0mYGY/x8FrzbAmcz6lOB
zDsjGedM786oB4KnaK26hR/d++vn20LmLGQqg3lY+r5WLTGCjOPRc3rwU8UlJ2qeTV9MRLBU+kld
dbFCP8x6Wxzil/ID/Rnhxf7kLkWee5engmiQNkHctpFaM6J0DRhTCFaBc48GoZRsqE/q6y7n4Kg5
sXg1FUY9k4kws296Jeoh7OJiXNvlvR6zgYqhaBqI/yXUt9lsiRQ2EminRdrmYGAiW6qJCeK1Crrs
hYJg9IKjz5whTOUx+rQy2ri7CPKUiMQvKTntM/Ci3ja22Ss0FcK8iaFUdX0rQ0jlHdfw1hr3LXuN
XPn1YpFoWWtI+nfQ7csPRDtelFxiiOsrwn616Q+gj9zkq3VhHemaMAIkEuRXtu/lgiAMlBZkdH1f
4rQocb8hA7+XTtBQ2IC6EOZuHXC76480eTdASw76zbr4hiqjtizphiKbTMiuyJIwlh39flDsKP0H
BOMdGV54mHEN//84xYks5qINGDA4BxfIel4bxHsr7g0/vutRi3Mq0LU5h8BFE+DB1j3wBOJR4+aR
5w928gMYY00STNB1En6Ac3wLwIOICMOHN2zwfJ65Sz49VMZe9fCcK+cCctbgfilewsPt+zB75yZq
MNaYJ0If9BX+fIo4SVw2jutXXI7nuVzOVAfGCJtTnoNMQ8JZodvrbUmiRWurzuYlwzSt3RBp2XEc
xdnUx1QiPdXJJRvDPC+DHBJpOuLoeYJ78cjhwJ2B4mnGPMh9pHYyNsRQiifMe1uQYq/Uh9ufaPb1
mirDPMKqMfRSirw19WowsomF9CqRXzjAOOt6TqUwz3BXSGOIBgJIKdCdPMIczna2XrhPKz/0eFBB
b8cf1xc+GpqmTBNjQowwPc8wZ6UpEFbTJRquhMKnD0DknBw1rBti2CSiFVixKkoqxNB+pmPvGDuV
oLsctbm/Or5vjdhE4qVPtcAcDaqRt80c1MIr+94mJ7jUn/3/oy9/Hm0nAhkACk9yImuhTMe7MEJ2
fFcc1UnRefrFU222bd2YSGIg6JyKsZUkOEVcJWQbTvcXsBqMaCFZ34uoXANfo4O4htxP3eVdZI6h
sHnF3CwuZlDqoNh3gvtxsTms/C9tadq8z0ffi1uWwkAUGOitZGwhZ92tLA8jAS/jXrL3GloWb9vk
vAMyOU0GmqJITi6lhdN8TpCnR4Od12Oe0bIXi8UOd+1r75v2bZFcU2FQqtDrvC8TmIpTOdq1sa/3
FEdeZs+ys+Kd5CwkTvRj0Eo5yaF5qnERnJbyGCi7/ChoQHlugzfvcjMYoo56mcUmMF5E0qFdCrt0
ffnYfXXIXZbcLTm8z6Yyzk0rSEV87nGG5ZvygrkvVSG1S57cRQEHvwYVhm+qiz0S7YCakpshnn2m
vw+V7f0u+liNpArSny8uVoqHO2/bLJQzwc6pcf8qvuyfeZ3H86/ORCSDLwEoQTMR64Np6xhA8+EV
qPmFNRDP3A/JueMqgy/pGbOi5UXD0bqU3rWoieCqL/7n7VswF5pNUExVf7oEaIkU8qDDvSuVRVQv
BMxTLsUXq97eFjPrr6FfGwvHsMlRE5nrDcfYNEfZROfxYtz5/NHQ+cP6/vvMXU5qUdZbHX+/dB3w
R9NlGY03OJhDva3HvIM7UYS5xxFIKNrAgiA0udtO8hCuwu0o2npDqu0elf+d9thz2vb/Bai+lWOu
tNFWaSwpkKmBfJuILhY5owj9YZLVqSSfn1xWgVmb0BWYsSjh3EzmMFUscm4DankVPNP37O78pGGu
okYqtn4q7BA01vyRS6rDHy+NbpkmOvqRe7sSpE1cUxljCbUVYL8oyBTA/y0QzT9JtrzsKyzIGUji
+fvUlsW/egMmYpnrfKrG1orkeISnijsmxfbLk+03a1/hArNG7+stDZn7rNTYxSPHEOXobzlRvMzB
8hHvAUMSL79RYL13X14HT7ID8rRardBxeqShDVwYVL8+P8HlZu9eEUvtATSct3feviaHwGBAiIR/
Yub4ZVvF14BoOyxQBF2GtOTcHfp3bp0A4000ImjWRPqNodo238oKCZd2YX8p9/ladznCZt/BiVIM
4nRqq5dyCqXgeR6x9QjJhJ2EA0xtXnp6lhQRK9v+sV3mvgTjqTX1gYoCC465OCrYSREmbrDxKbOP
79sgt62J3mHQH6P+1C/EYimMdzRrxOPc/NQs1E5+DYtQxinUUhFLc4/O27hWGs+yr8//6UkNCXdi
6epq3vqoDDjVglFLsgJxtEo7Oidv+bA83ZmZjaxYFDs+QDGwTdkvwEoBMz6s6Map/TPPI551Bb61
ZnOZYqecpCSCbeETdO7bBRvCgo2ywHQ96pt0j9fn34VRE5HUeZ5A1niJzSEdoHmQEK9ciTER4IMs
3AjbOnztteF2E3C+rMGAVRicMG4jQOBaXcD5kM6ouazEdYQNVOCr+ORlk+bTBRMFGcRSY2wKHVsq
D23y8WG4832QeXLQhwP8BgM+SRH1uWZACAqoZ1CIokzLzT9zoNdggAepejlu6pCuKV57lqeJtouH
DLyvPE4MHpQaDOo0At5O4QJtnuGPYqdKT0Lw8NOhd86xXdPMN+4duxv73BktunsD2jnQ2fHGwFwS
UAcZW2kngrr7svzao5QT2LrL9Uw5OG4wCKMFzUUUKhxngmUdTrRXHujcJcZP7Ewg/x2MGwy8xKoe
4mJTWRVZH7dyZoufBUrsWGFKNOfvYsJvk2eTtUWW1UaW0Ef67bJInsItCBgPoG/qiLDhZXvm3ax/
ng2TwY8oO52LLgdkbYFZ3nuGiDdbg+M0Ovjrv/SQJ5ox4IGZ3CERwK5DmxhPdyNCapwgb3CMZ/8m
Axl9b8lmHlIYdpJ9b6AuggZJB/kC3vYJriQGN5pONuWmgv1jxOqaZgT/0QbFgjUX5+nJ3LhpJoMe
RhImSqyeRhSU0DsDaipKwg2/hdczw8NbkwEPOStSIVZg6+vjZduSzC8I+Ihk7jzzbNfFxGFhHfxA
zbPs3OLshsUpJ3DGIldwDcsONllNisEpKqKTywbe0uf6FO2s1r59q6/NfLeOlEEQwbDyIB5gJkj2
YERUt5U1NimnTuSCRm0ZlHYAsmOvQ2OoHLmhbfp4UUP4EjTe4TMlcW2JAZlGks+JXuLWDyvPK21r
wKp4cCsLS1RIsFXxtvLzKeXvm8huME5GacwVEfaEBOUWC6OWYHjePryYBLvLrOUnRxo1GvaoTRVr
MHTFxB7ua0A78VLKRtba0UjhDipOvlUwKLjwo7vM/oy3nwhzONLm7spUGmPCI5J4eWtBGqZqSOZE
9ssA74Qboc7lJadiGI97TPMWXSnnq9MgkAR8kP7wzqsxzZrFVApjpdkpi7JOu/o/aPCPwOEGcnpU
s7gF8tkG7KkkxgCHMpaSNoA+FcqD9YiVb5hrt2mjI+KHL8QsFtaN8r7VXIQ0EXr9URPLSLUsGE4a
/VZHpxWh3+ZEeRIRIH3yjJAninnqNHPMQLECUTS5e3QspC86cjmqZ0h7/kyP/50VshMHhoTsRUU/
XLA4HZSR6GfUdWm1Iebxd8x2R00PkXnwKrCgh+YFmg2LEiNkaw+TxSY2X6DXMSSa5ZToorfFNRVv
LA20GAfXpC+XX2bWH5z+EOY9TE5ye6rpzXO2Tl0TSMeacvzvCzkDJGA/nzkO6GwTjKmaFqI7TUc3
HXM7TmdBi4TiAqcaE9Sw1v9jWuJ8S/q7/8SvbzHM1QituhHMNgN+YbYLA/egy3ui5RyeN8aRw94G
VRql2qRXEHFIuA+xrigC2SHBwd1WaPbxnZzb9UNOrp1xQkNAqEAhvLseZVrq/R488Mjm0TcHaYE1
L8c7O8c5FUlReyKy0LDHykwhEo3NoLJ52yreeaVtm6WISlyEd9W5reNsV+xUIHMrlLYVzK6jOqZ3
JWiU/f2w4IjgfS/63yc6dYM6pk1TQKfjuElKYu1jeEu0b9T55G0RkuYf0X+MkB3DSVU9EcUWtv58
BGQ5OjoCQG/kg3mBoxW15hvWfp1cn2ilmWKoy1FJ40dHtO9Odl6SylcfjdXXwXile2H/H5thedox
r6mgyTp4nCB0vHvGPgeaYo6dYp1skkfwqvBaH2c5o6bGwQBHWOdRlkrUGo9ee4gDB24eVnahJvzy
+fXFJe6fd0m+vx0DIOIlRAVahTjKR3J04Gv6ht09cgFk1icxFRmM6Bb8LZExyOFy7vVKNZFKBntZ
t9dcbWXHspcuuPH3rEYTSUxA0siJGppQCgeovcQYoMLwlLAETwEHquaKXRo6YCUVi14kE6sqf94x
+XTO6qBWcY3VxWPxbj10r1WJtqF1+H7b7ufqiD8kMQ5CX+mCkJkaJK2Pd977Y/3yYLm/PwgifZDY
p3ZHNK5nPHPXMPMmiZJp6bS4wnywQDzlZR5a46OOXM2zQHK77GwTZLpu6Twdim2x+M8s5ycPvOb8
PdTAQA4gG4oqopHw58FGw3CWEjUXAchesHqk663J6+DsfmELCJfb7zrRxIDKD2kM/IdFVqVD34jX
FG2OlWS44b8s70LeQxJ7D+CxSa87B19/VTvTw8hfYYN/xV8j1Lr9medCH12G4jJYKCRDv5rBBN6i
ViuarDuJqJ6tt7JbqiiEw6sWIdH/spZ0ERNHIgUTRvcfEpmPXItD1PdY3fGY3qMwbBjgW0U6GD1P
w8sefvUzP9Ey4+v+kMjczqEV4nAMYpGWIreKEzxS5jOkW7jLjec8iR+SKK5PTjNLzyNIfhNYUYv8
7N04OvLni283vvX4iXdQpgSDNrpFea+UOvNg6LIkW6gOg+IJJvxTcJXLCsK8FAalkd5rYcTjBnQ6
LlbdGwQvZGzT6iiyMpgUKBfmq4mugPf0xVrYcW93ax/LbkCJbZ+eiwf7fHdwWl7acK7l/ccvZD5C
ezp3FVZi4Rc2KxQmsKpiC3sbq0XtgisQR2MT29ycVaLRXZvmOxgZW17f+xx8/vgRzPcpEzU5n0Qc
E+isNYLhXdQkPJPEXHeLnvcfRj75HswDHsehlVdWBm0RdbcH+fX86D59le+88H6u0vVDI+bp7sYR
rt0JGjUrx/GtGsTjqNYG++1aIwo5YbCx8JKthakCeLQLrHDeYk8JDEJ4NhLf5laN54KeH7+Hedvl
BC+x3tLP7Djv6uv4rjvgYQHbZU1ajDzSnNE6sDgJnLmYbyqVbXoRLoF8SSUqdb0ddtFeLkELeHLu
1eUi3PRIE2Az18kdCBZHoH3vsv4MnWHdvPOgbRZovr862/0SG+Gpt0z8jAFFRGRBFpUfeD22rFpY
vcaBUeqw37AwlnGvC/PU0tNSxPuM6x7ETvvgIzHBHXSbx7SJUkzkIDcntRKaqyAPafFUIVKItHhv
CxjnwECHDeXCjLtr7HpYtxRkIC0BGZOYtwUUzMngJqvcHv2QvN95p4JoaL3ZpSnJHTipxeKw6hf2
DpxNdhOBDosiLA3qUbI37eTlb4pXP6yNgbLiko/WScedA54eUb3CjBd26/HfLQ6IXEF/8poYcRKC
ZQInH+wHqSDnICRm8HV2wtg75b+6gISjI8QE6zSs1aC+cQxsxqf9oSUDYXlhqa0Y4PyRjBJtIfLU
TzVCl+iYe7x7w3m9VAbEMHCYZpJBP7VDF4e6Iab1NzSca/zTggeZ9Hf/YVeKoouWKcmawTY+CY3Q
XDoDp5oOnkXSbqcHv8S1Ybh/c34TOcz5Gb0U4PQg59lzgpggSyKid5jaJUfQLBJMBDGn1yl9Z50u
FT09+sAnq8Z7PeE1uC1mrrsW7uH3uTHIjoxhrQUBxDR27XjDTlkHIHfckI8lXpaM+PX2mrlIt9xk
yawlfktmR21j1QzbtoHkHmvRXn4HXvgZk7G3UwAQdw3b7KWbCGMCgUYHF4ZkUbiT3Ysd4d0KADNY
nnTgVvNn4tPpiV69lcn9Tov2hPUq0Esh27WERnbNfa0WvAQG7/QY/NaMQNPUAlKEO3hXr5iGRr8L
2i/s2/Yxl9L6oQ2L11YFBlhq77phO/LvwAGftlpgSrlZCo7/SVtdorv9niN19smdfC4Gi005K9Mu
omfY2umduWk8+VjvnOLpS3A+Twvu+uq5EsQPNRkX8myepaowIBCkBJJz2TYNOXw178Aq7tpxaRYX
J8oxEHK5ZKJ51qgsLKV6K4m3DEkKrrcDNz84R8D4Qy0GRMQxxhDCGaIKp/boltOotDFYbBHdTlzh
4RytR7vaf41P/iFbfBm0dYjzClAJN3D5al+T24AtQyfLovZD49Dc1j+eeR1oc0H+VMnrf5+IMMHC
cS5riGjs6wZgRNvCiNH2Lx/8mfYnj+pm3nVC3slEZC1KkslciXOiCZcOsyqP+qoqSLfNfyfb89PH
yV/ViXNo7hDzrmlBk3OScy2xujyRy1yK3mhiqagh97RZH6tHJKSUFRIZ9gFNhJwLOJOy+SGKuQ5i
2FfRRYCohKSP0g7l/sMn54rPIvJEG+YWJEFYFaYJEYWzvWtfDBejcgc/XfDyhfMh6kQQcwfMUky1
Rh3gGVQ+EpNnknyhKoS5PdpDKLuVSaSHym2c5NF1C8yge8K+Q5hPnng9zXNXQZF0EevTUEBCagZX
ZWKnkXESA00faTKqSGylJA7PCZrN+yiyjGhMwr9Ulkr/kiThRaxNetu8h6B1AzT1Vgv7a9+hCQUj
wJxvOOd0TcUxR6toeTwMOcQlxHl7G8ndAuzTKdk9+dyOodkQdCqLcVSEQcAjfqGqIQbeHu8ePdBd
LwJfBcMJkudc/2v2a30fJRt8pkj8mlr6v0ep2/0ZzhAi7cdw0bugWP3cn3i5lGtsx0LlREM2zkyV
YERsYOB+R0R5T8aVILkRdrWvzPXKXWC87zfZBGS3IpRlSNdXewepvE/9AbRov0KwkzicrzsHAtPf
Q12Qib3KZiWUEj1x8exWl/Vi8XACf+/Hqz2gFfLLrmXvr4Z49alMxq0RBiXW0gvOYH08npAkJi+7
lewHO477xFONgXBTEc5VmUIMbn8jYbVV1O9r+Vco2GK1sIzN7ZPk2S7L2G8oehiiww43/zEkdBGa
a8X2crEgaAFHqJfZ8W9geMnl6ZnzNBQZDSmSRJPBOnOaLWqR2BsSIFgRwKxMjiCdw7Rj3pO+tFGa
4RnMnE86Fcec6rnF63S5QBycqHbTx3bs2/sAY2zL2+c5fzW/1WIewsDI8/ZCDdN4OKBBEROjt//+
7Es7VYR5/uQgjUC4JUARp5ft00Fa6MeV+o699354xx3umvWxp+KYpzCsZT02KdRgKW7qOIXqD15o
u4P3Wi5X9ZvPHR+fY1rENfs+QQa4z3FnYkQCCqJQnTlY/4MdRJQycnFPdwfYtDreEdNtiO7yznYu
PJqKZnB8kJNQNtOT9Pg8LPAcY3lj0hGdZ/ocE2Hb1KvcvCh5gSOtD50Dcgo0GHAgZDZynihiUEUn
8FheumIYseYFDgylqgTBuU2HKR/MDcgjsJvv1wGrmj+5326u5j/9dmx3utJGQ5+bIQ7QaVwBXw5Z
uwXPbZ8rHv+QwkBHNspa1WawkGfnLY0J9jSH9yJ5Egl6J0KHbsfiubf0L/75/P1jk2yZsDf7Qqks
nGdTEYkEy/FMezVQQUDN9Yvz8WZLBgr2ZqCuoqKzhqXqicdKL3vtLD02g+2ITxKtV+3ye9v0ePR9
c92m+lQUAyZtXcutbqUSfdIcMVxGGJp0m7vVILncVrNZBJ6oxSCJKac19mdksI2jk7iVr9gOeMs4
wcGs1zcRwoCH3vWdfGkgxDFLIn7o/uH8wgFg+lL8YQsTEQxItGoxpkmFz9PBFvzQfbyQ0jaXxptk
r2qdS/0yb+3f8li4KAtRrjoT3wj1NGUt+cV9cbaLsnAFyzmd1/3oth2pPCtxQKwvF5jcVGI3b+5v
q311z2+ozUJKlmFnhoKk6eP64mLUvWiBKnRiugnJc7DAjAPJ3h8eUEx2Yk8DvZT+GB0xQ7ZcueVS
z0mzhJfP7cmZBezJ2TBuoH7OikYbYumxMEnS+eNoI9U0kC/9zHnWeTfFYDDHKjVcFQFfIZOdk4Wx
Uv+091dPq7IgXO49akG3jprxVbS0Mc7RgKOmeZHtdhmD7Kwli83mdbXisjTO9fBNMYAdjImE8YxU
LqRt+4hg12Vsq8fghUchN5uZUDRDQW4C3BY6u+5cb8JaaeIc18YOd4pTLoKl8pD5/YNKl+5WCGpR
L0P9RPlMiP5023jn38OJcObORnGrB2pWSvBiQG+8vdPtO3i7DzVyW5Xb27Q67zvqw189G99iWZKN
IpXKGtuwpEet8DN/Z/ehra7RVkGXi/xVAXhywNeK5eTN7wOpVgIJB4xGlm3r5QTrt6zWQf5/zSU/
m7VQXUWSCfx4aNphzlNTQD4RDBV9NzzZ1W0EvA8fBOvEVocvEKXe/nrzD+K3NPYYIzkomvNwkZBc
okW5cNW/0xHVpHDQR8CRNfuATGQxnpN1topRU6DZdhuHjt65qowm2tJ7qt8OCdbCLHgv1nxeZCKR
wbC4CjJtrKCdQlovk+3NCvS2bu/KFoo3zud4uK0h59MpDJDFVRHko9JJj163yHzVO4ic7drcz8XA
V3RORiHtIKESnOG+Br9sgg06yzVvanAekycnx8Ra2SlWlSbDyTlI00UuisQYg0S3PJ8cfdZln0hi
/KT6Au4C7dJLSCYdHRqpPkrksXzK7aW5Wfyy7eTOP6TuAd4nr89mHjcnolm3qdG6RO5qKLl+2755
j0NJsEmR2Kl/IiLt1d/7PNji3QHGiRr/h7XvWI4c6bl9IkYwyaTb0pVjyZbUkjaMVht67/n091Dz
zzSVza8ypucutFJEgUAiASTMQZKVPm3BLeSqEEuszOgpPy3T/49Taz7Gx+69eL+ulZuFB6BC/G1R
2O3yIdFCuTRAU9zhhY72tMGJzkZtCTurKY+pxU+ibcajvyiySbROHnItVKCmzwDvCS30y8+76tC8
67xn5ceV+s2frygxNiWu/5anUgCVAhUOd7HOz/0rupLOuWs8KA8/Hi7YKtk9jXshRINQcVAHVK94
79tFTa99CGNqpKKl9UgWXQKqQ32bujkg/V4+DnWBOEUvB+dUOfeGxS/Rgrou0hg3tEXnvvvWHgyz
Qdr+NCDScI/qO6p0HIqbL7WVrBnjk9ZdZMhjt9xUcosF19NHCxq9zDX3lS3zxMnYH6kJDVGfQaty
andZCvGSe5OlA5u5MDFER3YAcXsdHefLjgJSCLM1WIiL0o9h2yeeoHnKzBgoRaKqGga4Prm36Nh7
Y6m3NS4s98W48HRNhRhzRNACn/kGeAaQPd0BNhGoa/GXEj4yd6z/qq+MIWp9QnJZA7E4tc4n971S
rLLc6Tc2ulJjK/oThG11ZYQoE9YUC3ajKkJdT4gO8a6LTMOCh9z7yDZd19OPcPeKHNkNmWUzUaWI
Fo/ybBfH8LaJMfV1ONzmdmUJitnuLASJp9QKz0DcTM/fuV2xHxs2rn0BY5WCzI9VtZvgpt3zCVtf
zreN9R6ZyfGwgMI76f5YmpL7+vTInTrjhCAKY4aCbNTzPoAZOtvox22+8BzYFszK+hw//r8Khf2e
YHUr6XGOvXtGr5rslm7xNBiO4aBzCq+2x+E9t6x+d0QL6O5bb9093GW7Dh2pTyEwfIDQsZt34u1N
72DjeWrtn8dhN3Ie1JuZVaxhVZfXEBr52a6gqGk1oZrExVIJewwwp4fRbhJbiVwhNYeD8XyssW79
dM/LL23WpNeEmSs89qHRkuCDsHivmHlkYuDj5SxOAF84dq9idcZoPS8luRkVrqkyd7kKUoNUABu6
IDP4cnvOHpLAIhm66Sjnam2GhWtKzC3OolYFUtJCyUCfO7Xy1uohy6PskLP2ev0eb/aBroixnULA
1e5okYDYCSNIQeUmb+GteslCuztYhQafUzl7rATL7BvnRraOubPHxVY1k+f3lgIte5vX38HcZjHE
w7uoF6br0BYe0sm0yuOCYnSd382X9JoOc3dJkFdjZszgF2Nkt7eV9YCtVzvNcswjfNsynx1bvNLx
lr1Y02SeLF1b9GE1g7exs97dGMUANGwfuRjpPBX9aMRZmY2KJv+noqf2Ud69AnLwXrd4nnoJQK4d
FBM0ZPEcqDgsCNC4PZ8TzGKjYzc0lrbW7/ya5XIc16gxcUHcF5Ua+qDm1yam64/Hfve1PN5ztG8r
zFsfEGNRjKhv8zYg5CIlB+EB9eg5tHyBN/G9NSCkrskwJkTpDKnP9UX3ntGadIvWpMODeffFAbQS
EIVOfEBq3lkxlmQeSdzE6XJWp9a2FQA/PKG/+rZyQwX9t9ysylbsuuKPbcIYhzTFBDjIAUXJcPMT
RiSwbwbNEdfv8GYJUVUx9aQqVCIKG3uQWQmJDATDSzHvtSWNG1vz+xDaT0eU8GPEHtwMzlakvKbI
WKeWFEJYEBlR46lGE7GAhgU8JpEJu78XOAXtTV1cMccaqDKcu25YlARSpLmlQIjP1wW4aY9WJBh7
VKu9gG0DErkInVmdlS9A3OmsCAtv/8iTrQgt+rkySPkspnHUg5fBstO7wqprc5mjPXFR2bai+vX5
MEapDUKt9yOcz6n3TUTZxxtsd05u7x8X9CBuJWhTz1dsMUZJkIU2HgUKX6V9K18JFkJkxE5EG8kT
Lm4iT/MY0xSGfUu1D3U4uW+3s1lBHVBBBrwB9/XAY4sxT5VYGAA4gBBLGyhFs13stCfhCDPBKxAu
t+U3o76SH2OWRABEF3qrLBnDc38hD0fJflo873Ut38w8rZRCZXrCijKq9SgHGSSU6e7l/PZ2e8AY
Bladeg4qkk/WKdxdJ8mzTCwCZJ8IeS8m0AwgQJ5rPGUlJ6zd+OZUxiYeQ/9RkCpjKwa97mRDBLnn
F8GkB3QXoGPjOkscc8S2uYRaNbYkBokwNocfIromrF7iacS2Z0TFWFtmqjXFYCxSMGGRTALEX7yo
/B1848E9/LiLrB0cI8CXLCwk5efPNiPOFU3GOGGDI23DQMUtxvjXW+9NNwIg/nmx30fQ9buy/2KN
MU1jO0ph1SxkMLoJWL/ZLF0s10auyrd4zTWLMbhGizFMWT30eobXwwVg/OTBN4/cR9+2OvzihjFH
kVQrJKy0xfThbfJyrpzzGALUVz7Tl+y23P3c86OYbeP+iyZjl7DjqAZ+PbhCuvGllsw2NDUn/RqU
5iPy1RzfuG1vfxFjbNMstWrYpmBwIXaODtdv02aaWP1H6VSRsUljN8RxIoMXzX1HK/XDwyHfL9lw
9P0V2O9mcchths8rckzcUup08GcF5AREEy+DUz6mp/oZWC42h9CWSddQHF3AkSmaNxm9EIcwTyd0
Y2CM1/Zf7zIbiX3MLXKobHmoNRVGE0ZMESRZByooJRhI6lPTkR3sw+Nws9lTuKbDKEGcVoM8VaDz
sUcGYCOXA/phMe/79SsWqfOaQTebU1fkWEeVSDNg+DOQA/aO7QaIJy7urWZ26GE5T/doVtDM22WU
wXxoXqe7UjHvnMmrsTQVI8H7/HxffQHe0XVRbyZZ1t/EaE6GldBV2CwHOtrnCybsTayDRdMQLDLA
SL8bHufe0S3btSbI+DJl1BIZNXYJ0Ye0SyaTviE6yH6iwjA451szOj8UVupeDg8PgNMfrfgZOT7F
AkJ7ZqCR1SGOk5s3FmpnPJS+LYuw/jDGN5XKKEh1gQ97rtEGYvDxBrfs25oA44imvCu6sVxE7Z4b
KxVNefcXsiF55XmjzfTHmhbjjXpjzBtxuadoWsXgIDIguX24APBWfP0Wf1HN4lBi3P658nktaDwp
Lv9fPQVoO4xKv+i4jJ3zxk3qXNfXzWzkmjHGAElZGjbTxymdXt5CLH9+0BwP2hpj0zw3LbHlBTXN
MCQD2+iAHsBIUWuJOI0IWS51dwSek+S2y6HpiadrnCB2M6Jck2Lk1otdO+UYibmcgDH49pbbQLVx
jF1mY3KZY155XDEiBPRwOCo5SIm75/M7vSQux65utuqsmWHs96y0GDtPQaF87B1MFiyAEhw92HYR
v46GMd3GAtCvBSBhL3YDC1sPaNDh98BuPi5WrLBdbeNcUjk2+kWfXXc6X8LbH+a3pcMJM6s/p/0+
3vGO53+Y5H9YYzvYZmAAjeLcwSu9nF1gLsIW7u4QIi+De7yMx2Z9Z80fY459Se/VkYA/AGNcivvA
DI5piOZ6E7XAHdYtWo9lZf4E8Llwt3Qzf+fo4mYuc02fsbrLlE88S6A/7dCxAKOIZlW8Ani+d1EH
NmJek2Fsr6a0mj+3UBfMvTRmcG6XeglHJ/+H0f11cIy5SHWgTcQVeEEaBFuzzaQDqGRsZq5d7lrr
+BNjdPc/I2wH4NyFrehvzRxjO0rE6nVXgC7UBTZef+334nvzziPDkyFjN6bxb9N7svX7F8M8d1/b
PW3RlRbj1IA8vFu6Zzi8bb3e1rwxpiQjY5hKEXjD0oMzlv0VZviVxxhPfowtUVU/KcvFWRZmekdR
AfkYXONpx3bg8492sHDNSl0nnS5DBaHnint4T46YGpg9hHuGhesdPtwcre5ET9IJMxIcKXI4ZOGb
1VwRYPFhUk4uOQVHw6rcyD0BapFDZ9v7/+KRsSYoFUsdmSHJEyqZY2sOwtJEYSOXBQjN96xFNZy/
j3FzEmOlIyyQ82yMomh04G5BTUPv0QdQIXafYRzj293Oe3VC52MYo+E+VDhXgh1jFUtlQml6kes4
2+4BrYVA3XgU7pb+fiBWc6vxvHNkLEwyzJNWyJAvWjOwP1beYw97Y6HL/3XZ1RC46OzCDurrh8rz
RyzUcyppJbIbYBKzwYCBhK+9/NgBMsdzMJLPE+kmNZ2IuiJTghetSpkA0ogzwU8WFs+zixQRug3M
yv6i7I7gEG23Joe7LZGu6f0m0lan6fIAAhLeEcnDxrygNdyeZFOxbkT3aGFQ0UAjDC+HsxWFYfpZ
kxR5CS4V8plPKS3DfsJOZyit271paFAvedd+SzvXJJjbqMRVROSGQDtt+/Z9cB85xnkzOFoTYJ33
bASSkoIAcl7LIwNtGXg/Y/7JwcwJ9hlx6G1Z0DU5RjWEoq9aIYLI9NrsA/Sa/+AQ2OxxXVNglKFT
whHjH6CAqjEqd+9mtkRAABG8rnRcOozHBhxZ73c96OBl/wLkzNC67LR7hD7AL+CQWj6ZjXzWLDFe
O4ymFGmuD5ZsGMbUJTug5uEq8TJqm0+zNSXGVXd1FWKv7LwYJ3QLkgYQ7bRdLH9oHoHsa/PR7reC
gzVFxnHrWl/USKrguCqTXhDQ8T0a55qyOZuiLcNEGUCiWxr0EDsiGkfG+gt6JO5/Pl8/K45+s1WF
vKzkWItGCHBywsjVCX8h9La1+8fqsJWEQsiaIvNxRkrriPVzEu+00QwFq46sigBNUkttyS7Hy3XG
OIaILS4U9WTkwyJEoHXEgKU67i3eNofNXN5KF1i/keaYRsa9WjIeLy+qRQFTCVPkOdHlBluZudq+
WcpY02NMBe2SRO8XY2S/kBfxZ2HWh1t0qmY7Olgzxov2x4KYT1Vo3j9+51413jEy9kNpZjoP00Lc
HrC7aUFs5NmNrVBuzR9rN8ZqSiURmoLRieahsZa1atndzR6rZNHlzNF8nkFUGdvRT/4kpeGiIS/n
EdCM7kW3H3bmuHv6zglnNpMTa8YYo9GUObbWyrhlQHeX98035fX7dW3fjEdXFNicwdxjZQJ2S4OZ
M/yuvI9MDAc/PiyTJ2hbQOfe7nHAstUTr7LLMfVs4iBXxnkmMYQY7e65zZA8887OzBK5Tyqxw68/
28q3U3hAvhrVyP5CFStNAXeHNA+3qvY/osF/7BU7zhamvq4IwYdPQV4MK00ABPseOK/AbPnqWM2B
55k5JpgdoJUBPT5q8RLR1HfR3SMPT5pnpdghtoRodYpGnUXPC8QXiZPtG/NsRoEpBybtgRffJQgC
eLeZK0fGYJRJMsqAhFhUEluu531oL4u7v2LZ8P4enTv/8TqzC5/EfszUucQNQHxzdol9qbBvWMGm
8ANM1XeeqeL4aHbHk68MShVLH/dNcc9v4ffgPrlLLsUBtur/w0VgDEipSkFWjQs5G0Hiy/lZ3L0Y
bkysoDD9BxTEImydvG5SeJePTR5otT8DIvbDGiPz4t4+7Ohl5xyPHwN6XKQ3jnth0wWVHslTroHD
AU01L+ezjzJz4eyN2Lnn7b/ghAY680apsradqfxxdv5d4SE9wKvrbFbmV+aYTQ/0eoGWg+UZBLR4
PJaBqP6K2tYjygU837KZTV2TYl4oSVaVE81xzdDTBWAyvM2Rvg2wBPVO90zTe8WeFGzrwa6eZTEQ
D0qIZ1zY5U/oJg4DiYBRAEK4qV3vdzvLQYcUXjBLZwXnEfOBnHzlZcHmBXol7pVkArnOQqIaqXFs
iB5NjFje7cwvXv4Vcdfj9OUxvS8XZH7uxNkmiMNa2EyEkmaaOmoa6Cdmjg4cavuR+ROPAA6fvIBB
Z2IToM5EgiAvthO19cwJ0WvPS09zdZSxKZMqaNiytOgonhjzXt49oXPE5jpxXmjC7nMiSHVGpAKd
2n1B8wjenZcUlWjffji0JrVNFFctx9ongsVLRvDUxWASHj0wR+dEBumXpQ/HfT9gCRq8wrhfNsvu
xnvf3anmiJ0pnnWDwQezOQne93QweRkfxuJohADIzAC8l0iphO3IzHFmfjqKcRCmHi1upNnCfh/h
ayw4RWZNF6qZ1w03E5L9Row9V7GeS50EqVfG4oNcGabeVmdpaDhBLYcn9pWa1Xqh0wI8+YpZzOYs
mhO296RWEJt1YWFE7z9xxT5Uq17wM1EEV2qXmmlzLsm9qnGiaOb98SE5TGzrOobkVCqyTr3DPMoQ
zlnqifFe/Nq8GR0aJqYf1xnhEWGOp22wejeVQSSTeyy9fSBZYqk0sSbjDw5IpRoxAFynAVWUyZRV
YKfs0yL1hqwx1eQw6qbS/xiIctQExS0zyUqzjENzizlV0RTsbEB3IHKMnzOMpFa1ce7L1NNitBz5
h1IP3KiP7UblLEzfUvI1IcYQy+ogDVLWpB6WS1mJeCyi76Iqc7jZJKICjg99YFjhxAYKhjKLmrIQ
kcIQwvrRSjsjOF5Xhw0aBNCCElbXaDKanBgT1ch6F4uNmHkajd28Ok4GKgqzwrk9G+dCJEIJKIiA
FPswlKsWiXqI0kkxaOblg3CvjoWtN7qlKa/xuLvODv2c+luuEAhpGNsyNEop223p93qXY31h5rXd
uLBTaSWHwnKyqxDgLwoShimpQXXsWGDuj+63dTyUJPNIc58MpaUHtZVG58oI3EbhwG5vHY70N61F
dJ/VeZzUpI9FHE6eGs4QOy2ldjn8e1XGwg8ISzRAi8jLR6zOJgCoVu+XcuY1qtZ6uVykrlD3okeb
PnCvn84mP/BCWEiG7D9lAe3iXMwFqU9zLxJ3bZvZnXGI0Dj/74koiE0WTycrBiu0SFd0uc3j3Aui
+7YCENCybo3I1h9QoRqF5FRJ01msBhpkagjHlnu20OzfSXL4g5/HCIhBKRGBosOcfG8MdVcWRe7V
oUOUs5bvaPEHNx9m+R8SzM1vtZhOSQwOhtmh80ueHvXu5x9woRKCVnVFJ7LIWMkEUHFiKYNEVM6W
IMKyUNUSFY4CbxkXRQUOIgDJiaGywWqcEwQ4Pag0RLWHSDYF6V5RXrU4+pMzN7A/CtkKScV+oM83
BWDgpdYEJPemwjHocih9/vW6xLasi/KLxEdSY3UZtb6paJpIuWcEDwp9amRlN0eqKWICVBBK5zqx
LcEtUjN0xIXEYK1yquk1kjNG7o1RfohpbOE+kiK3w7nnXPwts7ymxNiYjgjlHHRq7hHzdeDcdx4X
y/9XIovUbKZhqeWegjW59NyETpOdx5ojq42DwY4tqDDWImHQ/ANwYEUlJrluhKWQenP6hmVNB5Lv
ZzHaZ6lixoTz/Nrg6BMt5tqIk6oLoQBaw5FOkd2KVuOlhKfNW1TgWxRMmgH111AYudVSIxRCn2ee
iB2ZZiUEWG1afcPslGRrYuZz5Mem4xa/ubiyf8gxTM1THCaaWoDcWxM2ZoMEe1a7NPDNtt7R6qKM
35XalCczi1098OhOFexm8Aw5sGBGbHHaCzwJLFrHuPJPn8Q+i4IizmIDEgj7U5d783AbqvvrV2xD
8UFCQwyHzne0ZEiflXNOa9mY9TLzpAkI0sEDqZ+uE9jm4RcBJsou0l4ZwoWApjVmLB/y+m4w3P9G
Y2FypfuVVstTI9SZ1+mPffA06L6JK3adBpsO+D/9+MXIwuiKCOloj8VcCEMkRe0siUTto94Yuq0q
gOYai6q9lcugcBOVhA5Q/pD9EETiRrRNDu1opCiySYrV5X3ycP3DeCfIXJMgC3QtWQSs64/59F3o
3//b7zP3IhLbiQLUPPPUdHYMpTl1YcKZu9zUEX3ZfKgDJ1NhW3ZmoUnUTkRENLa7/lEgx/s/YEFX
yQKWgCEJhTm6fky0QEjw+yREM2N4HBveTd08hBUF5hB6Oco1f4qAoNLVVhZhbID3cNiUEaJ58a9n
EBsFy3BPgQq8PU+Iv0bjUczfmpxjC5aP/M3crEgwTKAAp+ZTDRIdRuay0uokV3yc9IbjD7dkJYsy
NkVgnY1BWLgmKjZ9XHV4oETdV7F9a+SRQ2BLVCsCLDrT5HcDESM85gxa7oShO2eqCES25Od1reKR
YeLTRk2CeFBBhvaa2Wpngpq9Zl+nwZEVuzdrGqgsjLMEVoLOJPpF0r9fJ7B15jIBcA1eCTpSEszt
zvtOEftFVmg+3xND+qEKN6UWzNgizuuu2uRFwgseeQkVN515MpCcaiHKyXjHlc9jj3kHhTcdvPhD
VoGBhvIPBeZEhFIxRi0EM/5c/cy1JMEi1UNRNReNvozJedZCHkUeT9Jnp1Bn/dxp0sJTmphi+pR2
PLezfPPvPMmGIinU0LFq9DOFLosBfTJomdcHaW/XJPxhSLU9J41syth2glysqNvxrLwU4nQQfd29
rh/L+f9OHhB1WN8qa3gTfyafT+U8jVTPEFaWSF+G4bHq6VHLn+eB7mpxzDlPmG2B/qLHmOpgLvF+
UuFle+UpLn/0PccVbOo7tqb+zQ8jzkbq5kIV8Puu9JO+vHJ+fdMkQODIVmCUVv8YtFrFCErXUhkZ
q8wbBVfRsX9MPKUFT+c2j2TJTojL7lcoxucjkQM8uAotyL1sit+rFKnlYHTUZp+i3MLL+LIIwh9R
j6wAdxUz48jNs2idJOmCoY2QERnSPtz5dArMfgrm/axPvUUUwbfERFEfMVKOLgq5iN24qe7LOH7t
dQHrHcuZWn0QBDYxYmOf+G2qW1UZRZbRjbw33KbwVcSyugSEJoxDfpZLppZ1V7UJ3lm9YjY/YrGD
ZP592kNCbyhGILC1Hq6SicjHtKBaneWIJALfIrNhFaA1xs/XL92mkq6oMO94rKyXM4mCShnYLYac
6M1cP+nfrhPZFtdfrGAYlk1DxcQgE7ZQ5p7WHlvDjYbHNuaQuMbHQoKxx6IaD0mwSCvJnbE85vRc
lhY3JcFjhL0PyIMKQQgqVfc+lU99fdPVu/8mK+YRo8SCrGEfPRiR7lHLMchxnp0/IKEb0C6UBTDf
xsiK5kUR62Gde77u38iTEpmaIIYm8l/2dUKbh2LgsYclRCJFzP35mgS+XM1CjufkQGuXALc5D4mJ
eQvsz+CE9Yuasr5jebrrmo5BPeTvP1MS41YSSQvbobW5JQSuPti6/12Yvg16vA+zr5Pmc3jb8h5r
isz1TPVpmMsmyz1dxEJT49mvCk5syeOJuZp6X2IxsAAKwjDu6/4OEOtmqx4rXTKbGr21ThK/Xj+v
LXP/YW0UzSB4wjBSTINYzBMD93QU8X4xJ4zi6nb+Rv3LdTpbeoEkOzLsgPQmvymgPBSzVlZQwFnf
l/FteupmN0k4RLYOSIHSAdySYoSTdSdTlsVZN1NYNu2HHKNlPP6Da4QEmK5LcPKqwUKFNx1RY62E
cxzDPHvV0qoGYloWenHfzRxVYJsQPnyjihXwGkpGVDY0Rhc0GcvthRlWQcGGVbO4xwI8N4gjR5S8
UiT3c9qatfIj03mPzS2DB+Yw/YrcOzZvLf9fRRlVXGhlEw64V9XklHFoGdGPeP732XcZBXlU3rDy
TVfZaF0L4wHoGWPiaUqqPtZlMLryKI/Hsu19Xoy7EbcjwFVFuuStKUo8nxkCWEw3BPqUeEXku1UY
3coh1oJLrT1Xu1E7+sWIUEMczFZ+kkbV0oz+Xu07Mz/rRmW2CclMyUC7XuF3t//6Tnz6sEWdV5JW
h74VE6NPPEKM19DozQiTl2oU72ONYytZ5MFFmT6RYg4Vk8ZAFO66xEu6yc1FswqP0fzU6YYpy7dE
3vulp46prUbOmMRwP5H9J6waFE8zAxfoA/JzxWqh9GLqI1MCX92YU/BTSkS80A4Sr7lsQ3nB5y86
jIlGvXAyGlVJvGyY/Nt2yLKDEk2Xpgfq7XWONimpEtagiLihmshQ0pVZUIZyTjw5yG1FeQvD2ixG
1b1OhYUV+evgVmQYK9BXqp+WkpR46mzJmhFZyDaYc+67M+nfk57CBlRO0tbnPqA3YjG4mtHuqDRi
RbI4O3rQWeKgHa5/1CbruLow4wZcBgtGW6vqXGkDLhTQ9Uzp4PuJGXNKvxtuCSYPmHqAIVVkxC2f
r8acCgX6zAjurKhH+zqv7VQZn9S6us/E7hlbb0SOgm4S1OUlOFoqdQZzF0d/qEK83BIvEL6EhWKL
s1m8As7KTsaf16W3aY5WlJirKCuIjdUKlKbpIgG/JQYeNNaZqTqS/VijOFyuk9vKLMtI7OEPSREN
VvezKOPEiMMqFhJviMUZkOlZ7CglMPVSWQysdkx97DVLWpuE/oj55bQ/AAG32tMyR9dwmLz7ZTva
IbZO/sn9MWQIQpepYrBZWX2Qxl4R8VlNfkSd2azm2pS6x+vMb2rqiggr66nrQjL7IGIiGqTeQKzr
BDbCGopAV0NhDDHBb4CFuZ72ZUy0xIun2rDpdN8tmbSgvA9Rs3Su01oOigl4QYvCkqPBAwE2E6rl
2F0sjiVsm5LLb3Xd7sOuubtOgp3KWMwNaGgIBhFFwWky74S46HtRyyGwdq4OuZ6Zfo9Ht2oaTWLl
Enp9qucieZ4zQHmr6as0xFYwjraGAsRACiufULZqed+0cYifvkn6rMCVpKBQpwODw0jklzma9yma
JmiG+SXZHMbHTAJSMOntvr2p6wbKLH6NpeKNwlYmNOIEExtm4tO3MHap9dF1Lgbog0M7IT2ofaqZ
YjKVR60rfTOdhcwds3nYXT+VzYOXKNDTkBQAQDBzKHkUlkM74FAqJW6sMmzw+iDi/O+tOkXbyD9U
GDFje22pd4GBkCzcGfGt2hxy//k6I1sx7ScajPiGqDFSvYT4suEpQkwlIfYS65968NMXdaueGivU
5L0AkJrrhDevqaQTQ1l23kjsfE7SSXXeoQvLo+JOzY5h/7V9EhsOkS1LC+5+UWHOqSyABYwxrdQT
IkVCG8bYOmkaJfu6bElqRz2ZT5pq1F/iIa4PZTcKN8huYaO0UAFwWvBjS4+bzixi3+eEf9sK9OvD
mKNNmyLMhyJOvcbp7wSOP9u8niuumTNVu2byYQTRtinmZqNU9jT+iHhoObwDZJzYQBO5qXUoThcE
ThAAQmv62QDr1tBDjl/iUWJchpi3RpgLaKydRzeQzvO+n/e1/O+fP580ZfmIVTjcNsnQxQH0ceyO
VVDaqn/Q04Sjj5u2Cg84mSgUpUmdCR2TrkKue+nZbWPfUjoX5jJu3o30mBdfr1+vTf36RYlt15Ky
dsbhw5cTbTjO3UMcqX9inFYUmKulBsjbTxKMk52LN6S/K3iLuBZh/OZcVwSYKxJkfRy3MYRFBgXW
9ZhhjjPT7mLxsgQmAa1NLJi5LrXt81FEVVOAsU/YTLtaED8OJ/S3zn3W7ObGD+6bzN8Fhm9mMFaI
4rv46TrJzbuKJdoUJQoDAQsjxgJmEAqB10RFXxPj1KixqQi8DkR2UPavIGJFhZHlrOrA0BpVeJIh
9OhoFbE95Kk5UtEspTE3Z9pg13zz2CEABdJpaA5JYyY53iw98rhG1jiyAmwGBTvJ6tGW0ZLVKnbe
+ci1dI8awejHdalsROQodSzlexnLGRQ2OdqP/dINhO+NytBUm8kewm+yfEzFl/asaryn8OYZqIgV
FRm5CIDff777URuDlW6Jx/X6LMIt7dpOsio6GJw+Kh6h5f8rI9Nro9hmBeImtA5YinavtXhpBBNH
eJt3f8UOY8pCCcFZqoKdRNyjlb7jxD7szM9fyoRDwUNbR+n1Y75lxYXQoPMsrsFFlR9JlVskPyR5
Z7UZSjCXPFLtoHUetZz3Htxmy6BoG0ETLeptn4VXpFnZIO5MPEm6p1pw1nqD45Q3tQ5Jtr8pMAmE
VNNGzCLAB3RGYY6yZkqR+BYFJ6GsUlMPvZHyAunldv9m41YUGYcw5X5UTstoShoK+1INM7PvHa3L
EdkHJlYG7dXhEBPRnsP0S1PxMsDXJar8VhGiUiomGvit1fwgtdm+qDheddN1/8OfwhaE6rhB6DeC
P4B8mt0c3OkRvW2patKYN5vAY4YxcV3YjUayiDJCvebMe7byfp0JqTqhFed0hKiq47jbXzd22xcK
4xRYVIziCWoknzW7j4RimBN8elF1Vh33u75Q7XCaD/lMXqJCxgSo3z7WRvcY1qEXdryu/k3msEEY
OVWKHTNsXlsfBE0gy2BMM6WNKWFc5SGv6vH9OptbDZfIX6M7QgIECbhkrJ8hhZmcxnnqIfNpzaiW
j4BynxW8GgPJKsoTWujaKTbpkQ6XqJ2dpBddPw33bSKbaOhyJ1Id6pi4YxV5Q6h+vf55W0JYfx1j
Ncs2z+JoxNeJTWoGjW6WyfN1ClsBDV7z4rKpWUegxxgwudPkpKwwC5Slh6BunDiq3H6YTHGP6ADv
+X6f09i+TnMrolnTZExaoup5IWiLzIOvcU+tIAGGSnnxIc6k+Xmd1qYeE8y6oCHCkOAmmEvS07SO
NYLwSZOfMzQQZpVxKILxNekVa87VM+0dUgfOGCpvUVLwgjd2PvvDL63JLye88kt6EYeZHkyphzky
qunJDqV7jKtVu74Sz237EAihPapo3K1PFSpE+RD2Zo3kgd2FdtjVLpo4XQOx1+zPFs15uya2fD9Z
BjN0fWk8Zos4JGyHMFMgHDK5RXSTXZKGE11svuWxGEPSwJ2OThGm0pskqlwXBl67RYXF5n5o9c0D
UQorC8SHRge0jO87OiCBhJ4TcWwVM1CG/UWZsWAkBdZoL4kwvsNsRs1khsNN3v4Yyx/V+EOWZ1PM
0WFWnQSElcSnTsMzLv+Dd0z3iRrmIFDr/nz4ohToRQ9gB68TS0ur7gs9XxpyrX6arVlCz7qRHYP2
VEc9x3pv3jBkgCgWvqHPjc2Lt5ky9H0wQOi+5GUK5mIa2eqK2tT0ZldFvCHGTTVakWOUHA0caQ3s
WEQMwUMyVDshvDe4cyU8nhhLPUe1SgraIW0iY59tZZxr8pVkR+y7PZAkc66bjU1imMHCSCHyzpQF
JtKLocKUHHRHqg0rGpwaK2Zi8a1EIm+OOD6IR4uRHsDL9Lxe8kFR7sQN3nPN+ySYHV4/Kq1Kzq3Y
Cn7IijFGimUywqcsxMKsdwXtiOFrF+2+Voq7cF2E25Z3RYpxXnLUi4EoSEgsqO9ZXZwS6eQrghPE
hTVp7whd+xi98pVXlj0nwtvURwqEWIouT+m3AddZUGvVyGF0iY69qMPPOqqsoeQQ2fSceJ1JKEtT
A/XKz5dbT42CtB0kSUJ9pwfHJs7spIcx9922vyCVaLZE5ORqNk9vRXNRpZU30dBdpgLrMfWM+pBJ
bznFlLWc7QDH/3D98DYJQXToKdBQC/+wbP+PtO/abhtpun0irIUcbhuBCZREiaIl3WDZloWcM57+
bHD+MyabGPayP3vuZoaF6q7UFXZdEMLQGzYcNiVcdDKMq3zsOoRBxWTVvG+Qps0Zb47FC9ORHfyn
/EwjcQSNX5VNDz+U+CkRxNcurIjKSg6eYzn6YSOgeRUxrYyY9mYyjcc2saaAVeyNxGr0ut14Gsqx
SiGYaauTWk1eq4jPyfQzqpNVgXaKTnCCNF5PvpWPOqu0tXjGBhyUiNFvnDF1mVXDJ21rQEqr9qGs
04noeUtkebKlCEHA/ftcOmBRwHyNLqg8nseUsPqKl7eeKCMKQscpSHXda8fU+NlQ0ed7SYRiSBb5
pg4HBdP/QWFV2TZFT9d9NpZM5SUFKnIU+qgXm0DFDeaJKbafQrfCLjrSoM4rYvjvPrGl+xFlncdS
GtQd0Up7rWyjgZe2j/ANzSe5WWbRthjGTR08SC204T6pxetRBEWSdA0dzmc8zQt1K9BCgiBAT9xY
jcxKtLIa3VWsEUAWESoSTrVmTAMVh6cYr1mH5bChnaTJ/8gJ5cxkT+i1UNKAa9FtdU4w1WzPVSzN
WRS0i+OibiaLMQxUVDguvjf1dZkyeJil6EaO0eiu4toRtykUD1MbRYoxYbKwU8sj0qtmNcWvbStv
B5Ff1Xnx0w8MBslFwUavNq/gqc2jw+5a1jqx42IJb1E3DEtXUdFaI23CApVDdDojyXlf2haPT0X7
sKCh6A13ck2skGSvrJsYw/l8A1/Ma/1Kj6SC4asWxQ0IthqGQTHvRMt0l0pZwA0p5gZjIzMjsZRN
WW0F+OM+W91naFFTVR3z6XBWmNamMlYDFxlKxWNE0ehlp5BPVeA7QxsTLXq4T2iZp38J0YsHG3Ss
al6OMbcCe0CqbrCN/jVuVcb9MNih0SbKpsabaSpTV9E80qf6j0p/CpLSTlXfvs/PkiRI/Ix5g/yi
cjNAH495Usuqn7p+M6HjSgV45U9MJrAEbkm6Zbh2hGRItfD0sSWdJLetCu/Tj91u5OBiC7/4FbTC
s1yhMp56L/fZWjpAWGzJmEfd0WVMCbjep76PbXapW1aVmem/IhHZE652sv5wn9BiLfeSEmUqUg1j
CD1fp24EoB1THAN0TBu1cqhlXXV8Xseq17FqNrIfd5jDMH61quebrcRzwN4x3IgrVbNOJf8v9OHy
qyhrwoVYujgM0IdCOmn6p8B/RzkvSFkAakvaoCsIJhBhYzRDppgX+ywN0JwIOxIXttpsZ2/SNyxM
oSVrDIgK9Omiz2vu4b62Vmqi6wDlxECgmNc+0VvLb/MPrSm3tcjZUYucdCgw1GJJfqATmBZQdLRC
nXcmX7jjSvGbDHXEFIOUk0SC7kmUdFNosYRiaFlmkkVLvGYPDWWNrszjYui2ectCu00iy0dCwPMm
676wLmkh0nyYykfDjijQTTuInHKeG5XUlcTBjRTB9YBuJdTNKklUp0hiRg/M0vsIvWTYDI4maHR0
U0ZZFiq5SBs0QY8poLTUVn2ohzepNXaBspPQAoT/a2sMKsNC03tDzgk39LGJKuafNMCOULovB4k6
cAHGbJUAWaWgOXhh/ZghSZDq0kpSkLGdMjPNoz1f9jt18kjY139hfgwDHdlIqQm8QZs7cYzCUdQw
h2uM5bYvtW9pJJlF3K21klUdWpQeZK7RtIyrRcvXtfRAJuNcUDDdkE2jOxj9g4bmwG5U9joz9l4g
hWoM8IJ0NOfjWU/dZ9ZkQOUf0WiuZycs5DOrdrDKTEO/wOt9OV0khJcgAiFAfGGK7ZonUSiUrNRw
g6WwV3TlKUu/snHLqdqfPzoVHpMGABIRBOQ5qOycUusx0mKYopA5fuOjrTHla6BeM2zxgpG8okJl
IUt5CGq9w+REgbRVpB1CBRjQ+V+ErFdUKCsiTU2AvcG4nK7jHjv0ZKrci8g1c4Ewa0LL0xrz/iUt
6RkozrA+xtkHULdUjH2vhMU8waOpLUnUxDTig6qcRhUevbBz7ErL/Y6U/DcfMHMY0Nnc/4Clc4Vw
IKWPvDX0nZL83Mi4rs956Lk8kCL9wkPjb8B/lEsa1HOzVlEZEVvQSOWCoDQu6TJRUkaNZ5ER1Phl
ZAHgc+j+jjBJUIssAGYTiV9ahlREdYgMVrPFkk6JPABMdJTGUSKnTqudSr4r8yR3p1DOV+2oFsRL
pV8FXz4CUatieJpFagIvAOUAFUSQu9bgNpIHxYh1zIb406YSG+KX5UsrBVaWsTafzB9OvdUUQIfA
1KI7BhOilODzCkAbQ9nP3cB4xWbuKd1E6k7r11LECMqXrkmEH0O2Bikkgx5FKXmxKFSPy1y1zO3M
a7bID+/jTnr+c7G+JEOZiyFSDRRk49ytJ7yUVlj/YfSMeZJZM2+O7IIT6shEvR6AdB7lbt8lROi+
2rL8q7MCepmOThm8AGf5uIif2jrgc60FE2p5AgHVeOW7r/vntBBdzLPg/5KgBFobGn0KMQnrChhA
JuHYVcRoJrQn2HE47LRBtriy2HGperpPdyniR84XM0ICSisKUkPXvAEk3m8aTQHIRl5JK6NIi1UR
Si0JvQY4+LwO04tAazUMonLqJQ0jyIVmxlkk2XqkyRuUPiOTL0aAVt7/sCWdwyi2hq5vTDqi2Zz6
rqoPegNZW1csx5ViaHiMTM4o7fOJlRdb6v7Gbhpg4M1hHVz0rCoX1zsIXY0HAVRBiJTNqJfOFG+k
Ure13jD1xuRRSu1DYw2kH9N/MhrF8bTeGvPwqdcHU6xeVJnVLLUk0gAm0DABAngAZFOvv6gagR7h
h3nuZqVSEr2SfTOQvY7h85ZMwCUVSnGqvhfzToLMDUNdwX5WiikGQILUvbFw7t/monuFf8UQoYSN
2MjUXHMk5bkYClOWIxn0pWEDR482syKci5Q9DwSjXSGsB3GHzZBmYWgbtRz+woSjN0+fIc8waHIe
yb+448JPIzXNqhyly+0obtOPuigIQ4eXzhPvOg1PEQn7nOg8x9hnQPluS9xazVlhspoqzwoGxjOE
RYS6NGVIAR2hgZEc7W2Iv3Ts3xNZ4HqLRJBsgCsCbCfeINe3ZfBeLSXaACLBATkBs6z2Wdf/xZWg
HwZNoKg24bwoy2P06ZQj5CkwkF/nREv2RRf9EhVMJCZ/Ey6gQ0qVMcMq6SgYXPNTR4Cha5qycKOq
XkUZ92MUfwppuIPy3pfzBfcNDyFLUCtU0bC/9ZrQGPEhcJeaHCg5jUeMgnO4xt/qGp4WUW8p6bf7
5Bbu6YrcbEcupFprvBR5sDp39XYkXv5diFFnyss/txOYyD0XmnQEdnT7rDekJR94POQaPcFZU6/8
dajEDC++1N6g6phhnO9HxsTkzOsFLx4fQKKHonBrTl/1hvwU+K9FG+5VjK9OdWHl+Xe00ppZVJHa
w/aZjDPjpGFo14LhRTkNKLJnFFE0eFx/BAYpsiRs68LV82KTV9U2Y0HvLkgIBvyQE0dr52yNKNVC
1aJN2igp3KpWSOk9BPLK9zMipQHxBpZrW2AHyWqEFaiTSZpOD4Boqp/pWjIWSI0I0mRB+ssPJQjw
ZLsvh0tMoaqu4O5A5Kanu5dbb5pGEfbCaLAaqBSzjdpnkdNlskC8AnN++hTIDLFcYA6xOCpM4A7A
2TQsf4q6X98BpM1VksKOpxY7UyLxL0bfcXQyrmoej5ToZ1kjYC2LMRgFJjAMfdUUXLwNA4PbyvlQ
MzRg4RDnW1LFeZhGU2ic3KziWyR1US8J8R842C4tbeWyDYk6qZKTZaFBtLyRGEmDpUMEQWTRNBSH
gKd6LfBDY7Rc6mWlm3jVdy6YW9QNb3VfOhasFJruMfCOTB0mH2k4xNBT+GoI5NIN6r0O6I3KwKIE
jH/8ORXkyPRzgyW6pCjVjRUvynItqlwJ6Lna9IqScMXZ/xsNSnkjfxBrKYorN8klc1Vi/k+IGW0Y
SxeCzgG8ahEtGSqdAWu6Uaz1PqzgFaO1PlW/0uhvhrgB1YSZMLTJ4U7oR6bUCErVSkWFSWZ15Wuc
JZS+3bbe+v5pzbJz/TADE/yc5ZbxtACg8bVsZXlVT0DyxCNd9d1K/lCFilTYjdqFLMBNFqVZtS58
RxMVCbx7kGP04kWL3lMPM3bqY8y932fo9m7AEOwArgaPtZu7qSNNbUapg3f/IYykYT3JWT9PpRkK
4Dr5LSIil4s1S9GsLFYZOsKiQIVccqmGftCCgd6usaPo/uncqjmeKsC7R3gFpwO03OtLQMPC2BQq
Pr/yVpqRkaY56QHDRi7SQK4WWQMJgkV3cfNlhsSwr+EGqoMengBdzIuv99lYOiPYkH9J0AG2WNV+
OaiQWn0kWXcCAN19ArfCChQqGNxZLeAwabXA2pxgTGQhd+N6qEig8q1bCQWq8kURmQPXTww/eQ4p
rvXwmiClHcXQYywJUDRu1Zn6uCoKq37tSrvyHW4bZnuhYwgCi0FKjv0skwce9UpXzT3J1OXS2wwp
957xaEyVqrRiWMxZaG/ZAwoEZrg1hPjzhV4of+pxQdZKE9jjpN7KGoxayYgDhL6yxe6zlBprEHKO
eGPPsG+3Dns+VzS48AivFIyPXxPuvCnUJA+vJLTtpIWTZr6FnQBeHZhhfLgvM0s8zvWDGVMdA1Q0
2jlGx6I2ExFgGVrlpkC/0/Kth90NeuqIXkRyXSMqK6i7VQRMFwJSCF4CTlulV8TlcS4hyOFrV5J+
NTPENqOVeuH4rn6fOr5MjLQ+lvD7/RAi8fDgkch/zEMS64zDW5BHODocGyIQ9IrRUBAzRKchTWKN
oP6zTx4gCwpm8lJmImmRoZkMwLUR59C7T9K0VrRp8Go3UJV1oQEX5dhyuTmV3TZRGHXB+XAooYcL
ByEECngr0W3o+YjXs8iHDXxrSHLA2sgBXhPv96VukQj2kMx5zxnrhQqpqpybfF0GER/nlUenrnWS
+nSfxoJk6/oFDSqk4rD3Pmv9pAGgDG/qSbQt0dw6YE3EGPJ2UPyS+pgMjRgyXiyLwq1rCHkRa0Gz
KOGrOtlTxzFtgD7ynGWHvmfljBeFDq9ZCT+PTB69fSnRcwzT5XXj8uVTMnjI0QwWLNIgivb9A1zg
BPVhDWXZOVMo3XCSlbw09kPrhoBwsKW+7DZ1ExosJzJ7b0rg0FeDNysq3+iAor1WwzWBZ7Ry647Z
ZCZGcsoDfd8JgtPHDVHT/nls02d5yrZKuFLjraCf1O7jPqe3ooK2K7T3zGi0ePfRhh7+EZVNVeqA
neJldoDOAifiRGSFxd4jlRgnduCjNI/VJhtlGNPNfeq3FwrqSBwqWGqBXBKt3U2BsLAp9c7FwJ3Z
GRNJ+BXcOylUxpPs1oxcE6L8mdDpmed7WufG0TpLnL5weoz2+HtOZd3prL/Xd4pKOxwXqo3AKkaQ
fu3A6tCr9FrterfpozIGiHdSbnkp0+0MwLlmOAHB0jBSz0T3eUWKwRccjq/z1f1zvTUy+AhM0+DB
i9cI6obXHxEKqRo1kGA3nTxr8IEgEQ2Eq2SGwi9cH/Ky6O6BoqBoSCegB8/LRqUHHKPe29FT7c+j
km5QZAwytzI6v90BAIqtEXj8KPNnXAQjNWoniRZXQBVUSn5XSO20DzjMOkld8r3RgMqtjny9lpPx
BY3oEiMgoRcjIlELmFZM5wBiDk3hGs1kMXWTPuSa4CoALhplLMOajkWyTz77yIp3xvQ8ihHhO9Nr
HSXeNs/4odXoHbuvTH6JvQ2vhiYLg+323PV5jBkoi5hLROZ/PrCLA0nFTMFEcSC64VAX9ljxlXYw
sqgrTSVQcgzmFajoMEziwqASwPUA5DMPTOCq6fJw14pJ1yQT1hlpHZEwepYaWESp6QSgpkQuDStP
NHucIrtS/9wco2iLnSEYPUQiDFN61/z6QpTkdSIIrpRy2IIXq4pbh015vK80C6eKZiB0cuH5AGxT
OldUJlWH/ncfp5qFwobv1IojOcbxSCvhod0DioBhlG61FD4M8SCayGbsUToPVkbToGtYdOtiulIE
ZJ8KLK0fSaVU6T4a8lBnSPLCmwXVL+OMF4YK/035L69Q14jyWnB51UpLU9awzY0UkgX4fCx4Mx5S
jOEMf2zhr2lSoQgfeUrV67lwBsMo+qfWypXSBAb5/btbMBFAiYVUohcPKCW6eC0hcYlHBTJ9gqul
cleZk9IIqZnkVYZ3SxKXuYl+XewN0YtmsvxgwghaygG68f5H3DoZxN7/DI8AA+IG1xmLy3Ru4Dp8
BCeIK+SYdGsA5pkjRJW2UabQ6Vs5ZKjlEs05BgcoG/InqMZdMw6g/GkAvJ7gDqPujmqwH1EBJLlk
VFj1wbu+ETGYXDppdGug4KehfQ4Qd9cEE06q5QZYhm6W9T+DAMOKQJsUU7RYAnZynUWxyeU1KeOK
Ib0LygIvAPWHd0UbDN2vK1SBWIUDbB66BDlbH/rmey6mhtlEdTcynPiCJQCAB5w45n/QI0ujoxtp
ikAT2wyA8eQ/Nx3G2OPSblVgESE2uS8zt5EmvBrqp0i7YI7gBjQ37rmi6gAIh00AcvC9VKvOEbmK
ZxzeMhUkitHUCb2n+/J8BeufBVggF33VIUnHol3HRc/qFF+6Irze8UMQCxQG52O9cEt93+R9okWS
qyfp5PJS+yUHfmOW6KRkWJVlSvOoMFpvURqZteKCUgFNi6M4kVwvUX4MvfIyKs0D13m/7l/OIhl4
fQQfCNGBmXZNBuVolE+TVEKjjQgAn8E3VnO2ZF2U/MRIws0u7DpsxJ5F4AADywVrxG7Eewp4hat9
VQQmfLJFY5Qpld/KijfT7kniuBX++WPWUJGD1RAwtaTJNGulpolBi0Z8tx3esykhBobbRBZszK3Y
oQoNiUMHJnKXGr1TmpeTUAFAuAoQZRkj6sX4HqlDzDBIi0TQcYVCy7zKQKcMUh5WkOfBBxG5bnmr
LHOU/Xq90MO/IQRwcCi5gmoSPRJjtHGRZ0qpzuCapSlmKeIef8qazz+9GVw/6qVYdQKzjrm/a6Hj
p0qOsORTxULUOuXt2tC6ct2NCIFIm5VC9Pzn5CB3PGpxqIzgYX1Nrm28CphugeYmWtWSTute5EBf
q38O1YG+m3+Cj3laVKLITG3ZA4Q61NyAK92ZCkDY/jh9Y6DXE5k1bOtBUwIN72MkqZonnK+5XRO+
4tHiocqnfZaJzprEu3UPMyGg1p6TlDDa10cmRyj/enqsoaj4UcfcMceKo1R2QoGVIFgipKCeDc8g
Y9sUvSG16lveKwJAOKu5Yfo9EHp9jLXzQHZmXc99SjerPnu0aPItj+sBbJYtNh+SXlh9CzRMneVb
bwMWBCr/8oQFkNeHFzSlgQcpKEneXsirB2AxFVz9IPglHqmMbOgyVzAKWLUHuG76Ld6XUOOpxPmJ
URiYmS8GTlWET3maZ7tMrxmKu2CI0FyGPgt0maLNh+asBXB7m/I9ooYAlXnCCf5JQ6fzz/v6ukhl
rpShdwQRGD11Hcai4mViKQKZKCpKkklitRIQ/P2x6wNM/LltG8eH2JKS8bIQGr9IARDfaEliRQbG
dhKOl8xSFQb7LzjCCAigVzAHgl77a4nIQ1HI+rpBZCeHnQmM4A74H5rOqGgsntt5+TPMAwz4/O8v
QgbA7k66HnSAuohS4xkTlpGjZoFu3eflRrqB3AujjQE2jUcCke6w5HoA8fkAPXLb1CeVJz9jYZxV
S3Dnmvwi5TXj6Gh8PFQRZhmAs0azJSas6DYAVO7jKukE8RgTa7/vNiX5sTluSGmRgrw/KKa55qwD
g0c6E3BDdE5rXhwlJwmFIeYgGmwaywq31dd2vfu8f5CU6t7QoK5rQHdKhGSMeLQ+vjGCYbpv8ua3
qbBOaLQw9hL8trMfNo/+JiJbc+3ZDDJ04uiGDKVCHSd6tYFG++Npr5CcPA5ks/r55BLzYf2ythjn
dfbTFwHkDTUqJG68qaq0+VJ21pvgfOz758fN88+Vza0eGhPQXyZLDM7+9B7FOaS9EIMReZi4nI/R
2gtOtZmsj8DcbDakWNskI50tma8RefkyNgxW6TzGDauUwZhkfoz5aiYMqOZvE4S8XzO5m/3Qf3N3
o8me+v+52wH3iljOkQzrTWQ9P/38Njqmyb1/WvclfvkG0cU7L6lHNlylQiS03LdTpXLi8a2x9k5N
Hp8D63n1k9gFEUyPbA/WiXMYNBe5vKBJqXKL/lrPizzxmG34afUwuu86ebBzq37cmj15eeHJy/p0
nybdGv7P9V3QpFQ7TPpBMpBpO1rBBv2p5kTkT2Gbf0JY1r51OLDGP5bt1QVBSt+9vsWhT4Z47E1f
JqJlrT3zM2LkDOYfuZGXCyKUtke+1M9VK/Eom/yT9/y/Hhql3lquZhEeDeKxsCCN8WR3x+HHGLnr
ZLV+NavXQ2KySFJP0pt7ovRb6lMubBAaHEczT5DZf/tpmtle2xzWW/RVOAemNFLO84Ygpdex0SLJ
E/rS0VI/118ngZE0oLFd6N+nu9m0aaxkPoTg7fYcqc0cf1fvorUNyNpiicN5fumOPNyMG8Q+r3QT
tBm7Hc19SvaPj4/HzbO6+fX0REz7+3eQ3fbE+mSlQpf9zm9JpDvRAi6oJU4A5d3bYO0D09lsnoir
k3ffNM1PhpTQ4Ig3h0pZEKFu60HhcWmBu7M+PmrTJwN5Uo+rZiTm+vDp/2AeLcNo0U0UVYXJh45X
weDOgV/tXhKrXgUWyjDC10j63Tp+GYlvRSumU2AoOd2dUum5lKDtXjw2zmm/D5728dpxfLJ5lq2V
q61cUzBFqzLXn4f7NpOhGfSwlA+EvDxOoYo/jiHxCatDm3mJlHVBO0KVZLPr2VuD5TgTeV49Edu2
ty9fzEhlOfy6kE/Krmh6GvpZD4nZfdQHLCZ8snxrzYgR/kMJECUi/2Rg8pmy+VMYCZEkxBI4+nAS
a4JQbp7gS7cRKczD+nCQyP0rooe+/k8RflOkHACG5AdhnCnuks1Ht5EzE4FXtx/J+sACVfiPUOE3
Leq+qrD1BwHwoseUnKwPwTo6z7AsP1fETOzXl8Phk3Gc5w7ZW2v2myB1Z54sZH6pRjDN1o/2+XEC
rLiFVfdmOZCJbLC5h7hksL+Hb9v1ix+Qr4Akh/npsZ6eYgIfxXjYL7um359DeQqjL2QhrsG/Fa/H
nqSb9MVi7X/6Dzn9lwg9+92UmZd2DXjO43XxTakcsn7drk8t+d+YOYvyRRyti63WTDmYUX7ER9Mz
W6IwQkt6DoSWzbM8XZAo5Arb19NAOp6sRzWye2u7tXqy7nrCEJTl2BzAJf+ndzSqZJpkwVRgkvEo
EQV/33obbyyhtyyG32Hejnz9+uiyrImCAoR23Evw4rW2R9b+yyHkyY5B6j9c+W+eKFtSDIC5D6NZ
+PdvWJhORhNs5eSDtz/S12TnHw8FgmXTTB7ezZeIMT1zTkzcUT06E9O3eurxdTir3pvz4WyOZ1u2
IsTGs/UV/g5/WfKy7Od+c0zZl07z60mbabbmSd3WsvWwRbjCPe0+18xwhWqYuZFNyrTkY1tGcQHZ
3O1Gc+9wxHE2q46sbDwgt3go3zfTDMtB73Xsy74cIwPUrMAjwqE5rb9YHLFEU5o5vtA2NLIAcYaf
OcLqge1+7gs/FjsM4GUyy3Ywac2x0iWtHPXfQZg1e++owOA2YX8d7sh6Q7H8KZ2/HxtPLdTzLb2N
prraf/wgR/L07f29t77jAc64JSZbVFQJDBHA0MWz0AsI8XS8Dc3QSkyLEVedC4V3lEuirEhrBEnG
nx3J277YfPzgCN74COiIZq+ITr5H5DVAwDAShAwMs78Y0yGprwABYZ7wolhUMJ0mSXIu4YFQ29PB
2jF+f/aBN6xd/D7FmoolmClw0RGYG3iBIJXfEP5z3LBualF9L8hQxlGGDfaUmY0TgmFt/2DPj+v7
Orv8cLugQYVWnR56dWyAlZQ0DozE3glJt9NDKz5G+2BVWAOjM4dJkTKAQ+x7fpZm8+WIq8Z6Mwhm
uAcTL5o1y70sB44X3FEGMGwbDZv1UulYOZU139TgVon1+rI+fLGyqueh3HtCQQVO+uSnvSzjJFvQ
sZzAUl0b6ntgMcUQPrpKIcq8PMkqeIowGHF8+eqJ/4MhFAzBO0cil5avyLS+SEHitJfN8rUjCWaq
dYdpzWc9uXNkZ1N1QUeMS2yB9kFnXO3e1NVHuuUGkj2s1yXr0JaDp9+SQPe4GHqV5p6C29nvIzTB
2ogqelLC5TLzfqzDo4xD4nEl4GxBqbTfrEfHGchztvuZEBsRrrk75ev7l7XsPi44o6wENhJhyWiB
Q5RISt6Q3tw8P2vmU0Oe3Pd1Yuom89rmbOm9a6NsRlxOQ+Ohd+MYnlRuNZj2en0wjuk3tPMxXn5M
5ihjkSe+H2G2fzYWiHg1Au42q2d5rsLY5hYWg+G1zsAK93ijLEaZe+HIqSCIFXQfu/2js2nI9FD/
NNdfh8NfnCSaHVAwQ3/KXEal30GdZ6CHT24Qzswwx45G5ENQWp24xUCB/u2+oJyLfdesXROj4pke
QwSdEJfQ6t0b0ldI7GxWK+OAmgn+MDzkQib6mtgsQxeqbXBdCdDxmRhSnGRysT8qsDbEfqjbuSTE
IjeL3D3eKI9f1nLVTT3IYQF7Y42muC0JUIMtbe9iWOeoDHjDmAz/zKJJKbovZ2MchZV0RMdemtk5
Zsd7/gXduox7u41mro+SUvAgC9NkEMCb9YaXEUBeQrsenW1mv6zXE8cMe2/t1zU5SruFiDOEvgVb
u7c9r5LsO+9C0e7zdOvDrmlQap1VXej3mII7lr3lvAWm/MRjWZRp3qey4P6vyVDKPFZDrgN8REJ1
YscDBcjOfZKa46Pcmq2AgIMlhbOU3ZNCKgTQ9KhRuRr0LOlxXx1jjkx75MOYVoohefQraJzQIluJ
5ytKf1WvLIGbj+UOG3SbVIEQY1JL3E48kjcIARQYkdPPt86S7TR41hj0GPJNv384wxCnYj61/Sn8
Hjj9U8Yy6ox7kSjr0PlxjYlVMDQe3nbRUe4tlXOSU4HEwo4h2Qvh7ZXM0c8eTgm1dNJB67S3OLIn
3qYz8cR66QkrZb5QfLsmRRkGLRAbVfdwcOjcjxrSPgWgw8oGLeQnr6lQ9iBIc7nJdVA57d/a08do
G2Qqtq1VqfPD8cU2VfKeEPLAve/2O+5xv7PM8hF1Y1R+/ld/SaMNqGEOePNhFvxQJe3qF4CvEFit
2X0YLImhLEfMJ3o7jXDMvYmaYB9tNBOYXplKLNNiiD/DFkqU0WiFyK8bv0OOkuysoiPoNf8Zv7BM
E0PJ5NnqX/jjqQYAYt/PYqmQvaWvDPLx8XgkqxXWRgfkxDC8s+TdsSAyFWpklRfEwDWUjm+Dbyuk
ci2D+EDRsJVDF+zZdQ+ZQY+KNmoxr8QA4GAoSTwG5dZFNVUzLeHJsFpWAm+hQHClD/RgHV+KNZ/M
Jwmn4n0g5M6J87hBWcffhBsXvUFMb8nyYzQkq9Z6jV/2YM+COX7ck3Tfb0xm6MsSEcqc+HWpe80E
Kq3Zb9ORIOnVpIRwr8oKlhKFBpZZZkQadFN7PY4GsMkhJdPjST+UKFW1zFTQwsPv+rqoUKMK8sbr
+3oO6N+sCRmvwfJW+ziw74s86/AogzFhOWPTG7OVTMm0yxi/zjL1N2NpRVDxXQcu0lOuEn0bFmat
b2TMUjvGu8HyYYyLoRGUs7oegeh/PrPO4k+GI362IhHX9ZpVcGaJNg1CF+kJYIwkkLL2CG4Fy+H3
tVO+w5OxkoIL2f4rSaCRXtuxCtFND1IqegbeVCBW4u8jqlw12fhb/qXK7GFVQn2/mM8hltGgG9zL
TK2lsYA/kVDm2DuijX6uEC+idK/ZxqrtiCmSV7M1CyvbM4wxw7/Q6zTELG7jdHZlSWPLk3nkzES3
lIn1GmLeJGU+BA8haVuBzjgrWmDh+ZU4yFkixGJwtJBqu75JKiQR6mlMpaGQ0LFz2mOEun1WHqYP
JNt8lN6YCbeFEt81OcqEiB0mz8r5AYamiH3xQydzMLdjVrnnr77jNOkRfEz/pymvgExvnt60R8cS
7b61UYyabHvdKOZ9g7WQ6bjmioo7KjEfY3V+Mp8UAfH9bioIv+pNoI/YmDAzSUTWa83SWWRn13+H
SxrI10/kFJhR82Fiy1LhmSZPYuvLd1jR8bJBBi4e5j9RB6DbheN8iKo+HhEctyY2B3AHuTZZQdUy
L79pUGFOZwjtiB2Os/HaDd9spDjIF6uO8h9pm99EqNim1NNqmDwQeZu7QGtzk5poOnpAx9E2W63/
8v3ymxz1VtLiHhgnI6KA3f5tn+7N2jJfkEZkHN1sDG6l4DeVOaC7CEdVNZPUCQuAj6eCJ4C/YlmI
+VDu/T5ljLpG1GOhwu/H5LSXLOHhAW+wNbNDa1llf7NBGaIy7wZvGM4CUH83nGm3d/AHTabNp2Fm
D2VIetcc1/BmumN+Ra8MFV7207/JU4Zp1FJPrlqQdx4ddEDbmABmhAILncizlfhNgoprwqxUA1mZ
OXyDg0Yj8uPxiKY3f2WjCR5tpdsvw/piCMeywQXSyYybcV7wdy0dXCz3AHme8CQKSOTGD8k7/0t+
bDeZjX3A3ku0ZvYvLpwkhliwRGWGsAPYJcXmoKSG73UTfxy9esJeLsl/9+MGi+ajgkeNbwpFN9eN
cR0aIpbRYRT0ATHSH05ZoVyPnVAYkFfmoUhsuqc0HX1igsJxIn8s6kOU+ETKbD3/dl9mFl5KcwsJ
IFEwRDHvJ70+Wi30Rj6vS/E4xEdVUEkIHMr7FM6jP5TugcQ8GPTPsBjFhq5gwkAsKxFhfUzekg2y
9h9+ZT4mqDH6D48bYffMmats7X5TSW8VBJyKTuvW7oP92q1eGMK0yDAwjrFJboa9osHwYwA5K1lb
oHk4QMpAKi2lZmF1LMUjCg+4GkBZYIsTgEGuDzVJMe/sNz6iu8Z8A25pQAyN9AWJe4JE7RY99ENk
qQ8e46QXjCiA32bsXknSAIdOeXBfF325rUSQlSWSd+tuAEoeM0KfJYK6TsAIAiga2E1Yoku3HWFm
KPHL3IAFeCw/um+ey223X8D3V56s+4KzpPZXlCinECu9PxUBKFXOTiPR0bBjwYqt9a4lulk596kt
PQcwIaIYWJQwryGhN5znSSkjQIBli0lM9mVmdyKZfCRGJHTJPHemjEmLenrg9oNKutUrSlwWQzSX
iiToWOFnmIoZf4u+wNEfhkr2OITMW/Hhx/D/SLuu3daxJftFBJjD694MoqIlS7bsF8I+PmbOmV8/
i8bgtkRzxHvvNLobHQAVd6jaFddaVT7xV3DQFdaKbeqbCdWHwxIM3EwDiAqpIHjhRixNgL/c39ZA
YquhZ2PxLBR2oK3qVqYswP1ocMosTd7WPa0VwA6Qx/s9F4hjrzH9hbuK2cTpLBrbAhdCcTjtjMS4
0Wx4O7c9wr8el2z5T5/R5MKOY74jvBQQbTDHfr++mAnkpMsFCNL7nur5Bzv2FxQvETnItoumSobE
Hw3+SdhxHn0FU3KuC2uWoJ0UuHTc09IbOudp333QxDwEnJZUEcNr59Jw97vI9NclfXdXDFH2UUSa
fWCkHjkudSaOv/poGybWwWk9R3IxpX6OfKKdwi0U6Xn1+ExnfOybhQEl+n6nuRrAiRGwqc99oyce
MOQ33Ua0fWnJm5txs+7kTG6sWmtlybmQswns2ug12rSmthdJeaZGlOgY6Cdr0Bo/XtxM3HwndPKM
BZUYuzVG/M+QORgA5GlYPXU+qg59pNL5sayFK/ILjDRxQ0nMM3m8s/y6/RD0tiSBGVNJJvu1QA35
muqLadrHN0RmJ/bWayMmGGJsq17YjNHRfULdBZs+o4wgB8LAPTCzJCDNT6combJkorR1tLOgCySx
wOXT6YM1UPfCHCq7eZWs8hIg8pSIIu3cEISlZhhSFwU6ezhl7xEpKhJGZ1eylhAofq8eoKYsSGuA
fMRi8ZNLxVadG2M63zkPuS6XGMaN7VTUwMiCNuEoMpUlMNvf9wnywCYB9I4RWkqexApdwoKYJA+d
85U1zmePonJxXXqs5fHI7pX+XsjE9slo+dSyAkJeroe/prlR6Qa5LpPTuYbEq9TamfpmhzGEg42Z
VnflHZ7e1mvD23/s93thHT8hGj8C/Zys175J1+tn+rGUvPkp5z36xPFcbkI/1x9c2ZHwiTo67D8/
NWTPGz1FO/MuJ2drv0bT1LBec3QwVmgVAJPI0kM0Ku6vDwCahQYcA7QITl/dwXclvigcB9XAwQSX
sLQaVu1b1pNolR6Yt6Ueltkj+UfcNOERA2QsHArNOYtqRgP5KuUL4Awz7icO/UbC5Ca7uQB0mAYS
CjOx/ZK854Q18nVONert3beMdC8F5Rds/09z9HQbgW8CUmvAlrHYzPtz9PNM7ZI0Ecep2JTkRKQH
n5gnYqHvaIvrdEHHzNLlmZmmgQ8BX3QEJAH2yU/19fbylJETlH4rnhFUcDoaStGek+vOYf/RktSo
DQW+3PPHY+P8U7KdrPRO6ERzMcvucGIFoYUOrSkJxpL8v45um7vr5kvTv77Sld42qzyF2qwTSo8y
aKMycvzPn8H7xU+UG3zODVPl+A4RiSAzXUe6f3SPzpNN+mtiyK/iJ3N+vPQZG3m38omu8qwq9UFe
i+fEJ++ZQGQbKMxLXvCMPt4JmTgqbsCXUSpBiK4d3uW/J0DmdBaKaMfHa/ntrNzt3rTXyisTpSv4
Rjyrlnc4PQlr5uuxgKXLOZ026f1McVgNEoYD+14hESTomCiwLSLq227dXiNCL+2CNZuZoMCyZDA9
ADgM0AjTib2wjwF7G/XYPYyKY4bBNc7l7kyYcVhwc7IUalGJPrObnvgJ+T4K9sKiZ7f1Rv4k08aI
HXizpW5UjhgNiGMVx8zpGc7Lzg7p0+s4Y72/PHtrz0DWfOFMZ5Kj96ufqCY8tMQPwEd+bq7+h7yG
ZnYrNFzCqBtPr9vU3gOowVtqQ5gzfXd7PlFExPr43+OejwOounmQVmdbZjAHd1IMA00l6+/+c9xx
V9cXq1iz2nKz3xOVFPpSRjoDstGO4aIU+BI922Q4Gkb89CFuA6Sgqfbf9EPc7/NER8F82igDaN0Q
wpiJfobxs0S0YL4pS/d5JiaGJKTgQHSKjApgsu6fFVnzg8RVOZwo1OeT29hWRLYAIjBQj/D1nix1
H83gfNwLHPMfN09K6rtKxQ0QuNF37ygF4g6dVP0k6xZaTPnRZ6VIQCxWe2ZN6806R7fhVizaFdDc
D7HoL9llJifa0Z7ffinnzTF6H4eelgoic47X3c5ONFUZ4lTROkis6UY3w1VuNavuNaXa6S+6h6wK
laaPy6XYhdhlzT5KB8VWjcgQ9wsGf159bpY+UVq+8iTOi/EhITpedmZjA28agyGWv91uhXVG1qmO
ziL236jDzrlKd3sw0dwcrGqcFEJ0brygnw1zFalV9HB42dVxcf5qxuO/EzZRVdERmq4p2XGdwVOT
nOuUSgopWCOUD3K4EK7OZM/u7/FERXlGYNIsG6UNtElgB9nnt3WJNsfjWBXVH5v9pY2cYq0DDJdx
wZENrdkhvFBJgwobJnrGeR4ghiyY+Zk28Lu1TYHo1AKMx0IBo6fu8jVQXgixME2EYTaMHdPE8HVl
4Vmbabi4lzgxQ6kXhn5YQaKEAtK7aYX2amEHZx/Of7RAndidcqhiNWohIdNNaQWO3r1h7NcId+D5
LCU759/JG2ETa+MLUiFICY6r0dV1SXiqn3/8gydVtxgrWsUmozP6EsfRvHNyI3ZicjwtDnguhNiY
bHY7DJPAHzJtVSfkD9m2OkK99co1v1ZLwzhLJkadmJgI9FFRn0Lwy3UDl8Q0OViY9MIYxPqzNRBV
rp8ZPaERDejSXR3P7Ve0cLPmiYkJqqhsxRaiU+I9yZQjmFjAY7JFm6TxYdBnpPqO6n8RAt6aminh
RtyrAXLZEMqOI1U423NMT7blmNaeR1fVwtVdWuLE1AReGGliDVOz2cgtLVAgHivR/814xJ0STlkj
KqlQQw/A+mfvzXvmv2TUUJm3lmyOSxf1p/3xwaFNoXc7jWNkNhRwX7ytdAj3mK3e1S/FltM/7ZHf
gZxOeB+3ex6j+HuZwJ3fGor1Bhx/f0T+CD//fzs8TZsFbssN9aivvMERHCcJqbXF1K5niKfHomZa
k+43eWKHqkTi5K7GJkNDGcJ+mHZHCPEpruulszCjefxeUpHf1dZ7kRNr1KDfK2ITCTFLZkYH4Muy
NvoZVpTRNb3dPAN3x9W1N2ZbLhUhfjolH53zxCAFgSsVUYXFgnlSB1M6rRj9ZCI5WVu5Q9Dfi77l
sR6ELlno0UbfPK+e6dvbK1yTgb7t0WL0ePdn2sXvt2JiqEAzV3gZi1dA3uXGJ4PIxeasxqDIntTk
67GwJQ9wWhlR2az0+hL7Hn4D8dRAws0EFpbtW1xM+D9v47iiskUyQ1/RD+SDYSgff8C4u492f+IQ
yV5YJ30g4lH9/BMuURnMFJjut3JilUohFVq3xdkGUFsCfDZj/2E8XsBCsADGhHuvvRsqv2MHWD7J
3Zg5CUGr8eRRjJUwKBsypK0tBGHVKSBGrq1YklwWVGfcoV87CPRDmUWBHQiV3L181qldPwDxyXmT
bKVP8Q9QoxYkzLolNxImjk/RCxV6AiAh9I58vG1qvWeoxJCXxzs570DeyJmYHSBKK54w4C6yFPVH
w3p6feXo2HwJX3UpYJ+/GjfCJgYnrsDnPIZb50ojRXZQv5v4Anpn0iVGee43NRpql9DHR8V9dFIT
S6OpfZOUHPbR/76WoJ9h1vUSUdR8rHyzrInxKLygdLhYRSWXXEcYrBG/4nS5jCBJC8e1dO8mTg3b
Va5c9tjAjZ/ow0bUB1XXF73Upbs3sQ8JHwZgw1FGd/GKWaOOJdFnZwAew9e/25UGMKOXxX7EeZkK
MiqgAhTVKWoFG2h4ikRPwsyWHh1gCPEQfbcbBDGrr8WC/6g8vy/Fv4RNB7cKqWHSNgwkRBX6To9A
8KGrhAK7YlHS7BMLHoH/XdZ0hitXe453XV9CdIFBJI2k10Ucx/mI80bGxFT0BSisJd75SWG8Nx5B
84TFkzXAiSJr4f7NNC3AuN/ImpiLdAC1be9Alrba6QL6skze7oz4bV8vjYoL85r7z9ZNjAVaQsBR
xTOwgDiksTT1ftjVRmbrJTXPp9PJ0mhmbK3tW73dA8Vi/f0NhMDFOZP5CPRmxRMD0mmO5zoFLqZm
JuMUuWObtc1vlpoIZzr87nd2YkRCX6zrwHGhAJtGB1I0ArQRpSPZIB+E2tGaPif0eNSXgLbmPZ+b
9U1MCtc2kSP0WN/LdXdVzHo3HPeX8frQxehoznqNbT7gymZF4NlPTrSpm1xw2kg6l2uUQ1OQGiE9
wrz4tniFowVn82ujP37exl+cKjoYPEChwCM3Kk6RDVw2z4oiFqSzKKfgUvNJt9TGM3ozUwmgOUSX
IOpvAJifXA8pcZ1UYcc1kYwjBaEf3N+lN2zW3bkVMrkbTe1FjNqkEubTif5efoR7ll438ffuCnpn
Aakevd/+G/C3c2byVuzkaohiKjvZMIrdVbrnj4P/JaaenXNFSt0CGJRR0TUu5dfjQ5vNktzKnbw/
YloPTNvHo9FUsN4fsCRgSm6NC3DtlpySuUt5K2zirrKpWlVFnEnnoaZqvo+d9fDhRZamLyFSzGra
P5J+Oa1VKTUOyDixnVf0Qguv4XbdXIA+uLSi2TTdraCJd9rEoeTVo6AQlSAgCJvIpwPd13rCFANv
SstYRuMP/t9KgD4+/P+bJHogqpVYjwcWEiARosubfn8to1AsbuDk8QEBeBOVCFghptCvqqWg3K2g
jSvbeCc3ILq+tJM/Q5+PFjaxWEPg1pIALrIzcvXXnYRU9ZVZsTkZNF3+Q/XVy4hV26/xl3XEpO3l
sjYG+ppEaMqmgLdZ+p7Zp/72ZCfWRhDyrukFfA+qTmZspFZ3aoyV0C6GBXMnCk5c4DahAgSKk8mJ
FsCDq7u4hSAmITvtygNO1nRRH3heUvY5x+9W0uRQxYZRtaCGpOEZ7jMTUYVoZgNLgzZQmNMxkU1w
mRZMzJzW30qdHKzG97HS5Z10DjTSh3pssRVSZ8MT6j0jGhaP7O/XUr1l/M3pZQLPhYrGZAm47tNO
pwZU6VXRS9L5euUAt5Si4ZFwxDMlTc9WeaE7xJCQiT3SehU7wAvtrYVFL33A5FBBXgo3kRelM/ox
nQ9wD/PnZsV61I0/RJaivzbFJEGfW4K/IHn2Abtd+uSQg6JjmC7C0pNSz19QoWXfNLrd1kg9w9Ug
ivVKWfRFesdhiR19NsC9FT05aSRkXTnyIDr7wxtdcRZ5W0are+2gD67V+Tf1TdMo62xCdItH6xQz
ZQu7PnfBlbGrGIfOgVxxsnZWS7DwwVOQiAao12H3kp7coxeRy6V99VDX/HosbwbwTUNs9o+8yYLj
GPMctQJ5myCDf+5xVNYb4mAQMHtFOzPy3725BS6ztpWAXJoantVj9Gsl/BeTbRpaDnlR5EHlOHph
96+C27KhBPA+5RxhbokViaccW1NaV2NtpV+1n8ejOBA07izp2Yxu38mduA9xoXgOptsUhOPApQZo
xjXHSOv5c4CunURbPP9JgPy7Ht7X1W7F2N/K4qzY0hdMfIoc7HF9wuML3JX0ijHkT8y0Hl+u4vq6
KddfrtmvFg597paPkwEKOPnA34SZnfu97jPgasRoEzu34ZN/5nUUdPpNbI5pnGO58Szp7fEt+8Hq
mBizO4GTJfZR4rtRw+CWobcbTIQePXS6v2Ibg7nE9sf62dk/rw3ivfzUl9A0gJaBCoDVIWYIFj5l
fPQmnyKCrhMzQ5jNBE3I5FNKMFh2WlsyZ9U1wy4monJWPwvGKvwnCXNKXLZuhbd0UIjUfsepGdbH
oNV9rSM+m5GM/8iznRQUJIAJjIAEugqDbQsKueTQqLTpbCaqKa+eC2bvDUYO2N+/8VK/6FxYfbuE
n7rIjQPVZ2lfZWDjPHPP5bdQ2bzmAfK31nYOZ2RHxs4d2tTnx/s25ybeCZ24if0gc60a58yZYfUC
vpMZfDGcIW0GuDMmJeqBcjv2fGHRy3Jc6sacC6vvhE/eosiLFS/SsOKkRrPxcxixuvskC6c+09Mc
tMHMiU8W0t4z3d1QkX8uyhQyIhfUXOzUjDlLPM1L01Epx4MW7m+z+QRksPA3L+z6j0P+KBIZRNjE
POCWHoOFuypOjPMQMZh847HnAk8Dnv49HcbSZGZ0jIExUvBRrBYOedzHO+WAVmAuSQVhKFjsf0Gb
qbXKMmzROWdXpeYu3WfPohGYikIi1Av3Bm0MdPTQ+LCglD839pHcyeUqMjWQPB5yS86uXosNiOQA
Il9SYYVEin7esSioRSaxStM6J7ppuVYA9znw7OfI0GQ0byZWRIWnx7vxOwH9sxuYtsFGAJxpaiYl
Nu1k2eGdc/6i+UQtQ9J8ovj0mcd6oT0zbE3kbMH3+X3TJzIn5kltKifxRAGN1sofYaMdJbq+LEFe
/S4p3Qv5ldFMgR2KyTvnjCRZvMKjp5DrJtMbz5CfQgvDNuqT4hgSiJMBC2TiBUaR7xswEvzwH9/w
8UvQWg9GaUng8C/3L5GW903EJzKWKzgo+B8+DyOgdFDqiYMJm7XXLdy039n3icDJ/rK5VHhxIznn
rlhVFZqtm696p+wGo9jv4zNMtukjO8ivFuT+9rPu5U65NpImSxzsuHPehN+ba7hPSWyALDZ8d8zX
0B+b5dBlMEYv2tPxOTo+Hxfu8qxm/7PRykTD1CiNOKFUnXMqEbYkFUsqgznGT/BqYLAfC/s9PzIu
FvOq4HHVZJAQTzJQtVtrFSt6zHkjWs4xeEq2jtGTwEBPExXXgAlHnylIMVxrwDzQW9yM9XnMcj1/
P/6O337O5DsmPiW4c9U05RgHcAJWmIO82uC3NNR93Te/A6PKyfdGNh7L/D1IO5E5udGqx3CgC3aZ
sw6CSt3stmb052z6ITnbO9K+iwL5kM0Vv1n3r8fVKjKUj49e/7jAy13ybMerPDWqYLxHezHY9xBP
TF4Pzc3d0unh6WB25MVFEnA4NwfvGu9FGq5Vq921HFlHRolQUlxp6+o9WBd0nXNEX5pqm7Vqt58y
yUT0QlcwTo1PKaOVVL12LJWETfvsciToMG3P2I8PgRuXNlm6BmhOxC7j2jHocG9WMrWtQD8ELYef
Uu9hR40ORBeoSXkoEH09FvYrYtNAM4TXUlFk0B2C1PNeVswqcarJuGRSRXvg0yUbRsUs1F47P5bz
O9H5IwgTkqC2E3CqE0GVH9RFrgRwSIgen+r3JkR6VT5I3x+8HhnNZYWUv7IIJvA7i3Qvdto02IRK
ipQnaD0zpMywl2JAtrkpm3DalyiW5gzHSNuNgAx/4+GA3O9l2LVaGqSQ1Yy9HcdmZQqr9hK+n0d7
QdDMA+ov41l8TQ+oV6Gt5hNq025qutRfPPf0332IcP8hqZordZrgQ3KZiPtAW8uOwdNOPdbKn4rG
NcnaBV6D39nDcZ9v1j5R1zDr2W4IIfJls+v07Ms03993m81mlQHNrjwk0GKZHvq/5zIn9cWIz9yY
Fcjf8Dwny0naWQ1COU2UBHAiY1LpfgM4Lg1RgJGYc+QadQb8qg3rHrIKpOZmrVlqROVu779pHW0b
q9TMhas+Gslf+osnBOlSNE1g/ngiPdNEr65bGFGFOLsEM0o+dQO9NXlg+n6lIyfIEsT57IJxBDKm
kHlO+DEpN0FVEjBhmNYK2Gu5Q4OtZdNkyQf4Vd7Fz0sakhwIPUHNLE/3NHPcrq9r78KrezQZ0Diw
hfCYMVdZBPhtYjI0NmTAATjuSyK8qRthoNjgPltL/EYKjEFzFrzNWX3DPLkiYLIckAQ/Judm0aCt
L1IfPR2XgTl6ld3lR7G9dN1riexeRtWU8vkL31dEKK8NrweDYjQDGV6C9kNRaIMZZcVNdWEgWfSX
aamv+XRIzVbeKYIOlvjCr5b8xdFzmF6MkRQcFPEiSEWnrTSukjkg0W7ci2AqDrgQoquowGGsEjLU
REypKhhJYeUu7RGixU+Ru+BS/Dik0w8AoIIErnMeABHTnkOlauMyyiXvEieo4T2pQODX4ccldvtR
iXr7MQB5Wi9fhmzH5W9VBqAMGcjyymeaUrSuBHmgS2YMlAJTrWgtjLlN0UiZj+GUX2KNci5h5ZOo
Ed9oeoOVjFgxQTLLWc5WU6lmdqEtv2YDHfa+XTsEE+icpqdrTzYdTKh/OUhEnKudQ0E5FMREYEjt
695HC+4v5+uxis6aK03QRBUtTeOtnvhWXlk7EuvI3oUJqHfISXDlqbr2aKSbQISnUCDdQD9iQp4O
oh6tQt3ITuvQ/FA+Voot6ZWprVp3Mb0z80gqqJUBxWSM2YBlMjHcMe+JituL0LFhx2XEH2j2VCss
kQp3lee7ZufHlIlI+qymesKsJOe56EhzqmRai0va9duk4Ft4sBDCDUYWf+oG96hyJUMf+JcKk8mZ
3XN69IETzv9KgdmHHcnCc+FSntMZaT36QS0pg4b0KCm4vsFHJmNrEk1Cg2teW2bJO/xtjJBgxh/Q
JfgtqEbfm9g4C/IwbWP/4tnM1TNT56kMVux3idB77+Qkw1B1SkLmz/A3Dt8DdqcFGBZgV/x/3ASt
4TtEXCGMV4OWTJj4y2nXyUXVFv4l6p+0Z6iPtI0vKDPU/ZGpfaD4mMVfGRn4QWdVK39WmoV3dyYy
A9AMKizc+MyBGW2yET4TDwXnMcElR4NBQ8uBpgpN/5bOa2ow/abNgSiybUhR7+GuMsWpS83cNVqV
pJ/uIZR2DgO3zyyDQ3CqCiotJCFGp+7e3tx/3XjHbix00XnlIIxfV2Fc16OBj4cJJnjYaenJYUlT
6Y/1eiZAVvAioCIggEl5RHa5F5gXQ91XgxdfAn6bgQ/jg3WMOtBzdpPuHMeEifHPbLHiBOJd0oAO
OXGXOhh+JzjBtA3KcADzsKiAcVM30EmKgG2EMLnUVgK2myfnDS1esK56+1rb0YV1F56VGUW9kze5
ArEMkm0ngLyE/dbw3KFz8vGu/vZnxgWJ8N3hSckgEL/f1C5OOMXVkuQC9EoXhMDf7ee/MZ02ekWT
u3InZXJXOAdTlbJbJJdGtetjtxHMaqOtkax2i1WqixumXtCd8S5MBQqaqoAEAR0t/DSpgH6PihEE
L704xXflmV310qTbxzs3EzoCS/RGxrjoGwVI/ZEbN4eMzL5WPGGDjXxmLHZT9KhKPZY1d0oigiuY
a0WUFG2yf44Wu3zVVOkFvkTdG8h2JcAdLw3uhVmcJJw7q1tZEzXLmjyIpKFML8qftoDdIezG87Zh
8MJUB/la1rRszCg1Hi9wJs8KxxP+rYzJf7xKP0gUN5sZ1LmQaL6SXTxwyg9wIJRrmNgNY4J22BO2
TanHocE+Cd95NBDks6vw7NYr5uhqW0Z697mA8BzJ3ZWKdqyWSIHOxzRKVopyrZiXurSH0lBLu/GR
bVn38EwwotfDTwxoWj87S7nS37cPOUo8XqNawZ2exsNZIjSe37b5xfN1SXpPk51YLwQiv60vRCCH
gAyCzCPiHt3Rm/2KktJhHG3IL0D7Jl33XKDNwD+xrbTq7eQonx4fz++Sg6YC4E2QgS4FvwGZi3tx
6IYTepYt8wuSoU1NFI42tldYXr2X7VIvTtxJwmC2FobwN7/k3GKWlG20Q/cKjQ+ANmvI3sFfmcJe
BEHcxpzfYb0dmu0AieYi/Y/O4ZY0O6ek2lO9ysSFF+c3pte46huhk9Sk0rUsujchdNed+cun+Rk8
R4MebTggzqwrDHaYBlUsgJw8SzYNmtXjTZ87Ym2MJqD34B2bKn1WNo7AtVV+kQY9c0jbqVbYoatY
0/Tkw6+oVLL0scQfJOZfuyzzWDQAQDjgBt4fc6QJlZPXPTiadKEzU9QVk4QjHG+o3/lLDaiinGhG
wlCH1aPE4HyzTkkr0uGEPhvib3qZJqi8feQBcrh8r8MzizBqVIA0yKNFRAeXlk/d3ySjHVpGajsD
+q1P62HXeasiXsmffEkbZpVnRobYZBE56zf3AALJEXQOC1MA0ja9RFzH++rQSMXFEwhbRTQqXoOY
urlZhD0V2nc/tVjnRfPM8K2XTp2oi+2z8BdFJkkCaD9NNCC4mYJqaPEqQHmnRMN1YTdoo+J1FqEo
SmHKSut0T9nUnJ5qJv6jhHz240P6Gb6bHNLdKia3ksujTGYlubhgpN3XdAUNR8pOACrXsC2/h090
S6AE5FjJX3CBu2+DageBySmW01NFXZUBDYc1z1q93st6UK3axNKGp4jdioyRZmbhUO8kCYf0SXn3
T0Jm+MKr24JREoXl3nAP4p/KMZR0C45E57VjNoUlyGtZOyoI6v7mgVXEOuO/hJpVhoeQMwdm5YQm
L9FinyLmzvZ9kBlhk1PRI4OFQQkPv+KtGYkEMhUgflvmBluYXEP79sn7rD0913ikcvDnU4veV09a
2M7fs52TSzG+hzeW1K9KQS5Usbjw68DeMddDbcU5iZBLs1gd4J0ekeHakuFvBspeRK9GYhWWby6V
/6Xx2KbHKmNoAN4lgFC4n2jg5jvyhvEATKYWF+HQfit/0n2+r2zP5AAC4Z7jrZmAa+bQ08EM9y5R
dpIV7MGgivT8JSKvFGiXoCRiwUGGWUOWvoDL97KSLN70D8FC9DiTglS52y+dBEZ9kQphySjFhVVK
mpTf47i2/JycJAunGprekrzf3s+9vEl6Oc86QShc7Ax3KMwS9ZqRsXYALIiqe6ZjOya3Fw8RuIvr
BQs8U6a5kzwtRwoJK8ewGbgbx/DF3TTSaXgTd61Ky5LI9dvQ2/A7Uj0I16mEq8E/P1Z1fubVu91p
YaLqbSg7uP7YaW3FU9+lHZLO6Aa6utAE4puoyemCnW4SKr05tFynRroR7LE55fF3/B93UwaYLIbB
AMw3OQEJldA2jsfv2OQf8rGk3SbRi8HkZUSfG6gLO/I9RnaWkPqbfc2eulzPkWjZV19sQLU/yiqO
YyKtcyttjCAkDmFKouWUAbJRbY63Jjy0Z4az2mHr0EqP9Wbv8qT+DI4NjMg61B1lYU0z7jvOVhHQ
U4BuCl75KUXf6BvX9pEWK3556Vvd6+A8fsupRtUkWtX8lmVzGuTMvlD+46gZUuFDIaegaki+TE5U
ZZtY8iUHd1k0nIjUL13nEeXd27jNs7yE6DpTbRqlKUhTqwialR/bd7PGXOTRksME5cVDdqf861W8
KVe7In1FY5CYrYbgj9T4pBIsH4wFNU0ifsGjmFXdmw+Y5OICr/ZaNg3LixjaEZpE4XbbVWir5aZb
sBIzab/7tU6skjwkhSeoWCu73jGH4DyY7McB0EEyjVfVOMqGjF81ju3T1xpQPrGNWI1ENKGV8ZGR
3PyO7BWYE/BUUddciqpmIoK7g5goECYGhT4Wx48LbS5bxYFI5O70WEt/A0bhJVOQXkRAgNmUX1oq
JzLSnpX7c6OD8i2XzpG0kg5xCPxV5SL3m7y2mMxUgCTEoGNil1fI0xpV99YBF7G3WP/w+INmMjbj
BymI6fA5qNiMmb7b66e6Ud/IOH0FT3jt7Tuzhd8Hr6kCByizHUDhI7FU1dDEQxjnKaLSV7ROlho4
5+4gQkugMsrQOyAr338FupXlLJcq3EFg9te56XgvQ/rHKdFg4HQLccqcLMzRKooy0gWL09xlnoVh
28pedUE/dvUHjgyDDDeShag/IPO9sL38jMegjp2paFJR4NROYkBPKZsuHfLqIrQblbuq3wwwhxUF
4D8kdC1BKqnqGnkZrvlwIb0yFw9yt6Ines3JWZz5SVZdij/cZygIVOh1UaJppQI8yqclqUU9fZYl
q9uXok8TdBmkxUZdCrRnSsDoCLvZgonSp0mbgtS4rC5gFrbPwbMEM/emWM8qksUHRecXVGzWoN7K
m+hxI2ZuxnKQ57BrkA2G/C4Hx2wWoOJyrFpbrSkXEpajSrNSzlqzYE1nPS+NE8a++58HZHLimjA4
KVPV1aWOUVDJNploiDl1ul1WSUahBbTkMAaQE0c+L9y18Zen3umt5MmB90ktcyVGjC5B2ZI6gVOs
xDQeDJdFJfBvWOpD9ZHkf+L+uaw3vGa7/Wtc0e7t8Wf8RoAZS4HwkAXYFJYVfhymG4sScl4nRQo2
oIcT/AQUdFHnE5rv+oBol+z9W90fJdRwfJOjF8mON6oRGDUpV5LNL6nAuOJfO4Iym4hM8IhaOWrn
zad4oV8LeQqT3oTv/a7JDaQZ1TEz0rcg0xw+mHQTirbiUf/KHdRWT7PV48348f5+fQFQR5EgUPG6
K5Mz4Ufadb6Mywt3TQ3pqUVCsOIjIrIG628Qp6DFqbTQL1x2Zr8BtojlRCjJB38rRFvrokAdzL+C
cHfnuVTqqOJbaB9s2uPjr5yziMjp/esjJxqaOTmvBRK2qUhJn1Mfr2u8yTOUaV0Kr/GxsN+jVeP9
0HgwHwDKHscyca8kLga/aVngCaQAyJKJPWBeAIGm3l/Dc297BlJ/C/WqWc24ETm5B7WShECvKstL
FSKbiMDVc/ZJoAfKQjAwU0C8X9sYLNxcuKIOUnCP/6xNA9RItq0xFifoyNobmIuwgVy6FQB0FhkJ
IKUf7+vsIY4dvT8j7QCGvBcdJVGjZHVTXtQ1d2jdiBYDpAT1IVIWHtDxMf51p28kTQ6QG9pMizxI
qhIAybcJI5lumb8+Xs5MGWfcyn/WMzkzVwi4RgSY2gUptQvzKX8H+SpBD4ewlRPCpra3K52FZOKM
BwisepHjZE6TePBy3G9h3fquqDQS4KkrzwhgG8PsTRIW7shPQPo/nH1Xj+Q60uwvEiBLSa8yZVVt
q3t65kUY1/KiLGV+/Q32XnxbxRJKmMWZs7vAYCtFl0xmRkYI03dlRXAJfThaCUiy2rfhMLm63/+t
ORd25fW72u+8/Ck6ar9GJOUUV94wN8F/au6wZ768H9EHOz5kr2sI+YWtg10DQl9eLbPQg3c9brsx
kLlNpfYtH74lJqS22TNDW2qy0fCGHtj4v0zzhTlh/wxJnNezFLZvdfm3pxBXsX5VWbJyHBbXUkdD
EF9OAp2V6zEhAk/nDtK8b73tZuFnoaGbIlsDBC8ZUSwLN4usIMFvCEtZKWMvTWnav0WhH+lQzO1A
dr7WVra4YQD7QTsXyi+qJd4hUkN0CZFi/9Z4+X70FE//G4ODdEZbaoM2Sd/aJ26xtx6zPZ6M8QtY
xkFv6GqPgFb4+k71Gufz/tlcQP4A4o88v4xUA6q8Yh7MHkLLrint35TSqbf1m/JL7r3It9120yHH
ZbpISqPhWJdB4+EZwRGNV+ZGd48MjWGjUx/ztYt+aQdffpCw2mY2232pl/2bqbwkxKX5URoOSZZ4
VupEeuQAjoZ0xqawHFUbDvOHuiUQ23gn04prXLoAIGBkoy0OBRBy85AZlbGxGGv6t2OBQju4w/bs
cd6ZL9PjhG5oJNdzv3BY4FUH5dSsXOMLfvnKNt+tF5dPqNUWy2Ssyoii+qycupGu3N18P4uuC5JJ
HOgG9RLTFHzyNOttVcx9/6YVAJqNp646hv0ub5/0cLOyxbgTuDRlcxwOehhR4wCKD//jejAJUyyz
16PhLRq87gNwJkCytgBWlCB/PKGRcwoisNFY7uDtUFi8b/wm74T6g46+DSCTgCK1TBG1Oo9Un6u8
Zmea7j9mHLHuV/gIsu8hoCu3gbhxvywRVAkhyoIckKjyyfI+pHmq9uc+d9ShOFSDfIpTKInF3XM6
7YGcXZlYcZP8xyDICjlsBs17gssiiaymXWP1Z0lFPhh9g0xvV/z7ogmOG0fpHZgcEZQDKfG8zOyE
nfMClV41RvPLPzr3r0Gg+RDwI8NGIVx44hE7lsoiadhZmclGsp9qLXOiqF4Zx03ZgZsBhARLw/sc
ZVu73oM96RU2czONR7ZNYG2tg3UY3q1DtFO80pN800+gaVPvFdfe0n310O/jneoM8HcrG1K8aPiX
AC2nyzrKYmD9FgaszFY7I1hiZxRakh1eVBboCJxCglzSMZZ3cqDSff+LHltUP/7dtGUjLwMRCyRm
8B3CJMh5ajV2Np4JKgmJP50o1OHTh/4l01+N9qz3e6aeiPpklH76AKa9Ffuiy8HILWCrkB7VcIlD
u0gwb1dxndJ6PCdJ7NYScI/WG6pRrb5vzZWXq8bX89rncFsaGjuA4wA+VFhva9ClIYp62DJlB1er
nT7r7KSjWCehpxn+HNUvkxVeihccMbeFHrus+xO2PtEaZ2q+xe0hq96H9pij1107ZsqWln6YOlXn
EuUAGO6r0h0I9ZUMaMdaX7t7bl3m9ecLK2U04SA1JqaqM/cqemAVBxW/6CWzP/PMsTUnt938x/+y
OxSAanWAKbBBhY2ZxHqYxTEbz5nlde2u9bX+WB3ZQdX96htVXifwJNl7lj0Y33ugA/8X61CZweMa
kYgtBq7o9e9Mee7Gc9+86GPvNug/nkIHx9kJAXvUFEetdqXVIA+zl1JfoS4d3hVrXPkOPrHX+8ZG
LzSuRHgJRJu6sEcJEDN4WI7yWa4yya1UvUCsOZUrToC/Pq6sAMEBoDUY/2X0iaAKeX0SaqpK04iW
7HNuZY6Wn6ZpM8hPSurfn9SbXl2cNthBDf7LDrz4tR1sozBL8Nfn8dF+pY3THsZ966IcfA4DS3Ka
yGGHIgi+D/vpGB8SZcW339yIX+ZNXLwAUvGU6bV5ZjIo61GYN4JoPCWDXyXfmYJyosIBufPKaG/K
h1+j1RHFwr8aOhCc1+amnox4jcCcUp1rZWfWu7b0Cw06TKmTtKbbzdUuhohyW1SntO9/JnX7E/pX
bjpt6zU3v7jCwE0Sgo2Eh7ww89qclVTh3zI2IC8e8+2cnhrpKdNWR80nUdxLgEdqREWfHdy7MMmz
UesonCbK2Wh9fXouz3rpWtJL8aLy+n6MN0wzeVH/OEqKAxCTl2XFSsi+tMxoRAJ2RkWuAnQC1/NO
rLAyhypXzvnwOdvbLn9We5iUwT6fn41aXgl7brKSfJ0xrxaaQqAzQG6uMTqV2RiaMogGwYfivB+h
YPPj8XF/3jNQUwffeg9gb+c1RhPl7vn9/pFaWtdL28JsF1qr2lHMT+740LfvzbEG6L+bt/et3ODz
voZoGYC1IbjjNabrKe3TIhk6s1TOJ4wN7JD6Fu8cyNs5G+puQfa/3WZgiN6fFSfzZwdsdm+ajz8/
edf95HyuUgjdPFz/80GIocDqg6UW0VHMDNO8JqF89hgolal7/nH68fFxytzZ7TfDtvbyh2Z73L2+
Pjw8g23r2/35uCk8cPPwYVAltS1IH950zQ4AI49Zq5zN1m/fCtA15KRxNeTf07KG3KHmqIggn9n8
vTDLg/20Yn7pjJlA5OFSBFnbDQdXMbEIoWWjnDWkNHPAu5tdE+fAKz3b7Mc4FGhUfhtVw+8MiBVm
njac64Irod3/DO4zxJPOuWNVeDdNBzDgelOYaEvKYn1UzirZ0NyvB1S1f1bvarZhw1uCYOa+ua+S
vGgPUHw4MbRQopon+LCmN6y2yhTlTOhDpkAFdTuPNm7jB+jDdwM6AGZjp+XeGG7s0Gurt/Rdh+Id
ybYjOWuFQ6KAGO4I8aF09mXmQh+uaH4B25Xv6Xia29KZCr9aE/67qRnxrYLgEosFj4T3u3o9S9PY
gdmjwdFBrBB/zMcERTF9p4Bh6/UTTIj352hhY5ioBAKXzNV/bwhUgHvLcgmatGftA8h0cFD/vf/7
C0t+9fvCEswkqkst6cCh/gfpDwO9unt2tIzt7r6Zm8ic11D/OwwxHrFRWknZhGH8wBvEm7x+5fyu
TJMIrCnMKaprCb+veKFnn5Tv9z//plCHNb/6fmHNO2NiMmH4fc4PaeLf4UE/sL0TJy5dsbVwAVyZ
Eh4WtjZUZmXDVHj6lfjGKX2+P5a1qeIB6kXmp0pCQ5v476uf8Qa1+tU+mzUD/O8vDCRT1vcG31KZ
g340Zw4stBt5fYC++0/OO7DOCreyib8oWy8szmFcDsCu6ZAfaqHyZjuPioMXGMAhv4Gl86fN+LD7
XANRLQQlV+vEt/yFUbQoak1RYJgQryCu9HNnvfy5v1JLlxJ8DNJLSA/ixSS+MTOJtNnIxbNO8ql8
VVx6YE7/lEJE7jisVL0WDuiVKWFXpEkymno5Qcrte3Y0fT1x1OMa0eqaDWFj2AzZiliDDbl2W9eJ
H/q1CeMXlHChWHhd4UGAzhe8yYWzE+em3Em5wrceEHUuQANbUNROzpqdm9czbyG7sCPMFpQgVF3C
NXqOULbWf+6jvbbNngChfVhjeeC/dG9EwpxJWRU2ZYIRgY0/XHmKLq7HxSiEGBAPJINmKX67aB1g
Y4dgNR+0Nk/CGdGp0VQt11M6Q9f1BdBxfaOhr6B8WTuMCx7gakH4Yb04jASw9maOYegYvWx+Za7m
D95KcLRw3q9M8E+4MBEZ6FZIJXD7k8MpOoYe84e9vHJNLvj+SxsiwCoFOypJQYV4Tl76bf5ue2uy
nIsGEGKDaggxtimGuWYaqSGAVQgnHMWLAHy+77HWfl54IEOzqKJ6gZ9vP9Mnup0nSKPft7AUfQF7
9t8RCDexFSpqF8IB8IZ96mBXvYzO34O9fd3lKwu+NhjBmZgTLdmITOfZM5A96V16XhnK4umAwCwq
j+gHuUnS5FkRs14Bnz04XKmTOH9bT13VdVu4jXny+/+MCEvSlVPN8gFGYq/y7X9OI3JHePHrwmrI
Zm3UU49fp3gpq+4GdDsGRKrWouCbAj/irys7wlpEacKytgS/uwdV4Of3cm9slJ0yrJIhL/qRi/EI
jn2YtQFOC+PhsUsBRfhztfVWln3R7V7YEFw61kOmSYqxvL8jLQ/kB+IVaHl3kaMGz8/Pa1DVG2yf
OHd8n184LpskXTjidj8nu/3JfHHfXqGRdPx48IK3z/tDW3SRFyMT3D2dq2ZIMhuh5XO+0ffBDA63
teGszZ7g6fU4o6nVYTTpvnWS4PD5fH8MS6H+1VYT/PyEtmTI6GJ5Tsfoodyfzy8d+B6cFTPLG80G
+RmoIVXg8K8XZc6ssukMgyuTluiO/IvGmDe6xrK3ZEQxUFbDJQ9WORFdx8Ayklo0BrGua20nX8HL
CCwATrMSRyw5yksz4qGp0GE29VBEsLbJDm/1bbQCPF7aV5cGhBMTtpEpdTMMAAXzWb+pH7/Tw7R2
LJe88aUR4ZiEdOimUYYROYceY+toz3RPHpVD5LU7+j/c85e2hIOS1uA6IiNsqVslCHd0vxbOLy8J
aoAmamFAXgheH7xHYHUeoe8x2+gjdfR9OiMmWjkpS9sLxBcGMojI4Nhf7XkXjqUjLM2aUNPwAvrQ
vOZbeUQ2xq1c5EThxY6QRX3/Xywi52IBe470u5jvn+Vo6ihkFc6JQ09OdKDjdjywB3cH5OGz4f2R
Nr07Pq6t1o0GBvegYOr5P7PC1phomIZSamnQovAM2UlfS7S+gd3O+3wGv9vnJzoP8U+7s4BNNcBp
thbdfmVjxVfA5QcI+0WGJiozKT4AMz1vcAW+v3dedjJ95+np5UV5eP2M/dj/3P25P98qv75v7HKI
CrpmedeJcLJLFg6FXKX8OoRl9FYWbwScuRWomQ8Prq9gucNzinodMMTO6qiXXnNfIJX/b1049gZT
k7RTYf39HdaPGyVzwz3ZR9vvB7TJvYLzNvHK7RrAbTHWuDQrrDZULZSOtDAbghbM+lMeIFjKFVzu
z+3i4bmYWmFJx6TS5aiBFZl4j5yFdHTwjFTilSB2MYdwORrhvjTbrpdyBjvtAZyI1DkNL/3JyD1g
q57/rPhQfelyvjQm3GpZl3WSkcOYfuKJsiF3tF34ZL/8AsPYj8FPv4UewnXe8T1ixOxYkCeqcA7m
yk0qiDh1jvRU/gUFaOS9fh7efr6h1LBy8Ro8VLzZ06i/ogyMAo9BBNfYhQMxMmv4T4j38ZHvTSSp
TMfacj7QcceX4rzf60+TAgi67GaF7/z+nYGsHDLAza7yO8AtWy/1LWz/w+7PJ09oRZvS/ay2n59/
Vn3esvNB8h+QBgOIDhGEo6lRTqcCSaDWV5+rYIQYzplu4038rdlv2m3rRPvwd7nV3EPyCH5Fj3po
2d7f36w3OOwvD3jxEcIuSseCZnOOj9Ae80BDM2v+WpyyN/tUw1q0iY/10xq1IvctN+sEkAJqjuh2
wxPpOkKqB7PRqnpGSrdilcuJoVwEUtXKMVwM9zRFkxGDQY4KdIDXZqrBomjiq6Ec9YHm1/28H3TA
MzyAq/yVnbcYiF+aEhyLOkgaKUyqnwFRm/fGt3Ifu0q9tX98milAmKoDmp1PaxN5ZIX6aCl+ujQs
+BpmgZBVmyv93ASJj9PnEjQMrDm0WyAcFLhwSakAp9kysFDCG61p0wTYI3M+V23tGNO3tHud0m2t
G9tvYw5ostI4erlWsloYGtqFUP8GAA//LUJ3y1GfUtYx+Xy0Db/dhr9BG0Qf1xi6F26iKyuCX8v1
rmIq3m3n1PiMfkq9y6DyMm/y8c/0pwNdhRmvVplur16cdt6LAtZiw1BN4cRlBctNDc/RcwW5kTDX
Nvb83saotaPdLirdijWvAFu3uhsab7G6WTnvtwO+ti4MuOrqfqyZMpxl5s3ofqg7bRPSxKn0fdXp
LjF3TaYeQcm0Yvf2AoFdywCVmQY2RlkXAo4hn3prsihgSdMmZwfJbJ2ZzkBtVr6ePcTTZ2Nv0gj0
YePRMKDZYZsvgPJuO+qG7E/Xr9xnC6EAPgckgLyjGDjWr7vkIsLVo0g1M7sZz+bvVn+em+d63lHp
B/skDLQLr7hD+90aPeSCm7g2KsxBoiPuVXRAsyS58y2l9ZveYWNQmxCnTHfT9CF1oAnaW3T4Rb0p
fRwU0BJKiTOXPyf91JVvK2vCL8RrR3z9PYKHlGs2JNj943muvak8mhkuRuqTEs2ez5HyNDlqSr1V
nNRXbHlrFiQ1oE9AiklsvZzzgdYKG8azfFAj19RfzHbcRqqxbasfqfVdMzc1KR7SHJz8rzb6EUd6
qtp9Nu81dtJyt6ifRmVwuvisTVuiP1pJvRJa8XHf+0BhnViMlrZWBgIwHbSPypbibdLHR6lU55XT
eNMIDGQstuF/p0JYATObYgl0nuM5at6z8NUE3zOyoOjDz6qNRM4mmgcnTwPsCVNQHJraVcOT1L6k
ynOTvyrqRo6+r+yJJe9kAsaHhgkUw9Gwdn1rGslcWVqkjGc7T6zRL4sqcyM903/akzVvSqP+2wEb
/tgYdejLyniUUqAkUcb+OeRWsZKE5L7oYh3Q5gDefN5RASI5SN19oQwuD2ncxm1Dmy7I841R735M
2TbcteiD0f3kH3PCX7bQrwjcDIBIgBSL44bQ5DiFXR9ksuTkiu3ape0WGz2aVjYX3zzCoOD/AAkB
ASnP4AiXaTi2aEpR1D7oevYeWVOxsW1JWzFiL0wdOG8JZhAzx9uOr5ex53QCUd/OQWNQiblEm3J0
HZRM/5WHedV5RiqV2sMIkb/8mKJ35cXWYsveZozk5omGFG0sVqNZs6PbkHbDbTSSP1pXGZUfGmby
wzJS5UxDWQHN0Gh36Nlve/1BG4as92pJqV+KpkR3a1dR+52OsfZJJ1r/Njp1fgSQODuXmdo8590k
+XkUQt1EN7Xqlakj05xeozn1qrkfXtKpLx7RkwRGx9S0pd5n2lD/Vkua/SqmMDmnYZyXjlFW9DnM
Zj13q9kgJ62S69ifGEgG3LpJ4o84U2XU2BgqyWijH6aNOrfM3gIRl4NIldEsOeu0jCnglPZ0avRG
0jdxokoH4HK0XyRMZXAW006Twcea5M+skObyoUwkiNDM8hR1foykIhgKCpANR3KSfcwmoz8GszX3
qVxPH/CDGSg20r6krlY21s8yzfPabwvKwNsJ5H/i59Dqeo1qlcloTUXPm1cYSp26XVfias7jri2c
ulfJG4gcx95vy5QC34rGuZ9xQo1s148TugXCHhS8TE7rApytdUc9u8WD18/q1A4dsCkN35MyovO+
x9wRx2ADdF+mMSrWsJviY5GfJXS5ct1NiFWDfJH7mItzm6hp3KrDOAQgSi5HV5kYbZFpJUO8kWd7
yL0QTuOlbyjYwYrcTl472pkJJkSDIi7rKZZCqW0G7Y5JKX6GVQ7skJmBTFKFQAowmQrIHTErhk48
tSIW83Ow7WZuRZICQLfM7E5WZiJxlEygGXBDzeQ0RriMTmC1K/ymmuvffTg3tWcrc/dXqqIy80pm
JeCSHcAkyJHZ8RHtjXDISVFIO6XPi36DJv5m3HZ2A4Siludj6QC/ab6M7SDLnjQZEQjUx3mCJrjR
RnPlgCjPREN901jTStTPD6/gQtBYhOwy740BrZzgQtKJVXFJpiEYSOV2w5Zo8YbVf6V8DWws5hj4
SoICBQk5BfSJuiY+US0JhbJejsbASiPlZZbI6Nh2SzYgh5JxN9QA4/Zjlzp1aeGRDV4krw9NaUPN
qUY7ow2OU71O15oBFjwouAQM5L3B2IfgTQhhR23MSKcXY6AhO+1qJiT8ckI+71+EQryKkeNliulF
Cyjaj8DSdb2Hx75vaZ/oc0BMYwMpVDc2u0PfEmQ/pr+Q6F1x2EvmeF8FolFim6qIYZ9nwnQ6R3JA
gQx+7EMdkjkVNm/RTOyJFrPpahCg9++P8XYf4QriZQq8RNB8JF4SudWaQztKc5BUqe0bfV/scN/2
B1zn1KNoiFl5BPA79HrfcntYMrwhIexhCvuWtSPFosZyEKeJ6UaRXp1sJjFUYZm08rATXo9fy4cO
DlmGi0anjCyEcOaABF2jpnIgG+G0N0j5U+2sYTsmoF7Qw3l+KInSubki1Zv7c7pwZDgNOrpBccPz
7Dl/gF04P1mCThlVtTkYx9q1a9WXLbYbevsZXeHupIPvcjyzDuhXbZ/QFppgM6S3qnANDCZmlvkM
cOpdVJpQ9UeeV/gOxJytzbpSCUDPL7uMIrxyzIEwyGWUoECAciBI+RviwlWCIH5OkIlJGZojkz7D
/2WMnGJgf+vE1N1e6cpj0cvSSZbn+a0bWjRgx0XjoRiR78tmtHdlHVevKEh3zlRO4aYs0vrBimj3
en9yb08+xsQpoDQbQQ3aD4W5rRK1atVeDrRxeqjU+ltXafq/b1KCbWpj2vA8QaHl2kY1JQ2kZ+Yx
mKOuO6lQlPKwn5Nfptrbu/vDuT0PQH4hF6AA/4msithjUWgsobFWqQHNat2xjW7atcVcuPrYjSvn
YckU8mBIpoE/CzeGOHMloemI6CFAMoUMbhtuAT2+P5rbkBNTxqsp6AjmaGvBLUMuL+ZvHS1o5KQ+
ql2Ldk1mkJcSyPcjIgLge3sCMsyRRK49T9CNv29ffNNjx/MPQGsc/wMmIyEZ1th5Y2ioWgXKuDGy
YXJCG3oP2S9J1z178luQ2ugz+F/kYcMi6pbT/n/5ANC0I6mJ5CYkzq+3jlVYml0QPgN64fVj5EPS
1s3l+mDq87siv9VKvS9NLUgl61EeWocl7YpHX1hmhF54vsG+yQXCr7+g7mF/YgrcHi3YW6Po9JCa
uaWD6iJElu7+eBcWnEcHaJXjx0X7SndceLpBM9Mu1Ts5KGStoQjRZ6h+MV3fmFk7vA9SEvqtyrJN
aaK+pM1ILdy3f3t9oS1X0xBHcMkcoMyvB2vFoxRiN8ngHFbsozElzMcubxHTkvxHWUr/2KXL95f6
ReijoERpgb3h2l6oSPJc24YcJGVKdqZSlocotPKNFansKc/C4kEKB+QjqFmvJZj5UK5vTswv5lnV
kYjlnKHXptU8tAaLYai5GrshtZ+ndHqnnOqzH9CjZD/HND63KXrL9bXM3e1Nyk1bFp6T/EITb1KQ
YcSjBfavoJZLHhQgH/edpoFOMgdwZjdpt/dXVcw282m+Msj3+MW20hJolus9DNr14Ej198zKNq1W
PEJH0QEx2yGJk0NZg1J/MJUV2wvHB0w0BOuLWAwPAvXa9JzlWkykWg1IYRWemkUKqkSswK42shVT
t1eZrps6Qfc1L7Mj63BtakIjK6DzpRpsIH2yEkyKaSU+hZc/Lt5hSYV+Nrz41WCkFI9wpxz7g1WS
0xzmf+SkfejQlihl9b6qk5dhjn311zCwb6ndgiVK8sMMvUAyYNbpp1qDSnYgT/eXeOHg6gjdEZXx
oBNX4PXYrYmYVTp2amBo6J0l1E3qH2k5uBmoju5b4i5fODdXloS91M9REZYDLJmxX0mg+kEZMs6P
b/etrI1HOJ0AfRGIAg5qkGXMk9mpI90mNPaVvaYptWgIOUN4eJRkQDJ/PXFgx7PbMWzUoGzth6H5
kXbVxhoMdEWugMaXDOEChbIHWE3QHyiEC0Y6jmiPttQgT3OvJD9pRXaaNvhSZq7s1aVzgKcl3nKo
3ALXLThVOzTBtaNHWmCkXbmLzOINccQaQfdCaACpHYwHdARgJIMu2PXEKQDcK1GeKYHWhpE7WP2w
b3Mlmp2GqD2E0Y3ZJ5BN2jUWF1mBtLE/IQwFf6zdvdm6yVam93bQKGlxT45aNe5NMY7tYklncZPJ
Qduqs8Paud2iCJV597flrTeDNDGEFfC6AxU8iBWvB51lJm5PLGRQsHQ/k/DUdf0+IiuR5e39gAAW
rlKDeAOyEiL7TTcVUibHsxJkKljNIHdcVwayePMRWmQ/wSn2rK0RiN5uTpTNIJcHinsILMB/Xo+r
0O3BZshfB3pZzs8K6Ne9rAzJwSL9HEgDWeP3WVgtVOc1BHaogWKUwqmTkPCx6NwgrOvU8hhTAi0X
EqMn+v5y3ZohKIvhLc4ldYDMEcKZtEEBOZFHPaCFDnEjPWu3A43+/bwBOIYwHVBXVFaxL64nL5ea
jMUtrMR6ATzTiIwO7Qtr5VTfbj1Y4bya8FGc1kQ4b7NZlOHYaXpgjWEd4OkIbiAErc91266B1W5d
PLYxrHFBLbTTiFFZWyhzkuapEUhVl26NqsCNJZfyrshVbYsS8vQeS/3a7b00Pt65h3sWWXYQZl3P
IlqIw6KknREkjY7uybhPUyjdIsOsO3pLI+OftwZa4MHoDJ8PJ4nHzbU5Wk59NQ+1EcxFbbgWm/tN
33ZrpDBLg+JCKXiKIl9ww9hiVxmba/QXBGZUOnR+tDMwnKTqildaWi+83kGugaOkqmKrfaGDAVPt
ChIkVgIRAabne5Jrw84KabyzOxQDQGAU+ffP1sLQ0FjAyThRUTLQCSxMoE5GZve6EWSkYp4Vx6gy
Z0PlTIrdrZhaiF+BkuB0kxgdpxARFkubjKzRQ9sIasvMt7SYpCOYcMiOKE0f9GYT7cs87neTRDRX
H9T0WIyTsorZ4CfsOvKBkqgMqjAdiUywkwknMBlZJLOwJIEtl3gVjIdOj3y9/E5yMOcpDlXAsExQ
uXC04tVcfTQszTfuc5AmgcIAeQf+9xcxfNXYchTOshHEmYkm3jYePT2GKhli72plvhdN4a2NWiEI
ZvFGuTYVjZIp9b1FAouguf5oaO04PKVTkkNpXWKjtlKTvPXSkHNBQlwHbRLRTRELU+R5XOsQIggk
CiXmJjfbv9UYyiuvg9tBcSuIDgzUChGzCBFlOxMJ3lUmgdpYzU+V2dom11DucpKsXcNCLI4IcZ4K
7hS4UJHonJoA9uUS+CHtLh7ANaq1AwQYoUerr1wKi4ZAaoFiLpi8wMJwvVJKbRlly7BSuKzL9zw0
ix2k4qsVSgmRuQSPH367cXKyL3SHJcAA2xQFH0qSMDAim37YVWE7IBuXHpuhYYd+MORjNM7KoRyl
yU/BO7/JUrnYtkXRv9RKvtfTNHflLISsclqHW0ti+g8Z8MdvaTVVj2Y8EI81XfbHRGlxxc0vrDpU
NNEWiqUA8Zmoh2gODZ7+SRsGZhGFLo2QTiWF8Wrkq5D423wCDueXniDgksgrCFF3b46owBpqGHS4
vqAbI8fxB8FdDUrSUkp+15TUZ8in1lCXISyG0mQ20HeWGcrakEX8IV8tBKgIh7EjUBIXizk0V8Gf
l8ZWEFpp6lWpPJ4bKbY7z4qyTZ2a4Y5BfdvLCoR1DZiN/G4KH5LCbh6HeMhOeWa9602qHXM4/pVn
6sJyIHxBPIYeXWxYUXFNVnpmd31kBVZPpjOJUJakRVQ9z0i2rByN20sRrzmoPEK9F0RGaOK7Phpd
z7NcZZWdBrtwSfFbQ89Q06PXFRqK/yp6hSm30XkMiiJQ9wEdKTJJTlrU9gY1ixO1HojdOMoMHqsf
/3rh8pIDsoPIosNPiclgDAXVtQx05nOJymwxKn90sKi5JELO6r6lm9cA2oFRn0QrBM4NeBQEV6ll
dqnFEc1PIS7TxzxLeOo1Nt08NNIDjg7b3LfHr++ri5UDUUCwhAVDdRC+7HqpYq7V3aO6fioLWX+d
kGbxmN6jGz4e/s5hZwCd0s2eEmv2iyqP5Yr1m9cWrCNwR6Ib/gHVCWG0fR12WtMxemJZpJ/SElRI
lTqO2zbu/mZSnDzSWG7c2M6U1/vDvtmh3DACXY4Mwl0h1u60vtCiubDpCehBe3Y0LYKKlxSGEXjM
wToyboq5a/6m1Tj96ymEYTgoZJrx1kPdR3BVCUQxWKnE1amfS+BMEFH62E6JY+VDt3Lr3oZu3BZY
XAFThAcG7Oh6bVOjBKmbBo4nox5Cr2wqO+hGhGkKVZSnOZbjTwuA+0PYjUCnmVGiPin2WO7uz7QI
E0RMga/gagwoInKlPb4UF8HTYEUxoAxVdZqVhrzqEmArsjFy9IIJtV8VKlzpMJUbGSSfr4XRG4OT
gGjseaJd7sx2Rg6A6pubLrR/qdFcbmYbNAmkgRZY1lU/73/rjYv8+lRUHFB4QaJN9N5Vwgy7Sprq
lIWp7ucQpS4RZW+r0tJ+3bd0EzzAEvwwqpnADaLmLryOUfbJFCIBBzfbSuLVhIHfVh6LFT/Mj8/1
4eani/fuAarKy4DXU59YbVgnpNZQAQ27zKtZqSL725DiuWvldHBJ2Rnj/v7IbucQDBDgo+IBLE9r
CL4fb/Epx6kmQa3P0fxa1hmEZkrgi+rHaqTQ8vpXczrKwjJ2Fs7zLemX0WvD3PW5FWRDD6CViaqt
dQIrtGw4iRxH7T+jNTj8DCeKK/ThFhNzXZXetLU0WWYQqRm0z0LZStmmBHlntBKZ384jSHs4yxIY
XTimVzi82DJzk5WJFYyA+Llot4gTB1Cx7HUIY2ONWPp2O14bE24BZPBiowS1U9AD3+PgRQWO0zG1
/tnb4+kGEB9SQkDfABx8vR2tlsZzwSQzSGqmbrW5gbQzdhFzEh2A8WGAsgMxOvSwNhrJVkBGtw4f
YSgyXqj8IFhASH1tuw3TqRmM2A5ma/QqFh6TMQE6oD3PTNnW0vn+rlyYT3CDgR4NhOto0hVzlVE3
0SFFhBj0dT6ZzmTIueR2FsnslXDhZpeA/QpvHNCoAoTJU0bXw9KtWsEbpKKBTLJdYuK+VntF8m11
rW62Zki4qUltaWFpUAjwEQbpi086PJtVsnJX3EwbRoMXomyAbxJlga8emIurIgynNk7CkQI21KWb
lNJzKffFSoZ30cgX3AqJczQ287+/MNLEUi6FFqQEe5YAyGhEffIgR2VZrjjfRTvgr/2PIDy016/t
GHaOlJFt0WCMknA/FJDiQV15jTVY3Ne41bGnEcYA1IU+BLHGF3eFxenJjCOZ3AqNh32fOmHqN+a0
HaN/dO2wBZgeiNdUztkObP/1iAYymUZlhMYxl5+sbnRrz+w67/7JuQkXvowQXvCzkQABjOTayJRP
PFNhk6OcEun/kXZdu5HjwPaLBCiHV6VOstv29Di9CPYEicqJEqWvv0fei9lutm4Ls3cXMwusAZdI
FosVTp0ChjVOnifVKJ57hET7erSi1w6x6n4CRm8TKRNxTKVVX0SqR486azCLTzALu1Gjdl9UWeOw
XP1RlpaCuXmJGukrDgPvv84fi64LBOdfdPx8iIv4LkzMqdAP0bNReb62kbz+rn+7vSV8Zx0AIKhN
IdOAiawoSCA/e7kllTKNjZln5gGObO70uRX5WV1LPiDZ5QYVQeYWY4M5C6w23cQk6b3eogVB6PQi
QkqQhvtSNmsvNMr43mjb8M4QSHnqxLJ7snrWbyFZ3E1THCZu00ai23WSRW19pDOPpgF8tx1LQPSu
WC7eN8GiwGBoAFoGzCfyppxBAbg6n9ikmwc1GxEYbiS53Qn0PUV+4/b2rQni/M9KHIHraA3z0E8H
QBswb1Wxc3JM++f/IAfPKDKEyGqjqHl5SpNcdB1RIcfQRluYdM8qyHul1h6bDP+2qIVLj/DwX1Gc
aRl1Wop5bJqHzqIPYa4/G7XfjXedJtqyPKzYyzVh3EEJBmjSZDAJHlIsK3LvhOZp262xZSwdkoUH
EWQDiBSQprrcPDmjROmB+gbL9FQ4g5IXu7ZszK050nvVGKWVs+Jt86x8gH8Y6JefOyp5EnSxV+JQ
KiFuaCxmp3pB3UYmxYrm8a1BiCAwCggOnGSgLw7UFpxKpMh5JZZRx8EgkwoziLQoxMycuOtf2qg3
MMjGGOSPdmhnWzpmMXNYi/YZR2RyNzppadETNcUidpsIFN428upKpNhjmaqKrUTj9NnrefaoFxiS
7RWpKodwnyJF+iFWDeZliCNtBtNF0QfhLJGjeq0qdmX8dAklMXT7wiTNyFDuYuWKyiYt0YQDIPz1
996w9S0mkAkJpj+tbORVJIuNhIcLovS5/8NAuuJSPapWTwrTpFEAKsvOr+9ru/icm1/zY7X2/lyp
BsC8KFzKSJUh+L6CY0sjJaEhsSiwEmByevMRiP6t2mDMqlgIdie99zWmuygJKmP5y4T/leC6q7T3
RmENu3l18y4/xeBWnSNdI5VkiIJO2OeYZyrTepOB/XbAuC+h2PylTfkShg4pjI0HBI2v1w5dOWpx
N0YByV6IInj9+LuPTxmmjvTs9bYo3pfEaRriXLgycJpzU8/laQpdqgCOPkWBlNSuHO4Z+hzGeIWL
5cqioCMVWQ88L4h/Z5fyUoillb0slgYJmty8o+FzKKWbIQaBMF2JLK7gSVgOJGEtaL2F7TI5A9lb
VhjGGJETqJJw0Ixy8BTEGV2tlN+GGk19KSuZl0la5OuRlD6w2Gz9MQbf+RCb/Qb9OPKjOAC2Xkpw
rWt4Lg8h3PojLZSnskfjKADKwyrL/ML2YNg6/F80bc1HMOcFz7xgNUTvCBlIEsRovVF3UhQwbYd6
b/5g7aXU1T7an2Ho+uFj8QvffPv85999npaAQMhGBA37i8Phs6l6EcathMJEQDG0G/ODy2B6BL2C
lWzYgEE6t4VdgWUupV1RFo8EEPZagbQ6+RlH9Y5UoytP6gZmxjcsdCKNhx5E/8ULbGlmTCtrXRSP
4jA6AeYJXMjHXG50jfafZhS1JJDy3lbrEqC0EOVLrbfRqmTXIsOzoD1o2lvUvNBWdeMECL3bW7Bg
R6zzT+CuQimlqZZqOvZ7/IiSZ2PswH/u9p3oKGtIq4U3YeaKAiIDdb45zL9cbcwMFdxaWG04bof6
NwtBbtq/5+hylKPvWkpXYqxrLQZrEHZ2rgDAc/hq3TrT4qFQuqyRaRxIJOhN3WlMMK0AE67ln7e3
cOEFgiQZ4Q+gXYDq82GJGZJITuBBB72vgUCuvsvs2ol1jDhrVxT22joiazbPQgCkBW8rn7UdhEo0
S1WJkdGS544LTET5nq8J4ekk4JpACqzwnItBko4vySZSO6GCGJFg8FgQ7nXnSVe9yBXcxl2b2750
SOeiOD8hyYqO9hlE1eUvQXCix8I6dM1KJHbVqDIvCIBi0EjJ8LkUvuakJ2NLyqIlgbypn5RX0UM3
nt0Y/mP9mbGZruX7bY1YOqZzeZzHmtajJicU8kqpdbLKzWKUnsa19Oa1qbxcFXefUm1sMcMOUsjk
Ec8Hxknymkfr1+qclWu3B/h6hJmwyAYSuLwDLhiRYoS6RtCL8mIo+YMYlZvSiJ/MJvWryXJI0TqN
+mpF4BIwu+Y4jcLvGn2oAt3e3tcFg4kICoEhQmvAErD8SxNSw42ujDxPAuMoHfVn86fu/ihdcYsB
nvj3trAl1TyXNR/ymf2Y2FhZM9wqaIt9JaOhyfhsamoPbI0jaklbcJ/hISDgQLA7280zQRmp4zoz
hyTQhcQpMNKOamAWSlZ8nqvy83wJ0CqBhD+mss6Rx6WYGQ4QFe2UBCg4PyYP+h6Y0Pwpf8JIgADz
et0yBdf8lq5YrKVdnKeaoJ0AaX+kPC+lxmopxJOqJkEkUhvThmy0O9vI0fTqiqu1aLVmvN88+QAc
OLyTaiCOl6CmJHjVfH20p8OA4d2Z1+4QAK34w4t6eC6LezWrKWFSJkDWAOJLy35v7Rd4CSAl7Jxh
5YFeunznojiHuG1AnIbsMAlaT/P+0y8HcAoVZSBw8Hpdno4o9XIchehxaJMOLFb5YM+Omfv3FwmY
3D9CuBUgOpT0iTVwJzEJW6+6Y6WUdmo9Rs0aOffiXiGLb1gI05B545RNBuGIZaU0CRIjB8uMkBxF
AXxct5ez+NwDfAWnAkOzkMbnpLC6rJomw30d5Z5tmljCM2lNmtsAIIzyhPljFBQRNVMt87qCWV44
WGsD+669NvjIgPiBKgJXGTHM5bkhnGc66oewg0SLXcEyDw3a0L1YVH6PbaW5TEVscXvZS1bKgvVA
hzB49ICkuRQZTmrDwnS+yIm1QbJm2iL4TZ0ErLYrG7xgMuDdAOYAPB96sfkyuF6JtB6KKA0k7XeJ
/YNLoKSNMzfS/vWSLgRxBxnFlFZqIiSBJmceMOr7cNACEGJ4t8UsvNNzrIn2F7CMzC2QlzsXoUu/
z0maBmSwaq8Ki2iwx8n61BMMlUQxEuOvwQhtd4U5ROjyH1YhUAtHd/EB3NFNAmkQ3JRp0EriqyyI
Gypqx2wUtqGoDzYz1ftEV17qqN6O88wylDiBn0xq8M8koHRlWY6xpkAmu7e3ZemrkGOD2UGZG727
3FcVJbB4YHdIg7jBiAWWeNn0ZFTaSoZySZlQbkPVGWk9JIm4WLZOlJgCwzavvb2r649YOUoy2VpI
1Pz9cjAPDakoIDNhsLkrSZCHIqKVYTlK40kq2oONz7b+65IOCPnPpfAGmyrGELZ5GlBPBwYiLr5L
7a8SPdbfb69m1snLMHweZoOZgBawtcBPcasZlN5KhmbKAkG2CqfpqxIh6eDdFrKkAedCuMWMWlep
USlmQZyB2FUu7P9wvw2k65AKQw843J/Li5dHDeY5axWeg/ZVzp4Tedskv28vYUm9UIlCjAkOWdAo
cPGLVOchCCVqiIju8/CJpTsaunq+uy1l6TQAgsVjA1ABpvZwG1XTUGuYBouogJ76F5rXWkfT0Oe8
YniX4iQAY/+Vw73UTVuVwiDFaVC9ZvAGhdgOMfA47ENbjDqnqcVNmGf7rKrtaQwyI74vJHXlvi69
rhffwB1a2Wa0MkR8A5JgxU9UrfRf5lt1aEw3Lr348fbGLryj8wSBuY0ZeHnk5y41BFEhabUhSYNS
CEaSH1mGyZXtdkhBRVuttWYtqDsSqEgVYDo3HlEemU8bokZGIqUYmT3Znf47wnCnzNBWLtWCRqKF
B+hZ1PyRQZM4jeyFOh7CZsQZmp8ippMKkQ8eGhziGp51cTlIBqM7DIi1q8FXSWTSumUynmna2HIZ
OdO0H4s1zOOC6s9F1Ln7ae6jVLjlDHVB2sQwYFZNHdoYOWLb/Icdw9GjZg3sjgp0/aUSZEObRF2r
p0Hd/CDTY9+DiQysgGnz7bayLZ0MGvPQNg1Vg+PGPUUYioHBcZqFpcAPVoYYPEGRo2QbUHWtXOSl
o4GhmLGbCPhAj3G5IhR6MCiURlmgYSAxVV8sMPUYyd9HdrOpmHG8M9EJj3FP+7oP876FEJ3YkelZ
0VGK7+psDV2y4D6hlDQjueZiEhC23GLQVcLaHHLaNLQJSb2mIbtUrzF+NejLaB9Tc49GiM3tw1oK
8SAPnS1QC7zoV91jOW3GaZDwOAXyIzoGqC1uiqMJdhWX/uxTQPJWDu06PTrjJ/4VyKlHJSZosEpn
gSfZy1zh++QVnrLykiwJmdFpQMMhSEJb4eVmptok5nk/ZsEkPaQMg+vlCng//6davazs3+whcB6E
hlcR+UPg/JHv5W5VAtJ+QBeVDM0qdu6ZGJfjYyqv8Tz9woi7ca1msXS3zqVxGl+IVS0gbwpl7COg
yj/VCHyTYuusJ0fn33RrXbPBOsvWTGUkxZqgYgfpYTKyLXvH01gMXqc7Zer06YEkflu5tN6n/u0t
nU3dLcnzrT+TXOmKkjNLRlfTXRUHzGt/ttQ2P/9/Qrjb1kfTRCIDx8bazXvykb5NoCV9ui1jyTyh
ERqhM5x/QFZ4GWITU2vM8qDtkp8lmm/aCd1Meuv+/8RwT4fQiiwehTwPqlbbFkW8m7Lx3VCTNbdp
aTlwAb/A6ogyeEMIqFuoFFOaBwO6oG2K9ho/HaK50KCtZdOWXkO8HwA5zbyKcM0vVQCoEQCgpCIP
LCXRHSlEo66Omde3923hLgFyj4gMOFIkhngPgkWNZQ0TbARyy06sgUiglR2URoGJW5H0FfpyKo1O
YBg9CcV7FGm4a2uYtZlRk2VBQve0jW2tu5ezl7rc0ArIix9ivx/JZx59oPRcS5ozdmvuxeJaZxIf
JHNmHh3Os07CplTYAHUvxa2BoK0i/hASJ1pzlr50+mqlqKnA/QNwDT2TlycXt+B2xJ88APeirzqT
+5nvMfTJVpC3LjzNSVFeuX2My5t7JpJTlimNxlQdSI6qR++L+8ETPWLHnf0g7esd2xSOtiJx4SLo
ooHucQvBEDAfs/aeGShJKjWrF2EawyzflOADQ3VKiB9uL2vBCoKfRZ3J4+bz4pmHqF6h76MLswAD
7NC6u5kyyWmUxy58FtqVlPnCYwm3FswdKvpPwPPEGdwOzMy1luK2FSC/sfs8SkAJmOSbfFTZrqKI
J3P0YN4RdGD+h52cpzfPPQdzQoF7ppGskeUc/wSGGvT9Lxok/d8DSNBuBrw6avwwJSBOuzwspQ/L
Ko7iOKDdZwUYvqihFZLuc7SuWihE3z60Bc1ARhbAEeDf5vYy7p6Dw6zVhWkkwRRXTlHv20jFwO2V
YG7hLsM7hAsNAC/CcT4vC5LPXE41FfUw9TGfqCtqv3ULNY2/R4/MfV7/yuHUghgxHEMV5TBDe9JD
w6XCR1I+AdS9Yh0XNB02HnW32TRCBzmH0JQ01oC2lgSgPPVMBAwu0SSU5iU4n3n6PvWVtHJMizv4
RyIww5c6obaSUqHvgASVkTkqwn85eSrAsapjnNB/UIgzSbw5zKqkkIoQJcU2BJRqELFA/YNRYyVI
WVS8MzmcDbRozWbKQBLkNSp4SuJqOcLINWKQ+a5wxh2ODNIzKqCDSNBxdwn9a2GqmQVAFI3GNpaU
bntlWAtTl4UAmYhmHaAS+cNJh1YThwTZLFRhJz36DUbtn7cPZcHeYRn/SuAOpY+ilGYSJKRi62Xq
Bxh8nUY0toJ0B94CF6Gdc1vg0pIQCaMq/xXi8wQJ1ErQAqxDIEq9xwLMCOLYPN8Wca0AyvzaAsg0
QzSweZcqDc6fkEk5bLhQmU4Zp3bXfbK12sj1xs1CQA03swEDm84J6VsjnSjy5EFZhX5mafeJ8p3o
6iFm7BjnHehajO3tZV3fVED78UCglgtjBJt6uawmFFQLGO48QJO23eMhYg+ReeqTvzYIl2K466NS
K+sEWuYBOgjAr2zQ+6m619dQcmuL4V4HUoVd3BQV3lndyzKN2KRFhjGvM7uxft3et2ubigXNhSVU
7wyUibkFyZaQmYk45EAEHUNSPXfgtqlYi2UBQxvr7m1pS3oBqgEk0OfxZWhMuDylUKQCCgXwpOME
lX2C5JjAnmu1c+qm+41+p/WkzJW6z7cXJTN4s3OTIs+eJ0RGx8SpooGaJY3bAqLpgqmr3CqUrXEF
LYiC7wDmBuAW4MDzYYIBbFU5xlIfpCTEqCSWvTJMZvUnQ6Ob29t4ZSbwpAMWMVN8zK1MIvcQNqEu
C3Xd9wFKqq5gVG6craRF5t9wYcAvJfDYiDzM9LapsBbcVsGmVKQeJDb+VKTdFuC9xBHERvZVrbVc
ljLp++0FXiebZvl44lE3BfAV0zouFSU2S6mAE9oH/Q9VflSdnWRgJFIBjCeYM53GaVfWe6WYX/KQ
MEHMheIO3+dk5qWe1ibWy1qn/BUDDQUeeupOwsozf3XdODncuvo6jNHyKUMO8yOttg35FLmNci+v
FuUXtdH4d0XcVVOomsihhRVB4+tnEMvuyC8Lc64ajzjff4tu6q+c2drS5p+fBTtRRGIM04HAu+nH
Q+xixuLK43hlFee9A/s3Mp+oGuMJuxQAjz1qhxp7N/0oiTM5pex6t9VuTQJnDMsKGcd81oJWP2Sg
NQ1bDdSmYEj+cVvOdSTKLYUz8OjepnKtKbhe5ClpXdI8qKrdbYOwt6vMxmyIF4bZ4xpGH/4/Bc+W
5eyQKq2OpiyCYO0oWxXG1A5+XDsvg6+IW23/1nxU9sqeLurh2anNPz+TOHV1KsUSTq0Tn1PlTo2e
M2WF9mVNBKfqZUjEkSQqdlN56NnnYN6VyvvKxl1lb7kT47QbuMUpz2flS+PcBe2XFTvqa9XaqYvG
sGITyiuGYsnEgxERDenwnxGTcmsCS3qigHu1D0TCbDHEY6ysTUlb2rZzEdyS2hjt1ElEhkBm9rDT
D2TlsV9bwmxzz04ewxgKyMASuuRd7o5J/7RyJmsCuGcwViShrdV4CEJkH6odGgfq+F75GE79nXkv
Hr6TY+Jkj7eFrmwaT/GedRGgs0Y0BFlRu6VUOyXwicXabLdFKeDbANHhnG0x55+fbV1FwD2QFTia
kDmyDSBAs2JLl947kEz9EcCpF0h0hqzt0iEofgK74STaqc03fe81ZKOulSIWrR1CNMwFMVHsAznM
5WriIgtlMAkNwSi9izMNuY8MlR3bGLFqOuo7DmlldUveyx+Bc480J7BPWdcYs0CnUhyROMZnB5aW
AaNlkCFbUfPlrfzf1UHY1bNE08FMygGJzPG3Zdvs98cKknNBG0CEhBgX/Rhwj3kf3aTGgGY26FzV
PBbJKYvvxuR0W60XFnEhgnuQyrKqjBRkp4EsvZXZT1zXujy26P9/kMqVazurFudaXoiab/WZbsu0
QtcxRrwEedYi0fGhmG8ME0SktRh0WQ6KvSjFfs24uJQzG7ehV3CHoALWYDqFiUQeJsOo1poGLHg+
WNG/kjhDNzNgSKOBy9SViZNiXo9aCF6qOELIbH1l9xZsHkijTaRUMETTApbnclWROMqjWWUDMO7U
LtTJHpD9uq0LixuH2T1fYTT4DDnjo0nK1KUVFHoQ93kd+aBMtFV9q7J8e1vQ0r4hYY2KMrpgUJfn
NMGsmTaoGWVo+qc2YbusejGLtzm/JtG/9++RHkd5fp4fMeNALrctK5OBEKVkwMn3p1awC8mragd4
k/SvoUkg0juXxC0KY/OiQVRbFmDiAZiolCR2aFOsBdLXqKBZDKAG+IPKIRzjywWB7ikyNIIJgp3i
VIHoheVGFLZMt6dsU+/Kte7cJftwLo5Tu8HEiFOB4ahiJT3oPwU5csn4IkeeJG2AMv5LOhfEexeL
405rRF7SYikWp/WJm5einWNq819yHwKkhoIeXiXghQGkQTvH5Q4mlsCKpJ3YCcguzBPUCnVnRvpa
4YLbuCsp3NtXpHFGlAwz9bTXZNiASmWQQLP4hKF6wvB6+zrxDQ28LL57Tk8aJRdayEqFQMjfzByk
ZO/6u1wEBFW1rrfjdJvcl+ybPN4jsl2rdvFouX/koxgLEitE7lfFy5iYtQLON3ZCfziY5dy892xw
zGm75A5dv6b/fHu9Xziks5fkSh531Qq9MAgOmZ3UTdZ90ya3xyBNHxObC9Tyis2wHT/xZ0v8EX8L
u2zj6t7tT/gaQ3jrEzhb2c85p1bDWB9TfMvMY4cmn7LovTLZtmhZTQ4GGi8GiRxp2rlN+aZ3HyNA
e1OxQ8HQMctDGv8qa0/HsEF26KoO3snTVGzSVrs3Bcw7NAenEh7art51urQf1MEZV+oBy0oDxJKJ
rD/wB7y1DztdpzQ22AnTJUQn3Mz/NjsMhsV/Y4c1PpM38d69vW+c5f/n5ADJ+2KpRUmHs17VaKHH
UhbYiQHmprpVWaOgE40qsQcwObuhMU7gfEPT+m2xyxpzJpczY6yOOl1NdXZqZUT3vUuKwdfgH6jh
Awo8qZr6g/AiVZuov6PWbohAAGbZRLb1QXNj/TVPgfrVBodgEmdxKFe+jm/Y+WdXDFRywYqpI+jj
3NbMxPCtqcdRNGpi6+RnVt0jv5eZqDrtwFFkDILd7MPVogPPmvqP3Jl5Z04lArLLBYKZoKIJNcJp
aHHvJzrYX8A0oocY4G4WbmiNdhRlGHvnCeGhQc5AuquqE7IWEjggJkrsfFIOBoal6w9jua/ArHz7
0Ja2BVEQQGdIq4IphHd5en0o9LAy6alh9zlGF1XkCbrKVOKkfYE5gaeosocxWBuPvqCjaNFSwAeI
thbQBvG7YtQFpqQJ/WkSn1up3Ez6pi1rnxW5pwx/F7DMJwBZIC4DTwlKOzxQwLJytDqoZn9S2bFS
Y7sfnlPB12Vk5Q/olVGfVraUy2b8I2/GjwLOAt45nt60V4VCmySlP40pLb8xFsleBblo8VYdEW1C
npJhkA3BYX6To8HYZwXmV97+hoWHESS9AACBSROBDT8UulKzTG6I1Z+ezFhGhlm1RTRRCj+zqXGy
ta7ar4IjZ6cBAQYmCTZOBJUk91Rkk0WFIteHU6qPxf2kasJTZnQCphemkQ4Kla7cMwqNV6pmdKMO
bMsF6v7FaFGPjJMcCJOJIYu6MjpjCJItuMeVT43EdGhX0wMl5nfMjVRcQx51ZzLA+N2HVeHUFowZ
htx2noLRn43UVhuBxpIvDJj7qY6dalOwd/uqOCIV3FIF9kZT6mnFxC8pMmweqEBQAwGgl1NkFot1
RPIUaZGseAH/+qMqfBrDY1/ft8r324fK5+2/FAuAYSAOUF/EqDHOc8vMbgA3Szmc1NCz1B1mle4s
CfO24squht89SAeBBnsZ28HJDQGo4rUyOg8r+t8PgFuM8booBvIoy6qn0WQI9XCqVT9k5obWsT+P
gK1KF+SHh2baFWSfo5Kvqz9E+q2kIDiuddDFvBZJ9HB7N5ZUXAefM2ZVYqoDwsBLD1MrJq1XtWo4
CeF7TX+M1jGt7Ea3jfJ+1UHnUh7/rBuFJ9TCAdwGovpSFsjG8iEu6HCSu+QTMEw7NXT4YOSo/+iF
ysEEYCqvoIGWD/tMJveaRg2Tq1Luh5MSCj8Uc5OEm7LCExrty6zdAN7ijhRsOhKzw2Jy5W4VLTdv
4NWtRh+LNZeaRbBIXy56qjqwWUrdcMrVg5rsahpo2V1Kj5jW23mEOSW6dJrqICUwoZNb3E1rTEyL
J3z2AdzVamheq+OsbUoseFqW20wr/PBBBXk4BbWYUagrPv7aiucPOkue4AnXk0THMSejdM+kdlfn
VqDRtfzj4puLC/xnZ7mwRRgwQs1KsLOj0G6ltHZFROWVviMCszHGDtmaed5b7CeanWub29fm/9Cr
P8L5HGvIZGMYVSyyy/w7XXcqD9l289Wbvn9rtytO1/IJYjIinvp5ZAOnw0LYIMneQpaRv9Xitku/
FcB3jk9K+GytiFre1Jl4UJmlIe68PDwSR0wmYjOchuLXQO50MFWHiN4LF+1ryIWVof+77H7/l81E
Jxb4qmdy/CvvqewKsetxSSneLhN0O76GcKnCrGVHsOxe25q029FuG/+6LfiLqvjqcp4J5p4CzKsy
s1IbcDmnnRQ/gary+yQCblLBBsIOxvP84jKxRYJhdhHGZOyG4a7qzK0F527oEgdjSXeJeorrh1r8
JocU9Mcb5LoYkmpU7u1U3Zr9SkQ524tbn8x5CW09dIyW2CtwC2U7Exm2aNh2wlrP4tLWIK0GlsuZ
UxPuHme3YjaUdMKwilNi3Wl+7BXUUdrKzp9DbaNHGG/tZuAFAPNw9tl+t5qTUKDxYQrt0gofZOEO
Ebxe3oHIbN8Ae/LAps2gbBni+9snuHA1gN8R0QQEjnVEI9xXohM5liph3o1NPu1Z+KgpOwxBd0f1
WGtrDIfLwjCYAHTDeC35PoyQTCwVcg33sAAB8jZSBkwmsPX0h4ge/KJPVrzPhZPG2v4Vx9k3QMYl
ULmrw8mymyDc+Mb4nzbvjwAeQJEwTcOscXE4VVnr1KLujcVHtI822oQet2GNmH5WTE5xz5fzZXnO
noVaqAa1HbGcg2b3K1v1hVu59cs5E6lWSpcWPX65nHwLAYSTjRb5FnVXRLXbqJ3bdkehs41uZ+Km
hEwEUZMKJE9zbMJmL5PuLh3XUtR8+nN2d7Bg9NkBnYdeJL4dF/zLcoT+NeimWD5YRljdx2M2T5Dv
ZMMxhzF96yXtF5x7Y68lbVPYGi3+Enj9zzegTxIfAPQrZkFdmvNeragVK1DZqn6M5SfU0jEaXI8i
R5V3t2/i0os4k7v8EcX5GUnNSqtRdNyO2jjWxbZ7rZEPHUkbiMKe/Gg0N7kLwcMSrk2BX1QsRA5f
2QEUtziLqKRh2DSSAMG0NG3BGjCrmCXdmootuDVz2PtHzPzzM/1tWVEloxkOJ3HcmmT0+/ZQOqxq
bPoW0U1Dj/RgTjaoibIR5JPFh7SywV/Na1c6fvYB3Fl2lZQ0mRYjGbxjfn/C+A1ipx7dtE73cNR8
xX8X7Mm9S0R7dO/7bNs5bNM5iCLK7ePKWc9nefUpqopuc3NOPfC0LVE45hTVJCTksnuGOeXAoIgg
E23crHlNkg38P7tVn+rXru1sZXLC6d6iT51Dw7fbH8ITcv6j32cfwoUUdVqWU05KpIWOfWm/Yv+l
pzbfdgaGE2xyTBbNcCJPRuL0iFvlIZjSJ6nxu8lpU+p2tQ8GkPQYo0O1+Es6qX++DNl7BHhzopkn
8m7hAlsmIeyk9OUrseqfY3eI84/b6188B/RjzZTyYIzmgwtT6UZNSnAOBZMEZHVBnhyKxNWbwivD
DoyXa/jBxbs2FxKBm8aDy9+1AhWPIacJO4HsI9kr7ZR+jHFSrPSTL161MyncVWOWEmaGVGPvUqoG
GFocHSoljv1S66xvt3fwa5TQlSqjtAJnx8KIc54ixaRi0ZAOWwh/qvc7f9zLG3mDpvnvgh9vqldo
i89+uMlO3LfeOB7LTRS8pLvRt96pH+0qj/rSZvCL3/GHZjgt3eHv3vtG/MxZcwiWnHMLgfqfb+Us
APhZgSioYAESObbL0WYSsgLhHWb+pLJsm/U2jJ66u/+SibsQy1n2EHwcRO+gykJ1R8T3MvzWKzuz
OGqAgeUPlQQrc/tQFs//bJ1cBFmmppTGZsZORk/GfclY45W0b3a6Sda6rpeSMVgcUljzdEbcU25x
DVie84g07FR6w77z5U3xILnCD/3bfLqgxQ90v9i029sLXLy3Z0K5BfYCm9sSCthPYQgPmAhGnKop
1aBpY82OSyWyAQA2Vty95Rf6TCrnUOZg0zOLGEuVh9JjW62bAG0+NlvMU2uKOzAfySGyup6Qr1mN
5fP8s8d8UClReJohKtsnUeuOMuIGFJhMYVgxhv/H9fhXDP8YZJgUR7sKhS4Laf6H1DKdXtyT0JaN
n9FbX8S2IX0T1nzPpdIE0v7yzCWJ1mmNB4znoZxKFDR6JyJuo9xyDORMO4KJucSFMd5pbHK60Ac8
edMUkQsEkqtKD23xZrUftbETPiLht8wO4FxzdHUtZFkqnV18HKfeUiP0RargKuWhFyWblj52yclU
3XHY5WgNcDC8vHS19JBQ0+5AcWT9fWL3Qj6n6QKxMN9awNFXReQQLy+D1PC6qnGMaq3+vxgv4d1V
MKIODEz80DhBKfpebfBqhOqrPG51+qYLYNvZ3L66/8dx/yuGczdDPSqmGTxxSgRfBU0DSiGq+a3L
j2j18Wo0K8HlkQEVMd0MuqZBIUzA1Ur4H7mxFcsjEyo7Iwcp7R2ZSCt3fG0PuJeTCGptyn3HTuCI
c9Q0dorQ14Tyka4SIC4bzrPt5h4jFpZGL4kUr0Ja+gkJUuu+rpO3ynqwkm0RVYdJfFOmp1zcJ902
pNQF7+VeMIPaWgOsLy0adAV4MOZRlFfTfIkZd0wrR5gXo2YfKulnOSpzWaVLQZ/n2touz0rL+wzn
AhUuFOgsNYlrgAii+1Z/UMTOBhEuJT4p97m8Vi5YeitQWhRB6jyzJPIMJObYKTIrQ9zgj6j8bOOd
CLpwWhub4fO2Zi8JQo0dyR7ZQksw33UVCtpgzkxmJ1bX7lTBiAn0e9UM26kkR1Nds9YL9T2gnJDU
xPi9eb4UZxnGFPF52KM0OpXGJqXfB5ZjSFvvmHSvWAerkvYK+W0Vf9nV+uWXn4vlHsFI6pRUi43x
RMAQ0u5J/ZqucT4sqceZCL5GPmlsLAsBMxn79nXoj03DMG/PJ5lqm+mpSdde16VzQ9ZUAgoBiAxw
AFxqo0DCWhFKYTx1MdI4KcI+41GmW3Og2xiVwr9VEjTeg/oN9g/FbkzauxQWmQ1L4hhTMFUAVhq/
lz+U91K2jXTl3bi+05dy+CtmpklGIsgRrH1nvE/Ga4Ve0Kfbi7mOZi6FcKa86zMMYEyAjAHSoXZk
NRT3QjmK/m0pC4E7xGB42lz9QTaVT29j2OEo9oDKnzQmOcz8hPfDZHDSepPgRi1Gi/S78lUmP4Xx
OdcOxvhzRAahigVXA2qgVpNt3P2IyS8V0IZxX5jVVlZ3culGeGkGOmDSxMq2XOvv5fdyew+0ONGM
AaizvHwYp8du27q9bqOVRY9WUMNrkrgDyAFUQbsMJDXGLjZ3qVZ7afSCvjxHTESgNVYwewvYGqwM
DwTSYegvRZf2pfZiUUKcMgsrS7M7pY+3beU1/0Pade02rizbLyLAHF67GRQtyRId5oWwxx7mnPn1
d9Hn3jMSxStin4MB9nhjABc7VVdXrVqrOXdCR/K2PidgC1LNtmRJGw4EoJJAZCkabInvWBW7rhvK
JR9BAj7CFiWlNb/UpH4fJ8tw86h/gANMRXl48nltA5rUruR71EE4x1CLvCdhBn7hJgy+F/bkzPka
rxQFSDhwQ9/xWgkpp5aA+fAXscAV3VEOvV6pofRnTXqG1E2WHxrZIyFzLlwJXZBESk8Zc6oAM/L/
BNI28ILfsfqloO8Nmt31G0Qomdo102phgyx85lQnxOUyuDBH5C+NGPImKGmNSsn9DRKu4dHrq6V2
kB9Og9ubHfcfAC4jlelYbJs8IUDBFsUhsKyXbUqQTsvJQaafn58i/TzuXl9f39/fn54+NjZSbORP
SyL69Y+XBfaRx0F/38izM20FzTxZbkHTKl28HXAWRLY6UzLBiLR3Ld+qtoLlmMJzbA0rec0Z6UE2
WEsJSLQJ7EXa7vv7eVQhU0b+dchu3LWu+5qryhE0zy4SgAnErCA45YLcinkvV0sQxZlUOcqauE/A
QDJChafKM5wXKH5RK/KF3XjvmjmsQOrylBgyOMIfTzA3Xu/TBR7pdkAviZ6Vu7RczwqB0NeafEnJ
oadgBqdvB5d8iyTXj7v3jUda8vLY5A925c4k2qTAITPGb1NSMgWtERm4yOWLvt0Xx8vB/GXu9Yj2
VPPJp7k+oHWaXEwCt/JcHlerFV1tDMMiAQavn7YL9+rMgxBTffU1k/jHG1A2Z9NMvijEN9JGL20A
+fxLsKI033WbCNmkzRK0acmoMKkqY0dDiLbDFODB+UJ/9Z95ZAivwm54gqJZ81JBSfrsnhfmfbym
Hsz7FMDJ+gGe4F6Oedf3+q/9wTwcEt08eJQhv3LyOU66GUNtjqTr4knHvJ8DQj94kh5WJ+lYk9XC
RpjqyiD0HKcexDB4pWgjN97t7VMkkez2XSlfnH39vDeLXeSbu1fe1AwLfT+U+z4B3/mn3yhL8MTZ
TX9lePSyV6ULqAAhPczD8MDpPE332rlorDzE+9+shLfH0z6TZcIoQRD10xctoiXo1lgH+o7UZyuc
sJgMu0az2wHkHcfO3Tuvik+DZw/CYwtTex8CAxoMiScwQqHNADpEtzZBRMy0fueqlwwrKhl2ZqWr
hWHd3823JsZQ5moOEx9Kyq3jKBfWEjcA3BqB6RsMbcjrK6ppK3G1CMVYsjg5qQAi1ELkMsql0xu9
pe6KeSq2oc0983pqYoOukr2z4B5/qhKTMwMiVwA9NUgMg3NhskVlLu95NyoxSnDkN1uPakZOPz0d
fOU0Iij/m6mZkOfcyje5Ve6BhjDHOYgtl7Dmc6T7q0DvyFGyChIYwQks2SQk49fX+CmzfD0iDH0F
fJG2W2kd7Zl1RV3Tod46B0/+mTHVhRHN7oyrAU12oxwXsc8ohXLRM9M92elhqY/vp0AwmTIg0lXQ
M4IgdFSkvd0YCsr0VdwoyqXSRSpsnSPznJmBiRkzhlX4y9OHlbspLe61NAuiblPT23qksiorxCI6
zzzmAeTeK+epXb5XZ1wgajV4vQBbOUP3EKiNn6iRr16gMmfUxq9irZjDjjeIe4l86rw+PiMzqTFg
I67MTc4IzMXRkATqpTbQnw5ovqkYyAMRzfhIdd8MLM9ATE0U/bHdafPm6Fhv7E5OiuuUnlgIGKZs
qZtqnT75pCMNaARe83VjNU+O8djgjD/9QVtrEK0AK8m0d3MoIMQdRJ16caxAF1bVFgtrsqt8wecs
mZkEowJEw5A1hRmEgatu7Z40K1hlVHl/PJoZ8AS0WQAe/7/hTJ4dESSelbxt1ctbskYDjhmegIh9
dvfybrBqKGQouCKR1HznlgyPv3h6dMA8B910tFKBr3UyQBmhfBpJvXqpdvlG/pA3kV4Yoq5Y/Tn8
LR0fD3PcfFNjkF5A9kIE5leZsu+wgZNzbeNpFyE3fJHAQ6GI5qI9YEmfYy6aRfb5r6XJfLqV4EEM
L9Aumme0VPKAa92Vgh7WZ9loOcovhHSjC7sfmAx1C7ALwW2P2+jqZirRulINcaJdkl1wls+8viR5
Nj9z/zYwrfZDSJDrndGAvGdWQIY/uzvWFBc2+/ys4aEBrSwJLIHT9D1AKZrSyLl2EffsR77hv4o/
IDIz+Gd+4U05awlRwgjOQZMqkli3E1bHjlgrVatdQJ+RPwe/FcinmShmgt15+FAWtt2sc7q2Nslx
VKHc+JJTa0jPjXAxNMmkJ/fE7Yut8sSGtPgF6Uk+Jksv/JmLbwyF/j3IyU0eoIHZ4TmY1Q7gNTiL
X9x3vcR+POegrm1MLlctzRTODxsNAa3XkPYDHWGH4k9qVgvkGTO1BhV3OHp/8BpF49EUdsD5DlSY
4sS56GFJomNrr/ljr1OJljvO2PiHyH7sK2YSRTAIABeHXAyajKcskhHbJIxawSC7UUhueXiSStsa
96eHqjB45glvxsAACBSCpbTetp+LLCizc3v1BZO5hfawCzErfEGho6HrRBTDM4XP0pLXr0+8DnKP
98gOrCVxxXtfAhzEWDwDpgTMTeLkodarRcyBDMq5KOxgOvw6L7jN8IepWvPxBM/ZgVo65hZMiaNE
wu0RLOS8LOusZC6slm0Qh/7OB1dZgfKtMTK+YxcChPG33XhIEckFDlkMvBDARjVtHuuFEDIfWchf
IgZOOGyLRE+hzmDwQi0sxJvi3bohDQ/KOpSjoJ41ImhvR8Z7gMf0gyBdmOGJyzdstlWDdaYRBZ1o
DvPqOF8+lEyCPQuYiXseuqOUEom3EaVRRbC6L9b9qFeKc84iOtgcKtj4+7v4SNOVpp7bgrLoeXK3
fQfFMcd0XL0u9QrNCzKkk8D/F5P6NYxI1RhyjsA8Rg3M7sKt4C4gdO6uBIwSVyjiylHY8O7OESHP
EifjizLxVMfIyx5CpwrSiAGIE4zID/KVx2eukde9s7Bz5iyr4sj8Dw0akB2PO+vqthOlDuyATCFf
5I5BX3cHfnlX4LN12WGSfUmLLaUMk5Ok9UuF/rmlHTuUkJhFqIRiy+TeaJkid6GgIAN+A5wERxgH
GhvhRkpsgSPZPvbMOt2AKF0O9oO7CdRDooU05/ZsS1lu5TF0AFnyp9Zvh8EsC+LKR64GGjP7xbur
UDUEUDWXJpO+RH/8fB9XDno4rTp6dyERL5E6pOqWf0s2knhi1cH0A+K0ZqHuBPz0+HDex/E/Oxis
ZhJSf2gunAxUFsFZWg1Ix0HK9oj3UwHsMbgk6zxzV1lZ9XrRRLweFkKzzqXyVEUyuLr6/OzKca3z
nKNSSXP0Nk7+xOMIoReT0kqIFZ/wQiyQHHx4pEmUbv34u+8BICPWTgMyDfEshjCNJwWPb+XBVSNb
KNVoDYq/+Iln5LUXQd/AB4C96aCYJzidqWU4awiJM1OKg38qbg13pUgSZIrxGBwzyVPn1qQAygfF
4FyyAFIOFZeeAhxZsWgJKExIjpUM5eroKS8+t+B97pMvMK3i5Q6qcYhisNNYUHRkIWcL1rXj1HJa
KqxazmxYq610326rDeCYkvMtLnZZjRvi1sHCLMYM2Ry8g6WpJIscpgIblolrB7WmGiyDclHrsI7R
p41nlT4HUd6mLFeD54gb3mMaE30lpA6GTFch3G5obV4thZN3bwsRjCq8JkHbFfogiPonfqKpwLse
lK5dhCIybUFJZTaU6CiWbRZC2ps1IIV6WOWqpbnsAE20MjErPwjWas8vIRTukwT4GpDNo6wO4Rq4
jsl95wasn4Fiw7W5s+rRONz3f1gQcw0UDaUB3lmi3rZG4huCc+BEo3RNQHNSMSdsfIjS3/yOR/93
toqhtxWRANWxr76xpGCTSobCbSVB17QXxXZFqjBL8ziGp5OlHZOV6M3BPQ1i6/G+u/K3sQRxhjRu
saNeHJl4Lt67wi4+1cpTLmqkrN7S9rvfBoMVy8OCH/rJ0N7ZxusTFSr8F0wit7Z7oeWhbZC5Nq8+
wXk4uvvcM4DGES/b1Crlm1UoHivJZB2d14uP6MQ+ty+i0Xe6FGw5qhgiT4SjdIlVvXX0hjE08O8v
OZ37Cx9Le/WR0wupziXFy1PXBl2idmBKqxMMQdm4ewl1w+rAGeIWuvJvgrtSTgy8fqFzlJUWlumn
MDSZKjAj4BSOINYRv3E7VQI6Q9taUl27bEMjPfX5S5IbnWs5KZWd74rZNZmV1+/JEBBB3Hn974LV
Zc5SgAvqJMIlFnIMjQF9RChrEzYzokYXGWvo0ZrwFEVG4BwhlCEWBhOuao1wkSGdhC9USJ2z9lwF
6wJUEhWSu8y3KJ88UBDU3L7eDNW7opEOMq/+2j+HPeRYkk0lLWE4f2jPHw1+kkcQmbgRYwg12fK+
lE00O5Kye/bdvdbQcOMHr3lOklUcvqKlCZc2mvPfk2OQrkJJH7ydW5my9Mp3ev8lu2uXeRaBDE83
Sq/X8NhaeZCdiAjFM7wNSTobbej92D1C/faoyCb47JVfjrhWGjsK13lyAMrQGzXId7JiisM+ybYR
cKU+aZi1q9IMheP0JSn0TDHybltYvnLK3tCk8vgmnLnBUWiSAdBHiIbcijRJiPdKWbksI7t2FZpy
ToGNz901mPAbHWCtiPC+pVa036cV2tUMtL+VNEE/10ZWqdzvxSVRj7lr6eZzxqDuyolECcSM2tJx
7X4fi2j7NctQb1FE91iSei9VT0XRENlQV/klOo2Z03ljeeK+6ojvhlhkXJtJSBxH4DnKqFYqRJJN
MCsVSUzQcb4w+/dPfsTGiP7h7EcOYdBT3Q4X7d2CWBSuZ1fsE4ObJxi6veeqpMyAp0hGmkQjLHsC
5qQNh6C5UXEcvX6tqYu0dnfvLHyJ8K9GpDG/Nm25joOMz8Va8OxUlVqQ9Pnak1TznZU3Ckfbvkx2
pRKpl5Rrj27FVttEczs9jXuQgnkc/5bKtUZ7Ngp1PufSr4xxlqDe9097fCGESaEywIMED/R7t3OF
fiTFj0vPt2tHWBV+oGtKQQFlLxUrK02vboySWSdBAyW554B5iYqdVpihArjy5+Mzc1+kRLEbzFsI
C7FwqiJPHLmciUIvx2loy1YISBP3qpj9Hs4qFCnvrHlpVRD+PTyAKsh+bPkeIDRahpqvgBsWEEZp
Eqs0wGLwpeZFtpw/JZpZuODkWaXhUXFsQf4dKPu4JA7aLdinSjZKtdQTh33L+EsHxgAvGaU0UgBN
31oWyOrIoWrmb2AKWoAVFaQvTwVXjLfwALxLL00+eQwbrk40J0Yig7grtHk5FuwObsgM2rIEiieC
hEgRJFTsUm/hrp3ZzSjCIRKBvgaSuNPsBJMA4+uzRWQXgETsyiVym3GrTa6Rm18/uUZ8vi2AU8ev
5/onpX9pvxRhkz01Kl1K7P/UhG4tIQuBfh2AkZD7Ro7pdvaUInZSwQsju4+GjRvsxX7DFcreqXe5
nQ+i0abvWb9qKGILnRGdy+P9dp8ARXoHCBdwuUB0kIMy+635mGfE2vEczy64kQYraEnYo+PTbKJ9
UgQkLix2qXflfr/cmpwcrqgHVxTXaJ49iomEfE0igUMD1vswSN8MkkyPRzgOYDK/SO4qqHmBLAiU
epMD1cVpB6ZKxbcFr410rx5KwqYsZVolpI8t3Rf1MZeQhQSyTxPgNaaRfZqXbscpQWCnybaXT24z
gPYHvWb8NzI60gf4SqPEyE0uIO1OVg9aZQ578POQuiQJvw2XKrj3ABd8D3gjkUIH+/QoXHi7tkqV
BQHPRIFdMft2pJfgacw8SyfHZAaSJev4oKIk2ZPyKNiafCy6lZshzQdZuWRhau7rSuOniEgfAC46
EqRPzlPGdnGRgivLLsSvLLs0xalkjkIMSSjPcH0iO2jqD2yp0wXUisWNA7k+hJd8zUOZ0ni8THPb
b3QYwF+i9oPL5nZWwjTvWg5KHHYtCAiHtDqxCiGogMtNh1Wg5JGOIGHp/TJnFORM4PTBWuBmmRiV
wtLjYs8P7chT1ZXYlOy6rd+5qtkChTTgiRdoCy+mmQzID38CVh4C4yNXxO04+9yBOEePWR3E32K/
7hUOmgx4b4glic8dgvHSN7jaUJdgwXMHTgJvD1rw2TE7Ngmz+LbOAjzCA1uRm2HPgeEkjNHrUhXD
gu8a75XpyVZAQMUhwQISv2mzjVC3bK+oXogEB+SPBB/Oa+GSmXPO/LWJcVmvrjYHvhld/kFoeyVH
ODUk9YC4/UsAdOGFTd57gUBTqgx3QUe6hdLU3I65Nj0JhmRX0BAO5aGtZpICapaOoUHEAZKUKXju
KqkK2qk4tv752VDwwkfvkgzE4zQCGzyPG1itDO2qD9Awe3GEXPcElwZdhvMYL23R+1t2FEcSEfBI
wAnhJp9Mb9qE3pBijGhX5cy0VXmoqHf5ZuCGZ4iej0oOSqi7iFVXXJ0BGRagVVf0al+vmAJUCOqQ
GCEw9mZdyl9K0AugtmL8bTzwiy3to4O622woNyHRjfYuMPjcfmoFYowsHjgsR7ytJaRd0apHVOGp
hB7csEFrKlta4RJfz+z+wxSBVx0KZsh8TDw4m0q9IPZSaGtxqYPKG7rnZ2agcXJBrlsozBov9E7d
lqyOnl/WXYqCxqM6HTR66MbaqAZSjSnbTMU6fDbwWWSzaePvmVRFC7UaRcdA9OwQNPaHZICCm6Q6
Me2z9v0f70XkL1B3A0IT6vI/MfrV2ZMEN8y6rIpsUBOh23YrSHqbG2ICSpZfjy3dt45jC16bmrhK
MKtCAEooI5vfo+dy/aZEZuUYr/WbT0EgYEQmmjA3WUgVSP3FhwD6XSv3IC9Wo+9jWiB+VTgzSFGO
gtaTIw85XmEI/Si2kZ4u9ZTnwDgWQmL6n1+AN2YmDjpX0ygO2jC24yFAl/IGXFMevwV7TLeU65x5
R92MaBrc8rnrsbUKU8KZt4aUKK/qO8STVajA0MpACsw3u5ag9nVeWFH+fucCqwwQICKxUUl5Em+A
xz9oCj+LbcDNDCTcP3q73Afmd3AoiRnoKsAlrV4e5S3EX/st7o+l4Gvmcrr5gPEDr3dvL/uAKSax
XbCJRnpZiww37BPz8ThnsimY4KtxTuIKV0yB3M/S2M502TnWrQ7qOB5qveDCNBl+VV74YiMnqwWr
M3fTjdWJM5TVsoDiCQanHL6K3zFBbSrUxbeOIhO8LqiwoUb/eXpsdOaugE1QYYOaDg++n0TL1YSy
Lu+Cw6CKbSbEixLUqJ+4NKBkUTch9RufseqW76iYpEuA0vtGAHgHHBhgIVngIPE4v11KVHBcFIrq
yI7AzncIqi7jcBW7Yk3djOEAxpLyQT2PubcXlw37inRRWki7LE2rlPp9GL94btB8hYxWNl8ddkF9
8P2M+cQRlNyV0NQMyDk0tfDQSJKDU7bgxKzQ2UBWhr0rDWAU8Ysyk1GWaLXfDESEJbMLUzFFclGT
DC7qvE+h811fr7ugCPeQ9O4SmiYy7gZRqpJWf7wQs4d6pAPDfY2rEOWl2/ng00aS8iyPbOQUKqbR
1ZJwLogSnJOi0XYnoXSt0tAHL1RL0emLHtfHH8DPXEvQa/v7AZPDLYpsEkAeC0/mYFVLLMCktQ+R
6nBTQpddoCG4Z3+Dp7IzVQBNUSQxvZJIW6YG13L1p2DevBfMclQ9Vy5m3CdafM7lPeou/8FnAvQM
olRw0COXM9k3LVpg+ywYIvCIffsf7CrYMZ4Iet7C9Gu9aU25II1K8FyiuVvTQnpjnKcYmOyGakVE
O4Tp4dpxDBQsQ54W4brp1oWPu5/kCmGXFBXuSb6wy0UU0oH2BW4Tb7TbVa2RKmeGjovstF/l8rbO
QxJ6JjKFArqaA+G7bn2jQpa/CTjShG89uOidjQ8tlhCNQChl5mtVeNF6Krfoa3vtg+ceQIdYL3KG
tEvl9zlfgNcUnvR42Y+PuNtvZbzCb/tAi2zU9xvdreVMz+PeIRqm3EBhVSZRFKeromCWeLJmHjcj
ZhAMSmNrDrRubi1DZcnJQ1nELMmsuyo7oQTkoB+epDjPFq7puWgAJUiIkCAOB3vZJDjOlNyVisGH
axc4EczWdW8EWvqCgs+GDfOlwsnsTYLwFnreQOvjz+RQMYg0/RqMLjYbo+GJ08ygJhUIsqqL3Juo
DPiv4aD33tIFNjqLSYgpXJud3JOO6vlOkNexnctEzo+KtK/ZrWrigDLhNuusvlh44tzjubDRQeOL
HDPKr4CSTZawk/KS8yDeZ/cNshHAGEE365MHbL0kNf+Ksoh69BAXBQbT601JFZPFnQp4vwZW6+EP
128cceGT5vwZkDMgvFUAokGt+nZTsTnH+DXDIErytGYDRlqASCrpzDOltIcctbfl0tylLBP7tAZ2
d+GhOZcoEOCiNDzBUCQHa9at+VBxPLCbh4kNeSIiB29KjzqfuGKUjSBYSVdZkXsq1NLwl0TfZuNu
GOXFURECWciJhxS5GHiiBpZbiXT5qWQTXYNEiBMYYRPTgk1pKb821Q5d/cSNTUku4RrxKswMNNwP
HEp6HuQ6wTD21PkvaqSzDgUf32M3PnMModiKYBxJQmSvpseQ6Ssp4GIusaFZTRlh7ZYN2DH22hLS
ZqZSBCwT3t7amKiUARe5XYY8r2U1C4XEjnbFmVnHpKSQ0SLPz9zz74LwS6yOc9nBG3uTXdcOSVMV
HuylZO+Z4p+xfeP5e3g6hjuZvGZQNrdL6CYu3t4zJ/7G7uSiSRKuVIeAT+zmN14EobhNvI9EsaQ0
A3kG9JwKlTjSHmxdbHcuma2Dz8n0KDQ6NBHV2zQz0mgBUzpz/m6+aNwCV6ElM4iygwdoYqNcPvYL
ZHrDxtj1HeG877JbpA2ZtQfQGgumSrR3TnmG+j7ylTKDvb5DI+UKaVeyTi3v3GHNgbGnLKHZfuyX
MZqc0lVL9K9465Tk5fHO/sFMTHzvGJv8+zsmxy9u0HzsadgBWxCSEI0IKA0TELti333X71ap7xKA
WzOysc/t5+m0lIidSwrf2J9c42XSCDmXj/NOAGwFG2Gxw/slDaxukzoYvofnoa+f3M/H456reVzb
nXIQ+X0Nvgkf465pLxG02+O5TSMHQheWLqwfG5t5Kt3Yml6rYutHqocxqsq2AR9sUB2d/qVzvxch
MnPJohtTk6s0VkMx7QUMSzjEaLRBTgY9ws22bPHIJYX4FPxqAVbcO0u57XnP9XcfTUsskusiqPBw
ontuleakTim7Z1/YYRN+A6MzhDoDApbUyM+8vJC5mXXOV5YnPgzbp22jAbPLCieZA6guMDtI0C0G
x7M+a0xqg+4VEIopr0bRyowou0B3Ssx2RD9KZsyh7QFc+GsGCsTKWOUJzeKDf2WlmrKqqQVPyFTG
KBdqxRKP+bhl7o/t34+ZuKuk5iKv47DOQbZvPKPDu4ah0F9AQ3wEBM821pmlDNn8Lv5rcvz3Kw85
Pn9BM4N5FqQdF5gVGFLFNyCMuUVSkenhRG0IvP9XSlGTJS26rtV6oep2fPEEcI1M8ahsnth4j0cc
0xjMQsfM1And2ZtcR63DyW0rQSoqNRq01weH1EYWQ3dIRTj0IXrkK9a9vbZ67BYmV8D/WgU6FEw+
SCtMj0zBAUpXVkW36/Ot7xSgDEZWLH8vciI4X2pkirW3EMdMlnC0qKAPCbzzIxYUIfftEg55EUZ1
0kKBS8/3GfnYLHU/jgtztS3vDExuk1KQG4bxu27XCvtU8kjh/PM5uxnB5LoQkH5mxRojkMPOaMOA
1hkBD0EoCSTiFdwXmZvpj5dp8tybjulns17t+w6EJGHNwCSXQ5VP2uNhAFmOhZWZOu47K5M7oncj
R8tE6IcBD2gKb4JZfe6kTf9WGQ7ykunr4zFNr/3/NYcHB+Q6kdqf6ltWIEGOxRY7vqXeESJfawhc
EpFIVmlKlqj7yJeWFmgWd09DB7E2Bl2pMdqMvx5/xtxBx3L+32do02dHgPYvNYOs+S4M1k3vkkGQ
aY7GhaaWSRjorFsTZaACKy+EPeM+vN+nf+1OZztii9BtMPxonV1aw3mvd9kzu7BXp3fiZJI1dnIZ
g2olGGINunpqCbJ8nasJ3/qjlvuvvH4T/NRggbVMtU8xlEiPNBBKX224lEKY375/hzp5Ujjg7AX1
OYZ6OdIlOsGFbYS00a1DcdKkAN81frnLi4SBijFoWXTZ21cYasDQEnH8oOhO/Jx7BgiPhsQsoaqS
kwiYZWh811aTm2njrMUwo8NgoY+h0p5KqG883mfzfg9ZNJSSRpmqyW0JpHrTVxqOcM1aJQBtaMDW
UGU0HM747wxNHGwhB2oByjScYhPKV+tNvVqSePp/NtXfsUxcLNNBvST0cGQqcDcEOLWcqRBO9z4a
kBuedKh/08djmj+kyJWgDAeVPCBJbhdZ5dxadAK22/kcwIrQYSiqgkTNdw3ohoLGaucpqMzaXwIv
TOK6f52eK7MTVz+AHEOKPcxlx541NyXRqys6hHGXTunsAfm3nbvUh6fJKluIsCNoH2pkRUemsXob
jYXjDvbeG/dXqWeNQIaKx98+XeoPngkDkMNkEQAgGQUI2CT1wmeSG6BjBl7CZ9G9wxht9gdqHOYA
anreb0ymsxlnvbCm46m/c4BXRicOMKrbClAoGIVq80llgBf00K2VboBqkKStC9o9/kVUojWL8+ol
eBWlCzHXFCj1r+WFe0fySkEnxLSYzkGdquUHDq5fihNLqC61EBqVU/7iclNkG6NW+nXe5kit6h5I
7BKI4oTcuUHbFO+l69CFLtIvRdvXkbOJ3YXrYZoOu/u4cc9c3fltAW05MN7Br8mSKTmxXmlHp7aE
TneKfYspeeb6deb8Q/mKf5kdWeHglBGpTR+lSZzGztCOZh2XDq5VCTSK3X3BaB9DJxmqyvzDvN+d
xck+EHqPL4YaFqUzs7o4R27TbfhjrmtrfyHkmHdcV4Ob3oaxH3l5B1NlbHDmxdFlXbKeDMi/WtHT
bomTYd5rXZmb3HtJ7icBANDdjuH0fqDQ9pR3zB8m1rNTQpfSOVPY8t08Ti5CT9VCH4333S5LpPUw
1Cs3B9aWJ9JOBs2Fty9FDv/0IiCdmSAD4EIWEcWcAddRIfwn8erYCQn6LA0a3JMllaEllmYuj0+p
Lb7ZS/wlExa2zejxb72HjJ46yPOoeA2jpW3imtMy6wQ35frdG0ASBjziUmBx7xNhADV75EDxAyqv
t+dv6EvB7zMYUNzkwhS0BB0d8hm+aOR5Cg3pdz5rFmLR2TGNqmfwwWgTm3bMOOBkrAbUcXbCWwsk
V0AhYHCsR6DHY9f702l2N3lXhibrw7MVxPN6GMLp5mn1iRSjsOpfBJ0j/kYxOsNfl+Z3YUAMLUdL
gq4d28/zklrW/GjRo4dCHy6Tn0rQlYNDa4DcSQUmmJepSwsqbhl9Cf5wf4Fj7aAROXYF4/dNGRw0
Jy8TOZL7XaxSB9ofam5wgV4uUg/PjuXKzuTshRDJGwpR6nfBhZVJUlhMTIrXgj3VfLoQC01b0HDO
b8c0uRgYLvKzilX6XWeGRDUqEyw/FmRzNyrtn8gAsilt/EMLAzwpNLQy+LdNQjYFHXlunMUI/D54
uf2eSWSbh1oacrGK78FTKQpMRy6h1bcw6nkjIJtEwAC6hSmKNO+aSHBbGJFFs0KZtx+witWC25px
2ONQ/lqZxM4aQICZzMCKGLwmynNrJZAYRgwUCb9a19CUmAqdtDCy+4cB+ggh+wzyPxwFnINbPyN6
ag9VHthUQjPQfreBpVRPmUY1tCU/PvYzmxTltZFOeZxGVHhuLfVcLApZmXc7JyTFxQFJ49Y5FBvt
+NjMzFKBbE0eCaLxrodq/K2ZilN7LSzDYZcFLOasPmTabvBz47GVmfgISStgP8Y7BkamF0CdVVXX
DsGwU9JD+lzsMowqzlZCTQAI7EAdD6rzCP+3YPZ+uUaOAVBRYBNy8l05XEHAqIQJRqfuGXJI1pXJ
Gqkx4BHEGN+1KXi0BwHIUlLrfulurY7/fuUr0QM0tJkEq6UoUT7dJsDUdFQSLm4Q0MpfLQxyDExu
74dbc5OdIo4NIlIFc0NoOt5eLMBEU1yaduM8h5FVK4whCgYz8i17EDZsPv8789Md5IYylBSreNhV
v1W7BeIoRRXYhHpQYbkmqCV8BOBL1YOFdZ3SrFY5ukDSJBl2iZ9RkX3L5df+jUUuqG3/PB7evCUI
vaL3GtgRdeIvxbKOcFsw2Cb1OWBs1vnlFX8E5ztd4sKZSehhGUd1cuALsFl/5H2vdo2qNbWf9d6w
C2pFzwPfCHOf4MJlkEgsGzNPaeZEaELe9Rxzyn41VbnAbszd37/jF0CgipdGtPIUGz9EgO32VTTs
vHVqVJ6eeiug1grDOXvP2sahZzAcn7zv8PXxFN/HbqPZsfsF4H8wL0ymmI/ZitVc7N8eaA4ZeAqL
G6CMQKoqormy4Z8fm5u5N27tjUt+NdF8XFdxocIX9eyeGc7lR0qRP0U7s6+SbFgjX7JwacxPLCYU
PPXAAd0xuIIsIk6VLAWbpQnqAmNfHAA/HP+sReKQrwDFW3fhdpz1QVcmJ05BrYWudNts2LGU24IS
bSOtFbKUiZjCYrBXMJV/rUx5WQvFDRtvgJXaSA48vQzEo8Pq8PzZkHcXfep4p9PIAnefLtCF8Ht2
s16ZntzECrpKq5CFC6iGnPoiatBDAXqQA/pgF/bL/RV5O0h+sl80ueKkFJZEUHfyri7Hgy4NZshe
0ugNBEuZJ4EE3OJZl2YZ9z+UXdly3Liy/CJGgDv5yqUXdbda+/bCsCULIImFBElw+fqbPedFaivc
cSNmxjPjsLgBhaqsyswtKoV07rb9cCHQnrLSv8L8lwc+HQNflq3uZNRNMRZRXLyW8e96urAvfox0
X37+6fpffn60gM/EWHv6lqK5i4on7h6dNqu9S7XvD0gOOCoYVsff0DNG3fn9SlL7Rcc1Vs20grjL
07KZkmbTb3gWro4yca/sFIFgBaUa0GSeL179p+Py69XP3uNIh85YFa4eXPkrdA9SkcJc4aA3YV6m
U4obSItUZ96hgrqotwPEnlyAss6naP7bNhglO+WRKFqD+CwCQYjMVrTDq+5XXW4dMXOa05WfdXmz
dWZgsxiH7MMEkLPDV3AGVelFsOOn8ADlOhDsYHeD1vTZS0D7a+4MM8tePfVDWt/pB3nj/ApNJq/H
Z2cH3i9MyOBSuhuPlxjbwY8f4Mu1zxZa6PNIemRY9m3eJjNmgPVW30zb4hOan7eAXbwMc0Rrmv56
bdInH1XQkH5A9jN/XF8/PkZJmcbpHU9+0fR1/dAlW4geJRbmnvJfe5pO+f5aXzsrP+3X94/jLri7
lFP+FHe+vrlTtPiyTYaFh44SeHPQV9/3O7GHLceFgHNa/+c7HeOimFyHsiUKyLP8sekkn3m3IHZT
fvAVExA/6qKNRQjH5OFiHcQI9qcrO5OqAFIboWq3Qg8V2kPUXf37Zn6KOmDJoQLBdBl4JmeHc0+M
Pbels+zL9j1kR8kvRNe/ow4eEvqrGJLA1Co5zzk4BvwKj/nRvvdSDJENewkJ8X8/wg/delAAHEg1
YrkDfTpPMEqn83g4VsU+emyfCHTwMCKY8tWUkpWznbMggR4fz8fnf1/2hzCHy0IFEPPutn1Sb/++
UnwGEcDO0cV+1bB8eRZtsjW/vQekVLDLXTfJvPWeMfgP8RmIqlg304XK7ofDGdcPkFlhgyPMnAtp
W4K64wAZsP0u5mlw5TxZ1/Wb/JgSZxu/xYcxUw/tTQ9J2G7jp+4Nub5E4P07yECTAKL8XkQwde2e
j6xhgqkoGico9lRAmgNuCPONb90AIAOgOToXSsz/YMrvu+b71c52jd03dqz8sECHWiXWsfxlJSdB
HWc95v6qvIPu46peB9mUABZMHu6CjCY318+YWry2U3EzbqecZM7KrAmGApYcljTZv9fD3zsJrs+A
zsD2xsQuBja/L4eYLXWoalrsmWwTD9TlS7Yr5xwLHCvfr3C24CBRyIt+suK9t7ZW/ku3Vo9N3j2a
5/hRX6t7ubZv2CV08ods+vtFzw7zQoDuCun0Yt/d9bsFCs1LLtM6kemlsYofIgXgEIizQQoLxqHn
h2Y0NkxMEeofGMzDv+pa5G5969k1Iv2/P9RPGzcmcPLExfCdnP/S+S8hvlD92MMX3NoL6BMd2I3Z
ujt+rw4NSbwt2RYbdj3v/UdvR4/FtbW/pKF5/qDoKJ4o5iDTxhDgAZX4+0KxRWCmtnGtvQWIjpYf
sjEJh1undrtUtRce9qeLIQkASodnBZR9drGCzE6glooe+m4rb3C6bARdkkiCwrtcEFU4Dwen5/p6
qbOV0s9agxZa04NbFFv424Gt31qrtgNQR+FuVwElIPRSiXJeXJ5f9CzRmWbaQKQHz6cfjlGVlYdg
WyPaYon+/veq+Sup+9+VvFO4R48SE7rfPxugSFfCdAnrAbameydtVjyrMr0DpMuRtMBpNdeJWolj
fHPJDvSvTXh+7dNX/rJig27wqgFsgH0MJ6KBPgTLehw39FBup+aTLlCXLD/+/bg/vlek75g6Rz8H
NOzvV5yVU4Sdhfdq92vHz9qJJOSlUjQJi7t5G5b/35T5vydE0ETHGzEUx8r366l6dPhSY/EsJb/n
k8paIxO7o4DVtu4jE/dO+UiLE6+5VceK3/KwSTtot5/ktMA/av44S5n8+xX8lVec3dO5nAy3Jw2j
DryDmCUAGI/F1XCoH+cRUaLeqz0IEdfD9mR5m1wcQPxpL0GFAu06JEgnTPX762D9KAdWNxCJwzjl
oXpvnovX5jisw5TChGVxVx1LrL37OK+s7SU3lnNxMJxeuPKXi599e3tshzlqcPEWngAin3b9UfwK
UpXWh3LvsxTJ+bwzObm/tm4MmFyXJADOU3Bc33MwCXASHIiRH5+l4MpDeBxg6nygci2GY8dup+LG
sS/Rti5d5mxDu3Kc7XbAZbpPc7WkF6LheTrw30NABBdE/RNt+78q6cuWJb5dSiRICLyReS1KvaVD
fQHQ+w9++ZoSna7h+tA0RQsBOl7n9CwGxxPU2YYdIEq5blbR1ZKJq+7gbw5WHnx0BwVG41WcLYfm
FmqwxwIozWaDdgOaVPwQo6f//98w3+7n7ATgMgJfBYquh04/megNfcBEQSwP6mWvUfs4dxkWj4aB
sP7o9vWQGKiuikcf2M6/7+OHzfPtNs7OhCguQ6t08Fo4BHhjjLbH7q1nQV//yq3XlX/han/1b/EV
fDRY4NsDlR8fZf/3vaoFAytPTeWBKdhF1an93MtknhOo+cJHYBEYGm5y7zjlABw+5x3JWJsoUDfS
zb8f+68mzP9uBPAuxDgBv/yX93xZcmPIZ5cFY3mIp3vHT6R7PVIY6ZZTwjb1EeDnwb9UAvzHxjpb
gj5SKGiCn+bggfl8f3h7AoNsiucSEmT7cNVOoPOvdHhVeavydpIbN155LVjosBP5oCuRsGiPekhF
F77BX+D66dG/3sZpN355dAuubCMNlvLg0l+j3aUN5kWL7ihuCsieTbuheXCarIFjGAjalv/87xf/
w1kJ5udphhr64eixncXLSTOoUtCwOtTBcwTh2gIysnaR1G8K3mslnPpkc1FP56+8DnMJCC2g5DpA
aP+iC8HjqG1q3k4HkSgAJFCvTbskSJ3c3ATp8oL//fb75nXOoCWcLsmzTuoMrjLATxrMMSzIVv78
5020pEuKgeLNkMTZiMIozQiS+x3NGgBlkKSCO8+/39U52IpSOUKpjr4ngKkActnfP9TSxPUwYAT2
YJqH0qIJnJ59dmEj/BV6T9dAhn/i5kPP6ZxByBkztFBmOgxhk4yQcaxBW/33Y9jnNMXw9CDA9kgM
yqiL5zj76ENvjTxmbD7M6dthZ7JN+qKz5R3CEhugnk76e0qey+RN4A2+eHlyXMkM2vyY602PD0co
pCbJ9u1h+w4/lez5ZEVzf3vrJtnV3qSvnyK5GldeEiQ3gIZQwPJ0cxqqubbX+FedfZr01+eQ1zAA
5OmYfgZHD5QsF//5YVY+/myqV/dRMqVRUm95cg2QzT8Col/v3fXzmL3K5HHPk3xI//1O/toGZ2/k
LIWLNMEk6kzxRtZL9+BbGXmfJJYmgVrJNpYX8AD39IK/RZ7vlzvvS1pGjYMX4nK7w9uBpFmdPKlk
e/h4267vDtnhuNU5/trnV1e/1vs/ev2yyf79vP85EP/rDs5qK1FOlRht3EHw1md6H6Tbt+Pqz2p1
k2c5Yn5yn5tkHSTrJN/k1/v0abPPk+QmuUrWv7IovbQkf4oIXxbkuXdpMHseDRfcTZ20+UuYXhRp
vfB9z1XfDQvKKh5xgR42F5hXwCH3Ofyx3oMhBwtTYtFvl7zbeUde3oIhSjL5AmPzf7/zv3Pys69+
Fui7KIJaeIubUM0NwXAuZp2dE4EuQY4OR2X2YRU7Bf0GkEQpZn/QOq4luMGXkrtLL/ssRZWmKKj0
cBurJ4lNfXg5qoSkuzo5QNclfUiw+VKsgZfV6q7H+b9f5zdX6/39s5umu8db7MCPS5//75MY4uoQ
dUe7AcAyeOPO98haGBPPTQmJRuFgPmbbdY+dkln7Vspn6KurrsoE2UMQRM6HsUhJh2n7DmT+BESE
uLpkSn6uj3IKj7CzPCmrY/IQMrdneyO0wmr0rYUfXiz4u2X9lu5kZl3z45TJKPFhAwfrg8xe6020
xQvq19C2LRAsMyhgZ+3qszr0j/LS2P8P78hBVYE8Deq7GDL+D1L9mia0luxsybpDKRWGmMGgP+Aw
qrOiKcg6doo+d3zaru156nNo0/XvnnTiLdSJxXUdcp7xWbKVjJwyl/Es1mOnrAMJA5ovJbnEFvn7
pMS9etDKP8GrQKvOVvrkeEuonKo7NOp1cGGxLO6r6RLh++8geroIvtRJ0jZAqfJ90bRhzFoT4yLB
CbV9ANF+gTxNlASXVMMgHnD6Wd/DJfoLWBOBi8HX0/r4fq1JOap1tTU9IKuB5gnHiN4CkxL4rHsD
tX9Rz1TvC5s4SWHwA0qqZfV/5hkms2tQkwo4r85C7vUI5dSshA3Nm5atfT3PVvmpeB2cXGjHGKWx
C+4jb5COj7EqjgugvictxwZqXaMPWRKjDaYojbYMZHbQVFmPlkOntT0s8oFBOs1Pq4BNMKEoOAZt
fJgsrucFaykpJmXZW+4b/tyaMYIetqsnELJHr/9opyp60qpl7raBCO2QQsQRUsVOyJcn0nZdB5mw
Vqi52ftNB5miBNJ2pPpkblhQcPyiAtZWGDHtxmWlPF+qbTnEYl6VdTQ6oDwPQ/V7HiwfyZzr6j6r
fLMgkyhniO0EtF9mncy1W0I6pqk9CO8ELGgz3pWVf+2pSIltF0sQ4uymhF5e4Q6QhAp8vhTpvFSY
vqxN55LcnNzDUretI7F2lmAoN7gVjN9YVPUfPcXqwZSyp3iK7i7E2znBSFwU4gdD/SXon1VUTNjU
fl8GO2+0oGwuIKmxBct5umt5rcHTV36zZzzoTWYau7udBKHPSyX639oTDkkV5HUPTlXHPaaYIJ7U
hk7critClJXw2evHzJ6Nn/mqhroTbboKUvpNVEOIcBj1nwmyX3bmh0rzDE5RLQ4od66q1Vy6dYHa
j/jbphfOnxbWI9ZaetJC/1la0DBR0bSsZHj63JM7hH4ScdEziKBZPV3DDkI8FCEBH2nofXBpg5oE
61BqO856MPYXwLb16KV9LInIT7yOA+9OQt2jrpujlIzf408pnlCQy8uV0E3RJ8vM9a0qSrvaLXAm
xIM1rF+XY1PYqbKIM2/CNu5340TmkyG8Tf/UgSqtrasgPrktde90KwX6SZXMivgfldIhfERGxePc
sVzuJnoC91m7EM1ImfGLaTPAPXlIdNsRO4u9mr0rEQ3vsWvASqqsrgdB25/AqVEy6p+szjaQEAwW
fDRK+wEe54GjoYEQLUbkvIFebhZ4JgZc7dX6sa6dkMC0JYYkviW60s10HFD4fRnAhJDQsud0ng2E
QipG2KcPriR0S/Tsr5uK2XbqWqHCJQmmoaISn2SlbNAesqGMMC7vLvYwX40wf7YOIQiy0aGzQF7L
bVkqwBj+4jkp2jHm1zTq+GEqSHA74jXeDqSP1xxfaU6hDT59GOgkwkatBE6e2mRBQ65Uvfu0eGX1
KCyoi1M/YEXiTDEArcFQPL8qsM6ScBqCZyLGEF8ULoh/QJCQKJQ09B1pVWL/9zgC68TtQSjCCH/f
wY6pgMgXpEuamCdhxxWIQ9NYP9lD3dcpAGv9e5LTtLUtMZdQMPHZToYsbvMmMjROT4S1zVjBryEZ
wcmhcIEuSKorhtg1RE34YrWu1Bu7GrgBGFsVS7YUguWk1adjXvnWYa5sIBBQWG0fm8YXw95EDsfb
qkvrZK7jiA/ejy10Y4YBN1ouAY/S3hd2CWGP0oFbrSLQdOphEPeA8Y4WXZECDALobvoo2EBr9z98
XYxQpRhZjIcOAoGJxELbjyE4jHMGHCL4rcMeyd/SKXiYMFLWD7IU069mbGsGim4VwqyEnT4qj0s0
JsOqgbLVCOWR0yJDVIidXl9ZBagoSS0DRK3e4b7Ml3Ah7qYCWfP3AD+nEOyvgvi5a7e03GMKtoMK
0lyggYOicExG4tY2rANmfAgzxmOQ23Y1+3AgikcUy97SNymBvuJLYPfKg0r6oEwS65nEuZyoAyHC
sotuh0oi0axqOmxlwKonJtrQWoeDFM+xdC29jeJOrRcyDc0aWm3KTvBNrHrFlYijA2NxWd3C8IU6
mdUJCFujGzPupoFWJ5AIfK5E84AfuqVVwXqZrP4+bmrrGrhwze9HyP1AIYwMysa4oHfyJHIpuHYI
/S/oSo9z4tpL/7sbwrjPgROUvybMpt7PqurcxDGRfwux1L5NIxnqh6XnaI24zeT7KajFLkhMoSBm
HSFzXHIeD4CVSzoNYut5RQfxnYg2cm2VPDBJRVv1oGt03zd2MFjBuvPn4jjZOG7SoDZ4aMsT4e+p
k219XPzW9KngIBrcE1+jZeG5Rdscpq6JDk0A1yNEolCxzFXcqdMxavshc0afzjs4yTG4CRMbDkHd
7EqZS9rH6KgXuPvUxvps0gBjTHiNVcUhbjjBcRnpBty2YGPrLzvBWpgTeNqLoFju9LRJbQdQcspc
3b1iGjq8U+XIXlG4jRVOaRsKwX5cTnrfjUU7bGphTbc1JjWrVVsSJELcjxVaO8ts5YQMcMuA8NYI
VXQWOdjjdeRvHdo3cFJyKhI/gS+yWElEYUuT+VIPJomsfnmjPsFLKPCiIdJmjd4v1zSWm0pIAMAY
sRHOikmAuUlhk2La+q2GMQl6hGWJNH2Y6T2w+LjOxNBBPM8wCBIhLKmAX9G5puGtKWOsokaQsE9N
QwzUx04j2hniuY9JJxIyCcoeFndaxF3zFNGAQGK9myzMSXPaV2uvbzyZE6rp5+TXU5OLyg+PmCo6
wSduONYZHy3eJ10wttigJUbGsgKIqM6sUTkDfJ9Di8Cn2cVV1gNtMfTgWMhrJq1Zf4VvQY5WUM3F
rrMHwTYwmLDoeipiE6yNrfqHsIxklZqi6ciqDUTd7mhZWjuroM2HrHx+N/sGnj0945gtCGgzlHlM
+xGCYK3yum28eJ7YK2s+SSRQCWkIaAEA/1SuY+wV1NfNLfd6Q++VW7f6GDUdow9+3zuPolcRJK/R
QOt2Qe/MBqf5DMUnUO1aUj7JfiKAdL0CvSakHwg3/dTOI4xvkKqmc7/0mO7om+FZQTv8czG8kdCO
8Zxxg1HYkibI3mN7VfQtR8KHRBTjPMI1DKWyCsxqqO0SZjdQAs1V2EYN+Mf96G+oA4HUu0XGDsui
ppUo2GqIe9wXU2HTjMwFlNtJqMaMkoJ7+9CES5Ut3dDQ9cK0whgolBDjLaoaVML2VBv5y6JxSO8L
7CGRWBZmw7JxiEaCNKtGEoVsIQrH+V7VyjjXEnelMhNO7nOP1fHmFIHdrIoF/xhZT8WtKlFnJjFm
el9c25pY6oJVc9dZdHn3exKxHPZu4lagfXilTISCxZS8vqeFX0EFdBDkzp0idIJPhy5yS+5EH0AV
2Bu6XfN8J4o6oispaIv0YdA+WxEmlyZlg82glt8oWqWlNC1LFDKGA4y5pnePmyhKxrJrY9h1lQUm
7gKNb6hxiLkJTPk8/K5DxQeDwUC7EmrQn4Kr4rENjd3lLUIjT93Sj2BhHIG0h5aTpmVeiNBliVkE
er2zNBAa0y7p0rIK6XWFkSMkLqR1bnCGBDypo1m+qhlpTtLFBpXFXI7YR1O9QElfULzlJBpLFqMI
4Wb+Y/dhdWvXxQLGXy/eY0S1k0miQWCENSI0TZBqxM+O9AMkAVYgB/AL3PkQlx1DAUPcReROhdOg
6Vl8O0yheGomu1jX0kFbx4r9db2Q6JlCnHtvLGlu4fhWFCn3CniHuUbbbzEjgG/Y0Fb4HH3kQVjU
9+oNzNZCfFA1BGwdUtL2OWuHSV45A2lMXvrwbEsmskCGBM1+z8s6r9fjNV4RkvAy0sDWOaTY0HJq
G+uK+qiOc3+q26fCGYCEswi5frJweBIkFptAqut6J5ryfqrjMK+1YqjxWghQIRkpvDLzB0VUhopm
kcjfF3SLgKqDysVD1rDUqsK4/TOPId6521EGscyqFNXaVHHXI2zh+DmgBlN6rStfbH2qy3rjWsZz
MofoprsNMaApsDFxZvG1Ry1TZSB9Q+4l5C5PJRmg+mI84CmEnjINx+XI0cgEA8gUfvFhlCg7gssm
zs7gZZDSf3b7ClVH442w8LWiqsWQTG/Ga2vQsUjGoK59NAIwb4ehfzPpdFZwIkwUbZbcR6SG77NG
1x2+Or4EBj/CNyIJHHfYUR+0a+ELPFXsjWrvDKWIkVnZ0VVbDhPGJQNM2yZLZDVLUpN4QsexDF+o
U0K6q5PzgOnbaYbIv+/J+Di5ymsS3tIA3anBr4PE60QN70h+ku1Ee2R+L2jISeKamFcZ6wOjQPlo
5K2qa+uDREMIoC02AjqIveYyhUAdtIwN1pNCqlpCsMzX3m3Hxz7KvU6HXdJadKKJFk54sFjsl+ns
oVuSgLmNJknbl8hER8yyf2r0byAG4Rlv1+L34H1nfH4E0Qy1u3Br8cc4Y31t14zKPGo0tmQVyKhM
ObImmvKydkPIwoc+iBSVxD35nplvCGGVXhEHgQYRpQ0fsPLYvRlZBMCOMGpldswh9cylo4/TpKjO
+QJaMrSp8ALwM9R4I6hHqpy2dYkSykQw2lmcmqckaOSYBuMgr4cAHQZqV1BGReK2UNSyk4FquBkJ
LD1BSHjuXV7dQWU/ANhUIh0mqoa1n0BH0YFbHWnh9oTdAA87z8bLEk5T/6mEtuGj7VOEQWaieM7j
YGHv89Atd305enPmFsA58Eeqaoc3qyF0awfqWvioXPHWQ+t+drj3y1auIjnRVQCypV27QeZg8IAm
NrzznhCtJ5HVtKr7TRGyOcgiVHavES88Aru3QBxFuUxBHlucvc6oVoENDX7vJ22DdAhyvjw6gp0r
IUvAZ0RdR1tlfDf6g6vWXlkz6C8GPhnycfBL2O0hBG8E2qkYr9eK24njRfTV9jwjr1BMKBsp4QDw
sowslKuYrlzgbVDwVuXhbFM7p25Qb5qxmsMcGl/sveVG3CiA0mzjtLXbblrRtc19E1OOw3ognUpH
IzFJwlshKGyspC5XEVt6L4tULcy2t4V+gXByhJOx86HVLESzpKcjNEy8hTQog2EMzFIqvMbeLHxq
6zWsgXt3ZTPku1EJcdxUQTlmweHh2jCctmz7GNAKkXuSpDtqx1ZIrmvLwb6HeRQk7ZTlsL3Sth52
vh5QMIIniCYJpmRj5PpA8TfgHrMFYin2cIqUDqiyDfOgmsx64TZJgCUIvH2qCrwux2tM1rHJi1Jd
og7IABA/4cdNazBuADsx6g/PS6TUlPatVijGLPQrj8IiHWCYHphUEk+geFy5vj2VyKh6HWXw1QhB
7MJKcFJbe9SGnQXICUkYVrA2oCifW0SozpG7oHIKkiky8ms3FnGToDhCtFuI9Nx0dKlXpW5IMfRe
d1SFeaGWGkIrQrYY0oQPiY3QV7r5aFf1ci9HhVxSnpgtyewWVpt2PEAjATA7uvcRypM/ZFHW69L6
vb0KkF33ODRrz4VvMijuiQyGPj42jMYFEP86PDaajjGwwsmWyC5rPAZMlSBLojR1og13ffEW2+3y
5FjODNqHsaZPRywTahl3sKFd7kGyOirm4i5uLaz40alx/oUuxTE+YKzg2aoig/rCr4GBxcCtWuxk
Oa+aCCE6iaGCg6i3gGy5Qj3dYEKMe11wGKDyBWn0mYfwC3FKxNgBDvBRzisLhiFsDocuHauJRGlV
QAQkZVPQv7qdhFYeq6j2EpTXQHvYOCy/onFwP+TsBoBvpO/cm3buoE7WITeC5qmHzaxCplwozasa
Z2jsindTB7FMg1OGD4RQCwTwjrqnmQw1yLTvbVACeMwRx8YSxVMhZstC3WVC0HycWh2LcY6WPCJT
QzN4jbju0Z6KqU9rhIM/vKljkhiPqIPS0gU+WKru2bF9Ds1YsvSHKGpVmc0KOE1SMki7HuK6Dtgm
CE1nr5x5dJ1VZRk0hVktJDaZXbhmhYbPCEES/yQAVzua0MwytlttDGL7TexX3MqcMgDABCgpLNN2
8VV59GerKnejW0madLYNGRU9wuwITlZR6aVzO/TvLuvtJvMbIqI8djAVmja2KCMIbHrO7whsV3yb
pW4N9Nq15+SLSzudGu2Mz5EJzbWAey1OASjtD6lDW/1mDVaM7LUbfEh5Sw5/T8kquDyNdhO8jP4J
h5wwDrlVsaXGbaMIa9Nmtl2VW3LwNzHQnDkT4AbYiaTC3oQDCpA8jrko13IWIkrQ/4kRS6kVXbe9
BT+kliGrUomZEBoy2A26IInOOLCtGfjMQDW/a0XNgRuPKgjXVQ9pz7RCYhUlZo4mDcxfuWDpgP8E
y5LKi4rUFpQAYRZor67iVgMeblGXMbg/QrQQEtNWnWGiUwDT08zbdV4b6g2lp9KirSdssQJHBCbe
AWhiaC4Uuk/tdgrbbJDO9FZhlSlYlvMaSW8TlQA+Y9Zko3GqK2sIhIWJGcsFCIOXCOX2Gicg0iyv
2cEUBlDOBLD0GurqsDmPUbVtNCzkOzhWTmQEAC7UvmcDwS34A6YKoCQBjZ5Fle8RixAD6UyeAOrU
c2ZDERMJkwTzE6lMq+B7Cc5lDxc/ZG1Aivro0y5jKLFbynRk7TQhjtZqxrx/BiUPIjdIRIRKbazR
d4PPhaxg9li4Dme3Yi+Dq4tfyMhmlrJqKmH22bSN023UZMPZPWyJsK4qW7bjajH4JUE7CY24yB1a
BxI/wKZOojcRYKF5mMMMI/6RXvmyC+7r1q6vRsoDcI0br/VhVgmi7BM1U93cWtxQmyTjQkoniaoY
VjBTjSnqdprmGX2roYAHL1CVFPiK6yeEK7Nkui6gaxsCIn6ZywkZklLVeAeX7uLFZ4v/3hbVIl9q
iTTzpsMR4j84OLTn7VLUNrvBXU6wCiOdj6MNYnXOjviFU7yNSi/4YLJt9nYzCpPKmFOVYn8ZKJy5
YQv3HsiFvGqwp7AYPBk9tGMEzkBBjEByQqZC3s9NPSKsCQGpXaRGM43GlPdKQEEh6gLg8AWJPHUc
valTW+r0yobalQpaec9ny8a3aExQHuuqqqzMR5qLL61Vece5KjGKhWrJfHBZ9REAcnQMUOZj0kME
e+1KOAcVbCFiVRTMilOceyMkRgbj0+Gqr6zQQcCWzMosZKvjFTRC7Eeg4/2hDVHArWtkEXAv06by
D/My6t+UR3oGK1x6/bXLCaQSXDYLINioFlF6xypCqx4/SWxFbUy76YNp4tnQhZO5MmhZIUyfRCaQ
udnDQXR6bp66OeAlkAcVgMMLBB70z67xNnwaiNj0RmFIOfGjqS/WmO6t7bytighiflBMYDCsWfC5
BmORV+S6QZVUUU0g9xEJH00h211O9wRD9nRsCHRWhBpxe4MIwh0Au67LkZn6UEOXQ9Alnq0x4mU5
gDzSujdBc6dRI/G8jBBHM1j1FO0KOtm0WIMk4j56IbIUvLaotLKy5/Mbg8EpcsihKQqTLxgkg9vs
aHi17ePOk7vJjoYgYxXM87Kg7kX5PC4IiduqQHpTAOObbWYnOCZ6/49LAoLRusUOtj31+iCJlRu9
guprvwira+aPsqdh8Q6kbgpvcby6KEJmeRpP1AJJErPhL+UpFaKBVXJksRJIDVJ7Zm06z1MAujRT
EDktAG2hK4CJxXkCOKa9eNkgUmmSLjFMRj61UYvYWT4T44o1oTzC27zFbJy1uMjSdLdAVpBph6dl
28jlrkYe8mRVSPDSOQj4AzrpaOVAtvX/ODqv5Uh1LQw/EVXkcNt0dM4e+4byhE2UAAGS4OnP1+dy
QtndoLDWn1a/OjdZnen0c+h84pDGjVpiIx2ru6wbrycfUlcM+3Jy++QUC9NHj5nxagJFhnb67dVB
jCx3NV27G5jrFZ9Two0fEzM18W6dZu8QN4weLvxa+oehoOQ7BL3Ybm3vqnhXFhkayZBBj3/9qnWT
e92PiwsWBRBGkRrbOOfAmSqC4LVSL1HvW3iOXri4LJuWYrdsRQgkbVMBwjmnFa2Ij7VCS7Fd/DFt
3qpr0vWhc2I0oItm5sa49OuLprquL+gagBckd2O8G4aejqgqXP+Dh5k+0WHY+3Y28bfOeFm7Pqz0
Kam3It0lsZi+tiibg52IOkquaoyDklWQjCj1h3oGIDUqfvbAMQV4QZxg/RjH1O4AAVZGG5jYeWuB
3J0dUs6C414ygYD0xZL2ORtWhlbAYoSKT9NjSUm4o9lFo78eEk7rN7MO8kcB3z01eqYOc1zV5yGz
Ky91B/Z0GFY6vdxrZz5THXZqZJygdv+TwgvmXTiM3q+ucvqf0m+dZTdoK15CCqxwv9B028PkK/Vs
iCBhvBfj8z6XTlKqDamMDlu1jgxxvBaY8Bdx+1HFG025iCuontivio+2Y2BALa9A/UzjfbAoH2pq
2bEx+8rq2ux128UZ+yFUrxlENBjVXK/ICQFSZD5VQ/ZrrZBXXjqK/4cNJ+FrWWs4vMIbGdZUGL0+
do4CgvbWSv+URUK5X9Ud6g0P5Oxmkk0bH40nm0sxGUKCcUltBFUAZfIeaeRZo06YnaGAIgqaRsRP
KxjAB5dD8AexD8xQCiUOx1Zs4ZvTcLvTMS3DR8CDJBBecKfvHCWYzBDJ2v+Jlyl9mLpxgMHwxrHN
nXTWHGKBrz7mzC2evZAQhnTesrc1LVoXakeTSO3VCqC/WzoQO1t76hlvW9QcOB2pSkRZRp+Lb6r6
NCZkv1dh5DKTBx7qzhrJPC6nXZmpa7MZdqYPG63ymArwYrNQ9CReZvPfMoED2QF+ive49CRAGKDh
C3kQ0hzQ/09Z3varS7adV01BHnUU0fQQuuBNV2twk5D71uxGW+s/lSsxU3IpA9R6kRnNmRpSh4D0
8Nk5lnkBaTaEtjkOU+E+jcXoJjtjwbnytLe83yV0zXxSAzN7GMqOMcgaX8Al686+t7po/jNDNsq8
lHMCi9TM8Zt0ZB+Q0xb0H1D+jKjODD1wLqcu7U98a/+hrMJ6202mzk5NQMUAB1HgfhZ1/aLGzZ8u
YzuzqEJGH/U0iUS/scnX/jyMDdOjmdPSvlbjtAkmbmZWHqKFpKjcDdb0z9YEuM8WUZgXVALtk+Bj
Pi5lZFgR05XVoCmef/XO3N8BDJR/V11NtI5UbT/zGGz3ovWBcNI1vhHe1cCi5yx6DaoqwrYhu/g/
aTc/O+hmieWrDaDaWIPrcFlmlpVyQ/+T3uIKmesEoZkuZX87LlU3Abj5E/WQ61+qbi2SwxREK3K0
uK1+ss7Ozwyq46vOdMvrEXzSFrk1gf1xQinlcV3U8AupBFVPWkZ1vKesdAgQBw+4Mf5KrqYxJUH/
0q0ZotOK1QzHhpL3NamCbfxCd7owxkZF/SROgYOQNheJMx4dW6rxdpkymOY4WK+rrBn1do6NX4Vn
+Aq/gi53hbgsg2bwmI0t4zyq2dn8c9Nl4rNhq4UgtSoKfoPFzt47ztpAfVFblkgsDFE+8N9BdfSd
pvdyDm7vCwBexqfZTrV76Hoz8wCVjR3aKH41YH6CwmxZPOIb0EHP0ZOLLoBysC6G8SbaqGT3Pozw
VyyhxvcFZ5R7kF0bIpmA3kdPTvdRn+nLCpOn1hTZcdtm4pnCFnjqlDVeN2IyW0dAisT0/9IMAgrk
rZk/EpqylNUe8yA16sU2Z0PMf7o0FQKF+IanKVuM492M1PbqGIgFEHwnmlG+yxKS5k/KPye3Q+06
da4Gho4eGOCWLtARpQj2G7PknHq3Qn0ke7XxA+8408Lsdiimhrlg4OecJ0XyFK1x+N8yrm5xmFNv
8HblWiffKTMvwCLcxYUNhok/xlHjmHNTYRZBE01DiqLJJQd5nULNmE0190AGjDZ1pkNkLIesdYAn
j3iU4+nAsgMVgKsOEdNtq8RVrx02qlwd8RT0bV0/TlEPNhqDnqCECJHY3FC3hqSE1X1BamsdIiMq
uHJF3kVhLfNA+SuV65hGr66XbUygGlZayWgaW3h7kYyGZi+rgNICt+2OyGCwyq8huiNYz0RC1S2p
99763pXn6AjaudjVFMmuT3XscW5n0Zx3VUbzs1DRpzsnASI1GRxvDhyf/mYfW0QjwzLDSNp5KvdE
laTru98qbvxUmNk5oJ8amhtVuw0Lc6ugxTQyivigY7rWnAM1WbBKlWuwJzy95gGtjej3rfAD+1ia
yYPhVfBz28Hxp2Y7LINYqyeryphoowkG6ikKUP9VnKc6WZ4MaJrZy6jfqpt+0KJ9VLFbuScddr65
ZMoA14upcZ0ndFW2OtdxlyW0m1bep1NfzhThTqabdwC8VtPoDKp/CdRauyuMTzjUb14Rtdkl7RNI
l6VzoognDMz8WVaDN56kJ8Dos801bwHtWbyriNq/JvBWU7e3a2bWU1b0Cfhd42BB753B/kUwBhzG
POFEH9H6MRIPtDLoj227pdOxWCFb+3A1v3XgLMvRcwrZ72WfrjZ3NsX0DRP2qPRWPhcEC93dk6j0
Up41Ka7cT9IU9hb13cxciRRmNq8iDRzhAkGBXAojs3y5zmLMqT8MZiThY5YT8wYim85qGF5KUYHU
c9Ga7eC1EeaJsc6uwiLXxOupHdP5iy6nfE5sCR/iJ/Xk5xM6hhHkgwyuw9xKfa/g+bejcMayJEmB
wuJXo5MZm149pMWRl4waTnawvwxPG8p5P5ihz1BV+FsG9CGL8S5rGMO8Y0aUaQ617VlMYg4syjI1
9vZXh16R8XHKn/THxrfsn6cCed5hiURQvegF9vxXmTptiBKtIMU78vqOmtt2Qj8qvAP3I1Oa5k/P
3/RA6FI8sts0l29ejDUJsqU3kWc7lASUZruC6XD1qxAwNHkR4jEABobcBdSqtuJ+lX0IXZQkbbWD
x4jlBcGkDW/khNb2AGBd2+OwZBhC9ZBZ70iFmsYHQByJz4BXXlzWulSPDiRWf17xtDSvSwaY9eGm
Q+XfSK6e6u8ik3S+9Va8y7smcSN7Xk0b33l9MlensrBiy2W1ekSVxghR7gvbYdRGWklg1bJtoHOV
k27025AK9bvjJsHE2Iakzx7mzEmXr3AIGlZXWBr/ZqPOIfW1CJXKFV9W7LfZNNCRCEYWwqE6j1ur
LZL0joilJDstFn7x3HVz1oKVxlRz+Tyxf04wwdOyC4QfekeyLJv1MAZRkbHK5gRBRjSF1Y1MDavS
ILKyp7F3Y/nPG92tRq8VIHSbhywTcGJTb533NGQM46FZnKI5odKw7d6JtDc8cip3T4PwuAZ7LxnM
U8fXy85S2a74kMxs1C8uIe98dK6r4r41BeWtFbr84zmYs++8NuFkjsGonVvYQ2YVdOC9JDUMldf8
NTb2mfww9YE6lLYPYU/B4YtLUwMMoNjYLIwUB7ftDps1nccQsjSa3xwonflK28D3UW+maBIBqYvq
sjAe8w9IhJHODtFNsO6lWot4p+HwussCEwCbnAnlHx2ZOeYYuRE57KvfpOVN7PSzf4oYuvyWyKLe
zs7a+NVJa/jv3aTC4k8bl8hzFqznHSwJ13a/A4sB2EXyQrNBf7zgtUqcYdnDjCPJd/Qcc31kXNaI
05R/lZJMyXx2+sVRt2xzhAzpJsL2t+zox3arP3rRwWTaj/ehXiJgIs8fYrLTrGxu4z7Rt9nY0AKu
s0M20xxuoWUeYsPIF5dp7fXRWVsEI0HUh2HuTxGyX25JrlV3WGkLVEEtPbawsKceAbLdCYoetXN1
Ojt7ISXJ10vhI8CrAX2gMRBoYbPJoD4PjRzj5qvtZ/dbhqMewRwUOjx0F5naKZMkXzDEIeOr0t57
pT8i6Ggdm5Cjr5nG+gHSRJiTlVA9l0YG1708u5a93wgbQ1vFlmtahfGYj61SDKncXHemccMGfuOU
js8i2CLAbT9qm203hNf+Si1+sKJbkV56kbgA1rOz9Q2UrCgpyJwwCq4VxEQvigc7yvayQDZBG9il
ZBItW8kMymGa/hM94+zKuGnig4Bbed76GLQmW6SLF7hItg9ODuxGI33oc5BBhp7GYrLvxqlw+We9
nF4A9IfHLB3rghZoWl9rUj3MqR6l2o4dzf2GmnAM/klWU7QD5qGyqb1gDaFMtxhyMTYe6qIsnf+L
nGkNz2W8eHx5gj9a0KG1JrwjiZwfSJS5RnU3xC/TCtOWL1mjRF7IGUWZKl19T1CGJoKFCsU7e2uW
EVg4rytzM+1cfbp15n/RnQ0PWiD03i0mc9tcIzn2zgra7a/jh82AejwWKncZtl3u4V0njIVJM96T
dFzirqoaRD4rxMF7ghCwPycrGqHfCrh7QRqYsGwRkYv6BpgiHIm/FNrdLbZPUZWVrPkDmjEzUwH6
LLhWjS7owhTbf4nuNqYLMt7VOc6lRlVhmTS/nVCSuXea3dPuZRYZSljeBcxTFFC8qqn2T6SAZkgD
ZCr8gwzA1vYLkl3umTBY63Ph9qoHfmhneZJ9TQAg2xV7dRLPDZBOWrmXLUgd7s0k6DSZDWl067oZ
OkU1MI2Eu4BLC4WBrcpjvDSpn2ufooMNNsnhMLs+ckQbQ+DSYl31g7G/WPxpPbolWAXjrYzvKFjg
hV5peKiNXHueRKMfKuTiEiiOCoJErIY4DAW0bA6Uxs3ZyTJvuIdCz94y+P/ukISLg1h+EnGUL063
BZcGOaq9gTlgNzgbsuqDqA21gAlGiY61ARbK47ocmR44JPY9jemPclBOBtSauIPDb6dM1QcVi9DL
3U27sHxiGV9Uw0zNXZSk8svE0YCkdtVFfPaXlM+s7PQQzG36L+ob5xVJTvKkC4XWYJhQ+93wYcC/
bON3XT7ERiM5H1MCnWgD1j9zMkbyl1WDO+wSufrTro2bMnqCrAgq0vSEI3xoljL0/EsHR8eyg1z2
kOKjNT4od4q29yoFvt2BQNXkUs8BUadtOCzdcYq36MHj7WR5H6l6vLtqaX6AxEWXi22spzyQfflS
NIqKXrCybiBKWPtBRE95lPU0vVZM6mH0ywqZeJrn0gHtnNziF+f9lh4pQbdiL4oBaE5N7PA82WTr
3sskWM/BNpVobddZUmrXM/Ay37x1fiXJpug82xrnjDZBWHzPMEHn6ySJCKEGS3g9Ra6YEPqr1r46
TjivuU6BPL7lHCj6lWEkhY8wW8cjgp+TGCijXZ9FsUo0XrFiCEUyYC45Bp6v7I3giHuDh0n/qAh1
46VLp+V7RENR7ccoZHf56IvNuVaJwCedTKt+7plVxHypap2qzyQ0lTnybCXH4Bw4H3oak/jQlJzD
+djNkb0xfVmoBG1HGNwZLB0aMZYK8DnWUZLtQBE2fUzaIouPum77KyzTZt/J4KW/5eLbARWwDN4c
oaZf4egw4pJJTGtzkHGxrPlSb+nzNLQN9y0njTp2ceM5uNhLgqYQcAzQszJtg+IBQWY97WedkldG
2RGNr7ApMUF7PYVonpiYXHl3GEC051W430uoq6dmqgJmaAUrUGPX0a49+NnGbOmhrC1qGOOMRIzL
OfX3V7vHCIJh1YdvpD/m6EOKN8N0rAEBbF2XXAkcZAc6Y3ErkjnlUgtLUGjqKlwYwMndp3SH+S/1
c2vv+1aB2SRGL+nBUX5fXWrewr85Gtr2O3TxhIBJcfLs9WJAKwKluEKzgQHE+ykqq/kQV1PZ/vAC
K6TZdKjL3uKDJwKX21js4yBsfwaux0fXuPYbDW4b5ekWoV8aPR1N+Ta58c9igzE6zpycNY1hPDrv
Xnu1ykE9c0vLvsjW3wEehsd2QGv2W6nGOpcJVbS7R69Xj7cN4YLb61ZCZeZ13IAqwPKCBx9w0oju
AppcTH8pg0L3OKex9W9aa+Xw6HhKca7ZzQQ7HRj4kUipwEPp4BVtcDuv0VTsEQguMSE5sw5fosGG
ZHs0HALnjXuBCRylqdHiDb6uTmqbTHuswmnsztFUiuRGc0U7FzBiCFBGw8LDx144e3tux8o9ln4E
P17SjIF5pOX8Uk8Z3bobheOHqYZ43Q1xCuProZl6jbO59vZchh3JqT7edqQVFXToLNKRw32Lh4dh
ZeI65ZQK9REJtsenLlZk8YzisAjstoBDAzJcy9OonD68Yzkm5cHO9PF56QGE70acFuGJc3BbcoGJ
1jlnroeKb0YVxuNtByapu8b5JslhfO3UrJbnbOqC8NAbt/gdTyhO6i7qir2RRfW3tGER7Mo5qOt7
m6wOgAy+rOrOJxf5N8hG9lv3CS1wa90ofeno9l2kJija2lMLXYbEGKZweS0wQSHFqMRE+RlFlr24
JYV7nOp5rS4mQv7LOeVWZu+qYFyPnZnS4s51C5+by6T+8MSMlIqh62q66veaOJnS79ChV2CRduun
6efWO3meQvCeFkPm3el4g/2xcluD+yJEAHP0En+j0PA8XyfDQWKyGBcUPh0CN1AwaYfqFNVrNCBo
6L0BPCCMEiIem23lNzmIjKXIQufe84BlS3avF+FFhoge3gSUozwKAIEtH6fC52zIRPu3Zr1VeQrb
PHyoKKlJEcAIQdvhNib4SdpgwgaUBQbzGiPeJ+IrpmoDeaYKM0ar3wMM2L9sDSUeQp9cwxfHrrKs
doOTdgAYw6re2mZ2M8pvx3f629ltWw6nrhw+FZ43aCPt9l/bYPWbctcleMlsySSofljkL1+JJcy1
mI27i5gSG/9isMCAZrRGx7vzKytYepsZAREbyig/NzZa02OQkoOBSyfZ+qNdJ3vrh4rGB4HaVj0a
MCqPZrkGm1kIIe7/hMMGZDyn/cxcdXwbgThMJt0+1ipLnwQ2JUWl7DfJvQtQKZj1XMzlnfarJj2g
36rb+9BVsny2gdwCReGU1QINA4XVinSyt+nzirhZv0OJe1+TCzd0IMLD6Q7VjMqFA7pKuGJBFsyu
lAuxIdKLqjfC5lp91h76aggea8VjUPhXpw2WO0Prx6iMQ9E53BdFVzV/oNRdgD3kAkv2FCuy4l67
lLzInDXIzYKwOv2ap0a8tQnsDh4aIQBk6Vy949RmMeuoqGY/RwI730H60rdOfSgeUD5fndV28s3O
99boSyXuJp5gPqmbLDnL5T7xJvENYhVwf8FCovpZoh7PhAfkruOGocjRVse4JeRV2uzWnknvUCJA
snVLMqGLov3q8rKt24wbeYD1LyL+9T+A37K8xOBH/bGOESlRbyCx5/yavXGP79MT9wVjL71DTa2L
/CXtNHLIzg2EeSypFeuLSZptObmuVN8NvDXJq1uwajp+T9e7pKnGfzay8XfljgMHhPSavNFp+9QX
Jv3lYQL5TpxGIUEsMTvvvSSdor1cetyhyuvbb2UWx7utIw+HBCL2Wh/8MpsurZkjxhWjkovugtnU
y69GRUuxY/MmjPSARlX7JK7RNi+hg+53yAIC+RvZBbDgo00/KaiZHxpjRyDkqShxpKH1RwmZFavl
DSVLYa9ujbXa8eiptHQ7R2OO+3t2Kc8jxm8Ok/DM1zIFAIMMvbflOQ2HEMtodvXcQSNRyucO5FGF
/XEVPs64VD1HSgf34BTzArrazX+kTROcNhEYKEATBprtH5WS/bDQbMuxHAYK0WOZoJyVO7oos/fj
qiPkjc6Otjts7ZKndcH0iWnspb8vKoXBQoaVeO2zuBoQjYhY5bNuRlL7Pe30KDUK+Yxtk8WW+dq9
oUQv0r3rjNUrAw5C53bzhaf2jV2K9WGKK0HVq4Ys3GfA+yXFV8xZxaZA1qGUN38ySWuK8yWB6ytI
qtFwc6n9LOqlMp+b3YChlR/XC6Ku6zI1ZRv+A6jhPTQ4L4uzy4BTqm62NW/JboGfQxtGvMlQM1Qk
RJO1T8bQIWrDXKGNYrsWSWMZYNSdMvhMpPS1e7vWGc52X9Th21iOI+MbUx8JTlyWE0ha6TgL84iW
5Q3KV6LG6XAfgPzXRbFPfGVumQ7TAIjyJB/py9vHeC4wE4FB9SKP+sUsByZnu3q3TFeTdOS4kLk1
Rs9wB6Hp34KKLN+69bTZWd2s94J2r+bqKwp7kvoq1oR/dp+ty0N50DNcxQVCTQ9kBE7yD7L5gQY9
iuQDD7Cx4HOoWiFA6kAdvaztYRh06GEtQtCIO6Lf1NPkLEO3L7ueXt/J+BCHKFTpTxAsGA0AQdGf
i9BfKMJLsmcZ3Llh+WY7iBFdwlXUaRxB4+im0sW9izwwB9DMPuMki39Lt+n5M3j259y57h0NbL3l
PXzTR1lQLOeh2XpMA0vRPk/Y17xdil4RfBdYboeQHGSFSwm17wDA/IfTdyyPaOgxC/JKbHC0dWG9
XRR0K/u9zEgCp05akvt6c+ensnbWp8r3pLuHnBbjKRaZ/U+MeFF2TTTDHKY0p+8wGMM75iOuqTTo
2ujsTejvbxWc5R/RFvgVtjbQ0aGKq/aFVFVNsz8Gy0M0QNBfhQALdMc0itfQqs4/EJKGZrLcbHNT
MKYNL550iXWJhyih7feCQkqO4HrI7jmDHWRfReSnqAg8px6+Q5RIBODg75manxotJFJFVoS48UJn
NHsVRRmWkZJxC8+uSwf+FI4yVTecXfo/QgfC8Y4Wa6lOo4jkp2UIWoSyq+mnt2YIe+dYyy59qEEm
uVtrlxfLF0FOp11AEZIEAkQIQxNC5dGgzuGthxtyxOjU2dAchATD/NhEVD4ZC6V3B8jpvrRu2qnb
JovBs+dgCOoHk0yRui1kcJVkL5lXHTpL3Y4Fqd3+YCCGOaLDoaShAYRyhiIuv9KJqon/UUT/BQmI
Lm+36pmKyK+B1J2RG57VZtIsl51fPJItVS8HbbPp2TgMUb5E8MTer0IVwVs4N9PPFnpmRKG0DNUu
7AaaVaQK2ZwgnRCtU+2WNmMMYZIU8XpRbudut/hg+vQZZ/X6GsgWKYRtRlz315JsvpmGpLK8xg6D
Hz4PeDTbNamzbwY1Ip2sTVAcfFdwWSChKs6QBPp99mXwCejSMDZomRty1ac4TfOyKtX3lqYB8m7t
ru4Ou0f9o7Zs/spk67ABbYgRxSI7/etTIUEgTiA4OcJoqz+N0y6QeAun4hHOJwjvJs/SEeMmmu86
bK+Y47KS44j2vd1na2/DXZkKxNIaCKLnTtggB5cgdPFLEI4ZH0OXCv85MybLnhL8Quj7ElO+OOCF
+tHGJiObIaCpkeDtDlJbrJwFqVSORE4jsKfOuTv2KjiHQYUGraWbSPYrlF6Wj2E5vck20jjnFgxC
cL5JcdBh4IaXceoHyJoqUV+DcqbppEWHi7Valm7vqTqOOb0LOaLLZ5wg5Zb7NejNhYmWQw/U2gTi
7IH0Xg1sShzAJKKJ/WM3kevGp4NbQr86m47D4gYnfIGyvW4d84tqR5C6BM1VP7RIZ+Z/NHCSDI2u
IBtoBzraJdzr1fow4B/4MP6MbFbO1BK7wPfN+LqGWYiSb0NNysdNo+6DmnSpL0R76b9thTVph1Rp
5HwYkuArks760Lori7Cv+6E96nEZ3m1jxWtSdxtghBnX74XL+q9GoBJfLVLLk6xqZ9gT0b366Ppd
9LxJaqPXqFhRD0YqDT67argeBWtSiBy7nex4H5R6KABRVe7qcSZIZw4RhO0zPmeyWzmLPiKiJtBa
qbr8mIuqrV8DlFww/5yr3evo2+q9FaldUSnOyxO4sBpYihs2mqV0U32GCgKCj8pZREfXw6i7G4Ae
/yUrdeZ+CrbmYV4LvLl4zSa0Lpji3joi6ArUuT7JLUwaXbHXrHX3PW9DitXSOAhVuRp/XLa32iMf
ld8JyDvhU7gQ9R4bBwkG0rhJDjltPgmIW0NciE3zSFx/xuy91HXc00yJeY8qovpEh4SWPhq2hnRV
kjs+MXdpdSShuBxPBXqnEon41I4/G/c4NZjbBq90mGmVi0Ci6nfrST2jOrH1DYqlkr+OjZWXmGyZ
/m7rxHIeN6VYJZBJNWs3jJFAQwl8EtzPK0imWT+0Wx9+Kx+56S5h9DEZusoAcjsZVh6kRDF6KUDh
6S2kPf+Dx0PMJ1Eo7z9iO0b/YBn9xFAg2HmGZury+jYWv0ZbT6bZtsDtuVuETWQYoHbHwe+DPGmH
lfR0voDzkKit/wAag/QpCyM/OXTlg6UmcHMQ2pRqaaqX65T7qv7DCbB4O+xgNrtbyauAKvab7Aak
OIjOiGBF+xKSB6D5mj04oFrmlDIxa819EqLL4sgbCBGtR0qqXd12HDi6i6b4XRPLVv1gWCmrk4x1
c4dwKshAFgk2YtGiyhiAKu0ZWGUcz1O1EKgQNcgn89hvGKm1hm7i59uQGFwBkcz+XrVV9xr+wD1t
U2oiCvZxVbdXFPmnJqqiRZyQBO9t5Geg5tZU6WPvmWl8gafCXSbSa6iBU7eeeugCObeHJZHRr7kp
VzKHqc4eCzgnankkT78Gb8XOon25QZc79SqZcLzSIme61WD/fdlJMKOragP8nYXAVhgxN7paUe8n
4+o9yGkrHwnuae4WL8aBveOAU+2rwLCXPcSJkR5V2tzg+c7d0HU894EMFtqIY9+MUZEi6l2i6fcm
GMen9uC2CGV3Ig0TY4+Me9XO8owQ3xu9p3RdcFadvMqvBW4enICifMlWshXG2zRAE0ynSL8VlIcY
L32UYE3BF15fGOaXOoxtjrzOoU5V1fgTD/Hm0gGid9q3tR6wpMs4KY51wfQcue+V75NK2qRU3wRA
aVf+N0zliCYTvtqYe6fPwuwVdfqWHvzeGCovtyZAIejnpNgtgbf+C4hu6W+2goIDciEc5JupCzHc
VJyE0X5h+MR3RnaT+zTB5F992hzy6V9HC1M++cmawdmkfpsRUGnrbrm0jki2kwwM45+vSSJALqYU
5c+2xkpc1sFUwXkG7SzvM0P25w2hf5yZ/rRVYm/cJrGvM3uaOcQyiWNcGWQhfIyL32y3U9pGxT3e
IpxWPg0q/i3YUGQQHrt/9ndI8TBk7SS7K6JuxTxyAPlQzgvgCaYd20Ld3jgkbNqdS/oLu2cjnYAY
ow5ZTjlnKz8WEl3v6LzNFeIbGYdphEQMl3neExm+LZr6xXobJuIMggDFRfMeaRX/+NhnuC8Gk714
wyaZZ+wDdq5Qi9iEOtFQ2XDvSBrxrIh2bVKsT2ERhfoRaoo7jB0Zvk9BygTOkj3+oB2tiTrgdWc3
TqSyP7Yay98tD2A7VEjCXYAGkJ3DouLpj6gM5aMJayDQRMAfFYHhZ9bFZvDMhf72NWylU5z9dnDU
GfrOfmiZmKOMY386zVNh9YO0itCVFD3Bq86A+JBN4AE+22LAb0r4j2GtJC3hp5oV+LD13LC3VYL0
B9kkpwN5QU1xgOhW501s83jo57F/Wdf/33eBZ9/HABJur/wKFhPrjIzzit+b5JXJPAtGHrW4TMb/
kXZeTY5iyxb+RUTgzasAuZIt0+6FaIsXHiR+/f2ouXFGhXTFPTMvPR1T0ZVslzt35sq1GvW89LI4
+AzdSMiroUmtDY2scJ10apK5iSppxgykBSjVUAOGPiN122RL3HuOz1JbeH/6IDiS7JLKGc92EnWV
yAtsSFxJilvRg/lCCZ/StFIkwv4SBKRsSz+lad1rreZP1+k1z1MOUO5G4Cl4qpMpzkgP0pG282kO
9aB8yKRmdSaH8mT2NaDpMxLt6KfC3iM/NUpuArP2K7ATIqXZggOVniM3UPKKofle3W9kgzQobeml
19pdRVYaXhGp50FSwT58SErlHC7MygyGBq2iEDdyS18BpQOBvF1entuzI6a8uGzevyLYiUsEFsvI
KlpJ/BaKBSpy0cyvZCVz5NjvfgOd5+3nATiFIzMwGnWRVYZPCwn39SKDWbR3IQfTnoMCtgQHzo72
KHYmJe7G83g4gc9jnyXg3d5qr1ApFltV5RgquWagc2J5hPolJJ9Fy0K5MeAZ+3TJurO3yxCd/WyK
l9KJZblpv14USt7k0S9WRNxLvZ7zTZ2WRln4QME3lq01o6wjnmxYQqF2kSJSkS6YEzCuCuQCAC54
mkn0apba53x49jieBk0wX6zn6cpSe++tFA36nSncai9GLl4cmsrbfdGWybwH6OqDo9frX7Tvg92h
M4T8OzR9PDZ60r6iyyte3EM0Yw2dytRJZ2QgY3rVad6WXIH+Jkg7wCGDIQQzQVtp3lNol9My+Ryn
XeI9mUkinMF4J6KTRjpEAZZk8ncr1yA567Su3xY82n9mtBnQpC500XPQl5pMEx1tMTMQyI1CnRJs
8TySqPCzz6zqKRMlT0b4xCpPz7nqk0c5iafqz0lq8x8ZqWG+oDyZPNLJGFx+tFpaGq5pFed9Smqr
m4UnT7F+66JACUmhNr/wpdhCveki1S/QR+g5PeNmyquozk8pSIFCWZ/VkhpKddICf5Xpldk7FiWo
3DUbGVkdE9T9kzRQDLmXLGj3ONY2dik0gUKTcAfCYhBuU3Z52ly6JzoBaJjo4B6RVkVIb5jFoxoc
oFhVP3TDsM4bOkYs/UD+2lLpi6WlwzhbUEm1QsKRo8swEKKlnjY0gYWqEXynYyACEVxZXb0P/LNe
bZXmPODSWinc9udznu/heZe7rdh6ZwomtLKE8Rwcg8nG7WJaAiW6f3+G5IC/W/RcHMANgfYmoGgN
CIIseh35u5xtDVobhBWvllamL7jOEregCpXBBUELDUmJEIzazCOWEmwLibF4XiY8nDhZIVVBOywV
QXb0xDO9NV4OIk9NEQYQEdx68NC0fdccAOTDY87Gz03ITPwexF9ta6HaKHu/Ek5AWOgkDjsutYDe
jNKWcNbpMzmgnt5MlMe0eVdbfra0tJjGRIptjTLvoeZUny4dRbchEyyzebl+HZ6mfWCHiVT/6ppC
OaQqtNaJbTVkebYXdAYhoTrpoofL9C918QTIJlW/SFBJUATWBKE7kqIKyk+gJQNaqQ1QBKoTAXcB
DSNTHiQ3CKPK6VNotPrPBEcD+kOhRmH0rUq9p9PhfgTSZiROVwJDBw1O4XWe5nHtrZJOb40FLD1l
tbA6AhYuRDAcli1GZZyDddYtCDXPZdSss1NKN3LQlsr2fPZF3yJLHUjKj/6klhv5RHb/iwGgSzrU
QA8h+Oovtfkc5XXhbSyaJMle5IIATXqPmUVBw63wRVKrNkPOl9/2khjk+5dWUVLMp/tFBn5He3is
po7s+cWxFuqTvGrILZiQL8nySySHPkzwokxwXcQdyB5haIU8UYwQ18S8frQ6+5zYZcCqPNelxCvT
KmtIBlLDDL7xwDxXC1gzm0MrG0Xlhp3etMCUa8Ff0VPsi3beZhe6uWhCkIQnk+Q9dF2eFXhHL87l
n1Eu+MUqN4vcBJlu8QqhtVf/hkupYRaqKdbB4+SbbUyywVBMimcVkJjiS9ZzAeb0z6VBvA6CSKy/
mSLxNrkBOuDdLLwUyk6Dly5YZhFIBCjR4I2aaSTy0AdOIj/+DEVL5w8YXU18zooqz/ZIAKMwUSpq
VR0qqwDu1rNk4oo+IZ+YXRY0pXhVm1ynRN1UJD3aDq43J60CNT2QNj+f14oO7EdoFZ1OAEPNPNrY
mlYlUjxr3RbO6f6XarZaCCy3jn5McODe8lvLMBiCItFEmetXHnGrxm0qmSCf6i244SZ8kZPUTcHg
YRBwkzjrBf/V75N5k0krc1nbNis1Qb4s3SMnNWXgRSLaIIiEjD6h0E9Gfrb4BETtLrBd+y4UIg64
kG26Qq/C9ueT4gIDf+2YPhS1ZG1g9FZoVhzxoQoMq00Mv9l2SXFx2xIBlBIIFvXgDnVB+ggAVVh4
tfhcNHNBN76eaFlbiW0g731aFLwJJuIb9QhJtkCTIndviDCojonMtQYenSDLmi3lD7e9LKP0t+V/
gaBrYrFvmYYHO3C9M9mw/pijme47qZHpTWq25vFcv2b25bwytprg1rYhvYanbeko/iKFiMHOEHPc
p1PCLHdW+oP9Ea0wCZBAhl2B3tPvvKjzGkFTzaWd7/JL23ZzoOVLKieBNA+siQmW7o6cJKaFOLbM
2McjN0KU+MS6QX4lt/tm18OXwWPHFxdwD1hclFpOR8Efnp2knd18gBzXq4vyR+6EeZ7FE1v+dh5I
wInisNyD0PS7EPwVdXBZ0+DZwlm2pbqz94s5JbRtVDw/Xu27RiS0G9jfhi6NNxU1WuWc0MCwldT0
CJbvSWmeI/XlHxjhqUoZgMhMHiuPxydfqXXVa7dw2X6ydOk3XetHM1AmOLLHY+FYEILQDmhY5BU1
c3RedcGqRFPLYVEKP5fSs2y8mcWEifEOwYQkAi6BTFgjZpRGkmtS3loIi8vRHhxqXrsl7aT6skyW
oCseT9n4sI8NjbYiIbRWm0Rl+yg/1vFz7P2RrR9ls39s5c6MfRjO6KiFSBb0SSlF+6r8IYe/TGvf
T2l0Tc3YiO9ZC+KEWiUzlqh21ewVLq+LCwBcLyf8xtRYRqufC2cvOIdKtDfCN0/beeovNZuQeZha
lOETrk4kJGxn1WqZrs47aP6ORRGj50v1X56W8dKP1F2CVqHJSsQKHIJ2IkGTYX5R9eO/W/lh2a6G
EtInoAIAjfYKrSex8Bv6QBovJ7bXMOXXF+hfIyGwVCRR5uSMRgI+IBdyUY/2AwvZjMLZWqxpxH08
kruLYlKM17gUdVBuH0fCQw48M3oo+yDfm3DJRpCNSuGvsssnDN1cD8NwZA0HoxgkUhRldFqM9iSJ
wSVO9mG9IbsRVhuzgc0Z/GCff71oZO2oc8GPOe/lvWd8ieH3VlLTPlOZCcBeWtCAPR76mEt9/EGj
s3Wue/UieHxQ0MtuAv1ZqMmUen2nFHJa6tBS+fzY4L25vp6B0RlDAcPTK5JC+9ZayN9PMEumJnXN
yZke1my8ca7tjA5abxQkTQs/2cfwl6Zglum0Ax0E3Zu1gE7PovUyPs8Neh8ej+99R44Nm4rBradI
wLzHO7YxY0mkLyTZWydhT+MkiLoD5Hp0AkDcJ7zEz8YPXortJl3rmxS6JtLgUzIj9+bYVM1BzIBg
T9VHcxwpgdZcwO7tcydo3EBASoXOfu00NdThBrkZqibpMh0GGsI+ozm+SKYH6LBO9kX9TMp3Blta
wiNN+urNjKM6h1ALKF9iT0zwWNLDkBFuIpzRRQIsXdZHLiEG4lWSYLocZIg8RN6xFawQ6DNH7bPe
vUrZE4nBiIRNYyxM+ce5SA7DWgCAuUAPli/Jesy1Np34qps7avRRI2dYh+HlDOXb5dDQeHk5v4YQ
IVhQizVkL6Rs/ngKbpziYIzYWoFYx5KRzvjor3LYP7XUYwYM/5nMz6wsf//3BnR+/6AMBQHT+KVE
yhKIkZZfDh1VPEWBolv4+tjCe5jzYe8whmsTozEI7VkzeZpfDsRDM93cBOovxrxTY7eDtpuy+AoK
kLawJtbp/7DLS8wwNAIwa3Q2yPnCfXhqL4f4tGvzr9AhOsLQtmftBRMapB/nBrrJKXG3mwPJYJlG
A4FAdE4IYT8uWEUrS0FNvz8IkEnXKa0RnEmQK1s1mDiT9yyhjC3x2kQhA92Qj5bMwvPKzi/Eg+pD
vQ6llBet4A0HKDUhYD1laDyP1ukcq34iHhrYBXbw/AqkK2HO5eAmq/pimc7jDXPXniGTn39/zJij
O/pCcoEX8Vk8yFU8S+oXi/gJdvwiXT22c3MhyvqQI1BlmfSoIcujpdJ8sEngXkQa4I19rcWLunj1
ixJKJZXyjHxoM/HlsUX51ndg0iC2ISvBo2Ps0FJ62yu1u4gHI4NXNVGFH5Wnm29pT6knhe/rSVOV
bF1RtlurVS/9IttXLFWyoA5csdUujShp9RL9wTPPj9Kncw3KHfY2bQ2TyKyp8281HS+0Zmv1soWY
YlZT+rCFTtilphat4PQMvtJiHkyctHsTqdAFAyEWO17WRjsRME1GA4osHqTu5fQ1ivGDdt86dbnL
J7binTPN2xaOSPIsuENprMNKOUbIqtzieMEaHufSPNd1N+zXinm2c9h1zvTodD28Tv3Ffbx2t0s3
uBEkzU2cpEFg9/G4ZVUso9px7g+GLsxhP4D9Q5i36ToAv1Yp3x4be9dC/OgzP1obTSlt/hI3X9sf
yp8A0+uv/S/pRVxb82juOepKXrU+DIgz63u68V+b13xdzh9/wLvazc0HyDy/ebdqmv6uL3cV8qsC
1D2AUftDt/afKSc8oRUp7LRn3ekX+addeEiRdrVW1TLagsiaMH4TbciMXlVMFMU1/pAHD3FlPIYW
CYSw0R/8CvImequeAl1bqlH6RUqp/cLzDDdc/SOjU5qeMadW+i//5AssEq3sa1khSfDxC86yBhoe
3pFDVQkcrvITeduVd3a6SFvRqP6NNmmw+LoZzxri2sfG7+00Ih6UtzVpYGUd+aUm9Puooup/UE7V
q7muDNs6nV7S/o+ZL/6VpfddeDXPAVV3Glf09z2dzVR65qnHr9M+WQkdHU7m6dNje7eefUgbEauT
6NS4HkfrelKAPVmxLx4Y4brRvTkk0HBC5M9mO2HprqMg/Uu/L5cxl//IFEnnoFfFFJ+0L/SMxo+f
UfWKLFxEs5vg5bMiEd0iM6b8090RXpkd7Ru4BZU0LjErGNW8bBdhXdqCnm+TyHv1PBlMuRv41dbP
SziiHVi+GqFbh1bs5mTnyyn18SEqHx9ibhsylIYGOZs+2klnOWsz+FnFw6lLwoXVnv+gNtQtzzEE
AY9X9t6e5QWkiZaEjpE23kmpfNJAszJulfpb3EPQvAQ4mXdvGt3Lj029pzLHo7q2Ncp29eU5L9Qk
Fg+d1tDvhaaMTfl5qQqnN0AVu05WBDtSz5u+KI8UtZ7SXn1Jk34TwWZlwzAduVUKGFqDXn9mWLB1
nSSFZi5x70MTHfT10Q8l+AuFsncyMohwW1CY8aRfgaktZOCNdiF7rt52gLLlasLxS7cBP6VaWC9M
S5TJflqjwRlFFAI/LQlKZA1GY6XeNXHzWdT6yE6TEypPyukHVMirrFC/URvchmawTspMpoNYWYLL
7ifu9rvfo3ADkCxFQ9gaBWOEnmTAvUY81MQSs06TIxtsrTph5c5xNQkQNHRvFJ575Co/+tu8sZDb
igXpkM1gdF13i6xzoz144KiYQ3r3eAfdHtKPxkaP2ZIefkFRfPlglvRP5PImNXY9Cmsgt8XlY1P3
B4ZkgE5dSBFla+QQFEgglZyGngN9IZ0+jxzjW7CDiItW+bfzPxqYpliyLBI8W+JoYACi+7AhI83J
4D0Km2IAcypAA1pxHg/r1rEwg4SweHKLitc44oNUKOn1C4b6poKvRS76RY2u1cLPFH8iSr9rShcp
nFsQpujyEHxe3VGCdEnzhgfQoaT+/YeWsdD2w+70Uw/1n48HdevDGNTwHADqJ1uiOV4qCKk1y8fS
CUAGkA07adfAKVI4tLJkojQgDQHcRyeGMQuWZks3JR4iI9ccJ2pcIVgiA5rIIQMGdWe8ISu1VI3X
2viWAiIIw0/0P0K1uozp8FSCCXX224NN2VznFYK7NikRjvbKKaCDsOiQCDEvQNkJcVKq7an+DzYK
rzhDJZSRwG6OrEBuJlGa7uQDQb0IMkYFTyifbPn58dLdO9HXZka3vVrSio9ys3zIEpzgWgiP8LmC
BXtsRbqNS5mzIYRhROz7cY03r/pc8CCjO0TK7wvYSCF+raFSPaXLOPkNYGmmpoirg/E+PjZ87wxc
2x3N4iUn/64YF/ngU8BVU/XJ6JZSXs8fW5HkO3vy2sxoFhU9V7o+leTDKYPTwPQUJ0OFzK1Ksv8D
KhQtj7pd8Qoqd9B4h2uoJ9NtbMTh5gI5wcTXDMZGBwTFektVuXu4FvTRaVTrEw3/nW8cLiB3yDXw
8oVfZ+aXhuJCPty4jwc/nLeROcvgbW5x/bCyY3MeZRQ9VqH/a6NvCnzi5Mps/3yUc3ZsTWeP3zwF
RTVxBm+NWiKt9ppq6qT3eGbwUVe+jVaalja22DiEhbQUTrP+JVEO3UXaxNGzqa8tfcLenRWGq0K1
CAUVHrKotn40qHjRGUxlZx1kqXELuD+q8FjEKyjcIaMrZ0UL7KR5UxXJNuj5xXlMzPKddy0gZZOW
zMHzEZcOW/BqxBYtNGakXoJj2nzXrD0tqzM1WkhA4uKz3QDvOcO/yJSjbyCkR/CL/WVr0DUFFVQB
bVijp0hS/rK0wnm8/PdmxjB5lVgKOqK8eUd7P6NzGiiP5B1iWm6AUokV8eMaYHoLMD5AWJXEEM3G
X/R5OKXWfINWGS4C6MCl4aVNPDXWam97pQZ56/vHrpE/5eUqj+26mZNghP9+azRn14KatRSgn7L6
RZZutfAgCUs/rCaO3J1LCQAHQTyPM0IWHuEfV4fuG5qkpNg/0jPpKNonsSerUr5kP2WwG1sAvGLm
27DsOF3+1fAnrt/bLNJH46OLPj9pdQtrhn+MT+a8uEBwDt2CpX6D7t3OQf1J3pTo77DbP555Jhua
fYX7SYRrfHQaQmRMaCdT/CPkTTQehqDaIJK0ltClTNVp7pz0Ibjg2IEsVI1xnQblrv5iXAz/qG+h
lVTD1em8MzprluixmxVfBXPioE3ZGw1NjVBRQaTNP+bNUIyCV+a0aZDoo5vfgUT08eG5TWsqAE/A
GpGs4b1NlPtx34Dlk3UYUKJjf9n5y0RdXfytGv1pWcA4em1Uquww4ufzi+7vko4Usi2df0YOrEyC
LQsLS3iqoEP2YFAtcsEuugWdggFc5kkUTj00btb846cqo/cMYoow88dNdMw+BV9ZcPNQ/C7ezm6z
Stag0d48oOoT03MTaY1Mjrx8h2wsuoVddKy6rwqK3s3vx9N/c1OOfv/Ip0IrZ1S6x+9XW+hGzMKm
UbgIv7fN1//ejinrZHl17kdlHLKabVmfLv0lOtbdZ7WsdmaOS0r1yzH0O2FinW5iccZkqpwXAkfu
ZXG0TKdC62oh9hiTkZ4W4jlLIB8teAP3ebasLk27ou9zIsq6faspwIGINnAHeGNS9B+3sXjhYQp1
XL9tbFRM3G7B7lzR+xBOwtZujieWSK4qw4OaBM04LE41GhXD1he3ZKyd80rYhbY5F5fhxK12uzM+
mhldahfLCNJIQOy6WZ+deAl4VZ56395u7sGERVEDVMUQP32cMys0UlFQQ3Fbr8hOOzQvzSrnp3+w
15BNbX79tzvwg7FxZYh8JYp5PdMWLwPHsuWNtHps4HbbfTQwOqrJEB9dxPd16VxIZzbABybWRL71
QB9tjI5rIVqQI3WBuDVe6AtJaWqh/+b5vGH6Pnv70PYYWeeEB5Leu+6ndfRm3YoelLmxaSYO2c2N
+74L/7N2pvJx7WpEf4u0i8Rt5VrUFSzbWoeOMTHe20fTyMqwg65Cvo7umgqKUXaI07nw1c1NR/05
k2fksibGc/9U/T2e0aUH5VnatBHjof/sKXIE2zjKS8GZMnPXT1zteXN0rCAvptv4xApWLmgeh4Qg
fuL0vV1MbUdpaoVGHgleDFiEWyx5R2vZuMMhpr/kGL/lT9ZOXil2MZc/o/plOcrEpTV1EkbRGPr1
MKjJWJbtwM6fFNefnsep0Y18R1+0cUE/l7jt59Y8PS+VH4Tf9ulJnUk2RKW2vrMOULVajeNPju/+
tiSjSUAGmJWo5eO2LE6RGmpBMmzLxvXWiSOvCgccyRzVpwmvcvu4GI7Ala2RW5FlDwlCpBq2wyJe
3HhpLD3ntAyWips5ifvYh931L1fGRv7lpJlKPzRObVfPy6kbcvi3HyLm0UBGHqMkaVUoQAG2LTsx
dFP2feecXZt3uRN+fjyO+8dM1w3QIyQBqIR9XCH4cFJBOBUiGPJ4CWOLmz/Fh3zr2dGE35i0NHJR
qgAXfaBgaThg1cxz4P9an9aePXWqJi2NXJQEzbFYDGPq3HZVzUKXeNBRN+UimwC43vWFV5M38lE5
qjSJf8kHH3V2VHu4Lo11/e+nbuyhTs0lMzUGBC/i6ryKnHom/bEh9Hr+l7th5JDgA7GkSGFA5Rwe
h1k1s3axLdnoSk3shqmZG3mlBrn7kxczooZbMaFphBjQro/ixIDuOr+/F2hcWPFyoVF0i/GcneHy
lVcU8e0pz3PHi4MKJGCXcHLUskerA1Sf8igNzhgJ7Agjl036D47pBxujhekjFekx831LwzPkzOrZ
LFsJq6lb9858fTAzWpbcQvqKRpNhWdDstUUuP9QoJtb+tvwG0O5qwvTRreDDgRD2IdrdxYz2fbve
oDDqRPjqEOJxmkkS25wyqdz61A8mR5cD8lwqdFMMTNnrx8GvCvYJDvlZ44jO+s+UX7h371EOtnjd
kPMANTaaRwluwChrjeHeO6/yr/nTmVNkfA8d9Pomhnab7Rtm829bY7R1h+qokdfvttJdC2fzc4c3
qkhHoCK2kV+8vWRnv+RZshafvOdJZzu47dFt9cH8aGYR5yvpjXw3P7j1xAE++n6aizmqDHbAO2/C
SQ2/8cYiYEeQmswv0GB+fhXrypIuJVD0MbnhjP7yp9xVZ2cbsXcbduMJD393r/JaBRdKAlFTtdFF
X1ek3+sqlrZpSpN1QFlfP2o8wb703VHz11V6lEEoKa+I4846Wr4NQZ8a750H5vBg/s8nDHv7arxS
UIQxLLMS15lsJ461O/2gwbr76i2pq9rmTth4dvZDFCfsvrcQjuf52u7owu7PmgAlBnYrV9jDKV46
oWPa/abbca9u5E+hnUKejWyd4+3r73BSOdVUAe/ONUHhzNJ591IKvcmGwP3C3IP15G2toerrBK/h
c/g8eFm0lubpBtU2NMeC59OunMXOlKO6e7SuzI+vD6FKSLghOroNNtq+drblRl3Xm3A5n0u7BbK8
39Fz+9Oz9U6LiT1+71Rplq7S4klzA/8drbnWZbJ4qVjzY+Nqy2obcOd7y8GNyDP5afqd8J6Tu1nt
K4sjlyXq7cVXwlrawq2HQrHb2cZLtxhCmtOysi8uD0sSNrBWPZ1X3WJ4yHrL3ragcv+JpmIyK+bT
7yP5TigM1OU/06CNbopICGku7pkGa6ntzSPV/WOz7ufovxBsIVB/+lH9RIR+kdsoWvCgL3hYTKzE
nUj/wyeM/FvnhRHcaHzC2UkcVAmcbOsd5FVvR8vTFklqW3idCijuPWU+2Bw5HZ5rlS6gjM0y5Pks
XirvD2165h3gKt2LtZwY4zCND9Z+jDQwSkXrFLOUtt+Up4C4/Mwmy23LmTQ0tZ4jl1KjEp8mIgNT
OE7ZrrIFG05YG3KUzkFFezUxrolTpI0eAiVkLF4/jKtzh3e9R5CRrluGlx48/IX/jx6hH1Zu9CLg
nWWUaTSsHIdleIaeN5VtPJ+WFwds+lQUPblRRqHnoAyjCh6bM9i0TrpDyuh99ToHLqJ1PnUhTE3n
yCmd64Ev3sBFNFxE7Yo2NXTYnNqBq8qVV97SwwkIR40QO7cNNg/q4OS6Jlf17qVw5RRGnsr0oTEo
dVYVLd73vBAsU3a7H5yV6kB6bVeHwQ9YjjCZzFOGu/bBSRmHrjqahag+sb7m0VsXO1yhi8bmzv9c
O8CkmfU9ab49kLelhaLsrF0nn/TS6W1U6tuZsW6cZJfskG79hznA672njzwVAummpbVshsz9VLkV
Oc7DQjuKs6lr8W50C2rYknT6PQirR5ucLvs4auJO2urb/qfx7jHQKXZRB1lOJnLvBXvXtkY7vBSa
Tq9gP3lPA0ov53m3aFfo6OL/T0v/UM+MRbIbrsWIAw1lzOyxCxm29O16/z3U0ZaHO7xB4wDzzRoe
TJvEMZdeNAVonRrkaEdHuuKFkLzjp2wid/u0D4+DW0TAYP+PXkJXEzq+UvH1Ekzz2KLqTl61ffWc
drg9WT55pv6zxx4wS1oWgMgCLhvtykRJSDBdpL9Oa7Qxt9DG4y9YvFXLeTDngft4ye5GbYSMOnwM
KpyW+mjN0s7w0xOSjltkE/+cHfmTUq9eC0daFBvh4kK3tMy32TzYZjw0hYU2FbPeW0y8E9QQhgwx
33iCmws0SClKaluLk2GyQ8G92nBlOUTpU6+Texf3ta3R5BaNKSY13FPby4IX+9ayz8/17LT+f7yD
hnM2PgjXlkYhCaSA50qNGJWxhyz+e/tqLCMuVHNT/ym/n3bFXKUI4NmX58eLeQvbGJryrmZz9PjB
z0Ca2zJCZEGP2a4lJtWePKf8Y6x9W/ktzmqYRiZs3l1BcHQDKgpBz7GT9zxPikutkbnnhFm7z9a+
yyou6JMWn/6Jg7GubI1WUIJCJiz6mt2yHIqh4e9qBaB9Ioi9d2NeGxktXqtppRRDSPh+5gfXSVi/
0AjwHk/clJnRWmll1Q1aMMO8xeTe2zVs8DNQ3BMH/O79cz2cIU65ehCXl1ymYN3KFHbbfXVUnnw3
I1PVLtTP4US//NSQRhFkLXey0SPf/V5DRlS7clBKZrdPrdDkmEZ3asgdZ1KOl7lTh3jfdwe3fLa9
mbQtPj9epnv5cXqs/t7fozs1RiUzk3wGVTo02+xCN6C8ECwJ3v7lhhh54uzUw7Q0bG7o+jdDTmrw
+wxqyg0Oq3DjnK4GNLo/s0yq9EFLklt6uNPipfr9shseqZApOjDrO322sH79u1k0Rm9TpfWkugow
OpRcRRIzqd2vYfCzvQl/9N4GNhoeVC2iQqraRBZgjJk2UhiQE/UiUybsdvESMMNGcX7WoAA6h97w
728cNLd4efGd43Fqau8EQB9sj5awglgzpTFC3j59yQ+yGz/1Mzi57dbGsGbDXuum82QxNbeDp3g0
4tGC1kah5PKZEfcbyr7w5ZK8RwBnkx7OO50gU3mdWMw7ObbrYY4zPRXEdrKWMExjtpUc/ymf71cH
N99Vh7flr4k5veNTPtgaufyoB/+sRgyucVGL5cEWb6JZs9QmDt+9OOiDnZHXt87nED5exvQF8vCv
oi0AC+hXq98AfWdfv8pz2DaR9WO7TkHV1DurJ72DfHQDpP8Y5lmFcS1b54LJVJtdWpRvcRIvJhbs
zh0tS6CXVLoV6HZTh2+4ugNCcD+ScqmGI/9X2SXe5k/1bqjST4Ir7o/nb1ujSwCGbwWa5cGW/Z6C
DWZQXw+R3ZB6oibrWMLkI+vehgSrOgClLfB+4mh8TXgpm0Yq5W2kV7RAuoL41Uj/6MYk6cQ9Q7II
NBbUpDLQqn2cyCZt4lSKVHmrLlpe8lQxSa6tnkHHuvKcXKMjcoVPLN49p3JtczQ4LVZRgEmwKe29
Y/rcfDqtRFdxXhFMskv39CnZpa/1TnG75WPD9xby2u5oIXmKZAJKQ/IWllEEG+aV9vuxgXvhKn1B
f8/m6BpHMcY31BgLAlyMAx+y4Xj5k+ghzZK5p3ZXtYsy/9GchFWufTYLp0T8dwp/fs+/XH/D6HqH
QFM61XQYbEXbW8dPP2LXd8XtcD9B3okb7RzKGAhugjaZOvn3sDQfxj+6Llq5QU6uVeQtUrFuvGtX
ykaipbmdtbNkBofwxdHnilvauLvXiamf2lSjO0OVcpkmguGm+rH9ATHt7PV5sThQGDgvXrrZVBXq
XnXkeqTv3vfKAaUZGwltGZ5etr7onR/FbP8tcVZwonA56tzM5fCefupmv/7tJL9/2pXpoIaZWrow
yYg5UacVZv1q/7o4DFmQ7+gnkbw9TqUNJvbUe6L+yqRaysaZ8ungbjtMRnOIRcm2T70gbgmd4CGF
bWPgAKDVSBkzHRqlEKITpQ37ByWJaNPO9/N9OPv9u3RLF6mm7779Z2LfDNfgONa4Njm6JpUaHvTQ
Zzap1QKvyNYFaZ56XT7ry9yerGjddUFXAxy5WwTR6iYoGGAQkJGeb1/996MhfxF/amvByZ3Ho5sy
N/z8at1kVTDCNMScFmezXtypWTRh4f02fzR/I6dqtRGqE97/7kbVVt3QzWzWazgBybK0/6BDNGHz
7lGni9VCbk2luWDk4QRSLPAG6PL29MVHl7B18s/AbgvFRTz48fyNLNEaBUBa0+ShjE8XpjbyZ7IM
Kax1kk9vc0jx3yQ86h7luOVjI+NI7S8rA8sMJW0a38YJ1U5McinO1dPbJ2A30T6ghg5DGYII9hpe
zRkCHstu+WJ3M+k09bYYxVE3pkdTaQmG7yeGcnp7cubN78DpgUud5v3MbFcnWKZt+0+yzX50uevP
48qeWMcxAcaN9dH06k3XxaeagZc/KzcPaaVNZ82rrXwClWE1bjk/drPjUKhZTllWP576vyyDeqPA
TQO4oo9OfagIAQLRYfqWKD9RqzrDPa8XwSzqQ3DCpvmpCmCTTCA3XkFoXQ7q4FNUfO9NtVcH5/0T
8HEwC+kyJd5xmslQkw4y8TJ9O6PnZS4qZKohLXBl9wJHun35ncbzCxoy8aJXV9Yi3pb7sqDSrM51
5N030u8+deVlVT9F4fKkHR5vyVFU+Ne30YFpmhp8M5Y62hZd5LeIJ4rpmyWhES5kpky30AnTUW4j
NThV0xl8xM1U0JpOHE9fvjim7LmUklrolpa+pecLcgzJaaaWKOeY0uLxsN7JU8eGcBkcaWzRXjqK
z5RLnKmtXp/edEpUP1C4y4QDrTtw6Yif4FkrZuLvKocTv0NuaR2vymAulPOe++Dn+bygrceInMRz
+xRi/bUfohi1jj/LG/WZFl+k6D0Kp3/81O1jJ+iOjz993Df2viTXnz5aEtRWYq6O5vRm6k53Tung
QTVzlsAcTzj1JESrUzHLlt1+Ksn8TgRzM2fG0I6r0LBxw1ITxqhC+QY+0NNtA42A2WsMeLN1DpDg
2fBuXRY1ovWz4le4qN4GxR00MGuSAz+hxa42obpqtIllHOMC/pqLq08a3Tkg/oKgPfNJ9dy5uKp7
+T1f6YfFibv0Z/5HXXJzp3PamxZ0nD0/Xgflnuego+0/0zHaQoFUG0Eh9ae3aKUf4+9f1D/78Nl4
0lfpJrTLJz9a1O4fEoX2On0J59pqR4/rHowI/38uO1MJynHi8H0q8F8WvfS08d4QbIlCdqkvRZq9
qRBhFivkviDsRx4y/dK2kvipDpHrdBQo0nnpy+HppelT8RM88+mXTLESf+I+uec3SFJpCr3uvEHG
ceIl4GcoMGRvTR30c7HKTkjSpz+rWtRe2lKcahYf9vxoa8LHDIuPqpDOpM2en1+FN9bZQPC8MrI3
OsrVlRlK8jwXC8kxBLSblAKNx6RM1IndN37kDFMO6zqvZRCfKjTsowSOfJFiKW/q7E1OHF2blZHL
kSyzpfJcAtJZSJdn1Sm2pf6kSEsD/EZJcWQqIB9Hyn99BPUtFRpXQ4HH6OPQlUtwkbW8yd6EpS5t
ZdSJ1f8h7bt2JEeWJb+IALV4DarUWSlY6oUoSa01v36NdXZ3kkzeJObcQQ8amOppZ0R4uHu4MCPZ
LgMYY0ew62hsXBe8HoNCqTIAB5p+SevHF2FO82BEMY0E3EhUFKdgXbzrsJIrZIn1iSdmpkbvybXE
rIT3uSBnRqcgZwCS5UH0e+cc0pjletrFSm30iWChRX/NXHDSQ5uyAFy4IM0AOR0jAOiVIlXuqH2v
C88BQGcy4d+ONv5tOzrRGIA5DLBHd4sGVWfo8DHOPjfKZGNtLpS24XcuQZDy/byQKZyz+ZgQBkgN
zdEi0PoGW3Sj33nteq0jdIkVEAQmCAG2OUhPYlU4gEK2IlJspBRZCo0mRcX/LBHmBLDfgCDHuPRY
KPgXKKYCE6jV0GmjUVknEbZi+FUKvkBCJXFHpBo0YKErXxvFsc2+ppdKcOzMxcblwmEj9JDpO2T9
msl8Gzcf32Db9EvrOdR33HIKp8WgXgROQp4Aax4BVHMFzyRKukoiF9LBDgQFPKV2HQRagNFcUOO1
oQOi866q/B0G24pAo7uAfYlTjn8BVSrm4Wm3aDAfL3kMfIaUMDunCWmFKGzjPtspKzzncVGj11Ci
eIur43RpiHjOl2HOE/yYwGLEmPS01S8EEWpuKwNdLPoaRR18blINUKSAgOFGpbJP9g2fQ21YjiRP
TQaSI0YVP5vXzBBtVWZUgKURkS4X3j3TvtdBCQCWgO/BgDrCwClAPAviy7xyGccaOHgk9P0FLJoe
RclswSG2cTCR0oCMLWz1njs8vu9/r7exUce8pgBsejR9Atb5z/LdKH1WObwcgF/a0l7fOz1eo2Og
XFPkPSHv2AhyLDAKlqkJypjyGv6eEPWi/Z5O6gZDfNpuBzOI0llI3lR1dcI/q45cLrF6SVWQqqMz
abPZqJel98S9jcKF4dATgx5VfPvU7wEVMso4xbavTPYG7jhSlOvAfXLbBddzfy3GYibZA9dOBLkC
wPQVaTbdCQ8FIEQAIISJ3S0HKvfHBzEdooQOjKVNrI+TZHA8AaQ5jdap6VoiaLz5TXf7/d4AC8X6
56tTSLtpVbLrf4OnpU6KmZsxlj8xRExd5g3wquyrJpro9d4bn4UK4iGy5p+eXmgjJSICKrAdqcD8
X4hj7h8kY9GTIE9mA1kKBtGgLeTTXyY4BiBTfby/94HkWMZw2Dd6DkobJ4JZsa9uaGVVRrxy4SZN
UzP/OUCBG+B0kCoBuspYAgVWs6bnEuoareynH7Pd1JsDAC2/Uc3eClq3oC/3uRKsR0BkDHEDJ8Nk
z+hMdGour6groLNIW64H6rUOJKLZZym+NMJCZX72hGCbBjclgQaDHa/NZnO+p7oa0gRMHRRmJD1z
aAd/fEQzMY5CA+ILRhCXm0ZYO5bS9aj/yzFFXRM90CNT3slk8+ug63cpqTtnQLAvPPrcAWGBh9ZY
kIjmPaloberaOpHRphu/4EhR7LPy34fMWNGNoMm+cQWfgBoWgpS4wdsNLRQ8DR5ZiXj0Vxj2Sxs4
Z7FuxU0sVlFUfGHnCnXdgkMSkynsCd2iBO/rL0bVY13diNuFh/LctUJICuAdxEsAGJvsZM5lXNjz
WGCo1LoIsjwB7/bHajGjewgAmSE3iAoncL3Hh5WGRQkW3cixQjF/yb18B9bairhepD+WM3OjUEcF
eQqWgyfHX/vvjYWQJb/x675wrLhINgDOOdpC8KrE3ieXdSSLaoNh6YVrNZOVUkYyJwfW8q3rcnLi
WHvjCKx9gA3gtxYZ+DUx1wTOVt2s7EOIN+1lIdr9m1SaOP6R6Im5YnJBLMoGol9fafVZ1J8bFXyP
K4FohrFWdHzCJ9LlDkG+IQf/25bXRAxwqaWJLGGx2qaa9ruQmZ3R3tEXDYpwcwASxSm+UGaO5XnK
SuzBNS7Qu6xltCgv1aJgFzZ/VhyMzPCqAqmUONErn0llm40cxwpAqszqXiUAk2sVlNs0iRYu5pxz
RX2Z4TmMKiP9+ef8b5bG1kFRtrzsWNUmk9XCwYZyJJYJxkuP5VOsCbZa2KTEyDZxMAtqE96+Ar72
o8lykrzZxcL3TFvZB181+p6J9wBbL+C1KdaxMCnOvO59tEYYoM379dE1pNoLnnFSzroTNnG9YNgV
ghq09lbRm9m53tHM9kNAIknYd/8WeOo/sgA2ihku1BCQdRzrENWWdJQFoWttI7LvCcPo3ff39jlE
buq7WXFL8JRzURsKCf/Im+TUfdsVahp96lbjr+tyC8jDYOvWhgTGZZp49gr5Aa8Hln2ohS6ncfy2
9o4M/Ropa7bcopOJJim1kWIdDNlaG+8CW1qIe/4ekNN7fvuFk6xN54a9Tde+a2FmGhyHBooeQIol
CC+/nY16YN7ZYcK51H+ux6Nx3lHo8FYvJ+11v11d+E/v6GmxurL1b0lrSENWS/1x81fjnx2cdvDG
nJT2vBu4FitsfZaULwUIYDFHLqq+tAE2dbLpAHLM5mtWC0+duM+uBUPaj/JMxWonnVJ3IRk/k3DC
3bj5oIldQG7E85oCRyqA7sB+YyhGF5QVZ6daUyqWkBgJUGM55J7oHJjdmyLVwK+r/OTyHkz1JLSX
qmIzr0N8EGAKQBiCrATg9sc6DRCfNgOQpWvRqrzh9cLsX9gnT6VfGy3SbBuDmPTCjZ1zhbcSJ26p
i1klKt3EtaR8JWZqV2BqPO7ekZp3l3KY89uNQgQHQosBrHBygypkeGuhw3ZnvMEBfiHS+Et+cDHv
qOjNISSxJrnHgkYxwOxBG01CzMFdH3v+eXMoiAMPHMjvEBKOd7gamMfBAYojL81ezNH/w21856Nx
1IxFfjf215EcmKwtgS2+UIWlkuRc4IsqNYAMAdnGwRVNrJZQi6CojiG/MwWS/YKg3idgjmZUNTAW
/P60aebPQmKzkesB2QDAASfqXfcgxs3izrUwa2s4xTMYwyPb1Wr6xHpbXxz4rlUPfJ7sW5YSh9Jo
SRWk54UNn4vpbj9iotJ9qgxAdb1rVdKlklVFXjGYVmiJnGjdKXBPXVdoTOIB2M3o1iye+GLOLvjA
v8aNqWFEfycoK2C+Aec2+YYg7ZmwL/ENKIUaUagxJXnDcOkhPliWFRmBhrEF8guTd/pvFj9kkoGf
DDrP6Qx5Wwhy6dAiLJ4a6RIgpigMupi1rn8I6nfyKSykjmd9FIKc/y9vcuJeIfFZK0BetUEza36N
nwK93EmrZC9q7ke+4g79hjIPYH0Aa9bGJdUnZsnUpSMftnO63WggADoN3qsCwHHHdyx38oqNwsID
h+sFvNfeScp1kLuxzkZSDlGwc76pDbfEpDUb5d5KnXg/zxWAG1hDqsupxuv73v2qzEItiDH4wVe8
zON1p0ro7BE9/UkkIuk8FNMO1gG8XiQn1qV72VYLmjdnXWXMt4MPAop3hy2ogNhYiSTbtbzUdMtr
Xm1j9k3CMGibkKVdHyz1dNcHo4LcnsSAeGISU4N6Mu1DjkZ6r9E94my6vUdkMNQeWCKBJ+6/8Z0w
LANfLOY5gAQ7PmQlRwMqF1CelVSOLvBfjkQ4Vk9bYJsoRiU+0YnqYcA9+S2BUbiLfA0E3qrIq1Fu
hsrS43sQNlk7dhfMeLyM+uEdkBvKYFnmOaxvKaUphiuGPjW26QsLAdbMMwJD48jEQMAANDrRsJbz
OQ582b5VlxuKU0tOC/TOfZL778dmY/h7JqtBu4rEQ2kQCSC+HW8ty1eyXApUaAVVqqHbGCizhK/W
3j7nVh7rEHQ5Lzy8Z/aPQ1GRxygZACDwNBtL9JhadINWCWGnjuWmMxbHjWaUcyRgYoHzwu/suIKA
5NBvY439Sbfo/UC8h75i5dp8UsbjLZxfEDLdiKTQCjIF9cxihAAlD3l8R+riRZAOcb/x44/HUmbK
KUhMi5wI2w4chTuWLiaKcrbI/MjCYGiSk1KTiH8td/UOYKw7vKl7cq5Jqj/FQJWJY718ZpAmv6we
f8XwfJ+qy+1HTC6+iwYnp67wEWCM13lMUyXO52MJM7uJGiG6B2nEphwszFg9GraSmKbI0KjVwnH3
aw+IqE12cha0cGYhcBo8YhXAsIKwZfiMm6dzHtth2iVYSF5HzxJdygaT56n+eC1zEdhIymQxQGLi
XR6c51aoHOt6w+1sL1TBzhMy+y555XqzaMHAuBSL3Rf/UPm5WdvEJ1Y5qJT71I0Q2QfSReh/i/7k
Z4fYuTIF3kNrv1mIBWaMCCJcHkYEEJdoLplkWPPEU+o4CCKrEUhVBsQPzl37lpdGy6Jx0D0tvcfv
dAQGEYIASoykMV4uk8OrJRa8gmISW17nAyE3TFE2NkGT5KlhwC4oyp0hnsiaHCEv51HL+EFsMYWk
+SDmc2kjQgu4B5Kjiv56rDB3WglhCKKHtCRgqLC4sVYmsdQVkof+IHAlKU79WefF92MJ98++QcTQ
+IA5AeT6p6XKdMDdYZgafYporHBRE6pfXxlAxQmG88Rut9SSMt7F5Jh7wPVCiwXo6MAmOzkrLgVR
C0gcUpS/YbAw9k0BkswhPyKmvnvAfSAYfrzC+6f/ROLkxFCHF9uA4lJrm7bbT/BDmDW6gX98oyYg
O1NPFfleqcGXlizd9pnTG5J+cGpAFaTRETg5Pc/2At/xMguvG+1d2QJKyDaIw2ofpan42mIT+d21
w0LRTAGEeDhSAY+NsTzHS0TZbpvM4s0ExW7dNcDF0Qck/WkXkpp3seVE0uByb6ylHylIM0qQVHnf
oahdKppcum7hpi0tZ9jeGyGCT7FxPQiJCN+pMb8SFWLJtrbwUFoSM3VhIhWwuc1kVqYPjcc+EtGK
HriEeROunmc8Vsb77o9h54AVjyKDDIP159VvFoU4UQD5rZhB/cV3+d2I3pXiUK2BgXppSFgvqeBd
7ANxPOr9NIaeeTAYTBYnlm5Rpui7tND3KpGt95ElRsFrL2JMMFooRoszTveJlkHiQNvMsggkYVjG
p0bbfFoA1zq3UF3rSI/XHjh7QKhzlJC1wpABf8WIYaJJtlqHl5I6hz/9UkR5n2iZfMNEc2oPTGwF
GMQsTFNUA3C4lkakdFVgdGw2rbCgp8MejmKgibTJHqeSVNuZ0uZWbgDDfbsESzpnoUc7OrGYdOHK
XCIWuZV5a9xrou0NOSN08dYG2op7kq6LHIZDyP1oRROLieG4gE2cKrdiZS+IZv1KsdAePzpl9kYp
0DZLllKBi2oziVF8KRWCkoPacMmeobQ+QvvpC6+nkeF/pRi6wcg+QPgjFt3SaAwkDBWo3BtaZYTF
K3MXLeE4hwm9gUERmVBh4nPLJkAHIhUVFuOcIwBEyTGRmE1vqyVgE5tTry/V2O875uEFwdb8x5+E
u/+XS7uxCYjhu8oL7MJq89cA7XBW+CIgJRkNber+QSbSPt6CNK3fyAaHRNFjizQTz4AkCvYI9HM8
8Oknd4Wma84PFaWw0urVr9RaE+tLlBKZX5Az4zJAhTa0EkiIaDDkMbELbhXJTBKVlu+fe24lWU6+
hyI1xG0X0Dq44UJM1Be0MAzqMgqqM+A8HYtCTiQDOyBXWrReIQfziT4jyXA2nnXd+zkmrD82LLIv
QJcB2JjpHGNV1c+X/GeLmVpMzy0NKM7FH/gc5KLABAfIlGkPRZ91imA3YmmFleqC/dOIMj3eeVup
/cXJrgBYafbKNijXQr9iXdIg305p/EH+DV/zYMEh3KcjoWu3HzO52k7v+XWTyyWcav2NQULA/qHN
lQBIGmEYKh6EBOhLc3WJNECk2y6lbgZtmh6NwEIHEGiCBYeeHA1TpGJNpV1l5SJYn2yF69UoBaH1
Y51mZ9yeiE5HvIqHTkMEeGMNyJuIsyugrVl5nxMwBLHPYb4eiBxJEek+YDtXLqCbJOL0Ot+YGZqp
C/C/+6T+kJsXV976/Laq1MR9e/xdf1nv8fIZNDRj3n94YuL3iavAY96vpIhtrZwh4tkGH7RZ5zr3
BZijFdj6esd0edKlapPtelZrEp3hjqFPInolxVoTbNEMXpkdo6XFt62BTppXwMup2/13wPbq42+d
2cPxt072MAqDJGAcurUKsodWIsHwjqrB0DkwwAV4+jXepgdBvYQqIonvBeH3QdlY+ERNkWX05CTr
WzxZ30N13+nIWQagfPgckqfXvULeXzzy9iGYjGqph5ePBfn3ndgD7drAzIDH0fD8miSlKIVvYzkT
WoRpYBkI9H4Vof0wyLUYhAKOJpAGM/a2uiD23nCNpU5uR8QppcwLSmuV7aETEJ+FBZg0VxGz1JnE
3d/DsaRJlMaCiZL3CqzPiIhx1N47tTUqvceoWIn2C13dIUv9CUhGEpkY38bEeE5UeqvCWpOlPPX9
LMpkr4dvvXF/Shy1YsbYrRU9xzvuhQeMeL86hxDlwh5lagmFc74Vn2gnlA2AirHgmabYKUBQG2/G
5Fb2DNqOmAof4GTfTLmNXVLyu6DiCRu/BX46NH4CEpwsqPi9jYJUBnmZgfgbsMKTJAnlOYADZSgs
mzBfhnt5el9TX+XaN0SSfnxwErph7aN94Eho0g4ZUCkXPuDeI+MDQJSKdCTcPizSeN8Fx1PYXnY6
C+K7kOwxk3sNNg45//Df5nkdXkzMCmLy+JM/fK9+AcW7VJS/n9waNh6tSWAbxmwJWq/GX0BRoc/b
UdRZz9vX497bfoJ/53BEqcoj53RrmuZBv3Rks/ko1gdrE+ouQdPvafX8eCOG450a5duvmBw/E5Zs
YrMh9gEIiPmLVAQECHELxz134XCcOPEB2wJ94eOlovUglfIi7Syv1+1C0kNG0R8vY+44byVMrnRe
2Ino5llnFREg54SQcBwubmA6jKQJAZ6b3SJL8n3sOJTv/1nU5PyYzm+BsZx0Vqo97/coFiRk251e
X/fvrnq8ZvsrXLwWM+q5JeuerO21Q67cdh2pJiG6biUMsVxAWqJ99Wl18clGjw8YjrV+Y/Vbe7w5
c5aVG9jZMJKJ8dBphpCnhgJthMvWRAMZ78nv31NMNUfywjHPykGLNd4OaJcFP9r4mH277/1ouFMp
cuFD6lNGcEWLaKAofx+vaE5rh8I6RmjQ6AXCx7Gk1ObSulOCzsIfaoggYGBQZBtSIwP6vxJ0B6PT
YO/C4ZIq0ZvNbkva4pjXxyJmd+2ftdxxNzdZAapavwMNNZCfnV2EhwETvDjpUq1uYdOmDcZ1JTgK
vGlnVXyLB1aMexiDjjQL3PXjFc1d95vTUSaXUSiTjuokCLIbvKkU1PmT8r84F/BfIsSF6RwmisYK
UMksn9Bh3ll1UGlMiOZR5yD4C+naKYT0n2+8lTJxEo0EDtoshhSkinbR8Dh53R9p/Wg8pauanNvt
+QzcqFp/++BZ8kETDfMZj7fyr142tc+3nzAxneidqG0+hwKm2us2IZICM7M3jOMZrsrsD0/cKSa7
DxDCXFboowjVBdMxd5R/gzMc5gLR3zC50h2LycE//a9aNIknMZGD98crnNPKWwmDZb8JgIrUFx2/
xQKLAD0LriY6zymz1KH3P5wkpln+7zqmBkOIWKkIIcXzVxF53idDd8JxfRaQEbfOzdMXTxrEHjVA
HgCwog57iRmMBfu4sNS/UOxmqVLjg9hVxkeUg31UfgQrdIx/v5so4uHthwFKwElM7gVTt1klOR3u
Baa3i1gw7ExeZ8pSv/jMSxrFQvT0AK0KaQ0MCo1PLQx8nqvYuke/C3CvoZPtGsPn2jrYEx30Z46a
b6SPVF0tDZfNZDdHgqfVNZC5xSIoP3uLI7lrih9esC3e6aesJjYG5fiV8pR8Pt7SudACQSIYd+E+
UdObKCjN5H7JJUVvRWhi6mKdR1OAX53xTn4P/IXszbBt09sOOZjlxwgqjUfyeFvjDiw/RcP2ltzF
pAovFZNqKUfoV8o/KVy6ibKlmZ3Zx96tyMlJ+mWcJFHB9XjsbTtgfKNdSHVW7wCvMhyLRJUao+9h
qWdo9tWBrBuwbEGhirHq4arcXIWGjQNfruXe6gNDCY2spUkbJFrEvXgUaehdVemYVl0/PsmZ+gOD
kOEfqYMrvpHqVEobK5ndWzVIHkQS1zqaiCVeratfRlWiJzDkAgIgerXZ1WPJs+d6I3hiRvOwzmg2
hWBWefI2DLhLgjc6eXM5M99ESwhoc4Hp7SonSpRItiAp8SDMOTWghBd+0sQM29NSb8kUO/zPPQ6d
fTSsgIQYcuLnAwzWOhEn9NZ+X6hbA1mkVX3NLEo3McWoegatWYz61Rn6xymCiahWqfnr69X2tOCk
ZhcMbGIeM8y4qH8vrZtjZTKb8xpF6S1k6jnZKFecq4IDeqmyMnuIN2Km+1okFa90EBOn+/rYZaSB
IYiB8CYrzyUITB6rzGwKSgTsMzqDEFADDWCsrEXFgNY4dWmLIes1pZ8d/Xr8fBcwNHr8XK/Pa4Cr
GA612Jd87/ElNLOhZIYcHcqoU/60rKriqiqp2qJ71qKEVBW4JSvH3TvCQQbGSoGqgECRnihOkjtu
lld+YyGigScWVeWT2cITk/i4/olXXy8gNUf/3KYoyWVl2cRdfWxWAM6RNOdlYZfvo+/xp0x2GR0G
qRQ6QWM9c4Q7AvyDMAYecGghisyBqI5emy9vmJE7FMfLKVvqU73vY8JVvN2JiR2UKeD+dgHEy9Zr
94vZf/XIEGMQjvhO3H298EdgWx4OpdoR9/0X1frH658/7X9OYmIR+4AvxKDESaTdS1QeM2mhVj6j
xeMFTixf2TSh5PBYYKoBn914NXi1H6avSoc86THKPLuNulp9y/oiNcegRGNfOpY8ua5yRTdSnoQN
AssC0FM0XqSa4miREqghgFykYqWEpsscc+EpjLdRujhtvPQBE8/alzLdNwH2liOvweEdxRhXu3Kr
9ZrwmqnTxibdXGARl6LMmdhstPBpDCi5fRswg9xtjdAMOF+hcf05+y8AxN+orr6inlYYln2sRzPJ
/bHQyVMpoiQ/YhMIbVShIgCee99/1pdrcLomm/XaFPSXEMnrmNDGG4JDUjFDCb4hi/hwM05p/CGT
B1MnNHHi/dmWTB+uc6O/v5dXhdRDgmYvqldfO5vxlkS73Vsi6AfYcHIZxm4A+rvg9Zdu9188cuOY
WKXKkiSG8lOr51fgXWSIrUTVWAPHGVD65x9J3+kSpvxZwlibk6KdFm734gcM1//mA6q27qLIxakM
YIBAIkN0B/+BTfAIgB3NdPVESeqLrm+wA+H+5JoLL+h7zzw+jIl56zpZiGoK8l2MF9rNVk4tBtAm
dqz62cI78h5zbmxK/2bHb9bqy0rVKoMpzfQIJb09rx/XYHF50pnNQWXhSLQlpV/c3olx44o0raoU
ItGVIBiMtnYvDqmHuADvyjPanXa7SIPh3mCi/+X7xH2L56W5/pk08niLJ2ZOCmwKlLvDbQeowXZo
VEC3Ar3JdzjoAdy63QaqpD69vICaAhASOtcRHTyBMbGPKUGLOo5+tVo49inANyLD8UdNTF8QR5mT
18NHganoiFwjfDvSn2fzi8DweU+w+cD2/ubWj63Q37Phgc3/05EbHegVl4qCQW5A+H1EtHK3NyTM
2tra+dyed4Q6QRXQZYd36cJVW9D0P6N8I9kGso4d0JDMZdka+SqjS5OtVzqqH/RGUrP645XOtE2M
dnja7pbnReJGKeTl2mv2sed2iAeJ2Rgo0T1hiRfH0BYOdebNNhY5jdoUl6WCECJTzd7bpmB4G3vF
H+1tt2Q3F+LDP/W62cww+n8ebJjV2u/rXZ+Q4zEG4K9D7J35hJRbLBLgKV+gRosMFktHOTFapdIW
iTLcKDEyy8K0MXEfgYqxX1PBYh5luJ2PFHYSfwWynaa5AlmdqfkeeYWLyoiB8hMWuj4/SeqXfHlL
YMc06/cEeIPtgtpysx8gAZAIRDYDu+fkUOUuLHw/RpTEAxC/QmozU41zsD/LV69RQUC1Dk5r1yi3
3BlViwRXxzPU+DQ4q5XcDz17i42cMy0j0LObT5o4rczx5Lz08UndiQ8AhLKHKSdrqUf/qG18kQNS
dBcVb4GFrZg99huxk2PHaGCURRyOAvBUmqim8lvkpaqdmRGjPr68f11Ud6d+I2py6okkKGGtwG8A
7/hUfw2PYxrBP6t+xpgCxdHjX2Z7zaEFa9zqw4HVUPxNUAHElK6RP+9eOLTx0gALqslPXpIzu36p
jDf/IGx0gARpJ4wJALF7J3ZLmzTs/aMvn3g8NnTZluejxqps9lAFtEUx3FJ9fqYmPigAunnRwkQP
NdJx1JLZceYp8hA2ISMlDRELslE2br+k9wd0pGGqQ8cMyypG8WzrfK6yxfGxe12QaZZWRIlDDnUY
WB1/QZ+xRS2VKFhWdKj5ZbmubCpXaTs6sLJEYloKtccqwQxrGm/sSOK00JTFNdP4btxZGsWS4Mf3
wYbNb0+UBmVcEHVvXceiJtvbAacq6F0srlFpUzhut7K63QMLCzGLq2ULt+r+fQ1hKJLCwgz5r2mH
HVMnZV63WJftql5GMO+qLdymme7JQYSIOhBOCzCGk5y3V2Dar+tRiAW8xjB0//7urABL0JOX7ihX
5KCe+th4vIczNgqd8wARAzI+5gsxbjlWEAU1u9YvnR57CGZRNIx9Hs/9StQKA32+yZqolq835Ndf
ZEee8cLopucxGAGYIIwtTOeY7QAvCqoSOsuvNl2jp5IIaKJDUaKlC7ivUvkFwAYSp0tJxXs/MRY7
/PzGJdcs67JeBrHInOr42ykEmTvfUamFEO4eS0EYC5pcPT/LpdrFtLr1jCRbrB2RDwm2V+DkYeZP
2RbqZ2EePZABMsg2DtzMx/VOZ7egH7QAN2xaiSGuanOzqU2QGl1KFb82iXGhCU06zN4uNbLMqTcg
jpAuG6aMAT4y3hax9PswFdzeYrpLvM0yS/GMoHEXVHzmoYFNuREzmOWb3Wf4IlPyBurGbqpTxmOK
4yskpq4fhkLV7yXU1VVprC6rj0ALzceqPmcKkQ+EKeZllHvkiaazWRqlERf3lmM7aqkcbQ79aP6W
4iKMQ8oLwmYeDgNBsMICoxklcUmYvN4V20cVMkFdIN5R2xQgeVABCo+Hs6R+okb3IuMUQUq5R/Yk
N5d6oQbVmtrgW+GTw2TtIs+rEAleJ1yJz6mIYEdClpf9LWC28gwBSLkIPDFn929lTk62VlyldiIs
mNm1GOFNV5KkehTwj3OOdKiGvmTS6fGBzlkQDCCJoPNDlwaeIpNAh2nisOZCprakF5h8QBonRsZr
vLKvLTtaw6c/ljezqyNxk2CnysHO5bR0bfEbX8NMHDA3mUiliifHNe1yAVVjRltHwoaf31wUPuyF
MiywNl6VKKOLtSx/zY6ls1Cnm91DRAZDJy9KthhMHstR6lIES0DZWC0dhk+iEOzlJsmIa3eCXmU5
tW78iCE8EKyjylVMge+WqMiYQTMm2oqLAhx/4KsNHbUTN44OVdBMc0ptea1G+6aQDkiW1CZ6Yc/J
Z/bJNST6fHyS4kzkMBI5WXXkiUxa2xDJ02aav1WfFPPJe2rqbemYMJnmBcRj1m77RuOYW01I91l8
SoFjG5utsg/t56g7lminFIB5+xMo4DqNNzJoQbt9Yp95/N9KqIuISnB4wql7B3SB2Bpur0WJWoDE
QjbD2KzAFH/pNxyqkuW3D9TcTUyrWfnihl+i8BU3Z7FSuWYtFIUa2Tsx1Vtp7W0yvwbGSakC2FXs
lvhpZpwAtgXGCkNNmO0TJnajbivUSHKUTPh0218KRqWMij8G3TBSlbibqgWQs87JwGZ/ijGC/dIu
9aLNOOfRB0yMCBIPXcjFHtIejcZ3JPrt3F+UqKParMQFzZ+ZLwCuAshAh+EQBF1/OnJzwzg6LdkS
zshiM0MgKWiaU5C3Gf6xNnIjNsP1VnZV1+i3kWUbfYi0IqfaRoQn7EV6/2PGBg4GteA35mLA0VdN
jEyYthQYZPBVgLd8FWyyR9vs0D5L6a8UgPoKb1u5pppaC7Z0xtwAU4eWRcCVC+C7mAQrkZiKgBMO
WyvuRagorcYgOI+RUs4wtue/Pr5+MxeeYyRMw6IoN4AFTEIwFGDlMGmy1pJKynuu8TolvNjaC9o8
Uz6QOUYGRh8AL4EiMp1VEZTEZW0ZbfoSCGvAY2CEtqa0rgaoprQmuWT1KK+iSm8jwo00j0NTRKOG
jaTy3UXMN0UB7LqcWqWuznDG4x24x/8EtpsEHlx0/cGBocllbHZ92WG6oJday8cUVGvk0Y4XUnLK
3B8WWBgoVgJRGG/pQrMpNctMhyaPP2DmaTr+gOlVj3wPBhmt49EzEL6M90Z/1ZzPgJx+V6isrIDr
mjkq+1bTJOq2+C9LObiZmw4UgKFheqDixcz3eAPYrMZjK8dzKkfvOrJFdqOBXtM49oQ+isdm5z0V
a3+zWlj1jAsfSZ1oXtn0wHNi0bi0LY0QHRMkOGSEA5PR9RyZPyXZNcbuS1LR1tqsN+3eUhc+YO51
PPqAyT3DXiA85YfXMfwAYwDSp9baD9ZBi9ZFe7zYuR1G4ZsHaADG6QGKOd7hLqEp0eloRKCYPxNQ
qGif4/7aR6tOWUvy0mWb8agcZu3QSAwmDOj0xHKLCBXiomV6y41U7rX6CNBGgeTbExG1r5eXQ61j
PBbQiT+XPMBKl7Z1Sfrw8xtbLrlUJjcSpJfZHhicsJscBn+IYvek49QMoQyAXYKV5Krs1c0OS8TW
M/04QGZCDzUoayRAxE5bHMIgEIO07NBaJRnZ3mWI7PyiEWDr4iUb2jtHOPb1ygEtIa3/60MeCZ4u
PG8k4DW1eE/5K5bZOCJh5Z3E1yRhVTdZeL3NhAeYpAHXCJpSMZmuTHyTkqUVJed4VpTcrv7kld+8
vSrSwoqEGVfEs0NaQJYEQIZM32kZXohMqcA7cOS5A62j8Op/i7/tjjGAdq8KRkbee6PWaLXfyWbz
wYCpy0RrQ6+mH/DS2a7Wd28Yc9jo5m6nf3RrRudB27R+6dXd22bzu8TDOnPNeF4CGD8LcAeYsokh
leKabvyE7awwPQGuUsk0JcCkTQnCGQTNj097piwEKpEbYZNblmOolZY8CNvuj+JHqAFu3SLSuVx9
maaOqWgASFLAXGdfmkWDPWM6R6InmlYrXIUWTKazWDNDWOSRT2P7/bwvMEUWPivm5oNaCwsWbM5a
jmROFO7/kPZlu63jTLdPJEATKepWk6dYdhI7w74RdibN86ynP0v5zvnalnUs/P130Lsb2EBKJItk
sarWWm2ZJU5FYDPW8hdFews2e8HOXoKF42PusS6jA1uhoB5BimDq2JFcldzQYFpTJMASI9Up3hyg
lOY3eMCWiL8cqzLZW2zkB26jHL/ICbQXpyU5n5lSGFb34jMmd2LjBE7vtfgMEMYL4PG1K0yuuB3e
TPnAnZsPYC07gPfA+bp5FoAnJAvuNXrP5CGGFnT8UEAsQDcwWWLZKVPMAnZen36XgV2yp/vu+9tM
e2sAjwsR6OzbDtQhGFBM7crujHaOP1CgNIYH+YVt0btP0U4QQbXeXRVmuMkLQ1mdn1EaUY2fUSQA
5GrcsQGAsYJ6ELQqtaVdPD/0f75sci/jCZzzcVd1Z1/hy13oEmYTFj3fH/84f3eG/9vbfXFLVa1a
SUJWwIgjvouiW7/kCaJLoJaS/X1Ls8MB3A2t7qBhv8mtuj2AC3WOifYC7zlnwNpLSxf+konxXLwY
jERK0gRO3Z1f6l6PIQCBJT1k1m9P0EO8AfyQSvr79hk16vtjm92t5GJw07USO24Qfi2/idu9NQqK
pqsnf4XA3cgN812Ef6x/1E2EqspSZm12Cf+xPU2X00RiTV433bmhZN3yL7z6wdPBvD/CuXv2YoDK
JHLjK64DPxGc0U2/K8dQulfBtwIvNv6FGUBORmoRIAin9MddCQKfRuq6c5a5Oqs+XMlqsucST+/7
duYeO4gX/jE0cZV4CMGjIvbdmQmlGSdAaxOn0OBBqZYAuO2hcTj0kUwLxB8pUPQMzHtNg/KUQ2Qr
V7qNK8ovahcvePBo9WY3XnzVxI0kgmZ4lcdSDihinsSShZYXFWiUrNB/4nl5+Ng38kfBMWmhlXAu
wCEEVQ9gCIHbJOPOutg5MaRBHMIBFV1m1WMr+maeP/bDC0nEHa8uZdxn2uJR3QHUQMQLGPDQaSK6
Szi8+nPkZZ0SzTK+QQstUdExrpUQ0Ru+5ArQvm30WoHJBXQd3Q+N9UEC8+FCPnP2Lke6BViAX0XF
6c4hpFEhXIMu4Pwndt8cQTYiyUybfSD9VWQr6CCiA1WdQX1bcL4xrT9d5pHEbCyqMRn1u+vZ9jyx
gcizy6PZg9dTpIn3nJ1p8dF59RZyKHO5VNBYIm9GIXGAHoRJuJL0XeMmYjycDeFVAKnJx6pGsTvR
ytd64QycCcZwg0KIB0VCgjh5YkkK6VA4CWoZwaaq9c4o0QEHDefoaellA+Lo2/lD9zQQrwQsDDIS
7dfzV4elXIUZgn4ViiV7tRscapYVksEW6I0FpkV5JXp6PjhyZ0Wiwn3kney89WnXcCueJR3V3PFh
qIUetoSeSh4BjWxDufS7k7wqPNUJhA2BkWCyq/Eumt91yICHyZNC3RJNR0WOPIQfpVn0wCrFpybN
ZDU10xjZ2y+o1zu8BTU5jiHBylJfZzLhe6OQGz45dF5MRskxIJbNEVKaWEmNTlZNhLAwZ6oQhZA0
N+x73+haN6CbdmjVRyluIumQKmkX7eQ+Fd194fkFZ1CPcyQN2t0ZvxpS1FF2IFYQg0OcVKR4U1Kl
SY9N4BfqpqvQLbkqykjKcLVTHz2iQxvJltpFkrBLs74vtmJMnbGGIDp0Lwp8DnBK60iClUSle8IZ
6HXPce9H5d4jxFP0ApzfULMjOQhn08IP8MpTZZCeq1T2q2MYt1lgDegYq1dxqrLCkIesBzSjj6F+
5ztcCCYeMeJrkzii5K2FgnU+aJ1yPjynctQkn4TE6GTXvAFZso9YzERomYVOynk26gNy9kjjVpXX
Sgdi/kclrz1gyvpC4jSxEvPUjEol6jH1RecPOmvjNP6TgLGKmj4SBuVnxUS3+JTLOnbBXjWUXLKu
U1ltty7HkeAFjDZeYHpAwUanNAzEMNeKEkg6KBrEAbWbRiH+GfILLmBsqAEBRK+GXYZ6T9GoSMq7
bq1A17ukifDkpm09GBH+P6+0nNT4M1OT5Byq0PA128xt3F1ZIDHyE7mCH7XbsomIZ3N1Tck7fk2G
9ohYaZs/lVRVFeTrEvUUDVHfax3EDEUzr+MoNZwchMymiJnGF6mB0tlVwUEzuu4Dka7cNPKDh1pU
PeiEibITkgckaDh/5xQOn+y5CAmxFQ4Qhl8KhPlOGuSa0+KmSTuz99MEgvCpU+axXhYpCXWWAw8M
+qsy6YuTC3VDKYByitomz1mWKcNDouQQHInELuJ0mQM8ai0loQi5ZQWTJGgZkhWtgW+p3E0FfdUE
bN1JIpg1V0jxLk/5BJPntRWBWiqiGgHQtypknQawpMppTdnG+SaOWyE/goEgUtDe2+d9v3Z8ruSf
CevQMjOotGB/3FZRgo8hLTKycnuOlih8UL8xGydSe10U/cazBOqGEpZK6mR7oGBJwt6o863g9RSk
FRkE6ldRWUQJGFtyQf3kkhiCCLxbu8QYoPf2rSLF41lQsXS9g1dkHmcLRSKEZhS7eWVyzO9SS/BF
Piu0hueiwXABRmE/bZJwJuhahtcO1D4uVI/a7nvhkpm50kGXjIovuNKABZlyP8lDE+IWToezX0Fj
O1B3TXDm+Y3in1Gj1FSy75I/DTvl4Qf6cbTc83+6LjNU59uPwfOq/ix8zsyd9x/mKwkMbih4T66H
Ih4SNJqMpW7X4ioNonXCCulkpgnEYPnqvrXxl00uWFTVkfxDzQijn4KkE1VwOPCu8ueEstiSOPZC
mG8lfB0YAd/H1n1rM88OXHmQsULUAkYPMomNpWIMwBuAGPuA5EZS+a6Jvpn3+0bmSpKg00L5AA0x
oGr5bTa8CNGkqmYB7wG+GHEAmOM5Xme2UGP6KiTnyYkMAGJUGh5elRm5oNRQCyNlzKCL+NTJRY90
Ehj4LvTUJ6FzWKetKuXQU5cELR50SvBG9kWD/6y//KXOmMlC3tiaBMQ8LYpCTJi4RywePDy1GTqr
78/rJOSeWpjGgGXpDjL1MZoMQQueaWhu/mIq2Bq1bKn3bmHipm8o4rsRUTxF3NO9HyPoGyCe0muS
q/drZNvvD2sa+P1nXGPRFBlAZCynDCgSlCLLlATSPg4cq/EepMIAda7lDCnO3i/VtxlfGRJY8Bbs
jrnFi613Y3eM3S7clJZtosYMdlFMGB4oavQQofABTWH4EfbloX1davSd4pb/YxPtaSiqgQTtpkZM
+DbKhNCT9m1vxuuWalC3VfXyE1cWuAOEvfq+ZHJ2KWWIT+CpBD64KZVfiU4quQ5CaY/cKos0XjYS
ovlf/Sk4d8HSUo7nx82U4lUItlcEveINV69fsqiGCOm+/gFx4LpZc7Zkdy/hKbTQjnZ//WYH9l9b
4FG7Xr62qQfSqgmmkmhoERBOFAHpyf1KDfZx39LkfvrPol1YmpyanAulGKWFJcZ00lggf/zJcoQN
Sw45eSzc2BGvRxTKBRXD0Q6n8Xv/DwtGcRKwdjZ6eOzXxbn8UDatotHz/eEtTeQkB18WvMMGKZb2
TawHfmLm0ncMaVIQBngPXIA45/V/Z2/ygvfQzJI5EYYJxnZkMvjMUgotPAZPxZY7/u9MTbY476tR
3gXwR+45fAKvk+mACf7U89oSz/HSHI63w8VZ4nANL7hV+jsm9iK8gubY94EzEVxdkBYc//YegDYB
qLB/VR8QLU0c32uHMALZsrrvKgZcCa9FUWaK2SFCYy0HtXo3X3LM25MSNL1IAoCNYHyZ/2YnLkYX
5kHG0MLr7IkH6eGiMnOHbRIB/Ih9bSTYd2jgCYtG44IQEsbHGlo2PScv0Ufdbo/rr5hsj4wLajcd
YmeviN99uEoT4FQXorElE5OtwIkg3+H6yNnXsmgF0QbvrFZewmrNGkH+CsTfiMXARHDtK4Kq9ogv
G2dfuqXWZMcqf6jVhQ6BW39EMxr+AdOljATE9HCUSc9BcmfwbBZuyZtwyCSTD75K9RABMVMWC8nA
SViJg+va2uSA7FOI3KFNyLNdyVX1Ok4EjSvlQr+/mafdPTDDUB+nECgAoT5SYTeO78VBpviBXQ3J
Jk6ffRnlYT2NNDyrjCB7wTNcg46GqQ5aMWxaCY14SqaBaf0QNJkZ0MZ0+iUGuXGxrm+862+aDD0X
M64KkQCxA1nd5smz1KobN3pskiXvn1bJf0cPxVGQG4A1G50/E7eJ6pE8DkBim/mVkSuvWQKpaASZ
rmeoj7zm2aKvdd8qWThCp5w5o10I0aI1ARR96Ky/eTMMPuRd0jqyazB1olhhomSaGIHlrlxTMDiz
NJiBhi6tWMWo3KJZdkWh6FRZZ+GLLaRBp11nN98yOQIGNajAF9JEdiRqjXcEHsyvACiWGi2pd43w
IYSJnnxJZBUwRWdQJOgrjYvWaAIUubcKSvN//Nhg9Y7jzDbXSPAaJc+xZwhBoLmHIjeC/NATLfoj
FZsQ6QP+VV1Ujr3dK9AYQAQIOUwIo9/AFIIh7MW8oJGdR+kX2IARGHXP9zfK7QFzbWLik14GspUq
UiLbRT9m2mw6aiBrdt/GnDtejWOyFLLSuKDmhBGAR6D0NFQaH5hdspb2g6kSva40MTP7paBvaWiT
A1pqfNKLPaxCxDHkd6VviuLCM2uaax+dDDJOI08xmgWQtJ0cM3zrusQpy9TmitwqlaNQPMthrbdo
TE16IyIbFQzKbRmuvHrB9G2geW15snBO29XSkFapHbPnP1JamCzSR/dtlxTZZt5c15Ymq1eqIk0y
t07tLLQUwXCZmQfoftBatqr2vdZ6CyHE7Mig/coYIDrjUXJ952VSHAdqlWJk8jtXIcWkIP+ZvSNH
qPniUoA0cyaDTOMfY5OTku/k2BfiDIOrGz0IDlL9V0lXBXjbFvbAOEuTwx+G0PEL4SaULqZHshLk
QxHWWC+vzfVS2FBvi6BdATyAC/aC89zRIxq2vHETLpyE8wvIkGQRoS6L7plJakMdklpIuTy1nWFT
eJwBOR1eK1IgVc8Kfyychy5YuAimtbBxX6CzAZzSqK5CaGaaFwMnaNYyj2a2/3ewkuMHp7dHGfKF
JsO5L+70eh2dlWUFkdtw99rs6FoXwSdf+gzJYSWz+/qv/B03aM1yIsQXZskBELymrel8isFKZvv2
0IfquWF6170r0Mimrnl/wafF85spmMx61blI6FMps7k1r0tWYIVnEZza3Q5qGZFeBdBUGXQQ1ZgF
6CRarUdRBkqiZvoqL+oK30Z419My/v3FtAx9hvbEDKsRbAYwxqILBDkuPVkDEPqm7vOHYP0DZCR3
ZKawuT8LswuC4uvI4A08Oz+ZhEDMGa8kSWanWar3BK/T3tXDzgpEJIcgZAlqgX9hkI6qeiAUABpo
YrDtK9dD2jizS/IGYn2db/eB4xqob5QpWo2Wuntnjg9wXuOtAxV0pKWnGP5cGTinr8XMjnvPDp1k
xTm5luJtXKtLEe14lUwOECLjQBxlFpCjuQGYSnws+IWfj7QwjhGukJzRzu5BXGhomYvhLu1MI2eX
Sp4wBLDTWNGpOg1g+Re04MCZudFAbpwzEcztUR0wHKvT//aa++yZbB2jkR8Klc/qZkldYyYIwveo
UEYlElPQv3DtvDxNAhxecW4XWaCnaaC35cLUzlnAwwfCQzgipRtlODGrg45ISW6XfizsOoV5ZqCg
7HrfM6cA0N8DAb2coybbqOQ01ZZR06wRirzK7Wwj6mMzdLjmTdkku057cHW6HszoKdPP7diRFelL
ub35Qf5jfXLRpSqHqr9YwzorC/SGZMJR9Px+4dT7rb9MvfRykJPVkkkbF3WBQYrb5MS9+Ws873gt
MEA8Lz8wy4eC7vvC+3V2ZKKI+VXgIej0v3aQImkgYIoiqx0OYIyKd6haLhwq0yrFf5buwsQkJCEu
yVkVdrmtrsVt8AkiN+edGoVZPgims6NQZl0CTs3eoOB0/O+oJus1lILspyVG5W3Ip/SGCX0JjOIj
2fkb1KbVbfDELM8cFRnvu+lctID0L1o4kP+lY/b5ejp9N/BLT8X+J0mqSaWOZJFj8FDgWiXuXsAr
gQX5wgb8/9gEzzQBYpUJ05CPJNDsCZF+tivIoYumdYxAqbpdorman1OKKB3jU1VU0K6HFnXA5Et9
m4Mknq7CdWRxJiIhz9HLBwnyJvVO+hoZ+3+CJUH6uRcQwbH9/yz/TsDFDVyAsi0WBlgmh84oQKRE
ntD1cBj0v6pR75SFNRzd8WoTymA1hIoxdHkQgSH/dz1OkqV1VoJQxwY2KNULxavXFGLeZoGXmHHf
XaZsbVCwvbY1uXA9R1CDxA1zO+5OcfD13f/xoM1tcNWuV12NyYcSpZLs0QEVS6WR6hD8wX/7j6Lb
Nmd3U/ZW5IpL7rQ0/sk6t0XtCjnDN1HpDSTEgrLxhGfOe88HT+c9Ldw04SoAMyAwpf1qaHVFWDjr
b9+FV7OC5N31Ckiq1CmihC+o2h9n7Tg/MRTZ8sMgtUY5WFDuTocXIV+itB/X9Wrdx6wLyqJAmCIU
QZf8xGrGV35D69pGb4iZ0cdG2IpKokdQMK7cr/sLfzPHUEdTcC2LOCSgxzAlffQVqc5zSgs7j6O3
LHStJIP+RV2/3DczHnOTIaGsDnIPaPniMTit9ycdaUkE8Xe77F0zlZ59gFbbFCWxJcjF3HguDU3O
27DE1MY1DKFX6BSkmc5idT/I6cK0zYwHgI4xOTZyW0CS+XqJFLnM0ALkYzyZnUG8lHlnJbNSdanE
POMKcATEGQhykT6enuKCL4Nvue0Lu3+RI03Wi2Mum7Vq3V+dmUm7sjLZ/BltG5bKQ2ErfKKXwdE3
B+SM79u43UsEPg06U6QTeQjCTzWQwOuToTshKG2BcoD9NrkErk+haAy8a4w0IFQPSyfUsybMdVV0
c60rudBsqnCpCjw3pxQbDHiZ8Q86OVb4uCnajEi5zSuNFhF5xfufoZzojuIDC7+UxL09WTFuXBng
NQLYCQ2IE1cJkqAVI+YW9pC9D+5nmouocRuSiEIbatBSm6657Bil3rnLLPVPW7mrCtRxgu3xayI2
OmoRVKnR6wnKpYPagZbg/rpM2fOQyxi/D+lJMAejyDR15bAIm4RvWW7XhbqukkSnn540ymj8EbZB
qYenTNE8ac3x2yj0LSZtsm5fesqKOWYv7wsowUYv9z9Jvj0sgKhAqhTEFyCnYuL15qrrIaw6piDG
7fPXXPX1KpQXgs0Zj1dENGWhViKpUEab+ADQVF6XtHllZ8JgiP62AxAspAuHxIyjASvNQJ4BMaVx
D1+Pw69LJR/CsrLTcCsMP7mqGkGg6qI3aIoULWRnZ06kK2OTPRylrkATWlQ2KZgu1gcv+2yyb5/+
ub8246+ZHORYE1xLkoz6Dm6o6zGhwtI1hZfWNq0+OHSzMRXQGxfCcuJe5M8EpZj79m6fW3gMgIME
aUQJFQk4xLVBqXUzSaZtbXtsJVUB6g9ubJDyrapETVLtcoN+MV8x+8/0xO/CTXoCSYEabuGpNt2V
8vr+59z6jYzkGwJPqJwI6I0dXfciAIziqOci2a/tODlW9JvFD4GSLuzIORtIL0KHC9hB1PIm7u/J
acSBd6W2C/R0+hDqS5Fnav6neWcMYcx3YBFHNP8UgJklPC2DOqvtwarwPgB5ILgawUe69Fy+9Zdr
O+NgLyYMcHOCfmjYYT2yZ7zJglUQr5oBCjELW/r21BgtYU/jbY42lF9HurDkSa2coVhU27VEPb0S
uoMIPtiFtZkZDlLZAo9wGQxlYOi+Hk6Zu+4A4EBjJ4YV6kg1a/JCmnf05+sNBrGNCwuT1a9prgZo
Ym5stLiAkg+ScxtmPS7ly6dwdpz60Gge2QR4cRQKnB6AvqKmRS0FjR3J8b490RYRfLVRC0AV/XPs
PQ519sZ38aYvnW0E8U/wPnayVVJZh+K9e/LQHgz8f7RPE13Kn1M/faBDZAHTxDlP97fczLriSxUE
qCI0f27grayvBTxO8sZ2WMltqqjxzabsv+8bmUJu/u98/GNlsrBZUXRF1peNHQ/72oXssh55uJ/l
v95RjjudHNwW6FQ1PXZ88pL9UM8KBtMVo4XzZWawvwpKkPBAl4DwS7Z84cRNSp2MJWVvozVaU5sa
FP73BzoleRgHCgs4UxFRgk5s2q/VJFLLZ3HTIyEBnLv0Fj4Fp/qle6iOoE1ZUSMCjah/ZJ7hDWa5
EbUvat7/gnHHTxyc8Aia0faLMBAwp+stxHlhG3Kl2Nsl9CVo7OlCuovKyrhv5fY6xDABy5SBGMLV
+xuVXUwkjdI4HTqnt4WkW1OQRhDwVCTJq7iUkLttUcCEihjL2NYB8Wd5XNILS22VUL4qi8Hu9cHo
NtIue3bBPtzprZGY/Q4I46Or/wSr4fn+COfm8dLu+PcXdv3YrxOeywf7zTguvbxHb5+u0eXvHmf3
4nfLYlCJQJIMtqrJq49mV4HbjuiPobXUdToTHV/P3iRG6guFAx0DLPX6R7wKjHTPNvImWQ+r8q00
/pbrfsVZ1EZWGtqTheGY6cKOm9kQCMsBsEW1AbAvHDDXYx3YoCR5m4p217ehjv5+zeFeA97X5G/C
m5BBQfFSVxzQZD+l4ktRWmnhWWHSHnwHXPJIUmZ0WDfpw9Cb4pKu2u11gx6sUScQ1Qk8M3/fVBfr
UHggXhJdAe3/aM/X0wEgsEGk3jrqMhCyyDG1OMrXKMNLdHXfu+YtI0YGewHo2KY5CIWlyNAieWkX
6DFp0XuRsFjju5W7Scs3HwrU983dnntocJEgUIdeH8T+01OJKXzADUEg235B94TLLBDdLEQ8M5Ek
WDZ4pNMQkDNCpImrCb0So6aoynblmdkxcFC13QxMY6v4O7Ljh8wWOS0UtfahiA1JtiqIBwpHwfIN
QW8WM4m359P1x0y8LnCg/xk6TLb7Rx6kBHQngPoKUZiv+92mrNcMcsmn4QVybX21Fi213tyf8Nsk
KkSc0FaFKhQ/YgOm6faU5W0PTgnZzmUODZ+6JDwCc6Mk5ywQNVpvI28v1tuQbYmgKQPTWWQF5APc
Uu3H/S+5rVT9fgmuXui4IF09zRpzJFdyOgBAqXyyCF3fmlw9he6B0/0j8Q8xuEi4VZzv85249bay
HTzSQ7GNnoZvwTFFTXwVlDVar9S1xHTQAA0LF8ltPAbGJcJQBFdxKYP68/p4CItSTLMAX9dXnzXo
Lyv1MZZ+fmToR+ccnuWv92fjtkaB2bi0N3nvcGCOa2kMe12zUrbtg61CJuD8137+WhiYNF6014c8
LIFPCHOOFvybLi83jkYxppDY0gFivwwIjWM3WO4ToG7EAuo1WrVMa7sn9PcVqebu8hdVsMR98z78
UZo9Zw2yKVbWoDwSuk64Ts8gK51b3MqXlwQ1bq+66y+dhAxVWFSNQmOCJplGozk04YctkZeaHW4v
PVhBNgSt3TgmAH29XmnREzpXKVtiO70eFoOmynhFPPlAk3VeocmeJsuAsIShtRQR3UIExjVHjAt+
L2GEHE8sqwB29zHXENvPP8mOG8VDjaQ0GhBt9uvKP/RoCq/5p8FfGPLsvF7YnYQupHeEmpQVwcn3
UvinBCue/au1YyMmR2Fj0DlJGBRVy/VhOhC79it7UMJ1w6qVRLqF1994eN8484WZSfyOYqFH1a4j
NonIirQR1ZU++yyQlI3UJjb9qM4WrqyZG3K8qJAzx9qJSGxfu4sQ5w7UbHliR9l7WIDx3ypD8gSo
utZy/trrOPP+yTA3QqgzAbI5crJCvvjaXkpDRRpcSuy2SzTZfSViuwqc5wSwya6IFwY3dx+PDbdI
wSF4hkjstbHYBzYVdK3EBs8k1bgBrEVpkigLR9BM9Iem1l+yb5QL8bqbXMlezRHAmUXZpiAXSxhY
nMOnOHqRCTA5sknhKJ2pQiDObMH7r4Cb6iNMrFwdMdyAzKnSe4Bmqwqck3VsLiYUZgMGygTwzeGR
DDTNZBJI7Q+1GFLZToJoW+VMg2izwWF9AdDwqKgBdawT8M05jpPqw1+IFwB3OpLGS9LJVdcZeVWh
6v0MCe+mfoj8pdTYbZEexwaAryNV+Yjvm3YiFP1QSS3DFQ7+Q41IugiN36JcOwaYMv86Blqja/Lk
H6Fka/T8uVxCcc065IX5yfR0MhJ2cHcEpx1AmZUHTmo/yHOjdAEgw2yiN0LtpYVdMOeY6DyH6JyC
5hn0RV87JjgolVbpcWk5YlmukOAKwHsJHcGFvTZ++/Q4gTYW7n28ItFWPzlOlEwCILiVECueEOGb
pqw9qfrDk6tZf1TN+lz52p7XoetsKTZn6Kb5sH01v7W/D3/Pz/UOXNNfHljqn8Go9b5eP67Xb6ef
x2fwBho7w7XfdltH3z0utUzNLcflJ08uyYy1TVX28NZqqPQuOCv9rlVyqxEOAto17s/PbJRyaWxy
YzmxO5Ssl2VbQot9VmzR8CgqZzmxhA8ut2TZjM/Slj0E2c4BEft943O31qXtya016l2XQYK1kaJ3
GcnLtjCAYr9v41fb854DTE531+GzrOoU2d6Ba7GzRsYeEKiBhkkE0aky6jmZodlpzIDCjgtc/7Z8
wPMYkuPG0hN5LgBlCjjM0IyPjPB0l4dyLUlRiHvG7f+k3boZ72lXq4aDX+54YhVJvDC/c1sMNRHw
WuH0R0A08f28Yjk3cibYucNrBBAqb6GG8Pu2mE4ukrQ4uwS8MPAGud7E6ChI0MYVUduCvqG+OQ3a
NzVk7VMxFf3bMb6Pvp4bVDMDdHE8r5VN9PYSa1DMePpaAsLN7fPLL5mcYazvZHFoxrGSXW87UosX
2B80Qiy40+8i3Rvx5KIDP4PXJwpGHGv9Fvydbyp0Az5KTdWKh7cP67Rhxvevxo2h6sfP9g0iTVqm
IcEMVjzr70jjFVqPuxQSmi+1vkQbN7ehQHgpQHwEZNJItF4vx5B7LPGzGtwRYOyo+20jrdO4WfCq
2Zm+MDKZAY5UBWSESmp3OCsYOixBhVKDUTT9e3/nznrvhZ3JBVEqyBZXFQZTux3Et5QSQJE87Bfi
o/kpA9Z9vIiAGBi/4iIxwxcsUYemozZ4hPBQeGj6tQB+j/tDmYswVSwJ+q4V5EVk8doIiEEa10sS
avcMLZMvwCRkZ6UDUhTJifTjvq3Z5bmwNTnQRR7cUUUQU9tVd8MnHxhZXuhCuRQ0zx1mIGz9LTnj
9v7VgLiYN6Gp24J6ObUzkHkH0qYseb33cqPrHhFMdSgmqurT/ZHN3ItYJzxvcY2r6D+YeDcDK7Ob
RRK1VdL3OyZ4uVn5wmrI6L5ElghMPP6CxRkXhFgs9LFlUCKM/cTX66b2MgQ5OBwqUgFeowAZnqY8
3R/UzHJdmZhkCRQ/FUEYgfNECGVNQluvjLTJYMXxkmbMjKMrwBvgEcCP/6oTR48G361CAYby/Aud
IR7Q8n23gCVcsjH+/YVTDBWvuEoBG1X4B2OplbXQLbRDz84XkpkyQaKDIHi7NqHSvomqHu7dRTQB
v0d/ohRPfJkDx1cIGMf91ZlzOYC90LhHwIeBp8O1NdFNYsiGt9TmxNQzGy8FZ/XAQs0pPUCnYt9b
1am3sIF/9c8nVwzSxIoC2jhgJbFc10brzPFqIeYxRBBE7xVwNb8Eq5fCaCH9mENII9cPrgbhydXT
8fh+ZMaT1kMz7kGAZpzeaiIYAFttKXaZnYiLb5pMRMyhqRBcD/AetTpVfsf0kNWQZkAhBoLKWkMy
Wbs/9XO+dDkL4vUsBAVYUICGo1CLepaKp0DcRP5ChXbWBI4TUAFhX2CNr020SReDUUigtjwcWvd5
AIyqZQv7e+4IQYPZf21MDi3VBZG6X8k4J4f2sxOqTy4tzfszRcepuHGYCxuTPVFJfFEjkw9Ixbbf
vpQm3tR6Bd/Baxo/oVa8QR+q3r5JWmEhCD59pzo3OhaoXDWAF1L96XvzhO2zoQAE+Tq0aSA36Xha
h/8dSUlBVYUY5rXRIY3Ea2tiPP4b96ISEiKgn0AzynRXN6Xcd32qYLGJK1uiG4FOKk7fsp5uxFqM
DxSYKWNh1mYmDTlTiD+h8Q8kaJNJQ5weCq0SKTZRzn20wQsohWKXmIb/8wADcH9lVFcHrh8k59dO
Fvd13xaCryCMAYSBT6TUiBpU39uStQtbZm6T/mMKxdJrU1FCipwQDv5cFs+B3LzInfiq+EKlgQ6d
6B60ZK37kzhVNUIReoSAoJMGHV6/Oc9rk27EYNOPFfutgmBwgQfVC9I5RqQHeGcB7aVHh1IDn5ZV
Gcxs9TfRhDY2LdYoBtz/krm9jOAKOuvI+t4CmxJC8i6SC8VWuS1HH3n+W0Xsc9/G7PyiLYUCwo1I
bioVwSkh6Rs3VezcGwIdNbAj9OSRmiHIKUvHIVjdNzc7JKj8oOY9alNN+bXRuDSIvlMpNujgNAI8
Wsr+VsP5vhFx7kJF1RR5cgBh0EA4OdmV3pM5v68Vu4Cqj9fuWrBm4d7uf7rqyEdawyyVARzJH3OK
DJ28AmNf5OySodSStc89dU2ooc6hdZyr9U67dz2QJ0HUqz7yS63Ht6iE0dmwidB2ioY/oMauna3t
qqIsql6xHS9Gq7hkedWuxUPP3YiVQQSdAp6hl6L6L9ZBwSLII9YL9cbJEV60EgNrh6TYQgsFakWp
HjkwtK0cJBsXKpu/lYnpSX5pavTAiwCqaIET4AKYqvXG6vBDUCzvweePdAUgSugie0o2HWSgVUQC
B4QBnRbqLojfB2AXI+3orr5dU3vwMQuap+re9vGx1tV/EeUpaPtARyd6j/jptYkEekIiMIjY/kBP
CIJOtFBy3elEfmG//YZXN9OBYB+yLOgehUTg9XR4EGYDlaOKMxo3VbQJtcYQrN4stQPKWGvBOPja
d6N9RtpDuslA8gaSCFR9hf9D2nntyK0lXfqJCNCbW5LpymSWSiWpSjeE3KH3nk8/HzUz/WexOEn0
GbQ56BagSG4TO8yKtXb4OpsPv31T/uYXt37NIrOSZsrqwufXJPpoq61rwfX5W+gPWnPwsns9PUdB
7Sg6NTuL+RyElYDfI79Sn8Z8p/YyLLPDHpIlVJaAZQv3lnICt+wW+v1YH5Xo3oxIp2OnaWIIgl+l
4C4dQruNL3W7rwWogcl+Hd20xXOIqpma1m6vI/bgn7RidPRu62NZ2VvfOoc1VwdRiGAEnwYDr9Ax
bAhRL6Obt5dzze/QKqZfPed01GffW6jjuOCO++bZGJ6aCc7O8MVUYEBsN56otYoNQ1uQus/gIQAY
iztF08IPg4xtq7g3uf0KJ5NrEBvRk7N5laDFsJj90x0O0zOCFbs/v0z71y/V1v8qKjQ7R/w1hz+j
be4+xS6VCNuNnK0GykqFAC0YVDRmtR5d0ReZZlfKjaEEkXlW/B/i+CMbahjNfpTZD0srd6qZbryW
H8k4cKXX9hZRSVQOpdIU2DPMn6L/6Cn7EsG8uj8bAa92Udpi6aS9rSaudR9GvWMNey87BQSF+vip
kWN4aAYnkXbKqHAAEYUHdU/VNP1cl24ivY2SM6E1mAp2UT4n3Vez+xx7tjbFx1jYmqxYfRbmdZuH
OMCELKGcQ9vnfqml5jk5mcObB6deQLPppB47xNPV87DRa10rmRvX9pZeyYh1Kyix10GVOuXpN836
JraBo1+03PGtT4WJp4YcYQp3evwJ+kJPmzYivaVgwt+46/o3LH1RAFHBPI1wHryLGDhe9hmacTtE
Z0ZyLevA9IesfiKCcRRjP6UQnQ47Q/whhtVzFaDr5NnS5tTufGSWLoO+LdRItIsAIi+eyUYMxCqM
OVI9+39WSipA+a+icHT9LvGPZbThP1bGUOY+Oy1UondkEOXFES6RyBByvzDPqEEo9U570sCenf3h
rXSatLYn+D/y022ftdZIvLa57IFTZS883c9ZdhDQUPjsA2c4CjvIe+wn0/6W4SegQ3MRuDwziO2m
G73xj2OLXNurb17WI0a9rIN6tq8N+6bW77tiAHnZoZbn6vUhGGunqS8Q5abZvSq7db41GDr7yo97
/J81/4tEuXoW2sGPGq3HfmkVd4rwaiqOIZ5EhfnJINg446vnicgXiTD6g3QX3j8QkRpoo+lVXOtR
smGPcqzaTYhII+Ne0J9kpXTirWbRuiu5srl49iCuhmYV4O5ZUXbqoTfQq2ZxaQSDfLD15lvxRfL+
uX2m1qJ8eu+khzAKMRex+ExTi0qYY3vzHGqi22SvImicPH65bWR136jVwlUMeyUgh/drOVatpOaV
aZyjKHVC+ej1iWt4u0atHWFLWPNv5vzhkHBGYEynQkfW+96YLnTg1WscAdPfbnSKTiKy6FxI27dV
ukS+/WLxDgewQNGFm1zB/kkX7Kg/POUPvfs2Y6Q8Oz09fOnt34mTEcpBjkIXRd5/+X17VVZPGLkc
hQcW5kO+HAi6XGc9jlwLsrPpcYLH+D5uXbKQfTwO3+OqhML99bbRtZceWRJQxsBBQWQswhFRylv6
4Rg1a8XOYqKRh/TQWlCv5cQk0kZ6t3q6rqwt9qJsqjgqNQ60jkss5J+q/HskW7v9Sas5JPEE442o
mXKOF2d4tNI4k4UA1y98TdvaTvSfXX1q+xfff02aY9LYLcA+MeQ1eoyycyodB82A/CMHC/Izsh7H
mSighYZqLHaVUnxr/OZQhYfCPBT98fZvXbkJRAiw/sA2DgfK3+LrlQeLVWUKeujhz349wpz/pnrP
TA7acf9URVuEVyuzCMDxgJMDzqO1ZC0zpdgyxtxKZhdGoE9cUh6D4DAZx7FS7Qip18ywpyZ2Y4p0
nT1M/J8ylMAvWr9x/Vf92owNhLNMosi21Av2pakpC6Ezz5K/C7Rdnh/S57ZyNAoLAdBo6bneep7X
jvm1xUU0YKSqH0XB7NZCcnV/Et78LN7lXsOM168q7l97QpLbW7tlcnGzWi9vo2TE5BjHu0klrm9e
huSSM6XsJ/1OFbSNSb0tg/OfX52llM+b6m6YDd55d2kdPsTe79J/RqzBzcLuePvz1rzVLJGIY+VN
/NCp1FpZqSsqOOcUoRKhupfMYy/YOihGCHTN11bYCLBWa3tMYM8savPQ3t84+Orz+qrPQE+AU5OB
yJh3A1mTfyyelD3MgfZ3dVfa+t3ck5DslxjypM5+qZ3JIPXdZcnG1s6nZfGkmJSoLD6b+VYIW96v
tOR3I4Lj1Ic5yDvD/ykX9bExTDvvt7iZ1vzDtaXFniZCkcC1gaXE+96IlT3nQpLZuklMdUzY2NLV
z1LRaWV6j8d/ucJ+F/ioGgfGmeYTEVS0V2VkWvTckcSt2vBfoNOHJfw7ogH+hJbm/FJc7WZcdJNf
lqExo0/C6MQgwGSc9PzX5HbCWzzs4qBw4y8oMjQ/R+khrEcHHgjgMO1JGV5G/SDHWx3JNa+EniLQ
N2pJOOUlNquMrSoTUorHaY/W7vSlkp5Vcxfo3wshPRn5k+LnXxXl2+1rtLrBV0YX2VtMb0EfMox2
+Fxh+ANy0W3yPy1zIvQvN17GOa76sOg8iDRcefGpHL9fdFFQ9CxEWeMshqnsJAkIQiEptzg/Vo/R
lZXF7WinMBG7qaAgJ92NKZ04ukEdU/A9Wt7jFmBiLe+CF4Z3bZbfBOm5eOx7BTJAnm7KYK+N6P6c
UPH2IN2JHsxn/2uygTBa/TSWjjtCho8mwPsFnKQySrKopqwfvZkNTlz9WdffZGEL1LK2UToRGcCZ
eRb6Q4BshInSpaNxHsyXcDqbzUaouXbqZoTt33gYxfnFd1RG5zVMRxhnuJhtrXwbIIGwsq8l0j+9
9uP2CZ9d1PLQMWczLxejOB9G4kulj6KIMTcmQneTXNm5/DmZ6MF8qilfb3nmtfIa0NH/WNMXTSf6
IYkMfto4Z7V5UvJHMYdZKnqrhJOU/Qgg1fKcSsOzBcl9lARuUUlw/Ex3Q1LtEGS3p/jbUKMXX5/M
4KsxpLZnXbz+U5AjoOIIsN0PFLnD+xi1FPE0jwFP9R28Eye4zs2Oi/vMiDDsIHYmMDmSPUBi3Y62
kD4bfmjLo3t7ZVee4HffuqhZQv3shZBfGOdaDp775mDqggMknkmqe0Z++lMjbbWc1s4l0pzMeVK6
xI8sVrcnekTyir1MjciJMvHRFIrT7Y9au2IINzAwx62mkDJ/9NXDYHltO0JTaZzjXFXtLpEtx1Ag
AhBTKkqF7xsbj54yO4gP59Oi8YrSAESfSzSUIQZx2jaecX581WwXrAtQzK9zhf/1++PPyP2JKrf9
yn/7Ni1pZ67rq/zroCdO9+X2p6+MfBKgMzNFMkbjGV7v998eBD3T5jI/RR12Smunhpvq93Fw1NuT
OJ26IXb6c1PD9H0nAnabAvKWPbE7LInNFn3HGgj8XbKw+C2WGSq+ZJbmWSiPehMehXKnk5yMzzns
rtaBekcW/eMpTkV+9QcykXGrU71WXXr3CxbvSCkNCHWNpCtB8j039nXdnroQvjhtb2h213+aZz+m
P0US22l+GrbQGGtZJJP4JvORlA85kIsIxWyTTsi7xoQMm3nmSt636fRZBXfTJJ8j5SJ7jyjE+9Gv
Jv1HU16i/jT+mmBh1+g2Rm9iODpDYUtKbVcyUrEEhpL8u3lLPw9bOs1raR29L1retKZEHbDl+1PT
qgJ6WmVtnj3rlTzWTz23Y9TQzKpHbUwdU41tK7pPGyd4UqzMKbzjOLnMz7jS1pqtuAcLjgGDHjHh
E42D97+k86U0LHqJxHuCiiS7S7b0HtZeeyzwN0OGYMEAvDiVga/khV4jCtuYhxZV2qPQfJK0x5lP
pvxU6Kpd1vfhFgPEvNMLD/HO6OIg9m1Yl16mmmcre9Gsn3Ojq1H2G3d/xQ1ZczEMIivUlEBlvl87
TklXmLlAJUCMACmnMM+rqVqCTsi/ZLgnpwuGaD8AOqbnO0RHaBqrRzFqzU+6Iei2VFj/orqKMwK+
y4YacGAsco9aLrNUatjNRniUyoP3JGj3CSX89Pn2p68ECNQBgTQaVAOgM1osb92UkVrGLG9MUUgk
7pfj+7Y+0rLwieaCrerD2m5em1t81ijlo1ejXgX5/WMj/yjCRw067v+/T1pcSUuIi3Ya+aSopfqP
4FexlyrFlsud8RD9i3ibAXO2SVJmniVxcXJMuUniVs2tc8o4cSy9KC0NQuG1lbcOxNo84TtLC5eo
Qm+Vx1kGO45cfEuYARpRMq3UQ+3tjb6+zy3bKH/ULamc22yBllfdHMpDBu6YSg4YufcXRMqV2mrD
0jrLB3U6xPFTgniA1zqKfIkli87eSWufG+uuUF4EGH2jLwqD1lt6n7N/WbqC2cFRt5ZFyEQXG6uO
qhLWWm2dO2b6Gwg9Jo02eeU7tblRzVkJ0QEaAPbUiJph9F1YynI5bKJJsBhIylzNfxjT1m6ikxR+
Mvuvt0/r2o34H1Mf2AgzlBAGq/O9cyre1R4EBYyMAwy4bWQluMGvyVQdmddkNnwJqsu9MBqFiMMT
Jp9Lzc0SR2tfpZqEIHz0+1MCEiE89el3QwCyU+4seBHbA/i3RjgaG5CRj7tIiUMiyuIfPCTLQkcC
0K7pdG5MUohvuVS+AnJBjcbo94lSbyXdK3UFJryZ/6XYOesM/y1sXUW0YimBuOwldlLSHNilimou
umqE6GZYOGOyF2212N1e7Y9bik1Gbcgg0TeW/2I0r2z2MbX+oYm8c0Nk6Df7FmnYfgMetP5hV0YW
z33dyKMYmoF3rpN/oujZ2meZDWGmjpzxL0ER3Wzayos/PhVoKaBqA3METQtzuZQM0o+iRwvlHChA
cL23PNTPla8euuB3kj2AS/nvV3HeNeifgBN+oGDp1CKA9CGyziJzmuN0V57EMtpqos4503uXwjdd
GVk41VqBBaFSAuusau1OUh5yVBoMi9Ev+ZBFnwbrm+79HoVi486vRFKY5b3QUUimmLlskmS8x3U8
cQf67JzL0Z2HqBuaGHZ1ameYkLHvg+5Q+aG7iUFeSS3em148WFaaN5YpVNa5oo05xF8+DejVHQcX
RSgvOmSu+dtqIA7o9ka+E7SX23v6//hwysgAA/jupR8yVEQAkmBebylr7az/E4FoelTkYzbxmk0U
Ox3F97/Uk7pxmlaIEahSSUBCVZgBeakXVRddK5oqzHg8kI95foGgCKzzL8PRUb0RnIGOJCJ3O9/+
Ptn8T0rYh+rZHe8tF6wVaolA3Pe3l2LtNl3/nsX9jcpUQSeb36N/0XroP31H1ncdxU9JflM3+XDm
r1uecxXGajjqAWQQ575/v/0Q+JluNlwmE52FkIQo1A6l+Np71r6qAmSL956Ks5JMp/LoR6HLqzwa
w0R6p9UO4tBi+1us9kZC7Qi6y/pgbNEWzOfu4y+EEpm5XEQpxPnZuHKapqTEvh5M1hkl7KdACJA2
rvzn22v+8VnnDCh4X7j6gQYvFSpzKWnqfuQxsKCWrmH6iIbnOkeKltx2k+h4dYPpLM49GqYhjUXI
xMB/bqJAw0WrFSeWTmSEPoBa08ztWs7siHluRbiI8SEUBluQB8fUD3kxMTIV72rTsFXzxUd0+fYK
rDy+TJ0pFrRIDIMCY32/ympSBaoRejyHwNy0e4/CmoTyRd1sXLctO4u0opWreipFAiihVR/rMDsy
JninkrpFG3MbW4YWCUVYBdDPVhgah51m2U16CAJnC2uzejavVm0RDoZSnhZWzVurd/EPM4jB+KDP
cntnVh/0q63RFuU9lZQFkny+ZPIcD5SdevA5N19+GZHrt0+jsb9tb4WmgctgMoTAPwgJl/ghzYjE
RBpT7xzbwmcR4GPwMrgzOOMFCvSGKptx0GEIezDuzh1ENbetr91EGOvmqSYVdpS/4Kqr256ogzrj
9LyzoQV2RuzH1KiSfRNrsMrdxpjYWjh2bWvhaZmfl4QuzQjH+oOhfi/TT6W2YWLtrs/8dwbxHniC
JXA+rL3EoxPinZGsN6ACjiS7He495SQpd/rWzs2nbekpGVbBEp0XxLoXp1EvM4ahphpYWSo+EJw4
TK64QiD80SmEV6b8IPe/qn4jI9owuqSIbZD0LvSx8M7tmIFapixq3VcimR/s2M2UMAFtgDGXg62g
c9UuwofUh6EzZx7ovcPyuBJ5XFUeACL1rim44PY0Op7k1nfaVn65elCubC0eyVbNijQSWVg/+6eI
X0z1dyn8m4CT/u5/vmfhgFOv9gU14ns0HVjvnXyqdmgvDeP3KH6EfDL3tQ2Pv1I3IO27srhwxYrS
QAsqY1H3hkvXPKpgW0TTp5vy6OfPBTVlKHZ16WHo030lB8fbF32lkDybhwEMHvAZbrI4rXmqF9OY
Yt6kE2VL+m5MfxbSD8X/ZBWfpfRoNYotKnYS38Wj4mb/4sW/sv7X6V75mWmaUSBF44FGkuwSkJE2
GEejd1M0gPWNN2/tlYBtn39DVkGctTiqUaVmseST9tHaQsEgONxeydWbwAw8E4RIzINZen8TRhyB
1mq4sZBozjGa2h1CzXDyzjt03W54bXIHmacNoyuFH7Zv/qsZ8WBJlgFD3ZeWWaQSpydsnBwuUfBR
wnGY3ATRKLV8bcx9ETih/z1ksmwf5U5ZfmulTcnQ1bW9+hmLQyzSY471np8RtwoaTnarf56Knb8b
99phcGG688CeQPVXsirCxhlac+4Gk20UK1RzjuTeL3xthv6Qhzj3MTo28RvaVmCM7SKp7Fpycm2L
qWP1xvxVITLmWJia33t7UWDALi+y0UA3nEFPv3TqqbQc1dOdPHtomtARYemtxHhX0IsRIdZs/8Vz
Ng+5y4xfQrq8hDZnxRiJwoSzZ2jSkaK9VRwYTfFKV5YfzGLjZVnzutfGFnGyKXdtr0mzsenLPMFV
PSIT9m+c4LUR+f2amsk0+qmAayfc8KrKjeXviQIZt/Qt9FJH6v1jyoCx3fbTvsjcbEi27tG8actH
m8PDeorIssC9+f4HeK1SJ0FqeOeI2mWiOgBwXGYgQC1RcEvvm27fJj/N4jELkTEK94bw9b/3Hlf2
l+83XKJMSia6hxjmLqlJNofkuXRGcV9o3WeR5D/cnMVYu7PAG7g6YLXAbC82dhSjSOhki3vT64c0
Pmvyr6n6Vnn3Yp4cPLXHdRkucntS87P0ox3UnI+6tVm5nq0sF54Yl9ABagoqAIsHV27EpoDzWsBt
Mgkyfg7ak1lCOgbpoN9ALTl0tgFfQKlE5zyXPt9e9ZXZjLknACEOYosQ/eiLN0E2+7LGpwvn6GFW
Wxz2cGlTbmED0MM4xwfzFO6EdCf3+8wpj1t5y1pOYRJqUMBmHIG8d7EFQdvXVSyrwnzs9SR2g3Cf
qs/dLr5YDNDtPPlp43tX6mkYhFyWaUAL4b2Frxw8I03iRBbOtSE6TSnsgLi0I4r0tW16B6P4R7R6
R9m8XSub/M7sIguUUkkt2D3hnCefB+lJbiE1NkyQkTYsF3toLIlba7cKtpjj1xcY4Br4YQkekmUx
WwrCQJmKljcfRl0ptJmTSqddY4Iet5v7VoV1dYvFbz6wiwONhBCiK8CTZumRhSsLuWqDWWFyFOAu
RxsrQNfD1+5hnzjd3s2Vh88kZoMMATJ5Hbb29z6rydtejwQe3S43TyZVCjO8T1PzaOqhIynfDJhE
bxtcvS4zNQ7cJAwMKMuuZxENdTmqMm5aoA1CYwn6OQaUBv0UmiljZJ/QW3cQa9hJOTx4BhTO4NpU
KjhE1W4kv2b+Z9n/omxFAGsxNCSeM6EuyPaZQO79SgS+FspKFgnnLkGpSthpGf95iBQcFzmflNn1
2B78+iCn/a7Mt+Ag86VZ7vi19cU+aJLvt3UbCGfDm1K7roEXaWe9sMtOgyhtC4q5uuswSKj0S0Cr
L7v8YVLJCMcUWEMKNIg41ml7HJWQMIMJhaRAF0narMOvvBWMsEEcQGdhLpgtUq+saYWW/RTAe6Cg
J8utm12sZp97l8wrbMYkoLKlbhbAoJrfy+UlS+/zYeOJXP1wfSbH1BkAQdHq/SYrcZ+0QpgJ50E/
mGWzN8rQNWgZc5sr5TdiXRunfSXwgYgDWUuoOBHpURchQa3D/z1Q8UG7WRddq6CBEwpS5nZGvkWg
suqnJBYXsXLuMWWm99/WDKLnx36NLWoVDmf5KATicOqAX7lmkj/6FjP7cZJrd30ejE4g6VsP8erq
0usgdaGBS4Ps/S8QxiAZ20AUzh4n10qoGgS0rO5bGGOi5i1Ivm24krWXCGsSSkNMt9L2fG9vsvpx
8FJ2s07vvSh2639U3dEa7YLig6HFNum3uNVtXLuo1zYXOxpDH9UqEjbTytanwi52LbMcyU/Puf1x
a2uJVPRMYE3DWF1+W191XSNolnCudO8tK/N9kUCZCfVR8p3hDbXxN1q2a/ZohtN5J/fksVuknnks
yW0as3et4URNeBAu9UFqZUcsX4b0ePvb1jzBta3FOYnDUPTy+Zz0w2SHLYj7LXe69oBeW1jc8zJr
jKwpRuH8NWjkne7UobATAIve/o55r5dOG7AErwUFTip1ixunV3ojpRahl17qj4N59IcX0zsVJfzz
UskDsgs+3Ta4+lmg0Gb+dxpsf6GWV6UOTc2jegYtnLMJSSrBchoPIRhFPIhb8j9rjouGOqMXlDkU
FNDeX62ylQo5SwnyCu1rrz9kxmuwNQm5+uJe21hcpTLhNFYUbs8e/NXerv46mUcjdljCzDbcUPlj
/TG3WnIb32UsjvlgNok3ddi05H+S9h/TuhTd2+1NWnXEV9+1dIO6IlBI0TneCj5ITO4lCJCVs+gd
qRdXf/xvU7XFrLp2oRiZBTgMnoyZ0kVIbpV9E7am6F+MpBfdSdFGe8qyLUaMtb4y8S+Ydo2CAVqx
ixc8DT3Zr4oCcI5b2oFDhxF6MmNX7N6+FPBciscti2vn/drg/OdX572svcKTFCAtZWbBz7zrrJ9d
JcHubm1crNVPg+8FXDBVdzBBixU0i6AxzVCnVWu1bsyUVTj9KO+Yesh6QPTFXVw9BtZ+4pEZJSrw
3oMevaXT88bJWXtcrn/F4tZpeWBNQmAAwUr/tNA03DWvlfWF9APM+2BDhy6iG+IO+XkIHU9+4JcI
7cMUbyFe15Z9JkFE5UeXASguLmYiwivey4N3hkXILmJgoNFjOVl2FzcbHnStEEYR6j+mls+O7k9m
mpgTEBf0RU2oyMAl3GV6dGSM9dJbHeWo5ziDSdyUHjX1uWo3MDZrNweBiJnrZ9ZtWiazdVTUWpaR
/9Ti4ygEUElseIOVLeViziizGWPGA/v+CHe6kRvmlPmX2oJuLPRxCLx58fegJKWrN4PAla2zSOMY
doUDnsB+YS4ppNpvlSS4pP+odwxbXyDJuEt38ePwzDCF99mHsDZiMnh/++TOJ+LdS4jE6ayzAXBI
hCpr2QHwxyRSys4ILtDBD4o7ow7UGj0QWwsfCmNf9hvRyoa9vy742jGMU9Y3OfakMEPK8nsgJ7Yw
Xqz6KwqIbpXdVdHT7S/8sI+ziCvFPb7P0oCrL65mKzV+3nuqf+nqZFdm6rHqD0n8qbTUL57g3rb1
YRNnW+CGQEXNbGDL6aS0LP6PLVBYQGUOJbRjjSEcNjEjW4YWDt0c0taPYtO/tN5T2SvwXKJUnMp2
uUVIsGqIdIsDOeOQl8TRJhWqiozBvwyd4kbMCJnqUzRZp1z+eXvpPjqUee24AirvEzJ/2nzhr05G
EolQ7/ZBcIGgqeqRnYxGlyKHq6b53aCE90kCtg0uAkZ5OCNi/n3zW9fO5vUvWCzqzAKQt0McXMBf
DF58Erq7WkcMUE3duEZ7MEldyf9z+7PX1ndWnZRIMeleLBtHhlLUiWKlwUUkuYRVQu0hj/JOm73N
dTsG5PoA9rgL859frW5XM3StDUVwUZOj6P+ZiVcgrwj+a+pfNpH0/D9mFl4sKhmV1RvMdP64K0LU
9GKY0eLaqUt4WLYO58eAbTY3w42BKlDKXt63okQTmiwMc83oSPiwtyjsbS84+2a3076MwmscSRt3
/CNMbjaKih65AynsBwRpNo5lk4x4atjCDsKx/xQ9BKegPisHfau1NvumpXc2dZMS/SwMQoX8/a6V
RdMNgdQHsA0zpPLgcxEevfCLIB+CrYNozTnPB1vz2YDjZIbkLrbOFzSzG5suuNy/fjfsene5SPbF
sn/v95fTntmvy/5iP++ekWCwn58jd//nBaJDh3DSffmze3r5/nT+9gdKQvsBRp27s/N23j1NzjnY
/f7n01fr9Ol+dI6G3dp38N++HT9/+g3L/Cfn8ydnd7exQWsOf66j/N8PWTj8JGfwz5g/xD+rT41d
HVV72iqYzAt/a7FmV3J1nWJlCpUuH7DhR8Q+eqsT6PlbQcHfIOqjGZ5m4nYA4ssRXigS9SqGjvQi
aZGt5z86NbSDGPTd+At16EkNHTkdDl2xoy5X9sdmqhwYRB0xfqn05wwBnl7IGQhTXDBfh9uOa3aG
t37a4mgyAgPeSqhwXHdIJ/3YgGKsri/cnaTLKp5xWe7ThSEJI2kKLjGEfXHCdP9GxL5mgLFVRGXn
AI8X+/0Gtn2sdn1ucbMSDdde4qqCsSrd24u04nVnyU8iAUR3iFEXSauex8DbPZOg7tl+0hx5Iwhf
Ox/v/v5lPcYLqec189/P1OkUpND8SzujudAwsI3jn8J4MSVXD78KaQLVtz2objHacXESpX+CJCFq
+BdQUTpm158sv1/Yrmm10hxZ2K5L1YtZaNJJ8fqNafM1x08Pgk4E3wdHgLWwEnRZF9Lk4qmOA4aH
oAg8Ih4bKZ8QyI5tsq6tafqPEOX5u64sLkpGvaEYieRhcfoFHNl+Md2Xn5en2Imd2nkVmIElzbOb
u28Pb7vB2f02nTv7x1EZNm7dx9nLxc9YXDuITJo4ULzgosQPoolWBSOYE4XMud9UJjrY8Ed1jNzE
aG2jNe8lJTgMSFlI94L5u5FyRxt/FvJb4L/0A4Oahy5yWw2qriB08BJ4oI3ge+UBe7dqi2sWpX3f
+brAAS3hHhTdCChhC1uHlXzLk5IZ8nx3+8atOP93BhdxTpz6tZiqrA8tvqfA8txavLe8wBXyjSO4
EixiCD1yOk4wYyxZ7ZS+lsOgjZGKE9/KDkhm5ioSfHK1mypIoWlv2vR6+9P+9isXLneOOJjMIeVl
9GnhTVS9yqIqT8KLUr1KJp5datDDDuSDLEAU7lkn6Ml2ljCc9PCLKghO2zxNMsCgfoubacV5MuYl
Meg1N4UAHr2/43VYiXXu8+2DIQXQSI5QRqbFf83wMh/1KyuLs9Nk4pg1SFtduui7eoi0Qxt8bbId
lNm313VtJ6GSwBpzLNDWLOKFsCUnadoxujQTU17n3L/zugzizO5nlga2xbypQ95z2+bavbi2uYgf
PN0LhVTApkX8yNDrTt357WMeaA6iDP+9KRC2zOYhCMgo9HxjrkIVvRxDMsQ8ukiN082a4zuQmqX6
5DWPwmZZaNVNajJ1DFi06Mrqiw/ruk6CqKDBWiruBCQcu2juDfYvQnHwfOkx7NBeRUlX/yQE+xKM
RcVklBW+DBFL3vfnsvvTC8qv9Kf6UNdONfxA4bcMv7U0GgeCn6g+BfrRgPemOUXy90jdot9Z8x+A
BFkvom5Sh4X/CPWpnYSojC7h1BxohAFk09OHVIKrcquDv3aLoNSROHLM0YM8er8xXhPGiWAl0UUO
f1NgjrbK9GvnWqdlC0Lwb5ls8ffXZThqVsxWWASmQjedoumxTB7QHrLBJPYNEhTNf609yS2inMSw
Pf1pAp7FuxwZNexeyDtdMp2RIaWzo+iOwujG7VlduSsri7dYJSOiJ9Szcnpk2Wlj/qZSvyX2t7p8
V0YWTo5Fy3TJaqOLmP8zpI+a5UrZV9E8Bnpsm/lbtDV9vRYrQn38F84B7P9vfnZ1T6VeGQnnWDrJ
d4P4IREj21BhPsq2OGnXjvi1ocWHNYNWIzSJIdn4LGr1TjJ4/y+hUe8z1b3te1ZN0YYibppLqEus
IlPCQyhMNbepqVy5e7ZaGr2CY1VfI+HPbVNraTl8YID3lFlTnPL3++skQuKHYie5kuxrT+mYHc1K
tGctIC8ed7E3uYoGsbFjCl/CcAvHvbJ32DbI0YgJZorQ97bVRO0TQcZ2pzwXxTFDaACXvqUQvrKa
76wsfJPuD4JFJT+4tKaU2wXIUz16UBCsHib9OVZPGws6/+hFuAGRDah+etkMpy1FykY5VBMq6+Gl
jWTx3ouT0hUTA5L7Imt3vpgkO63vp8MglZDpFoZ3b9Rh9BjohrdntCqjzZnnX8eezLMx2nDjZK3c
TkSSKP7jo+f8auFokHeTPEJhwi/LP9QQXVBW/92oqT2kjIIrnivVzXfk1H/cXpS1NflL1cTjPcPI
l1sgoGeuDjym/VC8xHH6OYMQTlG2oti1/AYi9JlxboZ2KcsyuSbXfhMZcXKBnGc8QK1f2u0UoTnq
nwVABHLjE/DlNqpHLZFnsaV8u/KZyB5yh/431dbyFewUWUnLtEsuFVz38eDobxOC1beX8mMXWZ+1
Ff/HyOJ9iifDEBqrTS79aJcjNO+qYMM5WtrRj9yFO2wf7G5bXLk/GGTClllL6BmX1ZRIzELPYx7m
UlVmvOOwiI+1KVlA5rLg1ZDq8slX0y1u0aVRypOgD2eqbcAnPI4LtxToopeG0F5cerkDx3sw/LMG
CK3UjUOkbFRNPtTQZ2OMr0DYxDD9DC1974cUIdCnRsGYL74VLdzXkmDLBYr2sNuYF8twO+mtRaAq
FW3PkJxY32jKLc/NbF9D+UOHFEiVKd68tz/onjVklZdcFC+xqWYPwERi7d8YmdlX2EbI5JfgjZTm
hxWDGL9UWm3r2rehamxhU3B19VOurCxeSX9CzkKMw/Qy0r/pWb985u6AuPv2mfyQ1M1Lxn+Ans/J
B9u3WDK1r6O+kZJLHEv72kRsMMi+MOCkekfpzpAOopadpNTcq0KDUkgN4x1S1FtXcZmO/P0RsB6C
K5wZRJdocEmqhK41WVIQjKbbeC4sW07jgH63hbvPv3//k156kB23P33tZsxKCoSnM+XEsoNMW9VP
zYTDkjfBM0xzFDo5n95eSna5uIX4Wb0as3oOeTPFe56z9+tsxHIgKtX8iRNKHYXbEV5R9Jub5AlF
iToeTqE12CU5yYTEQhH8k8Jz/C++WCZtnplLgGotfgNiLF5ZoYlzEXlDHLPnWfUJj3ajweyxV9Se
neRDeLxt9MOUEJuLmgaJH1V9JouXTRKYICavN7GqwcYieN/z6SgP+VsiO1YPtwes/70Lo6di/RS1
1LXHBtUMWtyKtlEx+bDfcxsd8NMsCWmSY81/fhXgim3uJQFY1U+mIog70RMdHcVQZxonnwKVBhFm
ntaH2x8/39LrGAYyZ0Ky/8XZefW4jTRt+xcRYA6nJCVNEscz9thrnxDrxJwzf/17cT7gw4giROxz
stjdAVTs7urqCnfdBXqV15pUzXuf7QeZghYKY6JY0UvRTqHbhLIErl6edx6Wa+VaxMC9x3upQPux
hvGo9ULIpSIG4pZ2+NOWlaNM0jFvo6NeQlMwfKvaxzDqYcf0ospr03bHJl5lgt8X+uEL1pYXRJs2
tGb0oqcw1aSuMD32yZOmlt+phnW9ZFNeTMeMeUO/Rpoa6Ot96ErIznS7lc+Cf0d7jbL3TUsYdrH5
72kHXlr8MwN09krdyxmC+azjwIdMKu6jIh5OSSpJD4pPg3YV1Io9x40EqFVq4fXW9HNSFq3bNpF8
FJmM+kkNzaVXt22Hh7mVZttK/NQRSoZiijzebpm1X0NN/Sl0TIevrCg+hCHJsNsKtPbsF4Iavp/6
IkZDk9cnyzDYKp30tD13kt8dclXU3Z4X6BSPMWMjmCF7f1ve1W19FwggDDNMKxJ6c3lLtDkMBaGt
2nNI+SrPXs32VcY76uvXvh5to/9RD9K9kA8n/1tzP4SPnfYT8zWHxs7D9J4X+nh6y4fAAwIZh0Qt
Ddtx+SGB1efmUDTtmdEe94H00A7fGPvD5O8qdIIgOqgVlH7+o9Uzm1tgvkr/KQgP/qe0+xlo/bEM
zrmq3xX1d3oPQ/5HQB9P3zxPX3VBOg17hJ9XDfPvX8vsTz6GSAUuocuvHSNydm06tmdSOg9jYVud
CnWyYU8pQxbbL0HSMVv3j07TCenhByWfD02ruczeyPT7oXzI6oVk3QsbzclhldWsz9o0LpymO/CX
94h3vav0KrwDtHDs1zNwxLpuYXxNu3NqZOVs14NWvuTSMpRXnsMODFUgRqqb1npq2V1ghI/ylEa+
XY0MdRcjKt0mLbPQFqq1HH2pSmDUtt6p5kNc+WN+6LJa8uKko8ez8uMcVJRgZr/mOAC+XgZd/Kuq
tCGAJ7suzyMBxY8wqUWSt3Idj66at+Z8zJVEASEwZ3tkbGsfYzkhlXwXrz09OfRQXp6QqkbQTmlk
HRvYS0s/crX+by79aMMJMpEnc69TYv3avIuDS0WlR5O+3HeT/cHyS/PU6YGBOOBafoWmukebs759
W6/WBMc5DyHteaB6MRQrJ1GXRqiow0I4B5F/zlIf7asfDG1+TISzmrTETr707bbIK4OESCqKEt4n
tBAMyrrcxnAOlJqKrnDW4wdqvfdDex4JESP17bac9cvJW61wIMvKDJAO62F6Uhf0fYLmeIljmzu2
5XoN5IPoCcMfw6gSwV+uoRutytAnIiFhru3UrO/q6oG5UIe+nHacn7UXvzzLHyWtCqRZOeR1k+qB
N5uzIwuzaAtD+1tozZ0615W2reSszE/aVH1ApQg5aveEo+mWefCoBRmtwPGvtN4rHywv54UVwcDh
RC5kf3h3sFVdbuBUqokRlGxg+YQzcx59F24V7Y3YoJeOt/XgWsUvRS1//3CPeqVQurBDVJj6D8Or
Uh387pxkP/Dw8B52lHtP2MpjEKTCUClbso159GAybAQufLvMNJqqwYI1sw2J6e3lbRzcx51cZyj1
oJshY0Oimn2OEiokpu/O0B/QfBsGf2/L2lD7C1krZez1TlCT0go8EWBGNDhq/5QTaUz6TmC1ofQX
clbKOEaN0aspcubiO+gAmK/lo1Tu6MVV+oardSFlZYjwpUc4FZAyCN8i3fzW+9nX3Jcf5S/pS6W6
QhC9yjk9cNrcMQFxpy/92jpdCl8Z3rkoLaWWfLTSeLOGP1P2H2OV98UtwF9a+/Bc3ykbP2i9Xvj+
kM1C4KUW1A2jpEWfO10enECqy2NflYVXdeNeFnnr3CAVANUA3BLe0pVZ7DNhnoaoDb0hFQc7Btn+
kBlTzpMs7onaMiCkTxbnjgwK1a7LW63rdURQ0IReq1axcICbAm+2aDJwvwRTn9ImC2r4JatiPFVz
1R18Mej3OAQ3rsMSLTHAmcY3ldb7y2/IUkxLMEWJFwxD9I8SWeD1O384SGMrOFNZNzuF0KukKofK
eF4L+B5dP9QeVosujNSaR6tNvLFn7J7sw/1IapP5iEE9HJI5OcW+73R65MmQrt2++tuyAdXR5YGn
AOrocrFVM6narEmJB79x+jW2CvE0KRXT3ywlcUbQ33BFSMKhsoR/WmkY3Koqgp23cMO44saTjSRr
ziSTdW2uNcpYFkYl8Qqrr7LjOM/a56avwQGZVlhUx1BXxdRR8iqPXD9Kwr0Oni35PJPMEOEz6Kxc
nXdr+Lmg53PsiZPCzLa4Sk9a1/RvohzQhEJ8/iiGQnsy9Ezea7PZUDWaX6jpLh43hFqrm1XN4iQl
XZfBES8FzwUMbierrX03L8xjX1fq6fZpb4kj6uVywW0AAflK0aa4kxujrnIvmHPYyAhni6xzKkwx
/UV781mvMoioNT2UzCLlfJZ2ymXfP9iqvBfNegjnwpNb0zWCzh5S/d6PortEPmfB7EArNAim3Um6
k0nCs0qtucmUx87YexI2DpjRGXQXLSNOiJFWu5w0YRuqelV6FRmm0oBUICxOVmI+lPXYOXHcvcpC
dLi91VdlP1b/zmIB+8tC8b7OIsZLZqCRu8qrC/OuD/4Vqpcq+2b4zxZjfUEMaHF7F02fA3mPhX/D
WoOHN8h3y5w0LKiX225OBW3nUl55kpr/bY3gEGsDnaVxuvPQbskBSbFULGBqAnBzKWdI/KT3Tav0
kgQLqaaZbutf/VTTd+Qsv7PyKck2LJwgXBGF1txLOTEFZ2bNFpU3NdEhq+kkJy+nDdFRTb8o2o6/
vPF+m2Q46HVmpjCAgeUGfdDZIOp8gX5qUmFBVrxIQp6fAhgwdxyhrSWR/rOWm09H5DqGKUC5+4YV
1V6pODAw35mTdKri4Nw3b4O4hxDcuIdo4DJmm+d0ecZXa0JRBWuwGJvHHPausQXa4h+mjhiwfdZO
2UEvf/jzU87o18z4EVt76ni9VqJBSBAoMS1XYd0+IYpDMelKXHppTw918ENUAnKQ9zwGrhUp9u1b
d318l8JWr1mXFMKUlEnp5S2TX2og/nvEQ1d9fTQkLVyovJiQ8HKCKxFCHbWZ0ZuJx3i4Y/EgPcKz
9Ee7a5wCyCXI895m8na1V61bzujyEixSqUeodNAR+64sd2LqAwMtkCqJ6WGEQiqh6Stu/KfMKF9u
7+H1vb4UtfKfO4ZaLpMIE8jzmjhyTeM1SffQTHsyVm6yUMdCDaVoSjNkTk99X0YpnP6Z6epF2369
vZ4NBbzYutWBUcoZslK0Ei8LKnsu7qsUBTQfRaVwZnOHA2tP1uqqkW7X8sjgmMSXQj9q49f2J8N2
nTTba6jciHIuT2n5kg+GSgNaUcYZkuhsLGZnhM/FSskvTkr4OQxrtxQ+Z/HTQBE7AKI2SHtO0+ZK
eVWBmAK2VJTVCVqt34UUH1DIIXfyoP4WN8NRnEI7DQj6i7fbZ3gdFpDO4jVD70gv0CR6udrWmGZ9
FJPUSyvmf5678qQmbqvdCcnZb15U8fdtcZu7+1HeKt43UrmYMg150Jza4iF3n19/lfZ8yGBc2hG1
BNfrm/1BlLpyTuS5Sa06oYmsDQ5i8ZiFf8eWca6TA8k1vdG0dLa2RXq4HPsd0VtHSJIQXNxygHS3
XW5qUk+mMisg8OtRcCM7UD3TJOeZ/0r2ev83jeZHUat7ESaVodYFosb520xHgMQ0Xrk/+gWz4e+K
ZDophhvMA4zGJcw8lRP5R70Z7YZpzbe3+2qK4WK+P37J6t6Evjp3ml5gee4rbzj0LhSPrTscutf8
GYjW9+A8fGoP8Iozzi8pbScfHVD8tz9iU5s/bPxKmxnvUwVM8E09NfiH92P+B4Y36Ka6L9kvMd9J
SOzJWmmyn+KdDWaZekZwysOSZhLgLMeqsrPfcMxq/R6byXWdaNngpS0IpAe9YWv2sIVaxZeMLvVm
4TgfG/oPhJ8ZWMFsvpPmV6H7rTz08znSmfObuXN9mLqjvpeG3IhqsUjEkoChtCUpvcpoNQySn2Kd
Hc4qeGtO42P2D02oGfWK3/NoB3s5/W15mCcmT2GluE2XV6kWhCQz2jRjPEWtSDbB/hjYecwYCSeI
e2lJNBlVS5WsK/5mVD2YwCWKoHir2qj+h+eOzhPcxiWkvmqobOJxbMUKBdfU5ihmdzJ3ekofs+J5
TMcdRd56xj/KWl2mSowpZWDtPIpFQfOWCp8Ea6cwtdyFtXkk1wA6YPE6ONLLnU0Uvey6BktsJYPL
7HHSD25oQpUGM9v43Yz3ElBb8iBLZf+g4IPGcuVo6a2oznlfpZ4/n4Nl7OYfXb8P+sdJ/zFYd7ft
wOYzw7gPA2p1BWj6OjCNwsgsJlFAWPN1iu2MWd7Ql8X9CK21ZIvAzgLdESrtIM+/pr1U5dZKIVlU
qPnB501a/HJnC6XOo7BPMk8QIT/PwrMQHDODcZJd4gjmgUnat1e7JW8JFoE84DZoayxPHShKNEoj
TdSR+KAJj2B7HN9/DVTXyOGd6WDtuS1wy/TBPrTcA7aW+SOXC1TTXqy6TM14xEs9tlv/5c8U8u9f
g+ZLoOxhaLaWZy6DOdAd4sd1S+xodDN8KVaG3fPtAMIePYDmI3e0iExH/rkI/Z1Q9QpawdmR/2T2
PByVtGKum/iMNAAf1Qi5N8/AK0hQdoXiTdWb0j22ypfeGl5S0z8Pil1qyoGeFUd+CiiGgy4s557G
Z82do19C9NB9u73v75Cl1Z2ln4P+IxCwC4fD6s5aQTn7gZ8WnpnH91GvPdZt9VOxyt8a4GdIJQcU
TqOXXW3EUyXITk0gGtpBiPsqqcXRr3VHrOdPQnwix73zbRtOj2qAtSIRBAcWF/1SKRS9HhR9FArP
0P+M/vQ8y7FtMp+imN1AeM2hY6lf9Dlxuz60R/9ONTtHIPss9Pezz8AP8t+3P2iRt94rJitRNdVA
YrJfl98TZ7XqC0OQeb7pO5pKa6xq5OdoiGW3DD7flrW59g+yVua67nNR92d18QVcoTtRCHUqNr5J
3czY47XeW9fq8mVBlJqkM3kalPCg0AgsfxbE9pgPO9Hq1tOL+tPwBjyQJOq6sScmZ2QWFmasHhi/
k6glQIqCeZfw6iSi0yWiG6bKcabVzsj2+vw33j9kMwEUgCTlgnWlAPaEKc76KPOCrnaKyLhPpvrN
2mUFu4JxLTfdFKlKk7+x4NBamWop6QWj8ZvMUwCy1814EKPhqQs+d8bPNLDcVrdnXXUHP7oLmuFf
VX1Ld0cLLnd2racwx4kL9pu2ZGMVLFRdrcyzn2PedDV1ZLNg4qGl/7mtoFsPIoXjhUEabI8OHOXy
NgCUSUKtZqFR/tdMg/sszA7aqP+e8vFBA+tqRIajBfmTNmhnU3SbbnRvf8GW2vIg8igCB1SvqGjl
stfUKq0yuu2Q1oLVYcBSQM9QE0w79ntLedBZ6BqWZmFKTZdrlXOFwxraBdwjSrbZWQIcy5Z8kPxp
LxW/Ker9lWB+NOmjtTtMd4pOU+giKj+MAdNnp6Z5ikga7JjXbUHLCTJSGJbZ1ZqIZKs2MgbOT1Fh
Sn6LBrDJyU69bEsITTsANmnAhwpzFTErdO9lhYUjIcA5eugN+fdQF6Ktt/oeemtL6akmy6S5wUCD
Xr88Ij8rSrH08SBqYSBZ9FJE486Gbfgo2nKracQXmYW2HmWs9b1pjVWRe/XcF/5DNrbUYXyKN6dS
mFr/PhQUYmXBn6zYFaggnnioxOxwW+k3NpRMNOUKBl0tRcDVrYPFeqrDts9BaL2qJlnNzrYYVXxb
yJZXABEkZWsJ7J5F6uhyM7MiDU2d8qEXZe4369DbfyDRdj55b98O9P7bXzsbKomd13Ur9/1R6Dq7
YpVmpsYZQpOmduHDZwbJyHykqWgOdXzfWs7Yw0V28NW7MvlaRw8ChMW3173hF0LJIhOFAi+WxfXm
9kVKJ5OS5B6INv1oRKF/qGnVgfSZTixTKY+1zui2WSn3Eu9brwYAKZo4l4YgYNary5hFYyGH/MPj
5Sr/rcR2uNeLUXWYizDcR625aJQUn8opGmmTrnRnsEASRFKcvdBhKDipkjfH/74Z1FkNtAzLx4dd
6sDI1Ma0ZLKIVwmJ+VgXlnRo8Ise5LISH4LKCg71UE6upobi623JWzpO05CyTC6iziwvf/+QLxXD
qYeFOi89QZuPftnf5bEzVeLptpQND4uq0YK5YsOJHlemSbTCeWznovA6/1BV/8r93bdB+7ubDt0S
Q6cAKEIMLUmW1clStR2bQqzZxjLhFNMY13EU74dZeS76WXNJQuw1vW8YKmpIeDlLeIOpWN3eOQvH
LE+KknlIyoOU00YNsVdqnAtFcrX0rj+JzPS5vZlbl/ejzDUyMy+VFqIh6rbt8NkMzpH4ozdfu1S8
z8jKpcqzyhDpRv40A0zN8i91UJzKvTz7xguwlM6WviH403kCLtXGknyhpm+4JK6aHWH80RR7/qvM
L6wcK4aEQChAgRp/Y/3GiEBqkrwaKE4nd1J8EEHllwSNh77/OqRfpamzg/RLmhz2ZoFueDpAx/EF
yFph+9ddlP2kj76vED12qdwcMrX9V2FMipMYkWhnpVm6tw9zS39gtVlazsg04/VcbqQoJEWXTVOB
Y9XNla1HYmkHcPa+SD31n966rxKduUZ9XDEQWRB3fK0NI4zTil8HDh6m8HX/WUFi24gjgSKkBTi8
CR3mJiXpsVbuBiFfTPFOi8GG2tDJjB9ERwnzRte4DsWfkl4pa+qQ3Tepa+14b7LWxoLIrkpLlz7N
HQDBLrczTgGj9KDNvFhR67tggmC90MbpU6OkiWcVMqgpQQ5gJA+MnRLXhiFdMlUMQjSpRF71AQzK
ODRmPZceVHnkq6z2qe+mu3j+H0q52Bq6MMGrgDlbNziApu+kYUoo+8+jEwa6HSiH2yq5FW0AkwCu
SklpqU6vXiPINLJCtoBoBLnwYGJk+rl1KsM1/doO+uI1NBpYe4zeHSrT9tv02GZ7g+q3FEUmumMS
uATyaN23O+lqwIhswBp+ElFG+9J0f24vck/AKubvG3OmByutvCZ/HMVvY+HvWelF1VYGDMD3AvFh
H3FyVsGpVgqhkvkcVJ4ecwbQ3kNuo7pFcycfaduSKtvcq59sPH8GrhTuFAkwkFMriXlYZXE0BZWX
LWTVoXg2YGtXD4UCke2Ow7K1fbRNLU1aKApRx+U9y+ZSNMuiqbzCqKVD0cyiE6TRTo1maz34JhKg
ApXwfq0EupjIRVOqlaeWtdPNsisyqEJvYhuCqhci4p2YY8PyE8IDP1dlA7jbGuUOh+VoTn1RMwSa
4lcwPhidelKw0Ha4s7AtW8HeETgtaearMgxJZZGoJqm9JDarg2pVz0PSFXd5tKPkWxu4TBtbUDtL
a9Dyxn5w7maGBIxNp9Y4d+lxEEJPKk/0LlLmL193icw3VIKpR4QwIKwAFkirG6WXdZjEetowGq/4
Olujk8fVTtFjSwReFpAdOJXIla+crSQbpoEaIdixpoeuxPDjQ9+le6WODT0wcWtYBYklPI+V+bN8
7F8qAaySa/OxN2JbmKFo0jO3j063jdCGJJxV0DK0270XOy7PR6Demir00HlQorhq9LstvorQE+6S
iV7vG1i0ZRIIUDHSVGuomCxkZa72gKD1WTSfR80cfgQV6c3bq7l2ZZBCeRM8Dkk57MLlasRIjgcp
wJXJw/5JHfIcBhFmSypBa937MQwI42iWTAluhIPZTtbhtvTrvcTU4pMCUMZgAMq+lE5TeVnwYhZe
M5SMkElj7UX1jdT1i5Ec2WiEO6vdADIutp30KkgPMpprR3GUIUcP1bL0lCEADjwLrfTUiLFpp5Jg
PI1NHj/PDa6AWWfAlPXG1//R+5IRTjk9ZMfbi7++6BwuFp8vQpE4hsvFR3o2hLpPFBdJ01f4E58U
8TuzmrqmcgxjzyxvBNBIg6kIgmGqGLjJl9LaJgkH5tosCEe5yNymKavvWBhtsNU+lV/GoiC3LeQV
FDy5EKn/QHOlyk8D/dOhMyQ1DJdKL1RMC5uNcufV3dKCpWMZWCsmnPTz5ac1Vp8ZUSWWHqQ/U/DS
xi915NTDjq+3td0MPwN2Bj6baHa13XEdaHGf+fh6TaPfTUHhnzQ/kg5pEmuu4EefYaSSd2Rurox8
KFcY6L25Dvr6ScxjNcadaOvwKApCtkxLfDCquHQqvfn3tj5du9FL8pWKPf4XjrqyOmEpa7UilxHW
FJO91EMsCBoZFTv5id0l1oGM987ju2U8cNdhTyHywvCuDq7AfcYHwOg2yWdZ/FFKh9B4UAIYGhv1
d6zv2fjrF5gFfhC3OsGhaywR5iugLnH7iVFJd6P+HVTR3kizLUWBdGqhtjXpmljnstU4KCsjJ97h
z6chDY7NOJ3HnvhAToHVxzvavymO936hOqa7cZ1T60Yh6soJ7TcT6RSFYMlnq/szK+ZPcfoVwity
W0s2TSDhFlYAZAu58pXDuRAO1qoqlV79lCR/O1c+1qab/Go6plo50tvbbXFbZ0ZRdymzUNQFYH15
t5OkE5q+UUuwnjRWN6DjIdawpj0S362LBgEblFq8YhzdSvfDwK8so5sIPZgsmTdi6U5a8H2c1c+C
qn+9vaQNVBDNxTSs0+JAWw2tPZdrkhrDD4VERhh5WKZi3YVDcRxlh8bHSHFmjRCvPMrTV8P6LCYq
o8pw3oZn0ThP0fH2p2zpDlaFluxlwORVsjtvx0JJK7Pyqukg614TPTb1FyO408QdQZvPx0dJK61J
tNQv/NCoyPzauuF0h8JOf2mRTfvzfQEbOOMzG3feY1HbKIiy1dBZkOskLmOKwuVWR+2clLgPlTcz
CVYi6Quj431aD/eir9mpJVELHd/iMn2by72sxAbOb+Eex5lcCnhkP1bmps7gpkvjufJ6AH4EF3Ts
1NW5rb9nhmoX8TmVXjX5X5EG89Z/TApIXjPhExO+duKOjTNeutXwz0h84yysPkOO0ooaETuf0cMo
HTNHHripirvjGm1cVIw4SIKFUXDBYFzuNHM45jT0hcrrZMNrAQxG8iPzWr/cVtjlvC7ja4zcBykr
czAV1SxHtL15cZo+6LoDY6hN7uXQ5jsKu7kc0hBsGCVtHJ7L5QxBEWlaVNWe2XcH0Uwh4pDvW2X8
fXs9m2IMXdRpu4ejdR12CF1Qjf7MelJBsWjVlQGzV2l7Cskt7Bjujcd2iQP+v6hFTz7EhYLInFro
YGsv7FGA5KzFgRPGwueohaS2smI7qeBP8veKetsrpDppQAVFjmy1kVFv+LWixbVn4aSmd9Evfw9Q
u6kT4A2poEAGCvDhcmGaX+B2V+ES8MY2HRaHAu9Xja1DUuxcpS1J1HGZGUcEj9Fc1vphC7uqaaYp
rmsvAFkRpbqrJA80QR+r9s9ttdiyWwwtIL6gMYYxJWuX1moYxT0GQ+1JhdS9JMVUH6Vymn/mmtye
6rJgyIykPvaRMR9nUX5oo2JvgsKW2Vjgm+8AB+BBy158WGsMx2pNj2PtQXDn6hlzlscvgXCMBPVY
df/DZfsoa6WaupD5Xdb2XLZTr/8xn43+5+393Do46l2M3iNKpb9w9bwLBcyHfjLXXp68BSmTXn6A
zfSlt9tSFuOzNk7vjwxtmzjQ6yawINXKoVGk2oOVtihPivL99u9vOOj0xoLYkqGcgVl6Zcl1qxH0
NsFJgUIuew5Z5/dMKB7EmP+qzMg8pG0q2kxP/e+96pQoKY+AL6CPjrVd6kLQN8KoDzSCpd2htL5r
4YvZ7BQltqzTRxGrq1X3aZeHmoh/kFL1yOG2EqnG5tOrarUHUfyUige5Ot3ezy0VX1JxxHIGSfx1
8qpryLjzt8rjBvVa7/bqj8qy575z1DrYoTDYvNHwcOPEEu4AB1ndJ7EPIqk39dqrS/lfIRKlY2+Y
gVOrWuXS0SQdJQVmgyILcrcJALx16WD9+9/Xy8xjABzEyRSeV59gZX0AIRKZwbZ5KCPriQDmcxBF
JymQnlt9J223HNj6MtB5Sb6TOUGozurKxRRL6j6KWob7pgzI0mCzSn1p503butcfhaxMf9DkAGfl
sPVahq8P8Wm2PgmDXc7/g91n8DylT6pLIFRWYgQ6O0O/K3HYrVE8y1LmZJPx0MSW6oaFEru3j2lr
URbIWX2Z0cOg+5U19Nucrg/GOHuoQQU1Cbz1rVQPbqpVd77etjviNg6KqudSl3vHu6yz+mJsUMtO
/car2xbd083KoRSUgKAL9yZvbUUBFOkteqBRCiZvryMfxU+ssO5azwjLksaLv3kMsDsKVMWdxtny
WjqbjuYsqHdpJyrHRs7y5yE08mOYhSY42LLfOdmNxVNogOBm4c8BFb0yO1VkTo0xxg2vHLCzwLSV
vnN1ZcfQbF1+CjR0fy+ZFSKRVaLDkseqC+uw8/STVT345iGqHlujobB2XxTFUTYibv79f1YjZMJR
TZxO5LVm4GwMI6ZROO08iMdMasxeWvz731WHvKJIGMtQR8KslUHJ/WzEzDT9u0vZaa+lpNhxJzr/
fSEfpazuQ5MGlVLPde8Ns11OX7vWLaRPA5Xy22I2VEHDf1ygpUTlnNLlIyePsZ+2eTR4evF7CB9C
yVHaX7dFbNzsdzpdqPdB7JlrmwgXSiFSWxi8bD7H0VsJrNpP5IMFVfNtQe8XaWV9SYeDviE1vwRk
K6+7mcQR+vVm8LoY+P0Ulk919Y3EOPyKypDRHUnTDWlqxborMum1NqC4+N4HTiczkOjnoP+Y9eci
j+2KA61V8hSf0vxZ79/0SHeiAZRYm9zpcfVy+6u3tgfYH2UkhgAyPGP10VEGI8bsS4NnRLGbWy4j
auxGe4v0aEdvtwWhtDA3L5nclSM1TWmZ6kY3eE2ZnWDD6SvlNYiKT1OQJjuiFq25OgjCYWgnyeDC
1H2pVeMsjmOSKIM3nYL4ftC1E1nUWB/serff+9o9ZCYf91CDnYSC5tqdifp0HMUYDgK9ByfDe9E+
xm4U/qqkv6Xw9/ZRqVfLgkCC4QvLUVF5Xru6ChPWZ2o/xOHaaI/Y8HGPfOD6OjIHF3yVSWqTNOpa
Geq50oMmW7LRaS27JNHsQWV8qaT+12GX6BodeoyXgskReMX6uY2bWcf5i8mPpHpri2ED/Ng8iRG8
iEnmzKnoDc99ku74gxsbSFZIW4oW9AbiF17qhT8aaTNPBK2SWp1hEvwhWfmOEdjI1ALnWMajKssu
XnG5jGJj6kmEy9lBI+Oms2Q4hZE9622YulYFgyyTymo3qalUyaHZuOOcOT6UGTtXYGup74Ba2mB4
Aq3Vte7KtDQLkVQKU9APiZAfVP/nbW1cfuHyklG3pSeOJDi6DwrwcjMpnPh92JDiKsvSziIlo17R
k+iq/XOpSq0bmOpfXwbTKVY7b9P19caVpzC2LIzkxnrIjtBrGnk+o/aiIL3TSKzo4TlYwGtJ8KSo
n28v89psgb2DswXOUcqdJFQulymrIKJple29CXDjfakwCUI2w9gN23a6N5RC3Dm4jcWxnUAcwTji
umgrb41RCYWU9QXyivYOzNi30of0R2CykK1O/YOaqMfbC7y2YCzwg8CVptTJlAWlXPVebhl3Mj1b
YeUaoKtmNDTx5RPdZKfbEldbymMPBo6AloAaCourKEVSA2UYzaY4V7EED6k+5vfakJqOKsXzY9pq
ewXrlVV7l0cmmP4Yieefvo7LI2RMpKn5YlGeDTr8VIqnEQn+yvhxe1VrMNe7GNg76d1cUr5g/S7F
GGpjphQOERPTm8IYRu0BZlzY3uOydGZjUH61U5q89gPclNI0GY++pI6unA/DwxT52U4ouNKj5WsA
C4GqZNgQXs86NWyV1CsjWW7Ogjo1R2mO3nIj/qJrkK9YQabeCz7UXrd3YGOfeW5BBVARY5/XGYs8
awKGPyrNWUGDaT4WQqhxwwE3Zw53VGiN5X9fHi8gWWIGCPCOrDZbLTIFlmaZSU2hlBhH5vn4YG87
GlitJBJw8iM9gdu0qetvYZH05kGQGM5hF4oQ/PIZvfpP1/TCS9JNtWln3VxDFstIawXm87SoDzXc
X3Rp57kY2nQYlzt5l3Ux6v3rmZ2lLNNgeW+vfNKBd8OozOZcS2k52EkQV3eBMWduURhMI2z6QaA+
EeTHptOLUyKM4r9AHlvZDrtKOApVDPWdKHQPccR4aNWHrrov/XrnONcB1PtXLnWUhRWNjM36PJNk
DqcwN5qzAa8HxBdx/dIIAeCwMZ2dwEyro9B0qaPpoUWZR2fUH0MWdw76/dZ8eGb4iCVIJp/x3kVL
aHV5q4rJh82TZNh59hNGNmayrwWuPM5Lg7BvjMRZRdR85X773TEEbNgda7ChrZ1PY/Bz6H0FgNnQ
VnhmUl89m9mkObWmxQ+QsuQB9RJzKolBR2iAzTDU85/RNPatk0NIT5zQB8oXeHRxtUTFn+dDOnZ+
A1/YKH75r1dHAjcEB59CBnOBJ1+uso7mSU+GqT0XslQc8rqRaEsmdOg1azfNvTja6x3lXcE/xgJT
/VjtaFctQaooIgsWctcPUpmJBk3MJEDLN90i8P230SiAUArhdFcrHRdBnr8zizneUbBF0PpDsBYQ
uCwE4tBQXS46KOqoFDT0qzBGi5E50RdfT5O7fIhI9cTMjo2b//a4visTCWl6XZfRyMxFvpRoNKpW
J+rcnvW5hAnbwO1qZxVWfxiRD+jZcAIK197fPtuVo/T/hIJzJDjQYYJY5yGiPmDqZyy1ZyZz1i+U
DSNojfLCNapuOuANNqdOCtVTOE2h4896/r+Ix93mHi/9qWtkhAiFUtZ1HLdeMoVZ1bLhO8MWJEZm
qL+TrMnudVVonKSvZYfc7B7aZF2QXVZPOQVfjRdxQaOvwj5NpNxt+kJ/1sUm+pzqDSORVBG+WnPU
TxGMigdljKbD2BWdE+C9H5u2EhzcnFcF4I/TVnLlFvkQfDP6dq86t3J93r+NSB0UKpA9mfzspTqI
3UhrljSU5yAg82C2dHH0quEQnUh2ReLuxaSQ9qlMLWXHg71+KXkjSQjTVkvf2xVzHbWksqc0WJ97
hvuNdh00NHtagt6JJ1/l4u+owLXDRT8QxJIkwkhqcxSX65yNLhxi+kjOBQCIl1Sl50vVm8kxtZLu
jqTUom+3VX75wdXNps0Cy/g+XgNC0UuBURCH8RxZ9VmQ4/koLIpH7nuvWra5rCV5RK6FvO26+Zmi
zQAMLWjO3ejrmdNKvVInDmmrUvgU+emMpyf4yjDvRJEbYimGQ9e+EE/BJrPaTT2awQAui5OnH5IG
DA3wdybA4xO0OyHWhn7iRv0fZ+fV47a5tutfRIC9nJIUpSnUjO1xPSGc2Iu9d/76fXE+bCyLEkR4
BUFiIEAekXzLU+6irasTuOGVSbJRSVZDNdn6NSZxXaY5ht4ddExse/BalVEe22JPDeBGFktSQoeB
IQwkNZonl5+uGpsiHfp+8DmZrK+hln2d9Kw8VFmuuZGGYZw1KZkzkLbaKT5mDv0wBqOxqmFDOQR7
0os3FhJ+KJCUKaU5r7fsySkpq6BFhtqHzqt+jKZw8bKh3evG3zihaQ2izYljMgjJLem7YsBQx7E8
+Kmav/RW4KWG6M4C6kTLQ9kgKWYob6Ma7WToN9YRXSOYyiA8edvbg3mSlqIwxmbwm7Af7AhAjtTl
P8Q2OtXq6f5+vJEuQ41YdcvwheKu3Wog5iVVeBtogy9KXfxJCYReP+VCMlhO0gXJi570xcc0MCvL
jhTOaVesWnCjXVPnv5RQTb1RLA075Rp7Cat4eqX5/b1OW+lEjts+NKkgvQ4KFq33f/WtF4RHJy1V
zHlWesLlUgzBh/VTFY5+Bytm1KwB1MnwU5nqyqma7Hg/2I29Rqdz9ccgJ1/beZfBKn1U8qZY76mp
GZy5WQw7y7JfXSj/iIbObStAmWq3l/fdiopEFHRUeCQaFf9l1KTXe6Ov4tFvdO1Tmz8v9b9DdkwD
8pDuoGFqcf8hbyx0zqy15fbO+NsWheaYVMLUlaPfDvppCg2kRb8U6LJW6cFSimPxK8Bx7n7I7fhp
vWQZVLzfdwxhaftdPqI5w/hJxWz0jcVE+yafzYch07E9QSz32KnicESMtjyF8Zy6uWZ+I8/sDhK9
Tju3oqM2m3s88BvLar0EOebWv6/Q8xLeF2GSt6OP9VPyhD5qd5zpTB9lDoYHIVv2GDy34iHoCqiD
/ceduK6BP0AdSz9JQs8170vq4pag5G123s9QKb+Ri3Z/v2dAN5LN0JJbgWebBZV3Vqdjhzj5fZh8
r2nhWMt/Km3+HOr1Dkz6XYhqc8nTewOTyhCKin8rwJhwCSWiFff+rMvzG3qan/s2+S7WQ+WKybI8
hXJmuVGjGG/wVEonG9vmBVOv9GCIcYx9dKwluT1XxW+91+cazoJVfWp5MC+gg2tHSSDbSZlOR9RT
ZG+k67Cz47fzGlYmdxxDupVZQBWyzR/aUjDMpk1HP1GNBMUBoc8eKB3MT2GoeOkwJKcw75oPWWyG
p8hAoFmSQZ2PekGlG+eGV0XKhNylrrgdU5NjUyeW11tadyqHYsY/TerwptMDW8zMj1GeCG5k9dQ5
MNmcnFPITavsMR4G0KdDt6eDcePr4EHOrMUk+wJvscXwTvC5rCbvRr9O8XQDWBR/SoY2fIuZuR3G
cWhyO2qVz1CLZ6dblNErjHk6yHOTuEM/Lod+Bh46tUP3iIR28GhyQDkNA66jpYX6sZi1wC7EGEM6
pRYPSV+qOwv5+ubn96/C3avIBmfWmkL/sWsaUU77QNNGP1iqAPqqUKHShKXo/dPpem8ShQSSS59j
ERX8yygmnHIxLTgL1E7o3CKVludQLkcvM8TBNaZe3nmq6/OedjwAl7VHSDqz5QdJequ0yxJNvp4P
spOaxviMgNViq5EyHIy0jNyuM0tsDrQ9GcZbkVGboosCjBx82SavSwc0koOKU6idquAYy+HnZEGy
dRw0FKBFeX7uOuVYtdNeP/v6ymHgoqwEYXo3MoTvyzes570umGOz+EN3JANzUQiaPmh6+ygJx7ly
2j0VtLVpcHkqrfHQJ3lvRGrm+t//WDcGQ6W5SOLFH6vxKMexrUhY9oUfakl1lmJP3uPm0zEBwUaJ
FIVb7jLa3K8vXOsXH3WH3m2sGhyHJSjsdM2ypdk4CwAo3bleu066vuysphurl0Y6RKS1uqaNuHnW
id4MYETe7Sh78/SQRP7Q/DD/pyBUWVC9EZjawvi6SsnKYkYxs5G6H62Uu3H2Y9R/R7ib3d+LN74c
T2MhQYZAPriGTaIAcc2QRrFdfOg+UfMiJmet/yyms4NC2P1IN4qcFefJw/D2V3yufPnZoikQdDGz
Zj9sqF0U8MaHOHKT1GlpQqhO97XrMruRAUZq7k7odZ9t1udq+w0knFWz8gQvQwdBOXRyuCw+k9bB
oU3XjQ53kOmxWrQna4pqW9BimnNalLuzgUBSVA/xTumxnVKuVx/6SLTCdN4BufXm3MvUvplag19R
yK7yNXij8+HqtuyatgNC+f4j3/quf8baZNZh20dmrRKrjxdXzeyFro70qGWRwx2z82VvnHKUybSJ
6G2yH7YSj4s0ydNUqqJP3+WZAYA5ktdp/FtB9K/7JlfNTkZ93cmhr8LZtkK8eaVbcBW996lM61ny
Yy17EKga3jCeju2qEPbAmtevkUhYzGDSClyDT3e5cPQqqtp2DCS/RcpW/mDWvwb9UeyYZs3hzlu8
9VAc1vQMyeoY5WwyVrlRGsPKYtnH57B7KhozwvxGULy+6oTv9xfH9TWP28z/XYWMGa58mbtaaoxQ
mxU/GYrqwLSnd6bF3Hug64MSnBm9dRK+ddNvWSGTURS5OIqy3w/qJxnvDbGx7BjP+ybbczhZP8Pl
/iYURwo8Laos4MCXn4nKQtfn2JB9VNReFdGVxGdMVrxwFo8ILRwbujaw3XdaUtcfbIUsUtrRVARV
a26uIXSfxtTqBgUJ+wBJU4YZAvYUAzqYOyvjRjVHpFUNl4uAVHgLrSmaJcySnMer9E7ytaH7MXSQ
+fpCr7y8DF8lFVfXWkC8aTBwTkqlerE5fiJ7WeqXOu7+UiCNg4whBvAbZpxkNnQCL183rb5hVAJR
8au0sJv8txJ8ub9AbzSw38ckaw7NK76yUTG1sDGXVlJwZxSTxJZ6pUXVJEA1XJ05v8RWbr7EdTwW
LnUGdY2iNRlIYhB0ndPGQj8dxr6bBCeStTJyMjFC98nqu3xnI92Y1iFtSz2z+lZB19nyJKx6iqpk
0hXfqFrVztLMOPZpMzyVoVW7M0QOR1tY9YoSYPhZm//0Qj/vLMMb2wyRMZYg46V1pLM5okYtNfqx
6VU/MX8q/SqndSqs3MsDeefUvbHJ0EPC05RNjXjAtp01B9hjJX2rosM/A20ZcFDNDEG3myorj5pY
JYeqnjJPyLroOEzKrrr39alFtUBbFh2aNe/aqmyFQpU00jCpPoSlJ7WM7URMXueuPU1i/BSmCBgo
D2r8M5Zi5ggocGsSnryvA35v9xfnjX0P7Iy0jHQGqs8WnGIE2tTTeVB9jmsYIlJuY+ryBJH87X6c
Wx929SFbi4cVr7nJlywx7ZpErjTfQgDbapfjjAnIOIRo1O9EuvlEf0TaHJ9y3JhlaJaanzYNYLqv
cR4/tuLP+49zfZVST0K4ZgLDDIbM9vLQaKqKIXI3aT4K5bitjtPo4BT6GaEdNAV6GG6z1Df/w6dC
wgXYswY4+ArpqhZByz1iav400t4dZwPoh5mpXtXVe75IN74WsxcmjRS2kDC3I7csUvSWf6h+WFWv
ugWeLhKfteZXjbb2/Rd5nW6pa46AQAjt+ZUwfPki5yqOrBLnXB/TpUfBeKyU2I1EVOWlf5TmdyF7
98PdaGoQj6YTGpDMSQl9GQ/I3VD13az5ubaIvTuQOcgseWk+Sv0yNc5UR9ZTiBjvNzMvEDLvGEoe
DaGAuj+rNYpAozRr51qyYtEedFxcnUxTVkMn6ICocGld9EuV8wgcvpGNpS2Ei/g8G0al20pixP/c
f5obVQhPQwbOI5GD03zePE0g6XiAy5qP45Jcx7YRzHYmpMcKErQpOomEiYr40gOSn8fJ5sl3vt6N
KmA9q+kXEp0/bJuFqkL2tTZ2fCNMHLUMPo4ZHLf2qxIl5+6rIT7m/Wh3nZdF8h6G79Z1RUeU70jO
zAm+Hf5PdQrgDmUoX55+xovmgBv8kbavCPMyKoR1riSOLk8V9PPj/dd+4+6gqqIBDOCcfHqLBsvT
lXug1bofDEBtgikcDlHeCadisDCIkMXyYDamhO1KNaGfzrTrcD/+jRNOp2VKargCroG2XH71GhVj
8quBXBRFYzecyszVABA7day0O5XX+7NsklHuBuQgkZiATLZtEATRoilzRLaWLMkB2Vo3sb7XcfCS
AtkMFGeOWvia2OKFg6c3b6G6yoyf5uJUaecq/J3NRyuKbQnZ8ZYmCuqpNFM8o0OjQnm4/1JuLYe1
i0GfEhg1ik3rkf1H2yYw6B4peqb4qvQ9qGO3bq1fTCJdU35eew59NXjNpJzadE8Q9AYWa50wvhOO
sQTgVW0iL6VgJiROZLThSVbCYxCc+GrfzGpyggxY2LNYZyc11Y6G0rlBf4ri7hQUk9do0SmL9I/3
38T13bT+HDJNbnV+1Hs6+seLiGGn5lE263AVDqPpCuezPH8t96wQbkZhL9H/YNh13V010kWLkIP1
cWYunWpBhD9NGvVA8UqtAuqXToj511f7qpgMCHO1nOMM3xQps5KYVRDEKHa2y3gM2qByE1nO7XyY
k9P9l3i9x1fdKnJ1Edk0SthNFtGIla43naqTRVhOlSlo07TOmJfnZVI8M+yp+3Syi+71ftjri5ew
CoSANftlh2+2dhVpEUg2XfeF4m1uXqPp3yyk37p36958uj/CbO4NWSiyWQxN3VeS0qPP/1sCr6IU
/UsyQhshE0Ws0B2FHdbW3sNtdigbt8h7UgCfezU9TYZvPJp7I/Eby5IXiJo9OSs0h+1IaYj6pjZ0
RF3rZm3cRHr4FE1V/ZBlRe6aQtUdzArtzPtf7fpAXr/af4NuvloXLboRpchUDrARXcZEtOOH8ltY
B93hfqQbpxyhoG5QN9MDvGoXF10wa2PKuiysnzHWI4Z14mRy5Ew8FfJT2jwO0Smq9tbLzQf8I6p8
ecLV1aABYicqhzmgYXLdwQ73UDHrMXl51ayPtvKV+XKc4Zu3WEm6EIW5pjPZcKXltGtZdfsh/vv/
3yx6vVJBLA38/ynx7Kx7C6UverAn67MXZLPG5axpC6Ffd9YkuY2h20GiPVfqX5cCvCrweMxoJSDw
205eaCU6gnQWh68VhoeW7qHT58Uvun+Dd3/B3fwoZBskmCw7StbLLx8O1VTLQmT4iQawUpeS2qkA
a/wPUdBWXKeNNB8g4V9GMWuxSVclIX8spPLBHCUGwCb52/1nua41kLJlYE/mv8IYlc0CS/UFoHHQ
mX4h5min57XoZFZm4u5ltY9I7Sz2WNb/ZMjd7KTJtwIDGWWKul7I1rargTPJPAviZPrBuOBdpue6
B6cwx1A4Xg5TYmQnqZPbo5YW5eH+I2+94uhurewypMhICUiNtqJFijKCQBdG09eqt0X8gouwl8fj
acnRZIx/TCByU+mkasJh0B6Hta/DgBS6u52os2215QmC0aOJIFYsxo9Gu4Iad+fM66292fd42Lyn
bPRWUca7/PhhniWVEQvs+y5LfiPhUr31ghiQuAX1iyqopWPWSurSRlGPlb7QDMUoBDHOyEGyUHDN
SOm9Whq1F+agotMkqvk5sUYdLKheu70k/DPlS/oxFoVxZ9XeuEXhhKCfSfFDGbQ1/a76SjWzmVPR
WCQnmTVXLNxy+BqJD0v5b1e/Str3+1/zxmYkIyEFYlgHOWOLA57j2armoEBRShP6g5QZP4IOUN39
IDdADdTibPXVa5p9spUUNuqhRC020P1srv3SOuTGE438Dh8TO13s0Iq8Zf5HD34XSWTn0UsI0Sjo
nkL9rDB2k4rRi83xqaUcaux0PDTmW2+eavm5bCGHHtKIgeqgNzt507sR1mYR8VJAkQA9hBW4FTkX
VEYbAaeiLy5SydrOmuCTpDfWW9zpXe5MqSIe5d4YcgzYVDa4KkdWCDa4mP/TqzHMy5o53+IhVxYD
a4jq8nvQWHFoG3IgIvVtZAUo5xE5qMhI5c6VcySTIi3v/p0WbcHkbExjxZXSRf03AcARubISF6LT
koe3aJEGA4S9suuzg6ChjOpWUdLn4EyT1dqnmK0fWt0apq0Jee2vftQpgN4AFQE509Du6Cp5yRgI
z+0jOWPwEStE6ZsapQEtiFamf1FqqdRzlgWCYfeZlCYOsqjWMTNH9Wu4KM1oW5PWfO6iXEzsZmiL
rxm+MJ0dtmVI0aJZPUKYYZW6YDcBdASyEDqCFXM5tvnc9u48oof3qA8G9WXT0KQ9aH2px0cUnfTq
oe3a/oc4CJJ8EFC0UY+6Ntc/Snrh3/VwyAuPVxSEjtEXy3jCStZQ7GyRteqAnmrxSewZFe2ct++c
2T9XA4RdunKMgUHpM87YotSYoimCwMGCLWiydLaehk1mBy1oZUeWE2my055OqoKE0mQLAiNaNbKy
V0PAndiOFmt+Kmv4vuJiyp4yAHmzpUEaf1lNFn7J87LdmaVuc1aIG5jAoLDAjb5yBDeJSdwaVre0
Ao29WKyOpYQGq1RNiWuVQ/AUj3J3CCLxbxPl/wsKMJbmEQ7QxqbAERspFssh1v05PfVfzFJ1l/Ig
tV4X/227Yo2EpDGXO1cRPKDN4zViBKNOqahpLMUOIv2LVfcP9IX+srpgGs7RSN0Ed3blU29yiDyu
1ErMRdpBAhtWc+UAnbHxqCh7FJCrptcaiSOG64RaFCbwJhvOiipYhqHT/Dn5NbXti5LUx3F4jovc
7gbtZTKVo1h86FLrZzruqVRu7xxiAzkDZLquFZ50E1urrUVYAjK/YF7lxhKPSatdFNqjkTS2BMVT
Qqiv30mc1i90uZ0ug27WigJeK80gCvpK9DPKPgtY38V/W0OtD8bq57WiHcofNjEyS29TwIC639eJ
HXWJ28ApCTGZ2bndttkGcZB5Ak5KG4Qewha40fdRIMmNZPpSWZjHrDUhioMed6ClSZ7cd7IbZnro
IP3RAocxl2+t3laeOVjfUkPun+Z8lPw5IFPKGqSBZ61TfEHHmlHo0uRBHVDXD7RC9wIp2lMx3pol
wsJEB4uJMOp26Cyw9i4TpXjBHFFtk8CPs9BW0qWwIyH/PISiJwbPgXms1SerMRxxVSgJhOdxbg5F
NQOy650qdzXhkzGGhyaU7AZMSGLu/b6rbjTtX9qE6DLy08AsyZvf1zVpKNJPD3xJ+h3xEZPak9oP
6UGtQ7cQF3xxaIYp3G1S+1w2e192mxyt0QH7YQS0Nm60LQRf7jD8Udos8HMob3YZC6IdBfpOBnbz
GRHdZHaw7sErpwBBiowKSWHyjLH+j2IAOEjkU/BbCBxF8OOgfdPC0dNCyUN0GN/cPbT3trzkIbEf
UbAmozOFGPmmhIlKmeEPqaxvqoUdirknQiRv4azc3yV7YTZHtqIHUWgOs+DL8Wx32lGofknY1t0P
ctXLWB9m5S7ggkA1S9J5uZ7bDOeINLAEvzHTozwONmK7+gj8QPveDAiDZ23gmFXnZHO2c+NesRnW
0KuTEoUgtAA415eh86QTIKAk4TmQ0OUzXEE1TkTX9NdA6pBObuxF0f7JlOGT0HevOLD+O6Jv3Kmk
aNOjXOg0sF/jzDHnj/ffyVXy/f7DgHXRwOflMCO+/GERLfJUr/PwPLQH5Edw73AURIDq0su0BwOu
OzShsPiYYzKOT0CH/qNcflxNhHBhc6X8JIHK7ZPPSXmwrI9948lJcaimU5IM9KEbJ64ezVbdMbO7
vpMoFygyuRV5l1cKJsDREiWQK36z4M3guYnE6KuPkXRMDMcUeXWVCZEKovT9t3V9L62BV7kc0grG
19uXFSWqBoM7PFuxfB6N0Z4Rk8CU8ZDm0cPfhnqf8yLCJtPiB3h7+V0yyQilDKvhcx2YptsZideq
0nIIix8QPby/jsUTAfGFcLl2gjczyozOhZSrS4Y1FrAE5nunsAgemfWt3MudBXf97VBR+SPWpqVu
yFlVQ2rC6nzOVgZ7MLrlPLsWUgReEZnfEkFdvEhM44dQTNrT//CgFskaeGLGM9vEtw5YTnQusrOQ
PIuhp5fPWRO7Vr83xbqRsYHoXZtlEqQNUH2b84xudpNbeZKfqc2cPkTHt/lcqf+h8XBYmPRmgz1G
x7oQXK00dtLS62tJwzPinS6z1tRbnW/FnLLA6jDH5Zd1nxD1lZ5yLVU+3H+T2w4TBQ8q+tQ8MGUQ
Dd6ygGqkNkxjwkFWG4L4cWJC5wCvrQAUTXLMw4nK55w+Ik72TRPsLNdbsVe9ZPYf/j9MJDdbA3Ws
YhIwPA0QCxyx/1Lr1IkEdGqQrEpl5UOlVN/+/nEBE9PWYu2sBlKXIWuplwWrVzCtxV05XlizytFI
vvGevbTtoCJ/uR/vukIDs8LEFQIP+x+R/ct4pjyXhTJp+bkYIL7T9hijUHCrchqL12YqE/lopebS
nEAbpeav+7FvLaBV7gorWVYvHcTL2N1cZnXbLrjW5vAIl7ljeqqohfv3UVYQKhQjDgQoE5dRZLzN
wCSJGI13Rc7ZJkovViXNO+3IG+kT2BWAtXAVAZ1zV1yGCfNRzNMuyM9MFm1Di5xuhDo1nEQ4BFE0
eYIWHjrdjnLzkxD0fmbuZTY3kmi4P4B7SVJX3eHtahUNRgyWNmPvCk3DFvWk82ojP4tG/lPW+sBD
dCmy09LgOJq6wCnU5adRd6ekEWcvwELiWHTZG+JguZNSjNkrRtEJO7k/GEquejGj17+/eUDH0IKn
UAftveUw1gse9ykSO+fOEjyEoV4mbvi2eW12FZlv3QUI3LONobQBzdysgVq0UqtW11fTeLr02B7D
Qzw+JrD6DnjT3l9v64l7WVJqMCzMlR+Mvgw4hsuFAJdK7kVxyM9yH6RfcA4OXFxGp9cxs1RWnibv
rLxbO5hqmT2MdJCMuuJlPKNXrELP2UVi9tuyUhvsT85lPj4W4Z5T8bsD6NWzAd+lXKOWvdJL0FG+
BK0u8B6x6/uQDgjYyKEknrTQyp8j+Pru0EFnE3OhOVi5wCmNiq4L3iw5JnpTeoqSW89k+okD4Fhx
jDEe3CxshA95GEK2l1rzNFud4bZtpD2FWp0eGd++hHUlHNSkqI5jooSPojICx+/q4bdqRjPlaZk5
+G3WyKwqzcMstxS6pWF6dPUCqJNpt3O337oVaMHBbuc8IZXdfOAhA89KSxFvRmH5TfL/FomBLUmp
xx5y1DZ0ZhFM7/+wqBj9rjwaFDu3/fFcMAO5mZrijFLAUyPNGP08q1HhG933+4GuVxMnGOcxtSbk
VNbv5WpKuy4WsAbCYpukCUv4XMrcjsMjXYyXfFje7ke73pdc6ki9whGi5YPqz2W0YKGmtPSqOCv6
v4NxWhlCeWM343/UMHsCq/4Rt/T7Ed8x5pdLmJDohwF+ACOLjc1lyHDq4lGUMEPRItzPgCzPXWmn
Qmz96hBDWuwSei2FmmI1pUPPAQ7BiBPbixJN5VcxLbXPMuJEs20M1dLbRqkrvV2JqfKwdIX8veyD
6pMVafXPEBTJ4Ip5HkKD1CrtR4ujp6cC4Nx5oFsfDGoAqJt3vMr2ehvCogYXNxZnoYPDVYk2/XBw
avNbao6O1id7qqS3PhlVHLM+XiF/bY6bKQrblNKrBEyhP8xws/2wmL0Mf9koEE+WkkLz3POavd5x
HJrgQpFiwzOCPXf5zeZBx0t8DouzjmRYZXmF/qM2y0dgCW0UHSyK6fuL5EZWTcCVdQ53ZQVvbrJq
M5djA4Q2luyi0DGLQB/gWw5A/zEcq+AzfBdzcHIlNT9FoM11crSMdug0lMjDRdoE5vn+77n5/Ih5
sEGgfkEvuHz+Zcks+vx1wZWSpo6aMCWMigFDxSEtGCFa5YdQRd0LO1xrJ/J6lm13Cz1ZqhUsHdc8
+DJyz5REFFM2qDmp7qALTpoelUj86zKb10yizyCKV8e9chklkCYcAoO5OI/SCTUFO0s+Dox6xnJx
DHGEF5IeaGvsAPKvs881KMoZyB0Bhdo2nGQrHTJxXjh7RnRK1Beq453M89bLQ6pw5T/CbKe3eflY
dRFaQWit9vGIRJTkfqmf7Y7+b+1/ZUVrAzAAGrgtqSMjkBRytuIc4oGcwrGohY9T8CkAiRQuH++v
w+vUZlVIQLNoJVFQwm9y3C6camWeFF6Zkh2WQSXB7R2lWA7y0O4pBq7ffLvywIOhwkX5uO7DzcuL
56aLVkP6VCifgvCTWH0WVVsN8XEhtfk5mz9aa0/V7daSAJ3GIoQDiK3GJia04xY0JAbhTDIDrzW0
xU0QB/Huv8Ub3UEag4ghsqWQPSBnv3y0eYBeqMhteZaiCncVpsavUVE7wfxWnDCDdytTs9O9DOLW
YoTXyRaGfMJ1uznSBqVLjUWGP60aT1X+lmmPjbjXjbh1Tv0ZY3M30McphmjAQL5NZoRrH5YKMjya
4sjHKRAad1bjrZX/Z7T11/yBBkUmtzGUJsTWTMsOfSo7hVHZSvUlabuTpuxZrdxaG8BrAAuhEs/d
sNnM4tgniTBQ32kaYJGkI89Dnn1vAndjh8GPQzzYIkkBTrd5pmyS6m4p0uoc6kVxaBdDqYG+9/Jx
nvL4VCBPtfMSbzwWz0R1DMEQ7sqWkrdYSVYVWV+dsSSJvJC5t43az1/aRTPfYR4FfHitG0xQDJuN
NZlmnMwmfirqJAcvQ49Uk1kJhruzsW6siJVLD4kfZRwibcIIgNpTnApWVxW6suNbNUXPqfimNiMF
bvWaMXnulPlh/TcaXAcFdZMI+xocKOwyHzxa+W4QqTttsncg2cVJRpeRbg79Pn4UVPjNN6XuHLSW
Zz4PRj99z+Y0TpwqgensjrNanrpaiUWnZyyQuEqcCu6QaPpRVaDQuVKf15qNFbzxMwUb8bObA5xB
wrqTbVZh0zpzMqsfkBNr4Cg0VnQIsBsyDmoXjZNTN7CYST7rDoIEosG/hF5WQ0+ATK47DD7H30lv
TpOX6cHYfywLvRtPTdWkil2jX9TaxmjJ8SE0hrVzWQQpfwxnHTxFhejuzpdbj7yrd0SLjXY3i/7K
rEtOrWq0qkgni62VBz2vHgIxp+vdjuJDAarRMZbOmO04ilrZbhs0SAZLXI0Fx/jZxFRgR7/lOgHk
1l7ZSEBuANbRNrk8W3BvohYFdXPmM3V2mSkPZd65inWUMgX52vAR8WpvgewVpsmHZQx2EqKrw/o9
PM0uyksQsVuh47jIJLM3Mv08tqFX1LpEnRI7UVDGO5nu1Ym9BqJrsPp5Mnnb6grUddInw1Lp59Is
AMOgOZM1VBC53XSQ7rvnMdjZozsBjc0WtWpLAeZV6meYHnaPnqeFJnBbuZKm2kb6W7C+7KysNSfZ
rCwudBDYQM65bLdjp9g0om4U2X0Aw4cDJ1X5pMTqf5YeXgdkAswb43JR39oaxsJQKKVXjaN+FFbn
n/u/5NY3BbXNR+UsJM5mSWG3rQ74ZgEmayS3t46qdKBZt/M9bwcB+sJHJandphYkaLmOqKR+7gA2
tkw4mYlz7u9s170om6ogt2jZhEFBlPaxo6lpFEdV20kArxcKS59GOINC+h388XIHIvCKtkOpKucA
yihcQFk6BekD2maOkn2RYnNnXb5PZC7XCTsNeglTlHU3bBsfkYhjT6Ml6pkUKnfAAS8oU8+aeMjj
D3L6OqvfRfmLSItaVAuno2/VDLOHk7UfqtCHsr0b89bj//FztiVRp4eTErb8HEV5VgNkPvXnzvrS
yd6UPI3FzozlOiMFpkTSAYxgtbvgbV++bNZ+mhiaYGABLurPU1oYdlgBhwzI5jzQps1ZzkPuAq6U
D4NWzU6N67l3f39cZSL8BjyY0DhhCoig3aYxIytRCjLUMM4Z9yOTLjfNv/19BCYA3MFg0ZAAW9/5
HwmjuUpZWUtrnitRUJ2Uze6KWbXnDnPjy9GiAF5KPwaNpu2R2pZtX2J2y5Haj56g/AYA/CzEvvqA
8aVLmf7XxwodESYoADeAuilbTZ8hxrh1EFJemyk+ajIt9AK/VrXU9xxprzc9Uz4KF/4JchYM7eXb
w4i5kmRMDXAMHp6KtouZz8cfpMDa2YlXKTDY/z/jbDe+3DKoEImTjottooSSxl8AIx+qPf/sG5f8
GgnICcMH/vQ+0vljPcQscXNYhYgKDgXP7FvFFsMws3uwyG6QBcLD0C3BCVFilM2CSfD6vtA4fgrz
cH9hXukoUE6r2OhRX2jKmoRvbkURoUnBCAMMb2fBHrFdy/MvkXwocvUtgG5aH43FravpJdGKT9U0
vTEfXAGvWVrv/JKr7t7KDOOyXFMPDsEtKUIPaxCxrWydqVGYJ0tF+1BnxnialSI9kHgPkE8Dyau7
0HgIZll6uP8iboWHCI7yL19Eoc1wucYiva4SqyC8MFpIqoatWxmkgUVi4CVvPSyIjesF3rXazmNf
FQ7vuCqOQBqbKwJtc/61TSlqCaol5/5nndogUIKnSbXznY7Tzafjnf7/KJtrM2bzx+EaRfwgOsNr
/3lIHOYkv+u9Oc26FTd3GTCx/wZaj9o/FjZCP52aLwRSSptW4Zfs9/3PdP26GA5QBtPAAGKLtM/l
/z/hYobuofVndX4J4m8aTcl4+W0WD4G2UzxdvzKV/hzSNkDfEGPaAu+CWUhREGum82Ihpyv0+KhM
jhB8pcVajyq9T8FBO3snvbk+gQi6Irfwu8MEfktqmUclGrVQns6S9hG8GNkHKv+vhT7vJGs3XiO1
8BoLzyI0Gtf//sdnansRW6zImM417EvUfuzeLKDpA82XPklxvZNQvR8il6tCpbdFo5OGJ/Pp7bgd
+awgZVQxnweX0/S7WduTyRnu1Krdq3aqO+jS2Mfvnz/1X5uj8Jj9AIXfHWMvmuzq9/S7+lA9Fs5e
5Xe9VPlRLCRkUejzXbVVqlDs22BM5jMEpecRREclYExV7Emt33rV9C7h86hMSq7quclMGoHR5Hxu
W9jr42sUgd0v7A7t7b+XDljr/T+DbW6w3oSAgXHLfDaWiOXpiGXjWmLoK1n+n0L92bTPg1A9l9Up
FnZW1K23SdKxamis8L8tjVgURHUI0m4+R/pDbAgPRWrrIJD+eveDpfhvkM3uX4oSDrFYz2e6t0dD
je1snJ/65zA6LMLed7uxFUFf8zf9sJX3vUnZJniNlpE2y1lJAL3G35VWdkTxH0PZSTpuZMDoZpAF
4DkCWguYyOVebAz2XaH3y1looEcYR/Ob2MFnc0tyfOTFD0W2k7ddA0YQ1P4z4uauS0c5RSOEiEa/
eKZafuxfF8TYHPpReCdP5fNkVqdisuVhJ/J7Ebg5CFZ1fbD+SO9eF4lwcfpYlMfl/O2bH9ue/+Gp
tH+8xPaLZef2/yPtvHrjVoJt/YsIMIdXcqLCULKk7fBCWA7MOfPX3486wD0azmAI32s/2NjGVrG7
q7urq1atVdqh/ThsCPHtwCkdf3uMt/H8FzvYvb+Xdm1LNr1S26cvXx9e82+OaXfb7579FtijLdvV
ngf0PtiS17bDjWw/H9huG2PzsrW/7B8e7v4+3wf2399/b3vkR3/jrREtbtbKMgej7hmRZue2u7u/
73bydtwCIHasHfIo98BcXGvrPegb60f9ANum5oRu8+wcevsO6Lt9UOyVy/76+n6a5cUlHMXVoOv+
/E2ul6XbqtinpLJ25Pb1+Gf1DCyvnr6shRjzD11MBMpG6tzUCo/ARfwG63w/lhIScVFETjwUtnER
r1zJH3tuaQM2CvqYgeXRJrIYGG2mYuxpuXiS7Nx5R1SI3+j6OYn99e1nYIv2Sf2ysr5XjgE6A//X
5Hzufbop01Dtpt7CpKp81534kGwEp7FT5/Xb7LA/4OGw6136TWGKT85f86QcwevZ+raFtlHcwc+h
5zZ3i7z73q9xql6JUM4+bXHYS2MUh4bEp4mJstWEgmcfqu9h1dTEKeG2HsOTUsObooorx/DVOQGW
jNKTQtvHEj0lUfWXRqUST0bXPnX5IUuPtfkeq+3325N/OcAPEUd6QefjER2A87kHdlmNVeRLJ1h/
6+bBKjo7LVD83oxy52SSsjXq37ctXjmM6WVWFCRhOCNpr1ps53RSk0aKdekEO5s6pXZUS44c/e0T
OLyye729i7v+CM3004rdeSjnnj33UNOjQxZ6pshceLaitSbvZk06ZQ+CeZhUiYQ88ivjL9j16YBt
spdSz7aSsb1t9zI4mc0S/wAYozi3LM1FSctZ3ZrSKap5ecT3sfCjQWM5dENhJQNymZs4t7SIOLtC
bqRoMFjLJrLbn6L/Kov/ZWW8Ce48mDlvD+v6MoKFIxoCtUQH27nniJ3RwGPOuOpxO7kWkQKcMZ6G
1GgkwQLqQYX12+eavW322hiZLwrUlI5VntXnVkML7jVNzeSTadDTae2C5slAOtdz2vCnIK5M6LUx
4qLU3mdFEDhyFidTJYbxFJm5fErpwOz7TVjbKk2VpblNuUnLR6GL7QQZrdtjvNz7c7//zFpEYlTh
Cj8fY9EE+jhFiXwqxUdwpm1cb7Px1W/7lXjyylxiZx4eERFV48XhVnqJEpZ6JZ+GonbM/GeAJmEU
FqDvOPAt7Q7ZldsDu5A0IwNyZnGxekk2dJNm1KxeHttxgvRHbmfdN4A1guKUQ7nvhI1aW+iDGjaZ
PlsILHpFNjl/bYZftVbee9a+Se2+RLcJN6tDY5/5+j6RDUdTaHIJdre/+KoHgPLkuJiJJfG687XI
o1Ru9baUT4WwizyyB1G1yXYA0qUSZtPS9gza/Ne4fK/krmCBIVQlR8JRCTTq3GowSgWolg6/C7Tf
6JQ5gxVuRWVT8EYWf/N4RUOgslsDivrUOtwe8vyzF8ckVwLeTnmMBodlP6qkVf3UVq1MUG5qUAjV
+W7yknhlYq/cO0i+EaDCgQbfjbW4d/qqnMw08PCEKHvxhulUToqTh+1G0DOoEUSWUyEbXq8cxtdm
dmagJiUHBJLlXKynHlR9JZApP+XdL6hJeyyMAlr3tkJUbNphZit/akHe3J7Tq2ZnvqmPbQZiSF4s
aFfKRV0J1B/o0R6rXS2Mm0FPbXM46tK3Ii7edGEnhw/QTa5EqteW87PlxW2b00IRG7GvnfKhrOj/
74lcGlTIbg/w2nJyDcAUgsob2riLaVWSUMkiL9BOkUcFPqZxv/k7lkcBcQS/67b9cxkZ+9smr21N
4C4ze6BFjAaq53xOxUmjSsyWPfm1LW6b8UWGd7aM9n3+JibGrp9iW1qJIS4nk8cjwdycjp/5ZheT
OcKCIKDlMp0SOVK2bRvqx1owquPtkV2zAhaF0Ggme7zYgWOgTkoeFNNJnojvxxBpOEjj/1VginiE
a5SUCcUF+juWkV/lIf8Ql+V00oUp3ZkhZF3moIQrp8nlXXZuZeH4eWrpgF14J3XohT8Y6KNtkXwl
updN4Wh5ar8yd1fscW+ScgIlQq/kEjA7WJOceHEsnbxI0X/kmjXupM4kPNC8oLJBFUUrW3sOAc6P
S+LYD2bT/4loFwfZLAFa8Swj6AImQ5OF1wQ0XMLjKORl061ss3kbnRuDsd9EcpqWarbZshwUZANI
UbQrT1Uq2sbIq33gXR590fw/k3mvRCtb7HIyz80tdvVQCn1qgQ0H4hg5WjI6bDin1t6qfwdknBua
j5dPL0CZypPa+KIBfC3/lRTJQxBGk93KtmwEtmDcC4I2U0e3rup97xFhu73f5qjjYlbneghUFjy1
lkQ+hlnoVkyce0rpn/89+kf9e5H8iSGNvG3ncl+TWZubv2i/phdr6ZtJHQalgJbraar895T+GC46
L1254S79ESO0eoKF4PVOBvp8KiUURQczT82TlaShA7CXMVFrpjWo6f9fxvPJ1CKa09PM1AuIqCgf
m5ltqEW2DQe4qP8fZu2TlYUT9v4UdfnIgEwv3TXNhOztGk3cNQf4PGcL94Pmv846n4VJjU0mFJmT
ggRojVdTT+Blit5uD+jarvpkbVkOnOmAct1j2iQtqXdW67Ubf2peRst/iKtxWvGHK4UBHIKaNTwV
pAUv6GbVqa7CTinN0zhmGxl+RK+pH2tL2oqRuZm6O6tp92igHlW5dcS7eEzssJX2Ut7+sCLvW/El
7ow/VuzZyrRXJB4/lAqDWHJTRbdHb2NAeYYX7EeacXLV7uKOkPTL7Qm7XJ7Zj2XSUQQW3IiLO2Sq
QvjmQdPBYTlMYGe52+VNM2xU75ip5toZeyW1ZxrcidQoiUt5sC/cWh2SwtJo+iD4/hpZBzrQ0xx5
LsEOKshxw3Z0vKH5qwhPQSrbbSr8MyEEXcUzOTBBDaEGBZ3zHVwLM+RcKJRTB9vshhq5YquRuIYN
uxI+0XFhYovYYWbPX8QyfikI9OiF+qlUCjurET3e8uYz/kOHtnrt3SyoVo7ZS7+nDgabnAmLCXTq
H+1nnw55K6fjy/cqIFId0hCCWX4tUpJOYvxdKK1uJey9pFICls/TAtYJKu/M4uLYUNsYQq1QB3MY
y9sym6jsy9ke4BfvW0t+BzwZIXluQrLUJcfUY180TbzXqIV54VGRCwWilKS6U6VuvBsr7f22S18B
JNE1gBgOkRfoWeLJ80U2W4mmOi8wTr4p3feC/lA13gsMCnZu/SfzDEKTfaPX7cGrkx08xan6oCl3
tWRupc6V19DjH3Hr+Q04f83cKAwCfkYJnX9NLwy95XnATOT/BgILEyqE7xbk6Q6tplr7Hv6Sesd6
MtrD7Vm42NhQJwLLYr65XaGIWZy7rR7LNVxi1mnqsu0YfEPa3hHyJ2N6hf76tqlLdz+3tTx1S2Cc
lGOwpUCu95/3t3KHfFNvAnlfmvZai9HsXGfzORujbYtyP8gTUB/n80kThZpmUYMxRd/W+QsqGLaA
6HpCbSX/tpZAv9hYC2uLK1+ROr/g9LZOmf63GWubDk8YEb7PKsC3J/EitsAQAqe09M59+/jt+bCk
Sh+FxAq8U6KPdsk1LAc/rHaNBe3acOasFxaYOcycW9F7P0J7IvROhryJrQ1Q/DS4N4uV4OWqQ4CO
BVX1wYG9hPxXDK9PDMxMoA2ep0NT2X7qRJS0usTxX/595sjoAbACIQ6qYuHpYtSqUSFEHs+SCnqd
jZS9K+nKmTLP/sLpaFJnPGCs55auxXtYpv9DFwtfOGl6Wm96LRdspZfT4+2RfHAUXJiZwSEyZEng
eBbL00SJGrdBIpy8t+pJelUlil5O+2fy7XHc3elftG5LQzC89it2589f2AXhS9bvA80MwcjCLQyt
EjJFFE5i9RBR4R81za7jH8hfd01mq95GLgDgSSsuf3lE8YY0Oah5YNNIsWRnR9dOCLVC8V263O1u
+m01td2174b0DamyFVuXpwb1F3K+HBhMLr5yPsIy6qJYyKbA7bM/Qyi9mu2jGLcb0HjQOaqbfk0b
+QP4eT6l2CIbxv8NEJ4OwHODbRXU1YRol6tyPqX1z9aJRRfNNZqwIFaZHhrtVw8pZdt+oVsKUVq6
R4TmHq6xfTiXib4hu2QU0JhbbJiKKsoaQc+VyQf2SIJnjsZ47y5cbRon3bPCPnRN7yEufBJk2k6o
/xTeNwRLV86DC8ZZIi4yvPgVnf1sn2X7W6dRYvaQ8XCz7iXKvnv92zQ+jBBGe3q97SU8+ncp2CHv
DxrSs19Z5crQcapfu0KBamoSbQURmmbur/DXENmXO5toEL+fqXi5MdSFY4gNHVdjqkSuFAKXrjMy
58ngWSs77EIzgRnAxZG5odIBxHyZ655Gj0QvJCiuJrOZm2aTiPFxfkUWkPP5wlOTl8e2EDfGV2/I
bTIpcgACBZxt6lO6S77SD+0IvC/GYjtGu+YDzD3Ap6Rt0nBtX84H5sJ1QY7P0h0wI8A5tYifQG16
RjCKsdsGTp29qHm1K2c9B/29lfuDlyL3tHLwXXFG8Lc8RCk8UY9d9jYEmSwlk2HGbmXdBdWr1D6F
/l1TPwDKXzkHLl8g1H3mX4AVEbElkDjfl7CJl5A8e5kb5N0O2LQdxqNdMdJe1uzCr1ySCLiht4nH
/yQveyyH7p8Hy9xCfkAJCtQ2XSTnX9CGsVH0XqmdBMFywhGwRQ2dGVUPOdmbK4iVy4mFtneud9FH
Nb8LFkvp62NcyWbIvZVpzS5MBcAmgyY/eLlEJ5daq67argqEXDcK6yYRAEiKC2nqJJjS0IyFU1hI
yIGoQW86meVL2ykB+S+Ode00tDP9d/sSuzzhAcGRawVawXa+2GFSrndSIQ8CGSCzmpysCDXd4flu
Vpzwee3Z9ehZVE9DsRa34L3SNRXeK64FmSk9TyQRQQEjKHS+sOSnUlXqJ77A84PcHhIYYAD+Bg8Z
pQGny9ioXZJmGwE6XztLY3hj9epAKCvvtQY2tNvzcRlQmgAwkU4Ar0gZcvlI64MwywxTTNxAHKRt
JsiDg00gAUW7Fj9cMUXSlPZYQAfkvJc9X1lPhrsKrNitB0XZxDO2dKhodSuHcY0g8JKrhzHBagXQ
Gj0ADtXZ+T69dHMBkGnYRqlboB/Z0FNmljUMspXT3evEKpwb8vDGPn7gEOnGTVYZhyZJ90W9M7Tc
rqphN6ble03XsLyy1y5ferMmDrEFrHeEvhczLildEgRNmrqiZyGGzVUv7bsx3XgFfTA/pKp1DG2n
oFzY7BvjPkmFf15xWO/MuR0VBSjOl8Vm53RVGzk3UtcT79RMZc8lm3StNHSxuWkwgSwVDhtzVjn/
CP0/zb+vtuwBxK+Ia9S7QJWdtn62oKVpNZcK9O62D18+JBbWFkPSVKFt/dHP3cnsjmbZ26J3LIbN
WwTfKQQ22klW1iLFyyB8tgkh1PxAYhGNhU3Csbqzhip3a9hq7EDq8m0kZ8/0mf6s1LHecVmF91EX
wjDfpuNGGevoDgIIGJlFK98UXiT8DDJhrW59bd7JosPCBf8dtCWLe8vvlLEZuzF3qZzhRaFBk3jT
GfQ8RD+CPim3k7pOiSmzmc4iAaaC5wgkqiTMCNIXRisz0uu+1nM36xFo0mpVPvoqveJln/qksmr/
YPo+t5cgCBs9Tr17VOy/55JRHvuyMf+uOMMckl58DWmUGbQFpevy8SqafU/Do5y72otxUO6jgrSS
3dnDXwUudzs85o1N7+UakPayvjxPAoPXSedRmvzIhn3y+EKEKN4o1dwdpvxQSrrtP1djsam72raQ
Yoz1u9ZCzGyDYN3tAV9d8vl9BF+MiOLW4j6xwhFik8kvXLFt3up2jLZeCQuGrE3qPspEA2LUKXu/
bfPiKGewsC+yw0mEmhf9s5oAZk6YptwNyQzThBUhMVq0glPRAba9beoi8p5NUWAGhkfsxyPk/CTX
p7Em1pIK1/B+KPKbbr3d/vkXAcHi5y/2sSQEmp5FauHKxsb7L2rQsbCr0smSPY5y29S8DxaeSXfc
3ADEK5Ny22KlEtTSIy8xCjf+WxyLpzi2zU3ZOu1roP5/WprX75Mz9hL6YImlFK5muYZ5zLtNEztD
/WV8EbSN1Kycv1c88Gxc8478ZC2UJ71P5nGpyYsWbiXtOfjpp6+rCYgrSzU3/hEhcaPPf57bKRGS
izVzZKmQtYdzt/9bEjGJ/gtUpE48lJvby3XF887MzcP+NCzTEkaCQMxNKMpGr+0alOGaO4DaA0YD
bQFBmHL+8y3BNLOQ1L+byJUt1K/6eBd7f73yKJWOjj50BxfL7RFdxh6kNXjO88IkvQdl+sIkTI1d
48c4O63LU/EYIskDr9IDyebf3itUIrl5jGAgWGv4uTaTqCfBuEmqDz7MhVmZpCUNhziImd0Hgr9V
EbO7PbI1C/O/f1qrOhAhjDOxQEehsE1jH86xkST+bSvXHPB/iIBAbRC9Lc4KoiVgLQpW4JqUXhP1
qNT0CB6icd+2K3tq9uXlWUEpXIewnfiJlNT5gPQoGa04zEvX13cBlPPJs5xm9mCsgJyvzdtnM4uV
6WC9y+t6NoMjNNldIB9uT9k1A7Re0VkChxI61vOUflqYodHHggdP6Zpm7UjpY7Ye689TsZgqdhBo
DJNXJGijxbGQILaqkaeqXKO9QwqFXiv92G9iQnzF2InhkyQfutEZtsPBqt/CQN3KdhTbvVO1G03a
UVZJ15qurize2RctT44sKtN6MChwCM1BjMXZF+0s+NuJ/1wPIE8G7QLDh1uCvs6F3/tCTqAnGbU7
7CLzLekfirWa4ZXD/czC4iqJ0rZBxgQLSj86YvdXN+9D4lkp8pGueb7tLPPPWqwkzak8yylRwo24
lJwaRD0pi7Ro3BaBFYdcY8C7IUoOSQSG4t9N4ZR0cUI2RDl0EVb0ekfkGNSNO/WSo8qPUkTiYdzf
NnLFD6CimCNxqv5s4oXzY3c0J6Np3BRy7DiFDSeOfxr5eFf2xUoUeJlWmDOm1ixjRLaKPOribIr6
miMWFQoXoa57qd6PBs6vvijGi0HrYapGuxgacE9QD7Wg74Nkjcv5cqzwC5CdpwkQUCccl+cbXYWa
GjGRsnb5EPC4fxL51RM2A4L1t+f00kd4N4PM/aBkxeUX/ogKRxih+Fy7koAURZZDyC3vhXwtA3h5
1IPMY0Bk/2al9SXZb4NSg5x1U+NmamT30mseHfXJGRX0IcaMls7j7VFdMUcGjLZR8PT8WtZhh0ZR
mj5WGgJq/T+h3QHS62pHbF8rZyrFtVLs5Z6Gl+9/rV1UYgfgvkEkNW7513+G1N8Idm9dkqxFG/OS
n2/nczMLl5QgoEYzZGxcPfs1RnTFGvdV+V1C7NLbhCGhhqfaTfT79kxe8UMFmQ1yWfzBnpjH/unC
6fN6sIRUbVx1D5PQl/ZhDTx0GbYxqk8GFpsaxk6rjSMMQBrm6I5k6xtln2/C3e1xXPHzMzPzZ3wa
hxcnVVqhiuyGiOSq3f2ci/KKlc10xRFmDDYvZQhZ6AJfjEVK0qIYc69xkwL6DMhmehKgXga6/9kz
ipXT/crKzCIraE6CQSH9szDWdOR5zbBv3THKfk/wLUWA4qpJ2mj92pv4SqALGdoHrBYE0ZydOJ+9
ZhT1XvXl1g2O/qk4dr/EOzSm981d/ND89b51K/N4JQN1bm9xKompJwyRKLVus2uORB6v6rHY0q92
hN/2n/3ibGTzLH/yC6kXo6JRRCypb5Zfvk9W/GPw/x2PQvYInBc5chJc5GoXZlpNT3LCmNbto0cv
cjXFf6m0rSDc6dVfvYe6x6fkaEmHaEohlc+/ZP7h9jg/OnsWpwep25kCmvsTPbbFF0yiBwd2m7eu
ZSYQAdu9qNiBfy/nO097mqbNlGROZdhjAAn2U0MOrrAe1nCps0ve+obFYSLLuTdOQ9dyC5CqbR5a
JXkwm/pQVyXdMdP3SVzTl7my7WFi0EmmgcrhIlicmXkr1z1o7daVx0Mw/smKwC7y3crUXjmYz4ws
HhddBn++GQ+tm/T3nQHCUnIGDTIY8Ysy7BP/WOlfw5fbNufVuphJQLf4FICwiyA9l6NUT+GhxW1D
R0GdE3G/7KunrZVXrtqBXBgeSbKRQH3Pt8ekW0Ga6ErrhpH1s0dC0QyE9zT6OqprDFJXzxhEM/6v
qcUZ005G0oOabt1iR1jQbBrTLqpdnu/a3g6SDe1BVbMZvq9Jn1yJ9NiaujK37ABURdFlMcQukiax
YIhWlD+E8WPTZtsSwg5KORvwNNt+ohzON0idB9na8CZmtXt7MeeRXSzmpy9Y+I9QD5UeIp7qJl31
FMnNmxasrePVffDJxGId28i0+gxIlYvWwraWAtvqHlR9ZRwfAfitgSyWMG3LEUZIrCiH8EcNw/3v
90Cyw60M0XxppwCR7rtDQvqYLOo3SvL1ofiTv2eDo9M/gcYlNeDBif6s4lDWJnhxnSheEOZ+i2uN
crbppK3Rr83vde+FNpMWNwC96Dace5EEP6CBKBzC7bKtxrSYD8GmOv6Sh13b2dHP+Ch/ue00V3fm
J4Pzv3+6uEIFtqNQn8d0lxyHnej0ysqb7rLqN19an0wsjuu2D0U0ka35ylBfk/Ix9KF8cRAcLJo7
UvdHLdHvstBR6YuiV+oUm9qDr/u2NtRHsaCur3a2Koy2hvCj2a9kWq6EjWfftoh+kpJ4rjcZfrkt
mpL0xLP+LMVv9E/ag/40VvLKi+LqMQHal5SLAWBFEhe+HdRxWyuC37lt80UcAcZY4aMXzggt+XEa
vmQk7idygKlY7ytNPAxBsUb6cW3FiR+AtdLXQdCyeBLqcL+Nujz1rtBXtuLva7m3leqXuqbMcu2s
mKVakYeh4Uhb4gizGgqg2JJ6ohTSLKTW36dyXAm7rkUCiDnC/AJT0szjd+69CjoqlWxEg1tO5TYS
Hwx5OzRPw+BtimG7JqR8zVdoC6btlEcaJbXF+ZpareDJejq4Qtw5fRDtNfpzOdHLJrvvIsMuYYkX
x83t/XntLfDZ6OLErQTK8EkaD7zW/gTxzjDAVH3T8yMPt9uGPuoci1OXoBKRshlNCPRz4Zl9B6N+
rmPJyH2nCmsnM6tDKzavtM9vvPhdzb5njV2GtRvS+ooq916Xvhfhz1zofuihuZ8gcdOrbDtIiVMo
3q5EYLd9aUqEdcR0LbK/4sRgxEkGgMQxjIuXhKQFAZo+rEUqHtp8o39DItIfttaYOGny3mzTXyE9
8H/grBu8X0FpdyuJnXkylpP12f7inIYDe6gBneELkXwsDeHFHPK1UHt23gsb8I2IHJ8UqJYZVKMK
pUQry8GduARQKP1hKiddax7T3A0m067p98rbv8Dlt8akrU3w7MxL45DCzwVr4Npk4853VtJqrap4
/egmrdU7sjkeRBRU6SRXvFch7N5FBfIqvxH2YSmX20BED7s1os0wSf3KPFzZ4xqkTsDFybqT51/c
UJ3Aq6dJI75EFb+X+R/Rap9QJnZ6gc63H6K11iBx5dwC7UiVntoIaZ/l6xsCZE3tm26k9Fg4kj8c
1GLbGb0zBIk9BRCj+ndA+8biZ6p+rUrLrX62vneXRGvMZZetEAwZuDfyBnNV8kJzxMxqM/HraXSb
zI3ggmsDW1bujW5vGtux2XWGtS/goIKB/Dj39IrhToSbVvqTaf6Kt1+7tWgeBTdCDR3lKnFx9HWm
bPitOI5und+3BbFVsbE6ewJ4eZK7rfE4md8Mf41x55oLUrehekA8D2Rgscc8YRohhUwnt0CWdUA5
OGjRykHpaaJUALjSJMEo27E/2QVi8J5hrSXkrqwADRgzTxsirazAMo+vh/lQGZoyuWX0FV7Th/on
U3RfRlbplD1MUV7hCKJTjDbtMpVw8FtoovzfXZb9DuL328fz5YED6yD5Y1hPWQdaZs/3o6mMKJzL
4uS2A3BavZyOMIusVQQvT9VzI4tITYozLUD+YXKT5i6HuamgwrVdJcO+ZgWsOsQRcM1waS+utKDr
NaVqKtHVIt/JDdmG4OZv0r3++4TR6sy6gRHmvp6PlU+BrRmhH6oJpejq43jfy0ZoK6n5fNvGlQQT
be/cmrw36duylvtCqIBQ0hMpukF75w0HRNZC4bGJTolXU8lVNorlO4G61hZ8zRfQ06NCDZBuzoef
D00uIoR6PKwigznacFLGWwOg+Ercfm2ZIImF7IJusZmv8dxKEBtawskkujk/v4q9PfC9FwS9fxZB
uL09j1cH9MnUYkCTlSVik2iiK6nTthsfkTNYGcyahfnfP3sD+sdKWapYEEeghWVuW0qyEttfXhzk
UD6A8lSu8LlFYB1EoWxUWirOmJgYMT+xfMylaWUgVxBNs5X/aWOmG3IZFYR5l7aFwe7JOqjqLN5E
ra3cyZvsrnnMfhQr5i7njZSUSkoDTioQP0ucjxHUncSgZNdHl6Gp9gmqxLfX/nLW+NHEGWQ0QVsA
Qz1fGasWhDqqE8UVJ7B6SbXt6fBLwWfdNnPpzURSPLjmgjc32LIAMVSkaPNmUt2xgGFHPDZ0N03a
XRiv4WmvGOIsoN9o5o/gWbI4Qw0hlbs+llQ3a8pdpIdPhWf+VWp6SZr06+0xXVkcHnEIwkERS6PK
slrK+y1LkU0xXG5KOxB/FBykty1c8TYAbGCiKR9S+0VM4Hx1mlHVsqnJTdcAp5c+NOX4XHsSp3Zv
2XXUZjSBCD+1sAdxMTxa6AetfMDlbIJO4QSi3WU+i5YVuJA2yGFSQ8sN6se2FVH3eNQrUnjhCv53
xc6y9jaMnV8HXWC5QhA5XhjZHVhf2Tp2yfvtGb2MZucBof3JbFJOX0aXwyjK1djFlltYj6N8R6LA
9iDcbbOfki8daUj/ctveZb/v7B7zA5wmDXrEjMUK5rqWxRDsCK4WNPDdyodauhPz/qkyRZq0Owci
HPjC6Bl/tKbnKQnsWvhd9AqBDOwxQGjDfw/rzj9oXopPR7FlNrKRiKbgys9lYgvftMY+eo3jv2Z3
3WP1KOxuT8CVCQfNBQMPVXgkMZYTrsAvPhfHgycjFzaT8DNulUMllNvQQ1ilB4K3CuW+8CUM0dFI
SEDoiP7qnEf4NEBT631P9stZ7OPFGhFQEXxSzp0h/O1RTr89uuu25jONpxEOJZ/baqq2SgOz10+t
qY13YV2/mTVqgVVZGbtIU5KVyZwPr7NX4UzpQpMAWHniYl4D5+aqAk3cptJgw+82RYukgL7vqu5F
1b3/9C5es3aRcJl7heeeEEqTwFnFxVHqF4Xa1LDUnFrjm2587Ur/XqvsxiihRid1pZqO2q5N6OUI
sUlsxQ6lvsY6no8wqbycdAyUF1U3wYNbNk/Elvuq80g8J6PmaBZNZrfX8HKLzuNkU8wNZtSWlud4
H2dS0caNeSorKKCxecgNvd7nvigdwHbcK60XPQSx0OzjPPuek3JwoKErbC2Y9JfcKpGFrJ9AI3mu
p0/JpuxW6cEuLmmVUh932bzu8BouITNGL1gh7DvmKRIauoGhJPPbFJqC9GVlKpQLB8MQLOREthxX
0EmcT38qSB0iqD5M/I+M97+p2cNX3aGo27zREmOHL8rf8UhOUW3WMh4XlylDnHnXeODSKQwjw7nl
urLUoGsLSPijpN9JFY2LdP2ZKzHiZYMCZnhKEx7ybmA6F+GOZvmFVyWqdTLESv8x+i13jRSo1jdD
nur3skk5pMfet75NMFSUduuFsW8LnDXFbhh7mEnaMDCSQzDl3T6tzH5Nx+PaNCCgg5w3WiGkA+d/
/3x4+bWYtrO0UzX50wPaV7kdyGO/X1nnK2Z0bkD6EgANU+hYTIOew0NRyx5N5kZT3E8E/5YtVTG4
GrRkbX3S831sjOZWjXvtJClApTO98J2mT9utYEbGtmjlBLHleI378eLMAdg5E2HP2cWZr21xwtXl
UMRiFKduKsvJsxoG0t73kubZ86XaCUJ6HekMgsPTLEf6smDGuD0xFxvtwzxqp7POJPDj5fQHcFS3
RUAbkpFam6wTw208eSFJzfKf4ZA6p41J5KhR/JWRhjlf6bEME6jAzOAJcZj+d5IS4HehVB3GOhFp
nwnan7eHdvlYxuA8uXPbwPxsXbzIYz3T2iT0wye9/qUOrz0ayxBs7sK3QkawLSh3nuAI6hoP2cUN
ieQxRxZORjcGJ+zC0/wAIbcyNsOnTFGrg1zK/q6aGnUb63Vhh2O2pkJxEW8s7C1u5B5FuYJnO6M0
7sv+C7qkMU0gGjlaJ0VU7facfjz1zy5krBHVAHqmtwN2g+Wp1TRBUpOJfuodxOEO1jbZdBsIfDfm
JtnAEwqJueDseoqi3+Vf6VMrOVrm9Guw6NnK4itmakyRcJauXETgz11JkBCfbGmQfko1knIZ8rxR
B02Kqr3DpfoeB765EodcWVRCOmPu7JkbCZfbRG5VVSjbJHlSwgdpQrJ7enob6zXCoWsee2ZmcRhI
Za2iNJQmCCf4e7rCjMy/l/xwn8fb3PechOp3q5iHQjJXnt0XpxDh3OfxLaIQlMGSwYiF+ElEXF4b
7qPELQeY9J6oQdmQ8utRsb3tSdeW8LPFhSP1QtyobM7kqRpPglVtEBP1H4ViV6E1f9vSlbUjo42S
PCl9g8frYlINARVIOZTTJ7Uiod6F+zT8T0n70yTXm9uWrqwflwzUojOREDHWkqTCrCKrmeQ4fxpz
A+4yzWEew8FB4itKIxSOnIxuIi2iKW7F8Ozw5xsCFDM4LWoWNLtx/JxviL7KQ7k3Jih76uZHOTjj
ZNek7a2dHGyb9CglpV2JeylMDvoqm97l/J7bXqyklTSwgYkStoeXAJrAJDukre+MX1fGeAFXouOH
B+zsqBoVwyXPdRbljRnFZf4kSE+1Bklt7e8H7yGy7skYkxOFKeFJE37dtvrxEL+c2f+1Ou+cT/HJ
OIaDkeV5/tRxwMVv1Yv2Hj9HbnevbmCpdfI9qOqHfCfe07rrjg/FKdom++lJ/CJ/GffNTjuubdXL
8/5sGj588NMHpXPqoGnr/ElqhI0AL482qE5aHSURoZWpclAZ/X57Di4Ph3OLixutCobIFycmvquf
fZFjfnrM6l0ZbsL+hD4hrRb72wYvghKiNLAobKI5YQ8NyPmcN2mRdUQs+RPcQE4nCRvflA9ptqLU
c80Klwe/udPIBM5Pg08TadWlaZX5VDwpnk2UJfxYxe9cZrPmcBN/RSSSdBYQxnMTnj9kPNeD8knw
YE+iCNFtegRVbUWplW1T8t/qIRY3+YD0aqIM6Vf6fVKn9o3ieHtGr+xRKpqQWNDr/fGoOv+QbPRC
ohateArVnvfarHZ6Ry8JFPFrhBVXZpXsAPVjiLOpk5uLtcsLCrWk5YqnvB3tTByeKnBoEY0jtwc0
z9xiW/J2AinMfUzKY9kjYqlprE1dWj6ZWdLtykCEqLqd1jTEr3g+DacUZeGtIye4tFIHUxlX4Vg+
UbbeaV5/B1XFc3QvhON3STB/jv+HsyvtkVRHtr/IEvvyFci1lk6qq3r7gvr2ggEDtgGz/Po5tN57
t5LkJerRjDTStFSRNnZEOOKcE2w6iHTjtt32PpFkvDc6/6h355L26djVXiMuI6lPRf5JSFTF5Lkk
KqjkELh2ByD4aeBhRchbKrPL/Z1d+4Ag2eLIoqcAjPviWijDHWipdHFJWnvfDW2oVLdrSb0RK1fN
zDUWlMbRtFpGrGRCTcvnlrhQgoauAM6OtN5+5M7P+8tZcZdALv9rZxGdPJrZPfAO4mK7J0NIkOFf
9QqS7Y81+wBe/ga8a/5ry2PpzVJzMzkVfLfFt0u7riyoLeVlaKo2turc+dTVhR+ia4hxVLXBd7me
b4ncrbkZgCbw4JiZgrfyUS5DqVVYpbzYOT1qLS63CGz9B2qrhfkCdS68r7qpOhC2pV25srnQ+0Zb
FQAldD7txebqgCh4HKpIl8muMUfRe1XCq6OhKmIbhNas9dzQJ+iE3v+kt3d/bg4YMIp3CGoo89F6
d0EKgBBKRprmMroSiAmd0U+N4+TxfSsrydw8JhUJnY3qBEq5C09WiVIjWWlhceVYHBs6Omdb+Flk
EjuFFI/WvNSiHz7lpAN/2+nIvsD797jxI+bYen2g8CNQH8LgOswAQGfseq1O4bUF0/3mYkphBJh9
jpqb9L/rkBM+TSOQja6a9UMSuwxr1tU7lkof1dj8rwmccwkJ1Um8ptGbAWTr+nfUDaTqUTRpLh0q
ETuAR9rjlJdiI/Cvfdn3VhaZhvIkmlYZiouQoO13eLNAdG1s2t39Tb29pPNaEHjnmWcQalhYScDm
brISe6p34sFskxxSTs6P3KCHNE3tkDrdBsTn1tfBIAQxYBKIbdyX680zRFaaxIdBWxsx25zqPww9
qUFZl+6GV72N83gQO3gDGAAuzWiEa0uocLqgMMr20sifavhkYtBm+SaTDZ+6soFXVubXyLsLWKHy
O5iibi8o3WFCCRQKA4pRxVA5hBBvZRWghVTulmDN8mwgHUFTGK0lxGMoyi8reKME48/vbHkBbqYP
ORcSBXJqbTyEb3zp0sxibUbLq2kQHgDtXgMtKIghYS52/yvBEFGjiV36axybE5gu9V+ekaXdRdid
ej4wlIrlxXc+9fmhHd+G/NP9cz/7ive+5I+JeQ+RiaLVsHRoqYXOMGvS5uIW34wGw+cBJ8Us9h3o
LNDyBrvGsgPMbd7w1n8mSi/NwnMArDJrHKDkfX1axFRKzpMR7tra5x+yN+Or85o9qXPyWP12w/Rc
o2KEqfRhc2LpOR82XMryrBogZsBtoUOOYtHc1rm2PmLaYJIkaKtkLLB/VD095Z4TCd2OHMvfSJ1u
kOdLYwtvzRk1aJnq7cVnKCLtNSgFYJRfNYJ2pjBsK5hIMZ6HAd7paFWD6+yIUTU0bDsJjVDbtZPs
kOi+mtnr3GDHRDSuF7IiAzvOyTCwO+Kq0aaj4TDgfEzuNCwUk5p+3z8nSyeCVQAAii8FVCO6IkvV
LLwrU6dlk7qYo8oPBO2fQzHSB5CQ8mMyymorxq18ovliI9SimAcEw+LKZbzuzZKx/gJmoPGUlS15
a8bSPTlZT3cJUQ3cC59QWNQaFZoFJxHnJnR8nVyFeN4ZYT0Zx5xz1BoJMU45jCH1KjcZN8sCBPZl
FmR0wLJHlgVXfn2UUjJaA6SL+0veJX7gGPWD7cvmK5t0+cjM3AwGlAl3wqmzE0g7+lliQMkGMPL2
Cs/or7m9DvgXouzCv1d9ZfK6NvpL1lv9GWWfZwIphS+W5O0uI0P9ocuSNzc1n3WutvTY/7Qiry/y
3EKC50c1Ha/aJfidGSNDH90cLnlqiA+SJcPeNswR7SM6hchRtH1hghLY6UQ9+hOG7TqlokfAvPmu
THn/PWd59Vy0phHmPYE8J7N7FDAw8c0cGjcoeoxvZFTAz3LpnjEkT0C1SRXPkD/sw9a3kgAPIojM
1okdOtr44mSTv1eaSo9EOR9lLVQIwueOID8M+rLFFKqqqjeenSvhAd1YyPdCunnO8ZcAvCotJKNa
Nlyo/09XG1E6Yhgr/YQxWkevMC5DAjSWsUci+BG/8P61XLkmV6YXEQJNYsyjGTFVtzLsZ7tIPkpH
/zL4xXOjzgVByf2+uZv8dz7uaL3PvHd0xKFNf33cGw7tu0Fjw0XPc0wls6Icor5AyIbMMIOatKHZ
1ifCAVtJrf2G7dtgf217cc6tSnWudKvhotwR08UEiDmTESl26Mj3MnFDw0+isYJ+h9UUhz7bu5oX
AjJtsi3o49qm/3ndQI0WzJJl6ubn2qTEIPG98y4AC1VDHqDA6Rub30BcbCQfa6tGiMKPRQUATenF
jruj35iNmnDBcoLeY2LrR1v68u/PEWQe5xqNifcTuDLX39Uzael7uTdcnNKOFcXkXQsEwZ+WD+mX
t43vuLJ9aMJZAHXCX8F3zv/+LlOs3bRFE8kZL1krjhm1A+l9EuPJAjFn7Emg+9PZbvwPFWYIUvSd
sdbRp0HtHhv3RwXgdyXZ4f5PWubi8N14qKLogCYWCnPLPR4HmdhcZNMlTSy8TruhgWou4MfZiEB8
39Tt55zxkuBTYPEI3svXsY9xnmY1ldMFc1z7IEPyv0tqs4ruW1lJOhCK4I6gfQOgPIoAiz1WdkXS
TOqXIlXtjrGsPXHNqgPuWf2hH4kRj2jcQxQ6TfepMN0InHg3grquF9lqUgedJe5j4dfVPqWleGpr
ph9crXdDKjtMj6R6Z8Y+hHw3Et6VvBCFErgWG6VesCyW2hqKs9FTXm5exrSMULGwdjTq/N9WFzh8
b0N+bQzzADMGIYORRRBYrL5M872TAd8qJq64uuufMn/Jd8cUfXGX2CV+inN2wmpPo4v8jumye7GV
6sypzHUIxawP5NEAZcwz75fyKKbfF71uVuYF4S8od+KsR/n+h3lOHqqw+Hj/YKycdNjCiw+uFFK3
SzrD1NVa6uiw1SK/r/gnDFSV/hZ86TZX/DO8ZIbU4vgBHHS9c5BIVbTJS/Miizfo9+3zsdmxHgMl
6dbWzW7pZuuQztmYHT43BRaWMtMUXuvU5oV9dcjR3YnDmB8quUdNjZynOuyPth6UW2LTK3cYdVAD
hCRgwuZy6PX68j7DIc0m+yJt5zyK0Qptu/B3f/2l4Ifn6Z8zSsdbKp6bRp9ZQyG9S6srGblFy4JR
ysepzbaGyq+cCZy7PxNtIHmETPZ6OZahmDGkhnfJbZJFtpu1kdVZZeTXkLW5v6iVnQPjVANgH1Jv
oJMtgplmNm1Jc9e7EGE5GGVieJjWOWxNRltd0OzLIUEJBN3Siksas+UD8S5lY8qTQhaaIYp0+ecW
I03i+yu6sYW8d57NArwByihob1xvnktSznjG/EtjaHVcJGlt7omBmeiBBDlvU0r01hzAMujpmpAv
ng/FIgfKQH/zuOsS5Pos8DEux0++uWaP0b6HvisDs5guo9hb4Gk7UgSpTA74v3aKoC2ZbqCVb74l
zj/uHeIlGEFAES++pd77dtYolsZjDdkLDLL6XUzp1pCBFSNQHYcoMV6A4Bssy3KewFR14ns0/rDb
8B1bf3lx6jXi6wj7+MvIOMKtMHbjAWcYzLufPfutd7HDbbu6BK+RxmP2GZ7kZFsfyJcC+tkNNOXY
tDetk128cvpcpWNoyKfU0B4GJ5Sev5E0r/0QUA1wXPAyAfp4cTw1vWyaHM44bq38SDMGEo1sOaix
bhUU2RbLfsUa6nD4Lx6CaMcvSVUk0QmDMkMeCzUFuJgAFapIo5Bt392/dauGMKoFWTgCCDBq1/sL
n8uLTiZ57HnkYZr6o19O/+ReEbrpphrCvEVXMcb8M+wGfQUTKAq8dK9t2SWzPJBs8zjL6WXgX8vp
oKmPHTuo4R8biaLmBLmOsU+gckyomQEtihZBIDEVPv/lEHa5v/IbcQZ4GxRg8C0RxdEM9xdLr8pO
HxtNFfGI5O+QNXllBr7f84D39OznfvUyDJgybvioWud6De6xXdBTr+z+AVtJw9RuNonQN2EYYUMH
XnmmJ87av7PXen/cfY6hyINVxEnPXjHW80PhdbtRU4HxWkszNOtDhbYyskflaRRa61PAtp5Jt+na
rKKHApWGnhNav/oi48VQAkZbTAWLa+cBT9jnvIhFcaDWqXZPjYFjSIBz0Yrg/udY8cd4A6JCBX4y
apl/+rbvVg4lrtRDVaWIkT8H2TwpgP/u6BYuasVXIUIj3UAfBMnAcm2Kppq0AZWMM90bQlFpeHYq
j0T313IDAcfRcmfJckjbYvozoM/Xn5HnrpXYXs/ixCgx5XsvbZTvaXuq7INJKogNjSFTUMyoh0Bv
s0h6D4r9BNoykgCEWeSpTIqNe37T9/7zk6B5h9xurjpai6/qUJvbSQsQLKPso594J1XLH3a/tyv/
h+AqHJMkIONxNH9hYGdbjPv7W7K28UhjZyHruSW9ZJ4R0leOqmkZVwNwwPqAIUp2Cg3e+1ZWvBn0
KWZ4GKYaooi4uNJ5blW9XrZlXGK4lSmy0zi9TmX+kZT/1XqAPQGJHQBYVO6uv7BC71JRy8F2VjXG
XJ/adNg4RGsXAjVIyG2gmYa1LMJqpk+9aWRZGUswB8Kmd34kQwfdcVJtcfbWbjzAl+C4YfMQCZZ5
a8EAP+oEr+LxoEHIpXf2xXgcnDjJXjrjQsZXof39bYccHkAsWB7QSEuxYoBfp7IEPD4ulGFj2KQi
gU/Mk2a83T8QNxVd3HKMzEbIxhgS3VgeCO7X6VhbeRVb5msLJeFQQ0HRf2uhWChfpCE2lrUS4a7M
LZLKRObuxMaqijW7hrrHaKqo4+2vbIQoPlO+PJteSv7+zMMmiiDowWAWrrWw6ahGT/QJNnP919Sx
vW3x0J7i7K+h0HN2jsl4uFdIFjBCaunUkqQkFmuqOM3CNvf3+rgb3kA3q1BF0PAIvv/l/mgjLbIF
mMN/MbkG73lv8TZMKi/HuJqyjnM2pY9mZmW7pC3UxWiqIdImrzn0qTZEbYououSGtRfSMEKXOJg0
khbD3kLxOqxtjEuTxGz2GF1lgmhv+eGQc+ckhkGbp0TQyOgdO8hpXj9oZaMf/aSH5F2KeV+V03Z7
CX+1z/xh3HE+FieZ8/yxEZkdKLAH3pg+uWGCTQH+s4cTT2n1UgidHWSJOeOqQ7ORiDZKiUHPKG3z
s4Hy9odmkhjI4nbd4f6WzS58uWMmmu4Y/KKhXODPPvhdCJUGog3+sY5HqywPZqJXe+T8Q2i7KDEP
JdP3SrryzWfd1rm/LdzjbFgaWlpIkJFPLbNjOvlmU1p4t3WQbbD0UOnGwZtOfRYP9qGQeSS0Odzx
PejOp/urXvH5iCggt0D2Ek+5m1hLvMkTbV7HveeBPvVJZTx2Z5+8cc/WXMl7O4sAatidUWO6eh0n
Ym8Wb9UHzSKBm3zxZslw9U+7pRq+5kve21uc/xb89hTgmzqW2TdPvfQQqvfPBUPlEafn/hauhBqU
fgCmnIcmzJDN64NTu0UKNJFfxcLIrJPyMnRePExS7ln7676l1U2EYixqTJDSvpk+l6iyZlWJRVnq
sR7s0EOj3Mkp5PV+oMz9GaixZqsSaqytDuV4MKCQ80EmffHhiK+QeCoCB0kjnZ/SjAae/J5Zr73R
BTbLd2l59Oxi79VhndCoR8KdB/YRr9KgIOe0C5FlG1nU+o+jxs6Owqw3G/AS7/X+1txocc7+FWUW
pP/4FugELhx5Sz2f5j4cHo9msm4IAGktQyTa6U47NV/Ab8HkNyoDEH0/3je99lXeWzauv7/bTV6W
2EUdV60X8snZN7yIJvR+iNfveSJ2mqCfQIPbuFFrJxyUtFk5Fk0M8F2vzXqi1KmZ8zr2QItoVBnS
6nfm/3DYa+6/3F/hmmt8Z2qZfna8rqQ0sLe2NCVCA/TpdNY/eQ6AnuZkyB3UMTAjnJVbSrIba1yW
XQb0nCrS1PDJQ/Vxcrpg1B+54NGQfWHFz/uLXP2MJhz//Gqbh39d72dhVt3kKFnHNMkCLj7UYIAX
HzQv3xl+9tyzJ01ulWfWTDr4dkDwAeCM2ZXXJvHSMrjTFTyeoI8P6TRxrOyyDHRTWCGjw/jgKzsN
0KknBzpMw7GltN4LH1MwenOCOqmT/Zx6v4saYbVHT1fsWCVcHQ2E+ESnZXR/g9ZCBSSY0MYBSAFx
0rz+tcrXEhQUEaWSwVcg4ZXlyWPgBac1SSHNKLcAzmueZ35uQeMHBEzQYBf2vImziZQ8HvanIfxb
5v3sL97/9cWtnRgbzCzBXze9Zq/3H4vyK7NPSQIhHuhNHrr6u/LSiHtgqsT39/EPIWuZaWDACcbZ
AXmPUdqLd1bHK3/EJeJxO/FdUjxArOlja/qhlXk7YXQfu+In5HKc4TzIF8G6wL9M7GG0WYinMrL9
/oFqB1JgGlx/hiQ6JLfPaR6UZEvz5ubWo6MMONZc9Aci5IaDoE25U9Oc8NhxR8j1i3BInjz12Gja
UdT5K4rr1UYkXXtmYw0ot6OPgmbKUp+AWkPj+9qAnVGpOlA54NHPQE3C2LIpzKXBzhRxLxiMQRxb
2x6fjXwsD5nZ+RHagcbWGZlP2M2HgjMAZ2quri9BNVYn9K4gnMcWT3dCPzYiSNJT5Z4rEk4vpjti
AuJz8WPjeMyf/8YqaBkGOpAQNDEXJxMVsrGdvIrHWqbvAayvIVKR/mSUB15q/5J8KEMxeN+Kal9U
Q0C89Knv+7DnE6I/+ZJCls0S6ZGT342J8U2b4jFrTgtkdGAu8NqFKNvi53FM1nK0oeNxz/tvyFT9
kDSQj7C8sj0ZHFIoZuEBHqaItSNd3WxUQv7kG8vdwZdA7wbCX7P297VXaL2uIl4lOJRJJ0iGiqFE
zTH30u6rj/fOYy+cZGazTJhOift0VEpALM1XZnNq89zgweim/EGzmvQzrzq0+XGg1ONgWLyfu2fQ
Dy/N4uv9L7qa3/8BocN5gq6x1FFwci0V3NJwjozxXNvDyRFJkFdIe/t0V340nQeahJO0QshXbWQJ
a9UJPC6gyoUMEHLzS+kvHap5dTEY2K8vxQMLPPzHRO96qyTx/6zxXzuL8NkWQ+HmPuw45W83eaLe
PMnjhfGvk/RC4Bd2vhPoXvPsb2X6t2ECt2SWYZ+lcbC9C28qWCMqt8R1yQBHhOaOS3+WmyyGLSOL
WOQNzEf9GtHCiNOpDtRrkzylvRcoyaM8P5bszfzq2o8F8k0AyaIaSSjZyBbmZOD64ON1CJgP8DHg
v9x8SGGLxGrHHuHQYnuzVK9K2xLtWjkseAli7gFqgMAA4HJfXy4IiWtqkKWI9ZGGBXgvrLYCUElO
WflIUwj8uWMotE91srG22zzv2u787+/e3hoteuArYddxHiZ5HvSD5R9yNzS3gGNr3xFVwRlEaoKQ
uoTIlbXpkSqtRNzYPt5OtEtCYpsCfNh0E61968exKIR5uEOUfDBO73pRciAdJHKliCsMcc1a64lj
LLw7s/lShCvBjzwnD0YC+Vq/umx4nDkXWx4WSHZC5Aj6iDOK6dq2SKZRDCCHxT7gslAWQKLhatQB
9jAPfHAyBzHWUeNAqDdvGrarhkyG3tg3p7qRUCfGEO+N0H6TTCCWYdqtY6E9AlTNssSRwNvZY6+J
2KyMj0DHvjiqwv67P2p7PFVWdXSHLc83B6LlHswVPRiFji8uz/Ue2IaCVkVfi1g1+c6lGALh8NPY
xyijG2KMeqTWaMSEBRR9qxGjQJNpY81rhw0UsrlMO3PWrMUPMDvwRdB9wmFzOmSWzIHmvoPMAYMB
t9Z6m5tDRuKdqfmnvLtAeVvWU6FjJoqqp2/DkCNV+J327HfK9fPkylCa/WPm+KFmjcFQlA+NssKU
ushftMNoHwe+hfxaWzsaRTp6Yei83MgydoXwReEyEUM6JdCYFqATq/hWwri2bGjCztVbTOnGm+R6
2YXFMCICtZ7YSdSh4UbQaP4vbvEj1Ap2G1dq5TqjRgcI2/xBLZByr21ZQjOzofNl7CVkJzQeasqL
WSuDoUR1blLkta4JhKJF8eTQ/X3jK74f2HNfw/UBRweIqWvb6DrULoQhJbBur7XzY3Q3MpSVfUSN
B0QuA2BAhND5398dH25o1aBNnYzBoCYGEB3Tk8Ge0i3A0sqhuDKz8IjU6jpu6zAjv5iRdele7+/S
6p8HBh5IBpTi0J++XoVsRrObuknGDCQcje1GSJNjwNd/YQSpJ6r56DBD1/DaSKO5GeNA3caTJUNB
MSIILfj+byltMwkG8Jr/s7I4bKJLPX3sYEVGVrDhllY/9r9/e9nV0TLVYsYBvkJeqr3LSKiZv4Xx
3aP/zaF6Z2eZM6VaJlgPO1N78hIIN6Uy8PMDL7b87AoWYd4toPwwvgC+flm6J1WX93lt4GoyoB8g
nmMq9A/KICOAIAU+lJqhq1sdkH3SN6W8w/0Tsb6f/1pfHDuWVUUvMCA1xhye0DRRYnQggqygDAAh
6vum5s++CGmgWCCugzKEktHy8VMNVpbUDWtw+BxtbwrCDsRQUOUG3IT1OocWpKHNc+vLJweAtt19
62v3y4QWExAoCKcYynV99IH3qvUapKB4lC/g2uyZyoNprDesrBQBZpolIF1/xioBEXhthuhV0xkO
b2KR6aA/CrWvTWOPuV0PttHt/ZQ88vIIiaST73RRPpl72ybH+yv987K/2WhofWLCI4jS6J9d/wbD
hZyV7skmhn74V+492cD1a0TbjT4LMF6yQ8GFVySyeyMw3KYKhC4eyWQeqUz3yn7V6VYxZnXv8cBB
ygqhMABvrn8QTRyvHqCpHYMqNtlZoECgptNGwWNe1c2q3xlZ7Hxaj+CC6qqJCZkOoyMCb3w25Xcv
fdE16LRsfOitJc057Lug49HcIAyYvZi0HPTMrghGJy6NeuvSrN3P+W34v1u3TMOYRnLk4k3cJoFV
vfreFLTGl2rTDc3R63b3QG3FaCyoxC7zfaVxi3agXsd4JWG6kbFL6QmST0GjW7vR3ti89UX9a2xx
QLOytks7hbHK+e37X1PvDV1rE8Xj+xdhzeHMzWrocwAr6yyP3SBqJA3D2MYC7yOt+qHsLwpQwX44
aMWrkT4U9Zf7Bm9v/wywxDsTWBsUmr3lcz4z1WTYGBqLrF2EWV9FjS0CAeIFAPa+diwe804c7CIL
bCBt/pYMDeXgGZAys/2AHjOWFGVvTNOsqFHbYv4bErpctkGjjL/dU9RVIVwPmh3SSQhdLj5d2o62
NjkOChbdy3BKT52zd5ODTh5MpiK6hVy9uWULa4tMghWkK0bN5sDpxXrShb2VBcLYAlTftt9mM3iB
zJwJfD1/4Z/cyk/yxPd4LAjqMG7viJC54jykGgnwBrMuvZmDRIGH5rH0qvpgEIPsPNaZezm2D4iW
IkCJp4/o3G2/f6RWdwBosvnVDzzeMmPzIQhaUJXwmIZW8VNOr86W8tzNzZ8X/87CYo9HlmPKWw4L
TYb3JK/2JvwlswPMmX0y043l3Fbarq0t87dO2KnsGlhjHBRUyHdbeRtiGFlY1N6TVqtAorrY5jSA
dxCufry/mzdPkYX1xYcmbT+xdnJ5bJMEcpjOlISZy7fgAvMduPKlsALoFpo/cD02hLUWsQFJjqcS
rNErDxM/5vZRETAnTyVaf+7GfVzdUIR5DIBykHbckMBNPuadPxQitiGjAeL5T1d+FL2+4wXmf0bS
1XfN2Ldzz20H8Yr4/n7e1tzmpWLMEKIGlG8Bw7heajVCWKyU2FBqYaZJ/Ruch6i22ldq1/GQkyfl
Wmfo7rw405a8500M+WN55jmBM4zC4iKfm+q61O0iFXErtEML2SzyXTb+AYJ0p/trXLuBANXomLCF
UW6QfL1eYk4l1IgkCiEaw0TzVHhmSD0JmAS6iRu34/Z44m6BDAOlu3lYybI7obpRWV6ti5hNbAoH
VzjIKtqtWchbVhapS10RW7WZI+LBiBISCBHd37CVI4ny5B8JQjwB0adcnH/CmIP45oqYvjZdHtSD
F/TsAOn3kZqhk+wHsffKZ0Y+3bd7M20QPSeMv0TOPauCQatj4cmG1nJzvcnwlpEGsDIUaa89IGHK
NE4OEHsx0I12ctD+iz7qIV8Cri2mIYEYgexAsTcAdyHJmEr+Ylp02MlKe50gT30cMSU17LW+3JdE
7EWiISuytJfaSulTMbomRJZYD6UYS+0z6UGq0yVy42DMv/zao8wrwwVHwxWaakse0zQJ5ZmMooRi
yl0u6Q7kln0NKfIL6n8dJlsHRqd297fz1ou9t+ksSZYYGYUZXFMqY/K5fCu++Z+6oMSbYcN/rR1G
NOR9B4KuaJwu3yo2SA6FV3KUPTAvMVQa1AjaSRMbb4MbddX5aEDFHQwj4E3wLpp/xrt0nVSyhrBR
LWPDfkgp+zyMTQg09iyNj+LRoeV55BAfcmp9pGEedJpOz3QCSRKjqbzsh+mUOCsgwdUhR7W3YB94
DyUCNLK5+HJ/12/d2vxDQW/FxAnk4sv4WJglR2u/lHFZfJyGh/QtAS9P3yDb34Z8GEFGMivNQkxz
SUAHXGGYfA8VOSO5iHZ6zDMVdtQ6o+Ic+XRDWeHWf8LYrAII6RzdweCO662vEh+6L4VEec4FsKkQ
Ry1PkFptzZdYNYM2IejXc/Nn2RyhLS6o0WgybiFzFE21l6HhY2pHaCtsSTuvbh/eseitA2uJgt31
iqQJoajB0mXcGOfM1yDLdaRgkrH0c9pubN7axUfHB6ohIK+jEbNwpVkmRJpDjSvuMvKznOc44OXc
B5oEtENHpVzjnzWxBSZdNYrmD0hIQE6DMXa9vnqqU1AcUBNyu0OSQLNWZQHE3erQRA5Tuoei+3n/
0N8ylnE9EVn/x6KzfDdpk1YbpHJwIA/6iZHosxla+3FfRCpIojocQgwL2MmD+dELkw03t/Yx35te
HM+kd1peTgQfkyTko+2L71RvIy5FGbhlX0Fgw/Q2GlyrJjHGAlUiuCKkitf7K12RVvlcnxHFydox
uPBWByfjkJabVMebuj82FhqjkHSG9M18WK9NYd6KjrYhiiLj8C1Dsh3m1t4onEi3T9Sz90J78eXW
3JwbZfzZ2WLuwqxtCv+ClObaKE8bVDwz2sS2HtXfxFv9Nr7lH5ITCd0dFHS/GCRyt9Qx1+IIwJN4
/SLxxkyWhU2PGq2p16KJgboA2KaN9L8Va/2zKrhMKNSgdA6C1PWqSpnWlaUPDVLdl7z6NjRHBm6E
T3dggu9oWoUW3SoyrYVgSDgCxQSryGzmg/QuanmkyK1RmqibpfbZ/ZLX3UF/YdB0hhDNJzwZN7KM
LXPzv78z16Ssc5PEamKtGYMEk2OUgNRSUX2X5pNuPHDUMe7f+1WDaK2i/QeSxg1iiqW1SzquN+hK
2dM+9QpM+Mbg9ENRVeXR74d2V7foiyWYDLjhV9eiBTLEuVCD3ioe19dL9aSZQ9nQwc423ZyQ0maf
unkZ1WnLovuLXDuZM+lqlh1BK3ephquoGEaZZG3Mxlrs2t6oAjdF1LhvZS1veG9l/hXvvp2pT3qh
+XkbOywJstzeWfQlTd8sITe+2aohBNkZ2wUZ2mW3zWmV7bdJ18ZSE6FBaGSqt0z/3Ppbhlb2DSNs
/ZkwBiw8FMauV5RxXxatS1VslPm004quenaTtNgAb6wcBCRZeK1jUOiMRl44SMWSnqYKYyHg59+A
AYoniumbNj3c/zwrZlCUm0lwEP8Bn37x5ipZ5UuTu22ssipAWz3Arpn6lpDUSmABBhjUVgxhw2FY
UkiVZiWjn5VdTB0MjCddlYe8b34rwCv3JUiIj7x3mg2nsboyFM6Qvc3lqSV3v8hLQxeEwmb2T0s/
mOUzyTYeditHDkEEvV3ISkLNxFu4QUjXNoMHwFvcaGiEsd42IsKBH+0w2DBqAEnbOOIrJ88EyAPP
fXRjIXG7OBOAD/mjQe0urhpf7MfWmaCSBBnW+0di7WPhDkH+GP1S9K0XR8JOJjdxir5DlQgiX4l8
rCc7NF90wfceq17uG1t7k4MkBpeGi4TS8DKUNFxpNM3sPvZLfXimbWlHPpFGDDamfSR4z4ZU+FAG
FcTYMy0zzspw1F4WUOK6/0vWlo2eFBjOSH5m7afray2sHH1uN+9jvXWqg0WAi5f6EDlt9Wo4xYcR
x3vjhK5U5QGxQy0OVG9wyiCqe23Sb3jT+BZRsTNliJ1AqEZSz7K9z4sWvU5eP3dtpUXILcgz4g1/
KFMfJQsNpBHNJVvT1Fey66tfswg9BMWkQfWOiodW45FZJ+1OOT4JIR5VRUNhZueOm+DxdU131lW6
hSxaiblAFSGZAFZ5FvxcmPdFm9VlWfZxhUDrSu+b2zy1pRNO7e9JTEeaaFtj6lcX/M7iwpGDiOlj
yDYsMopRWOqreCsSeZyZVBD2cx9H+vn+CVtxFyi7gn2NqiA6vcuAW4NxUCVOPcQT5HyruPeHIBlR
+9ka6L7i+SzU6EBrBmn/lnNnusq2MZdiiHPIo3eYgIeu3LnSv9xfzYoVtHItcJds0I6g9Xl9eD3g
7iQz+jGWtvtoEnCNU4vtSNtsaeWseD1EW4zXBYYShOBlQVXr23SCOtwU58ohZ8zZaCLBDbGReN1a
mYEOPk4foi7+d3EXhdOPAmKzKiZZDYCmDKwtONnthsEC8LR4vIKaglrG9YYJmpI0TXDcmlHsfAFm
hOvmIeYHb7mV+WV4XZSbDSEHAqwAuZ22MFQgLVX60PaxNj4Rkz6KGsKMU/4yN/qMgE9fK/or6X90
/ZZM9+0BR5dqfod4mDuGgLh461gZM6yENUM8/Mj8nQLqqYt0cyMIrm3jzCZyUPrGB7MXt9ZMFdVB
qx1iOQpM6G5BYq7D1vt9/3SvHAcA8dEkwUgn6DcvR1c1imAeOUajx1r6gfM86KZ/7hu4dXc4CmCq
4K9jRA2eGdenQVcql06VarF0637Hc81CDcUZLkD3RVU5Dz/EILDd0NvlRsRdM+yhqonXG1B3CDzX
ht3G1lkxZRqg/l4gx70zYBgaCQctzBSwCWxLe3vle6H/iy8FPiwqnUsGWOYlRW8pOsVi6AKtPzqF
CobxcH8359u5OPJgM6FmCEcxc80Wt7dAiQo+oZziejyWzT/UtMICc7nxgrLrDVP/Ie29miPHmWDR
X8QIevMKuvZSS6LcC0OjmaH3nr/+JHXv+bYbzWjE7tl5mVjFqAigABSqsjJXnHzRn0LYB+51EJJT
eZmpzMdBMuoZnRq6M6b90zyo1gCxQI2bt/dHteKEMoQwkX7GBIILmwpJkA+u9Yjv+XOfpYapdXxo
1XXFEmBeWSDU59AmjT2LRz2dw/e1FMIsxsifg2ww8/Q8B5WpsVi7FnemFggIeDD+wudBQkYrVydR
zbU+J/HnKrOn+YFLdBNSUFAudyUJLK6Zb4v81/3ZW1koEA2Cvx6kZOArohcKWHA/SRSOP3ejAjmm
JgOfcDzMJFGrbZsYPGOxVlwQJVXwuYGbDHooNGGFL1SyXKmVcM5ONRTQKk1zfGGvA8805iymjzVb
IOMRFRyByBXQoJiiE42y8VXhjEx8FI1WM0ZmlIQPpbgfnu/P4i1vDAg/QHYAMQLZQDGX5sOTJqGL
67QRzyUnu/54DLkAfH81UUHUWfK/poaAQx8EMYIj58Ux7X2bD3N7HsptFwqnMugd3jfe7n/Uyhl2
+U00pWenoHm2GEvxnJSRPUfW6DucumtlN9O9Tm5ZF+ptsnJJryG7hqQhVpfu0RxDfUZZN+HPnLpJ
g4z40ktUpxa42LTslHAeirzo1HTuj3Fl8+N6gKjYotx6q4sdFbU8tFounNtsCsmg9SNaZn2JcZqt
eNKVlWUTXaRntEzutbmJhfMyrkJB55bQQnRmNgNxIlLMYJVbs4aEOuZRxMsHvaLX1jKkvMKk6oVz
I4CMvjRF/4i24LG1sobhISubf3lXScuzaiF1WQ69i3GJSlLyfiAL56jWbCXuE+gVxD1Y1gFhzVNW
OnvFH5E6EXHaGAvYmy4lVcqQD8rkC2djaCxfDU7g64iVF6H/FDho3A3n+66x8nBE/IieItASouaK
iOt6dEOtJWmeAjUhIqFW9S9z8VfKWzMXpq2i2GPBOboPsurkYCTGofdZDPsrZZElfkUiF5ctImb6
yoi1NlX1oML+y35PcfA2geoR4ilbrlV3pSaRCTCkpJZcRE5OLPBfzTiZgdpvq+IMekMvcsJD+YSO
8/vTcsuLi2MXc7KwaUFLCOt/PS1dCnmoSkPyoGhrS0phU36s9bMwOKn+EcehjdS/jkJV8qczSIDW
iRow7dTrwWjd8H9AsH6I0WPmG6wPW0GjLB8GkC+ghQYImqj1SoFsCAAZw3zh8TJB3SkOJiuOSqJp
nR10OplkELykk9swldVWjhENoQryvCjSA5RChStCNaRyqw/iuesggNtzfQVkOseqcqxtNzRkgRQK
ZC9LE+n1zA+DIuSAL4lnuXodh9hSmhmpDMnxcxZb2soRsvx+AMOBDbs9i5s4kkJdysRzPktWkgUW
0C6g+glIBPKdUrfvu9S6NUTJuoiQGY/d63FlwSiB7wQLl8W65lQKnjUBWmGdEQSkZETK4i83hPm/
jySgJgsiLxSqfpD310YjVU1CTZtEgCpelVyzAI+2O+44tJ2r5qyszwrGELcLnqQIn5f3Dk1FItdh
10LBXjwL3GwXkJHswCGjBpI985MFIgXTV8uNGp2C6Mso4103/C6FzSCBgmQaGBt4zYuQGAE1Ad7f
aD6lZntUB6GaxVk869PWaN6G/iXWnieW+sSqFRkpCw1N+LhxqFNC6CdDG1uQZPNx+ij041Gqs8JV
9PaXb6gssMot5h1n0tLZBMo91CVuWrYmNc6KBCfWOWuQ+a5dI3GACHeUJtmNfPMcRE95/10adtvJ
ZDZ4W0xbK800/F2ztIrVqbkyduxQsFGjcRmpAVrebs6HMY/zVD4XmWuMA0iCMqKML+Cxur9vbptH
gBO7NERNcuArUp6OCQzJe24AQiVIrKmDtLsxHqQ8eZ70J/Ca1MI2FyFmNaevWcMxlNlW3jVo0Uag
gXsZrxv64Rlr/VyCTkE+z7kf2FFb9Bs/rnmzkNFOcH+4K4fspSkaHANZ8Yiv4lE+ZwV/4Mb0JQGL
4n0Tayu39KYA7wf4Jt6d1KEAAv0yi2T5zOet8tSIKPFmQ8FtR2i2OzK7CrBmD0uITBJehegvpezl
0FtTBuyecz/ldq20lqp5pSJbQcsodK3N3aWh5UMuIjWh45MY5wHmrgJDTB6RQT/fn7o1R8BWB1YS
JxyaCJYvuLCgd3Xaj2KjnFEMqiBGrgE2zQAurW1zFAD+sUFNFySiSo3PagUGRnsqzbDZGlyyF/zG
mfhtKQJLPJcnI7W68dFQ+l1XP5SdN/BOjaaX+8NdW7nLT6EmlF/oyzOgJ3BDpnYhNuYyqREkWQzW
rb86sbikEMhDXQE4ueuJnZRmwpsRE5um4ALLQQTliTEjL7sW6yKRjagOleqFm4IyYqhVBQIATTn7
WZumJBEaxJmlgtSmVvdW4UvBQRT6p17OtBRo92gr+WhJKTqtPOhyyGozWJ1cXMzojAVD8Q1Br2Lk
UpH3vnIeOzfv9n1zUDymw7KMUPcgmOv8qQLd4bkQIZM17/3wMfVj87+t38VgqFRg1AFjx/eGcq6T
kmTxpwzGxJ5jRDOrTnJhhEpiIZOWRQkkOEBh4YojJEGeoPBz3+PXjhCUYP+3KNQGL7ogD8Ia48Bc
NfL3oP/rjmjcZlhxqJkZIBoR6KvENwCx4Y1aPYfGdy3MgIN+zFKHV+vf+wNZWXgUUn6OdxBn3lCa
+CDL6iM5h50Q1FUN1Ixs6D/WdpFE1RGtY6xxrSV3lmwpalFo9QSSj/IArWzaOuYj9TzwH2IDcR3t
pA37vMlPaRiYKshwk0l9jFQ3VkmmaBu93faenIAvyc5ZJM+rg0d+aYlOoL5Lpwg7uZjjHJxvZx+v
t6x44mrf0uqTMbF6PVbcBeq9/xiitldXd3oJgAfcRQ0IKq+g8/73oQccBUkbYIiQaadL6AkK+Pzs
L+sojqSMkVYH5sx/+g/OcmGE8nplwZOGQaWea/EwaQct24M6ZfjX3eUgEwamBhlbVMWBSKGsgCG5
1f2yU5ftizI9wf4FdznjylpBAcDK8grhUXEBpHt5h11c0X3ZhsqEXMe5SuPpMCi+x4G/zOorgL20
NOfBoW+AZhCvpXIr9LruJnMCsnFgshLn/qyuHFd4V4qAq+CqWYCm118iAa07FX2qnQXD0xQId6tO
xSyUrRpZ5O9AOwPAHh1cTdEwDpXWaki5b8H3JIl7v3m8P4613YSGg/+ZoMfRBWUiFDBhSMiwhcJX
V753KXpfBAaEnWWIWrpQCEc001TaWao/klC35t4LunPfscrALDt0HMD5Kq93Hew023lQnrNgOpVR
9KfnGQEpa3Gop4uS62lf+4UGj0dr60iaUIe4zd/7y8MwQr8YomFIfaEotXPMo9SM9uM+2mW+dd/I
MiXXRRfkPlEAxgMIJRy487Uva13rq+lkIC0JfVUb555oqskk2XUxG2aEro0wCsJNqLesfOhPpffS
MmJBVAzwwEQ9DklCunKVQv+2GFt/9pSHuSO+b+sQ7CHpc3roN/M7V7nNq74F2nef6aZ6bI6x7I6j
pSlgggOhwK4FxVppv4ZOBhrkc7f5d9Py83FAEiwQZw2ZQsqTgmLktTTqec+v1NocelTUCiFRSVmG
HBFHvyTJ3PEkGrnKvm/5hmdtMQ28Lqpt6ARC/pS6bw2oy4MNfuC9MCbiedafRpAofE2/tF2duIbg
RCAR+jsikWVKEAk9RS9hxIiVaMf7+QIgbJAQBCMJunaufUKGInqSRBrvpUo6YLNmExErQTNLvw8Z
kd8N3nqxhYMUiUegGHGkUncHr1RdODYF71kF+azI53tnfzbvJdmV7v15vemwoi1Rnt50aAyW+Iz3
MtJbCklIQZa/dTZQKRvVNQg6qcyKSJYT9WSXk0fF7SLSvUwWY1+vrvDlmKn5jVINHN0KvuS9+PmI
o0C27iOZzcY67GIzZ6rRLMcRvdUuDVLnb9kGVZtL/5/B1tKI1ffEqsxlfL0dmKaJnjLWdb3mRJc2
qR0UN4EoBVAb8/ZH59cv4+TuAsvkyfOGcRTfpJHodaXO4mjQum5pl/f2vWPN+9KRt2Zm9UeLkSJY
dVWUFAFBXHqbFJr8X4mzUu9Ra/UKAir5z7C267f5KSmI6hNzImFn/Y7/3Hda+nRexrbwleIYQI0a
6cjrnZjGPshVmpH3HIUzhSduNndnkcXiwjJCrZQq9tiFKYykW4OMB9Cz9WAcIAbjprl5SNCDoRYq
hSzXiGc471WyU7ylH/JWfwVoOXwAzYBmp/uiIFpkgti61e1QI/J/cRQVyncgBVv6V+irbigAY86m
QfCsjOD5n8ikksmUOvr7yTMTVlC8HFz0ngNXoIYyJsC4KAxcLx1SErqOvsrJ4woB5G57IeOd+85x
wxC+TOilCepEqzRodc6cNHnzs5+Q1+Tr0xGIs633PZmfAHoixhEsPDk52ZsNQErkN8P+chPdGyJ1
jhUJhw5adHl44MCo7YxYny+RXbi6FbnJsFNhGYfLhsPZ4tvKbxb7O2uCqb3BC+OQpboyeWU6nnS1
2HRcw1JzWEZwb4TU1gCxmSqikjp5YuCETWvz/FYvK6fxq5f7c7lq6KefESAoYEOovaHUoSLPUjx7
QuhBM9po/xazI7O6p38YbOnxoNIA9ouloREK6NdOCbXwMSt0f/JeJYJ7QHifzPf63Xp/EMjLSDJT
CMjT8BGZtl0SMyTT/tlrHk3Wkb12NVx+BbVyoKfL4jrmJm/pvVeOnLofWNQTa/N5aYJauDQSsirL
sXAQdyAJyDOlYSJ1d5hFluTZzbt02YULKy8UP2R14Tu8ntM2ksRizKPZi7fKe7YR9uAuiX9l26wk
KSShft13lNWw+cIczUinVIMeJgkmr+9IZ+6PY2iNlpNb28J0NfNgD5btffgPb98I2Gz76/kMHi6G
s97Uqqkh0+zwQxYFmTyHsydOx0rrIcR+5nXQkc9k6ASiNF/I/XBJxMLYrCwq6Bpw/eI4NZZuueuZ
BsVvkCSCPnvZSX0FAk1wup1W7wsnnreQpD3FhIO63iGBIGzACGduqMMxZCicQZEH5FggAqRxq1oK
YoC46nivD75G8blI30Asin1K5Pkri1p3Hh5D1OvCRH5uo34bc75bIceovXcKabIWndibyrey9qsK
C0sJ/irzTPjP+77x8zSgtjfCBBSskH9c+ggpV5xnNRUT9Ed78vH4LiCg3uNeGL9HB++VFLFKUVv5
KTBFYj4H1vn1vvU1r7i0/vPziwTNFICLpcmn2RubXfc0aCTT3njOGSU0qlnYfRxjTW7S/sua4HJF
oYtfXpF0HiYv9L7vBXX2/BHs0tCKCQzbj3zQD55AftPLIYQS1B3/kom2KLEImm6K4j/WBVTgERFC
EYomZYtVPurClpu9btfY76NjFZObcjYons1nqx8Ii55tdXWlC4PUsTlP6EXXQT3ljZVCSsAZ2sEs
+gLEENb4qwOrlp6adQ5+tP47CICrOXHCA7fQ2VuB6g6yW0e20SFbYYCAlLE1F9O04yHxDSkFULaj
h52KRFTwcrRc1uLTBPKpg6ntq0kY+dJVE8DuLmuuIfNKmahbPzbqHhswIyA7mDeGN76m3n0XXnsj
qrh8/2eEuh8T4DhaVYQRaJJbolmYyLi4OFhV03JmpzzkW+XgDCqQbxYcqnVxBFTP4Y7f58fIYeUg
1v0b7XBIvwNUiI7F6/NOEspeDLSS9wJN/o67yBabbT0kNpf+lf0XdXBi7k8HmXthILli3Z+KtWcV
Uq1gkUdUAiAN3Y+nFfkYS3PFe8PIkbF7jwjf8Sa0LpN0141Q90wHEuaCU0Bmhitf05iRnFx7LqAJ
YiE9BEAX+CTK3bt0Bl9ViLXw4+dOfS/Ls+p2r3pghqEjv8jP0gju+4YHxbnbgKQM6n/dA3pMGIfM
cmTSno1e90WhDMfqDTUDDoFSjVKV9yBrI/GP1WttWNG2CS25tuqJkSddCYwAQ0a+CXzj6OulO3s1
vZnlIQ0ET9BRP8E+kmTSNYx30NotemmEuiSmqhLHuIcRo3FH9TWuCZixs/6d4T80IHY5Hi/M0Bdm
0leNKHMc/GfSTM34aPvXLN6H4VlXjulo90NBhO19m6vTBzACaOkRQks0UXAxapCfnUPBk0TbOPUB
49ffSLv9DOmf308PqQUsdez4QvSkIADTaMPL0RmI4FJ0Al5Ncygsz1CIAXhm/hKGOgPbNvKfJOhB
e27FeCqORDZ63ExyEEWGM0xlaseKP6ZkMPD+tvMOSMxRKhrcYOACAn1E2+FFA4kaaA3yegWd19Jv
oTKRDVzyG8Jo3WeIiicQOvWMGwEpJTA+Q72zl8x8bg3RhLZwAsH6ZhByV1D6oTWBzkCOdebwEjbz
MlMe+B7BiZ1JqfxaCLkuWxOQ6w3qeMDCuOU0AxSvzkoKeemKe6+Hehyd+2u2GjUsCJL/f9Ek6pBr
+iIzMsDAPasFHoJom8zNkJaaTSCac/e+sbUXM7KM/xgTr09UfpCmiutjwasPguU0Zm+l29mJNvof
RzTbh/lJJO1pOugOb4X77iUmKQOqcIM/pX2IKnV34AFXlWrxUf5R52wO/NzNgyIdqtQu58eAt8dy
o0MqM60dvnpHk6DVq7kl++cpdJK2t3P90UhZRJ3La+jmkLuYluWpfRG5hZAbrAoVR0La2Dh5+NlM
/TeRVJv70792hV/OPnWFTw1kd6YSZoKJxNJBC+3ecCWkmrKGsVVXw3U0moEsHPEwOImoaTYgKAX9
Giy0QpTejJDW3Uev/bZzM5yoMakO/EHegPVtk+7i8/CrNNNqSTkzs6CL997O7D/fQc1sUoZ5wfuZ
4GW91T62ENDa64d8Jrap12/3Z3c1IF2QB0vjtwDScsoWH6ZjNxW54PGTrbpBuhEgJClYxjl43/nf
zUM5m9kzY0lXY5RLo9Sa+nOVTZNaCF64RVgGRip1mWLAlxtLf+i9unQgOX5/oKsXGCDl6LNYOmkM
KkgTgxAixW0pIO0l7gpwkTa2+G/ZPX626YUNKvgIgrLJSgE2OMnkz2pu87lXWAVQ2BMjrl29tADW
w3WFBxu6g673HtYsVxr083t66vrpL0Xd8wUjrFhu9BsnBG8Yj6Y09ETSE9YWkOQd8V70isJGqy/q
SnFwKFXCP0IRJ1IYe49ljZq6KQy6VCpgrfbdUSPig7/kQZLWfGZ1pa2eJxfjWo61i2OLn9skEHtY
0lOrRQwcPlax3fe/AKa473Fr5yM60hbmHDCtosP42pBYT0HYIm7yor9JQBy1jYgQfxQ8ZLDV/3If
XtqiBlUgNTbkXS168wOPaMKICCd8S5BON6Dz+FDvSlZaZc0BLw0u63kxi2oXKdpkwGAi99BG2kjK
e/rn/vytucSFCTpnpc9CX4B4TPQ6U87s+fDZ7/NXXbBCRgJk9TS6NEQFE+Uw9hNIWkVPqeYtF+jQ
wHz1RYCIv2asWRWcRvm5e67CjoyRyvD71Ujm0jgVXOhjATKWIhe90NjNPqRNgM6Cg5D8nJtRydjT
zKFSN5xvjA0YkjHUBnzwrVmk26B85JpdeYiKp5kfzbR1om7TsJorVq8ZlFEgS730TaHt9Npf5Eau
MhHNfl4G8Y0lvWPpGvr6N3X5ML5Axznfjm1g66UFlhPVmVkNAGtlOLRDA2gkgcoZkqzUBhGbgvOx
R5GJa826fc5Lc7IgFmxLxU6IXV49NPJ2lC3j0YgYL6e19PmVaWqrcOJUty1erJ7y7SQbxZm32J71
gSOzlToOZ/ro6QQNselvtbO8KUKS7sS9yBMRfziXc+XDDK5C5A3ub6+1C/GfGQFc6HpFYqXJBmSn
eQ+FA4L861ljJAPW9u+CVIPQOloVgAu4NhBwVTn6Qy146Omc3BJisyXwQmbwgqwrI0BezTtANwkN
EUjDoIOMWt6pUNo0kEfEopbwy7dOrblDCensmyxpsbVB4fJAeQ7cKhDUozYQiK3SJBgEwQP0ZEgA
/DcKCxBwe+iTpYWaRO1jWjL5XJapou9iwMvBBAQoJWTCqeCl9DW+n0odr+9NBsUMQBft5lF59Un2
aCfP+2LPiu3X6hMQLQPfIyImAyUfymKP5ul5SgzBS8i+PhwHN9VI5ZiBJT/dd8PVkwH1SAVyORgc
Wg+v3QTaLEkYVr7gRdPnwP3htO0Q/FabbW6Xbh2bIihpeLuuzegjHvaVwLikV9fzwjo1Tk5uJsMv
Fuvqvitc+asK3hJ9WwcPCtLCLNm9tReGtnQQInTDKx4Ey9eDHaMGP5oi0ZsANDRF4PkNUs3vUm6D
7J00CRJFdn3Mk0323VT2M3hPCmTMinKjbAX0ewd/8wBIj/nj/hqsuBcwOwsSGdUQEEFRF2AzQ32t
0IXJg7A5mSvwBEHG9L6JtR16ZYO657op61URfaQeqJecgcscmZMPauMN3Wasj3FwHDkrhPZgWQxO
UT0I9f/zF1BbN68nsZsTFL6LyY6a3q1Bd5s2sj0iOgOdf+sH+76SCOiJSDOMjmxk26phgKRWZ1oQ
kYoGogBvEcrd0JXdjN3IT94k9Z8j6Jq5OGYs5g3zL14hOlKw/7NBxZ26BvRfNWOmJ3dy40O4DbeN
/fkQEPxxWzI+Ibu0lR9U8rF7hia4dX+h1woOMA8hMaAXfvb1tYvHnSKM6YgK+/vx81dACpMzM7fd
JKaLyr6He5cMpNmE7pmlsL3MHXVIXhqmC31TC6AGxIYmr5vdRj1p3deQv6cq4+XFskLtFR1csUNf
w4ugFgeNuqp7bDJ9M8fIufEd5/ynyTSQ0gaNHg5iateU4f+dzM5srePxIXcaF8QE5IlgNj900m0r
5/n8m9VXvOamePgBlmTg+r4RK49HXpkgAAhggbpLgidRZfUH/Bx09GJdWKCDe0Ea0TEnw0JGhsnU
j6qLlhvy8ALnTEn8ahyN42i25DszR/htRHJLtMdtaL6grvLnjXC71lVMwUR63eQkMrAS+D9Z33vf
Ry0zl7ZKkEf4PqDtkF9E1i91Yqdwi6P/6G8z07VPXmwnTu1mDqTLSG4OhHNyE0HHfRdYu4nxevzf
WtD0H5k+GMA9zLMHwKFsAnP9CcHS43ya4v/ibJeWqANS1WqhqQwUgjMMuVkmHUPWtyE4iYHK+QhQ
pHxGlIg2Djc174/yJxi8N9+LR168JxOcJpmh/tj+fAGBPamAswy3oCTG37DoI3n87pzS7km7+XN4
g3QWeUaq14TsndXsmTCh1esKFRzAm1G5R3MO9T2y3EiSH84T5qJ+KZJNcdatoT7J0nMmCFbk5Oit
TyZT296fh7XnIGjP/rFLRUO5qnR6m8Ku6EJZ/r354xvEzJwN45Rm2lmOuYv57qNBGgJIMiO+ax1+
Z6EhwfQG8psxnLXTEiwO4MJDIRLvLmo4vS9FIhjQeJhRvh8eXip3C33J2Jpfixz3wMY/MV5bq9vl
0iI1sDlAzUAYYLEqH3OlBVrPHFKkE7eK1R/Co6Gc0PDGGOVK1QpcFUhSo+q5dLVSNy7Hyypkq4GF
PPYWUn+fUeIGkDsjXWKyeANWF+7SFvXSiZAX1sVkwrOtI8f3QQdZuDYfLVthNZj/1FDoLbkwX4Hz
AiEhopVrF9HDyTeqQQDImtfNzq20A3gFH4VdtnXJE/qbiNM45t/8qAckdc976eVVPr0aVtHgKGSt
6rLdbr8FeUhoBICVhL7b42aec0HGqI/xe3DWTGFnti7Ia8hfbH6G0/5wet0zRp39gwaK3KBelnM/
O78+nc/OHVx958B1n54Msyfp/vHlj/1mf1XmW+2OXmpuUtuwgmf2e/OGEWWJ5pCA5dEFi15phQZJ
DKOepAaHWkDby/l+SjKrNlJINgG2YzeA1u+gshdaxjwWDzwX4LLyJ22f5GrxGqk5v1VQmnNjftZO
fRGl+Gfl4EqzrD00+A/ddoHBOMFW479FbRNvY0g347Ov3Yabo7CcIVSLvILluxpP5MH0eSveWLgb
je25+PWXszZ7ZdsR3WTBXZadRi8dKNFBoLbEvzdo6yov9XAokIFvZnsWfknCy8Q5IUFXL2PPswwt
Dntxfuox2IV9JPu9XvM+5a4Ex925xISWAsPQajh/OSRqPmNVKjAkpFG0nFjve8QjHWq/dv2B7iHF
Rk5FQVvCo76H3DdHfm9eGWfb2s5bWkeXmglkuOnlzOreCNIM5ss6gEbYUZH+yHFCuigyZe6vD+EX
njPlvkLFkTTlTgjsRJ5f7n/Eqk8hP4DuOZStgZ6lDvU2L/1UT1rBywM32c/E+HprHLcNyKNr28HH
abc7ax84dSCped+ysHKBGcveQwEbPNPwKWqdM07S5hrowW6XkCPSLoM9T5jvGgmms/TYEUa4t7bc
BpIuSLssk35Dzz0meipDDUXw9lIIISHyVv/N0eRRkhNBKSQ3Dava56a0fd1s7g91GQm1dRYKbTw0
gG8DHQR13Fcjzh+pFnkvHxwj/6yC73Y4QAm6A8Beiq1eZNVHFse9Z5DaQoqYK/qIRJsXfwvFURNq
S9VZaL+VbYqHNrpiISUnqziQrpcvE3lOLSrYyPrj1NuzGc1W3rI4GlhWKPeU1aIpwwhW5sYMdg/R
OdnwtkSEb9EAgZ2lbnAnbrLhlS9thrus5bWXTAJSdCAvQi8tdVdFagjFix6nrQ4uhkB/NoRDkdlZ
YgNZUo2dVUOpb/yjQVaLM9PGK37dd5oVvBUOB+GHM2mJWmnu2aiUhayfWxHgUfGsfS9QjMR2Be3E
v4OAbQMUQmP79vx43+wKIOLaLLWusxxyuV7ALCR91CmwxByouqPh6MOm7omOtsdScwwLn5CFX8oT
jzyHYsmH/tVIrKpmRCe3ZwQ+Rlw4JMBliJQHtXP6YGgSvGVFhH/biIR7VtFm+ffXG+X691MbBSl0
aUi7GYMFzY2qbeUoNJFaNJV5n9fPMjTq+eZoxFY1bYv52PYsH7vdqNf2qclGEgJsPsv4wNxXvI2P
jfLiJ5afPSX+1/yVqA/aYGq/CzIRAFjvL/RKuHttm9papTb1UqVg7GlqombVNyXhisfxrWo2NYDS
ttywSglLAH0z2+DDAbM/OkwhrXJ9ZHRiOyVKhVy7lLQp4Jp8D9IkrUvRQakNqvyc+CL/3DVRb0HJ
CwT2Qx4qEknrRFUJVOeBLewzRZogsaFH+zlLypJM4TD+SuZh+ir4bP5daAHISu9P1O0RhHm6+Grq
WTBPoEg2VCCEasgS8o26kQDcTsK9MjYQm2TJtKx4BLoWFuDuAva80bsRhLbUC3RLeZHyJldbPX7J
Ouf+gG6vI3TlL+JlAHOCi4DGpXSpPkj51C8YmAxwxtScqmbLhYmlla9Sag1pZhYFKwVyG+wg3QX0
Kog4lB/d5uu114zO6DpQk3tzUsdumKVfYx+yxDJXYgpYgbbdQtIMPRGaUzgf5Czwo1D01Ab4/nTX
1CSSjx0oZZLUd/oe5FxNPVt650TZO8hQu+yc5RVR4m8Wtmql+IJPkUAIgisEwiM0WXTQJB1okzPR
84/lS2VWlmJvo125byxbJ7Ody0RixHIrJWiYhOfgPoZ0L8oO13PMhfrU8QpKddO5IA1yw5kpW8Jp
NE+JpfyH+A1ZaHRkowKJjnUs7LU1PJo0LRpSgAhS3ESAMZa/+S/RzMzI1AXih6R7V/E/n4Y3FjHx
yssN1UjMLBBHIhoH6bmNJhX6Wgg+vLAgqGNNJNr423avnVokb/etvftTbYG79/B0ZLzBVo6wS8s/
t+fF4wR9mVkaiKXkCT2oiUuXH0DpBeimPaeWHzJOHtY4RSoE4cQZdGEcxsn/La3qJFnbYJeZaAf1
H2pbRn+YjwRi6yYhqVj1tNWtdDHHPw+Hi5G2+ixnfgLb5ePYEjAnWcFeQtOdyYe2CQnabo/5NbO3
/5DyuVpcOlpuEcFDjAWGtdJKvmQzfVDGg2LyLwgw0pgRYKzdgsgrgboQqUF0i9HKQHmL5JpujECo
jPuxN3uD/A4UpzQsgKOH8GtuWJCYtQP+wiBNmSPOgjGHfY9rFwj+iYwiERHHHtDjruyGw5f/tkvx
BmG93llWKU9ContsqxFWx+zA52bTuZ36n0YG3ghweuCQv2G45Qaxa5NYAt5GfG05eQsdKasVYqKI
XiURndtmvP4p5H8b30lFR4w3nL8ZWBJCK5ebAvJgQE1xi4JEcPn5hdumYVKUfJRL3mCO2/RXtw0c
zCcrdhLxW6hI5tIKvYhlMaZoQIQV+ZgR+XO0IKb2Wb0XW5TxWQn8lXcr7ns8XJc+d9Bs0k/0qcU1
k6o/Q7KyjdwiJDfHJ/3le/jWvz2RGAJR9+JxfkDHb+hIJZGfctZrb+Xcu/oGKnQbm1lJCgXfkKD/
BkQk0aO0g+r18Ctk6RavvLuuh0vdK1HKx1q3DPdhJupvN3DJG5F2fwvb2DSsYtTKtkALCUBTy9Qu
6dhrb+HqyY/HxdZRsX8zvWT9t+MNB1VUABV/IAsXvtiJalAYUiF5tQNBItPJNk+R21i8YxcfcBPr
flgnrDxmMJh/zC2fc2GuTjRI3+nLGpHaaf4OLoDVuA75h+7w3G16FmfhWriBQ3PBcwM/A461ZZNc
2FN0oSqTvJM8P4vJsOslW9SP8a/oDA4XIj/29RM/H5q8YI1z1RcNZKtx0ABaIVO+2MVIpg3JIHrW
u7ib8VSJzVNIRm94RuLozMLrrIDMlhwVbgGw8oD5SV4i24thtnrSTWFbAliS2SVvJYbpd5GV8ima
GBM7SHUr91PMwaEsQYRZQgpeOgsaArBwsPvJE9J9OO/SQjSbYtMCBFIeEtHSwudBMOXaVD+lEM9L
i+9/p6ijpC7DKdYma6ESAoU1khjgxL/++rAEanpQOtF7tWaR9JttYvYbHocjXngV2k+fxL3VaMgX
g1HnvumV5j1M3IVpaiPHQ6WA7Bl3znQGlS4a+FrLP/eWQZSISG98bdsfyL2ZckQ+PtxTf9zkzM72
VR/FQwBsSou4O54G18MfA3R1GSKud4nEyOIUpi+Q1kRD6JlJ8P5/OPuy5chxJNtfKet39uUGLtem
x2zIICNCCu0Zub3QlJlKgiDBFVzAr7+Hmu5pCSmJc2lVD5WpEja6Aw7H8XPe8vaXXSkr7SQZcMIz
uvq82321L5o0yLXAuNIRoB0O9gra5Zn1Vz2BQE0AHTZwD6LsROkN2Tc3bXMcreRr96h/di+n3fDJ
us6jT264PxngkAHV2l17fniwzuc2CKIv5eEUIJ/7cJfGKx75RpYGzNf/Hovyod1JWqWleYBjo9IU
nEwxsfG57bWMxVumDCl2lPYDO6f/IXU7kMbNpTdbZ0HumR/wcp9GE0LDMsry88e2+1bkTV72pRwM
UpvMRFY6tu4dimP8Bzucf2RnLZLxqXz0gouLQx3+Dld6fSv39qpXZUcd8NrRsdG0zssTgAyMU3Lh
XAyfAmd3G51ObWDGj/Mc0gMJu18fT/gt4wWhDbICDrhYgOZ97SdZIsq5zx3cNLxwGNJgfGDjt4+7
eMtKrOfaVRPQF/J8YX6xj7ZzZmRmh8kVEqBcSHxa/YnxC7oS0b9RU7ZcW8CmsQhxIMukWKMpUs/l
GqYyopxMfk6/oHb4tgMjw3AIAn76CQPFlfjnEDxp0Q+rC6jcGyur6by1nC/HoEShHbFpamSeda5I
paGsKe8Ksi+t2f/iN7Q5i7ySn1KIbjw54C/vd1WfoFzc1qh7NaUzagH9ZhAc+q6yNFAh0kgrIDlC
jMCpc/2HyW0Ac6oBj0pB02gdlB5TjcLdWVKi8NZgBfJUKSl/Fo7Ni9hJuBu1Wv9jRsnJtaR9PQRj
O/ffgMfvj7Mx9dDk8jVyds3O+VTVZXFrVi00Bxph1k1YSpA5hVbpWGnUAdGU4r+p/MYqt0Wu1Kjr
g2ZzBGbC9QE4p8y7yolVHOrChQBg7aS/TII337C3SRUWpSiNYOaDuPBKUzsWdelmQWHU7hDWZtFD
UKEs9DEqW9RhBuASAHS6pO2jDvEaPXDGsU9CVOrmPziWqgsW1c012dM3T4x/f7o/5MPHbEBlJ7j+
z+xTA4XwkDz4EnxrVaAd6WUS+Wmc0pWE3Jsh78s+1d3GczpZ4sn1TE9OSB9u2C69M/YGiCGKqNiT
FUd8480PHoIXZFRQw9v/qBhASWrpszKBdUb0tBviq6v80ACYVAVfyQ0o0B6rOrSbnVOEoVbtdyun
xduzdZDbxJvKwt+hOAexs0Q6E7fP9rAbtLu5uss/2ygUagP9CJtyLTAWdVf9dC3XsHFLy+qhCWW4
f/WsFgynlcnrmWT22f9q1mEeWO3erE7VsO+G27uPd7s3dwDEFiAvx54KNY/XGypqQiHyPZU2Ltxf
fXnVDwANrLxevL3TvejDft0Hr6WZER19tPHVJdhFQBpEd/dPSZyehjCILg4Pvw/u8bO3ev99c3KA
TNoGMNW4Oy0/f7GVa9asSSOd7fNlhm4+XrglcPnjG71oW4nYegc1htbStjxHF2cKAODH7b/t4C86
UCInl0zM8Wt04LFDsqcAFn6tBjzp2XjOc+tgtu6q3gn86jSKlaDtOdr8aG7K0dS4HAbYoOsqurr6
fhMDrRWMDfA+oBs8nZrj9fWFGeweXBaku7Vj8a3oaYG5/uubKV43paxmKdXtpezgSv7+jvtIYEco
EDreF5f7+veXb/zT9cUZCJK7A3IIm5z+392rqFTNqHVrZJj68NU43SwXgGR374by5kEA/bhnK1b0
5iaDCxviflxPAbJXlnqaq84wMmypOdCOVzKERrGI5KcLEO38StYIHd9a25edKWsLVQ6WzpIgjWBH
+YUbFvcH49uK2S5ngGo7+HbYURZ2atAdvva5cshTSKUXNlIVcX2px+Hh7tehX7uzvZVDwJUe+Qpo
x4HnXY1A4RcecbFDZm2Y/I5/NEEJYv7gh395c/w2RPTea3fXoZUH5+Gc7x4+nuNbEeKibQ9NImiE
YgSvp1i4PbeawbTPzPnRyEdZfeLao1zTyn4DEIs7xItulDlqFmROnM7C7vV12TVpONwyIKaa4Men
NKDwBzsITtodiLlPoQD7Ltgrs1gG2s7fgbyrx4vDx9N+03qADQE61VgkdBTrqanZ6KZ07bP+Xbsp
xr3TH6GUjQoKZ+Vt/+2OFoFhH9dGfN7X6+uajeFXHiVnsfOc2PqhJ4eyjIb8UPu/P56S9aYd4d0L
nOyLkKOKKoRqrlZzjq6qqIvcQHuY49kKi+P3qxiKIQ8o2n1Kl+QU5B/uit9RGeSfwKXJb1GVnO3A
7Xf+eDxvvWbgvRlESIvQGJA4y3hfnFgJ13wjpTCt3dUYXkEfPcCzfth+KS75iVxQJ+zDNY813zrJ
XvapHM8eSagmIK+LLchC9gP8Wwuj7vQQw8yC/c/gFIkmjA4LB+vd7vPKhN/6ACg6AnwFaCfAZ5Xt
ohP2wnSA/VZ7qAs/toqvHr23wBM0lRGIz9hUh16zR/ilwbrXkvBvnrEve1fOWDsb5sr25DL1q117
639xoQkPQiwW/gb93WFlrn+ChLFdIB244ISRH1czdLOXTIaWOfaZoxxGHJt92oYldXc5G1AX7u0m
thP058edvnmWv+xUiYH6TJZdjfAWMfvnr8kVoFzB1U0XHJ/G29vbL9XpZIXX4eEQfl7bLt4wK3AG
AB+A+B1Ea47ixXnDEuZ0nJzN3yApGZHm3YGsZtL2H0/wjRjvVTeKx1R2WuRiqrFZkLnez8zDmmoZ
C2WCF4iPu3or2wJoNyJZ8AiCXVe9sqdOXpN5aMgZuchgoUy939/uwzagwQPwrCuusbjdq4MUhxt6
g18sLOvIUL7eCvJZh74eScczSOPTHe0xsX6kfbQypz8226UbqHRAg245TtV6tBGZeNKm3nCebvJr
Y2cd+BXS4k/g69pnIbn6IiJ71+384W5les809H/M70XHiu+RjLASjDbjOXWuk/ZSexBHix8zGgPV
OohH1/zFZUhD54SimyrOafzDfyzsiON67kNQpAsg7Xnf7LKr5iz7Y559AT9FYYbFie7bJOgGVGd0
uw5hc5R+qm6qIhxO/tlgXzwe0h1Pg7a4meo9acIuAx/YoX5wmtsWCqXQDpVawA7lYwMOlM6PUxP3
XPtQo8z3IgMIlJ24sRvNHQ9zvFEGJRB+xItGC3AUUwT59bRU7181hAcoDMJju9C+gM0EeQE7olf2
D9atlrYvrvTRUi7f+MWp4ScZHqM9dzgTFPR/7prQEuBDPhlg88Ng3DuiRR2NvPuPTedty8GblIGH
cGh1qudGTuXgLh/QiOmNi1xVkgZrXHZrfSi711Dhcb+t0celvUf1W31prvn0H5vys/3/exbKATRN
tfSaFG4GtvpdeSMAVficw0SC5jJ5/HjB/sTaKH0pJj/KpiSDsfQVoFiQVAeriMjddRLUgRE28Xhp
hA8+XylXfHMJAYHBHRjBG0jzXxsHl07TCT1Hp6Lr4z6B0JU08imqxmPLgTiaxPS5pPoaY9WfuNBl
snjMWLToF/kVZWF5xbhbDvh0jH3XZ9SrmaiGuS4zY8ETd3pggXJy2ju/MvNUP+k3rbeDrkBg9yvB
5BKV/uEbL4ahrDlwk7LUSzYur/1lrOEZvMWUkyjDe05zw10r/vgjP7+WftSh4oyMVLM9Cay33cSC
BsSHZEDGjq29Ez8rAs0tKAhU4HwLnVsvi/gxdw/VT+NpGHcUV+xI/2UARVh9+XhUq19DCd47mvWV
mxWL6VXFIe/viRHSH2n9yQ95FdjH/uuYnXIsSRl0zi7XLjO5sl38+c62HC9gZ0CoB+UOPK6+NsTS
5F3PazKeO+cyc5Ajvi1vfSsUFbbcbyQpg+lAyqA4NgTiCigZYYF/b2RfJiuWHnb2aELxC0Eud4R4
9N4arxz7SFZxNm9tpcs5uDBYIghXs/8Sr2O2WToYJGTIL9iED+jclfbREft02hfZRU6+d/4tsR5W
PtBbxz0oEBamDMvVcfN5vToWbpWd5ogJ8h0nI7vv5imcIW1sNdkts75Pjg5Kn4vWjI2ERRqEpRz/
e9uvIF/VqwCKHCFQ4KFWz8DlC9dbxXZzLXE70qPI6qu9/woL8VjgfcPFcl/tIdHUh0CqyQNURlF0
mdwDWbVzrkpAScjzPx8vyLI9vHCjP4airIcGSBnQ/LN+1gFrt/IxyPVrgLkTvjJn9Q6gdmQo+6MF
CoYh19BRC4bDzPg1JbdeU0Ow3IxIS2LBQ35p9QJkOd9lX67sFsru9EfnSpCXZvNgV52un0X1qXpM
+MOsX2TDITN2hogdbSW5phwFf/S2GP+LOMHQNU9oEp83x2OO8wlKQdDNgdZce8PztdqO1XVV3D0p
fH2qCMowy6MepV3c6IeyDycQ7jCUdVvlAWriq/Qaz19LNRvgLUCsYDjgSnm+8L+cYtZKFzq/4L4F
Ft3bQ58lZuDThlwE0JfGjzWGmzdnuVAaYauA8g5gnq+XtGc6WFEBxT8zOyJFSMSBHX3r0MhbBJG0
+N35+xYnrpH8/Ng9VDGY52+J41VH2hBsNMDvvu54zhuXJRLlZ1ZPk89OL8f9ZOJFrSpTM7A4ld9l
NvDPmmexo6G78sA1iTK8ovrG5/Z3bvBx37l2dVcAC3czVyZwSzp5rCWrDh+P9C1HxkM4Kpks07Gh
vvx6oBPXaVUkGGjWxYtOODX21c7yVnWhlA30eUGWSAMIEmfBSinh6DAk3YjnDBCCtju8E4XsFiyd
t/zOidivcS/Ac69FJDq5cXYk+3HHj3rc4KkM5KZ3+c4/QrUA8XoWa2sB5uLCqkW+HJdqIZVhJpaF
cbnmk8OLwxCLLosmpHXS9Ls74hpjlSH5717/z8/p/6ZP1e1/t9/953/gzz+rWrYQ0xLKH/9z/4Si
o0eRPRZ/7R7F41/Rr0z8x9LC//zG69//z//qIcn4WGSP5V9B3z499n9Vv/96EGiiE9nPTv3dV02h
838Obunr1R+iUmRC3vVPrbx/6vpCPHeLaSz/5//2h389PbfySdZP//jbz6ovxdJamlXl3/75o+Ov
f/xtuST/n5fN//Nn148cv/Zfbbq0Uj6pv/L02Il//E0j1t9Bs4Fr/ZKJQlJhAbOMT88/cq2/QzYS
6anlnoO78hK8lFUrKH7NNP7uolIESXyQ9gLqtZyaXdU//4yQv0OsEcULrkvAIeBgf/jX8F59xH9/
1L/Knt9WWSm6f/zttYmjIxBpoW81IWo3fQWGIloAxdV/mX35I+k/v1iIf/b0v2lZOX+QX9CF3aNl
5AiAPJoCVDoG25pWztVslsJuJkDPpO/e6pZ2WxjWGtzznQVRZU/q3jXLJE/yCMy88xWOalw+ZeGs
uO57rS/H6IszJAFctysyL4+MIdYrEqZZG21aExUSWDGdTdIz8mieygGYQB05sVz6D9taX3biF+M2
k3YeS7cCIzC0Z8LMZvPO0eyVm8R7i6JsY66k7mg7Ux71PHcOaSkeRz1f4zZ4r/Hl71+MfPa6zG5c
QBWtroFO33zK2nTlGHqvaeWcJOU0eUIXACj4e7/D7rfNc2wllsJnq2vAh/KoSzvzuiNl/9NiGfgT
t31LxTETb3A9lvVF1EvriL3wU07cjU0rjuk2YzOCdhwk4l4/XVasN64ST1t5Q35nuS0lbCfCtftW
Ylmo+bOpcclNybb95Blp+MJGEsdJJpeZ+JCsxOURLPe2xteEm94bthKkZEOXd3bl5lFWNzeJOaQH
Uk9rwlvvNa74pW55Vd0ZYG1vpSx+zi1Pjx0z10p+3mtdcUy7sPOpGjpkkr7O0HZcq596r9nl718u
N8QmZQZOq2js6jJojYaF9mxs2wfVKL20PKdxS1hJOrF9m44mhASmrSNXPHPIUZvYZG0RDW7aBcWU
JeHo9c1xk2OqvPO0LJI5HXE4eH6BDcXLQuBe2402rrjmzPk8pt1cRG6a8Z1NwLolXTwVbRq6+oDr
mH3P5wqt1+zU9YDQrYAZ3jEVVX4C6MaSAWlTRJk5XPGkYEFb1isV9u+1rTimY81U92fArlDQc6xy
zh/BOm9937YgimM2jtd102ixiDlO/r11dMiU+127dsl/b+yKZ85cz5rMdliUdBkIbSv7IA1t2m8b
u+KfRSV7I9WxMGZRVLuEgDFycMTGM0ItbmOQtBIlg2pw29aBjmScOfzaNm7FO0GE3DCaCRZ1vd0F
pLd/WckaOPK9BVcOzVLMTCsosqoeCiD4VH+nBltDd7/XtuKaRkJAqWiBKBxAd8iztd2Bu/z/j3Xv
fwJ8tVBUDK6QbYuB5yMqJy2ClyyW321acBVhNHi05CbBwBma1a3y3HF+u61pxTnLCSw8XommWwiO
H4XlXujt5MbbGlecMy8ktdsOjXM87IG7obU3jlpxy6mzu5bjPItkMYbAWiCX6rI1Vtl3zOQZ7/Xi
2OxY1UrdoTCTRrPDDkC2yPHleduSKLFskWh1mfecRQ4rbND+G74k39wKdEfborfnbNeL0btuJWoq
IKVKZ0jPaV9ou/Y88t66KK4pXa2fEgstV5q8EGltQLxjjSTovbYV16wJZf3gQuCG8fGHpvWnhNTN
tmBZlcardLefJmpBcsSanHumT2ebpObKE907A1fT7UnZZJnlQ6ArNegVqD1w79HHbtuprCvO6ZsC
rHQZp7gNPrXp0Su3Xah0xS87ixbNkKLdZISulw9OYjzrbbJvlRigFAWulEZOo7GMRgYdWm9jYKWS
OZqpbTDZFDTSM29Cwq38hgvtmvjHe59RccsExQ65JwiNMpGXkad1gKgjp75tTZTzstSQp8oMNF5n
33xaR5Tq28JBlThI02vGUsumsL7Jwxuc4SNdYFQbbVtxSp3ppB49tJ6k9QkOdGeKytwUJgOM8/pu
Itox1XoNTjmljziU8yDpwS2wZb3/KMspvMwYe75YSoGcuJeKz13qe5t85w9mmXHIuGmmaNwVJGAE
qP5toQ9RtVp6YuLugOdR+I0IwbQO4gMnX4N0vW3gUK19vd54/rAFHbDe3Gv0gHEUiaa+Nm6ywz8U
rxmbNCY1k0amBNGLPqYsrKds2BQnA5P8euxkGPph8tB6pY/XRT4+NbPmbLQVxTdZ0iaDSbEVthpq
nKArHOVzt6Y38N6iKyemnXrj0FCHRk4DAJJn6CKEODHd5J4wiNfLYrZpn+oSQ/e0OpzrW6f+usl/
PMU3W+7NIk2h0WVlGgSDRiDHhtHzNrbuvR42uBtqltMKu4qc8byWgPBsU5hMPOW4TKuxHPMGLbOG
7WR7KCC0u21FlAMTtfv+2PhomWuQ9qDWj6lHBmtb24pn4glfFtpyruXgCNtRScqwn9aeyN+xQBXg
VTeeVVQVkGNVD97XYUYZFIA2G0eu+CXtCodTrUHj4pTJPR82hT3EU3zSNfEyM8w9YHeVPNVFcTWv
0eK+txyKQ+rggJw8X2DEeM+FUNmmAx48r69NurTHvqNdi+jBm46OIS7BOr3bZB0qyYjfiNKjdIAv
zs4FH68suSZt885auIofFtLSx8nGcdNQxu6p1Z3LvlyT7n2vccUVJ1Sk5e6ET1gV9kPrXdVNsm37
UMGuE5iaRGvjILNR19pHJd1mdKrorVHYWtt2cEPQKP+UxhzMs7UtdCXuskov7mTCd1IhOMxuqpN+
n+SoSrZGYE63mYjihhzo6U6fFqOutDaazSoB69ga39l7H1LxRQvoOlk1JRpPy/rR9WrjRMmsdRvH
rjhk4TvtwHw03zczMMN0Ah8syLe3LYzilnUqIJ1aIX4ledt8mRMU28WW24N+aVP7Kq1squu5xtIa
sUPB7nJjCpgnD9uaVpyzGlxaDB38h3PjQIF/DDOQEG5bdJXpvGqcwW3HxTn53rXljZzqFUTWO9ai
Cg5JZqHk1YRzWqV3yMu52evQiNiUTcIb+msvynnOOsfCLiuFWcvYRR0cCrNZP200Rkdx01bnErc0
dNBq9nyZF/0v1phrUknvLY3ipX0915Y5gtHMNj4RVJQb07a3bqJWaQAObI72siOa1A+plXSh4/M1
krb3hq04qNtUmTZNaLwYqwPNrmYt2xbVO4p3Fp4pkMrEtpV73W3haUbsULkG7npn2EQJYV05A7JT
9m40+GI49bpenhq8JUWbvJMo3unodZpzMTtxxtp014LT/ShBQbOxdeXszEuD4SgSTpwONd/7rZiP
iUjltmVXiztdtxaTITLshMk4hJabyog6bNo4dtVHNW+Wo986ce53/aFNZyOecM3ftqGrPMVQTYB8
ddk4sdfX/NonKcT3JBMbx654aEmSTCZJ6sQ0H/SAWF2x16ixZu7LVeHfWLJ/vQ8QFQBU4qAricac
mLOK/XTnab5lnTUHVdOw2KgzZ9sWrFa2OjmdRK27JHaT1rjE6a0HSZYmu22WrzhtJak5jbLCLHyn
vEMhu3WEssEaEdY7XqtignTEjM00104s+qlHyUszHQrqTrebxq7KC2YegI3ELp147D0nZIPwvnK7
XwNgvzd2xWtbPtMp7wsnLuXCN5hT63ZohNh2tVUrMVzOfWEKWE+Vgx+k1HN+NZpkDVz83tgVr9VK
zWp0FyvDWe+BSNVp5itdEG3j4JduX4S/epfYmtTQvGcaVdxokH/lXroNpAau4detu4b0PCeD0YwN
vWs0sE7Wgzduu9n9ARGykDlkKb5qnvHswurIdEh0Z2PAoUr2oUib+2WK/YzYU/OJQED2N60yd1uY
p8oUZkOaNVOKhZlEz3eJ7laHHlHftuBXRQn5eme51bJbck+KeALUP2id2dl2SqlIIW5BI4WOCYnT
vqf7CXIK0eDp+bZ0pYpntoHXY62NE1aw3Iy7wRLgG+IbDdJSkkUQZbJpTzWMnTTTTugjv+wdsg20
9oeUjJM3TcdcDpshg3lAOOaFsynzbTG2Kvc6zY3Teb0OZ8q6/oaSNN3NkJXcdsKqmCFuWx6ATqMT
Q+f6vtGIfdGXtrPtyqRyRPZ5XtbmODixLqpfeVf7R0usIuHf2SFVyFDKvYLqs0fiviDOLrXyfk81
SLVsOpnU+j6rb7I5dyYnRp0b/d7YhbVnbp1tepIjKmYot1lrFdxyYkN42p4ntnuhSZQcbBu8Ch0q
qebXzO5wNDW9DBPPkkHhTnybqz6XO704OxJHyMIofQISX66HvJRO6M0s2bbNqJyNQ1LXYBGGq9o5
1x4SAE13Ru35fOPSKOeq5/b2NFgwyRZP25eszKZQ56B+3mQ1z1WML5bGLHzBpxze1GSmE+g8R+WD
R+0Vd1rG+Ea8qsKHPGZmFQeFYNxTFGpPXdNd5pCQOOZV4+22TcB8fXJPLuVzUmMrA1OJ/FobensH
/UCZraz+ezNQrq4Z1BjxMo8ZtH5VXrdJUYZIYsH4G7eeVvp4Z19QSdrBOufBaBwCLuTJOfpUS7/i
GB9/blogFVNUDllp4F8SO16fHWojc/edMDamllVUEXdZZmqDDS3z2WP7qbV57A9Osu0kea5mfWmd
KQaOY4/EXpq5uAQm7h64gGLb29czCcuL1guS97hgwnSorTnQDzGzCGBuc5tnqRWkhOpaI+yZxNIB
s25ZourKyht/Y+tKOAyVAep0M27gWpfyQ5WB6mAm9bwt2H6mbn6xMnSpY0GVsBtLgr0SaEXvAGKB
jQ9hKrrIEMmYpQxRny54/WuqUQc8pqX8tM3eFY8VJE8Go0bUJyzTjExt9A+tyNxtEataJTroDTY+
DdE2E4Msdhpz26caRH3bEICgIlK3M6cdiUT7nZSmHXiz6+6TwdY27jUq1GjSQIFdQiMjBhxDfPH0
LjvNRTWs7PfLPfWN/V7FGgFFO2TOYpWdlQ+oDsYLXOj7lX/DrczaJXk3Bz2eKtNtTqBCkAa8UDDT
zd3YwnPwrrPb+roaDbbtqq+ikHBpm70yQYIuLZomMJlNQ7BH29vCWBWJ5EyjM+k1gmTQ9oLbJZva
AMgN+2GTE+jWazMiMBhpT4inOn0cLvGqKOK5FdvggSBxf9265xttPqXEiR0gZIywbCtwjWAPspJt
72gqJMnAo3uRYuuJG27On3svsX+3vrcxh6Mr+ScbEK16MNE64Pt+5Jn114wUclM8AkKU12uTl9Y4
DJAxisdhmh6G0jZu7C4tVhzs7VDBVpmHuFmZuauBDa0zDXE7gNYydHlRbTpuQdHweuxgr9egptZB
L02MVXJMPKN6EPACbZPNQ8fkdfsgwR1r3eR+TNreD8AxUMSaRDC1xeYhe/O6ddbYvWfXlR93HbOu
ecH1k9/l7tdtrSsHrp2DIIlSD8JyHar1tN71z2lbj5sSrqiOfj32Tke9pdFbfuzaDTvWkvIgradh
005m+4q/lkk1957m+HEy50BWEYv/pKlVPW1bGeXAlSho8IfexLo7mvwMtJngAQMy9H5b84q3Oi7N
/cyVfqzlZiMgT12A4tBPfLkpO2erQCUQ0nYT9aoklnjvuapy4Qe63lrbTN7zXn9YYvWjMMsSEjLE
mPaNPia7irA1RrJ3tgMVrFRlxK/AcQ2+vFxoQc917VCLwt+28ionX9ZZWYFS6GTJdReXo6DWBZAv
Ypu7eoq78gL1cGneJjGtEXg7um1di7K3twEabBW0lNHE5x4dkripdD3SLI098pKLH5uMUhV6bK1O
pr1ZanE2AqvoDMyMyYDHzW2tK/7qTn6VIBsCvWIfcs+Q/S129Ui7X9taV/x1rnNQzQmuxQmXU9R7
RrIfhWZs/KyKu/JSa1nnQ70u7SDUCMWa/Na1cuvnprGrSCY5Vfm0vODFhVWYV9TQmk+4/69JGL3j
TiqaadYpF2DQ0OKhGaav5pTmF4mrz5uyUFCbe70V2C6rzbyvk7icZzMea3adJbzalIQCNcHrxhM+
Gk1XjUnsEq2ODDklwTTTNYW39xZG8dVkcMpaywcttgdSg8hOZ/vRbLchm8Bt8HrsoMXoUzITLRZl
kc7HpqibBytx6o17sMptnnKBZ9jU0mLDzS2gScYR2txmn+nbHMpV3JW5kHZobIyf68LZIT+dfLHs
LNvmUK7irjnpy6mj2Gp62TaXVEp2tNNp7cb23pdV3BXntOlKUL/GVPbF0UQx3ufcGfnadXMxvz8v
hNB9ef1p6xrXQFmNWuzRnqRQIpr0PUro+jhvKFjGnMpx53DT1uAoJy3wcV7B7UmLZQc2lSq1TFQv
QW55W+uK82aVoxdZOmNLtibrQrdTO2iRANgW/qmQpwxALV/jabrvRjLaF7pFnHOFrEu7LbBXUU/U
r6SYPL3Zi95IYrwHjQdWdxt3BxXyJDTTrrhbdfsqT4tdL4ccOuVVNv/etvRKbGz3hGYGKuf3rj9B
lImSbsdpzrYFaCrwiVGpOZnJtb3dI7oERdG4bxjYQLeNXXHehPpQ/rRIsicSHIhIImjOkz206aZs
FLhqXruXjooG2uUiPeSmppe7usSbu5O3UPrdNHwVATV0TVUlHjg43NrWg8Ec+pOo83SbVaoIqNny
wdyum+2h64Wt7eoircFUQvm2umvovr5enbwvLZ73XnMYc9KGtYevWoIMZZvhqBiohniOnuQpOdQM
lCIAJ4A/yhLjpty0rcrVV3k/wi4n7ZA19Rc5kvKpcMfu27bPqhy4rTewkWe8Pg6WXXwnBqt/1aJc
Q4Y6zzQ2b+z6KidZ3oMf3jb7+kilsNJLglRUYuxdAfnh8iRN2ms+qoc6pl9CPNq1r/Jx1Lw9yAhl
8gQ5KX15/StZmy361VUNWUCqzZq40mwQiYLIN5eWG7uORtmPphwlDyBFCU2vQJPcMS9o1ec1D605
8fWYZYOV/9Amq0bR2Ww7o/HNXX5lQgCZNfO9M8m2uCgTP+NXLnVZeUFSr06/9WXf9GB+r7qpfdCb
pi+gvyKFsFmASSTpD80cjTQBGaFZsV/aqIlxDie/n9JzAo3vZghsyCPB6CrZJjeVYbPpxMU0O23Y
GYMndobN8+S+HsCAcQXec2/WdgyAVHbvNn1uQPFoSvXJ3clakvZz0bYF3aOgoayPvtd7JEjFwIdq
N+hFwTF/2s/NcW5tHxUJukYbyMUUVnntVYbfZOHY2o44Vf5gNjwcx8nzfnG7Npprl5JG/8pFMZj6
bjB4httXBZ4cF9zZJk1TTBZygmBVHtBm0+y6Blz1P+ZCJ6AoHb2GZeBItsDeB11uMpkQEfRNhIot
UjvJUEdpMibVNZOlIHdtSjq04BFNM0lQ4IGZyCgFTS25YV2Zs2vfnIfi4ONuUmNCiV1J8KMZuHfO
npcVd2zi9cK1bE/VvKdEku6q662iKYJMA4jhYfaJKYpQgNw6hUD2NKf1gUI1QvvGLSG7MsgAWXRp
MEy8nCrkQCYC1kPh1WPX7wCWtNoxRL2ftKxLyYoBaTXdkGIOkql0CduDsqpIu7CZOw1KT3PpJU4W
QsPPrh8HqxvHc5+ZHj03CWmGFrQDINOBJJpjTmBi0KzUokenr/4fdV+2ZKmuJfkr9QOUgRAIvQJ7
jHnIyMh8wTJyECCQEAgJ8fXlcayvddWxvlVW962fMzIGtlhay92Xe5Z/7xYy9H9szKK9P0KlvhNV
OqRDozTlreu3c7/hr0pOYWyWAe7TsF5I4jJRDD/3oDg0eHgnvF6LP/Ei2rSHo6xpsPhoilVF79Fu
1wwxAe2e7j8ROhuiXzRmw1hjRQPe/W0/8fGQTt7AQlUF+fmCMWNbc8CyuuZbDQt+x7cb2uk0mY89
zMKtOkS8tWlcZWvaNqpmRTf630iStOtzMYrQLbXVtskruYpv+TZrdugXW5gynmMc89mwzv5MFjyj
X6ZfyCTw8MYkXOHFO7JbbMgv5LkwIFOTEnPj8DTmeXf1iYwfOeED/aW907KCf9j+k+xLD2/gwOAp
hDSfVyoTL36JPE/pSTDesr0U6daa5m4btJXIw5GBelhN0oZL8Q57RKrlHd1bTrorrHK2bqg8gt3a
rwuqA9WHud9Y19akyb2+Dr0IztTQWYre1HQIuf+aR/Gy/47SRsxfFscm3pe2BUIdl2tK7f7UJg2u
43rAzZCoavBM9nuJ6hFtptQxOMzp6CASmMmZxQ72WSfsUeZLU46wNDJ/sHk2BV8K2L3YCfp0uL4U
paWhIK5ka9+bb3CLgzTiuKGZGxDrSZx0sFBWfBW83CNqYjz2AP8sWLamgT/PRPn8WxoiCytI7saZ
4nfzztM/g51T/dS1S2HeNz3qBHbIG53W+ybuyfbDC9cP8IEL8dSdhiZzM+ytzAQbqjJe27FLjl7k
DBoEGeZUklvpEGyWlANVJnX1XDQpRAoDiZbkfVt9iA+Mypz+WSMMYcNl0YLr4cgkWIRjEpNlvjeu
X5UuZbe5/QgLfMpeWtg+xB/4WFfflMVWZN1Y4mrw/BGegIRByqUheMH/YWrzH32qZ4HT3G9xMpeR
UBtZT9JMNjKwK0Ks20PeppGpCdIB4kvcUYv7guWuEGVkfPMryMG1T5INfn3QjcnICc9G0J9DQUdE
QvdFVogvuOjXXpZD8RkTWrbLqPylMHQ3G8TyhY8RQ4irFC++pU4RX7F1WMUXRJ1qe45nsvj3ZfBU
RZXJulb6w2A3Y301+S12T6tBnblb+nb4dP2Ju6RCRG8sazHsvIBPuNbJE2upXUs1hI4gLp76bfga
NWuORDL09j0ojBkLwf10E9i0s4NPlmm7AY0YZXFJiEKINrTgCYIaG2BjQ1GOsQ7jRzZstMtgX996
gJOtmenUl2sLuyEJ6wfRPiDeeEbJbpqN/oCz2aDGene9TeC/PLJ5yktF8D2+LgXjCwxkZa/VqY37
VhYnlbi5iA+JQN7FDdEqXsKDL5xEIjRfAhH7Xbrv+KxKk9hhhjrBhriJa02isR9rlePDVUh6/Ryu
S7un0fQ02WJB3hTWPgMxh90D5FOlnTOhiofBePGtiXSGlmCbLdl+J/jb96ZEyErvflHvORRv25Io
+N1Gm7JnRCz7tBJR3Hh4bgfri+d4TaCLFXzpkK0OWggj/Z+u2V0wxwm0FP+CChiTrnS049ExJvm6
5qc5h3dwXyrVkvARzD7NNw2RIb72hu3+VQ374u5oHLSNK2tkl6XoLXYUAVlOeB/39svmFxyQiiwI
eJ8r2LzaTldhI+P2hqreR99XFhgRZU9GiCBEz9P2d88HNb/OxZpqcaI6bQu4xw+54bdZbAqBkJhV
S7dUXTLp7hzU1sUcCQ6JmlxpIlSnZx8xh5JMqaHqMc09onwavtn8aY9l7AQMUbps7ytirVBLNeOZ
FGWUiBQSErSkq69kKzR2llhC0uGFK42rHI7JbWa/R5t34vfUN3SZoDUe/QojXlD9/TeO9AzTl5Ef
+vRr4nifwmR/1hhgyqZY90iXWwuDquSw7GqSeN8CGsKsdAMN/U2Wuzl/BvOb8pduz8xg8UmQxACE
zU2nAH8VOb5fvgs5XQvaZP3bsK8Il2Skm0goqUq3xJQDn5P8Z5cJXAMl6fKh+yqCaGaBReIIvU+J
JJHGXMYFIZWIhUghWX9bBtPF8HB3cRvhAebW4mg1oWPilHXoY0nVwRO0Rx10WZRgaQQGMys6qBlj
cdmNw9Rc2nZd8ARl2JJb9By0eIPfN5XHaU8+PcrUDv+596BTKY+bIX6WSKQY0wZWvVwvT/hVMhQ5
pGqNy42P9UIe85EWUckh+0tKNqoV5rZc2mSoehj7Nc+6odt8SbYBAfY7xeeDhttp/sWydpuxT7mI
8K3Z2SzXMrRROtoyaWNN76Id78RTHJDBlpaT4bv8dKrPs6FDiR0sx58ftOgz3BpOjQotCe2oPKR8
Eez3ImG9NpVTnHF8/diDvT1nI26pr3toGLtufaGzd5GgnvzcNR7Yk5xt5h5aPabufoNqpr1CZ8Ww
y4fx2RdXq5bZ/kmmXbkDHNNZtpZuTVp9blzar+9ygqfHSwrFY/vsfJQiVkBjCzq8yW6R5gw+tvVJ
iYRept/mGJzpr30sEiSVprPbcl8SkIT+VXJD0NA74afsEkzvO3YeRT9gq7Vro3WEdfO0Zr+TVfYZ
7lcpxjePIoLnA0Sug2F9vEUNPgW8z8bcbPs47D9iKAOfAkat7Jat0YzdabvGj5tesdGSdnPHEZzb
9W6sMCHN2V0kuZTfCKyr+gfE5mTkOPd4D3+IxeCdrGTW8AwrX0iLwoJmQn+7Rkf8KcB+YMPw5KM4
O6sYLkAXkNCFfdUDse1H4HOBPx+lXoYH5tUw4m0bglV3Igr9WhLRevWebmgjy2lCQsyln8Rkbue4
3dKTWzspX7NsakdZOhnIeB4mqg2qwJK+rZB6TQ9r45w8Lb2NIlO6WBXRazsZQX7Lwfr1hJvPbKWC
Oi8pcS0ynMqkJ4iVt66Pb2e6NvxNIcWVomYX2VQn3VpMXxBFCTwST3nHS7DszGJjYc3Rkj1Fi7eA
nlfZKIRwZiaStSucZc+RWDZynZ2g7Nzvfhiw57Dx4T4ddrmLctxRfV43Hras0mpeNW4b0SDgPO+X
9SaOfZs/wyRwdLJqFBusOBRJsdJnwHDZcuw3J1EJPYVN3JHuLItP0zIW7BBPixNLjf1nivx00rbq
Fs0nc1dEzyb5AVkHQhz7FG/oddxV3hwyinCiE2FdYm4bJ+NPp9NVd/KmG6kfIDRBWLy9xMGuRU0w
7w73Dsqu5bK2OzjWvB00QmtW/Ib5mSnR5fcbnPzT2zEGJVJnedRP+GWxW8bKVBR7fNPMudQ/RT4W
y/vKEpM8JAO6aAxw2H/KH8S0yPkwwxHa3eae5NOFNsai5ieriy8dnZPtFuupsLco895S/l3qbtqO
BRzr1avEWwzPiH5PzGlOMdQ85G6hE1qrometA2JE+Hg3SEX2e5fjQauhWqMtJv0lC4JGew2tYKe6
qokC47D0JDmigv81kONvqHw2miTSPRWXDTcirGFGbSCxAW/8/V/7/n+D9gxp8F65ub0MW2xuQK/H
91Lpf227gGZ/Q/bIaFeGPmm/ZLpdSr8k5jUUU/P0L/3uf9+RYtk+G5Ui+cXkXXIl7dB//eyY/wei
6y/T+/8H/vP3JSnhk1mE0MnLoId26g8032EGmdC5uWQQOmEvDk6RorY5iXDswwiRZAzD7t8dl5i1
ei2y+w4HCakpBK0XEjDoxGckGtI5pLiICuw21nQdC3zBMlHRnIjRfCp7ORFWDgMEtHcRZ2q5Ctcl
yCj2CzixeA8w4P/vn98/oTX+7t8MJXawot/8hTOMD0c3c7udlybxf3RsE1nDVt/8T1zwP2Fo/r61
tRmZRm4Jy8XBVC+6Dp1G+HWddkmsa653wDBl1uw0q4EmRMVatVCXhBL6uyTKAIntMYLZeeqXQ5LZ
aD5uQ7PMZz6mJLvNXRPJalJYx0PSipURXwEIzINa7jsy5GjIrJ3WwsKKeVmm+QFqRL/ew38A0Vxo
jQpz/RSv6ahmjcRUfej6aJXZYdh0z2oyt8GjYqLukJPMBdlOTsyJfx31Am4DcZFubLeyGRq4fWGa
xfweTibNEgAxZhdLW8VNMLomHpZGh1FE2+KutNi4ux+LXMBsTPrFq67+6yP9Xznm33U/IVnTf/57
m/wH93u28Mf/t7sf0/Jvx1X9gkO+Vv8f2ON/rij8c3t8BP90rvv9n83xP//DP8zx2b8jiZN/Bt9B
3BaTz+2e/2OOn/NP3/ycsSLLP+NrPmXD/zDHxz/l2I3kcBiiGcz1P8XW/zDHJ+TfCxjGfEZvpsib
+fx//wtzfJL+tUjzf+sOIrqzJIvTFHRjhm1MgAH/FfiHYdJMPNJ1Dm6dN3FoMCGPWNYk8+rucGUS
/xr9NZ1h3Md1g1yKfK9ngLThI4NZ/YcQU8O+28T2iJDnUWSrNM/DZ8ApFelaTWGXWWl1pJ6t5m13
RJsnsQljeywTg3WHT2Cp96CSBzMUliO+Z/J7mc1pZm5jdNfFVI0pazEWJlN253tvFDrZOdMpsk2z
faPVbo1ZDtaZIN8G7PbKCzV6Ho90Zv6PHyf7vRczYccChHnZBZYf4FnU10Cx7zd4JbzO66jwQgGL
63r9EMFg9SDH1eNLOySErPon/JOyenGzrrG6/QEvvPRmR20RsWiqlmFxuUUaCJA6pMFMHWyfP2ED
ZCpGN3FSTDdSZkvFhLTHJMdQExy/yZZseEilEnndshSZ6PRpCXtXy3lCNF/w4uAgBr7fZQoICZqi
WrP2CaKFHBmb8322bu3FtmF+Wd2UHwonigsma1IlIbPHNLO/gRliq8awBwwh88W46Arm4E8Shac0
k3uVaREd5637MqxuPWHw3I8MCSZPyUA+eN/TagaWWNNmMl+mES7+kozqgN76IxLFd+DBaYlzqU95
vP9M8zZ6iNN1OhBgq0gJ27dagjApie7ci+Tre8BL8DxN+FPnIlrBVIjmi8T23He42fIzlkinQ7Tk
W2XReFeJGNHTFaib22uXbG38y+9GvhEXd31pPFvzF6O6cIHbQpNeF+ds+qtxQ8FwIHUUVUs6Zp7c
911K+XHqMmtP4BDj24kg+fjAB2HaKzIh2Uu0WZVgGg6RG3rQCwb+dXXqkiKsdwXSVfNHFiwvYGUH
/CMr/kyxsCHcCsRNcfLYUhF5AQDLxkl3XeZsUjW6XGdOyC+EcQMV+/osYtAZN4UGxIbLZk5eMCqR
H2xnRQXPyu289q15SgrK4fSFO6YjsKqHQ8WOwd82SHDsbP6OY5tWe7QWpU7zDAh8PNpzC2uVu7np
pz+Aym2phNLAwxGjcfVKhPsVzeyyHPTUDNHytnQNVilYL5tKYp5Aeorv7pMtfRRMp7XJkb+IFTXX
lXzMW1rLpscpLtDsupsR9aK4kmQIExAMwLL7eQFWVkFPEd34ZIjP8HXaSqAGaUWjKBx4S6ay7Rqz
3C4YacBUThjJkCa5NUiJ0lgB/eAAnM9D5qa18m1jbUmFaM5rE4kymOVLO+vse+Rh+FWMrsVatI/8
MaxT+0h1Hk4sAlLAo4QfdaHiIzWzLWHqg7DbpshLMtKhxDIvDN0BgDVWmUvis6iee7OXssXOB1ed
fOr6fb9+7p5SCfQ47YuHpSPdzdxM6jJBpIqdK8yeRTx77NHQ+V2PIbrR1qe117a4K3bf/xBYtSnl
hmMvwo6HkQJSptnnl+ytKr2HzWwhfXFalqQVpZxZd1PMCFaK9VycCkC9F/TucdWv2V4u3cRvJWDL
e61oWmvex2dYkPY3vvXRTUFTxHVnsLEDg7GUywKH9rD3l6XdzEuM96T860dKG8wLDU1Rxvyv34q/
iRkVq/SOd3mNjwM/t7Pz+1+fIBJw4rPe9rQuyOd3iHKYnW4zwqXG9ofUQB83T6PrrFt/Ea3aXouA
R4La2zxYqIOAtS5D1c5Td1HO2uNCc/x9xvsjYBZ+yla5l4D70wuG9hHcXCAPhjl/KAacng7GsxU2
t74VTeh//PXzNc/br57lw0ku+IrYCH7/1zPUQm+v8TbaSzHTdrsTQ9Z+jfHq/RJLVtyptE1/bb2N
n5aB9T8WNqh6mff+h1zT+R0y0v1jG91Yjwzqw7JwAaUPKv9vMom2C+gk/sqwgvEy7yp666YWOBe0
s2WfwK3NDKq49clnPDgp/J/Oo0mWwGxveLLzKpkVn4qvaZbxiF2mBji6/HzGOSGffaUe3BW+t1Pf
AoWIE4GkQJKQFtjctNorjROk5E0sk5cIE9Dr0mXpdWMBPkw+f2h0/ALM8znk6rypdK914Q9t5k9k
WC6KrUeyhvOaph9TUegq7gWtC7Goa8xA7rVT8eBTg4NeJI+F2L+6juvPPSpQqzmAs31MlhO4YcwD
bsVhAix87GY7l1ws8gjpyHRodJECSQWaVESdOIiOxyWUofRmSSFZiVuEkeWuS6tcMWBoIhPnOccR
X3w+JlVYkEBrElJt6+zKxoc3WF13eP76VZLm+zo3PzN4+tWJil6S2Zt73CUc+bxBnZOEjId+9Tjd
DKV4Be90cHsBjtPK/Mums60m7b68hxZsD3Msupk7F50WDdWewtR9ypf2Av42oHDT4s8WL8c9sHMM
cniEYzWurG5/Xmyz3gBZOi1NWjufp/WEUM8HIiN2N2VbWxfeimphXXETBhVXUlq4QeUcUE/7pVFg
eCPfhNKb5Yqh/6ux+2kCa1nmg8tPtoC1iEnkT2RkBrAln5yWJjPoS7hcRnSJa77As33uEkxdSTjv
a2QOa8bGQ8w3UIU5ryLqi6Og+kKDI3Xo8+FWDIB/S0jMauw4Fgc1tCiDGYuuLt430IbI8NVRf8IC
S35Yk+kCShe1WrcV7GvUjz6AWlpSmz4hhSY9Ce+aCkgtfxzBcD4nS44tOzbENcKSixc9M3LCZll6
lmMD1jcauq0W49LVS5ww+L4wquCWn/CnRqQXdINFX3fcE9iRgCzA4Wu7+30Zhwc+JOMRtRoSniQA
GQXFNX+dA80NVGDdeik6xms0pMhJFBrXSB6IvTLe/AJgHu4bQDp3GHCHSkua1MU0jU9dbHS1GyMu
CS7pQzNitRRXXm7rhq7paWYS55W6FoycMsc57ufXcZLwKPeR1vUKc43viqvoBCeyud6yeal2xFFc
nBvza0h7d+w2g/DOsZCXTC3JTZr37OxRr35tqwa7yProAR7lDsdUyNuEz/sRdTG5uJwGwOeb36oJ
S9mgeiiKDBYC0wDyDJwLrkNG9rK3U6hFF3nA53nLb7udiZpNbEWvqKc73em57qUEBgf+qVRbPL8o
30nIBdAx5gVWwCbJwndHIlv2A0EMqpiZeMZ04GuWuf0AVg8MR6YzmECv/cmYdsjLFsK4wxpA8WFz
MCtjdOp1s/vwCG0Af5qa5bOF3rCIIKN7DzXsT3xj+cg9Yn+sQf13sd2/uC2ccqSClzmcSS+gkK6p
D7TOZQi/BRnzX8XE4lOUMzBPQtadTOm564EUZk2DcD1ECeBCBDMCsVhj0R/jTir65g8fR8jYB8ZK
3MnvCH5d7pK5009UKl55pd+QRSIPUxtvVzXL9pWjZawZybpLDsaqSi0aUBtWxNQFfKOCqT+40Z93
MoMWwVVW8ri4d3x9bmLalp7AxhrXMoE/0ozbpOHt+ASqGMGtmJNPsdnYV6x2v/Zo7a+QXvxifP0Z
Dzl6ryxKayUnCn46wWUmyJ5blEs1Hx3pP3Lf83oV/Q827Lj9doTCJqt5mPGOlbKgtAzZipt2wjIc
Wo2lEkVOylzGA6b1eD8Ah70blSK3n4qak9oAmW7x0L7FlCagvPhQ3IgU9VjDVw+tMqn4pxpjbbU/
bgp1dMZsV4pITUeQbD8KEK5nNFzqBxYJURT5cA0T7LqjVvNzQ7vpCeoMX63JYG4gCVT4mAiiKgbu
rmu87eBjwktQRX6mxsRllzJSusUPdTPQe5XlP4ph+dIrSo4xkzsY9zWrEplHx8U0uSjjQeKl36fn
iKGnhNfM54f6O0XGdtmZfH2EVex2sNL8BryERtfMI8yzwX8tqVMvpGXrk4sUUm1BL5HrHpGpykzR
47CtDbK5p2hCsAsW7z26pTJMEPDIbqYnziAbAr3/Eys1skJAp6oo7NvLZSbNxeGqOw9p9Cp1ekkj
ADAN9fHZpl3+4KSBQirZ4Tc1iiuyukU9aMVRRVpeYpkxP07RjFz0ddlPHo+xxLWdqgOGdHERGcVx
Rgde226Pnxtw5V89gj9K12xPQa0/kn0avig/l9TS6XmJ0v5VUEJOjs7pN8xVyxHy0l8m5vkVWBNq
ITMPIEQe9ljfI/755At0WkrAYxiUiLrIfAyXRMMbEwf3Q27dbYzn+rVJcthhg7PperDLyF7jVwkc
sJybJalsJkKdDUgicmSQp8wSgixcsBG3nlr17GlhYQvUmyo0kDNIIuOj47s9y2FvDlQJfuMagfYs
+s5Uu94x7mAAP0bud9MX8xvwtLEuxo4faeQzLFRrgctyat5SYJX3A/z4T3ueNXc+iXCFNUVcQ0c1
AIZDz9PgYebwq370LFU1DAWzh063cqpyuOZWEG34u8zCmFwlaXaXpQSp4uNq73sU5wqsG8L2wmiA
uIXxNE8bULcEU3wFq5BfivK9Rviwe9rg7wsLG8yhaFbyMmCJEYO3WT9oSze0byTUQ5LDy5CPraq2
yH60DgwyMrk77G9Dz5B32XoLzu6HB1/2Lds9WCdwb9cuMxTnH4uEgD7egx9EZfpNlqCL468qYvPJ
m4a9DguLn4Sz9LbnE8CFzUdozPleQd8tbjolnxwMtaFLy9OjIsPXomvzc0GnrIaREsMmsHEX74ql
LFrjUTbyzhxzbCk84q/rDlhduKf7pznlmvrsZe/ptzmne7nBiWwt14nyR6XUfug4WT40SM9K9QUe
+pg0ssxidCLrqsCjgMAukZw0nAF1xjcq7z9dTDFDodvgTzQd3MtSEIGZve9JPek0PLdaJAfMwvKs
VQYBiejXW4yo9qCZYBfXJku9zl6+aj7q51QFXAMUdfbOgFU6j9DR3KQ6k/crgtp+hU2ijo8G8h45
iJcRGezlgB3iw6Zp9G7BAZ01X9Ny+IxFGiNpvsWGTtdujdqpFLLfjolBcbHw030D8fwEKvaOYvgX
bfx9AAX0pQCcVUnChuPk0bsq3pjTvmVfOjNkBwnZw7shg7mVYirKNPHdVzOx4Xbt0QQkyf5jJhDl
9UMTThB07LcUotIYcoAb4dv9tvHEA6Jft3MqN4tuYmVlW+CVg3XVcqYqEYcsomM5NeKn3tLl0PTN
hzMQlQzzeDdj/Fr2RT/MbFNPLA/5nwZ6fFBQApJhdHxP0dx0J9ate1dCWTB9VyobbvHouppBZHNi
gfA6jtvliaEZf1wxbJ2xlAeFKECHCpKfISkzs+Z1lONl+XxGkHVwTkC4NrtieCF4UsdtntV7a+D+
EWDf/Yydqe0M/wuGBafEVjxD2C1XLKr4bKJ3PjW0irO9rbX5TFz2w1aJFikFeP7mOqEdOoJdQK/c
E28x92QEhzDdQMFKAy/lMRB30mkP21nbmHvZr839xuVSoaGFdgUE5ncd8EuBHuwX4BwmP5PJjM87
2mo4DifRl9xiPGnnzdYrtthP6hMliMUaH6Met22Q8YWb2J7xe7UXvgFMAtYw3FE3zCdBbfdn2Lvh
h4J07gjGcDgzPS4nZ8bwbZlQfGLBZ2TjKaiYcmJSSFH34keRaXnoJ7We98wW53xR+hgA27wP8RoO
PQSgbdmtNvnF11i92WJaoCjtVv4MR5v4wex9/FNxCxLTFXNlLaO/V8BJtZBB1LovtnINvTpypBBX
pMGh5O02vQGCaj5W1ev7pre2UpZpUIoQJAp4rf/sIAxIBZX3HlZj59UuaGwyvunvYdvoM9kQYUC3
fvtWQMGJEkKLD9fBCGeKYneWuLjHCmaC+fMCX8QXtzQowtpMoB0+B20Voqvekh3K1RZ6zAmXkG4x
NZdiVHFaUp0Ud1IW3Q0Em90H0sWH+fPaETmYy7F/tPPO6gEig6nMlw7WwsvM7tMc+o0bv/NuOrV5
ukDakR8iYmVNJ7akUFB0uHT6xN1A5mzAphYJZjVh+IPaevYMtE3eJRDR/xgIJHUQIo1dOft9rlxb
uK8jwrxqZJjynzMwt1cq8uaG52sEj8qIHAkX/qo7yG7XVIHHh3vU73XSUMbF3eNihHskI9uuuhmB
n4GoRTSQQW2U+x1PuDg54I23PZPNU4SPDU1p4I9kGxMAnHlRYQFoupuauLmito73rUzSw5iZ7QGv
hy1ZEPYXRyM0afGREv4BVdkLBbh6Gyn11SbNS5fu6Idc7Gqoa7ea4ZgULfk1jutakZR/z9f+MAyQ
08zpKG4ALg6vNqEEXRCpY8m+5H7qqqIAaBgHcUwSm5aexmmd4G04pIHUGRrZMppaUbUDISUyA4+g
EcMJmluU+MmjwQzT1WlhXxDEgGOzyDvXCoJyN+xH1yvEPCWEXE1KEAltw5tQ67s2HMrYbD0syh01
plEIPWJ3lyRAEJtmPOMF35EYHjV3k7WkRsqIumGxYuctGaBUJh7tGhZZawEBakV621/yPLfnsC3h
FGZYhMRcXvXc2DuMSb3A3U4/HOv7GhvYG9418pRq488GYjLq0q4iXSpO07zT33CInV9yuUSHXUKY
7eExhU5h6KsU2qWzbxHWEsF7DsJhRNRjtoJvL1vlnVcc2CtE3b40GRSkRd+/r/B6rKEejB97yDTu
OhN9ihr3lR5wpfCHnAHi5Z17HbsBifP/wd6Z7DaSZF36VRr/3gvmo7kt/g3pJEVqCEmhGDeOjIgs
n+fZ36ifo1+sP48q9C+6CBFR604gEwkoM0xmbnbt2rnnnNtIn8LhkG2wnoRRZpvpvnL88KlvQQ/E
IDUPPu/9HJDRNynwbdfRV0g1TnGfgyXtsYXmHWXyyK4L1t4V9rZ2dO2EBQgzYzu8jPn0rHJS5ahP
rA15J1lfRXV+eVkZKux3lS1oXGuPJ78zRq+RefkwxMURrv2Xsgnu+1L7VfYUgbXIgBI0yehBBA18
JSiYSwu1bSB8eQMl3PFE4JL92e4P12lqXiv5VyCeatsLh90FZfs4wZLYlv6St2fGvhjBf+cu22k4
UD/1pckGGKBF5TCgG54TWxocVttU67VNoszC3YyD+yHkcG8to4x2fZxkRxdic9s2WDQUXyG/2psJ
I51iqtxtYkVfmjgqdjwf/I1DeWgPfbTZ24lTUd2YaVYX1fdWXLyMdsz9VoPJ5qZzl6uk3pg1FQMs
CIZdZcpxN2djROfWcu+kFuheWDabwodJadSJ+SK15lungOkME3A+0OTIjQkVBFnJNp5cup6HbnNr
ucOnZlIR4FYh9lkpvsauGRBakv7G6dRL4ZByVa053hshVCosAuuDMkvzVNrds3RKqiNj2j8g1wxM
UABq7KoYo72dT3t0AN/7UH20fSARONQHIn3nJa3hE3tL99iNiXghfYwPkfqJJZ4JfpcDQAv1Qh75
JYjGDzw0CgjdRfgxovQ6Uc95SHQp9h0mo/eWpv+SPuwbVXoimjc65iYHVc35zYAp3cl0xwM3ZkpM
Y0tIPRoO0/IMgDC5T63yV99mx7AwPvmVb3lFIp5nuOGnOMjiuzrjZav02DNU/peDgnxTZ7x79Kin
tAWZ8ZhgT76ZfK4PLXfzuzmOT7ySgtMgRXkwNP1nqpcvQRL91UdwK4JS028SmljdZCqlkkTCehu0
gX0wSdXgvyd1yLt6uGmQZ+wmZ1YfJtP4ZWZ9+hFtyXgstGra4ldSPpkuqhI8KAovwBlyy+O9fgpw
bTzkefcNpVAW3Q3B4EXhCyF9OKbZUG7MtJsOBsJCRAZF8L0cS93ripwtLpp4S951bIc4ZjYa9jl2
fzDz7JgO87es0++aoNvP5jhuqrE7pQm86I4NGNk+pO00/jYV1hPrfRxNa2cj+TDZdxtzqsQO1PXQ
JNHHsfG9Mab0V3W5/xiF/Ed9l93WVTN5WlM+U2l7Nsd63xnhsbRdj5ZIkEcrf6fTBHYzQ96+tfzW
y7vwsVP6Zy3gqJfjMUngd85V9ytJx8TzNf1Hk4mjzWno2RqHoYvvS+EeNcP9qDtmuu2t7DQ2wcmm
Bbm0zM2sEuNxjAt9Q32to1vP4HqOEKe0oF+XSivnc1jnX/FoIP3Ny2/VqD3aSbi19OajVYXTtpn1
40AlMuS1uKPOW34Vc/wQ+uNGy1qPK8ob0/KTCJEPkcXuc8d8MPUS+gVM7GOn/Okh8IuboqUdLZ0e
rV2UZT6VWWpdhhZ5QzD+mGlPcdJqNzn1GvqFtvW/YvZubmyNDMpJOw8tybApu6DZpdP4LQvFsBtn
/97g2WL3uB3UlU9s4BylSlLBxX8poICwdyt5CtxQ3VaNHvHCM3P5BUDMRiwbR5vcb4cPrhS3NFEA
AOapucucNtoDNZRfYd60j6O04pMWR9G90mgxnHYyBk116k1qOgdwlugYNhp+qEaKLIHCYvkZM5Ph
h1WRsNNfNfXY5Hn6V+TYvNbJqyGaUTZAn7ATTV3uRlI57Kl+OU5vbbMoCCnIYLUyqhm2vdNQ081E
Qz0P6CnsLbkz+TKOVDG6GJPbm9TE8nVPNvXO7kCSA9CMqJcfI1j0Nz1qBRzeup9WkoA8UKQCs9h0
XXTkC27JBgtA9S73qqGoCRq2fTKG7FnPnJ6SBqLfbvps+fmpkkm76YR4dLo52RmyTLeZX31Ow+5x
6I1PlEITWlJT/9ccK/YqPaiP+VxPHmLBn3VQ6TzMBSz82CleuqKXEJTj53Z2jq6vzH1Xmf4WdvK0
6az5ySjncpfVfQGjEVVkOqXU4/VvGE438GPKeGsDzjeWSJ5svqiUibOBZ0riGsjDRGF04wLQmqFq
tlnqJ97o+g/IFp5lDmjRSOQLbdhuuH1u+jDF3Tvw90Vnf29c/XvXj+m2pqa468tokeW0n4Oi+6lE
61W+opTi2LveCiL2sfmIPKPcFykNc9NU/HRwOL7RHPQKlqQ+J5NQkjoY2O7Oldel6W3d9l7QDc6x
kPE3raAYkaQGqWL7UGuDebDCSt/PTfXs+jpPbvu5dWT9IRjl6NX+6NzVhdV5fgu83WfcyoRP8+Tm
ciuHoPCoQYento+sPXTEAikZaTvlc8B0n0eodIpsWwfuZ13FzQPEcvs+bKPbBlnEDh7lDXTkDzEO
YqQTXDQ+D4w6TnZwlXZULqH7J2YNAkQFNzHiD4OQ0aZohLGJJW01hihK9h0F+11okSgktBnj1E3R
MXUBrYVjSE/jWQDXqb+z6WXTz72zQ4D2BN0JnFGKz1gWwYoLSot/FOEx6o2/zBEYo8juod5nu8nI
03sRWCkJqEq3usVDRU4mr5tMkzkoLg871FxDDO5pfu7NckyzxyIodfPv2Sj9yvMrqvfQ4vF6O5pF
J5PbETXiBLm7Sc17arKoDnS7T+pjQxcF/a4q61ArgSoqKlF1oGnx3m7UgP66suq/4jJMwenbZv4S
AtWNTw1QUrmJACOHAz8c7PuW92exQwo1hY/c7379odaK6Z9zMrr1jlJ7CV6f0bfqJstsdECRn2NF
sBkplRTbLKgK4cV2rel3sD9ICJ1Jht+qcggwibEtWT4bFMXIptn3SXQ32lHRPfe1r0hcAxoLex0c
pfyUB6Hq9opyN+C9rTpnW5pVLw6I+WtqzclcJNptAPY6PQyjz+R8vwDSsk2rab3YjXktoJvq9Wjc
1C19jr7m1TCLk6KzD9K7eLT0dkfe47gfIsgT7OMho6cchOHJQwkU9Rs9c9UjbAr3wZL6j7GyH90a
qrjV9842dfLo0CbN8OyayEqruKygEPo+lLmoC75n8VA+aomGRKSmobGxNQR36VbkunuE6PE899J+
yYLka1DLvROHAOC6vzWyrt8HifnoDhkNlTGqgoGDHdNUW08UzotToLmluyUadvNnC6a1+8++ro1l
/N65VXnzaSihmg9VuNcC/2dodfohS+UBq+tD2ZMD1+ndZEe658d6C7e/iCiFhDNFmAjUURp7ihco
vHp+mMf0nNAzvGvqSkH7ke34uZqRS9djceu3Bo830t7bIZvyTaZG4zazw9CTyyLldm4CfdeHWjOL
YwNn+zCY5Y9ccx9CCMW8karTUJLj8TpC656hwOJY0oVKC4ijjlHWWxFyQgbENJ/8BtmnNhrOfWoJ
ywO9nKAyxP5R62vryzR2SMCG+UvZJr8Kkg6vHetD3Mz+jSzpdR+0irY5sw1BtlS/jMmNj13RPRRo
Jg5FP7yEYzTe9iBfT1Xlpjt7kAgnI/E9b/NwG4UNt4ypgUfXcwkNnAdavgn7uKAJEg9aNc97a6RO
PoYN7TnCcZfDXeNRVVGIqKYTRTvzRiouQTUZ5c7Sh+mQBqlDliDRM8a8lDGveoKE7WwcOwu2jqFo
Kaf7AeJUqe4R8j5buVu+SIVGNO5m5wlOn7oZqkB6FFeqn/6QJpshUsFOVbQ0CsxGv2l6OF60seIt
EVOpDWtkRyazRyJmYjIFc/jIaQd3dd3bCDLNr4rCAeD+TMOeYZg/uMYktnmCVsG3NWMz+Mm3xOH9
2URcbYURf0ziftxmaPp2lGE/zmOW3avEp6yrKrJB2bXKs7N4/FxYZkYyA0fqRMEbX+ioZO03wKLI
gXC9mv+CHmb8SFVqF0+t4nFogOrr+zxFJPHoTkXc7FsRipMdZ+WPuVfggZueid5ZaTYjlUmtL0mk
R1QYi/ITzDb7FtJjh2CXAmc316d5CVmbtvGRjbplTjksv0uhC24rAeZSqrLxhiW50RttviHniD9D
QcYlcgyHk9H444kARmLt+mmyrUv2wS736yHc1p1O1tXkQylOukHz9o3ZdqP7i0cfMqu+s3ElHP38
rlaJV1jVcBqDwnrWbKc5uV1meGOoOY8qG6c9NYn4oZ3C/Dks8590czTuOcT5NslS7alIsieDblvH
ml5EHymLoDpI/7br2PUwaYL9i4ihmC3rqewg+3uR7mve7ASxDwconNtbWLbf6fz3icpj503RvOsq
oR1jnyeyEUXPY0Ihz5rApriHb9zK1P7OKzgGhZLbZioOsZEX27GahyMRYm/b8IhcDskuo81nxyZP
LE+3fZ2b2UnuAyk+9orankD9TOWr3BjWcFtarXE0TK3Z+kIZ2z4a9rObsPbD0ESPUlg96XxOPbIN
JZKkLPBsCAKfjLKVD4GTSTokoWzYFnEttpJeQUc9TKZNExr1pzlOPpsuQsShq37xAGqfoeDBciiG
jyFhl66SKOH/dqT1AkAU7TvqLVTqn4NMhFu/VpL8e3ghBY2RURInUO0Pe9ydvsy4TwPPpsPJbwSf
Rm+piQ8O0ji1GepBQMWZRtXGd4Ft24jXB/nJRBx7nw52uofIEB1GmNQxPKBJZfNugfIZG3zLjWdw
8M4pdhn82vZOhlVu7Q1d+9EJ19mBE7lHA4nfg9tNFqeOHebr8FQGBIJb+Fxi08S2c2PCDhg2TjvR
RnRO9Ie5aL8ndjXcYzuQHNK4mXaoVq1bipHNA7Iga5H0/MrZj16JGOi2qqGtbrI8+NsJI5hC1W5o
xz2IPsYOnDRVfUSxDZ2NosVNVvV3UpOervrwJjMhdJjtrJOMo/goTBGx1Y2G/EdBzXBo6kGhoYH5
Q+n9pDr9pqMkZ0xt6iGi2aJBdpmB/lEF7YPMyrvMgPeKMK3fl1kAwRYFFfJmS3a7YFblXRzXGvSd
ONzYMJU8Ov5QTUWZgMGIX2yqyPVvGqSuNx3AG/OF+BWp6XOmt8U2lSFwPquUNFEArTfG3mCMn7VG
+6yhKae+hdhA2VhstcM0c9XbjwWyods0x2R7omKOr1dzqyVDvocMekOpDmm9TkpeFACVJspKyA/u
N5oBxCAo2k9Tnz7OZWegGw7oZIUQZxhiba/1NvrmaeZ5aLuovQCfj8Ms/9aR4bhb3elbun1GbC59
no85i3VPs6qcF8j/J8QH8PRf89uXPg/vEOLr//O/myhd/w//JsQb7j9cSzqQlg3hCJuH6/8jxEvz
H8o1hWHR4RlevFp+9G9CvP0P+O62VK6LfzyF9qV/HqX2Nvzv/9JM8x/S1nVdCChSwjLwYf0DPvzi
zfY/ZHgb9pLpKsa3pGEu5NuVTslEDB8bAfKZym5T+B9h29YHyqUAXgF5Tbt/tTSP//qD/1fe8Xqg
cN3893+9Hc7C4UxnKKQBcNxWpjulJmnC3VojVbJmsn+NaaLPKeBCxBUUWPCMfr4/3rksZpmeZYvF
41LqnAJ73YdQUHoGZScBrBAQP7fSdF6qyIkPfzKKY7osnGvoXEUG+gaxVhT0CL8D0eWUr3G796a2
7BeO+7WmYWggXn2qf48C01xauqsMY90Fo/CbEn+HrNkgbVQ7v0PAU+dj+j2gpQo8JKX9UTOPZTzI
mkIIV+gYZLITz3USqY6OEZgUMWWtrH3kDuOejpH6FZHU+Rf61yimjWE8eknHsNeW43rnRty/PvC+
FRpfRFRlx7YcZ+/9L/R27ZB8KNuW7Hb2wdrGta5IzFqp6s2YWFRiQiqIHTxlG7FwoaaCTKAawpf3
xzzf679npgvqvq5wObDG2gdb5WZVZv1Ug1rmxgm/f9tDwB3fC3qDXZnehaEIMRwohaQF6cPK3c4o
MWvIOsoAUHFLkth8Rg3QldsmztIrRoMXVtKxlGWhm7FdSQg63xV2ie+IlmegtVHDayeKnRuyzPYO
hwH1YcDh5Zqy7c2uRy70P+PJldRxaou5cHAnYa9DM7rJkJRqu7h3oivjXFpC29AVbBeGw5HjfF4+
HcmnqOBFA8gb9ts4nuMJvlM3fzeD/ppc79Ii2hLJk+ACwB1k+fmrDgq8ZBy3WTh6wWQkXtfXxkPo
OHBVLcABZ3StKw5tFyfnQucxfsuvnNVR7pFRu20EPVNPO0AkFaPGa1FDBhHS5z/e9c5ixys5zbot
jdWFouO3lKDhhaFQi9QD7XUemngGKcmC+soBWy6L/7m7fh+ws6G4pl+vYj/Lsm50ZkUm9CEMcVrA
jqr6LHVzYX0l1Wdy26/vz866MuSbhaRV6ZBgEaGHAkSZ2uQ+atrgynG+OIpuOa5DrzmMEFZ7sVFl
WM8YhEEfVd1jUoDnam5u/pGl9b+Xj83O4XKwv1u3FPdtn4rFUgIoGkgG5kjLxagvrrVXu7TVHTAq
sh9dwblZnV/eQqgiKqjQWq1MOiupNDnR1N3/Z4bF5IsiXrX/wUlm6QiHij/RslYjxhrgTuSYCw1I
Ooe0777ZlvXDqAy5+/PNwCtSGMvN5Rrrft6OLcJgsBcQxIfiOWSNixMU2Nb7o+jLiTnf5g6B3XJN
5TjLRbKKuKHmYq20FNEqszbBBcxhCy0p3pWozBZaEM4Mjn3w/SQ5AIfCvKv6HKIbROArUeTttnQ4
Oo4wUFAu22f5+euoFWWix8yBcieEK+cpbyyAqdDssubKF1ykoG+mbDrkOobp2ra+Tj0oyLmhPhY1
dPIwOYnU6PdVVZovRV/fB44GdNKUOHIllOlMxt+OEzU4vgE8LnXEorm6kgq9jTSKy5UTiaTVEra5
OvbDRH6k9fh0UTtEWzEEqMc2Rgvg7GHshAosqntIRh3dsq58/bdrzsiGy+2OPvZtejQZ5ki5lZti
hE+wrQsYHbMJ6/f9PXZxfq9GWW2xqS8po1UE7YGXKATv1ADk9enkBrNkUt8KVKje+yNenBcfmIVz
pA48c76XkDziQjKwouYEV0xT6Fp7iLpXVu9t8GH1HAzLsfXReX6t7tm8MOgqI1vI6TCcnwt3giqU
NPFBdGn8o42QNbw/q0vryJalIMxY4k1E8JMC0p3NjeTEg1V6feVqt4YvAohLWXNv9JNqvTEgC7wy
z2vjrubpdMFY0YYeRVeW17fxUBTHEtfH+xhfmVscIWEywjm7Ev4uLe6SbQoTx2Fq40vS8SocjKWb
VZBVWdxIt7+2Gg11d4bqFzaHopqEKXX75f3lfZvGqOXla5o8gbgW17lgZwZDbjc4OPZ+k3sOpCDP
zOIeqsX452knqTQZjGPaQjiUf84nl1jzTN87q9xMQ5fuKAZ19Di1/zyZVralk5CQCBoLOnA+Sj5h
3GYZU7nRZDkczAQGbRLLJ1EhIU9rcWV3XjhzZ6Mtu+jVBxsCw2lG6h8bEaW+vjUjysL4BNbzdGVn
LPnJ+Y1FBzBbimV3WOAXq/yFcxylYThTIOxFcwpdLTsUeSYoR9rursRY7wWCuJZQVEfz+edHQYkF
FiG/5kFuriYpqSDOScvtjxhCfaRWYnzARRBdvmFXx4L+sXjjhf61RuoXdqYyBA9lMmyHfbO6IHiT
OC2calJR3UfkRBV2U+qgi5HotT+P1cgZf2fXDs8Ue3Xs3BK3DwsPpkXn0t86XdUdMTG1TxGdXW5a
X2J7kkK8vrKsFz4pEAe4A4mIaxvrTpB1WBlz2zKq2TlUfNIocr0hKpoTxgSYflgF7DMXOkGFecSV
od9s2+XSdSzTgO6pcweuvqjt43yJQgcSPIQ2uKy5Ca4t+yvm6m++IKOAPqjlTUa6tY4tEAgweZ3Z
s3PU6vhmdjH2Q1GT3pilzP/ItpnUaRmL1JQXoATLWbeJg+iHp2LZlrAE87HcVJ02f+81I5VXtsrF
OVmLstAFGXDWQSya4xLjya5kVyYTgt3JuhVplx3hbDVXYsuloST7X5jOctGuW2+0g58XRZYxFDj9
BtgDx+55+hYWYrqSHF7aDuRCHAFsPBQ2l+dRrEKdG41GWW5qS0S7WiPXDQdcat+/ai6MslwzXI0s
npDrvgo41YUUdiJCGJ4bkDQa+NRF5l75QJdGYWuzBxjDNdboK6dId4OUisOAWcAWTFj70Xf0675y
gi58HBOE0qbrFQGK/PV8yaSRVbgeUTWzqs7fw9NttonZLy5e6o+s5n/v7LORlgm/umJyiKz+jDEg
poP9Z1SKaBkMv7yy15Zb8ex6USQcvCaJfcRccOTzQXSMUTGlxQlSdwpxhx6p+piZGNsphGoz7n7j
eHh/M+jGpREhfysTJSKjrrKBuUrjdKgY0QoUC1jRIHWEobz1FWqzTWj74U0+9sFuouXSIReV8U+6
0Z8aG6ViaA7J8/u/zqVdw4fED0cHmwW3P59/KOxQp+K2uNuG32WnabsqdPorON+lQaTtGBaemCCn
6573DlyWqClt7Daj2kAlNsSojxsYtc6VM3Dpa0oFuQJZALFj3ZjNRwEr6MWODWicj1tKm3CiaAkC
3egmb7XpymiXpuU61AVcaUFcX6cH3Yj3Ct7oJYQT279NMG49lkRQ78+/EIa2yiL/IYdcg9oylbU5
BUTDuMnquwJXZAhd5p/1fPl92Fg2HlBEQz7UeuXwk8MTMkIdNg3UJNNBWVs9ssM/hYkoMmG6Aw5l
8q5x173m3bnHQGHZ+0lkZvc0hUIb5+fulXj7FuVYhqEIZUvqKLzalg/3KnJkuDDZAucEiCh+dKdN
OFnrVXoqBlttHNE/uIP9jKrHZ69L/xas++SosrxytyypxCqycL51kxIBSAt01vNfYq5Ep1osCLB9
7A1918K8yR+t0RYw87oBM+BxwLX0WPfKuAbRXjgGvAQo+Bk425BiLTH81fy1IrRFl1HrnrLYRPkp
HGhiZXRn0kxm2zU+//zjPcrFY4A/m7TSgPBzPmBn0EF9FkQRK4R8ODRmvZcZFinvj/L26kG2KkHH
2EG2o9ZPAfDmYKwlnxU+AC1fXVkcp3yWCJ/UtQYzb1eQoVz8wXh3S3gxy89frSCxEuIeLe9w3rEj
zZuKtHI3Yg71T6ox7V/hkOFg/f7sljU63y/UZg1rQRkJX29aYoYJtKigwnWwzDNMRiAPfa66Yf5R
dTL1dD030EKJ8bYMzeIGY/fmirnk2+2qm4AnBq8cskii2vmMs7wSQT/gaCvSGj23I3+ltfxu54BT
lYL32VnXMsrlFK4nzF5ZvqkJwrrYu71e42aA7WrAn93ktLhApdAhFXT6/EowePPYUHTKBbvlICD9
ouhxPgo6KXTVBeL4OtbqeevmUfS1QgZteTWqzMcq6dGJJm4IXiTTtLl2R1zYs7ZwSGXJ/0CO1kVq
yHgyySUsdS31q70d0NqDlpJ6+FI0tRlfOYYXAh9lEp7JOKSAofAeOJ8suq3EwliLg+80j8TF5EWn
I4HXWzVqK6sJ7Y+JmfFMhoLatHsDDqjcaE1TYR5lXe3KcmHlqcVCBHBJrRdmwvkvY6QNqkZo7puk
QkgHdt7+GBxy+VyMCqttqG4NHOkqCP8422ARKKGDmkEKoOJ3Pq5A/mJX8Pc2eB2nBWYuvjkfYOtF
13oVXfq2PLogOpg8JXVr+fmrIIH7ROxDb0CB0HT+p36KTbmbdOXftpHVySt546XBFJAV6KNCMrbu
9tvigRDCCSo2M6j6qdShhg4IjLG1LYaX9yPRheDnLEMIiomSQp95Pi/dt+wJO/wCB27p/4pbffrk
trI/JHma3lDMDL+8P96FqYHPQ22xQQNcaALn46WWFmXdVBDXCwlhMKR4Wddo5wv+nysn5MJQLuVm
rkSmBlK82huRk5VB08a0j8EHGzv6sUMeZ8+5edRpW5B770/sQkzFqISJEeXEAjaeTywecycNOg2e
bJbFWx9/XVyQKop+Wx+r0l/tVEMRr7hrrrycLo0L1MiQ5m8iyerkdS0Oc+jxGHdAdLAZu8h6gCqL
KiGPwk900S3u3B7zwfdne2ltcaOmNEzyxb8sP391HHqJ/qnVkAIu1DXPzznlZYL3kJSNc+URemGH
usQ5G/YPiDHMp/OhZpxNZI/weuM384w8aDYOEy02bnDJij2c/LQrIMulqfGkXkonYMU8Fs/Hwz0x
qEZXwavDr+1o0EzHywK7eJ5pGHRlhy47cHUrYqJtUmeQcLa4ks+HwujJwH7Kx+U9iNIHC3WMF2MT
sH//W10chXvXNujTQSq1GkXg8JQ5NtGEZh7VrvKFextq4bUe0xeXzQGNQEotbEMuT+FXOwKfPUDS
CXElrhEjmmWBuOjGiqmpeZPtiupKiLy0K0CnlncMSYXlriclaHrVRcQtrW0/9u38hBE3BFTyqY2s
sGt5fwkvjQa+t9CngIh5151Prsyb2DFLDnc9VcEpj2pz3yQ4eYhxLG/nYe6uzO7CJyMig0IraKqU
TVdRMpFGOSDqwhGqL0tqsqFAW05PDGQc70/swldjiAUUA5+1hFp+kVdfbSwtHb0S53jse4kDILwB
TyYFjk9R5Ncf3x/swiqyiJQlqbLj9LsezB91uqMglt44KrRxAhWq+pnXi+eGrwHigvpb4Z9HR25s
kFJyElLu9bVNI4hsDEfaYcU9yshECzzLwCug6WxtZ2GAtRlHXPTen+alNSWpxpPYsBacaVmGV2sa
0lelzDSLHLNJTwaVxF2ambhb0rvuSmi8NtJyN7waySmhhMEIwkm3a6P+SKjGkowWXD32kUnJp3x/
YheuGiWXouiSm3CnrCaWYT2bhhhzbGg51x7mydYeZ8dX6BCbaqehpznJKvK//AeDOktY4TjwWloN
WmcKTbJr5lgnsogRNJBP2eR8CmkItxdOZe6HJrSujHnheUbgJ6s2BK968PbzdW1cOrzGJhZpvJT0
DZYtJ4X07cvkh/FP2olk3+1M1J6tifpoDGN25Uy+zaWXihAhlIwacu/68AurkKOZItLv5Kg/0Q+c
voVhHfyl+VV3P7uav2uwjr3XyubKzfc26izblZNCHg2gsL6OcvowRC345MY3IA1Rzgh2sRkbT+9/
0LdRgFenBIeEUgaOtr5foel3UWQgeSShDr8Hc9iHNHtrinxv4ab4Hbu04K/3R3y7oMs7F0hNOtyB
9jruhHQlD0VNBpG1tJmDpZ/bjwqpbbCpKanQuDZH+JMHAitOPEqvMRYujf47i9dtC1XVuh9prxUi
olMjj23cMVNPahzMzUADBpx3hhQpbIQB6+Bh0VUmaKg0/e/3Z/82SGAeykbmlgRrACk938wO1QjS
ZIKEMSbmkb//SkoLn9TQdfd/PBIQKcgQZZzfAPv5SLwdDDWn3JJ0vpS5l8/uMG1UQj1/jypoCq+E
o7en1GQfucR18jQCw7Lwr6JfE2uYW7U0YXSwp/rFBeLhiJB4euKDwLV5cQiyqfpWDrI8xJNpfX5/
sm8PC6MDpUN2FlIHEDsfve3QF3XoSjawxuJbvXRQ2sZYFP4no7gU+an0QC9dJQKcEBeGNgYmQNvq
FE/WQ++O2vE/GMQ1llMP0xN7q/OpNPD8NBhpLOQwl48Q0vFujYTor/HALpx8wG0DqFIqaIPrchK1
U6yyEJNsAtz8PVXBp1d6Fhzh+o0n18VC5v15Xdj51OCWYodErvCGDdYExlRUyydCZ2zu0t5NH2xw
L7o+jNbj+0Nd2ouwLsW/AEs46edLmCHO5L2F5lTST/co4sraAiYsQqMhPZZNLbAHol8pKrnyWyjD
8spRuBBjSONYUlAnyPBrXrCdJth3CZJvLEMQR1Ygio8WtqzgmKOsXwwa1vW0R4mqFysKpvrK5N/m
BWRY6CQo9oCAO2u2VIFtg2EDv2z0uRDf+BhYCeYGh3HbhUHaQHNMkmc6bdj/QcBhYLgFfGTCzhr7
b6NocafiETDpVbPV+A2PeAKEX3Uci67krqvjzsmjjwSMQh4AxHAyu/MP7PdhnilrijwxNLan4/F5
0Is+vhJB16Dev4dxiWcCmSCP+vNhaFeTicjE5SimRtEqXDnoOqDtChHT39FB+kc9MT/Ru+XRH/1x
X1HtfPLpc33li66285tfYxURrFIMLclt5EX4wG5GG79GEsPhUMjM9BI17woHR31OM8AbRMbd+4dp
dW5/jw65D7aKDpIKgnO+CDU2mRHtISMcu4PuZFfOtMPADh8t2i5fOTiXPuvroZaFeHWHOLMpJzvr
I69TKtq1Zkp3rLEprnzWVeD7PSG1AMMu2RwPn+Xnr0bB4DmxwygOPT+i18YJebXlb5upxBfBnGIl
Psqy9f8wm1sGhUVPlQ8h0yL6Wq2iOVkV3T9U4A1+GNy3mHd6OTv4SrJ6YWr0ueTygDrDX+tUuUMo
4msATJ4aJze7xTTXTHCOzaRxgyasQf8jSyL++xtkFXB+T43S5cLSYmweI+frWdAIOowmzGWzUeBo
lcdoSOetnBtaRNFuQI6KZg1hPxyCrqLa/v7gb7YM9Xz2PrwIiPbE2tWVXGNGbGl+buG72wY3ovan
rQPp9cooq4huOaDowiCN4gOa1IJXo3RphHilMPRtEE1Bv51QTH+Iq1HtNGfUds3EbZ3R326PqDy4
cvjfHD+Gdik+w4UzKKdYq1Cn4oIO9HFmbnVRhPqjYZd99TnCpk6zcPyVTXulGnVpPM4Fdz65HFT1
1RkMZys1fA3X5ilBeY1RlOuhLUy3+O3UV477haHA7hUQPuQmzuFqaiVqrjqBTkMbG7w2/SqfvZF7
mZCG9f/72+RNCNVJqGDekHLTO5LL6XyPxrhQ6LQpZlaNKG5pcl0eNH/GZULDkJw+6yW+sl28jbPR
vBtMe7jyEd+cy2V4SiMkdTB32KnnwxuaUuTAobFlk7oHmr0aG8upAaYFvYkqqxBP70/37akwybBY
VjYP+aK++ohlMNISxSes4aJs4Y5MU80qCtsri/p2VmejGKtTgTme0uhc5m+p6MvFJRxZ9QjrTg/V
U9+b9pU4c2k40NmFmI2IgvmdL6JNg9kywq/AI4iJPN6XGFZF+ETZNEXscE2zMNDB4DvFHOjPV5Oe
ZMAApP4A36vVDIEa4e8bGh6QhfMtTChjFs0f0oH4SEhquRpAdKgAceLPZ5cWUxo6rrC2E9P5pkSR
Ywqdl1cQuLcbA/GDcEDgeC+Ri6/WMO7xx8b9Hec7g6qP7eJTqEFfO/7pgjHKghFREgWYWkNTTWEO
YeniN1daBpkZcles3ptr++Ft+HAIiTxxkWdScXWWn7+6x4Hq/cnEbd3T+un/cnYey5XjULb9IkTQ
myl5nVzKpGxOGHJJC1rQAF//1u3Rq6yKquie5UBKiiQIHLPPXl1SFBbHG5Y8py2jWf/vN/S3I+6s
aCKmckleGBT684iDG8ZbwwBqNzAm9mnqWT76fj4cALhiXRl1YLUoov7Hev+n+0MJ4dK/RRbA2Otf
72/EMjHIcTvfVWUx0DJGxj452CBvAnzev9/fP12KL4rzhXyFusgfy8JvMBJn7IsOjnHVbQ+lN+2W
yH7zEBj+rz+m8+QeGiQq6uey3h/r3DJDqfs5qncA07pjPDW/Rzf4L+nB398X64F2BJr/87H55347
uXatPKZaWYChfpo7Y3ZGeMU1M6/TjVX0zU1rxPhfvbG/f1x/veof+0QWQEr0iqzcufaC51pfqmM3
Lc7p39/V32MRmppU0Dg2GT+nv/nXZeFvQDcHQVICCLK8k/VsEo0hdyq93rmyYVnLpFwz9+QVKnv/
90v/0w1yiJHZOsRAiKz/eunNTL0Q20Y+FAQbDoVOfV1jvrP7P1yFojbdfaq9DKv99Sp+NaN4ynxM
w51lObh9hxnlYP9XXffvS56cho3QPdsz0Iv7I6nqQku2tiqqnTWbbD52az/Bz67GWp4G6Sj1H1vi
eVn/f81FboPLMYyCSwNZFNnkX29qyVtvGAyGgZkZvGNeD+a+9ctmV43nWlU8L/F/LJN/+ASo+iHB
OdfNCY//eFeF8jyxhGu1i+AqJ0rZ9KxC0UUnEhWFUXIfXS/hNMn9v7+8f3is7MeIbrhqwJn5x8tT
4hx8DQumkRw+2MRW5iLD2xX/SZL5/xqY/4eHSvAPn+q8/UMi+OOh4goEUTjHCm4CXt8xekbol6I+
iIK0DOKpONVeB1bjf32HFFUoY3HA4UUR/RHLeSG+RNM8Y/9OMzSltpQ9BqtyT8btls9/v9Q/fG80
rvjMKRRH5xb4XxeNmkO6AAUsMDT0YbrYi582Jv76v1yESjR1DsbA/kyHLbvP0fMpuUMADbSrtQAr
rbH5jxP0b+uC8gnHGH0/ajZnoetfb2UjeaO5WHU75sqH+4ay+w5D0PVYaDt4+fcb+tsGyXr3zw0x
okRGef5Ut7VjO+Yg0M+QYd99zFBmZRel0Qy47rpstDAey4c1wu117Yf6V7XO8X/hqGmh/u3VkT8h
lSRAPitBGKT/6/2SztUMfNbDXvsWFL9EGLdxmrulMVOOnbf0JmmAE0nTAIaJxqmCmRlJTLZwFos1
jktxadkS5zQslYp3+ETUoy/WJurFcxHCA1Avma6rtjqFgIPFVysrkYFoLC1sfpMSb9C62oMrsTIg
I7pdcIhXC+3e6qiw+XMfl62PRYeteLGef74wg/s2hIVUv21l9euLgRjk/hhlOMqvofYU7u6zLu19
JbpywBYRbqq8nPuqvLTCKqhojlWLft2KVtEgb+d8rMKD45Vw10CVLWuc0GGLxhurOTslVG7RRM+U
dxzvKmCO0vqKJ+aenmoSQjwXO0aiwJDxZGS4WxpR4dmqlm7LLrHrlAoX7rldf8LoChiV7FSVZTtJ
k7zG9VrF49PmuWN1C5JRuKcmjjMKhNxL578NjZ5B07nDuoX+aYQ/bFy87CtqMWljNTFI+RFz2/Wo
JFIr8GjRcjb1PDfIwlTGQywTrfHO33VFBlWkm43dfjV9Gzh4PGJH8zJMpLO4zo9dL36gl+2yH6qM
saQeZnsqSVRAF+xkgLLk1Z5zi4FW10A8+YmBFJrWOMc2Yr9N1qDSOfSbCroqHjRyJ1wxxy9+psPp
V4/NfTGnFJna+efUVRRdk6WtmrEglc1i+1S4jtoegnJTNVlEbuaBfmVlCfznGti45iXYwiaHzRgt
gzjgHrAuzcWZqFrch8XcL0vCyEyEkSSIBdzlVZOvusKIijgKzysdbN3LGDKtT96FXaB6NtpdsUUu
8bES99Hk5s0nnt61k6dSCBh/O7OOlRPR8bf8+WcXFJb/7Rjj5TVFaYgNVlrkWOXjoxgtoz3hywsF
F4vluMPoOsEXtYkfq0xjHyjnPojMUed+275Ffm1VdYJeosAnsMOmeMWO0VscK1GzV5u7YY6QQR7F
FGtclZ2qHX1gP7ly5zEpI+Nk39PYOj5LOQsmxhaE1rb1GgFCm5hX9zYzLmleYcz91hexsS9Xp/fM
k9eOc/7TjcF0PjLZujU7P87EmjIWYcIkslTW7pau1NaNjPKMYX+K8ea5EahH1K6bAy4OQDC81lDy
vGdVRbM5RFnHDoRt7TwVYEezzs7FadANndekHTyt31oPymmBM7LGoiEJa8sgEWkr0Y7WlTs6soc/
nGH8tB7bQvghmK4iogyYGKemFwCigilO8I+LnM2XXwi6WLusmFABJXanrc47IBFqI6blbGG0nVSW
adc3FJYC81UmyjEpdJwzryvB4wdZcqK7KK/f/WHcgDmEuQVNKih6jBOY2tFZDFRYIZGZEzZYf/6U
FfAR3DkdWCVzetZDTNNlCM7LUz/qzvKb8WJUIOTn47gxFow3IklBGOx6N8j869atAjnjW4S3eHGh
2K2Byjd2rDA+x7/GTx0grn2dlvMa9c6FwU2yX5/Akuh5fmhrd6hjfKPjcLWfxqwj9yG6w6q2Ovck
4SduMG23K+ioZnL2fW68NVljPdv7adJYAu1isVbjnawGPZwGvDxwR7el6gAnx76zxl+RdOh5HFQF
DEf15Rpe2VY9Wb/C0pm6RxkyjY/qD7ESwkOGSLsvB5O+LHEWooV03cplubKCPsweNQny/GypbmyO
TZMHztUU4UWVsn1ZH6HCoxiOhMbmMTPNccVSEYMILD7tJMjX/CbInOIWD1F5cJq4vqWv1tPvkWE8
+Y9R6ct6T7lphBxA07srboN+WRnc7V14ea+OS+37k3sq3VcVVBNlAYaR4iN/Fi0HzBQx5USH0LhH
5NZWczXpNvN3MORmL62r2Ble3dmJhIU1uhz6a+HXcfPg1CWQIpsTOLsbvHIDQmyp/tV4ti5AcsRD
9hmaMpL3VS2i8F4Nlolf0QIN3WHqRBnipdcv+kisqlWygI3T3n4QMvvu4ske75CtlvKwgRCIP1iy
0GfPPohDeT8GTtt+xZlXBQwVjjwH7NuX0f0uvYXqdCK60WFVs0as7d53Je0p0WoV/Gy1GcxlISqA
IohTcfN8zvJIWe3JW6dgCg+WP+abfdpIFLAxNVg1jr8BP67WN3yLoYUkCehkBuaswEp8OOO2zS7T
8y1s5B0TGgvsWVyQ8nxLYnji4AUgAZ1VqWPhDvjbBhpfze9wlpbVJF00TEzKgjVR8fvgVVb/HJae
hIEQdCz0Ahfw2IDOrjvtYjWMs6dULRtphK1tFC0N8+f0PYabUviri/N/gV1Q1G3s50gPpvkN00wc
3ZmhwlnQwebVTmt0IGgs7Q5Uo791JbIiqy696HnLaZw+Z6uQX3nbVxHVymapqQb39rMtqJilLmsR
GjjkZPk5zSZ6QODFiR1jorndB+26nXK+r+y6LlyoZew+w2tk0/g9M/TqtwlRz0ODjesX8DIlTz3c
qft+XYN7hk5z9T/Hwlse2UCxHMifly22xfNPIgXAD37hx/I4GIwtjpiZZIBLwgxSmtvFo38yEy6u
CXJf+dzZIS8L5jEuqdo6GxtnBfzzHreDFCEeVgT+0DTVoYL+dk12ozF+lY15LwXn90WvnMED6jit
SLCVkvsRXuoBvqXtHTyrzY8kHziG9Lru8QVHF1TseszmrRSWCrRDuhfgyjne3ly0mE06ZJwxqV8v
vJRSN7gCLahaVarHda4vJuzsNebREdoxnOLiHPegbcW4FX/rDXj73OikqkDT1HJUG3Y1awQTS3AM
YYPKpdK5c2o0H/YM+Gq0u0Ds3M3ZbER2efHAdue8wMRtl8TR8fTkVWH+5Odb9rugs3MPYUNuPBEh
rENRdvSRrHC0+B66Kl7B804Eq5jG9MF1n8mtvu86005Hx5uq/mLrmNE5zK5yNkjp0O133hAKwMT+
BFqj7liawRRLb5/pyOrSit+5Pb8HKuEag89UZZkDudDBe+xMJQcJF8RacohUoQQN0M7Oe7z6Evvi
Dlo7ymast5nKUe6xFGZgotyU1a+OV1Om5dqIg8vUt89f2yIp8kGdI/uTtZOS7MhD5TX8kzIsMXhe
w9tI3MrOn0cMQbOTl4NJg4RbIPgMqggUcQwF6LZuAIUcQgegahJPcwCzHnN4WvqxqeOkwx1agyxA
2ZsI3y4g3mCV4O/BzPQPazhJ/6es8woeUyCgTsgtxDS6LoZtu/FD+CG7PnfjPG3zNbR3He+z/wEq
xjlBbZD+Rec2GJHKTXhElyHGwonLZNCSqFCxmU2m9JpDKxdx6yCt6j5soOWJiNgzkyHA+xoM0cB/
69ZhXO8XzM6bC9Cmfo5SvIUN3VShd4wa9nCgeXFbf9cgQdbvANOVV9n0nCdVUZYARac4Hg/K5Bb3
YmNATLQEd69dkXtcZtvoPzu+nqLLNmMOIC3cJX8AGNtaSY/y/mpbMoLLZV0J8hbTx84u6GCyp5hO
xWdi4Fbe6cFxfk1eXFyXTSe9RFlurtgM46pM22xhY1yN7T2NjqV/ia7O4kQsXmk/ODNEgMRH4iBf
63GAsLSrJzW3P/gs4YChh+fkC7LSEncFce0jDGNsXawOfnpn+3MMsnfk56a6q2E85UXknnhV/nIw
cwHHsCJ+eFgYN6n22VaqLMnpURcn6NpDcKiR6tSQAyIoCJnKKAcbkcni7Cxsv3qrOAuimOasDhQh
p33sLqhBs63IjsZZwMusfp7LoyCe7nHZdyF+RGFdQk0Hl8pEcgP6DGPhuJenkXnXO2pvTrOjf7TY
F0OobCbEBDkL3xec2+WIi+ZWnVovggdPrELWVvNaqhNFBv4fq5oBl0ybxyg8AyzFC219+e3YJv8q
+m79wvqleF/zurlufbR5B5cs/c5Uc/3YZgKujcWCeoVJZsGerd32cayFxZ4pMco/hFvQEBRYWSx2
PgGFewzsza4v3EZOj/TZ/dyk5Ptkb0a17sPIjJ3eM4HUw9upAs4CwamVIuPFGwtya1QSDLYkqAvY
kTu68hhTGIaZ4gMafWs8iHAMN7CuMdRD5dWEw2qxwr1pFs4h2PQtlJQer7oyCYQo3qqcyfkE0Zol
Hyu4ddNukUPmHtmKuxtEFBkjvq4JGLuZ4yDxTIVPAEKK+Lc1OttvS4n49+T5ZLYLmDKdztbs07SM
Js4zBHZNSR4inX3mk56jezmbRW62HN7XdWXSJS9cCXgqNu4nzRJyIBVjrG6UGJ+iLOw+JAA799Jl
Ov1oW0EEwi6IxgEfDqrAByZXwPxVfob2pACc8bx02cLn0pn8V9D264/AeNl7rLS4n11nvo9FvNa4
+I8u8kkFUygJz07S+7KqhsPqgcXexzackAR0jb5Zh2azgCWt20eIHSl270Krz8rFIwGXF6hUO2hT
4bGxxsWicJOb98kCTcjJGbVAF+vJ/YB4D0Qy1rp779k8zD6co+rGqRzrtzPL9cciqIMf3GEK3pe8
qR4L7OIbRhqb6XIOckIkn2bKkmg0PsupQYQLSGUt5e9tsMQHxveVw/6m9c+yg4KeTJ1pituqHDza
pnJpv+1mGnW66riu91p4TYNys5mvhNx6cEWtHn7ngZf90m6f388c4XdBU6i3QvngSxae2mc4qPFq
k4NNrN/yzhP8VzY7bWpBHNg0xXls15uQLViebjC8LYr5RzyShoOGqBVZlS7OaULkl3e2IzfcoK3S
pyJv42Z0WCa9zGDPSj880rm03wJV+wHeJJO49Uafz91h7DKkUEUOv9sYawe+G24hWSlKgohuk9Dx
fgXQFPIlb92loefrHeBgY8TvDIq2p/KUOoYVzzqJlQTr0M0OtIN5Cllk2eJ5t9kQFc8oL5pHSNLU
gUj8ZoAFfTyAhMGBAaZMEG0P0Ez9b1y9mxts10Ep4T8P9SmOCGIO4yYj6JigdCiXZzY88yFs1GHb
4viRM70rd4tftlcVE97qYuya4Fe3uOJmq4TxD3ZUFMC+YjNfhvkYPxTgkeAoTTUzBhOozSzVxTDs
I3sL69Ngey1ABq/3vjCbh/ek2qy58swIyWKde5WO/hSApnW0WBPNmzkCurfWw7IU5jXL4Sxcs1v4
EjhZ7WCiHqkVuF2PL7fV5yR3GTfP09GxfiXpdh/92s1/1iODvkmpBh/goCAG2Dm1tn43ZSWvGPc7
b+FUr4IDGPg+TJmiUXcA6BaMe/F24AGYNUgNY1m3eLq5W1r0JmiTJRLBsM8J2/0zhAB61bJymzFD
EPhAyhWGON+z90mHL3uyem968ZDT/6JNoK/yZq62VBVN/AIrovuiEtjcjXMvPyrfuBcdtzmmdMlJ
fze6RLhloPlHB7fG2YXbTk3EdWfNihLwnvZgzBYnsSEx8WTZM6iDOP700GDuQbLvoIpg9wyHO4h7
9Zpg4lvZV70W/q8FyvFNGFTje1PW3osb0kIDR9SoD0zT8SDfYI276SSB9bLtQXhPxnmK3ukwEyTP
RZxfG9CSY6J5iDc4RltgYfNtvu7nnCDFsmd7p7OwgfmHMwG8Y/KON4E0Cwxo4PF3w/gAUjXY3dHr
KyDAehk3UiDGSkn+TdkNx0yK9Qb4Ju7TAa1YYEeFE+bpVHTRvCdqgtvjTaZ6Raaf3TlzsC6JJD8y
0GfOUdvgLd2pDfAjTJY+CLs0dxnYv4xGPb47i/YeYbV57N3CtPddq6IXP3dtfRHXef3Yq6r7VEis
b7CP6PShDMp4SzpcMF6tjUJq4nACM/xfDvZDs7QcAVmBbSZbbBCCNLfCl9ntSeVQEXvPxQKPI107
zdRPMNZbc6msyr0CyMyIdNC63bxzW1u8llGHLR05Q0ZCGnkYOU1ELdfSYOOd9F4DPY5PPPgQAsbz
vhhWjI9ANHBM5XV927rkE9SB6CkfmyGDg2cwSjhmIrYvoqkOv3PptZfo14limoUQw1bR9khlOQTs
1GbZmm6RiIpd5PcI6KFys0V5zM3flDSbPtdGwR9XqnMOfrAQ0beqMrAux3F6s4Y1vgsQ96G1b7Ek
SWpfNiOI3rq7opXZwYYcocnlslbQwxVwaQxZF2Iv6GyDmyg3lz8x8YcDD/HONany7O3ag1wM+hzK
2kOEC2+YyF6V4cGNZvvAO+4NkRujztKZxBviIsbdGXp3Jvji/nTdMB23nmq6RI+hWMfiEtdIDseC
sLpI2IvEKS6sbTlaeR+Gu9GPmFL3czYZj2LZZWY35nZSzRDvzVbUV7rVI8zg0dduEgs9wQoKONVa
OJTlrplHqPUhjSJQBn7x6me9eR/izRp2vMP6et6UY+/idWJxN3UmX5So+49YNh6wFyKUT5oM+qYK
V1XsyJnbH2rTormzsGJQ+UPcUwTebZ2rsH/P5nJ8s10gGZgCz978w8ucPNhFbTToj9oIa0raWvEV
iEjxFixCdTLDya3d41kAwIhzOcafgV+O7X4YJ7O+rdls/4xoHJ70YhV8OGaBpyrX+FPOXVMcIrtt
nzFO917mTlRjurpCvlnQdb3EIuN+MqKKMV0K4u5gjwGrFNDt2uzFNMfRfpuzvjyN1LqnxGnh2l/n
TUzMAgG1/xl4E+VFe3NwBnApYDe7EqLClmBV2m37KKq6mjKHK3/WG8YJWKebViTbWGxvyqsIQ53Q
bsO9bPhjdt0ycOktGsJpZxm93RA8D+SyutFDKqnolXum8yU0VHpC70IvQZR/NuZcUtDWMNxHlYii
vROhOEnXdYB8bEq/pTIFyMZKhd6AOFCdG/u0o6f929Gh9T/UO1k6Jz9e+19DNuNymoUzkGZqzKQ1
OnRnKj0wMfrLyXNEg0WnCy0WhwG2o3HsC5m2xvh3c7XW14sl1na3QXIs09wg20uLbcREvhhVvx4c
hxgDBUyODFj2coQDxHDfQzXOjsWPL90P262I23RlLAk5rdNeCpkquJcNqoFk03NPxa2W4Q8s6Vzo
5H0wfzEQv80JxRCr3wW85n4nR1FQsOrj/G7RGOMkFEpq67ig2l13/oY7Z+rLGPTXQCXipsmy6YGm
iiS3111rn7dvwICbN7NN463Gr5dE04nI7OXRMV5820vIrEfk+tXd1OY2MGA8Iu5VjHkjft7gX9I2
WB3aVXYxEwlYE2CUwxxTMnqWRZWj8ajyxU67ri3NTe3VpGo+x6BMIjX72743AuNO0QABvyrHyD6N
fa+WpKf//1iwqhTKmiYC1cmUds5mXPJBlWhl8mRD7kUiGvj5cc7dyOwwJu5pZYK6zpMI0/EsDeZs
e/faRlnHgiz1gpqqe9uFa/C7cGN4Q3LNYdbC/tJh4jeNsQ61yWsD8s5ZHldfSJHYdqknvDG8JqQJ
U4ZgmGWP4FvjjbVFiC5cs1LmRQ8LRxv/ND+lT7sORPtrdEOTaHzKkMhZNPwpheBluxqqfraiEVCu
gwGUkk3oR22wwUkDXO5DFKWhKOnF9WNGhx4SYShinQryg7t4q4icmC4CXWpZ4DCTQDf1ReY6zPWq
jbZM4uPM0O5CItcxnenxSd6k6UgANs8fU7/qvZ/xaJNX2wxdPtDysSlhDPZMIDTPdaJqwIh8Baq/
m0tCXrCpQ30h64IYY8nFMuyWtVg+nExbDfHeCu0F4JF94ahMPI7gM+/R/hqZ+CqLqbBa7TjuJd2+
GwNwnjmg3FdP/9NkgO4W99/OPG63Av7ls8i6odlDh6++wYVynPbLZj5WLcZbV7fF99Bh4UFy4Ga3
vW4DtqCsc56XxsOvd6H6dAqdzvnM4Mm8cKusMfqiZt7NWzv+CltBYd6YBcetOSoaRpKxcsGvrfL3
nHPeLR206YFUFbSmm/v6FZG0+NXSmeAgg6M+Jc1si+oGt1L6Sbkalp+9jgqN3t+APeidcPweLTxb
iNaDb4GJo5WSjEY/HGetqPSO2/QkgH1TflKzddNU551mK4rsvuX4VOmqQJbTHGH6FiFzKJKsnOzg
ZvONF9Cakc39ZmviXS7Z3jqbCLA1XDjvonBhsxrDwHoYorYarqYsdOC3OnLxd3nYUKbEQjtyTvPg
YZXl47Di75Td6t88ofNmRahZpz3l1Gd7LSiW1vjjrYnvUfbIsSbxTxyCNnVtmdEId4zs7uuz08Ah
bh19zbbngrvCg0gnQSS635mQnpe2WzGQCi9u91Bt8bSm9MvL6RB7LaYvUJLse6B6lZUGqHzuJsL/
ke0gKmg+MT4yMxm/WfDti3zD/T2T/QKZWFPzE0sZ6guPicDvyK8qL5H27MmURaJfl7kSj7ldjdCB
9Ti+t3VGtXaBWFIn87b0dwHWpJ8jJ88tlWb7Dr/ezrkb0MJnlOxkDXrj3CHeqtYeXzIqf9axcvV8
Jy17kldZoIxJBj6v4MAwIv2/SpwNj89ew3s5TcTyblTGJWqeSQBWWtzio62pzTJEOZLQirGuaRP1
dXHnMA0770e1jPs8m2jxb0j5eL7aIagYGyu4hwRVDzzqnFihQw36YdU0pvftxFac6mpjxUadFf5W
rqUfIIAt01UfBRw5mpkbOw0Xf3unDh566YQI+RhgewvT0kMefz7m8MPs++6MOu9y6nbY0DhZSlnX
vFbbYr/puonsZHFAMzL03n0H4UrhGZNnzFYBhw0vcxMuYdJYkh6+n4fDhZxgAyewUgdCWi9s/HSo
I/83fQ+fbgcqgnOzWDJz1XoTaRam8dYntRPK4i2b2pLWtA+daz1K66kR3uCAETR+CYaRLj915Ixm
fFhQ/93hJdc91KurPzaUXG/cEIQWko2m3YOnjoPUG5ZJHVe80y8p+Fhr0rGEfhItQV3N3UwAR4uM
cI9Qwdw3y2/LZ1Sqxa+Z2uwbVp52caRPLZ+HqvS/R9MVUGyb2KLmT2/uo+8G72aLo2GFcLvE9ifC
8d4kTlZhAgCJwqsvrLpZX1qTj/BrC1hzO4UahIXMYOdvvsdtoHo40Ccul0YT4qG8GfZBLYp+P42l
dzXhNkG7aWu978yVVALsLsp2xbgG6yEsDWrCcvYtQcbQCTDsOVw97pnOgEg31qsGITtDXJa8u8vW
7ix6yQxkftf9qu771hDUimzK/FRTrnahRvtblfZW41pXJmvGDEji4L8JZ6Mj1Obg2g4VCexDWAu7
T2NfCH1RjoXziBwWZwDLLogNwg4Pl07ZVGfycxwA9jfrb5vW7Rs297X9KUbaY5zS0D4SY/fhvTUF
S35YhZK/wp7oKC1bitVJI3Kf88xp+kc1bP4XMxfUZ9p67sJkVMzjeK8eTob2jQvH2VzXo1cKWF4Z
1aYl98NbtLp9vYs4h82uUNHApiT8mfG6BXeIQw68pTlmzRBWVw7bB5XnYlD2HiBS+VjVuabc468C
oDS6JI9ynkNZuVeBSR09ox62a1M/M9cVyETiZ5Hz6yNU4NYx8IjLjR7HzEnzPWGg6+3o+NiXwSrP
2N82Di6DOhIbBf11A21n98+9MQwZb1VcwkCs2fvSpXAK7IbbbugPlITyuwmcoGTCI7CfBSjrF+Y9
+PzaOUOAomW/TbvCiyYPtHyPFMPLIudiqvj+3tEJsEF6YUujy3HZbGvCLD7O1hl7IOqUGDA3QRyJ
b+JEElsGg4ILJG332Ch83zgNwmzvATAHD41j6qFdlKiufb2CuIw2ayuTfMGZKG1aCqqnSAf+d+8P
xUvLllLwEML5orMJiXYRGijvwdTNfK09qyuvic6C67WHHn/0l3YpU9+XiGqIHKjW2PZijzu5OIIC
jMlZPIXvd28LTOhiN7hlfi9Jul42cgJGfESHwYGJ+uypjvJeM01pQmRAHB3VnlbveNX3hCkHSU29
TptejzPjs+74w57X7lM0wi+v4JH6J6av589gafy95RTz8IPSPT0vxVCkZlMagt/xIssvTW/1u6H6
+uz1AdKJrMfRJ3VrUK6JGgjNwVz33q1C7oFCjB4sPkqL3mg5LF6dagcLckw31/E9rDo2wbmgWs5J
osIxrepy4lWsIUtfQbj0kraYvOcY6dF7AUXz2RrCaE6k027vLQbR9q4qFnFPPGFQqAz88WEknzxv
Hp/rrbPihL3arpiBQneCcswbCVp03pdYHgWtIXczk0pKDGAoNeAeT5mrD8cosefNe/dt5T25Vjjf
e4IENZmiZfp0rLwlHiEJ6ncZbc0LyQ0S0mWze1USkoLRLZepQ7OCZzVmny7GtEuPyIJPX/ZHzsLi
I/RWX2EtrY2Lz9NQBjsPJUy5y3iANrBfJuBTRmKgj5eOWyJbxjOM/nmPYCs578kMrfCCvWQEKXXd
RpQ76cjV/TMGU81XvS1jhwrfNLdtQ+S516AQaWvR3pW7uFq87bBVtLWHLZBDqsPa484ypkT3JuOA
oTcebb/62qrfSQiY4y6lMI+OrS2mVsSwPnq5rh4cvdgUjeyVLhzHR9en6DXoTDeR6m4XlQ0/pOe4
T2NLpn9P2cn10gHl1S/NZN1b3mn5cwpqQmwU4BWasDJznwtfd0zg69L9IWhzF6euzYf3YunOCkRy
EKiw2Lip42y1tUiWOea8EHquaCfRTHwMAkQtVYHNZbIOrfpeGLj4FZCC5sQbLt+nS5BANEGPK953
wVqqdJhM/mQrGzFRT0fnTNQoaFf43cpzLiXW08k8O/b95sKTloDJekqXXvWOoo4kRKvla0NZLJNi
Oq/iafLK7mT6un3taAizoONmK1NBYcBK6B0U0DYbynD4fNYFpO8eSvjoOSPn8MovHYbCmwvQHgXF
8cYSujl5MkM4NOWbus+nDIlFdRbaJ563Fho92ixeyc2bW9en1M2Tr8RtP6r8jnEazHMzu/UuHFtR
Ax7PEiU+ON/HILLu5mgXUlR7pqjYv1n56vj70Gqoyy5jaf9AM9kGKXMlFK7I1wK60pUd6pR9FvEG
oVd7D2CVBE8MLi+8ULSSd3wCTHnkKPZeRQHqG8y7tk6roP3OHp5v75Bss0efKIbnFPw/zs5rOW4l
2aJfhAh48wrTjmw2nSSKLwjKwXuPr78LPA9XDTK6QzNnZo4MyeqqysrKytx7p9D9kJSZKj8KnhEt
ZiRt4qEuDOFXyY80/4Ak63DKKxRjNhwFHBvQPO7KQqPhHhXYvgqI3JWafFNW6lwVU1HfCiq+xTba
oE3cNlWrmf6dk3+Cb9E/9rLZ/ujVVq13EpohN3lKKZ7IrfApS6raG3m8Afdn1MGuUGDYk4uNiq04
VCB7RlUob5hqA7TBkMPQmaBc/Y6wH0ZAv33TiJn+p1TDVPeEus/fFvfAK42aBzreRBJ7wx/pg5xS
L/1emQONl6NQCei4DeaN9Aw5iru0hlwAPEb372YjpZvfTCIOLEI4F71r+TRNJyRSo8NME2rFKX1w
6iQwQH9sKmFK7hKr4PLMqmyQMZ9aOSQaNSc0b8Qi5Q2lJ49iO8Y/h2I2XkPw4AAyQ0X81swVjyIt
RXVHHWmebgeyCMcw6ESfsFzvlW9YYXwLFP/n6NMA2qHjMtGeERGfG7MpowiZp+IulkvwTONMkROH
HVehF5uE7HYv8BK1Y8p1gI2sQd4DyglND6U7+jLpuaC85YDh8FYK13Cc9+IubCqOBIl/GpTLpXJf
koHOXX9Qhu+VzK2J8anDDzmn1ZAdJ7F+0zdgv+gBXURfh4lyGTmpQTvCwR6wcMCVodcB7KvRhipV
XvNGQhVDryXxwMbVYDWSUXhOrDEAyLYAEAvNirJtX/URDtfPv9eQSF8GpSnucjEalV2cluImF8ZW
3eJcad5qtHT5VUFNkBKkFRD5hLQ/JDn1T2mpJIKpM20DRmm/Gy0to96QRXqDB5JJ9tIkBaIDOvmU
t3sl4TyxCX4NjqnVdAofvXmklSrdzBqF9PgRUhnZg3xMdIO+MjX4XNISZCu4N8LW60sjVTZ0CSKl
HXdK/VLE8vB7yLmDUOSi4uzG7VQ9GZYkpLcAfaMbWskLmWMMy6uKGjMfArhMRPd6Yq8XdEiFG1iL
lLGNeYjf1FAdflPjY9Q6aRLLJW+VmqdazUgI091w5j2A/i1V19zU6m/w4OhbHWpF9AXQQdsScPVl
B2QmEsCMjFBZlt7TILB2ASm15hY6bXPsAZp3jkm6a97RHbGMwhO11lF+BmEx/yDw6sHDj4bqN1/b
IIEK4tVIcBl7gVL+Gyrfw8sYKGO3pSZvFq7FqxiMRSegDsn7muR2YMzCdwtJNGS7TN26C7vECkGD
hSbBdVE8NZTxAVaJkfhDAB6Ru3OUaL4HOMQCGsXTNHPVBowQle7lAKjdhFihnJt95ZjcKToRtgHS
jEqf9dwWlfkwd8ogUqycmSYM5WoL0nY4zj193B19xjO4FEa6xwDQdEd9SEoqcppm8jVCHkFxu6Ko
Uf0BBUiQmWQTueJGw+XUUsKj3wQYIgEZa9sWXIoQJpQY6MXtUL9FxjEpZ8PfVeSWI0SKCHCdQqTN
NorWSq5vkB0r0WZCSs3ckLlPuJsUmdKcCowczbh65rmc171M0YpGrU8Ej0PvhSioHhCTkciwiLkg
8DhuMN9hFFFVqOJs8u1kwr1TRyThs0cVnMc0gBMDbNccS29aIifwh3NkNFFb7ZPRzZRe/RXOOT5Q
iOhEYwtKRo7WisEA2x3O+rFOq/QLwESl9HjVj1/7IMzCvUDgTW0jKpUHI5BR2BqlEots9byVqBpK
0nEguHmr4t58Qi7YAnxEpyLfS60ZSuesyO1dbUbya1jIhubG8SjuZy0oylNtFfXDMOWaCHbDBMFe
LKF95itJ7ahiByqMiFyAeZ3rzbc8THnnxsiC4uQBcfoumXH1AXdADQmOGZBcJU8FAfCb0N3jpube
UeIEjGMZo2g0VO/3gNpavV2IRXvENVInBkfkv8DESHcTyqojndxTyoPAfKrvE/y4xq0AvFUHeqaI
f4IxN5WtKJDjc0gTSFwlok73SJyLYHrSoPD8RP28/ZUFcjMQUCfBVzR2+4cprHtumFIP3qp2mv4E
BjC7TVJbyQ+LS7r2dA4WlYgqNiskaGIDXOhEyOlg8RS71VDg3MBiIPDj6Z38JEefvxWlEQ22hDT8
V6q45GiGpp2ORTFYb2i/gOahYqxVVAFmelhTdDF/pXE2/4h4WzErKQXT1mVGrzpxFGvtUs7TekeM
jPQ1QtuVpj3SDN1eJVNH1TNaOB1NbwEWzYuZZveQgNj8gLLdoRkmuaV/tzxonANVCEEZxUHtmaUF
7Jq7hXZKZqDOgUNBtrqj65g4uYaoi7dakNNsIJKGtNgSPybfqgKvTBAH9KiTS1w/gMfsJ3DT+B5e
awvOMJIzwQMR7t+3+KfQIcyXeKZFRfckgxX/UlK7edZ06ggqt+NtVqTKY5wqav5QxUOH1I4V9dNO
NvvxqQkburGXc60gA1Smrb+dCiV+7EqlIfM0TJBWJnEm20jsgmjqLJuJ6fFKEnQvUguei2NT6bUr
t5waL2ijEf9oDXW+z9VR7qDjDqppkVvV8A+a0vLXIXSen2U0l4KD1lqBokEsTfEPswA4sUUio/eP
PW8cAF2G3z+O4OZ+qzwN2GppEXPJA3LtvhoCJ5tAwABvaMX0x1CP/rNPpP8LUaglzTqNg4ojIAb0
oOIo3+GDgPTIoAd9r6KRi7xuJWtbpUNClRWGULYbwXc+8lYpaWocyw3weQ1yEB3FK8lpUpiIdiLL
aQrChCSJ6/vQZIgjDeOe3DTRpgYr4Caugd+5Ee0lTYoHHdcT4BrlqzxV0Y/RBNnrpKlBlAv7r66c
SjT9+zxWwRkR+RPkUnYNk02hZPqTkMkAeTpEQ+4bQWpnpzL9brChv4FmKg2xeE6MaHo1O1160ilo
iZ7kz6LghpZFcYK+UEHkJHVGaJoKSv4gma35SOfG4rsoNBqApaIIZAd/SPqQznD5LZQ0IYfXXCtv
6MkD+ASOm+1riFe9J6H73jp8HvHZh/N8mOehACNCAvVXk0TBd5lsGojaaswiKrGYmC0rmTCBFOwX
3CUAN8ABQOC/+fkUqi6IpJkyvGGWWxD2fKcCtq7g3qP6RnAMJN/uFHTSvKBujbs21oQRV51KGrm/
OH6pyyR6tvzEuqdsSMZl8P1ZWBJcY2GbugC1ZYxUwv0Jz/ZG0MBTQwZlabcFZAcbYpX/Qw9JVWwa
q4pVdwILYYHzaqeDOusZWhficsPEYpVGntqHpGVTEB2KJ2WmcVrenRpOpZv3TdEEteN3Pbk99Jvk
26af1S9BghezEbiM6D7Es2Rj1iXhDOLN9Z8Bwt9tVGWt7Pa1SL08MmEVsNIYpKO1VZDa/TwJLxAQ
2eNxQhLdjGbpWRkNpFoqcJcyqTFCNDroFDLEmyS3HtrEnzWbx3pI0OBLEgdClIUvQ6TMX/yo7yQA
4UueGTG47k2NG6Vy5oE8jDPTgcJfdAUnCm7kjO6zqQwE4LM8q+1JMaQjdLH6zrQCAMeGlBHZB6rR
0ijKKocRT095nqIzpd55TAZ/A1BUDXap1FgPQh6iomFZVOxvlH6gmkE5vHF93H4DxYK7fi/HqiXY
TUsf5TavBd6iLWV3j8dqHkNDjIviQZ4kYAFgxhpINL5IvQuOXOdVYziVbi2OkuqYMxRoZxS77q1X
BmHwhq6W4o0VWglnKrR0Ii0AqDPwuSCIXYmUYPRrDEjMeN0sSL2TFRDgCcymBMiFVcnRAf0xKzsO
fWTea1GSVq7Szyk0rQKM3QnKD0XtDp4Ci1Ep2S8pyaVmM4WzP7rTSMpqE4QExq7EKtbujBMntoip
UrGwaSlIZIVk/zGqDGKJitYXAkDPniBk4qz+TvORZuoRvI/Hop1QeFnaABxpiNC+gJlVKUIWjX6s
NOrOjjJPJdBis4zRYlR9CeQtnssWKKTcSb4E5GUkkwoSbwCW7abwh34Vfjl9KVIpPqmg0sUFMEju
mGyswUO0KP+Yfs/jj7wuuUKyh0RcsUbBpjVS8ZWIb2gdnig5IWhfmyepVCpp66vm/BoIg3iEYtqL
N5DJlF+DJilLciYFnkkvoWBPYjicqY+K+QlygSKB4Ve6kDI7DQ4cQECcKGOMxYeQpgeJU6giG9aL
ovbcNTVl5arTKe8mYmPtJyFoh+3Afj/N3ODjTiWbsY/Jnjy0Sk8OCY2z7hZABLdkAfrkjuiA6yIV
m6K354YkxtaMqpoElgyb4ImcZEoIUvQyeKk8MR/0rAAMy3UTnKoUJLHds8rfQKj3p+WhBxRHTOGD
CULR3MOT9H8mJRlkp1dGXhjqaKbARGip8t0KJw5zUIaTAT4rJV2RxQjreqjhqT9Tkm0ow8pl+Byq
ecvLV7Sq7+gM6SlJtjz9GUhVDQrCT0gpweZOSzDpefksFSAAcLLgL1QNzWM7amhI7nKKp1dr0uee
OF4BCzKQqtVA4RA2gpNW00c1gsvgUIXSf2hmbTxwBzXKpvAD6tyYbu2JbVAT4telUjqLd542ckxy
x4vHljS2Zs4AI0MzOy0Y1MkNx2o8Ernkjb4LqGhPXqhKZoW0XCUcm55bc5cUhbI3yYnItonAPE/4
YiylUwMZ8Ffti/NJj8y0tQeAFd2uncm/3cM989E2FYyCtQlVrfDo4tUat3Orp+VX3gXCV8EiMUoZ
qBTB5+sxUW47lNL3NJ9VkRiQ59FPK4h7web5BUbRlyBNbcsK1Pg3g46hFiUXK9dwEgqpMXC2AUl4
AEDR9AV0aU+/DQvq0kYp4fLYRTfRh/Yy43rREvhb3IDmAUh/ItcgInJGFnJF7k6lSbMqgD8UhFX5
VegK3+6SqtsayTDeC0KK2KvgB2xd27lp0knby8OvCd/L8PRphY5vImNLFeycaw2HtW6BrWQ21Cue
QylQ5m4nghJUYHeWJ2oUlj1ranBTjymw4MuDr7uK0VyO0WVRpOqo6It+yvno9AnTNUp3uZ34XLle
LfkcpIyWgF7CqyIC1kQWLYCZTf084kUFR9RLctAmBDEkvCu9fbnyidbc8/UnWkmsAHj2qzpjO4JC
xQ9TwnTjwJIdQqWvFaEwjodaeA0bzUvbQUPfy5y2eU4GQB4CoOETKQfwJNaVlVpLALx/LBoYLqq3
kvJBWawa8dCdypM4zwLSrXDnAoAdKdnIpCn0wr28CmttiGW0ReHDWNRNwcSsZFLKQc1p8Q4SBDiw
+UONDAV4HHQpwsJRG3/Q5Fe+IqLzmRkiuSfp2mKDkraSvgAg2RRJQx0eOqB8rwMzIcyVwOK24rgH
PWdtyxzudqHo/9b+YWlvqIM01hcLZHxpZYFmAQMR/AvlPoTwoFyR/o3KL5nKXbAnE0Rp+/LSfpzo
+Xgr+5p0AWJKWUI8zMVhEVWdjhPj3oDHUMCKV61bmVX1aGlpsLk88kfLZmTEZzREjQ36US2f7C/J
p2bSCilSsWw6JImHAGwrF29Z/KNWy/t60iQQs4GRQRLnfBSGjhSr4kQrg9QetAX6ZmbSgaL88GSA
t75iNx/PBerbuA+qxxQE2c3z4UzV8q1MwFLrltusJTXskHH8BrlG2l1evo9nQkVnw6ATOeUe9H2X
5f1r+aBy1fUYcTf4lVztiWDgYkEfjhwAnrCSa9K5V1qufzqighATDHioCWv1QokXdpV1nPkyFIaf
/kSiy2rjJZNYh8k9ao3mFZ2RzyyE1gkmRAgT+ae1uvhARwiVyi3euO54r1hz2ZRuaTR9/j+YIi2I
0ISXVJVdW61lBJiciIK1nCujAuvcWmCOxurKKJ+tH3LlEuApuqCAiT/fscEAp5uEjNKCENChFlrz
Lg7l2hvJsVLBJxd22UQ+M0ZLtEAPEJbhzVYnTC9qLZjMxUSk3noYcoRBnDEIDMHrUoKaK55kLVK0
nDRLMURWUUU1Yt2mpLC6lBgY5nEtBdlbREEPfGgCdGUub80mX9oRC23/9fIUP3FfXAyIkEn4Shq/
yedrOvvmrGiARG00BWB0Soa/bSbyrUoWb6rUN8lCKOpWVQA8XpnuJ7uJCCzVZjSZcC7qKlDp5agI
zYqT3vid+V2GeB1zF0v9jmZl3SaAH+1dnuonp2EJyGjNokhcSWvX0gxWC8YupZYFPNTVULbcdIJy
rSP5J7toyCi66RIqRUg/r6aFXE0Q58uZ8+VEGkG9J028VZpGEjdSu7wlpAZKVCh1sXVlfp+OzEUA
hY1mgeiln2+lD+5/bOkGRrGkF19gWyXkdxI/Ok10xviBawfrOsDk9K840k9OCcOJBBdoXQNvWz7X
X460hvFuQDBlXZNyPDS52HsIwQoPFgmUKw7tkymi/qfQv4STsnQKPx+qSkV5HrSMKUL9c4UaZNmo
1fBuI+pHDyUo5ZdEsq7JFX8yQWuRhqd9kEYCRVxtKXxpJJh7zkjE3rliDRoJZou/DURICv9soxaQ
D4smG3S9QQPzfIIxnHPSSUzQRw/ItVpgTEOlXZN7+3gSloYLIj1WNQTf9LUioNibNPGoaAMjoB9w
SoYEOF8Y91cisU9GWaTx+AfniYL+ynt20FWyXLOoRRtAREsp1wDrhPoVq/9kFNoZIi2PhKIsIn52
vmKjGPYj0TsYCzAj2alGW6dwi1powytm/tlABJSI2YvccVjC+UAUlNQgJ31qzwPCpFEm1w54xSuC
wx+d4ntHUeSy6A5P9LOajUy8Mow5OU6mmxzwndHkRQ3wj3KE9O9BsC6n7/9qcmjx0qsRhLq2dFZZ
uY0IVDfpAwJmRSl5sYVmuSmncXQvj/LJxAwTt6iK3G06z7zz1RuQbw3qpOIlblVUDNPQuKWXTLMx
jS50yjG41pvn8/F4AdDHlPBuLYrfy2JnGKR1QCAIDeU/uolSXPUDiDaxGBcP3VgrPy9P8RMDYYp0
MeOSQfL/w8sbeXxIKyzkFOYRxN2C4kLRzv9u70jykBfTlMXrWiudYavRobjDObC7VPTvzRG+UxMn
05XmlR/DAjJRGjeJwVUJI351dn09RG1qUc9U6GwHUBtRFkgzwxOIfWtrDSYU3CQYqeA1bba9vIyf
7BzRFnKBGq0KJVIp55bSR2JUVfQrsQtdDV5gAGkvMPPUZpMWqHbYegKiaHN5yI/XCn0pWMqlkMPl
ub6zw0HOrYEm2rav5PNWA5T1mgoUJG8Fmdf5vQ+BV7KLKiSde3ngT0zGRNXT5ACanL+11CxtL4lf
kRu0+7AV7mJNzeymLId/DmOZnoXspQzfCsXv1f1VlCNUfhPcl5Wa+RZao4/Gm5AbHIU0zbQrBvqZ
6XA1kwxcVhTM3Pn+dQodsYCp8iw1x2iLtBfQujQSEKX3jfiIHOF01MjZbRVi6+d/X06DZaTZiIn5
aItp/RWJGBGp60DXAP+DZbqXkHzyCiQVrzxRPzNQQ+ZJTAip8VJdhcxIPpUKgvMAk/XEsBvwCq/K
iKgn8NtqB02k2V2e1cfwA7/MSxqdW149uOrzWc2oqRQwBGH3ZKEGNFINKEnqVGeBeiGUdcUkP50d
L/0lAuH/zdV7H3UqoKGoNKDi4sMjoDswRZOmsMZ0l2Sa2DzOsH+uZcM+GXRplMLbhxXlHl/dDrMM
VLmc4dpMdG2jTgWNawILX6BtE2SZ+8/rCTQBuVLeqlwNysrBZEMC0xZpHWhRLQQjJ5rHKn2B/2VU
IyzxaZCvvezee6Oc54SXtim8rkzWlRBitYVjZoWBTnnCtjh7mRf1rXgcRlTErKjNd75J+UiKqmYb
go6kD6BAicoOJoOiYIZO3hX7/cTpWIif4NcVHQe/jjHDAXQmHaIK8DV14NFMFxhfgFr85VX+fM5/
DbOY9V+HMdbbtBd9OuD48zzqdt0tAlu0i1Q1J1Os9oQ1C3txoMZmpqjWlinlaMTLTTrzxOKVXlWf
2Rc7/l9zBdzD6sgWCMr5hsqUA/Djjgpi9bdSVwmwMDE49A3vtMuT/2yJSYBzoXB9Lo3dzueu6jP9
KZBmtA1NqdBeg0VkTNlwZVafOAbCNsohCOQr7OUy679WGHSwmo4djwVk9KrvfhxQS6zk4I3m29fi
gU8nxMNrUSkH3yuuFhCFZEACElFHTSNx169BBVKsCa9EHZ+OArEEx0P+Ayd+PiG4TX4p0zqVVsFB
ZG6QKlI7l+cWLOjL+/PZytHCh/uV5DsJiFUsXxPhmxBbGUhoxY0AOt01it54KGENP/0vQyH+bC3R
NX3Az+eUNWPTWgKbVI5teTL9NqTKaQLlBVE0xF/+h8HoeEUajjhbWj/FkbQJUYgm6u0pwmy6rqX5
JShxt2/TbHN5qM/2ijiNWxBJZq751bzAMal6k5G+URQte0DOwrzTzd684quWn7J2nAglG0uKiBti
rcecp70+RTN2lzdgJ+0OvOge5zh8DclSbcoOxs/laX1mGST8gCmCWKKOtbr+lBbieKZTPkNTK3fi
GYpcHdMojOA+vLJZH+dGykTFKLj4SGes5zaokpU24KoXRnW9Df3qoTDrA3A5fSfWUX9lYp+MZqK9
TAsF+r4skLNzOxw6RaDjOCV2bRD0Q5BZwjPtnaDvSN18j0yffyXo/GgfZNclmucQR8iwXVdnORJ1
QPtCAbGdOvv3Upon8m7y8Hh5uz4dhU6HHGPyGdQ9z2clCL0+zig0gWpDhVXtg/oOGOe1vkqfrN0S
C1Fs4YVA4nn5+78cLSl7GFIm2Pq8n/p7SfIX2ATM34OaDfo3ufLTP/88LUyQTJOMYj1VntW0FD2t
oyDkXYDKGBF7Jv+KcuMf+1STXeBRoOKWcOhcHuu4UhYQnMjnnjdeoaCk26AfQ4ZZzR3gGJDURPbs
ymn+uFv4dY0WnDwsCTHXRcGqL2Hh9BaYvrTqbo059o9iNyjDP3t3aBWiQfdyA+8umyvvbmZgfgCB
JKhjtIWXJdnveYGb1Xp8rRXWhwnpisQz3BB5J8t0MF8dKtR+a6ETISNK1RR9zwqh9JI2/OccPaPw
PiWcWBomMKFz8wMMCuLbQHK4TgalspPcRA5nmIZEOfZdCXQvbiyAdHDlOfyoXVZXa2WfzXNxGzzL
8SBUHc8/QcpzZyH9gmCqU/AyUa2Et2qkZf96/3OdLH22uJi5mXGN58OISMR36pLLgxpmupYy/M4B
Gu8un60l1j67Ukh7Li1Dlnq4tfz3fJA6ypu6bfTXDp5wWQgPerTLRGNTSLJN1xsCHIhf9Gy4YpMf
UgzLqBCOyO2qi2jQag/BE6LYO+qvY3ewQvM26z258J1Uj915frk8wfVQJJBFKhA0yiHtCgt65Twi
tCVm4KEwg/UxuEPxxHe6IetvBDTXPTPzAZRxm7qXB11byPug1Pmpa8qEGOv8XozykDYUY2ij4ZE8
wBFIvdmczCujrG/n/0YxiXkVZWmutzpvFKIDJIGZWgjVaQBYIiz5WJSUHLjl10ATnwy2NAyBi0bV
mzYZK69fFwWtyrQFkRj6jDWU5iMXGjfm2Pr/aPjM62yoleFruu8bc8VQ8BMHiAyZv0Vg5V9DtmUU
0j/0xyC5hidZ+cWuk0LQ9yg04mS07UDlmILbbGz+1RKo0MKEwE+RciJJcn6+YB3MsaZDUPSjsuQV
24SoLKb/6nkp/5yNsjrFPEjQBRh5PCIK6ttoZ30XE+n75Zl8NADSEcizmki7kFQyVrsypkIrBzNy
ajQu0n9JI5oOKSTdRVvCuNYu6d10/3ZLBBgMRoqAkglFpnWXugGdBHXqKWVRSUdJhphRgLBtNLe1
kFV3AHCLTat33Q4BWNkZo1jeo5SbXvGNH04xb2T6nkgguMyFx7macVahsp6FxosVwQKokFp0Rj25
Fk19OggoD9aUso0urgdB+gUp4eB7MlWZ5SmVoh1y+tVZ23/avQUVo/IQoo7CQPRAWfmKLk1HK9TH
waYhXgh6uTS/oJ0CjVSNwytvvNWM/huKKJd2rdSxaWl4bvKKb0RJTnBr6xkE8IYJul0qSNechHg+
DkVdKlwsm6qwQdyS6woDfyQJUig93OxPm9PO3Wxse3Nz3Gxcd3N0+P3R5f9d17F3/Mo93mz29p6v
OR757cF1+bude+DvvAO/5Ks3+/3J3fG3R755z5c6zp6fttna/Eh+/PIlm4Lv3z9vTvs9P83mx9ne
8teb/cZ55Uv4CLaz/Am/5jeebTs7Z8e4fC0/8X574sffuC4/6pU/2Xu25/ETX9yjvd8/23vP4Xs8
z3M8x3GWL/P4fn7e8sOcW35xZCZ8osdl+O3OOXz1DsuXeoe97Tl3jsuvmfVuWzB5h0+38Xa3jrPZ
HzfLB+WzbfnOR+eNn7rjSw93T7vd07JMLNTy3e7xmNnLsE8Of3zZBt8Tl/9/qj/s2Lpak8V1owJd
ejhuTq/7zTOT8pw3Z3dwnq6M9J7suTTSyrm3TZ3KLbaxcR9efpwC+2R73+8c0b4yjrIcm0vjrKKL
pmpKOMyMwxa97B8f2WeH9WZLdjdH98ZxrpT8V3nEj0u4epH7UlvFqKk/HN3XZ6yFfbq8R6Bcrkxp
OXZ/Pe/AaMNBQiHp+HCzuVkMenN8/4d/n143nI0Ttnp8PW5ej6fK5uAcX1/ZS/t2i2HtH7f77Xbr
bbe39h0WdnBudpjz99vbd3O8tZ27HfvNyeNYuM7DjWNzPr3Dg3Nzg/Uddldc+FVDWMXqqkhby5j1
cl/cZ84NK3bNqt/D/Us2sPJ3yO1AZGSIm83rKfA4lhz303LgWbZH/rO3t/xqOdWBzQwPf3boedp/
3N1u92ewH56umch7WfzSB1pfKa2pxNlilKf982nj/NntI3uz3SyLftzg49yn4+Im2Rg2wrPxgc7y
W/e0eXaf949H96XAt23tl5sfG34AUzlt7e3zfc/yuXiRx/0Wu/MO2Hlpe3dvsX14YqtdV7bdBwzi
1bK/eHd4ko1r71zvAT90OC4O5rKpvj+QL81zFVslhTAqEpaKwz7aL/jc3uZzf99u7Mf/PDPTw4ne
OO7Nhg/h4XcvfwLlPQ659BFWgdeMvOE0LEv9gns/sgrHxa8dn9yT69zs93jr3SunBWeNx+eW2Hpe
hXvdbFhzrp7dcgu4L2zO5tXdn044bOzm9BjY9jesaMOecEt4B07hC177YL/7sv12f9o//t4H9u/H
5Yf+eD69RvbzbP8I7D3ODj90euS3v39jjfj8nXP3hI/l3w+7J+9p98fB5e+e7GdukdG2A3vLUf12
e3f37e6w877sD7tfTw/cFM4D14HjeU+u/XbLRbR7uHGfOKK2dzjc4rMPO5beZVXfl5mZ/2G5uVwZ
kbtld+RePt44O++Oo/7+hV+f+OPFKTy5Nw8vLxii8+vKjlz2XkRu596L1kqFYHDFcEve8D9sd3t0
ufI4+rbjHv675JwrdkC7uotOk4Z258MmvWH0BcMyJstxPHH+OWrLqMvtXdmcIvvHctfjLjkXe5sv
xDtsHpdbmY1m4/nVI9+wt+8ICDb8avne/X57x793Tyyae3Ae3gMblnWz3JqcqDtO7v49XNgdDhzI
xdQ3iw2eNos7De0dJsTy4603Lv74ZtlGd/dyJNJxdyeX77m8Acvt8P8HQn8P/oDlvMeYdCdfg0Tn
okDhMw8hQYd0SKsRq7lVxPkamGrNrPhvGJAfS19kqgjaapuRNOzBNgkwHHut3sVjNd0i8NvdaV2g
bUPqGJDuRw2NDKj1Q0J/OzRsumCvIannEGlfe3+t3kbvH0cHprG8jMhTfigTm7mMujEqXsU0pnaj
JunNiNLUJkJ24Hh5gd8h++sVhsEgE8+DqyRleW5qqprRlWMivA7j+rmDd42qqbKd/WRHN4mdVtSv
XTS8dhKdDVX/Kde6lxF04EQyrmqTPS2DrpWPFje7+kDkV0zyLJYMw2EN5Ib9imCKSfciUaot5XeG
NH9yyBsQaPfImufJJonmTH5Erjf6OUc0CrkCJP9k8XVdV0RQ5GBZ0UU+XxC/nuUOZfbeBrVPewW9
KFyoXaVbhXF65aB/Yt1nQ62iiUqa5HBazC5sdWGfYBC35Ai7KzHY56NYPJ0gGSwpivMJ1SiO+HnK
GermINzI1ihsShkZ0MuG9OkoZLsl4FkARPSVHVk0wEpRxcWOijh+RbCmuRN6QX+8PMpnxgEKlyNB
2Qpc3So4AgwblH2G4E0SSfG2zwiXIetKgReoQXsrlghuyV1ZHpQ+7r/8+9CmjEGA5ZY/HhRUb3Jp
yFB9UKiZHkdJG95oWSXsUeHR7jMEf1G11fV7nuTXaBsflxZOI2lwkOTkOHEJ5xsoDMBuhDpGWs1U
q2Oc5MUutJprSJiPS2uCzmLrRFMk776GUYRi1etimU02igmPoq699ar57M/6oUdcDzn9dmeo9ZXg
cgkdz886hWIZISeq3zLsqVVoCTV8oBqST4iCoCP1YpX0bNmVkhLpDur/ZYicdhOAjUE9Pf56eTvP
b/blZjEl0glgTUHFAHdeDQ2wGZ5/wtCmDldOGf3YK8qw8mhDCQ+1ra8VhD5ZXsZTQahAF4NXtLLc
SZp9NZCRKqQ/ReKMeaHvrKwT3LFMyh06HM/oMJc7WkVca8/80Z8tcC0g5LB+sJ41kCGkFTS6Nchf
ozcpOIlYCG6iNtamRP7Uvbymnw5FOQWNDqSmubXPDRWVx8HIhBKBsxTYpBMiPZWcorJHvrZddNgu
j/bhWNARGayrrmK1C5RydWkLI8o2pgY/VhtRVhNq1EfLhLa2l0f5YCcLj5AhFnCGRsP6ZV//er9a
Po/oGYVQZIwzs/EIz+PcTfVQ+wVz30SptozVzeUhPyzjasjVMiop8gwm/aYchDhKV1KT37EhtW5W
pf2VyX1YwneSJAhUAixghfrqagjnKRQRrIycYKq6PUpymQNzO79iFh9HoeIESBIIGrcqnXXOlxDN
9z42KjRkrKTRvCrsZ/Q09Xl7edWWn/K3LyF84WBxtDBy2UQn/nwUePMSHTkBIne+Lz6OVk9Ly6Db
T4rR27SHHB/7YrqSNPwwJCtGSnkh1S2cunU2PpUMZVQaaK5RU0vuSHcZzbGKVriX0L08WWa7qAlP
rXd5osv2n02UlDmR2sIKYVDSkucTTceh68WENp3tJrI7Z/CKrXKU3fDKMKvckI7POB9nde0QMHZ6
lTJO6b5+zV06o9m/Dvdvlyfznim+NBvlfDaj3oToMjCKvAXvadNpzZPuEOFz6U7naB6gKPumtg80
N7Knb5fHXpcFPsxwMdy/z3adpGq9NDwVdqozOFAU7Z/G0Tj869W6XsnlwP81zpjmqHXljKM++NsK
0aOv0M0O/pUNW98w61FWNwxiSXEqLLOZN3Ruc5B1dnKnvHKWPzyV1qMsZ+KvuShRLanxsl/HyvuR
OM+/te3b16drfc2lZdsvmcXK7UIzSycpYpjKgxXkoA5lf0UK/TQ7xhfU1fdXLGGx5UvDrVyuRT9x
3AfDDc4PJPntn7l9+OM8fb0yzCcO4++juy6bZE3eGAi1L7NCn9ShjOfQ0dExXd19235v3C8oOV7b
sCvuYk1PJ3tXWuEyZu/ytuOARd632f755S607xv3jWeBHdrxlYvl2v6tqY8KEmpyuuzf5PyYN+KW
fqVeswnvor1vp9vOvrKw54nzD75KXnmRREXhAvGHZZKhk/GPaqPHTob+mv0vR/WCoazB1KpAo8gQ
TJkt5TRe6X2IqkXdHfrEuDana7aychqmETdmvhw0U3vp/F1EJ4tSphVtniAUdw0KuMo8flzAlfOI
TUHWkIP9bwHTE120XGNDh17nS+RGLonlCUcs2n+uzXKVUf848MqfDEFGp6eKgZUn+dB8Le6qg/LD
v6cQTFOU8m16zg/RSbnXnq9YzLXlXTmYoB0jvVgsRsFm0MXCPvsdUZ7j24ZTerkXuKZjOvoVJ/0h
37Lyn/LK00xynqTNcjCAhm2ineQ+Zw65Vd8uWd5iI9tX7/HPHABQLTiWi5YB9Odzj90kZpaLi8lW
Hp0wOR+KaxE5/B97Z7YdNbat6VfJkffKo7454+x9oSbCEcYNNgbMjQYYo77XWmreoJ6rXqw+Rebe
GwdZuLivKwYYh0LSauaa85//ZwbeZRUAWH473MIb2fd78413eOUp/926+v21z54ybn9LiXSFWCWc
Ivt9uUt3024Ji91w0C9eS5v93StF6YGchHYH5IpnB4IcjEi+9O3g97B5VA1vFMxDzeVZ1H2Yr29/
fmvnC8FWO6OfSUcbSQ8mctKXT9UeMz1OS3MNFGM0drhXwrzQ+gwC7rK+soSbZ2sOl6LxBgkmHeKu
g2vpy0uVrm7PuoRrGuMhdNl4dU27llG+soaeP73tKibaIk4Dm5fJeWrF1BawTANmlCOeKTdYgjvH
XpZDoC56dZO3VfVAo7l2+8tPkSQOxyqCduRp9jZ+vosmGmys+qGFpA0OvI1wzWdNNcfqLTCh8rWx
uC1h3y/d3CBnOHI39ElaNMefzQNYif3qOcoSOLWsvQBnsuEBa14cLnurMYp3pSZH7Pgrp518NAeD
4uNcXd2W+RK/t8Z6bLB3klIeusrW36Lz7SBA9lnr+q0K1fLnz+WH4Bs1HKolZAgIzT0DVdHLB2OC
OKtHxwExrkkJEU4pk4XVEKJAGs6DHdPDYltyznfw5+XnHk3YUzJ4iRtq6LbWXd4a9mv+Q+fx5faV
DMYHwiOM+KFMvvxKChaamaq1cwAAqwADYeg+qLDqEUmGhZ9sK93j0upsu5mcX1k1f5xsBi+NxgFS
wiTpT0Xm74YJPvvKtNC8G/Sj+6lDVvswYg15gx/6a/07f3OlrdHZRiBJVgGV9cubTIYNSOzpK2bH
uY3IlVb0sFlyvNxRED3//CX/OK/JYpL2wtSJVlr1XCyZOOpcNRiNBg5GhdHYz+A3u+SVM+oPhxxe
G54XBs0ySPvYArY7/u7ZJdQnjHwVMoiVNPZneO9+XiWGz4CqjplYm8gp4zLS1dy8QmdZPlvVor2y
gv049fgOKKK3ZnIaAM6Tbcsqp6TpmF0upA07SppYuTcLlW4Nb8Sp8ABcAqO9X3662zpG/zUibI1k
/cv7rqy0MpoyxgZpaPAnXMxiV1WOcfHrV6HtbKsXoAbFx+TlVZJJUp5acokJH7R1fCphQDTLawLQ
H5+fqRrciEZibVMonU29YjEKZ0SyG2RTW1+V5qCFmYI34IS3e1iJOd796l1talp6XSiCMHLMszGj
L+pQrvoIvWfNkmPeKOshhpj3yiHhxwXF1S0cNbgpqm4/tIPgyUJVb3GHwFGyOlRV3AlLEDoXqmsp
aGmtCd/+eZCHWBn+Esv/19P838lzc/vnsj/883/4+1ODFecm6D/76z+vsqeed/9t/J/t1/79317+
0j9v5HM/iv75t6vP7fDbTtRfP49ZU5//zouP4Ep/fZPw8/j5xV+ieszG5a147pe750GU4+lyfOft
f/6//vC359OnvFva53/8/tSIetw+LeFr/f7Xjw5f//H7Vuj5r+8//q+fXX+u+DVsAJrqS8aS9eeH
/es3nj8P4z9+V2z7D9Kdm5yVeqi7ifx+/216Pv3I1f6gOV7fpNabq8HpR3XTj+k/ftesP1z+gc4U
6gc0ZG69Fcyu7UeK+QeJfgPdNBUGBhaa39//9eVevK//vL/falHdNhlEWW6GefWfzZycPRpbGnfJ
+6LDxnL4bEawS7SOgpMuNVFvv2AGZiThCObku0fy11W/v8rLeXe6Ck2sJhZyZBdRqZ4dKzN3nkpX
DNWObuxd7RZvptnZa+l8XUrt7hcvZbOKuLSwbk5gFETOplw8GIZQCyvbOS4HPSDyXhklan7R9G70
8yu93Ha4qbMrbTf93YZgTyrmvj1XksbdZN6X88PPP197GUluFyDI4g14DJGtFeDsAq7IM5xW+mJn
Nvi5f1gQ+Oq7sW6m5oNbbIJborTG2lkKZYlvVevO9r09WF57KIZymN+3JegSwJRrs0CCq7Blumhm
DCcCc4Fn9h7DQ8PAVriPf82R6vS9GetUSIg0MME5FxtwRlJaa8GbKZMPS3WLjtav21faSn98+Ftj
JEci9ntW8vMyaTkbWSUHriGkCGbraHE2euXxb0P/xdRAl0uIhNIZkbj5w3FBOCMnoTXOdrE1fsUZ
JjIwfwJRepxi+UCVGLt/zYcRHCr1K2P4x5tjj9qeHgl4ujDOrR5Ei5e8l4t0RyahTgFfuP0dAJp8
fqVs+ON1toZ2VifOQ9ygejZXGqWMU90ueFGNmMtwKXWSIzz27Nfizm1E8DyoDxLwYrVDh9DLqTIN
OmSWqeNCiflkV8INJIEA7sXrazXeH1Ya/J0I0NgL6UijafbscMKhTKldWOhR0il7r7Ij3TvWWQG4
5bWF5vzhkdTfeozNLSqiqHUuadLsbMW1eMp2ddZHfYaJtRL+fAT+cAVKf5To6VKg3Lk5pb58agk9
rZ2zbO7jM4DZ1Fo93xyn9pVljFP2Vun4fqTb1HC5AybSJqqnIvLyQk4hs6FETo+VfFJe4wsG5efG
HuoRXzk80jekLY0B4G05YvJNcLBeh3A+IXCVMZ/elScwbln1KpBcS13hQCbpIIEuGckStA5M3XGj
6zKltYN1Qu4mNLR/MVIoUZG6JOptbm983tQhjRXCT213lCqh6OWmJRPsOXWSWDTzQvkdhQ7xF34Q
fqyIPqx3dk93KDRy8MBJtZGCIedCDfZOBGH7RBMuRgHO084zdb10KkPVw/pEH9ZxUJ7f550R20FV
GN58b9jJquHBfuIV50aKDTzuwHCMraqCrWxueGM8/CAdY5OY35aFLea9tqGQ8ame3rnFsmXbTqzk
lL5wUK4bQrkTSY/JtVv2E0yzeLgDx2FdYSQ+DlHpVKYDNsHRZGiLctD2PEwC+swu4xshqgw//xPL
uTSk1oYj7gPgC9RWfjVO5GdPnZxruxWyjuRk5uBqNky0bHPa+dcTPRoRLCTpdINK13wpoI3smx/i
zujx7TsRqCGfQaPO8OSddtmflOoTsVobYTAFK87VdSg3qHWz4a3d1p3qIF3GtfPXEwF7PNGwzaqr
2yMgcK42rUkC2VqorRHYrQ1L2vY2qDagcwDb2om2DWbU+aZb6dAGdFmqMPBObG5kEg3WylBQYMdr
JnmGIu+VhGmmxLfFifCdOn2cZQeIo5gs7/sJAniuLxWtrycwOAQ6IOGLTsIeCCDscA8K0RBOnTcO
vnAhAYTgfRsnGk7Yca+X82N6gpGDQgFMnm+McueEK09O6PL0hDHXT0hzavNgoXO86mNfr6r+ASFN
1vq6KYz1jVwQCfjTCZLu2HPsRtYk5zJKa0ag33VFu7O0Rt8vVT254IZoDPFLsxYojz1Ib74yrsYH
WLT1ew092Ved4P2zA9O1DZtRVEYw4qbKG97g7pORaffM6dW66G0j16Kc//25slHzBwqthU/ihIdP
Bkd+Y2ytXbie2PErZCGYLsU4SX/QB5VS4WylzmGsTVhjCcAbkDBziZOLYDgt4UIui+c1Yd7gWc3M
8PZarAKC1B3ch04HNup3owXdq4OjU1/oHY7nwSTILfrqEjdumOrSu2zLeIGMY0tVBFjT9OuVIev2
Bld3x/VV0KzzPlFAwR/mhNDCr8niPQ15lSUR8APlXjVGWIgDTjJQ4hvHmn2bvlxYomvqGkFHeRVk
uYdR0D7DCqYN4mYBUAAVXsuiPHfVxwICtM5zmZ0HfcrkYwvtOgkTxVQjRakK3PcTo9zXSimuXWdR
LSZrZb2xKivn3GuN44MwdHnnjrXUeI42juddpc7DHt3eeDkoSLZ8rDnVZ30W3RRMzuBc5y3BUYgp
8yAAcnYzmM8ZN3A71DDWTg+wHtwsyJcs/1awP6uRjiNGHDLe+jjsdFiRoYZXHNVHYS063CdQAX6f
xfiELX1j5qGnig436qqiG1+f761aU97qg5yqUGajokeyUaznRKlN79BC+u1pyhptw0+SIRtDyYZT
4yWtlzO8UkiOftxXOmWebtWugVy1aeDVHniHuR4mAOtGB54mHWeSwri11BatQz0jXYnduAej2ncr
7OG2SvZLoiV6SA8/QNlBgb3p92kslAhudI4yIo2x7kzaQgtHPSuXAMhC9qlHflhEnqms1XVCq9x9
yYwiZzR1yxq4Uy+mIJcdEK25qbI+cGWrsSqtw5yQQmuGz4kQphXNlVkal2KBanRhdtqcBin0tOdp
M1Hw3XzoBaijzs4DF/InkAuj65OdzOz1gze0sOeUBQfhwMFG/03Zt7oWiMotubJblr1Ps3Y8gWKI
swLqg9amYHNcoA1mJaQSCmqDUMULLxu4dd38mOCDZwXwsLNvXa5gJ8hMj11fjFpSHKBdu/h7uz1L
+7QKBZhC4g6ALqQ6PLdLh19jp6yNAiVqNm6B5kFcmmKTGYl2J7P9nLDjq3ABqQUEXbIPUnOyKH2m
iavjaOtST6szgVtPYdbWymR2IDSRilBSegRLhKmcK7smGCqvebSdfDRoQddm6W+moOAkhYU4V5a6
c8mCArQlbqvR5N/dDfeesEt48jERcGWiHFIrG4GVYxLfbnLTYGj67GMzFg6GOmSqvsZIJWu2tarV
jilcY8C5Xa46F3hN6HmgTyW8KAL4d6snR+DkRKpfc68Wl0g+ALUoZMsTn3OeorMTVNONdNsKIz59
Mr7CmFzb/UQU3UFiWjwZalkfp/5ciexdJ9UuR8mE7CN0jQE+jzEl5ufKqp3nxfHimUunwiGcSWbD
92RPAOGk87LHPo1/noTVfPHg+9mkpLewhGy+irZtnBZWL7tdGFrVoGlR2TB1L2bwXgrVIFsqj6OD
Ps2HgVQYu9Rr609K49BlquPECD++6/OPEBhZeTGeIOYw5z7/JGesUIOuW4msuJP2WdothDYMHMf1
AoxjMwed7FYzQoqnfrOlPtBPOpm9HgwcGtHYqev42FeYMIWKMlQbG1MX70t9zeaggnxshlau9fc5
G60W2Wou7+NZeCpYN3NeSUyxzjlEi5/NLN4mhzPQmx0oZbZ8zdUZgtagqICyfI+UY3uN5cfs7tl9
m2EnMj373MOuXwODKXUQfS6sgIXV+lCCahRBOY7pFbyuxQuc3lvvFiepYatOmv21HtPpKbMm/Cmt
YuzrALZOfNeUc8z4jifnXWZbS6gm0NN3mVZY484cslq/WOOeAg58Kc7GbzovFZ+g9gzd21oAPofD
YaTRYNiVHpbTWIn9IKWmgd+AYLhHVNsYUTMZlOe6jnhQ71VMS3F7yNZI5fzz4AHbXfcQ36yPhRhn
lNPNgN9w09ux5Qu7REhuJDSM++bgzLcluk4QtZXZPdE/vIKfVea2BEpp6N86oBuMxZ4aU2RPsUXJ
N8/lG6FZOYSrpeK8Ci2eJa7DZOqy5MKXDHaZhZqdd5Ru1tYzdlNSjB5sLSP/Frttb+9SUccgpEaA
QaVJMKTKmCBm0ZbqvW24QrvNFlhFyUW8TH33bewyZXng1G8seUBgpB5rNVee1koDPwQFjlRxuBL2
T3tFt1dx0TXUQx4pCrT2NT4v7XQla9Vtr2HSxcVbOQp7vBjSUZ/2hT1Jwx+6eMKQjORFNLgKiZax
6etlD7LUGMO8YO4FedmpRAr4ahZBkUGJeusqPVHjUoIrIzGjLR45dAjCoW4k6ZOTSPd5nlf2pGRu
Um2vdFVhvh+dOm6DyjHVR5OvmxxqDWr5lQG6VjuS6MjMIVi8pESUqQ86716MMTWlLC5mDxsvtus3
K2dfFbO/vJJe5EiM/uww16xCg2jnxq4XFXa2fJE6AshoHcX6aewT8/2WQm73BUcclG9Z0SlXec5K
e+GNU9wHLN2WlviNxj6PBZw76uDWMkVkezUvtfHDaMl0CXTU/gPN7GmvfSxc4ea+XQLx2cO/rJIb
ymDGdKHAYmNxr1uninph2evOmjM5HW2vYS3XFteejubQ9fXeaeOExceMvZJVNQaz6Io1+1gn9fJR
2aTB+3iqnfU414r65C0bArXK1Wm6sGNpJrDDrH6D+6bpZO3zNVGzQ0eSCxMmfLOaaBjnRXvLwVw6
15TXOy8CdcIqoo69qfiOK5MydND3mHc5CkGINLixYELkVebwrEOAmvd9T5xzrGM9Lo+5tmpZWNds
zjdgRit93+W4kN079pKrH+RK02noDYpVTH5bFIV1cAkO7ccMT1lirMmwbT8mDh2vBlWw+o7CGPrP
XjeNemSYKv4shV139q7UazO57fFbmDkzrWKKylwtoNWIci4iFQBoR9FaV4gkq0IDvon3IVMHpCmI
HlvrBx7kDKLJLVuY1qjDF5yhkWFmj0KgSsEnvlnEXZdUVkkvi9G4pH/wLgnsSmnM0DZq5x4Fy3on
PeHezgK8zb6y1f7JqpxVHC24puXbJjemD10iPGXPauBN/uj1TekvQzVqV0JtpBp1zowFpWKNyfSo
T9gnXhRSb6aorkSXQLsCpwURLqs/VY2eaXvdjb1vGuS68oh1Zd5fD5C2stDhdapHp9Arezf1faLd
SKcv1oOsejBwTOcBM8jMU0pATLPqdkSJiof0puL9yNBNVbbGHFrqVwMeVHfs2jg1k83Qqp0umxWs
TThmZkskqEq22WTB1PjaNnqYcxg3MdjGJk0SeFxuat00ZaYllwME3xlrTbJCgSmyTHOhRzZbiKPG
GrICelBEfDT00jXfg1tiayzbWH4xY5sgJDPc97ECDTvMOls+GFbfiXvQLUDBS2mkz23MiXm3eh1I
csUFMpHWy3os3Uwp9kYi1ns4VG0X0EufPI+qOfW4FlZgoSoYTPH7fsqrjwBg0gx7k6y98jIsHqk6
FQ5pvn7ipGKSPvjqLpCDD5VaZ990eMFKUKet1XzUG9UQoeUmTn3ZVL3yqBBLeYe5a3Cgsda2kpxF
YA5c1mJOmNGaKB5ALHlugDfs1N9SaEsfSoAbzVErnLI41NWYg+bC9/pDh4n/B9lSzdtxRO1if7TU
Lg6RcWeFLy1Fp6SumrgG2HIi8LRtSLIX2wpV3YzSZo/V+3bSgooyOwe4WZ/flBXLB61JpWUEJbsL
9wYSzyHIb7SHlBof7F4+/L5QE/b6tLCG8crUZru+xxmuzm5Vr6/1Y76u4/BGKhxGepiinZe8aRWz
+UJNylkBL7bSjqqaI0OYVC3cu1F31nrX6Hb6tuK8MGI031BjMClVArFmH8wD+sQUJeq6ye1I+ciF
faXpTP2qoBqoXWYJh9Un4rPCu1g614VdLls5vgHHVt+KMnVlgKWWzUlutQUYArH09dPQJ7SP2Dr+
JPk4ux3Bh659I+8CRalzhxGBjpunaPWo9qrhKvBGjAy2WTiyArndFutzvmY/1uGyyhpSaGrEnXIx
EnIC8LKJV3AMmWQeuk6soh/g5Hm76E2/vsHEQe0tuM+VnT46qM7fLamh5BcyUThcLUxVHFgXDEqP
TjLi10L7F50+pb7YY0C0LqXvtkmJoYUet13o0AbU+FtK/9MwurIASUVcAWxYGO+Rz6+PNmW+j5Ms
u+SAzA1qkaUuTDAlyZXpIk9SOCHtWKzl7TLXJjPAGEQordVsSDqk9ma8D2Uo4KEvZRgrtr76iIyk
ekg4RRk+wAr3qfEM5m/SVcmVngnsqoa41pZIdPqYX+Deb93GgLI+xWsa32FdFceX0FFh28Zke/cr
CJHWN0XBzCsAPLs+ZxmMU3vO7kc8gebxOGBFdYslblr4lqzXI8jMFnSkDbbP55DBcbnlWZsg6wZr
jmax9u8yWTTEYF2NFY1qD8OnpB6se1M6631cFStfXJsphuregGWmm0/yc2u28xcDZ9g+TMlRSl9W
2XDQuhKQ3aoxiSBWNt0DlTD10Yh5d9GgA2TzW2iS/GdH4YOyRY425TEe0Bvg3sPkz22X977uLtqt
4dSdGyp5x644LF17P3WN+7aH1nuDpTi9h/2oFh+9BYYv43uuu7DfaKe+msbObWvkNURmWrLu+s5x
8rBJleUr9f0B1Ck9S1eFUIn2HWvdHDpr277Oyni09tLGnHQ35ELBzqOiEhV4dt/fTpZkL587FUDs
OivfsqTiLAXxM1Gixl10PaT6XuLiU6ibhMGtRXqIe2rFEbTAmvN9SoKAgCUhMzO0m06Fc5Q3HZk+
2OPx4awsQ206WUCyyXxjicFJwkItwaSq/dJCnLQzB9B37aWcI7okd/c6UQOBj+2lFK7S6ZNWGVoa
dHWTXIDHhIw49Lp538S280lI22nCOYeUxgdN3bcNxFUAR19rOjf0mKSDPo7Jcy7N4cnru76NKpFm
32yjWchS01n2MLbe/NilanXjdeXc7pTJGm9mvZbptj8Nz3VvKI9STF0RFg26OpLVtoWtoas9WO0I
VVDBlFn4vS7Wlp1awdLesCdL9c1ySpdLG5ebjyMZVxVSbqmChI47UORlTKymx7H71E2mJJuaZeul
3XVUIb2s9Y6lMViKDyaBiGms18WM2LCJPlZDeBiI0+znu95QfrIHM9vOrrU2E5/0rheYhSi0oEz6
5mlY6LQKiL3g6bnz1oyUoZIofBrmOo13ucgWfqGsv5RT4x0w1pN5YLss14FRzmUcrUtdv8VntqIh
c2wIlXtO2jhvJhMxtCpAIQaTxrp69BpZ3esO+QuR22z42D457/LEnN4JodPb1ie5FQliS9o11o2z
bIzopfwY+vvXNHWpicGVJPhrks9pRgeGT6SX32tVrEel0ZlHG8PUXWdA1wIdoxjItRsvRksT29MH
h5AO8eiU5zeV63qPIxmIb208DRe6rhgiIrM8woBV8R7azpaRnu4S2xaAKKGB3jScyN6tqSxvyLPF
b0YLFwi/S0v5STfJGe0cdsnjmszOV0DnpRNRxDWaS9pvWWTWJl/f9e6oXia1q10Bk2zHABreCsrX
ZRKRoh0+JussHhsxuSTH0El+9goaVjhM0rEF/tLK33CcLyk/k2FOfMsoJzfIAW9/xjTbZNLS6vKN
biKVT8vF/DDLwqCSSMMP9mCr6n0xR8nEY971bTCzRK4hQKTmE7Sucg20KQYfS5Yi1VgAJ+feEBxi
2dVacVUpoMQZowQTvioduySgdqHGCVDsB7zxa+Jp2VdfXbVz3tPx5dGhKJfqHe7c9QMaFU2jRWqu
htBZZmch+MrhuoK2qtKwNkd1DPIii6/HpR82+i2RsA+mxvvkpWntkB2KyWcYq9bdGU7afkmIn7Cf
7PMtTYEE73k1+vnBWbz+owU7gplpps/kKVniYkv1GkiuZv8mB2r6VFFYg4jQVPHsm7VmHHJN5l3k
dXX2kKeDUAMVbvmdmeScg7M1Rk+IcpTZmKhAL3eWo2D+19uTs3HqJ8jpLXQ1gt+MGCEQrWl+XRId
irHTetXXlXQHc3VyVj0o2jxhNwd8nwd9nxpMpbgYniBFzFByYatcOSVub75OGl8J12JNsIrWaa7Y
dXFW5pDkeTgRMNmaCKdgL1fsXGfO2bqk41ojKipGDX/Osa+8t07jVQ+r2nYmfF8t/jKLHnUi/vsl
bQTkqDiloSy6WYzaejT1LShjOxM28GJtsvwJZcigz/6UUudvZsUdQQX2ZrfVyNITppQ5a5jk8iJN
E/EaTXqTV+EsJvxpG/II3HOMNWJY8hBpu6pFvmxdZboBUymWdjjby0CnI16YWZRVaryhMWN9CFyT
48gVq7+tv1JuP1EXvy9CYqaIpRv2rwhE0Gue23olVLcsjd68CBxzNBf7PLcOa3djavlxMB9s2pT1
ZdxRcI0a0w0TzwsUa4iEdklC7hqocdiZ1wZpP8SIoZWInSUPktxmb86Hyr1aldcaGs+rszSAo2hx
N/UyBmHIHF8WTZUCqLlYKo0e/jXZGR2SYmDp4y/p4vBOQxak0fbHt95OtedNajlr4+YSiq6wU9or
+hfju6QCz/5rlWYHj3WWGFPFGZGK3TktwCunQY5LU0V1Pmj+1FKn7FzqEL9+FchWJ+6BtzViv3xi
1BY2Ck5dRXNMBYsQiDJ+oI/4lr4iiNt0Cy+GErcDSw7GGwpUndf08kLj5HlJrPfcjmwcX9O7GqZm
heqvAorz6/eExyNSFJgcWEycaXRkWZL2wkE4SnWre1AoeF6XNRLzX70KKmYq8+gIPQcewJl+onNH
qXlixK6y6eKPiByca9NRlN3Pr3KunXDIa2w4Q7LvFhr2czlIPmy69tXKI2ss13fq1MsrUlLOweWY
EbmFNf2i/OR0vU1kg4iHxs9zu1FnJFlHtJ1HLfrvsF5yDjAYKr6ysPztXSFH2qwYXcTBZ29IUN5H
mWLmiAZVBcKr0l6YFocXUxmMixa52Cuj/Fy1xcADCWNvnbMMDNqqXw6+BVdRWNWGG1bb7jab5rU6
2RzjOD5Sy1Bu6rRMXrnF8/HOJdECc3d0NeCooJ7dYp7pZSoo44ZNk8UXjVJRzhihgBlq/VoP8o+X
YhyetP8IX6DCnM1hFKSLbc/CChXdqwOzgxLeJ02BzqF87cVtD+r7WYwJxuZcgp8gfGKTMfLyQRJ2
2svI7cJKhvvlp71rh32ncVT++bDfJs/312FksLhimb3pvFjQz16Y2tsknlV0XvZVcrdcxbfjMbud
99OHn1/mrEPrJIvjOhs3cbMaJ4368n6sYahBonvZzvA/0Zj7xvDpxwwk7bletO6Td96+p9H0lYvq
f3dzbKlbi43OMr+9z+9EirXnxEPtEZ2Y+/LQXFsX40W8W4/5tX2hHLRXWkP0cyHR9iixvWUnwbfA
pdv/5dUUpbBqA/3YbgrsvXlUbprr/mAGs/88RtNORjJagzkC3Bj09GeVr9yssX38+ZvcZPE0dJs0
+pzr5gjXHBo69GyXHuxjx83Ol/HBPrjheCEvmPtXzp11Z5HQbAIY7IFCZP6cPytfjVu4ANfOwTsk
oReql87h1cbY83nz55P591c719lObaJOKx0euzmJ0jRKUBMOF6O2d8ugLX3Z+xC34xo/cx/pCSf3
1xpJzy0RNzEp5hz0WeFegyRd2wbKdwPBIemaG5tcDcj0hbGDQL5zj3owXbhRca18VD5ml+NN3FLu
9c3b+Mbc6ZeQT8LpTfOuue2P5gXHhVeWLf0HheUm1tuwvfxBd8XpfX73nVKtGuJxQB1A5eRuuR5v
lC/jvXXZ3xRHL3Jvits66m7WBypx9Sf1y6u9mucLDOJqrKHw8IYJi3b+XF/Xop5RqEEr0bhrD/0h
PlJaCb2gOui79roK2+Drzyfj+U6EYhCbV4MwAbk+vUhnryAVqU6yZcl2S0Cv8m150fxisLitmJB0
bTZWtnIsHF6+43IxmsSLMXbFgt24sByOyc3s6K9c5ccNDouGjdTFaYQ7cs6CkXYZEHRxpyEVc+OO
Y4pDMgII2a5I0+KTKGvK/IaY1VdGy/nb2gYJ3lo4NuM77GA68/Lm8tLV4mmh5lLbTbuj5qAdOguA
yM/f0d9dxUY27qAvZBE7b6TLcmG3zlqYYQr+5Ghl8CcJhH418jkN+C2YozUEXZCxraPfDXxrLlK9
9HIzlITL5KdVGZR5P78S1Z+PN66CvpdeIRoQaBbQz1bjDFK8FGNrhDTszVT6Y22XeUvtU2y1Qlgh
3e0vPzsMqE16CWjg0XGbO7urqbMmqndGqJWa2PWKJ++cZp6ff36VH4cfHWzbauGxpnFiPBsHa4Pq
m4qdQSnS1m8y2rb2+NYP7+LaUW7XAulE6rokO35+1fP1G+eoTSoNU5Pdm1D17Fl6YsWZq0wNojpt
9b2EamNsjhmwDWx6Tpf6/z0133XIbD71//eemv/9vzrxeXwW/fdNNduv/NVU41h/bAvQFtFvzVwA
fv7dVOPpfxAMb0kEFie6P7Yf/aup5g9CcpopOFAj58fB7T89NdYfWHVtDZnYYtOR+SsNNSezmu+C
EDpNIcS5HNsNxPt82NksUOZGpIW+KtFaNDvhFO/QDQV99a22zAvcvg9NvRflZySepfPGdWREktcf
5+bQKWI/d/o+hRWuzssrodnZWsC3YimgxRqzexpxaCl6OTfLBjFq5ylehDKzDeQMN2gakJcMCKmj
zCZ3+90Lu/3zfr/v+DlhsF48Bg4l7A1/WiLxKs6WuBi7LMmMsqNsLWkB7uzaqq5HG3QeqIKiRYho
mHQpT7Xi0B6n0sLmIyFQ7gcN0TIaSfjv/px05bVYl4zwKIlJdKrCGnKyX4PyFkrv+KEr5riP6iIn
yw7pTCPlSM70Yzsj9vETma4f6Ca0PinCmZN97C1Lu624U35fD96qRZVurb2fN1kX77Y7QadXChIg
6EKtlFK92pd+6/WZezS67W2WeV1Iirv6eBcPsMqDZinXXTtr0tpnq5vsFbQNVgiWszQRJqRil1aJ
avsNXcTHDjbJtM/wb7JAh9X5h8SqDAPhcKrZYZ3XOdU3OYnHzrSVxM+HLt21cY76HehHOYRp69hN
mBUY7SCPnT3qKV7MBu8lCRwcQqlVRSXZ1CilwGtZgRkv65OLECb1vXjovGORtFZLCoQl1c+RPxRh
nUzLzYByqI1s9IGkdY2cvOGqlI3tS9epxijpvYlO5FSx0kAoimX7oC2sB7F2/RLMjWu/n5WuxvSn
nLTxIlHb/FpTdPkacfrsiEbLrbrB0OkkBg9hs7m8HL0Kaq9yrhbalTJjONhq6V3baItav1FQiAcx
ZZ7DqORIJMsS271AJbX817L8otPxxYjmGi8HNMgDmsjJxDkWJ+2z4+ig/x/2zmO7cSTbol+EWvBm
CoKkfEpKSWkmWEoH7xFAAF//Nlj1upOQmlzZb/oGlZOsqiBcmHvP2SeqqS/b2rZqnWba5EvxejMP
rp5ezQ4wCr9WxsJCs4KnwJcOzZzd6U9qxYKhFqgTbEMxkDwP9nlYCo/vwtxNSivmTN2OyWjAGG26
ewriYzCJor1BRlleenlU7kIt8Tb4ltwbZUQj4IQF5a88joJ46M9V2tbbpUMRlLgpYIqkaVBtO/5J
jmLXyQQ7Poi1ML+lhi8+0Nxon09f+bujwD1jQ862giP/8SiRjPQ0FYmGTEyW11NS5ts8nI3t6VFW
Du+l1mrYGq+ZxlmAnZOzWuNRpvZhFXIxdZW5997gWo9U5c2fmokAfnbNO2/yPjM1m0FtRt2mb7L4
zCy9zMK/vWNvfsHqQrHzqTNiOS0YpfbLMUt0/x1u7zSZCRpuUKZGIfTKZirPpKCvvq83467WrHBK
KzNJqGUPsRiv5tpWrtLG/NrEOFf8vm5I206j6cdEDDdYILWazuwcV6vTYXwqwyS/kCIF+HB155US
tUVkKmrASx3tQrMIN3FsiXvCt/MrZzLsb2ce9bpQsTxqagQe2g6iAVkdj9+ohBpZqM+2GuiksmwV
N3aCTq315zi31Y3uIPix8sx7GGpluJs1S/4kK9j5iFpH9mcWyrfv9kITwK8GoZctzRrJUKlMzhPC
5yCEj+HzjemPZjNlD6cveL1p5nr5QmEGEDaGm2BtlxzdSjMQQ2kBjfX0qfem+bLMpPNkxZjKpoo3
3I/iPDwDRX57bSQ8LqwC7IUUhda2P4EPJwPCqAX01VlnY5Ft5yE5B19cXs7jj4ZSNXeITHMAndSd
jp9lVUXWxONUA9Pp4p0sZLOne93eFFqafzl9G9++pxRXPY5tLESUUtbhRDMqCrAa2DpoMI+35HFX
LwqZ9z4NQRPsaZSecbm+d2kOBgUKhqyA+L6PL02RknzWwVWDKqmavTUodACyMQ2ELOIzQ63Lk0zL
THrkV9JlWjbW6wpV7NhtrWaRve2bbpi3kVbaGM2Qun0zprAZNpWtZ4tctkEQNabmeKGruFODKWrq
6QbYi9pv+6iR9yPKJrHNagR3tzIBie1Ho8KafPpJrO4Mv5adtU1dmMotPZF1x0pEvem0Vapv0cLI
wKB5RXc1lTvVKM9V19dlqr/HWkzyS1ecSWr1gmmzmEWZTfpW2EL9Os4yXQwZVvfclsJrN2RtY7yY
s5io5ERKI9pkkWte4dcdpw2wC3QhHXYGjDbJ7L0WKYvLzsxCeraFNMynrsvV0rerTjeD2bEoAoba
RHHjj+8X2ybq9aSUestZ4PhNyjIP0nKZGFttMtwbPTfcq1lvp2tnyMTj6aFWc81yu5jN2NtT4QL8
so5OKpu4y1qb5dkk6mU/a+b8YM1hx8YybbstvLfwyWpScWaGOxS3fpsGDsNSXVsWbspTbMSOr7AS
rsqrWBgoEJPuMW0aMuSytlV2WhtW87ZvtQF7j0M7uM+kNqId0bXFO4KrCX8T8gha3K3m+MbCak7s
dK72AsHq3mqLQmyGzkvKK23Uc+taRrlT7ulzkghNZ87N/UxL3TE4fRtXk+fhemwqkzwyjL401I+v
p3T7sRtVTil6G/W3nqi9AI1wfGaU1cr/9yiU1OhXmRyb10QUpDVjUUsXL0tf5jf2IOwflZ3a0Tbp
3fgKMVyDo3ecb0phek+ChenMEvHO+KDULfJu6Ba4prvaeaAj17sqtZg9o/KmbY3rWjevYqe5a+zk
ZyFMgYjDeUGH//303V3N5Mt10wqk9IawzUFFtPoemlLRk5Jq1baojWGbzW13qQJM2NhDk2x7DJR/
fJ+pli6ld6hgi9l69XbiErG9SKn0bYbS48YDO/bRLOLyMuMYXfgmfuYtxWhlb3rTuHEIH4vP7DNW
JCyLK+boz7dhcnqAj7GuBmKYNRPdabjieAw/Ok7hthtiUnpMTl6PJbTSyMrAD6CNZMllWErR2STC
822cms8NfpzxzBT+9gVfQDy8clQBuDnrbg0KG5xdrWFu+VvkwE35y5hph5x+zofL+ve0wCaPxjyV
mKW9B7OJTu/xZ+RYSt+VlPq3apaGs4+Uxvped7EmYSeXjrkrmNzvk1KzODv2hGMGXYasYD+qZfzL
xtDzhYhOtPqOkHPtKwXaFR9Dbncde3PS7QyMwDolnEoDlRnP+acuy+biIspcrHRt6o3lfu76c8Cr
Q617dVH0XnmK8N6Z68zV24S6oarLxES+nxe7LtLZx6b26GuisL/PcpaqP2u58jVByYV3cWjEvq9S
ubihQTt0c61vzKS0HkxXyZ5P3+/jdZnbDSARCQkxsPw4803YrKfwrKesddBGJ00w9K4hfZ0KzoMb
adbLH44FKVq1Cd6mzLa0clZ3QYix6WiCOIHDwhy0blRg/ZmbjQQIdubreXNZy1kBFOIC96NXte6s
eLHZT/Mk3IByknGTydHZUrgZ9paTO2fOQqtjPrdwGYsCJkxPeqlIN4/f2NyIXHWuGUvFcDfzq5iP
MKyKQnO+ewb1LteghFQNs9ipwtOvYjtFY9pkqm+ItN5h0jTPHA/fXj27d9Z0Ftbl0LSOvNcx6Bla
53D1ijntOrAA1PNGGqvtNPzxjT4earXjdcxW1cucoZK4arcTRY2N0+XMk/0cnZkajvcpy30+NP3R
M/BIqe6vtnW6mxZeKBAVzKU63A+Il18q1MaPs5zcB/IStCDLS+PMevf2011GZcHlzcVjzepz/HQJ
JZtiD447G2f0mxmWPAz4ZnqJRFS/iPLQhZcBy8aIp2prJ118w5Re3cd20v4A64jHbPCs4XHOG/3P
HzKnGoB9S5WYRtvqa5rLgUSMrHeC0ZWkGjT9HEis1zs85+r2Tz9cg0o8N95YSKrO+rg/VlFljgTY
B8VcqRdG1Nm3SEGyO7Vy8ufTQx0vMoeHzFBLuX9ZZqgdHd/uWaubii+boTobikeOrFzFt3TmrT2u
2/wzCrWjZb9LZ3c9iq1YbW2SsElL1EFroeMt/GJ0UXkti9Sa/UH3xAe7Kudrdwi7M6/xamH/e3Dy
VLiZJrphax2000XZjOhTOMFsG+KKQrrYRVljfrCLsA7yIvb2kWtZL1Q18l3hNPklG//kNXLGpjlz
G443c//8kqXJzaGMisO69aGWUYj2vnQoU0/5LWkZ2ffObuRdgR/jwijVaedUev3sjKp4qjtRntGT
vfNBo6vhm2LOP6z4x8+aPCM17TPFDjxLkdeFohovMFjCXSr6Jzb+SEIzEX8+/X69e8kWgqhFWKG9
WYnt0p4UVxZOICv02ZmnU7Lj7HsJekD5xvI6Xc+mVryM3ST3aWHLp9PDvzMzo3FcMic4bS2v3/El
YwzIUk82ThC6WrMDhiHuZZGFt72uix+nhzooRI42HYs46rexVlOzWldj6+azg4UI/wAncOuqSjsD
cIdoricbwoSTOQbF+Hl4sJwxvFMjmX0pjcq+FdkU/xdzCGURvm1aAw5tgeMrn8wpgrjDu6ZOzRgQ
v6nwYVe/2Az9Gbzqn7f6t5HWE6MSlWWmMFKZe9MmpM62Lck3pFujNsGZe7z8v97e439flX58VTlS
cCSlnRNotT1+mO0i2sqp0D/EEBhqu0m3Lp7yTd44Yb7pEmO4bcdxlxOjcuaHvPteLQcGSpOU9Q9i
7d8ECoI6pcly4ATGMLUBuS2QG0b4zFJL3P9iKMOgrA/iiuLKWk5CuM2k5R3TlwGcaJ+3vbXTG2kE
OdWdi9O39/jQ9/eT5H0BebgQgWlbHN9dL69dxZZsTkfIxT4WuPKrp7bimryhYjcnTn+GGWu+8zRZ
e5gQUbcSbrJ6c6JJcD4QFU+zQeksaEptwNCcw3++NwUBwGUSoHRnsSE+vir4UYXeaIwyz1p31Yyz
cmfElOoUtUX+XmbRBjiscVuYRnlnjOM5Tt57s+7vw69eWWl0jtMOy6RvUbbPu9jdgcUq9njMCStg
v7yhTpTuTz/Jd+8sQira/C4l13U9GygY+Ut8BjxJUDgglPJLrFHZmVHe+woWkz/bXjb+FHyP7yyW
m6I2HS4tzVV375bS2quYPhwHHsTp63l3cuWboj5AsZza5mqorGV/knHOCTIv5w1RGsogdtLLizwT
QRkm01bqQ7WbzYs+E/XnxnLmV3rp6rStKeee2VK8+504Jt0CnTAgvv/j667N1unbjruLy07fon9q
bs3C8G671GgCMfbi8vTVv/s0fxtvdeJR46mU9Pq5eJgpm6aPTNBaxh8m6y2bQARkSLpA6bHnX7sC
wgJbr6Eyt3bEuzxqLRgwZYzV/+Jafh9lde/6ciwWXz7fvD3HexFVzq6r52R7+o69982zUTeWXjTU
vjd7PnAKWglbJkjypr0CrJIoftak45dhonvmV0ZC/EPImdl3kExr+1wfxJmfsFzIaqlaNL4OUkPm
R3d9KES+ZoRDUbqBHCNxLWIx70JsvBucc+bL6at9Z4pBSo+cB2g65fd1691W8adKBZaY1KPyy5C3
4HEoGXVdVX9tWcLA+Ifq7vSY77yTjIlElKi35XC4/KbfVsBOThj/JsaMkmYO4jTVrqDhn+tdvTsK
JH3iMdkuv1mRnMGe56nN3UB0SPVdvfplNMYfJhIcTj9U/ekvskDQulrNLXlniMnWeFKJUTgh64Kb
bRGqOl9mR+gfKC9nD2OqnYseevfSqLwtWkdD56B3fAPZiRt2PDBqQ23ilnKreZ3FZxu5y+qyfgst
S+UwzS6Fk/Vq6ujAHIlC0Zg6RjxjmXDaTySSVDs3LmbgBH3/lM7GvMcsDhZPHfV9VuvTZafnOPHB
4Z8rSb37pkI7XZSxyxyzutUDhuAK3S3HzbjEYDkmpdwZo97sc3x2TN3FeDuZEIbOLB/vTAeLGvJf
w67W4DiJHYVNkxNY09ht9XoIf85K7WwBCME1j0gP8R2j9fzRtcilkG5yZvz3zqCsFosEZOmP8qUe
P+wEFlufV8QmWMbIVrWSfYmV2KCd7s+djW886lXtqYLV8oqdNiYguJiLalvPVqRS2XLowZz+fNdB
PH+/9BQ0qOxo7IzWa1hv97EhAY4GbFuRi4jFcav3uQKvRLg46BXtsxTmPu36fINNc942lsDXLOzp
aR5N82fXhl8ciP4bJU3MS1AX6U5N3PRDYidjgsQ0HM5Uht77XmjM0Y1gxlqECce3cLJyxS0Q8gZo
XIBmRk58qS6m2tP35b0X1AM6TqcX5jghOsejNHHZ0OdM3aCFoOLXyahIH4/IuNOMSO69cgKBEsGp
t86M+3a1QLWLGBnh1CIcN5ar/206LcsoTR2Pw4Or1dEmRtKzbZ0436U9HMbTl/i2GMNQhKAYyJE4
WKyf/JjWivCQuQXAf4r7bhQa/IBxkBKRkmsU28xQ0xvRq07xFfKtPKcTO4i3j6ckXjnCe9GQu/gs
1qeMscYVWpB4HmQiFOQhJU32M1MEWyc0huZdmuseGD2h2jcW4Id5a/fjR0UtaJB2RlcTKFTGs70F
7wgK12zndPR1pXAAR9gA+jfAqNNorzaD+ZrMEvsViOqw37Ew6nfuFGWprztJO24jR20f2ZHrD0s9
8rWLBgX/+JxX1Y4o6Nb0q6KRH8oe2uqZjcHbF3nxkVLhW5jPi7fv+FF79Jb1MuWUBYV93HaVkz62
FDf/uFzJKIsag2+FtWq9/agFUbeRl1FyawW9nHL2dtY8/AR9JM8oI957n3Suhllt6cauK7Yu4kIY
noyEUrW+dFJDf1bFbOyMuqW2p0D8/IUzeTsqlnGuFfDurSRPHasdFkU2Ise3Uu8zs4BBytBqq1X+
CH9zy3Ka7A11cj6DWGz2jl3XfgS2D5YlK2BLh/qaSQ0eLJgGcHDhgwU74eH0J/bOcWU51XI4WPRa
S1LU8Q/DXMjSlg/UnabOMug2dfpHGxHoE+0f805aNUCzOdPy71NkKAP4ExfJ5OzyEW6kVKIGdoiY
/rj8x2/CXMcJmDoVHeXj3wS+MPZsb3IC3srqLk/70BdimH9oJtHjspnnHGhrdE43897ERvj4QQiJ
g2ktrG71mI8Q20AAyWrcRLqF+791fmgS4NWZm75cwNHEYrGj0G1eBfbCaEFXF9iGWud5FDiDBtLB
lYtK2a9B5Dwy3YibxMW74ivxqH/Ne5IWIByLfVW6JiXgJn3U56L+7kJd+FFLXb23FUBVfg5r5Mzk
+2YnsvxGXgxEUHwrxFMcP4QwipQY6Ba/0crlvYDu9D1sw/C1y2xw3l2ZxOq+tmP5S/DTPk/63O1P
36U3n8zqB6x2YO1YAh8zS6CsIkdkHnvP84Dh7vQgb6aEZRDOXeynMY2i0ji+yrR3gJ6yzkBxVW7o
4F1luVFupGLctNZw3Zu4DLv2zP7g3aeP9pWjFuUkmqvHY44N4DV7QbC5cH9Kn8A/kvVKu+UQ2+yT
MlI+n77GlRyWatlykfiP2Fxz+MKkdzygpaBbdBSHAENVhEEEsjxIOw+YEUbt9pcciuZbWXkWkj44
blODetAuzp3Z33xdy29gw7CoNLCvro8ukvcsjiyithO0sRCBYWRDy7PuRC3qj6ev990X57ehVvsv
WpsRMhlenLKU5lXqxI+gMvOL04O89xCJh7f55yDrWw0yOeYgIyWFYo1lO9yWcz0DJ25cdR8WnfpJ
om//dXrENxs+DrHcJY+niUgSE8PxU1S6aUJ71XgUkcLuWnPz6RY6df6QywjyySzSfFfOkED+b6Ou
pqos7HFLTa0HN8WrQHEI+5feLMifDlIv+IH6RpnAMJ4e9O0TZHVBCrjYgiykEaub22TzbMtYDwMz
TZxrUwX8qWnRufy7t98+o6BIYYuDa5Rxjm/owjZ0Z30Ig9zTgKHHA2r72KRRm4yzDS9qgoJdZBOw
2CrNkzPvz1txgLWMjsnao2T+Nlslg6Uj88oKg8nT07sudzvCA8q+ebKN7oaUDW1T5k19OXWx87Eu
8uJHtqBtbFr4V63mxddW15w76L93Q9jqYa3CA7BIJI9vSJ1YSVu28AlTaFLo+6rsQgKaeAlbrQ83
pl4RdVDacMlLfU79048cPQT/9/WiiDfEYpZAwPpGCDpqxYQxY8BVbUDRjRYt2wZ67Cy2qVOrKod+
dj+VU1sf0kiTZFpaUMw3ajLmKh+ebqdsnpS29TOrsa09KP7EwB6j5p9QucSf6LveV6EB772m52Nu
4y6G7xdnRlluPJhxdJMrAJVbgMjm51gIL95Lo3LQY1Rdew/jErhTqWjjg2kN6gdB5EIC76doBeBg
hRkNLFaeBU3nDrZPtwyVNJh/pEg1JkvVB+Bo/MBjIX+VaO5vvDnrQNU6bfpJ9lYJ5pvmLuV1OZsf
jXqqXlqUL1wPDPEXK3PU23BwZOk3OSh3HwoGf5bhTA9rKp0835TI3L/PvdRjsBu90vu4f2zoOtDl
5ZWjDkPv92EL7FqrxlpSAwdu4xU52eygsQvOwHYtohvF0om5A37WfCOyKooCu5nVSxQq4pNEGp1u
MaAC8LRrt4oflBGGUOGmmfuUwYzOhm0zAqbcUEJyB5jsrnKhNpGH9KIUrTYHQHJbR3/WaBFxMHK4
vqIJXFQCQPatog6fk8igs5G4avWkwT93tT2xPXlBP3BsK780YpDuZliM+VaLM8/YqKGT2YFlC8i/
UR7TIFEa1XntJc7ldqDntUmBo+fg0oBjY51xLXbd8AvJsrAk536Qtlm30ZxE/hzgIDzU9KF/xiOp
cnCHCjXf5AqA/cDFtzC/kCEQjTsotWF20dkmKMF5VklAlJJ+UFBrip1sWpDAhAmQ7fRR60oqOFpO
DSuoO4tTq541kPRyAKsz4YKiA+yrRED7qG0D8KsPMD/vAPZLIg0RUL/w/qaF/Cfh9FFeMaP2nkoL
aEDAryHJFAdkYHrAB5bGYN+5B6hgfgAMxpUFqLCmdVMd2IOEZ00/6AJAJJwWOCHxh3AKtQVZOCBi
JIv2QDIMD1RDxSqyz9OBdTi0ev6B7aX70C8oRLQIUBHnpqqpcuqldj8duIngq9pxeSvhKTZh1QGs
PXAWNTQEJFOA3s58nhwsRs+S6hd9ATRS6YHVaOlUdDZzZLeXSauqgw9pzWzBPwF5pM88vBoH8iNN
QJyFhDtAhMT6MH+0wkj9SL9T/2od2JHpgSM5ibl9Kg90SWqn8O4z0mDsQBcJVDtRTyA/KZckP3sj
nK6IIQBU2eVJfB+aC77S0MhfyA5Qy45V3/UrK5ZtoB7Al2zMUrrjEdLvhuZgdON2pnxUFl7mvJAz
rc7p4ws7jbEt5mGGJzt09QUKDmzTVNKFm1s6zvdReMRMFtwo9VI5UDqRBELzcqHeu5uCNuZMOTyG
6ilUA8LnVBrmz+bA/QStBwM0IkIABPSBDZpzpjN8R5dVchm3Wfml0evyC6g846U70EXVpoU06izQ
UffAH50OLFLvwCUtCrKv/D7Jyn5DgRF2adVb7MlaI96PqTE+2TLTLzorVjBvQg716/lKZHnyTU5o
yEBO5unnGO7e5BOp0jIBW1b7rRjgpEYI5LVN79r9Z63Pbe3CtpzJWSYGwH4AEONnyLT2s56KrNvB
b5VdMI1JIb9QNTNkMEjTyrZTEusPMgkHCf5XAfzsJYYqvidtk5MgMKGjBoeddA5c2UnpL0OTPMod
YNoUSFQn6XF78CgqshLgU21qBV3SdoryjIS3WICLVnupXoFeUHPfpmquUG7O1K+1mUFPn8yKfI4h
V8ApuhqnHPCygzoFTmcCV5VEehGBk+h4J0os8jac194B/d9FL6ZFhgVVUqIxNvUgMJZNUlWAxaV2
rl5WAJgjIg9QUl2QKzzu3ZQ8NRjCaSYutNw2XnRlEOG+ruy2uOycgawHFZWT56MXCvlzjCJnJ9Sw
SK51Wyr7OO7UX3q72AhNqWbiJreKEWhnyo56IzoySJ6zXunKe1B0U7WHBNUPvC+Rzd/iLE39eqBf
F+RuNn4WjuWW/mQlmbfR4LFrF2WNKe7ZwPpa/OizdBwDYumS0i/srr7WBLD5yE7sZ7Xx5s8mO1Bj
ywxqzn5ihMknSNL4eFPCONW7rMewtIWJW6bfQqDNja8B9PqFEMGjH6qKnFqtoU2qTwyEIF/AiZXX
Qem8gjoMpYkgB4otg1mPk6/I/OTdXJBf9MirPZIyFdXaRaolyvfWNIW4NERYvaq0SLIN/mLgg70d
RswdXu/NBtGuOYtAVSq9xsTrjeZuRNdjbdFeIiLAYdBnW2uyp09J0WsvihECq4+SjHlCYR/y6iZQ
kuEBtrpfQqAFkmr25lNkh8rnpjMHjuyG5DygdINBhg1VUkCLbRZ/AiwOrbzKgDMWqIf0oKkG7ZfS
DP3P0ZinL7ikRz48AmiunRD4JBuUCRCHN5vAG2NFra/nlkryriQLJ9rnTpJfWlZnTyS6lOY9hZT8
q+7E+l1rlboMpqmq+mejTZNb4KRGG3jV3Nx1/FuhT0+2treqHmffYrit8SZJy8LaAEpnO2e76fBT
hwk7w18M7Zu0VuuvomqF4ktVy/rtMPXYjmGQWtd96XX9JVzUpt+bdQZ+R8tLHXmJQKa8MQe4Dfz+
2Wp32G3MBzMu5cewJK5l79QJSQTDbI7knIyUQdnGCc+hq8B77WP8qBpWUsTsPqegMg7gQ2vhxiYr
6zXrS4DcRloo3WbgvtwqMCk836lwimMwzyuyN1J5BS6O3B6j+GkMsQSb3JjKbW7EaRbMdGus0cbT
nPAKsdpQQxr2cV9l17lbN+5O9cb0S8X32G8G0lwgmbW1mEm/MJXPRDzxEVp93L220yStzcAJ3tra
Su1elZVB0FWrqHgqNVRzryXRGqqRE3418Hv9otD1fVq1avetkE6kAmLM9WRjukVI30J6iw+VGjQR
B6RZJCz+gP+NdKxUePfKeN0qIr5DMlZmgdo75mMORpcy41xtYMBx1UWWsj0mWo2lZNTrHB/gUHG6
r8K56pG+khSNmbkumy1UGXntEqMEUFtBL7B1xojEFGZ+mQWwNZ1tU5BKvLHjpPlhkpP2y1UbdkRl
ZBe3HgYby4/aAfF9PqU2OWg9qPYNx6YWDJQ+t4QpS2zXfhhSqPO1BnjjBoMmMU7sfJnOPHr2uNot
q+y2JAQTycYhSz9XtT60BY4PEthfaMDw51JEXItSQbhbS4qAEuBEiTEGcY6BhtRW9TVZHp4f2pNx
xcs8XyikTV24Tj/eW7PbBDJPwo+JXSmXSufMF56InMdi9iwK00l4XbaD5VvEPOwrQmyBWpowl0qo
4ZAG0KzPI0zsrIOVXjfPp49G79RvcJViZcZVo4KkWJvmoS3OY9irYbDI9fcagPRLk0yGTV2b1i0R
Vukm18L0jg12DKILw9ZdJ+z4jATqbQEHyzwHes5ny81dF4od6Y0tCWheYOo5uWBqKh6Za9iOl1Nz
efqC3zmHHg21OocqSt80VUqloyuV+CLOtO6jEkGELTlE7PMJf8RcN08m2+NPpwd+p+6ArQcHFVgY
uJaHI+pvvS0o2EQJ9JnHuaKFb5xlzVYBsLE9Pcq7dxIVMydsRI/uurI6q2Xm5mnqBfjCik+F4bgd
vFho6lTdznpz3h+M4zQVQAfiwarIQRYkXn6iniilSEidFU1Sdp6P3sS56fRlvT2/84JQzPjfkZa/
/+3mEZ0QIzrnqdEQkxexE1YX7rRQjy0HwW5UjxtwKvHT6UGXn7/61ilrIhrAOcrHvoahWWIM4zoX
XjDNLQBX3cmCRL2L6xstJEPq9FhvK+IU4DAe0cYBZsiVHl9gW0ZV3zmFF4SNbv4cvc4aA8Pq4Z3L
Xg2IOiuf4tLIP4Mb1/aysvSX0+O/83ZSOrWWhgFcJno1x+OPdsi2W6dubOij89LkmBkh9A1/t+P+
H1r0G7RoKfX9Z2jRXkyv5c/fiUXLv/8PscjS/lqMSiq4KtyxvHQ8pX9iwC3zL8QrFC6pKaLgMCxe
oH+IRdZfdBlAXdmQ++gNqybvzj8x4PpfSC2AeuFqoNVCQVD7E2jR36COf38RwAHRqlCS9jQG4dT1
pnbaaxQbyhFjTxQO2aVQgNxsJtOtUw5FGcfiibgsQhVyS+abMWnGL0Ybm2I/9lmFk47VHdQcJ7IA
A1albupKLYiNMKJobxGQYO5o1Ge7JO37Yttb83hR9XpDcFQ7uZ6fZLYybigm2a+EfrBx7ts4+tB2
SgUr0zU5X0Y1FqhNqNecqwwNnWsgplm5RJDe/fLcrngZ6iKpSA6re+tidkJTboaWPcmWzlio7s2J
iEZSJ4CnbLowDuVHgTTkauyGDi6a7bVfCJuP+w0uXvuBHCzjwY6yobgopir9kSlT85gROPTF06IB
Uv0QN58jvXeE38khVe6ccpQXo0q6G4iDZvpZEA1Dwixlqu+i0uPPPeyQR0DwxRQUFdXYG8J8FGMD
5XwON1Vnmc9U6IYMzr+SsgEeleKHpod28aJGve2+UEnSGuI5sIRuXW0wnoayYCMZOQ4lO3W2BIbx
Ysg5PNsyEUSgKAClSJS3SW0pooicJA/ZkT8VhuApxgOJd5SclOY262IiU3vygdq9KNvEo5gdNVfE
Azc/0HOpyUadjLTZtc7kgqhKaXH5Wdjqi+R0ru4KsZTYtLTrxBWeLsAYghjM4ioB0xeRzykaco4K
rDGAl6zsQ1kPHY9Tt4uaSOEyjTczqag/Yk/qwGsyjuuXaD7bz5OquK+lPpo/7LjsCp/z9vRipkr0
KVc59PqZWxbNVq9NW5BhgNkNYrknyMGrx44kWUq++q3pNObPqGzK4gOQHFPbxYmCWoHYD5k+96gs
zKCXpcWaVizpJrpY7LawTbJbDTNdSUISbMAdWYnCfnScuuVIrdjqJUbmpTIpqZsGNtVP8OlOE8VP
cAg4BfmJNo3Sb2q+M2JtEOm2pVqYbH0j+U2vUAyxwZYkRCLmbT8jviA6oWkRPrWF7T5UMVvenTHM
efGgoYmhEOxVo3Jp5ub4q+1DLyHqjNSa176depePIDSca1pGbeQXE3X2gIBm0FhzXtrhriwKhbNh
N9QZ+WcSGB5EZ8qMWh73HnkmZdhvmq7Ja/TZEQm6c1Qln2mXxD8bCk5IOG2n1nxkixx8W8MYC56V
UV1IKyofMMmbaNpoMvA2ZbzvQeKYS/pdRedyW8vSJa0JuU0cKDD9f5FHhz5BS/vFlpO6eofHPC5f
HQ2+lT+aRvsRViXpYrHRwogwlRx4JFQFs7kVcdXLrU6VVwuUSCUSeah0cTW2sgKSWtjRTtNrNbmQ
SlnsZWrVhLvk6vBwQGTXcdQqmzbv3btC7UIqcp7WP+VtEReBpxvZU4R2hCwlXTqfokL1Hus+1+9V
AEu3qTGTkRTZoiItCq5ygPy1IrCF2pe9IR+yIhG2a+yvzJDJJxKF5WtoTa576bLzzzfM1A05JDKB
jxVmYfmBYsEQb+2R9Bw/KtPxnoBktJYFWH6TmlSWAZhscY5TT7M82GjF6GoIQTMhl3O2c0FqQcaB
flI6eZWHQhLTRb4wb/3gwgMnj5Hj/mHZ+v+l/Lel/LAA/ue1/NNrnied8rNXdqIX5evvq/rhP/1n
WYek8xebOh3rnw3tD+7wv5Z1zXH/YqcOa9dejpr/rOiKZvylgzOzVCwFKGM5n/1rSQdV9he0To5J
zgLr5UD7R2v6Abf525K+7CdomeMmYP+OtcBbbfywly55a2r/nArocnzIRX4ny8RRN5aUYu+NKguW
ZIXYzpM+fGtEK8jcUTvQGIadPYdN39zl0kAqP6nzvkNAuv1tf3T/90/5nah2vAtHs4VuC8cDPw7o
Fi7u5RDy29Z/lPx0oN79c5P297XGx51mG3cOsqIxz5wNjzfB/wzFxgYhgYb8bO2RIVNlJHV57p8n
Zao2rFzRliklPXPYXdUQlmE8lVKsjkJjcQSukQbj3NhK2xfxy1CNgiM36R7QFu5phqg4Y7pmp46i
Zlnsw+xJyyf3jjy526zNrwlJtnxbi8pLcuLm7TzH1kfCW9st61YWEEqY7ZzwMXOa+job0voijQhW
B2MQ7mPRWIE3eOr+9MM5aFiOXx8OmzarPa8wB9u1lBkfgdFOqBJf2GjEPxxRGvdjXFMVpaS0s4k0
QsOoXUkT76Mwp3o/4H+MpkyFkGr5lMDmfd4VEM3Fk0UM0XbIouTvh/pHE9WH+mf5sW//h7kzWY4b
2bLtr5S98UMa+sasXg2AaBBsRYmSKE1gFEUBDjj6Hl9fC8xGVJSC8W5ZDWqWmfdKCHQOP+fsvfbz
c3f9WP37+kefSvp/Ik66//j1X9s//z1+LjeP3eMv/wL6Hx7gXf/czO+fW/ow//Hvf2IB1//n/+//
+Nfqck9C7//7P09lX/Alfv8ci7J4vXqsatDT685BPrf/dv0oy14Uz+3xn/u7lnD+oFGF5k5FDLTW
Cz9rCVv7g3p2VUQyj0fju6qi/155KEFUCIZYNuiS0BBadat/FRPMaP+ArgdcmcIEuoUJ3+DvS/DX
e8zVO0lKPEJJKVhhea8hjq1v4asXuqFVjiUkk2E2WbdTQtIr8XMiQCCAc7BrjK9qmykfHbKoHkTG
3qQUy7gjG9oO5mgibE/O3h70gdiC49c+Zc1w1l/J+b8q/H/+Mlbd178sUVJ1aF0zC+np5pc6zysQ
h4YuH7SWa7JOo0BtkDLVqGZ9bZjlh85YPg5Kou10qEJIniKLsG+CWzfwL/UdlPl6Y5SttndKd9pK
xCLvX93336yNR927n79U//WXqiU9uI69SdhHKAiNpm98qZCthqggeVLJ7bu0TbK3hyUBOWlFCPi6
ui3PSF5PHv1IPWe4beQNzAUZw+vWjm3guFFEbG3dmk1tk3R5iOdGEuk7Vgywx4GEs0gEb5/6r328
n2d+9L0qC0Ms2OOycEEsXviVPYi7mNnYgZwfcqVHT31PoiaRwZ3jnDNQrJ+an4vdP8c81q4MJOzq
iqanYZX1+W7Me+gubiGv8RN9f/usjrjAPw+xnu6rl8IF55qry5iFgxYnl7QgE9KNivKenCtCGpco
ITKKAHAvnlUyqfIizJeh27nxcpPJ8cXKvvHMYromnukbgbfmrhR6H2iKFp256S92xt9dhKMOFT6n
smjtMQ31LJ2CohXpltC4dif53IUGjceLERriRex5eeCgsr3HYpcCiCMguOzVmJc3bn1cTM7eyKbk
Qh01/aZiqHNpgIY7qC1powgZWj9nCnzz9lU9dd/WrcWri5q3o+ikaxUEgk85+WoWffgpHfZkKH94
+wgv3+zfXZWj3Qldx1iajFNCfN4SJJVREy+LQMWS1XSJ+JG6sRHlnpljCUFkbsg/J1luyInmU6de
u3MbTJtJsybhEjmHMnfIPndFbIZxlfShk86MizDxBdGCipv8UWU7TSVEmYRoRK3ttW0m56BGZbDN
o0jfDd1SXDIvrA9TRf1ZWZxy02rTpRmT+9VmZbXpY1pOQP6u9bh3iQ9vjH9Jc//zET5a19PZWghL
tcsQ+ZAalJWAXmJDTlar2dm9fblPrTzH45e6gYDmzROX20nbHbZGdUPEbx50RX+DmvwzkdtfAMoV
m9Fwat/NjfnMjT7StP88u6MVt1KiHuyMWYaZsPvJt63UtIORZioNmGR4zgfXIZktlY4N1GjOzKCv
NG/fetAO/dqeLDVcOjLV/6zCTn9E18P+7rk7WoIRsFXlUlpcbGB2V+NCmiAyMZGHBMc6zKHNi8KN
5bYGhUfngohoRcsydpf1FA5mfg5PeuTs+nlVjlbjoSBnJVe1MkSOJcJCB6idwQIg7Sf6WBsjRf7a
h5nVjtp9rN3tgvhv77pLf+Zr8GuR8M/xj100tO9Nhe6aDN2RnGKNrtAmLmV9SYi1pD6GUPf2g3di
JXGOludodnmzYPiFQzrl+5Z0Iz72uOZUrb5/+wjrMvqbG+ocLa+N9LwFLkoWZl2fbiLkq5s0g8Re
W1p/QFSFVQMJ3ee3D3bqPTomMvcF7qG8XuKQGGZjN2d2dkckpMKHh1Un0+x2Q/WSHBSz+kEye7Ox
p7Q48ya9eB5+c6bH/BeHRuE8152yFyIpLtqKLqdausuXGVjMdaVpxdYy6B0GSmI1+6jS44nLjIfY
py1ofUNe0xAhzoWPN8YovJtijiJj01hzHwprzHeKWRBdkwttTcb0qm8E2OYPoPOqvdertG/JIGGr
Vhc1CixhzhNNErQCt3Vne93+7cv7Z17Ob87xWP5LB5FKyHGLkOJ1/o5JAN4oGrn5gtG64u1ai+vu
Z60tHb9vpLyUxFKmm66PJjSkpscQ1KVRu83sqrGZGGfXgNt4+ESH1U8ObnY9ycbO6JjN6hNKt+ix
ziOtR1FmpF+yue2/JOoQYy/tkFVjamwCPjEZCk6Lb5U/dgQR+3OReNnejoTzTnX7Jg3IVgV1CbFt
IIR60q/bfphvjEjq/XZhCnaQc+uyvROasmxlHpE/yrARyafNDnhvI9vVsA6DlgHjSpN7hIhwG1su
/iKDGOpL4fV0nyc7J2i1aHXl82w2GW15JZ+2Hcm2+dVcT/EXi23bpejTyb0ZvELbWvZkGkFq5bGH
jaXRPb9Px9QOPOiP9japCkIVpzLu9npS2vegzUrBmZXLDyVKlacxFSS/RoprheCwjbvapYkJyVAx
r5rU9u7nFnf3VjMjUXHQucDAMOS6SUBmTwSpF41gtxJOzweNvzTbtda2rmYYY4bS8R/p14a9IS+k
Cg3fLyax5nZC4B4C2hTpY0q/+94QeXab0WQ91AWjfSvWach3jcWdx1tZuajBqmSmjWqOImznlhFc
AW6aMAhBXsCSFdqDjcrWIG8xc7Ng1Ozs1sYkqVygmGifS9uSPzAzepdN7VREjZKcvWUPVm411xpQ
NoqmqwlR7qIBU2CfZ4HWTO597i7cZS0b5fsiL4ochK/uEj8ncvtBWQRRbU1rZqvy0kPf4Axa/jDm
gsDdeRGmtkWXg1wm0WMlD70pMR7S2R5Cw82ajzSR0kcts+2nHHViCwGonCFDdqr9BJJsUXYUhVMH
M0Kf4jtbGEUdaJVSJjSZXfbzeqaX77Gz5Z9ivSxikPR6poZZ3ddVYGiduotkVuC0HVr9kClAhXZi
bBYmOK2Nfgy94lVrzR4BpcoA3ERUAgm+7eK29KdE7e/MjvfeL3oVabArsKP1pqLHG9ERLedrcyE3
Y2XZm5xUat9uPO/Sasp+Q7M3IiI1GjvfbeCfuynFqR/FhKt7s1XXAZhHuwj0aOo+1BUwZt8yZwUr
cE8y8Oiayd6cxr6G/eh1d7HGcx30kcvDLrv4h5UUVeebBN4yrtEITG7KLLZ8p1/qUPG0fDe1dZXe
jp1mf+iSqX9oVKXqtopd8hzy6MQbazLYDNmqkd61SSIkOd+2963kXat9RzbOh6ivih+K0dpPbjxo
3SaZB+u5BpguAo2GHoOIuh8+pkqrI9VCvfatG9ouCazWKJ7L2Ew/irIlmjtm0tODUUGI4yM+mDW/
1miL1tBObnpyjD7PU9/vdOIH7u1GVOSNIxg9dG4ZVdvIUiItiJCSua27jSfcXX4FOffHFFsVLkTX
Inzcqi5iOU/3nZYz2pjSvH50eJwQu+Yox0O9zNNdNiaGBPvjGl+Gtp+SLZPzizFXk0ONDp35VqrV
Vehif1gRbukUdqZ09CDqteVb5jVVF85tOi9bPU6Vq6hdIN2wKOTvI1LAWTW76gvanzm/UKtIvSbL
fjnUfdIB/AW498lsU258783ulUbWR7fNmhqdqYI0so8jcaPVvL7cyDq06nGy/dECjhp4GRI4TTrL
Zs6FZKEApBoOs9nlfjN53rNVqiLa5nJUn/KYkQmZQcLKDoU39d9qKoJiR3Kz1PwKrV8e2Mwbrmev
7FBK2SQY+1lX0bctnISP5ar7HpXK/KJ6Xf44yJHVVhLYm/teXovKt7OM57kdhihiDWfNDETtNYiX
k8S6gjDIe/j2J/DEhunYh1aPRs9wq2F/2s3tjry/+EBs9+yXi/GvBcb+s/dbu+qvq7upz9scSVkZ
MvpoGDHPRhjTAw3fPoGjbu3Pv/5owy8WvfQWRy/CKX9RImVMiD3GWb0Vz0xhy/aDtOS4W3Qk1bQd
EEdF5Lf0DVtDrxTJLtPw37hWT+K6WeIG4Su4M5dUfKoGR9srekfSsmxFmFok+XEL+cqO2XJRm257
ozapea5SWCuC32xFjpvaE1O2SHSLDNN+TK8YBRManSpik+rmQDL2rG3buFzfNq891GxD95I4mCut
GvQze+cTXbVjp7fDNi7P3FqE1pyqt8CCoutprNIHpVYWfx7JEsefEYdKXyT7dInnM7WifmJHvSom
Xj8fszNLFNmmCKM0rb+jO4cZJvDDaIkzVle9kdto7uI+qv2hzsePnWW2j+QOwzvEmz+oe7vKDMwY
XksUjrNMBBJro2DcbSJKxPQx1J+o/Jn6arY1AF5qZXyvyDymsE9k6W3BmthflG4aLuWIjpQi3YhY
QMziHAz1xHU9DsYtzCotWVwRsfWTzq4nWRtFley2/TSSvj7VkUWdqhOZ4UNTL74nbVqeoyiceL2t
o2plaYgQsg3qB6+w8y92PM1bpqLYf6q0+pccrf+8f+Rt/XL7GlIBmtptU3ZueoD4Od/nhcZGVhHf
J2N2zrweJ07kGPcUO4vAaF5loRgM8ypGq8EMd9Uggjc/sxSeKpKdo4WqKBZbkcYkQ8Nakl0zIqSU
wqDvTaQGWGI+P8FkpfO7ovAanr3SO4zukgIR06PntxezI2Pgz4t5tJg5MG68gQ4Vb1lXHqponvck
8ybv0F6LuzrukGXQ0P1YaMRU0LO3rtM6t+6WOquDGW9oWEUyP1McnXgtjydGRRMLHswuCxW2zb4r
VdQHqoVHRJZKoOVlunW8+S/h2ck+yanbe9SfoBvmAJeLy7B3DbDtduwG6KmVrQHt//3b1/bEIY4h
c90MVG9qjLXJmOq7mngyNjvZAGoIb97bh1g7aL9bwo+6D9Xs4QSiyU1XcdJ9Q7Ql/PFOOzOXPNFD
sY/eZTca6QU4dhHWtdUESMzuyyb3LluJtHuEP3zmNTixXB0Dq4thdAsgY0UICmHZqp063shYucaH
uFzlZIYFI7LRwO4ttjhDpJ+5dEcO0H+efHu9ba96wAVJL1rSFmVI9kv9KXMFJ2QrKZWJIs3lQaB6
TnxNTWOK3jEWUChkVOJ9yjDEBVGtZFedbFpE7pHIfiDXKj+VCMVcOCtDoyC8H7KaDd1aUDMzTphK
SFZ8w6rL/Uxqwrsqn4YHB7dR5o8ofQ66zqxiEzlmQr5xxHZzr2YttZmj1CRl69gY7rSsqtDrmA1Q
xKlrhzsR9dmnYs6ZOplFXZ6LjT/xIlpH/VqvY7Tv4YAJo5ImiMQis6vabrkysAsTJpWlDzUh5Gce
svVR/c0jfAzYJy/AqEq3EiGhh8+G0d2tGErKl/RGKoO2b91RfjVjLLFvvzGn1lxL//W2q3ZKWpXL
iIos3SvN7fs7tcxRHK4CK0cX1a5vE28nvewxWhzlAe2Z6vd8rd+9ffwTiwIajV+euoycs4oEmCw0
iRAMUvh+W8E8cafnUpwZyJw6xNHS1jBycaehSEJGcf0hErpKWIkoL6WdL5u3z+LEE2Ie7aAWFy9S
1Stx2Bk5lIyxxolbW9lV1WjVYaqxJdUE6z29fbAT53Mc0FSs0Yqz58YhtWMbuKNqH0h39YJxUp3t
24c4sdKtQtnXa0HiAFJCKJWFOQ2nd9pSKb5bGChJsUHuow5H49vHefnNv3nazfUHvFp0vK62JqVh
e6RFdnGZVrMRtHYZbTTkb7tCMZTr3m2zi1btbzVe/HeOnedbRyurT32ha4/lmEt2kdpzQYnhFyUW
cLdT7+MxLcLBt5WoCmVSt34SZ58XIezd0sl4LZKJ61RAdc19nO2QmOyTctVuVrm1HXB/0PcYsltc
T08pLVgqXKzaKQCPcCixjqpOUpN5zgZospP8ruD2bqOs4XOMoeky61syjFodDr4dfXU6Ue8catAz
D9qp19VcH4pXF6yTSIFdVacKcCvKfWw1qY8Z1A5sUiY3KF/dfdLoatgoY7Qbaql8idu6DxArqWfq
vVPP+tFqWA4YJBZDi8M2d2JMb0vxYdHxeOu9quHHwp7sY3kfnt9+QlYh1+/WQ/NoT+jUYEa7OYtD
4kTUa8eGr2VExRJWbdMcRtz2+85udarGViexbMh9gRE6yHU01pGwASZM5UcvUbygzbMGQ2Kj7sxx
Qiudm8tXm1HLOiJMN5Yu9Q1lOLJIvHtnXqNTl+pobUVG1CqO6OPQmaZ2a+iF6rMQzbgnrc+4fsXd
ImlwvH2hTj4ZRyvpvMLK8qqOQz2nFjeNud2rspu/OcM8XApy4i4GOyNoRSbJhzHLS0SoabuphTh3
tusD8Lt3+WidTTNPCEXtONtVnUrKrBLkAh7hmfNb/5rf/PXHYrC6bbwBLFscxhrQ4EXXRFguY7OF
noCKapqcy0qZdBSuS3porBoPMlrCMyXW+nb97thH+0qVoBcoTGxjVAsEY9lPxYb8GwEuWW/OnN+J
JffY10LTKTWXGaeVM8/6gxHp0zVK26fWJUkioHdyrt90JEj7Z593zPVyZ5IKoWsnYeYg/qi9ab4z
xiW/HJuu2+hlpO9dch12o0ScTXqmuCv0XiHTWLDls6uUMQa9fbT6yrwdYse4mC292LSOfS7t8NS1
Xv/7qxUOj4PRzS6fa9kU6V2k0w7WFl0yMrG0T28/S6cOcbSEidkte7zhIuygWOxf4mASkEm3Zm+e
I1Gf2MYZR8tWCw8FaovgEG3aXjijhg5HybydbuUebl2hk2qn9VtmRtWZb+mpkzpabNDe10vldiLk
9mEenfTsgke2DUyU9Wd2UqfEN6vm7Zd7M8EhMqVHhwoR4z0t2Hw/eI3+TjZNFcyxYmxmfNUfOG59
YMiehPqE99OK3QXbQ9FvJlPD3e1MZrBAvtqYZCIGNBG6TdNM58qnUy/S0TLUezWOPqEIyifs4d5o
ZcGcOvOutJnyOLil928/RCeOcxwmGdm1ojsx63ejzRbD9JxsitLDHEE7LUhyMAVvH+fEfT0m4nng
JcuqtgTd2345yGFKfSXylG0zyvzM2nNi5X5pDL565UqmgR1W1jIchjHaLp1nXnd1MW//eyewXsBX
fzuQEcwhuVeEDawCHx6btY10vhDuzNT+v3eI9dq9OkRWl50BV6AI0yJmpgRF5gZK+C3ugfHM5/XU
XThaMmKPtKpmlpxE4rm3VYbj2yub5d0w5OfuwqkH6mjJUBLyLD3TI+6sjrpPUaRW+D8y7WCrbeUj
Be0Ob1+sE7uS4/Atfnoz9ZmRhugsPwCSuInT1vY1AgA2QxUB3jHPoRZPXbSj5YIAnXEZ8WSERC/D
oC/IXU6dWqOLkHhnHt1TciP96HXvYr3o3GpIwzRFxwd/N7pQJ6EQ3l4QOze2WHPWkY1Oe2ErMg1C
AMkzF02OzZ5crLP78hM374Wf/OoJdBOLtkBBGZ2UdTX5o+d2gI0sTfsageqpgKCkzWHQI+AaEFYf
87bUvlp9W5VADkzjqZuV8cLLLGI0MmoOpHGSMoKQNxoob9/1lxyu3+xhjmNXS0VYlPdodo2+9jN4
Fx9ms2d2T8qr3mTNFmiTGSA9RNRrl27QGjMUkk7td17cj74pLWuDdGuG9cxtHMmIYNrr1J/7WHP3
nQX1asijaYv2cgG8M8bbNE5B6GTJZTO2V/WQt37Z4g7ryUZWmRZeDXNsf7YTd9jnsZHt+ri55A7W
+6FT8EmLWL+Z1HajNefWiBNf5GPIpASTpFcaDwrzf/2QahN1ipeiu1UbisVF/6EsFbV7g0v77StO
SDPLz+8u+dHKh1IzydwpScNx8VQEz33pXoqawG9IRBmm7EntV0OntL2ggspyrYly6Gnc09/bGpYQ
G8pHJCl4MNhmCr60IFOmii/qmIJVaZCMkzrLSqRbym5oIGWBWeDaBvj0x6+5BDOFyUuJ9l3mtgdd
UBf4WCan78kQAYtK+Gq/s2pluEXWZHyQhgZhFGrb96QuEo0A70GSyt4K+3pkDC18zFl9EsDrjW5z
T7HKzaB443u4UfawiSu77HdK/MSUtCgxYkX6TdEB7mHEnjGDgJd6AWyuSjfe0tUQQMBjb5xZRaEu
GB9OW0BgceLPriPDfpmYCiqOssgNDvnM2UYtjkjfBej9bNPI2UzEUEKInYz2SzOo4tHtXISUSt14
KxPBghMEnTl6VLV++oRz9n1nJ+OFNTNfbTXvtooHHJ2YdGLfbBIwPcNsK0wWWke/KoFJqD7AH3Pw
I/BF1ZbzE997KbWrKI0jK4B3HvUbRDLNzq7L5FF3mpa5ZpQi1bNAiiRbozC1B6ur9QsJHnybJG5b
79W8oFUB3hreRjaOjRa4VVSHhsLpiJFQm8Dl05W8I6PVADoY9Sk0D6OYnku16ob3KCfr96mTDozK
XQ+KDCIX76mOWmkEi+XJMFZNo9wUmh3hi6vmHMqKETfjTecp8nsBWvlBzlShvmJDLoM4Z6afyNQE
nDECovk8isRygml0p2jTA9H42GEWTINhiatvaT/zqiyZBHXSxPNw0KbU6H2VaXqAJqHWd0h0eh7p
RYechSO2kD4P5Pgwa1oZ418d3I+VHokfCtInsceEmmcbJ2+jEKp9CkqtKRjLmzMyDN8cjXQlsVkR
TKi46wkwymYwWEZToGHqRZ3uqEgscAZFbk77bIXjG8Zg6NsqjU0zsBJHXI8EQ2tUaqN6N8bJ4hC1
jcVT6F7yMTZgzV27WoE9Qq0m1TgMy6JqfgaXqtiWOF+9Q90qxTfRmTbJl33nfR0dbxe59L0D3Jjz
O9fDPeRn0nP2A3QJAziROQapTcg3llXZXo1kE2Q7ulr1l3kQ8WOrLmKnDDJdu1hJGuh2q3oXA+O0
MqjJxtxWI2PQi1FoxGEYdDrusN9Wbsj2jsmXC95MbvsGfJbP6m1+8wik+6hELX5w3grnItU1KNBZ
UaikHMIrJBjP6h+ivh4uGTlCg9HdxkoDpknehxiTHlCminkoo22vSd/TaS73RapYT4M9VxueBSX3
+yhf6PVltfjYF5HzveytjI92ShR8MHltu6YZFyUq6ZpJwa7zqiVm1Y6q63icRLYzFNnexRb5dIFL
38MKlswjhrtxmx7KDVaH2C+TxUJL0Y/ZvYJzF4dnq+cfkUTDYJ6yxP0GnpZKM4Pyt2BVWPU5GLut
28VdRfxlNthykzpdtEcs1yRbxYusZYfBzrqR+QRUaGIFETi1F42lphoU3CWyRU4G50rZzoZSaRtp
4BrYlosLC0eNqnssM8i9B9W5yoyRSPHEy7vvw0BMHJRCZ9nNwlMZ82gjQxDTbKW/gGBxfT3lafC6
gT650Y3Xg9mSBsHf5wb6FMVhE7WpftH3S2VuOXVkg1XSyO+eN4z9Jh+1ftfSdPwCHURl6cq6mStU
D4N7MEz0UX4OtxDzd+cOl9NCDLqPOMe6VUmLjX2v6cZDDu0KYpMnrDve+hoJYeLVaZDzJM9EYrpj
UC6wH/cxXfxvljVcu3n9KVaJv9xgq/QuJ12Jn3P+PE8CYh48c4W4xYNmPEVJrACCS6sKW6OtW4cY
eb2zMxLWqS1hvUxgQa85d9XUQnQr1bXrOUnH9O2aDypAun6I2Op0zA1a0t6B9acxs/dc02qf7oz6
EM2w1cMuj25rYTi3uTFo96Jk2ghLLSn9Wq9sHsUUL7+v0vyJ0F4V5pVk2saDXo3Ru0mVlumbXaV9
cUqvL7fAWHlu26i+bSO9u57E/BHB4iqb8NLiXskWJUVXmbTf5WSXc9Ai7IJO12f5V+lJflxJzqJG
hLnZXNBhzOH788hu5qpURn8SrgpmuMv69yjSxvcJOYFfyd1s573bGYq+tTOr6YiSE6TUpwPRdj6f
dJXxVBmrYcElIGlUFt9wMg/3S1nkNxVoKuzsarxUflGMtdhMSqQMwGWnKITXOMNZzMoxDlRnSkA4
iV4Y+wpD2lPCu/uFjUGjA4Kb2MK4aRutdvi4WVa9bgYB1Iu8DsGFEx3MvqDZx0S3v2KubfkIuQwA
BbriI1i7EkNTARe09Pb9//UGHgx2De5+KNL8M3odfhrswerz2xuiEzsw9WhKkkaskmBpvD3sq9Yn
8+/JHGV767F2HfIYClfr8qUZst470684UX8c05JYOqciWQ/I96i6yxAC/6DOtQ+OFE9vn9Ipfbi6
Flmv9v2jCqoY67G3dwa6YoVhqJsyTzIcnVr7rbMdBtDdIDdV3jahQG64Iddl+nbm4Cf2l+rR/lJF
JWordPH2gzbex5amBvOQYGaBARDosTps9MESWxCqwtdZlQ9wXtXLsR4BC5hZsTFI7tpl6vD49s85
dXuPivBp0au8GkZ7r44ln514sHfNUrQ3HtnDhHWSRR6pgjBVNilnjnii6HrZd7+6+Hw2u8zWM4wS
Spp90vEJbYx8Ys/BgnVAtX8uuuLUc3RUmQPsXa3no7OHM1RsE6nLa/aWw6bSRXb39sU7dYij7t0i
IwielePuCbCi++LZt3KakbhGyzl1zakjHBXjbZprhsLwaG+7yscuNYx3qdQKRCzzucy2U7fjqBQH
QyKZmZkMAEStb0dAMpflVGo7XKHlXuvdc6FEv29gEL7z6zsXEXLfVgnwzThLHihiDxCh0Rrnyfda
lPMhszvnjFPrZeD5Xys4srp/PZTdyEZFlJ+EUY9jsy5l/M7xmuGWSRNRTF1rh4bdo05t0+IaD5oR
lE2sbfUkmTYGH49PnvR+wANlzyK67GqIJu1Tmo8GHh9j3OhURls3Rr1gQr0mEgCaD5poe6tLYb8z
AGvvhMOs1aYvjWKtcA6jkjZBN5v5VmEKuas1Uq1JWpG3MSTlveFU2XUEyT1o+3m8GpRq2iaOmh9y
CVF0lCB9+IQu22JMie1Bqr5xeqQSVKKQ9JZ2PteSWZ+o3120ozWxjmWKhE4q+9ou2oPGPnMLCTEB
P923GzMiYRIKJUbbLFMuWtGp7xNNY0PmJudYYUfp4H/POPTjGLNMj2u9ifJoP4ytZ0CQXeQtU0ID
0CVuir0DSkDfAPzwNNSGbfs46EO+sSe737uwjakg5kzbjKll3Xgp/ekzLZjfL9ckRv36MBlJ3HYm
GYlhI2ttXwi+SWg59TPthhPv9wu/4tVi2Gea4k0Rb5+FSyAoJZBFy5i7HUXwOZnDS4vwv95Z4zhA
p8fgmxjJkoVgbLwNN3XeVTENdjBtMcEk6HPLdBnx1tbLtiyi+Av5Xw1wTRDaur7MF1KnsIvcJt4v
IzSavPWi64jg4R3NCjyZsfeuNKW8y7ryqbE8sXt7bT018noR+726NEkZxUUvmfcs0UKyELK9IAdd
u/vThr10zrvGsJ8mtzau5GxaoScYzehChQjK3vidoUG8RSLLqxeZ3gczsSxfbz3tTODOiWXzpbP5
6te5McD5BRh9GLmVc+fZsF5JfBKB7i342xrHDN++DL9fNo2XwfGr42SxmmexrTv7xJvfEfFW7jOC
mHxok5HPTQRbhKvh7UOdOqWjL0HuDhDhSz3aq800XM3owgJqxXGnuyq+Q8wef166/zl0BfrHp39A
FrfDc9P1zTNoiKr9N+i33x87uBK/8i3+JFr884f+d+AuIOC8ugErTuMvTMbNYw4m40PfiIJ/ek26
ePkjf6MujD88V1VJu3EJm4HFwMr0NzbP/UN1NKpZkDkEmJHs9A/qwgZ0sfIvXPaxIPKsV9g87Y8/
I9lWQgaJMv8aYYduxC8fjJXSY61MR+JGDOgZoDJ/XSBjXW/slMAOzFlCc/1KXyDVujrQXp9QbjfZ
uZqsaHCoES1GxNufc7uYLq04GnUs22kahWaqxZ9ouhY0HkVbLH5mykyHB4w9CK/U+o+6XRfb1OrE
Lh2SHL/ByC6YwA1NBEDh06+psiBhyelpGXvXaZl6m06uTptotPLL2XH1R3Pq0aZbRJP0vrE4Se9n
ekN4LEWYrq8tnHU4lGLh8QvRV7eYYNQymCuqxW1aTg2pGKsPphRtnPqpTj90Q6FAXsNCLp0TSLcx
v7nDgPdrLBeQGb1tZ9Uhbh0WhkGdZY2Ju1iyO2rbBXpDbM351nVbiMNGmXojFFObMpgPAKx7100+
Fco4LjsVkM4UaMnk3ZnxFP2A1B1/jKyx/dgYJaeDoMz43PRx8l6f9AnHUtfn297Qc3z1L8wtss+K
27RgCkbLDhwgSqs8QfaDZNM9VLEzPdJOTz8j3LK/ClFUfTCkyWQHimdX9abUiO7eVB6py5tsRYJp
KxzMW0b9HZuq6P24osPKuJerqCmT9/kLW0xtRX9PZwvimEFE4E39wiEzOtd7ECucTII9BK4dD/m+
qlQUIcUKMoupiZmYrXizZpAi91FwK4RqYI6btrT7bPKXaSYvgXihpLVeDDEN92TzwX3hqNESLx6j
F7qanq5alliu1LUY78qP9IXFVr9w2eoXRlv6wmujawi7zQGMiPHlhek2r3g3wHLrVHWAqoB+Fv5b
OowMwDAhwYVzjUo8A9sWD/KFGzfPIq+CxY6VDjLkypazXzhzkSxK229f+HOLYcKiU1+4dLxHMOqi
BvbZpnhh1y0dnNfLBCueC4xbS5PHQusVcQFWZ/qRu+akHCrFienoICvJ72JZVUwObOndzS/sPJ00
oE1vKs3DJFHKXWimVNODTeTYh27oy4jt26RO+kcoklb9DVSDnV4SOkbYRjUO7ufCtAgPcATNBmZf
bD/DulGiD5gp4y7oFbCs4NqlU/pCQst7r9jIqVNsWIX7n+ydR5LkSLZl9/LHhRQQBRv8CWAwbuY0
PDx8AvFg4FTBFDvqdfTG+lhWVv+I6PqZkj1saUnJSTA4zADVp+/de24X0nqAY5naZnKdYGXNAfGo
CXY/WeLXqo3cys+zOc8XozHdcTPrOmBLmQx0d3DtoyogUWEd7mMsfw40BxOhfq5LxgDoHxaYbg7k
/yLMZJ7X26HLUQHUKjfG45TYoPh0jR5xUFS1WGji2kQEICOfzrKBFRPGGqbKsE6bPI9ss21paDpA
D/kBHf3BaNLuKff1Io26QtgDdJVFPjsy0VxwjYP/tZ4dYW1yv9DeMZkVd36m5wNpkXwXfJi59S7o
6r/NLX5EImuS+epyaKdPFafLc7v6WRXqHXY+eoruqgVtkk/aJl0aFJmt2bWfoPavHXJo6XxCnUx7
ubNt9c4JNX4FrZV8Q3fafKffNZJOmturoP3cErDTDJxpqc9xWwTSd9MzGI6+P3lWXHy1davm06OQ
uwPlQs92SZzKuXaCDjXAhBW+ELMZ77NdMzIKrcT1FJSTsswPiWeND53vIBL1cwMVMUOsrkYFlmIC
bobe9EKNYehzu3DejSphnYrhhrqfJrdYb00o297JNSvplWaJe3PquPLgr345RgxRq6ttNm3/GdUJ
DUYo4qaI/ARyeJASIV9FnSjc41yMvcvMpZm0iMUtzFgCGW6vff/GkYs/64m+00JFAHYWKXu+YMCF
KplLunQLjjU06h6tz3Bc4vaNsdkEfb9edACcVDJB2ansczz5sMb13PaXoJnRl0aLV01V6Nem1ZLm
1qlu5/U9fWFIlt1HUzbNt8mp16+10vQ7BMKQGWXeOzRoS1Pw5C9Sy7FFklmCuSSTMiB1kaChgmjX
OgCsZ3y3Z5vR21jNDGFjvq4HkO32W1bGKgI/cCzd2guJhabbn+aV2s5qcQh9Qfj3LIZMZcFIXs6T
yT847fUFTwlYgGb8nI2OiZ240vzP2TzQBoxFagKozehBBFjBeTdXp4q1QGWddyCjyxDBhCz4ZRpc
G00pDudkQ8/CvcRVmuAI7qvxydQs0w3iXCTjDiNX9erE3N8B/7gPL0EN6Q6jZsbYR5ux+g/ulNv0
Kaf0WcNK9nHCcUCqSE0ZANGV6fCDyEc90CrVPiY19hcsI0ZK23RybPa4pmrJwaR2/iMo728VlJfs
S9/I5vvwa2H4/0wxydHxv4en3b/378n4rn4uJvkr/yomxW/EtflIUgj5cRz+/9/FpGP+BuWOGE+f
ks4BnEY361/cNMP/zfQNQUUp/vjN/+Kmme5v0BUt4vUoKIm6RSb+Cyftz7hpPx+EAT5CXwMQbhEs
aTue/avfiDLMM2fIw5GVlE81oIHA4eVj0p64f+vI/a8rEWcLhpJ28u/dox9OVmIqHEMTeUGYmFLX
dtTte0Azgq4Ho+EfvgNKHZU09Y+Qx393U+SB3hiZxAFTM/xcIkMlHwdz4KZQvd+n2GJDzbAfuz7+
i47Xzye3f96SRbg9dE2mBHyGP1+HQG0waIWfR8ViypLRDq9pbabGCYkhbtAcQf2f39jPp9I/Lkgw
L4cTG2LnrwHEE/PbjKBB5IF1X975jfcGvqK/EEcktkXqa4GdSvlXHSrvd9vif3UyuKwHyZPvzCMx
ihzvXx8SYiI7zZdWGgEocu81WHXf6lbFSIVQoFrM7p+mpZ2v6taqswbZ7jmYlMcFa/I1dkd7Y/eY
7O22qD76Ria3OTP340QEwP1KflooKjAYqRr7g09hsjcSx33KGTkHjbGQWSElgehrRbshqBoOxe1U
ekdnaYpPJTrRiCQJv4T1VTcy7It22OgTTa1AlYvxGkM1QyBQuJ+A+1W7FM6GCOQstTtCt7wvsR6L
N8FXR8zbivW26gusS8M4qDNb5fDuNuXXFPRlyGHxOkkX7IjpE92CqgDVrzXkfB6uy9TLpkPGkPHE
hgY7iIQkXPSZ9tEQqXe13W6OjAq8muOMXXZTUCwvNUXpDiRzdlfMHmlrZOAdBMKMva1X73rTmfu4
u638gCmSF91pjPee1tVTyzkGEAGZfSMEZvUF8GhDtTh75Xa153GnCTgQQVmR+KQ5I8NjP8PDH5YU
KHd2rncDc8elZOLi62EMWuScEjOU0wjVCwCoFLSIWYpH6tn52U1b4+Cp3N6YGpUcxbj5mbgOJGOZ
XpOpS4zSZo0z7byYiQevT7eDfvbGL4mjtADcufGsWe2tSdPEdhaqocrPToPya6rK+NAzJ4zMFeZO
3PvymCJtusvLPrkfyi4+GC5wpMDgF/djpWsMG6uyJA9C2dsC/bdDb2yJw6w0pyN87+FJVXbnQGeu
ZyMAL+4eh9xOPyWENRvB6nEKXqfSQchfgJBedetIPkP9biYSjHUz5OYXtmzqt6KS436O0QYHKVaR
oDR7b29kWZ4HDFZVxEnQ2IiqmXZ6k90R6LXSrlnHrzcS4rFafPRiujMjQrSs3ngcdPiho67LUx4n
DupEPtzVBvCdyZV4QB3uxBTUHbVXa+aM6cuhe+2cKTk4U24hwwDfPPpa6m4s0qQJbAACMlXZurHU
NMNIMeyXYZ6ae8a/aGeSugjjpo0/esOac3bPoa6ISj/S7C9ebAZgXtB15ZvSbqk5xFLSx/a+DUZN
kQ+a99VoHGNjO4N6zvwqeawn2wGYLfwPMa0A2POOt6PwS44+JLQLeidvgb5n6B+sNb3FS7bx1TAy
D+rASnYSTFl9w0Q2/prBS71b7DoPV+UWJ5+k8AeoivKVE507wE5puzIi4KqWX7SUnOHIVH6V74da
6c12rieCKlyqloGc3/Tmr+0LaXU7BuxdB5DDWaqHSTfzdNPBlde/1n45l1truuWS1Wvn1bvYxp0Z
WL7VNJeU0/G+sKSffygKyzKCRJX6V0mN6m4VcWUqSqAWt0hNoKVc2FL4vFeShrwwVoN4WzvNGTYL
nRZ3i4ltHDZaXIj5CJEWxCA24HsdSqWb64a9o1rlRNbDdpg35F5q+b6GOlS9oxwYn7OpEcXGphZz
I1uY4gK8DN48/dRqPqb2HDfHGrvyR4o4Me0Mx1reqwk4dEAD3sb0b8rly6jTfGE2La0XoNy+eyzc
dPhetVI9GapKreecJFw75JBPfIFbmWt66DWtEJvKraAIpjngG+J5rPIRMZwXaBmJljizdjrjTqYo
QgtjOZxt3JxoIwhH6iVxzOPQ45Sa4iTsfReYfjMfE1pNHRKskFid+MWaMgJGqzz/LlK1hlObAjDt
fLidPE4Lf7D13EDgUtpxljz2nB9I2PP1kzY6rBd8Hgdt0r5Br5jOxGC19wPNrVAvR055xJPsURcg
21DTU8Hj1Qx6SBoUwFCutzMWSvAh9Z/lKO/gZezjuvJaruXpW1Kqdm3iHE13IcOzJragjoVxh3fy
Zbx9Rmu6YweCNNqfyFY6Oal2qFr3VC7lyzx3r3ZD7P0Sqy92Z7xbUxfkg9gZ/XQ2nPaDp6fTB/ah
Xaecve6Q+ev0TLcRNxCIMENjiU0yCZJkPDR1s1uZrgeTs74UpDuSO0Voaeuu72XWn5uiuLBL7ga/
/47idddY4k6IdlOV7VPTlQ+15dcEUond7Fi7jE7a28jaAOT51mlwGdQjkwqKWorrVMffUzE/Q2m6
cw0eEr8mLRSWoWv2UZP6H3toWmTIqgY7XFxtEykfvJbnaFr3rt5he+p2seposuXpl0VHcDmqIPG/
EUmJOdP2N+lavnA2HYLSnlgyybsPCghBINNA/9Rn214+ZY67twShY8RcWA3rbmFEJcliYhje+4mf
eDXOaaHucCQf+1TejM4G9Wa78ie6rexnHILu3SBnKFK6c00ak33fGi+28Mwn4fYRedO7blqeyTkt
iBXrm0vnxXtaYTxHZrUHkbJVLcwmt1Sf4AS1yM7K4zwPkcg8RHfETrJYaiRiMaeheaiJ3Qgre5Ms
GhQ+GhGhMTONaTxoR64NSsvvw8YrtcB0zR3hu2mQq/5eSzm0Gh5ZmK0l+rsR7Jk1CWwqMVG853KF
ak7WSLnFP3MUiFI3eZeSoUrPLrMpDfWivji9luyKst6Oa3bQV4+Y5BRKc/G1tvTuMRVJpFxQXsI0
jzmtoummu8Vg9ORX3kl1iXWXk8uMsxXHJRfg5vM6cmOFP8/St+6g9Vtt8T6qWH0TBEHS8nDGcGxu
+tF0JMpUzjiVBsN9MN28vdJvIVkC1UWg6/21bWE6Lr6GzXlo/YPf2K+cvvnIpDr5bh5vbymR3Vrp
O0JShsepH+Nt03RwlbV476/m/G5qS3rp3NU9MmS9j7N6r/R4DAXZa5dCsw+dpzV7wqsPPZAMpKra
m8Vev2cMNwWVZ1w4QT/UCwDbHmBf4IscEJ3uofptr8zs5CuCFSuce/KUR2nuVDwDHpPFZhizV2QB
ctsvDL2RefJnEPwu3vIgp+ylMeZHGnwnf5ZIw8wm5eEmxnI2zavhahdEjMC3HNpqzZA+LUq/GtZ0
sKr2wbfUcczkeQJ3BvDLgU3ip/W8I3D2wth0jTwdfVSXnBzR75tlvms6u96qkdwVmw6VMr4X2bx3
re6xS+MX2vSPlm1dk6I/u2V6X/jjtJ1IjzbUetPVIk7O1PLF0TMyEjXU4t7BH/q9nEnN6MRZ43XF
IYJZRxaXJk2uZV7kW8/LrqQ1fraWinDDDK1hjp4TCEFgaN6bIbrHRBlVyODijtZxBFZ+S6+DxJuy
QDxVbYx01c6OXj8Pq/4Z9Yke1OW0SbUl29xYGjyyc3qUFvK3nhtPPL8A67fQMyyB4KTkFZPw7NxC
XdYzYsXzmvOu4z5lLWxo3GSZbT263QDTira5J0ZjPxR0cJeeLJ62hYwztKMb+K35QZPGoUZyGen9
6gaVPqkDAZhmqPXmV93jSyxuMmuNuB2j0L60pdCJ7BqdI0ge0qtT+aFsxFOdjho+pomR6gyPTpq2
n5JG0GcPdn9TSzLeCZikrGHRIA0cvenLlDRxWE/tZXRm7ZjNWoTS/fao+K+yrN+Wvt64Ml+f1gVB
I+xAJAEumxOIg27bzliaUDB9tIdJ8U/On5DwXaqS/cZ1UBAYyBchRZJVKlZoG8Mi86/m5H42h3Kn
pHZSffN+C52MFmTjLFORcPh4y6Qctq1D26ZzjHWbp3Tte6+9xSVNT4xS2Fxa58D9cytOfc2z9lu5
yBORidgMnJt4t7MAoUPXRmeExWAB6XzRc98N7EpqwWCW8hRPErjzQMsbKOOtT240NenARb1rVifX
ST1tc2rWpNsYHXpmq1HfqnVsiWqcSK+xxhsesa3RYnTdbkD+UdNozoEYSX15wbe7HOnx2l/AuRbP
4NKuElga0oy+elrJHGeCpcHWTWPzXDHN5pw1OOOLTggp/TbqYx3k8ueahmgSmlVqRJXVeE+QCagA
Es58t3eRpy6hEU2PpflmQH8/a0TDv9Cv9r+7yMF3w2zhYHcq9H8K/HvoEfzmR94No5BMZfqYeqbz
Xujlsu+FdYEmlm5n3SuuTNqzb2Q3ucOGZGeCVxxfC+n5AxYxKKsJTY2LAW2vf6i9dMFZLXV1IJug
Y3ixmAiUUKjIIDEq80z0U36EMEqK5tx1mxp61n3sOdPWme3l2hfN8DQM0r4jrKq69IX/CahZHaL4
EN/iEkwgDu2B442TOGFS8Iw2/tCce1bBnSAPFHpC4Tz1qs4jHUjadag1Wn5muWzjru82LQMXFGX2
dFdnwnlRkyT/SaQjhyjVyosD5/YkUeGNDDtk/ND6SbUpcDmFZOPyOkHy+5ip1DwxGjIeaA4gQif8
u7hgVcieSZmm/I11fe7Cwo6LLU+s+0UYGingbKAfF57C76479tGUz+ZnwpnLs16shPoioz6lVZ/R
/QVVNAbotWXKcz1X6DF494+o/5Md6jh334l4uNgxuTNlpn8byQbfJuDokMik3nO+LNZd5xvd07ya
2kbJmfKsMg6pvcagg72vU2/EEYpP9yhXny96Ifo11dtGMRBdx8ferm5dDTdfuh0a5K7ekI9nZEd6
thohxkGSUjXh3NR5btVZr0xCEr/XqE69JvJsHod74myVGi+66DJj3nQMFXN0+wPE/iFQoCKtqFPE
AoflTLpWhPa3RE+9aMZF9oD0753CMz4OolIisJlz0DoWTfJYCXVGI8biSgzvQU+TCW8UGM0dkzwG
SMq2OGxlCSnzM0QG12kih5+eQjS1yN7tza1hlN259UxCgDLvFg0/6VGjujHCR6MiA7zrbgRYtiVi
Zt5PI+mtJHdGvaUANKXWppnbesugx6UFkwsgrtawoU/onRG7eIEY4/tuploy0Lnj2fKXXcPGD5gk
N2+kVr6uop2I/y2XY0Ga244j/xMxVPA/k9k7xAqD4zR0UT7MySWXyyfhrd+cDMum0gBUTNagRVBS
rWPaxjvRr48eI4uCCJRjAgMHRyFDpyVRw4aQMnu7LGjbJ+CPR2If+ks7ePNuLNfylCpRInJkkKgp
y3qNfcQrvM+7RLeBIOhZvSVyfozA4ShkOOI5NimClS23Y5b7nChMxnHt4qchEnrnNJhMD2xbmy59
5bbbGBvbYWhsuJNVbLJXrot2ZRbskKRE7ESjbVwMDoFtr58BIvLkMRIMAb46W2WgLyXZbqzCKnUe
bCFOPVHOkYfbi5+H0AHlm4S0FnkXNH7TEGatH2Coumde5YUN08W6VBh88EUq7vq2vS4ZjK/U0Ydt
Ihb/2PmzoQKaWPlH2VSgXiWZ6Qe4wJ9bEu83Tkl2tOMZUyS9otktikg8IRNoobpV4bKR75la6y0K
dvRRmadt05gQlZTU2buuGR+ZwTobt09eJh3dtqvmIuo79UYqmghafWJghVNpz/tOitTiMHnpfHbr
Sd82FW2IqTasV1XV3Ta+KYUW+gTB7FlXWp2KuXUpN5wqqw1HjPFkI7kLLcI7KIkY121NUwQNFUdY
GTyYiV7EJFGTQewS43bioPaum8X3HkBK6rE0Y9Yvr/mivEvmx3e4vTlO9Ob0yfK1/OCr9BY6PFnf
sTlC7LuBRz/Atx3pnSUP7aBnZ08DJVuslr+ddJSNyD70TwYL86Et9H4D99W9sMTnod15cs8xpozY
CAjWxpsFXi4zI9W7NjkE9s2+biyvK+3VSDqeOtMHr+7yZVYcdPL6sxbH84OgNY/MwbdzkMV1EbWe
ER9ibj6SjAGjzhzEDAWWXxxJEzuaOgx8vUcU6Ld2Xoaq17owqTT9g9eNbJaa5RDcXI9PNXSYE2fx
Nmp6bIiJBq4KREx3yefaP+CQNjAVrTmNTaLYORzlfouzqPLiKzHIBuL/7kWRDXRQcWGFE3FvoW31
OGBMs2LSX76bmHlCtgueNywTq7CuRtLqd0CpdNYln6rM7er8FsqIsHJTKN99MeGrb8BhJrvF77Uj
QZS4RCAd0oRoPhQtbfYVsE3cpG4Y542gWNS0cI6FuVGL5QWGvb7yOOR72a83t0iOQS3HUR6YEyVo
yusR2BNPiqBQlsZbRbzz3hoMms4WkgDep3tnmWDdeJW3HQv69Tnhj6Hvtc49IJjqKnrriti/lMGK
827DIBpidpN9GErjgwHjl9ZnykG+san/VGcHcd2zSvBIeD1hfxaRitbgvHTgcQOQipQw6xbSO66V
+uCPdSSW9pObe/s8tu4t5b1huP1MKWVT4pIkgeh8uEvF8lW0q9jmQlZRLFyOHVJ+TpMZMSjZFkBh
OeR1+nAw+tm+553rL2tTDOeeLX5f5YbctBgU9mmXLJHT4hpNMlfT70EhF0fSMi92pj5anXrX8m7k
xDarp3rV5aOYaXB0QwKPlMw69LWDedeOFWUmuGEvwIeDwTWbT6M5ztvarv2PsVTLR+jqnKMsT7uA
i7iMZSYCt2V4mnjwgKH7PjmT9+L6zgn9QbktsbWVhc0O1ycOvNruU+2obmPG866dlqMLcYOiYUND
96xc4b11in20SPUN56n95I5Pc59Fw+JtqmJ9dFrSBOnAb+2cVkimNxc41Ca1L6p9Ox+wc2XZw9zL
DQ3wDZzqTWPzLObEWcx1dnAX++pm/qvf66d8tsNWmKj78mPSib23Vs+L0L0twpgQPf5+bFgv/exB
auPzlLYf+noM+8bb01PdpsA8R9ohfjUdE5ltytTZzrHxbWBAIEEyKkfe19pqvxHMtukRYZcGmy1o
7Y3ZaVGT9JFs1Poxd6v9OmHMT22g7LfAS5jepQaJm7e39k+Wa2yreII0PXk455aQJ+Pe862tb1cv
LZSuNOs/AdjD28PR+Ha0WZMjbkkEWy34WIg+mho+TRWGgwJLO8CntjeHgGQx/6h850OMGMn2yZIW
I0/RukGfCsq/paAFLufS+XdM9je0VzcDZJBUXyur7a5L5cv9bDYbdo0j2pP2dbasY2X3u3SaDyJl
V8/i5ZAk1iZtsLcLONo0d89DU+84mPKsxta5xqRFwyBcUhlO/KRF0nxq836T5Eg1/GxT1e0909BX
V2MZ9BI2bd05V3b9WEsaSL6OjgVwRoD7f+s2BlMBgy9jDHPXOS+u3KXOFNLzuLcsAswSUkDLlLnR
4G01v6jPfJQX346fh6GnyvhizeZZZtkWk969mMWpy8diI0vkKnF5rzxkNuvCP0L3mcOOb054spNz
ArwKxHr1hNfvUiq6X+zo1mBu1q66EbB03Euz9ZAQnMYk/g3nKSYoXB5sHvRHtf1i5pFlrSYOpOVc
9PIivZb1wrtoY3siZmNDBG7kaM2hjjn2j7xj/sLgL2hnoprY5R/aMjlbU/42y/FeJXXGCGE4mvka
pobtPdJYV5QB5aaJxyFybOcyjoh4NO3WwCT/oG6m5cEqTNraCAZI1szv2fAfSme49JSUq17QQDBp
rXH3xYSR0vaHEx7jRyDQY9C706ktJdZTGrFgp3cZLLxWGKelGutQzpAIaTvdg7c4CxBboZPMj5Ot
ntIy3ri5CSof23dtyTkarb4MBp/VNNZQWqQwN7ZDpu+zFMOuxXPF2TZycvFmeTF5AcX4qRHjSy9Y
OrUSAXch3ZMwlYsWrf+qzyO7y/h9SZcDWekH0fgbogg/Tan7wMTog2nXHp338a20ptNaeP6BWcSz
YNVqmQ0y48Rgkn5WkzqmE+bW3LlXfr5PvJjlkmGPkfnppo/9rWv0j7NNU8GcfQjo2XLqhHGwi+qW
QfvBW7U716RObrQ1QYslnohhk2GMDU4k5WWeqm85gMilM3ftot35Tvruo8gK6bscYsHB73aUa7j1
WWvuOJtsLL042WV6iv3lsXC6x1FnmJfa8li38sr+99Zk0KMdw/tQJumyq8yB+skFks5UkGDW+s7t
i3OPoW8Xa+tHJtjBXC0nrJB3GLFXzhWxfsYonj0ZCedwjeyE67oylZu9hqhRNZnj05pVz0U+L2FK
pEFU6Fqi8NX1HLtIGT64PqJ6Qy/UeTZ01ED+em172HCe5L3g/SgPUnXuLlmEhxHVavdD5xof1G0u
SPYNHXrDG1TgmgMZEQvKH3Osafh4PTznmXL2VYPFuPLQ+esp0y3jgh5qCItBlt22gW8eGX1/K4E8
Z8sgmSFyV95SUMr0qQKp+rmwzPy+VB1dn8JXHWkSsb4hs9J8nFRm31tuioFVZX4C4bPQv02TTycG
68zIQhRneZjEgC07Pf1cpkvc7+OMuDz0/Mn4SZs7xQ45N/M9GHwy5BffG9msyCAAz559Bk4COL6q
+4eO6eG+KUz3ycr89SNxxcBSiPy5an5nINotOTH7WbJu5CR04pzK5Z7WofUp1lL9baaTvEdRha7K
xg+Fv16Pw5wxXBllCRkylTtU29jN5seObya6ZVtHcSspqkz2sFom2bvfuZhr5Dri5hiWkKm6RT0O
F9nJB5TC42JtGSegAm5i/xGXOZB5XXJuLCkusmDQTGtr0CVhYZ/mi5hMzOLKdviOiFB+Ket4gZAx
ucfJnr33FDjiFs3a8pwUowg8D0fYLMrlgz4OqBoR3yUIyDaNQj4VDDMbAKHJ7V6a9Xj0bgSMOZNf
ySB+cwd7uMvoHkTGXHTPYyX0MRCNnADNF81BrWPx1Ns0Vts5oylDX3Wz9oYRuo1dhwWjFB2hIZ9E
mTCUpIFqu+vnmtkgiAffnw+LJstdKwfWH311t65H6mXX9DUvEEtbl+gb0RjXhp77dqHt9ujra3HK
BnuHMOGB0ZD1mFYrdTDMcxnpqHo2i1fX0US1/XGRC0wirNSRKYcaXIfN/m8nJQ31TE3RQAt1Y1q0
miaLZkOHVPgSN652hQCLpNWdEDIGNsQ+dtCpvDPVzMisFslJ9MvM3jHHt90ExUWAa3y8ZtKyQPgZ
+SlORf6gN+5b15vdlv6P3CaFU+6onfxQc+0KE3bDxj5CbL7qk9tkPAGSYVMBwPSIn91/8ocCa7Ec
G/l1NWIwG8nYV9vOncc7r9UrjmsObIZxNcfdNPsrRT/lG0d8V+xWIfuBsgARX9CnSGFJ3LHEJe4X
cZQYuo6iaEv8xN0KyN9J22LaVuSp7clDmG5y5Tym9jd78YzCz2w39mKtIRNDOgBDsvp3pKzjwm/J
VqViHNR1KcArKNSwr4Y0qn0xZSlBdjMcjGGwLxmDOv5Nzbm2sXQ3NshePlNVgYzOGzP4x1qj2GlH
g1aCbypUpl6imzHrdcxRoilj49UH4Z2+Wq4LY4CMEjiSrnNjI/xjSI3O6BhFRsmEwIrxBkQaZmND
p19Jb5HD7h9FVeSEpNGoaHMCNIM041qh4hlfQnCe6UsSk1yy/V0r9P/VeX+4OQ5f//M/DA+F1J+o
8/7n/0DF/bM2j7/whzbP8X7DSgEHFrOEsP8ZTvqH0cMzfrPQhPq+Y3smm8gtxuFf2jz9N1R5Lkmn
vuuSXYq6jN+UzTik//kfmuH9Ztkoz1DnGTdNH4ijvyHOu+nHftBdMSbVXSbuhofWC16Bg0LwR990
asec2Ps8iTp95Vze2OvOMYq/Ygj+bEV2/nkV5IfM/D2BHuIXFVvP/Ksh0555Y98+arm3a/3sPV3c
C/kd/iYrpnvNar7/8D38G4XeL0K236/p2vznoCx2jV+5cLXX1jXTX+JNYgy8Op7+x8Qb47Mt1/dl
mqzLUuMS+fNr/qIK/P2aHuIOkqmxShq/sjHnoUgU+4VGUzz7aPjpQLp9sga+bZX/fPX+Wz78v/tE
6eU5OknGgofophv8QepoNHbmJt5AQ3qR80tTA0WwEr28zuTlMDCJjb2lz8OWRlh5+Jv3yPVMwfjK
dCwKv1/N3pjhLLsQZkfH3ZuYk4jBeKoa+6bJiU0ACX9+tf/j+eTdsVFzGmgsLeYuv9ynLTumq4YA
L8qoPGwzyRJucIT/v7gKV3KRsyF81H9Rcw636I0yd/poLJf4QlJqutFSs43+3lVs2zVdAsFd2zYF
Z+lfrmLVrSVFFvdRiQLp3p9MbWsaxDD9+VV+fQZvV8FWdgu4pi5livrzk9Eiy5Z1mchoHFbqxsqY
nxordo5tZ8S7P7/Ur18OlyKHHUWmbtM0Q7z586UKC6GBBhcxUpzuiXoF40H9/FdJF//mKh7DU5Mv
2PZs3/7lhnq1lKOXtTJqZ1odGlUdlP/1r4IS/+1ViDlHOmxahn1bcX98obBGUi63nYxm6npoWWjk
qpEZzN/7xFgYWOtZAn0WdsrMXyzzihBOXBP5EnUdJ708bhcDjrfWib9YHm6vxY/LuoOA1yNJ22Rv
ER4T4J/vhi+hnyBw6pGrS/y9WBv2pqYXnxLh0c/2ClHf//mN/e5a/emKPk8B/TJ2Jp453/t1I6ka
YN1AuyO8PUCoOgAco6EB4DD1/Cic9j0REFdXSplIcZYkrBqwvIsu7i/u3NCt26V+/FFcm930tjvi
kaQO/jX9WAp3ndypmqI5MQXYKQlpMdCm1aW1Dpq5RR7XGtjRBVJPczsXvV+93Kp274H5cqI46M/J
N6VjeToydV7kpVtw7r3iehEDxmims0eA0il9K6vqWd7HeXazkPlj/6gtNxwx9kl4MVUj1n5f5nN7
Lwmum7b13PZnvbkh+BYrXTz0IW3xbPF+VfvUAXu2y2Btod9VmZduaKOZAxOs0XE3OrYkjgjk+MCD
m2f1FSdevkbAnlbxmhidhNeSOlV2ItVbFPQKNGQ0skiW05jbsw8qfaimkE7dTIWv2lVdjYKGrnYy
rWL4X+yd2XKdSpaGn4gKIBMSbtmThq1pa9YNIVkS8zzz9P3hU9Vtb7utcF93VIWPHedYQJJk5lr/
5OyVnBKsUwmn2xdRgbwpdRcpWGPpxT3uRLjbR3pTbtzc8rtNDDv8PCYZOF4nQZLcDZGCmTn4wbT3
W6GX77mTZQqTrOWTtZNIxfQa/VpfzZ1B+jKNhWZRRbaZ6bWjjWOPGDr12KgaPppptrVDUtyoA8QY
Ic14Mo6sa8SjdrFStSbPJTudg9qTxvpaxwZkW2gNMqE8EGa4ztwKpY6ITKvzGpiAFkZs5jxSE43q
oGcKOVUzLj9FT0an3mg8N26DNV0WXUYgPn3jN9/ithqQJGZhF2wsfQxeQqNxDzBKxYsWEhK5ZFj2
WFvJJAXSloM+kIhhGqUXxcYACagsh+cmKMfPWebszJ0MnrpK1q+RrmOon0UDvVMfhWWzavzRfpLY
TMLC9l2cpUvZqP2S4pd4dBe0Kx0i5LcEWlZ4EutKn7etjffpqgDCqDYmkSBnAWUPRa2ymYx+wbSG
ABY2WzEVSHugdRaeFij9sq7s+qHJEdzvRG+T+ETfutRBkXw8a8rQxkzfxAZvTZCIb3nl2EfJum/D
bKclsXppg6h8QvpjPw6iHNPs2unt2CluXJ04uovONYqu27Qkj+0iIH0EQ6HpHnhlpqRJPqDvSjgW
DR7xcO4D5rnlsMm07zZt2MbH544GrWVXKxtIMKkTeANR66BWMxOrQizaNaCiQ2CpK5n4NELSWkYa
NnXIHfdBGMQQuWpCgfznxJnrqyAYB4RyMrDfZzMt78p2hKPezC3SMccdxqWqrfoXbegsbZOXcNMm
nBIW8aai40mzIb8NB/o5Xuj75VVRmAjmytYAhzThQENENcL+TnUxrYjaid27BNWydTqKLrkM60wS
WYmartqmKe5PF4IkxWdt7ivfM9rR0M+hW+Pmp9W2KTa+1hLY1M06C1GYh9aFmWXGh4rK2UH5qfyz
wTbNdIkNnaatZdQtEJULnAwyW9tNcFHFhqERCTl3s2f4hkLUXzg+NHmTsC87z4lXbkONZocOL+pc
JaxXwLHQzza48CPLjjU6KnCfcgD5Ltfaz0GODjR6Fhl4HsQk97CFocr2PeDrGeYvRGyaA5FZUD/q
4J3giwrTd6PW5YVVluFbwVY2ESwDV8WbrNH66GSfPYga4HdXd6Z8noiVfIFbGz3MRiue03mkRecH
JcqGKchs7JLCYLzFZgwQqALBg7C4UFURCHC20KMCY0BrCjTLm5SSz+kgprcBl+sDfJs4pmfptxUy
wFH1UCpmBAFV0yNgFLgf3OnCjfCU1Cj78X3DBc9jhPVvuIZV1aYLMj6elK9igDNr4VVtR439SYGW
Qt+tgexOfImdopdZgapOYaWKkz5VHHP6LKweU0QbITxOWpxoy2XxUUcdscRJ6hiwiV3j2ZrV/LTo
PtxVzAmj9BLNhBDXBdEA8CEnvkYlEhme4p4rd8xlJVe9W42vsz40BsoK+jn0Ebq+Oe+EPh3IOHE+
3bzCyQ6lgkB7gWGxRg5sWr5ZrAHveDBpWLNJzb4xq9YKCP1OxMJDBJf2evagDfLiBoSj6MNr1zAR
cfoj6pTF5ix2vaEX4VvXNhpsIicCWvfxCySOO3ZxQy18I7n1mfMBZFBT63dRjSbb60TRZeelIUmO
pVkH0Vgs3rVTmHbpxg/r6tMII9GvLRkUEEdVBHVmxJzoGvMB60ZYKHvSXM++ET5XXsda7SQgfER+
ePNU1694gdYYZHaxdjeM8/SEDVuLnTCW9LOXmaV4D9iDptNUn9CNxD7mVzRtMrQckyxJaILsCnJj
0AxszpJglrWn2jC+7vF+hTARk2mvkyJN1CQErGorHLMdFs5eeUDHC4Rl6qGFIW8+pp9uBd3eS5tC
5qvQ0aZ904lebU2Kvhuz7RPgbfDuEK6iPVkntgzLRyeCgeCNtYFPZKW10UNa5CZosCqAucJJTJ/0
sIS17vKuqPcyh+pxoiEED7xytvB2sWt98fsvVFKdN1QuBycN+bSn2lZnBnxism7DKb8y2qTFVJYW
N0TSDgpZ1qbCvqhSoRbuux77JDMZ/XkGrbvlvYT+zcgW17LWdvpFrRSS0irxm3vWnER4bOzuZYzb
lg5xs7c/Kt0cdiku9h9k6OE4mE5pPO2gM3a3PUwYhYctFv4X9OVHYAikFK4HUUp7qWU2P3W6gpCF
P1Rz8EUE8bwaE2szg6O/sFqk9FV79qncNrDCy1jpXiZ70pfGsWyxL/Nb+Wibhfltxm3ipAM6zFdl
YpoPpPQCpMx1pF1BtoIKpyIRQkSumiuOAfqbBG2qvIyfDXZsMh3AAaX+ZjTSuCZIpvrgbCcBkQOr
xcezSnP8NvXmwgzKBhNmx/HndUWGeuZVkA5ujNbX7rTMgPnlAkHuu1rN6apDY/M2Z85QrTtz4COD
vZqcIpsnG3tULQe/xJEQfVqanJyJCUbPUZfg7W36yYECEwWaHZfyFmjJJrzLn4t5M9R6wvHJ1iYo
uAIIaV2WSJo8V5jV4NmDG582dYhZKr4aBKE6IySnlfId5zpVrHArTll2uZmlm9zFtIERrqG2estM
YyFc+w1qxaGatYV4AsAV1sNMyzyOI2isYsr19Tw0zX1bZc5FLQExdpVW+elGZg3B8d3sm3gbZ/Cs
TzTODSi37YmoMQlobOPr0JiCPVRLQw6yZT5uZO/SAG5DBzlCkDRRtrYKeJEbFCAdnmqdDRXEyuEX
49xZS2IsR82BsBs240OAiVZrwqv0K7iQiZlkvVe4yEg9GDLWc0u80FU7F6BezhBzEEPbxwfA6Gtv
ul7CFNLGIbunk+xiTmHgbDpWyIDWum321yoLoOxZtJ166EJJsa0nrCLweIvSeJuHY1hs4RASbiKq
pNSoOIG2cRLvAf8xMTBxFDPqbxWwJWuGWWUwdC0CQzwIScCrWk38iueUbvZeqb5bdCpSvhdgLfaq
qoBKvQLKHnuxPSDss5XWF7Af4ElvZSugyU1z01JYBDRtt0lVqQPnuQ4tXZVH9z3VQbUpnEYANeLy
Del2nICzCN3+Vjd9vdcsHcUBEhdATgurhQ97GPOrvqibJ13U4z2jln2AqFYm+DIwE5YqYfk2N2F9
gKZOVLsfhpyDozR3X8AtzMJrpppoznwS7iXVD+ao0GBpxw9RjEuuM41YOphyxP3BFy3QIV4P+X3f
T9mdrui7AZxX6sHHc/B9RDlhw9QOSKToEf97iWit9DSAmMaySXRf7kWsTRdmVyP0k2GibkukEIQI
axXcbUuLUrhakZ+/GLUcEKwhqShh+1vY1DRG6r6lOuzUlZsu1Jwi7sZ7vi894ZyTj58hyeXWLnHn
5tUW6eCsBNUbS2yCLcm2qoiZFbVa1B3JOKFeAP97LbvB6eF4xd0zWq/6SYV1knjzbE7vwagTkx3m
iAhyI0FgJMzpzorLQXq6BQfmvG21WG3yPnDenaTKzoSc54bdyOxeOmsi4dj0A3+vNQmGcZMl7qRb
Dlch4k2ovyqurkPQknYlIFlxrqYOPQmllX2CLYzko/cNro5WXYyPYeH6KPnyGcoCHtVww8q+Ed86
ZgLVSITJk6eIqHqNgkS70oq0f4cniIyj7XIOtH2GmGzdBAR4Z20Eep8P9XA35Z266+Ply8xiLfx0
KFdvR6NLw7NmCjA/GIJBUrrgq490oC0ySFMGiKOXa1N+E0s98yH+k8+HJ/Uw4IA7wBzMKz9/S5wJ
jqlj29AlY6uAupjoUz15BtKRHnGRn0+rUFP5NytBiIo/Ru1wYrJbHfiwCziHWGgkX32F/QccuMB9
EkTFN2ycGDVuYNkqoJrExEHGj0roJoPiEBFH0XxuO3mPPbXvO9+GFIDJq1Kjpl43Uv3MKqG4rdG0
FE9kI4cT0WeORPGBMMXEms+FLFP3iHBI3MEk2ysdx7gv59S+iYt4SnmOpk7WRS2051INzYcLg53D
YJF0V+wo+AayUGdXYVVPz3PjZvcKdjs2ONkYffp1VZcbIjnab6Jtg4+uH5OGYZjzdu0EWoSbMalY
nxNDCte+t3EwLX2bLbM25e1gUNas6rxYUqaEEa4cNfUvynbDxw5nF5LP64Aue5O7IRI3p7UxDHEA
l7d21ygksbEr9m0u6VrYHLfB4KcKqwlQPXc4a0ujHGGxB4rtIbI4I7hE5iLPbQtZbnCyLqYN/MKQ
UqyAcMW326l6bTb5qNb11PS39DnjJWhPY3seRpCrtahKBPi931h8yEwGNDcO2qqtIoMYuRrGqA0p
bZmerhBc4Q1SEBzyoahwbnQVjR+aVsbNCn7KEJH6aMwNcz6A72LC/Zq9PspIPat6W0KVrOeYoAdd
vcq4qYQn7c6AvWI6sb3GqMaFmwMKnm4KESKR7ahguC3VptlaxFUwlfvIbcSFnZX+vYz9IRd3rVH5
tnmvAjDb9dDh/Y8goRsdmOFza0X1DT0I6MwYG0PFwpKye1TVrJ+GSYj8TtPr6g0DgtGAxqM3wR5X
ETZEJ0srC3UxjAUdHjTipBBhAYQeh9Ym2WdyPJMxeu2Nbbda6+U4rPA1qjH+ZqPkTdmAIXliyxHn
rheFhPDCfl2MStC/6hcaJOwHTa8Wq79yKh50XO1u44a8+lVrLx+qPvrRI+beBDqQgABZNK7HT9PV
zPc2ztnozCmlBpLO2ED+aSj18TKJ02Qx+0dskhqwCFcmvD53ldnJcN2K8LrVDMmZOwtreA/CTrwA
+WC4Q2Uln8ZOs3BJGBWBf4h8snwVsN0gYqynEGeGCWUSHZsuzU8DldrVkxF3jr535xzH3ALWOitg
A3qFUs3gTXlmjeUSsQGlO7N2SFOPYJ01amBpSfEsEdSEvhPvszj3gXhnDGGc0x4ZJSohy8nwNna6
cGH4NtaQmigUAsj2KbveqiBmt6XwDJ2zoRzc+g7r8q64jAHwnbWFXJOuJjSUpj3zZ8fq7upwGCEQ
jWJE1jYndAC90m1lh6bMnf3zckQyi+VA1tfRWsfEDAvLdGZSehhb2rhEo94ttYe6ReR9IzB9GV7w
DrLTy6Ac2t7fDqYv1E6G6OjXRsfwbTp/qGlp8tEi/BxzXMg1vgM8BOtFIDVHN1ALHH1nkM/nbjsl
DMrLdsLhXFu3mBixTWqy1Ktsb5Rzj3kYbGGf7ETY03ADPbtvXfobZkNbK2UopwhBliuo2t7HrnYD
FFDEWzNkeohv9daRBHdTRotx0fokWo1Qd15KEB3l2Udo6vWF6AeLZa3CI21jdAMandCM5bybuoKD
4wj/lhzlQdCXtCKpKL55ipxmTVRFE+rbvqBKuGc5jFWw0mY5tWgTki7syWMoWUsNhj6xsndn6CNF
33OCagUcUWQfGXEJLCi00XLrHCK3m57rZhUzauTGAx3FDQPxLVINotBc73FTYm5HY7UfnaAa7iyY
t3ZHNw0I4LrLpa7omZmphSzGwDEAxgAUjY50XE3m0S37VpM8tOhnSBIL7TkkTMuq4nsylTB29EXl
VOdJbVnRYYQqjnu/PQoM4hA4OOcjnEzkbWnXEc6B4B0YYI0Hd2FOHot8YYs1zCvsO72qQkV5AiFA
E6cJKIu5sjI3M58yDMEOoD0FwQtjI9w02gVWHSfj6WQ0ozFvWqgSgbNDNdRqPdwwcutpGycCNSXt
ZAomqORCb1qdaO/BZrH1xrJM6/2g8LPicKzBkk0QroddM29slQFI/4NW/T+F4AcKgSmBZ/53CsE9
bn5H/j7f/8Z//H0EjpAgbbZyIL3DnBT/7e9jOf+SrgBQhEHLX9FdQK3/cAgEJAKHDoGLjyTUfusH
t0hNyH/xd8CH/vND7b+hEBwBjvAaXAkKg22kvqA/9hEKiGNbL+VAI3/Ocv25SRd9yxxUd5zcEGD8
MDK/AfWPYO9/rmWQocITc5w5tu6ddD0SUZWIjcpVA+BsR9e9qZwtDbRu1wFg3CZxAcm4DucvDH+O
8MF/rsw1DcBVGAXmEaLmjAKerRmJTRKgwCusbFExiC8u8tuhFDyfgw8OAPsC6/2A6meya0VScJHI
cm5x4cdLoL9IvrINPsbq/nmWHy5z9MaMnlQDGBiCXkMfXXY5Hg1DVWt3pdQStjG/6XbFCDhCWwfG
k5Umj9E83YRjF3zhbvQ9NO8HqO7fdyIlcQlSAiIfoYYDx4nQGXifwwqXunWzKi60VbRjT9gZ/Er3
bthSC3io21aci2+gpq+yNyruM9T3p1/lo/32HeNW9Z+7Wf79D8PP2hvZUkvFph+CAj2AtdfGUf7l
O6bkQlurLJcXjGnXQi/68SJSTsPgd7nY2GZpbekFp5fQGmBLirE4+fPXcvw8yoaGAg4KMgu5QTeO
RleKJoCcy4oPBoCTaMLGErbtV65bwjmetlxHKQgNzFm4GnyWPz+S3hHZBd2NnaUGUvJQAYTziVl0
U0MhH/r5TvZdGO7KSMg3AYd59kzbFyXAErA/rV4qlB5nJp2OhjUM1Ducr32C5n1CZG6SvqoCaP0w
Ua6sVEsC7EJLpK7AdtilUh0bFjw3UzXndRohe4asngLP5CRh3XQixoMDsEhHixXToF0pLTWdi2xi
ZE7jBA/JBKv6S2chbLvWHhfYAIJ5pdPCIUFZUecGo4FVjOrlGu+h6V4NLY4ToALSWY9Sa9OTaPl1
VyZR456E9VjGtwQMlyAHQ4UVlFNVkMKhmrsPftX5Pm42FLPYZhgWkt7J6nF90CIt/pZRxlN4DqXx
PGc0G/n2aF9siLoiK0/LOCs6hmMXa6wJxnUd5E28a6WMaG9nTtBsZ4J8zJWe1aR3aKrgYBqH0AhL
GpZbMTYO0tfQF7TOjSGigRW1p2OWZt1JMGvaBR1cDmPIhJ13WYylcUUMS1et3DZoTW/sfRygwtSI
0HZ2unYRgYBXuwFPxmkz2Knz7uoxuqmdckfnPNAmntdVU+NvNeHAQEjGNn0VkIa6Tc3RbNrm0YhF
SILmYKbawQQYBWquLX5wxrVZm2ADtj051xVhLdeIq9UNmIj9ZvGNFKsUO9SD24ccTobQxeYiSjBv
xULHnvu10KbmMxw53aw5cFFX1CNew14pw+EusbBJQC47zIBeoXKobY2qNry+NNNv7J80oQajr54j
mbfZqqHiwv1Dc3LoxLr8piFQvITAoPkeHyyIa1iGGJGVKgiA2dogfZZunhrLeZgEMxgk5WcCVHuB
eND/FtBRvoa6O8ODj8agXpmq66+GqcwfsQhigQ3KILiKhKCHqAB3bhrs/GZP5E1fYjCg9bcjWtb3
oSmjEpncMNKVq7RaLgVP+DhXox+vMx2Sg+dEAx1hadTpJeY2tJzHymn3YBQRHjkkY92YnUjBecQ0
XIpAjCA8fdTd1iZeYuuACvXeIaHglMYstsJmqui2YvBqsS/oGqlaU4Z1qxb1+s0UZh0JNnFd4pIV
5PQ85lnDhDRhol+ZWk0yYUU3Gj/XFO2HJDEHQD4xxDs4Q6+fF25GoYom9wX0Bgt+pplzNVSk3TCY
7YBHrUr1F9vNVUI4VaRK7E5LeXD9nu/SB2T7RN9sv7bzBJnFrYt4cZIw4qvcL6d7phSeakFoYIQJ
7DzylcUlvjoslJdxYDBMMRqCQ8MaYiBE4TXAu5/4qGe0qxe+lUnOxLZon6beyRD7Tq21jpgxhyzH
bg6zmTr7yIlfIrYwFgnzFmCzY3D0kn0rr0z7RFZxdm4ZsD9WdP9T6yQx+bhRnZdVAkc+FxmGGwpt
4VQPTbZC7YYwMsKYLFwb85R0K5Pu5IsYCPdlllr99QinaySYwak+dF3DSQyqHMZTk2aMe4ry1NpH
SdU2XhrC9t6qSM3JtqkCV24G3Pv1TWX7lvRw3aKhizGyNd6UcUkSUtQVE83FrKx8Eqcbyznzm7Ku
vdmqanL3FhrGTs5VPe8NMnweIF935moOov42bGhLkSEn9HDlR73AOMoQVrrBnLeeLxZ33OsZBp3p
GZORCs/MmyscNOJyYxmNGhE+ICFf9GkW4gsy0uITfZqqYYU4ZxQnEgMxXpjeklQc2LJsVjNrH7MZ
2cdtT1sIA4FIQ7eR67lu72ykNyyDta1pC91t7HemG4BJ0U/3hxXYHM7TMIHCFn/YLsGDDxRv9hpV
kjAIjkYYfNuRmLNFA66GTRLpXYWawxnuZGIpcKwwHQ52XUZoYHzLFOcQC8IBkTPMSzaCMHVOcomC
dS3m0boezaEuV6UahbUJ9QQq+ZxHeDIYBTe/zazC1M6NzrRq2qsFvmskcGkXsVGX9xwwA7lxwr6/
xAdeszfkyKfOBkokxJgCJrEOb3AhvyWLLmhFi5gUM1snYmdvYbEJNhtYKTooPRTppixis72zAS6G
NRuneLTGalQnyCxHF79nnwHT8rwat0upPq7QG/qDx/dlFSu+HFALCEd+f4pqRWgb7FWE7lkdAIpn
uG18wbIKUOzUpX0qJxPbZjyfbw1VRtgB9r51i1sMyFrtmzmHRhyt11ZXujZ0HxIb+BFmWsd7x+mH
z7JJFL57WUwrP2M/p7gmqajdqQjewFkKg1ZC788WlSvPRpGaK/MRon96NSWm/dS2eETutVBrClYy
0uQWv1uxr0SDh5KMVJtsa1zUXr6fqv6/ZP2pZOUM97+XrA8f+cfcfaSvPxLfTcnf+U/R6v7L0W1b
2A6VIaXawvj+N/FdiX8JqaSAtfwPoZN/9e+i1bD+RQnAz6GiZF7jdPHftHcdJ1uoplDidVigUIdM
9Tc168Ku/4EjaFm2RTltm/BkLfIWqKqPjqx52mW0Sv31wxUkAu/9JfKuI+8q8C5D7/L6Y3d/9vn0
fnb7wyD9pnqVC1X1f8qdX696dPafWfesjGzv9UvlPdwU3h3ML++JP7x97NF8LH/+2G2eH18vzx8u
96/3n7f35+83g/fVfXxxG0f1HyYjozYnPHxRPBj6Wx3e/Pk5v+f6/Ok5jwoCE+jetJbnLLynh5vM
K7yXh6eH87cPxDjeE/9/ybzZu3u7OpxevdydBt7pwbs+PRxO95eHw351udnvDqe7w+Fs+d3m7Gxz
/nJ7uV+d3Z6tnm8vV7e351c3q7PP89vLs5v1+fnnF/dvLYXRH+7/mEPt2EiatI77v3i5eLo5O7l4
uXo5f3ra7e7OL54Cb7M/7De7s/3mcLg6XG2vlls8u7m9Ob/dXJ59UcN9L57+dC9HjQcImUnZoCFk
LN+WacNYvr3dfVwH3h19CIbx8HEXMZYIcvktnv7eYfdx98Hw3o3LbH7kv3wsvevn0Pt8fb78fH9+
vQm9s9cbZtfz9Sez6+b28+HznXMo/3u4+XyANeE93ez3z6/v55+3oXfz/sX4ip+1Gb98B8eqE5m0
NLrwolyvtxfrk4v18s+t521Ot9vdylt5mxV/8E7WJ+s/T0yxDNafBpNe2o/FN9kfY4pYHB7m92l4
8/55/naV8bxvh4/AO1wyVrm3fz57eL1+vfziTS5f1Z+uvVTrP3QX2kGiQ5x4aM0+qezHSH8Jkmvw
m8WXzCv0hz8/6veG1PHl6BnayhLSEM53lvQPl7MdOHMGWSx4YgTrzgGwyHDh32dpfxKab8GovEpl
m0EkL/P4GmkCvPog+0cpM6+XZ9r8OiX3A5rK7i5W5uUXN/e75fefriTtNF13jyY1IcY5BIFwmdR3
b8SheYfIe3u7ft1fvz5fX77f6t7D+1df9Xd9xS8j8r0V+s9Fj9ohMzw0TLG4aKMDgluPCvJCgoZ8
unXgW9Ut6R3OudF+0eP65VFpjlAjugYaL3a2Yzb6pJlLX7Ka10UFKqGMCKadkw0B6Hk/f/vzuB5f
S0GXk4tPOFulKYHXfp5idT+0ddHilkzccn/RDJN47eVgHuo4yr4g/P/2UrYh2aZ1c+kz/3wpmpSR
7iIBWqdVO99ac9DGq4lOCDDOnN3/+bGW2/7xxS2PZdFZptVN55Ve1s/XUgXsOAlJbY0dmXXlNpa/
cWw3/WJS/u4qNp+LLZXgfKEfrQ19jaMjTVOFprObdz70nF2uZnf952f5ZRYuD2M7nIBo2CNREEcP
U1oRbuGTqYDMR3sb0up+HOY0AIuyYP1GWW1S7vptvK4SB2ts5A3f4hw16RdtyN8+LVlSDnIuvOsW
VOHH1Uh1IUqBAiMDrH5tukq96Q3wpFd/ftpfruLQejQRQIJv2zTsjw48jRXWihB1kKymjnZQtCEi
kLGy+9urSKm7KJ5oTaIwPO5zBkDSQ2grgPRK12kM5rTWQjf44s39MuNpURuIpBc5zaLeOTo12Q0O
aBaA2hoXcPcsrAx3Rbuemh187IuXYx4fQNTRtY6+Lpe8yox237hGZkGWdHLIHAWjuT3pOv80Vs0m
1bLHwgGw7tUqmMsT5tlGq+ytMXYnBo5rOKNtrHF+FbZc05HGm6gfPZSL92P8twvBcqtCJy2AQzXO
uEe3qhu+QPrCrYo8LratI56EEwJNx9hZ/v1rJtNb6mLBuigifp6y1ORZKgqSjXyRIYK2pA7hTagv
puxy8v9pseF5mKzUBTwLCNMypX/YNwsfj7exot8SOb3CCiQatunQm5c2PFUIQBgp/fmpfnnX4EmU
OjqQFqWIZcqjLzFqNTRpRj2tjX19bV11D/lF/eS+S1zXvPaxPo8fpuv5MnydP6Nr98zf1Ovhi5PJ
L2eF41s4euZhrFJET9xC8SBu9QNai8vi094FZ+JmQNtz7WA7dq9fx5gPnDYn4grK2heL7/GoH9/B
0arYhwLLyCW6K6hiEs3ykzqQW9MazgrcGP884MvD/PiC8bEWgpAQF2E2J49jDZ4WW6XeNu2wNnoo
fwaykVv66frTF1f5zWUQV/ORCmYqK/3RmAal8I1SzdNahtkpXg/DeuqNJwfJC93jRYED7SrBgPAe
psZuBCro3HuV4Q5c+iYEt9lT+DW71dM8bDsr8ozwPK2Hk0w260y7MOlXGjrWAtD5RPzqhjiKkHM9
PBvG8wh9xy9PjWnazfq7yQvUtUdF5heBvBuFp0oSvRdtSX813VoYNX2xdv3muUGCbaQHQKU00o+W
ySKWEF18HjcrZvdtTAL5UmTp5ovR/fUdcqaSgn6bMhXpIT9/pLFhE7+CTcVaTpm+7ev+BtfL8ez/
chH2a7JN7KXp8PNF8BasoYo0wxrDPKispBl6Kczu/8OjMF6L2p/Zwm9+vortDpavzHjA8LYReySW
E4BV53yxyhxXXEx6x6DPgaDCFMIUy/f3w6qGcbFthFU/rMck6bwWc5dbF3DsYiRgYlcEkVgl02he
/HkAl7dw9KU5Bi19xk/nG1BHH7UfZEWKxfyw7hunOFNIOSqyuSDtpxqWi02Fzs0gNGOd+p3x97OQ
S3Pqhh/Bmfj7ovvD81oi0/IsyRlVS2DaTfzdGoaLefLnB/zNXEfujwJa5yGXQuZoVIlP1uda64k2
CdQ2ttLuzGDX/SKQ1jheHJeXJ5euGMpuTOiPWQ9aioC1aLJhjV5VAHUAW1aTGVz3w+ScJf4EmJWM
2baxCTGmAWpsmqFont0xPZE9EfQgzsqL0+yuHNQG9G7/50H4frw6fs22bXM+54RuGupobgVmhzMK
u+XaAHDGgKit8zdrNMqrOoInAanaP9h2n5/MlKnU10bQ3DQj/m1Q0FK0MNps5t/+fEvLxDq6I5dc
50X8C0HGPvZhwK7Lxt+SdDhcZDAsnAQkNXyXtmk3fPX5/u5ShM5TZAOz0+k8WiRCwx0Wc5tu3UEO
xP25KEZo0JOgK05OY//FYrEcpn5+MNYhZTiGy3zg3H60WFilE6Cy6rt1HzkYUvooJNpoIvPGBsbC
MTbaz0I/CUfzALoxfnEy+uVRDV13lkgom38sn9XPs518jtohGqRau4DVwUrJdIHCVZ+auyFMa+OL
Z/1l1i+MBR3TXfxPDC56tIHqhByJFFhtTZTfVaq1T6UAzfPV9AJ0rH+xXvyyVBksVJYJhYpfySo7
OltqEFMxilcJ3GjVbvQJF968m7tTu236Q4PNO9vZkO78OHC2f56rv6zM36+8nH8Y3kWs//Oopprb
9XXjJmt7Aug0tXJfd2WwQpL2QsTLSV7kwRfv8ZdViytyYFeG6bJCkpP28xUj0Yy0122WxQpZdjkt
GPZcpOs/P9fR67OXen1hS/EJYmEjjwlTGXgRVNQZ7MqILbHPnChtDnYG/xFpAHXErgjHpPxixzma
olyUOFJmzHJNkPnjs11uEdXotHW2VmXZfIswIt4B94GxE1UlXv/8gEfDuFzLgmJHO4KdjVzmo8Kn
pwjxRQIY2baRcePHpX8XzQTH/v1ViDxD6YXXC+YhRycdfwZ/LokqWQtSxnazEcavtRDh344b8wE3
Ck4XMHhYM48+bdivgV3MjBuuUdjWZqLJH7EALtNtV1fNF2f943KDpgfMQ2IFDWaZziMdTcAJL6+0
6uFNYx0gnFNVSjohSPgxN3RqK5U3OkZ58Dfyaprtq3Ko8+e5JPzYq6xuijepkeOFaUZYub5kdVq/
4RKfxx9OTpIxccv5sAmxwB8WCNCUCPGwwm/O+9lsyDyPE/fmL18QD+MAIfGOAJSM40NOhSUj9Cce
RsyxuypSNKhAu/4XJ41fvia8dtjK+C51xJikDv78zdqTW/UkNadr14Vi4GWyHck1oIBxVrB3tReD
3cf6u/Mvr8kgiNxd8hTJAf/lyVrNQf9o5dmally1GWK0r3jEFV9McENw6z/sad8vYxs8GvZQVPf4
Wf10NE1wPiTKlVSAasS/G4/r4HJwYiJD+mo+MwanvK1ShHVBGAXbphtDxJnN6BnEfOxU1QQnaHKN
x799p8tZmUO/xJ5kWUh+vqXMaWWUxdiEu//F3pksx41safpVymqPa5gHs65eBBCICAYncZLEDYwi
KcyzO6anrw/K7FtkMK/Yec1615YrpUR6wMPhfvyc/3w/wv99CkMjpCvZ+OTJP2wgzC/pO2JHYz1U
9XVi3sSotCGkZdkyStZZ6a2bJMn1mIGQ/vvPwvaxJjNMpIdrkfbtKEoPZ5w2/AJksw7PUipyB1O7
+jfWChGBDvyFt4Bo9f0oeVJbStF4BVH2gFPMNOoB8pX533kWnoREEwMhaXw/yoIvZEsUWfBOa8XP
GsTVFuMQHKh/P2UnR/KvFYnlpsk3Q/6H6+X7YTg3e1zjGIZWb+UL/fSwddMFEYdIxI68XH5wUpCb
vx/0w9HFauDYIl1AeMejnczgkgocyDkzA1qPZaDlk7o3c8DkqKzKu98P9XHhsYEQQxLvrGLU0xRX
jgrD0r0pCcimcjHSKoy1sqXIm+D343x8JNaCzStNcG3Cojo5u/ByMtGlkYitgEJ+a0YuAe2m71Pd
3nqW0I3X3w/38WvTSd8DLzBIRkKKP5lBuvrsnuOa4WrYoB27BAiAcYY22eDJtstxEtirfLW7vzvs
+h6b2loLWVl+69b95jXOMEZBeVhAr1axW9zaGhb0O6tdYbqyg7GhsWdlQVyW3SeZ15PLAMt0XTKs
Roh6ZJp+VbHfDAxUYIBrkijslGN0TGqnPOROjIPTNM/AfmjeVopcuUSZBSsH78pPnvvjkUSGR10h
VqRIVA7z98+NuKOboIdHvoNcdtjo3pKUIRCTDDvF0iAh3OjuoH2ypD4uXQaF7mRzMnET1tY18OaZ
Ic5h2U7/lI/3orKlDwdRZZZNn4zyceEyCvOrayCfdZbU+1G8DFYEmTqgCd2wjOddWpGfg4ej1AFO
K+5n/rcfhiPq0gH4UMNY9zXnZFuL5WRaEoyzT2OzupNl9lAYqrmH3pF+srN9mD7WCSbCDglJCmqa
evKdKb2UXZdErq+KJAld2pnxY8rHT6bvw4u4jkKVi4VJ6Mrh9n764rhuga2AJhnGtrrRQUE9tgQT
3zVQxiuIhF5vFD723e/fww+zyKiccL+uprwRp7NIRdJD+ou3fR5N1VmFMnnTD1r+ZYTWHP5+qPUB
3oUsTB4vOuuPWxsy/nWa36xCO+V/LcgU/UR3OqwH9Gn4YstCSedNlhtqfMGNFj6tyESM3ZAxYFv6
dwN2Lh1rNojEMr/J0U+WTNGbHbUqCDXGyFGrNEaFhx384Ye6dc2/e9FZxwKgTI6D//RTrdQMobus
XfzFkkw2ZzJX6gvdTD+7L/7F1+fwPkOQ0wgkOJjezylQrapUyCPCTVPzdquYilduY7K6KtrS2Pks
QfhxuPUNR/ulcy5ReTkJqCfIAUvM6QjY2h6OkHkgpleTduWUZrn9/Wr5y6HWZA3Vf9J3zsluEuf0
5heYvPolNrJzMFgtNKRWwTOhlbrySRjx8Q3nud4MdrI0tbQBkyVmk1bqYQwbvRo3WMmUn+z9f/VI
JN6JVyjM89qtf//mBWATnvVZH0wf9w56CDPROTcxImk4Cq4l/o35o19VdwhYuNn/Upu9GWxJgULp
kvlLoJOFpihUGlpM5VxH9f/Jc304036xRilegEIj83Sa8l+iGZerjKE0R/ZfksVw6SHOVZwZixl/
6Kr85DX+i2+LbAXUSZCqGK6fUielN3RGWvcmPkgC7kKpxnvPKevg9wvwL0ex6a9yPXJ3HxK0veY1
9Ygm10+xdr+qskI/lDLL/u5FeJ07sv2U4smJc71/vyamROi15xQscweTz7yHpq+Ny/zJYviLb8g0
8I+n55uqKHHA+1H41UsPBBCHKhE7L3yDzVbauAPkbU+9FKH58Mnk/cVSp45HayP5F64e1smAtKV0
CsUE9BkKHSk+VDLHRCrRqq8rY0J+ckB/PDo1E6GESlsx9mtksN4/XgpZzAJiaPjAyD1Y6QkI+2oY
vYt4bHCYsb2rYVTjTxIyXOvXp3h3ormwXOngQn5LIOmdZiHFkC36kq9Ml7oVd40WteNeGKk4R85j
YCPTWHQ9VnqvfDequrhQsY0j0z83Liy/JXPC3KvwRXJqkd7EGdyzTW/SnIDfowlSvbPc0ZdGXN7m
UAYNmEc12nlhd2CRCVFF49NPldxCh6otmrhFfXQbOkf8GEQ6/Yi2bZHAUyb9Xm+t/ntJRxsuGDFY
JF+KWg9jZ4lQ0gjTfDb54Yu8MYHo5YazgkhB3tGTHTfAuXLpiAGzsXq+w6lCO3TJqrCorbg+U+Er
vnqKhy9oaURil7dRdo6LUUz+0Ii82E96K7tCyrLyC9qx2HfKmMdb0ar2j9okmbWRklTxRvR5fU4P
RUuLUNoqWH93jk4vQ5bF39tIbehMinueqVcz4zjb6oxvcCRdMmGwU+kbmLP6a55ggs0cRfKOy27+
XYL5LABZUc/axJgk3si6yWZkfRz3G4K8FDKp29MwpNv1HGrL1L/EmlJn9NL1+Z3nFsZ8qADzfe2U
pfqCogkT7pL+ibvBqCFB9IVIj7IBMOJngwMptaXRal/EC66gYC1LXEciuGwbqErKNfDsDOAoEZwv
ktqVtJYA2vedzJroUnMxqqVXTRkvlt4u252DhyWMpMIYl804xfSWgg0Y9zhEgxF0E9MYt7GdpN9n
zU6+Y56lgPHvJ906KLnLeyxRW7z2aL/OifOZtLnHiVm12qnDEXKJz7EaE+XWyBz3KYN6ooMti53S
B9doGn7Rp3QPCbMQP5xmhCtQprn5FfABPLm5ty5w8rEfW+rozrEemmTcyMFpr3Ndjvqm9MCibOhK
7G/iCJdGXzejdoUjzM20XWwH2wB6eRZsGOehdLdD3xgHK10SSAvcDqjcA1vC7S5nMN/IXePQ02Dy
I9en4tobh/pFJoX3ld7abPIXErzHuOnKR60x+6/U7ZT7tNXM57ha+VAQwdwMSMsIqNBxBsAiqUkg
ZqeDOW9BoQEXUw1pTH6VDACxvAVz6d4ytDtXzINF25QnrrElbhyfAA+/Esw/eq7DiV0cDRbQz4S2
zSiYYqVXNzbe8HxbuRHfDuzwd8Pszd+wOJfguXqJhSYdLyOYDdMFOJY4rb7V58wqQ27GcRbW1GIB
AQ4J5mmkmsdwXpR+5+mzMqInzZ2KSFWCTRpNc3lAhNoeY27K6VYxGvNldga8WR1tcvK97Q0tPpET
wIWO2M3kvhDNgMDijs6VxFvkmUqq7CuZssUKq8FQLloaPh8VTODEAaVEdVQhAAEnoofrS+q6hRn2
kYgP+dLCiaTwuCLG6LvLQwUt0XAYdSKKcOmX4qJ3Buu1sN3pxm6rxYaLNnT0HjMFNLKWolMD/HyL
O6V1kweFpvcrfezpX42hfMSIVkph+6JI3cdFm9rLMuN93MzY/XlbKqS1FZZQAM8GY5ocv+mV2dum
hs5GZTi/7OXtiM4rmIxVFmgkShA7Eocwd9Zg/YBoMXZwWJbpgUPIdnayn7EDmzTgVqGm6BYdtVCF
qnBy8+wadwlXBVZjWXdSw441aIw5gTksOnnZLyUkwgFoRO43uhObfg4tEkcmXnrNH6GP0vNXtpoa
uK3Ash5n0JdUgE7B7DwR32Xf99eL0cRfaoz/HnWSDD9x8W3ZNaB0k13UyiJg4eQgXwp4TX5qRtVr
mraQW7t6KZKrVkUNS71pnm+zskR9IposfsZRpfyJ0bI7BxNB+bDX5rW7d4J/wnOL4UEXEtqtRffl
Juun7M5se/uJAL5NQ0OW4yVaA+1nNJXVFaBKnKzcea6fxpaXeiPz3vjhYUEz7SU3agCcY148YkQ/
qkhpvNUniJRCkBptXZ6JNJXPRmRmOQBGZfqBMmpSQ4/5vrAwAYyYupJVay9NG9olwoBtNMHS3Wix
AqXMVbwx3+llOnxJskj5QlVWeZrVZbxc79uPY40Z8kZAbHqoaC6UFFJTSSUDbIiBG9hE7jexJqog
NN1Rayyw3zwzqlI+E0yJu3GSLLaVZnWrQq5+ThKDEwE0dccLWmjtU2wPM1tjFnGSWPgCczRX2J9g
gZZU/qBKSKvcj6MHAEVepR5pTOMc3gmRl18MVUQlNJ7eADc4FU3m55mXX3dmL14Go4oO0yT6ZxBo
EdDDii+O9cbipX+XNjMONvsHnr1Ql7teg903GNn3prCbLjQ4iSrficGXKVNnP3oFts5YxDT0FxrS
bKB6GcrwqOUp1iuTotpb3iuYi+gdivPcwQp0kzgjHdBzPXbMDpAtlztHnt/n9AQ2cAMVyIURYlug
ii07H72T+HXhnOSMdBTzSTf49OYJ2GmcnPm4gCnO4Hy1FhykplqCmWBWDxc7hhLp0pM5bJZcY1Qv
HfQkNO2GDj72d+shchdr3tt0X95CUvdwu1KSGi4fer4FRT9cu00EBNsAGtgPj3Q+8xSdm9T1rp1L
p6c/bfJqNl3T/dr3kcsyiBOvA18Gb3djopHFmzYdSjy7iEfoZ209eT/li/PSUxfuAiXGuYBp6b3J
97LRfS7GSv/a0tR3NIc5eyTr1l0pmE08T2PdPCuJRqMxORfogijeI23HuZ9dtJUSSZ/mz1zZwF9K
LiMzJQTSdUnfaIShjRfqqY0p9wIl/S6nQqsGQ6c0EOuwRIK7ZtbKDykK/QdQ5FoGfd5lPRM/uWw6
hflVRVWMl48oonln57BmfQt/GwSURT7RIxwRV7rYffDK87TjINJn3ctNB6u5NlfCfKjr+rvH/SsN
FM6XOsAU2bqFXxx79KTGCT9EPyz+lylzvxMA9l5HV8WMOFtcZQkVWZbfCDtpbOKCUCy7XgCORGJE
2e7cieo02k/DYvPatet+KGuZ4IduwGFiNbvdczZYqgypMUIa5FiiKTcps5mOmrRUsrOB7LIZ4FPp
0Vdvs406JCagnZyRJO156CJTs6PE/ArCF83/GVYYKd56oMMB3ClbcxSV821qy/jOyadu9EkNd3mM
EW1nxwfqN8ry4Cpda18J6onLoanapThzqgLVaZ5Kogs/hbpfHBVY6PRkylokO0yX5/xLYiTYQmZ4
LwaxoSrqGYjiWD+zSisXL2ZCkDlsaOCFflCSFSzo5yzl7FcAcefdiLUCekMKgF60VaBpxUEyNEOK
dRLNKt/jZWmiaU8RqYVcbBrR7J0h9in7806DW+6znZjytiC+kcdpwA8ZlhXnpLpJkfZ0W363kYVz
HY/ePW65SNtGa3C9PS4lhnljEPJE/kj9Mbutm7gr791Rz2co246ax18d6ULtBhbsqt+yCrKDynuC
+yeHp8WVgX9puYfebPEUrUDZqlwJ0Cdt8qYE2m1wjmq+rcNewjiuLPFS5TCwwtThuNyBBR3zO63l
izuXCybJZ07ad8MuqwVebXObOsO9BiJ/uYbAZWvNIQbmh/xvRJOf4gxcOcnw6kYRXOEsbcYqbA2l
xMp+BLn94Oh9Wly1K9Z/i42xtJbAbqxIPeMyvJr9Shw8H0VD/bskJuLagoMY4JfEB2/dPdQj0LNt
LBEf3LmxoUh2jhH6RFtEOJ2mA9ywdjPFg8JuENf1t15qvFqDlWh5aERLR6RnW+uFDIwo09BMMQPz
9aWHppFw2jaeE7VwqIgu+stGrQY2Vxo8sLYbsHJejiIih/DTU7252MI2M/QnYOKde1HbpRhuGrew
jJ3oUowVp7hvhwd6KZz1+B/LYv46a2IAsu84MuqucAKkHAH1OKtpzy6Sjiufl9biRc3dnFBNUOon
I2EleJ6hE/TBWBWHekiH5aBniqVzZml9OQeJ0lZFmCZwvs+9PkmxrhwzZ7jW1KnuNsI25XdnoJXh
yugoCmyMrlPlC40cVrV1rWH4OmU6W7TrjGYbmG4HyjAuFu+GAphWbQ2swusVxGwmW5h5Y7WTbaLh
+GsKhxuFZ1qdGi5TN8Gew3jRTbZZF7UNIR125s5PTNS06HLq8RoIh3kx7kGqpaNfEdXPocQuHKd1
vXSMQOBDoBxJuNNioZYG3sWeYmIV27fZoN8JvsQqBFdQQryPsgpMsVeY9t7Bztygk1oIp94t7VQX
X+Ye+iyE9V6UF3mGm8cF1omoh2a8qTF6U8aluaVOge2tVDDqOVpDk4n70ayrzMbmlvsbmADIFzsP
kVp6iGW+wgeM0VBCMXbNz8ia+m+asywYCiiddA6grONyo8Y6jshDPMY3npf0eDNj6tz5rWqMBdCP
Nq/9tFm9FSU57zPKzQao2FJyjSKTpmjX4CFnWJ/6xJ21AYrNllPhVx9Im+iI/8MjHgpRr2DAOcan
L/EymyDD0jMQJ/U0Dz+mOa+8ayASffQjXbQqOcu4WbpHMCRuDtCQpAYe0+pcnSdGr1uXAx98uVRM
fRwvSuAG3D69osMgmZgWxIOZoBHdN+rE+u/HxrRBdFgOhqdw2gyH2G6JywfsSJXmccna6TWdRguD
4CpinBtwkHPkI7fTyi1MaPXMcbuFjYsYyJ3vJd5tkDtj1cjjfSo8mMu2WpQPGiQVZztJNbo2m4q7
eiqraCubjL4NJiz7GfNKeVvQoq4RJtAmIJUnIH8DHt09FmrmiiNWwlzfC8Mzz6Ipows/nyx5blsd
RAGBVUK1bS3gFxtkKPpPMWrIukgwcDL0edM+WyBpuYj1znSdOSjpeHsKnBlqO8f2Ie/xUA35fajs
dCW2vnHFrZfdIqfiHtOcZNmWoC5KH6RND+THEub5nMW1sa2HWu93/drvBLkHW4wdCJoCTvLi6Mm2
G3Ln59JlO+wf62YH9Hk4r+XqJdh4iXzkbC7HzaKNEOlmMinKZsqz/OhUKeBEmXr5uE31pt1q7aD+
MPq00vd1tr7nnQqCmSua46Uh1dc5SGnZuqNOQRaBsCG6EZi9w2m3Rr3zs3Yenu1Rs18mJ64KKLrT
ctOIcibHpmrthdNhjuh7i259FV0mLa7LiP/aqdQWX2Cp8ATJBfOSNh0md8edsmouO0VtAKSk6qQC
wy/S+cVxetS1K6QY13bFtvInaymtc92LMBTxJpwFt5aaDbdkSFpta0J9uC1cYzGDUl/SyR+1Rj6A
UYGXUY1IiYMRAd33Due22LdHs9P9Oc37dqMZjfqznSqwt5NGzcKfR1Us+0zRSLsqXda88sUVkCtm
pR58Ws3iR8zpFRIDZjdiNuCZ2TctBZzv44DK4Rl7TfVYY1FjhM2gzDDX7UH5PlYL/F+gQLmm7YUl
dXx7jJgoJOOSKP2+rzToOdOgMcVTb5LBrurmh2NkdYm1bpRsPTmVr72e9txha/kN0Jd0fFAh2ErP
hkJgnnBluKePb8w3LhAnM+hxnIQgMdnpnZp2UbIRwgRbqs/Dz6QiwYO/AuacOy+LzZfOWH2nC9bO
lRFNKBhtImOyl66A0kwyUh5n09JeFCuTE+xuR95pI8KyKZ8N4ouWdN++kKq3+JYsGw2fnzHBaxns
10slcqfmstql3ypBDml1x0BJrGTqUnEWm3ONX6o3fI/cXMPTDpBniVoIlbM70MNR6M5xMTqjgbUe
4wALMJLcGRuL4AJcevX3Sdc6aBW4D1M8SYuY+5khoJfmZWkvQTcqbLbaRFSLS3fs6uyzo0Uys5vH
zqcBKrUBv84RUM6W/XyITK9kV88UrkKWa1wTDBHNFm4EGJfgsAf2PTGyWZcx3b8u5zaiOHCeaBa1
OD/kcPvcDcZBmb2F5ZP+VCC8WL7lZta3Kcf4J4hKiX2JmQPwDGStkSBu26FLLochSnF9ZUsbL1K3
gCokoHxjnNA1OnFX3jTnxIpAdhMIrJoPF3z5ahqYuYXO3MnBT9n0uGQK2cJ4oYVs9UmenNcYyil2
4uyp+t6zqKUezQ57BHxn6/4JNDpcaWdY6V/CFMAFK2H0AFEoro20w2AO4SdkWsjIWGZx26jFXF4q
SuLmWz3x0kcWYzH7LkeuFthcinZQwDN5GFowu1uXRH/FxkEMgT5Vi/XAqZsy3mG60ixb4NFRF0rs
27juqE6FW5KYmn6TGS1eKqTVB7aiyiNlIaeuTohgsXL1ulJXN20M235Dx3sxwfPUzGqrAEgSgeMJ
fHdqnD+6vRJVpneAs4JtSor77bZMSFQFnhvHNyMY/FuvLHGmlm0T8OvRNOLg2tMm6nVAp0xpzXqg
DlrZbRvdG+ZAx0sCok9rDlHg5outbgdrTn+WQ4vDyzQtRnIoaOeL7YDbyjDdAknp5WoXtKaNesO5
jFxuMD6SR/UVaG7BPZ9w8disPmI7Y8ElCwsNIsdAGPpwI6Rj3PN64DfdUSXGXLzWgGwphbykrZU8
hlLmAwUuRd3WUNLjAAQZrw9Zr/sMYwedteCq3yO6o9KtBxCY5k0DyRXsNWDHu1Sb+OkpqxxqIktG
JlyrHVBeXZLieegWEaldsiXKbZeVaczhXqvPWpSuuFsyM8lhGUUx7VKqH+5GH6rmaqrIAlxQ9FUl
NwY5Qz3QB++Y4bi9HMuRgNzn8qtW+0ZYZezPVc1eFbu9ew90WOH4I55KgwU1oohvKGwk5XXHbeMy
BQ2XBA7wuwsLnvhzg70UJmCiXX1D2uXOokqFVxjMJI3cWlrAbBo0NGWTubbaWwm8KUljcy67ao+d
g5VyoDHJ5JTm/mqScsHCG9etNXGR5McOXBQAZ9cm7LUm54ydc/nWWnTObZa4oVWaGG8cdqRUlb2Y
Vip5PXkdiSsFRNgf2r//D8R5A8RZpYb/modz+1TWT//xVGIGmz4/pdVr/xaMs/7sn1wc9J7/QO4J
el+FPbOCRP/JxaH/AGIrlTdzVbE5pHP+ycWhqIMjLCIrD8UCDoIIjv8JxuHK9g8KhaviDcmMuep1
/w4Y56S8CsaRT4fw11q1ESjp1vrkm1p7J9AZm9bg3OoLXOSYygxlpFlsc/x5DhF3xsObebr+o8L4
H5Usr2s0Uv1//aexih/eFB4BVCCkp7eJpgt7bUY4EUfgceC15VIPd443GxF1MDLom04Dw71QdQjc
0YRvxTkbquSQ97Vnxrue7owq0FjyZ1k04GoiU4suac7fg5Ea82vVyO/wzuNx4yDau+nMuXgkPZvv
4kjDCIG7o7I1ALEf5mzInjByi8kdYKEaJDbniGWa1RmmMaEWPawpCIf81qJvG1I333//7CeV5V+P
TmXZMrlF0m38C9P6Zq41PSojSgfiLqergdMZBzs5G9+WTrM+qWGfVJVXCsgqyKI4b6Eyo43g/bfq
CbXoDPDvdxX08EuiDu3gcM0NIkc4ZB/jpj5KEGmfqKTWdX7y3a5FbMRJKIfoyXBOpMdGktQTfirl
XdcaGplF6QSFIOlpUo/YWJaOdQLAf98WyXnlTM+Y+Ex3v5/i0+bqX09uo5NcW8Gg4nknqiIVMHhn
Yq12x0GtX8YtFILJFd4Gw4jL2uGRY4MbRoOhRJioyxcVs5WDN7IQ1ZwaRo5OdityZdzZRZd/z00S
DjME9sNQm92ZPvw0O8Bx89J1F/Ds/6YiGNkYAhtUjqqB3AEN/onyIF6kYRR0F9xmKhZIsV8rZ5ji
fbI0Tl/4dRAsdhnAYrAPL/xAEkdZDUJubez+7PRVlM2OXWA3ZQ+/vor/F6dE81rdiu71VVw8Nf9r
HeC5buYujRPxv9//sf/jz/FrHTyJp3d/2BKci/mLfO3mG4rEBT/6h7ny+i//b//yzwPgbm5e/+s/
n8GMiPW3xWldvd3fV/Hdvz4bNq9dKV/enwjrT/x5ItgmZDMHvQzKJjJz9koq+5OUxl/BgaZvF92O
SdF2/as/SWmG/g+0lfRwWWt7gv7rsOjrXwbh/BVaIk4L7kbQSkxeif/z6H/ux8zav/SZtk+2DgtJ
z6oYQi9ON5eNwP/91tGCSbMbSofhpOWHxMp3DZqXEQGuSeCr009s3dDlEwz5fBm7+Z7tbMeHosA3
+F6iXWROvqsVzMXmh2HJfa2H2ogTHl4chEb9PqInx1WUsyams8V4McUjCqLN1Mo9bSBfm7y7l7IK
IxIkZP/3Gu1q1YjaoA6nZgkEBiPYem/iTOwSkXyN6Y2fbFwfavJHBG34OW0U29iR0DnPD5nh7Tt7
LDeuPfoe0o4N4d2qGMruIDN8i7zhZgFSPKbKNvfE0cYqEyc0UeZkIQg6cU59swr+4uQ7efE+TOzJ
wYfeaLDLqO9C0dZnDXY4o31tymw7tNYn+7D5fhv+MNL692/OmaZt8mRq+Ao9/VrRvw/aJ/3JK87+
7T7PAGvzs43juUOSh17l9wO0DkVpOti70I0vUhXTH/cWAmmuRVwhcPm5i/Xa95oRGHJ+2SRHoy5D
8I1Bll3RyuN3q4ijyTfd6jGkWIE9fJVIjlTtYWLhJLgd9RjB4YuxyQR4Sn6XaOdzri8bW8Qbx/ii
zICT0Q9kBL9E3tu5qbc9dSmsVxESEBArOW2UOURdjGetM7TJ/u+/yl9cpTdBzB8TgBCfdwThsa6v
E/RmhhHpOhAPhi6klsMn5ox5zggqPPlV1sM+J0eC+4TpcGvBNKNiUgo9CiM+3u8/x19+D28+xskx
X8JqsueY7yGjUA2me0O9gcsp+Qfrs7P9JHb58MSrQvrNE9eNOXj4dbItkFtHaL6JCMEG9bMn+qVj
/jizNsfTLzTTqR7OS7qGJk5mttfvksY6ZGq0KUBaQMTeQT/uvHNYyWQDzkj63yzKZV0PW1INOkX0
hZpw1ajAlLi+/1gr77+f7ZP2iz+n4H8+2snxbNKLNvSZ7ELaQ8mBOQHZdTRma+023nKs7gabDoUh
vvn9sH/9Jf/PsCcbsqdQ32wGvuTWLvDTgwGow8NvhrCIPutL+Lhx8F6vrS1/Tv7JFoUFDzl9yVDz
RGoEn9C4fPz9w3w2wsnOkUjMDr2OEcb5sXPuevnJ1vTXkwV/yuIpDAhF75cpLR5c1x02WaldiflZ
OqyO2IJ0+/z75/jL14G2cXhBoGXMXz4Hb14HULMeJniM0xYrA3dHJlddbn8/xh+teh9eBpc43lr7
fgzt5P3urZgO8pIVh50sOxzy7pmTLnUP+qIGIqcA6UYQdMkylGOY2sfeUskGkIV0jIeJvCKJgZ+6
lV6lo1zpvdkqqrwfUNZgedsB5k35pzDEaaAY9gpU6XK6z3La0IoqpLyIxiy5Ugr4MzLfwqDY4fUd
izFUKSBJb7kUzrPavigmP+80Z0qjnmnkCcnzuxQiLW5WJoz1BcHXS2/eazXWnQdhkUIz8wAi82Hg
AlY5vN0tb41CJ21ahfGCExJeTpulOUTT5CfQ2SJyZ93y0CramTFke5RcezHumobsUl9c6tWrepZq
9Y+0c35a5vBgW8st6dAb4eyEfgmA/YssnJ+Z9KgrIu3A0zbK1Fskl5QSkqNg4vqEFG7NLQWIcCo9
lF8q2UEnsMdrzG43yvjY5RZSCGNnjdaO7CBGINDz40uslLYsketS5Jd4YZ7n7YskhFj2zhfRPucw
5Tgb10cYKyuMQLzPClrOp8p+jpdHaX7tco/D6cmC1RdNZLRnGZiTF+S4HS5NFyDh3goPJyyapcc+
u1jA7ctpZS/cj20bUoI7sz3ER+6GRCE65ewim3GFFvX5ulyU9KVNy3BSs51jJjd8PQFGRr7kpFi9
UePaOp8T/cWVU2i60S1yTYqzqkOxVMvPAWBc1ADtcBOHHD+MWDOOe+n0u6m9jRK8SedjqfdB06Zb
qY++rtpHXAkwgiC1b+/V0tqM6/FA8jRDvOnUtK3oFn6rHWovhbXxQymzYE7Yx3H/aF8m/lFaYr1X
zYH7Q3jK1o4pA6HObYV5cOIjXd7k1JNDlj0ZRkZwpobMeUVCcxAXpvpHRIBXdqbIPR1xfkc6cSWm
l42xLSlQiMFDAnyFCVhAHOLNfdAT9gn5Y61XUQP09MtahqN6rdKvtLSKn/XJDeXxENZTMDVlgNjr
G2UITj/MJlEpLHkZ1AglAUmFOg1wkfTYj/ULLxmo3OuhVReXnWM+5Wr2mJrLVWXXl/Uy3vSje14S
yuIxoEXxGT11lPySnZDP0vQ22LU9GErBNf1+aIldksaP6x9ifh0xi1eRP5tTtgewRyA0Yzzak7Sp
oI4vfsElO7mWKd532YsWmRtDcB5qGvQXvK4EN+54Z44289DsNMoO1OUvJ3pNtbzG/823oVZlaFaK
ZDlvCtz6dHEsW8rkenMxxdVjw2+Tur516yt45nwC6PpQu2JxVec98zBuXaTXMF9ChDrgOx4Ki7tD
W+6lUrIgrTBvHtGOXwMG3Ca2GdYjzRVx4wuRXbjuLb6j20i1fAXrrWGKKHbr217B5oxgkjYdOy6+
dKV1GEcUNvPqiDVt064KsUPwLTV6MMxub2d2AGs1XOhZrxIKl+kW2+Fzb3YgiUSEaPDMm7JB48ey
LPuD5ywbZS73y0o0Qf6zPmHuilsyErtBf8QPZptVtxYacr4c3Kr7urpG6HNIqvLR7ZQvqejOpj6i
JYVaRwzPSzlXcATDTg7z+ceMTAeaQly8242YO7Lx+NhEt6KpQ42BtKYJzXI8mFERdr25NyJ5mFKP
V3gITemhL443ee1tXfWaQDMw8M0YbfwYFCqCZbaPlQB56DmSsy192bsod45JF3/12KCUXJyX+k91
Qo+vXiceVbEhoTQJST1G3h5/cfTh0mgfLT2+6eR0GIaLxu0D9Ptb5EKbWa/CDjs4tTpUK5WyyHcG
292YTZfohh+6qMJFMzl29nClOeXFkud7adEWgHWfjoF72gNWGz7pb/rVNPzuEORSu0IQbMiSEGLc
kyMdW2Q0IBQ4QiutzzKUGjb4RYtqJg6XKFmKsKy4EupwH2ZcgCVcFdXbmm5yzAf1AvoaRYrhWkke
8tH55KN9CAhPPtnJ8ewACCsIyDrEA6h6u+hKxQFXz5aN1T8g4wq9vgyF+Jt9c+QF3s/HSSRuILjo
ZloOQmXCV9x8EDLbmchkfx98/MrDfph2elPYmBGK08v2PpJKnJ42OuRUoQ2lxpb23lKItqW4lirW
A4oTUF/YauN4tQYAWUIxX0drtMgjRadvMV8FtkqN3vrDnPuOPOoouCxKN+sdPRkx/GVdmdK8N1uD
SyOSF2vGz8UJWvXlv5k7jya5jTQN/yJswCXMtXw7Es0m2aQuCIoi4W3C//p90IqN6UJVFIJz2hnp
RElZmUjzmdeIUHBqrLve+tp8aqLPMPOxggi2idQ2aF11J4OUsINh4tdbgRaAWiR7zfxW+nvDJDoJ
JBALE4gJkPRQHIFTfqAW6pn2dHCMX1ESePgHePOZs7TuK1iXb+Chd5ADvRQwBjqcT36XH9yg/xpa
2t5x+2dZ6n/12bi1wxcrAOYJOuiQjdOLVCghd+0pH/2vY299S2kQTaQmql4fFfpcoDY2pR3/BlMM
XQQxEtT+miLZSbzEIh4SI+ZAh2sqE3Pf4Dw7nzfIf77cW4r1LjblCvRrDJDmbflB5U4M6xdTOcxl
HGdyHjvWePra3reyANjw4rsrkfFF/Qg64r/FKPQaoKDNkfO70WXlDAI4UH0ACSuj9lDehR8iuoSY
e/y7Rf+owPi5yPjrvEj4Vu36TwXxKfqJWFrxu7n5Tx1/FR9+gE9Y/kNn1cj/H+VH42b58eVHWmTn
9cr5X/i3+giQ8n80pHmhMUMIf1d71IT4H6HpBhKL5EjUh7ll/89ZUNCmslXE7uaqsYbz17teFGVJ
igz8EfcELA+0TBe1xlu1xzcFgf/cOciuUPykjikILxE8Q8/tfO/oaWPWqZ1FHgCw6gQbEA05P3Xv
DNNV7gu1KvcZwPet2uF+Ioqu2QNNKbx8yONvdIp/3b4B37Kr5a/BZ4aMGJ0kmgmLX4Nr/NCYSF57
4Jftb75ZaOYmE0P62ShS/1c/pihFAup8EuaAkxOOjsGzWlmg3urSyBAz4t46luBBPuMcneOta0YV
Hj74dBWgI/N+5dy9aRQsfy6SLxw/lGUuBboN8K4Wjm+Rl6oNJrIFaOzPdVdUEudhW/GcMSwdyrIl
9tyAAD4NoyiCrRHgtJV0+gdwcfqXrnSGzxARJ7Hhxql/pRTjjspg+c8juO3fOn5MP4UZTl9G0GUv
8Js+4bSrfL297uclgn83wWwVwu7EtBIO8Pkm0ELwxGAkIs/S+/jOCbB5JkzWDrdHOU/g30Zhu0Ja
AOtq89eiEAFH14mqZoi8DKD0rjM16ANDVT2gnL4m7jwHKIsP49LFNZH8pNfq2vOfv7sRuyRyS8di
QkrU/k47tF0bMgWpAESsXfHlz+dFk3Nu/tE11p35cXg3GIZHwnBqM/I6NI0eAjz5aHAWhTcYvAa3
h7ryoVz0r2hC46ri0vE7H4omb4TJWR17cR5Gh35m902YOu3+i1Gg7NPsRjQKecDzUcZMqNGA7ZGX
Bll84J+o94MDGPpPR6FZSpmF3hteARZmM2fLpmuQ4YZJiz0uJSDMoJQO2ErrK3NZNEjnXQekxqa8
xn8GmcOleGQzmBEWzglbAZDOLtez8KTQY99g5L2xg4wFrHR9Y48OtEPcgjcGcggrDPQ5PDzfjWjW
aLNi06z5R+nqfKaxwGDZ6mCN9aH+GyxqfQTTQz8lDBDXnSJgQbODdQPOeeXEXW4XAGmsMrISOi0s
Y/7z9zszTX2UI53Yq/MWgwrokCQ5VbnyIS8PG/p89CXooBJ+AG9YjNI4Ov+LYk+tcH8Xnfihj/mr
kua7KhhWDsC1peSppNpNq86g4X4+FmYI4SjNMvYaYFn7umvEHpsLZVM5ZbjDKbt6nEwIRmmGjePt
7XrlbRJzOxCFCa7JN3Oks8XswtYBTi1Tzxn+SmT3BLZ731PwcGL1jg7e5xhnMD1Azyb3d66t7rPp
BVu8HxASN8MIbTOhet3+c/tHXX5gUAdQ5gkjiD9pLZ8vh9VVoS6KKfRchFG+uvDyPgHLrY+3R1mY
2c5nyLJ5FVAoQQb6UjfLNzAPhMkTzy9aAovPTbZ9bzWn3gUmiBGYfbIHJf5u1W2xR+7NPQHxkwdM
BNfkUS8/P3Yrs3Qo221m7y8ypF4za8fv4tgLKZaeytIANdOowz7NZpM8NTfJWKeIbmkdbm+vweUm
Z2REWpj9rPO2vOThE9IOGdh4A3bwsPio8sBq6PYunqYfYfmpK2t+nui+LTkpIK8XLlrcYMvxdA09
ShEwU9A60ecJ8gCM9kEpmw2G7kLZmDpeAAhKV9mdkkZA2f1gWpnytc9OFIraj85jj9nJ4hUtR5A+
ZpPFnl1q7oPRkKtZxCybspU6d1aS31FebF5irN0pnFnW1uki3j4gnysthjcjnfMbdJaR5yk3MDA2
oSSf7/O21HByGbPGi6KGxyIsSrgi+O8V7R7+AyyoWMnSdguQNHgA+rm3MJasNsDzCmoWkH3ktsqU
zqP6Axug8LNEbvIWQvumCFC3OCFjZqGoJY0IsH/jO491k+vfC4rxwLMC19nA+22+2Z05fMri1mm3
5Fv5YwU3+JM9aPWnLLX8ZtPDYIXQDNP8dwmX2/rja5bIeD6J/J8jv9RAi7CKNbMwkV6hdPpWpgSc
UgMkEIqJLmQVGS+3d/xluEYAAFoOuenZ6kZfrLlhdw6s44G8va7KE9quglAW5EBcqH/WPZ83O0Nx
faFLhFYpX/n882ptWY2Nqkkv4kG+VxKwQXasWn/8Gs4RjTo/Va5BnLt4DasRAe3hrRChGuyYoXxV
zKT7bwahckZPD3V+IurzqcDNDC1EH6jZQMU4pFOgb0Z3ilYeo8t7nzY4WqViVmnhVlqMMipVCVeo
ocQS6OkehPjfSWisvevXBiFu0YjUkWi7MABwRqQYMcRtvVRv5R59il/d2NYru3qO8hYn2yD6Iwsl
fCYDWUS0DW+829hj68UAre8CMYLUdtX0LraCYD9NRrZFb2HtGbk2szm5Br/DN0IR7vwjWXaFmuJo
MKgK3CERXQvMN12z/7lygAR3FUBT9F5g7yx2dZZrtXCHuvaSqBu3bhUrO4UF2AyQnFb2w6IA9XaC
wDfORSAidoPtdz4jI5NOhzlq7cXFSH9HTe090hfaoWxt/8nXG/dRN8NhizFHRddPR2o2qIyXtCri
vdXZwxe9b4wVudIr07cIl8iOwdZRWliEamMaWZTx84ZQDbEAQ5tw2i1TVITQD1rZRNqVscglZiNM
HivdeFP3fxfoNqUZpGotGi8p4uCrMtYJbZnABMiU1P0xLGDwIGeCarHZQUUCbtuP2RbyiID8QeMh
BhAjG3kYnfwV9Vb6ZpVbZPn+9oV6ZdfxkhsgiefPdOHakcFWK6EWtF5mC3+D10V5J4aoXVn2a1vh
bJjFVrDtUs+oIrSehvjOQcAo+miGCqVJ0YfQhvTmLuhtzSuFq3y0VWRwzKBXjrHEZznWgmFrT6G9
MvMFRPRte7r02nWH4/B2259vz7wZQ3/URO+VBeLrcQbFyqhLG/6V3/U/LS0SNNmxpYXThYqhdXDN
vPYoBJXqVnZNgzYBRWO5G50Q2fbQDun7hKBO8dNy28beQrGjd1NZrTyE6Ff0G4FXdbKlUFJ6VoFW
yUpktEBU/zsfQkHLdEjo5ofrfD5OPg0oMLqtF1WG3CdhHUNNxZw77yFF2FgQbzIr/hXb1KB8Kbt7
v7lHtKKZhW/i1Kr3Y54Gh4nu7q4ucZgyRp3qUZrqFF717p8ev/lZCQ3Ii2SmkRC/4SianmN2waGI
Yv0xR37xro979+ggv7LrQynvFB3yGzInqN8B91h51i4PGPelSa6BWwCP2jLHK1W7JYtWe09VpLIN
QRi/WlZdgDwz/kzjbF5b5JpZU4TzybSICM7XthrazrQmu/eUejSOoUx/VbA4Tn96FhnEpkT09re9
dNBRjKqpw7wZPEpt/a5QQntLiW/Np2cOkM8fNwpeADu5lYB/Uco9n8rYJPjzaNbgdbH8FTXOfWzT
LUHRatM1NGFuT+naJ5pB/uRoyL1TID4fzO9NkWSFPyATUacbqNPjIUvguJVKtWYNtHBL+fcb8dxQ
+JxHwxf7fCygnbE/imT06kCUWzdworsKueaDTiN+1+VKde+OifyhRZbebPl81oPTOwCchCwkPfc+
cxsoSbXhUv8IMv3Y2En/Ozag5K0syuWdS84uUDYka+RfX6YwvQR5q/IKe8aIUoba4upt1fD0bi/9
lUyJYUiRsQGdCzzL0maV6YqdaawHD5z62ZVJl9LoN4Fz9VaNwmxtq/UJIi+CQqaU2g8o4UFwgL4o
X/wWBshKOHBl31GVw5uSghOP77JMKIIAemRUTl4/RdqPScFJhDMde7ldy106oBC9Mv/5ey82+tmA
i40OIFWpsooBGzh+H8fJTY9QAqJtmlrB/QhCgeSo9L/l6qi+NGlqHLph+LMm7dueJMii0mXOtB/K
Ued7MgxszAOzYfIqW6+OE8REOL5Ks8uNwFyZ75WjRpQ1x61kSIKb8XyodoKYGWX95PkWgOverZyt
0SIFavZyDQF5pUGDCCMnDJtvqgBUA87HQuuKNlAvJspOjnHsKD8jtWcGD0lSOycl7ExKEFhnhdHY
7icXuE9n1NE2Fkr52a+1eGWnX5Yl+DVYMeCPQ7+I0u35r1HK2snHpJ28kcthI7VOfEHpJIZZk8t7
5EwkhjnNuGdGP+u6U1Zim2vrjqYHRCxcTzjU875/F+ZpVNqbGPCNh0TYtyYAqDFkxVdpxGvA8bfY
fLmh34+0WHU0AuGy9IgqZNaYPgEqc7WDpkv0IV2taT5OpoVSTuqnLdrYhtS8Lqh1ahFlZh2nxgEL
YlCG+xw0yG1tRlXoHYjFutlRvneLg5Lr9U8n6oDV2Sk6YI+cUAwnNNWJH/OqQJSyKsOgWrkULi/t
N4oSgttooHIvLFt9gLmGXBOK4dVOUh0QcFOOs8yEF5ooSMECK0d356qQRDbGoBfPrizV1zEpVCwZ
K8dPwMmI6WhHLpIcCcx8HrJeeUmUTvt6+zZZ3tlgH/D/NBBstTC7hBhw/pWjCMblFBfSg0omiEmN
CYaw/DOZ7pnQYVMKwLFBZzzBhj4fpbeyxEBHp6W8EX/qqt6BXj1ie7JyVSyvYoYhxaQ5hDsPz8PS
TSoDee9Udd17EKTsx4CEdlNC+/6iRLl9p4A/fFlZPJ3f/X7nAlklaJqNB2hHGdwa5/MqUw3DVJmq
Hiqg9s8mSRN/U2l2oIBY7bpgm8Y2HYBiFgvf8t/QG6RaDJCDEcH/P9JIUIeuZVCjwtaF0atdtVJD
Ji93kbDQpJYiEjVzNTKCp2xrN6H1UcsiqOllZcH+5t9GwtRQUFS18lb+Xdda8CTbErhUr+CvW4RC
bVF2AsW+tXKf+lqk1RK5IVRJTFTnkMHblHoyK23WovOyFhXLXdib2K8hhQ7gvAGpUuzQFSmfIsWp
E2Q/h/Ln7SV8s1M9X0Ia4tgOQQnCc46k8nwJ21ZTkzyXredGWkhpE1OPk4sK1gezQvXLUL6IZBq/
Tzig3Tk5QioquuTFjq5FXGwzM3bv1WIq/8nRT4k2yQQgb5fFEeaQdVIor2NnaxJlLlu9D2dQ0SNG
UtNd5GshEMfGbP4OQ6dE1xO484nPy5fJejf01NqqP4cpshjbIHWsbTvVibqJ26Y0ntoYfvLGRxzx
Pmsb2BiGNapUIkdsVjdAO4Nq3xqd+bVtA8h1gYyVY5aIwEEdJM0r/Ff1/imcKgP0IfJ0XwHsgfcv
aqok2xkllmxl3rblpnda8UwfEGUegdPh/SgadJJ035/2MMBz0HLuiPSO2dj19KD0SCBD3zObL3qS
A3TtWtk626AGr/fgwMp5UoKpey4KZ7I3aaD+xQ5r0cAJW6R38tTHZHiEPwlyyQ579OaNpGiPQkf+
ja0WFIDluuJzlCQVbPseRZRt5pbJsM+CXKCQYpbHLM/G8NRGtAIAufr1V90khYHEEuIXkU3GN9/S
UHDgcq6d4+0NtLzAiDYBcblU/2aXW3XZTpdjFultqbeeimDtXsMaZo9VnHH441GomNGehVYPSW1p
B1OmmdBRiCQGNx2IN0YCmDTBRef2KBf9UybDMBYTmuGA7lt88u7N9Ysma32lHYFqSTyQrWbaJ5Qf
t7Ex9cfRHn6IQkNjaTQAh7dk2tisyZVkbc6mF+dxxiHODcxZHXopnAwk1kfi1G/pn2raLgfHUXcy
3FAhzrcpuoenCjEuuM2/VqY+P/IX4yJhQoRlQNRehl5F09mG4lT0DST+g/BPFPmasQyU+hXX/Z0j
MPbbJQpJtrE9WR9KS4N0NU2uZymKuUWt66uW9zmKJQSH+1Eb62bj9AE+Hg1KFSstkqtrRF+Ke4sc
EJjF+Z0l8w40emt23tB1KoomZXTMtN7dJlRztsgtompRug0JmP1n7mnEpGwQh6L9/GrDAV6iFtEA
G5w2tTqvRUxn26sxqR0l3O3tj7EMPBmFWiJsTAv6vk44fD6/XCsau1KV3usdJTqp3QQ824mmDnwQ
QdX3Bnk6jK3GKvzdoORXbf3KH9fKPlf2AweN5iPAJMTDl0WQuGvTOh0V0vnemU4aKqLHYNSjZ5F3
d25a+5+zxtY/3573RTlvnjjhLoV+Oha4USzKefh3Wn4XaKMXqS40kWZDFPeB9PGzTjd/rNQtD+CP
LjV3YKm9kqs91WYYZLwWPV651Pgdb1BYMksOxPkHaKq64eINyHmGZrhzQt18QMHOvMcdzt4Uxojl
oB4ibFRqJSJTGsIxYrTpGCnoEbcIT2W5rm2B7Bj7lQWaA5rFKSXTZePNFxRZ72KBUoy9tCLhhzld
O0B8CH87CiWXKo6Kk9S5GivRAJXtguRHGlvOYSqQn2lyAtjbP+TK7uAUgPSYPxTX+WKB3MKH9Tgn
3UHfIr025O1H5BrVnSqGahsYBWY9ylje3R70DfCwmP0cVhIwU/+fj8j5Z7FEGpdGOZISgQw6+lbn
H6wykcd+Uvw7oGL5BhGHl0pL272J9cemjlMWg24B3JvGeSbLQuk4zzXa+En1aMZi3MBVbx4AGSmH
up3suw5P65+jG/V3RoiM5QDdaKd3mnnfqeZX9PjCPbcymQNfHvWXQgF37MP6mXroJHmeUeusUUdS
bVosTbKnoZjihjUaT2bU5Ss2ufMlcLEYc4cYmr2DvcQiL5em7cddqk2eHGu5dzpkLlx0v3dhhqRr
rI/mysO0zEc5mxi+0eKwNJj9bwjO9/lo1dCiT1qfrae3vZdYiMgiKNzs47Aujrc/9JXjRzRKyRkx
Czb62zXx7hlWAuSs2ilRUefTrFM/heaxc5W1HPHaKBS1aS7rgMyQOjnfTeiLaHEhOtWTgohWzzv7
1Kmco9tzuahpzOtm8XDMkFi8Od7Kae8mk08GYbsMNc9PeWRBzMxBn0FQ/dxZefI9GIbuVbhh2Nwj
6wYrKBi0bFulwq4OSmKq1TYtasgqt3/VtblTD55J/aAMnCXDGkv4yNBCV/Vc1wFMghzYNuKuXRnl
AkYEhJbOI3EM1TkEJ5ZlqgLhLyOyc91LkFpC188Nxl2gZhGqjCg3fzWKOHylggsxzQ+Cyos7oyVF
SyIoAf2EqiktRDM6IamW/205ofxgDCkMMhvhPXdrmmgYr1xrl8vC78Wib06YwSovg6+4cymqjYIS
hzryrCILuNPGrll53i9PLvV40HnA199MxxYbj0TfQTW40D3b4vJokTUh2TKax0mm4SnuJzQFbn/t
qwNSGJ5fcvAky/PEUxdMo5x0z/KdcIeIrtwAZtL2PanldsAOZ3d7vLcw6PxuYobvBpzX+d2ep0SA
B2Br6F5ujJvAjuIduoT3kWk/xmUUHbS+cE6d0vj72O39AwLo5pGCDcoIbVF9oh6S77ArGO8LWf0Y
EifeV7Qr7nJrUg6DWPkYl9caPxXyK7g9ahbYN53/1NwUMSgXfqpUUMbkeUVPFODkFrGsZGWoq5/h
3VDG+VAuEc800CXwXDNrdvQLqDClprax+jE8wFhcCyOv7WZONzIb4A1UyuPn4wXmiISZnumeEZnB
XRCpzArd85VZXYYCbyebL4B/mGotCRl+ORZDn+hsLlFZaKRXtpdbSbw1iUkOCK3ae9Bk7uvtHXaZ
Abiq4PRgWUiUCljtfGq5qnVu5iSG10yGtUWS7bdaCuczPW7rUarYQtBPnX74EY4ptwe+9g0xtUGX
YYYgAm08H9iwsKkSWmx4gyijE7f2uKP/PH0wM5QY3FFv/4vxHC4kzu5cjF7WB9tSiFYPBsNTEGiD
9apET7Zbl9ssNEcoUlmxklpdOQ5sF3IOZHywZV8Coah5R+PQZpNHkkMQF4/60WmNX8jsJSsjXdmd
NCVBKgNTYrxlsdBH+rSPRD15aB6qxzy0n8DBroHprkwHMLDDl2IQulWLz5Ubg+nMNjJei0P0iZgs
3E06HRq/qIOV+VzZGfRiwFyTNtCafIP1vbvzXDdDE71UJr6Uo39shsJ4ShIrO6TtqB0pBaYr5+7q
eLNEgK0TwNgXU5t9h2ZtdC+OJ/Ngk7C9Vmn7l2LYyYcJefyVdsSV2ohLEMMWtNEWg6+zOHIjiq6l
iCzVs0oVKfzerZ+NMEOz3vcxtFBFeAicStuUqdMdRFPn97JPlJUM4Mrn5DfYeCDMcQuEovPTl2tN
O2Y84R461eUhQgeWnmNsHA2qrCvLe2V7ErlhvEBSMIvRLJ4whCoaywJ563WR7j+MA6zvACXwlXvs
ok9BhDQ38cgFXbAAhGPnM8LY0sm6OeIYbaf8iTw7D7KBYKdAGPpeqmn4oDZBf69jJbE1TMi9Vt8o
B6O09GNhFdldakS/cGvUTv1Y5oc8AfZy+8K79pZT75hZWDNA4SJMdurYGaWaqd7otpCD7T58FH3c
nSIZfR/QkDoCB4vu0zR71YM8f7RHlBzKgTpwXsbiVRlBjje1A46iAyde9QLpgLyud02eUFpaCXSu
7Q++GoqH2KzSP1ykx05eIeKvC9WzGweOJN7znzrbnNNzf41GdOUFmjuV1OrAc4IKWAylowZjpSLQ
vLThqwh6D09DneYfGiuWwIJdbeZuqbwQevPP7S9ybZK8CGjvCLSVMXg+3zJ9pMsw7iYNkgc6RmE0
/SVFL05prHX72yNdtPrn3ckzO/cHdGDo6uK8OX4z4dogdW9yyg8FnYCjFmTN3zwN+UtqpNaGGpGE
+Z5qf2lDoX8RMh1Phh2t3D1XQgzuOVJdFQNdLtfFjIcwioqp7nQv0GtUmybzQ947aL1TKdlNMc0s
P9Bebk/97fpchLD01nkykEwTPIXzb3p3nZeIOiaDLwwPdeB65lyE6aM5QLPa0L5MEzTek3vUk+G8
OUXS6eic1MJGeSDN8aCxxsTLK/Gb/mId7nSaKnt3VN1Xy1WsvxUCTeUQ2gESUk5UgoZq7ST/Hcf9
0CN1Jctki7gQVjy1gvz13rEVLMCcytW/aW02fhjF0B+nsVGsJ1PI8N6uZk0UtnmFwkCWPfhJb9GS
RWS+oUkhSrmLCh/XvFLpuwfoSR3tqkmO8NHUMM12oxZM5UZoSjVuh1CzkL+mdfak2aMGkIFEqQAE
jZzh1hKtHLbp6M8KsGyVo7AtvLGUPP8JYcxCJJ1w66PULZBqUCnxF6BmWGyrxileDaVX9R0uBg7u
fWHZvZZTlKEoZcT/+KIuyrumDcRc7avdcpMF5SzB5BYoi/h+sAYtv7apQQwhLjZXTiCVLq7ciUYU
njDS8IDnfLSnUnvE2m36gqdu+9sc1f6+gcS4s+n5fc9VXxkAxJfygzYV6en2HrvyxJAIATPj+dZg
+SxOVz/bset+b1BizYM7+ogwEW0nOP7xKPMR1qG9kovr+uIhy22p+7HiG15aRc7B161kD636xx8O
MmtyaiCCVPRiLWq356dlsHRUS5rG8qKmr/aVabm7CRPvlTf54uZjFBsrgplKp8NMWbR7Wy00B9XX
bG/AqmGDmxMKnCQ5p8o2166+i+udZhYnf2YmE3YTQZ5PqO8TE42TRPEKOzaQYS8/JerYbNIkV+7x
K2p2qhsOO8cs1uBVVwaeUYEkGFy9UFQXEauIp0krcM/wLFrSz3Zd9tu0ytp9NGX/OCrSBXEyNTsU
l9Z2479lgLMrD/z7DHSBO4gbNfft+Zwr0KfYBUTJsyNtklSqOuFBYrL21EolmnY0wRQaxFrdPdEL
jE9CinJfRhO44wzCqRmoFC4sHNA+msgK/cyK2P4aoYL9sUP71Ny6viyKzxRWIgSOkjH3D1rQW/JA
+FPsscfLMMDww0oisacj6SDlUNxXlq5XG7sEdrPjerU/JprdtBu3tYpqi3QU7ow19paneiqDEpGO
afBc4QYR8pFp9GwpbvecZhzA7YgPnqdVmfsBRZ30R1xouHk70kUJJcUzzUsUK3mNw1Hr0CTr+19W
PbUTMjhS/6XZ/oDSSl9lm6Z3H0J0i+QTt2isHaVWja+N6AMDqwcjCw5SillGMJYDgvrC+CerA/V3
AQWYrDSWSJ7MiFIXBdgI3nMoQv1uFBESrDBO5a8kS+8Ubiau/8CH0WM0bIaTkiQ9vhiu+dKICVn+
IEqtU9XjMBai6GRP+9bFONTOAClsZCjGcFc3RvtPF0Lb2UZ9h3RcpxvdAV20XO6pmUcnTUn1AFXL
lmKKU9G3t3Mq6X6BOgtmen+1Rpq8ZrPILd+mcJW3WcX3VPdMj0Jh/Go6lUT1xQ8Fek9dKL81psRP
0iXe8px2ig+mWwZ3FaZ93zFIMQCAlq3xIRTwXvDeS9H/H8DFByuXw0WQMO9eqhB0jfjG1AXOd2+P
dZZNaBA9qzIMEPRQlb0WyWLXmmWzlyWaVCVOjCsB52V1lw4IwrpzlIRPMeK356OqSmXmVuskz0pM
I070VfkV9uC4rRSlPOljHx8d3IaO2AmJ2W9RPxl0dCc84R5saUV/moLCiSZloRBDGxc2+Hx/votZ
YovP6yZ+9szvCPeYjBq7eOjNjcQjCnKX7648LZc5IbG0oE9JE4IxYUCcD9imKeYf+Lw8a3HSbgxb
mY5xAuc8KTL5ceqc8UFNcAuQZaYdIwydPmnI8X//06eHeoVJas934Em/UGR2MGRw8lh/tgMfo1/M
yR4sPRtXPvTFW438BOkP0cJM4qY7cT7TIOzqypKhSWdSF4Q+wtqBqVqrEF4+cIzCu0btFIlBzMnP
R+Hm0m2gaaYnzDp4sk2MYdMcPSYfIYHbq3b5zFjUG4kKAE29fb3zkUSIc51aJ6Y3SQghIW2PMR/j
I7YoEH07bIUqvTW4kC33D/nhs44H8QWln5knTmpxPnA+hoBJI2l6te7WW0ux5Y9gqMyD27vjfWL1
/Q65m2KPYZSytlvnIOT8faPSPSPbqfhC0rYXx0PqI76jVSY8Pxu/jkljfbZbKwZDKsJ7bRbiKqrx
jssl3Flm4X4YtPjOtdJjo4R/3178t1vh/JfwyFK3obsO55QKw/kiOBrGXLVRxs/haCu7PAoDPCwz
/RuGpspRzZVgVzaOdiq1OsC02i/vEqOygaoZygtvjrP3k9g4WU7inCKttfdjC0FY88v22ZZ5dN8Y
47iH6OShVYTpchQb8t6WjjxZQCPusQ/TdnGOVhJuJ2v6mNe2FfUZclNuYPuiKWmVlpW6rRCe9Lv2
o5goCWzKrtZPaqp8Z1vBp4UckxHEJNOX24s6R2Tna0pNFkIUvEoqVECFzteUZz8us8gQHoSKaeu0
UfYY2UNwl41p/7GonYe4TCFPxzwOAYnW7cGv3ISMDuOHdiLAAUCQ56MbYY7r4EAA3EUFaid5VGJu
htEGrsvOXzauLJvQlLgr87OqZ4BH6R4H3/rj7V9xURLkbL3/EYsN7vp22015aNHn6dTtgLfBAUtr
H0FEtDNQDYj2t8e7so+R/7dgTEKYJ55cwmEGGBE93pCWV6uZAnQuTpNvhhVnPwRv3SdRgr3dNqqT
BtumbIxvhEQaFkBNgrVLpI+zM0roY4cdIPicHtpeotFoAbz9RkwE7A93HavZVEBxS2wRZXIiAhfg
QEjq4Hxga/kNex1dgfyWtKdU03qJAVCv/BxqwrbbM71EpugkAjS+oW0yNIDT8+9bFQPRZO1Y3jjQ
4cdVW7lzZe1+iDO/PVCzVDcqPa3QsHwwnd1HDNrRReDHltgKHSSWnmu91ctvzQ8iP5mrzSryAIsN
J/Wi7/qisjwwf/Vznru/uL36kx1mzkOPLd7m9gJcvn8Mx+amD0GAQRZ2Pv8IuGMVicHyNC0yHkWB
x1oYdeHd7VEWYnzgq1hmkrxZQITeNDT882HEjDXnZrY9s1LE3wD7qU+M4bMW6e5HvUAtNVAa5Zsx
KvJzh8HTE46SD03sKv/AfCMx0LNA7AMdK62dqme+5/pYU6mpkUTbXOvGFQTGfJzOb5z5x8IXp73G
vbOM/exUjcrWGS2vt4MJXGeArCS4S9iOck0e+/Jepa9AyQ9NlRlxszxoiVX2VlQatpf0WOgFrqsd
lalGbVQZ0hMGhLNyc+/u6s5RV874lZEFQfUcWcLzvij75xgvTrEdBs/aOA0n6k7DIQgyCyE7pUVi
FTZGXcPC9cN+DZ9x5U6lHk4oS5ucSx28z/lmkBZGy/Zghc+9DJ91VF/3OE5V92Sw5S6qdHMzTP20
SYhrn1Hu/W6gVrEy+ctDNv8CBAoJVCg+Ij92FlAXZiN0tRDhM0AbMkPECLY0yFosgEE/tmCg/ziA
ZzxyCZA23DM0d87HS9TMDsbUCZ/jtsIZy5HZKagyc9vVDhJLfPCV+c1xxvkOnsFDsHssnmoBjv58
vBAwdDrW1BlUO0Y8IlMQdYnvysHNMZoPkJYJkb1fOeJXxhTUcaEvzcAbKJbnY7bAtWm1a9GzjgLz
y4gLutxUIWa+T8GoYHLs52n5GVIoeOVEb/AqDLoC59QQjCMkpyCInY2pd32/MUzEl5vJMn5lYR+o
O2uU2cfYqPM1rcoru4BWE7BgziAwnuWlZLkIkBZOEj9nbIKmpvTURZFJ4o1Nn4V24+0Fmtd88U3o
mIAARqWO8PgNU/MuiatFOInGCeJnkSI2C9gq3ulCIv5PVXklIr4+FKBfJOjmjHnxKVKK6hhSOtEz
sDUHp9UifizUMNsGiZQrO/vy/SBxYvVcWmnclsuia5dUSlDjufxsTFVwhMyh7BoTMeTba3f1S70b
ZVG1U7Csm0TMKKGBcXGr4tntuzhmq5V2gFYz7f6L4egNzFEfnirLrawOfWc7nRo/26MwX6q2nLbd
OOKYHCrufduHayW6a0cHhq1tOOiv0Y9bXEdhrTpm2kFC1sH8HeCUNth9W3iM6IRSYvYpH6PK+i8m
ObeXAcUzSQoL5+fVHrMAV24/fp5JMyfU1DGWBk+3D8PoZ2HEa5H0ZRgPwpoiDmUcNHDYCOfDhYFQ
QrPpk+dYU/KNbeQPzaC8ZJX5W++MZ3eIH81MfBiq/E8VQHjk6PKQ2euzoxXQw8XAFEmElnIX+i2X
exTY6MtmY7eymlciHB6yWeWStJtnVV9s0Sb3pR+qlKnQNIHPAaGqec3h0aibPiEh20ypIu4wHcR7
vbEofrbQOvGD7dAZivA8Q6KuN9VfeKF64TT1xdb2Jyn2Th9PB1TIp3aD8kOyVua6cq7geHBqocPP
Ap7zxnx3Jw3Y+U6+QmXY7rO5xd9Ux8hKomMyxdZ2hLG5co6vXExEVTMBnwYnPkFzUPJuPOiC6ej4
MVW1uvseUQ6/i2X3C1rMmuzTlWsJsDm09BlGxJDzxN8NVA2+m5WdnT0H/8vely1HjiTX/spYP0kP
GGFfrt3RQ0QASORGZnIpsl5gXLHvOz5KP3F/7J5gtzQkSCPUoxnJxjRdzapiZSYBxOLu4X78nCBC
y3QRq7SVjXFl0r/YtyavE3MCFiR1tIWb1bNJUotOzU6g/EGVTRR0NqB1jRa6ldg5eJxYLaum/b1x
+gy+5MgXHD0QUnOiuuUgZmM99UIX5KdBqk0KTCUPWUYIDvSj6JoAGLh1WAynbFSBtS/A2BanlvZQ
gvOd4QgNCmUf5NaWBdn7SEEzVN2Z1VGdV5OIX8y1idCSV8GQuUXv4McpGDozCwJ9yk9x2iU7U5yR
YxchGV2OZrsyD1/MNqYaSUIUq5CsXGI62haUTgZa808yuJ5onQsgd05Bov39wH/qp4UlQaMlEAjw
Cm+Bw8cnEo1BAvdSUpzQ0KQCMK5oWx/6cHdz1b/tapRSUHPdz3HQu0jsFE6ZyNUBrKTIGWha5ZRz
ixYfoXypyyJyAJ7K7dpPRweCV5Gn9+m9HGto9ZbL+SlAmx1NBfSgff8MX40UMAqojoKCDtHIIvQW
Bs4M2ZsFAlFRghVudPBghGs9Jm9oskWsw8lycOLjfTxAg30cqQAtgAD5WeUpb9UEyzHuIxc0+qB8
E7pMSVmnlNFjmKBXmFVyq9zOU1AaZFBV/wGlCenUj/J448tBeZXPuv7o51PTOJZRx6dCk/0ntNTJ
OXKMHHFdx60EVWTTz1b22VdDxbPgPP38Rpf48Rlmq1KqqEjKk6IWnAihhdD03GTW/fcz8kUGAh1P
YDAG4gNdkojbP14nsPRyHCGscFJ8H/QKw20xoJySDKiGNcjwN7baSXZcgYZ71hrajYPXDOKhmH8f
Kz0/ouM+EJ4i5YM8FbqvPt6HAq4BTGgen3SINlGQzo1erCk9VWKrca15eJ1yw+n8tr5RxjxdQYJ8
MQoIVHEUNoFN1EFFvAgPpKQSY7Tk5ada6Q30kErjrRJCdAE9RbobQ/MuIaUCWRRNLMLDADZSu9R7
00XTakz1sNbsXFWKFZ7OL3w6zBfvG0S/FCBB1sI9ol8uCEMFiT1DGYOHukkgzKsAxXU/Qfk8I0Il
FxBRmcwA3HVqtIurWtmoCrrpSBdIom9HeNdjakhI+45RjPaSthpfoZiCBtY490UU+qDTs1bReAvc
Pm4+aEEin4ACN4oOoG75OJGxn40puktxhmrU+qxUoX6TBjwFF6BAAd4oEE4WDOcPy4dCnlF5mJHS
BSt1JNAhAv09rTS/S5wq79THwhelQ4uHc+R8rLHPRqEHQEfvYjQD+gIU0hrYQrQx6p0M6P4kJ5e9
oKI7xyiF5h7q8XgNfYLmAM7WHqLFECK5MKdoMlmpVENpS+iLTlhrxdNB6xAjMmQ5R/T2BCZaBxor
z2nvl4LuKBXgufZgNlFAu1pJSzaLlYFcFdBKnhB0obgV5rBxkViQM0iEm/lJl2oVeOF6riFWE4BD
EYgCgeEUSNvYOILVaL4sB4A0Zm3Wn6BYrlfEV4X6umvlLqGyGA4PYm2oCQX6E9oxZZPkT77fF/dt
OutQLpHMfNOaYGOBwIAPNYsR5eKUqgIEz8k8jgLkhYZE75DFLMqaSrDvIO31DeBOqizXTm2iVTIy
pMH0nKD/qKKT1aCCGoNGSYdSOZgoSdc05uuklijKfm9zrE+2jW81jm9DxlNH8mexsBVB1SL0yMwn
vUoAIYI9AGlkVZQiBAyh0o4O5NlAANjNVu4KVjqINzGArk4v52ABBFJESnaoCY4laYpaeZHH0b/W
esh9o+YSB7SGOgp2B9gQIbwC7t6fZT/7LUUX3bBD372IhldMwTnqcKizu0CV7yOzDTMCfVR0iqtK
Dcm/SRp38tjO6MoN6wqXTmWFy9SJUFWW59tCTLFxuIq9wvxUTC8lMGyh2NROSWqjgzf1aQFhqNJO
oMLzCKGiXmaFbLYyG7DjEQNZ04AWjdTE0Q5C8cr9GOWN1ybgwSAg5MwmV4v7qSe1qqIOM6atXEM6
AnxXRjMBx1UovaU5Zlf2EhHQMdGicZ1rnxlhLtp5MWUslmMrpUoFLoYq0MJnvwyKCIDJIExplkp6
uEVvn4ADQKyEr+LcBj/A8BlfSdClN3dVrYNBsOSdCqrCVQtR3bDsIZuBTxvSBFTxgpLNuwRN07kN
B6neg9fWh7HsguDBrwI04Q9yjz65wQi5ehTg5VQQKv8QJllSHIM2kQdIImti75oTcGfOXBfF1fdr
7FN+EQVBDjiB9eDoHnERaYSRH6dR1zanITZTqpUltMfl+tSIQU16DUylWjo8NqNirSRvuXX7YP2Q
akZzGerWKFtwwuiP1m+KEYPF81SfyiRVaNGBUrkIZNAw+mrltv1qt9kXz8lb13kaV0RL2xK71MS5
NJqqj+ul/q5LUX7rfMUE2DfbQaHdxdqCyKSs/O5TLdw1nhGRJkqNqH4uhlfWA8mc5b45hbwjmhPF
26kOYv7vJ/FTDI+ygMGhqMArIQ2yjOOaOcP2FLP+JFXGaezCh1RUrf2g1vLKavniQgh9dOQOAZnG
uuGvvzuv+S1ocQK5604FiLEZDi3o0URJwEmqei2M/7xAkBMFBgtLBCl+5P8+XmqQgFpA/DiechAP
U9iE2UZrpbkzptSgI8fAfz+Gn9PdyPe+v+Di0BsrBUBL3TieZnWUbAs9g9Sa0IqvJDLIL+ANXUh1
GreaBrdchlAVQ+K8WAlmvxhfDRwgOJABT2GB9+jjQ6sQN2tq0xpPlpK/FpaWHPJplhAFiObKEf8z
DBOPi1Mtj5mxZpBe+HgpvY6TSquF8TTKUuEKmd7vakhm2bU6TDuAJExaBUN8zgu/3gS4aQpwWseE
Slu7k6+e+Y1kGwknHEOWNzJOMShyq3bA6VytyThUmq23YcES6A2zlTn+6locUgiBW1TH5SVOElQw
QO+k9XhqNMVN0uDnYJrRfVVVxPR9V+lCliiBO42VBxTEDsDq6xbLkJSGIhyMehLRTaxvvr+nL24J
EwCwIwqJSIIszxVRp0Tm3PEp18fUBYHkcBEPQDnWMhJLv99OcDIrnIuhTo8k32J5WVXaTypyIKda
a4FOS2LzKh4MEEgqIJD6/rE+16aRONJRQ4QwBhrTgHNZrC/goIQwUKXTABQvzn+ikYuOitgrJ71l
odcvGuJSoNDZRMibcWbDG1GQhH3UjODJjTFkMpkNrbis4DgHMnU+9C4QT8ecSxXtDa2fKTZQgPrj
jEbRizSC86X1OLyOc5E8wet0EDEchNlD/y9cszECm3aYfWg1ruykryYQd8dPh2+0o/z1dzZRHYte
CSZ9OmlKoaBdBMpXIdJaZxQXqpXj15eXMjkdBPYKspiLPSv0XS9MiTCdrKmfWM6Z/8IMqlPBFE5r
W4XnWz86aOTk0FDFC4/InRmL+QMXXCHPOq6ltZFBixbqPKqgg/c8B625IoQHdMgILEFn/QbzsR9k
q1gZWH6FxR1ASB0WCksIjDBLZ4MKpzYi+J5OTQrYP7i/RMRoAfhOhRl/BWP8fSoWOUGcma051C+c
D/fWqISj6w/NZAvngyrXrIVdOp80nGugGIoaYK0PFU5HUB6bRun370sUWtHxjAZ1YH+XXHNQ/q17
w5jEk4XuHiOSqxslU1pvHNCK/v22/MLso8LJe50QfeH4qSwCkg6qtnOZptppBprixrdQ048tSKXS
qkJrF+lB5OsVAnAI0LVOQedizdYos6BMgOmpGuP2+9v5fMDhqHikgDG/yAsu2x3VKuhBIGr0p6TI
EzQX1xa1Bvl3YzXAXQ7oINec4qmb5VLOZSuqKrlCDlUNE2foazyzrMae1EJjMelbaSUh8cVTmUiO
aDweA4HgEi2AfDwoOIJaPYkg9SFDjiRYXVit8/3YfV6jPGsHrJcFN85L1h/tTlc2NRLmjX7Kay3f
JmiG2XSBEro4R4ybqRfF34tugj3geWyA4vlMLTm2/aZK50md9BMqKxLNENfanTjEtA9Sa9NW0AH8
/vk+b380/wDehGIN2C/x58fny/IAnBBSaJwka0THKLrS0Q/TCl5QIeEmzXVD59w03FkIn7+/8Nv8
fDQ8cMdvQEVQzqowgh+vrIctaERqjCyUsoZXVUVQHQgpNMk64QZD3JxLVMpZ1JhA3YspmnJKyJOi
zKvaIEmYjlKopdSKlccGESKI/sL8ZILP2PFbQyWRoeWblfv9vN7gfXCIgsV6a7NdeKAmgdTX2CnG
qUqF3NbRLkSNronv/QK0beIA9kjLHyKG49a0L5q8xOk4iGypLQXWGHpJQnTh02QASuf7G/t8X0BR
ANXAMxeo8CzhFH6P4dCCMTj7MsDwiKVlGoOwcs1NfPZUaEGHRQIJC64BzZeP0wV8FtSIUcw+C8hM
nqyqEnASHzuAKKSyHR6K0VdPRoX0AZ1RVzGdOACtEI0iSSpA/VcPUOJNjOIihbtDJxb0tx8hSdXJ
WxOiSZs8Diw3jGNgyUwfzdlkLCOIF09BU81s0qz2NFUa1MX0HAdtImpxDV1YTctuQTM+73Q9rzPw
8oUWuiEARCe89jjbRhgnm9iy+uzegGIDqC66CoLAqaGnNpI2xQ+rQy9/X4fJGe45ezaCSG03YKTK
b6patWI7LyP57M+G4eBEkz2IVRHWoOzwx4zpeJgX4A3EmcAKzfeykkC+q2kncE0oQw1d27KrfXuQ
KskD7CN+jkopFuHZ0iSgZqbWFSjs9HLXdHX8WiEmBcO5HMw/qkLWL+KqyxJWzIlyzGQQD7qGAQ0c
cIKPfUC6vkOHWu2XYeqmQ97TNEx1rKsKiVbgpsbWliEzvhcCPwRSq1Sh99vEeiKtrAceBH3cvZyc
n1PyADSFBJrycTmAWLOrjLSNznELOnpLH2SmZEZ716gCKF2Uvt3WhqDYRYVy1ww+uZUY7bPZwuXf
8naocKGwuQgdohkKNaoPYaA8Ue6yMUTzSpjo1BgiHUlYo7tE4QSauz34Tb/fbfwHf3huEK0iSAKq
HGcYMDEvnluPoFnTAURwRlmnPoyF0bM61KVtjLSYo/lxcEDQL6xs8U+DrSEyh/fGzgNCASfWj4Mt
pNiW2E7yOavD4Fo3MboRVMfsoE5FqGQnvlNCjIzkSVk8o1O3WvFJb+HK4qGBjQDFL8CR4EtYZj7a
WpYG3IF6nkMdYLSxMzXBjmVtuBjNSTpKcYhkr1+IpUJ0NegAye61e6VRQR5sFlUPFn2Ii+56nIkG
p89z9VhbA5ic8mwWB1YiPALTJIQUkFW0/NwZ4qABoBZUPQRse11gA5GpxkwtVMtLcJ5BMDqDcp9J
Ul6CngwpcSgqQ/UcyaaoAl9hYLRwW99P+6cwAEMP+4ffIBUGzpzFmUBv43qoEdycLaRpAdayMmRH
mtkp6yG3IQQSse+v92l98wTaWxoN1VVgNvj9vDvuBCDfhlBkrJwbvU4O0DhCKlbzzfSmEovrpBbl
+6oYtHuIITYrrQuf3Am/MhgHeZkabnlZe6oVoWlkYVLOQz1y/WEhpQDerDmtzxEyLgMYIFh6MZhI
vC8GNLOycZDLSjlHU1BsIyuFZqYGXe4sQeIpbucA1H9yfJQwuT+1KbkzWzXyQFW9xvH26bDH7wOH
RJygEQGhPvtxoNNS7eIo6JQzOiqma3HIi41VosYXtkJw+/2cfjWy7y+1CLUQ0GWqCnN5zkzkJsdS
yCjCojW042dbgeM5AnAk80CgC2jJxweKDEkE2VKnn8NJkZxEjDIPyHEFEp1TvunKUtoGsgKpLbGb
D1MiSSv28XOCD6AmpLoBPwBmHuO5iBMidYCv1331XKqjacdm5kZhnBK1rXYAst73uXhs5t4r1Pqi
N6K1q/Mx/GipgN5BvI6jtKajqr4Y434wBLHNQ+08z+N86BJJOYFVNzz0STsz0FAMuyQt82OiiNlP
iLTf5EXEiWzreC1a5H5gcSMIbnm/GKYBOf+Fn2iszpiNOhPOYo3TA5GMAYVs8LO0FzVeu9QzqMSS
Kh9LhZpguXsdgm7Twsiio3RoJjq3ZSRBY9qKH79fhJ82nsrzkWjygjORgT1bzk+TBEBgAx52krsp
cEdR25vBpGwMtVAKSOdk0xZUvs2llgA6U8WZgCxEkj80gRKtbYfl1uO61jxHBreiIrRcgsQko45C
HcnmU17KVciaSSgTWw4RuVtJleQUzSYoVWigQpn3VimEaObPKnC4BarV3pn4rM9G8LNPQLB1ksJm
xUx5/WtQI7ueQc5ERLXRYTaBDAazaD7ne99IB4PURSJs6lTVniog8fcoLAw1ekKj5t6EG+0I+kjK
gYC0vH9Uu1n9YYlltK8KEaUFBaclixY5Ov9oVvOMWRwk462pTC0gvXG2g4CgBn6tOJcJQrZSZjXO
LwJYTMp5RG43zWNkV1DtJdKYRWvyVJ94VvgpCoECujUBc/1MBCQGbS4NZZVcBWpSy944A3JD2jAA
yWPUm41MYO+Tlz6R02vIBjXI181JeyW3nbJB0J0+RlKsApCMFDGShbEVhBSEvMhdSFDfeV1Zh9wO
vN8guFcIjQBIgF53wJWW54l01oomi3GvaNAFp2Vipi3t+0pyM0XsXFUOCy+UisyV4zq5mjh3JbAX
PZOGJKHIeq6RqkjLDQstFxRdgDzhbRnwf4sYC0y70VRXgnwlQEwEpOkbpKRtSf8ZmshjNLrD6VwK
/SGT4qM2Y+SKfqOOye+MqnET6EOA5CqIctBw8cbX8c7tg2lF6zRfFq/SotMpWjExA/Okuz3C7W3W
iBUpy3D4OYAjGiSeKzHHJ6ASolpkPd/6y+CVYUE/uo62azXf0DPjapYvo/TQSBcFirKm0jFQVTIu
rKaCnTeOz3prQcntbkLDl6KWNNAOmeFVtWmruUQs+Uecx66Y1fbKklkeQd/uD4BJ2Hd+f0tJtNEc
RiGRUuMK8Fg3s02vt00y2iE5fX+hpQvl1wFRBcoXWJ3I4i3GQR3KEfpBGIeEyBSsKLQnaEIhazHe
J1O8vM4iyIsUv+wHHc8jUok0NGQghGR2TAAN+XVd/cvT+H+Cl+Ly1331q0r8U1GCcCWAkN+biPx/
fPuvF+VLftXWLy/t4aH8v/yjf37t47f45G8/mT20Dx++sfM2aqdT91JP55cG7urfler5O/+zL/7h
5e2nXE/ly59+eSq6vOU/LYiK/JffXvKe//QLZ4n6l/c//rfXjg8ZPkaLp+IP/7R7eUmjPPjnP/zT
//u39KX55+XnXx6a9k+/WPofgf1BessCIhKnRl6WHl5+e8UE/g+pApQ30KmBmc6Lug3/9IsgSX9E
sR6fAXYFEF3eCw2ep19fkv+IxYEPgDgLNTXk63759/v8MBV/npo/5F12CYhF2/zpl7dl+84SAuou
Q9aHc8sDmgsU68LyQHUgTkecsV29z4jW7+JgE9U70KtlmdfWTIfYAIiIciTjVUi7iZux3ejKDmRg
ZMoVdJVsc4Q2KbgcCXixyghEvRtxoIq+rU0ofNg6EmYqbUpWNVd97CqCK/ibGpBcg2rVPpM5rIyF
OsjVtnXuKcPe170htP2OainTWzcbdyXkDArHBx3WdJ3VQPEcwp1x21xnzyCLfx0fgItRjxOQv/H9
pHqZv4bT5BvhuxFaHBZkxMu1H6pg6RPs5uf0YvwoflY/ZZ1qP8SXPiTGo1Qy47H4WfzsXvKQJAmZ
H0cAB6/Q5uE73fQyRUC8wJSRokMT2WaId138pCdAolduPB8ahU6xMxUAvYD8CVys96nwiugYSg0h
GePLYVqxtW9Eed88krk4dxhp2Sh+gEkfjLuyPpnpRjR3mnBTymjtJcf5VTiZd90+u55vk3vFFlKS
3OMUVvUUsgxWRUFzif7Q8jz4ZAI/Vo2+aaLgg+/21G9r9f3aXL3NRTz9P3Sb6soCWVb0/w4WyJpV
WHak/O+zCl/MOQiEEKXwuj7OMzxT9y5WyiQwBumZrrhRXpkEvYspFCyQYfd1lkztWqPB2tUWRvq/
eLVlKMZ9AjhDwf6EvBNoBpahTq3ORaD2YAzuqO5OFDKnNGYxw6anlg0TT2f80mjE0PzOAqatmCcE
4J9N7vsbWEaiWZrMpQ/+VVd1BxuUhpAJ6oAfJU0Kniii3U203QMg2aJt89p8GJ996Mbc4LQBwn78
LrRAApJkW16h5adCd+PsovdOeYy22UihBc2LzDfZS3BqUePSaQDJ3hvhqBik3UU3IroeDVRUCI4q
m1T87Ru1JKNBILY0xEBDoY+PGHZSECTZk8aOW9L6VL8O9u1rmDHhRjjE5wH66qg9bIPL4H5+KEeQ
5ND8OLD+HKjUT+neJ92+vtVTWqZkb9REv5Num2e0K1xMP4ZdwLJzRdAHGZ3R4I8ak6iRa8UZcUqu
6JzSApqyMR1CZ75HkTNkIFyNXkO8+lo+5U/lUx2TIeD/KyXRj8/iUYHb5aohuGGqlDfI2gMemiYu
cMM12JGgKgK9i5/yLmKNiXom4QnNq9b10QcMBMIOCOk1dtX1aV7Y939M89/jNK9Zk6W4+F/bmixq
Jr8aM06vCY5JGWllblvfWeqqHyUznFLVLeXgZZBV0EtUEWmNBiJc4EGjgqKuHaTXLrlwDn+NSy6P
c78+JtoekXcEcBNggY+PmWhyUgFRqLqA7NORNfT6B9CUR9qtJAlWL7QIh//iC8lfOT2o8+BQglwd
BFkWoxjJRSibTQVhCt/3qWIWA8kNSKIB1rGRo3F0mnIMNoaFxikFvJeOgJQXqfVE43QJps35NiE5
MWXepITlNoRaCVWBRgc1Z1g5+gTLWx+rEiVj3YRJjv0kZ35yPcpqCia3dq3DfQmWe5ug94+zmKC8
SfSojmLVtRSa0XCApAudcWqaSQWSJpOmPQ1ylkYMzqwHix0R70aIkVWXcBx+T5AUM8ZD/pBmxAAq
l6453S+36fv7W8xrkKUipBlwfxMiew80hKXnp+DGovFVfWHe6RtzI9+VOBuYF8Njfxjd+hCtlPrW
pnzJXPV3PuXawr/9d085X3GLUyBiu//YYEuoaBFmuSgLCPOqhwq0L2jremg6AtTfSvlybWktyxF/
i6W19qyLwtRf/KxvpEDLQeW6BTJgfvy/hdVq+jCNZ1Cbund3Ir24CEhL7u9vrq5WshJvk/PddRbm
JDBzEBHy60zb4Nx6APcRceu7wab1Hkuv9tA3aOsUAbLXkJG4gqtQ8CYRxHb78piTh4ctswXX3ur4
R5TIjyX5oRKd5OQIgS1irQb18iLl/mb/3g/M0r7UoxlV6P52CyT5z7B/PvrHTpYTXkqhndCqoKJX
zzQHj9Cp3FYXtUihHWqgFezG8L5PLKzdy1sZ8V1MAJqMv9m9rC2YN3/77l7+0gXzpd9+N/5LYn8t
DJCKzLBgegd8Zfq2+enByRSuaoFtwF6la1sd40UNcoirRkT5UXVbNj5lI7Mu0muwMWiA6oQsjBj8
HRAbrUHijRJRS7lOeiQPacXQepfiuLQGoljbMW8T8W6g/8d3zOqMLSoB/9UZWxKtLnfoEqLc6J3V
JxFWSJ7RwhVxLKb+RlWZ9KrQMIHIKRPWqEhWV8nCXP7NV8nqICzs6l9jEL5KIALmC8Y73qBnferT
UeJEmgeg5VzGfhbkZ+kM7uEnuJDZnRMz8hLYpGENMy/u6amxFbK5ujqicE8mttlN9G7DNjcx2Xxv
IgGZ/iI6eHdT6iJHnHatCWZq3JToomrN4GioftLI6ITXuttNpGdhj++abbFrttjId/oBhexT8Qp1
P6qXVNhM2Pqto5BbwXmuNsq9xjpqbXxabSCiaJs3Pg4nJ98+3aKn/1K3IUZFlI2H/khqMt1DIo2O
G5NFbksMii+7Je4lyqHOuAudF/AA2TNtWGm/1DsVioDXl0hNCTZi55fi4DP1siUvAnW9xDXsHgOo
E2rftyTBj0+o+WyylxTezqY12YIw0Qkf4aofA7dxoDmLN4NNlz5dageS7S9NZtia7VnwUAYtcR86
S4ndOC0RvZ4a+GcV7wAtAo1cf5//iHBJnWln48jTZZIrej/i13bbOT8gTrfF8zwl9Eln+/uB/Tia
5AfSW/TH5TmjLuRH9zkpPFC0whm7P/ASqPOJtt2i2Ii3K9uU595EB4rFZHu8Op0APSXA/hHd3jU2
/3UHsnCyex4voG7gdLRmjd2yXUefb2WY/oyA25vF9FnD58Albtcs32ekd+52HTmkHsDMDA6CDfTu
sIu9mlU2skMX4X6X7/kPK1nthN6w7e8qSC+QsiADnbbxPvY6oFMpKj+k28YUKmKXMtKH8X7aKhf8
svwOferj6xbqwviVkOfjveb6FyZ52Lx25PZWPAHAPBKRkGoP9kmMcWk3TLyz7xOvtXXS24V337CO
DWzeDo5xwDALdCReQNyJTGST082A51vZCTw0/BRp/Xl3LnmJyw64Q3Qqqq5GGjvFk+IBDo5XuBG5
OIxsdvL9YLNLw0XH9va+8Wxpi1t0JsembCXqW7MUy+a2/xZLsTY+C0dft1XVgpCAjw9fVP7BuBjs
AzhDUbv+KbGZWSSj24dpT23FxR7IiegEl/vt9uq0MjzrRmsR5v/DaP3DaP3vNFqL2PFvuSnX7MMi
Afu3tJ+gd/zCmKOsBd0qzjn6CbovqK0/h2DVgW+qWc1El/vHxu6d3unszp6dGX9mt6MzOqg9Uf7a
tK3gJdu39/GKFH8NGEmneMg9yZEcczszmUpMc2Q7pJmd2JEdM8HuN8a53/QbgeoMAQ2z8GeEiFoD
PwGRO2rUTn7bsZHqZN8xu7e1bW8/BMxips09Kch2vMEWriZ4UUDPnAH/ClVChjoNzuyIGFJENbCm
x5iE5OZBoQ8l/p0f8RE0uC8ZNS8LeMdz4l6eVdYiMOrJuaB7uSPJ3jpWT4o70z08bU72l/sf9zqS
AiHZpAgfbgtikfnNa8NNP+9uNcQKyGcYBBHgRDVy6sgzH5tXfkNXr3DfeH3A6zyoeH5+RjV0S2M7
cQIndTMEryqZnM4pbT4sQFveVGxydCdjpcuDAjQzsdT93m9jPlfmehHKR2AIy4O6QOYfs9dh9Dpq
4ovPvAJXzmdy1zNe4eTTqG4Hu/Ryz3RLb2STrTgiSo8ykiglovDIhvyXE9ihE+O7HPn1zEYnOSZc
YYYTYvr5v1UuVEaRzIidyG5oitfxbqegkT1vMjfBq+MmOeDMC/Uj8SIrENKIzowQFBw/++kOGsT4
X72Q3NoenMab7Ykh0vdtmcjOaAP6j2i6RAyGh8EvCXcV2T4eQ8fXZCN6YwYi7sruaLarbOVCdyVH
RCIo9XqnZFB/QQSuYdmbmJnCaam8KSnNgaexww2prkVvPiqnYl958r51aWgHDEBYGpMZtyNt801E
CMJzu3JzJ7OdwWuP7VF0RJZv8ZMOJ4YGKhpuoUtHIROBJcxDT+j40BSBJAJDGt32+D61CzbiJ/ao
JkNAi0I9g7V2i6HYIe+EABTCe7Zp6/gy8EAI2vnmQWJgY+ytfeRsLGDi9OvponNI5AUeBemRG64t
n1VTsUhY/cNU/N2aCrSOfW8qloddv1OFBN3wPDnWwFA0NlCvMPij45/G3xyDj70kw0bwV7Q7MEnA
PkhMtCfsQN8V6QSURM5iJ3MF+tTjwIpFa3sRiG/uGhwHOjbbGYuwng1swpSm7pblh/YwePrdiPWs
Eh952Hk7XQB2wLArAjt3gCvn5wvs3omi+I8fqV6I5CjfheeWplvLa93WxeZzFBfoKy88Fh6K+tR8
2zmwdvb3JhVcFSvjtKho1H2MNtehVl0FKQG+ozuKk/xhoNw9drb2NDs9K+EWZ0e7S70ZVgmimkxh
3E7yXzrApjrt3JQB3wyLqdopa9zYCTFuAf4OdqBNYPsM6Hr8GdiFG2wjO3Uat3KlR257E1jWHPY1
ZoUbXvHPZUCn8PdGpwjOF5A6Vh3wOdhe6ZH/BGkTOxU+HzLMjZ1RnwkY8H6Xufxdv76zeeHvKPAr
dPjvwTZ1oq20qVz8iStGdkUbN8N9R5iX1IFmPH5PcGeJndmlg3vCM+bwAlBZwB1wq++zEM+Rufg6
ZC5/Hp65CLYxmzcFvx+H/4n7xJMUeBe/8tvXBfcT/HMwtsd+k8HkcrNrIIAwkFCI6GXiZYgZ9pD6
Q/yQEuukbRsvPcdn9a7wYL7hW9tjcy1tBzY64OZzu7cgZ8TJngcz6BJgEuvcHLOg0pAm8HKdDY8B
+w32Ird4s9EFa4+zDetOuXeRMV/Bhq/HEXMgYpf4dklbWlORgSztrFEJBYWEhbZwGTmJE9qhzUAT
jeBEYALcO3ddFRxC7fj2tEndAC5tciaW4bXWQSaBBxQq7rV3uKsOXZ6nAEUNnAC6Yc8Tk+jedMpX
DYGFT8MDOPPYRLRL1Ha3AbsqgPpxoZdJc9c8x27E4OZ9+DWfIiiZsLds0KFQDSOJkoyFLFBBQfji
atRyK6/ZN3vDvTpUcJU13NhhgA+VceM1Tdid5Gh46AYD1Ngllj3fX6AUBPgpcRQaAAi12+wsbyC3
/AlNDAxuGbfPNt0G9Vy43A4bBHfLartjBVJbpW2c0MqBa1s2gevrCTGQNZjpzcaHn0dctkEq3Gs8
ZdvsJVe+U5/0p4ZNTwFWZsOSvbnvNx7O1QWd+UEbUHGEXxnZIZXDDrNz5/S2cMDUIvIMXKDULoXt
6KY2fQXjG319TenpGeV0enVzfIjJzc1AnhH1+Zgw2m3iG/3Idjzak8hMzjzF0pBrfpUKfylwLQvh
IUhCccHn51trUzOkQRhfZpU9bKzLADNsYqQqxNMTlhafUo2ZeHvtIN/kDptiV2BiuC3ko+Vjaiqs
gwkod9SFEPXsAbxCem9wlG242WImeTgO9i6sOr6YUC3HEvIpyHPx9xgfAFEeDGyFOJMabuEZroSB
U7b6nYDUUO7isehRZhqdMDD/n73vTG4c2bLeytsAOpDw+DkJECApekqU+YOQhfcei5hNfRv7TrL6
TVFQPSJqXs90d0yFqmQoCuluXn/vWRnenLn36Ey3Z+Is3rrbjxRZ74HtgPYTfCCvDUtgjFrEqzqO
UDXRjhuP4SZcFvI5/WXsXrqwSMYuHSkDQGnTlYiTnL11+Uw42yTswjINlV0KRFDO9kn3wGwPdqHT
DYSP5c6BYmwNZnErW8SUDLIiYLD1xr1R8XO14GeiT925ZLC7qxhrpqbKq8x6IbS+Axczk+1ZUwVX
Y3wMGquVWOGytnPwO2iv+/6utosjmsSuS5tQcDu8D5zQJjfAHp0zzhyAA6eQVYzXQfOFbzNkWYL4
gJmho9PjttsLR+Hor+pHspHX4cpdyJvmPrU7yuGv9BlzkcKzutNhGzBeyPgwMLnMM5eFZAjtEPdW
AS/89mwOP7kriRawmCTosCCbuWtpuGTslJiDEbr1DZl1hndqLbwL7twGf9PuGkNZdDfgzHZ0dGds
jtUcDlsTjrtqBg02uXPNCDo2/NL37X1h12YOvdMHfwvxfFDBDFBzYC8BLnEPoT2Amp4Lw4BaXYA8
cU44Qc8uXyIYNZkp7GHH4f4zEyiwyQLeUFAh3KVMu8XXxmInXcDVykQnY83Mu86+g5sRIj9HIk8B
ZyysUxAidAbb3/bwcXJ4YmKj5BlPOX/M0HcVvIm5VcG7sBkeqJrAP15DrebBYXW7hbmVfWyQC2mp
K+akVc9szIXujl+hvCTFZ5gbFtPEa7hYO+wa+/NuNsBW0GFziJRdYXZddTBsHWaqix2JsOdorriL
78HmFo4Rw5zBWYESYrA2ZvDC8ETGKAtgVHg+M3fqBU8NcHBcJ/Usis47M+fwSPWxveEWHi7z+cOK
lo1dGfoi2fBIlkxOzVJe47iY0516z9wegnzmHBUEB0BKG8fUFvh/JkUN6arfBCr6XN+HmAIzIuSN
Zor4z4RreOcsuAME801818y7GyaYoTxY7AloWoUnMqUCSomVmP6cGYMDLtELLO9yUaL8waeQQ/hg
pxGAaQvWSrDU2SsjZB9KQWt7MAGhdGAL4hXqQbeZPfetxDCi9xqOag2nWyMQkuP8dNMHKVc2EMNy
aryBjrFBbLelg2czqmYWcn7PdhtSEcYOaP2WiSHulr2XvaoZ5Zx9Ly8CWzgwycmsQc+GGQVrEO82
QHYTCuGkjT3uSPDLxv5lY38vPiJT5sTIXY8iUlSltvDGBVB+meAooeQ9MzYprKeSMqeNFzabiwSA
X8bLL+Pll/Hyy3j5Zbxc1vVeFugxD+g102UU2SFcHLs6Y99INYBPemGr0IknigCnxhglCP23xpg2
wkahgl9G2C8j7JcRBr3rlxH25xthk1r0KFD1b2nR6gQ/Hpdo8HwexnqHSElrSOe4R7ZggfNkJW5Z
YJVljiH+SOGsQHRXPscQM9imKvzGgynNBMQxZPiaBvhhmH/7m9cIeXqa+frO/LKh8Z7qlH+7H5Zw
b6NecibbLdwGALQwOiQ9pqaL9DfmkGE+j29+1htmH0/lfU2udBTr+PuudDL8dY6kX1hG/0fDX+ig
+SOFB50QWYsqtGEcp5C3RYP+PU3FiB/eOvjrmM/tdHo79cYLnKrosk5PeCEz4U2/QZpgi88ic60z
fx/8UIvBfDkMdJvjraUBp/otR7dIJVgm22Rb2tquuhd24kZcd3vpNptlcGjnyBxREa4q4Vqiu93u
Fd3M6A5ezYju4IoalsOSXyAndTnYuSnD1V9bKbyjnkWMdNEjmTVHYxc0qoFx7VkUf93QYfkYUXX/
8XH06BFhAMyVM998c/+BGICINYQI7AEDxjixtE3OujndwPG9qqljvL0FBnI/EPmD9/9UmCeENuAX
lNmCkcKJrJCafWW/Yavfn7AX5z3CkwEhcX4HSyrYv12PTP7Yi35xMiPbPvJDPdTCWkKuMvu4QcjH
eGpnnZnSB5VatyjEuQe8MD109PZcy24jeZnOVhT5Lytk0NyhRmYGDBgTiEGUhe0aBFesBMGrYOYj
MIG1BPC5nt6QatOfd+0DuS/B7GMKM+qcTvpFqb5YyUip7oC8LXcC4gHKU/bgvCPN2m6X6tF/VvZo
m7bvdkB0SmjnAZiaovSR1yl6lXMDVdfaEcWBEuA6AlZN072krwqCfCaHXOzAKB1UeBkoHBT2yqxp
afN4/QTEUQurc/UAEqr+626MFHVApKH9roO7ge7IPuK07ywEGhuvaC5ETZf6a+BF3cVWbEUz9JQ/
hkdvDchhRO58RISYT5vlB1+f07nA7tpejtR6YPxIYpix2AoiVJKBSBRCIaJVrTTkcbF4HhJiaDk/
55oYFcr4ySxFJhC5b60lcpdQMYXIJqKA5Tkogz7fRoCpIicGMaIWIcxojZgRtKbElh9RojqReYxe
QBP8hv3+gi8HaCmt+hzmz6IFGubLgrSIG6xZyk+PkC2LDrD4UILEpXbmHlj6UoNInHNC7Af5aNWW
ZaOVdxG+svA2CzI7CD+zcDpLZ2Lhb5Zkz+jdN2JE3+0im7mSKe7d20K/ySUzR5t4OJ77eYD06xIR
zNL0Vx28dM/KdpjNWcqPZmQQ9wj84hQ1BE5LxP0a6xxOgxOazThadOe0JN0Mkb8mbVm+QjMTlzxU
hASB4o/Mbm/e3pzZx8fd6j22D7skpElCcf/Ao3wTnzzcweOHbpbIUGPecebzZnKffW7h+UbcGoGC
es5+ZlEg5itHeBHO9eIcT0bI9t8kL2FUIlFLie/0Ikg+pvw5BwH1unO2ve2dOM8pi5751DN8sBIw
3uUSHOOYGT3NjDue3sXm3d0xNWPrvELwxP3bW4LaO8ZFr9+DH2uI3+/muUDzgo74LvEbscZE80O0
lQA0aSLTzG7slGWB2QUOaVgJ9xODTknLc+3Pxai/pOX/lrScpIdRyv4fQg9TzFgYOfv/vNsyxXbP
mYEXhPuL7f612O5IQ/qLSfUpRencKOKCuv43FKUppVMYKUp/FaVzSu0fd/H966r9KvMmfFFV0XSd
dRSToUePuKOc5i6ajkDV0/ZPDTJ3tmk3X2yTY7kmcyR5m+/IpJhF9D1cu9DkkHtg1ndIozf8JdSL
ebxEbg9Fsg/Mu9fOkO0SuWToWWUr1rBO4YkJKBL1mnV4zqtIDFZl4N3p0Lz90PD2mQ2QpWBf5HQf
wdJDseaEKju5vJF99jdbnvLDQDZa1xOCntLAQmOlCBd3WovL2EcHWxTL9kZyWyNFRrpXzQemmrNc
2M6EMm4UtzA/YICE8/BGOeeK5ka9ZnmggcXKRIBxqgBLhgLmNGJ5e6x4wAy2SLKy4rUOk5+lHNWI
kLOES6TyGCLOFL3cbeC80pTQVrFlYun17LoiN7m4kbbwt1qc+MPM74uTG927ng/dREBnYRtuApne
7E/wa5weYEcj946HF8S2dxI8Lo1x9k7u7N0+Q7kMMWCPTJgTTGx94QAXMxldkdxBJ6NIxky21mJ5
vH6Gk8scycz/wWXKbEevrXPkKACEnq/UBVw1+YzlkoabAU4aywf3emHOl5fFRqDPjyvbRf2ov1xs
4LJBdxr8ZvuCZEe8LTXgQ2NuhX72JNrlQrLinbBS5sqNNo+PLuAF5td3j83o2oxH0nFwdDXVOswY
vW2tGzj0rj/+jP947fkjM78C5FwqqOAeBaCfUQzUG+HphRWTkZVk8PiaIANTnrMMTZaJHplkbpEb
ljbOLHjP8sxDibbhHwWq8uGxaFeiQcAcHCoa0WGYFRTJabRpZ87h+sQn9kUf27+dwnPegH2J948o
HdtPGdg/lhrfr8QYUCHLO68ScwxwU6GKeEBWKLplGSl8e3ChcvSWUcYA2/sFflVrQW1UsiV4QbZe
gBND3/HvfYdeN3cFfQQEFi0oZomCNuYh9GCFLwt6gCxEgdMRfrwPAGkhLe9j4nRFtgtXTncMNcZl
AxfwHhYBrtJj8g86fcjhAGbe4qc1e6UxAcgE/s6KoFaP7PA4u6Dm9cOaunf6iI3/9e/dGE3kZ+/d
FPmOGG79h5PviOn+Pcl3xK7/p8h3QjqOoQl/SjpOMeCzJ+tCffvLMGDhx7uCQJQKDCGGfAPeczHx
JORIKSutZL94KE8q7RSNe+BsvAevM45QUe7A70zUUrAg1UTlAuEZw/jK2L4PPgqQRkMlpJzYob42
NvJNgIqiAbWw/Wx97uy1jWfiPEGyPUvn11FM1aHZFPI8jzIKoV5uiqMLeO2cArmwhDGTo6aLcXj0
1BDnjek8IiXd2mx4rEMwPwKsorG1Gx7h34DGqMpJTdE48vi2X3Q2KzUK4LD3LX4O4BXqoooEQRrm
aA1mwjyE/RNbwSxGijV+ieoPAQq0YPKmYD4zPTrHL64zW/TdnNickUXQ5z66UDo4GVNFJXWPYhrG
8W9SiJ4eaiX7kQfrXz/x52oaVluDamO8otKHf0axWBV2h9py0WIyIqWsNuBJx1/meJlpTawSh9Uj
sqc95RS/+/bh7dh70D8YRuEtSsCQxM/S/DMEMxAynAkIDmoU1YZGh/IuFmVHyy32M9L9UZGEsnAV
FQPNucACEGn4zSyhuv0te58sCQRUh34017fsX8in7+Q0kk+xS+I6DUFOPKyknL64dJEbh1sAwDDV
sKSJabEXGI3Es2Tx9HTfm/eigc51GZSe5+c3dLCBDA/o2/5j6YPqM8MDMcTm1NlOEj7TcC9u3f8l
wv9h2yhN+36KI6GaF07SZDFO8azOM08F+2CHxtS3wLpd3KKGCLVEKCA/K/0+zvf25QXAy3T/cTqh
9cD7u4beTyHsYWfBNDzU066WHx8fqCU8zo0PDuFYdrhLgbL7bBxRouejRCdDHV5io8CNxWuD5dGb
9XSC502ubiTR/16rm2ZaI1n/i2lNMq2RafinMa1JTWFkY/6hmsIPFW2d8ASANkQQz86JC37pOIof
9R1kIaQUcJ1xpVMweLS6G+jyWbEA5buc4NE/bDmrXQw5Wq4vcJUSCBjSU8lbx2voSqEVAGCpXiQP
5acNaew4IIUZhnFsJQN6pEoErUalkAIb66Ft0Wg/j5PS4PhsFzfCS+YBiCnpC1tWw5LqbcNPzfiH
CsP3GUsjVS4OwlB2SjBOdCJpUIeLlBzPyBYi7dfwD1Yo7J1naANy98ySEpYbF/35JyTw2cv/RaG7
mMJIoYsLFdjfEqYAw5qx6IM7Y4VyrJ1dRFlbGFY36CJPaA/t6vgRIRfiug4gMK3o2gxGWlPc1WXo
5ZjBmlnHb/s1a4i4tdDTr2Jdbe6WAd1PDDm172O144/f93Mn82urHukTZVZXLcdh1cTKockhLyw3
4PuCqyNHWkFuD7gvrDECOvkwMLAN6viYahjTfYJsAt9EgkQ/x5Ew7VeG2x9eDiQpfZyu79SPed0F
eYxEe6c1HCckmOYJ0vqFaZjQyqB2wqXBVNoH024M9CPK6I41WXyV0FiItW20NwWzQ1hh93x+yzQB
NvWW+WMMFKKfTh/Hj+sznSRkduYXDOePJ+TJIx1J0j/pSKfYJEM9u9yoP59NTt3WEV+P3VBswww0
GNP1bjXh5514+Di3+ecefgaauHLLz/kRF0QZdKLMOy1EEm5LiQtM0KYEjUmMcB3cV3TFquB9I9qk
SKmq0XIM/TXQ7iujGzRnYBlPbyzi8Di7flOm7vQ48/fPu9NkQokYN5H/I5SICWl03ryLE/sDpNEk
kYx4bDz4igpYbxAJb6CVmItEXmhLkAClwVrfMpnA0afOhM1vy0ii6+EACS1ng1xEG7mMR9TmGxOa
yeScxtz0rzCnEX/9Iy/TT+Fc/kddVsVz5D8n/6B18f5c/yP9+Mexeq78svJfy89QlyOMzLX/CiR6
NEgev+sTXOZfAx+TMYp/jY/5//4TeJj/WD8X2IcE373V/9ikxdslQCZ7wDeATCIpvwGtG4qFBlhV
lWgQQt8AMokk/YaXgGoD/EygA8ugvN8RMgX+N1kGZjrPE+BgKoDV/C+ETCL9RoggAL5MBByxImnS
zwBkjtgOnq/IwBHXCAHcG6AyRwKHAH867Ry524VcIZo8R57UMAdcTMKrQNBOBsMrEHu72KzdN5lw
WVfJ9L0LSYExVUEBNrUmyERWyJgpZ6WmJiLAlHdDUzeWzwNi08uBx3l9lDFYOhtGlDRIHQ0Y2Dr+
fxb+JAuiNhZIsyuIl6y8IJ4PXtCZ0SAJZsB1DfVKwV2HbbjoEu2oRJlrT8zgy+YKskYYCjMRGST4
OXR2wWBTran7YeiLnZZWQDTOQt1qM1m2eL1B/8tSDpdxzMNZ67lITs4bYcGFQF0TUz2ah6RAv2Gl
6G9qTwzXpCLujdtk7ouoNN7ETo31SZ4XGF60IKoqQ0oF3t/nneIHTwoUIiW7QEw8S0kC6NmJy9lt
EsvzQRgamIRDKQHFIN/4HHLz+SF7JJ4XGLE0vFUAzH1NhErcBHyRL2Mn6taeE+jzSFBrC7jrop25
WmABGDqbS3y9a5W+fSAigNg0We9xDKQxwopPnpSgO04cwSg6iaVpBNt/hmUHCroyMjuTuOf6RpSi
nayH0jJPSGeog+yv+NYtDb2IeKOWinYjAfR65iU9byU60BmuT4JpmZ/oHZ1Y0fZeAg63IOiAvf28
vWmptLImB+GuTSrhJork+wBQ5zOxVWqrV7f64CKcrRRTLR6/XgBZ08E9dB7AvJKgjtOiK14vGyWJ
3V2r9p4xaOQ+8mr0DQpkznSCUp/7lXdUHRkhBzcsTa5oOHp95WODF1VEOngfQ+0Cn9M1aXQHE6Kn
SaAk+hbIVqWtuhwS7vNBPbiJ3840QMbbpD9KbrAthR5BDcCvln7hWKQW4P8HnspNKOaepTVRvw8L
be75wCxPOHShq8hDFQlGhUZJ6qBPFGV/YVAyUC8RcxIkhp0u8yPpG1ZSBjRsQd8Wvq4ee7ltZlWf
OxPKKWHX6hNd4OmaiP3RJJkACXu0OUKXpm6qasPWD+JF59ac3REQKRKSaB3KgUWqonsWM+nFr9GF
aFB6GteaOsGMxzYSzysEQ2sqOx+RYat9pk4uLLykSQdhm4gOv3FqNDgXI+ehqXTUazkZYClzMSQr
AdhZCg345kWWc8Uz60zVQDh5mD7K8tor9Ra92orW5UzBadSN3MZPvJB4wtyrciZKpOJpqAvx/TqB
jdVmNntNBdy9QDTIMV4dKW9uKilyEer81ovlVcH57mMpgrQCYNGjvRTpG6QM1nqwBlxLulZ9SXVo
1zXOQm1kXrQkLxSo1HvkSW6Vco1UDQf9nMTeXScOP0yJg5H9hbkKokxUXkYVEUDox63QBL0L4zJp
qq0YxPlBkOXKbnNHheobEovjXDTHbRL1Jumz7i5Os5I6MUnhAGk0cNo8aEojlJIsoFkcVFtOFXPL
SxK9+XZnf0rN+5eq2idg878b6DkDDZxS6ow0DT/pcfibb3ocR2T1N1EgwB9UNFmWlO+KHAcG95sm
QVHTIEIRHOK/a3KcBnx0HrWWIg5cUHiVHfs/wc4F8puOVt28LkkCEaEdCj+jyzE58p2fyCoEtyJD
1ZBFHlIGtPb5JqtyJ9dK4YiHkhPg4QzdwpC8VLUrmTrIpARx077tKBmGCSn7mV+eB1ZVbA8wdUUo
O2TEQmJ4VeXSLaQDgApTM1U9hLrVYUpNYU/5tDyoyVB8gQ4vIhsAd+jz8uSkCeq4rvj9wIlrTs3f
HcKh+ojrlmH75kpBslQJP8GjP19ZrGw05ohFp2VUZF3A8/vSc2jsuWi8WMboNce7Oy0rJgb7rC5+
G0wC4j0voPgWcmG0jSkXO+C6GMxLWt7UUe4JaOCwN33UtB5jvvWsC/refdu6Sz18JIDOA8pgnNDA
RUnCWkera+pSLJxKFfaFGx4ERypXhZMvkjBcuFx7W0g9t/AFOGukuVNv5GrwJtSDUaHOeQKqLBOi
Ar5Uh8xl23+pIItZX+hVKuwxlLiqJWHj62lm51yrztu0RuhbKdE8sUkFU/GS6hhajVDDBZslwb3v
JwtuUZVNtb6+LV/OHG31JSjussbDIoIC83lSLkQkySJf3Q1SjcLOsu8pMtfRETRTh7nW5VM09nUX
MKCsaSo0DQ020fjci0YpFS0flF0i667Ra/6xINwNibPcyoIeLUErYbiNkq6jXs4Zcou+gm0LMKCs
zxZCIqPNf5we3VqdUg2+8BPMC90VRB0NZVQV+LKfN4IXurCN9UHdpTyKHCN5AXSBpzio8xm0TmJ7
Cr+qiyGY9xEpJiLRP9wTXVJ4RRHBFbVx470ictWybjC26parWA0+dKjxd8TtLMy2u1f1eutV6Hw6
yIU0k0TJXeiIeaWqCPup6fuV3jmC+fN0oatIQ4KRpOraOW3iglg5AfzVzQUcU1aEO17Tc6Ny6/eQ
kx6TUhMmqHC8+QxiUdNExutgn2P7P29+6zuOBNNJPmh6/aznwqLIOKvh8tuuE568obrrfDSbT4ZJ
rXTMzHWIN5FAjOkwCIEoPDr11vcy1DkP5CDpR19Naai5phSL1F266GyK6gm0860rKqOvsSPRwPdN
carY+iwwLln9eQ6CBGlLIFZBep8Xn7qFKA2tQA4N6m+hjxqe+CIJVq1s5MIALXyoitX5c4UDpqyR
pYa3cAYaSD/LnsbTGLGnqPD7yOUwDfdDkazildRzYJEXjcGpSyUxnJoGaJT9rBSmSpbSVLRwpNuC
xthJXOzCiASq1I0dvsfwLTrbkbkrzBvfHHzABG9bbu7eSYR6hVEMdxE6eD4k0a5EOfH7daIfGZFf
JzEihzqIE5h1PDnUSmzI+WMjoBWCBk21e034fQYCKXQ4/Htpyi4ZS8Pz6kXmG4P5rkjqWDjxhe/2
fiQcJGCOeIbEMzjh2jWUzm6Gg+OiN7Y4h2igYbsOyo4W7dOQbhJp2bdWG92qAHyVkGsnHr3ajLOl
Ly3i0HCVtSDMr2/RWa/6Qq24LyIkN8SYNCYTmauLNBTJISysDullDd0qnal1RooWswgRAg4C6BTh
LDlChc9fm49yISdoJt5BL4usLLHzepMTKug0QScGk7fkU5matWfUKpWIoddzYZgg7ZHV9+1YJcKD
yUBb1PSxMpV5mhNzYiMcQpT6h/P+uRBWbkO55FFFz/rY8F2qzn0Jk5/lwQyNFgZ3P7R3HQBOEhP+
nQludw7/j/fwcj6j0+5I6iUpV2M+wIOJjd411I3WrF200vEtRZ11CA+E69JdiKXpdVac3wXinPRo
PVJv3acYjCjax/yNzM95n3JowcPf+y0t0pmQL1Ug5BUSiv3tzLcVOA8eQm0fOXOloPwBsI/XyYFd
iGsrGfEuna+qmquws/7wVOlzXbUiZBloz3V/EsXd9bG+aHC6BAapQEzCvoCrYuxfkThP1vVEIge9
AnyhaMXouO/M9bX+pAJj9vpgo2AaaGY02GhlLXCFVE8FndfImhTxj1bFzFcQ7lZnarqUY6ony9Cz
pfCmaQzRMTjoT91w8JGRApy8YNvUG7Sg4DMA9ORogpxSec+vhhDorLREC5mI1kjTPPpHQKXmyBN4
kCyUfYXKOvB8QPFxVGxvS3E+NGsvmAWSGfcr0TXxx/6rkpoedxCS5fUlf1FDvi1Zl5kfCybfWOZD
25Q4KenJobd1ZLTmRoxW5K/iQ6sYpWA5vg3neKOavrfKQ6PIJ27pOSL7iZbYjkMI4wukARTkz3KQ
ayNJDzLsuO7aAXq1o1f0YDIOLCfo5aKSWR9sEtlO4fCwOnnuRUb3Bi9Nq5kVoUm6buEicKzWD6gQ
nFijlIg6yK+J90ljSrhr0WooT1pKpaMwR6WkGM6K9xytveMHPT24nEFSy0PakHY7kBs+Q/c0LTWT
SZDUz36w3+kKGhUsYAHlhedc4wvFqsxKXR1cbHKE7uKDESIn+JkH9zwpiA9mRk3WuWsJ3TJBxHhT
N7RSqIjc3tIKFJMvbfgAr5+6+tlp/HVCI8HrVA2Jy64jB603fEQkhVMgrVpgP2zRaaaJ1nm1bfxt
oyzr4IYoS8Qvao4KR7mgHiq3FBoGVAL/dM3SMZMEpovZ4VAS6m41z/BSo34pT+prZvYHby8/Kw5V
j6AuZ1hYCvKYI5pqtDholvOgCFQ8kZC6CpU+IFo0mbaneAMdQN/quwDVQrHVNobAGSL+SjCzJfd2
fS9GmR6/7wWct7DQVESbvjiteAUhKq4lB+6ob+XX4E0XDfklFm4qacETS+GsGux6VSzl92KgbkDz
LdYeP0MR1x+Q/Z4+c8SMN9VBnGWn+DZfyB/FBiTHxzR5qDWjgtB59Q/JyrmB95fbA6pikU5ZE2OT
7nyNdZ4I0Gs1SeNHHnhBjdKq07EIbG4BbBQUjxU03nDobF/YmUxJOMexqe8VkFsTWBXoUn59G8+V
2uObzIw8CR4M2Nxnkrug8bbUuVjxPOHgvSUoCbjz0OffDmtTR5e5lsIrE7VWpFtgmnJg8A8C1W7K
2+SAA60XcWYmEo0kWDbr6q71qIZCBM6+PsMRMvC3g5aVc6wKBhesqM+8Ro/VIlM07BFgbpGBHNHu
FvJf3s8C3yh3Faqp/80BR8ytiOKaUxhlJQVMCaq8J8D+4mkP0ICeDmsJzeKh1SUTeuXkOke0kISJ
o8WMFpy74bUSaLup37Vbsg+em2f9FE3oz1/MOLDui10dx584Jf59NPfkoNkYcI2fhTfZY1Dg/mSC
49RgozieO1SKV8ow3Xpg6HYLsTbcfpumqC3oUVKRPnhqjETQiEKfSpGlzlsSZ2Sa5UMCO7e1Ok+F
nT7MM2fDyy6Vi5OUrCWQWwPLS946+THtprqW/1CBudwf4TPVeQHH1aIPVpsDssEz+7sknacAjfCp
CM/3K2JTSTBFeExP+XIXv1O6MnIkJm0VKa6HMR2cA6F9P+N0KymP0DE5ZybecaqZHAKXYunyzsmm
LtqPxB38KryA0D4sp3FTB85tE6keYuHgfPDPbr90HnUyS16yGyJRrtr68YRufXbjfVnv9wHHYWjB
bZJST3PhoOgzQTO70JB1K+5vE6xdzmmD6+4DZ0u4UaFnhbxiCenEljPecW0GI8JsCr2URBVLbm4L
4D/XpgeUXJ/24e11nvJF92bqA1gZr2rMoznOcPPcou16x+GPbQebsaBRvexzq4kdmnkC9fXH68N9
9VOMxhuvK6wTtfAxXtjPIm1ex7OqsSOAPyrGAFjA2KxiU8j3kWqGMJ7vmn0J3OuZH06c8NSyR5eo
RXzRaRtMQyNLDRAmQC4ql8R99BMj1n6ey4wWPbo+cpAOmuNhNA4BfDRgRBPC0gJYOi9TF1hd0qxR
tvFaQ4KfNnO7Bf+YRFR014qIaIQZOhT/XMC2+CaXGoVi5AQuTbjxjUywrh/P2Un4iexGM5U+Mxc5
dBotSzHTCPAyleFmKw+wS40dwFO48cqFm94g6aMH9NlAxcJOcCG6RqBy/5pLGymDju34sIBjU8zg
TCjWLbBQ802IWmYg5HCC0QHqMVqhRBwBdLvmPUOG4FKMjosMJQemDXCbuHlKUoOHoZqrx7h5u75C
wvb6ywoVIkoinNUI+4xcDzLnBbUvYIVNsn3KdDStRY82ZVEAeEZ8FMOFDtN+2EWdUSlTcvSLksw2
92Losb6g+Trv8Rjak2aqbgctNsGoUciOUk1cBXQCmaqX/yosRkOONIYESQO/n2e0SvkFb3TNstEt
XnlTkd/Ar0V9ppYT7Fr5wq4xqIBELJaEJfPICvhMRB7H+wof9OQIL1yVLyTezpGzIsI5Y8ke1ZHN
GtH+xIFz6qbgL4PQUj2bwBPXWgIaa1SQmosYkEkAHcrMAA03OcNRZ0JgSi2VD+2jvuYB6yO9ck/9
owtadPHoyvQiCvsY3S6bQ4E4NRAYY0Nfaz6Fm7EkUFiZouqjgae20rOaVtK9ltuVu9QKo41hQExc
pbNMHBOaICqI7wkiUknGKUKRHtSCW3H80R8oxisQtF41H2jzMliqs9XRxyExQQWS0XgvNRI6fRPX
p7jvlsD/1al2yx2Q2RRp2IA1FDzJm/HaXCytWpv7j+5tuI5xL2knz3zNjBrbQ9pTaXUaVTLqAnSq
u9O5WS191NwSGTtiarS1NQTU16hgw1U0YDPvPQXu+HcHLSJho8ErHEyo8F+UqzMdfN+BEZOt9FIv
6wD0Xgr7KoMZYfvcXFk85zFqTbnF9Ys9QmeFCBuNNmKyHqf1XKJgv+FkWRSvKo5aA+ZSDv0xRU1v
ZmjAHXyPIpqjTDCxBSjNS9iYsKtei6cgpBA0zks45QH6AbeBP5p1rED4A7VOn68CEt14PxwCckSq
oFjSxjVgl1xf+FdlhS1c5hUVj8dAY49LkocRiYuOHFUUUACiEBW/Ka3eohdXoIFjVK05oBtQRhN3
7t5fH3uUrfT7pl+MPZIXYifqnhRjbL+k0km959+1jJGgfN/ct0h2CVj7IhXm+CO8PSUx3HsHPpV5
iL12KT+RhPQjoX65ESNvm6vzaet3LTlWsTEACXEfywaPBqUuwIOur/urSTTa85EUSfSh5+JiIMey
T+ZaCGcebqPJA2GVrFRIdQ6Gi8Xx676eYCuTI4+ESBj3Ho8yclBUbsLBlaMeFtDPgIyDhYLMHGAs
alQGtuSkFciO8gs/uzjqkSiJw0ASkdhFjspTfSoeQWPK86DRIKHciXv3eCPPzaij0Ewm9vpHEvvy
WBmbuXAEyGUcaGqIvZbFgwhUw8Z0c5vfQIEUt/2z9F53dibipIcJcholef6TuFm4HalmCOqOdFU9
UiuxaXmCeIgRAN1WNLjeKhxb1iuzf1K0htbebZE+JOpApeDVd4/93ZAtC/ExJ4TGZNeGiMAgFotQ
oIM22oKhCD0V/cIQhRIRltn1jfox+X+f7ojXeE5GmgojHx04ASQjg5wpFw45IfxY51Nu3h/KeObc
QgIc8jTHFZxVxDGYrowck2qWK2g1lnUGQYtqlmqw8jKOOr6VectJ16fI6PsLGV4MPKKGnEu1rJZT
rBJqe0QhAxE2ykMzEmYaml9LtG7MuDGHewRCQsGqOEOpUdRponRTR2cgcVYDZbhG5qrphYu+uxEQ
DK9sKbBEZaWo+0Y6umhW3SyadinX66GznXKCYf9QLH5fwbiuU0t8wpVxDrKSjAqe6QL0AW9oHzxW
HRKuoe+E5nXK+OqSZOxKQc4I6m1VQRonaERkkNK2gkbmqQtxkGkRrEpSw/5ITClaCLVZAgYSKJ+8
UUjzvoytDjYgEQ0FzbkLK0pOcryOojWcbgLa3PvbblhrgtFw/5+9L1lyXDe7fJU/ek8HQXDCojcc
pFQqJeWcWblh1EiCMziTb9CP4ufwi/VhXtslQWoxyt62w743HBVRnwAC+KZzzudRzanKjeh3FrIm
q3ir1C8cs0E7f0rfU31T5RvNvkmh6pFMd2WWOmUq/DxGvVxDTYU8RsEdr58WFnt2D9AAoICimCiP
A0MsAxxHbvDIHBAIsHJXILTTbcyvbFBmttfZa8U2VvMQlwfc1izbhtnGildTirbsg1E7pekEiZuX
bs899rNhkNAiox9lXqJ5LWI1BGEIHvaK4lcotOfI27bNukyhF5KO/lCtamvTv2tQJYHrxYY0UO3L
H64v77OLe3IBpOVJDkAxprHpaixPhzZHiwzRraGA9dV2FYz/7iBSDuUU6J9UD6giWxo23g+trW6g
ILXSMWnZcEqsTXdtDHzWfAizsP5XjLHGmt9im+i6MN2YuLWyLksgjf0sg4K1nj9VqqOnbl/fNJbD
bFeNPGOfWS6JXWxNZXtG6GbTyky+Zq3faDuU2GvutZqHjm2VOS1Iy8LhgwPwaPMxCKf8QPpaaau0
nBwzcHV7VRlvJbu7vlfnodG8V2CS6Kpqo24k8yYqwgmQNiFCI90ftZUaJc7U3Odh6TSABIF+rrt1
ex+K22mOvYdbs1koZp69VtIPkILSqtP6xhSI/+z4xhYvZbO3TNfStn2wcMXP81rJkhyJlQYFJgrB
thr4DVLLcXwn5oNmbUTptMUtC26Samtxryi8ekkOj5w9aZJxKfJSMyqGYD6TAkp1o2umHsNhGG7V
mRFxV3cbI1oZgx8Et7xak3gfVmuzchmmFsAtLpXOzgEY0q+RgrOp0nMSxBF5yvJtY93Y6E60vv5U
/ABuTwA+UC/FZGcRimRQupJA9OjVpGH5ADjm4w/RbTI7dEz6pmaP+eiJ+qHN3rHrCF2Cod5cP+Tn
iQ9wH5oKYBOzTCBmz4BftZYO+aQnT5lRdgi+7dzRm4z7DZu+BFYBiTwQeJBcth+hYNE2mdOv2qC9
V1vIhnLDMNZjFez7KstdfRx/2Rog1IQoP6vG/EDMN65pNn6PwlU39dYOHut5qqtqIdg6iy6xCIp0
GWQvA7wqWRNvbtVblJPkqcpnUIUpBn+A21pf36vzegjScWKicgr8Btpzn39+FEs21kCVOLSiJ2Gb
X4YimzAQuwHAt2jQYkoC4gOqfMfwqgGehs5pi6Y67ZbWev4sff4KwEch0AWCjS0VSIbKLsIwGKMn
c0ArM6lDzxZm7OZtbW70yitswKaYTsGvMd2suFGUuzrWnixBXtqeTwund74NR/7EBuEHqCkNgAig
hsB8keJ6MQyiiYIgfBpgxBM8fYqG2nLUJvzVV9Uiv0W6K7M5Q2eogs2wfoBFJXOJnRvqxAqsvaN3
psbJitAmckWjvQRp6KSlzm8ajVZ+mWdfRYJMiqqFsq3V6b3o4MXLzlIc3SyFH6bZdzRAw7Y1bkRH
kW0OOnU5HhZigKIWmUa6EPXKGKD5x89dCFDkAFyiqszYHscCfDAgHx61Aa2PSaB8WJFcX7Eg2QRN
ujMUi2zycGgcoWSRZ4eZsgor9JBKkQjHMovXsRCJw1Vto5V2uKb21oxGxYstjGgxWozvMOjS95WE
XhAIqZ8wKw24FhWlfkOKmPsRDBXNCtWnwST7KFOdXuix19u83k5x8KzwRHnQsilE132wbtKozP28
1tR1bPd7Iy6b7TCgWAh46d3Is3HTUuKWgbHjwHU7o6pG9wHW6bbthCjANLp9pLY9SG9q7BZZPLnX
b7D82mE1JgBYzASmGBNm8N/TbLAx25hxQ62fuphhOHeE3Q+VmiO4yC3fqDiAWPG7ZZJ2hZE5kRuE
ANJYWQIUXIGYrcrb4VZRelSj0FnOkzrYxxwluHAyV5iI4RZVIx4azSoQBI2Qh+tKDBhTqsAD9Uhb
yAPkXgig0gCLgu2F+8esGc18uhS1H1jHspI9xmVVbBXev2gINTMTXCAcJLcwy9pNeXtjTKiV0sHo
91kEQAsldnKbksRveyW+pWnsIFEtPMCdYk+jcPefO/7/2S3/a353r7Bb/g9I2vX//PrH33/84+/V
P/4O0vLP//mk+eT4PxyB4M+84c24+fG/P/+mf3KXTfo3FYhndNPwsgPgiFDon9xlav1NB0CYoo+K
Lw5y67+5y0T9GxgMlALQb+AlBnzz34QXgj+BY8Q5AaiZALf2R3yX03B0Zrsw09RVhMIg6tkg6p2e
OE7jImNlnuzUmrvEbvwwUdDNzJ0005yQPR/t1/1fPuSYLXHq0/9pDVQzkzBQzUDPOLU28ZEoY9wl
u0LpbqqW+rq6EOCfWQBFk+gz5N6EJ9U/49Ijdz50QpRtnuk7EPE0N8p6lPx5utRFOds1lFfhsUG9
JkD0nalVZbaldIadNrvSSIHEaw2wTKqsXfdtGfliKlBaFkRfCIikUAW7h4wd/8DLMFtGC+F09xqe
87KwWb2rrVa5I0H+q7TG1EsKZiOv7kevIsDwGyAie+MEVggatqiE5J252L48Taj/+Utw/ChosUij
ZDFUoN57hTW02jU5t1fFBIhhQCvyriRWeBP0TeizVNNXOqcYdcQUywkzNHR6uys8oXZkMwxJ4o8p
TbaWEVhOxzWKMFmUN+HQvRe5DuRu0ddeLlp7TTKjw2Nu6t3WJFXwGKBfFzkgZTWuCGzzTg0KcyGj
lrKXf60PYEVUC3AxPqsnR6coteNRCSH5tRMRq1bU6N8KCAyAS65ZXhE24SoeSvrQFqPtZIEV7Q2c
CFBsRHAIYjqn0Xz0LW18Dlq7eK+EPt4HWdJ4CO4Q1yBoWQj4TwO2+eeCNcYQOyLcR1dB9udZPo5t
hhdmB5aque4ttNUGYMLdivYMHpAuIbHOL5lFNEowhAJ+Cign6SAaKcuTKdH5TuXcnXLMlBga7/pL
IbnCeU2nNqSokDZmPyKD5bvaB1ivg2A3XB8GHiguzoUDsrevATBXeKqzdLrPd9MiyD3AXAbZmoEZ
e3rNSlUxwwH89h1vVmDg3fEcsv/2uB1B472+SDr789+R9l+LZChJzWE23isZm6o1UVIlo8Z3DYa1
8cf4mR3yO/MW5528x3cYGbbO74aDtrZW5ap+CX8ClPywL/fFRjugi6K3rvGrhwTmgS/s/mn2fv67
pAAR6hU5F8nEd7Tfjogrytz0laoBzG5axdxyosx20YW8vhtnp8oGxx+BHMD0CKSRCJ3uuz4pQgta
Puwakf/Sk3FtBMUSW+7s237asCgI/eA/IgA6tUHaulRzCnEFlGBQ/sNYM/ADOv1+SODd/x0ZXPB0
54+1ZEkK5eI4igOzgiXqgIZ/a9zE3ncDwzjqQ7kQAJ99LFj65Dua8OToKyNUOO6GhGOmpuYsGBHr
AohxMDdQcyHj125646i7pnNPyFroYp45gE+bSNsQitjAYElhg55ONOjyctixFFNhULIOLNu3op3N
nuoUYBSx4NaX7MmBg9JQ1hHYQ14KXGWx66Z8FZJfZhNsQlR1tWTB4KXDOBcKURpAuIV/nW6qqnXW
IMxi2JE+GjY9dFhcK7WXKCRnnw6SFoj3VQDjIWSDmP/USpgWbdobtdhbHWSuoxrJtu0xIByLKEMa
G7p2EW0GMF6uH86z3fw0i8gPMR8QdHKaMaU51YdYiL3C+IOqJKsmwDtu1b7Qig+WojkLTOd1kxdW
ipIrGt6gIZrI2KTrICyF6MG8UsiH+EUWbAyqr2rDWk1q5QZa9tAa+W3NNtetnl13ZloWnLKNmAkX
Q+bhZRzM2L40xz3XA2/URz+o1haK2XGZf79uSRbzRrQOJR6UABB+ojV45hPtIq30iE50p++Ug37b
75NbEzM1ngM4K0zpWJd+7uuW0wJ6YSx8Tjka/cv0bBQaPQaT9YeGgo4aQ/0OvSmML0UcaMTMGQE8
rsHpqWDx+lIvmoPzB2YdhC28OKeHFro7nA4h+OOhjZGW/T3ouOu0H7ecor0mvl43Jt/Dz7UdGZPC
AJMjS+blp7GtrXyQpfkk53+/jvBu/g8uORQ8pMVoVtlQrprKTvQBhpQXE/TSRoDyrq9ifg6P/byG
nZoDdvwP6jUoZp5umU7Qd9CyItzngnWrXNQfRZqkN/HI6eq6pQvrgRUE4Ege8a7ISKsCYNlsiia+
b+qY7yI9t70uoksdePle4dU3NUbRSoMIFcpf0q6FZJy4oYz5IVKouU4jmz5PXUm+8QgEC6GmH9cX
Jb9XMAeYHIM4CU430eSITK+6OJpSVh3igXnQTDr04NKqI/HGWnvqS4IO78J1vrBApKmfn2vOy2V4
cymiScSiqw+UpoDOkH5jhBOE4tE4E531eH15Z6cDy0OcOctNgKfNZIXNuihQIAyq+tDgOUaRF9Lk
unWbMWOBwnF2NuBsUEkAOX4u78J1n57CICnzlNO6PrRpseXtNlPZ+vpKlixI52JskjhB26c+CMsG
mPBg58nC43NhrxidrxNOHdobMvC7LDpL68KmPlgI3hT1Vqs3Ci+968uQWmf2XGA5tiKjvTNSY7BM
Aiv6S3mwVGd6SwpXgYLXA/8OYFj6E926Il5Y2rw5J4+EZFSKTa0hHYusgFFeOQ0ImMQPqAcAtrHk
Ly5cJ9xdqKigHY5/yF4RNBpR2/N5K4CmNIfiXg+UHhgDCPDmla80ULnul1C2sv+fd9QCYgbPNaIO
7bMBcpRRRyFJg5pN1QF0MA2F7z2Nb2rqlCEQM+i4LryCZwn8bM5WIRiIDi8eDplxZU7BmDDDqPAB
jZvyPpwwXoRupy1GI66ndbKht+x2+lB+9LZT/izerh+fS7fg2Dg9vWd6lfXV1MG4CoAPLe4Tq1o4
oJe+IFoO9vwKz7p8klfMgqLvugwW4E+8CEToJMM87tDAzEd92gdj/lHkfOERvnApjPmJghYcZHhQ
/pLOJwp6ttZRpT8MhEBKq7s3mQbQSO0RNM3R1kbpEAT/5GNQE98smNP34GbnCxHd+f2H7pOKqgyk
tgDnUOe9PzpHSpV3I+gC04GQ3LVQhm+GjcF+XP+Al5YKjwNaiQ1Ujo6y6KkVUdkDx9aPB6KBXu4w
4urU0b7b78O+d8S37rV6yZf6YOcuBys7simdmpokIg/6ECvLMawxX2VZ5mQ5Ch/G/cLq5l9/+tAY
YImivDKLljGQPKTVTRwVzZJMhwwPDfrDwslsT/thfXRo/mZefUdfJsu/bnT+O6/ZnL/r0XcLoOAU
Juo4HSIA9tThrQRN8LqFzzz3mgnJvVHCuyjV1elAUSqiW7EbHDDtMeJO3SobxeMYFMLXUMjjhcM3
1Tr7Fa3Zs51713/G0kIlF1jXZYgkYZgOLOK32nBjmeVCavoZYJ8tdC6RYBYsIlYZRz5pVtLSoZ4O
4y0ohua6eI1+dNUmKhxoSvTr9Ml+2hNfeVC/Q11DeVAe4n31mjwLj/lAM23bhbDirNSB1gUKKpqO
7i3kiKjcQ5hQhbWEkamH5BVVB5TmSp+Ah/5EFcf6spTSXbybx9akz5yUmdZY6mztV/fDoBtDrFnt
1AD6z/IGjgHc3E3BV8FCIiLR2OeY4HSV0oelka23tIfd7Bd/NFbRSveSjXlvbaMnfhdtJ+Gob8PC
VT1/52ebDNI1CH1nAv3prVFRNR9DBTbVX7p1l3Q32SalT3DWiyII58EHsgY87fiIs0qRPPmvFUYB
r2WOh+G9WfGv1vP0nW2LxwTiTVv1BXQDkPQrHDbgmd/bmz+/MugHEbRsUAahsvaHoQSM8TEYD5Nm
OoPiatNS1HghHpiX99uE9PEsPS0tgAzGg3prQBh7WI2/yrv8TlvXt/km3ujr5EboPt3n8YYDHbUQ
2V16E46tS+567KNMy6poOqRTqjjloKxEmy6RiS4agVLpHByj6iFzj+0Uklt51U4HRcd1ANC4Fm/X
v9Ml3wsto39bkJahZJ1QyhTvTl29TjzZpqN1IzJ14TRc8IOoFEG6CdENqoy6FGZw3k7NOD/jLduz
cdX2b1Xuk3/2sKGtGP4s7v96LY87kRfOu4nDDjeIdAhKcZK3nWwRF/EYTPsw1PdjuGrjlzxqHsbp
jin6gu87j33naAnSgugVziqy0otlT2A+xSw39lrMXNJFLwPbqHzLggANSiCzm9ybuqWSw4V3cpZG
ReyCL0bRypK+lhiTpopFC1mcltyU07QZIaMS2AoIQJvRavysMf00z1dd9a0Do1W3NWQ63er6kTn/
mGihWQZ+wwwngujX6QNmRrS0q0Qd9jxAB0UbrRVq/5hbIurn2laW2hYSFQJvNEg16KZjihCFhCPq
YafmyiiplX7QwkOAVNQZGt0vlHDTpCA0pcE6Qr1qDGJoqkYbO3zsqtYvWbgQhpxdEjSPMMRoVgRH
h9uSx3wHHaidRaizPRc27qBeonNiQHtDT0K+0BC+aIpBemh2TkiHpS9MczH0HMH6PjAmw09TYDzV
OgABo6iTPz3CyLRRUbIA0UJ9As2/041Nh0blbaiOh34CZB6doCH6yYeXyYjv1KwD5AlKcgsthrNb
M5uc83x8zrlDJj3ZuqBaBSDBeKhF46A6fDMw4nGd3qOC4o5asxnraT317UL8Nm/aSXA1V/2hJUzm
yhYoZFLoX/DSSiFzUR06TWjuqHTdlqUBxh5CeMKJY3XPAZradOZYLFyVC4d3BiajgIwrqxuf+qfH
ITI6XiK0U1HDcrIuuHVj5FA7IEjLQyP6hsaOH8bqqgs9HLx1F9jEMTtz4fReWD32FO4DIn3ILGXm
WFpXwxhZojokk6J2AIHoiQ/dxtJFP7n+ARwWAFNNSe47SKsvOEkJSjdfXojxowQGOCZEYJFlnp4x
owNMLEnb6lAZCgcr1FRSiBEmUEyxinwHOetxa7Fo2o7VmLllW8VOD4k9D+tA0cJig9uP0duoxNSb
qhHMnKDTgYwypxUvYvAbq3bYJJU5OFaZifX1Z+7M984/fX7iIDWHhoqcUQVTPkVVGlQH3rPW77OY
e4NisoUbIcGY/9ohFO6Q9qLJACvSDuminIacoUIUxwxhUkNK3zTa9ySJybazwVDQp+khzFPwV2Nq
+7FdiT/s0c7faGbwAv6CLs6ZK5t4HkQQ1KsPZle2m6lK89XQ2+nCdp5ffRRE50sACPNcqJTXyQBZ
sANaH+ra1MFynbKvfZAz1xzH/ilJk9a1opbfQNK83xdCTx+vf81LlwD3EFr6eHbmpsDpQaz0XjRt
ZtaHPtZnApOgXlx0UOBHM46UfbwyO8DvFF0ZF67A/BdLbw+ec8yxgHYMWFRyndtWgiEKkt7cJw06
OC1GBay1um/BdQYhHBPC6Q1kur9fX+yZTbBQoZgKHjocpon7d7rYDF0tElkhxa37pig73gcuUVWP
pK992C+8LmcOS7I1X6OjIsCAWQhKWwbagQGUmdj6FhMRtpA6XjBzeUlzpxEDiSk1pXirmELApRNd
O+gGFHFCVBuBXt+1b9c37vJifluZf8XRYkzWNY0aI2rqxHBTFJbLu9sonBaS67OzOJOE8SICHwIw
PEqop1aQGyVQUU+0Q1+tzOlmpLcDxh03Pinum2Hh+J0FayhaqugPoMSHMBXe79SW0oypmloDVvSe
ma6R+sNrSDfXd+3sas82oJOMhiwQjIBEntogSc/qBht3iHSMrQjq5CUBhNsGpmTSazcgherUo7bJ
q3DBr5+711PLMrwExaGWTEyoyI8gqdcW/AZxkqtM36uMPxaqBdm02tNMxW+mD9aq3hjTBbD4vH8n
13v+BVAyAuKHADsnRzTw7nYSDiU5MCtdWUroR+xt7GO/zR6akC5cgvP4f7Y2v9KACiL+l/PBCsEp
tGgEOaQD8XrLXGOWi19Hmtc38as+vAep9h4VT0Zfer0CFlRbbUYoGl3/3JeO1MzUxXIxpQZo1tPP
nWekSOJIIwcglr26/qAZxEDqH2qtLJzdS+cKOA1EUPNAHCQrp4amhNlxVVXkQJ/ibtVWH4Jvix9p
8Cj0AyA+f74qQGUJ8hl4YbQmT41xlYx1khB6yDv70ZrUbT8ku6bK3qvEWrgvF14ZYDR+m5Lu5BDz
gbNBo+jVaI+hCRWpZgD8vl+4HZeO5py0AKQ8T0SSS3giq1o9JhhgwWIdCq8xew+6ljuN3r7SpL8R
JiQrru/heUkGuSmiPOggmDidZ4rdZZa3PCGQAVR5Zr+nI8HUiCqbbqkWjW6YZdUGz+HPVE0gjJno
hd+DstVF3Z1RGtD5U+GqAp55Eyac7MZ0inZlUn8vSMrX3Ki7t4Ufe/4Z5iQL4jDgdc3QR+mLGwmE
lEHnaOAlwQnQ7fyLYE3pYySR4YYVnmQdoei205jiRGqj+qlVdv4ooGoD4SiI0EY9aG1tpjhFypYk
es6/HSTxkJ1hTg1B1CDLo1VwDz2YtIiWOhviVE18F1eR7nXGAC6TqWztIF4ilkv0YWwFuoaz3DrQ
pgCSIk06vQEs0pqez3jXPhitj9Buox990qRPY98qmMbOu/5jyCjDOJMpy74ULacmCJZKgrIw+jdP
g7D53oYqaO0UQJNWzohhRy9JGisfpVBJhrTHAi5YGRn/AAdsKp0eh4SBNK9pD3HUQPhQjbTpto8b
40EvNaV2qzDFMCSmpZjzobIkeLZ1jONyxkGbchcslHqfKyXKmYTw5Auq52MMVW7F+tAxAvghgQpu
4jRl238baxOd3S6Ls2cIbAjgdVOzewV4JPvW9y2ED3ORhYehRztj4UbMe3bsHtCSBaACDhh8oVnM
XoqO1DKsgRwxxQFPtxcOoKeGDo0al/Tr66dZPsyyofnPjyKXXlH7mgoYam3Va5TOtdMDg0TAdSvz
z722HOmI5KjzFF0OK4YKDC20ajHXbuHVkncMBQLU7uDjMH5HQ7gslXt0WyFNTuLukGZgkEbZpuMs
dlgVgySXoLr2ZwtCqxVIx3kaFBhTgCdL2xbngLCVadcdeITKzqiCi1PbwPtft3LmyFBeRYEF+RUY
ieADStvWmebQEYUDpBF1flXP0oGN9diIfgVhfmfsJrQjbcz05ckfngrkWTAMeV4NKHKgHqVEwO7N
oSlEhuQS6rcFJOYswZ3OXljevEnHp+LTCrrzKG9gO+E+T88e8jmA2GiOIofSeVp7sAmHEg35w7Mn
W5E/FQ8gbWAWSFPjNPczFryh99Cvrn8pibSJR3DesTlFxHqQQsk15NaYejWyY+SJTeClsXUQxeQ0
zU/0cd1kKv3Y1G+gJ4a3C1M/oELvUDoM+JP+plSWrsL5sUHsg+4x2m/4XWgXne7rmKVtMehBdD8L
p+XMvE2K0psSQKS0xg0MfSWah1pjC1fizPWA/AJRW8y3ABsAOujaqVV9ZPqI1hG/N9F4Yys+3BqT
G0Il/u36VstvCdhOgKqgkIwm2Fzglb6nnlU10XKF36ekUVbqZKI1bkCk4rqVs/oKMiykP9onP+kT
c3i6nNBMLZ6GGjwpZYOjJxoByqcfIXyhO2pvQStN2DrKO/XXekTGwotyCVgnLxS/4LPxgYhPnUcv
SgvNey5aSOhBGxnQa7cYsx7yBFmxEFQuWZHeGAysBL65UJvDwMKDkQHgb4GRs3A2LhnBmI/PPUXN
+FMo6sjLDH2WpgNquAcamnCbiZqXL8pE1IVbOP/W4wdl3jE4S0wag6ID5i5KR9BC0GMX/PMSWvlK
9LzyskipQM+0+UrUQvjXD8nZshBiaUBqAEKNhwpdndMzglFysZFTIg6hCRHk5pcwXq4bmD/xyYI+
DQCtjIOA91i+yYjNzULtDHFIrdBhHHEMWkTR639nRPKcQ5XjBBAY4dDjicVbPz0Jq/rTEyCtRPo0
eWJUIYT/xIEUHz1glHwaF955+dVDJDPP1/n3Xkk+KxORWQ4RFYdCuFAIhOIYLmqMLrUTNH6/1Mxa
+jLz0Tg60UUw2ClAVuKQ0WeSlE7Rb1HAWNg0+UmVlzT/iCMjpKRjHs+fv/yO9UwboTuDhQx9wczl
Y/x756QnwM4wfwaUJHEYu2/Qn3L4UoqwtFnzOo/WQTn4q8qgi4ONWr6S3VvGM7F//XenWLqLaapk
PE5hIxyBB7a/0uwVCk3/nY35CB6tgxcmxrB1OGIxePItATQrfUsX29ELn0MGnPZTHdclw0o6qMHq
kO0WECG9vpCzh/L0rsjwvbTGIkqhiYNF4hth9aAlHHqt9Gn57bqhiycY9ABID4LwgUri6Y6pTRAB
/Ihrj9TCt9GrMfoPa6QQOH0MjIWWyMVTdmRLui02B/0yL+ZUpmJQE70j3YsJmYXrC1oyIt2VCuql
aa/N71hXOikG5tiY6vCfpH/gBvzeNunCNH3CqvrTiha5pQFBXQXSjSp32/zPjzQAlGhvoBCJZvnn
MPejI20qGrSkFRWPv1m6OpRIkS9DJ37ByoW3GcUkoImQ0H5O5Ds9BqKt46CsanGgDB1jJNeYuelo
0IWj6Kq69lK6eeEjwRwicmDiUJQ4a8EJGqAf3+N4iy8TSlcJxYwla3X9JJwVVT9T5yMr8nkbDIwe
TmBFZP6cuezL++QhhtR/6dSdI75Pu+hhUbP34tIMQCgQnaKjIbORk4Zriha1+F4s9YKg/2lC0U5P
lwa1XDRzVH+Q3LVlo0KOTgQCj/jrAKxXquyT9sf1DbzwCJ3UOCSHrekkaQxo+RxiTG1S9YeKvNQN
X08Qgrtu6PKXOlqNdJ1oHfddU+O56yFsoKGd50z2sKt67b1IQ49C3dfs2jUa0o+GVbrQ5r3tLLru
tPDPn92TFUs+yioSlFX7+YWKGyhxah60bRygHtZ2+YeCnOgUSRUkyVdBBaQgoKiIQw0Z7crLA6d5
rh+tmwRCOi7NPPTBCqigroJsYbcvuK/jRcpqgglR0qSfDZMYAs8YRNGNDwvfc05gpbD4xIQcsbYY
7Ii6hThA7IC9txDv+wYBnaQB58xj4SozFpa0cFJl+amQYGwwAxTiAJkVLxl3Gk8AL80hH/kfvVy/
T6oMveRGgmIThyWuCV/ntyLpViR5vb5/C5ebSU45y9qwqj+/UD7cGO2WQrpdjReexwue/+QbSa9j
oNSaXlB8IzXr16SrIOQe+lrbO0qyr0i4vr6kiw7maN/mL3jkxkhZccWY960jiP6hiF8X63KC7I3+
YjW482AKtxh1eN3o0rGQnpVu+pdR4NjxrByi/sUe3qZ6gWwht33/usnomYHYPTOspbVBQjnP2wbh
eZMXq8RQHZSiHRMgZ4uVK9Tp9u30dn1hly1aiNjmqA34y9PdxEjnWGTpBP9ZMky2j+/KfHRzjGVS
DfsxYQx6XEtgozPg+F+r/G1T8gZNyFlvRsilcwxR6en7AM19m3bu1PNVUUB4QdsQ5tP6li6SWM++
I9ieQCZCNAqdJ5SWpOVipLOZ1ppi7JvyC8W0iQas3MIoPGDr/T/cWMmStEjGYlvvs9DcV+p9INQN
rbHAGKlqw1+aEkPpzaU8VdLghh+QTEqXnY5mb5IAJvW1p93Wr9rkomc2QEWldgAkwVTC0M9cdGRe
jdvRfIQifrzl3lI/46zD9/kzAOABhYYQcIakmqRQ8intJvwM/lp/7X9BXn1TP1ZP4YP1WPrp13bT
PhX3MI4WmrfY/r74gY+MS/5iHPopMDUYN3cYisegH0IcGru0drstpJbvh3X6UkBu8ueSfMj5qZ53
f8beAliDkFOGZSY0o3bNInM/VF7XOQwTeRqvUnze+AFmvnrazlw4YmfvrmRR8vtqOo40KWBRjOxB
y5/JxDHssfOq4HWCwOn183zmSU6Nye1GleWRiOr5PIMFZle+bQlvYOrC475kRfp8qTLlQZVgSZiL
EsYVPEjoFOT79aWcvXnSUqRHoAcymWbmfECjbK01GCqXsxtaDX6VQaxHVBgSVi0krBePJRDnOBgQ
fUHv9PSZxYjqCn2xwNinNoahY6iIkXhKehstkbwu799vO9ITwNNU66bJNvY8BO2J7kt1jSme17dv
aS3zbzhywH2RTqQuGN7Q4hmDyDwKHUYbBKvcWF03dNZp+XxJjnZt/iVHlqZApUWNfhnmxjjqA/ve
POWqw++0Tfqt/d6/QzzDhqTwUlS7tIeSr++NYVAr9MH3eQ315B7CyfOYwJfra1syIuUHVJAwLg04
Il1hvs2hNJ79hOymf93K/+NR+n0epCdCUQHDYRrOXQ2Nav2AOZbsq/0DmY/5pqhei/mwSzO6rp8O
TZVe/6IGghupgLEXxZqybWo91yAcJEs4kiUz0kMxjaUepSE+khGWLkQtgQJ+zzH9klULW3gWbn4+
Fv/awbNelwoaVkxHfCioZWOyL96jmRi+hmaJqswDKa9/sKVlSe9EoypqkdjYvUb/Hpj6bSm+Ift3
e0wNuW7oPFEGignTHFF6MsEbOmNmZ3pu5XU9GPsB/L24c7NHqOejWP+DdZ7pPGHqztfrFuen5yST
mw3O/H3wQdDolule+ggYeYXe8J5Rf8RcABV397qFC3cKFuY+ITwwJBelw86AFaeKAgtqJAJU7NJ6
NRYQ5bMSY8n1LpiSYxwMpOz0CCSjfTbL9Qo/1jDLgf/6r9Yj4xxsO1W5AIZlr2oY1V1XnlmXLmZN
LpzwpbVI7lCLgWuiHdZiWRiChcaDyr8W3RJB5vKBA9AFLd2ZaCiXs0w2ZXkjVGMPOe598CoGKEUg
m9c9TP4C+a4SjtY4kMr5T/bwt1XpnS2mUS3oAKvFDE16box3c0mG71LcjXP324Z07mYC1GQVk7EH
Uu3OwOwVjCu39ph2/5SubK/2ul/xV2NN3WylfVMbh30pvi0Jr1/+hv/+CTLKVQ8AryBiNPYjaZGf
Mg+paVq8XN/Lyzf4txHpzS2ICDABFOvsldcx+jo1X/7s74feN5CIAK8CWwEcjDkv8sjdJ0INGh6K
9r6Op9QDWfCnMqhLPMMzvsn8OMy4Q2jBzcrTMhTFBmCQpDXp7hMlV+dZ84HyYdtV956MU/tF13KB
kVhmW73FaYZyaBvpHIlDgFEiSRsOr7wngJaPqdZ/ELM0BhcQDMzuK8FmfaMlF7E7oFg9OhkEtnIn
U+pGAdteNAsxrBz7z6sA0lfDrCcElNCROd0r1tKyCfW0uY+0dHructE5cSUyVDIh0ZyTbDPLeC7c
JTlu/rQJ4RD4CwbNPtm107TNCsFoc4+3vPtJ+rh3gYDlTt7Pg41LOn1J1O7/cnZmO3IjW5b9lUa9
84LzAHT1A50+xODh7qEhJb0QSilE0jjPww/Vh/SP9WLc21VyelSw1UACmYIywoxmx8zOsM/enwbN
uHvfLt74VliRZ6ZL8BHgTRZOrXCUhmq/3J8hBLr0YZTtwlQAbm6pKUBhFu7V1Hr58yFZWawQdkYi
uoWpjwmYyn4yeiitYR0N/e5F4lDpmvyx0aaj3ybdHz78rO28lf854OISFgZEvKVm9WfqJ+G2T6SP
Tmr2rjrSjlXX/h+GI4w2pwvgBgUljqbRws1Q7MIUgTz0Z8cPVYQaKvFs+v3nPLH8n3XVrfGWLL2a
eTg4jkBoMx4oioWx8sCoZhJk/dmwYAbSRkT6AojgoLSPfaQsS3slirxxe2mjA0oHUhVUG+Wh5RkP
DKMu0IHTzon1K9KCZwMOz7jQD7GM7+bPYiT2g9qnR1EWj7pYS8jfnBNQdPAzwCICRgXu58U95lS2
IQk67c7aKL4Neh3cjXLQbPqs+ewUWunCFmy5olhjYbppdeCrr8adt+G3+7P3zT4ZB42vFspfw6jv
QkN76CWVntTCnfLGrYHjVrV/J3oFGOyg0YyTrdwRyzfCmHlT6EIHkTZzqC5xMlViy1I0WebZiGXb
yzUjc/t6/FNM5usoGA0pS4TVaau4/lKF3a3mNrVzIvnlPku1BCePHo73L4Ebcr+ZWJeqH92gINEM
edmFY9m51uatFF2GwWw/qamNPqLf+/LJmfwsR0E+M79noqa5IYnyECHypLHhxLey4mMAS+ZFrqJh
L8bmLqjzeDcFMvoyQhL/fAr+iJf9VLxkH5rq5aU5fi/+5/yjP3KonqMgbP7X9R/rf/6Zdnnve/P9
6g/bVxrzS/tSjc8vdZvwo/9srJ//z//Xv/wXGfrHsXj593/7kbdZM/+2IMqzK550duw/eVXnX/+v
H3v6nvJjZ+KGf3Kr/49f1ffsf//H96jmAv+NZp0f/yfNuqRo+j8Qpp/ZnsDNWa9X9T951vH09X/M
hQKiHBk1hldQbQZxf/jv/yZZ/wDKDo8hHUloB5Cn5Aqs8/b171TrH5BzgvEC9Kvxb1J5/3cl5pkF
ecYi/reUA6/9Pf8V+Mxg3lnoYu4sxlxBYyzcw0YMShOBJzz2UevvSvyPh6YXYGA7Tl9c9d2xHZp+
qyiN7cKlNd23WZ5tVTlOvL5CMUsYxeARzMBoo4fyTjL1yG2nJL0vTRlt8jBqP0apiXZENn2uhvZT
OUbfezG0H/241feyQVQnSXQj/LYj//rM35kUFqhJPotjznNMn6TJ6vF8XZ/BvgycHFMfjkg32XcQ
HMrfCjIycGBJ+9eJyoQTQR2FZ92MRiLZfK1xbcGjzBSYgW5BSsXbSc1k2RhrRqYjtEKRj1PY7b7Y
5ZidaY4X+aGLpW1mV8NOGXwUqgJdDb7MSkDFprP95i95UvKL6DO0MHNzREy2yRFvT2NQ0i6MotmX
NjfEDzh40pPQ4va+12pLcTPZEHeD1gPPCCdxR2+B/lhVZY44a+7U6Fm1YqjdskaHQVETx3ABrQqL
O3Yt97HIi71+N5csXXSQGc/sagvvpCrDdlTKajimhqM9J0FTTi78BFLr5npd/lKiEEaVLkn6HTcb
qKKh9/X7waBbXy0dVwF2BMRsTMVXi9xGt/ICLAK9eXacJ44jxI0oGUBdf20YIo6Ek/SKehSQs3zP
khBxIQtNnb1RjjrKyr0xbuNKC04iKIb7pIOXbqOr1FcJbwf49oh7uVv72F9Bplw/TfO8LGQKsRIa
EfFhlzFSHdWOGVd1f6wi8a2Za1udvQ5/vS5Yv45CYwJpldkFoWl68TR1vhHQyF5OR5noYlNVPb6O
LnF2jfBDXJbNPV7D9KKEqrQNJxkwaZpI1S4tmvRjmuRBhDxJk5isRSfcCYHPzoPmDqLlVJP2WjN1
OKBZSYeIY4knE7JPT1PGBg7mzL6kCjxpaN4430cjh+FiCEdQkbUS6R/0wU6/WWn1LTIozWzDCF56
2jBDT2+yyusTqtEu6Hl0f2oLudYpNsufGF7s8coma/7RG/bLtcHVS4fbjPBeVqWrqVdzEQ6oTrd5
80WNRx2p0jEzKiarSRspj+qdT31Mr0WBStrUWh/MsEzh1bDSyPH6j9lGq0Tyc+VGmw3z6qLmFrGw
Dlr6iT5p+7o23Lqum7gvnPGYFXAvS/6kHuPRTD1f1dq7tJenDYIx/d2Ud/3nacrL3SgM6zAmcfpl
ZSaz/72YydwDAvcUgGNQVAsPEpXGQGSFJB+lIadI6SdGQJO/xiaJWm89B0duJ4JcoN2Ry+M3grVK
dfOaBYwHIy+2sclZcttxML33Z3btyVNXw7Tx7iCMAscJHHqe+G8uZqMlTZA0fnex4ux7obJMthHG
Gxky1U08qCuB34J863U4GDlngmOIlnGlFx6t1NpVgHJUd0nV8guvgLyvqmMoKojOsy72ROlEqHe2
P+VWLw6a/KV0/iaXRbVNm+CBqWqHANxeg/Ys75GZ0oaEKTks1KtgK1lsjjQYA1wBpnypB638qg9J
uEtFlR3eX+mb95UsAY4LrBJEMbieS2SbJKlG3JaBchllGDO7OpG2dZnCOObjWI8dpWTU9r4Vlo9i
NURa30TaZ2tx1Pwpv9shc5hdJPBZiLHhYC0Ct8nBG6qzdry0gzPsrTordr0u11tL5WyElv3UOdbR
rk1xsGjRoxek8xEAjZ9Sfq+b+w7oBVnrpo2v+2tMTosYb7YN4guSIJbNdsBPtZybqI1WTfzk4mRK
v4kbZGAje6DjQEcEiizBnBugql+EjfEcK5CqwxlqPNb4Uds/3ilmgi2gQ8W7x2+5PhR6kA1DKmvJ
RUmVZG8EsPPRaah4tvfUGRQxkeMTD0aqU/VDnmZtj5a31us6/Db64oyQsGo1VcjJhdaLytWKWt4O
MiJoRCflJ7+EVjjK6LSCDQVmWQkZ9EjLdrZwgjWDvbkbIAnFUKHXwmeGRmexDEOs6EM2SOHFKioa
n3DWvWLImoPfavklE1nuBSG4+UzyMxTuvuZG87WmZjhUZvOpryfrLOgXPZrTMO36MFnLQdyep5nD
dLZmSg+8y6/29NvV1UpkrnxLRBctaENv8K3q0mvTwRjM4EERPW9PJbdPQjTOAxBBcANBsUZGMJvk
1XFiCvTAkQqxCC4ICK4NxY4yEWpIk19k3adob8jPejDmW6J6/65uFMXNWz98skurOL9vom9tDbAX
cj4zKRex0PXAcAIYQTr5DFwa9U5rMY8wjaMNGj3hjtRMsmIL6vIBU+cvhbMbNwQiXpA21wOOiUgb
vRLiYjgJ0Atf9HelieRsUKbmXdSUo1vUKM2mLUp/cwfipprsaN/LyPi1UindD3L/rRSi3Y1VmW2N
rkeRkryrJ4tc9/rCH7/VYWp6xtB8NqtC2QWmFqzQbL25ZnixZK5U8tE3jlxEA3IVtdFFbdtoK8Xa
5EWJ+CIUKGCVVNdX4ql5RW5sw4QOnDTZ/MwuVsweZL+VpkRcytD6SH9Jty9SO6TpLfw7F85j7mhr
AMTb1xXuThkNPZX4zaGNdhGYGnE0JaEM+bgwKpIXvvpFnrNDPZ0bwLjhhoisBmbf/Nmxnxwjf4r6
qHnMm3ZfkVjcqm4tsfJ/aqh0iBKqzPqKc6/o4oRkgdWFUs4dotSDvdFz67OqdpepCRVv8vM1IZ5F
goc3hBWwqTXQfUoUhY9xbaaQ18dNOzbRJZMmI9lUMP/AIGUEqowI8FT9RD/2TGp6h+4erlei0h4b
kVesN3IdTvsObcPGVY1DF4zGJ6q2yXeW21ijB3qdxbVpzOz3tFrOnIWwKy+cLuKBtIz6SQAxT7VT
NyjTp6brw7vQSVo0nkm8o22d5Anq4ZQMBeFeFG9zi7PmKabQPvRG1z4pTpL8sKmukJBTUBqKa7PV
PbXOtGMG4vAxMKXxkiWG+uX9HX3l3F7Mnn4DVLgd0i0UdRZbatl+TgiSBZckGyfXL+1ym1CzOGTO
pG6iVtE8Igx1k7aR6gVxvPfHXnsYa2SLTV9xDmOvIuWex4eqRC5abUXoyQo6oQW1GzO0LFe14/5e
nR+2QWo2da1Mm4j71Bl839Mr03HzztA3ROQvZKCle6N6ts0s/gA1ceHpejx4ZSJ9CLKsOY5VTBU3
HopDjzTurszMZDM2DhKdiWj2dktgtLI2N2ee1gVUiSBhoptYNmZP87cnSRpjObCGSTqPRdC6aloX
XmZM0Qpe5/VZWe4AcRa1LtrYcdwXAbkT1EquDGlwqa1y9HSjsO7UDDngmLfIq2hucou4bLa1pEwf
YJvSoBCN2hNdrh9DP5uONCzm94mTgL3Wi++qlX5qY8fyeGc/muPw1e/TcDsF6Vauy35fqo2/91Vy
TnrHliCPV66EIDfuN8BCOMgI4VEIRt998TW23I4VFiWdtRrNwqlSk7Mzhf9Kqv63Wbs33AXuoTmB
D9UAlbbl5ehLBckv2UzPUcTB8jsLrzYYCNq17KTXDZ0MobWDnqzw7FQ+GpWRrrw/yu2LwAz4QOSd
AGjg4l5bh9wAsRxGIz0jPfExKvZU6CV/dK2/BfLzZWNtayt+UKatQ6tyNQ6PWuns+6E9FuGvQI02
g3BWEigLZOd8XTIjqo5Qlc2SM8twbCoTX6JslJ6noNEOGkVnVxkjdTeJWRI+ztIHenLlj11Zplw6
NXLbjTltZB/9P9luxq02xJ3X55P4KVHTuh9TCbmjwICPEzQUDlds/7GtzI8J0Qs9NKCblzcngAa9
VGI9PXcANrdjX/ebyAFM9v4xvomSWBYyzKTjGAYSh9nt++0YJzLcL6OhpWc77Op93PbBJlG02vPH
1l4Z6tYpQXlvdq9petD4z4VNhF1kynnviPMUpYGnjoCzAx/G+MhSxSbW5LUdf+PT/ms8ENuLB1LV
hag6M4rPIrHvIrvjDtCahzp2DqGubAstPGZ2cZ9oxQZIjBtJ6C9n+14bXbsr74NhxTuYv+76IiO/
P78iZPnRjFs2fQdp00BUWSXnIvZDtzBIdukCgcm8Cw+qGeMjRnbj4uYbGyENq3HeW8NTNqeIOScR
CYev99mouiwpjUGcI12f9qZVVR/8sbSOltbfh/D0QQ6oasdel1owIEoLpnREqTeTgsesq0HASVE2
3o9xpRwCmdRE5sMTLxVjcHQaET02iv/xfbu8DTegWYKhAvoSOvIoZVzPNy9MX9PI7Z3riUZZdhDw
dycML4MEbhMk2bSrLemU2/laM/Mblye5CzI3M0cQyQNtvsN/OxFWkvXYB7QU5BXHXQ/TWmfr06eu
U3/KdjD91ShO4WqVrG3QcPbRWjDSFXf61nCZwWwpyuzaUYa9noFaDjRYdFN4dur6OSsq9UyXJXxC
WZatrPJNvhsKGh5Wojq+du7ZWJzJUYi+LNqcoYb8ICzIISQ71o6tlNcPVlo/FfByPIVd6xXQR8KD
6AUVkD7qCE8tMuIr3/3GnivoyKP0w8UHO84i/az2ljm12hidNQRYaYeP6yfbjI2Lak9foqo+VGaW
fpDTRKx0rsw7ujiaCqrEM/wdFw8g/PV6w5pQlpZai7PiG8ZeMumrcNTO8d636Nvrj92c0wukxUAL
vUY0v9kV4FJ/irUsPItq6O4cEfQb0o/FdjL1D7UyriguvGFD3Ow6eUfSsGSY5r//bTS9NOOeRhxx
lkrnY5JV8W6cSKuSSOjv3v+u26eeMNmmcg5uEXacZWmiUst+qOHBOne98jNv6JpWfLX6DC/wj2Rs
5J/gmdaUOd76OAaF1FOB2AjGjuuPy8soVXsBt4oiNOnR1OrPAdS7h8SUX97/tjf2jEQ/dVZILQhg
lj1NYT50U83bfCojtdsVSWMezIj+C7UvHkZAUisH4I1oac6ZYxu4KDMWYXEclSLxyTWpymkKM+to
qEq1s8NoeqLoRcLDiOjGFN0hjK3pkeKdfV9SwvritIVXRaV1V4W+eqgCY6LEUlnBj7Zphn1bDL+0
cIifwYvUm3SKoxU8zhv7z1U1GxkuhMOuXG+GGsJ7a9JDd6oqS/eKrhAXKdcfGwtnM6ukmk4LSCvf
35c3FwqAA7VzcpbkTxdHdvSjImvaUj0ZcbYHoXLf1B/j9pcmqS84VIcmhAh69F09TdE4dhpXBJA4
5ve6v6+z1I2N7pM9SQ53jLnRfeUg+nblTrldFS4TMiIzbsiic32xKqkPCxP0W8FZzeVz2zrPdS9r
T6VqP+pylT73WRmuuFe3t9gcp3Ic5uCCnOrCdoqiRo229IMziTTh5k5mw6+utPv3V/42dQ1Hwm/D
LNMOGR5/n5tWcDbLnVo1Xuwk953hiA3lxS9mMn2Z7GafBtJjpQ9/IxKyVsVZncBiZY0xCrSoc4Iz
1rGTemBBRuTILkHhri3UXefERylxvqT+vU8rZ+pMa9IYt5cCbgnWDlcEdxc5mGuD7/0y1jst5/Yp
NZiyIJ5Mx/aXEiABntZ/vb/cr8nG67dpTvS8agRQtLmp6yWNJqJIlYOzVopnWcEJSwoYzccsVens
0PKdPorqF5FL8DAno78qcmk/NLqZHfSaqzhGetDFzXEe6zGQf4mmMBFMSiRTuIVdvhS1T469ncrP
5Bf6GvbCYC9ZMTyGuj6kD5IThrHnwwzpwW0otlGgQlM3JONR2KGzU40xflLtpNj5XWr+rUllsmmK
0f8Ck5n/aLNJK1fNW3vPiUIggvoitOVLd8XXytaJiyg6t4Ce7s10egGuVt77qrTTOrW9N6yOBPwU
kdmygnxLPVv5VGjF4f1NufVTKLISVhNio3ODiOm1ATSyTsK3UsKzgRnCWx7/cqYy2ndVHz8S5ZSe
0rQ/06SRf/3xuDgQQIKsWceSp+96XBV2zCCru+AcoA/rChz9S96iCuGP6lnGibsbYAA/ZKKxVhid
38i2Uscj3UjchktBafd65Fxq27KkpnCWVWp3YBd/NX4qvFRTk2JTBrQAFUnv3zuF9FkeGucyqqO6
B3INTqIJw61RR8CDCv0kbOvy/pq84cGSV+R+JRUKry0MVNdTiyR4l8kROSfhqN8LciGb4i8VdABY
eTSl4yH+YDbxY2sSbfZqet9a8UsNh+txjIO15uA3buA540KqE5kykOCz3fzmc+V0q1cmQraoIcbD
dyenjitbU7xiBbfOD4VDnhacH3LfyrIWlCcRSV8ErE5p3p66JBwea+FU+76rzGjlSXnjEUOwkmiV
FC4X3RJqq2aTFplq759S0m3b2OnELiiDzC0ts/NKLe82SaGuESG+kTvigLN6s7QcohLLHc1KNTIr
Wr9oyYcR0NUr3djUOXR9uR59Be9ruWlnhvukHbl+Rab6Hn2zF22yw4OjlyWkqJXlbOqmkO4Rkkb9
qbDlX3Wrf16xvPmeX1zNIPfIzXASEVCRFw/u1EtlN8mpfQp6Mz3kammCRp7EpqnU9i8ukO+ZohWP
QzPK98zKvrNLdKNFG/5Ymcc8zvU8ZtkLnWIIviOlgPm9+s3snJi+oab0i3M7ZcVfJnQvdwSQAles
6r2RAq9nEqwdVNP/JOljv+3w471uHDaFNGReWoxbdRDGYy/BL9tMSbQbCnTZsnGQHpIkXGPxmmdz
NVuyD3iLoFIhbrZhJb2erWKQNc+5TM5yObQbeajI/DfikzNNzmaYnD82YYaDT597GmcMx3qxODGh
AqhXLSCEbgUoxindDZJdenaVJTszzGqPRzdZuS9vLoJ5UMDTXAJ0HFhLD6HChC1IIYNzTyZmQ246
QYIkHVeeodfa/GIp51M5Jwog20cE5nopiVuh3ZML5xTXYk+ahLR25kKK4LbtnRPBSxBoXhrs+/Yl
6R5y6W6I5VPXfVLznDpL8SANsRdAADRE/T4vxc4oPqEg6+pRx7/1lcne4KZwXTjTeL1cXiYQpUVC
p8oQMyvTXDo1FA62VtrBQl6J/RwHfQRGFx+SqJW8sXKerbE27rsU4uUs8aldyYOckeqXrUMEbP1u
5fTc3HGIEbFd7BbxMjTii3kRkcf9MI7BuaWavgsqPzoEBEl3dBJA2GzGB72gGkzIEDzZshB7pFt6
T+/Ddt8AowrcxrZb+HtZtGaMXgKqkRfQYNP+/WnenBqd921mnSBROydsZov77YzrQVE1SqiozyOl
+V2a/R3AjapNGeDtPvXeH+v2SZ1bvRmGzcKbJ0G0GCyeYrxF4rhCss1TlesnKxoQERUdbmNQWPeh
WasPs7+r57Z4gA5DpplZ/ltrI2iwqTfu3p/QbbQHWyYPHXpRigpidgkBsKfWwQVRnXOr185+aOsJ
ggI5IEkJeOi5hXvjWHXOV1Td1X1PP9TWyktV8ui1ZA/LId3D9+pDKVvWH20gQT+KUiIbTMdWVW61
NvDd0bF/AVqGz/39md9sGxMnhUgNBi9euQlT9RgRM0X29fMU9ttpiKyNpOYXCnQ8FxSA/nwwkJsU
5HBC5gGvtw08Fk1VlaGf0zgeH00jyzZ+RrWxQTbjALuDujLezS3Hx5F80REt45RiK9fjNRkGmPYt
H4cMnVuoMH1Znbx2y705ClaIojmWCGzvepQ0NYvSrkz9DIfasOmKEgCOo5UrCYXXLNXVXcoNQAaQ
Z1RGcpHM0vUwwKUF3IyDdU4VtXuUpab9lMdB77V1bzzbWibPbFREGMKa4Msnzb5VRDsZnqXmdojI
emV8132QQJs6VOLnHA8lcKdw9H9ZzWh9scfa/9C3FSRvQSabjTt7rZskJIdDKCf3mdsNlb1VrTx4
suI0/gToG6BPNNR15cJJV+8yP6NRRB7zGPVbx0jvBIK/biDx5w1IzuK7E3aHQiaNu3H8io7eKVDD
wi1NmLk3oktUjwKJzwMIBDNG4M3KFanZFvGg7Hw9AfteBNEQuJ2V0NXEsxWsnOGbk8BLRa8fiEDC
chRXF74xUcsUtoUjn/Uoi7Y1OGDo9WqdWSWxp1FoWDHO14bpqw0FV48u2Qy/xFmGlvZ6Q5vUiLsm
QdRW6eR72/qqdNq3prUfozABply5gbgv7W95OD73Sewq4LxLkRw0GGd8Z0PCdKtqzUFFyUiy6Df5
legvFIWpFavUhSO3KJNdQ1U58iUvUS8aNQrYCh4KCkkZSbtU+mR3YwOJv3KB5nGXK9lWTiSv6Vfq
4zfBwPyVM2ELUHUSh8v+jBbnvZf7AuXJsSPSV6v6cQjK5Gc0dR/fv13eHIlWiX8WRijtXq9nH2hh
Z4f6dOqENf5FkfsBo87upqZJtu+PdBtt8lEklGcpK1okbjqkQAQqvumU0yk3hueo1n/USXKxTYCA
eVcfoi7XXH1sfkUV+ohG7SYiOfc8ynHYe4VNAl8uV4zpFmszz4hHET8S9iVCouuPj1U1kkcZNdSw
tppN3Kr6Xa52oWs1uh+4wOWKbaUO5j5NFPtRdCm1GvO+Tula0AYp8yyFbElnFvaTpRWql/dJtVJw
v7kl6YlU6IXEtWaO3MvXE8xlgj8rt5STNDnizrBLPMC4Pq9szPyZ12cKFB4HmZ2hTkLn4/UoXe80
NGGo6BgT9+0Ute9jns7EuOvxRd0m9O2vbe6ctdxRD2YSDRt/ksHI0aCyN6OQZtSmaK1jF/o/+3BG
REVRyFbGSux2kp6umNErAmUxWyqHdEDxJIJHthduTCz0QtFDqT1ZJq9g54hob+mRsUthNyyJPOrk
3jGk8Rghw+EWei3vieBho8+grvYDrTon8EPtU60yuaXA0ilDBoNGVaH9oVTtuAkLiDQmpU03HQV2
F/nDYN+1lmS5WpDxSblO2kxOoODV83TvaNPOydL6R6zWyD4DBfHvSsMPvKwZm33mJBl11552oNGK
dqQR1DvsvN+Gjai8YVSje4qPL+kYtfuu0JoP0djbOzQHL/aoOBhioUTf+kF2Tk2R5zsK+sPW74wn
Xu3HWhPOvpXgZX/fHF57lxcLTFMKJA6vwSce2rU5FHEVybHWDCczV3nZHKMJLgEipn3gTwD/S9lD
s+RzrQj/ieq7dYp0HUFV2YzO1VTaJ60g6mxTK9qX4VDvJ7RXHpo2pKWjDoanAnzJw+jH1gs6JppH
wl920fKtDw7Z1xXDvomgUaOZnX/+AflDuuP6QzpziI0xDHukcnplGyII42G+3b7KFPkF6/pRNhEE
lM3YNbt4qJQ1pMJ8bpYLCSofBlgE7WZK2Ovx05IaR40o6UkVwvqsSDW4Z2uw74cejxQHZNwrIio/
tUZQf6slopQWnq5a8Xs3aO01RdrX0vpiNjRmAbmCansG3i4uuzHQ1K4tGutEF5+4k80SnKs9Gdaj
OYzPk93KHbNrIF8TnUaqXdTfUzpNfyhtMj5TcKg/ap1vuinO4VFUsnMp4zJ/GLXMepLqNJ1V1OId
HWKpaxdySl+6KXbNJLqtOQSENs5IS2pRh1TVU70y7tSoMb+NqNp8yIqicFZs+MYtmdGaoNDxzsml
3ZR+cy0g5VnZ7UmDmxEeo1qcwNyIPQhgZVOVfbWSGbgNg525xkwaEowxuJulAEcPwL5AF8I+KVBP
7qwim74RQATHyCnQT4kr2ROV0u6w/m6vD1MJd7fe/WxDK/8OCq/acqOqGxWZppWFuHlASCBQAKcu
DQ7oNlIZO03oGSJapwLSRHoQc/OuUPs1IpX5GboyLaomc7BNrZgwRV9imjQlE7IaTc7JUZtjl6vS
50bt7+llVP5+/256eyAiRRKIICmWhVSRhkbShciZQhqfHWGizDeWH9b7olbFSmh+G53Okj5kX6i2
vybJ56X9LTZHNEYbbTWxT1I3pj+zTGgXYlD5q1mhTOOIKXxMxuiLJkHZOJT57CCmzodAHg0XWpn6
myRJAmRuYR7GdEx5WiTxxcyl7kDvedC5GilFOoEM5+X9Fbp5y18bhCltqw6GzwV4PeuxTWwUQhv7
hMgFnIKyUrtmhJAZCNyuf4zt0TlKRjZ+msp4TS/oJuXC0DNkG0Mgn8FRuB66y42QQA+VXLudxFbu
n63Bkr0edrmqMUM3Hv217NNbH2tx1OckD9j+5ZVWGUGkxbFknzidsTd1kul1RRY8sa0IK9KdFz7a
1JYa1wyHtQzTbWjJ55JDp4MalI3MLK4/d6iEE8Z5bZ+aaFQ+yBm0bFoIjcRU2fkx7lplF9W+sxvt
CsLxwLYnz0iUfJNpdYA8TYnbEJTdY29UlOrKUf4GEydtMpE5QeUytSkRZBmydBMdkW3cyI+TgYiY
IcIORVRerdAf0RYxiFm3E42ch6YJrdeOhGCLETS0G43Jrqur8SQhzxmQzEEkSkhNh8gRMvZdKulu
gTTC5IKSjA6VHEX34TQVG2Oie1i3/Ts/K4s7EXTNUaBitsnLXtdcEhzRJrWHcWO2svbxfeNVbjeU
nvgZKUTUTz/KUikStTglStoYjUFJM1Ar6uhlRAjqGKUTklNGo8abhqV9wKf/VDaJshGNGXlQ3nR3
+IofokYV25A+PPpYW3ACftrXR8vXo62sqGtghdu7iLmCUQD7SGJNWZJHKZ3ZSnWUUP2Cuue7b2db
baKnO5ii5/dX5fYxowgBL9AsKoPLu+TVGaaoAPfTaCdlOuOsAlLtLevQqMXH0VRWXKbb94IBZuAo
byZgteUFa+VDHmqJgZ5kH3ZPSt0Ym7QbJO+Pv4jHmU0ilQ4EZwn0MQdVp4ogaadyVPG/uhaZwjT8
O9RRNbB8kAfvD/fGR4Flp7TPVQ4CZ0koXCppi1oSdcpJ6qlzWq1PSc3v25V9uoUYkqTluyASQwUR
dMjC3xzzqm9N4oOTHATfjDYEQD/6cPPXciNc2SweonEQu2lIqi0MHfpFDeMP73/pq59x/RJT05th
Injw4JqWwrnJ0Ey9Uk7aqZnieKulSX+Yssg+N4Z/AU4xfqUjjyfBqPLks1KY5cYkaz84dH63YtSO
lRr+FRljf6SDoX0ox37YSY1s7zX43HdO4dfnQMkDN5z07s5PehJ3Xf0wJrrbBBV92rVabOwufRAx
rTkJgO18a4GjcSs6mL0qiMJ7kSn5mu81X7SLb4ZyhToE7zTR8jJIrsKxrByn1U9R2sKtb1nDY5Lj
Ymlxop4Cyy7/qiTnTEaKG49KAbAGxeq+vr/wN6EG3gD9e7haBNF0py7SmUYIeVCVatrJpjnprjUM
pLJpr3zIU7v1IJn73hhNtgOtfDLLUVtxVd64idAKm+tuxPEAVxaefa6oIuqtQjslofGodo2auHmG
zLReAUl+/zvfOEpE3o4JRov6F2DO60dPsaIRXfvcPuX9GP0dONm3sgvlFSt+6yCxjfiRM18RRjzf
iL+5XpJZyJKEMMIJ/mgabJJeAuHI6zczKVJCqsWjJXU5LFSZtTdS/6WM6dt5/0PfeIlICtFPASUV
rqaxiN1iIWl2q6XOCTGBR1Ufn9QxTS8mWevNWObpoyN4ElOkVd8f9o31pYlhzvfgT88EMddfPjV1
pJNtdE55Giu7wgmUbVCgY/r/MQoCGtz1GCsY4etRUiXtwqr1nZNE4+k5ieRHTRmSy/uDvBET0R7G
+Z7b8+d6yWIJjTZw6nYw7VORaGeqhCie0sBzr4VF8ViYevms5fp41K3uswgG+WKEqbHza6veJXrW
38VW0Ny3RrPywN0eVJWU6iw2g1YbijDzWfrNtEplpGYELgtZu/Gb1NXNgyhpH/SdvBMbITdwgZk9
7eGCK+he8nV75S26tSteV4fhNdrnWf+FaVe2HCixQlShIwx532d97tX/h7Pz2I0badfwFRFgDttm
J7UCJUu2ZW8I22OTxZzT1f8PdTZuUhDhA8xgFp6Zalb8whsa7C21+Kms0ebOsj1Fyy1o0zo0hyNA
YDX3WxBJWL5MSShkeywVy7Om/DWJO+Bm6FnkffSJ1u0PTeq6jStpIfwFL4cq/cy3VfnEuS+wWPy4
i5WgrqTJIzZrT2NliFPhTKhSjX51r5jB0bIr5VaPRL6Hq5AebAxf9j04BpfG/ZZz1hp7MgMTiNSh
qMwyrMusSJaKngSV67ktMuMgRzxSOL1H6feYzsptnY2F12S28p/sBPj+Ai4Zp3jvDANQIwjk2hdd
RmJH9af0UOpy+FhoGqUkjXf9nw+mClmd30egwsW3JPhGIq3kUiWmVHRhPppOdp+0bbhxBN4KeNcP
pkogyQU+P1rgnxdrA+i4jRS6ZV6Qp5i4hiEmLZFohmM6NrdhnGZ7o5nGQ9bK6tHR2ud6wpmp0H3n
z8YN8c625LnEL5qNOYeDi4zRl5DdUwtJ8fpRiW+CaMpvCt0gAaKEFKFXLxX6dz8cUf/N2viU1Nb4
KLTypoU++K0OCvveKRCyIeerSGtG7JBvAjVNL067lVWvbw1CC0T0KewAhV8LxdLwraVIMb1Jlabf
QY1+Ut4p2Nrou1GzzuEQfU6UevqeI321sSXeiifXq8XYs34wsh40nJfIGqmdtKh3BtPDv2FHTeSu
KbViFzsoakmXafpVpf+V3fArj+wdALWbzGwvNgWJXTYR50FnwaVmiO6tpt519m1kIiqA7U9tIB/p
bKlirgMR9i5iC0Bo0eCibnJ9uYZhDjYwCPWH0Nb/ZJ0oHtIkKPaO3oU3H2+ddU40Zw8w4OdwB97l
Ig6Rg6iW0qJHTV5BVLDE6ODYJ1Z+qAFcHObEfSMcWDevGAtlK7A3RJkOzIHrTzPkhoZIk2gPVe/b
lPlT/SQlAk6vSMxfauYYF7PMwl0/x/tGPFtJ+OGBkoj+kpihhC95ZB2rrhRuHplbQcNKdIxaD0Rx
ahFskBkytHjUJG73fNQa0wv8B0ABRYUf/Bj+CvVXKVX2At2lLjZvuyy7w+N8cNHj2cXqz8aYnsyg
vq2ls2kjefQiQTqWimHnyA+Vei/sJ7MDcRsmJOLavnJ6d1aBGkDhDvW5yU+dZG1t9nciP76EKBqH
XZWQYamrSnI/ZSZ/UWALv4TVbEkwVVi2RW3xFPh2vK/R6nhtTaV2EaYqTnUhbTBs1ncSmQQyWTQM
3nLFxc5CBEx1gshUPbMXyl2RSE+4xx/aXr9XuhK0n+g/f7yV33KD5QFnVwF8BuyHvsAiJAiUxqzC
ISAbNtKLblSHjkZFiANMXNeHuP1kg/bXJSDpsjhOY+a2IdBIM79Jy/xLIJtuOX0a7MKVjUvo3+W6
v4ukwhuHQxOHrt2o50TDkwjz9qz59PEvf+chYa7gTXGNqGAll2ZbpZxbWRhrqkdaPTyEaKd+Croh
wrinVlzeMh54qwsOhi7Jp7rWjYMvVLGvJ4DoH/8S/Z0LmgIPx4ADSu67fNIGVWSYxqU6cnITuAP9
NsIZsUjVx1j0Byf+pERPaRvtbSk8l4hfcohACowHySgP1IwenfCohtJjV3wZpAvISaP6EkmnykCy
zv4l5AcDWb3iEWeTFzMoz6WTnXtL/SKyG1OW+FcCz4rqQ+8/+B3SaghG74IQIEQT//JV41Sq0xOc
+uckw8fDaOiDTJL1JWud+1k5gNRli8P/JgW82FHkwW+aLlRYIBtfX1ZmPierRSd7FeJMusS1P/k7
M/4qDb3bEvoI63GMXij41TQb8a/QBM5Vd+HwZ9K+DrhJBZ1HNW3ow2MRwJqHSZ1n8k1ra9+R6DN3
VpY8oefgTXiQNZ9ztIVk4/zxgr6TPCAuATOCFJOrTbPmpP+vOB3dGETlqnby9NCY7kJJRfKAbPEx
Lfz0KCY1OUV13t+3uR+dZKnyAaPH6biDT93uJUNObq0uaW/CoLO3yArrFA0AA5EkNy0SYOZSZ7/v
Ym0sQAR7QyMuEZ6BO2H2xlmxE3s3YTxCcTdtvhOIjkeCuO5Xk03iaEyRvHOc/CX30+G1q+qNS+S9
i5OmL9xaUAw0Lt4OyF/z1Q+qr0cJlDZiIeVS6+o3wtsQWd3ceerSUJxME+MfrVLBqFFpvlihtqWy
uH79KX2gaDgzkZkac/H6d5ITGbkGviPQ4rOCTAAYARhbt1MYbgUaa9r/XGahqEdOg6DyijFi+Ebu
dI0/erU9dhfktu4mvUwuBrS1+yBGIK/socngLR1+CwDTNqCAUjZsF063vMLpPosSXsVCE+2906nK
D0cKrLNaBeaTPE7WvSZ8eeNdWbfVKSWwpcEucc2raPld7+hWiYVdls7gtXJ6gVYxeKKh8b0LZZV6
oDB2CTf0zhws/amWx/BWFjTOfQcn+6aLgwv6iGKn2uH4UFfp4ClpZD/0hnVoC6u5w5+oPJBBnYKg
Rr8gK+PHtpF+BibCLBtX7XuRF2oXiDaBD7ABjFx/RtpOOvi1VnuIqnSPSIK/B8bjdZPWuk6hbwy2
PmtEXeTJ9LGAPFnLwAbonh0aZak9DFKruKWkWfuyrn5/fNes9y2sH9rF3ClkPTxo118UR2NUAEVN
PF8PM6+060+jcIz7KS7+OfefB6JFSl0LvX95UaeD+e53ulonnhVI2dkpu/+qxLlEvYjcXonvMmL/
XRWn/yzjBFzdoBkIeQWoLLvv+vu63I+dSE5zT1hO8EWbjG/qGL7oRQyYxbHbcxzm/vHjKV2v2zwk
PABt9nJZcel8WNlWOjW5JwW2eYfsj3rXGFvgqHWkNiMAyV/JNuCLWur1d8m91qWofBDrAP04RM1o
U3PNo4NlpupuUNVhJyVdvHGM14HGLL6PQg50NZLBJeDRsrPAR0y88LLR6E88wdKnutDbhyqyfziV
fkd7XKEGrY13uU+JY+M8rLkBrOXfw88/769rXliRNEVxXXiTXO269MlP7iVQWX2HOWGP75VsvGAL
cdaBu+ftz9zuKKahHVRlzyWmr4XxuSR2j5vTVN51eGRRVv9uF9Wjg1i22yqfQmdLr/G9nUC+hZob
TXsIVPOf//WDHTnLCnsUJQVjFKQb31EPtpNvOcG9txXouJD/8ARyuS5OlixDkTZCuUAGJw5uEhEy
OXH2ZbTTbDdGbfVoTfpWHPDOmEgXwR7nOrf5uMVSqOVo1pNppN7c3jdBv+pG/cmQ0r3QxkNU+m6F
tnPb/URc4iEqnlPH/pR3ksvjfUHn/1HXwlPWb52J9e0MLmFGG7E1AfItK7vDlI9tESuZF+X918a0
cioisnkz6SmqGmWxmRavJwEEHrcz4RA9GC626+Ut1KoUfHPrJZ2efY2TJDhWpT19EaMK5EoVcNMT
Peof4lr1bxrd+ZRxoD9noiQastAZrHwwZjvHDLRPaZOJm6iwph+pY4QvH19I76QqM4Cei5f4CPEk
c3FZ5MIACFYVSJwTvJxrS/Xvml4za1c349fBaR79rD5WOSW+nSKZ2edywvc8J9/YeAPWC0Riy8tJ
RAsmjVrk9YRFthL0SQ16Ua5QJ9WkXjq2tVOe8sKgW6jkW0pt63oz4xF0zFclPeplYwrEYRnlULI8
0eETr6ZlcTAaO7pPK/3Y2INyl/foCrRiiPYbMz7HM9dJCBgUGqJg8OYOir44k6o1aZLdWa0XC9k4
iKxWT91oSBe/huGRNr30FAYDlKGiQSINSu83wZ+CkRCGNwGN3/epsyWX885uJT8ECAUoik2wtFCJ
MVSUU5o2Xtqo5plI1r8YRpnt6dLl3wDbOocuGb59PA/rC5C3AkzMXHg2kMxavL7NGPRlLoaOQjgp
qa3EljspaJ59PMo6hgGp9EYSQe6U/uP8539ds1GJvUeVVKWHWEYNfjCtT7ZSyE9T6IiNfut7HzTz
h2DnAhBgja+HKpqkHG3bL7xBEDf4YFqoCVXTxjv71pK43j4z9Rd4BZcr87ZUsIIPSjqTyf5DVNOF
NsckuyGAustSw3RVjGkORW78LEZ9uO3QkfvtNFDaNYsMO6ni7NDSRThISVq7pjH9GIiMjr3qix0U
eg0tgQSV6sJMD6PU6b/+dSXYV6QlEIbBflIzvJ6eymysEQCF/4CHPXWaGN5ebmb1qa8o33481DtJ
H0HIHFDKrD1X/mIp6hRJX+AwpQfV40dDlvdJVJ1/6OMAG3JhO7uEm/usyRLNe3uatRibemPjzUP8
vUwavnmEXiZVO1SxleXnNkNrVZnRNA/UO6Vjb4vgIJzR/tLZiTj3cS7OnVHXXhdqd3mHO+LWFCyP
tIaS03zDIHLM2dKXKCwxCksUdm89tGg+3/a2Wt6IMjgO/iz1JkeHLOJUh5o+kZvH30Rr+jdSB/2v
Id/4VEgdVkNJGR7HUH0d/Kw/50JpDx8v0+onMjUkfpTD2cY8yvOB+utsOkEAZ2TUxWPnlP+FfW9Q
c7GrG9mIc0+rAMxqImtfPx5z1X+b/coopBKjEnDyj8WgQYYWO5zy6DHV9OC5Dxz4RUaEgkxCy9Me
4F4jpxqeJU1t3KGWsjsk1FM3NqfCgAdVbCUEy2fv7efgvPl/0QnZ1vUctEAJgOTZ4rGXnJ+R2rym
mnHCeBanrjLvNvbk/G1Xe3L+9r8GWxxBcmZBud4Sj3or7FsfHW6QAmjlfjzF60+CuDi3cgluCcpX
L6vSBeo4dOJRbZz0xU58chBW2a1w5jkrZJQbW315xVPmUAAuEsZw0lDmWVzxKvUc4Wd8VR8YPydD
j2+MuCnccJS2nsl3R5r7N6SovFzLGz7XJfK3dhCPmIfYxi5Du2uXDJ027UgeI/fjaVxd9G/fRdQL
qnd+UuTFd/UxTE6ueNgDSuMWWnTU7Ll7JZAQ7Idhcie//VTEoI4oh8PEsQ5GMJ7ldDoWaXw/TiP8
CoriuB25BDY7ZFWOgRbcoSZzEUG8EfQvo6n5t86Ec30G5PGeL34rMnqWH5mOeAyLUYUAktmfpkbN
DkWHDkUui36fj4Z/0IthK+98b01odBlIOZLN0ge8PkBZbFcVpnbiUaSGvlPaSLsVie/vAlnP/pF0
NH8kneH5O0Gi8MRfDyVN5mhUAhmuUFgpJraD6UpO32+s+/qQzqcUSB7bjChx2db0w1hqoi6IHgt4
jTQLYsIwmITHj3fXe4eUp4H0jK2FgMn853/dvSYih1AUe/HoO/5DEvidV1GTvZRSPzwIdNRu/j/D
zTxdlC4wdlk8yAB3MD0pOKPQPBAiNf8QYpYHR7J/qok6HD4ebP2uMIPUx+mTYTlAJHb9bcitqkU0
yFxzQ2fshij8XcolUl1t1J+S1H6M1PrXxyOuN6GG1AIT+VZhBvV6PWI3qUXY6j1tcN0EV5wM1RHp
z3bXaWW/cbuuKh0EaLj26BQ7uGBnmPX1WHFnQKjKVAPIhnZUa/84UAXdD3YNHblvLlLfSHs7tH8a
+bMaqOdB3Cf6Yz58DtPHugJyqF8UMMxqSDk0mY5CGlS3srLPuC742A01RzvRUJLKN372Ks/kZ1Pf
o1Y5y/QB8Jm3/V8bri+EOTikl16MUc4uSrV+j045sWsY2fu4NIqvEYqBO7NpzAdF7rpLp6DyEllO
s7Hz31krkhxouaQeBqHAYq2MqqnMKEacuxGNcju35s+DJOC0At7e+Oj5m67fW2t2EACmwOVEGrJo
NyHjb5ROKg1eFgYoNqEaeBzkKvv68eZbH+XrURYflAdFYVZ+MFLGtMGmayoGDrZyijWaWn6w5Rn+
1jFcftRswwY1Hc9AUOnXC6lICO/YVT16QaYcpdp/KWzVd+MaUmGIJ8Cl7L9JUXDXKndZ9Gj2l6j8
JKIvY+QZ/p06/Apsz4ge1dlvdXTbsnML8xGYnJcUP+r4Z11d0v6/oAkwHEaA56iq/9nTz6lFyh6P
AdzXbXvX+t965MVH5+LY6Lk0iH+/NsVjMNwJ52fvaJgUVDCuz7j3uY7yrBlP0vQiywcyW6l/ahz0
wqKTUf5xupte+YJsfkc5EvONnRX+kRw3N9JdF53NWWfoZxZ87aV4l0W/6KfHIRSW+oclfmfZnxSG
vO3rhBmXsb4o6tfCebBbEFDqPkNKWAK/bSU3+J7sPl7tVW4z22QCNEXFmLo85YPl/NuGGEJyKdCD
LS3K1lG+IMNv/GqcIbgt1TBAHj5VbqBL6Hc5sL4durvWlqPLW5i82AWkFTNakMgdhe/5lP11nNN4
sCFz+b3XVPhVCvkSFefRaH5gIUGhKEx+0wRM9lNi/FIwYpSVH9FIpS/btQBxSqz0tEsnprukfrWH
/yblt6OcExs+h/TQ6j8kkBX5VNzH+e3QHKPc+qrn6pOR/rAGuscoY7iU7TZuhXUAA0SY3JRmB0/u
iupryGFo9WaieaqAf62FLxKVU1dA0jnqmZHdotm/05zS2Bh21c7V3tp04EFnczhADouQXCkzJM6M
YfRanUWKrLo8DRPil4nhNyc9ApGH9nCnvArNPzVpljzHrWbcizwpHuO80++btvVdE2jsPz/YlGWw
C0RvFEzzChiZx7ERJvjOejWCtDni1Ue9y2yXmtmunIFoH2/q9UWJyQt3CWU/zZkRoNe7CXv5QB5F
zmhI3h7Hos0gwA5bYIhVc5TJ5pXm6p8lNBE8XhwdC3quqhQqtPZUuvG5kZsboMxYgT53acoe7EJa
aYYbKFLgRgHozEn5GfnZLzMvtF1W1c9ojZ6qOHG7Ac69Nm3au68jl5lZx6tO3YLEaZkNiog/bkbk
DWqj6Z9gwopHYl/T7Wzrk4+p0TNtFu3Px3O/fg/5nzL9yJmCRgbafT336G6UJuVx2VMl2NmNE9bH
LsiHg2Zuxc/vnDGY+jxWBs3EmeJyPdKU6lMoBUAXLCTP9oEA2gj1t9354XQXhCcKa/6v3mg/f/x9
K4zrvOrEHSCJAFwDApvfz7+uKi3NwReFyeT1MMS/pAAVb2l/5YjuK6OXUdT2wqzsMb4hz9cl6Vfe
SOhXibFwGy0ATkGud+pgpd6YsOB3clJ1+Eb18fePf+Y7S8+bym1APWTG9i9iBYHDRzTWJvodmp9D
7qqVp6yszYdCn4TbCyM6aF271QF9Z+0phIBCBntNRrPUl8yQc6v8XmFFyJqnQbGpeOMJARyg29hl
K5wgqwDbHBQk9BtSqKWY4yiNQLVsB9yKGpl7pZMxBK6mz0kRT6AunUb/PdbodDlF8kQXYGdimfmt
cIzhpKOt+K0a4hct6Kpj12jaP0dpcFNM8jl+HhWLJY1MxTo+rIei8mhvBOgjGdKuGIp044p7bxvO
3b6392Ve58U2TMoC8IxRVp6oJ5BFSTje2oj47ZQSCF2jSfoxGsqDrDbiSDBi7oXVIweeVR56EdoB
YFZ2zFv5G9SzyU1mF5YxHoatHzk/N9fPOipY5O90DJkJanPXZ8VuWnDYZpt7TfsqEP26qH5VXfTE
6F+zDNhMFjgQIf3RuJsw5HlscGA5yGkRvrZyf+nTf3af1GbZPPANVBboopHhX/8eq1GRCzeqwguh
pn3Wjb54mOzoNR2E8yrVkfXcjWD3JWHfSVWYeLYZmj9UNEMxIey/RqKib1LKyb8/V7OoD7BEeibk
6Mvnqm0wwGlruqpJEBYvos7DY5fF0+HjG2H9KNIa4QkGk472A5jP629vwXE3JVB7z7LT8K6dBMq/
5mhv7P552y1XHA9YwAJUAZAPWdw7SQLSQS7zEjI+ORGEyvJQ2sa0N6UQoP0Q/WOTZF5QxqIeTfCo
AWa9/qjesItpKNTcw2GsuZVbmSCwtzZ6ietrjXuGRi+xy2zHsjxqaiMHZN9mgVBHEEAur5/yQUl+
OagwfrxEK+k4PofS09zG4tmepc+uP0dVptBKJKf2eMgQ8mgV/6xa0cmM6vGUowvxX1GpZ9E04/du
GIUL1LV1W1WLUYvWXiIr29IoW2Fm5x80F6jmEAcxKHsR4hQNOIwIb1mvDvtzqxs7OyoUB8ZA60No
TmPZzdNeew45yPvckQ9y0zv7SW7br5gvzuxP3clp2Of9zgnRrnFQ4L3jv7V3cdp0h6hHFJe30ei+
22nU7pCXHF+6xpFv6lxUrpw01bQLNQGELkm1nx9P9hweXO1UOjqEJzOkm74pi3s910U7TCh+jrIn
10BY9HASyAHmzqVV0ApJU1vcdCAyX3KlEDdClib34+HXa02LFMk0muX6TH5bFubsJKycKUoULxnS
+MW3nXMRTcPZT7QjaEsQ713tn5D8+p4VUewaeWfuLSwd1AnLvHHqs41G4GqT83Nm1hKtduwIVk42
gWI2NJhSxaOBn1wSNQjvRiiAP8rU38o5VzfRPBQ9R4h37C8kcK5n3m/DZjScXKHCkE+PkmHV7qDS
J/94glfhIaPYWLVSl4EtAZvkehToBUmIxL3szQRhN1Gb9KzlSo/m2Dh4HK3quTSM7lAiur7x7K14
AjSDKOySxVJbgyqwLF8DGC8722lqD1dnrOXSuH6VcArZD2mv3paNMp6t0PiayYARozwAP4ndnze2
of08WvjK0lDusA8J/OcEwfFz0WH5m1fld3Drj2Tq8k6JneYyOkPqSWHNO05p5o+ezJwTRBLVc4F0
1lEbsGbtC+lYgJLYJ5khfaN1oh7HztkyHlnFmnwulVgIq/xNw2QRiCe5cDqMr+k+lhXSqNSw9taE
52c0KpgFaE6LtpUVnzaWd77ar88vo85tGuCEOAOtHDWtyY7TTq89RP5OIDus+otBFVAqOmDSh5bY
utRjV81PafWCNs6u7y8NhAwpew0i8OHpU1DX+/maLXSdeueT3yMaoRazBtpZivCzcn4UvXqMm2if
5A9NKOGCcETCOWzpgCjpufA17CwR2xGNa+vxIVCZ/hDtw3t450FsuFKT78OuP0ZWdISNd7aS/gAX
d48iXgpEIayQ/czC86BnhzpK9nOgmMS9m/Cf+cYhHs6NHgD6BLICxtg+aEZ1zGw8sfln0Ms4QdtH
PRF7X7oBwX1KLMWNg58yv2bQT62qnmp/PKXUSRCRqrow4mGEHv/xIqxTYIoc9Mgscsu5drxsS2dm
LdOvqmTPb6ddIU148GI0iH6bcydpY+CNzNZpIBbbq2ZSwX9B4hHnxfIymtYfSSvzm8TIrL1Pm8LF
szo4SLAO9nVla/ekb1vCwivdCxDlSH9R7mLPcPUvzTac2PYVKVEpMxlNfs4KUd6h1KpQOOylW30K
lIdQTsQuBNat9LZ+kKvGP9SJptxif/0NmIOXWbTJZ0GZ0p3iqD/6mpM9aum09fKu70hwBrT5KfXS
eaAXeX17mZPeaPUIXqqgYrAf0yE4jqpVPn28fu+NMhMXaNgQeNK+vh7FKWSjgxzYQvezsRPLEcM1
ZVTaPh7lnaeOaAbUGvJIc1lsGRRWbRb6sla3j1ghWRe6Yd9U/BB2Var+HmQ4fZqe4v3YnajNuXFV
I2JjRRMG3kEsbplfZSNGXTcPSE5BCdBWJn2Cn72IavK0MqpAiovHysk0V8vj3rMzlLszERhHUYY/
8CnuDj0gPzfLCb0k5JddETfPH8/LevZnKAfzQc0FCvpyWgwRDBHeL9nj5Fg/HB2T5iKQ841ncDWI
DhweBwyknOgzrxolmVMHGH5EkjchvHkHJ5EKYD3kG7fxKpiaR0HakM0PSYkE4HojRYJtqimj5El6
Ph2apCsOrZl3Z6cAC2HbYXRsRW/eSKNtncAIShsR+psewtVjgG8Z4NBZopzyDLXP6/E1dcq0yOiN
B6MXCLJj0bpTBhxryjwM9mSeOiwtaoU7R1DFt0cU1ET63+h02k7ECXaSyJXVajy6iOJ8jboOMFEg
dVgsVpb6ODiRdbZpPd/GddfvRlzfDx9vhNUDSvYHrwtxL3xnZi3g61+fD2naNI0Re3FaKnuqTxmc
qoiCUd+cKkXcmKKVt87k6vlEdIa3etaTZclYuesxK32omEbaPClOSm6DpcljHyEfYg25/ssSmrgZ
curTyjQZ93hi4HXpm8VNPQn7NCLx6H48A6vok/okh4AfQ1RID3lRzXDQ2fcLMRXwLdADxqpJ+1oi
KvxHGiV94/SvDwTNM2jzsKF5S1YZajgYuh9LQBZKKYuPVjdDlpBS3BhlFX0yayB1YaLMq0pr5Xp6
WzgOI7WCyPOtNjtGIV6oMRJmR6TOgy9l2ouvce6Hx4rW18bI69sNUTDMQ3Hegus4Z5HXQ8dD7+ut
2RRe2zfGfgjl9h4XhggPwuiY60N8DOB27qokzG8sfA46BBvdKNO7nx8v6fpKmAWOeHAB0VCIXyLG
fKvX6dfUqWcYYEWQFWlOjWG5SjT2T0U0jkih0+TJ9R6ZZb9WN2ZhfaRIqpDJB0D5JvSxiEl7FaeI
Se5TD3pNuMsgTZ301uj2nMBPURfbh0yJtnzV1jU5ABDcP7ZMVkONZVmRRhJ1QujLVh94uPQDAWpx
INIr0n0T68G3QJLTcyhPkPxzZE93lH3CXT60SLIHZnyfFbHq5s1U0IDU5O9G0XLo4yLWbrVEdv71
vM3samQxYFjTdAVafr1Hoinr7GIY5AddUj/TKe+oOOno9/jdxvOzWgcwGiRBQFwo08Lrnk/jX9Vy
KQUzUeQMNEmelabfLKwnsxz5iaqKv/ipv9VPnv9/Vw/BPB6dh7kANSvwLzb/VOlZRbtffoB+2uxC
axCuGSTJxletrqt5FGSjyXUoP1N9vf6qLE58BON6+UGSUrSw8Ye7Ubmxd5TZp40K1zp4YiwdOssb
n42LZHE1FoNQ0nSq5YfQVJ+1GVyLwUvs6qCifuvt0J26Wr73C/VZmPVOBWtf7uIqcE5BSsc0G+z/
Pj7Wb0rVyxnGRWBGw9JcIHS8/nattSsxOKX8YAfFuM/M0D8gBxJdlFxrd4nsO6dIDuPz5MvRn8LE
HXMHLzn87qiThnB7kzoHTLXqUxVYzQ778ezo06o4mXZSnlGb/G8wk/AMhFI6ybHx24/jYl9W6sg1
JWm3Rh+nD2LKwx+l6Y+vFfrt5yRXjdtW6KZXZo3icp9jwap35R0PmfOiZO2mw858d1/PAI1MADrE
G7DY8JC/ngHLyqOoVQsYhkpr7s0e+njfKU9xpLpO3ht7xjT3dV+h3afZgVtWUrkRMKz75ZQV8Gsi
6gIdNJdbr3+Cb1qRGmTwQdRMumiGdNdqQX0oK2u4TdHru9Rh8qOfuug2k9ERxGSygHsQafhtxKm4
SxImVAsm5YQ7bffHbBJ979cVJs0JFPyoCM4VQc4p4sk+lEQ/h14Z5LvaTotLKbTGlSWU991phFU5
jZp5n/lC39l5Kt0pmlLiuZhx11voNons8ePd984VizgIdfJZ0wfh9uV9Ug5SEbVlDMtm1KSjjhq9
b2o1YhtCKbkuRdPepZJT7at4Oif99NyUyT7RsL+Vu9q4SSP6sASBjf9M/9PZU9TwWrvXNm7X9aXH
j4QHQlpFjMFDcL06dgCWqrJrCby4Xl7qMUQ2MYG9FNngVEQVDbu60+SNF29981GppelEycvh4Vuq
70WFNBQzJ8Mrg2B6RjesupfDaKvFN+/tq70/E5A0cJmzJggiaIt3FQ3nko9AREFm/6uj3h/yoY8P
TR+VgEo3fQjWtx9FBUS6CKOo7wNrmL/6r/fDNrlpjWRUvCgu0PguapOaSDvUr3mvS4fSr3An0MTD
WCvqTaSFhhvnaMer0lDv1SgZnoG+bYV2q9WdfxKCXsQWXGw0VK5/UlajA2KNqOkgQffK36mbpEX6
K82BqgS6LD6P/pYY+2pt34YE1Y6AD3nOm4buX7OASfRgjrmveKMwArdB+nQfDXn/ryVglJDoWc5C
rzSJKIpff5gsI10d0xD19EoJjvaU2K8t8u3nVMq154/P8So4JDJjGDpRTCBsscUJiYo+QnoYKT25
itsHEd+2ToUZoONIiYvAkCa7tNgPKorvF4jCG4OvUTIYfb0JSFINot2yxEVMsV3YwmxSr0cC74T8
on+ODauiIKEokDexuJIPfSm/yHZYHLo6UXAqyLtDSlF8V/SG7waBOW5c6euwff5RM/wC6jKxxZK3
bsedxMMepp7Q9PqGora8z/PcOcWYo+ximkY3nax+Co3BjeUI5SYRn3012SqrrvFg/AyqI7PEDWkE
icT1JtCAVWLy0ydeVir3oyyCe/Q2tQNRNmAmpcz3CbyOvdPK8X7IMPhO4mwjuFqfL6IKUgeSB6oJ
K6uMdApinpYOnnirP+u6FNw0EcpZUlg0e/S8DolWbh3pd74arBYgaXg6MkY5+hzw/XXAEiQ7mzrN
E28ssgop1sL5XoUSjnRNTOmyt2XgHVQOIipmbNK6PNSDQ5Hg40OxPuXXP2IRV6TUiOKqahNPioV0
LE0pOiR5FHz+51Eg+NPjoUELEX8JEUsbR5HiNAo9tQ/B2cmKtO8ziEwfj/LGSL1+KCjD0DKEuo0Q
IDXX6xkVo6yXzZiFXuD0ex7zXRp/STSxh690HIxXR32MjEujfdH7zLUifQeQduck7X6UsBtuHyx/
RJNZ4FUo7xrxQ53iBy27GPrvNtAxjX9Ww8/+gLNEDPyy7V27BmpSJmci86Od9Z8hQ93ZQfelqL7n
+KQdquInisf/vl6QAHkDwTbwECyZyRB/2qAVauDhq3Jrp5KKX0S9GfHMGctyIm2AhMgJzkSBZbyN
zuxAhFKGXox4/bkwRsv1YemdRyc/hpIVHLDpqNzejhzXAk93zhJV2YG7qDdW9J3dOTO/wDiDnyWZ
W7wONcIeTovGiNd3kUZzA8NBea6Qfrxv1ocffhn7Zr4BkKxd3oJF63SBsLLAy6bqpZcn57msreZF
4qLCCUVYpDhs4E//PCjhNCgV4nrAW8uAPqwBUYU28kKTXCc3E2YRt4DL8WDxh2MSS92eSHTL7XT9
oaTETCSpKpbaENyvz0etDyFd4SZDWQWMoGFGxhfZnpq9nQ3Knm0U3IoyTU4ff+ibFcf1ZmJUwEkA
TUDMoVRxPaqT0kcrxyrzGsf7H3fnlVy3lqXpqWTcd6jgTUdlPQA4jp48lETqBUFJFLz3GERPo6PH
URPrD7w3K3lANtHKfqtQZEQqeMWN7dde6zdT7jlSgMehlqA6lto5LIOp37bwtLP7ARyu2N8nAq85
deP1h8LbF+Sq9PiqaQ+It9iGeduF39TScvRx3MfjXlJwqIECBj8rzbdKH9iRcpTSSyW4MizSwL5W
3+qTtB1FcOt1gs5jbYdcq1aYbr0m3dXIZXZS4zZIZhp1/JQCft6MCbhZsxJCJ2hwDOqrfv/xkMwv
pdcjQkqCDB2Os8aMvAEkeToixsTeFvuwv8u4HPaliDdaiSHkXshFhdocOgqN0RmbtFXXjsiXqO2k
afRuASMRtM+eDqQSTps2rTSYuJSSO8QyZbtBhPbYJtpNJTf+AQ8XSmg+Y+2ZqbdRIra33vbqPmpA
k6f6iGRWl8o48+rhWQ5owMni1NqWHJkGBq7HKcV6a/C+fDxYb+p9yEvw8jdn6UFW0Ru7x2Hw40Ct
dOGWp/ceIZXiLAcudV0ESb0RCq3aC23tJppYuEJPADMOornxVEG6iczQ2g8NLsctKXV9lLEc7yTl
OJpd5Ta5H9+kciSvLPc3gd6M2IGUj0EJJyjFj8UmywWrbI2uUm49yeehIKv1FjJB/gDK/JvgtSiR
IWTgiLKXX/qTqdmlbrUOCsTetsSqyuG+Ig0xDOpKuWJ5lALbo7I3P2NnFgeZ4tOJj/NJyK18kG+9
3A82kS7UbusH3krm6N1WoMlgcQYPnyrtaStDkQRZP812GmNYbLHgY9uVZXP4eEm8KLG8XsUk2QBe
Ae9WXl4Oy3uhS6VEahJBu40kq9zqlTo6BWqvcKLFJ9QBzvpYiTexmdzrs07HWLebrIuKzTgg/GuZ
TbXJ0yHeW5klnSG48rXCycdug2MQhAFyyebnSBMHt1Oy/Iw8u87pwAsIdZXSkX0p2GSqUV5YXqrt
g6DIHGkS4i3JWc1RxdRAvbNB+Q2vaicrVfXejPXEUWOj3ESimazcXG+2MwPBKFBR4HAlDn1ZjK9i
yLDoJ6vBKvCWWGejbdF8d0anO4Qb0vzng5NfBi40v+viW/McHr2VK2xeMotZmBH2AHfmdCSvxNPJ
Rmy5kYOqkW8BfO5hcqqV4erqTuK58PF8vyGMvXQT1AWiVJDRQXqftoTzopmy++Xb4sLc6bv4atgW
B2kL29r2N5ItblNH2RVfuo1xq+2MM9HNdr4b2ML24+9Y3p/Lz5BPP2PQ2zbsxFK+RSnY1pCDS7Rv
SrGrZB1U6coaX+4kYmVwLXPsRWSCnMiiy6oyZ1MCFNcGKdMuDdP/UmeWtfL6fr8RsNOk9biYlz4X
BFRl5SUp4OkQR8U8jMINKNZwpSvzBX+yTtAmAQJBrX+Wr+P6OR02rQ+Qc52K7FpvfRyc4VsjCZ37
MzvfcxHM+EZpIL0pwcw5QjytLZ63fZyxhH9mc0hrL1l7JIdHuKi0XoqxDoNyzOcX1pp55aIVwF4z
ygAP3rm8TgpPOe1jmpD5SRGfuCaDm7b2BMx3n/Cgvv14Bb5IY7wayz/bIQeODgi5MPb8aTtGhTwG
2L4UgUbwR0ljtrs+L27lTPspTpqEMqUejnYwIhgFn85zx17vLrUiLDYYKul79Aprt5SC3hY7KeSI
bFxkBAF09kqwVcVkx+Nvm0ahK+Kx7Fi+cS8Z8WUkxpZrlc12VEi155agrbxqFgHRn72iNkQdawZn
L2UURtjjXpPRq9Lyb0eVlG/FXGkQQm3UfEJb9dGqLCTR/L0N/dKuSpWIU5yoihLt6WiOgCENtMxJ
ytSS9jlJk/CsaHnWNWrq20lpfK2LNVvodxYKqBRQyiTV6O4StRCrXCZ9GSbXjaEGe2+cTK58KFIv
6+Tffgz/w3/Ob/5cEfV//Dt//5EXIwXcoFn89T+ui+fs2FTPz83lU/Hv8z/9r//0P07/yr/86ze7
T83TyV82GRzS8bZ9rsa75xpzoZc2+Yb5v/x//eHfnl9+y/1YPP/9jx95mzXzb0N3LPvjrx8dfv79
j9nc499e//q/fnb1lPLP7p+r6rn+21NbN9VTwv97bv72hLlG9aMJy5a//6qesv/8X09h/Vwvf+vz
U938/Q/D+EQJibiXYJIpAOH0x9/65/knivVpTgjOR+3M7H6pGGZ51QR//4NH3icSF+xp/h2n8IvD
TJ23Lz9TrU8ACCCXUdanLvfHPz7+ZH7+OV9/y9r0Jg+zpuZjWGn/3Nez0Bg36ExTg9XFYbWEB0XY
xzT55AeOogX1fawYMTYvkv7Uiaq3TZQOnB8u7JtXI/jXR7xu9AUqd9IqVRxyXtzfNM+RsggKyVh7
Ce+NyEni1i3bK0m7SIzvlXUxRXdqlDlddVvLd2UTbdLZf9dKXCm6L7OjGsZu1z+2Wm/nhnhIq++U
e7b4Fttxt0cNLDGGQ0oFQm9vYTJsOw8VRNV3wuhCtu5LiUp4HdtExbYF5UCtB2dss10XSHYhEicV
OxlD34bk6MfdXUDxGORFdxcXkVJxBCKJETnG0bwMr0q7tVN7coVt7lTXxUa5Tb5UiS05sm2tXIGn
B9zblhfPrn6YBNED1EPlqG1tsLPXXvXgS9GmzMJf7aAd1PrXSmfnuftobudb+VVomGs6EB+FJkHQ
bLblZtu4VGntZKvtvH1+wO5xe/y4yTdr+HR4l9zEMc97agq0GBCAJteTo277lffFu00Qwc/kC7IJ
y8eV1HaT1MhkRQfjx2QSrWg3fomYW/4ljR4/7s0C3/XXnL1qa7FaEq0yym7OwPpXGVWgn+au/Fzt
h/N8B5Poyn/2z+RrlbvpPLsNdn5jK/dDZPdfP/6KRYr+5StmFzIoTaRJ5kDtdBrVpG6rKEpip0bi
V3JRXwrQoLS7cVPoduDboWTLa+DJd5bOSZuL1ZpKlS7ix0abPKM6/GuzBsMBf6DslMfTdqWHb1sj
8iQBppGxJUxb2lSTixJSAYFcx8gF1fHlZLj1LUjL8RjobpYryp4XXLPNpiK9VPHcdMFimE8YQ7X7
ulRKHLzr9po3uXwNiSp+HmNd/b1Vx/FITEIdkMMScV8ka0/nQNIEifMvRFNTC+bKtkgxwgq9c0UY
QfZ5AoBoCiYrR8ZpoIC+42x7CGIYghF/wLOcNipKqZVIcqqjCa/Vdmr61ZYAKNx/PPrzKfDqlADE
Tp/Ir5KymG/GZVogGcmshmY9ApPGpwPout6SC9cz7b4SYYcN+WicU6KCABBXuhGSftXXnpGLeiv3
3hwxU7QmCAN+jJPLaU+lAkykHMGfl6mRbTQpscgLEj+raD3ZuprmeLgX3wK9ypywtKrzKCC3EIfS
6FhC4511LQnCj0dlccyQV6ASD1YbMBuQNhKmp1805VaT+biQbBtFnwCxTeV5VJTlQa3MZwVW4x5I
a7RyGS9kveZkBu2J8xsJ/hN/FsOQK3nUCFlAo+OQHou0Fbdha8WfDTmK94GiVCmGDePkqpglEBzj
6TbYITiE0TEhMqo2KtRrdOdFjWr+JsDKrEXeh6DapKXmaCeLQd6XU7kN0ExCyWeMzz2jU0hXVt5W
9MyfcU9GJUegSfLxcmmsUl958bwdFtBtFP1NWK04HJOyPJ0LbfJKyGAlOoEskcChdiOxKpJOzIFa
5cFdpkdyv500GIb7ophAWQRV+WQgiqzj3t1PnJJD6X3/eIEsuMAMzAs1DzYIql38Wb5pVb+vha6U
Owy9FTQMyehOdxF47n0G/PDO0AhabVHtCvLq/jj8wBlAM93EUEYUhKsqujHTNJXsXjYEfPTKafoc
yoofuitfuTha52sSOUdzFrUikYA2wenYIV3XGL2R6XvOAO8Cc8L0Qepjz0ZVEeGnbpS2sYJloGn4
5DPg3B2oS2O0YjaWg8pr66iYZDlToyEXVcRABpt2JSu53PsvX0giDy4HQTQw6sW7OR6V2mgpH+wz
bzQSjAxQR2nCAKv6qpBtrymKjVclBehFT0HAD+I6Rr3pJvJNyQlUSH3AIvqVG2lx8r58EzMM+5Bk
OUJWixVXlErTgIrX9000NQ5yILpTDNIaJng+Q16dvHMrM0iVw523ILnSRYJHbLQ2TBuk6SEoPosV
ZZheqUj6k2lYi3vnQTxtCvItCUgIlSiuvNHblOqyHEot9vZjFf0YrTBCh0MKqDDheR8mmXpPPrd8
apU6t/UmrrAJryoHcVnT6QeMRgxUTld29SJxOatoUf2ABDnDMfDtWbKie4VDDEKat/eaJvo5JIp6
a7XaQfQTwYkw49hxyOfnSdBY20yo5M8SGQ27Zz62Qx8iTu8J7XmtdzNtozObTdU32Vk81emuASh3
V3Idb6Ruqg4fb6i3c8ZXAwnisce7SVxWChOuLxOBUm/fdsZ0EYaowQxtKe4TTxxX9u68yBZzRi4E
mcfZ/hF0wLxIX4XvWuxb+hBq1j4v1PberCI/2pbADh/Gwmsi9K6MdCdHUrzPR1Jr2yqLtDUF6IWt
wcsk8SgmyT7Xm2fJ1tNvGPU2jutc9vZZ3Zdf896Lb9WBiloRDErsJuDN8ZXXMPpyGjg9PzO2Etw0
tVA3kynilY5HfPPZwD3Z36h5lAe2YqAL0/UCEjFRGQwoHCoJ1vJd0ykXbVdFT6kWafneSKnm7HJD
g6krIWa08k55c6ux+LhlZ7AcycaZhHTarwaxDBST6ZcHSXCbtnN5u/eaPSi/dqOlSbZNCyPa1BTq
NtCBE9eXjXb320uJBzeYPVhBABaWG0CH+T+ZNRvAGoxuGxbJtPO6RD9P5XgNGjiHp4ulNOsBkeWa
D1rEaU67G4mdjlC5KOyDxNPcVukCl1RDjaTlYLoDwiLIL2Lo0eRG4XzcyXcW8YwNnBMoIChBFJ+2
nACLGKO4FPa1WFWu3AJLz3HucXASkTZSXGSukGbiJi1hDmBdna8cfO9s1zl8Q7OCZCmuJYv1G1ZF
EptT5B+K3NcuvHYUbzIWny1AClnp6TJiZEmdNDV/yqvtOjRBKppo8x7YtCYlXWxRWlFPtiNhndtp
XuvmUhKvnBHv9g/SxczVe3G1Om00VTrujxZV/MY3u01TC18NjgFswvpipaV3uwfUc9aMsHgHyact
dYEsN2Yu0T2eJS5sFpvbLXw0ps47U1JPPWri9O3jtfM2duHwA36ExREYRGUp7BKro9l7JZ1DWQUq
lyF8MxILOmoU8xAiEl3p4TuHwtweOxGbAajUS4Y4xAk9DqLQP/R9fRbW8pdhitsnMGfyZlA6oki5
Cu9jL8u2o5YX25AbbOUT3g4yoo+zA++MsNb4hNNBHqYksiBj+QclMLODYAIeSuRuuKqMOYwMC88V
hyldi8DmPXh6OrA5kK6aY3w26zLz2A91keiYvRz8Qe+/NZIPMkLvMuQPZBl81FThC2WXU58eJFHQ
ArvMJWE4IJgnnSWjJZQrg7Agss+XDhlYnNII+kHjAfo5HQXO6yGbYsvalyYSjr1aQ2CpiEX1oETR
n+PEqbNKc2XKvwerjsazOOChpvsCTq+GWAJRSLzbNEYmogmkHDp63Z6VUT8+pEaEqF4m1pt0UPTz
0IuKm0Q124ORxfEhycYB0nXUHJB1T2+kwVMum1FJzkQlBF3Sd+XZMFLADc3GWIkq3s47ZyOcoPl9
RWFAU0973KthXgHKAKvQBm4lX00VyAztISuvwm6N4/tOW3PkQnDLo4DC4uIuGKC7VmlFtTIMjeCy
bK0HCiDiOYrpyGUUyX09rTIN39lZILeAUmMgpRM4LdMnIToIkw/UBBdQ1EQkxd/rTTDgK45lNrod
9R7lXfTMLSt2zUYxLrx89FaG+O1hwidwC/BqgxhERHU6xHmIRcokA+uMTbylJd16EtrSd/Vxkjd6
H68JH789mBG1YHCpjgOdBuVz2lyWQQ0tcMs8mNnYnklCWF5Og9xdJOPYrMgWv71i59KBTjGQQNpC
gO60qbEZ27EPsuAwmPqZn3sVCnyp4aoqLP6a0SSY97wjcCPdLdU+WnkqLdOT7NY5R8WxBTSHB5y2
GFgoUYrQTULIFQs9IxtD81D6SrDJLaVyWO/Tvh5T4XvdJdLGxILjOsuFr8j0GtbKXf92YYNq4fzm
3QbNGtG/03Ewk0hLBxwRDhmaCHpSDq6UCtNjm/TKZRUoYudE45or2rwxT4/OuU2UPnQAiuQm5rl5
del7VdRjE2NAllWScONJUXBJ/NqvrN23iwkRYInKMogtaoZLIH6LupGQlWjD9BkiE4lcynulQvEf
rmGzkuh8ZzHNIzhzSDAp54Q47ZBVKb3aG0l0SPIa+VpPu09EPT5HGkbcS7ypHLXLk4uoEFHEzjD4
/t0bn44SKMq8C0l+viTkXw1nIeVt7JlFdIAsnmwGr8y3paeV9pArh6kz6pWd8xLmL6eP0HTmU6m0
uTyX1Kbp0X9AKDoSlcDtdWPYsG4Et8q6zLe9NqzPRL+KttxUsSOZTbAPmqazy7bCHFFskQBuw/C7
2FYjFKfc2I+N5rmEtrg0hFZxyAW8MKegNHeNGPk7+P3DpTcJOFmRiH3SuuZW0evm88dj+M5hO0tG
SxDTORGAoi32gR9LQd1mdXSg/hnhCoEThomfkR14mY8WcXUOykw864emdc2BHw6gpleu8JcEyXJg
cY3gTuP1iArb4kwiZkpH7CLiQ9MiOjKQ5nYLeVBMO6+lL4BTo2uhhKlMYi5X9+BomgvwC+aDJHXj
TuzMYC/n5WPbp9OmDhB0qnW9h1GpaXtTUEAoqvgOG8TZZ5nEA9SowvbW60w02wVBzWy165+j4XGo
w4r3po+wimqtwSjfO2yQlyPo58gh/l6c72VahFGAMzTqu2q0bQop20zlGOBK4isugtZYlRTZ+PTx
1L53DoCe4WiDAgl9fv75q+2hSpHQ4cYRHUq91WwxH3ISv73iWpWWr7xm3l6XKvn4ma9L3tcAzXja
VOjXrRQ1FYtIyCXUi0T/vPWB0MrKMOyQIFnDsb1zkKKMwQ7k5kUlb8lct/JqFtth0Uq1pLuKWqGH
gs7gyrp8+w6mV6iOcGjPgLXl+SJM+BEJ/hQdPEAxe/IlgQPut3fqhBd4I2bWlSD3ucsG8laC7Hf7
N3PkWDI6Vf7FeDZ+1BWRbEaHWjJhxktC/gXzzmqFqPjerFGdepGhnQ+0RWw3ooNKukPgPBssaZP7
onc5jp2wFwwhvtW9ek1B+f32AA7wZJlf+YujBpGTtOpbxrMLow1gnXwrg/ByKJXBzGzWipLvzR6R
BiVQ4qrZo+90TcYgQn3LoDWjltJzBARiFybvtB/iyamk8VIvhwdf8PPNx7vu3U5SF2OXU6l6o1lh
UQGqvEyLDkEhQ0+NjHLrS0lr+94oXBqhqN3+C+1BEZubw8tqWZBryky10i7AAaSQwKtPSXbhRUxd
b5Hc7PJ+jZX/zpUPam0GBc83L0Hy6bAqWZKbYckDiMyn4PS4T+yHmtixgX1yEEQ131hYl5F1tYJ9
LwrBSsTxzqFGUD4T9ecksLQMzBEa0rmD9fhQ0DfuXG24GqLq24CYxP7jgX2/JZbOLEJCZL7YHQG1
bCsug+QgdZG38UOr2lch1XMSqfHKdn/vEn7xCJilPlDtXd4PAA4HqSYTfQjEJvgeK1N5GMfSACof
4WGktwWP7cy87PPJc4iI6getq9cEXt4UzmZgDxEAqnBz+hby8unMFtAxMk8aowPPds8RdUSFCNbB
9afWtA2MDlabkUp71j5S0VmQO76uBCwDr9ij+N/tPh5+pE5o7zQqgIBJpReBBCh2YB9Pv0cVIArL
5STsw6iUJLsxgvxX2qjStZEbwbQD6DSq+6aI1Z9JlXjlTle9/mIoe+2xboqBzLMuHfVsqC6boYIL
IrWD/DUSjO5M6zvlC7TgWLRHLMxuJnPApluMgzGw5c7vDmb82DXZHfmMFsuJqTW3lDzTZy/M+mED
qV57xKK9NjlGIpfXI+LvxXQnt1JylTWQDADtC3epqhY3ghJEkZ31aTPasSaOCXpvRKdu6ZE7skMf
q1c0tbPG7TCNjC7UwMeQoReg1mwrCraJ7eExsGujsiD40WDE2XFUmzSqNcmPHCndL2kacuOmQ9t/
N4sxuTRRFPyq4tsSIM8TUIbWe8Wz29agWI/OWSq7OALrF2IlFZdDKSMcp0RD+iDXnIZVRUpnR/mR
b0PnrI3tUQ3qDd4Z1lM55vWXdEII0ZW0FI+RsG6EY8NnI2Uc+6nkTmEqPaZi5h/bIQ+xA2j02LBL
sQmPAgkwSArGaA721ALNTKRIu+jN4hm/2y++IRjaZkgy6aFswmzYyyNV2CtS7v33Egz8Jhbhz9uk
iyPJ9SND2c/jbVyjiFuPdo9y4rlJcidz0pYYzAkH1ag3CmrWX+Grxt+NQO6ajc5N86jmRu9jn6CP
j5bU6MYZJXAVVbsuNK6KaQyetDj0rEMlGNJBqColw7Sja68wr62RZUr7LLXxuKy8XableMHPpABU
jXMgP4LeepfWoFdHL+4lza4AQkibQfAm0w7bzOCqE5AadIXQmo6pGlJEbb3chHQAcwdx46DLPqdK
geYVUNBmrwZ5fteDaT1MkGldZBPFS2yEiztsZMl6e21JCcLouu62yKaS6k5txY2dTK10L3qcJvsq
aaOLSazEG5SNU9WOvQFavy4I8WCPei8GuyIU/X2rl8roeOnYmq5U65f5qA8/shL9J6dRDa+z/b5s
SjeXxQSVRC0VfwaTF4NhmibRJD/vFw9yX3Tf/TqOLMB4kPvsuhKLR0UL82dLTZqjok3t0ySG0sBi
HhRXReydL/H76Dpq/FFz6lHTvmtNX4mON5RigaOfKfQswwAw4KBVR6QUzNA2PY4vJ2s1/amugzGF
gh3kT3EU99FGAKv+IMeo0IbkHRVbMcMidfxw/j1JlGCeAFxIPYh9Ln3XyJjGO68fzBsqT75sZ3Gu
Rk7M28aFiaF+CRFkO8vKMULmMJSwGhD8rMPYXVazb1ZPghUViRCPiyIc/XCjyHjHBFwfOXiKclRY
ILGibVRu5QdjTIPADqyCnaSGFK2cVgwqf9tm7ThukiBsMe4Yp4SiWKQnuLNl9Q1c2jGzlcHwXY6B
6kdeD+lXQYnUQ5pbcmSLASjP2R+hPlj9oHyZ4qz7iSgW+OMw9DvfkcLYq506lswQuyxBAGIWJO1j
1YtW7CBTW3/zI7QYbbmfzHKLpgEC9FHbfOnHRB8duGelavtKgr8J3x2kbgD8VCWbrI7lwWqjBlpB
kF4lfemltllWAzDPtNHuInFSeHkXsEvsMquGmwDRJHSii54JbVm623aW0guqCeC5x+MHQSt/vKki
KMwgC6ImQ1Gx01jqYRHecID7nTNpCmKN6jT6Tz05t8lh6XUURromvuiiePjeeVnw3RilXgaeDurE
RmrBQj8pnqy7scYXxa1zSkrnsx7cfdIitGOPvU+avNdrUdqw8wboemMbO5FqJLepWDY/tCI6b6bw
K+h4td0W6EjAAPRg9B5ioypEtxAQSU3BofauB+6tt5NuKCqXtZAHN0Wgwi2RSiPb5/LU+We1EBiG
SwlLuG0nRY82YTRVd3XYBneW2eHdwmDe49B5kWrWV56OUeTqLZcNOvycHHGXtRcoXEyYCLOAH4u2
K0KUVVlbYuIj96v7yFs4aZZ608aMWznctHEY3keJ4j/GUhl84ddjgERKinma4tE7m3y0Ve1QYLPY
5HXyX7nqya0tNUL6OQUh+bmtk7KmU8mg29KIlIlrCcKc3siIReyg1kaMAydFuzNHZDMThK0vkjJW
WduDgI1M1jZCtTF7q/JxzfA8FlMQI1eJ7g2el1aOkRvunPEGfmfRwIkhvprSujPsoQyawKHihxhP
bPWoGIjmYB2aOpceu87HNNPvO9PWpSKVnNwX+nMWM2xOQymMDv+ZvihcPW9w0EiUvIEAagEZHjM9
f0zLsr4uCBChzSnWgPlhQNbZkWGYi3Zf4ES4kctOehACzbxEq9v6ywjqvzW4HpGwV/HaDN4/Qdf/
5/+cIfX756fqp/DcCJdPP9w8e0p+vkbSv/yKv6D0yidKNDyHUFIGIYYe1T+g9Ib8CWgENUlS0goM
45k6/g8ovSZ/Ih7mkWEQegKqm6U//wGl15RPVPqgB5GKI1xFIPB30PRv3opzugAjd96klNKA9Z+G
mjrwLA8/FOEgaO1M9C30TWV034Q4qza9l+S7Vhs/w3v5/GrMbv6MZU/w9HNi6yTEnfVdoRDMajXY
Xs6MhtcpGquhiphbXnTWxXV1U4i1hdth7+VfCdPTpyQLhDu0vfNNZwB7wTN7GDuHUhixHL6lmyDL
O5TLC+k8IvLxnVmi6zwMskTaVomYP2Cq5gcu1krFs9K2KszGYoguRzhpvwJigPuRZOMvIWp3ajIN
reNJ7XzOxO3lXN77kVXp50qVitbhXBBMHI9k4WEUsvAmscJdlrVIkesK3KVO7pEx08QSzaBA8MRr
A6/RP0fqv/cWmgmO/3eCylXeds9J8iw4T8l//u+feRY+n+ye+V//uXtYGZ9Y4xQ3gRVD+ZgF4/4k
opC5/USpG7Aem4AK+kxR+cfukcxPVETRP0O2nVIaNZ9/7h5Z/jSLUqNiQNae5DkQ2t/gosyr9NUq
Ro+EOhJkFMTm5s2zZGPlptH45Fi9u7T43nOBiV+DfIV4uEig/tkE/eSLefS/kTMTUBwZA3Xw7pRQ
hPDx0FjhRrWeJP++6dSVytCyRvXSGIm/GWqD4+Wbyr4XWv2MLRXuetLgznhllZuh3Jk8/UMnVffZ
TjZWmnyve3OxcZZrou65rKmLUSMVKl6rd+2v/Fv+WT0C1F9tZJGZeunWjMXgTY2mCsDp08OGwKY3
lUzz7orItDvDR7u4clQt2k5++Pv9IUgBQ0Oqm1Lf0ujcAzbhA1/27siSOoL6uUge9KKwZau2dVIo
r7bNe6fo2+UHsQO4L8kogBhLO1SDt1aR83I8BoBa9Aof5bX09nKBkzxndSM6NKf02EuL66Fv4iAb
gtE/Fp54gXSm6Guu0Pabj/uxuIRAkJ62ssisqaVsdqM/+Uev23iCrStfvWt925mVbayZzCzyyy9N
gd4Aq83ORSZt0SGp9vG3sPzgWBdd5cTxttTk2Pm4Oy+j8vpYmPuDyBtsSYBr2HvJp+tt6BUli0hC
HKufZozMgjMWwA4Pw/f8IH/H1Y4MUjDY8ldEOICU9b9n90riem4e/Co5NQUBwqVjjYzSW9bIeXDs
ks+jWh6DPt/nUvyjL4uViVum7940Na+fV5WWugmhhfZlcMRZG2sn445HwHW5lS+Gy3Ql//nuzL3q
1WLm5jeSkSL/fZT07lAFk+M3vwn5mHsD0Bh2Dbpz8IeWYARRRzLSSip6I6KLPWrnWogABPKEjSTt
g2zt7Hu7ueb5AV/5wl3BaGQxeLWmFKMi+8chkPG/5HBtXF5uHy/G9xqZE8aAxoE2gtI+bQSdXZK8
FWdEHsS/BHmPd/Xn8Dd9jOclRwg5u9EwcBRUl3YpkZmhRhDIwbFstOhelTAMCAxPCH7zwHtpBtgT
EQF0kzeXoTiMlYIDRHA0Ux60U2k6kpGv0eDfG7GZ/UpogQI1IlmnI1ZbCRrjus+p2lebNrkKEkzr
g2gly/t2OZNoRisQS5cZGrEUYE7LSZ809NCPUuJIXSw5lSqsyTUt6/bztJw0suhKQ/kVwTgacS+v
75W9rNrW1+6aVJTj77/f3UzO6KJj5xZn6nk12HgIn4/27cfr791+zvB1eGvg95fAVrhQeRAIdXhU
KDnN1f8rP2s2/39tLM7boE5CyxNLZkxN9uY4AHJfqVOs9WJREhkjhM+CpgiPfWNWm0Br3QZuyspW
fb8RCIw4g1LZXb7F+prCjonb2DGLq31EEivIVio7ay0sLtoGUFvKS4oWOOBq0XeCbGWgFgIkLyfB
jHP6r07Md/2rG8EwWivqwyE8Vlt5BxVpN7mhfZ86phs+ewU3RPj55oex692r0R6/96Lt3ZmOusJK
e7efcBHJ4/A+Rivx9CO0oO+aSpzCYxu3B3+KXV9YQ0yvNLGsGflhmQtBOIZH69o0w12drUmoLAQs
/hpJlIjgCosc30tqnVqCrPd6hc37nUz9Dk+bbb3LL+NL7cq7NzY/Hs/2hss86nfJZbyV9/m22gWb
0f75L2yuV5+xuHeDNKr9MJbCo6kfs3YOY9f0HeX5GDqNlzimXjWxWJaJJOGYFRvhkYz8zjsbn+sY
5yfoVGjWGI5uI2S9STbFDgHC2UoadMy1v11DIr47oUiuAGp+idwW/ZyaSAgHTFiPvl7u+rZMnwS5
9J4/Hsz5l7zpKcQYSp24mr2p7DUklonj9fAY5leegpqAcD62ipMPaxiAd3vzqqH5knu1DaVMsPq8
Y0iRl3LIg1AoW2vi3QUKeALGDf9DympxKA7kWyYoEtHx8nt6lmylc+mrP9jd3tiU7uQoTupmDr7Z
m/bcdxOnRUPgtt8HZ+L5/l+4YwjosVMFgMPXLDrbZiExwZRGRzWvr5QovRqkNXDDiyvY6czNOnSz
GC5BG6m3xbmm522IBEqMLXDWGc/1JHRHKRqayoZ2DTJGU/vhscMt+Vcx9MnDOGGPXcdK8rlQu+hS
Vwb5LsR34KzCdwlTvVGgxJZHnffDRPWL03Gaa1Vp1JSXrReJvwZfGn90eiqGto5S2GUvQowg4pEU
IBwm54IdVJ2Am7Fcq/dJKefIFSRCdgsdWbyUdY+/ayAfLadOMQqx46QwYyqSozrMAqlDjcq2lF15
CInjdKBM6t1UpsElotg6rMvBHJTNgONJbptJhRC83HfUPMJK7kNXjYMysS2UGDzEX7wJqq0m5Q+j
KaIqJrO/REqHsL1tEyvdXx/vnvkcOJkDCfiFBC8Pcitpy6WmQZqpRRaGUXeEo3k1Fne5qv2ykrkS
esVd8Lt3CEwRHgPQReT5Ll7CZKcwjIN+8EUaE21DQh2/WjkM1DkuOekPPApWLeuKyFwFhXC6ScVC
lf00V8N7ExF0cvZNUjzqyIn+BNbd1I6p/h/2zmu3cSxd2/eyz9lgDqckJTnbZUmucEJUZI6L+er/
h+6e2RZlWOjDH9gzGGBmuruWuOIX3lDIz5LWSL1rjFqjANY1rJsmiZI/eZyGT51TE1KpbQqOt5Cm
rDl2YS+S1z7wS9AGZJroCJW/AlvNn6RxrP60nSn/UsXcfZvwTHXcIOi1GAT9iLBI3tkVlrRzV1Qu
3Jj02awdkIcYBygTspH4zYeGmn+yU2c82pGtwXZMalwZjQhkzAbMplq4DUSl+7ABC+BmuZIau5F2
ZOTSWYGf/vFeWIM2bGSyZKCv1McxNFoqeqeTZ0m1iNq6jw8S7f972YbXLStd46GcVZZuPGTtN9MS
0o0dlBAcglB7DovwJ23dYRM55iWLpTWS8/XnIDa1JCaL+cLZz6Ga3dV1mR5SOcUkJFdCfwwC+0qa
5GpTQha5BUgMOBZ6yb6pKsvtJq08ajIID3fUO7ERtd0/NEYw3oA/k725zKS9U4XR1kHSnTLcYO2D
INtKw1Tea3SutvJYK9tsMqYbbqQSS4Nuvu8zy/GjQad5mLTa5uMpfyVBn+5XZH+o1mGhTI5Hknw6
5QNWq43TKvLBsbLlEij19k9vQxB0q1JRb2NUKb7mVT9fa0ojIXiTtfqnQXvtystoqYYku4fCnprv
nTlPTzRwoxfeFeUgpgpn9gmXy8mbyqF6avOcV3EiJNB6D7yTcqApXX8y4pQ4zsq79N4ExxG7cw3e
2uuc0P4Ngn78EjWCph/lj/h3j7dU5Zl21MleJNU1us1m2tdeLEsjaDEBlbgKSuezRP/+CSCwmbpy
0qut2+dW+kXt4/onPcBgcJWqkl9qKpj7QUraezWloeD2piP5QZZayJp8PMlnNVg2tGNRtAG/pyIF
u64pT5YZ10E/OIdOOPi2tmZSinvhYMDkiqzrD92UTrEPNrlKgJRQn/O6Wtj6bgY1QStjCrqXj3/R
WSiBkQQ6S4BOKSvBwFxFZ3OqV2h99+lBdIlzxUNh+G1hWU8fj7JSAyXcXTjXIKGp3FNEOMt+5FCJ
JSPOi0MQVIpbD50JnA91X/jlV2knZx7eJPkUmrtAXTwd5xaf0DxA6EJM6J5Fg/EkOIPbj3/VO9+O
4seCRcU7c0nXT3d82YaRkWtDcSgG2942bWls5jm/ZEl6HkktDC6IP4vjLIH+mpqCBakS0d8tD9iT
i9vIlIMHWwrNK3tJl6sp3bdlnd8poaVvhgxgw4yWwiYPjdzrsIzawCse3Ro4lTdCenCHACsjKGia
P+fpsy0AT3TDmF+Z2DBfdaAYrnqpr25bAz0gO0mFN8Ou3vDGx54ItEuI5SX4Ork0lm/jxabbR7+G
a+N0CkM7NGpL1OVhwPrCFybYSaHLlHZTI9p9vForhCaaCGC9kQCCxbqIHq1VzduZbarXc3mwzTa5
pbtobqwKcfMxwaO1z7AJzPssPTgKolkVWnHXHw9/tlmW4WnMWtCmqFGtFRpMMyuDyWyrAyHhAuYf
gwcZqMuFhtAr+Ho9oTQWlsgEFg99sdMJrcAvCdAm9QF8XuQBKoBKns7tvElrM9qpedxu8XGTn8M8
MHnhlftGS3DeUXTpSs2y6QYWd+5WYworsR1VwBGx9SeWEKNK53p0C+LXiNc7jz1bDtXtWBWj//E8
nYVx5LRsdKpri7KBoq52BCJGBc3Uvj44Yzd7irGAoGX8JQxh7NsK4qQKz+HjIc86DK9Dwv5dhrWt
tSVUpAUR7/ZcH1LJ0LBowrrbbmdtg3w7cyR1lsv9SqKZZsqFZsB7H4teOsKkSJRSAFutVqs6vRrW
c3NwUmRM7KC1EeGe52yjgwPxU1nv9qWtXqKTv7MVmVvKbbS9+Nq1UpTc5LosFK05JKLEkHqMAwih
0SUxyvOjTSJL4od1PZhy7B1Pd6ICNqit2FwHrDITvAmjHy2KAV6HcMq/3jIaWAjECHiEyMDWxM8u
FH1lRoZ2CAuOluOAS+atn3eThOyTiVK9b0haeGHTrCVX+Cq2KIUJ+s74kIARPv0+NbRhpg+ldEji
EbgBNFrRg0R1ApTWWwyLHftWibrDoujXBjYgsN54bgO9coP0Ekb5fEHJaylHq8vRIcpclTgbTegx
7h/SIWppKeGO92eMu3/gOidSmG9RGctePL1ZMAxb7KIhD8BUWDeOMk3OsSDF06KxamdjqiVeeCpa
O1pp5xuw4OHu41N5HsMT67w248nrwF6f+QdNui3JRmsdRGx+K2ttFwZN6iZ69GkM9tiJAbAtgIXg
PV+kCjhgDJ/T+sIBPf/oRevSBuxOE5/jssz8m0oJBSFSTmSLDlrhGHhMT/MN+ucW9fhyWjxv5Quv
xLsBHiSJJeNbjKDWvIW84PnitbQPUSwDjEVlXv1agGJ4Euqc9G5DM+VZn2aMuTNtNGZPUssh2gZx
pv9qefcvFTLPe3gsArJy1EmBGSx4o9MJwMg+w2wwcQ6pObVbFHCwKiPe0lypdqT7rrH0Rwph0m0e
JfO90EjzsTB3Pn+8Fc73N/3SV6ko2PXwYVZHLa+zsUfFxDnAVnNcOZSkBbr65+NBjLOEG+GwVwLw
wjQwiBBOP3Vq5CaLAz0/xkHVUzfoc3a3nbRXVTMrs2dkfXstT5Gi71q90wcvra0pdXNRlPRSgari
QWT3P+QKbx5Ph9YW+rY+OJlXgRAizbWrRzkr0drWmvTLnGNF5xpdRY07UowQAW4zsJ9IEYvPVdQM
46IT1zj+oOKGNRljigr/1DzildvIfptNHWm4FPfXapdEwBLTQHohkVcLL4mF8zWGJAAPXbGQVUfA
ErkQCfUQhMVn9Vg6M6BY3JNlyRWwGfllQdWFfiEnhtiKJNYmt0I34HFSQS553AR46URV+ZzJtfzr
4yl/Z7ejp4+3JADDRV9rTXuOEIQQPaolx9Axum3tAHN2Zk3KXHwvNU8Hv+sZ4MyurCS5Mfqp34ZJ
lR7roL3U1jvfYagEgQpa+pTwUBeQ0dtzXtZVblVKlRzxdAhvJzPEQkM3m0tX2vLHnN6hDEOmBIce
bRSkvE+HkQ0hK00aJMchtJKrOpbt29AycypI6DEs5rZXgR2LTdxJ0bPSDZbLRhP+x5N+fqXZizkL
zVgQcYtt7+lvwHDC1OfSjI8yvl33NLPH4zA28gNA6oM2jc0ludh3xqNmDtkMhXuep3XgW+GSjmvC
GB/zFL8iKQr7q1ld3kPMAbZGGF3qxp0DLIgGAECixsHFRXNxdVtQaECQF1frI0Kb7RWal4BwhR5u
Fs0SRC/qmlLpwOFzStMdTSfbloGt+finYj5pl5E3WnGxh9krriO0B/yE1OVCH+w84Fx+Ia8J+RzZ
43pKMD6IOupzydFWWAKjcYBTMTy0sRHqzqLdPvZdfSzii2X5d/Y5XVZs4paUfXFjPF18uUaODAh1
cqRwBhGNUHdLfXO48Gq+83TbFkgxkJsw0anKrl4NM5JHvbdNwAQWxTRUULGOwTd4a1Cw2GG8pG2r
3tLcNDWbu8no0hsDAotfRLLmDyA3Luz4ZcFXp46aCeANyv9gbqzVxV4rY91IRZEe49x5HNPpj2mX
BzMIv+Jk/yDK/sfHB+w88CUahZoFN4uS9lnzHqeKyYrLMj0Os1HdmlJoPEv2/IVCqnLhw85TWuCP
JNDIvQNfI2Q4Xc02DIw8F2pxNGbnWxrK7ZOD7MBDMmDk0Shi2KD2N1znrSL8GNe8zb/+TvIWKhI2
AojQ21Z7ye4gfKR0Oo/WbMk3eUMhspLNeoPs2CXsIUzKszV0ZKya9Fd9Q+TuViGuWallMjtBc6w4
otWV3MeaL9uQMpD7FPmm0qW08spCG77NxqTJu0BaDDvrLim/F2WWdLdWkGX5bkAKBtk7NHBTV61K
Y6/Ydfg0KdIcbkxtVreaWWa0KuIBCytY25te7iJtAyE+ezBjVsJXEfX9rvSD/idBBuyqV6pGvzHh
DH8fUxDSLgaTZNYWNj945GIgHnCWiQj8sLHjr07ZTd3OGsD+DeTmP2wVA13XxgL3aewm/UcRpk7s
IWaPUripoR7YZtZwp1WFMyyBxvQcRPx9bk+h4dkpEtgbJDu4osLzO4pQntyC4+hHC47tRq4K/NgM
Pk1ArzN69LKNqjXRjcusvSiN+t4yOsPeRjj09ejvqSj1mHWRSy5EtuxqqoBtgG5midFsqoNrq+vU
m5B666GspeAPaTjWBvHYyXi11FL/ZVY6ek6zkWabruzkGfycNeZeXJT8PzKQmQEm1AItkLEik3ep
snBgwrKNOk9GlbBy53aKCHPLwdo5Es0mVoEmBcjraX5swlT6Wtut3HqFrvQdAKJac1waTZPtD2Wi
0u8xFnNB+m2R6hIxYmFEISzdmLjTf56NwMSQqifNxQ0wC8wnbHDp2lQiUaE6OXIHfcmB1eILLTID
P43MDGJW3xSfuanb0u/UMbNcG2n2dlNSEUNdc6inW8QgnB8xZeUfQa/n0MTDSOYPakpzY8CPqvHh
ymdoZgXuC36nG/F17HSAxnu4bkfeCDV3+8wuyRqtXntwCC4L18pKMmQ2RvEV5hqyCCU1c5yMxIYr
wLgJMdQ6zPD0vNCIR1+ddSDuYxTME2aH48Or5t+jKdJGcy36EYUfl1baeHPexM8OLb09WrRJi/nz
HN5EGIbcA3WavicUck1PncfchtHfzbIrJAvj+bBD3FQoRf7bNvIgcUeq/IfGCRyW0Q6jTy0H7yty
IxYkHLt+ktop+911WXbX6K8GGqFe3o5YvTi+ZIrwR92K8DMtS8n07aqQn2ZAzaUrRHzUBz3dKVld
YmimAeXzyP7yF6vUu9vanKKdXVdR5+rqENlUSOQ492pRTS/lRE2BKUpn02siHW5LqGIiOzlwzNyR
uOYzpO/6uUxV+VstGqfh7Y+b57ppLOE2giDdnYPeuHfauGm9xJ6jbaWbUrFJWn3TTG16nFS9f6iU
eJBc+D4I7MXKjCKIAbSMEcwh/lZItvkYzkX4o4CTzNmX0LG5yTCCZKGdx76wzS8B3fCGkEeCGmtJ
8/iNLiqVAyi2UNLNUEv8JstMh4KaUtZ+IKW9uQiFT79q22lv+zFRr2wxMA1THXkpzFJ/6GP5Lh1k
81fU2AirR2WnfZa1eXhkOdh5IaU/6KMSjGi3DEvtJeavCd+RS0T74szsDvNImH9Ih1lBu6F15l+j
kip4KjvZr1B1SgkeQ1XtnTCzYE+K+YdljDp9PxQovLbos90U4mAY6lpBobiu5j89Rnsilx76xLl2
5BxjOT0Qv0y6J76ep/QiQQN8DvXUrD02tlq6Wmtr91JIZgN+PKhvclw9ZNK7GN2K1lam0h3DHs9q
1Z7kP2pfB09Ea8M+DKTpBTbZdOMUROuuNAQYp49UCSlmRfX0O7GdmemrO/T1RoNbvyrVUfIWTg1L
FmQ4XodlXcsu8UsS+vrM3uOOww4SZfI++VTYaXwnD0mp+KxdAVXVbvXPjWIE04Ui0jkgioSDIi0R
OYBSEqBVrKrrOI87ndIcVbWCj5xM5qeh1b/nyD49GDi1b8qmLNB5LOJdog2t3+T56A25hcFumbAO
ptXS4Wm1O33oub6zKbuqBKJQ4NjVB8WS+10FcHvXd4m6GfTZvm7HsHqmehHe6FRZL8Qj55HPUrHA
VsdBFhTpvSVeeVMtSbhlx8kxmmM/wyZMpxL940jCFic3jQsh5hLanMZ0b4c6C7IcFY+/ULKa49RF
4UaL8W535vmSGtY7H4TgGYh9laoXRfVVgDXKejShFlUcA6n6PvRO9xjadu1pkmT8+TiYeud7AKiA
oqfTtQhhrTZCBSy7C2OzPDYLV2+kyOkakLB3/3oUIqglICeYovK5ioTR6rNrExenYzRyxbYZykqp
iWXAx6OcpzcOZmqEhpS0X3k2p9ugRX9dqdOpPgamyG9CYaheaduZz4WE2FMmOX439NNVFxqXcs21
6iFFWbYe3VHqhYsc1Rp414ymloZT1h1TSkbYhKC1dhXpRbiBBWoMvlxadk7bo8Wma5wmAjXcrKfB
k7S88rJCiEcRyOm9qicqbFjY1zdyas3fieDE9WQJ9G2KQcHFlr5FA8szN9pHh+DD8pmQDrDM0MTH
LGwLGMMqWZVQMARzaShl0S5CJgq7XiypsQcY6dBguKmEnzozM/sL87/eS2hGmQYAGCoU3GDMxen8
T7IU0DPv6xdkh1Ov7PTYq1pgIB+v8lq7nYIgOSRbljI/fS26F6fDzGVrtJMa9C+l+w1PFOHObulZ
XuX+wdvPuwjpWJ/F9XCrvWuaVYxtMMPJnuFCefeFF2+kDXc5YyWbG9mNtx9/4ZLAvL1jlhFpKwDD
Nl/tAVcdDAIB0D1wIF/MynlsNSJzrUp+4PHzWxLlhcLv+ZqdjrXKb4IEfXRVl/qXPr/TjZ9xcvj4
W16RAR99zJJgvbmbVWWgijgyfbeOW7uO2/rdpvevf+he5tqu4j1H3o6nxVe36Bj7snuBoLEuCZC9
LXqw8OCW+cSeYbVboIKUZqFq4zGtC1mBs16i4yFP6Nl4VaqKG2SMgZRVRdLKm7SM1Qow2WRFgJvk
TN+QMxiPmSzm4kIS+6p39GZeXn8X9zuxMO1SSJ+rLFZu4iiQyno6Bnk8fumUtkPRgVTWkqL5uqv1
wMM7JXi2ylijl+RAN0XJ2w0lMTxORWVuO6dpHuu6/zQoIrtrp6b1p1oO/VhP0+eP13C1R15/6sKI
pc+F/suZv/tMfklUZ45HZ7Ykv5tqMC4jqeXHo6x2PUdZoTDJPYpkPzJfr/ozbzaK0HtNQt7DOqKH
aX+Kc0n20kp0XkrZ7Sowh3/kr/4Vh/U+/tmUovzTnhqqvZIv/9dt7f83JzZlYYd8wHSNu9+n1Fb+
9r+prRLQv78oIC1OnahIUkvjtvub2/r6l4iwsCFYkIeMQZT1htzqoKwDK3ZZQezPuEb+Qw1XnL8W
WUgUTilzY2NAw/JfkFtXsGwed/JCyk4WFS6Lw7P2E5mNzAozR6qOsrQUU/pIbqLNqGk3GQIaNDln
q35oY4B/bq5OlGK63kTyp1GVHb2AeXCneEwAXOVzeDc0TtiTHuTDrynVLTSiEyIUuR4a4KyVuK+E
HP0AWZP+LZT5fzvvf7hoP9p5T9+z76U42XvLP/APrVrT/wIiY9P0Q+IPwAwXxD+0ak35i9t7kQSw
Xl3DeEP+2Xn2X2gYUOWnM0yPGAm0/+47xAocRN8c9HuXejB/w7/ZdqehJXbIysK8AyBP4EGwt1av
6ylE5WVpTXc4j7dLp1u4kW5P7qjEpdtX1NwqbdrQDc8vvBNMx5tYYBmY6B/cHUByZHrPxJdlVFmc
VBmaOzua2e1mYpIFqMWVMkqh92Ytnv5+e9422k+v+X+GwhGHo8U5p7p6+lL3WR1N3VA0dyWBIyar
vbkdDTO+8EGvvOb/ffheh0FaguMLC5T+7hpfjDhlSCO37u5sTKxdubGjrZCN7GhNZn/TxvKwpZSn
4KHejPamVZM6peUYAB6Va5vAfZzawo2R7ARIptbNTprxHvVMBdIxcnuW+lhrnbz4Fcr1V+rEYHD1
rnOLdpqOSj+Jz8Ath1896eFXS9IyF/iNg3rWmPQPPRbFWBrCLH5OclU96t1Qf21DxboNo/GHIRL5
U1MURCr92IXuBLercAMtH785M4qQF6LcdxYDUT/iApAe9GusVdiiKiIndJJbSi1Wt4U2kftBR1nz
4yU/fXNf1+JV6oIOGQ4zZJunS24mhJlisMWdMUcvfe1r3UNUD9UOrvil9t8rTmO17nSscBFGAJJ3
Yi2uIboQP5QqEHfBFG/rScaMO0d5Tdsmk5d1P/FHqdBuc0D+VSllOKPZdn27E1iX2YvYbfOkdt9T
Obmm8v87lPRNNNg7+iqaGPFhejCEgyHx5EUoqhr5C1VDH7aMO8y9N2h3SvPUxzcUcSvxHMiJG8nf
9Phz0t+IkvTLowpPYVfeYCqySRC+tpNuiwiSm8w7tM2otn0WwWNSTp/SFEOh4C6ZZ+B7nybzd9C+
THNyO8TPeI5uM+UG3RKvUh5ya/IGc6vZ4UbtB/7rd0vLHu1KvSq6Z1SWLsRO7x0qWj9osyyiEwtU
5nQhu7go+lIo4q6MYmXH/9yasF+3SVr8jol4QS0r8Z0Zzt9zGGI7a3YaP2r76KCk6UNcVPLWCCLJ
z6PAvC2bnKJ/ICNC1H0hZNv2+u9eURovS/TZz/ui+ZQIOX5K4zLFwU3ft5Yy+22kaZ4iRgB6g/Ir
q4wWgSajv3Xg+9ybuqg5xLXiN3VW7LXUrK7TMR5YqWLaqUUVXchqVnDEfza2g9IuTDsSgDW0juqW
XKHC0t4Zgh6rFcTxlgtpupmrGRXsQuv/INfFHW6h9pX0ufYlFIV6XWijjMaaQ7NiKe3Fi8Kd0Sya
YxRrXEXuHQ8pUfDMXDZXYyD4k7s031BNu7SgK/zL3x+wkAlwKaLFBdrhdEElXAMjJra9Q4pZ95Bm
qz2BpdCurSZ9I+yh2GU2bm6DPY5upXSfrUSdLhRt3nl6AN5wV/PqEPyvKcdDofe4Z6TdnWSP3HSO
lNzi723sbMptF+6hd4fibaW1s+hUrN+EQo8A+Mxdd+fUjeqOOmJ9GOnIX6MOs5uPr7xV+eDvmbXo
zlMJoRxFDHk6s7LS4tvTVeIuq+T2IbdzG83FXPs09C0iVuA/3DTC1dkCuX4XKfAkarURW0Mqpysr
qo1HdLbMLUqN4qHJcvVCYXYFIlh+Hd0XnkZI/4uK7BrbHVol1XJbqe/CJlAX/ezBpeQSZS79BNuT
Bq3zLWqBHsK2X4KaZqQ2JMGVUQzDtlBmc2dmw3wlSRlCaHMvP4TGpF5Yq/NQaMGMgp5GQAoSqL6q
h+hBGJnqpFV3JZbHz3nRlJsoHbMbc26KnTUhfZugqn+naO2l+t6yMicviE4UxG5cggYa6q9AqjcZ
Yh1CpbGioridUmFvAEFVftiBXP14g5yPQpRHVMm/ce8CzHG6P6reqfp6TPTbXG7GrZxTSUusi0Ta
s5cX58HFlAtEBAKG4DFORzHxp5uzqZ9v84nMpGqaK5pfQHEVq/alwdi+ftP/ZRz/Q9zyZnnPhNFe
vhfd97Y7STmWf+I/Sk4yek10TdFB435j0f+bcpjmX2QhOCYt4A0Cfu2/KYekaH+BA4B6gaLEomSy
AET/k+yq/IEoIhHioLNiLNDYf5N1LCn1mx0PTZydsejcwFRYpPjXDhXJoFppldvNvjcIQuwAfEWN
qPNOmmDhtzZt/wjVvTshUvU6brrktilS9TsgANUbgYJsJKza8LSw5scQ611fC7X5kXaDtYObgy0r
fnw/3szuOznE6bb++wfDMQAPrfEvfCtPtzU2ZTFYeQipUH5mPxvnedOXyDSWqnC2ShZdUid4FUX/
3zvhnwEXKvqCoV+QV6cDJlzl9kyBbt/Hjvyi186jmc/kZbk0bLrR/pxmennTFlly5VgxTO0OiCMP
W0aj1bLdSurv0zYUXpINgWdaTnfXD1irNW1Wgw6whVs6ibXVJ93aJdxOWDup09XHU3Z6ny5fwIO3
CDw7+LTCZ1rexje3GvAFk4pj3u5xQImQte2oUSRh7DmayDYTmAk5acS1JLr9x+OegSAZ+LW9BKyX
1BZw1unAEjlPPhdju4cg0t1Mkhrv1LCKb/MOn1Cn1Rt3sKTuugyD4aqaJMJDHO98/DsvaZi/90sY
HyAkFy/Fp3W7i2xPqwJSwr2B/epVkpXaku72dzEtxqvJ0MUTTX5l2wq5ubaMBCqJwAVVL4FwXJiT
dxYDfBymFw6AFURjVtdyBXFJkYtq3tNE7ADHkVE4Qzcca3YQj1s2HppRINg5yqi8UId94DSlG9xh
dVAbgFU6/C8+DbjqfgY3r97j/t2/2FKWoVHlaBfis1WssOwc2gNQHWAdc9mcLaCWW0qWQbTd2/UQ
3xOcVD+jKoeyUsTiPtIG6O5jY+66YCr2SWU2N/iCscWmuVC2cpmOW6005y1/Gf1AqHD4b1Nz/XhC
TwO7158I0pN1RRuSiGYtOiV1Ya2HAIb2eiy0XVJNCM2qVLQTJ72kk/TedKB8xxGyuCuXKtLpfgaS
FDng/9R9X+s4e9p5XMwuQi/ww9s8i1UvgeRz6IvWILcJZfmZztxoYdI8JdnG4QlGA0uJVYGSHeLk
WyusDfMWhWjlc6/V2q+PJ+b8Zl9+IREenhYUXNYkA2E0xozBmbbP8jneNX2AprveVzu5nWoP33r1
ts7m6RosR+EDUrhIADrb6LQraca+AmOJNs3lr7+5dTo9q7oMqf29pvTG12yCF3YD8FyoizOQvIea
jHiyKMY0hR6kI1NdZ/TffQstW2S4ZWF8w998Kvy2UpxrJaiMzB2lMThqemb9dJaA1RqFcQu9yBKe
mU7Y3kcmeQT8rcj6GTemjvQC+urhRuR4ajC8hpSAMyTiugGSXkHmr9EIGOZUQRlv7AdSzE6dZ0+U
RZ57ajDqh96pjcoNofK1Lgrb6S+wVc4vSw1F4AZTHqaebafiYKG8MkPPUebfKWyVkgzPVGu/wqEw
diELpfIOIu8MMreqsn7rtJVD9WnIq13Y2+Cd7B6HVi9TF/bZnMHo3Sj9gqrBwj5GSK1TIrEN5ya5
BdAqgd8OGupKOZSZ9D4psTv0OgvzAj8OYkiqhagOidnEQK+6MPV1pdHAqDaqGux6HFtGv07nRLqu
jAF3Grlt8FBS8+ixEoXdeoM6GLKHm2t2qfmyyjc5qPgVUmI0KKi/Xiqriy8sdDEkSWftzXx0NhRE
ZBf99njbS5X+rYRj/4THMaLFpWHssS6Jfo1Rpl+4LM6Ch8XrABu0xTKXAH99JpSyjPKobK29lNfp
Tp2r0StAg7l9WJRXuaUO/sdn8OxyYjyCPjJcKsV0BmlavD0DVpXMU6tG9l6S4uEqizD4NMrQ2gLj
uSRL8s6n6XTEuaghF0LbXQ3FHZtIxjA7+6aM4IJHRrhNJSQMRqGG21wFDP6vP41njMCRuIiwcREb
fftp8CW7MBhtZ0/CHnpzrZsc2vR3IWeX0sH3vgxkhwW4g0uXN/N0pFqPFD3I5WA/ACG7lgcn9MNK
Cq56HgR/aILxUkN3zWVgp9L9Xtq5BHxLafR0wLxKsS51CmmvZ2p5hVCvtunjLAVRyyktTF60uIU6
WWNDuamzWr9y0uSSn+q6q7wcF+hZMGvpBywm2KvYKXCUXjSlZOwn+OHYSEjkzNdpXcuND5fHDnxj
zHWuskAHBQt92Rm8lk0Yek1haUcs2WNUp6rFz/fjdT8PpaCuITJLj4KH0KCYcjo7mpbbaVIHzt6I
O9MbneC6CpziWqlNZY9fuHVb4q7gOlrQ+7JkgTMup+EBH27zwgY8D8yJ5xZxNbY9yRCdxNMfwu1X
m/hOpIeszaWfQSjiL0bp6I91pLW/OiZj8pWJcr9bJ9n4HccwNffkLg4V37IdSfni4KHwErVZ6yaa
Eb4kmDCizWVJUIdTpCiOmsoH+jF67olHqgaiSJ5yprnKdC30YpjUhfvx3J7vdPY4mrAIsOgkjeuS
XNdU7UhDOthLEULnlVlqbjebwFSjotsihXLpDL83HvPGPseaEI3uVTzTaZkp57MZ7B21ucLRL/Bj
Wvv4ejw2rd1d2DjvrNdCQuI2ZN9gB7UG79BsEGqE1cO+sPVsX2pt/KhS6vEAOVb4PEzhNQauEpxo
ldJx0w6+NpIXaJ36U3Az34ctXLMYNskuU43syklMmzI7ou9eHoQGldZJ2NcW7NhNVtUzTKe4/gIh
5BIl9705Y7ux7+k0Q6xaXw6EDnInxSFhXkibyAy+9cn8S/TqD4DZm4/3w/nzwYxRA4P5StZ25kiE
bYNaD8KQ9hrcEa/ItW/RUCFAY2hfPx7onUPNSEBY2ArAAsFrnp6loRNtPhlOeCijuv2G98v8XTOw
TnBLfRwkb6qNRPKKJBAxiXbfz26Incq3Aa/n2c2BjlcXVIjeiRb4QSZfzX9IIs9qgEWLhXNVhIfM
bKwrSyqHp3aisj400MvkRLSbtpazO7Dk1cZ2AvuRtKS6UCrV+eiTzJ+5X2jBhPzELmRrq0nByscW
WRQdQAoP1xWEhY0RT/9WgG1xK0OnlKSCChGkmmXDvYmTC9EIM61HoO9pG/kRAZgfA3S+cPre2baL
1D2JHJkcl6Z2OkrelFSGVcBXrZiXTonYQyYB8VP3vtJNvz/eTq815NOZW5oiBPfsW1Rd1rx1XBhU
yW6q5MCL7RchHkF3A45dhQd0vlF2TdQaD3rWAy8MsiBPPsEFxlOnqZTpaQAcIW9mp52OmVo5T70t
lT9o4OjXZuDVVr3TclNoBMuwRD041M3Vx799Ob+rnw61iwP+ilal5X86UabSS3Rbh+QgZHGTmNRm
kfE4lpl+Swv559I1vXDpnx9ymmkgipd6MPTJ9TNmJFE64z2WHOi0YJtB130bZJ28qYLeubAJ3huK
miPwFlj9S1p/+m1ZYYS5hgXSYagmB3NN2/QHpTHcSckuKTG8NxSyLkuDzKTvtQbFNWpC80HwOBP/
Jv5cl+HObFLpOlKVSya7r22i9ZIxBhVBit1L0fv0s8YIjqmmt+Uh1evuk2026pdwtq0fJnC8r50y
ab+0vpPuFwszxTPy1EIwSQIYjwc4YkpGF0vHvmTa06QBljc0YfkzTWc99UIpAZSOHmWjAkozauLA
eWjvgiptZp8tqc2bQcTiqUiNUucc6Qnk5axtvppSZf5omsCEbK2NfeH1DQ7XN4kCLN+VZGV4lNra
uk6wNcruQrMf72QRgtydQ3Mgs5sak8YfKoMhTeBowI9hVk0vdkZ1upXpzVgej6f9CTI1ZKReDYp2
2yRyMru6WdVfpVyvLFcNouibXI0aJOqkbLJNbak4W6OFOvxRhlDj2aq7bSJRMXX70jGFK3VVhjnj
NJUPjVT9P/bOYzmKbF3bt7Jjz5NIbwb/JE0ZlVRIolQgJhkgIL33efXnSTV0q0ocVbBn/4kd3U00
IGlVrlzmM69pkFvQgS85GMj0tZ3pCU7uUWw110rVCjOqbeO4x3LmoRV8P8Ypbpp2aVuKn9/ejspy
MJ29XCDhaBBRqSZuONc0lZVUrRKpLg9ZkIV44bBWBwcJQbwnRk0zfFcS5xg51cnUEREYzeSrr9eT
5FRpXd8VfT1wYiiV8XEmZgcZmrfiCo5uHNq9PzZbQJrKNp+C8pgGvYahRh7tkzoskNDqlHYPkqNL
vdZU+rtIj62nBmW8xpGzYYBXphrJ90oTo8guslQ2nSFspdEzhjb+FI2tcCkNepbdOJsJ0knmAlwa
Jcxze9cY+Y8WTkp9UBPZetLylmu4Rpwqs6W+LHs+RRSyhEKU4OxJLEtxrQsDRh0KRX7LUaWsWGUZ
pBsntTJU9RAu9J8EA/CjW9SVrNuRIj62Y4o8J+zD/IZHKntHLYnhgSlEWmAnQkINu00DSbHVTMv3
LS/ArhCx0Ldvv/XXhzBSHOQ/yKxgKAA+5XRHl10RG35nlQdxlIWVZOX+VSj1T62glF5oTsbOSKD6
vz3m6xOL0riyVKxMSp00RE7HRGizbq2+KQ4SVWu3Kmt/JWeq4Yn1MH14e6jXgQVZ3VJFRBkKyOs5
DqruEXwspLg6BBKKKbrUdJ41jvOFYseS/5yuF0ZZypXSMomMc/pAFJC1VqPtfRgRr3Qb0XwfdkLl
BT70gbCd7vOKJEPrk9F7++l+k7rSl8Jtnhe31LnPz+NJUssIFYjm0BB2fBGNWbwxCjG8mQwwVsUs
SLdl0qaezuHnJnpi7qmVWt/xSzY2UZ35Fy70334ctgzQ0KWX9upGb/uW6DHV2wMUtHGtRtlBrmu4
EhoWilMZssZFc7ozC2nxYDSU9ThP/V3mJ+KVXEb5hcD2N68euTMZaACyAdQXzla2HqN/pI5igywY
tPisGkJXzPtL7J7fnBULTYJePwvZpCZ0tpirwERkIeqHA7qh0o0Y9NMTGuQEzVaqtl5c6BMKrkKA
8GWhNlcZn3XyUIENI6cSuw4hLDHlItLFBI6WKXS1uUXFrM0wCY/mpy5tms7VdKQ4MCSrQt2dJ7mB
DSlMmWvC15RdOezLZFNntfbkR63kyK2QWc481fEl8Z5zmDu0IoQngbCIClAcIMVnkW0nmb0aRNN4
gEHnr+W+4dZMGqXaVuG8aqnjrHOlaa55Iw9z3scPWS6XawwONfCVybTKgniiZFEVV6Of96sibKSr
IfALFwbieCGh+I3YHwsIMUHKZci+yOeiOxjl6hFSX+MhEI3piJd870DpSVM7SlLLq5tYcBNT3Mwx
VBqJtXIPoVLYNnhGXVVGYL2XQ6t9hMXart7esudn3zKHy95gy8KeAgFxelSUfRc2mp5PhyoPA7us
on7XyT30iW4K/4OhWI8w66GeEIeevS583BQdm47p0EUVcnSiVgGf87N1p4T1hQPw/BZZnoq+B4Lo
7LjFrOj0qcQWupAGXf2w3IxOb4TNYRp80wniqr/J08S8kXSCmrenctnAL0/dZVB0XxDko+WB+8TZ
oJJVdZFu9AxaqSmc3RGHSHUUvD6gHiVW4aUS86vjjQEXID1Z+wLmQo/s9ClRpU/bpmvFQ9ZY00oh
OBkdLYjC67KvVVdOMMoVl2bCPGrUQ3rpoa/xNUN51LoZ8qC+sMR/M+eLaAKoUvRgwPCfpRhdaQns
LVU8UK7EtCzqxvuCmoM9DJm0qmp59LRxmC7M+e/OgMUuC8YWWAr0pc5GNWtVSeTSnA8aBpi72dJy
O1EjfEzHAIAnWhbYwwrFoazzdCXOiXhoaL251JLKXTe0NwLtjp1Wq+JdVwotptblfE2kX7iVLvyx
eByBBKueViUNT+otS9vuRbqP+iutZTBYhzqMsmNcdPISXVmrum/KC1ttWWpnS5Eog9hZYWlQTj5b
GYU0cgCrqXRQjW7e0qWYtumEtqGWQqEPpl4kxyhGb/ST9kL8tsz36chsNzTbQL/BD3wVtAMlEak9
W/NB7yfxqq3l6RZR0y9v77TXj4eqFefW4l1Nl/q5hPRiJidEvElxU/GQl0nm9vz2Yy6qmW2pRbJS
mnK8qqus32dB21+IcNQldDp7vudcfYkWQTCegz+nPgCtHyHrW87q5LamoN5nYBbhqludjOi8GoHX
nPHM/ZI3AZFzW3Tj4LYIFwLtFDPDo4cpik5p9kg94ElaPshNqG1GWv81XpczPwmJqL1iFIhizfk0
/xhltCucErkVDAmi7gPyfI+aNqe3Zg1yYcUyCNDmQr7lhzprxc4CS4Kg2+K1YndaZ8GUFwf5vd8k
0ecuEKJtHQFzcFS6jcd20rBlisgV36eWATteAb1SXYiun+smJ1MGP2IRdAFArNIxep7SF2/LTPul
KacnD0B7qx26EWLnxloxXhtTlAZoUyPn/l6ggYGlqKFmd5mRx6JT+BnSlApit50zzlmh2WoFO9r2
WyFvHVRPvwhZFy/9W4QrkJeMBHvM89yN8360bDrzWbET2hYEBf7WMYydrOrvZxQkg5UltxpyCn7Q
2pImtBEI/77Z0FRBj1rNq/hCifW12C0QW2mhJykog8F+WC6OFxNQCNlQDEpbPRhKGO5KfE83khYX
kRMHeh5wGBVFZGdhV+3JcOJNgJL3YFedDrZarQShsgtYwaFTT6GyeIin/SZA5sBL+4q3i8SfpLmw
16cbs8KYwzaspChd/JDDryotqtYz6yRe9TNlFMfPjfp9MkiUGzN9VtsVXBn1Qt6+HGOnr5u6H91e
YBncgRwFp09LK6Psk8AsHvq+qldIkHPk8ObCK8z21DWrpPAyzWw2YhCqrQ0DqrpwBL0qaXPMYvuE
VBFFlcXb7+wiVvFAaToz6h8sLRk2SZFVXmG0yQalFc2dA63bCkOCs4gpcy9jIesMhR7fhUZ2CeX8
Wk8T+dO/elWgMRYk1ulc9OIYoc1djA9TNrSPhjSYgOda7N0RkjHj1AlKjVbSKJfyp1mcyZECIwne
5+CLe4TO0/YuU3rDEZMp/esl/Re0+W9alC8uk1egzf2Xru5OIJvL1/+EbALMpBUC2AkZQfhdBsHy
T5bY8jf0r5bMlpjleUn94ieK72jPkHEtjDD87+BW85Z/YTb5S1hlS0FZpVWuPW/+/5yhCDmRPbXk
POApCHYIt04XFNx4vMSrwr/lYiTEC5HPbJqvoEWmTWnKG2IhwcbHYvHMCJD8+V4L1UEQ595tDTxl
2gw1E2E0jpLp+GE0bqMCQ2z6m4HT9U+wnb4+T+1/VxmrjEP8f6fB/uWZfBu1T1+iOj9dbnzjL0Ks
DCtx0YlE32FZVP+sN3DA4jtQwFwZP01bibN+LThZeUd6r9OeIrAD97Hoiv1ab7IGfnixvaO+QAuN
bt4frLblXvrnJAcPLy08AfDB6F5QT9DOTi+I4RX5YT7vtbEQvAyqm1jj5ZKPQJPQK73UDjvLZ5bx
ELhYwM2IhSxUhbNzu1azMZKsUN4jlg2PHm8zT8Zq3Wl6fT8P8mdRSguEDdt4Lfi3WfaJKgYpVnWR
nHJWQ+GDLPoPbDJuP5pYeG6c7rJizlA7bopiX1Inq2Z5xhI9whkkG8Nd1XxpstxfK1GI4YNK5aqu
tR8w3T7kZIeuOnbaPjeau66g/pApw8EomgjMsCrdy6q/aWOxWAVcSW5VK7XXt8gDtkEfbedHWS9n
O4+G4gKqBa7q+YvEjRtG84J+hZNCAfn0eUqtCjNtrOSbLHRou3c1Xhy28qTBXo6alSpfdeJGTa/U
ZBvQT2g3aXMXoad6a5XbuENya6MJjv69QMzIrut1U36BIjHLXo3yUOLwvBVIvuamuJmK6zhamQDa
Ws4ZojkgcK7mBVsd+p/hBMTKll3jFh/ber6Sv2kJleWVHtrzfojRSdiEH6XPwGInYx2hnjDdqOhH
Vtsidab3Vn7U0WJTiqdcutL1TWdsQctpuetvQNMaJVq2rtWjBbWWKCmYa6VeZaHbdWj9u8bgjtoq
Re6cOEt1QiR8Ire8727rAC6bnd6VD8aj8kg0NQW2geCgLTbUClYZlE7TtmK3oNlA++a6x97ta+Ch
FCYYtvSxuBM+WqYtWo4InxU3ccGbmqex9XrZLcKbWXFa4Ih25ROvutmudP3PlbjRLOyJ7Emzk2xN
MU6TbPkmvjG2mmt8wOARrKL/vQEpBjoSi8Jd8JW3pn1oeKp4MxkOzEPjoNjYQqzVdbiOQZbeRB/n
wPUnvCq2cWFb74fjyr+xrrsdrkGGrR2KHQTC6/GTJdnqTZ47beD2YKm+wlk3nemqXmlb/z5V6TlB
UHLG8qah/zSuldtesCVUd130XJP31mO6Fq7nx+xrfmNq66x0EdOlZ+nI6+EHDk3+XXo9ONa1tQ09
0W2IZpzy87Q1V+MRcJIDCN7jGbcJe4o6o5cA4sjoXTjlj/iHNdrxj3wCSbbtTUe7qu1gVeyAIbD5
5tv4Ri1cJvQxX2tOtK1at4ydbiU5ybdkixdTvLbuzet5bd303rC1vvf7dG/dYZmJw2S6n7+wbWsv
IA7FWKi2o1vJy+/yO/p8VueOKjU4J0Z1kZommdlPVac/ugT/f1N5wIPmrevtUOQBKfv3vI3aafvt
//37+et/3WqG8o5MZwHbL0xscHS/oiiBqOrdoqS1OMBCQH5WgPh1q0nau+WrYe9CS+HaeRlFcU9S
MySQotwFYX2pKvzBtXZWi6VIx7UK8x0cG/UfcIVn95qRRLFG9KM9jGZhXdM+brYWFl5uHuvBvYbI
0gZ+YH6Acc82KBKr2Ki5PG6nWqgpkve127UzyOFQqucL5YWzG5erhka2TCWPiGCBIp6Fd9lYikEQ
Ce2DL4a167cIXFZ6Jd0icJWs6FxfgoGdVmuYiWU8Xge1DFD+WCifXgxhj8TaPAX9AxTVzksHeom4
H15y7X6+X14EEs/DLBBgUOELye6ccB7SNpdQ5e4fSiNJPJz6gLfVoSms/dAa7s0OSmQYm/BRqeUS
qTa9I1R1d/tiid7+NdxLCYLTvJSHW8IZOiI0v8CUsjxPnzVKYrXxLbM4CpowbRpwJ5+makpdSJrd
R4TSEcHEi/RWrgq4+KqvuG8P/3oSsEnHn3pB+iyQ6PMmrqBqzSxRmTvmLVBCvwBpjgKneaugJLwv
NKN3Ow1ovlI14z4e1U9dUscXSjGvXjdqfIQ0WP1iKUfcuPz9i0JE3iYIp6LldazBhDtWJje4uhr6
hVHOog0mmlHYvwZEWHbYsz7gi1FQ1h8qKRzbY4Xc61aOEq7TsNPWdQyM78KkLj2Dk5VFoZ3uFFkZ
TJWFVHP6RHPZD1KhTtNxkhrNbeI22QuFr2zFxLSuelkLKX+VIYjPVvikDxBWUgRkNxEB5kc/8IGF
RiAhLyhhL8fH+WciQySCxeR9QY+dfibVyKo462okthThc0ed1qv9fBOP2t2YCpDqSuVCt+P1hJNf
UvHQwMNSBT9HLcsmlQNME1EOHePW6yzdcgN5MLhdI+PCKn41FJU8OovkF9SwyUbPVlBbaVOjpUV/
TLuMamekGu5s9YjkqM0l1MNpkZf9ylDKInvHeAtpdjkrXyyjvKziMvSH7tgJebYaDUu48judMKLW
tPti0kVPMvA+E4rsou3b+QtcRgalSjZNrg1P83TkuO3CEtr9eEQmQ90gVSC4elOkK1WbLrmcvDrw
GYoyOXVBigQkgGfzOQZhHlmzPB591b82muST1IPhQK1dsUGGfX17t7xamAzG/amzT7hqmdTT5zJK
GUmCHru0ZCyxUELtO3cS5GZg4GXl9RwJ2a7LzUtt2t+MKmmUP/EG4A6HoXA6aj3PyZQboXick8z/
mgz5k4IYKvmTLGyEbtE5wBv0x9tPukzbyRYkwEDmjt4YHRDIHmc3PJ9C7WHwiMc+CHpYdn7izPyA
zR+PQnuFgIRai4H50NntmfcDWPnWn496E1p4ZDetbYJcXr09yhn37HkjMG+A3IhWYHOd62/4U6H0
pdbrx7g0b6h52xjEOWJb3qZYbfU13fvH1kDdJN6E6XEUAy8Wp83YTjYK3qAKj29/nN+cAEukQGGV
eOw1aBHkSCmkRaYfTeq6TQTsqFgUm/P/5KnpEnNVwqJGG+7sZMcKEX2VqdWPYejK0RZMgrKLbswP
g+opd0yCvK2eIOMG36Dj4W725w/5cvCznVJIxoKUavRjbt2o3bVh7IPwQlb+eh5RpAOQSRcJUjMt
3NNt0VMXFnG2az8qiAGuadNmK/CJKIakWvLH65RFysYnrqQt+8rFUhgyVQ2TzjpWgz54iWyMtl4B
dHt7zs76PMs6BchM+XVZGUTw5/19CbBkBLjKOppmjx1vmBbtd3oZqMX7sQH6w4eoXUOanKurYdGt
L/HO+gH5VcT1Whpjw6Fvrj6iOWot+qJ6mLjYa+bfgJvhBAkqHOddHzEPlMHRMm7XIWptvj1XCahA
U2mnnVpW/W0N1niyTb11wRuTNA6dUIgbzMtZK43aIj2DgbP1A5n/7NJB9/rQ4fmho+BgueiMnDON
IetWwawMxjFv0sIrM18B14xhwdvT/CqMZZY5u5e4nUSGHsfpuskpGNay2VjHadGISXwp7+mJFYZ8
JVvRAJFCndrrbhBJmn28ozwUHLMLSCb91ekKspe6NnadCoy68yxlFkwDMR4hOGrAC7fj2DWuLCbJ
RhiK3EvC5I+zFIpXi7zmorYJOuccOVWoWHBKdZscKT8mrjGroqOD4HX/dGIZhR+Ph8wCJV5kBl/G
G/Io+UiSNxCDuKkDO1BKDfmoyt8kQ6/d5kFf74I897dKNcrUiYLywoHw+sUy/pKWgiEhBX6+Bl7E
OzVc9HQ28uQI7Snal23/KFT54jFLkKNnCAwP4whIWSmET1UoXRJoO2uaLbt3GX7BJQJSQrz77PHH
dDCFMNTjYxqq9iAKa67XemcEYuWNygSxNAyw5p78+LpTiBv0ak43FYC/C2vr9SYChAQSiQCaqxUW
wdlb8EtVKwXeAq7YM27KbWPLXdGs337Xvx0FiCI1bXx8yCFORxnmwKoqWoLHomozr0nH8aoU40uC
O78dhfOWji9kHsS2T0dJ0TTPNTNJjjri0eBgQgpmGZTlt5/lTAX3+c0Ry1E7F/HgXLBHp8N0ft/6
fS/Gx0lIzNpOcM8VNGC+DSrVThdlt3NYDrJtTar1sRiq8CbNrOxBzwbxSbSaiE67P3pK7v8wjLH/
YcBxQnl+MKzSFgAg/JASQV6ro4JEoNbWk5dGifa58RP0bnsJVcy3n+Y3u2DB9cGA42mWdP30YeQx
oDrvd/Exm6t03WFU64xoSlNOliSq1rLqCH7xFSTfXdlPl4hq5x2IZROYNOkIGOkCEm0pp6MXGb7d
QPzjY57WmsfcxXYrlNK2FqV2lZRSvJ6U0dgMVSeuKm3Q9kXvT/ejL0arIPHD/2Av0DVEqRlxg4XA
c/ppdCo/1pDl8dFKRWOLLlqxGhD+vrAXXp/mPDOxwfM4lNjOYuXeMsYaQHl0nM0hQcN4DFeRFWTb
KMvmLZzs8cJ4v5lkaGqLMhFtU5U9frYtwOvWLNe6OVpD/1gaFGSLUNbsQdKn7Twq+iep7T/1akON
uoCpLnWiaI9i3+yUukgu3KavqjLUYUQiMMJMEDLGK8dLkFhGGk95ewwgNFUQ7NvmikQp8wKrCdes
+uYjE4fkXaCCOy/D4Ej/9aIO+PlJsXwK7nLaeVRnyHfP3nQl8J4TxWiXkoHpdGnVfiQ8DWDpF503
iF1lZ3kgrNU6y1cTEpZf206ZDr4gf8+t7BbDkHs0Da0LBTNjWe0vsijuAmo5lGtZg2DJxHPmmFQM
Zp6Zfv/J4La/Droy/qQ3DdgUH6q/bNfoztN+rrFSsadh0m4CM60+6dUErEOKZ9o6U6qk+yrv/M+h
1IoNGWeq3ehGqDR2P/SNCrcEPw64L710yFTUN6nXh8X7FvkqXM9TS/wkB1Y32nOLIXVlFZJoC4qW
3jZDI91Rbsti6jeRepCbUhmxAqpEwamLoPocRGn4VHCj4i9dxNT95ybH6IU0bbKB+MWtLWt+dd8P
Qv45hxJxnExr1CAEIXFoq3jnxgsIN/wii+0MKSJMrF0x6vlNXdTBE5J+ObeSJhdflXnCOkgKlW8t
ip+KHSeZ/FXpzah2ZH1Uv0pWUN2pM1oLdLc0dA/gZhDMzqyl66hVwqfSMjJgTwPBuYJFTW9XllUf
kGKfRiqxpYVFYzgLoYM/VPwo5r8g8n/UnPi/KVRNDPHi5nmFAzl0/Ze0O+1h8A1/9zAseuxL0k0F
k43/j1Q14f07YI2k4gRLcM6WiuOvFob2DsUVSvfPGm9cYEt17FdjXqKfvwCf8Y/g2xYW5h90MJ5L
qC92JkELOGpOThgyxOCU/E5vhsZQy1ZDB/OhS3184qdO342KP37Qsk7dRB106LwZs7Ue1MWt3Cvl
FY72JYgifb5tYKXtuiRJnTTM15gBho5ZVMm1Rbf/IEljfm3kxHy6NAYbFU71Dm8gMXVLrfGvq3CT
gJ3zL8G1T3PhJcUn3gVkQGGc8jz3wunjiGqt6T4g3w9agmtnkOWmF5vmE3Y1wvbFS779a4peNgGW
WOififs50oLRoQlAxe2Zqf4iyO5ASsdD2Wkf5CzVPAxNTa6cHo0ircx2wOn0m7JbFJetVLrkef+b
h2RE8iaCa6TMrbMwLQTKP5qLmIUWWb2Xz02wS31VvQ40fbpwq70aikVmksLwjOTjfxnPvXjKmHXT
W30G9GfQ21U46V8y7AsdYcTm6O35fMaYn0wovSrQhyxDoJ0YQJ7dXLB7wG3qEz7jhgijYuHVaStz
bq9zjH4qeuKaRQMaph2KOb36kRP6TiqQS4p3gf8lM75TW3NqodmEQ3s1LUIwodv36jZTKYekH7Qu
fBi1zEGOapOWzS7Ool3dB7ctzkZ2J0sXbrzlw54+DM6DeNqjorKoQJ63w8xxivVQThOkawdhZYgo
+EINATs6tYWDAe2lIter1ahA0aFyTwGIbgkr43Tdl8NoJDFlioNoivp69sd5YwljuhsyP99iS2/d
JYKhOXJ9cYWcBhzsA0ZeeqDsPJEe4DmMGe/ZUbcCrs7OoCQUlLnvNrKfXdhtZ8CTZRiyOAX0CRQs
YHXnnAAJEjjCWKN86Hyp2ND/STYqPah1khnOJGGfI2sJGiaBpdlBjRx444dYDqPo68R4u+3LLsen
EBXfrvry9rp9NfMqxHtglGhTw5NC1eFs5scqhWnoB/giB4Xjp2333pAE1cElubYlZZS9XgrvBUMw
7t4e+CxbY0qWhBAbG/Cg+E9TPTkdWWpnJFd1rX7AjA1V08alRxXaxpDfVc30sVb6Q5xOkwPnR1zi
p6+Y07mDUrsGSl12UHa3qFA39jRJX4q2XCed/B1SJlRPS/2K4pqrLllzSc4u9qu3P/lZqMwnJ1Im
PSAng5G7oCFPP7lQ0uANqMk+VJp846MHO6SlW5jWvrGGXZyrcPKRxRDUj1L31zr6b5TybyghL97C
qyjlw5esYGW/AFosX/93kCK9o9kHenBRfVpaHS+AFvK7RacOBzZ6E8/Awl9BCgqjqApxNdCbNIlU
libw30GKSmxDg5oK0xL1i5r2J1HKc8H3n+OUT8SxRp2S3hYfgpDn7MYLKswzM3OWDnIe4Spe5zWQ
Z8Ofy2/YHoUeUhCaLQRSMDrcyWnhmNLs584UyYmxzXuxGlZRgeGnkxlW4wXwiGa7SXX9ViUmNpxc
VFCACZIJLQkEqosP8Sx8hkuDBHsuD8VXfAMTzEMLhRKsjwH3PfXUOVxKyH1my2k/lV4nauG3TC9N
ss88R2spDuvZXGVtWt5GCldQ1Q49LDUZVX6vjKpKeBRCzXqPhzERfUbZZZukPQ30IMfnp5rG+cKF
dHpMLzOImAYdUPosKJe9Au7VvNmIOoh0SMXIdxq5q50sUy9Z3J1ee3+NImHaTG0eBeRXuk5pzfFX
lRE5GAwlD62EGsmhBpl6OQw9pc+ECyfJbxYGj0KkB+YVWgh6R6cnSSdn+azU2nTQxXKiqlr0j6Ni
Cspq8K0K/zKgD6ktS7G1rgIk/ba5ZAyZ3Shl5fRjQQOobPHtjNVcfcpysf3uYwCJfSXEB8NpoeFn
cJwKFV3IBWMvl+r00BmThmutokyFF5U5Kdc01I1Hr0HvHNjDSQFpR5p0GxHXucUb3sh1W83U+H0j
NVblqko5yVQH/D0aIZ3k6mpZ7mTfqO710B8/hxhKJg46qsoXLdLrH3hDYgQTo8aQ2Sod10vKIa/e
2NIIhP0HxQ/mG7N4OoHD2NCVHvXx0Ab5D38GJCgwN7NsbYTE/2kZ9t/T999Uf8E2w02CR0kYhtrA
m6fxX6huLMrb79/+9aH90n5v/nWD12/9r/ddm05RHrw8qn/7w38e3QYwbQhkdG9+nsG8wH+YBjCE
FWISTmHEaIjtfx7dsvmOTHQhOpNEcrIuCKJfJ7f4DuYBRSTCV4pISBVDNfmDBPMMIofoEQkZSSZu
SwCFYNmd7VC5azJAyXrwWPVlbvd1qN1LTbwvyQeFqvo+lBmWwTNKzOO0TkxMBNQMsYwKbGUsDV6d
K99eXHu/yduWIuQ/V8nPz7MIJsAtpQe05OMvmzND3arCBPnuMUvKaiUEesrNwS+JFEaukCC3nHXi
x7fHPAt4mEL090ihCNiWrsyzadDLQRsFpaFJiJTDpAs7Taq9LBvqYzDh4NzWYerV1ag6eQWQC/I0
IIBLQqosvpOHRp4bM3ICLSrRSFaet2QytN+Y0tG8n7XJtqLeDitlWqmYV+vClttfAy2u7CdZnLdv
P/nrgTleaGKSCoGA4Z/T2a6bIATOpyj3si5IILeT3h6iIrdR9vtgNcOqUfUPmlRuqkJ9fHtk4PUn
D80K5gXDAeA9g5aj8n02dtyrGhW5MLsDG27jl2Df3HzebjNMGIM1nc5rbW952r7dmK6+1bfRWt/W
O31r7AUvdE3XchAYdZY/X76u3NQbtMzt23rT8r+WJ2/l29ZubZ0vfOqdp1vdzTfiY72zPPRn+ev4
6/A43aY7gui78Z6S5rb0pP28D66th/FuuMXWerqVt70tOK1tOL1teLX3dMsPfXpq+d/R6VzmyYnc
O83tHNMTgEf7Dh1qT7GFje7VrrgW14UnrvsVCPUf8bbyWhfU9MbaaG68LjZgTo3cnr+Je2lLb+H9
+F7YZTvdM67lG2GDnuzV4FRe5xT8NDoTzz/f9LStsFJsazPfqnsFKHm8Bkbu/NjsCrsD443cFh/D
cqtNtWs2qfMhs6lrOso2XPuOttX34do6NJvBvuSr8Ayr/Gfn/nyfi8ogXRUgOeftBbzBW7/ShPRu
5b4/oOKzq5xiHdz1X6PRIW/B+toqvQzo+W7eBN5sR55kS3a6mjeRV6z5Uo+LdPV9vb+a7NCunQ8I
K20ClzjR5g+82EMml0+dMuX58t8NCkCDfRfaQmwP2NU/WLc5CG9+7w4bwQ1WCHnyvZvN2wv3ueR2
9pwKZouiDmWEM/j8Si5VGH5+r2SA/JBOUrTBvBr7Kt5aRb4eorBxiykGrhKYZHRtdf3XL1l4FXZZ
uH3+XTMNj7SZm3WVRXh+GZT+o3zqHWksVYSCCxpyulSJW18aHOj0xdXzL1LcPoVyGThGxw6lnkkC
jUaBzTZSdy16Uz5s2iufF3VlBc3PX/JiKbv7ASavf//Z89dVY2deKBE9m1qczQxi1EuWQqsVvYKz
YMVHBz6eojq+o455JajCtZqH93EbXpvZdxi6HySUSo0o2SuCdCNr84cmMlcQGZBN8GYqAfJ8FYvf
glC5zlXYNHH+pSisu8qIsNe0dl3WfuyK0fERLrbzr5E6PCJouMHI3NWmeoVxwd4q9HUkHckuzEXp
5BaCzLoqR0g9c7jWlWgxv7oe22QVq5E3qL5XhO8pRHptW3p+oMId1TGl7jepb3n0X11VbXexFr1X
0tCWqvQeJM+HoS2uBqSZ315UZzfQ8+ahEYlayHOXGonQ04M4i80O7b4svBMTrpo2Bh9E15z2/A8R
mPQOFIyk3QKSWtE2vSSudloiWd4YL4wbEKwcoQhgj9OxTX/QprGVfE/T8tGprAG+8oxTplojfgbW
rb0vVdKDBuDO2099evs8h01QhyG4EZiRlpzvJG2ozWYctPl93Mjfk8yq7bCvstUcwGIPGs2OW0Wz
Z4s+igVWff324Oe2GAvwE/bn0ogjayUyPKvPlGrnB3mniYdKSuTNpAYYtpnJTuoabNx9IV3RSUVM
TStuMGraRnPU3aABt+qlbBfSycWPKv+iqnPuBu2MCshYPpVx2Rwyo44v4IxP54m67vMnpRgDbAX7
vnO6XG7SEE6JHw6dFD0CZ9WcTBSpwCjGLm+ixy7R7CKqcjed00tSFs969//saUpBFEiBkVN7AFRG
KW2pQL+oMEtDVpty2xV3ad656TD4XtnP25UbGWW2DmuNW0cOKOMmc7NHggWosJE/THnake1h8TpU
nXWNFMYmQBBy16vSJ3PKh7t2kOt1XWPT9vxb9PUrT1OHycknI1q3InlckKV7RRPfI1QW3xlt6T+o
7X7Ohuk6Dq4sI+w/0I6rSeACCEXqJLrhiNpBM+T91QziDkmFpr03An8v6r3mIkT/8Lx+/ihZQlWG
f/9P2b4+k0z/d77rfdc00feX2c/zN/wqVOkmhpnwD1/0zH5mO9Y7tIDohbDrF7zlcnf8zHZM6R0I
c2thnxLvL3Tnv7MdFctOAKjkO3i/Slwsf8Rypah1EmYT6S5sDJVWGmCEpf9+upZ9pQjFKbZmgLVY
Fq66XIx0J+jiuvs0qm2Z2v0cI1u2KnBNqG9FWsL6vW+acYwScW1NtzUXNMIMIb0/M6NWm2T9hvJ1
W9jp1AKnLv1avEsKqzgCoTJVu85AHNDzTSKNq0b39Ts11Hx/BZJdYKdIeY6qDWZwQjE2qwbP+RD1
6hj2gldVcnevzb0ImkcWxFszrxsMEVphui0FK0a1bJSQhWzEQnSmItLVNf3nAdkHtdM+SZ2ygKli
sB2uOLC7bWDg6Y02+ENkJ//D2ZntOI4r6/qJBEjUfC5lW07nUJU1V/eNUKPmedbT74+5Ns5Oy4aF
XOhGo4ECiiZFBoMR/xDH9OtHowPUW/RkDJ4Vo5rkJ7GZflTARrT8hKFCQ0cMmnVS6e9nhm+1M0uV
KW5daF7nNuHcb9yA174NoDTZRuBDXyjZ1UoxCNbMhnxZhgm+CGPTAB5YKvchRxsy3m9Ef/mt/y+u
GewFiaQiEXn5F+jxai/EXDCG1hlUl5RkMTwxhJBk4IUZ409V5BjOL11cRw9lgdX3r8Vttc9DNbbf
5xEbBuilXFwbK3Ae5flFmK9IOCI9A/4HCd/zX9SGypKEYYFcaZuQZe8NVJb2PVp6Ymcm+LAc7WSM
2oOTua21F3UxlYcit8OtnyHkvfd6ZXBaIRmAcw5gWbo5rF7gllX0i5IFM14bQZdZ+zIGz/s+LdIY
OmvUjapvBEpQe9ysavowhZb+B752vdcmRVBWSyuBsDTZrfuVLU8j4QjPLsLlNHX6avmtdXpgfzQ6
fYw+jejIBb/MYWrhYqqiG82tR4nMOM/nwkGHU0IXg+Ij4PLzNVUTJ5pjGuioisdO+e8CMig/WJGe
bVlIndfpsLAjfwBBI0kkkg31Arp8dU2ahR6wOwKMcSJ76qwdeqaz/S4pc4RcC9juGHmaebblNLQ+
NIzKkdEh6vBKp3a8ytxyZ6yrgrpk6DkCvn6UVqiDWXCYm8TdEk2+mKGpSTkrjovUeqGjdb6UIejg
TKQZwoGBlU3VXkOCApb7XAzO/Vx3pnjoeoCrWzKH51UCFpbUlK6i4HRAGr0ozfDScvS8Da3QoyWF
F4HWps95kNS48bpB+1WbsVVE7aKiufL/b7Xn/2yR1/CBi5VlWCQKEFikbC2ZJeezXZBYm0thoOtk
qMtS7zRznJ56x6l6DD1L49ft0c4zcDlJw6ZHC8uKYbnvVmsLPlUMy2IjcrQoaY/OQGUfg17XkT/I
3Gek8dVDbunLfcQC724PLVasEzk4j1iUdPCp40GLIsP5VIMgrUWMbg/Qy2BCjn2XukZbfGybYkl/
ZJSmWxeCCb/76JiLzUM+DWXVXhuUrOi8tIKgg41W21koF5UpHexnG1MwnueD3lo7tegz7JQnxRq5
JgGVIOrr9ku5fBjLdiqPAR84/1AuRdP51qjNtEj7YKznj1WHuSESx5ZifViCIV7+6nGNo82dipb6
rIErs9XlCzKGyvAH7PISfhmNcXBcL5mdJH0yxlgYuNKqWv0B6JwFf12EqP/sxkwP7QfsP2ZMLUeE
eoLdPGbl/K4NS2qbkzOhsYIVTyyWftdrRSy+JUrJs/DkGiGyy16f2G72JUJWK0ZfO1y0aV/ZEUZn
ib5My/feEXG2DwdcyDwjrULL2Kl2HykO6vLZmDx0oapH75rBKZKjNZe5ccffEbo4Nymo9Q67lJGT
n1kRdcEjmXUj9VM1l9DRqpbilO8iO3GS/MTOtdEbqyZzcvfdMuQmt3qkKLSnelsE5gGtrXzSn3Nt
Aqf3t0CRcWzu6irPFPT99cKdBfxco47sXa8HsyGkWtxcnMI4V5w/LlKe/RfRjOn8N7XMykYlAM+Z
6qdiVpXYxVFR1yDywNl1B1cblfYPmY3dwfBaouSP62ZZca/oATmJV+RJLR6VqaikGW64ROUeE8UJ
eorRJchJGGPblzuROEX2zRDIsnsNPtzjveit3L0bwzFX0ToEJX+KikFR3lnqHHL7KIUbtZ8g1c3F
M7lL9RcQneN+DBvksKxdX0HS+N4adhhxp2cqOpdWOs3qE1lhLD7OBc+dh2Ga29LXezE7bFwrNu8d
LFVi/EBA8KHkVDXTXejaQepXME/5XVqa2ZiC5Mlo3kc2Ks2xmmvuoQS06ChkR2FvLT8dfMZRV6j4
ZIgqZ05ppMdRa/Wie2xrEWnWsSpixNj37ohFLAyW0NQOi9IheK+2xfIwWijGHac2T7PTWHGvTLvM
7uLeCe+dUDHt+mAnrpF8tm09778uUbGgm1ajDR6d6OUpEVvXQb/ET5HVrgyvVdV4sXnGjnr9jYec
od6XQzgg8zC4gYVf1TJlZjl6uCxQqPWQSrSsfWigZLZv9NlITqDIKmqgVWVhPDMpqSqeHWtmZeHb
1ovxUzShFp/4uFF1wGKsU/d52KSQVFKThFQdxyn5dxIglXyzLuv+XSVo9T4us4Pqh4VPYbzTYl2h
+ZqKsQZxHahIpc+lrUVHZ7S18AnxmzD+amdxmPZPQ5JXTnsAYl92847NYUynKla7wPmZNWHQfkGK
No2Fh5NWNlE2pEcIbcaZAjf60g5GHN9ZRluN/X2O+oB1GlLEsUMfSzEEDN83c6YEjafmnV1+KB1n
apV91upECkpompH9M4+joAql5KivxYgcq19zu1f7B1vNy+mkNHoXPClB1H3EUcMwfs0dONitC/H8
HuYFRc+IYMv7hR4ueeIqPQsKnDEVJ7D9elaosBZpe2rzst5PNmjlarKHjQvicjxJdaKgx+1A/r2G
SiWSutsPs+unwRjd0TNu70pbLSFAEqSXRd8Cmp3fhXJ+WIHQo4b1JDsDa0anElgDHsqO61dp6VCO
syZ/ioZlB6WrfXR6R0NIJHD2iqVv0bpWzJiXocGkg3Ojii0dLVY3YV+SV2Ri4YGGVm50nxIqph0a
lMGDqkb1NwoJqGtCYDZ3FVJA6MbkY+4ndYKOvlUiVnP7Zr7IXUkqqUsB7LOg6lCFOb+XtVBXYgdf
5r/RHOr3Sa+JkynpwrdHOf+83P4SYWoig0Shx6YUuBrFjkKckZag/tugcK95ad1G877MyCuPtZ71
4OGDJHhb4U8OSqWTAjHlN7TL4SqeT82im1gh1Bf8rTllwy4ziiI9NkJNpJtkNAK2iNMOGXocFXif
BnN3cgK4rt/fOnXZgcKjk/YX6eVaHWQyrTpw9EgmPlHAg+xYTWGT97sic/TmqeZ9iFAlpo16vXGk
1lvccql34pshZbs4zWsuuNDDWYjaMO50Oq+JF0QA4o+O6LWPBdExOpYtZTXEqAbK0bEZ63e3532e
28ptrhoW7xQb5g1t1rWatiJCq4d5Zvuzq6l3mS7qe1QEondBQaK0sb2ujEVhhyaJrOMg9r/60pno
Fj3hmeqTY7uPIZmWh6VD+lxZyZYm/eVQoKPkdmIvowe9tn/HT2UYZ7NWoM6ENi3CKckewlKhCKnq
3ZZv0Pmz5CVUcMFSD6VoJfVvVi+vWcSgPIswPLYJwulJk7o7CDuNJ6o+2OlOoVoegEh9IyRcGRX0
guyVgsQVvE/Oz03otCS/uqH4mYlkZCnEeLIsyFFiUsWnTHFQFFcGaDa398uqOcFkpT4CKAZAjFSg
UeA4H9YpbNIQSKfH0kZY+Zgnw0hiDxJLYndyy3fVUAnCnbaUPc5cWZWXu3ZWbeSk1CYJu42fc/Gd
KY1IjyPsHXmGXvSsw34Iwgq3Y1SyNAWrth5Y09ehl4pPcx13b13yl0DFgxebKHQi13iEpIHQAkii
PmJZPNBmSvMaQ1Aac8aMIrFj5+1vHC6dbCNEnIdllhyENQ9QohJ3EW8zGUJe1RMMxOqnqA7a45hO
6qdEF+NHFcvOctf3veJRu7G2RjwvP72MKNWBKJTw2CYYrna0mmqK3pP+HcNRO4gmR51USexjIbrq
G5v6uzCS4mPehdNjSDr34fYWW0dEPiNFL44TJTmC01oChL6nmtVW0B1xJUt/pBlEozQu28+ZIUAk
FK3mY4pq76cknTa+7woAI+cNu5kbllSKchdo4fOVpgekhNEwDcehD5dj7HSL5065+6tZBpSgYiPf
4QeEfphWxQjx9uOdlVrWMQV3SS/TUSCtDgj6BKLaonte7HO2ESJCfEqEUQg1q9BZVhaXQ9fMR0V6
CLhmXx2Vdvkx5MNW5LxYfUbCEA4ypPQSAYByvgRmXOcwb5f5mMUNsrXoNt9jV9Wd0sRU/sGSr33U
LLCPih127eH2h782SQueuxRN5s21rnyU+Do3xuLOR6pq5Hjm0IEFycIf+Kw7v28PtVKQ50vjmiRJ
7HCNIX1T9jifpqHAZQe0pB1ZARCBmTZ58LXKI9S39FRnVrsrBSQbrIPCdxM+DseuTSyshhv1U7XM
lr9k9TcjF9Uu5KG2c1Mtf4KcHv0pFGsr6px/EbJtMBSkoKCCqH5xb646FR0a1gzkJHszBjp2nymT
sfyrKJlCAAiD9L1d2e3HfFCt0ty587hlSrgentAKJg0Si7xO0TZarVSKTdmQ2ebij6U9nAqlKj6Y
9fADDNZwpIKQ7dpodO9xZ9syqTi/4KQSKAMDeMPADLWVS2WFvJ1Sa4pUH6f74neGGVG+j+xGnXa5
blfYfBrW8DWmXfTl9t44D7dyXPmgklxguAtsDRkcX4VbTaRY9jaz6vexI44U3cUeMWdxzCLMUQBC
Zaf/Yjy+MQebxxVVv/PxqlmfKPZQSjcDuvs2hNwnJaGL0yzJz0ib1I3wem16QlbB8Tik+7WGWmGp
hLO1U6u+ZZTu+8JseLV1KHXRuy0rym5wsjYu6asjUq5FoBZIG3HsfIJlp7sxDAjVHw1oDapbi+NM
2fAAsCxByd3Ykj49jyP/+YB8NxwpIFBjvCR/z6sPmBnK0E6VYEENBE3DaB4+wjud9oM1OxvyDdeG
0pFAYTBSIfTPz4eSmii9IbBaB8MeHdp5xj+ihPF1SIMpUDbygGuDER3hYhC+JBvxfDBgPeFsOLHm
J+NkPrZm5DxadYMFHdW6j7f35OVQshDM0SOv5SJcm2PlI67HY2LinQZT/OBGbuqpcGe/pG1tv8lB
RH4tGPdSDAeyMU+wda7RuWZeJUBS/dRqKxr/vbFvwgRtwJHXPlD98kB8Sf23z0+CavlyfCI0F8+X
sreiUR0cvOGQhLFdrwuMEtsssDwn8qJ862K7DKEWyBIUNmRTiIC0ur2F26dDNMTCj22lr99rpY3z
cFx0DpTkqcG7aJ9F+M97i16Ywaca3Gv2v3DuX9P/C/+UV3oYl8GUCoLsczNfKQS4mrCJRPi8DL3m
i0Vpac/hc1hUWeXXFAJ2VWJbBwMXord/WvnSI9gAzkCAbnVz2QuOHebIoLVlxwdZAjiF3HYPc2xr
h1qfzX3ez82bj6Qks0CxceStqUpC8OvTz+L2YL0m3Y8T6/uAr5WvzZKmlDvt+9ub6NqaykSJ7Uu/
BBWg85GUNp56XSl1X9VJxgU4lxPvJnLELF2O2Iq2nq5UW37cV04mLE9EsxH/41SsX7Yx+IHEXFqd
22mO9p2Fkm5fL+ldm9Xm4fb8LuM2nwxoI5xn2dBc75lYp5CrWLPmIwohdlGs6O9GOx4fg0mJPmYi
35JluDI1dqgUcLMlNmStw5Fb5aCMCeOJMtT32tJNz0aU/07rqbu7PbPzctpLzGF7AK5mctJ1WP75
qxuC3tGYpv28+Cjidd/Vvsg7T82KZONmvxyGygNVOzppAEQBlp8P4y5tPjVFiKE3suYzXRNKTDtR
Cv3b7elcxhfqKiBqSJIoInE3nI+Du/mktImh+WrmsCcIRD7eKfVvNcqr3RCgFkd9a/ATt94q0F5u
EQnVMbEcpOlMEWn1UFwcpUPwa9F8NGUVH4fBvw69gUdlEP9QR7T2t+d5bTQqkzQocZiFBb+KJwXv
Bg3GqOZPelHz4rL78NAtebPTs8y+r+PZbt84oqyuY18De5/yIGjWVdgMlBrJ1nDppHwtlmKu9qcX
9v1kVbAyrXB84wXPaFzrFMYAvQCLWvMvCi0f3FJ1UfNUBvVUkxMelbwMcIjNnORt5vOy0stgZLoA
7rUX5sf5pjF5qpZRx2BVL6KjqFx1n+Z9fb8MUPPUqrQ2ztx5TeF/xyMuS0AYVWaxugSdGB4VJO/u
MGmdCTO8mj/0bgYKeO7z5IHxWuilTXASrWV+5//qjWi2ji5yvvhsOuwfdMUutmqbkjohLYAnYphN
O+qpiT/T3/XSDnPf2/v0YihpX8uJYDuCxwCWcb60kzsE4B/wLh1ba/5nSLIqeq7qvk3uLYSGnt8+
GISRF5sxEtC1gpgOYk3XYoM0qSqSh8BJi4Nb0iHt3LZ6+7woN8pShMnmhKyxmhcSTUZtGdVh0SJY
P0DeB7RZglIKZo918e+bJ8ZFzeHj7mE0XC3OgnTaWwFAMM5eSEvd55XkfE1rZPm7qDA+3R5qfZNT
VOE2ADzDvuCxvQYDooaK+k5gd4c86Lp7q7VOkg59kHKqyE/hkFtVS7mxHyVR9xUeiQNBNUdWwykm
SrmRdWwJHZEEtOhbxPrq+Vkx2SZeZGHEsIz0d5Ha0h5s0Qc+CDg12FGqmw+5omWhN3RT8SmDtXmq
E1ebN15rV9YCpQrJz0QvFvzd6jKZ3LSDeUkvH7ORwi+mxc12tVHOhxD0yJ0FQ99vKgO92jd+Av46
lDFJj4EWI2+yiu1dYoQ6SBFkCQZ4T+iT957RmPoOzNZyUruGooO2ZVt3cU7lmBJmyJfgJaCuo3s4
KVOUluPBmLP0b6z3rt+SL5zKSm3fupnlUKjiIzogG6jrjENPEBky53iEamAqXpZn+i7BdQ0vajvd
SEuN9b5iKN72HFKogQQhOevXyc2y1EttIfDQGorxLrGbaqeqwbhxZK6tHa82Uij5RLwgKUc6Ru+i
t8eDrdfD/STS2h+iVsnQbKu3XmsXW1LOSHY6OJoAk164Jq9mpJtdr9dguw+iFvreNZfaqwHrfIhg
lHuodlh+1vfFW4OdDN8STSenxzNRJl2vBo3RRNO0pJ8OPSKIe/wCsnvCD7a5Iq/9N+99mjiEAva+
RNiv9r5AewbSH6XcUWBeD6h/yncJ2nx4csTd59JQp2PAs/Tn7VGvfMEXGCR4M1leu+g8RrgN6A3E
zdgc/up9qSEgWjgU14z5w38zkuTc2i/+C6tzZuQFZW1T55zFani3WAoRxW3dfU7/fCOMrFNhIimT
+r+hVktpB5ESGNC8D46TVo+JnRaVN1RBu7NSeGfJHETPyhAmO6Upx40EZwWeI6DLsYGmg4ykVn/B
3GwSByJEv4xwiKSZDCnxyUVq6TmzpwlQcZ4OJdzNFh1zy3IXz3Jm91nFlv69ipzaAxdFcsKfsNrj
XdfSCa7ogPOUVZWNJboSH2i1c89Jx1ba/PLPX23sgMeja1BlPGhd91crsvnzgFXwRnhYp+pyLbhO
gW4A2ORBLi+/V4MsVpZStuGTt4Od3ldEX99pAv3RGSL9oE2ztlFquMgu5Xjw46k08DhA0+98PCBV
FUF1YLzaEH7b0dHWewNbIi77veP0rU/8CHftCOA/q6YtOcUrEYrheb1K6i5ffjV8byxpH8QA2Wpr
yp60WhvUY2s5E0boaEt4Tpn17zuzM42n2yfr6jLzsAQ6Idtla8TGomXjNKhsOTT3+j0vWueh7WyB
c0/W7Ae8pQ+3x7uyx9GyQglGXtOIR64FuocWRONiacOhqussQK7eSv5Q6TQ/w4aYOm/IGsOfweD+
HpJx2FdNHNZ7RTXqP+WspS2WEFUHtQLpncOATWLpgY8u96EzOT9u/9DL4MZm4JFI6YnvAWxmtR/K
IacWPQwHMfAorZa00g5mgxPHDraiHmzk4JefQeYR9A4pBCEl/EKHfbXbOWy6VQFvO+ipOnjAVpZ/
4GcQZYIuYraKthFQr40HQZ29RsL6Hw2Y16dLq2B3DYszHIYwHUaAUXOQfSlRhi+8tk9cAFl8p3Jj
0CtLKlUB5IBkh8Cxzpe0M2ip92rSH9oqTo8L7bVvagjYOhBhsuUKdxmjkCShqsBrkWmy187HAkE3
O7OazYi19e0fMRg6eGF7/HZ7k6xESWXEPh9mFaVaY2xGK17mwwAYat/aXfRda1TMtTIy5L+13trK
k6aXGphmZei/AQ/V9wUA3EOZtvqRhaYpfvsnXSwymQ58abnMlMMpiZ5PPON9p5fkCb4WtNi1gnq6
KyP0y2demhtn+WITUdZHS4SHKmVpdKBXMStEtxyt8Mb0y3jon8GUGYcwVytPneui9ua0nzYuyCsD
Sl0gWq/ICMBGlnN/dUqiMe27CKEH32nN4lHlu3/VHTg9jhuZT1FvK9PGTXdxKZDBSe170m1aGazs
+YC83LKumBPho9VbvhdxaH3EpVz/GxqwULwcXChFOZX2yX3Yu2p+18bKlv7fRT4iR5cqWjSiZAN3
tcNI9lw9SweBJW5U/1PQxHyH2mz/XW07jH7TKQn3ba9akDREvbG7L7cSa4n24AvTjjO0yrrsaOyN
wJqFT0tFcppM9JRMHR/cMEcUemMzXVyAzBOHJZjQ1D1oh632baUj8moslfCHSSn2MeDjj6zo33wO
470Jre4uG7Ut4eZrE6RnwNEE4YU0ymptTVRVR64i4ZfVrDyks9KO+zprbfN7GQaqs3HVXtlMUo5Z
gE3jdXVReJ90V4GV2uk+r9d4b4gZ7YLaQQtN06tPejU2vhqm2dMAcc3LVFH+uR0YLiIiGwUsKhQs
ehpkbXIxXh2eMFmCpa8yzV+sNMcTxw5Oi4vxz+1RVvAulpEcgs3KZ6RPBKBtFRQQSTTyphgMX5nU
4Fs9FeOpjY3ge5tnobXverjQEL/aLDpkizlVu3IWw79UnW1j45dcmS9afVJ7jkDIq2H1QxC7MduK
3pg/paH5tQZtdhqytt54K1+GJAk0IjpAXSFZWF/cFjorXcHLzM+a+K8hIBfh68iXBTGePwYOyPjb
63tlVlyf0mwAHjep5+qY6KkVDrxODJ9s4VeEzeveVJytvo3cCv9HdHv5hvQbSeJxo0LdSKzCXqtw
Yyxda/jGbIb4a5TQ9/OivXNFl25cVxfrR4UBRq6UqZHQ2bXVdVc0PO3gKfrxCFYboQugQVbhFM9a
W34IknTY316/i6kxHpsSNwyda4Qm0fkpILWNO3vpNLZnFHxRpeADsH/0FI2m0YONj3UR0xgMcybE
D2VZFfj1+WAK4otlmySaP4ti/rS4XfslzxZgyfoS3fM6oxGPHNLu9gyvDCprx3DtSfCwAV7tkLxX
GpgMzBBwZ/VYDa76YJW2eSS8WgfLbed9Z0KJvT3o5bGXbtaIivFSA517ofyE3L1rLwVT1dImfNYE
nocYITZ7zTJj9PEU9VDmy+QNmlH6vVri1Fk4W1fllW8rj4Tsx1OqB1p6vtxqMWIvbFV82zwyD1gu
DmAcUFPIomCr03hxDJku/VoebOgd0v1YbaOqV0TQwFXxReCmT+M0hw9LAoXr9qpe+ZTkyRwLyouI
N78I4r0K2crkFo7VErLrMjL8KA4SjLeayFfU2HgIrdx4gMCx1ei/toov3SrAwWBS1i9Rq7eX2Hb4
khNfGlH5IrsHn4LvF2b0G4fxyuEH8vIiHEmY5nI8/2BOkOMkQfOBXDVR97WiKzvsgNp9XNXxoxKK
rdb3tfXkNiDTBQpLUW711fQAhomEyPk4Aoj3oitpQRRIlQCLdXd6UE5eb6WJf/sjXl1PWpxUbzkX
BO/zSeZitpIacLw/OmhM1l2KMIlQ3IMKe21jqCvrSb2E1AJiLfpfa6lVAMuTQHRN+GamzKVXZaQ0
Hugc9x+olsY+NO1m4/q7sqKMKHm8/CPhUqvJWWi71AFZ2xiG0z5skgVos7CPEAibRzFH/87Ydmy8
Aq4sKNuSseiqcketj3lk14vV85UJ4Vm4swYj8UfbiTwrybcMXy6Sb/wVSPsRtAMkzoquEsRKnQyR
uoHq6/A4/VSvyn0xheVer7JGcvcWv3UW5H6C8c2dMjkyEHEKJTwxqfifL6zRIGUS9zmgpjjI94AJ
scY20LDE52T5L3YNhQd57ZNZAGk6H8rtnc7SU6BaCQ5xvlNPyy7ph/y9iFp4+Uq3Vea89v0wSjdl
SVzyzFcHIgWZHfYzASaUG8eagU5gY5jfgXD4/eajZ5AmEVu4E2Taez6zhEaCraYFk4rmQvwe57y3
PmhKpGreLMLl++3RLk8fT2GuHy4gidZYX7zL0gg9dQnUFe9mXzHc9BDzZDyidpHdqxl9yNvjXa6j
lJugRorpEymNulrHDhABcg6F4feRamLEDqwhEkv9r+UE0cfbQ63IbGwNsJeyME2pSJJF1qpOFA9g
i8a9AcTUsIt3lRFEzS9rtLOs9cLYbuojugtJ6Jsd9NV3ViPSNN9NKLYOnysHvvSdGG3zzTVTlppX
Mdynlybc2o4J6aCuLpWUwnAYBGbtcSum4c/JMpZ8b6L6mB+opwPgtIc41U63V+TKx+ZdTIdTQlcA
Ncs/f3U1m5pdaVMwmBj4QGPgGnHEfREJx4cFXO9sYMcbad1lKHqJsnQ4SexMAHjnA2bxMpKGFK7f
t2Xq9/MQfw+coThRIFQPSa20T7keBN4YDOVGjL/sM3NOqYiDuwVIjXzsaq6R3el50U9gOaNKDTwz
NLsd0lroL+d99WMZ9OkhL6CmxmZhPaoTgON6qBDhW6bxs2HX0yHHq3RjR16uPyUuKSfFywsF5nXD
fYD5rcdWSWpklNGDKdr+kM5N8RCV5fKuMp0Pb/3cwNcowyD6zn948p2vPiC+3EoA6voKrYBPNWL/
mBE4Q4rujj0shzoz3Ox4e8jL400tRD4tQZeST6+rL3xMp9Iga/p6GmEck7cl/Oo2sqRomBtuIU4u
K5mINpA9Y5YnvQV4k53PcMFgHIoityqSTQ168BVuj20vPk4domRWO3R7c0khrOdZ/pMI+h29DHuX
T/RUzdIqN+Z+mV7jLwA4kdANThFo5PmPyVPwl73WCHoueXfMOndOd3C/onLjUF3uIsZhV/PMlSKx
6wRbbcUwZBEVLhQTo8+5ascPVoYkWw6Q0DMz5+ftT3plWmATgETL6jeumquD1KZWEUZ4ovnpxBqj
4mC+c6JSfb49ypWNw2y4FuSLGj7haq9WThdWS6FS1coS43M3RVnuuek44tJb98K7PdhlAkjvSBaU
VNpn2E2swtJcpzOP4IAaYRtFPyLFNX/AQgqXEyVhpT1gNjMpx7hBu2Lj012ZJRVJaYVK+OW5K863
SKfZnczY5LNo6R9MJDNiDyXtGrKgon65Pckr24Sx6MyRkslsd7UdHY0ywWRQ08LJOb+PCJb7REcO
AQYIevR2umXyenU82QbmM77Yo5zPrXWsycFhA6WsdAnussTJ7m0SlpNTp8ZeUP05/Bfz4+1OFihB
1mt+IGltYzXdbPhYY1kHV4CgLVN42ql8jM2B1W3dKPLjnBWY6GdxuEleoK1Ims75BPV0jnSndgy/
bha78auisz8p8VQDywjQV1ed1tY8gCdG6ClV20d7O2vd4zLTDlYLDbhmtRlyLvYTPwl0OwGXXYWR
5Dr+AT1tTNDWfsETkF66mA/FBFAjs+cty9CLz8tQEv2GcyZHlLfo+eyjpFliOqOGT/e1eoc5x3SM
lik6dAn8hQHu8wag/SLsMB5AM1moRP4dTPv5eGYcBNLu3PA70cAxbDEiQ8Z11jprIxhcrCFRgHcS
mDSgNpQNVxNLjXyyqyEVR45m4neTgfGh24gDkfzb7R17MSXAZcQdPhQdU0ylV2FncpRWGgiVRx1O
yyc2jXkPQyHaoHNejsJfTV9cBhgsDtYJJlInAmB3ax61UtHzQ5wmQoReMGVT67x56QiLvMSh56J5
bK/bPIueGd1Uds4xgNn0ix6TdRcUM8JYqTq+GbhrQ1OVAFpGglK1Pn2ZraG0qdfOMU4NWkhq0+0R
RtIfA717yFQleJMfJW8HhkOWAXg59SQ6WKtdMaTYhllN5RwNa54O1D6Xh6A2lLvbO+IFVvg6pkAn
l5wGybijYgYX6HyXD5YNDrjs8G5W8IT0dK3JiuYEy7lHtjupRDh4Q2/a4xMnhCUVkDqCI73SSL+H
mIAofOemwuUOae3MG5si63ZZqps6YqwtksAaMPx/697M/yAS2nwaq8V5DwFYfzaD1MjIh7P5C/jZ
/iFILfFpnPpO9cK+cLSddH9DuzQJzV/J1FX9Dsqv+jQ56vQjGgXajzXV4YcuoZ63t8Wc0lhshLvc
U8ci/qVG1QmvsOdA9yzIix/CUUDZcAX0zXdqOXTDY1DZ+nQos9T67eotHGMRGdHnoMnGH7lYIuAS
NgWSx7A1kDoi+NTdXWB24buyHcbO73NbGXzLrONlD5gtL6FLhnnthama2AdrFKH27DRV+3vsy7w4
0uV1MEYJNESzzGkZf+shbMp9OHEawSbq8djv5sZMc2PXZJg67zMjmfLqvi9GFAUSazLb9E4zk17X
vc4Jm6DYCzft8/fYX4fRIWxCM/ijG1OfHEg5ULSM1VjPTx3Kyw6WinmttdJTq6lZPAMZZ49ENK79
XB/d3PVUh9aF4mPCmUynsuim6U9e1WZN8Q39XQJRP8/fhsDW08XD1rVxjy19eWO/sRfZamdbkeoG
mx6MC+YrtJ5W+QJNjUWroiE8xGFSHpPK6PY5yJHMi0Jj8Xs6E15YLjFc2KI8NJ0TbIy/vmBI5Un9
pL4C3AryeRmnXz1OhwUjSCjHySGw0PtG8vlHMEjxFUepfVuU3eeN6a7Ho/VPzOI6kwR4moyr+Zoi
iLIFKbH7UM+rwB9dkTf+MjUCpdKCNuF+iXJMxg1RCfNkt7XTHZDpEg/Tovbu0Z5MYR5tI4kXfwhq
NUCwtFEdzxIJzH3R4kn4vWwjaWJtGJP6VPZqGnyCrQZnSkd1tH43T6F6T2dVx/AUehh6XpyCDzkJ
+PCtC22tPIh6FN3eslPqFaaeTrbXtFaHFlg+asH7fCjLdo9mZ5F6ox2SA9HEKJp/WtBINioNSkRH
Fgbe50rA3n+fgmJ/1LBOKT153f5Uh3gwDk2dJMU7F4kH/Th2aqTdiUSkfzUjSU0U1mseVx7xInGf
R1tUH9sEWwq+VG7tNOT6nhKtjYcn21SWwzjWXfxpRLRLfeC3TvHP1KR78zVMlHB57JYZ6Eig1zYq
99Ir2tkVKZxjpASAnU9a247P8YQa7HFW3DKDWj7pT5igzvFvfXGLIy/ZoN+n9GBc42DSDlO8pKcZ
He0sEwalZ2lJ08z7NG5y8b3uwnqq7lCij6o7ByXbGOHQJNRAayFm1nnxaC3mveBVquyHxq3DZ31O
1OkT+oLa746ETnugZKaFqOFULq1RR2T5AbcePdwZDdpk32/vRB5tq6MnRVt4XlEQQJ2XOv9q67dR
PFJqcsp79JS0ut3VVHFsHwYxBz5SyjLsPJNj3/iIbVifsymY/rohYeEZLzsu9bQEKey1jQBZ1lHY
6e/wVo9/qk4RvQtLrvBDPhjo6uHAUhmHmAMR6h5aQ1B10SKc8fyLI1G8Z4+PCVKdKsqv1bxoHd9L
LcvnQQnH6gPwagWHQycPMHRQx/+h7LyW7MS1MPxEVJHDLezUwR0d2r6hPA6AyEEI8fTnw+fGvXuq
d81UzdjV4zIghLT0rz94BWkgjTOYOJDhr3Y7D4FVxpM2cUBJzLyBxdkiLS0/GLUoij3JIeGMrSsW
euEXV4/u+tU31tB7sYeq/ScccwcTPly2yFQsMsj+EtMtPOlYD+zqLtI4JP4qdBp1LET+KPTd5Fet
da0l1vXkK9niEOVVNAwMk+MUSQAvcPxGZ4/kvapLMXrLu2i6FmtO9CXrmafTWKd9X+yKdW7X2MpF
lh4EAOCda7fRiGli06Rffb+e/bhxoQZdFTJo9UFkrtYf0irrIL0xGackLRxxnY6DIdk5a2/Uj9ie
RTK2zWUNDl6BVKT0wGAeB6Wak47ypUzg0knzSjd4mN0YFPePhlfnYRmHw6JGNkl70EaSD8EkPpV2
YL+sQ51K7FMHvj58ZYw+H3Z1NdXmznQKQ+/SqiuJFWhDz0joa+Stn4w2u1zcQKoKN58yXa9QNuZu
VrGft4V5bzb4Pf0IiApbT0I7LYk2+SCVGcP1FNUjJYv3eembsfwI7rzujMYS4bUnwuzHUFXWUyez
mcQOWZp61+N1+TLx/WQnfJ54yQLmdW/sUm+1j44pRBArv0Vuj7eU85KOTuFhqyuLHVun0x8LHP/0
96aYI+t+xG5Ff++i0eE1WfZS3S1lXhUxKpXlYybDQCS2OakddGLastNcNaesxS5qp1WHoVScFrmH
ZBunLDuusNKtPhFqk35zjW5y7ovJWnnhQpn5Ac11ffKUoe2PwUpgw+2I3RqIUTe3xcfUGWthk/iH
1O4qGpj9Mh5IMB76HchPWe9XVzX6I66X3i+X/wk3xF1hvMYOvqgV6TWinMZjk7HNnbLeylN/r91h
JDhIEMf8PVjp3nxRaeoalOU+fg83eWgI9zpf8zA4NFbp3A5GMKqT7hD7fsijPnBu1tSorV01iW6m
KY0BaZyv4ULKSyvt6iftszm64e/yKFNTR3Z7M+iDo/R1hs1iVuSLA2nSKNakRToRxU45jt232cLf
bD+Ovv3DTOkD/Ji7rhh3eb1O2aMhneGza/XIUhp/cfRRK9ttk6jLixspl1J/GJBMLUBP7C77arKM
K9AMg7JvnqmeY9lHkSRBBvfTg7nJGJbEV3X+gnajaj8IVctPfYOz92+qL4cYGSSH3TV+b8qKF2Fa
PwlDE5esBN5s+dBiWWjpfsPyAag8O8ELV9qz0RMMYpRLVR2J4NNrXAZ05jDQ90bLSiY5GMbzpfX9
fHnnslueE+QikAP/vA+RaSgG+dJ51yXlYvMYDitW6gmQyPDDIXbOv/OGeU2x+4FysDfkUC/HLq9Z
zdzF8NaHaMECLQ5Ltf72tF69ZGybeSLyxsP/87ga6fiPUuNcqnhSygyQ2FvhLYlPvb2rZynn8gKs
fBbrifSVfsrWAId0vp2Zz9nQLmexcqG9fh1aY4Zs02lldYV3WzTsMGkvKZjbsfheNW34yW28vt73
ddAFD6GrHc4AC32PW6PJCnM71FhuH7f0n9MnjlciXyHT2A7+hk1NGqrBIv9lLCdx7bad5T03bul+
Cb3JInS9wF30yu9kfYnx9ocG8XchTNNtU5hTjyLceCuBiSZIqmnmzNcKThRJ0o1pfpA+Z+huGpp7
oc0y2k+uFGRyZEuaQ/Qevw6a8MWdxrL22gj1V5euzi/YcBWM0lrPn1w5/yRkxL6kLn1TOHCrEBBt
1M/s2kCar2tml37rEJClc618rTsVL90o2jgTHa3oeGFCkS5RCPMuMNXSHjYK3H+1cWGwsGzf+tqQ
aMACtk/ur6rdlTld0NQ3ryfQzk+0r6Z9DwsdG1XBlrMQYTFeAB3OUku26WfC/MfEgsjyLRPUeX1J
HnXqQqPxr6F5CBPyRde2u3DmcHETdI4I72Bm45g7Z0V4bdiAIDoeCM5cE0sGZWrHjhyi4LGcx7WO
y7GqSKEVfijgqnrY1y1KFnZCBVvd+fyuuxsqulMXnmE7W7yaYsBa24n//2D3G48BWWVB6TlLeJ2N
obrqKIjuQeCj26Ffgl9yUEbCH2guQShvrwr8ChpMmiIc6PD8u40c2ae2BPjtqkB4x0EMkTq1KpjD
h6zSVf6xjJwpvA0tjJ8v1bjbTHz9xLyxTaSPxRBXt8/mSVOSeFSaBI+PpRndhirEd3hCnJQ9FjRE
HwjaI25H9I47xhZe+PZ9jg+nd3AznWKENmCJe+LlFXdaiHloYt0PXnVcart6WTIbEYgjOpQHnG+a
3yPP6OCdmnbRBTnjtj+8foiNzEzHEonhH5L165mXjWMubbMxrgNfYh1ZZN+VN+lf7CXeA3thttdW
Lu/xrvR+aRxFLwB7fxyDzi6/pfRtpwX2E0wQX1/enknzxF+7vJlXp7d2eZSp22rqfXAaSo96txQl
3teLk7v9cwBQ2rPze+MDxuoeoVEdQdRfncxrs70dUOCmybzWaf1PWMvigw7SsD2UK0fOpF3aYFzi
HGqasa9Yowcdu3h6Tw8Kyvotxo/uEi8uEQioWTo0knGTd+5P1zNcTqKLxsAmmyx/2mOpnmc39Koi
+0ZqW4WxHsvO+NpNHJXFleson1g2Nk0zjz2LIFqEMuloHt/fft+w/AAMN3avA8YLzZdfXg9bo9YI
SMwUN8rPSMJyIj1dW+Oq7sDO2yM4gLiJ6IrHppX97JbQukZUNH1//ybOZw6bJP4T0B62iEnIS2f3
ELVdkaW+nG+agR7QVZVSi8R84xZBJvMMquk4widuyxqUczC81ixu3KI1q8N/vg164S56PRaCEALC
66FY1lWRRE4MURnowdkrPyDED/v6JfHsvLZIqCumvZeVxod5qatYz1V7YRL/gVX+nsSMBBxPE9gF
FiKUx7ORGKIcMK7I+xuiL7LwuHkxEHU8h3iIrhPpTnGRLnN/yxFr+Mftp9DG999t78ppkcMa45KN
5UWVYULRzZMxHuRQzMNusHq/JOzQtDVpibMpxQGd8XjbrmazfE95x9H1rNrwpnFTHIeMoOquxygb
MOQPh77zDx6BH0d06bLZvz/i590FHpf++/agbK6b59LrEVdEEK+ZEbQ3Ruj/WMzQmHciL7/k/UTQ
3fuXetMN364FfrCFvUO1Zsq/vpYQU1gRbdPezMr4sSA8c+O0qknemXtdHDsJKhoXgxO0h6GZ6k8q
zfPdWtTyK4jcfAUl7uK3d15ws9Cb9FWY+vBNKFHOUHQNoKkGLYYbA+JrkUzTnMUYHfdTYnpAmIk9
FuslLewfjsHrGba5TVGVML9ZPM7LbZYT31z6Sd5gZBdyKvKqzjnNrT3OJ1VOuGm6bV/Pxc1oGpnx
rBENdvc9GRe7UldT9bLmAFQvEUDHfZFHRrZvomq44WRnB0CjgyV/4hOvlkPgr1V6FOD2U7z6WUAe
Y1kK/+tMygl7ltMUyrtD4FKqR/RebLqca6cXw20LQxwIUrXbZJ5ZquOqKk3CPS5MhvPSkKGHYYW1
MzLAjcB5Nhk6lRouCYvtjeM7053OPTODbDJ21cmiLRli/lVa2W7wxn4lBWnqfiDrWMKDJQQZZOHI
/LxGFWHuClgeBV5Zfv656rJWn5bVMsSu07ZzNXupvEjK3ubE2etDbcIJYxO40I+zX8/iqaHrn6t2
uAkCJu/92LKpfyhygGHLwm/3hlwZ785cBy89Gnbl5ffG7JKiJh2/xCedjJ7gy4Wh3K54dke0Vzdn
UL7gzZH99R3Zg6nDEgoEq6bT3Sz+DHlSEixhWe297MP8QakofaC8t68Gz+tFbHaL020c1uVLNsCW
vPBu/+WrwlCBUDyIpBtt7+zVLnmdKiUr52YEQwbqWX0VB1azHt2eJv9q0nu+cMU3eygNsY0wS4OU
hWVzbHw9BK2cKys1zOnGUXM2JIrM8C3StC7MHS+zJjd5cJU9PlmCP7QPWxDWnQFcBNGmrBzvwht5
OwA8PjeBCwPyoDd3owI3zczOH268MfCLq2ql87UzM3f2/wkyVXS7kVAR4+r9abCN6l+zgAoBlhF0
4e2LwmDxXHeFWnxhsfTpDpBZQlKplutHY4v9oaIohv7CiP/L1ejCBPTNOWJTs2y1/F/nKhSRjbvQ
okQRYK3Nfq1Wc000nnrXDpFqv99/tLOWMY9mIQ2AWk4jl4/uz8by18VK7c9eV67ufp3WAdiQtgi9
SMO5cAh4+0xMHZgvnEHQrb8x0ukibwlSHwC/qNtVfZit0c+/KEknm+zJME2f33+q84P81t7h0IE2
fjvFI77clsi/Hkubcy5TT/ik37ieJZKWDLOS06FMQ855rHzqqIxszq5qixpsSBpby3kXybT6x9h4
LnuaPHkZp4qZNZPbu45rv8PZbKVz6hJrs/OF6DsRhzM5ZRfDOc/WQe6eLj7mMPTEkFbT8z67+xn4
OnBX/3GM/PqBjlQkwBFd/OnBST6srV9/M+RKXlIqcKjpmrZ6qrtOvXSuLcYLVds22/6a+9u9cAuU
8mgrtob4Wd0otek1bePmT00WjFacuZmf5NVifVNDHjznyxIAOEbVBQrI2WfOVTcxB//wxW2xhWfr
XCMmagQ1z4+hatKfqczrj6kRrus/RtOP7a7CakJfMFQ45wz//5ok8MFR5kOApfF61JsaSg3ovPmo
eTfRVbdAwr7p3LYJ67hJKxsDCacu/WM6ZjUmRtHiV91Xg01+3elIZeSmVxPuFhdWg7Pjw3ZXkMY2
Rz1IPlASzormbnVTIuTGhWzcdT8FlfYTJseVsoXrYZfiNtfp4rISAYA3zimH/TRcKi63V/zXFGD1
w6eUfRnRG+QLjlGvB6YkgGcqdWo9Nr2VFbj8E9xwHDpjNV4cEmse1qlRzb4Y5mHGG1mP+acUFkh9
3aBFMMtrB8chK4ZV7tUYH7AcXWpf/+lPv75BFgqQXZrHHNG50dc3OLRDGpTm5MM16K0V0zGJbiyL
a1J5iNHOzZow5kHjaA7MHuVNbMk1sBIx4MHzaIYqIqMcBgA9JxhULltc41TNs9042XiTqqW5WnEr
Vr8HqCBuEfcGyD+sPVWPh1pkKo0HiRk/cF+T4mmaWO4wPddLnU908XVXhLuq64xw2tmZYZ2sWnvq
sFg6qu/TqOnKgxFlooxlF876MewHHzDEmHCjGmZqob2oMs+4btPCGxIpV/URk/DCwYt9SiUWlbUW
0x0Nett97Eo7I6unMoTyH+hBYzba6B7si4i8Tp7spcBcjwQD44m7ql7AnGjrK15olXiVKqiQzVLX
17Jf7qDpu/VD2jb+eAn+Ov/KmEybOJ1jcABB0Qdrff2uOqOFEedO1qPq1XxLjF0N3qA1ceWis+qk
cUVl78qqLNQhYw3f2YvCOzbLt44aStULVICzUpm7QRRH04XKbrM9PFd0Ta1yM9m6/dO0pvdqXPJT
BPJMTNoI0NGk5e/QbdKTNafthdXmXy8MLgkmxifOevJ6GAzldjZWPcPTErn5iVZZHQcNdDp+XD+I
UBsvaPP54YD4+XRhc9yWjNefC6R4HnlTAwYhzefX1867irmw6PypU0Ee7cZ+FhH4MdzYBGlNmfhT
Wjkfi9kKktXsiieFFP1LFYn6wsLydgygFfIGbGiMgGvnPH2DRukgWkM+yYCZTnyWHVtVrW/rWQ9H
0+2L70SB5kk1+cbn94fgbFPjtYOC/GGugZ3DbD5b0SpSOoe6bo3H0CKujECROde3hRiEu4MwqFGB
TrNFxFcbXVxM/zzV69HnWUlcQIbpwHoOz7YZs4CNN0Rj9aS2Rg1gtdNX2+lFkyMKLLNxHVtiTmuy
vxfMKfLIbdbnZfE4bk06ckS+K4xFqFuF56h/4jCk0keb5W75vUBg0uKXRqWoCCBMsR1XpDTlxymz
ozZZIpVWt0sn8z4O89LWsd8tC5md62DRpC6b4aZVWVuT+sVXuJ9m2jR1KGy9BW4vSB1p8MNvKays
29kBJqvYV+ZueQCtbecDkIohMHHqSzl+pDBrH3xHr99SVsD00Wv73j8ukD2aPTzrNUIGYYrxOAaF
2yfr5BN8kPvSDH6sE9KFhFzBLr3G76ZicZiwLDkCbQr/IQ2z+rYRNF6Puo68LbPAsCVDxYBN18PU
j8GuAyyVu2DGsSqpR9uHGUDbqn+Gvi7GhyYNp/oGO3GBMS3MYrqprTenVpPkTV3QDcYoujwEyOSf
UIYEbRzk6fClhNTAIXQU6/LV82vv23aUDyGbyfEByk3jH2Ux14I250CKMRlOmCPAKVWnsG4M9Vm5
ejiVxSLgUfnOYNwqRYkXh53S+d4XtH3ZppoZGgdJG6Mrfg6Krip2Rq0NASbTvdt/CxVS84dNqLQ+
QHM2rCuogN6YJzoKsv1IReQkVHHO2p961ZgfBCuw6A+rWgf8xWvJ9rYGmk96aTtn+jr4lmpv0X9W
4BtQAH8hNgsfGlWrz3arlzDG82Em3b1pu2hn15AeiBG0q91aZdEJPhKHpMSs6UImUZ7DWUAvFl7n
fZHqo6cImyUHmn6wClfxhWNlFe20sdF4/Aoj28Qm5J5oD7h6pnhpnVFEx27tOp3QooVTN7ThGCFX
8fI0GUidw4HHc4eoutLOUplXodXM//RVnZU7/A2wwmDRnMNPIwdP55bkdBmgK8uNPsbtdQ7qU18J
WyQsCPONFZB89zwhD4MroMHs8LWoI1/fMxGq+vtoU+bcpYvdqivDi1Yv9gxDdMdAGlMN2VCV9Q0o
w+R9RHqSzbdrb3rENC+5/WNddcnHpTrk68quQ6+kV0uEMvlWc13tl9btjnWgXOujAZtmzQ5+kY9X
EJ6ayT5sRQ0VVR2Ynxajw9HYsDDcRT2Teu1BhDA66ru6rVVn7L0c9DZZRTk+zm4rqgd7lRrPzrI2
0gus97eLJJIWeuYU4eB3oHmvtwnYvbBA/GJ6gvRi7yDAhXvR5eatNtv8Uyvl5nLmuv91Q+aj2871
aFc39NQ925sAp2FvoNp6KisaLXVdFR9DEbY/omAEpG75nq0bkOz0viGI+xIP8e2G5HmIWDlx0F8E
7TmrtevQHHE6cLxHJvNqWbEM8TuvY58PFMnnFjSep7qe72ANouLajXiT56f3d6ZzuIWtCWtbCy7k
5pIK1+ZsAPyxXiGdFsVTs5iURkOVlfcjfakrt+7TZ2c23ZPnaJIcpzV4XCI0K8ZUGMf37+Ls+MVN
8FHikbzR1dmbz13WFjEsVWS19VPl1VZJKO5U6OzI90XQQwaN1bzyrMG/FIz3b1fdrOzwaALF/j9X
7q9De1WD3brV2j0FJA4+tniy/prSZj3Bqq+wDKTPcuFs9S/FqA+yA8UbZSaHW+fsoD13iMV6p2mf
xiBrmpPRLCX2l0FLen3ftsHOknkY3ulefW4yQxzpK4+QYqnmPgwoeB7eH/S3s883acyA/TD5Nr+G
199bl0N37Cyre1JDW30bp66/rXXqJYp2+k1JA4ccmIxVQS2GvPDV/cunTk2C6B9YAa3Xm3ooYJeu
lr59cvBsvpulY+4W5cnvC+ByrCuPs62YxNP7z/v2dWN6C/yEtQFTHUPO189bWT2elLoTT7OEh9kV
gl3QUG1dxkvRHWgVwTB8/4p/nuOs9nI2r1iEsCwvbz5w5Q9UC2PrPpbFCr21IcsANMMP8/mUsbNa
aJ+96rBibuQcpt5tDNbvNI+mL6wGBuYkYb/tx1PW9tfSrRxxB0bBppym9vrMnUObZ3Gp1zw2Wu1E
P3VQSyi6pcb4L7HSWjtjLIuBWm73/oO9mTp4C0CMYJHGXHkL0349lIhLWngMs3iuA1Gtu2j0+pMB
5fFodbN5CiLSxOIAiAjaYBNcCnQ8QyiYrBumx6pFRUF/7zx/ohSTcuqlq55dL1eH0TCZMlRKKGur
PmmGuTzhAubcOzASrw0yqJ7ff/bz3td2/Q0q47+0xlHZbPPsr2UD93wLtvJgPvG1KCcxRIUfYAsr
5Be+5MUjuJUb96sZjEfR+81H2eVVFRM3E3yCYFDTOay9z+/f0pvPibULj8oNjdikU+75zKbd3hsV
GmJRFtWTg2DhhG3jmkLrdr0TJkHp7bwOlywY3nxP+Nrx6VrRZthlg3++HocVInkKEu4+9amRhjck
kOPo1NeQyds+Kk8KouqP95/zDNVl5Mmy2YaX1uPmqXd2ls8NagK5ZPpJLkb9ceyN9ikoLHHMK6rr
9y/1dkjB+qHe427Bxkz/5PXD4SoLiVhF2XOXd8OXVtlfVRH6Nw3H+zqWqSz3vtGJ/3pIp4rdrIlo
KrIwA1y8vuhAfw+WW58+FaOT3XBmCxMS1VvKvNS78/sguOkbyr6YL3u+AIC+HVqujEyfxi6AGLP7
9aVXe2mXspL5cws2c0JkBRfWmofsPh1Qp13YB2no8Ne9WhixsmK6wq6ifbzN3deXa5nMnKGK4Iny
ox8eIU6onmprLWuFvrJ2x19mgFT/44qmNkd5YOHItlCCi9hvJYas8bbJ5vE4TRa6DbszfoZ9XxaH
sSjqBxVGdXpw4IEM8WqIAoIvKFN+3Yfl6FQxtpBTGI9YJY506vO0302BNxcYMiHLuFLKaiVm8ZEl
f1hFGFV3pUeYF6es0rWW+2nrfMcTIV/uSaqxKWjJBP3nri7qT72o8goWXEGLdU3nbN1n0ux/WCwI
5a71xZAlWozOHPus0nfjIBG2UFibkInyZvgVjq6uYy3HbvrgTaPxVcBxlncQIMfP+dAaL2Ejxx/V
ajlij+ZqffC9OnWTbM696dZ0pPfkLvX6A8Iwh0885sgXnoGWE0Q+ZIcWtp3KuNJZ/kE5NrbeCvdP
cT3Von2SqSWnq6YZV2/X0plISG2B0ZbRfGpiOdWrmbhRqOq96S9rdiKi20yMED3q536xjOgos7H7
rURY8lVUCFSPVWiq/Lnh5G78GmziNR8gcIsdZWW7HLxItOYNDrX+LXHIlRED7E6/+RfqOkWm+hH5
s3L27iSLJga0mT8ZSvf2l3bomuthZF+4Rp7lhHss0aTY6dySXx329HaPdgsnAAC8cYbuDLc77mBc
Uzjzc39ny8GDJkz6XOvf6SrDqNg06XM9hJyWlkNotnq4dcEuik/eKOp+l3LaW5KRbOjqtCzUanGe
N3OQeG7rnYa2qS349cgWYtlK4R49Unzkh16DnSQ+Fmrz58Dry/Qar6jZnvernRZrmXDeirpvtQ0X
J/b6rPkska6VO53N8jjrMHeeF7xPXZQz1QC1hFI0j6lPtRPndsQBFWOtddkVbRu+AN5H/o9+gCG7
w1Zk+tRnbiSSyRaBuMFwrWl3erK0e1uHKP+u4OEX3yVB1/6hzQqDo/zsyLndzZ0SPzK2qS8ZtL1v
ddXUQ2yYXXOAhBV5d6LIwg9keATNnsSUNHgB/m67HdCdDghO7lCoBcz/PC4QVRWox6T3k8V/Gh+l
p5Y7aUAO3cEypmkgWdxkXPsTXbGidayXSqAyeiinldzpOCh8/ylMAf3hmtUgTgPmbCcOg6wiYAKl
6mUsprzX+7Es+uLeHQj2O0QTCcSf2nlxoynGxjlXMbeqTYFHMy2kxMuNBpPDWVVtnI4Qo04dafIT
301ZL/sgGLkjuCGO90Hkw/QyNEr+2EhvP4mstIxE8WqX23GOxm8NDljFbUOoXnu16KbD8UH7fuwW
YgmuyrH26isTq+aZaqwpXjzZjPXPdAgnF0hA2n5iS2H/6NGxpqeyk1FDSgGV9051GkYHaY/9cAUL
u/IAN/Dce4SN3/lJ6Qxq+pGOei6v5wlL2Wchvco6Nb3Gsop+llEe+3KpvZjsWJQUzEf0DyG7xQl3
q4X2YjvgC13nc4mBUVGQVQBDft5tzoYLa0OQ5TtzDlP3ysilyK6DIG1cRtDGujUUtZ2C4FWFtZvS
wb0L1iXQYidarygOlKs+QKFbdS9ohAsVSy9FTRqjB3BWHLVc8jQMYeeHhgLC+zQRbiI/zClwWlJb
YTPAqfRlG7uZ7X9WaY8ILHWH4YNkVKW36zXM/xuny62VjDxAChyCLVEfFs/r9mK0aSOULurjBI67
8J8iH3pEhSAid/1k6UsMp6y2NMa4Qeq35y+w+6OP+vVXSUbEr1V0zSfHskZ5miNe0F066WBBQmGu
WGgXLUa5TeCN37sZgusd0pdgppYaKjvRTufk13oyDYxz8qlagh0CsNY+GgjItsCEZfjdqkgYcVC1
xi8Dif6MiCHyevLY0uCS6805Q5mSKAwCmNEUgJt2/TzSK+i6CcLM3D+HWZ4vVyMBA1d5j7HArsSO
BCtwrxv931kZFfeAXYaBBJGv0WrMgfaThP63R85feklVMJP2Xu/Wv6xgIPMwV2k3JR6ejOZRFIO6
DXRRR/+5ykK4sZWPFDtQHc4ZepkfwBKy8uG5xmGsY7+S0X6prDA2fHM29q6fz7uiyoZLWShvjxAU
rLDJAeVpMr5pCkWDaTBwE7ayqArZ2qOhrY+TDCHRr8uUs+JOk7KTYtbqBVPlXsVqLbNL7slvC2hK
Z3vj0KHxo0PgvC6CeoDYSrVW+7yiB/mn57qwn3KFPC1vjQRZlXn1X4tapNSc9kEuNq/kc2qN6yiX
0dTOE2yA7HbMPdHtTBcz0cXT4xM26iWy5laqC+Xe2+fkstBnfKA2ZL/nscPrMNb2mCnnSeURpdua
5we2lPCurNb6zvfb5//+lJyFgIRxn3p76IbeqhvHHp0neJDjt0ULLzZFJpMF8pBOpIdRa9+b1X9F
U+jh44iP7zYdG+ytzrC8toO2JOa8evYkx5E4i3rsQtp6vh9JuUY2rzsjnuiuoRscw0s+PW/nMyy2
LU50Y42Fb+gnRW02IGdz+CRVh4oKFisUbTLkk8Hx8nEnS7c4jSvgYtKhRPqiVIry5f1R/5dbgAWJ
FwSHws1H4+xsBmVgWGZZNs/TUhqxViUGi8pqnCDO+qijRb42cWaq4KWJjGjGOsCbL/govJ1mLIW0
9XA4MNFtnJ+eQHLNueyD8ZljjnOkqagmLJos99rNCFMf7aH59P4jv7kgwdbAtrx0lw2MNfXs+zVH
YUDntp8tgjA+9AqFoipc75rOTn+NOuSSN+9brBbgED6EB6izQabnvIOgxdQV/WX67LXN0NNB8ic2
qgjiSCwNI2tJkC78T2oNg4+uL6G6245q7w0IhZcsU96CINut8NwsInzXSBReP3vgoXPsxZw+u41U
+OK4zV0Y9h1uBA0yHKtqioNtNcZOZWb6tdqSvgtrcL7lWlpPXbhiJPH+u/iXG9rCtDZiGe+CbvPZ
iVI7tIFC1rePFg4JtyatkK+ywm0wKTy0UrhjjcWuh8kEPGav+NFnFgeSMuJr8OzO/Geau0sGZW++
CAyRvM2Z9s+7ogP7eojKNIr6wcorOjDmsMREHYTfp7FS39x89W5ZLF60Nzon5PrmVVm0XndhSM6n
JzaEEGZpvW9TBf3c2SuKtJ16layGR6MvuvwaSctQPQRdE44ndF441gadhyLw/fdwjptwUb4KJHtI
H+mrnLvjNllT1KIKw4cSa42f08Sp+TjyU/tom+wBe3+pB3lwVN0PF5b9c0yS9Q9DKzhjuC+C0J8v
QKYcoKwZAPnQWKJ/UiJSPnTtSuaCsCMV7b1VGF8rLB7cZPRHnV+9/9xvoP2NqAm3ASscfrORO16/
bRh7w4DCOntsm375vtgGUtxmJR7UGavyKyqs6Ri5mfFI/qRA0lLKT52c1zikAL+EXb1ZJ7iXzfES
i0140xvU/fpeyNR0R7gO1aNVF/p6s8nbc4oSpxQ7qRtnS/iMZRRlKUYkY31Mw7X8PA9r6pwujMl2
nb9RHi4PSEtAwrYtoaM72xNEYTlSARY/6tlsrgat6zt3WALOgVCUfgy42H0P3GV8dprQ+AVAmaE3
9i4s0m+nhQ+uBZOYNRNw7pzPFpWo/EU1e4+SlKo28RspWnQRrvlpMCdX73JXNjJxkSn5MalO0t6/
PwhvPwg2Q8Sd2CggB4DU+/pdSHxNxdKbyyP2G/VjSTD0YQ1klNhp0x4rRxlXDNGlunob2NcDD4Py
TzYmVEYgvbPFkLggZ+7qTD6O0yqj2E+bqItV5RlXIDvi+P4TvllniOBkbCl+TPxNMFV5/YQFrIGh
ry3rMTQrmcUYSoBV1GP6uyDh4JARk3Xh1HC+sLLT4hrDNsjVaD+8sd+vl5HodChd7rpGp2Vemw9+
vhT6DtrFfMU8Lj/Tyfb2YLgBX9ha5eGFl/pvj8yqTqGzWb/ifff6kQlrtNrB7M3HFcOr9ADmNeu7
TOJ3njaFZV1VtPCqC+3xNxOZp4bAz+jh32Fz5Ht9zQJ+ST2W2nwk7aPAmWVaxxPQinQTM5wD5xYU
qX4BEUzrxG3T/Of7L/lfxnzbS1jSAVsorM+e2J96vplmcB7Z09opRm43fOk2H99ywmToxO4ljk0O
SoVkIEhSRG4XFtg3U9rZqHN00SIKDggC2/D81XWh2dCZ2rD/R9l57TZutVH0iQiwl1tSzZLGHtnj
aTfEzCThYe+H5en/Rf83EWVYSBBMLgIMxXLa9+29tn6Z6f90GzOuFPMh1eC1NV4YxXc+sbej0NUI
omatEQaCVgsQJXa668u1ogA6hUHzUiTw/jZ1LS18Bl1pDmekCF2579sU2kceis7ADWkjyyytdFR+
IyYxDCrWUhqHvkBnFsVeDJDWk1lm+NIUiJeC2qza/NS1k1o58EEtsaNXllhBmVickiqnd/1Kb8UW
Rzc0G59EEuhIAUdV1LiyFZTE46qSsDdGN7Y2o7Vs+jvP7J5iOSbdndaAZnCv62fBnnoJpV16fWuU
ZCvjrqSbZF+yaaTkJMtLAoDKxNcDkavsQ7bzIs6cUx9X5bYdu2FvVnbxq3fF9B14jNyjHVXv/aib
tQWfzKLcWL5GktLWPS9h6tISUGsuWkGxex8rUeOdiR3Iey3I3ELZ88ArqoyQJ7xt1em5so+YxeLn
RKuKe7SHm0meHwP/Dj0wBwKi9lZTINo30cxjOV90vRAZfBQRbuJpnGTgaJW1xeY8+EkaGpuPB+V7
l8XpvEQDsOdx13sOTFIOvJdSuziAVqwHxW7IestKQdW6riupnFtkUbu27ro7jap3BiPrGbPAsqJx
4lz+/78G49jg4UTXp14Qo6X/2I07b0Sj6CSg4xqs79zl2se5nKxQL3JBzrfs7NerGXWjwptnqV5C
PCM/IjRCfdBzLiso9GVig1JgTk7I94eN6CtH39bRQMNCK5LmQUNjfHYbZ5Kf4ePY36WeGrpfK7Pt
+GPUqJvG7pJpO1R0I156BNoigE4TOxtYRvUhxs0s/TKtCm9jDnGGeaSRi/Zdm7rYh9Hp5ffsT2vJ
ADJlPmnkqQsdDRX+OjFAT9KoHoyqOxUDIMpPUdhSGZ9lAl8fY0Ycfq5Sk7Im/fE8D8Jstv9UOLSG
M/Rf8egpMxirLtXrrwW/LfW9XopdT/KxelRHL1P2WI7QWJcIuYdTZWTyZ6ITxbONJ0XZhVNqFHfO
A+t98dv9sAEkXpoZFVfX6lNJk6ycdeToOEWztP3SebX2lGR2TZ+GHlPip2Eyx0fKyPKpKdq+uBhU
3npfowAtvuIgL+74S1YLGWs2e3RsSG+SWHqty5j616fLFtwTNb3Oc8pTblI8wHM6B2qqtcbGdugE
qj7Dqvyqx3YxbIYJT6CfKHNu3FnO37zg/5pVlx/ydirD/MGphdnj+oe0VuPNo2Un5yQ0x7oPinJo
h++lhQYzoMuUgiycnIbmQdzSo/aLVtrOZi607jyhIe9Og9t0lkDhCPZHY0Up2X75Su9pjRaURq66
f5txNMLnQsNzdqpmygDPRGUR2CF65zvbg9VMRJCe7uLYQd7NgYOFc/VUBci5oYtC/Uxxq2+/qaUW
P9CVHbQNxekq6QOcEaG1mxu8G68fT4JvCOWrB8m1l1gbRGyMHH7A9YNUpQdHsm/NEyA6c0TYj5yU
OG8RY4QHYpgP+ZeEgHPBbwEQhoeuTTMZB1k4NG3r16nejbTZkxDma2dH3zF4419tZeRauxgVMIu5
1aWnvFfR6OpQ+9ChohBXqW5luXJCMVb/0N2+fEazCSohzb2uOSthrC79Jn3KiTZsUrp6cZe3vujH
sQ40rzCeutEF/Zz1yRSdIRA1R1cAftuCg4y6wJBIRmlO8RV+z9t+KnZ5RtgpaEtODV0q62gXaVo1
vmLyiL92EkXtpgPe90dxUJ6cy9YUGE7a0v3jxoQDH/O8kX/lId0Lnz1Py1EHjX2+Lz3OX3vbUapT
VloQO7tc57ye4ps+QFTDGeGECTplHxpf7J4r6vXYmFtqyzs7sybvRNFJqfdD7WgPaeWVMTdoyml7
5w3zAq9fMOUuVlW6SG8QoNXROh8oe+r9LM6Ab6phQ0ukP5gqjZ49FPH50KWj9u3jK94OTrRpXJAy
8uLCvPme6YA6rLmJONdlbPZ/eXLQf0Jdd+We4MqoImZo1lgq6rDQHZ9iuhMAUILliB83sWhA2gVc
MAFZeKbPrqnRMU1jbdrPUWmNGzMpdRsslxd/nZRqiB+tyC2dQ4+oyLgz2715pa6fHW5ERCzIpZi6
bnIAcnWyAAEr4qw3VZc8DF1SVBr8CZDWvtdWyYPQhzA+enVfeijEk1LoedA0zrgbyDXAuS7T8Mwu
oNO3pduVSQtkUle/WXHtPVnUu8F9m3qG4GHQUY4+gqCevtQVyJlt45nZzjOY5Y8AXdOXdI61Ys+Q
UTGxW3Yzp5uxTUcCIpUEZmOgxaGOOaA1s7cF1nE7KnVeAmz243e7OkcxVWHAoGTLWYKWE1Pn9XTR
k41cR53nnRzE539XrmMhNI1B32lm+FlVeFu+pFFCkUYU3r3XsdpKv10cyxkuGJowvJnVxT1nima4
zO5p4KDGQtwlA64CMn6L344ok+iVI1XmQCTztF+UjKz4tQUjYP+23CEmQAIKkwxsRdd+gX/pusYv
NGd6MpDqS+2oJemUvFIKRK7iZ24m+zEQVqV8ZZDOsJqsMI8ew1qo8QYQpUuW44zna4cjIvW+Rprw
ntxwNlq+aia5hqIBfCP2dF75CHS2TA/t2NS/R21EPnHntPX2zK+/0qU5xHDD70cnY/1YZithNFaq
dRr7Ki/BG0BG9B41q+63SFrqdmdwst9beVKke2Ep+XdTYa6kd+xa9VyBn0LS/3fdCDs+qnTRYr8g
HFj54TU1poCEIlixcyAm6ButohSTBHmTqP3z2Lh1p2xL+p/sQAo8aFj18ozF1nITs97jAYjyDY48
z/5p5RzsX7R6dMtPbhpH7cZpk5Y3aLkTsM4xic2HxsAt+kKzszA+pyCf5bnDdIvMQ4xzFQxaPFlb
EyUGh4G80jUEKe5c7JtCDYcXoJk8VtORzqXJYUc8ek6aPBeoJ5EnjPbUVJASqjr8ViY0s1iwqDAQ
3uumZvLdDg1gFy0jR3lFRUqJryvGBJxzjXciNFHngAvzJqiFhVI1/8Rx6gI2rDgyff14aL2ditfv
0aFBgXWXzAgEztdjK85UC3hKr52yaumr2mnj/mK7GmV/5lYvsj+amxTC77Rw3kKFnuLtJBabq3QY
AJve0UTU+E04tfonNtqp9tS8KbOTpjNeIyj8C4kuh5r3s4wt6bxEImWptdShNljVZyG/V23miD+1
kM22wKkUeluvbk0v8LqE1d+N5vHFo1QV45VASlAJtp53DivvzC78JkIhbVT1LhiD6yeAj8jN3Nyb
TjaayBZLkdd/NhTT6D8x5nT1ZDYSM4En+7j9lHTqHA93fsDtTswgsnVpqFMQsm5cFDR/RlreUjv1
NgX3T2mnRp8as+/ACGShSkkhyUFjwVSem93Hb3/ZyV+/fDZgeCiW7RjAvjUrQmQlZfm+TM7gKocU
g79SXEY9I7ROtSrnzky6dtwzk1LgBlqAoc3ke1uXwzpLbQzSUt2TFuWy4SjkRkZ0CAmxJhDcGIry
e18TgxAMxlClASApxWIiVBRtl6ud7rabrJ/a4VRPybh3yfgyfXWOEnkpqiLTH/hchzwD8lt00Z3H
dPuC+CoWwDxNceId1qgAVUvdRMRSOeGKdLU9REMVL+ZMDNRzicuBxcCSX7We+fLOhd95P/hbeFTg
+/hzbT6gS1SOSpfEZ1ck/Yi0ktrBq9pHMLrRDo2WvNcSvh0LdOEBErGLwnXJtH49FlAZ9bVI4uTc
EeRNWKoKkXwj2UKHn9lNu/GTq4ZahYizFb978oPay8cf5DLWVh8kLUrqlSRzLd2hlZyWE5aTwF7w
TnVfJMcxXA79TKvqpaeB8knPwlne2Vu8lSKuL0lexUJSAInE2F4DA+kTZ1WuRg6nXc0BMDXSerhg
1Wvak6KWTf09i7q4DdKxQZUqQNMhsSks4X7Woin/YUdaFIKrloC1X3ClQnjV1Sm37zVL39neWkDU
0QzRwIaSsa7mqsrgVJ7dROfaC9k7+pMi0/mPHLr+UZkgofhNHuODSZf2fZqJ6mkJfVowzF2oPYmi
6opoh5dI6c52h03At/VcKI9ekdlIDibsdAdlNKzfSqgpTbzpeQfFLnJyGd2pLtyOJctEGYQPgb4b
KIXlk//XYb7o62pu6W+fy1HTjkmUoBSSaiyUQywyxNS+YrAqbnFrFtU9Z/kbiWL1ri3WOU69i94A
59r1xUUpGldTYuc0JMn43XKR+xU+in9Ux041RMwec6e6BP90Ybjkj1PbDwwVLrMPTChsA4lOZXqZ
AFs3rN59kf+aTRSBrwnd1fkrSQo9Qkcl9sofdT0ZB8tOZRQCXhXLUb6LwGttPZeSTTDOeYHA2HHq
dtsOnjKeaw0jyJ+mVqq4eRKDaNtmKxSZFJE/VWlJv2mQduGcR4Me8BdJ4sEDtLjK3LU5BD2fSXuR
ThMY1vqQSYtfDNOekwwWRTuIqHL/HAw1GrNd5bYGs9fHw/amQsO4WWr9i6EBcfh6gnQSp0LeV1Pn
sGd1CFJXJ4Cj0ZX8WxQB4wwQSsGF2mkVUqZjXDrFr6TUTKV/+PhnvPNtoR5a2mg0euh4rBoOKcDp
pR4QnV1my3yjeC0nA1fMKrrq1hz2c2u7m7SxwED/5wtjg+N7RuqBQGwtl4KUyVEkIvICfUGfsoUn
vqGRouQnKA26wjxPzhhj7p2L3qhCq++ZzTddNWYF07iJsXNEzi5WhvNpUXY7TtAk0m52E8zTzC8z
V/6tjlUS+hJwvHcMTXf+1HRF0W3DdjAVNO0mUOUhTtxTkkzuVrLLc5aSnhbuZg8wO95+Lwf7rcLm
/BamKTCwts2n9hMbV809hJQippPwpsQ+ycmS3a9sInbgUXHgXz3PtZn+kmNNxUSpB5AwVghRe9jS
YwCxv2nNNCzkBjrVPezt2yJ1/VQWMi8bWtYw/Mz66jNYGgeOUageguoywQRNJ7/ZGF1aTM81oJqv
jFi2CIA5vC+cC8ofwM6lO24wAc8t8miaFMW+KBLlL2S0EGs//lTe+XVMPwa1RJsmCFaKdRFRojkQ
oYsTOOtnvHpALQbxYGoxZwxvTl1nH2ll+2kQvR2+6tWYs8EmMCSuoRJhNvzi4QE2NkCuYvOXnKom
Nv/zx0ztl60OVi28Yoyj60myc6jsjvhXz9IakqPqJtgtmob6SvRgdnwoe2KaiaU1kVkXzZ094u36
vxwnbeR4+oK9WCtChqmbUwnHniyK1v2HFBpknE4THxAe9GiU7Co272yxbqvdhG1SzmUD7i7BCWsb
je4klZ6Een62Rnz2pz4LY/vghYO7b+LigrNk/ieFn+YDD56+2M2ArLkevPKiAg6s7kxga23w2yOn
jscmGa/lbYUZwapb6VnbnZNZKlMcoIJW5YZSmztCj7FGzfxswTZ76mHjKgGceiu79HMtSdWh04gr
wx8w4AqiG1REjC91OUjThn0QdsprmylmeGEWUsRDCzKsOiwMaPF5Rphm39sy2zdvkkkYvTgc4cUh
xQ72+ivKWDRzo47bc1S4afIzMQxRPCMOdmHN0589moiTS5DlzJcgVUEVYmrI4uErSe/pLrYVYjtY
ujSAIwrl8AKQM8WfgDnV+RHi0S9eUNwXzyotO2gU2Rz+DFPpRH6Niz7blFXuvsYOJxu/1iame7qf
obPXigz3AtCOOjazDVR9czhaZRrjCBThuOAKErYH3aYj+ik/hH2Yu9ARdCv6aZOnJDemkqrWlsZu
CQonFBxtZ70lr8eyij5/jKzM8Og3e+bPcEg05diNut0+K9loL/syG6sDniAXUaumx4fOamJ6oCkS
jYee77L2tcHsOr9S6T5vtZmWyoMN0DQ8iFGDGmhlOts6uKYOmewdzbVfdkrT/S1ouIoqn+x2/AqZ
nbro5drBzZRvNmx4QAHCaGAlfzyL3ay00J6WIxy7ZkQV1rolY0Eet8iTic6KXWj9b2FJfG8hLs8j
YUkKlDTBrmORYdybPW8OKFyYqZ2mgUNpmUni+rPqREUvxEUKPc2L7Lq0FHFo7UGv/yGLIW6Pca1V
zqGBzV0GE1PJb2so7B9zVqdN56tj6k0/IosTFN3BhM4i00tcFv1DapNocIxMjVBavwN3/VuwhNwL
QVwrHhneCI5pq71J2ekWriQK+pjORq4XydlTKH7stWRyNsZk4dIwmvBMtwYwO9nCxGOH2ZDtcwoo
IjATzfCphTlkYsBSv1N8uJ3/+E3s3jBXM+EANVtN98Aw1K7J8vzMN99NZL6YZoLmuGyccxthOgrI
ZmGdJj/E2LVR3fwunND7gTmMDE7FKIf+68ef1s2ZF1sqYMMlm3I5ga4b1VHnsItBOHo27aqkDJDk
ZJWI1nEfVJud88cXe/OfXu0VuBrHHqjZSKHoWKxW44zNQpb2JZkDqVsJIME1cUUEfqgpWkCCFQOK
ljH+zdLMGiGDqR94BBsXxhpqijxSavlZw4dRnNhoRwBRyQbw4DWblCoG3y2jORd3hsDNCHBpMtOH
xC6JIZMt9/UIADZKl64frLMzQnbr09J5cbNuanwdn+UL1nVMbzna4qdCCudOB9Rc/vKrx0XbbpFv
IerB0ssqtbo4+UEEpXjGmQ/GLdIHpdWqr52ploTpDG5EQknnGII2f1HhPdG3VtwmVuiPU0OajYOr
DhcnrwNXI9021RfEgPwWnTuVn6psSJvLgvyZ9hgaM9AaBGHpQQMV+TLUcqTEDDLcEIGreP2cgtpJ
4+lFVRXT/ZNqTfq3mRYxIU96LNNAy41JBDpd9C8xXq3Rn2DLOVuSvrEfkjLUeadCHUudZC/ZejiI
EJzHiHlMvbaSDTOMom0mVS2iH3pfNuchESgU/AxdotEHEUkPl9HQ8Pre+RrX0yozA7OCBlDDodsA
W+768RoDqstMnYsjufXZS8cD+1zp3Uzwzuyoe1TR/TNeVZK1rCVaiUPXabL6fIfDrzyoFYFVTNfd
fjIb7Tio1nhOem1g7nBJMfr4l978UFPln+XUwSaNXexqGhbAoRPM480R17x1cLMs/qukun2Y8Ctt
K10tn7L0PxK5mP0W5YpFSxHQKtdfXZOaQTmErTIcsxpiQTxWMghVvQhw9w8Hjd2IHxuOvPPFr2cj
pgY0dOgx2ZRRHnZWBakqqfBeu3V/KMw5/2I5UAR9Qbeg81uVEv6dD2B5v/8eXm9XYyoiAZ4yMMr4
6/fvdJ5CC0/tDxWBjBS+ilj1e4hV1WbSRsH36cGs+q+vkjtcSiIIGvjoSAu5vmaky6GuyYw5oL23
vsFkauZN5UZp8WgiTCPsSmmyL3nHFuvOhd97tCyEnM+QmCyKsOsLQ17wyLjX+kPZtc3GGaxy3mH3
jlsfCYVzL97i5tFSfaWXuuQzLM3hNQKisdEgFRx2H3JzFJsxtZOtlwNWIvP7d1Oxv/94gLzVGq5e
JdfDbMEF0UEtIajXd9fn3oBfdLYPDdDsjLSleop6VMuL2P4zPjJzCJx+tucnO56qY5MqlX3OiCyp
Ptd5w0G7nrXoJ1kpegyaS1GgqnUGapEEB6Cy0e3E+uFqmfqrZkIbt/oE6GljD2XypUjwqG1Z7zzv
ELuFfgEgBugyLcAFnIvGs4eDF2e5ePWmGXzWruhCnNpbPjgz/BNHuaX9EvSBBz7zoezmIajVvsv+
NNSdsLrXkYX9OE+sWsCsLKndFUUcdkHd5/0fHZxcfFJht2U7gl+c6FvKObd/aJFjbWqS0qIHAuhk
HRjmZDGdM8nq54EN8LZwkW0FTW0gkNQHR5Y1agdD4+RTCLzjxRQVyJQdKZsvTuKl5d8fv6x3vg3q
gR41I4+NpbpOj1U0kzMQJICHqYy0+YsuEg0JWa7+PYzN3D9mU6rfGeg33z597AUZQeGGrYy1Rt97
sWSbZ2XxQ9po2SPiUa3ZIVNUfypxF5fbj29vvWMgVuX/fQsDTje7htUIz8uyo3AwIe8hnNOgmEC9
EDD+uHFDwkxRYVbbogVs5XtKfs/R8s6Noi5aaJ5gRzhcr3YrVjy4YY79mUE+hsgudPUYaZXxyZx1
+efj21zvTbjNxZbporhmewIx8nrEZUTKcUhr7APryODXepkQREKeWXLn3b1zHRdBM726ZeforIGg
mtcCdi5j9xDBSjC/SVUO1jFvTLW/N0PerLKATABt4NAjqoCpZDVDxrFOrAVhPQfU4+ETzdfhWY1c
IBp5Uc2E1WY0y7xBZneaMKvv5U28yadJCQjEMSf41WU1zup9I0fjUiVetM1S8jxtoya+tDGM6oBn
Pit8zjHOP0ohzMPHL3G9IX+7OKXQRTWKKYkY1uu3aAICTNs21C+aB0oLG7iXhnXQurNsHibIr8ZL
K5NhPzqVQfCWYhWfPCy5GaHClnqKxOxO28jqBoviOcGJn5JWDk9pWrj65uMfupoz3n6nR9+IUyia
QIpV179Ti4jwIeRduzSTo37VizBJgrQd+4DJOis2jdvELx9f8fa1UNam97Ms0guianVF6m8qUodG
vxBQNkdPfTG1r0JXsmkzOlLrcIup2g/gwSJ6MJzW/Prx1Zf16l/rGfeLT5SGIH8ulfV1mWzqpFHR
A9Av/cI+b0fN+uOElgyUAtycQoDnBrOqt2szuvStYs93vovbx00hl6IyJ+iFX+WtdkbcpYlafDYu
UUUIjSwrAjGtXH/1wABrQeWa3Xxn1lzNXG83zB9Qizi2A75ZfYgQIXuPkHnzEhLOMwapY8pXpUwo
OphxrX/++OmuRvr/L0bbFcsVD5lj3fXXRHCfqrdVYV26idrw4+h0yj/AIWAb24Y6fiJVTrAH6/67
QwMqtqvxr4P/zV3fI480UXK+tQt9ivS3oiCDCCjiOEcTQOW9bsV794iCdmEzad7Cn7q+Rx32xNCh
e7vQK2J3m4yKcrFlqD6B1ESfJ/B2bcq2H+80HG+tdXyzi2d/EfnbbK1Xy58uYrvRy9C8VNHsEZNg
IrJu+t6pAis2xk1R5O1fLVQZLOcKWbSzFW1xe+k/Pn7D7/8MsrkW3hfzubZ6xUoJ+WhUHPMiDUWD
fGakOxvGM3SxqFBOWifso51M1Z9JxO4jMqUQm2l8z36wrvYsHxriC1ZHjWFq00u+fglkondlzUrK
S2j7+kGbwPvsYWZE6G6iGH6mRJL1eU5Hu8DlkkJm8YZhXiYUkR1wJdfTncXmnYENGo71mq4wGNG1
Cd9szCJLm9S81HmKFKyJxQ7ktr5NHC89d2HV3Jm3b4c1ADh2QaDLuSo9mOsHIBL8O2Tuhp/nGqeB
3zZ59U3NULUXlCiaO3PI7aTJToTxZQKeZ1+yXkm9MBVKpVfpRRuron/qmmQ29mM7yI1hK4LoSzeW
zqYQdf3DJjDou6dKsFZ3jiK3446GEKcRJm8qfDcW9I4Co1JaU3kp+zb/ze/pg2QYjCZIy9yd92EY
6ac0JNfn4w/+5sUyT/O1L+BMKkZ4zq8ftMaiJKMBpgPKibHY0Yv1cVJDBe2qdlfR7L5zm7fXAx2B
YnYRlCNoXddWSxD+E6LQ8FKmowgfOqMvvpgV8jKYSFHbbVNznP9btwr5OpfkgS41EGbQ9ca6APoP
iMn1Lq3VVf1D6Vnxvs4csoIrqxiHvTrbZnrnsa5ryG8XXTzTnGX5sm6sNcKmWZKVefScaXpEtg8h
Zs13cEzu/GVsRzPZNC1b1KNee9knCggYiSePkNmF0J2PD3VXN/VWDrZQ7gysm28dcBEJEByiUMmi
LVltTzwxWRVuMu+SO13/mjbEZEF2coELcaQ3n2Sdclqlq5ldCpkXHL6d+I7B7J0vAAM7Ui0V+zBt
idUvkFpel8Y0Rc+S3K2jHsX6j7AEq+l2TZQGqZZF91qly994tSninmFnLBRehLAwQ6+/8TEkCgDK
h3eBpD4rp9LI8oescl1G80jMd+rOlbkRMbaegDIBDaaPh9jNXGbCCIDnwFkHNxvt2uvLZ5pESA9W
61mg8kl2Q+pk+7ZKI7G3aBzdGV+390ru7XKfi3DHosN+fTFpdHERDnX6nChK91Ahuv4yW7XxE4ve
dw9A3A6mJgp1iEMgeT6+z9u1c3mnYEPZh6EZMtfXNkrguw6I0OcEAs5XgL/mnrQv9aEblOaHLawS
cB1yhS5U0OUMRfzPCKLqzmB/Z+AtJGCqZTjCF3rmakNY2AT5gGB3LkZLqmhDQ7jrXuIxUqwn+gGA
AcCls3uJMdAvQbGjEh5MpUhHX6uHpCCeSejnZtDn+c5n/3aGvv4KwXkgKsAA8VacX30GRVfqhXRT
j10cS/uWsG2r3oDec6SfNepErDmpwyGp0ZHan1y7jeuA7Jx2K5CTRQeXlBbAXskQJgGYjgTUXDnm
30g1c40jHh7FpDg+wcNN6Ajsescb/6EGLT938OTnZ3IBqyGgLVVXW4Fd4fedN7/UV9f3BiHG05hf
dZax1UNPknTWnE4ywmxXaYjYM5zAhsxLJcnpMMjHEeB/zYTZAF7mlE06jg2nSc+OKu9lUdyso6a9
lA+RCtomrIZ1zbtn2XFsbNIXBFwW7eHMiL5GttY421YdIunnrotYK7Kb5OXjh/DOhVnUqFDhfeMs
si442FDxy5Ap6OJZjUZCC7aN73QBUrkHEE7QWjrLLyISyr0i/+30wo5MpdVEr5fs+nWRiomA3Nxs
jJ67ztJyaPhaHSCRrjXyWMfkTqH9dme65G1AbaXMwSFPXZ/w3AppkoQk/txnWfQ3mpw23XcyMbqn
QRk8azsBBloiYGwkjDn60/IFjJpSbQwtrY1Nq9bKnXH13qzDcWVZzt4kDOuDgxJFnVlLWzzHQ+G8
Vqzmj32pYsTSDACnAM9rn+bh+JDnZohBRpEjejvR7T9++29MsdUQeONhLJ5aCmRrETCCXEhNXeRd
BqUvqgczVmbXJ5BBJxIIo+K8zeNSwtGL0wZ0onSs75HVgjqszCzpD2OpFOFraExd6CtmRh4x8mqB
frp2nnRCsz7jihK5n1HGqoNwGouXiTQFKyCP3eoe4XFNsd+befRpjkT2t9Oz8aDYXRjnxoPquotS
I4lfXDXuRYBmwwXSaAHOooOQApQGfBzaR01rsq3VI3/ciUqJpyCs0VnsrbJT9n3mwku3Qnj7OHXV
0NuAvCnjP4kmakrnPRk7aTIZSdBKvnuiRdqWGEpLa4W/KCnR63hDovrsb4vPCMPldO6wyQ2bvlRE
fVS1WTV+GVZmTse2M/VpO5LJRWyGcEuUgXE9PxH3afysvELDq5Mm8evHL+/tVLd+eZCvWTmAt+Ew
WO2CZV9mll7b4aUzi+mvqRjqeS9cxbYRpPWxGZRkNuAWmTAI+nnr5v1vnaUsIiDdy7Nd2naN9BtZ
d48maNbIl27Z/4FAWcdBGpZtdWdD8dZzWf3cRQKgcebnvMBPvl7k42LEwxF5ykXMRS43uDRxF5VR
OKlc2xLiJHWZ1U9R16ruXkFS1RDKM3CSafNQmn4FE5VDVTMYsvaVsVfNLZ92T2upTSJ/Hgzt9xyq
fAdGpla/tCFJX5xcTcwtfE913GgdzLEt5uP8yapIct8qSFy4cJtjYgMXqtd85TI1+Q9Qloes5nn5
lZBTve0QL9wb/8uOZv0wcPxyRkRiuaz91w9DpSBDtpEXXuhkG+ovFjqCRnwMjSKiRTVV5veC5hgh
wcNUqI8Yf72jF6tKecQApQ5WEEpiUkuqPvfOsLcbXRQb5GOhzmNq5iRw/cPszjFLezKK55QGevNk
NGL+kWBTiR/RGVsHfDztnXX49opUYym7sbGnAYsb4fqKYjQ6xBhe/oyNSleJ8KHvOuWObPyonWgx
lfcUte9dEAYQ0x3dSWrRy///l0wcpRTF/rCtnnN7cA+sgMSxTD1t5gqhk7ZX27BqDx+P1dtlllI6
IlrW8fcqz1mk5N6s9dUzFPHW8k0C0dvMmLWgz4skMPoc1GJDc+vOZW/PTexvlrYTVT/o5ettRY7D
w7Vip3gevDp0HmPgy2WQeGP9F6FEmJBpwc8e4OSl8zuTi2yjBdP7pvc/vvt3HjgjntMbLRjIeN7q
m5KOjPWGHcwzEDCCaVqEbsyH4odt4rIu67K6s51+53qYXGnVQPWk97Y+u3RjNChwnJrnkoigfV6G
P70CWRdupHZPTqF4/vj23lnMuTVasXw2cAZvAjMLkEPDNBn1c0gagbZLJoGHxoVFHrJJNqZdw35D
bNnjaPpJUk9mUZJlFj9jjOrSO0fl9+4dQw/T45vU6Y2e8a+PWwWCQk6EbJ6jMBz2kT5XZyPVjBkD
Z/lEai5K4I/v/q27fT2VLdY+9pCMYrhaax4HHSsTdEGPAjM2CccMhWr9pkA2eoe5cqilJ03fuGQy
RFxaJUcIiSEG0icVSGDhs98dOoRYtQslWy0UA6K75uBEh1dJEKGZcsSuDZNg3ahQi0DtZ+QRPdOI
wOLVGz8MWaZyJxoVI+HgQpxGelm21mdvdO6lnL8zhhflBA13tMMMp2VL+68n65mJYox2lz3XTZ99
UUVm77AvYwVIjOFYVXP6wLr38PHDfedgSDtk8ZSwVbRxt60WzRwzddGEs/NsAvV85nWiZtBH42c9
NPreVtrkGx3lbie8nicdRXZ1rDVN0YMQIVNObqE2/eexRZdIJ5yHNWshZy5P6V9PYfK62GkBQD5H
sZYSvjyRS5wTvDWiK3X1c5WCsbuzc7j9pJdyMt4aGhjoqW+cNXE1pIlMnecMy4oCXh16Kw9heo0T
QB24OZvxztbq9nTCFQ2SEZeC30LHvb7JgcAUdG9cMQ3n+YeIOzPI5jm2/aYu5PbjV4yZgr/tagCB
bYZetKx/TFvc5/XVQiut2eQJj1namftfwuyAe2C+R1D8mzJMO7a7CDurBFjZxTpZfUMKkToSfWS+
MrIz7zswOaVVfUZUPZ2AjipkKIRtkh2s0s7UvxlvrQ3xJpHupkzR0v3q9JDUTyucEaYlJPo2B+zt
0XFUCSFEK9qx3wKmPj6oI7iFL1FnRObjAmFO/crCs8aD0JLe+EWBCh/EcdSriX2+pHyXbRBYKdOR
bA79kx7lrdUH8JpU2Pum1eucKCdPf1U4o7EQVGL8whlXzkQgmqRvWrkR7sjEIQkaP2ef+koSOt8c
acjHZUOfHhq0KTtrGEW3qRMqv5uB8ZjB/UEY6UeKOoopGEgsVF9xe3b/o+w8mttG0jD8i1CFHK5g
JpUlp7mgHGTERmg04q/fB96LRbrE0k7taTxudqPDF96ghzkhZ7SqBzk/+loTeJvCCfofiY215dp3
Kv1eqEF/NkbHmNzQKe0+OmRZVUc3bhL7wGVTw3kUftSWaAEWxhenzNsJGLgRPWTVCHtRQJCX68pS
5ivxqGN9LjmG1amKHZxa4dA1P2b8Qr7LjvLZrtON9sR51lCQQTRiDvO8mtIXWdFwtXBV/4onZPOY
2nEzregjRU8ipyCFtGqer0RPmW5dNUV7QlC1ylZpM3pPLvL9n6N46F9yL49+9nlgFCHV91IcejOO
v9aBCF4pTRrRBgXrJn6GSD9bK5GTB4QF6g3WCr8eVdyVVh8Nd5k+VD/QvCGLmoyM8m9jBQna/wXO
Iyh5mHhwTdQL63UatLpCZr5sf8ywRPxTYiRZg1udjwUR7mFBsiVJjO1bf45U8AgOATsATRfuyTen
4RPlzirbQsQuT4RpfrCSLnYdvAoJOixTOjWP7lwqtYGbFKswy9waS3tic+/Jw3DMC3Vkbf5zPK/6
3tXmkN8xqWQ9T73fbWag80fwzcIM7UHvhufJhye3nmcM6zcyypvXOkINk3BPH+ZVFXld8amje2hi
llAhgG/3reG94NId/Rhs0ttn2Lhjf/L1XGtWXt1FyS4ReNZSkJl6uY6aappXNRxPW0EpcBTbnG7b
d6loh6xamodik2ERuRyvGDPgNFXGuO5ot2OsNyYGuVhQo4GdLgDFVaY3aI27Zm987UscD74ZdWOb
9zGa1d2zxfJ/pYJT9T/sxMNLM8SDwKwOSVwMN3pvyOq/eACl+0grdkamapCYJuIx3no/uzbOht9t
ktruXYsC5rwVaBtMYe366ljpaTCGC2XD4hOhVerkbXBf25F0Tnks9RHWSg/NbpLYbq+GaSBrWkc4
htwhduiII3+w2ChMNkZ3hbYi5cmCWGmRfCZW2PsRGedn4eQJpoF6rQ7F3AzEmkpNc1iAftRDJxaz
t55mu/GeUNGLK75v3vprTehtv1KyGe7lPM/GgfRH27l95gQ7OKdg0lTs4t+SdlPab8tA4Y5oNsWE
/DBqFvHBnUGhvfR2Hcg75htVnzKImWSThUQZz2hM9wFORGxsbKHEq9IwkLnyVF4EDLzawDgWUANt
d5rgb+91i3JJjRP1BLDGdB4jpEdz+CERWnA9dIajPUPM2kVFlF8DNFw8XzSqgPuiGEa4Dd53+fd/
vdGA0GK/J8F7cotS+5VX8YuiZJGuTUzA2ivh38Xj7CBvTppI92/J384dE3UbBybIKT7iFH21repZ
/EhIbZowmhznyVRyuhLgXkbbNCQcWu7MDLo8IIq3s5upLCEYZmIog8bzBmlQ/S4dq/IXvBDjzpDt
eNTd1toZs9NPK/SnoiYce/vr+6/2eWZFkxvICrVLbnVK4+do6pQup4AvJJ7NyarM0Krpghldlf7Q
qiLbSj0jlZpxrhuxShnQb5Si+3BLCh4DbkLUrmGWBRdcOlEB/sRHrHiGjdtEWz0zx1et6OhS5JKH
94gLqXkln7wspDooCxKQMmMSWvKdt2uPCx3KWtwST62VVmHhYPaSeU1827QNsUFQG/XdgKu4v57a
ov1RV1EZUu6eQJXZFHs/GhdyvhaxdXIdglEodm9/DEJpVAzNcnzyB8Qyp8xQKxQNFNINjvIeA6Vd
45f/41zRAyS/AysEquAc5wti2puLzpqenLqA/9wkzl5Y+fB5UlV0jZR/fnksG4wGP+WQRUcSVv7b
ybmZr0WxH1fPnSPNeB1YKkA9ssGOM/AydZN0Uj7QgBSv7+9rn7/271iUYW0DmgBNfaJ8eJpvh02G
GjU4adbPPiSx6D4qS/YTB7H9MltJvKvjvorXoiTfurWwEfry/ujnC7yMvlhRcLCBv9HzfTs60V3U
14gvPlMEQiNelJX3iOxYf3DbHpOa9wc7v7lw7KPEBXSUiByBeOssyPfmPLNcqE/P5qD0ERsnqPjg
FvEYpY9m/rDjOkmuDHnRTqOVT1qOXSD0V2Tyz2ugoCwHdAKC5kVoFpLP4SLIZeGAVHqoEOWNiPeg
Iwfjc6WPxOrE83OwBjBj/ahik9an9GNjWqGT5aGYk+h6H8Zj5mdbsLbmjWNFLg+sFWvtKhHIw5Fh
98EW3SuE+CsL0+dfuhaPXyaQ5d8KlOfc5/cX9HLLMjlkbkicFtzxOZ+hy6J0IJdRLyoexdOCVbyR
5AcvuRqnlTa27mlM8+T3+4NegDoZkA7SwlSn2oMYxbKj/3rsRBf79eyX1Qu+48giCYmu1arz0vgU
O53nHBJcvNeYUwpo2ZN0vKNv1Jg+tZq0duht9zXU326qd6Sz4z6YiHL25qSp8en937k89m8P1qKM
ykVFdIso4nmxPnUAxORNaz5PsqzRSaZWonYWHLErl+LlEWKcgGUlB6fUeC6Ea6gqpt5smc9902bT
tpy9Xw6Is3Rl9DpNjo9PisuQ+ZDCcnjPz6vIa7tFU+1ZKzU8q/K4TA4eblnTlXfnX5P6e5yzDBkI
e1YMOtYa5AKND1UFHEKILsoUren6ACR7f1r/Gg5la90CUggz57w5h2mTV4/+bD2ndL8J2er05Dhp
8VNP8vJabfRyX1D4Blm+3LsMeQ4/SLNSeUlqkmlE+fBt0OrIDXuqmp8+OiWq+gsJZzmfcBHOnpOm
0RF2pYf8Eo+NgRtsp2aeTXptqzST5o/3B7t4RBYBlkXlh8auTohydrO6CJIaPv6LL1aVd3KdiDL4
QeKHHrnf2dMNKLH0xUmz+vcMGWu4cgAubqFlcACIMIjp+vJev70PAAtYc0494oWsCcfAABa1Bb3P
D8Isiotop+q8PBiROx8+PmlkBYiAAcMtZNe348KHgZAIv/QlUTKilYPjz6b0uvhlxkD5pULHl9pE
p7tpaDuN++HHDAADZRQQY4jcgbk9G93D406z6gY2VUax1BpyuGtjqX2326Y+dEl7rSZ3cUSW8Qit
2bSAe9E3ejtbsJ1RIoAVviCs7GvHZDBEvR27qAA9gxhGsH5/cS9OCVJiC/RqUazCV+Nc3st0EeAk
9MIBVMZKUDkR9q9grq9ZcF1oS9OMX9B2S2AJRdI6DyltOyl4Z8X04qeUR/7DEtxCZbfxY1zuZN/d
ugWVtL3ZuUG0sWhcUWMd3KZpdqUTTMfCS50iLNyhnfdR6ihEWJ0a8RMcd9shIeud5Hxs3KaQL76f
1PtK16WBuZjWiVXez3isomtDVh+qkoxe7WDlox+AOZ2L4b3MvidpizLD+yt78SHRUOXF8IjoF5DE
ea9EEsl5Cr2Bl9nVPNAYo/fVwHdy17jdNQGOy6Eg81NOxbQIWj8i3m/3zDCbMUS8RL6gq61ekiQP
zNWQtk84+znd9v1pXUZaf+TpISXhe0Ju9EdD4q+wALxtSupoypduoaLtorEt9t5gB9YKdRMlfwe6
ytoF3zI7u8Tq6mcQ/zN183mk2GFErUDfoZznpFzrrac9TrpozJXXtCOggT62MR204/lnFvt0IrCR
NH87RGt7egdTvdUUkkDIRCdtc9/ArxFX8CwX9+tidoEAzkKYIEw+V1HhiMs8dUX3Ynhtj5IfVimo
2dfdw2jK6stkevXGxhN7l1F1vrJdLoLm5etBIuYkUiG/iNCNQDRxhBnjS51Qy0NEsKZxjtGs3a1k
qjftTiTxfM1+4eJKX04jzUOIQxxQgFJvN07X+DySkJVfjMboxh0iWyWYlDrDa4FwbbgrsZbZFm3+
4aeEcWkfIqlANAAZ52zDSunEaWrJ/sW0cBQP+ar6MbHmgw8/51tPfowpsmteq6hcHJMlOoT9RbtW
94jgzoKdPhllphA0eik7apoYegHjCINeK8Q2Gryi3rx/Ui5yenqWHuARhPF4PLjWz2YJ1ghUWzkl
nyaw6qe0oRVtJEN2Q6XvNpXVzrVT435RN72jUOfsO6Z818ih/djO4ulC3IrXiz4XcGcqZm8/MvIo
iePUtMA9QVix9SaS1G1gIoJQtBjMrlwEbquPxZV/xrTpKuHQRJgCFODtmAgRCnSOIw0HLD9TUGFA
toLLksndJLr/3l/ns8/KWLT/8SpxAZL/yTzfjuU1TlPgcRsguqy3P4dRRJsOAXTMcbxJf/joWLhY
spALFYERz1NbEReaH3tDcvQjB6nffnTQEEdXWa5V7YPnen+0szuBmUECJfSBac05Aaj4dmaLcKKL
Mnp0qIvA3hfB1D7o2dSs8Rry16Yp2o/ZTSzj8WgBSqbu8Cf3ezueiUSenQexe3CCIvjc6xUSNanC
r8rpeCk/PDfGoqtPRgVIxTmbm2FC6Z672TmUjfM59RvjgSe7PcI4HVbSGfrd+8Mtm/yvLPH/U2Ml
ebKIqQh43k4tV3GHkhnmHTlokDUiRXaoOXq1sbrcCCNdm/apUDPYqaDYRYEltu8Pf34X/Bmfa52F
hS9DZe0sjBQuKm2aKvwDDrzJt8RvilNcjvo3Sgnim99rio5iYOYryyn9G2Hr0y4CWHoUs61f+Sln
b9z/fwndV+pQ7qKceZZaOhZN5ZEa9qFEl3ntdPP0EzENbysRQryn1JeDzkJKeJ+j5/r6/ipcnlQI
uEik8+QEQKDOVdRm2hItgZx70CCEH8H84S2eiPTZq5prvOLle55/b95TNrSOTAImH2+/t4DFQ2LE
UHVp19uhS6s1jx2Gt3h47NwJnP/7Uzt7Sf+sKvw41hXMIGnCMvW/oiIE16STTwbb2ZhsixJm1p58
zEpXRqvLtZzoCq9YVXll2Mtp0vXFj4/Kw4IrO+frAMVB7yQa7YOXJslXmlUidOdu3I5Wq69QyjSu
pAuX00SOgZgWAgVRLRXmt9MMZlpdWjxYh76wcbUeUnMd2Il6iqIycsKGPPBB60zaS++v7uXGYViS
eXoCzBTM/Nth4zLSl/vW5iLs050RN87Bb4kE8Tt0H98f6l8zBOXjU1Li3QIa8XYoUtuo7ZWwD1Mj
9d8tHcsvUUZJCIt7dx5DinPzLb6j1fjRlaUcQoKNDCVh2GJz9HZc1BWbCOX/4OCCo7ptTCSDVqUW
ODdKTMaNBgR2JX03vfJOX+yfZVSSsgXKBtntfLYeqKFWdL0PDcr2HmJPIZBkQo/6btuIR4Uit/0r
I158SjQgdDYr43L/cPG/neeIIXHkj6ZzyLzJxCOlFMk+nfQoTIpavxaGUKDjr3t7D6CL+NfnPIv5
6OWY+L20SGa61vAkHAghh1q6iMBAPBqCcJRBHoRAwaVzB6y31n94ImlhXFmeOuhlP0aovKcOogS9
OSDwAcrClStzpmqKWD6pc9iWmZg2wlHyySvN6rtfO/a3OFvwzJY+6S883WO7MhEe1mA/xwP91tip
ugfdEpHYzH0kmi8mamjTzSA06T/0FZq2Gy8JamdvT00p15MdReZXQP1pv7J99uZxNiuv2Fp9p1fr
XtZz/xnon2k988AZWK0IHCBCHQSRCMu8iD5VAMIwBi3x+tlUhhF/LitDi9emSLu72ipL8jImfNen
rlE/AP72Dlo2jnSAU7fwNmlvN88Fodd3zxTes7KjGVs8K9D2g4yt3yb2Jz90p2+1FUy+sgKwrqVZ
WBeoToYKG/cDP9MGSVV3ebNBQjbtjnHXJg/DLEz3zncFqgwSCvy9l+rxExSW/FtJqIhUCssXerYM
jlnkqGRl4SlQrZAm9MUnwygBXw/5YH9FKlRStDSMudnEU6Ssnd+VdNfFqP2UjV2Ym0FrHGM9W0gM
hPx33QkRcB+xTiGDEJxbUZ9SbwqiIkxyq7/1+gDQRIZGoHvrR/TDV5RJNQyh3MR0b5NsYFlnFP6f
u0bG0U70eXIr8WGWoe7Xw888dnCdBfLSoZASaz8zz8CvBexX8S0uMlSXQBDIRn/UihpBZacQRfFA
UmhrP3KrmY+tiP3gxxDkItuOidmIdd9rgEuHph6Do1a3+g21QVAK7TQ1ANHUOCKK40DzuC89DGVC
YdaFvTXcihdW6ka1cxJAZ/dQ8EEC9k0PCh3MU5zvBvSKx1Xqx6n+szb6rL7VPWT8Nw1dHfd3G6Rx
snJwxOruK6GseRNbwvmN7Ckad9wb8sZrUaGlx6Jaw7mPnBGcnO/OVb71UAVbo84SdZ/1Qo6TsbKV
Zd8oj/ZxF1JZbwbMWaZRexVNMD/aGCzN3+koVFO5EVEnfqASkalv5hRp3+tBcXoaODTAlutoqgrs
dtSMhg1mu9SQ40p2laILk+jxc5NYXrnOtakvTt5UVjjJ564+5dzaaa6vFGiVNqTWnGvPnEagnIVZ
9ccBYgsy7UkrvZ+5MjWP2n7vyS3OUGoKQh7w5EueaRTGc0B6SytLOT91vL2bfaEGdMZw+QKvB3nt
Wbn9bO1HZE8fAGca3tFttbpZVelUvMombWz6JXWjbTBibXp+W1uoL8gbDuqIbbLYe7lKEAabnMo/
xVU1NPtyNmC/8yAOdVijcz2diq6x21/Uw9L2V6/Zdf2Q5DWtmBV+B32995VTOStbdPJQ4uNA/Wzq
hylEuBn9aC0YdITSlObUN9QF7OI+H8YCPrVlTb9Qrg3GdZFybSNFOaUaEH4kojesrNk+0BK2/TWq
ecYXKYfyIXU019/G0h+rcDIrJ8UpLs84GO3cPZcuPqzIYFaBDJO67eLbdjFhQgxIIaNoAH03aahT
6AAIo3u3NGOBK7t9lQaHDJmBTyXC0244eDF/ILCGNuw8NwaHVrFVtmh3F0dp47sHucE1T0JbrA9E
qQqAQTSf8k0RdWO2nlSjfw7ErMn1gK0SumPp2FFE9FJx8C2JeaTCM40ayzwjwoxPpGnvGuwB7Jum
id3/SjH698jD0B1t7a4Dd1PYfbbxetbhhxyyMaZ/0cX9auyrEc1XZCoRbnfHyAol1ax4Wzuyi3Ga
lOmwigE1YYdH8v+q0QL/PRRx8GMEmvjiSqtxVkt2W4FwCsZffZdx+1hoXp4yFSdPs1shHN8HAxdH
kSTBZ03rreJgJnrW7NB0mg8Z25ReW1RFX8a4aMBA+13635h7+q3XQEBZa3Pd3SZm7serZJ66fuN3
2ngIgrb6WmiAj8NhMmsPXLWm4MYF1m+pmS0ynW7bNJtI1JSgutFLf+EwUlJJrbwqWBw2Cy4hpOi1
BCkCe97OALSCHW7IaJso2WvGCioJH2luVX6fJDhoIkhjTo8mjioJODGnK+6DJB8/g4EsHrM0Suet
FrhNdW9njWY/WrZG0zAkaI7aw4ik+m81LZ5X0sqb/LEYZ+c0qQHjWU2byv/qSI3f9KRx8i3U6sDc
Ikwrb5KlmYchr7Lv2il3jXDoXJhw/VKA2jXG7N54JaDe0APm8lJQA35FlM9oDuPsDYhoNS1fxUb4
nrTb8ItVh96DWFm4SxXbpoq1PoxUXQLeilDv3ls9ixvmSELfIqpl2zw4trjtncH9NES1Dr20cYIj
jfHYWbutnYmDjJqhPVhkf2qDu2Knb2QVaNgyZR3QxCJrmxsr7QtI/26atOu0wj1x5bR0KUM3Vc5w
62Cvcj+Q1DfrTC9bnZKqWABzlpveFEEcjFu/Kl3rxoaL+CuTESjGBCVvjAQGobIQqYr2yRe2BwLW
T4tsM2p999r5ov6mLLS/NlRu1Z6sVqfdIyhahlHi5I8ijeoOgLle9KGh5R3choCPtYPu0D2BgsNY
ihDQuJ+q2iPOwp74W5Cb3nxfFrYPAjXDdS80yFvKcGwJYXhxygrlVyx7tNDODeVxDQXGT89OywHV
/UHdKs2X37VYH/IbSx/aV0NQTQrnCi+AZ10U8JR6WfpfLKdt2pUxiP4104wxP3TYIJZ706ij+MSf
sIJVrbWJF7Zm0t37dM2zk5+0wy+vj+FJJm7jqM9GpfJ6E7dSp/RaCMvYw11dnJrmCcnL1DaUuUtn
Xz05SZelTJC8cN1ake9jchjJ6JAD272buhrMeCJzIwsVcbD1ipqESnf+bEb5uqndfhNULTCfChzl
a897oraVP6ItPsQjCE8nH1y0NmMv/hrYLeg/2htmtmY/98HKiV3bD03of8lhrMSU7TTdn7xQdnqT
njpjKm0KqFZU7ot8SDZA1p1oV3it9TlNmrnaKByDsFXrJuKyIJinZzSfx2aXjoSRG7xVXUpOxGnI
yWmj4+1FEORPWqoN1jYGCemv6tnzH7LYADNRAou/rQOrio+t0QCftibDzvddHvuvSVDCk0NNv3e3
YiyzaiWSJGp4X31TrvO646sHVVKqI7wpmGsOzI7kSwNESMKV7GAMlYAb1+5EgAc6H1zHvkAugqi9
dg1xGyEGHe2aOsIkMK2iNDvkyGJwEAf4HyE1R3SbyykFMGbizFY9ubZjDMeETQ+AuWyiF29ONBma
Wmx0qE8H1S/8jnLIIw6hoOPx2hwHEx3obig4AHkeoZNXwPbAS5NSK9RavSs2bRDDrWhBDc8AnWdC
uqJBYj208YnGS9Tr2PRrNx17fdnUmaCyH8eb0vYTHR565RkP8JfyFj6agJqqBwpZrMlJ8lM+zqO/
Huc2v3crs5InIUy1bpHTEvjYVIrz29bzqF4c1QXtmrYXv8CbHfGpFHhuvui1EQ0rCGeKA2BCTdwO
UqvwUrbaxDiQ3XdGHo5VrcZ7E1ZPfjCdSQRhW6F8wAWe1NtY9XKIQzD2wD8W0UeibM9EQR55maj9
UvlylFQ6/D5eG32RVdsCS+Vg0zad9phTXLf+8xP+5rCGpBStIG662rpGOk97ULVtEBpwc9VrX9YM
23SmqG7RwW0JU0ShPTXVPLz4MiiACDSdylGQRZBRk4r72yc4RdxJU2V1Q2/JzA+23YOEN4KKL1cZ
w9Tdoe/oBStAAPVwa7eCcIZCY6Y9EFkTejlxU3rP+Mto36BSW9F/89DIO4VkvNppLbJpV2iJ/6oq
0FuiDkX5mAz4rIDh5NRiOhXbB3DDx7kHiGUClF1FnWZvdTH9Xoiyu/cLGX+KIuepL6L8AeVxpFDh
XbzNtAdkUBps9qwDHQovu7HgYlprQQDvQSWawNubiY8onJHIxjxGCddQWA+9uc8dTZpbnKyQ5HWJ
ST6BCYmTTcwV7oXUc9NfdBn4Cq4RJze6BDC3RrbDfbGDzi5v0MI3flJgK7fmlEzJrefkfDxF51Nb
d32HQFWrkWw+1V6WmidzHMSIwAKy6JvJLnoWo82zVaFX5b0/9FyKoYY73PhfXkNzCKvZt3/TbIns
gyES/5OOxN50UzWj88VVSHWEJU/Ib5hoJIGBG2npVtmzVpB9+UBNRjoVzao0W+xdJtTkYQNUBQwq
hW6Sv8OZsVbH1MPp7oCck662lIfm0+QOZrk18AE0Nsnk5p+mwO+ST7UWTWJNSohAot3Bp+Z1UNGV
bsNFqRZhHDhBoB5obVAqOds11NTaAcm85KgFpf00tNZ8k4vUpDU+FyNl6tj7CUJS7pKxe3l/81xW
aWDMgD+iIgVOB8jJ270Tk9njalZlx0C5R98T0Svq/QvkbUiv0ZcvSlBI2MJ5WjBmQBHsc1wV3kWj
Dv/DPYwpbb9JcfYQlJ1WtRQQBqLiypr+oxLPeFQvaYqB8AUL+nZqtOpregGRc3DrIN2b6Zw9aPOA
s3Yh3emzKfFf8kavOZlph6toH3nEgF1f20cdDv/r+8t88YHB02BiwUdGGB+s11lXgLDQDFQJlg4v
yH4v686EvYBFGghSQImCW/+/tjN/ZEkUeVfqjf8aGj0Mvi+KEA5Y87fLYNRxRbtQdw9WvMR1pC9b
QgW5DeiTEKpGZffVY5lOXq712/dn/a9PQBsApWSsdwCK/nHI+atYbtngPoQ3uQdaIqjllY3lhVwN
0aJAoHUr6iI4GQ+UV4zQUPjqhmg0IoereDXv0Dsuxiu38z+2IGKQ/LNoNdJMPNvtluXVfYx2zGGa
+3ZXD2XQrLVR04/dWNQplbRsvEZO+8fyL/qTiF+Bs6awfdaUbQO0+vNqcA5IgZtrhBji3eAgEgyX
JDmaxjTuWol9lDXb4un91f/HUwQuDjgnZ9uyua/ffvgWja88H+lUBEr52yKKs+9UXnts1gPt0OFJ
uhhkzOLj243OO6335ehx6Jb1+PuTmyKKl/oZJiYoKXwvisBKtr0JWW0wvaFaU06JVzZ0LlSIpzm4
hpD513IvnSf+ZyDcez78pI2z8hAePQQ5pL8S7bWTP07DQzMor1y1iYx+xmnV7kuieHHlIb4sQSMT
BbADUAyYPbBAb6deQvcrKHC4h7yj0hBmDZfSikQdX9WgHcoszMB7r0aTjMlNe/cWPeniw/0TTjLk
AhrWkMWD8zuv6noraBPfOSBRaILWbeIDcKGb3CvnKwiay7O9iD1hdYByKyK05rliYusNKEXO3Csd
Nd1+a5XoF/NC+hTORGIXzU0vCug6EjM2bxs0edY8BtTaky2ocf9m6I3+WmvuwiwQE8gAA0uYtQuu
hkv/7Qdwkb418Jz0D0ndODtTEsSHNlH/zi2C+TSCaMpwVx7nB69oVHHqdEwKTnYJveIkkLVYo2NN
xSI3UrnRRAt8/oMHkvY+m5Lrn/sQvPxZqzLwW55gv8uORd1Tj3UzaNfkAmsj9szX2a42PTJl8sqg
FweCQWkbwvUBnwF29ez6n1u7pf+Q50dHGFoSSjc276SXN6ckjov50Bap0VFDmbJkH+swBT96HTA8
7R/0xgwsTPHFePtJHL0xeXNtnKoGOK+qBDoetjTeKC8VRrPP4FQCGIG0ANPO7Z/fX/DLucP7/hOM
oxICdvcsMObLD+ZMJ/oQxRLzGbNGJ8lEB20Vt/FwhARZHaSrhmbV6J3++/2xL/xUefTQnkNbjcgb
4NP5bWCRFk21mNKDPpXTJ7y8ZbnTDTWSeWW0q4EzBvXNWDagS9pEqOjzYGJusq67XlgUEvBtXtuq
6st4NWPLWHw3/LE2T/hGxfouF9Lau10+fn3/R1+8j8trsaCm6NstlKCzA1SXg0btz64JmWDwUqT4
OmG7sjUd+asfA/ua4+Nl8MlwDutD9sL/z3FTRj/Snm3c+lDEiNzbFFZ/K/Qttqo02ix8f2oXr+Ey
NTpJi8rEovl5NjW9wm1urIDyxjaAybwDswVN0nJxfjTGNN30so3vykgMV9rMl/ckKwqOiMYrMFFu
/LNXYVFa4GbsjYMMRD8eqaqaG2WV/W1K6PWtSUhbJYL7EKSDQkRhVmntq6x6Cs5gG+KPAn9g+4EP
Q8uEqj9ilWerUE8ahRbVWAcDiZovsF+He9uKreAgArsvP8be1JGgA9jMZoLaCFb1fOYYcwxOWQHF
obgF0hETbmnsUzaef9BMIAtYdUjI5ROU0+KKrPDFRva5ZZFrhr4JN4lf8PbaWWR005Ik9zC7Y2GG
Jmfn1irpTVVmf+/W3u37m+tiIy/DAVkwMCImhTuPc2NcgEdqav1BQvpe12rKHiAwZrtxKK7FVxf7
mKFopwNaBSkBhOssnnRsOO7pXPYHM9WznbDNaJMhNrYSMaVOXHnMO2HE6sNfckE40s9f1hOS6vKj
/grqgIJ4CkByfwi6cvDXSekW/aovIEOFNC7tYh/PTfOaNWIsDu+v7MUVDlqd2xNpwwVBSmzzduSa
ao2HeOJ8AEIWfbHn2HykXGs6Gyvq9fY4pR7ebFhyIdiBFhTaDu8Pf7naf3BcpMfI5CIvePZ8dUJI
jezEPuB6GECw170kLOyiOqohNzd5K14bA3W59we93E2gHBdFGKJnhzDu7MZIx1zLJt7SQ5XW+bEw
nN5aYXTnyZVGfSnavz/axVHB2hyCDtrbC+HsgpI5BAkNAcOTp7qpB4FiQ00HK44T+oduObxS2WWF
PzwkxN8FoQdyFtTs2XZKSyye/GJQJyB6Bp3OoaD3VmQECODax/hYx426Mstlzd7UyAKqRSjswE1Y
KOXnoSG2JGXERupOOr7mxi5RyOAeakXD8PX9uV04iFIsAjDFhQebhAHPozxJ69/NMlj/KPJU9SHV
WrdcpZRu019xO7rPvtOOU7CaxyFFwANazTed/Stu6adkD3Rph/RnVXqDG2Iv7l3DY19+bG+5+8nO
yEkxtbfeHie0H9Bpizv9VAuKk6EJATo0wRE8+jii7UU7XSnCXBxfMPagnBbNfANwzrluFZ6ICOSO
Ac3bYhy9Y+vN9h0mbr9Hw0h2ceQa3WPWWPo+64ds9/6HuDhFgbeUPRYU6B+Y//Lv/7qzAGA7SuB3
dsLPsne7UFgWAGVnjFxxg51ZciXOvtxgy1SB01LgAth1nm3PysKiLiqrk+VX0v6seZVebEUBfeXK
Tr5cUjJrC58kem0Q18/lAiBJ0Zd1tfpUENGk0wbpt37Rme7yL8KZ/PGgAbyS6Dxrov/pRnb17f11
PR8fG4lFsAASHIAycMvLFvtrXfs01iVPYXJCW1d8s3LTxsrRQRLeXBQ7Illl3+E9zztb64t4/f7Y
59fxn7GX6gLv30IuPMug8rHRMB9h7IrXNUwlIpK0QOgoevX8VQ2i/Dwmcvzy/qDnZ2YZlB1MUgmc
mDTi7MXlsGf+VMj0lEYc+zAF0/RkDw0uUGrEzTOjvx5fuSDPFRp4ZxeRANxZITHw8J7LrQJ5NHFY
mbMTvqnJBpmf6IC4s3qwvFSt3dEt9ujh16sOl2ZjJRWANQ9G1ZXV/seXXmoJwODxwmRnn10WGbiW
pqVbdYK3bn0J6NPda4gPn/zeBqDmRNl4DDxtWDsosFw5TX8e1r/v62UBSEQAgxLsQFo5e/dbEDwG
QmXZKaGbiLcBHWAI5jHNrLDE2eeTLMBz0XuTOO/O9Twf4Ctq0SqPNRrnaugxy5LmtO0m0FXg9a01
MkzuvgawfaKVkH3v2+SqBPefUurZj4b1z6FgaxKtnOfaXUnC6cpyPsr/cXZeu3EjWRh+IgLM4ZZN
dkstybItqWX7hnCaYk7FUOTT70dfWS1BDe9gB9jdMaaaZNWpE/4wB/kHVyGNG2kz0NUQFT3UkLKh
RrQZr8N8B6ylVB/zXIj/5GhtBgd5gYxtz4XyWJud/A2sa36yVCbKKy03XS00XS6L2wDUYvYVPkup
9knQZMltZQls7SeGzbfgbSpxSjs7/a0yvQhir3bnE0LY07RPFrO/WhjngvpuhfZf2ibKQHXCYkTE
pCZvu3sGFOMtXMR+rUO6d3UeSTmO8nFhRl/sVde1yH2i26CbB6gFtsGX0J3qe9V0RkxU1dJv3dot
8kNjBmPHrgQKs8OJ1vo4KpRNnprBETLUFmMUQ1xZ0tGvbKtufqeIHN8b6Tp+q5Xh1riYmdOTYPyE
4tGaqf+G2Wg1EJ190V0XrkWlGBDyptC2h+xG6xLHjsfSm/dN4tBpWnFg2ptW6ifHIOixSVWlgdED
wJqpfGwAveT3vTHo85WFLMQHGDobLMEbEaKYnXVAerdh0rNDGsvT4qzviuquL4vk2kZvUIVB7nbj
p8XtlLEzGibaZIPA4RAXk1JEnYefOyLY9AOiTK/mp3lIqvoe8o9odk29Crza/cm9WaCvJjtnHGkK
B9k6XBetbIZwadBJGjB1nUI0kfxvUF9xlTXNThVRzsRzjATutF8R37T1MJ8HBnuOl6ofI8LnY5gB
HfvtzyhTfJgKC1v7oTTNz8G49JS1OHYudy1xAi721FXerlgVOJVqGawbFwtX1HZ1v5dxxozgG8xM
+WlO12JzL/YWeVhF5qU7ZvgpAkejFey9GcG9g5HYbBGg9wviTL4s9oz/UT1DjtY0d1gx+/q+s9a+
upqrThcxmQ0ucUbdDb+mRXQ/db118nhiJl9+tL2kLW5XP7GNgzY5nXEXJJ1FX2Z0/dM6Omt7HUxA
XRzPmcdP2Vpaxi1dxPKnp9JRDxGbYHJyyKdWstcoCB98gQHl77FTor1ph2AAEzha1TfgHb74D9RD
Wnxy5spT/zlM+oq4hiuYoEWGffGVJboW0+ixqAEo0J06zFQeVKnKWj6OVl5lsW11YrheAiXQphIr
KNGKM9BGSN9KGSWJwsZNNkTJa2VPtNlBHejGZw6uZj0kqgS+4U0pgvilNds/GcfOZSSmDfFUZLVt
hutYDsMTQCjz2U8Jex/lnA+xbErdeMzSEaxZYqBRHC2gkN0v+ZLMlNIYMLkBrgqr/ctweUkYFdt6
v/OKtfq06e49VaVIi2hMdeeJVpwqnpAK1sun2vaUDEs6n/K6ERlSm5PQyl5DYbqZDRgzYOGmqJjX
oP5OuJbfmROu32oj13/pmAlkeH4Dvfk2yAKpXb2X/gEN4MCICivppkNizMkINAFH2Eg5ILAhLUz8
QTsYRH80JL2YEEEl/TNC3Vt7UA3O7axX0Nbw6kImH/+XpL7pemWtO3sSWPuu0jJ2uafD6oXdOd4r
2dHa7vR+rb5qTFIAguJkyPlwpm7YcR769pYZajLGeocj1k5XLr03c0jTI3563CYWF8N3+L2tCEHh
u0OIslhwY4y26uO1mT1nn9St0wA7ngsVN/mafJHZMvc7GpuyYWwVNF8mKKvdDmHa/ssStBzahHr2
2cpE8DUfkZG680wsrfUU/b6j1ifJIWhsTd9NQo7VFR0jBI/CkibusV3NrDiAMCW7qVrMYNQux1kA
yCdq6p+NtF7sY4PraXptIrp73Tnr2HxqGWG3ZohmXWpEQCmzu8AuxuU4crEfNbrtRoQAZu3GGyb+
FJTgMSNSNUTEEmnMGhG5sb6mFco4hzYADX2gYsu9yAecou9StdmDuIZESydcwHQgIB1MdfMQVFxv
z3ZWmvXHdpSePGKqBkwob822grO79NpVk7bidyIdA1owcXuy46EybBUhWAr8eAEKiVkmc3j/SyDM
4Bl32mzd6UtVeRimI5YRAcN1MZAXAOivgbP781WW2rhCAdMewE/lI72f+2UYkuaDzN1pvqH1tYKh
rkBmAMdqsloOX2c9bbPrGRmD29IPiuK2mnp1rJAf1T9PgbKP1Euo+WEbpo3R4g6tQTY9ddeWgbh7
RH1vVtftNA35bsaiNIgc6pYHhd/Zk420o33VN4uXPiekpPPHDUz2lQDS/BisVLtbIb+Wx3SBRf3F
ocsxxylqgTo6/VplRD7idMUj6C2jO44+wngdznFZrOeOML5TOmgIgppdc7uxYq5huOO4WZVug2qe
K1vTAQME71TCfszW9qDGdm05ycouhtsVqTvvwzrUc/97dFPvd1o2TbOnC2YPVzracb8QkwUPjDCH
C8ogsXNGwQYD4CbacBSAmqgsDqtT9f0POqVzG7l+af8OGn7KLljQ3duDETfsSLnCMX62qWvUt8GK
RDK4e0DZ5TO6fm1+jY+kkf6XjIlpoySZ1M+qhPZ2JTJECHZ+WU1XiGDa/rWlZc6pNOhNjnG16PQE
6ACnN56zKCfu616zrhbN62zI7rZZ3mBuP3/PvGwaotzRdO0m7ZAVuLFHrxQ7jLJs7zaZfP2QwVct
902NaO+TrvTgsDDWQXRLx45oj9JHU/8QxAmxq5sOqy/PQ5Nhp8CUuIeS+9TYb5/TRS0oCbJQDgji
NzYwObgWdL0+EKFEFulCNHE64Y5wvVkcFcgxpxLdgtbQ9BZOuV+dNCsHldlqo53sq9riwu86JM5A
1ZhzZGa1mR68FYnCPTniBCARicM8nAzkDu/qBaz0TptFP8aGKMUYucPgPKtgXsSu5Uc26Ih2Xh7P
TVD+6AC7QOMOJoCLQ1Z6e99OJ9IYv0nI0IIO1K6lBU+mWDz5w8ubTCvIqfXxP6/xgIo1Qw49cdIz
+odTavr5XW+vhjmEbrXmd0Xdls714vlZVCZV5sTaqiy0La3aXUJj9qSzq9vWSmJS4AX0m1e4NshT
zcu+Ycxdkuums7ovaKHigwAscoyy2p/8D/RjZHpfeTUSjQs6iYcKs3ZSOiZawUEbpFcDnWzEAnSu
w2gShk4bFMgLhSA5vY/weYr2rs/omHymg5SfkE5b6ysV9IiXkmGYXTQjLfdFayYw7gg2lpW5mxiZ
t1fovWLv1Welo8Xw0UDvdw4wtal21LSbkTxQoQ9MrK3Dsku1+aeZNWIOvbax7JjNDUjNN6uFxiS9
7B0Bp3K/FYVd9DEGCnNBpKK1FynTQ+6iy/CgF4Mmxa6bLXmXWa50P3gtHLQg1IELtzcNltno8Wvg
gncpeRlG5lpugLYubaSn9dkP6juQ5m1P4zXRunzXkBxXtzNi8zl7ttQAWQC13jJumvyfsKUYHZJH
u9O8DfOLdEruVtUCiLqXj6qvnSIyGuRs4sxz8e+wFA5o7ppry895RYEvgpYyX3d60YO2Q8QjuBNJ
uUJZt7gJzI9tMMtPqy7G4hZ6RdBDLZBBL2qYREhy3K6VkX5zNSftr5MxWIhbdEbMz5o/FIi2Wlvu
CRNVilgiB5OiweWXmhcGDZKSzILW1Npzo44ozObMRKJBlrWIajGXSM0jYnWXYsT2AyB+y3h9CLz0
oBXldJVZgWrRyi6KIhyA4ei38zpr1g6sf9ZHBs2pal9l5Gs7HMiSR5bGOnXolrU5Zl3vzgc2UedA
X8qVvktkYBX3SylX7eBIo6Jj2KbdzkRELfgwjRnpkp2mtXGq1g0zWi51WhzTpEcEQBWjlDEA2/bK
FWWmx8hiUeAZoIJxlCgAX0ZO0+hMmhkFaUkWOl3QNUSyLqh3k5Z7FanIUMw/fI2EJCwH31GxCIJS
jyCXOW3oQFxbrslHzOFq3QjVaxe4PTKBmpeAgGWWiMvSpna3lYy4gWYQD5zCKPy7OhD2GvOW4Sen
uPlN4dCu7mPlmmSfGw9F3Milkh1sIxdu0zgoaD9lpTKCVSPiufTX9BGF12QfkOWLOhrnoD95iTnl
x85uskcjW7wlLhe4sUM45BDeQ7Md8yZWWY346dSPfXklp47/f+sL+zc0mrSKZKcH1g+4dnRQJVcF
6Pcqc52vybqA80zMVfNjsKFkzjiJtAqh5GEdUM3m3jB2aUGMaMIMI5HiVmWuJ+8012zufFNV5pWQ
GMRxkuF0Yl2OHO4czqnS+W7VUuymqU++uD7wn9CFfxahkOPwJkGXdLt2VrV3FIjEeTEyyNO3ZbQH
nsEylYzJQBLePoBr94SDdws+1p2n4siV7seonK91hJBY8LsnghQJKAh36H8ORZN/7ZC6VaeqbKDk
6Qkcw3rOrJ/wQLrlzpOgWQ+zUYtvqGRMy1HHtmjBvKYphk8y6YdjZfdGE6VzZc1XxWCae6NFfwO0
cNplx6rxBM4pS7HW+WFag9SJBNaCXGRWNoKFoBuo+Y84oUz9cab++t6twvivzdDTCUsfs8eDNfJt
FRdZFQfK0deoHi1MDcLWyrouDdtVQgMiPwcGaUp4fqEA7v3JMFWh7wGEluuxpsM87L21aVVEUePM
O7AgzdNSdYBGwVa4ARzKriCS6s5qP3vYr6t4mRKjjQ2A50bUWZm5GxnIV88I06/BvsJG130wwS7L
p04bOjfKVkx9IrE6qb1fvMz3QjtzVn+Hormxfkukq9QHLuF5iIjclXM90Zym8nV0EGYdyt+KgJl7
JnictSyO9sDPhytCFBM7kdMrPmBJ7Ep0k8F2hys4k9QOMcCsaqQ5hTGTJLrrEFPo6E1IImjPd2PR
y0/wRGR+cN3adA4bz+A4uwCuQqOsoO04+Wp0h9VAAhPUB9YldwWH53ufESgiK0hyf593U75AIuiy
IosTK63Uh8DtBu/ERWt4T8jFk+6HAIr670biyPxjB1nYuPUlPdcdTtTdegfxyQD/vSyVHlteF/wg
snKP1Y1KW0y3ySZDvVuAavcSVkxcjlqX7VUu9GcJZFPf9WMKgDrBBx606zKL367IB506ztUGEdpG
lmj1hS7j656u5diodDIn8Pkv/taF/Kuf3BtrwR7T+xsD4ajpPncNQbD0SzD98CnbQ+/Rj/hcsXP/
0VKEJisoB6R8HWDR4JfOOfWulUs/L5ryxmr0eo8wPYFI0+CAhl6WDweJWPh0RCnItS61d7fx88tG
IRNcVA+ABDDkC4yz7uaARnMpTFYGFUIKR6VdavS9WpOZuBA6jCyv+iFUAYHDRMUhdHvT3Y00WX4Z
k6guDK9fIRQY/lkMAYHNgYxkjHs2KZGecmbb0Yqbygd+wXW/rkdahmVDF6Rtnzrwx8PNUvQMrWB+
fMu9lJYA8BVodAYsjPe77a+azgQP/kNmTs7lGOfuG5payjQwB3GbTU55Mss1v5YGQgtEsRLyT9Ei
Ljl4ECvQjI/fX/pVo98CIwVKk8kkunv+uXJrxwEdbVAoRw/v1S/m2Cd7zbZgftjWdAP58pJV/atH
ZeMjsQceBU8MqFpn0ww8tMRaW0txnNOu2aXz7Nw7SOPfrfxGtsDWi5qHZw5jeumLvzpzrLzpsWy+
fXB8zzVZlEth3NtBeZQKRHtcLH6ff7KccVEwMIExtMjQE7ih+bQ7P1U1hmoLGc7eq1FNWfQefpC7
jEsQ98VUB8+5pvT1UBCd7L1l9SUFZAK56F+nIkyL+TIeiQGzGDAlf6Ymf4WKWlUVWJMif5JCrrEN
hbUK7VQS26Fjccm3cHtvacW0wGjaQmFIgAUWkd2VwYWtcvYC//wShuYbZQSQC7/mZdDaSmLsEFT+
ZKFHWEQpsn2HOVvTg9Gu/ZdgWqwYedJL4NY/ceGvuMGyYDBQQMOvjCPinaMh5NCvU6a88qmos/Ye
bYoC/r1eWdf93Kx5mGyM/DBNp64NbS7KQ+8DdfGxhaN928LxRKMK85j3T80rEzV+FF1y5MQJoui9
nA/l8iQwZl0QKNqqTocQqvAYedIaId9JdGDCtBs9kkFYPSJq66Xv6BbnJuzdstEefdXlvzqC+88K
lk8dWinAyZ1ZpuNBzuV8ARZ0PpznBXqb1jgvkLaZ6f4B7f21g8g7HLl26fLAyehqMkHUtHAtg3sZ
4hAm55DxJrJ1YD8NnNUoArUd7oblf/akVV/4NnK5WdqmOY25Yf6rL8z227AKBRlKPPYNe5swv/ht
4PGsMVAP5LnyBmx28NmUTqaHXd1W1w5v9BIm7izg/Xkb4MC4eAlBLn+9XLG2AznV2qgeyiyBmlWM
aXIbUNSgLUDrLAtbZZWXBCLfXtO3N2gYCLRzG+CxmCpz8pR6yGh8fvZcf/lSQN16NpYijzj09n/v
b8+zIPvnGUER8r2ZmLtc9i+fcbO3GviO6sFeHcj3tWxA3pbLk9l6WocouEaelwTyIxVgewEi/dbS
wBu2kSAiYuhVv1zaVQhekBcuD+i5y6vR15xNj8r52bS63BejY1/rk/Cfqtoent5/6O2hXsaJTebT
xn+YQcwG6jlbuTKAt0tW5i4vPqEp0PX4DNFQ1YRpXcCGvbEW83g4ZijI2+Aqt1D517YVbRcslb2s
D8VoyC+G8oebTQFrRBgCrd4Lc+E3dg+LAall1oAg0rnEHeO7qQBpvDxg0YUnwEDua+DwOY6givUR
eY6iQ0Dt/Zf55ppwCQIgUh5/b//8rwech0kLFAXnA8HjJ1JaM3eitANt3xS9jSzSINvhQk781jt1
kP0Cy26hguSevVODdpGFqjCPidDmQ2s297UsrFO5LD/ef7bX9xin4q+Fti3817NBu9yAwOvyQHje
aPs5LsM9cj39WHlPCT5HV3ApnZ/vL/rqhQIPId0HKglJY4PVvVzU6crVLzNPPTp9RrUdpDMdlKQI
nG6fNUBzEAuCqXnhK/6hl/19JpDPAk23hX5jw0Cdoxlk165G6XntEzBgqw2HFYXzWAUl2UPW5tXH
pkMC/lqYuXnVpcw79v7aGfp1bZpjcBCpJbvjajx7bts/i3T1PtpdLfcQztfbbjZ33eDsSm+C04uq
TjruKuUu+mHprEKjfHfQ9qZZHKAwg0NS+iDsRF0Niej6nZvK2g1FmyPCAuTG+miJlDkHrp79acqQ
wMChfZm/5EFqJb/oXIj1e52r9lczLf6tMieY7vhephJ6tOkXF17aeWlAPUZ1An0I/BYRFMTYy09l
t5OXLCC0n3rqAxg7IofBZQ6LSg5GD5MLLIHD1CSnWfGDCR697tKZPeR1HHpT/VLjC/lve4ewRr/F
3ZTSbUDjr1w/2zaVnp8MT0Y9BzaIigbD2aTWcEuhbCmiSvbzhcP4Kuva1gT/s5VJAIDAo7x8CYJu
ezc3zfQ018Y4hxnV9bjL0cWo6RGtsx17RjH9CnBj9nedL/U7EcyzQidjsnH4NdamB6CESWp14V2c
R4ntdzmA2TlEhHrQhi9/l2qhVFjJ3D55w1TdiXVMrkATiXW70Ogj/POLh5gacIviIAej7+wyozHg
4upJC8Z2UutHkoz+T1tYs4iYi8zoB3j+XF3YfefBiecDu7fhfygEUTEwXz6ftAZQCV43PmkV898+
qLsTGDx9L2U5/+yJiM1NiZjMfIEkuMW8F4ECVN1WBbO6+8cF6OWyFcqFDNls7dFC3FQezMH17q3R
l18NL0c1rSLoE65qr7nJ17y59FH/VNsvl2djA5WkbQfW2jsHEvYJCge0zL1HJJWYeTjKL9XXNReL
Ezm96w1P0sL2y69mhy3XJE++YWnO1bKkCB+Z9lB8r4SVBYfZJsoemOHKB3/JkWopTGnIeLUnzGGH
ZbbriAmLmeN/0dculf3o91d20iltpnaAr6YOOE9nIK3xckUVxyiMeYxUS1MDrQM9ePKXDYC+JnUP
l0cYeazZU1ocioadALJ/7MZ4FomJs32ZacOdUmkw3zNKCH5Txvnt7zlfFvthwYmj/eSgdsC6U7/A
Cg51pN77OzfRA//XP25i9i/gLBfgK4g+EoiXnzbTR6/zVxE8Ij+BGIWH5swjJnjVTWtmrRvjftFc
knZ9tYnx4wVvzHaibKWqOLvKQQk0KFbQAVV11gFxyFP7fljqkkGncMUm58M45LMhjCbZv/+wb67M
WaWpQW/LPCf+ogSy0qSe6iduvZmTQitSH8zx3qsNHcHnBQ+DMrkMXdwCwd/714HoATgdfRIw3sjo
nwUKD+cxy+f22+YgqBD30nCeUb7wgmOH3YS3pxc3T1iSrvgw5pp+g/eI1uxGtE/SIy5RbnYM/IaG
qT5lw/eKkfSl5Or8vdDl+sPBJrhYFr/27E5L0lxvLJzpnsbC7e0QFE37HTXIvomTxVbflbMkDx3k
fy16/3uch+s/68K03+gMVO/nnJS0n0CsqFqcNCdpAeE0iDT0k/8pm9Imfn+pc/wobmI844ZE59KC
dX5u0LzMBuACQ9OeetXKm0EO7fcpwUpPy0xj1xpdZsWVXwXOTmItn19TG7jXg+PJ4EK+fh5Lt9+x
kZ4tEx4Qd/bZ7i9sxva4JSdPy6R862rFLPFLKauaAeqM1I29IYB2tRhX87bKuCr/8dLirjJ5/j9G
QbBV/4hG/pXeroZftB6sz5NKdD2HRIHSz9Qk83POvBpWLuO3C2/+9QNvKxK4uY7p1Jz3EIVJ7NFQ
uzqh+DQe7cJpo7ma5w9VCeE97C1uZ124SwMV0pWH97/6tnFfnDyeFtilYUJ1hIZ83lXOwM3MA6ar
p06U+kGXs37blGMCCmDIHcBZ8xQPueXcY4HYxzTE6wsf+/UG/0MOskmxKQZB3r+MrkW6JD6gz+Ik
pmW+0YzGOzig1eNitLVL1+Rb75m9vRVHZIFIPLxcS3rMSBIjK09qbev9lDrVV+nZc6hBKTvAtlu/
0m/Fon4oi0s16Ov4sanZu/AjN7kOCDovlx67WWP2HBQnf3WB+PdB/qCnYxd3QGKOqwy650RjCPP+
tz2vmdjJ9GyB1Hg46mxcyZeLKlUxq5F0xJHNgkILbAkF4MxAYGGXZXmhQnBVxiVOwxtPuhX2TMYR
cSDLPOtyagbCUn3WVCeAfu5xGNfhkZ21ks1inkDJY7lfhlUT/76NUNAJeLF0azC8PYvP+RAk62it
9Ql4xZHpnrB2M92V2JwTJK7ef61vHBnaM2hV01rb1ArOt+zKYUUutzo1STJ9qxIVxIaNgA12ye01
4t3mTUtf6isGWcYdrO1LX/Xt5UEa/aFo00d++VV5+QKNHJevOqpK3aix9+sQ/ghd3GpsvM/dAkk+
NRJGhCkFa9RhueFeiJFvfWTaGqhZ63DswNu//A1DpuhWJ0V9SiAQnvgTMio89FIHpSNnGuSLCJXW
yH/sjW37GaUiklwXv3e22MtV2yoL+rnN6tO6uOLKDZTuxmhcy0PTSlfsVDN0O70OoOl0FFjvf/S3
zhKl00bEB4JDJni2tqPlBYe1PnkLIK3dDMYWeIlUvxP0psq4WRHjvbCnXxXS9CEZ9ngcXZoQG43k
5ZrpBK7cy6z8udXMZaS13EMPzeYhjQcHFRygiiXoQWFoH9REpnAggXaOXg+VDGiRnpcXapzXCcL2
e6BEUzaihAIF+eXvMZ0U990hzZ6XRFjgG5t5Sg7IAtMZCewWGGZKHaTioGgzL9bVkLdRj43uuMvo
hvkXPsirY0AURUx9S1TMbZ5y9nIWPUv8ybQEeWI+/FyAMdymMzavhzFXCKQMUscWpQb75OxG18zz
69oDEPL+pnjzN9AN1il68PI4/0DWgjU6k/rsuZfOGs3snSutzcrvRTF9n/XVe8qsCtnTOknXneiK
9EJ8f3UKeQVMtLi2OROMPc/us2Zu58ZB3vC51oUXc166nIFw0kfTMARfDeb0t+imZRdS0letDZhc
zJK2nAFdWGaRZwGowXN0lXmvnRDeK6IGK3p9l7WUcaUZZE+VrTy0jbtlQ8EMtzY4g6thKbALFfp8
P7MxL/SS3/oIzMS3Vj2/iBvn5a5UFCTQZzzxbCn0QcK0hkmhlmbVkRfJ9dCqFu9WJEV/1Sx+E3Fu
1wu74FVawfvYZhPbmIj68Lz4NpyNe+uu6AC7mXgEuhOcNkmu29KzyydXs10kfLKu/KnWYj69vwFf
RSWWxo3W5VhSAjHlfPnsQHbxfnbYAYaSzRUSSJIv0dFM6rLl6Eytf3h/vTd2HOUoMyt6oj7T7u33
/JUbW2tmTMA6smcyrPlh1MuBUszUd27m6NHqJPbHVLAb3l/0jYdkb9vgDqkO6W1s7/+vRQu/QMZ6
NvPnAKXfe+jehJXOcNEzl3hUa5coWW89I65H6ADwbrlmtn/+13ILpYELlaxgQi18BEW1dWfSdYAM
miKu6QpgwJZZBheCq8O/9UUeDj2Su3wbr+OD9upW19oZKrryi+fawtJNr1P01MZVhzBT0G95/4W+
9YSBtyWiwBYMMsSXT2iPkpAKVeA0eXiqK5rVD62xoP+95h5AO6egqNXTT+8v+sYpMU3ENJgNIEHA
EPzlomvqapY+VdpJG7WgDUWQF8/WXHuRKJ0pIlu3pl0N4PPGy13vwgl94yYlF6UL64IQoTl9PtBD
1UE3c8dNTqLBoy804dn0kJ16M0Xb2UiAnboYJpborSOPm9TDrsU3lDYspOuwGMr58P67ePWxaZEz
k6e+5SNsGfrLd5GSOC4tYP8TCuD6tbs4QD0zOel+VA4ADy587lfnZ1uNfUUBsu3rc/OI3jRFIUc9
PflaFsTJVOmHLimOY41EDArcS/Dw/tNdWu/sZk7MTg0KruRpFEX2e/USmYZeN80VIr7uj6wUg/l/
PCFCaVSSgGLITM72ll7lLWI9dnrKuva70EYISYNXPEowajxgnX359wfcZnsOIDDa++eTNobCeU67
MT/pg8w+AwGtjpUn+r2WMDXfkRD6+fX7K77eMJSPBo2xzUcUm9mzOJ+5YqYN1+YnVx/xmQgmAyCi
Tutjaiv90tt8FR6giFM48joh8Br6eQ/QR8vRoOean/ycWKeB70+O9eQNbaT6alkj30usayMFYb1/
/ylfbxwW3obv9CQIFeeKKMZiFo50neyUKqBku6UNSi3S7KwwYoD48gluGaS+99d8FZa2h2WciLM6
BwSM7sujCG8B2dBkLE7DMDRPSQYjBrxwEHzwNOU/Jmu5/EqsvsKloEyLS75TrzNqulxMbGm0Qjoi
dzj7rs2QZbZWWMWJ5Cb5VvU++tlVaomDViXOD0QAMxQ1OmXC4U6p3eUiVQxzoPvneMTPcFHq3hJ7
8BJniWSCEWUFHSs/MZhap7jPnULEejEvDOk07/H9N/4qX9uemXx1yyARFzvfXjCsFxm0WgHFRUdw
OKiV/NEv9G197st9FtAyCMHptd/qWgB0h6pRnN7/BW/sM2rnPwn7JmJ63mCssnT1i5WeE/IDo/mp
Xdv0UAhGQzvsEMReX8vS+NckdWtncgUxGOdcvRq7GQw1lGY5xWntxl5GnQjoX7t+2zxosNKu4NEG
P2HYDOMhHy0xcBsk6QUc0xvHmmE2vUSgQkjHnqepJVYSmoMfwglspq+FreGVd1OvTT912spBzDBi
9p8hljYXTvXWu3+R2fDoPjGZuxf0IFOUlycMjicJXJ+Up8rOcxnn9WQuV4Amqwtf9Y3nY+RKZUI7
AtGF833ljsDqq0rUpyCT1hdn8KH/QUzfSQhDj7wOca+gHV+4eV4XQyDr2MeUf3jo0Ho6u+w6Q+Ha
k+TVCVdeJb4Xid2WB/RCRxpQmiUeSCV7O9K51scf+mgjumAg6tZDx53Ga2TVhzXWujm/VBS9cWGg
kgNVgnkotdF5toUmuCGQAqtOhtWladxCKQoZi/jTDZrfvbqQob+xGirACFjz+mFGnA9dGxuow9jy
RaGxjd0n0OZIWdLz9IpfDjS+7ELMfms5in8yGSDgUCDPYjYzsb7RexB18NomKOQWNdaOfpf8T8Oc
7Ov7weKN7cv7Y++C40Hp4dySypAjljEYT8C+cKz1kCbYBx2TvC6e3l/nzYeyNvc0pCDI0s42EnoN
TU5oaE5LW7RfjQBuE1r0TMkbY7oQgd+481BQoH+DuTNqZ+ebA1lRhHvQnDi5/jriGmV00w28MOOq
XHF0qqVrPCJrne/L1RovaMm9EXq5Z9DMpXBlvnM+z6pBpluptdQnvatwMLDdnv1fJN5BwmJ9GIf8
kmP2G1GBaLftErJfhvNnqbZaAIdapdecPF2Yn7GvLCNJFYb4WFncpUnbiZh5FFDO97/mW8+JcB9Y
E8p7ItL2tf8qIo2hG7LF6toTMgrdDluELG6toomsRYLMR1L68I/r8T0BoJuMFwBn8z9erlcuUJa6
pTRONqPhGxwBJOAWm8k75F7YqBJ66KV54asNyyrbWacFRdOGueHLJTXbp82O7cRJIJ+6T8tF3hfp
gP1ApSRg6vef73WmxECQoQ2oSATp0QU8u0VKa2iAeRvmKTcW+eDV3fzRnyGv7asKCBI6ga3TXU2G
AUW21EpcsDrvGrTAJS2sV9tpm0sSCuiAkT+Qur18aIuxIxoJhnXC0Uy/gnOqnvE6gmngTzWug84B
h7L8ko/jKwQyuRJdHrgWjEM3hbCzh6/LuVlEYZsnzKPK5zydUAlEGPbjuEgTOpVS3Q9dWdjQ6cP6
XLd9Hinh4U+GLyLW2h0CBUufqt/vf5JXW5wfRVOGES2OhHRKzn5UUxRS10fHOml1mf2YZFYmWFnM
gQnpOBHVVZ/1gD/eX/P1nmNNhO4QkQJdhpzRy9c/UKznjXKtU1v73vccT74PHRILkMZSM35/qVdx
f3u8jTcAXH9TU9p+yl8nGHbiul2g9mlSsz3s0Fipy6iftUuSY2/tqK13S0gkObTPu6nCH3W7W4SD
G1rZ3jLWt7+JCYsQKQz5y8HrowxHy7p0Bbz18dAXBQsFoAHz4LMX6WqLagp+0WkY9cINR2eCcJhJ
xFiYr3tf1Big5/P+C33r223ycWRnxP5XMNx+6BhjiN46QUOwbzXh2d2hnBWiGM3kXxKffP31mJjw
YGQJBKf/cXZmu20jXbu+IgKch1NSki3JjuPEtpycEOl0mvM88+r3U/6xgYgSRPgD+sgBulTFqlWr
1noHRjv/egVmulKWxNpbHWmq9MVCHkPbtnUjm79vz+riLuXVBDiDL0irBiXPxSmAjgpgZjZwKdZk
VIn1VrzHncSXv4XEsl1uI2u+GTRYHujWWunKJr3cPIxOXESpX2RCS+NgqoZlHnam8VZGCqLwUonG
11BV9wgH1ZsA3qXkOuZU7W7P+XLznI+qni9umlRRmqoSo8pT/z1E5mVfQIKCl6Ea/8WQo1cut2tr
TBZLuCVNdxDmOx+vRtpgwLLQfEOoPd2mthpuKSVGbmUGzSNqJJUX+6g04/vS/Q8zZa4UB5Bp5bIT
2+yvIBD3ASY63Wy+IVqF7Waqy5EX5nNTbwsHRbdwCrDA+fziis4WtTrS24sSez9aeCvWqflWpYl+
D/XM3+od/pUbIIUm+NjErP65PeK1TUSTUSYjpLvHuTmfpDQBUUzw5XprS9M+9fWoZrsxwnPHiwMV
xrSSFTR12wZ54TUe0PWhGRbUpML+F//+1/qOzKgykLZ6A40f4pDk1xgW1nQP61pp9tgysfJg9Nds
ZkV0O3uSQnCg3CKKTQgb47t9PmwyTXYe46Z4QsdDvjfQ9xmBuRV/bFpqrZum0H+BClsbFEoCZNjM
z+5nQITUoQWHz4bRuZx117cybGOpPHVRoKLC1LQnJVK6LX/zvRIp71elnrSjldXhysgX6y34DxaY
XFobLPgSuqAVo9Ggvled4iDOkWVQ9G019MWdNkQRwitlcIiytF65tK+sNsgmsEHoLwK1XbYbqrK0
Id019Sms4ezURVA9oANY36H5ZG+xcFK2+NiXW7xAq2/60EorZ/gydaR7LrqDwj9ZF5/9/GuXeWA4
OfJmJxPZjQ6ZB8n5Y4LKnZ9kbZr1O4tkCa9U05AaUpcoz+8ljM7NfYLF6Eq8vrgD+Sl8cXhMAkJg
LKVNyzHR+QBJc4IxhdtpMGs4TE7Rr1gZjJWKk3pxBYqxaC4AK6OuB2zxfNpBHaNP1uj1KY3D0vEC
0trv02B1yhanu+ahnjop2JLM+ggsxWGOY5MQm6tw9qH8FEZQI/VRihvsBVNK98Q+qCXYJQXY1caS
9VULDcnfJU0/HPK2qekBogqcP6LJ2qGhBVvf8sIimb+nDTTRTwYsZkbFhcsWiJHwxT6f2ZwiOtFi
CHBSkUrdzIUwXTOdehNh2LZvu/ILaV25Qn+9uPMY04a4idQMZ4jQcT4miEhwmFbQnnAYtTynEzbq
I62keUYCT7bLz5eGxYACqC8oC0DKFzEKaJFT+0bfntBn0U9lQ++R2C/tAkuWDtQLwbr0XRVvlXjO
My+0tQ5FESySP73UzJguqOgFODSaz6fdI9tRjHLZnYA1hU/80h9dGgV3vT5mW7mr1Xu/VdewXBfX
PSLlBpgOwjNy1sYS5jMGMdSxUe9OaYU6t1dwpIGQGIjKdJOsHwYrs+80FTc/l5LT++35frDczq8G
UezhqcV/WJYZy++slg008z49UZwOX4dEzu7tse4sr8qDHLZw1Uw7rIPRwWqzcHgYFaf+GbYIVkk1
el/7rlE6aHO9VPw7oO7+FONRteuQbrlHtjhwtfJrWOxkSXXuY2h9d1EH0nslgbgMt8yA9wrYcSI8
Me/8kyWT3Ne4qKQnI5niHy3UrIcW+TbV1ZHG2Eqpkm6Ujr4ClODQrWZN3d9ewisnBeILLRUqEuDI
l6QPp/WbIpCL7FTaWvi1QkntSyhhm4pBIbpFQWmtlJTUK/tFRZfB4oMhLawuP1mXJikm9Up+oode
PzSqldxjgdGjbjnPPQ5xevHkOEH4UqlW1rl+P8mSlyPV9JzAWv2SIrb0fZrrsUMbTodtPFvVG5X6
eQP03tmkhtluwCtKz7Qwk84tmrRLvNGY/ftaU7PvGgQxz5pmNEgzjestyir9IUlCHlK3l1UVWe5i
Z4ruH69fyMi0yBZHcZQcpFpLNTs5wJDxqMFWFtsAsy5ytzWa4SdQKQet/QQRHdp0WrDFODsp94K3
r+2warFbL+vL6J9mLqV3Zw71egcvTTfcsaTkIXAyU+SmHLMDaB20oiw1NB9LNc0l7/ZMli4noEOx
WeDyA2IBXIbG5vkOrWjx1AU24GQ9UV1vdTVGmLFE4MRTqRnfT5ZTTBu448YXWhkxBgX0KvZI1vov
ATbgz82gD780md7ZBlfqFKHTbDZ3qiylHsot/93+sYvTJESVdcDJGHFBaQPxsngBgAAHW1rp/gHM
RLWjb69sKBYUqJ5qMLSaytr0qGzdoUaCAGzfRtvbwy8O08fwlDpgIWM/AvF5sVSxnzZg/h1UOrUk
vyty7G8SJaPgYdshqXr4SY0CiqT0tDm3SAZR1yNFPP805exbdS7N6WFCWsgEwjWo5jcMl21ZiCVb
ze8MdWRIh2m8ynxe5KYfQwvqFtcsbUjeW8uhp8Qv2iBFyT+TvyBlkUWeBgLjVUJsLPZyvf8vkMNp
ZYGX0JCPYXn18LYDqKgADD8fNvNtk77rRAtflifN1YakuLOnPP4WFkOO7hNExjuztthsRqvaX5Ks
hyZX0nH4bdYobN/+3Fd/DQcDZAjgYlNelqsNFTMpARE/tI0UYn8yZv6271LtRZcQ/3bxG1SFrpYz
v9GejYnpQ9nEHo7Sc/xEpbtdia2L0PqxOPTHKRBRdyUVWWw/sxy6Xs7k7NBmw5/IbPrtnNcobxW+
RtGIDpNrqehxyqGKRNbtpRDh7K9wJ4aGjy6okxTgRBJ7/l1SPP3kGqG6gxRS2TVDpZhcosM/OrfL
6+2hPsqGy7HoESCQQWkZZPdimkhR5V3fJQVeA2G217QU1n2eNtEzBLmieGnGuvgxDYZkf+96s33V
JK1Aigo3nDuHqAWDoGyV4F1qqQcfdeoT6gZEYGG44JWrP4PZW6+dFibKTkb0Yvp++8dfWyeSYerw
5EvcuSKA/fWETqu57aOkKQ/DpEwvTRW8xVPdPWq+6a/E7asjkQKTUtg85ZYpMKrHlS3lQXkIJFnd
zWZgIYrLm26blcGQ7G5P68rOIwQxKwIBfKAlaMmBrzn6mlIeMKIHX4zA3TDucfsIvgxSraCk3WvZ
d9QJdFRL5sweVjb+lbliykCdn/q2bV7W+eV4pq6WlIe2yuKnLszMr83cDD8UedDuPztTBlLId7nR
wEUs8YZSUfd6M+X9gcweDeQWd1Epl4w96UX6KElm+EhV/7VTg7XK8+KBCIQT1CiHzIEQQ694yWmr
8l62fIRDkRe2o4ess7B6Ey/4laW8iOuUeyH2UUYjvApxifMN2tqRGaly3R1mK1W2YyupaMDX850s
TZLX1nVzPwbV6faaXtzaggRMQ8yGHYeZ27JhYvLGtkrTKA+1Ck7cs9u02haos77II26PSJsV1tei
rA2UpP0A6bCkTtt/b/+EK9MGjQaxi1ejsEVb3CsNUpuhCuVnTyfGQiZ7KLG1V+f5GNsDJi4FlSk3
7fJ+ZTddflSTupIFOUUhzbrgKch5EhsDemCHAof70FV6KXnWWoTmb8/u8qJi75DAUXam/ix4Rudf
VYpKkFKYex9CB+Oa1wGmAlJfYFmKt3p2lNGdojhCqduJFGmf2Gre7gYUzALXxla6aO/LDkffb7d/
1OVXFzZTApwOOtlBfOD8N9VAGXsU//pD2lHQo3RZYS+uJ+OeKJNrru+MyR8/9octbjblXmsxILn9
Ay4Xnx8gkC6CSYlf9HJROnR5OyMdDoocaP9qk6R1rpTq86dPFJVhcHmikiSw3yJp/Dvkm0M9NaXV
H3oEMH+kWvpGbcfegrssHyDTDfdC4HU1MxEb9uySpAELzpycBKgLFYnF5KKyRRLWVHGjoyF8tLnn
Wo+PIXeuUgldSmCXw0tJndz2zCaY2iMW89Uux5Bs2qDNQaVzZLtGX4xICsET8n7h5ZGOhqcZQ0yq
lzSNtckUWJceuqjoM0Ls9vEowNVbJw1r8Ai1rBreXBKDnRqzVjm2ipz72HCOdp+54eynT5Bjw/J7
YoPgoz0wgd22+rZ7CRwz53+FEln5HWHhGk1VKp76i24WUvfEgbLv82hKlJ8K7g/On7lXGh55kgaN
qIv6wXwQvDPFrUezNt1eoTTP6zKEG4siZ8smk4r2hDRH+eaXnVMeKqPQfkFcaeBsZnk1qS7xQck3
SAeYhldW2BXS5u3Su3Is2/xEDir9yVGydu6F3yaSmSxL4UKMRGKxz8b/wmJ0HvQcGzWXvdfa6Kxb
s3PXAyiyvcBQ+gdnjNTaxaWkftXjKXlJeor6rp74DrYEfQPC2keqcrwrsPd9kSB1sV5YLOjujGg+
ZjH4TYWnWR19FQCaHo9/kjgKKyrSlELQt8QYYK/jNfUrbYwBnf/a0qRH5L377zGqsdUP2r79Vz8K
c3/Di7JU3d6ag/mphBxQuZpaW8NXFYaI5FLxib77yNMlXmD6abLVq7Ky90rV4nFZxRlOeE00hBi2
GFFW/8ciIT9c0eTKvS62KfRhwGD/9NO0K1aym+WrlOuQqCHA6eQbkAiNRd1kRqbXJNesD7Y2yG+h
ja29G/kopbpxBqBMRcZ+8qQ409tHACWj6nsI7ogNVnbyU2o4AfYlftuNmJRSlN1lLbPfx+GMKI9r
8qRBVNrRynktEIs8eHEsxa+FP0yHDFjl4npN7CigohE1Bwt9sY2JBW3vZmpcIKTfdQBarfEbUn0F
bll19qXBOhOKkqoc2qS2fwIHnNcQcSIMXPwem6ueCwg+jLO493q0cbJWNWvU6XGDj30dKcpJGpCx
CpRp5bJblvbFN4OHxkUnbOiAISweCRCKUfC38ubA8eZDcf+MA6qPgClpuPdfMwXp+drm0WylRfYt
HKtw56dgo1b2zpU5oxABNoPAz5tl+XR1eDh2vd9gLdhM5h0uEP1jVjfRNtUKZWWoi4IAvQxGsmij
kIfDpDiP/SrAaFKOQT9ktVo9p0me4Y4eTESGtAgrxevLsHy/fatdZDIwU3hXsMhg3akPLK+bMrfa
oVKrg66ExnMRZ8UedLj0qBbZ/EeSAuTzweiu7Wvx5jrbR6YufP4EaFZA3pcgtbjP1dxpJ/2IKw+l
XoTgzZ8wjHr0cE0If/jCN8HOiIym9khup3+GGLmZzTS3UiT8TeSVO/di3U10yiwg+KAAeRQsefJz
2jZkVZZxbGja7GceLLs21aWNonaSp479GghfHNvF9Cn+Uwin5kStb1ntm3sTzEId6se6N4wt98Hw
O07VWtnNODsWdBya+DkIEaF6zLMEPadPfnKgjqw6h0Rkk9CRzneZPjXhqOCsc/QNDnGHrhraA/Vw
rA0DAXZkdrOvulNI8u72sFcW2RaSkMjo8OiHaXs+rFGNmt13tnrEHcPxMsWO6reURPF3Gga5/Bab
yBveHvEiZRRqF+D0oDmIDuUS3TmFmOpKjq8crWhS3+zSyHfKrKh3iI5ov7GydDDxwfoHcWddvdMp
9ZUrqOwr3xkqFj1oiJzE7yUVKBgaYFSqphxrmAjv2dhp3yXEUDc49En3STbK+9QMqsdSFuTm23O/
iFrgyfi+SJHCmqHmtjjXatdm/NFRjsnUTo2LTer8otYOYuABqq4r7cjLUM1ooJsQQGA8cKeL9JH+
5FBAVVeOHFYhzyuh8QA1XXVDctxNTly7hxeW/6nQxv+OxaY67Ed1jD+93Oe/YjFnvQdYj6KHcqxq
PzgZhUnILK1Zw6fGH+cfSBPrXpkFQQ1BLQ+Klfvq2oqj/gAIHiU7wMSLNZgy5PfzkRUfO5+OEhL/
2M6oAAlpa1jRyue93FkoZYIcBO0vHsFLUHaQmZlsVqZ6DOUh0Y6dbONiUmTBHstDM8JkQm9/+1Iy
R4+pX3T5yve+PMrU7AwVxA4fmxatOHh/vVG0OJwKvEjNozT7OEMFyKVPm6mLpiertKINjQxjRR3g
6ogCxgLRQHAtFsHDNobOKaidHrU8K7cpJuiNK8u58lw6tbntJVX9/NfkfU+JiRtZSJGLe/OvKeod
GgvIzVrHSoEOqs2Dlm0zwMwypklttTLYla8JvxxqAykeRZul4rkpyQaO95Z6TCA5Po1aYn5HiX4+
qP1cuYmcD6gTGkm0KUrfWnn6Xexa0WwC5kteg0/hRQFn6BG7r7MZ6bIi0JudnIwymXEylwW0TQQN
V/btxXek8s2OJSCgtQtwY1GMlfGhIrWRK2aalMJKKdqjE5QcI5Dj+xQxpM+uLDBHwiBNXwjkNPcX
45l1jPwdVmRHw4ilXVlxMksnar2Q3uZWKRLllEhh9Kqkvfb8yQDMyGQSGsQJ4dusLzaQ00tGb6hT
fWzjVn2WzVl7SkAtejFWF6V7e6yLJI6xABsZRF6AR7zQzzdrmBHZnUivj52Od5IRtMmh5jbHVacH
xKDwFnTVuFqr4l75lsDu2T8UjIEdaYtRgwhGTh6M6rHJWiPwmiGSXurKcL73WCxs0XnqVjbP5TUD
uAb5F3onhAIo8YsQO4eRbUrgd46Sr6ff8IXw69+mHFsKW9bMKfO5ZqTHb74hxH8yYEh79IL80KEu
FRWrAoiXR0fjCYRaCa8UWvHLX4PvFEcrtKdjrRbWTs6EG2ow/SZtW4u3lwU5+M00aKglE3cFNv38
Axdt1oW1pczHgBpCtldnk8d5L/vVnTrkVHYRQreHzaihFFGhYFO/yDPpDEYyhT5NIJHiMn69veUu
Qha/CLEQSKtCChOK4/kvKvUUWDa2XcdybAMkh0ylST0/4ol0xCUMRUFku+3IC8I8au9yXt72y+0f
cLnnCZRELdqYoGguINxTZk8BzbPxqOPSAXYeiIxHFyM17+cqUvVdhNP08BOmmLZaTFi8yrn04MvR
cOel9tHN087nTsBqDd4LwVOHQu18TC0+gXVMugbcvivh2IhaTDYUQfJr7PKk2wbBXMQo+qWJ812N
deRj6QRUiHeLqVnKSkRfbhY+iZCrEGqV4DSQyVzczqMS1zaissNT0E6O3jyMucTDEdhX21j3diEh
uihrWahTmh8DU9nOPgXe1J0rqyr2Uhu2wOiIGfPa8V1sGVaLLUOCRMQgabgAZvpz7iAB5mDUSSFv
cgdK2M19CLyj3tQmgoT9ZEyPhoKv667sJzX75KNTjE9x8+MVTzp+ocTW0F1VWBf1obK18i6zO8fk
MgB2/LvPreBOLfsx3TlTmiSZmypDXu5R8pIn9Jz90UMHx09X4pk4I389Az9+EK8T1AK4DlWO9fk+
ytNE8kMp1h5SDOnuW3gvkxviNbZ2PYgPfj4OTCU6JfgDEEUuLt20dSazScHmWKmEuyGueGPiogRh
WV6a42O97bO8ML08mtvMBe0CLqsaG2CTt0/sIl4yXX6G6F1QcbhiiN7R2K60QrIfEgPLKzeT+NFu
XaGNAE8YouXKcJfbjeHoXYDGpMUIa/R8dZ3UgJg6mvZDp6vjzk4mpdjrko9xbBEmXpVG48aSFHMj
N2gxrXzZa2PDwqW/STEHcTZxdf6VPUZdlZVjn9oPEi991IkoXdGH8gd1DwI6kO5j3n2OG0ZT/h2S
J5JOt1d6ERvFSoMzQICdNgJJ3bJtDDUs7icepA9SgwKdDuVkQ8QydrOEiUE9TdJ9E0Zr6cCVOcOp
QRFdyEySEyzSAYWAbyRy6zzwHI+rTarFOHLSSJo2ph7Fx6AZMEQCDv6s1YOirhzuazPmtYtbDchK
KpOLwQOcl4BiM2OOabm1eie9n2JfezRl5dTkYb+lgm7vbq/yElkAXeHDkp10RDTO+drnXxlnoGCc
52l6lJNAizdTrDf2P0ALlZfC0NHpDozeEZp8fW++5HIyBe9jXdKhpA8Tfc3s1PiOZ2uafgPJpo9e
agSTYbnTaOXBqTU7vy7dWZ6VznPkcrrDP2VeIzIuT6ToTBMRhBbOB9tPBKi/tmnd21Jht4r2gLle
sZ2cWIk9zamdx06OJmnlPC4/EYUYWi08b+BDsVjLpqKsZrOaUxI7BjhAbpUmxqJdKYaDGfczlsqx
8q3rjbUyyEXoY2JkTEA/dBx1gLmcz3AM57TUJbBunRUrgauWSmO90LtVOtmzYnRyXtoMtBlNKX+k
2ZUOISp3XiNIWSsY4+XxYNKC1Sz6qpiicEDPf0nhjLgjUud/nFrLwbnbkeZ5UxbK0Js7SZqGu7Ky
huZ+yvE5+4n4sIOp3e39+tEY//seEDw09LDJ2ngpCD7I+U9A7yTHGrqSHxykRoMNH7kMUGAF/OzG
XWVJGz+Yk2M8yXKwp26rvNYD7D+6vVoDhW0ocIjTPFT5h/hL7RMCKvpfhTV7qLE5vo9sfzR297lf
qfkT5m7m6DGg2byUQRia21TR8OGlfhRqz5k/zMbdOPbju1Eq3bi3/E6Wvbipu/4uMLKi3wZ6qIVe
q8rBU0OKH+5AUrf8IXWQyrC1GeQ50mu9Klc06DJ709dd3rq8HyQchzLEE/k5zUjLEvfb0qWhmCQb
CXg+5p09AORmqw9DqjwDqh73deAE45OiNSoqqDCY9c2An6P1Ix7m+UUOQa65SphB2Ln9PS4OBBQ9
4vTHE4pqrLW4JHAMtUKUW8MHtLJlZWeoffUUVJr0pcFKcWNkWVXck0yuVUUXzzZOH7FKbEEdVhnE
frFR/zr02hwMWWOUzoOtVbNXSEmzb3IBs8+n0XxOME38ZAeFEUn4qFyIACzUUBZbP3cQGkHoynno
csPe+MhNP3etMWzIODEovr2oF9kvgyHpjWsOk0NPchlmkpH2WFOX4SO4t1m5T4wINBsgbllzZ1qb
EzU5ubA3VTy1wiHTwmnbaic52URGGB7FKU5XTv7lgvOLQDrRRhZrsGQENb5N+xsu2WNu18Y/E/b2
rzzRR/pJwuVLaa219sJFWBdLQNiDuk3TECbo+Rcm2xsjeIXBY2Fo7VFl2B0tzehgDqOxcu9eDIVi
G9wy6IlCe5fXyvlQXdj7vLNM9aEG0/ilU6Pxi1TVES6qMGBuf9llKEfMjFIcfQOewTTjltlyP9VB
B6DJPKZOVEnbtqmcbd/6hulOJsfblcrW2aPEi6iyHo4/nHyyvt7+BWLdzuInKZUQGKbiytExl3yJ
cai7sqrT7lEOLbPYpOjupw9BNWXTr9sDfYg7LkdCwM1Bhk/UBI3FF6wCiIAJVvU8h0C7e82sWQ/j
gOHHpsx87etUoGXjVpNShjziUAPxgkHNpB33LjVwF7a2Kb0oHQjwR7yVFN4WaTfg5agXmITbsUGP
HkNZ03lrea9jsQWg5c0PHK23VhLRi63PiiHoisAbRT+Qzot5KHXdUZqFyEl1pD10jaU8IXukHHz0
UP/ramkNo3NlPC43QWYh0tBEXWxHpW+UWsFA5bHr58JLdT/7xU2lTm6iZV+zsjBXQvjF9qcSDQ1C
QJKgkZP4nm//RoqNnnS0fbRnNDGbyPS5a8xk/sVTtHu5vSkurgsxFtcFiD7ONp3T87HAwTgx6mPt
o1zV6qMSj9LOsWP/qASVums6Y/xPDcdp5QNeDEo7GloCUB/CNmMuHlGDFdgDLsyITlrzDDMK+UBT
HZI7pSvB1wHxsbw+KZKft6d6cdDEqGRtiKVQWqI5fT5VfypUPL9b+bFUZhCFkhFNP0AZhvvbw1x8
PZBT5ETsFuFpRIA+H6akR6ZjlaE8WrWNi62a69mR/NV8VgdL2d4e62JnMpbYkJxmZkUN73wsmHij
HGFO/DhGen7gDKg77GHmgxEh3IRFUF6+3R7w2uREzRDnEFBkPMzOByzliDpY3OONjSKX7LJ7EZqf
AVrtUWMZ1vbJBz74LGLxpOcm4IpngUBELk46nFtIgZORfJn9QLc3cU15eDM6cUe7V4H+O1eV5iAe
bdRvRWkm7wCAEDkO0K8w3MLBNwQRYQe/kmBsv2kglUovM6FYybDRB5c6myX9xJfAaqDG4Aj1uxkz
tuJUW2n/k8TNz/Jd2pV4NPdpl70NyWB/q0eNHFHOJvD/2HFH5QlQrITJxO11/pCeOp+5KhgvkF85
nbDKFjHAR3wDPEOgPJqJKTcOb4janrGs4rk2bQMttKOjgTPRE7W2AH/MINC/xlqJDX2sk/vTIW2y
7gAvu1T3STTalJpiwxrdLEsaWOlIhTl4Y6hq8lYMyMfl25ou+vCQpUhXNN6E8nANuTpSi+5b0bB8
P8iElWjjN+0orUS7RTD4oPaQvpBRcGiIeOr5luqREkOwtC5PZqpI71OR9V9QUcUBHiDSNvSb5L40
/GxlfZdF//8blRhARRMWGA3P81FHNUEYMDSKEy2bdD+SIN/3uFcfhWzAg6zl81tCIRRbMtk4jEGa
edGEqfbtj3xl5uJSgb4C6oiX0yL2tmMmFzKUyFMNos5FpRK5xMFOf2hdOX7RtKndcB35Kz1PkYj/
tbHExHks8x9lO+rbS8CEoqc8aiutOfWFWW8HethQooppH4bqazh1897AL9PNs6lfCfoiNJwPzIDQ
I+FGQZ5h3ucr7uCL3SlNMZxY3GHfNlqwJ3pJ27GUf2Wl3ayE4ct5iuqc6KKoNFKcZR8F7DtRKR/7
kzMAb7VMmC/VZI+bwgq1TaCl8XOD6fHz4HRrZbrlY4ElJjdhcI4vFQLKkuczhQigpGPUTqfSd/pD
h4s4NUHdoUmXKq+yLye7Mk0ymDgVaWYs2dOmgTR1P0rq2rtlEa7/75eQJKEMQTWGqv/5LwnHucqK
oR1P/jipf1oSjntDq+NTU1XGyuddZpcfYwmRAh6dqI6SSpyPlfSRZKZGM52cfnR4k0fzDPexRyTR
S2bLDt20BOVI0yyPHDcyyvmfrlfwmGh7Ghz7sHDCV7IsJ/M6P66etBIZxk1Ujpp0SLIh+2kYSCy6
sarkussnbQNv6Hzj9faJvLZeiPjQoReFbUDx53Ow7amiIGCMJ9aUzt5UgjnBpXUq7xDJqlfykcsD
YVG8oXPAFU6f74O9+deTOeyrYm6hbZ4sK/LRfqn9ZDtnM5aWvdXinFOp9rBG4BCH7PwQ8szhQiFF
+UAhLA6hEfQpmNBOOWWYC3qqJvUbnorB5MqTbB/DOlTu8goJzTZR54C6SDKuvHauTBqgBRVsscJo
1y1u9BQVOxOxW/U08LjYxqpZPGTZJLtDKZv/RVHRf7v9RS9jLO1N3gmIwPBBLxhIql9Xc4iUyElq
bX9rWknmNQy6NZXa2UlBGWzsEPX324NeneQHOgDgn0nD4Hwb8VRANxkIxKmErHrn50q6z7qs/WLM
bbnN2U4rZ+9y2wKAEC1Ldi7eAhcXSetI6QyB9xTQZ3qHddQ2rhZ0yvM09obyuRcz55wNK1qkYtsK
fONicvOs1XnSaCcrr5UQVoZDKWxAeqB2ifvUyYuWZ2SgD3G1xenA+ppFkvVpyxiHagTZEQqL4AQ4
Rec/gl5liYiQZp7AfSiRqyPqfjcBx/SMoJAnt2syJB2MVUmHi0uFYW04VRCThD7I8gmRSSieGnBE
TvkMz8DkXUwHFM/ETRxLxslCC+toNep0Z2PDeP/JPeWIUSmtg3IkHV6+mTjRkhRqs3FCnDr+iddd
fHAm33rWSzXfDhHuRP/DeKB3kOujwk694HyF7Wm0Jy5x46THek7Ytmj/gPeIoy92X4R3Ne6qKzO8
OKrMkKSEhJz6IcjGRTqEug70D87qaZSk4TUvC/ipWAfsJKWm8RPm/WsNDG2NWn5lVFQPBA8SkxKq
L+Is/xWFk2weUmDA0mmKrFcnDHyvUJRuk4kHvvAe+pPJbbMGVb44sIRg3m10rTGhIB6Lf/9rUMr0
KS6GqnSCD5H9KluTe1Cryte+t6zX29/xcsuKoaiRipIdgXARi+xE1nk1DdLJNyP5WA5heaeNof5e
axhKDbrO46btecSh/LeG6786NK1hkG5CxGdJ2i/6slPGKAzeNaQIp29p1OjfHCPDWjaFhFOhLyMZ
O8XJoLzkA8yflUB1EYVFFfwDN0qwErfN+SJPVSx4tXX4rsdl8Z+dT91hHK3qGdKrbJB82Ws2J1cH
BK8KiVCUwJeCk/roSINTquH7GAZZ6PYqaiCwdX6gbZm7kpwaKwfmyi4SypaMRAEZNsciW0nbWsvm
QHNOUxkFDXkTyYQndZjBuZlOCFpZz2vD4VaCnOQHqHBZqOxNXBwnzfJpfWrJ1qjoX7qy6sv3aj2k
1WevULwTqbVR3+N0XqIY0tLGstOfaW4iR6zcd2Ov79oWTVHPQAvF2JhNWe1vn5Qr82NIHkakYgIH
q57vlzIxSxLYKHgvjQ4OvRb20vc6LcYRBFL17+2xrmwVRCmhK2BhRy1qSf8IaXhrFvII73XilBua
iMkTSLPkrp3aeAfG+s//MBzrSNlU58G57JVIkP2NibD9XnVzjFBk3OoHNa7bXaAYswQPDg7M/zKi
cJcFmkGdaHH40FHsaiVOw/dULZLWq4Ms6g9NnFvqpp7zOMH6JcFq5/ag174gdVrx3GF1uS3Pv2Af
6tKc0HI8SXEqyY8VZpu5h/3X1O5g/hprV/KVq4Pg9oE6QvHgApsA5LMJMycL3/HSpYtIf0TKd7XT
SXdzPFblIwpMjwkGJSu8kstZqpwKrmXOPr2o5c2sZHXE6zmL3u1axXoAjKvhFfXITa1Ma8fw6ljE
bnC8lP0uSt9qoSRYEFXRe5CH6h6QsrYDjt49ImZRrJz460PBZ5AZDGGCRTSrW1uftLJmWohrF5ux
kNUtLgvmsyP7zedjGWtIqP7/g4mr668LWB5KW6pkO3wv42Go3MLqp9YNVDOW7u04XyvoX24URqN7
KKwSSG6WfPZaUjpH0pha6fT65HWBjQBQhrE3DuZ28WVGTOSYEy5ePnscPmCURBkB2Lng1SlVEIqW
bfROxTa6V9LOeQfRCBMolIo1w/QrX4+CBy8tmPNUd5aXQ2lC4BtCNXrvmNarU2pAT3xLyDAUqf7Z
5w53ArVggieRRdTyzz9epU5jVg9z+D5lmv6Ar5T0mLaD6g1Ts/aSuzYt0D8WzwzhurMUyUbRJkVJ
SArf53DMOGtNo+OV3Q1N4HExWOFKALu8FoQCF/wL9GeRqltulJh92almEr/X6C98NYfidQhNCa5H
p7xEQ9d9u71BLhO08+EWOf5kFqGBlkH4ng8zCCIQhRmXzzA4P+3GrJ6cAA7RSzOUcLkSftD29ugr
k12+aKQIkz2nCeJ3s4966gFq7/pkT1+loZ4xO9CzlW1zbTzCJjc8J5/irfj3v8587vuQILn/3p3a
Ho6JE0vfA9vqMR+cjF81pf+16tvVAaHtQMgTDZMlAbBo1SLn+oje+8nxv8ujmj8WZlB6rT2ne8DW
3eeYSmh8QQaHl0bfCQUSUOTnE3T0Tqt6IHnvOgVlzW3gocuP3RRWwzbv1Hy+d7pKto5DNM6xR39u
TUH52nzR3hF6zYDJAYaej99LVhv49Onf7VIfaF6W5E+TVZ2yXC7+ZTXWOgfXDieKUwKTrDDskvCY
plKkhY0fvadl3X9Lh45ahwYqcG8Gc76mO3t1MOyiWGOq2FC+zydHn7SHfCWH74XkN91T3fbVXi3K
qfwyAkpcKdJflpCBNMOAgmbHpUFJbLFXsTxQBqCt8XtGX8qn54w+nzeOkQEYyZlbF/2T9KcNmMdT
w6Hhr9kQuZ36/zg7zx23kbRtHxEB5vCXSp3ltnustv8Q9thDFnNOR/9e5Q/4YFGCiF4sYOzuGFNi
sfjUE+6gJU8jhdhKYnzl+pK0LOhn4KwvFabyPE/7Pi35cLTCto5G6I0M2aLA2w8BJxvFkC4Sd7TW
gEHdDhGXXinsg2RJA23TpQCqfCt/fbNBmwkj7drkPc71IN5WQTv9Y9pBvbGbxDN9k7jPn9pEe7kR
RXnKhyond2gt72Wau/651cs1oL580WctVH4S6Fk+XDIIOWA4/0lGmTkwpoL4Pc+sbNr0MW0w3+TD
Ptx+9itfEx6hDiMeam9aBYt1whGFBAuk4btuliMFuoqO/Dw3KXooEyzqrmqc19srXrkOiIoUHkyF
TOTcFjm7nnC9Ix+fvadhFjxOE6NS/FlnhB8Cff4lKk/53ARaA5ELNY/bS195WAkiJDjzLcsh/fmm
JnaUJ+OMNqfR5+9Vo7bTRrNFhdOfkiOpZa/G5itvESlB2tBS/4oZ32JK36s9A1IAve96nHXDrqgg
kvqIcNjtyhG+8mRIktESQBSVgm9ZpI+pFoJOLLP3MjHV0E9AI27NWkiYo1VhLmo3a3z/a8EDAjYt
JjAkYAGXxL8uNqwaka/svRaBvq8d5sFTM+u/6S6GD62Zizuab+2GSbJpbeRcDvjlHO9jTZn+uf1a
r0QOlx4/+RNVNYCBxefbV3o4T7zb96jWPYVWaRxvBDp9IAca512oDhaKRqLubq+63HLgsFAOiZzU
uips1sWXg/R459AtnU7CDJvDxN+5j0VH7CyH/reTeOFHBdjlgihJMGMjRpEILRac6567iCdlrma4
j2MctvfFMNejz7yle9JGT3wws5cLUsnL+YmsA5cKHgDTwgz7H/1koL2d30WIMPxGRkhptk0yr032
5Ev6O+DJxZjrkf3RgAbrKrf7rxic0hms8btTT8GcpPGWRmrWfFY8J4y2RpWn80oUuvb2pEmTLPOY
GC9T7k53WyMFRHoqp7rVnvFNzNInBDKMr3McTrtqmuqVvEm+nuUDctXS80FBi5t98fqqPtK8MccH
BT7f7Ec2U41atfLHoadC3BQzFTwyfNk3ujbzoRMeate3D+zyM5E7jIYB3WeZN5FenO9wZZVl2Zex
doL8YWW+3unG58xiFqeEnvmzV7r4U2966Zfbqy5D4P9blbIUNomcpSw+znDurH5uJ+2kVpWW+2VO
qeXjo2Jub69z5YWaSAbIIpR05oKQNGUQGEQp1NPsDGZzsJD+7rcdYuriIGJdfev1wf6o3wTPJmcX
UhKTrgWyGOc7qrQZ3tFeoZ8yHduFPaaITOF9LH9E/NAFNPh8unKF8u32k16gSliW/QRwgLc2e2os
2grGjJa50Q3GKW7m4lOkmtlWRd8pR2W2GvivEQBxE9JeP5nRrh4HaH56ba8kj1e+V2bjf7r9kqmz
PE2x0WhdUnUmbWEnrTeNawf3asQ8y7dSe416vcwZ5BODvnaZAwKjxdPnfKNxMxorbGuNUxJMs/eg
akq1LWHvtl5SI91nebRuGsMpnirPWesxXjnAxAe+GNAdgLOXukGizLySObV56iejy7YA8GNz57Xh
mpDZlQPM1Q3L8I94PJ4E58+Yp3pF8WKYYIWs2sPvII4OONQG5vswzfE3xmOVd3f7JF3dVslsY3JN
oF/C6etEYRQuAh5tGMLp0IQlIMwWVo3pB4ahPLWzl2rbfjSD93SY1xAsVwIiklYSkkwjjunCIh7B
P8oZOoxcL2iC/ihBbdWHMc/0ZI/K//AwKkM+3Te9N3y22pBaILbQ3Vm5xK/ERARDKThoOhISl/UW
zJmyBxiqnSBTxMnjpMCy8Z100saXOrITDXHwQn3U6kgV+9t7f/Xp6dehz4C2Glyu89ctQjgzyJPq
p7KO9ORFCcZs26g42+6MtB+cTSjELJPgvLC2Fn9ZckUi7f32j7h25hh+/P8foZ//CEVH0mzWSv1U
qVp7BFWVfctokezs3GrwSsiM+9vrXdtuKMboJyDcQNq4uAwqBy28ECeuk66AxuBmTnu05yb9LW4Z
FO7KNp0RKzNF+NFJvgwgXCqkyDTugfovMv92SltX6xPjFBV18yNCMTl4jjJVUfYCMGa2D6bY/a5L
ItftB762wVz1FPQG8D/SxMUGDw149dI0TvSZmx18WW8fAHFMfd2exW62xjVLoms77HCWZVn/x6Xg
fEF01BnT1Y15cguteUq8oX8unCKGulIlLqbJeR6BuKd3teYFd3VhpBxAGUpJ1WX+luBKnDt1YZyU
odCwl1L/HcK6f9HRPFH9UgQF1qKTHqUr1/7VZfFFBDxAC4wP+fx5M3PsNTOsjRPfafnJaevwS5/1
zHyCyuj/CxLLQOQOed41Rse16w8kjCwiiWBgSs/XrQBUIuSgGXi3GMzWyqm3xn0aloOCl0Lp/C9x
Sgrp0aphnM9M/3w5q03DAcCPebK7KD0lpTJ/grzpBn6uzyWfah0ZuyJiEnX4+Pnl4oMHTJCU+LHz
dWc9iQqgmuapxP34oMRtHG5Mr+lsXwgvR7YhpZ2zub3mtVeKOgL5FFc6OE4ZOf+uBHJzGq06M0+q
MF/aMtRPbdUZB0pKS863QWUbyvTt9prXLnmqWRpQSNeRny/WVICjGREJ8Wmq8zjcA1FL90GL78JK
1L92bKhVAYJQNEqiwPmzIQuID2/vAGuqFOc3PlJ6upmHHrCoOantuLKa/NWLkkOWOKDD6D4AAVx8
HGGAbbhmN/YJ7mrwqJddkW2LsXiu6vpdKeP0oBET3QfUf3U/C4JyZfkrL5I4BLieC45O+FLsGAgR
lkZOYZ+aaRztg9IHdogUojmc6nyc6zvEPuCumZmY1gzbrzw4Zxb/Y7B4aC4t50RBPDg2FHZWtsxB
qv8a2yDWReu3ZfAfiYYd+2Go0+QaxgKbirEQpvrxwCQlaWlkgoGkIlmcqBj5+8LMVOdUQAE99JmG
b6EyMt6IPGtGMXZEsYhJ6pouw5ULh2GV1J4ksWC8s1hWc5n1IfDpnKrBUMWusoykRwfX+0+Jw073
S3swVt7ytb2WAC4Z9rEqWNLoJmNWec3COXXKEHbdJh3j6GfZxVm0VfsuUPZGPjXKwTPnAu/l2tHf
av6fNZ2Ia89NM1tiBSU2cXkPjLo+qROKSae4zmp/bgfbV6oxqn0rDj7jkBytMZLXFlykTjjntEo6
BfZpLh2v3qnYENkPAViTrYugae5rcahUu9tR6kr0oH5nTAjGEGytt2gn1nozjmle8XLzqCzxzW5Q
resAOmzMsO1WqJ9XQiLQWQbKoD0lPWQRqgx9RK3aDKxTmNRm4OM1LUw/d/txpS1x7aGor4CNIYcJ
eGQRpJA+RvQFHvcJ289qRnYB5cPXaCzxBBKjMdWnj++hRG6gpyXl+5cHxVRTGDezYZ2KCR3aBxG5
TrMJSpuxZ1zl7ora3JUKS3ZaoEJwmQGfWmyiY4axSpS3TnYOU2gjBJimCjfMz3WGy5/lderRdcP4
IerRorv9oFeXBmsPaYt+z4VkjJ2ntAcG2zyN3LTg2A21uTcTM4/vdeBG9YOOwBaE8mgSvxT+9wf1
GQA7k6cgz8BL5Qoyl9QXHCb6Jmlb52REiFJjOxR/V/vK3EyVU6+gvS/vGaBUWHFwfLhpSAbPL1Ud
S47BFJp+CtSwHjZK0ZS/0KKxp32aGla3c1UBU1qtcmaxt/f4MgjotH7YYWh43LPL16vo8xh5dmKd
VOQnDkjChdkWaTFT/yLNIe6GMNXU37eXvPxcWBI1IrZX6pUsG5eakVXhYPUgdKusewoVU2SbihJ2
oyoiWpstX8YA8NdYsSP4CqbkIi1SvRlSfCrsk94X4l/NmbRmH6ZetSavdG0fEblA+0Si1chxz9/g
qLeaHSLifrLcuc73SeKIeRtPjmIdbKNwtokdjGsSKFdODWAXeqEAOLm/lt1tt3Psxkpq78S81aj2
TVUwkoqr2JY4nSZ4LN3e/Q3rt1rrVF5emNS/dFsohKWZzFLjik2cmOiCGA2KwvI2KJmHe8FsU+zd
JjR+ZI07b6dBm8VGUaPO3KK9mqwNW69s+N+/YTmYqvQGOewwFO+5pSbHsGlFvEtK/FS3boeCuTnN
bfDhUCjLfpDtsu2O88TiHbuD23Y92mPvXDlz9IgpUG9sKuElhm9jUo4SX1zWfjxl7dcgbruVsH8Z
DeXqCG2YiDnQepAb8ldRISZK5oLexrseWNrbRAcg2JBJ2G91a4K4GfP4E9lpgQh/Zqxkgle+WL5W
kiN6/1RR9iI8GVVjp6lpK6eRPsyjqcC2zhJH+dKCBjrcDg7XXqu0yCJDgO1/IRmTQruc8zEJ39Fm
qX1UT8JPXhxM225Ov+ijZ73dXu7KJ2TLeYIU5YBBu/SYBgWj4jqVKKc0j7BtRe9nnHYZmy92Jobo
Y+jXE0i00BntlUnulcAkOessi5QiZfEi+2q6EI1GO4jeabNP9j7ph9A5tI6w/ocNpfeLQCUFMH0V
+Tv+Oja9UcZFFVniXcP+9sAlM6JJCVErdee+OQhLocN+e0+vvUKuFCZhzFal3M35inXWCy8eDfHe
Qlkc9gJ4QH7wptqK7uAQOPV9hjbw6+01r71HRkPk7kxzqVgWH0eWBOjRm+CE9RaxhmFWx02mYHdh
Fa33andWvWvMbM1s+NpnQeuXthi7y1R+sagyQy7RKzd8j+DAjn5MNLzXhZG9NjWExdsPeHUt/N0p
8YHX0WY/39SYxpwCpgjMfDpUn9RELTcBSjLetugGNV85M9fOJmkXbw/GB5j5RWsod1BLdBAUek/0
NvuhakkRHtpUVPn24w8FRoQcnd2DeyBD3l9ns4nmujGSzDulwun3+IE5wcZo29C4t6a5cd4+vhpH
g0kB1rakzYtzaViIJmiK6p16d1CR6mykNa/ZqrnYNbER/bq92rU9pI5lvM6jAQeR//yvZxuD0olS
Mo2TxXD/BVUmAEBAoupkd3uda9cCF/EfuBVhcym6IclbbtKlwYmhh5XdeaEjnpmTuM+zBogVATQ3
78FBITT4Ixw9tV5Z/loqQGOEipV2LSLvi01V1d6FFlMpp2T23MxXDIzsoNcXj0XTQ0sfvWrPFosD
ZidJs8vyJv/n9vNf+/Kl1B7nVKqOXLQLwigpg5gIHnVl8BzAantOqFmecmtOGTtgJNfUmbHyNV4Z
YAIoBySJpARED4SFzt+umWv4sAbCO2nhVCfPRVEHfoOtp3HAxsXETTAPstD1EVfT9UfGZdlLYOEY
/Z4jAvH79gZo8ms875HRHQNTTP1AOUjz7/y3hHRc+9IrglOWYp7i12z3HZT5MkCOQWsf1N4LD6GW
tBiuTtZBARGcbShLtV3A0GzapE6VbCsrX2PdXLsGsGria8PjDWTWIoiEjW7NjAADCFVFZm7HJq2G
+zJRBQTvKezuFOxh729vxdUl+cQxkuYkMBE83wnUebtQL0znNLYzsmqKUbXP/LzB3RnmaJCaRZn1
9faSf6LGYvcB7fwB3gFepZY6X7NEIiPPhs6mjV662ilSPWyMORmKtqe1XDc+DAvd8ItYyepNJJrE
2lmzPjQ7O2yY1CXzGLwGnopOb1JE+b1XBWP+bigdti63f+mVQMHPk/Q2anlygcVtJZzCCwwrDBjk
lHHle1PWeZuJevrU9roS47SoW9nOMlLX+mSVjTF+bH0YmfTfZQrJe0GAdvmhomTTgCtA3nBKouqL
GduV6ieKqt1VHjDUfVpR+t4FjlQvhrhhz/vbjy8D0V/vSS7PEBzdW7QWUYBZopoxjHJDUq3gGXWm
An84vQuGTS/tNhjj4oJye7XFZrMakUjOwSU8UA4nz09FpTnSIKfQn8tC5JupS6OdY0bZ3lNicWe5
SXHv8bFuoTLVK0XKMjTJpWXPgozEYGkkds6XtrupCbto1p/tNowf67EStEsie9PGnuH44CuybVm2
+nNbqcadPbmtjyVEs9Y8WXyK/ArZLuI/TJAgGS2DUh6psdnFvfkU4HpxbDp0JAJBGhYkxbTRcfJa
o1sv7gHIm/RNJQAURAmHexlueo+at5haLr8smX9XdfxtkNa6yUiZlKWtuYnn2L27/ZYvzhRgB/j5
zAwBn8IbWYQ40bpKCLA6fh4KRTyG3Wj/9Dr7u/C8bKWVebGdElYhHwxGE1u7nO5MRmCq9aAmz3NS
xLgja0FZbY18mGzUZ8LuO0zNdg1UfO3pDEnmIOmUd4v8539lMF3ZNzUDmOQ5jdv8fg47BV+eAeQX
nmrh28d3UpK1oItDOQCrd75WH7lNE8V28jwGaEG5oab9MEBP/DRy0a9lTNeeCw4OCrz0Tnh3i2+z
YPUsNLWEb7NEEqi2GK24ancPrjNeKfKuvTZSaITkiD4Sgnj+WGbUE5KDLCXolPLYd+qzGOL4YMU4
oOziUGvXTJcvPwOiDRGHNWnqaUtvX8OISQAbXpqge/rVErH71Q3cJsDALm75+osZzQEAT2sSVJdh
hxPKJwgKn640cBi5FX+dlklNaVW6Dm/Q66MfuZWYuz5twApjcdfuy2lyvtuKp4lNFpvzd0YA41cd
W+rd7XO0SEeJAvwKkDAMzWjUAO86/xVdaln9NAs2vFPHTyo7b0XVryQce/W+dovap6KZjS2uNOEG
9dI1FeaL9w2UjW65bMbhaX4x3pgdqM1uOkxHs02L/hHZU7PdATGLKwsdVzUNifi9FbgrV+vSYE/W
vEwLkYhjVQAif5DOf21+24rKrEFNHJ1EVK7t55WSfDGMCtWiTVWXfdGT+0SYqLT07j5r0jztsQgs
uBK2ktnaZgrc+Bfuj0Xr930xeJYPGNIZHpzMSqcnJxC66dPG6H7eflvL1JXf/adugf4KsgTw0qKx
NDgl2s191b0IbD23xTR1eBlEfeGTChnupmgwM3QaJXiMPE35IpLCO8SeXrabARcTdaOaRfTWBm24
cor+0IrPkgUOMXQK8AqoLEgW9/kxmq3WCwql7196MXWYaeZpGm3SVrGPYSnadodvS/0P6mJRM/nu
iBdnW9pmQ45bu/FGE2U5viYWxMmNKnQvPmpjrGgrEfPipMtmIEQTsE8Ax2G4nv9EUXRmobZx8qJO
Y+luIkNHgbKz4peswd15W8RDY+69oHPxWHeDujnYqHitYUguoo1NjoOvI3oUAOmpds9/hGsVA+oB
dftiZ6jnd/Aaf1pxpTY718vpURZJv81NZz7dPjaXj04/C3lO5l+gAi4sFlqrq+tesdsXkFDdfqyC
/t6e4tH2W5T1HaFvCiuLt8pUuq+l7fQrMf3K6kwu4LOAXCW5WbIqi8Aexk71upfQU9GSbQe121uO
NegHOl1q+AP6ePuJeq1kYtWno5SzQux2pd91EWj+ADrBrEqMgHMxGitCeuPcAO2LrtjB3lUiEnrN
nX65jRZsKl2pv93e8ivrScsp8ADI9AA/W3wQtUP/laZUfGyosEN/nIC4bbw8KT9pWVr8ttHqSQ63
l7wMDtzQDKT4BskgecpF/jG5cYHEe5cfQ9Jc15+KYAoVn6RSMRBe6wI8rm0jqvnsysxUd9mo2N2e
1LcuC78DaPXV0uFKPhlJZwicTs0qUseVQCF/wnmcgP9DKiF11dF+uUjLiiHy9GoQR72ZsuxlbKYQ
QFPdBV8TlMTWwNqXJw89IXaZi4XzRxdw8bVpCDiOQ1UePSefsH9Whog/GW9DrfpSte43VIcNHz0G
+2GqhLqmGvDHGH7xtEx8qNz47KCZLWeFdZzVMZTQ6FhgvHpM+tEwNjDBC/FptIMKOOJoTt3XCIhF
vnW6JC5foj4xU78iuH9r6mQK0Jez3K8EtDrcdHPghfiWUY7tUzWjAmmmyQKs65ZMsMoxxuvWcgp9
PLiJXjAFsHKy0Jlhv9+ohWG+5JzzZ2Qv49fMgzrud0Lkr3BGde9QWUNXb51RzOO2qdAW2AWFkWYh
o/kGK0u4ysyzm0D5EhdCj1+j0Gl/BphSzG+2EYMdDkOPkzMj+kAcqRL9LVWc4CsOV57xYM/jFO+c
1AnS36BFmvIxoZ9u/JMLFTaWZ6S1sbUiMwy2cIn66iFrzXRgICgLHyAIVbmHlm2NDyB8avOxgm/w
bTSaUmys0ZmbewV7XuO+j+OpPnKEQCKO/Uwfbyi8FNCNEjYOFE61jJT97e/tyumiXEVaklk3YM+L
tFjFhjLKY3G02nZ4mOpifNOx1XsKaC/y9ZlN9VtJKmtCXVQTGccsXWvQXv4CeCwgXyjh+AVA587P
N03tjq+bLAbx0O5zraTRWxRl7bZ2VLidTYofmlBU88UUZbAHKrsGeLpcn68YqAPSA5wib0m0Tmtn
RpFcD+jVAUTcx4UHqsxDySrd6G4ieUpePdvme+x21XOHSlK69Rh1Jis3+7KlhIwLBRcxlt8hyQLL
0WZq2dNceLo4inyeHR+zUKF+cWujeRqGvnF9Tc+yJ+5l5z3Hk/UB5Yz0Hc5t6H6eufztUxqXZfym
BcxZvlkpCuePcdoo1pqlxOWd4FKsSfllsk7mgotw1FSIpaCYUB017I4eJj2GbhplXE2+EvVEaq6t
4t/bZ3RJ2ZNbwySSSQGdZmhdyzVFhlmQ5/X5sW9mbdgp6pC/CbfJ613RS1ptGlm4ffuJ1oj4nzny
jGyj58rwPGhxhROlYoSJ9e32b/pz4Z+FRZkmsgd0gyVtftnrseYcZYUh0z7VRZ16L2UQde2niSJe
fwrVuBm2fQPEwk9z04teJ2u0lGcnKSd8ntSij3y9jqP0DRW8YtiobY8JiF4pbbLr6ylPvuJEMZSH
NpsG720suyncFSiev9RoM42fkSHNxn0ZGKG6kuT8EVVcPBTdfOTbuNf4Y3nhG1WXuF1uGp/wLJ/v
1Smc/3W7Ije+OHoQHoy28uKTqCq+Sy8ahPfgIQuQ3ptt154MuyrSbYS74JNtpqZ5qtOoenIG2hUH
XOI65UnLkz77x7OEmD5nDt3HTZ072SkNdNGvtGiWzGgJx4IXwQdFa4gLeslSiOwhj50s7Y5qg+Qc
DE6jQMlVLYrwcz80jvCzWfGiu0xYA77paVf5LaC4L3NohsYuYbLA3x7ttlwp2S5izZ/6nG494wNQ
0cuxrIjivsuzfjzmWeFod0jWhS+zqIqHAK7DJsnT7BuAXgH71enHt3lwxUrqcvH18gNYG0g0bdnL
INMHcaEPjjcezQ6fRB9bFPNXZtfC2gwaKAK1jYaVR75sETAMk80ygHKgJ1DlOY/vRsQQ2MSl6KjC
Vv+pDv3DNIfxXpqE+DFlueePboLemeYExaeGQveZ1skasPayVpa/gqG/bBUyM/LM818xjnpltBQl
RyhRiN12VWW2WyUf9QcFslC46ZVcG+/VHo3oAjGo/NEY3VjMfl9lxij1PWACjspsxM+W3fbmVhka
CNial9JCH6wG9pY1aWsOrJeBj19NHxWCKhUzAXCRDGuwMACfTLRSmxLvzlTvf3J/ZPOu6PT5JWjn
fx1+ZAJgtXZ2SqOgxhUP+atS2MoHAbp8UeCBER4i6waphjzq+QaasIW7MpEbWJrOPordXyaiFW8q
rr4vSdqU3kd76az3R+IbAgqsymVPZxaSYtW605FwXiOz38yfysY1D67Qwy9RN1v+PHp8H05XW++3
Y/tFfSsR9ZJzCi6YrtqfE/1XX4WWfU0bu7ePc9O3X/sgaQSi36Hm7AJGyZ+MJv1PwJv8envVy0+T
Sos+L6MDVofcdb7BOGqOXtlYDsDKLOt9UHHJvnfs+VvWNvFzV4n/bq93UcXQPiCjlyw6KZG/xK82
Tl83gxJZx3kGo5FV+vjWtXW3kUbxKzHgMuydL7V4tNlOasUtYuto5xlGd25UY8KigtLYRlU07FHm
E4fEy9LdaIzxEYL+Gg/zMrnCD5Y2IX17cHMkMIuWRVggKR0zcDuOKBsm92ZWls1dHdRz4ndeVd8h
uwwixo7d7F+v08pvLcyU+JC2lfnSMzj6acx9/FrhD9VtMEMV+zyJprXhyeWxMySuDiVz6l9cZOQB
+evYKb1WjuSg+rFUBsTN1bHbqnY9vCEjgqaYrszpIWC+Wnx0yICrlJS+k0JOtOOWIxTbM8Y6JkE/
4kKsbgLXKTdNZDqvBY3WO/oM4f3tc/eHOX2WZCADgEosWC/s0vmXLJ7Ta8RolpBJjhNhVTskZBWG
HySprfmlCgTlIWpVZJ5d1R7vtW4ADtuGjadwIcPL2PSw6pVNLKygP2DdrB0posbhyZg7BYOpyVR/
l7pwp4PT5u1dp6lTAI6rqBK/ckenyDaBrsbbQjdSbweSZ7AOXavhiaWLpIdBKUw38fUsnySxxJnD
baMrVvJqdZZ5gOffIQalKsMX+oF1/h1Uqf7VNGaFwCB5QX4vyuE+avspeKiBgb1n6K28iq7pgqeB
Krnwa8y7kZPOh9b6fXtXL79mtAAAQtEdZO4ArOb88FhNU3RFrTnHlnFZtA0yK1B2ORxwhp5dF6xx
nf7oGC9fIqMGuiA0oaXv0fl6oHUUYPyqddQ6nFY3RmGS/CVMJvxatdSDUznNfNAm0WU+1X9f7Iye
aH0PLE25i4Sjt9+HIiMDiYsZ0oEc/W474DKaLzwM5JDlSDS6ek1G2nZ7o679cnJbCZrALo17ZbFT
WQmJJxyS9hiEYO+cKtOjrT435tGhYWq9hWanbIBmK/p/WdIlu4TplftJq9q88u0cNeydAPtxqEt6
BQBdu6JPfBVQQ/dD8Ypi0+hunn5hx8N5bbp8GUUlwxrHRYQ7sOFdKqKHiejsCq+NI58EEmCiiHw1
d4yHpihKv/YUb5uP1XevR0GfK+TDk1aKUg6XA9YZYt1FdMIOyc2ToWuPExfnq+YF0fcCcCriysI8
zFNXf62bvl8jsctjtDhm4IxAEIDUJAdaXsVKmyozqr/FsRkxwtgiwRZsndI17sqxCbajWzftPeEx
u8vCAs+x20fl8kamgmAiwN1Iv9ldLl6YhSVcK62PGST3O7WCbrVR3YC0lS7kex6qyY/bC165AWC/
ckdZ6IIChF0cTaSVCjub4v5YVCCqtmNQjDC5uyxE6j8aNlFfhlQKWfLP7WWvbDJtD0khxPED0pv8
WX9dPG1SzbMbdcPRpU5K3/kBGGk6Dn582yFsyuZXTdvFes5nKy++OMHUrsSuq+vDotF5QOYbyywX
RmpOFlZ0RxePhwQcCDbInTEBip28Okg5cTasa2VCKONQKJa6Nvi5tu0SocIbZpLJ7Xv+/MaAJ2Wq
Jf0xxvekAhwYC3dvun3wauTI7qH9qdD8HhWx0te4cr5kjkkTgWAEiWDxuplzeX05eTz3DEhKHwQ0
wwjTk596IIimQ+CtpRhXgh9sHhAFcmTKNbxUNcntxKg4vcNxdB0xPuSjkf9HjE+NbeLYSfOIDn/y
K5ETxIOWesG/Q+30yrauxj7Y6Epvm4/GoCfKQclrBffS0E5K2mOOnflInnbgRU03Roi8F/bu9hn9
kxWcRwLJQ6IPRCOc+nXZphv0WC+KKZ+PsSaGVx0GorEt0ftilG8E5dMYJvGnKKQ7vZlRd452ik1+
u537vq0fmygSBbNQBNr8AlcVkG9Yjlb+5DES3qA2VXp3JSyCxqc7WxqPuVboyXvZ2cmwKdLR+U+d
W+0E653vT9CG9g5GMSASOswhHs63H/TyUEBcQbVDejdKyNKizhpTRysNR0HVwFDju5pL6Z+Q4vM5
gwe65avoV9Kxy6knXSw+PindLxmn9mJ43mpYYntq3R81t0rS2e/yMWYSbFdN7xtul3X3hEEzwXPM
nc3vUSeGR76lyNtZqN7GWz23cB21RCWp7FonXjV7tn9+dE+k2xPxkN6fbJMuPlAlQ1l/bMz5qHuR
ZvgdRqV4Unnioac83qOUjNHe7RUvQwIrSn0lCl2gHMtGWD2W3jwow3xszTr2BzPVH8JReQvckgBV
qJ36b04kOtxe9PLV0yeRUircrnSil7Tnwu0zt0bG+1joxbTN88T0kxG+jZuqd8Po1G+3l7tMGc+X
W4QfXGLw6QsG9dhP6LHDfmm/I5b8nsWTvnLBXGYuEqRK24W6lqJ+mZwmrjlqaV2qxzKbmr3TD4Gz
p/VkpT+bRtqrJHozMtQyTLQaizlxk40Yk9H7IGOTKoc+AtJHUowAm85lhd2JzHOmKLCOjjbVs8+o
XgcGGKq7Bge0lc/qyruUmTihHWQeIVdu/l93qhm5VZGjKHFs+nQ+gKiYUGK0Uvxy68a+p+bJtP3t
13ltRS5QB1wAB4gi4HzFKKhNfIxH7ahVSv45dpLo4I3mmG7CrAu389CsZStXzo/sTEn9MxBAAAHO
F6zDRmtAa+nHvJ/HeWdmVu9+UlPTwy9H1wNzpU6Vge/8AiANlOwzqb8C+Haxo1iu6V5fe9qxEASY
TEF45YCbYa2vNMEvsxEJJmS4QSIiK5wFOkWJyhnMUKIfh7boNlpjMgdKrWGfYd28oapS79Ekirf4
n9JG/vAr5AuhoJI2ROhvL15hHxrGWNGZPSZplcCtFcG9EQA8wdq+26IwtIoalc+y3FN4EfBdSWI4
rItXKCp6i7gI6ngg5+ZmjOLxUKCS8ZSnYfSkBbG38XARfsV7RH9GJt/biLqbdqhyrdonXAm4UlmH
Jg3YFugnMoT89b1QZFe5gb3ckSs5/TLXWvIrJ/u/Mwm7g59rmTlvNUV3lZXv9NohpjmN/qJsu120
GbuhnIRUeDsy9DUO3uD2wldkBLKNwFm5xq6uZUGYQGCZNu2yZqb/ZCYwJ9WjVVT99ypW6i/4DoKH
7jUrXLnArq4lYRTUukDTlv3uAtmESB95rtLIxl99EGJpS03bmz+KzsUQ/vbBvfb2pHwnFnaqpLYt
zpEWm95c00g9oljj3aFUj5RbnDd7r1Hnb8z6YSrWs/jn9qLXHhGACHCgP0d42bgqSrPrunrWjgIV
91dMItSHTK8wI2TuwgD1f1hMDjFQFKBfujyfbeOWU8Cc41gkc1w+qmhB7gxXQelXKKm1sp1XQjmd
GeBx+P0As7ooPAe3G4YkJpTbVuxtE7SYVAptT/9eVYOy7VAE/6DQlLwbLfJNQgDpB69wEXrmKIvM
QkmNo6O41RbagJHDJ3bjrdSD8LXacPYcaW0Ftn7lFYIio3PFBclkYTkPm5y6G7rZJP6IUv/GtZ1q
P+ilNHdccqb5UfQUuCJs/pgAgZMF6SB/zF8hxqU68ObJpr8q6vR+yPvf/0famfXGbUTb+hcR4Dy8
9iipLUu2Y4fxC+HEDue5OP7685XOBY6aTTTh3CBIgBjI7mINe1p7rapl3kJkFMg5n6mxpfCzcisw
KKn4uRIEsItb4bhFNcbUtF5so1K7f3rJCfdADdLqzpzpgOq3jnzoQcAyP2+Qdq6ZJvZw0NgF38+X
vV5rnFkJJBiJ8aI4SvUKeCtPz44x5e4ZzFr6nQxpYO41H/5L3GNDXwNfIkUTCu6Lj2yHqSgi3vCX
WbHTQ9M6eXfU4jl4nkO3flG7rGw2CnprZ0gKrkl+WUkyslhqiLySarSG/kLZWHmNkeBxDnXZJ+kp
tec83fiwKy0525FXUoI1AGos+2CjVjHMxfzw69yQDbqRl9sHJxeUDQplfiJAi0+9lha7QeTiSTGc
MP4YVUr4RD1F+3z/TbrFyqFYReBFHi/HEJhFuN5l18jClHnl7DUObfa67IVh7uJijD+XzTxe8Cri
sU2mCpp7e2Bu3BqhravG5iewSWrWyMCUe8bet/jZbyMoaswUNiR/Endu2VnSGrBwjiWa14BRkHQX
BxVhBVitDwCAqAfrg/IlBVq1iyd03Df83tvbeB3ScPjIZuXED7duqXIDiC1l3soUHPrqF5zNAPAj
y/oA84xzjrQ0/1w0RX8Uemzu7C5sngYr6TcemtvL5+qMltNykrPeN5TAlMaRFi7c8ZWAJun2YwwE
bqQ88gm2iMTbuTqTiW2t6luyLbdug/NIcRY0Ex0uhg+uj0MBDWGfeNXwOgVG/2t2PfHISFCrfAW9
jwu2zNAJf9tTATClekVQjqjCTcXSnHK0i0TkvuShdo6aVNd3rUhKBspy93M+18GP+0f+9rLLNBIF
Mejr8AFvt/PdGx7N8SAgW3ZQGBDlr77vLeqjdvDngNb3l/umbm8XUr/ge4ifpGQrR/n6c5p5iLMt
0uYjglfzY2eOxWNXl0569IY8eDKzYHjpo049RiI1mn0N/+RXyxBRCXW5FvuRMZX/xKlWio0TfpMH
MXAB9NSgaQvEBdza9c/Sm6AWIF6aj3mn178Y7h0ZdaKXUT7cX//NaZKaTeSR8JtIZvvliLHw4sLU
gm76yFCHO5zNIuLGmIIU3WrD4lc42/bp/8/i4oMHiS3MCSrXjx2DGu1ecc3sIQhF+yEGDnOOY/18
397yMEntCDpA4AvAlHOKF76qtluFmaY4f64KM33ELRvPpRG8aFH625OBb6agAYY6hX9QxrzetKzO
pyKs8vw5dgJ6XCa6wyD8stIHQ4uUuCvsHxqMbtM+1aBSub/M5XMkbdM6YfydAjdQT+3adtdaoz50
bvY8jvSk4qy2mQLM3V1o0+mGq8o1fhUwQv913+ri+MhZU8CMMliWLV5eo2ur4zylbqtkoT+NrfUM
62J3sBu32JsJ3DHctmlrcE06u3cP//8aBNOAE6GHDkTx2qDTakLVRzX4s0M2Iv/bLKreB10XPNRT
rXrPCdpx+WekBy37VUv0wdvXc7hFbbD41G+/QfYRiC8ljclNeZ3mWR/Ms/InjNpBdKgLTyX1qQGk
/xwon1ZAvOw6ACoUNtXx/vdeOr7/tc2H5sLSVqdndr1+jb623kN97ydj3x/dLkz2lRpYpzIKFO/B
sVLn35po8WNrFs1ZLUSUHGe7UTZ+xuoXePcrFge9b9uh7VtkECejbIeHzKhG0LSxMTef7Dgefw2z
mcDSkTTmlqClXN9y/+mccbdkt+5mCisLcsS1UkP5kwEz5MOryTQ+MWudcOTR/d14OhYhztvHBsbH
8WYugiks+Rne+SErttS6CYfIB7jcqJ9VvdCV3aihOXsg5AkvZivc9BdB8nAuqqLdernWLhfsrYAC
pWwED/S1eWe2KgLpOvSDBkVEr8qTl7ko6r9Sj5kAwrrC3giy1y4XYyC4HbqTJjf72qChTF44lE6I
aMbgDoeZbsIRBF1iHARvKA1gU3HGQ5+4U7IXJQNee8rXSr0RfK9tMeJCNAklYgnfd/0r5rrqtHKu
Qt+B9/RhMLzgYEytdahtQOL3r9O6KQmQIqknj5J//m6DFSvD/myFvjYO6bdGl4Q5use0kSZ6ZytR
XDOGsyWYZ5iPCufihTY03khboLKLmOf4TGXTzE5VVldIvGuxpf9e0v12dlFvB8JN8EC+tPiKBA/D
3Lp18GdUNxqwmtSIptOgtOF8ZPR3cE73v+TaWQUVT4L/NrC25EjTWzGGpSRbsmoYLgdHTw9pVbmv
UzSEuzCYtqh/1z6mzIak+gfEhcvpQqp5YdarlfKnSWC4qzwHDr2sD4s/PDPKttRkVu6FS4rvSXoD
lrfsTJkN9J0Kaol/AlWJ9qxzftIAtz12c/XQTr33R2HEzslIlSHduSV64xv3cmWxxKY8RDLh4l+L
vaxouYHYakNfaFPy0HaTuHQR2A/mnogr7m/kMvWVBwdjFN/pZwAbXMpNWRSBSGo7BQ9bNsVHJ1Sc
n1RNi/jgun19zIekifdzqlJC7eZZLfe1K0F9BWCg/lC31W9r1skfBCqVYTjZpwOfcn1Jg3DMxyzT
OFqVNpyZ5KBolUfQtVaj6J40vsEWHmVtv9lr6qkMHDg33ztPY6VpIyv3Tb3/N3TyOT9Q1fWMfcvb
9+DMSvwSMCJ0DALDfWiMLfNr2y3Z92SxjhrEW8ry7lUK9dzUsjhAl8lKjO+ZO0CnHc3mj4KH/+f9
3V41RTkXJgBV0mDKP39nynbCrjW8JvG7OFKCvQqVT7GDrXWodqOa1Rt55Io/Jceg6a3hvGmcLRya
qY/JKBiJ8LO5M5rPZWXl6qud2NXwlcKx4+1nr+/zfwJNa8+NRc3n0/3VrjxSLn4chypru7TCr1db
AbQOwsxN/Co0J1AYUB3/S3Jr/uEYrdWfcnuMtgDVqx9YIudk84Wq+SJehQiPDU6VxDcLexr39mg5
GREb7cKXIBm17/cXuGZNVuVs6soSAL+wFoixMca4TpEPG4OcXkAdzs5Lnru5/nc8DObv+xjYf8jV
VQBjkv7l+ntmXQ5gSXUSvzTRLNsNvJLFQbTl/FA7ZbQFa1lf3P9Zk7v77qwGOnPbWhgnviGgAfk0
1XMTXIBoWz9dEW1xLawZA6UldedgdyA8uDZmAbg3ewWB4aJKA/F5TLLE3c8dCrWfdAbIrY1Xd+1m
SNgyo8e8OTcgNCqLpTI1U+zritHnO6sicdIL4FK73KDqdw4H1ysNMKt9+xOO4EH8h5tBL5IjI0F/
UONeL7cCJlCGlZP6bds4P1pncs5aMqTHUmmNTzFo2C03s/p9YbuUxH6IBizZM4Rpd7EOSNsftEad
D14KV8FOj6J+2OdqvdlzXTVHMwHOE/D3uNDr9fVV1IsKemrfjgwma9tGm9N9qzr5XrhDsyE+JD/W
Ikeh1SFLDUz0UsVaBHpTINpCZEnme93g1hd1imfjMjBKshG9rjxnHpNptFIls/gN0sFwvLBvaiP3
g3y0s5MWm1Yy7uKhmU5WrczzU+lk5hbDyqpR+GFhf9QhdVgGXoMROXUv1Si7MShgQRsBCe2Ubhza
gyhTwz5pcORu6U2ubB9yrrRUYUOjC7BMTEL4DC29VlNfsZoIlhqNiqvZkHMHVcxAbsGsz/2HdHWV
+Ko3riWij4WnmvRmDOe2TH2rnoa/vGJ8mELdqPZVreWCmvogtpI96XuWh4b+HNUUdhRk0MI3aaDf
kwlCHH/Oy+KzOfPaUlOe7W5v1byyz7TogdGraufkv++VIRmGmBXOdlzjsok8MwHnIq+Q+dTS8/pk
VRDXOGmbG8/ZjJT8Php1I+52YRWo7r5R8t79dv9jr+0ugAiZPniSpV/++buHHe64HvoUO/f1PC1/
ur2nPNu9YQd7BuLH8+/bgoqIhEFGIEAyr215Cuy9cdAgsBnW1odYK4qvpEZBsEtU8eO+qbVnQFJo
0BukvUI4eW1KMQWhCPz3fhGE2njIJ+GER2bItsQF1j4fiDKgWwTHBk/OtZ2ysfXBFE7hh5Fr/U2z
3EVZsiugCSkQxL2/plVbEpZOTYS6n7nwE5Bt2ahze7nvtlb2ANtP+Yq8s+PsOGFb03yrtng9AYXT
4bnJl8MO6j3GVDO/TtHAekzToT2LgifijOJV8cf9ha1dP504jVjY4xguS7dwD0ReaSFRmvaJjfaH
au1cxlRe0gGSk103jr8a0xgf7xtdXSE4GECexPvwcF3vHOMPc9llHPwmbc0Pmci6n5PV9NPBEgCg
D/eNrT1pFIchxpL8PihkXxvLJUpMUzn5SVZkzrkpjHzaxVoDZESd9RAN8IIZ/dN9o2srJEmnUQbj
rJxDuTbqQb2sxCYyrK7alPFu9MDTlsbkXqrQ2cJTrNqS8+OQWFATMBe2KP/ZejAHue9ZA31vm1m0
Y2kNyEppRrTVgVz7mm+sgywNaO3ycsemE7t2ZkPnSOU9P0F0lOVgj5vmqOVN5D6RE/9m408m5ozF
g1b9fyYXp8UF0V2hyVb4eQsbyoc4M/rvSFY19d6t1e7zUNOlur97q4uUvFM8yrSHlgiVpBZ9O2Si
9G0VXS4m3cePgRJrya5H1P1x0pLiy38wSKLEIyZJmsxF18ua27nSvLz0IyfKzwPbubPtWN13edNe
cE/zxnO2usB39hZHZrDCPDPDovSHGrfHCtlESo/mL2Lv4kemVe5GbVNesqWXp2xPtREoDpDKxVs9
tRyXsG1K31HzJj809qgziFe69UZouHYXiBAk9zi0Pvz7+t5VY+d1IQUcRIe7+q9MM5SHNszLT2Ly
fg+w+XYqJdyXAAKZHfzdtaVZyLGaoi99hAET/ZgBDPlRZ9FmCLi2VZKvUFL7Ifh10/YOiySJeT/8
xGnCT3lZB1+Sue0eGOv7XNSNsREUbZlbbNQAbBiMalL6jSsV+Pq88HZloSkl9X89rA620/6HlJPR
KzAN8vSzd4vQhLjZmzvdLPyGtNQ8OIljnOwgb+ovVqOnW7xyayeRmgQsbYzKSxGW632LEBVLw2go
4ai3nNdE6WII9OrK2nBxK4ktoTnBpdQoZSRlYWYY+zRoJ6vwO5jwg4urR2p3ziq7PldkLh+EhZjF
vgmiUmXyqNricl7bxffWFz5PdVoZrriERrOhfgrLNGxPea6V3i6FHkE9eBUaTPefsLXvKj+oRLfK
5uDiCSsaG8KjRCv8scuT4awr2lCfil7dgiqu2yHzY1gQdtRlI7AWOQV9UgUfMlql+seLtaF69Sj/
/CYVzNsFl0wwECBLItalum3ijFM5xx03oY5z5RzlzZM5QuuUFc7HqCyD4j84HQ6/DGVJg2ixXh/M
ppoDhSyw9M0x6OtdNgTlYQqz+aGpRWfvI8vbwpatnlHQFgwuAFKkXXdtsaiNtKpbpfQVZWie3HJu
9wXAsH9n2oJnbmv7CcGw7HHU8Xz3D8ta1Gm9s7y48o0oBmPI0sqf28Q9KuMwPWRKm+/StojOM4KV
f3pVoBz+g1EwpxJnT217+c5A4lOFUdaWPpxr8B4pTeDuqoGJ6IRQ5qDyjHd7dzC3XNLqgXWQF0dg
BaiNtUhwq3So6JSHPDguvZOz0qWOe5Qguw3Xt/pN39lZ7KY3q1QkEpugZaiPjNLG/yAgqEmWK5ry
xxiq8uc0FOLD/Y+65nBhJ8c/2YSfYAavz1AMOxqQQZk/zLkynhO47dRTbYyV8QF2VmvaeFZXzRnQ
csrKPSnLInAha2i7sfFSH84VXfkbMasufVY7q7L7newWJ3/dX97a5sEgptJ/YQQEXNb18oQ54nsj
UTCl1FCo07SMgLBuPHtLIXbtxaY/IEfAKLrCSHhtyNZqq0TCOvOdtIz/FqUezg8lM4vFqWIqizlA
y+ge7q9t1aTM/Cj20vU2F2ub9clQJ0/kPspcefTiWYDp/+1LTbRPoUBPYp/B2tZsxBdL3Nnbs8oK
wWIwlXurI0oPvXbU2FGQBJxD60c7AxM+EU3l2i/N7Mv5kJtZpp+7HnrVl2zINAf20UYYFpx75hB1
O6dkWOzc1G0Uf5gI9r7e/yprJ4y8FLS3FCSmCH69Ea2ww66GbNg3q3D+UjBE2e+mJJsew9zzvty3
tXZl6QuBXWIXqJcsTjPZryhiQ8n8juHP5qBGUTV80YWZBDuVSvzeS5Pvrjvn9obdtVMN+I0rxAJv
ARZwOAiiEC5t33SZ942paaHEe00dmy2Y4doZkyEQ1MVytnVZ4irGRihJNeV+C9NWcNDjYPoXoWUV
GuGg+G612nS+/0nXliY5ZqhpQMh0U/B2shK48hRzqJVcjJ8iMTfZuSndYtjfN7R2TuTlMWyJyL3B
jODBrDktyEpFmhnRrteauHtw1alrT200De6Gx1z9kNBUclVBqQDavD6WedUjCm8DqSvEOJ5jqMEu
7ow62y4WsePsk2gcg//yKW3CAlmkQd5ycROaFGCZqiuFryVIoB3nMqAbYoJx/3X/S64uDVEvGdBx
Jpe1tTSv4CIWJL+2ImLaP12E/moMGeuw18UY2YcEAN+Whp6MMJYJqfyYktRfjqEsrl6eGmU6Qd/m
jw4qIpaaFN0usOf24MzuxDgw/b8PwO2ChzxJq1fqqtXf91e9dvdJQyjGkqySqS42FHElXnc6Br6K
mny8C4SqVQz7ipDRqQq4ldraNUSdsWN/u2947XMDaWbhIIB55haxVzIhF52Q/PtuqahHgnV4sO1e
ePaBZnD7tQXBNm8ECatrJeBCclJS8SxjdrWqjN4RSu6LwhmSU+oxHvukKFXX/FCSOYJisREITe2g
tEu3gtx127wEEsvGi7D4znVWWYMEn/qzQUUgtJLcuSBIItE5blb8NbpRa+x6AyTdRjds7YGgqUDP
n8nz2yEV1Z5ae1JaKu4JFJfogKfteHFtHr7PDOok0VaJeg3AAqKLIS6AT1zb5RBX1ULv7KYJdfdm
0L5ZY/RoDjpVd7Ubww+R06Tfm6SPnhLVab7paRF+wDHlX7Rusj7dP2G3nxz/SfWMj07nHwdz/VZp
8Vg6M6BBXwna+pQZinNxRZ5EjCHBp7mrwJQwIuCN7et9u7cnG7tvJNK4G8YjFgFND/oi7h038g2n
r856ZgbJkYtriX0Wd7Pc6irdiEdXcKnSJkMzNAblkMriHVHnEWYriCPJtEXq7Hpnzh50iqLDV08x
mmZHa8l2nsbYa7PTFKQ/SRNaL9zpyVhtjSnePmn8FBIAtL1pGtwMYDoOw/VW58R+UpPZzEzK/KqG
eI6f8hqs8jEY7VGcFQTryRCU3N1bIjWd8/0tWDmE/Ai4FhgPoWR7S+FOaaCwchr6TkIEC2l3Kf4p
jM7aVWlrH50YGQNENgGtcYgnP7YH/mMWQm1OltJukgrdRgOS51PSvsCTCWhY3tF3HbZKnwUEpmPk
z6Nrw4hhVlp+opYHreH9da8aknh7GvuUxZd3r5xUcEtaGPl1xFwvxMZpPJwyJ2u2cDUbhpZuo9Eb
26qTGkOGVz/EFCngbYbCotrYyLW7BGoH5jyJredBuf5ybqOqaeqOsd+mcMrtqHSp6tmEDGw41TaT
/rAiqvWW+KtMFq+dMqeGIVQmdhjqg8nz2mhNq1YpQj32QwhIogvou/FvT8vCj2NZjNkZVEU07oxh
7s/FVNvpxh6unl0WQkAgpyjtJemtHludZtQ1Io99V35zjGj40EcitE5jSH1ol7URDN1hmdjzMaFa
a+60sR/sglEHV/tVVKqoD/dP1a0L4XsQERmy88jf8qF9d3yFqSZB4FWJnwxW8S1T54ZeC9J0Rzvn
Ht23tXawIH2HNZUiE0/a4qpEbaW12pykvmAGaXyGDkaHmrxpRm+r+LNuSYpjSJHSW6BlDOekiFpW
FZr2dKhAzop/EaKotroqa5+PWJn6HdAC/rmoTSSZ3taOkgLu0bOP6hiVfym9+GeaJyfcODprS5I0
ycSwXAQqIdcblQUw3+XIPfv8jCE7wgrbwWtOX6DdQJ6tvfGwCiICg8MBFrJwN7kNDr6AA96Po8iZ
PnvlkMU/ILCKkx3ajFX8MXWjPmAIUa27c6+I8EUMdrDF4rPm4N//ioWDV40eKYi8TnwhWvWhdzMY
CXMC54MYGvPJyiz9ArKi6zdSrjWz8nGQAkfgCpeAjYQmrtVVUeI70VCkhzAMzUf4edQ/wFkhSjd3
8Fd8YFp23qKRXztIULiDOZIEPTc9g7gbEIuv9cSPwcdfAFMSv+gOQlWS397egpSvWqOO/laCAI67
iFi9aGIufhgTH6Ky7FhPo/fFi6uJEt4Yf7l/6deOE687mC2Jz6e/dH1uy76oTatKEwa1IpgkESao
xI6p0yTZh21o6fvWMQDhVmmaxbuQude9qkWm+/n+r1hbMKwkMiEhJQG3f/0rGq3r5p4JPN8NYF3a
q2OsVZ/KPB6cndGXaN/eN7fm2qCIpnf9Nru+9DI6M2liyHChFYWeX72lfhs6VBcSWBq/gulONsyt
r+7/zMm3490jHtbmpM15jsqtbaTNEe06x/tUzTPwCpLbeMuLrV2St5KSRI3LmOfaXN4KV2+0MvRt
xHSyD7muBi1ck+jqxOcm8ZTvTlAP1jFSGrs63f+wqyulRAGgA/9xUzrDDU4jY1HA9S17+IzoklRw
Uars4BaQTN63tbqJjEEzcCinE24Ks9MA9rbBVlRrwx5xNetSV526A6YfHSJndH67gS3HLVSw2wwD
Q6eyeOEVM56gl1NCfzbNYjxEuR16B2Xuwo0Hfu0bErxTTqcwgT9ZPPDOIMDbK13it6KOX5KmyWXR
RUnzei90vdM3lrX2GSm9gCwEgQtga3H1vLzPg64mXB/pPyEKNZvWD2UqjaPrDsm3eTQ2fcfqAt8A
jS4umcj8+nwaKcVQG5CIX+Rhf8r6yKv2SloK+EhhAzrcPyWrxmgsy64aDnM5yIZsQVjC9Bj5kW40
+RGixXLa6XCaCJjyYKu6b231YwKhQihO6igt0Zp2i3x9EzuRP9CieEbCoXrWQGweQOEk1j5WY2LF
37dI+RFkk+S8J+u9/pga0zlT0pHfwAFcQPIj/rWaIP1U1N1w1IY+2vicawt8Z27pmRrbVroSKmm/
RCTrUMwjaRycGEfy4/jfmWrCr/+yPDkLZwHRvmlQdiOD/QgjsX3wN/4ECPdsTTZye0VnT7ugsvr/
8FTTHqRqTLAoxS+vP2dtB3Gt0Vjwe7vQpn2l1NMfbSoC70ykbzzeX9xassMVsOQUPkwiy8qBDhXV
MFCx8DOtVo86Nb+HCpj9xY5UT9m5RltC5K16uxlJoB/3Ta/tI8VPBomZsSduXRwbxPAyFbWx1J+E
8VemjGqyQ7k3vZjaiIZqqGZ/3re35pOodfJheWGotS7spWneWoUyMp7h2PUvSquiOORlWhx7uzQe
CGe9By9o9Pl43+za7afkxV+S2/dmZhp2FibbnA4gZTfqj+NAIWrf2AwxFUml5Bt3Y9UYaYaUambo
fskXJ5wybkM1ykCp9a3PBDQ3xHL67tg4Zjee/sPKwKKSCQCaAUJ8fVAzNS5EYmVI5ISMSsC0mn9y
lYyGUWtF/yWgeMPfAZkB3b+ccMzHMJ97GMv8Uenq+cFBNeiHXUXFK6RG1k5MqCbs9D7UtyaeF4dU
Qhm5gVTVOKOkOkvgU0po6lVKRL1IzOpFL90/NbONkLKYPwx5lW5Ewosj+r/WHDy8JGgDIr1whGmi
gAOxRP5sqwOqsyGEzPpuQn8nOFZa2OxbRqee5to2uo1zc2uYWTe2kFIpB5+houutrKMgi1NzzJ+T
IJqewqT82vGZW0ZeAu0hTkeCgCobf6/1y2qpE9LVBsQBtgU6pmujOROkgVWExXPouhPQv8zw2lMW
myOvuhUYaP8Nbbnhq9YWClwOZirYNgDiLhba12GgJxzcZ95e7WRkrfegGohuhQivvbaTne3hnt8y
uriVbwuFKobZblIcgreF0TDqJ4Z4quK5noz22MezZh7DsJufE9AfW1PVJl/tXfmKqivtDcOko8tF
QetgcSvbOg6AlljeMdTAt0je9IDh3Fwdt/Lv5dXAkAdumkI/lSGc62JVtaEFWZ+33jEKIGwJJtP8
jBJ5v5MSXy/CFeWGX1y1R7QmeZwtssSFvSHRNWWoHO+YlJVzagtOZkFedgTEM+4Z6N4wt9y0t+VJ
ry8zfSpEi9Op8Z65kaJ7x8yt6u+xIupjJez4TNl4a+Z+ZctAq7EutFAI2pblVK21GI5sTNQS8tI6
lKEu9oUufnPShINBo5QmoywqgjtcdjitekgCoxi944h8+S40S/toRigq6FqRn2wFMq+SqfUzHDz6
8b6juF0flqWfgDoC37vk3ESrMNcDu/eOfWJ4J1sbOhT8wq2poS0ri4Ovhx6YiU54R94x7UK/zT5F
NkID99dyewrlWuT5I+MDUiCPzbtEOh00oyqMxjtCBCulFgeTigXD/a4lumMsWm93397aqiTGiKqE
bKctmWWYcKsbE8G8Yzs7ySmeyWYp7umn+1bWViXxvRbtI7QHllbUQK0akYfusZld+yFlsC7aNXrh
0G83JiJrsCi/uy4EgIDUg0XTpNbdEnWiOnPQjUJLT3Pvls/CnupnZqCTw/113VxiIgW0MGCj4ani
yC92K0w1WxgpUlj1rNd71caHjk2RHMH/bPHS3OihSb0vnlu8GXwhEKMtzp9iV4rS6igKtWGdfM3o
kp4tr1Pmfa7pzncz78Qr7398NFo3inaitIIXYbf2rzBvO7SIYF41N87q0tnJX8R0BEguvjGc7ovV
V3OG2kAwpCcvavPH3GiLp5GY6UD7A0p5e9aeJii+N5L5tU/+3qg8au8vSByWTQU/zAky2+YktCY4
BArw/j5Bsfv3d5fKPRk1FCKSvPzalNXwdZUIU2ZUxnDQIHuKKreYCqrBSbHF/rO2MAuHJyVgaG4u
qSa7IO0Uo8tQ/mhjxqvJFFybSqTb2idA8/UWC+LNlWTzZFommerphyzp0XsURyaRF+mJ4eT4owpR
GJNCcLAksC+c8sT5TSiRJg8LoB5WBusiLlY+RO/2DUxC0Js6XmAyax120mE8wqtRHOqQqOz+vi2S
TmmKQQIGWwjBJHhpcVP0yNTDwuuDo1k4ofu1Z3Y2f7DSqGwezYy27j5DeUTvkEq30P3p6wElsvu/
YGUvSZAkXJTzQ2NxEWirmjBCJ+mUox4M1s+gsRPtMOZG9RpYcVluPEIrO0khjWWqgFMBoC0SejWc
mQ4SKpFEWo4AXIoYxR3hSPR70g2DB1dZM1cbEMfbb8zFIA8kgAFozNDZ9XYWWQpHkCv7/UPu7PV8
Fodq0LvTzGjMK2e2O4iwiaASqcKN5S4tS6KUt1siu4ZM1C/iNBHYCEWBc7nkaDvMZykq8T32jPYj
M1tM16F62Xp7W8+bS5JGcCb+3s7K9rccj6atx+QiWIjrdTeJEzoBQqEXNXfdZo8EZf0PoibGsaet
uvG+yv/X+1D7zRYgYDTaaV4gO3ptC8K1lqJC1F/CttejY9NDHQKT8FQ/Zkasi4NXp0ny2bXD4VEk
Reh8IGTwwvP9BS8feX4EaCYwazyApKrLONWIlCxNvWS4MOVQPgSeHn7yksn9nFSt9wlgiDhZue59
vm90eaSxxNQ7+Zs8XHJq5nrlgl8zOxVQoqgGr/mLWW2KOSePUSdxVBJtFj8KnpHo98rtVMSurcpf
9e6JctPI0CFqHi5Dk8zpN212MuswAHa0/jRtZnv3pNXDH/dXunwppE0gJPAWyC4xieq1TVUprV5v
s+lSKO3sHuEa6vsD0miptnPjdtjST1j5sEBXiPbedMbI9q/N9RU1zWLwpgsSbPa5t0T4NTXx2/2k
R9W+m5J4K0S6PT9AoGklwCJoE40tH2NFU73ajeL5os28FDtLE6C16lZoj2qoKvZDjzv4KKAG2Ogx
LIEOcjcJyEBbkvSAk1r2+pFMaKwgnoaLCDXlq9sEXbeL89jRDs1cvOpu7TBeBjDwNWgDOzk1ZqR9
DRQYXB4BDootQcrbV4vIjZdDg1mdMuhyhMDrTVEWfTRe6qQL/2I4OHxKS/VXN5TKFy6V8wLpcfIZ
d7VVYbp9RGTIKDuO8LhIhZjrHZ+TLm9rpR4uwViMJz02wkMIjvkbiDHtQxFFyaeB3vazGczti6LZ
8HvdP+CrCwdeC9UdTxncEtf2gx7QsOWwDdS1+i9QzHsNzLk9XBbwW9jzPgrj7Ftt1NkvsITlt/vG
Vw4fbTpaBkTo4NyXdFcRbJldMLL4LJqVI/oz6XPjjToz31MvDoMlWnQA1WYjtV+1ShInyXok4n3h
I0Y4iqB7cIZLVEbxcTKd6eKgR3DQ1bRqKHqL4sybuSUBtkTpyQMPXbektjali7opQGtqZAmEFIEl
QNk/yRE4UFRxCVVn5L3mwRgf+3IMT1ZqvSgy8tNQojv/hw8OdgCXRR5LYnS927TCeDWhvr8oUdD/
8GC4iiI1ovJOi+9zEMX1Z6FE3um+URk6XvtJFg6oWuYhUnhnYRQKFjFrwh1x+I19ViDiqHaQYwY/
75tZ21bCStqw0BDweRfbyly65J3OIOVux4bXy5kghFMVtdqPeuyEe6NNtZcJheFqIw5Y8RGynOjK
9wzC4OUVNqdsDNI45xQ7VXUKchG8DnXzR9HmxcbJXbus2LHh0qFcC6rwevtIEdVOb/vxUiGg8kdb
T9NXvUzdByXM9OHkOFP3EuqNR+7FyPDGg72ySnw9I2vw0vFULncxmJG4pGY7XXQY2XdcoOGi90nZ
PBmzpm2pi6+8ilRneRCYbKBm5SxcvRFl7hzG7XTRml4nB6mMQ2QK/ZEUG0hRnP/UVdf41x6TP0wj
qf757YP0VgSHVxwaOhhIr7+yTRI/95ozX8w+mIITMSXzZLu4qoNwP06dF30o+rhTDw7A1i0+kZUd
hlkXIAydKqmOtYisOiNhGDEdcceI1Cg7lOSi+YM5TzHoZZfaQpMgO60KBWm1JO6LrXnTN9GkxV3l
WWQQk6wakdPlh+/MNBiyRmGXPbfHUuFZyiE0mBR+LvR4LvaDMmVltK8BChZ7CM5C9bGYtaQ6UICw
dWhnk6g+mpJ8/rtaZHF9SeOsPHT64Kj9hutaeVcgIwamgHI3gM1lBDFL7sPY0MeL2gyT75qBuXfU
OvnN/rZ8t+nHMjdkcO+IAxfHobcyYWlRPl0oLSTOUZvV/GgazPgzq5EnxXm0OnUje1s5/gyESPF4
mnkk5vKUvIt0oRiukkSf5otHWQhdxqbvP86Jo34soLV+EUILix2YqbZ+TNVM/IgbFRmR+5dg5brT
sYQ4BFAGFYhlH8Fk5l4RVqLyE3qmidS0i/8I0ASsYe7rs+w3q0byG/NyEveCwUIsb+EiEkYAQfvm
6iWzy+m5MjpUoydJTPlYhHm+Bb5a8RTka5Kl5M3aUjkMTYY4CyBWu7hGOJwT1xw/x3AKf1ONTn0Y
3bHfdV46bWQva3sKMSAhNqhBWrOLJw2POZZaHqmXBMmMfdt45lNbTdFOq/T8CPQNwkCAx58UN65e
AqMON5zw2pqh2JHSV2/F64X5aHAigLyadqEI6fyTd7Pzgc5Q9JRVmlbuibCj8mBPUmrj/jmS/9/l
g0KoweWhGHFb6HUVPQrT5n84u5LlOnV2+0RU0YhuSrMbb3eJE8fJhEpzAgKEJIRA0tPfxRn9dlzZ
de7YqcAWkr5uNWtwSUS0NRQ6Dm7U9zMiNdQAmsxbSBmKlDa///7Y9+5RaFoheuBiQKR8c2hN5E80
9HAwO2+IKmjQRE+Z9ecy8MDlgrx4X88G08VoNOMVys17eR5Gbzi0GDCiYf92ihv7mHb0m3KXFe0r
Wur96Cj0BeYg/TTmg+6LfgU1/OsCjaXuFrNzABoH8NuhNtgE/9l/bD/DGARi5AOLKigQvek+kYng
AK3CXbpphp3mABMyEI+6wvpiq+w2L8Xmr/MR+pT5WfeQRWk48QsVdddwO+8VfIDl7TKHez8aALbX
lxqk99s+i/Emk7fK71Yn4rsZjFcq1dITtSaqUi/hQJ3oGV10Ry2/yRe0UYKtxYn8+/Z45zQAtYdC
G6ACCC6+xZx2iIB9toX4RlAGO8XozNW4bdxWQQFS3IeDD478NHXyyiF8Z1cCgoJb7l8M358Q7S7h
E6br9mJzT/mgFHO7lgM6O23Nk2yKoemt4GeYNUZUPQnQNbzyu9+51dGDxIwHw2iI/Lyt9iMPnTsN
ScRLZ31yEI2TxZyBP5qxNPjvuepuXIJxN+TR4Af55gQSbuYVoz/EMHj7XqzqQTzDiRTFhgvvLlRw
Mi2U7QcGgYcokse/f+B3TyEwBTiGSOIw1noTQr2JE+X5Ab5wsNJyJTa+D4Jh4EUGZ/kb43FZgYgg
HmJGUGIb9NaLWHIww/7+Hu8t+G6sinoPmC4grF5v+tHnMojVvulJAJO9ydKqFTaEPz31rvzkd9Ih
tHLQTNllwJEVha8fFcGIRoMV5V9QbIUfZDKqOqRB8OHvP+idMPbqKW/uk1bOgGUseMqSjMGXxYzN
y5SG2SGYM2gzBjp7SqdmPANjNVcRPDm+/P3xbw8uWMDYovgP/xVxwkX9+kciE6SxyZy9DHOT32Xp
KF8GafovvmW0RyQJ86mAqjK5kp+8/dXwt4LfDyYjKCtgfvF2+MMw85lDqG9eAKN0wKUDqZMXEZX2
OLBF6MomVKDRKuSTXLJ1rsYB3a8r5Ji3W2l/hz39BOEC1fQfd1YebCq3Q5BebNavoDlgZkqqYO6B
8hgHlf5HyBVyT0wzM4gGATWATv7bWnPMIRgNDl96aZHxf2aslyVTDbskLt8+WBi7gkiXXRN7f5st
/PtQdHmx1vjMydt7uc10L8g0ZZcB+KMyF5kFumtZ0idOhvkeupypqv/rhgL1Gaq/QFTj8yLZf72h
pFD4dJ3ILrYB5drXi/7QGX++xNpTtJo9xZ+g5j+5K5Hgz32Mx/5L1kTLDeagbx476JjHZOyyS9uH
8TmINFy1kYPmH3Snw4pNNi1tk5pr19HbOwLru4Ot9rHw7k7wFkTDozGBdnyOPSQSDdGZtMvziiUE
Xjl/X9Z3NisehPEAoPFwCXhbx5JZN0sLue8LS9GAgXi6PsgmDs8MtOMrV8K7jwI4ApcCzDr+EH1S
XBKab312iZ3u7tQch+CnSVFuYcuvbJb3HoV4hsIY08MMNMvXm0WB5JWC95hfhI7lXeCP2wEwqPjL
tqbXHN7eOQn4Lfv8d8dHYMDz+lEoCnNI3bP8or12fZhdiuMHEe7L1rTdoxImP//9g723M6ABAuQ4
uss7CuT180zAofGWzsGlp8MC4L8bfjZht15ZwPe2PWCUGPqiAbXjYV8/BbwdwEyQ1V2ylMNR3DKl
gDRJl/gsQOZtjlHcTMc1otk1eMb+Zf63DNk3/i7Ft+NN/m3TvX5w2iigQ/UQXUS4BK6Af6K9IbA6
O6nYC5oSAMTwyBLf3mo4dXtlE7OrGNa3yd+/rwDbIvDGoOTzB+SFT9g7eZuEl01LAqYYSXk1j3w8
zMysUH1KRoEsoadj4cIR86W/f9/3Vj7dpQ/RIAUI+i05eMN1IAlpo0vaKdgEGjGf1gkHhHrd/GSp
lxUKRsBXir/3NtV+s+4/Gmz8t+cF2BsP7awuuESQja8oxnY/6MLl17//tD9yPawsLL/QWo531CyS
vtcf15941gE2H16mKe9vJgxp6mRRMFTzlrDGjD0FtM0T97KFCfu4WMcrRfNrQsrvLDDMEAmWGHsM
6lD73fE/PZswhmyZY3lwMTFZSVvDPluREgImLCiZicyw1CvmV21YgvGGM1L+fRHe2V1wCEdfGMPv
OPmDckWjVa+J8slFb217R1kWfGr5kh46yFUtpXWG/ROlk1dlmb7WlX7nqkJPYW/u41bcP8TrX454
wpUdJLlQCsLACXJ1Oi4VODYvkTKx6Gq5bH7YXrlK3rmLIQeDbw5sDB6bvUH/NK3M/Q06RRcDma66
iZ36CJ5DBiJ0lJz+vrbvXB6oY1DL7MTPvfn++gdCTqEVmxDhxYv6iR+WOdySap1bQWIAbCFPWXYo
KOKHjXgTfZIwgj5Pm8jFfz9N0A/Bx8VS40O/XWcYSczIjvIQ1sj5mBcLJWOdpYK4K1vpne8JwQx8
SbieQmj+7XHK7BZmitDostC8/c3RkJoLF0tVtyrbCt2t1wjF7xydHdyPlifGcfgBbzaQy6CPxMMp
uqyb776P24AxoHIf6CqyI9DF263rc3alHffej8R58RHG9we/xTuRcNUwBe6iy6jgp51tKwHeCJjY
INakRmF8DQT+7vMw4MUOQgGO/sfrPQRVNWSvK6RSaU9olTbEgIw1TyWEOMcjEhh9/vuefec+QHMD
dGE8Dp3kfH+f/7mOBkSCXjuRXMZmDSFrg55xbr52nc10DdPpwLSnRuUY9kJ8vvPMYYNy5jWQ5zsX
M7r+wFflYNXuQmb7h/+fl4AYCRfdMiaXTJJMiDJgQSc+b0ynSDFmKv3buO/XNayXvJ/6TwCOQMmv
VCG3uhgbM1xLf/9cFJRNsABDcYPO7x/yliaHy4blMrlM6LCPdcuVvhn6eC3biAwfBqgwfcjUkD9n
0fT/CP94NuDdGCihIwLA/Ou1MNqBIoTNddlGt5oSsQSqj63mQ1p6Phfr7ZYtdC3RfgvaQgHr/s/f
N8Sf9yU2O8RwEJkw94aK1+vnu3DhAfUacoG1OSeFm9h2XJlL+kL60XjlqvrzxtwftmtNAggLPMX+
Mv/74fsQkZBM8SWdqK2zvpsOg+zSU7SpJyQgzXMOd6WHKeqmo9NrP125wd59PNYY7U6yt6DerDXV
VMQwVyIXPM/eApGGSRqLm49bF0DrwTbivtOAw1ZbOgpTEIUK+Eq69e5qQ6R4XwXc1G9nUzmUw9LU
pQjHMWOfrD9+VOHGz9SYawf9vSeBXIrMB9AVZO9vDvrseC+TLiMXT3YnODk0P1tK/ANZTfcfO3rA
h+yICQhQwnwEX/bNFYZwKyfoCcWAquRKPEJ1CUpaB6AGmHlknYZXYwV74vwFeE6/vTho8D7/9y28
e/Qg+MGS8Q9rMBoN/RjLJL4Mbosu86jMR7+TuugkfJ3+/qg/M9d94AdEN2Ymu+3c/vf/2cCDHSLN
1zy+eC000ErwvAHdbpNo+vL35/wZFiB8iY4O+uKI6n/EdAejCkGETC+ol7tDkJkP0GReu2Jo/Kjg
jbvWyHpvt6B3BtEBXH/o8Lw5mK1ALJQaz2vIak2hVIRqaNmm6ZSsk7iyYfZj9rrowo8DKXhvAiAI
vZ2celKkEmVOeuHZmDyDrL7NlxyuKuyXzQyZv4cbdMuLuVk4uRL93ltWXDAQYNwH6Wj1v/582aK3
2B+a5DL7GJkXWexlpeBxXHps7Ici4MOP//4dkSrhfsWoFGdkjzz/s1/mSIYZb7PkAqEisZyyMRrn
gixj+7DOLN9q0KWu9creW10Aa7B9kHYDzvTmU65yzaLVegkyfiEf5Tqtpy6VyUMs9HhytPVVOWZ0
utYXfC+G4j5DPhwhq/jDMAb35gApROygdCaiXICKRME6D+NtT0VfBfFibb1Bi+bJaP8/Gj8gbKMj
AmwkXDuQuiGYvl7lkMOhi3Y0u0yNp8vOjV5NWUcPm/Thnwdvwivb6J3TAvpEBlWCXRX3j8Rfhz5X
gY/noakbnwHQy26hysS+bVEWXOnuvrNjsXt2hcB9Zf/o7qYGRSyRFp25REQ1POogi9iAEuLGYAW7
KL1GLHr3eeg8Ij2D1hhGUq+Xsl/HJkkbNCCnZZXgJXv5vUuY+OF8q+7ZsF6Dhb+3lOglQ5ksAiMH
VLfXz6PpCltuzyYAWE5TpcyCaNwD+Gki612D9/8xakR6t8sd7rk96HTQvH79sH5iQo15m18gYh4f
Fka9TyzrYb46SXvo43kuiRcNuGVTu1YBdD/bIm3i4AuastEV2NSfxwWvsk/8dmUmjF/eXAwJRY6N
OUiOcAV5W5CPui+TjYO1dnQZz0lgo2dCZMsP0EyYvv/9Unqrc7ynuSB1AYUPgwhgTKM3USycszaE
7Wx+GV3og2I7TarY0lx9Vz5dx8IQtp5JznTtNdzTRcxTOAnG+ULGypI1+zLB6+ch9bJr5xjX1Jvb
CwprSIZRmuxnCzOrt/VQK4UY+OxBkzIIARDi8TBEJdpjy1J2Q8uiImGNP1artemHOUahXyyzNZge
atjiQVVqm6cq9nL9GcbCcVTrDjiAMo806qpo5PFcJQFkoBroecS1gzRVVBpDYMgLOSpTgXdi3fM+
5zkFYvS8coubPrIlVElDs5R9n0O4pmQkHANdGohItbrYHAt6V65qpc197/xp+IJp17x+b/1Q0sOU
IEc4gb/Sd6oQfRI3z54O5yUsGhalBvIwo2dbuPBk87z9s/J9kU+JXTcvge4q27ZPhMwtvTNwf9aH
DvbP/le0Frh9EJRP9BwJ4uUv8dal2anxLYaIhUIICNYil2ujjhzcQJhPha7N2Y2YxxUi1X2btOfE
FwT+MWvWBI9xJoF4HYReRdnR1iSuiMHLElAM9LFCbhjcP5r6dtRFQFwvznYOwd3KbTbTo2o3yW5t
Jlby0LUQ9L/AU5nQY0jUmEEmOoT6VgGqMztJkfvjeQLj1HwGNMOwcgrGuanD3CYEYn6zHU40Q6u3
jmCAYQuoPcTxwZtVk9WwVghYifFPK+HQ0obqw6aD0P2CgFAY3XlbDPtm0IBHuGvlsWXzvWdArSvW
DPPIR50knfsVe/NADxksS7q7RcM34WAGz18+pO00uuOQQJ+5ApV/Z1MFDCSCC9Bta2vOgL+6vJzH
0WQvcGTk5h+MtU0AxfUEleHNmEAB+CcMEiYuqm3ZLI3rDXxrUnIJc1hVBJGT41hk3dR2rEgjGemw
NJix7QrJHJytz6GGrB0cmhtv4Xf5aEVTwTdsoUsxRrz1eigVQdnq1iUTxmseN8t2CkEawj9zI+WC
lpgIJR29a9ySznfUAwUNhqaJjcagonIK3MlgngUL5hl4UO++jfaBe5kvYLd3JZIFKr+ASSbZTQCR
He+AdrmWY52P3kqOqe1DiPaLCDLO0OEmebZsRWDl1m3gCDsg6yo245CyYlKNSG6mPAWZ2GFIws8Q
wFf5YyBo1CdloGGge782bat+tY0baAltj14FdZcwrVQJa2yAfkgukwFqy42HiynfNixxiblEB8Hl
gHeY11U6dsFUx70zrp48IFILo708/e5BjWjHJwb8bl5tz4smGJa82OlG7HlQntH1IgR0b3LUuWhw
s1kMz+jJZB7k05tFHJzEcC8so7BLwvsUI05XNasi4a2OExmfbZailKpGDgDJMbQNk98ahiHBzcSS
zD1t4ypNV3pW6aDoNze0vwSdNWA9ftDQHPlsL33nl6HnJ+oI+v0E1JOXcrjXOOf8BndVpltx6n2Z
6jOoYf14Z3wV2kcVW6U2oF3bJr+YuY1dwXifkl8DD2EdXvj9tvYFjXJvh6Ouqd/8agjz7PdIcDE/
Q/nTiJsZsobDx5a20HMBFaeF1ha6TgR9d8h/FTJ3JH9sZl/7Nx0Yle7Se4kKw3PHbdqIQnEMD6qw
XaCwcWBxArwExItZ8q2LpNf+pHqdYyCEMLqsu1D3+jgI4ctDqNewvcHHncVPAamJ+Q5eu571i4QM
Ps4CNJC67Ydup8EdQA3L+rEIdLyup3aDIAXCTLYEP9Hf99u2gNijbz96zYx/FGW0GU5zaKFvN6Bb
1z4IJfV6H3TSW8++UMw8Y4OkSRltRuoymYkSxzUJjDx14ep3J7uIYLzpp9msPyxP095d5qXF6ClZ
x6A/Lwvf4GNrqVhxSQkPA6GwnWnwfQWAQZ37TE76YBa/Md8ngYBSZgAjQVs14dkugRm18y5UvYlM
qWeXcwKZ30YSMDf8tiP+N9BCRXwzddba5TAaiE29QAMK8g9bhqAQHBB2mD7mIsmFgtkW+JB1B8LF
kpbC9T0v+2bbxAkxUMpPEMbg6gVIOd/yOtFQNf5mLLYPgoVRU4oiB/gl8RDCzt6ehwwQtPs06dDb
BP0eEuKY+5opLyElmvAz8zX1znh2mjy5zW70c9fiVJ99VKjmJLyQAmIex9zSYiQ5vV2XpFlQmaps
/B4nXrJdNOYgu2DuMtj4GROAYXyxo9iSEG6yODMnFgOqwBE0BxUcBxlbvRUWPe3kqAH5WT6ix0x4
hYydozc5i1gkogBMDdVKLgEUfLToa0/11GcAHhQsZjyD7yinMEsSyKLvZA9f8HpYMy9aCiCWW1ox
UK69cvKyROliMUhDCw1hEX7qrJ4RLCTguyW+bQgJDkZJcmrhJOKK3Qklv+STz7t6gOpY9zVOeG5v
osTMZKtNxNLtBsD3LP+q1erRj+2ahxrip0rP0Wme0yYvjFrAKCpGmYhQVj7OKazb4RPxWftADN9q
RxrvuLqJ0q4GYpimAjqRCXXfB7WJ8beapY835Oh054+whZHumfcdGfpSoGJ2pSUMzm+lIQu+KTzM
cvPgljyyB/iQYLr0I/LcKkmJOGmapwayBQfYoMgF8DJluuMEXmJ431Lb8QtmZyC4VuB8NNDpCfYV
GYGg/IVbaTL1wtlYQdcApEwbOuhGT86N8rGXHj6V3eBcWAJe48eFJ/L499gN9Cmd525F5IYd0o3W
q0J+1hp9GYxtfkqqMIX34Jona9ulnijhRRx/jfsso/dCTNlwHFU2T0c9DUjAfWhggOcMDZ8DiJ2w
9dOiCdEPhQFrjnfVwXS/zU2c4mmAOx8tV01QiHVZf9FMQ9s5y1r6bY6a9nmOrA9YY5uuwYEyPT5F
UdvED2Z0W18DBKKhqjMsPs+PILuQ4aBtKvWtGdjcngJPA7kpKcLoDRun7clEUWMepcy8/GszDQEt
wBlOPhI0kL2PHrQkt5+SwRwj4MEalUj7mkfrYnxOE61xcPF9pn8NIMAN5UgEeVILjx5hgOxIkU9h
Li/QEBwquxOBzj73ocwhUrP0FQuWBJkwlDGR2sEg0pS2tQE/4rZt45MIlSEwhY3Uk8AUgCIoYJn+
mTmRc5kGUJetsqTRbcWJ6J6aFRuyDFKPPVEuxa8hy5bmGOaa22+OpdH4yzqofJY2HRLs5k4Evqkg
/wnHnm7D5PIbEkydf/AGybfnJYTCHJC7rWEnB9kcSGUyr2e3yJMEOtlqQDIzI5hL5OuNTD8gvFH/
ZsNwklR5ZokuIOeb+QeK7epYEbV9+rsBdgvFWY7y8NgCuyKOske2XG6WNwMwASvRj+GMEeKtDsS2
vRAPY6tCcL1NNewn2vw0cAwNkES5tj32OmmjuJIsTLB94sik9UK6FMZZFgY9eYBr8HZdtU+PAWm9
hCK9yxNe6DX2P47DaP7p/YmtVYw3+TREXr7UCGEkLJJsXe2Da2yQo4oiSBPguu5sTisHcQNRxqOU
QzXYFfr2GC+zruplAN9pL2tTceLgl+dfET5ZXPeIUt4RwzTjmsL5/uxVGwchDLPqjE3HIcpUc9/N
Q9R+GdI5nepN+Co69hvxeWm7OJ4PUK2h252ys8ZESUyKf0fXRI+1lw4IcW2E6+yr7B0PzzsGkIKk
sJn81EZbxL9EZE2OcG+eAf1hkdWsYIMZujrfEro9orJItypahqwHVFMG7hwKEEdRLUIyeWguPs/6
Fsc66tMb3CCAuhbxnM1J2Q9SH1pA+dcq2XImsKLhgtl3aFhTwU9nS0tQ7Tp5dCBqLQXJ2oF94bMf
rQfmR8JVqTbaVkPGG7jdwHbGPxs4xyV1OM7Q7+zFADpiNMSt/eS2OfXhajdyW04cSuA+jhBSrPaE
usqa5ZNDFxVACiC08w3QXhUsTBden7QjvcSNSQP56K0RQu1Wwi0xCNGYTzCPGNfMv0mXMSBVI6XK
DErirk2RwIJ2fivdGkCPC1cR1P+IEf/QZYgkCIOhtXcJgxz9PWrnifzo8EVZpaH1j/22BgtquJbg
USqfADMNjE6ebAP0adVrjSLIQH7rJQNIHmdv9qIXSyJqzoFsRgxrwm6LzkGrl/lGhLCjL7vMDlNB
fZU/QfEw/gzbb/stRi7rF0auEJWctBUZuCmBHWuc4mguh8S22Xd4xvl96WnMXMBIHR20xMUQnSM3
kg8M9RYaJSrI5dlOHizCZDBFSQHhEJtVYuZqKajxIDfaZLlhlWesyUou+PqghwAwoaAzQDaMfRMu
l4ETi/sAFLGiR3+yr2wQzV3Bd2Pfk6FDG5UdF+QFHY+cHjjNlqhsmZhkKSGtI+reCWC4oqxLCUxr
h24qpowlFnZ+DGHOMfBklZr8pCDhkv3OV9V+nTrIiRcp6ZLf/py3PxKXOlZuPaSoonwWAf7U2LvY
25EJ/hivKXKOvPdqkZN2LELRxi8bBsK/O7Oytezg0mHLJF/ZtwEu7l0pKK6BCqBxjupH9FNzdr2v
4f3KgSAOo5HGQHyio1IthCLbhzc8CYoIWgs/YuNtshgwZDaFhMLFp2RGcVLQ0CR9bYYx9YCQS8eh
3MAeBed204OoPG9RHu7SVH+YNjbnZYMuxq23QvyuWJkOVC2JbaGMjiTTKyJld6FvYhtd8nBmtGBO
T0FJUZx05cbnPC2gr9g9TMa3c5FAiNAdV9QgD8nQ7ZDzJjbrAeR62FYjL1hu4XYF9q0h2r2ACIy6
b2ukQ3dAGghct5AJ+aTDnvNyS8nwE+UZB0vYm+18MvvZu13hsBGUgaQUdmhrDiZxblXwmEVugDyC
n6+PHiGDrqi1MFifAJe63aBGcwfaxIhiFRckRAtbJX6Hqk/8uoE9lIC0ksePC8MdXQEt1asyhfY/
gqWBumoxtiiLC8/kmJy6fIKmqkrm8LdHYbNcBgoyKiV22TiXKzRePxK8WVAD69V29eJb46qOWkjq
DWhapMVANfskptBsRWYEokOnkNBXbUKDnyzyzVppHgR91aPxiHdp+wShGUCqRx0ZuGVNidd95+Ey
DaD1Dr5XoKAF2j3W41Yho1zag0NxcgeoFbqgkLeNUdAZMB5qiFclK1RaB1BGsnRJvmwcRfaStaZF
3Zssz5iTT3ERxS4KcTu7yEArzwe+cusBDWyMglRZrhZ84F5lSHAy16EmCKJeN1jjPYML4SDQVXxJ
fqXeTlFloaVlOKQSDh0W58YPnodOZXtlG/8QtA++mSHbqny2kNXxm6m/1yuaLbhNmuyTbO1MD3OU
IOB2QPzIQgJ3gx4Id9ELxEqDEVSKWKAsR+/ghGM2RbgoZcAKtSkTFX0kSVpNobMt/u+N1RBnEmD5
R1CqKwBc6rYqcC0fsToIE4UyQdCAB8cIOL2TTZCDpnCc2AH1yVY0cljBQ22DVRap6MMWAoKcsSqY
Mv8+oWrxEZx9iEMCMp2HZZv0+S8ScQouGy6+Fxp2MS2SJoXmYjqv/APynwVy1RHcPQubwJO4CJEN
bB8AXmwAELB4LYmTK8toiUaoiC7WQ9IjhNzKlI6GPCQNEL1YkSA8gN2PDlfA/LipYjrRH8gYQjBv
pPZ+bVwNcW3GOXmaEJRZyXUnUF/7Wffb7xe+1Gg/2W8s5JpXTKNqK5YOzLTSwftEPQG43LKHLl2M
uud+JG/SNaFPtJ8zXfAu6O80gvR0cBlgvjfjIvGSk04DjumCbkTdTqyBzea29GVvxBgjuY8weSTI
408DmolpCcF18PBACE+aAnvL8ZKhIdEdAGcb+YGg72QP6B+iaOEwXi3g4+kQ1/nadCWBXPRStjE4
vDWSi7m/jOgz09rHRCX/5K+uQV8z2UYUipBhtptHs1pC7xI1v1jYUIfa7z8k1CP+OcSJ2UoQYyf9
c/R8IKP5OBN9G0i0+M+NBgfh1FAHk9AcuYCoYHk7P4nI9Wi7QKUJIIsplOgKo0peSmlVihpdhOTO
YpoeFGaCxgOw1kkcHluj4AVhV93hnywpac/IRYxfZsxzpvAjKGSUGJhi1hRMME86CQOFuDKjMXg6
S0fw11Fvq4Db0GbZnee5aalWQnCCQ1hc+Se/BwiQziIZjpBC73uMQYA5KkF59PMSFflKCwzYO3Vk
Uk8ov/J5i1/SuE/XQ6rQDyrHRfesQDt0WX4KamIMFDzUnmXfZimrpiyGhmbhsolm2AA+D/Z28L9J
k3afHGqa4UPmwu0Z8DUqSiESPGpaYINx1/Xorh+nVntPCzq8YSFnNlNMoFae8nJ1XgAyFm+S3yQU
CHAT1F9YIWmOEniC0zXOPaA9Xr2hKjKlC1V4Fvki5XEC7OK5BeaSlWsLOrcMY+4OTazn53nIh6Ww
2Gl9NaLeY9AewUCnRqRHyzDiqktrkrL0gcHvBQe42xb/MCQjbjtc96JOc+oNJUYL9mMovezFb72s
v8lap4PHUEqG/CZE8laDnazmAlFFRnd711bCANA6d04ByPpIwdlQ1aY6QEYHhkN5CNwKuXEcab2V
eYfa9wwSSvMo/aWVtRZx8BExN2+rhvnTi9p0LAu3y7ZcKBxASY3uKkqffIuijyO6pbQQcAj+MaRw
zIB/DS4BEKi1QDuCtvhjK7owKnVC5Bl+i06XLWH6N76994/W+SSKAfnAb+hdoriZeO/Gwp+JwSxC
tnTXjcIM4ZD3Y9vXy7Dmbd1PG8/KMVXjTx45oWoBxRPEX2fXe77E0Q+yFz6FcigfjigGWItB8chv
pgy1dmWzLmyqTaz6K2U8+Z5gHvi7CSj/3uYeFAGbxpuDwnckNDWCC7KqXjE0wxSDIMvtAMelGhaB
ilcD+gH4zajqChEP9mFc1czKpbfxB3zb1OIwk+mZyJQPUDzpdmXbbo2fGYqdoMyE0wTpa5LqEu/G
+KEdphV9Q5UhfDUQ6ZgKTlxnao0b+m4/lZ8hgNXMZQa2GasbjDLcIUGj50madFdJiLfPM1yETEUH
5uTJhkY/AccydRWZF/coFSJcnU1cuwtFU9jWKLPwuSgEHPKSrR5GQSH88Vos+0r6MoESwlwujYy2
UqBFMtUzvHyWItdAkhWxGTuUahAoxjp3U0JLtxB3z/QO92LIfQ0+ap9LtAoUTat0llnVjytEdxII
MB7QSwjbA/GV+Rkgpid1a1l7XiETNlSTwXAEgzkFTZyt6dD96AnvDppMWMEJurW84JJ2T5on6Klj
704vPDAGudKWbEPJIPIoikXz6dFJKmUFTe/+M0btPi0x5Xb/NCsKo6odxzkuxUCzJ8OlTI/SyeZb
zr3xZvPmRd+2CenONO5UgvQ+2D738baEZQ9khcFoaZlsBV4R3LcX2vXnwck0P2QNBJrLGJMjD5Xd
0t2g17ItRYzR7Y0kwIgX4ezmrVx91V2AQhrmckzCRlQDAs0NqmEJxYF0jpaKKXi+lLMF4KSU/8fR
eS3HjWNh+IlQxQSGWzY7KAdbkuUbluyRwRxBEOTT79d7M7VVs/a0WiRwzh+nobiibknv4CEA1wRC
NT1Ubq2uJSHjrt5mgprGo4R3Yh5jEquyWgn9g3m6N6nx6bNM16L2MHxjOf/n5zEW4drr9wd+8L14
kFIU6225GVZ9r5XqKyaHSaSTAYQ+XGt5Hyisrji7qcz+HLYYBD0uLcVn1dgsv/ZpE3m6tfGYHxaw
ie2kMM+9OxaPpwMr95kXoXgLlJN/0Rswx8w9NVj1ticYdYFf6xSHcO/cTr7qqaF0C3nnM5Oagx9s
3ds+qfyf5QTeUpbo+inAR+qn4P79klqCVt2DclzxWVlBxnmdsAIekFHv1VHQjga/5/fWS9u8i5tD
u4irQK/2gJ/qISHjyIQ8iNlqcBEeA72XjHrbIMM0XAbSefpERWWGhXyZs9iPIRNZjXk/bDWtMCNC
dm2K5Wk02TpJdgFnKjb/Vi6jcA9mmUGIhsB0zxEtWjhurabbixix9r/KJh2apLy1vyIzrOq0yUSY
DLzI5DdCTZ33KBCPNicVAvZyXZfRPcHYqweE05a/3IUMQwZfr29BC9gT6VcYN3Nyg8bF2hU63JSD
cXk3onEbmTs3W374A4/fKSoKPab93hXf8RjvhIm7uuSvVVERZAK6lD/femt8Kdlo4tMiCxA065b+
OQmKpjiLBnLhPA3dYB41btIo9boVEBDew7AnT0yyR5xDY3xgmq1K9jfO6BO6r3y95K5eRuYQz/1Z
2ajYz2DXDLJzW6x1FpFdY59KDMG8OU0LbHt90F9xOk0k1zfr5HJJ0Cje8MJT+wYSmOzrmqowXIdz
qWfv2BbBqE/9sFAqvi3xUKcgCIlzCYNGfnCm8nBSElHz9DWr2lI/XKTggmcowZY+bXdDPWkQylXo
LRUgVmWqYfnA6VVlK1IEdZwcVicsx4NXFcyPCctyk+ZdQuheDzL94fG25pmdPJonertQ5cWjxz9H
5da3bTUnP/Ze8DojeQN9NN1+NXAFtvraoHCYajpkC8dCbZ57qdxp25nqZP7ltwmhtL5tlj1zIlHc
RqTvfOiiQMXsxhN7AuqSpDlW4aoHxnokF+jcHAK4a2NKcYBZkO+YcytzIL6g3rNl8YJf3ags4Taj
Hz8Q0Mjg7rjrdA9/0aszpKHb3saRzOsH0W6z+onLbBQXxCZc+e4eGIj/wd0+k3IZ4cRaIhfu5FhW
+oMnYvbSSWqCMyomB7D53Fsrmu5DA+Hnt351LIsh4riPShOf1JpDcgnpvyZTXnhHazvB/7sOS4do
aNUzoDu4UR+uArvtcQWAad95DYu2TvNk9baHpnOr9sfKnf+eK6/dfhAfyFdOJFbcHmF4+z/B5M/t
iY9FRScVBbn/NGscfZ+1dfX4kCPrXs6rV8zH2DDdX/qu5UocdqJS0mAKwt+29zUx0i0v3aUncd2/
OOvQOT8C5At7tm1tMB/nOJw4lMmN2TgG9f7ilG27URho4I3S3Z0Kee4Artx07CB07rcB5CENGFk1
1UuWf9Yg3ztLObFP8saDUY9+NRGCFBxLibHPg9X8Qu0Yexq8tJL9j2ouRHvYjT9Wd1SfJf5poHEh
ed5NaMRJh70ZjqQotv1dEVNll/oeFOpF7p1joJr9Uh/6Llj7+6JscL1ev6T1rkt2Gf5ciaq3jy5P
mGKWgcyTP3Y5U55xRPo4jdUxKFmMGSbpWXqo7bD97baWe8tw7Vym2MvfV3AnrEfGwoX5zRJH6bhM
k8nyWk1/FgPtd4Qbq3/vCISKI31qTZKZcOvwG+uieTQy3NobJZblABxkDqNTvLBQT5xp9RP3zXse
xvkhCafpT7Mu0w0nmvxFdW/ARkkH5+8dz514dNeAZXfGAcAbE39R1Tq8R6v8qEnpIHqsGd6UicuU
R2RM/Xbh4MqCuu/O5aSad1fbIDw5Q6OBCgr7OwpsknBXNfnyX+O79WPo0JKOeqMPlzQYx13cLkkZ
9wd0OWCh1TQRXKONTL73RUNV4CYvL2qUCY2GFuAqz1X0d/QDFZy4/ZPgtY+2wTsVTGs2aytVE73o
1GEqTRl6F7rB9jOkuX8H3gWuF/Ttq4cU9QS+EXepKAvzN/BIN5+RRnDeBJU+TvFQmdPa9dqe/DLx
9qeqJTeokESEHGH8u6MjCyLZsI/JLGYrgciJKvlVdQUwQLxcjxeltvwPNPbwFVfbE0LzpMvqiKKI
dJmSjsvTw16XzqJDYSZGLzpOSgOOzvSOL9m+anOm3ziYDqF2Wk1FLHdUWtCZ6mQ8OkmfcrpODYMk
q4W2u3F4bQOWBQonlheTr/PNXOLwZWlK6t8MCO0jSleHFSyc5GXimfTZxhYfbeag6vjUNGXxj7Su
EKibbe7TJ0/JZT2Lt7+9wq1wWPOh/I4KfilS7oV+wW8apcjn6gLybekeK2mj5kST1uT/Gre4+14H
WwM2OxpkOtLF9kFyrmI92K8AkHQdcV+3yZT82lAA+Y+V35lfxT4tHUhja8Ulb5amQpgzJSvHCuqV
dJdijbJ2FLz9sfbgCyfUxGc/36P8NDpROT2MollD6L5Cfhdx7/yHJFbNKW58x3ndmIqw7/jlWv3Y
GgfrZBub+Js6RN6c3Fb1sevsXJzlGsG8Tgxh90iq6ls0Vi55Jwo1R8DvSsBj2PmoZd0PrzyCLIBD
a2v35GhnXg9lWI3TcWX4HTNMSb3+1kOxGLQ4HpeN4Px3Ly4+JiDNEZAt82FLzP022dHlPzcmyMe5
oNW5rGKq2tladMGM3sn5VLhSrQcEQl3SHRokIHWWRy6dCk1iGeGnPeRThTnbXxMhOzstyRawa7Nz
DFdT9Txne1EP4uBW7vARNoho0rUMFvJFxr2KU7OoHHFD4oOO+gRdJAw3AZdBLIpoTie0/ojB1rAu
b9XkJja1wyC/hTbd/LgJw3AX7KREIkWhB6gmlvQv1WC6P8zBZDXtYwr5zBojWs22TjcizbdqWG6b
fd+803UzAPxyeIrCFcQ95dYN8qPeuL3SxEYUz6lhH4/QDig/El0lSI6CpWRwFAAp144lFC8V6iIW
6W2EyhgoQJ1uw77Yw0uE509nWk5qu2lUHRTHkh9GnowNYgPpI7siDbtKPhS2al6Gwk4fLDQ5C7dw
uleVu/KGu0Y7WbIvI5vo3l2h+qURN1O7qzbFad1Xx7ycutcNGvdPZbfkMRj8YWWOmcp/mpESwBkG
tj+oBUIfoHs33iXafGYv5G1PlbOZb0eUtUkt4jk/bcekvav6St+MAI0ksMB1XSdTl5LmtvG+Wdpb
hIe+1/7so7ausml0od7qWTVuWofKiQ5urO1nU7T2hvt+v6Pg04HbDArVZJxOL2p3+F9QJyuWauHG
WRM3GzHMa8EXH+UOcrbQ7VeZQn9syVHHwXTrVc36HpASLw99nvf2WK5bc2th5vpbEkebgERusUhM
jWP17Km1NneGusR/ZYeMMsWVTzatBwHmU27sTu+b14enGZcPagKPZM1Tx0R9DboqK1YTMc4RkEmd
N6neE4Zxz5bDm4yr9pvzEAFIrZri2Ymd4ni96vcsXvw4/46RBJ7iOIdorVzZoBYZ8+k9JwUDMpbB
OD7LJJdNVrcdZwE3OSGFXoGAiJemCbjQ7MYdYYNpXahtwB2LGEOtJ4Nm/z7ZLfcLaHUzH0g73ssj
Eg9oY9Eb3bzWldt9Bi0IxWEN3Nb/f+Zacx/1qoXV8pZh2LKy8ApINPSVR7gf3Zxnfk4kp1rKNgVt
6jr4ex7jo5yKcsiacAzgF/yKpcHupGCfR9aI7lEni7Pe5IBFkKSUp47jVr3O0OX1UReqan40eY2f
qeLjMju0/IiUE0GAUELqBBdd5rrmF0Ha5S1dNL0+yL0OwBcFKoX7WbEqZdx/yj3vxM6xbctVIFlo
Ow+8LxSNc6kR3bP7byTWHLRHXE6qq6ZbsibS+j9b1yrnQ8cUggLzI9ddWH7+hFFfeBkUsSwOKAl9
59A4efQlpSWMwUJcZ1aNmO37OilOEUXk902wTn/5VsW3M2zDcBxZQp2L30UR1BkSStipXDGERpU3
LSgMq37+g8SajR0BufdAr/v+c+Z16g9lLszdxixuj25XOX/INV/vN/K2ivMqnPh1xWwSpF7TLNMl
XHamWdnq2jvwolQNpl3SCg9+awjG0qhIQbLGvGdQ6IlpYkHIo/ddbsA22jN+cgmGfMif5yZQ5c2G
oCM8RIFZW1KrIn+hPrCU3qkUg8MFsNAmmo07ubqw5k3inLcwhOOb3GZ+3IkLGg+1m889TyjqfJnm
TrRCF0xJYs5Bbm1+Wb0JxZOuKKCWQ8xAUldx5d+wBGFlW3jb5YGzchUY2YH/TntT+Y/khiIQcb2h
dDNn3gFXAWOXKFXSOgOzeGeLj6IsY/F7Z4FS5x5QrDnwhPbGpXpt6NYbLkhpMjSq4HkW6VGUUTqL
Ijsgmyo6LRGY52FdZbheVvJ+2kNYeztXNio5xTM9cJ30Yet8JYhavyupvYaPkM/y7LKERNc/yd1c
bbyOP+BSq+UwiTzmT46KkxqhjfNaqnBFoIwFqkoDAbdio7n9VeVoyx6IzVXFyV87+1HXeioPa1mF
/ilgN4OmoZN4OS/LZDkCkqh2b2bBfX2uSxJ37+mwG8SJ/SuiWRY6KzozY4FiVoB4zgUPixDZuJrp
ztcLpQ5dzjkQxzVfrxDjf6YJw+UclzoPmEDKeufAEcF0H1p+eYd2LM2LblFzggvJyU+T6SqzF9C6
3Unme6We9sbXSRYufrCcQu6I6J8XDdE7ltjcniwcZnRbJfH8x+e9Bv9oPRC5IaQcK3UAbMnJaxVq
lX3q2gPD0/TgDk51V7lzcKqFWR+SoXAJF+BKeOxpMnhDIknN/d5gaUAUGM/+w4L0YWVv9v2XIQp2
dZhGsktvKWENfsppTJ7aYNzqDK6/pbPRyO4HJkC/vVPIPwzYcuHAj8W5uCzJCKwS2t5zjhGUIztN
UL1vi9L7W1v1YX3Z+YkfsYTWBLmFCGLOovaGe/xASF1Gg0PiqhOpRq5tnLpc6qEKM1Seq0qDVQfM
urtkMY78Gbu5CIjmQJkYtDBJSa5B0YhCPRCKqv6REJls5wjP0ZZVyT79RRWLFrgA29ZQG8F+WvFi
H92yyG+Jw9XD0fi2fNvmkGftyma+bptib4dUvcrHVaGdgzZl+WkFsG8acg8jdM1/N+0c3UNU2xek
KNt/eKIifAbA3CA0iFxJLynqtr83ZYDupVtNcFxKWb0vgwsMs3ITZg6i2y0dYHZe0cksf61BOcli
UEXPfngtyu4KIsqumP5wtygb385Fn/zsoYwfaYZpvudkYZuaiU65rcZaPpeeMU/95C6/nMFPGDoS
sz6NfDiA/kE2H9XIUL9rudhUD1Pw3e68qci2yHqrlWzv2nF3mLuw4WVB4tiHsXWgErlLWhnRKjvt
bbj/dReA98Fcxflatr90zPazVQ1zTQPl5anQOYxxYI9X4PhYLuF4qm03nHc36r4H2/g3Opfhzbw4
3dvszu6dCmYBjRqwEsluKLKkh+qTs/eAgHI5skevL0hP/ys6o/g++DBdRTKRaFwmC5KZULK0+X5p
iuQL/x0RH9WVfxrGsxMN+gkdXPh2faHPtQelJywfe92D8tL5Sp/jLr5XAwC4F2xBSpQvBLMcm0+E
vMkj3O8pSZqXrok96E3u2kOfBKfKbPOdIuuhc5bfKBS+22VFitBtdz0SxZR/S+2oH9r7eZj7n/lE
cOahHFDirG/lIFivSPtcDjoeTJ+hlAvf4msH1lFGs3/o2DUfZBFGaMQHPf0XhrsXnmq3iR72uRlv
1jmcFdDvNKKEj3vEI6V5xLfO0w1mgNo77pb5tPemX45FVW+E2QxudAjjWv7S3i5edgyg71OMKaTo
1fTUi079t6IXZ7QixeErbAPnY2Gh+C0mEfzsROs+wWb3z87ctLejEuucOUXtnxR3xb3bm/aYAETf
weozJS+b1/7rkVkitOltkcbBEB4XlEPw717yuGl5VRoZfQRnbX67NdqotEnc6raBLz7HaKQhzEhb
fw+7Lf7S3Pq3HnTpv6RFcRQ9uvAkI1r+BcyaOWc8oZSwD6RWdm/K1Uzx8TjeAZVhW2/VPvzwcu18
SZwnR8YAyFszgtclu/cppgCp6F57x2WegreYd+VSr6aEzjAAmWX9Q3FvP7uRz18lpsj7UyZX04WV
Cr2f3G45cxvYQ6+bkbonpXuCXIveE7W394zIVPhydkXPbh00H1zOEdRd7t06gtBPRBBb3tNJVzpn
u8bNndOhzEY4JDroFbe1f/xAFC82xJfTlJV4jLravu7V5NnUn0fvZAav/C1M7n+W6zRaDBfTdsOw
JgzWkSD/QXZA+2mJ80E07Abl91TkPn+/ykugkdF4vwEE9CuGpAG1yhbyzNm+4e+pIMifUYBTIsCM
rZIbtw0EWGSCgYljhNCaLVbYBszK+6Z6/DFD15bHtR/9B8SUw51GHnnnIeBIddTtT5bcsOKAPM8V
mVw7hJBxwVHXsEcegQr752SoNxh9EMS3XM3lSw3pjbTUERa4WfXq97Ll3YLfCgmR3kX/X7HMKpuR
xsVpqGXC0iBLWincqthGFIOBfEgYIx8HobElhfi//sKroED0g3h/67sET3+CwwvjWHh1Yt0iC53N
l7NbiPB02b1ivDCJuMGLr53Su2UFAx7aEyGW774dVycFWHPe/WKcQ7Ti2Ng/c4MC/lKPam3/TsXQ
VU8cXb5/Xzdb67Dlxfl0ZFnZ5SFeRP0T+aNsUKTUndseEZfQvDzOzbCzQXWhS/zQPkyqONi9q2XP
T7TW3i0ej3q7YcHQqPeuVZwYfWwfr1wHQY+OnhVTtPHrNG6NfhNhgcjuAG1f7qcyGvPoWVN67j2o
FkX0UUoV32CE2f8jE7tsD8XWLsWlYAHon7uWSeGEGMha51RMbhvvj70Ix2g4zSwXlTrPEQBdmcaj
GQwOvGTYyh/jiBjXcNnpPf7s4BtC9iK4dwwN/rBtmBQkMuX57E+IOEpMczvFof0G1XBEFxujWtB7
PmISFignnPumR7RI0RwMDMts71TePCDphksaDxZlnVWZv4aF+9hBLMUXr511zjcJdzP+5UzzwE7X
fXSNvvFyGjo+2nk34ozyrNRLGhukuz7zer7QkuXEc7zNNI+xIjunKC5X9XMREfdwvJAy+YgKZlqA
MGbfqekCxTHwFrrN0t0YjHURHAhj9m2AQiBhg7XregiUlxN33qDDPJaI/Or7Ioh0nvFzl7MDaebF
9he/iwLVfbjarwV/rfNzmzgYf8+R01rWAaqyWXPUrFrnkzxsj6CZnUG1fgkX7U6PAwSud4NzuvfO
BGZMCOODCS6GZ6Ae8EHZpi0fwwEKDw3k7PjHAKYmOjd93ul/YdjVM8QMguMfmBjy7qP3FxfaefU8
ABHfjoynphzc8tG2mF7ByamU8Q4lvqP8vNvQQqqxk3FT+I7QzLktYtNMxaQb3TkINfIde0fslyfh
+aX/q9BlJB4gODd+vdMs5u0xh9GKf2JkwU/gdEVPvO3eJ9Vzg1I4QvbY+fkF82SUp4TJb/tNu+HH
e5qTcs4h9yOfdWIX/EeLlG8rVhcRL5tF8OTMWnuZ8QdEyCCNvayeaO/gAN5jBwlFFw4SzIfGsml6
EoUB+kiVGGuVHDQ8hZRnfsIkurhOVKNMxom8NDdY1xfY4miCOk/DtVeKICc2ZvnLaeLF/QqqMMcU
smo8KkecxEMOxYn56RoVlE/Jcu4VQ89x4CN6btboOdBnf6NT07/hLI+ZqpdyAhvqvMH3fw+O4BmJ
5lp4ggboiF07FXi1RkNWVs68iq9G2vvcgNSmnGyiz3J+n9GC2u8Kfhx80Q3oL4Dgc/e9cnp/fJYo
hKqn3I3hwcdGN9O/JZKyu2XOjCbcSQVSbfRAQaVuXU2Q+xlyQosvRCb59G8aeznfdB4A7RFVb5Hz
0KptPC/Rsrb3JCuIBHS9SoaLHm1n7kSX53nmRghAD8ka+MFvXKZBdSQ2f12fK/RL4jSDAOJh7bBd
p1sUA4nhPoaxLjqWcNA/Ne5Hobwh5Cn1SNnJnLpYvcytGh7+UwzCrT6YEfXYwXcL6zu3MhnLZT1x
nXgQBlMZleKOYlsTcwxQ/QCRXZOqznURdujZGXLs2rDLdct0FwQmGSBZZ10F2RgFYtOgI3pzfwgL
3QCrxBL+I9zxhSC2dX3zIOqti86ygQN6W21LQxtGBv79lQ5GR2AnfF53K7Igc5Uhb9WBUsBx/MRd
XK03qnd9yTGHi7UniU5WmBmSQVfHjS9l2S65JLf2Rz/20Ame3wfVXZ8PDrpgXzkg/scYFHh80lFV
Vb8Ht1K8q+z23t5kfYQ1Nj8x8LSePi2V2w/DTYetqJ3ODV/JNryHGnz+08Gr4m2Asrz3z30s5yZ8
83IfP3NaUMYQZm65xCUblBqb+LYbVPfPcJQkB9GYKjlJpQ2GZbT4zn7OrV+v90SSY33d2aDMc7T1
3NslOTQv0WpcFiC/bu1hbYjx4c2YfW/+05O07uJOlJAK4ans6Qx5WpJ+qtsDCKio7iNZi+Az2nu6
Pyk1WrpTN0gKHNKBs7hwsKdjubsZwyDJ79sodMEgGir0gluB17o5+hyYnLToGJO7DcC/v0GqsEBY
j17XP4zeUNe3EVcs5M0KudGnyAbWhIdpX91T2IHEXhrf0qyIH8af1IcvatVfwCQT4V2Muw2++zbR
CL/9LSK/Lz66muQuH/1pZUOdwjPuM+oluqq61Mx1iBqo0miCLI0MxVEa8ASPtXGd9e3sJwBTx5X2
puG+0y4GGzKR6mg+zGSili9dDDHdpU1se0TGUIBNuompTL4mQgJnBRgvirIgLJCM7FMwVcHqHQno
D33zFMul229wVA/dH/wQEBz8FL54GQZQzns3RjxdZINQ7Gftapf8FaO2pmBgBaXIU7zBCJp7jy7s
O54vv4Yi2pVUmENzYc8TE+t/cg9HfRvonPAJYcIFhiQak+HH7hTJ9KsQyAgCzrU6GW4hgLQAgoQQ
6yfcHkHOXlPzPRVZEa/Qm8w6Y3iwKq7rM8v5gO2hkW3ztyE4rHgOCblo/6GSHIt//nrt8KRKnjhy
FO2I1zZGtNIZMWqNEs8mnkE/E55qJfBradQ7noamulmQpfZPIfqD4qVx8Vmd9iqIupt1qzQz0E7i
U3Pjl8xSNo1wEWLpjHfpQBkjrfsyneZSIlpPM/OYdR5ac2oGLSq84jrZzLmQjqv6rDJwAxdsm5Dw
+bWl7c5Z6rA7ju3kfm9d09QvyPLlbNCk8u7dtui3bisPYJTRHPvvr35J4vwvqvRlFWmzoKDORlRg
UZyF+RANfxxb5/t22ZSKlnfZkV/RpYVHkFOqSCkh0wUOB+A+NqqWRPfKmP3KejaMsrFVxpwGqNbx
s50A13FDOq79QGJhOswV3D/uTx9JDTeTCMp+yroAudnj4G0xLNfmOursEAaG+iUYVgF25Nb5iduf
g9UAlsNOxaOAUjQatvPUeNVVKAYl6kOgO9a7cT07VeecgWm59BHjfcUIWNXicwfaQMlalk7yESw9
gQ0H4Mhc23SJgqr5j5FeIdQlbpYtRcK/5vebr6ORVA7A1Vcon8U/VGi1mbjgTLtnheBqe1dovsio
EFzXWR+LMPjL/TI65xVPGdGqeQmAbQoCAMrUH2U+nsqk9MZHbJaiPMZ6G4L/8siJzHwInDZYTxVp
XRUzCXplywdU4fQFWEVJcEDSVXVwRQAClOK0w3u7ycZD161KQX7AEsNgCMdoguTmzgyUTufdLK/j
shreRGQsInu5lFV70pOOin865zhDIapss/7Ebh1vZ854csxZeKwiYJwB0b16xjAyIg5kJfHcwe/+
bHuXr042NIZZYpkML0jYmS36Sc79Wt0jrsHFXZmrHmCKlrK9lP3ioDmhW4N0Bj3X/vYz0AlGf6iJ
cLjDRswKJaJqqyxDJL6t32SJTNN5lPjOLjqxTa95kgdhfxApAWN3GrYZIGaTBlfRuWPqKTJaVD13
O4kVRfG5jhULLr/qVZ5buYSoJxEueT4+stnmCOL7TWGsW3Ovkfd87/v2uNjCH06BNib5gweVEytz
Yq3pQlGlt/0caLv9RP0VfA6Ba7nFBsRE5X21SMC/I7JSkhikt7jFnet1AsMXz3k1oRfRYE4ZRUXN
fq+LyZs/GD/n8cNbsV/TEcxVtd43jsDwySAWTdm2YBZvbnjeuznONqYqXLQm4gIVrFBGxz+dGm9F
fB5FvSjUonm1U0TVdGSEx0Ni59NYz5v+4fmtXlfEpGvRBZANA2rNm7pAWzRfZlxhlSamaF/6Jzfi
ze6A9eedR3iYCF34geZeFM876/L2u0aRIr4kyXL2T60oaLzpOVjLHWWp4yZffK39dt6mEP0TZklb
qcxpB22R140xK7RD4cH+l7wyrE0MaybweFOjBE045FdRCj+VWrPw8xyORowpmReBSGAbUWVze3Ph
huP9TmTxPB2BF6O+Q88wm9DPAmlhqi8Bo3j1RpdCj5IcdYO0/yW7mra/QACO/gtRF3qvC47V6F+x
1Kv37dhxNnUKCRo03kODcnqdj7nTme48OuXM+z2viYliLim1apm5tidB4hAh8sTN0ji6bM4N+D4x
DB4e9gvsehmcrVFd/NIr45o7Ik1H/Vp3Qywfp1Hk3esEpVr9GnukXKdi3ZPh0YF9C1NfBBWdO6z2
5ZcE7M9vJHJp7hFuUTczlGaXB6cIqGJ0oXyCtx28P3x1NmZW0k787vo3wGnfW7PF/nSVTG4UdE1c
IRCcvW+C9i5Xzt58SNnI5BUPG3599uTa6zJ34ES+JHkVupcRRCs4Rj0n0J3muRjPhD35KHsGh9Dg
uKCPItssHvNbkjuc9RoqsLODSGIYLIfSNgb+MzqcPbiELhFPJV+Kvyz6PMUJOhlo7nXHuSO3qLw1
PGBhmGEaiNobaKjR28mdDkByFrWX4thC1kjNnYt6bMxo6yiQe/UyFtMf8mHaZjmsmCVJ499GYYO7
YXU7K7Id3ur/q5rFfoy+t8J3ift3l9WWos70xffqM44MdEmGuT0jm1zLRzlitaHWeveLk2pmJS86
AKoqiJ1gt7id7Y6pC196v1zlqCHG6wd+a87GVuy2AxKAVY3eDc7rLjh1u2g1w0e7Y/rvcazFD8xg
nftscMlt0xH7vYM/gJN1edDVGHanYrSLHFCOJE74xahekCOG65eVbG7D7gClTVEmO+iyiE8WCGl5
ohEr2UMQIGWfM6SWirTuEuOGqe4TW5Qdy3lXa/9TgE0FL2PNgXVTWCiNuw7tL6ZA7ixDMkntutnc
hXEBdliprrpdYEYrMop2DjOa10YwbeJhxuK08weTF1OE23Seibiaf04IRq7nW+9H4Xu7sb5/E5QQ
D29L2DWYt3LPRtjtOijTdww0DsklIdrZd9Mn/nQayy7pP5EIbGzPDPdO+XcdHDO8IHQUDHJYEnmN
UVt45kVsJBfDm7nFniGvbNqXuF2ukhV3dBn/p3jBIWnCZhVRmvyPo/NajhTp1ugTEQGJvy1fJW9b
6htCanXjEpeQJMnTz6q5O3Ei5p+RVAV7f2btbsiG6LboJGF6lRPjOKxTNeujBetS7gMgFyFMBkXe
4rbOY1q/abAszUsXBH360NcrbqOZND+rSZjevB1H3LT5MAW/3p7ZJ+TZe2wqdKaLRAuv9yG/+zTd
1kueBsc8TtTneC3/0+lMLdGR2ffMV6In6I0XZD4MJnY5KC7M0xwNvI17mn+/syQo0eLZ8XpmfoHP
UL2v0AgMExth2ZrBPiLBSU4tozhINqJ3PiUs0+kVK2pq3/CI8UM3nR4Lc0fywKzXfzGSaWdSmiai
nVCwSy9trXrwCpXX8d6mnYfonE0+p0GIr9JhmVvXp8M+iMne897sMKGciT4H8cquHucCc70I2Amq
Ohwb8sI+sYEKYau8z9JgcLYUQCf1tdhx7U/ktLtym5cRwIOEcYdkUZkbAKDcmtFhmGwWtHiMlSFN
FnUXFL5M35a+S0nxBn3iBhseX8XA/iFg82zQxpaQ7ksy8J+c0CrdlXTekre1pVlPtbLMeKztS6/i
cpIKu4n6eDfEDoWyMPfadde5mUyC+9wTTB7nOhi41RwNnbD9I5kbXYTPLFY+t6q5whoHr1Xq+ua8
KAlw2vD7HekC2zRGaKpK/wAUzxVPsmnL6Sm0KN5vE6wE78NNMD0PGWASeUN3GH7r7M5dkm2iIswi
UApxn9wbPdXNpS7HjkpoXgZccTkWNjAcT1Q+pP2KSK4tSNZ21wuleOGialjtw1ZW0+8u1T2/jMLz
LiZJnfKBBlzPKqg6RpldSwmkPTpzjyG8IYxIqW8X5QXGP05dAZegIXVRUOqoVczaSo0gU+sexxf5
NCGzzx7mlFGg9jCc5vQBUbcpTzxtcKAQ/ByRfHY9U++HVYNANuS3R86f4iGSGK1fL3jTjmVc3lBb
J8oFfhFdGQsodvlPZvWqzjNl02BX8Z4aqm2ZtwiaMUeXxLPMSCZN27it8vVzAn0BCI6bUB35BELe
GR8tP2j1vE8HMqUEAYvKE3vgQKTkGndOxscVFwq9n5BKSuTM0XAuY5sTLodEIcuTKKepKe6umBu1
l2q1JJdG1rD2oUYUcMuzvs5lJYMEJcB2p+epI5NEVjPSSX6JzMzud9+blHoCCftw0v/YhGlHbnF5
rkmrNqrk8qKMBwLswAV2r71h67fu33Uc0sHndJ8qhHMQwVJrDgTpjt/ouuI57OjnZvZJ9oXbPAN0
SSJzjlc/6OWFlslU3VPIqQ4dy3f9FwEdhQmbitDdRO0UeIjw9KtnIs362k/mz0IhjPdlvppndIkk
PrpdV/4UOfnTzbqE2o+RXd3RaTYrjy//4Oh0/RXwpfjJZhBNXAwCJ7ZhpfRv6mBR5h/jvfeYB22J
gamL1NuFmnoShadBPCwjGtVBOllRn51EtIdG2sKnmbmMT7N3jXEQVJ7j3x6aagdZxICQISlEkNJQ
UK5eFITB9r7gLVx/z/Q4XY+tPC1mRCcx+uaN52yc+Bs36iL7rmbLhLFhVfLkoUOau8ZQhV7vx54+
Ig3FVc1bT3kji08wXzcCXAquNdP/IT1bDISVxEKnnJw1MfnDyCseFEacj/ETLx73W8qCxDclH/9i
wrjojqSbWcxnUGCCz2jHRrvVtaDxXtD5yhB7Sqx0v7Gr2OHRtX9n0cK8j4lFvRLU8Qk2gD0VH2OT
cFZDduTMTqHuh/pSJa3vQTtPG7Fvx7HStyXJxeEp5ASa/4vA7RT8yptAi4csQcy4cbhpqm5KQgZQ
YWTUCPULCTMIz/Cw5KUfhwW9PWrTlKwNWNdjmhWAc/lhnfpcySybCKHmXeR/k8xrlbtVFSC4Mxmc
uDoU/kpXK/Lc1LkfSzmjdjeWjWeDxZus70UdNuaO4BAQCPM/HR6udvEYEA2FMCGndL2kjRNNnw5v
y2RiXETURFVpC/4d3LvxNBE3+FozkROsOTyFecj5BPJdeapdtNaV2WEqyxYRNm3iZc8fbkkbKhGk
JLDzOtmk9TYM1pq4F/g1FFJiuVk7//IRTAPSZgn6vVePTnDDGBW5NznZO33jUH8KyIXWXa1/BWE4
OBc3JZWP/B4ugtRbOs7qJBDxwy8nHcC/cTAhNOeprmmZ9mlXPxAyXVomLj+u916oGBiYawxPlcSs
EUwXoDE1Gfco5TlVevwvs9UQSK6aJej3iWyX6CBRqYMXAfSQ0mBFobXfkQuZvliaF7NL2MIpkFbG
vixOVaGgCuMDV8qJRt6LwazdtZQRPXJ6fJ73sslzsx+xHKtHk5nU37m80Yt7K+21fGCq3yX9nPuc
KCINPI+48z6SoX0eKjLVt74DgOtm4RGJqVUrcZF0lxiRGTqQyteYitQTIh3tTQhNrn8cBE1pguYo
5o/Kr7Oz5JFHFUmTin/g3VOOm4QHWXK6xl2CDXiJ3uOTkFAUC3QUUWiKSzM9EJat/T8GnkROUzTg
vI9DktUqSlzzMBIyBo1WDICJA0mYRIEEnNoQTaxn6uUgyVgpa/Zc6+UgQe6y7vNkNAEQ2m2l3GmG
XOE4KfN15/3jeSoJIw2U5pr2kpeEV4MjxbFC7zzUsHU/LjYPkDVF850sVvTjdkmG7hOGJ8XhMtZN
cr1tODkpH1IUDNphFFt7gox9MV84uij5o2cCVMpxDds4gtzeFU53WhdX2iegHbSn2K1H+2YLIsWQ
aNoqsA9dV/v/Bt/v/tIBdcNjGib5vZ8xYu6rUjNVuS07CqsyKyFx8JGLyrTAyukjJLY6H3KGrXOc
lxCjp8yRACfW0ue/DYrCVbNuoqk+ZBi/z8TgK8patIZvQQZ2tMXJaHsHfg7/mWpX++V5oi5PFX+c
5iCVCtEUIDLaTcyQ4lz4H18OlROv5UsfLv9XuBjHLpnLAdgdiAMsX5ZWvrjoShFmhSn++DKaX2Oe
cH8cEST2thymWN1PnTu88RONwWfe1KP+DgskIETtqW5PXjmr7lxIhTM6dH2e7fGP4aHk6UgPwbOU
33FFunrfQ5cgcl6UjX4SRNjtyUGaBl3iyTq/5aPVfnP+WEaHVZXZs0YK9Hd9wHS9bwhCzXwKqFoi
F4RFsgN/SpQ656II6RU1um77ZespzLd8uJmKSlbDYS84v1B/160EIoWwlY2SQnQbikrsXFxlQukp
OUoaZoOcoxMo4hzgRlIxFtIe6Pki2T2Xxbp+ixMzNLtlRiP/7ZRBv5zFACLk0XXzzF6pUBxUJbrd
yxhIw+AxYK4DAdZN5Y44cJuUnl2113XpkDgDAxfe5ziMf9HrnPBHQzL9UKNXVi/4wCQ/Yuzme/xB
QLHJasQZr4y3fD641jmhciY/SE/ykjoQumhhBEVPcT2On3J28eoQjQYYC31PD9YyOOAGYADHo7dS
ga0DzEJ5mtws/YwHn1YrMmA2lMAG6hWHnfdqL7YzLv/wRldUHTNEb8uIVYPTAErYu/cZnJzq3KUh
geLMz9fwMqR8/fHhveQhd+e2204L/soFxXCWTFQ9WL6584g19rxodtQ6px74gDX3gjTmvO1AfnnE
pJL4xbCO9QfFB+afAzz1Sh7oLDsqWVT3kNZZkx2LMXHPTS+H4BbJkj7lWF8xL6xWxWuN5APjj21B
bIGuJkeLwYi8H0qPxrfDycK7oY2HB5eDyHLL+a/2x/DBwZOdORoeoeJxKAKD3eFISYNxu/HK1otQ
RAh/7Oo2rrlbPKdjfGISwBidTe0SMcM+4paVWdUzTwPCu2tZjMsOdtFKthLn2U+PdhrW+zYO+8cp
M4E8RldHPMK0iY/R0o8QWlO6AOVNx4muwD+0/KHqEzZIzpLMruXtB2cMY3VJemQX793rnXAa9pQJ
C7IANEua30ZHXnVbj9R1j0xtzcTB1Sj7sThsN5n2kv44mQq6nU/R4KMgB45Rys78HsHxYPVjfOIm
RsR7wjktQISnr1lSnTkyaa7tLq9CHoXI8lTA8zoSfMWYnYObHG6hu18RuuwX6BNM/W87dC3VaTdr
CglgsM9czqBSw01yQhJDcuPyT8bNK85bz5smHnhkEA3hCV4+edo22JleUXo52aGuyBZryS3nefMu
x3Q9daOn8w/prhkYRQEQaT6UyraKZgXJ3J02EQCKUXievxH+nN5D1NW4SQMxkQOxWzwjx3HACCUe
3zdS14rrSTRMa8rRvL5W4vTLpD/KxZMLVKBuqXc+gLB0j+8PpVcZAS6HT8jFpX6pTjO3Ku8TW8bL
Lm7szAGZYtal98zpkbn+WYZhwEHIkh5oD3AZz/9FaIqTB3vBatSdhYpBS01tl34OOC/pHkkOFbyU
vdCnvpmohSdZri8Uz8LkT2LBPHzwjLfFLZAJtVtScuK4KXo5l/wqEUaaBD40+YzyR9QRh6Z5i4YW
/2EwD+zwS/sqYcz9GzV9P3rIvQQ3ILhfuCnHdqyb3VAaMsQ0gmx+GxD9RM6pDIgP0ZDPOQsg8nBO
ysbKo6nTJTzYTkn7UgoOhGKkpkl/GeCYFgSERDYcE9WENGt7ZN1NtRKhRQuG91ojSeJonHpTLOSv
EmASOdH56kBgh20zNot8irDE+105ibo/LIXQAFBkzbszT1Kj75a+6i89n3W6ZfHqHJv+ejxPt4P7
lA2Vk+wrP9S367B65L5Xvtk3kiQpDelu0OfKp3q/y4WuCfzbkhholnlYoBtuffUEC6d4vF0onbNB
rY66bfOBzlw7M7C9KhCkxVHMLDKb2IZV+LuZaFhtagT/H16x+WMy0rg/UhWrnhzjBHAPrmYRurNa
FGEmPHhnA7cDb8p4S/g7jq4NFT4rbO60CqGrDDRLd9YbikcFkIB/fp7zXyPH48yOHoUnf6Oza39D
EHC9h2I05VvUo5h8KcodHC4ZEhlPYxEQ4p2oFB08Ctj9NrGz8zsanWkhWuGxwukKhBs1++l7sTMF
rSuegURSxM02LsZRJm9KdmWPq4BvSxdPQD88n6wV1GLzO0JZLR9k5eaairIDzJBHZqOmx04pQcmd
nlF1LNyIOVY7M/UDDnm1+Agrp0XUMlIbWFLA0dTrmvKoOr/XdwOTrj4Ntcm/54qHMMqqu7zmdjb+
XtsVfFOJezfsEISYaaBnu8NWcgHmBCh8Rq0vKv2a5mUYHRrfGH0wlRn+FCmD9nUpnp7bygl72qAO
5Tr2Bx+SDrFZQ3d4DX5JQv1yX9fWrzdLUfEhDiQv/g2bvPlI8z5ud7Jt/WoH5GHG6+pFcmzXrqQA
2Je3TW7l2wRiglBk29a/CRbm8qaHffvuCbg5N+CK/Cd8fvkOUmfFzRP5eEmSWdMoJ4hD7m21hvJk
tqy+vCeflvzFUc3jcwDmzVzI13XDfRqF7VmPPRlSABHpG0VrIOqzpEZN8qrq7X3Q5FTqyxoLrpjn
yt9jKug9kUJLH2zQEkmHo0/9FdOVEeYFXJT+jea5seYQsM/Ph6oPcR4yAX/70HOgINsCnUgvdUaQ
ZUcvsTanevajM0DE6QiycKJsYIqUpLZhOLmnS9m4+7KzDi3untsVlN8IoQvitcfSL7iUM5G1Y/Nb
bc2zp47d6ACIbH3zsko4d0WHWXVFnis6iJAB+AJn4LHNVH7iv7p8ZG0/p/G9jKrMecaawj1KllBN
Fzca/PG8DLlUh5Lgt7OpnDT9vQwZ6AnJxAdsdxHUr6Jxyd0TbUi237TFEHkd6iTEdHeWOPygXF4l
vD1GAhNuDaV5N+rYyzoi45YcU+TbGN9wjdu22fUZJG0g4/mkPz2Rsm5ssrGY3mZugKH9epPa6cmJ
y2d5DQdvpjZ1hodacTPqOEmOE56pgDr2OFVuDBZsHgjurEPNPjuOaBfblaAdiyP3rdStnpO2/TNC
OHgwE1v3baZAxBI5JZePEBOABd9MYxW1tyj8gMTg2s0DqQmXh7+xNB533bpWT3UQyz8ZP+PLWLHs
0OnnF4loOc+v4EAnheAoV/zf2ALZh3GOPdCH5L/9vo2RwvO+bndlvCb9KbJktnis1al3UXEaX5bR
+u9hUjb3nCsGpOMRaXsvXAGBK4gFZFJEzOXFMj7Be6FQPt6RmsQzzxcSnJTQtdftvMJp46/VcB3j
wrXBpDiWIzs5Wyba8K6HV0dp2IGCCAaFx001UcXYigCW6yYGf/OGd8sfuLJtxnOhmJfpwHQpk10d
zj4g486pPsYwMm9gy9EQexBv72QlsvqWU3bO+BnlMcfx3LlQBzQL6d4DXA7vWh+7AaeyrP5YN29v
CyVV9XcUvqu4yYIszaCfQDflqAOmFfMwsMp5thMOlwnW4cNQhaO60vB3OxHVr94mjiTUb9O0DncJ
7m/zlYRBODyShzL/Jih91VZ6q/ebaapvLzCpVUMWwtTffejUj83o1gT0IgFJztZuSlDdm6y5E6FL
d4iNBuVkSl2lntIixGyM+Wvf2rkq/2g/c51vl2osBcVY2fjAxyJjl2H9kjtPxPSAsAiD0zIiBZyh
28zB04pBPHywaSzdP6hM4XIj3UIkTzE1eX9HgH+pL17XTD+zl7r9UZtUdjfch5Q4OWWIO9kaYmeb
IRmWGe3Oju7OiAhxaTOFzjq8yD5o0kfyt2Lh39i6f7u6TIOLCBPh8q+d9XM3ycxcxrKZYxoQnjeC
dyWb+8hqIrPXnjpCtp2JqS97BQ32eSEN2OE46PGcVkjuLx08Xk5r+Do81u0I/pvxHsASbYSKYMQn
KbUovEsA7ZabOSHvyRExbiyc6pTgJUW7Kq0Po5uQCUtxZ7YBWOg9jHEucOoycPxHZTgqeJtZQT4U
EKBetphgqIqNSZenwubc8GJyn+at9cvws16U1+XbLvcas2n6rCGZHYK5I6IyFBR7mAkgIKrM/xt0
KAZ3LsGrXwD2KveY4UvEQIPE9Bwa3lG7qOjEyi2Rvpp+QlhoOH0pwgwoWn7Z+4Y/M9masfRQVtax
C3dlhct8WwzoeiJsdPART4P2vxOGz/PIPQRUQI7S1H/8wPrjljmno1XAF4I0RDalF5QGj61+bfrb
cuLC5I4WXAZWtWOp2hbcdcDVrEb12QZegV3fqTCkOBwP32ndwoRQa6BKDKmJrD/03vXHyXwWCCjQ
wc/aUM64y422eFxJnWEBdGw0w6gFmxqbcLfhgAfTGuBdQgOzkg5LazsDo4O6GfNZkoEcHzitgl6D
b5vH27A2FnDpyFlHRexcAUaqOSvCltVdGYNkoU6kITI0MU1gwivB7eE89dG45VRtOyDgeOKNgT0C
vO+3gMTqGhCLX4R6I3gr/fMsoXJguKr7w32AnBsVbBQ8iTNkuo07Z9MjJU/Ny5v3YwEnMjGvhpTJ
HwjvwBnScjaWzcEFB+b6M0nn0IbLyWM2XjbIMJQ7BzBNTyPpVaKCEmTKZiAw5O9AQOrPol5BiNYI
V1xWCZqouivXGFJGTDGBVG84dx/riN9+TRfFsKRM8yxXq498YuDvgDhwngYiMxnzWjVc/DR1aVGG
jgAOXOvgn5+6qBqO78tDaWvnm3g9Ia9QpdWDXnqecRnkrh7xV6p3ghbwYOOK02NIoWLc1v1VMvao
OVzbIeBCd6m/iPdeFO7L2Mxdu8ePJn9d60bwl5jn5QedpHkL6f2FELhwajai8TUHdxBOYFAB2mug
vkUhrdRm/ezqQX6vkSiAh+LRcBuvCSixZdOUIdzVUYSAjrS68fykeS5MTAhJGvK2/Ghz9MeCUD3x
R4vstgDaMVB7K0vn4BZRzzlwe83aNnXRPw5NL3L6nCV6A0m3ifMlNoW7y4HYVW49trNX3UbDI29O
CY8w5IFOfbHljn1E6Pq9cQ2Z+aXo1l+6icgA8s1sim08R8lD6c3MCSzamh6kcKzcaE+QEQWs2YHX
yejUHTKKLsmWE86Nx4JQIYCT/e/f51GsXyADqph+JuHpHL8Qlnw4F/+u6zGE+tVdXuK4DqG3kbVi
iuP3zciWI33alqseQacdam2WWrLLAY2HQcQLaF3wvMnmmrY8cmWmTanUKrrsFWJIua34Pp/B2SXD
xUrc4E0BxoJ6bJEQbzXUXD6NqA0ZeIivT3MtsJVkmyV/JN1ZkCURPd9D3EfJu2cbdHPJCPuMxMn/
SZD1eq+mHPliOpPu4/3axaA9RiB7614kmXwqc6/46vUVNEjBzjm0vHaKrepHPl3Ab7L7yGuoDzM8
4BXyi+BlbLOUWTrO06XbLuV1E2naliFJiqjL993sj2h+VTmQpeBU2BvhUsx2KjDX5rVN1Xn2SIbs
JnIGf53Vyf9y+EcJjPxEnLOoWX/NPAf1Nh1l/LEsjirwnMryjS6w+ZBNKBJaX4F+SGAjudvON6D2
Zpe31qZkk31JRy9Dv400qCAcbHZ+vyKxjg5BCpEaVR1eqnjsfqUWUeuS8cv7Q4oQbAjsODb8tS7i
S0yKtTzIDhgCGYBJ71udxQ9RaB29H8OmuBXNwiPZX7KqAM0R9g/z2CZ/bMnX5UAhI3U2nEwSzR5W
JP7ijEuBDI35y/WBiDV07Rc8Jx0uxt+FoYKpihfl/XhF7BHoC5ZwPJV6zJ7qxoeCMfvELncLqOJu
23WTAUKlSjeQG+MLwYfFNcGFgpnzlaI+pYzgS33P7xLbeuQC5Bnni5+A/k+uDy3Hm1ixxqW/6Srk
7l2S+pb/D0r/i5/hpQ0bHB6PkREuP912etP0U9B/Gu/WL5wMbkIPYutXRTgqPiQjbH6qQEgm6lEq
krEbDijx7W3XAcYEJnOe3ORhmXy7QpH59js1/DMzwQMugnRm4s7nBMfzz+oBQgk2jder5P4KAyCM
xseqI/OGQu0T5CfQ0YqjAeWtPyQVAEX3mIMKCyAigkuck8nKE9HqHimBDMM8cfjVZdL9iEOLRH+w
LJHhCToqjiaGGrhhjGxeOUORLCfsZupW3azsqeIOAqNhXBfc6kqpYIeFP3yVKlLJPik8CVN5iIrv
ngfTVww1GNt+6tKCBbtAtVvaiYKqQp78SdM+WrNtUwzx1F1W5fvJGR24p16bkqrl169CpYPbmRdR
85drPJaldhpFe70Apa6bDNS2ho2iT3X6O/bIi+3QZPOQehmOzFH0bXHrN6SOt9dhDkC/XCiiWToA
FDilGqvtWiI5aFl4VPz9zHxhSQckD7y+XW4tPPMUUrzglDy/3K4xpIZAtM7Dc0jJYoho9sSc9iiZ
3Okt50g0Z70q9Va7Ff8c1yds/1Au6CGbWDrJV5oBsWIqo2KwaYlc148mr0cOsNRZ/R2juKYnHU/J
m6MSY4kbRrRp/KbT/wYb0BFrgEXyh3Eg8XIUmqV+D5YvUcd0HLpXUosq3GjGXigVbdxwGidXS/w2
cdDw1YDqJkvgp6M9eYsPxjrnho49pvSo+33YtW6zm+LJv8fy0ROPAmTXZENfqx5ujKfK6TvHZXX/
OsTVBW+JUYLXoed9NP4SPeYGwfVXXxpc58p3e3Pu6qSh/w0prZNbtKxSfmnszmnctQX1YmYKm9O+
3Xj0/Zxbdhu+XISk459ZTxD/+FEceVu2q5/CYRlD3OSsGsKbMSGByQ2lMqs2UxD2XJIC4jSKB07d
Mwb28P5X+JtFRBDOr+uKBIgxdovrVsDiIhnSLPvelZkC0i1q3zzwaCmavyE+tzoF6Lbc+dCI+hug
QXn7Qp29s89eFdlnS4IVpWqZE77gXQSskM9qaYDAr5V4WRHfC17j6Vy8gXJOl1/FWM3dretNQtwV
XP7mcVdVAewE6gLZjSbKxzWjhjrcPo5oJ1E2rv/3nyr1gJBQATjqq1rtei53M6qGGCwbpPZsfEi0
svY0yE7d8HrnVUPfzsw/KGJcMwqJH5E5sBn5Mt0K9Zbbqo3vTB2m4c7V/Bf/krrqgg9KpF78FINy
5bdNIhnVFTAW2SEOYekHHuIdozUVT7KhXLpwD0br/Mg0XsZbaQQ+Ox8/3W0agrzjF5FwdFCwRkQe
M2vQ7mD0wIzM5TIPb5Sl4F7kicr0PY5AF+47jcT+qVe+I5K/GdjeA5EGWT6BF8MgCSIt38lMDtFm
Gqx5KEYD0Khd55WEKPjW+OTLsF9u8HQH8d6N/TrvnFBFHCbB9qbCbTLXq/7hFSz+WVG5mB5H7t31
750f8TFBSkH1CAlk86H/Mdi6xInihjTG6o0x8FBN1J6rmIa0DktJyzUF2PMBzRnco/6GhZS1qyHo
EzxxjEIlbz5sLjqvJDGyz0REhfsMynCG9sWSe4FBo+J7TQBlvJW4tUekj7YlhE924UyzBGbP6iFK
fsPeDDFzyD0L51zOTlS9MjCSk4fDL5U7b5uKHstrEqs2eKUD5kMPRIajwUcO0tmO8CooDNJAdkGb
gwx4LYlCREfGffdEMkImr3h/nODyiFWWuz6y4tE0ZWFPIayDW2Ny7zVLawqIDmWBfa3b8hK2LtIb
lkUOTaVsGJbSiY/+dvFnebsM10JJpLHOnhoHK/0yUb+hz0tbhKrBbIHxkCqcnPNKJLKgxeiCInzw
x5xDkf46GnuPi0RSk4Pepf+79jBtP/lOVeGenCeJDzaVkFe4lkQ4f3MontxljKLA6TYZq7nhRr1F
sGDIjSlFbOKAd/NFoHENd22HeU8xLJvuhtRJCQS6MPdiCmkp9VSFe08BAYp0kWIHT2Sl7nw/HV7J
OLVf7LBx9pXyY37peETQrIWoMVLKtf1HzU0lyGVSYCEty1IU56XLiydC2Gu+m6AdjFsN1RVYCe7B
HWKvwpfjr1TK7SCq6+MopMy1HZxG7MIqGJrnzPajdwjWhj11WoiuQksxq+Xclxs/hEkTJoc6bREK
wqTAiGjnBXpH1gzpLsBT4lNXlqbbzbyPnfcQRTf6mCbnLadwQ5eic45BzKsiaPkNb7gDIZI7Drqs
M8qN3/FaV/SLBCNr2jvVfRcsKyXjqS5xJ9WAoZbYeLmdBFepGdMgl3NzI210v9JeSLq7TrrqzQ6q
v9LbVs99rBCLnTsFET14BJRfB0fNt10dE8s37r0TjFebyQMvB2MunetjNYXpZ1Ek8d+EBDEDwZrO
P3UTNdx2GHUPgQB++4uaooZbm5zaaUnjtMs7ey2RDlvO3m3QkpTioJcpGEYGmlqnDAGT5jXXSYqz
14ewhAhI0CJdS44tHEsaGF8xuQX7ckUa2IeUzClk0wFPd9/YMi+3EcHC6ijdoeSyZzP8kal0O/Zs
pyc36aTGP+UMa90+JON/O6S4+juEddegKfbCQFSl7U3MuZYPsx1CDCTAKO47ABwgdMCpWQHnuBHr
7bJWsHk9P+31qYnGfjhYF82dbM4g5JYjr55zqulus6D7FUguoANTtOUSo4sgGFNy2mW4YE8hcyQA
UVDH40h2VZd8Dq3T2l/B/8dlqmEpadoKrrzdkbBfzkxCQXEnRNd/sJk241F4UQgDYdTw2HNRjDta
Wj2lHIBpBz9qzcGJuQmy4XSuXQ7NmKry3JRE3gGfeCmCJ18aRL7IxMsxw15q7j0mhPUmDKM53E9Z
LK5nPcq56k4iLILHTM9B/xmWXI3mVogd9REzN37PuBkGfE1id9LKTmCwwZHnOkEpnMmwLgkB0iBm
ogqiIWLcTos86p8C68lzEMnSgWrrj+vBQxzrH6N5Hf+mxF5xMKxNvOZm7HK70+KKvkZdWnezg1Z/
g1iLu+F09BseZ2j83Lmhb/EoRdKXB4+B43q4pKuCj4HMPOXzpXS+PN+l3obREzR7wnjaL7czrAl5
wn1Yn1eRD+lyFLSRAgZsKvqCP4fxMeb91XFuSDQRD2majFEzjxxsWBB6tD5VXR14nDiPBBh7b9tN
NK1TjvnVUbNPoiCet22Bo0C4WvlsprrVv+2Y1DfhQk5rmyK9p8dI+9EALAmUT8QoGTPhbm0TKd7g
tAHiM8u0txDtj3gRmBY6MY7ICnZgxc6MipToaxsttfOrIIJ4o7SMl20EHsceOBzI3dPBITbARMkk
DMdonX6tdIKaA0k8iMiThkhEfLh74gHnvnARJFuf1BAz4GFtdi2z0kLlTPZX5HIYNg4gBDl9cKeO
TIdHjIhAbJu9ZQThfuMlioq/4YKAQTZK+KeuSZoHbwi6r669wkLWAUTykKbWv62ckZf/tIoFjFLV
uTdN71n93bhl2j+59BcPDMw9O70No/bV65swv8T43PLiIpQdg9JXJCqWVrhPPe4hkQ8vEl+Bd/2k
lIkwnPnrwg7siZ/Q8rSwDs0+4hJJxmSiPbRvz8v73drnQL25C8mtICwEv3ixy5wFu4Y0RLxb+CvU
+ys6NeARz+XOAxuUbXnTT6p6Vtad3WOgube5gYCByIKtBkJjFi49HSRz7WRHvOQI33DMszg8ZnOv
r17I6K/PQaGWHw5bRH8HRqJbIJAF+QTBserjqOJ5fSNLzrQRekv2o3SfT3fKc7JHHjgAscgtT1DE
fEitG39iyj//fxLkwzWWFyQReJWJP1Occ+rZHeiT/MfReS05imxR9IuISBL/KuRVKu9fiKruHrxL
SBL4+rt03yYmpqerJMg8Zu+1d4DJOTnrLmusH2vA2CulKsOHMsu9d7werfhit9qEz6bhnERJyVUo
yE1eOy+2PbGOX848CYul0U35sM2yPkwQg+Bc3hg6AATyddapUw6HN3hFouNCwmInan0Nq+teIFst
Cl5gYeOWikoNdFx7Drh0wb+Anurh1QFa1ZyNHaRmi9G/ukPpN6RXvqLqC0dnScbG0AUT6Q7tcNUD
BE+Qtt00XUY7I0Nukzl1ygvNV978pMyF/E+3GwZJ49CUJHIxckWqTk/E16L5fqnwIGi5nD01sdsh
OIE7vH9QYkZ8LN+gDqKQM0Ak00mpcG6OVYBcd+/C5VTnjArPOwrHS64VneT66HYrmo8hWOeUfJBM
pie6YMTYG8GeMjn3t+jtRyQF63oQudeJB+3AHK9ho6EEsGswVqrqNVVqw2+L/bGMpPfUOKU63zyy
6669LQiAZTiPPtyqf3JhlradEEkhFiZGfIsB0D7jCvbZwbVhmg6v5WSG6c9o1UMzovtSwfLchlll
7ZSZbw+6lD6tA5XUaypLgqA3hgfph4WcJb9uAgdnB/wwcR5tk+voFHU0a9e6DvzzSpKFd4e4kqlg
yCs+fjDE1NUhqhxrjrMhGuHALGrYgk6pxt3A0ILbNLy5YOPKd/35Z0mSARwxj+88rnEUrObNgtvt
PHhQvNg+EyfNuH/bLRYe+FvPdkXUrvp7Zon+sG9pKhBhZBWNO3rGcv4Zl0YzWFSd+VOYLlkevWnu
8W6PU0RODuctzjbPeNMTkxTbRn53k1dx5WT3IC+DmgkcAzV2+WRoxdJbTPNEPudQHbKJfWJsiAw5
i3r0ibcwI6domRddu4XWFzzcHLm0S8Qxuht/tmvrsSGCbNl4zkCyytiDW9wLgxsc4Bf571vjWekL
kR/SPiPwDfg1dDrVewVF4HXu4enHANMD4lLmKWP7Nk9BGuzr3LbOBCchWZEFPJ4dm1CqqW4M7T4u
SPLEhFOgbCKPoyjsegEanAq1XQHo+HuHqduviIolYR0RDfeMg27aTOCz2xQz9sqnMYPnw/dBBWIy
DQ2MgUXd7BnAsGEHKn4DnUliI+NgBC3u9N2sCJ5xOrNlqNs+pgV27LhPBjoFBO6KGIRbIPBiw5eL
w9GaBFu90fsTdLVu30aM3/KBja+Qce+nNspP+IRXZIflRQFXXOO1wFdGKFpdmDO5esU/GyhQuk8h
nV2cQOUp2AOnn9+aordQN4+RdSkIUfLvcuGs0TnPvbaCj+XO/yLZ6fyDo2x6qqM8aM+sarHKbgIW
ZE9FZM83MLEwTBLDCQmpQ4YlueVzR3Nh2JgyiLIpc2w9YqAltnrcJW3WfuJBXKsHvs2mOWOhI5dt
yaGfndgh4ingMXeWvwUlD3eG9oc6xtYnCSaQjLC3XDSs560uMaRyNyQQUVAnlUfYSImsvcN+H25s
jbUqhJMr0Njm7bmCHQ3Ch2nYMehJnAAdyDBrq5FClbuVhenzijAwOLIl9Oe3agzwoAyAG47KVWUa
o2S/RU6Se9M+jynyHT8ytfUSzjgrOd5Y9j0yPnCfrJa5wGPKJ0Q6epYw4nHxrx4Cq0Cj2rHx+mlr
EoY3nVEaaUHgzgdrqfMra3vpHgpOkLMRs8lQhsDevI9cTxOUwgFcOFhfvbB5wDcrDj4hNhAq20YN
+yVDz//CujJ9JTe16Y5NGVoHU4+Ej4g+VOcyZN74NLPuLH5wyWuwdqG/5n9VYZF/CgaUB58FqdN/
TCg2zoHVCyIyZ0zrU2+l9Z1ZMeVuZlU6YI0DfPVxiOm5Oy8aGDZbsMir9oG2ZkA7C2kN/BsDWMfm
99xaRDowlZjYphGj4qUPE8S7+QzJB/56BtzzP1iHGikTe71nvv+M3y8M8mBXOpAIkBOMlf6oqqTF
Th2wM5REEjOBZN/S7LgOlXsYuXUw5pDjZG/UUsEdxWmh7+qGXdWjUJigmF1gHyYANW93pi/ADLIA
WSl/RTUSYmmGZN0lxkDK9RjJBHcu8NLHbCKyLu6yrPwY67Bw9iEp8zlh6qv3sDT2mOywKfUeZsUb
c3tllfOEhoYFBzNdBzVEYUffeJDg3cARGfv7lqF4sEFW032DoMuYPCU3sGFBKcdibMJAY/lVQT5f
QYu38RYoCU+REUgJpSi6p5aqTBxpFOSHN2ib9XARmiNxo836OAvEWUjQkGJjpl7FpegAb5Ov0YXR
cxbUodqtslCMhUf5HxNRQ3vHk/eXktqc0YkiQBacxZBRJiX+u2mfCZwkRdE5936nn0JwRl5sWQb1
D+I0bKMLOV83GHZPJJEuq7/2kCNgj6nswj3EFjd51eGQnW2IltU/7EsOuDncrxIhXz708AcNk3ny
uZ1ZTAcNfmJ+d2lmxd/Edvr8GCJ3YiiIfxlCvt28TomHfGZ18xT7b9oT/bllXTaNF3gYISB53ES7
Ffg+ToXGXV4GOCBUWlG2RF9E/wUAdiQcQMAmTXZPpsLCK704aI8yK5A5lMo5J3gxR0p6ScK8+G8I
fCRmPuCzkaFMWNh4FG7RmnjXKYqCSaUvs1qnO7OwLI5bMmiTWIz1QkIiPrMHyV0zvHpNmLSboR+b
/NBMlgsRIprTe1Zq/OJSabL0GruVl2gEAbhRyYplwCBg5ZxC6/JLha1T/mKXuftGaSIPj0EF7OOo
B6s/tC4m/QOpBLfK0GLRfurrvjzOCoF/vFTBiqcvtdUFjuz8i7inrsiLoNK6X3LtJttsaENQxRr5
+xb2oYcb1Yd1gMaexIajUOGSkj7gJkTx2XWZ/Me4iCMDVIiOtnTM1g+yaLrHrBWQGxPX1fV7uSQr
ayYP5/oLfT2kVCugZYxRSCAdk0UgjyTm6WXvr63fnU2Vee0dpd7Mfygt7z/oeiPAqkEGhyQKQ/Be
fo38NsVN35+ID8Q0t8AaSxil84G9h2PuvEJZD9kQ+9iqwNKkEtxGgU5wxYShjkw3uvEzDbsg8C8O
ZfLy1ayzsk4zyZvXwa9xIjFpdN99RCx+nA8uyVogDFYyF4zVDigA/axDE0j0JRwAESn/wPuTuQcT
lVD7CjQ7r4MijewI8TyDR6cKLW9JBi4AWDEw0GNRR9Mup5LW0I50aeF1mPXNNSTCnav65QGSkHQR
x0bDre/CTb2ThZNMexAHxMIgwAfD3U4iVBuyZEGQcuHqO9IrbzwrxLn0JstswWhyinXLGkGrbWQW
9TEZIpyoYdCj7ZhgYT4IA6nfQOeOxEzSBnxp1bJM7tASc6xDWhPo+Emp2iS0MxGJysP4DNGKKAp6
UgvXmpDdWQ3GV3eCZvgGVxwDc7BF09/zmmbrZSkn97uwSrp2QjmG9a4sFvEzkEPUxcnaBW+DKRu6
cqz8BJFykmYx9ul6YcFPO7AD2ei/0RynxCYUjtUTKCKi+7kUY3gdKsMFDTXDfstMH90zqS5z7rys
Yk7eGHPXyJYsKLAp016tkNGupcnzh9k2YRr3rSJazyp0k525eMqHmraV5Ec7iMLrzJgVp7YzOv8V
wDcOdrCUyPVBRu6Zglj+GQDmzGEhk+yRy0yYDYts396ZNUeCmbWw5iRKGB6nvrc+cfPLP2HVk6aJ
Ubk/kP5T/euk1f42I1lpiJASBvF0skXRAJlN7UePuEoAQ660UGLC16MZlgtTiniwR2ToiT2w1k2c
kaDWlunt3UR2m4x5qYFAjd2Kmm8T8PAu23RdPB13LtCerW2sct8yyHPiussd94kteql3M8lNtxX8
pJLdukL2Rqxq1d2VooGQv81EgOELD0xD0CHTS7ooJxnf/bKlFBMFKVI4viNEo/bES7FrQjTpW+AH
GMUHTL7/XDmFbyVlLWHMc9b9wpVELSJns+hrZ1rZfzhs/HaBqrTHyNBicQKyffwgwQM+k4+U8UF0
GaJ1oplR7EDW+qiJfopinBeAI3JOe49N1TSevTqcxbaUDguSktjmx8Vl2H0cinEeT2bIw2eIBswN
XKYWET+6JmA45zMnXgmazoY8Crr8JkqITMQQmoXHsPcCpDwS0+WJZHC0yDDIJMl+JEa+O/QQ1i8S
4wQsl1HqOnsmTZ+cKUBSzdzuE6EPgh/Pw1W5Y/KUsWRPK7cZPrw2idYT3ZqeIIu2EST1MFnFUfFJ
M/8m/E/coEle9UzwxvKw6IA2JcNvdsLiltb7joDM9p5VV3gBvOvx0Pl4diAutGCmV2JqqksNmc0+
JOr/OPY5DAGTtrDvRyKxdtGauOqQu1A9vhHpywczUxRubRIwdCwV4C6qrwXWRowAJCObZDZdUKlN
B3CgPGATnPBBepYtubxcuyJ2wFmfJukETH9LMzzV4NuYGI8eFq53TxAD8FNDqPAvEVhZWGJRkGq7
ewwzF0n1lr+tWSyu69JmdMHM02EZyoVoQCCFFUnHK5gBHux8YrZvI655gahg2r2ZTfhEYem2u3Gd
m0s3VGLaeraLdb1dKUg+aYuy9MDWYGIUXsrhHDlA87YUG060q0Z/eGsWTXvQZcIAHVpy79gGzJx3
Ukn/Lx5hzeGouT42XdPIj2KS4QX0ZPEZtmRabEhk0cTjKb//aZWgo+5b0hVIvkUxs/FYkNHh2KP3
iJYzIRwvaIdwN6qhafE8tuXJQWSjj0vbzu6B8QxBQZSQLG7nEqH1gYCG9mslstP6FGIhWt0CilfR
zyTTkbDS+THC44vAwurL9seyUOnGEdQDali/RUpI5p7F6CNTtfMNxXYtTyP5AdcBvsq8kcky/gfU
ovC3q+vgll19DN1HYieMv2N61tbnyaw35wL8JVSrhL5FrPfwsaN184Y/gZ16v1nX4/QOrbFacdeR
9pxNDVYJTKpVdsoa23rC3K7wpIVILu6IY0jEhfo8QQm9yN54h5bMrPREJm+1hS+JXCMGfJTUxyiC
R3IxzgKFBhwBQjaXgXZMR1NnFza3y1OS85AecXMu3M1+RsCn8rhCkfSB0dlT2SOPWwPTey+44kjp
rFOdOTvcR7gIEKoaAxnDJXgJsBqdSz4wPweA7ugs3wVj5ROWAaZomW8tBPYSKCVq/YwmbbyTJaoh
/1OWJQ5Fq1aSrBXo+2j5NtSPK5U9fw7M3p4Na6nsbYGfw9mRCkXcnt+6NLQ17dwKBwJ3IEFR/I+3
+KpQ7MOHGHdU+9E/jYx0RH3cswhqXdqFjUfbzxxHVelH6jSMNB981jDJC/Fw2CxhNEb4NnlJEMJc
lmronH9UIWuxn7ig/rVE33x1I5nZpyjsgVkZFjQrwgbJ1oQnsInOuCvUmRCCNDl3/WC/jJFf81qy
rbD3FXYqcyYqYv6PEGbxp2EKVN1emCrc4b3xWYKOYbdulQDIjZbQGu6htRnrTU44oZIlZ8rAvLF0
aJTTHMkW07FSv9bwZcQ1SZll/+1K0gEOC5JEPlMoVu4nDyDei3gA9JQcM758+av8UdinJUfNx3yr
m63qGASOKPGuSvc/muge/f7MV3ROZp/g2K1luyP6SJcp3F/LKyjAQ949shGSQYkTACz8xBZS3uRo
LzyU5wSzK44OiXiUE0kCn0884XYBwa2orWM/YZSrt3IGFgs5BcwJmzjH8rjGtMMlJJLM8q8dSGbr
wp2Xrbs0grW+g7rh+8+23bN3xu0y5Xsx8RPfo45GnGUGT518y/Kd0xp4FTM518epNQHqcuhlLK/f
p31Q3fOcJgSaTUzpgR6X8GeCsfZ3OXAsl4+UZfJ8FhkiPGbEXhi81Vgc4MRVKnBYELf6U+Sd/OnR
zkSvA+ZEOPgsCM+RGTThun4RPHPOWwSaLYZRK2iC5m7qXHI3+7VGqg/AJjoOLKmIsbdH56LBBs8H
Skya7c4KQ6aL2FrqrRfOrrdHYhBUH07B6uOUGUry1yiDYLLRY5r5V5IlEEFDlPZz1AVF7WcvjGQ9
mveSQYF/GHug3Yx26xuXIvLAs0JKD9jdbNfUomfdBD0hpi8IrNz6fgVTle+ZpCW/TQujFMsicrR9
PRKJGde2YSFFi0Rs3xx086e1TvNnFhjfOnZeF7hXZmpY+ZBSllsFo+RvozsXOaNfOOBcB9u2NjXW
boO20GfQtKJVKDfLJLDMF1rPZleTcxMRY+V2zdFt1yjcgegknwU0V4cxfCIK6ZzqMnwlrba7Z6DG
wiS6qfG3ANSHiiwglNbcO53zFRSktm8oohdAoYmHgHHFfkAymSvI3AlF4n1TUnDODA312UEujDE2
CTIHBLcVmUaHOnLJmsf1Cf9Ujp55RJEdVm8Bw7xbjrCWF36txeG8RESyLZMI7KbjAO6Nqm6pviLc
6wvYgS6frGd/aBC/5BryCtZfVBzvUHx9+ILYedDhG0QD/k7pYsgvCcHOSHMtNysvS2fc5mv1Ce/7
4YdSyU/nyT6wf5qBjeoRi3oa7VtncO7HkK4GH3iWWvFUQro4cwutICkpDPk7bb+xngsAVgxt1q5f
xxfTirZEE67BEJw10DJ/rz0GY2f2FXr5yWQ5fd7wpvBnzDoxjUwSsYXdkLkMcuw6zU5YqwMLLHAX
oA0d00lcLCX8MJ6JIOzu/GoiXjFiMMdYOXfTxpCAxokK2wIcXRbbpQrvb7sYtExFXoOb1FC+Nsh9
g0shk5QgcTA3iOGJEKdTRiIF9fXW07TTGhSHOawLd0cEDq+UP0B+AafY+tML0+cQ4NASceLDNLFM
PKco2VDARi53WzumyR98LVP01Cnu47tyXn0+H58/Gz0Uvl6GVwLxVPHko9q5aXa0nVBLEJaDpZkV
56kBhgWfD1wfhvtiyX0wVziV98EcSZoISPYdYr88SQ6tn0Hs39gznxPGihy06rqtZ0dJUsIDt/mg
/Z2fhO80NnTaHHcCYzP/LFgvWbT2lotcPijlCxHcK4FdpoLmscPPWPOwc9his8m79qD9vg/e3Cin
12RFue7xZuN96AEBjYjB2d+wkzLs9vNABm8cumjEsRP7vGUq0GQigt/6HqZA/s1gzKE24gAFThox
REJ8IcRHxjiWXEp0hOSTi877nvOS6GoKFOLh6T1Jm0w60ngAnnCJPqINIs7LsRvnoV98j1g1GORU
ke0QcLpt+gSsD150BQRCllEudgtip1vyie+Jwwq19ZX1M9uVBqV1efAZdCAOS/+fiwzJD6+IVlKc
3VlGBUx6n4hmVVPfsDYciSkd1ex+o00BYcIeDePhEjKtB7/ae9UlqpW3dxhdkO3SV/68paCUnLcE
0qE394uZVZzWyL84lTpo7XgmGElzaScxqI30Xz6KntTFdoI3Ha3OX50TxZdWSf5LZwTrAmXiX5Cy
BDzYGMdPTs0AbUMKeWH9cjoj8E8GHsIdpSP5n5VlBwjNKpCEd23rAqlzHd03x3xGK4s0Dnr5fUYT
/l0zwSq2gQqKV9G5D7Oeo+pBFbO8CwJdzvGiPIegmCWA7RgtlnCOvT+78D9YEjIphwWRc0Sg4Hyh
ex/9PRvXNYeyril+qmopqE/rgaoL9N9qGjyZNV0l6CJkgXDtm/Ip6OSUX7Vcyz/22rr2rq4xPGh+
M4tmKKarX3/LBWXhoV6dbo7RrJK/nWo6xbPNQHCIm8Auuo1V+i1CiKYWH2oqzUdv90G/r0NjRztV
2JZzadMo+eSZmPoDcFMv/ZgqKN1xYA2MzYNg8a/1QqexDVEBkhU9dylZT30iF+7dRL5GoSGhrovG
dXpXvYHLaSJP3LXEnNRb6CXEgzIOc+Zta7vZe7MI/FhOCTsDAxJbx2g7R6jwYjEPQ33FcdJS5zYN
Wp7FXsRFLB6J1R12VIgZYaoFGriipiJ8FdgBxfOEMSu/kJLWNd8M00dg0SrDQLXwJM5J9Uw/nH7C
5GPkhkGLSZcOktSNvVRYGBTTGg1wvR0IH0B61/rA5WKVtdZ4tzaB7uKFbih/mbxecYjNgRdtI4Rn
uAsnhn+wznCqzIiPVZ9ULoe6FhjmBkvzM96UJ1hVGLvCh+IBn+whPTTtgCW2q+ouAqQOsKljudGn
BRO1osPV03eGkWWT+xr5r7FCG9E43jxajWpw7FYcMlJNzHrFipyxpu0tPPjqUXZ5b+/px7r2fWnE
SnyX43RjtC/zZMBc7mcYlwcf4/Nz3bmaDxbcHCQKpMcaCyYr7mg5qxVx434mM6e+9mHj+3dFPnI+
XuzUbYlXQb8dTjDuOOdcYAidpw8s67X+ZTs1e58Je9PiXWU1CmdyUAAoxPZAsu22UN3a3AlG+GjM
aua6sMPCZIQh1QdY5icG69XBbvjjL1mFCwruGgsM5Lud9qxzoZleH1ZRZ/ljX6Hg3DAG6PmPamMy
yHYpIQIo4Sd1N9pzNX8VaStJYbMWl/AGUTVx1LnDhUAad30RwOecczdVEKMse5mCk6Y9njc5hSkZ
oqRUMHlo/IUi2O1hMx0MS4U/dEUGx0AZ2EjPKC3RV3FJN6CBUlhC9FcgRc+KRauOE+3Ila4ZzvbW
BvsJHsEXptmOLcribSQtXT2LguA/tel9EnSvauHiQgQ2QnG6spTw9XMhnaG5IjhYhnfP0BMz8SzT
dOtZM15CB3kuQBO/Hf+MnrNm91jp5V1ja/WK+FvUR6eXIMN8LCKCMUJLps3iUB9WjWRC1NqNYD+U
9+NdMWvgyJVJZhQo/XTDhLXQo76aAs0s5qAy/C15v8wO2qhfEdFCIboZM+hiCFRFBBadL8YNDk4f
ofXO4fP6xyVaB5Zw1IpVjI6LRFT4zXiUojwic5F7kKKNrYzprnMrad6bHsI0ebszisKSEJboVI6u
Dj9thrkfLXpglDBIc65ZVeTrvTVNov6GO6LyR2IQOAnY+5sVkbiqouBF0731WwAM5qcdLAr51qMy
OaKSTz5RDHcnEGZo8VHLCV56mqy7qe7RNo63Qo1sR+ZQr6wh+uACZRe3gUCSacemn+35qFEbyF1f
26P/mPHwYhOrwH7cW5qgh+3MtfcbKkT2B+l7OsMXychxo+zQL7Z201XRmSe6f/TA/t1CG0z3xb6k
UlvPp0MALzIs55nvW8TGY9x816M2QMsBkHa8qK5LV3309GrXf1cvXKwzf0NQv+R2Pz8S/zqLO0sK
74PK0K0rIpznAgYnyAYUJ3FXDKH9MdfuvJQHvosyZT2NqdBj3kjO6XeXOTohzCYo3nMWrGStlbx8
mPluVPUX1phRxlI8asa3pEhThe9eKqyV8PEqe+9RoVVXltJJ8s3LuzoQclnzo2jos1Rs6TtvZv6x
NmQm43pSQQ0bQBbFz1hC8bydlfRFhSflDYBSeoHcyrBi3KerZEBZqfPc7V8M/1idSo9TmDOUebT7
2q7jfM6iAi5Dz91C5k3R4lvufEDykIO926NWFv4PzZk7fNTYTc88YQZt/RTi15KdT3tIrLoL+jeF
TPyLO8tzj0FYEFSfgbvvPir2KR2xU3zrOPwXG/lZD3dwL9GOf3hkxt8jcCAvEADWYPbEjckR6UXS
zQxIgnpkcBW673AjfXLbqsly3lDuu+3BIEeyT+UNC0Q5RabRs+/h8tFmnKpjBRE92xWe3eEGRTJ3
MVmXRkQr4b3YOTZ+QEoXKzmJbsZ5NKxF+ctLrr4N3ncQs75wPtkqEU63gEqMDpkvSW5mt9Z9NkFi
k2M7Den72tf6EfYU8+wWDwSiN9Kl8X207tT8UpVF5l9pOdwvnUc25jbVKp/PWE7q5ybS4X8ZTBJD
MLs0IRLZEFxWkY1NGSMYn9f3YHblaSAkzYkth84vHpnTdix2uIoOrFkTBMKNBp2SN5770oZqKfFg
galSdnWrmDq7dlhn3HLVUaIXM0NEskZP4Tghtqm7qa73+Tj7amuozMiDBNNOrDDyY0J/545lchal
LcIZlTPRhFmJxJHazFbElmi512SVW7vS87yrLC2NEmR1igeuF/bzUyQlgHkVeKzz29nvgzi3OJ32
RKvM4SGZgxswHOJ2MX4k5Q1BVKkwVah5BPbMITXDT2nnsNhCqELYgIlImHAlDExTpVO/Nsh1eM8p
5NyNwb4CShbTtByejY4QCWxQ4K/yOmEw/m/N4YfHyrhWGdcLEx4wCQTk1KDe0hcbhDuqPBEt7+z7
qKABA1pQIoG1Ay3N7RZhb2Csf0PR5xe3bqPy3K5plx0tP22uTUl6NlbAfprkZs5XhwBvl1nPdsJm
9jXjm0vPuQ+m753KobhooZriZqyN2qshTkL8WTxJHhXu3QQOjyXVJ48NsO4U60IfM1X2YB75Rfru
2FhuDn0t0V+eoH3X89eEYwBR6+xF1UEzT3sGGxj+nRD3oc6fatv9Msmo5yvZP+R5opqF4gygvyUU
bMSavwkz2bF/tJs/eC/CK3m5yBocvB8vgZGEEKOkcMVDaDEK60/2Kla2nlBZ9H1jeyNhMkLV9qO3
zrlz8LiNIgTilluqbq+nsjI90nSiFDREMWSFVPCNF4rlElH5BXDK7MCdNmCiS4tmhcU+S8RehH/x
SoUuPwQh0EdUOlNA5jGC3U2dD4wfcDkaGDliWDBR5/YA3b5ZfNBSLt0SPrwaDwyV53wXdcRz710j
wjO4ieR3CuBsbnVlO90ndeRUEGzPWfEjIWe8wzbRZIWkzb9ATebQuLPzjlEj+JdxI5N/YdMR4Bwn
r4u08/sIxYFhQAMgD7sKFAX662k5zqKA4deRCvKOUptDH5sdt3GfCPYjQS+Z0mTG95IL7OD1G63K
+oNZ0/mGdcwvI0OWPcz1MNrtA4RFt3wdrHg5CS/rcdWUDDEuEwxNEaXgJznR9sonH0XzkXgOffMP
0pw/ME0u/Ec0VY1A/ELF1V+9XPrrHQhDa9niIQxwmZOrAhDQvsG4VEOXxLsdQAtUqK3q377zzXDq
oDZBPAicorokQK4sKM1kpTx7gj9VbBK0moyIUeBzfHbIba9QXUvMhpMKntduJHoD8X5OjLXG7cbb
QCxyzhX65nTC+os93naOAdAy8TRnY8LtjcaAJBXcau1WOXVd3N8072+8JYTMDEW1xLBxCsmCdimP
0u5LONZlQmbXHxwuSELHRLpHTVYKa9PCne/8qBjcU0EyJ6A2an4Q9xiRiFzJI5b57btVFTWNWE7X
TKAtNvmdM9Uk8Lh6kiMwtsx037OSKtg6vT2uB9a55XIOmWuxkQfD3PxFXRzxQRS83+1X7UMXPOA2
cMz+lhi0vHulNY1xUd6AoCAviBhh2dUn0bNT8J5Tubo+TjJM/5CXCFeLVdkRWbspULBsRGv10UOa
Uk6d/ageeui8KNGT/e06hxBTEa8l3fGmeXVs+dqwRMvYjS5DEzukrct4JaVzeqmo5LM9cC3x3Kbw
ODfi9i0z7qzH/IDpp4wYcbScqFU6GvRFphZ3QoT1kexJAixokdb+CM0H+UBBaf9VLAEWh4iT9jih
feX3RZT2CKXGT34BkuU4alK/p+RJFPmALJ2WK1sN4iySzLMAYk4e+K6QI/fNyAUpnnZttqiz7yjw
jaO17IR0eucxW6aV2wZ/PxIhVNWvYyYX/Ilr3l8nwfUcyc5E+8y1mUyxpm1W9L+VS+gtShD1TD+h
sPbiLvoX1r3TXwgeMAQYzLm+472vA9S6ontFrkH6NyoP+hdllSaBUrjobKdbz3so2B6uQDWxkeaq
X39b3veU7koDO2ZY79l4OVn/gUcBdJvAUsAPS35BcMSJw2Ycugwgvp72DyGWE8ni4HDqNKeBLmza
KfDLjd6zUsnlju/VxgKfmZCNU6Wdddcz34mGrWrZv/gHtB4j56PI4VTaz7Is6PJ65VnWYWydRR08
OfApyJwNA49iimqksBbxpl3PVDRbFvqETjBz2oo8T4J/81p1CdFQRHkgP+uh6TXAsVFemXngFWOy
Wj0jZ1yW+6LDdMWzDNu21VPHZUp8wpUVqWYgqjndDmATvB9WHwylZ/rq8dA3cOhPCCnRXeUlnIXY
w7/xerOHZdzPVo95opmGa2FR4L5qRs1HZc1yZDacjlSNYyWRAJJ8kOIfQuUwno3FhbHFGsPRSQhb
k559QnAh2A9h+sCsHTCQwb1jdkHorvPbVIwEqVA2ZDDrUlIqP8NSVNcohW5ALDN+GmzcCMRHx40Z
lnKcJ1Yf/rrITMDk9Sh7twPzckYMTaaf1nQg9oTJQ3gmjoNMxq5M0otdWmH03gutjxXBIOXGDycE
E8SDLWjMIrKj6AeNWl3RHAB5SnPHTjYLniEigfVlSh/e17YgvarFsfZvzem6t8gqjRuLm3nh6NfZ
DOjIi+jCLQStBrWV4x67bAHtqj0iCCiAmjDcU79o89ARlbSraNCDXQqew7kbwkj1O0W6ibuZNJCC
fVlIKq6JkLXiNMNK+9enM7o7TIrQNwkL/E+thModMz+A9Q3HhZiVIyupfD31k4FSmBcU7LzJLunq
sLNUehjZ57DoDXqu6PsOlUng8G0M3XQsy2H4Hop59NA5Efp8i/oG8sC9rfSQd3c4avtwOvpE9A3n
UsjKRt3Ddfpp9x2ehNpAIkKo1dd8NUbO7Dt7nIwx8neojoo25qcPunJCh7D0y4RcE+jLVyKq9gBj
rBbvLhLx8hmqR6LuZ+hYRLTC7gc7CIjRvwWn5gnmO8lCmtniCn8BFRtO4k3PoK148esATUJAuHbI
Oj+jIi6o3XEvleng3+OkIByIDcCN3LKSOLTErRzYMpTlNNzcLHVJ0F1eMlDsVwlZY0ga69TnvKzM
gipm58TbjeTfoN3l+GdfXi0sbJOdW4UNbRRPpZsUe5kRfQm1RcMgfi5rYUc3LIs1zM8Rwn3EF73X
1eOmJNhySfc0GJXbb9eljb49qyqzbW9b6/DWEedWbit0yvf/4+xMdiRHsiz7K4lcF9EipAgpbHT1
QqmjzfPgG8LM3I3zPPPr+2gBDWREObyA3OQiItLpqkoK33DvuRjR5sfECtNpgwuWQc9MF2+CDpzx
dclA8qFoKZTZWHbThWMctJsaO/9DZEUJ3cxEUvueKM305CGlXg41+Fr1btGtpwS3oAlKg9FKI5h/
a5IDq+zGbn1f1YQ8N+DhzqHrCnuq0dQCJ/vsk6E4h2L5k9vcOIy3eB8yAEXZbnSWhyxREZou/aYI
a1QuwkuAtKmYEfHN4CE6uTSg5dgTFiGqyS3vOq32BHVbhogLMsqrGw7AUCH1jDRbSez10LbQjYNG
OSiGbEYfwVWBCN3Sv1WDvbFZQ4JzR92W5F/GQZvGacm5jDqfAC6oahl5jggVqQNi68pqZnu5HspI
1z8ZBs5Mb0IpXCztlZ3IQwkUCe1ejs0d2zw46NX0O0T5WfRRSePbOzXHc3RpA2AZiLuUcxyubzOv
q58xGrmZMqoT+T2JL7gUtjW6kZlit8vlTZr4Z0cVze9LW+Dee2Ab6ai32ukt0B62GmVyVYm11bt5
BvKyQ0ScDb8UPYQKWbXGEDPakZevvmGbqwsUjlUI3JZKx4lvDRnpEp1TkrZY8PJlbG/weI7ZjnMw
L2/BRikUhnDvoqtEI+i4ayUN9mc4d9CgdrJTc8hKGbFnjIOeJY37pSkn7LMgOMzfHN5sOD8GplgX
vgDE/LZg2EMYX3S1SNi7VeyKponVXr21sXL7O4p8iDj8iTCIP/x5WN3oSWF6YKnIiiXxDhUL5/Gz
U0a2+HXj2tpPVevKg2l6auYVVmAMn8gjeGPboRPzScQy4SSwUheUWIFtEazC9jv2qiu04X5E4lqy
KhYuaF3G6NTJVgtoXo07LZ8VYcLeYVQuK1IwvfiV37OUuhk5ph1H21FV9YLkcvKLqzlr7Irw9JgO
egwhg3zKSUO3mRhF9cgheAmEt5BAeDvg5JOssvxYWEdmv3LexoDHvb031qBeoDWb2j6s6drON4Bp
PcXEDW4OMiAx+88zI4981xX+4h0GnDfdvkaxnc5BofuC2Hv4N+KRQCHiNhlO2e1JOHVH2nCispwz
D6OPA9akCkcGz/AnLY/48JneDIvFaifQBZEIodT3qW9A5EJp2IMabMrsWIB+UBW2DA5DItVGT/LU
kieUis3Cxrx+z/q+d5/cBvksIUytS1bR5BGFGVTpFDsdBnM6WvbHTML8euulGE74h2wrPsthycoA
D143beYoFOo9M3Gbxpc8N56DWTpDrY9zoORE/eJeK+iwV+JnriPRhqDMXFbqG5M2LmTMVpHhwDZs
hvoExAjDAQ1zzWdpeW+/zYw+nCvWFZn45ZbI7dHnzhZIYxTUyhAwkTEMhWRMorkr0NKDcvTU0amj
wUF3uLBRuChcBq3HSZnkbIEUDoc68SHkYOGoQZjXM/IPNPqOHzll3PgT0QNTP2KNbDOQkNKATlFg
WzreeNNkPfQEY9BUqYl7XsnGdV1M4azVrz1w5OrOOGB1Bji7UJ6wh1bx8DBQfTX+BcPsDnpcgBU0
gclT4gHOkxsPjNCU3gAsrCazryCvNc0OM7BdgF0shSdMAEof8/RCHsKEpN2k67jPytTL30PKgPHS
cOP1h6lsyasoIj+Z2KKXnX8cZ9lPh1pIUvmsTsEwYmqB+3WSy0Li0pk8emLa349og2PEnW1X2DDD
JmNIVY9AgO2KwZ1POa0VElG+pGJbIGJjj4xYgXlZmicPyGcbxvx6zEg7augaggVzRL0tS0r+rTX5
PZUR4wuatbgksQ45tb3pnKWPj8xr9HL0WPyJLRstgZ4ijf2jIGj5k0OeGWORuuqqcnqCbdFavDa5
sIedKLJywiveYelSOEgYKekQEQEWBMai9RyPJ2Kjwl9d5RCxXOvQdL/QjGj9QWcja34SZHGBi7ZF
HwlcbqZ7JHVE4QyzA3KhSrvC2zPWg4ucNZ0VVMStse1zRmtkl8eB1G1rjH4T7hMilT8zM1WXCEZS
KHvZShMlKdqph3I94/yIbBxuBkwpLvImSy67rq38S0gMY4XFOUfcFhFkb+/YTFGpeVFEjImXJtxY
nlWlSDqrWa+cieAc0fea+M3qq2Q9FnAcO+5tWYaXHAJop/rR9F8xS8cnkYuZjS82NOTzsqIcLhXq
D0ZTlAnMxOnXNiYzld7MeOggTSwuz4AFBpXIJd/1f0jIAfpucahDdhQ3LvoT+pP4gsQZb7xFP54m
p87Xvbj05nzRO9Ii4uduVMYgCaYFvIZp3rykBsXlh1tGDOVKDWNri/zFifZ1Jq0fkdH5rx6becmv
IbvnwVoXfFbkABbBhPzrE4IMvn+yedkg1OE5k3N0RfOAT7mwTytpbl955NYVfCeo44j86jUhRTCa
bLZ86XTZQeT81Y8IwyCU+v56T5ZWfFuBgVoOYVHoJmDBew60qYRX7TwSngmeab3yiPQ4VltZV37D
CBTl431vs2ra9y1RVbdrz2D/kWUVyRx8P3HFaUtk0oZ9gT7QIYHQi7vsBa6C862rJD2iswZ9j5sr
eVLNEDUXqevAwyB7B1a6ayxxs0QjdmDiRouHUaix2hfuIg2pS74iXg/8bbNRbtI9NuWcMZvmMNqn
KJ7Lg0mq6NYoNtvH0WHYRRRP7uNVHYmP3Fld40KUUnEoNo7H/Pk2LovJBT8+KBwPXW+Yx0SpFbgy
wZcgmLF6J0Ys88mzJGqmYfIUXUIZ4fghF7q5gdVLBI/lethQJdohgmvxyxBN4bvWoWxDkjIyhAIZ
w2eFyAmnIWtowkatu8rMkAqB3aTOBqVahFQT+9P5tMbptm9cHuOPMMLdtvVCSz8gOwJkP5RTdN8U
Iv2prFRclUzJmcP9F7nL8jVa/mxdzwcihnyUisXSw2XvUyZpIHrLKw27AtFY3wlWmLi/fXKRYJxl
Z5JhfwmAwEOD1q28bdysmL6kpAT2SDcAveFVyWkknuA8ZsISiD5wVOR1WWvRb4VbN8slgveovkKx
hk9iTuN3ir7FJdirjp4GDCD6YtIxKVjYHbLX0urrz5RA+Z8p6E15cU53frJadJgBS8byouEjJdsY
fznTGkkGx1MlO/8l4hx90HNW58i/OHwFwvxWPBVgdusTCT3jnrUf37IJPcIJnVpPgYcivaO2ASY7
A4QOP5laOag5QJflB6FTxz6KxiRfqxDrT8NuiRTGYU0PPlRbrHpWLsyRSm9hS+nz6UmtFhH+VR4d
nx5XTN62QPtB3Feku6seuqBiOc6dwtik0uA8VcbIjFSm9WIaRg8oF+r7a5RWfXTiF3QAOUsE0dtS
6Iw9R+3T0M1WFgLu7vNOXvYYG5PN4MyYrXjzljdLm0wjnoVJgiqyZbl1VpA7V+vaNi+DyYY3zI8w
dnzLZNnOiygjg6GX5wYxieofDbMgQCgJM7b30hq7n+0qcOP7/URAElqR1DWXuV264yd2PKazAInd
z2haeCgHWzXzht2e+EUU6vKLRWs5XDVriEZz45Zh9CVR8GTA69bOOZqE9O9NBYWH0xSJvL1HW27K
66Exutx3dHVO4HiNbh9VEbIHJ+rO3zttPJD7Qbzr+aFt+6cpAs2yY4t65guioSA0ibKdVDWgMDS7
aRk72JDQuQVTr3BRRHFsv7tsg/VVR0LY/FRiqYZ048QFUb5olnBAWyOsHye05MkMfk7ES9ZSFbt9
qMtLVGXkhkKhqL5Sa2UYnVDXP5pKZW/Yy6LPEDjetCsX3t2IOXwa0370sLsnqr0Na4rEIIpHSOpV
30bv4LbxJMFyctnMVWHDLChih7fxGKuFCG3WYas9h3wswqvyIsgU1n9C771zUKGy1APaH/aNbkI4
80xkt7krpOv8hCIwAj9XrfORx8hJjngwaIidCq0PAWCLt3OJOCpvHbwkGe/vRGQ3UuDeu5mSVp/R
qEARcFYZLOfbXJv1BIl9hltYzHAUReHXzjaZJSaYeso6tbW7ZoCXibywPzZjNUM7A7EhD9JHIMjf
qiDQqIdPso3xGosNlg8z3E8tHc/GtPhXL6pOp8dyoEm4XJq4ARreMgDYrPQ/ehdbQ0qrUDbLiY5C
oRAm3tW1biaFN8M7ipCeZ4fr1BlfmYrG4raoWSN847XBvL0bvBoC6X5EYZ1E1+z+CJY+sGdwun6X
ehhNaT/sUad8z1n0aM1CJxCa/HBor8pBO88c4p6303GcdsHi5dF7h42i+7kumK7VjlFuLwN3wtBN
iLdyio8mzt3LocdTgOcEJUFBMBTC4222qKG5Roe3dPthWir0hChirHmrqcRC7nbbwhrZhEzuHljx
YpPQAHSbTbbktg+4wbPbVxf4a3XAmltXNwt2UQsvZQgEOoDLVcZ3pIElNoPvlZkNopsFRTF7U1AP
mM5JyQFF5uZBZql1upw4GJPjygGNzIsowQhjMhqjE/KRnl5SeeM5fMD1OTTwweXBqsX8HK9+q7AA
d0W7R1Uki51EkPigI5xnW68gU4hpipU/p6QG2Ndh7VK8Mo9Abcpgv1XPDOWGXz4PMLWy0SMxgbPL
axlDkCtYBhJmG3DXnI9/r2qKg1vr0TvWkskySy24Nkd2O3b0k8gvtJAwDJW7r+oY9beH6zc+kqqz
OOzNVSvKSx0P/fCTF7ydXEOK4PtKcfGdyTqVerTP9foDQogofAQ9dV4oLquCWJAv3Nb7s4083k8r
/C/ecZGxj0pHaC6pYodXb4mX5BBFCJc3TTfjNKMhR8dOKy+Yq8SS5sWlZARX4+amCFJDzRuUCJTk
g6anZ7VQEK+e3sYG1ypvALhS2QrumaIIFCREB2O0gVZUL3dUPTZZAQZU1DXER/2rg9qxXDHFMN3T
KAVBcIzEG/RDnuWdigxy0v2UUPq+1dgo3KMTMRtCQVVO+NHjddwskbaG1zjWprqoJvS0AYPVWjAx
alr/1qnmTuyYUwreDURWVt+2ZCO4R72mAZ/GZcwE1AHu+YjofcxPYzwxMWMc46N8ilB2qnsH/en7
gEnMuW5JMu73MqTAAKxg4wFaMn6u/Uia+xkh0c5TE+D4i0nVbls0J18MSDCDkxygrtACzhKAPPEG
qFKtsI6f6sIsH9QVy3jf+IQ6E1s0SX1AAGfjI7JqZYoNAvSyvo5om9NLEhy89Kau2P1sfaiGbKwx
gJTMdtCXO7g48QYC5bcdkKvMvw1wJuRYdeMTH4CFrbuqEL707f1c6DB9GrIxQfTPz8KhtaTs4nnN
+KF1l7jSa9snOo2JONJIRgULKGvtCadoVNi7rzWulRmyxYCRnX9jHP+1N/7S/Ux92ugj7qhBHxnU
yeSVV5607hiYT+GDitKmO1LGkDY4zZ6DkdyRvFIK3anybkaaHe/OKx95FBoj3M5NEG7RU7PNZtUk
yCUJFR70sNAUp5Q5HdGz4C+sFs2R2jOanqiwbQKOzEUd4cLZuTrpii8oBcAu5thL3ho1RafWqi1m
JK60bQI+wvHZdhl0oJlrpvkkxxSjmIom9ytMu7ULWubSJBJlFi9Rzx/tGxfbYUhAO/fq9vwGc89D
V/fVt+ENMe8GHsX+r4JVg0oIImfZyfa4jmI4I6waXFbCR+3JxmbJakgDBj5pW5r1IvTwNzHymgFJ
NqMRDdTAiYyejrFQFGQ9+pQ2N/MPq0zy+yX24xg3VawRbKLEBucMKO91rnk/4pNso2cRA4JhOD9Z
1xbOB+xLHQ9UgB6Pah7NmhrPsbzJC3Lr/juZasRIFgp8Fsp1ovm/gM1gnm4lcMwpAH/ixsaXrBET
h6yQMQBudTjgj0T9jTK5nFbzmrlZWm0b1PZvyPrZ7SXuPJE9i/nwHUmNTYgQ+SonVxNptxuZi7/0
63nF09nFctNyk14DOmSumWeVGV5hjeYf62p3Z87aFFpB7A3OPfyg6WGyw/6dHMvy2+5U9hmSQXth
29MA2bFGl7+ZeZnjfUNZ9MFsFOFVuzRtvWuBM1g7v8jTN38o4eJJ5M/vCea1RwtpfIy6GfXJdsLH
eFPEhGht/LZCfgXZrf3qMqqVDTbf6hlDhf3sC8f+zpLkvxKchsELVlO0iLMHtxHgMGVGXCDiY5Z3
USm33GqcizPK02zLErm4NAgzwSERfdxsEDACWp5gmJYceg2mxkU1JBrhmWSPkYacaySlsDcqjItz
yFYp5+2aLrgomhjt2sZ0go6Abs/Ksfmp6rtVdecGJGy2v6izqmRnT6WXUMCUoDzT0vYuezSHAnuV
YhFuqprP2hB4k9BWeH5+4Tp5j9uI82ogQArdqhFIVJArpuF44DAofk1joz6tifP2TAkvrIuhdpsv
jw2fj4SvKEmD9ZnH7yILHNZuWFVz0zvSPPLOidwj6XxkOizIZiFklHxPm4Fzle7NSrz21DIBhfk3
Rvlj23QEVdq8r0n5rdjZ7iQbl2/VDdbThCD4uDa1fQto+YzcgdXUsTLLYvQmvNqDyU/t4pCEEc60
Jc7NZZuv/nMJGmMIBuAOiBurCtdIYlOkIALB8+uzELyz0Mw0p6kw9sM49vF9E0rehZEiVAsSQTTf
yG4soXWgJHc2McSyS5x+66cYqc6D2CH/euPOdOEsWCU2WzXO88skFuCZNKOsPVlZt4iznZKRcOwX
J43WaQyGVvf3bNWapzRaquu0JDJrg2SGwZnuvO4+BwXJmCby5m+ZpUhHWIS5Byfr82rfCzLL95ZF
Kn2A7JxQS9PM6w88Vc2jaceIekQK7CS2weO3p24i5ZznvhoDYVFO7UqdrFMwJQbmFVo6sWHGl92Z
Kkpph1bCVIHm62SLsTF98GlsParGsPjwhUIUPoQRADpuBYKzanqyBx8GEH8PiY9nxxKhufTPNoVg
jQqLUdtaZ8+tv6BTKaxJX0W1LO29T+nUbLwu5QSNWiZJZAlxsG58kGVv7Tx7WJJdbgDKhpB7gzca
AiEOB4jtQ53IOwISOajAdMkPhJSoS+N1cg/d0udverDzN3Au5XvfOwgr+SLUFQuH9CksXQjRfcm4
/jQWaXHIZxiA25m99jsyHFqk0GuQ8k8rIiiKh5S617MreJw2avP4CPuB5XiH6XU8qZL+2YQIvoE+
Ley5Wp5GoE11TT0wMq2nm/cEjGOaR0Ims9X7IuC9nYCb6fatoN18dFyLJGYMIAY7UOPcL7iF5p2F
E+tHHsfj7WSw7lFf25qqbSzUehZiMQYDNJc/WwKl1wZDqUATGUX+tGXc06U7gQgIIWfHIHjTDf4Z
ys62hXFO5ckXwwPMQt0ts2Xj9jFB9FO2IHcRTPuOXgf2eJdnyAF2qCdAQZN4nL1qIsHEZs0mAs+z
tjMQ58aY0IimC2nEGpX5fBmR7O8QxtTzFip+Gr2nXex8J0id3A0aro75et5jwiji6iMB4HApkukc
CTBJmMW0HZEhbmUpX6EBy+XWCU3LASGwkbZycvpTG/ElBqA8CgBGdgPvM6VzqY5lm56Fl5ApoEE1
rYh2FkDm8RKAJctE1aLwZFoh9Y27dv5375fdoz7/rZHYTRLucBtB8V4Kifodux4ejFGfJa9ZC6nQ
T+vmMZsL79Nvu4nXKIcg7lUIIbtF2ArWErPQKzUo4Jt0aAB8DCg1AiQhMKJ4ZivHosa2i5lABLBy
PImYC6HrNPmBGOPqHEzCg3Yc2K6BXJoo33cJMSXVBrYCMV50xxhwJc0Q6W92Zyf4FUV0UXIQMTUm
QubbGnnpBRbQF/YdLmQgfDDlolA5paTO2RkA0Y3wOwxI8HTr5x7YIBwyVudXLIXZYwkx0t0JOZWv
OZG5KdD9KnxBqY/bM4wm51D3bC75dbCZS9IKz0masznbrku6N7su3tu8KONLSgh1a7y1QRZep/En
zuTquTAFA+g6VFFxEQHeYDRvCWYECbukbt+OpnoMCc6hgM4ifa2wOUHlmd3pPYp63tNsOVS7jaUd
ebvRJd1+I+yiRtjDzHo7seoymzHFIolSv2tvHVpfLPvaaj551InJcN2w+p6x/ZAyi8YCpaoa0g/j
Y6x2BnrJfSli8FBY8/p7nxQiho1pVZ5QsNcjEyiPMLJz2cm4w5vt1xz2PBsRlsVnizPpNFAsTXnK
o/i8AOgyBIMD3mFiDFjA8j5qYuS2jjNzm/KDljczHO6vCHwRGThrkzRB3GfRS4eedObJLfsbUxWz
xRqDp3VjZwP2ldxpe4IP/PAXdzgDHQDEJeP1VDxyNBaP0Vq25Vb33fJD4r24Z+XQ64ABewMBHEzW
Tbj2Z+0CSXavnrdMJ/JrlQh4CMQZUxXC1JDRmEXwSub1TaJ1vsYOiLNCDPA1+PoEgzdPjzVCfSKo
J2CjMehHvgz6/WWWIL0Em1XKlszS1Tb3LedacjcS4ZIU5pJMcLxK/Jx2tXVah93hMjuUYz2xkyKw
ptZmiU19ghdIrv60azPLbXeotPn2gXt6L7lKmNrGqHuYfDS1c+ys80erC9m8urahgSvmkUlGj+L5
finOXinKW7Mtoe6n51EPvtiGohbjUK5ozAZcA8cW2w05Lsk4PhN1WD7Seo+fc5xm+Io60nMshg11
UDK15GVC0LgIorWQBxBeZHx1duTU1Epl9oJmvX3pAPKlvB7PVobEWlhZ+zC+wTSkxHw5Y+J9c6oY
b4v5JMU6nPfTRwws63WtWcBuXIc57o4QucQ9NgZn2SGiar3tzEDzhTw8Rfw15cmLo7AvQOgkrv4i
7qzyAWFhjFgH3zxGrbCc3+OaaiuIS2aVWxCO8sTRRUvfoULJtxZ6gemIlyC6wc3FXsth9gGsMeG9
Q15ZodMAs6HrY81Poj5w2HXDTo+q6bPI2fnssUZ1O0miAHvCBrUNA8+2tbas8cf4gQlzRMFVV9Z2
xgopbvo5ZSPulzlCs8WwqD315I4+YejtjnAEBQvCFb0jC1uWrOyw7XTYpcMaQmTglnC2AHqc98Hq
wUm25FL2p9jgcd+fbxfN18tTtGOdDYqDFhSIJcLBlqguy3ObvYXvmRaKkPAFxCBZ5HPVUGDlRoGM
MIrMA1RKpMGyW+0EZES/mg5GTs0QUH7y7sCn3Dx4RJhF+0a6848umc8gmNbGMczSVSFhQO9Bmlc/
VB9MWxU0AxsfysZCb/ycwrkBHiNJ1ts0JerLrcoyED1CJKhDWkDb0OuSSn70NezpAJO+fbuCIUIn
oycipUZEW8Sz9orD2/hn2mwXZ9N6knOadPuycPNXsyyx3tTAt1BgUDDkx76rfbKlsfKFByK8aESY
H0IwbWluvtMhxQRp98i5ToXldUAMqWWYPqpJhceIYQmO95lUbDBE+fW6jMrC9BaN5ZPrkYqyxTcR
+jcp5/OPIZ5itkVVY+S2KcOJBpaU309GAyBIhrmrGSuxzXPuQcbU7RbDZXqXZK0zoWvgX24FsVM8
F3hJSOI2VDlbR1vx26oKZN9R4kR3+Vg6/Y7QJ3UYPUHU0qyz4ZqCb04ONk1lslG8iARP/wBkp7My
+QX3Kf2QAwiYoK2tsn0C327uCzGwW5xWuxUHPSANRbjc0t6xRUjAegOmYspjN+kHvtPyF+5yWQW5
CDFtEEgp152l3NjC0oW9g2M9sZiq0KkA4KO6i8nCHLe8MFtKGYBfb2Nm4Pe1Q+9+KHc1LeYYR6LE
jOJzZrU7jMdw0AolJMl25d5Q8v5yGEFG2xQhORUmvpY7/EK8cHXF4g4XVv/LMKRpGUrYHowlbHHh
YRTY7qFV6OIFyRDLu7rr1Y6RCpIQZnq0cjkAhicmbvVVw1gOk1XeltNTAefQ26DIYd+COIesZXTM
NoPJ1EvPFH8CSaNCJ8dO6MLjLi4WWPgMXIefK9KqdNe1iCy2MveWt4zT/WfJcfS4QKZNglK7687Q
dILNryL94gxpeSk6Ak62qnLYozu6+lF4Djoa0FL1Hbyz+HZ1jMJpMOTLN3Pa+ZfAz/JOKVlfGCau
6baG/AfMSvXFLgdC+hLzAz+wpkIqlA0M95O4gmff+KVCVF6cZ21+PXQza5yCNCrcPNkNTxioI4rd
caohwRP4PPyk+mKKykNZp/k9qpnYRaRqqtFmGMHxvJXxMnCICFuP/qOPGa3c9/HoehtbLlOG36YV
XjhuCsMmeghWOS/9VZLZFRtmlFbdD+IB+Jq8jC0zI+4uEc4pAt8/sLyplgbpEYNlNu3lajPzCqRV
sANOuD/P6Rq9kxx6UgRntt2L4ElpZORnirceYtjT1A14A1n8QRXpM9+Z72xiVDFTaE6w5i60PZv1
DXABl1i21M2H6MV2pShMMPCbYwFtUk0eAOgs6JaPKVHRsPOn2hsuSbTz1V4NS6oPLjmH5RemVtsD
GGHX3QSasa7cHWQH2IkXjg+wldo/kgMs+jiXLjZexp5zfx2bwevKo/GJYnIvMeyzgtglsUn4Qman
BsSz6zLsEWoHoXCGrhITZ7cRTPjFuXOgx8fUN1Oq+dZ6l4PvLw5ovlneQfbkkCxUzwufN1TnXaTE
ClrBLMuKMArUTsSw4rQ6I8Im+O0pmeQrHB3ygoM4xrMOc8Hm+MH+E7+mPuCxTdoiTKWySEqJidbV
Dh06td5WEWR6o9HWVyz+EYvkHefTBgO29aNl5PbtKtW+MM1tuyCFNUBBVZDfEvRJqF9ZaxPsM1S2
RISniULfJhUOmq2ITO4E4+i232fNMNEAk0rPNJRWY8RHy04CeuZAIoVLrujH5uXbuDiticcuZnZC
6PqpfPA0ZDuMWOKIptDWDCHq9roeLL1sgID7n14+LXsA8MznSdro0R4NPXM0TznI4qahT95nNPo/
IvLzkt1cOiWTJ9DPBJGxGdNH/h5s342lxHrEMUWVDzeYoqyeG8ju0aoHxf9a5loVuGKYHWoPGdDa
YzmcXarVADBo2O4AIREbX2nCRpKx9N+YrSNgwQtbuBcuS3w0lV2GAtLvC+tBuIoJjXbS5ju2S2cJ
ilXr4dKkrf1IzYd2K/IpjDerIFB0NylULxut4S0pIZz0RCQKhpK6ZKUS4H5Ef5TYhmR3R1lec9Gf
b5Ftim/GOohpXhPAUpLQkDBMvSgg1yyF+SFX8+zSzbJORUlhE6k32jjBEH8SMdJkZKxPCwqxmUUW
NZzN2KeucYBzPBCLRgOMwhscQUmeyBC3xj12bdlfpGEXudtktKcxMDqUHyRZ+fzX4Hb0Ji2r8BMt
UffqIwulSMVl8ctz7PYDnePkB7Q23Nm13cOQn8HZbpIepukWb5t69QXz333JnPoeyRgTJj5bdhwQ
2d9DXpo/denU17ZLzO0+YYsT7kiwUf4OpZ3DG9M5E4+cls31Vtk4jwONtJlVROi2eUDYBnM1EK++
2ADgAlpgxnBhXZqmP8u8JLK17ErrBtZTDhLOE+1FmZVglz3XNIciIdfx5OO5vxR9m715MQcy0aHw
BbcADxAhIm9GwSR7V3mbcE2KV1QeEqMfjK7POMkWlIAesbf4Ubxuo5coSTaMhul9opBtzYavgzd/
x1T02Y3t6d1e++ou1PxQTBhLhhClBc6eZDEHiu4yiY+00CWL+iF5yOR5xpoUzjLCXjfcb4ooOvx3
M2Mbuj1cBBSvOAK8aEo/RAXLVWbJiGnBguSA8WlNXv1Feu42Rk3o72tW1PWGgoBdAaxljUtP8rKG
ez7FkCLI3cL6i3+OQDdv+qL5WwhPbub+kt+RrjyVYXLuupjHbQaOIhiXIITMGargvWtfnX3JawGO
ht6rRBBHTMUtLdZcbTEU6OHIbLJtgsGV+g6Oz/yBgbH9SOlYvtjmRgMN3zq/5ZiLH9iA9m/QvNvH
GXR5vWHyAl9HOi6fGDYkX8R/YH1DJE+lv2vAltbHRngxZI3WBya4H2pWQRcJwn5Sq1yMBPbun//4
X//3/3zN/zv6Vd1V+cKi/R/lUNxVSdl3//lP9c9/sFc4/9PTz//8p+doIZRWPrpKj5EnIlT+/dfH
Q1JG/MfyP2KRxF3bsWqunaK/HiHk12E83v35Iu5fL6JpEISvfCNtpX3Hdb2/XoShocem1MveSFJt
31VlzI3H++KwJs4EhlaSevU/fKzzn/gvH+u/XdH89YqrSbSBT5G9dZVY7jj/iA61mui+DY0KnGXF
MgCKJj78+XOe/9T/dlXXIULGYe0lnb9dlWHBaAb4qW++5/X3uU7dR8cpLWtHSFmCiWxBKGhyVxyo
VjFv//niv/2SPQdEtO1xH6i//ZIIWRh5oGB9S7t2uTpb2sw9hVx4BUI2LE912064p/58zd9+zcam
gQJ57zne+e/0L3ePLAgcdnuRvxHmhTt7ZT3zkzVu8j6ueOGWWE77cpLk8Pz5sr/5nqXgkq7HEM4n
Jv6vlx0Rt9W6SbI3t5kfipBZ9mgylEHUmKgGZrrg10yepU9IeHM/+PPF//bEnG8tLm4MPCe8gdKR
f734Yi+sNssue8vthtK3wlRzgeo7H45/vs5vvlsplIsdxbP5oK7/1+u4LQ0ul+FDWoTtWFbMm4RX
IKOcaexfJlCTh5Lsh/c/X1Xzp/7tFpbITCkPXU8pzB9/vaphwz2HpZe+cZOf+af4QBcyDOoUqWPV
1/H1ny/32y+Tx4VbVmEH8c5/nX+5gfBVkBRk1ZwMbcTGVab6NXZi9iN/vsxvng0pfOEibjccP/rv
N4xcuxmIRv4WVjMWU4J9WoLd2dd5vODQbDWxHe7/fMnf/XxScHtiEEDlq8///l8+mXVW9LYon96S
SdnJw2Qy6keLKy27aKpV9cM0kRhBidKOX/z50r/7Uol74gHhUPdQa/z10lEHEh9CN5+2XtgKpPB/
G5i70fhv3KH/ep2/3aFmzFYjE40pBZEfnvImekRm1+wIYsPdECeAfqso+fw3PhzjNduF9Wzzzvrr
h5O1WZlPO/mb51f9eJtljT3eu8intv/OdRzfRSVr+B7/9iVi+vOKGa/x20zDB4G8E2v0ULVoLv+H
G+W3v5YrWagYBzbb3z8QegCETENZvCF61oeMlJVoB1mVHMg/f6Df3pC+LVi+CukZ+2+/Vp7rkAFf
XL65uRc9U7LEcucIxwf9l3YePaV2OolyL6U+/vOVf/f04d/5/1d2xF9/Ms4wPCDo8N6gmItb6eVA
Hjl6JD4XCMWfXc9k7c9X/N1ntYUNLwjFvM1j8P9IO6/dupGmXV8RATYzT1dUtC3J9qJ9QtieGeac
efX7of8dtCiChLQ/zIc5EDC9mt1dXV31husR0dAKMbOsUidsABK7JDmPddknTzIKyyhIZjRQKVJF
G6MuxU6FLQngwDAgIM9GDQptzLsqTR28XWxQ/vKY/0b2MHdMDCT+rM9w6Zu+Hmu2PWknZz28OlYz
UOvvtlRPOl4FFsk9nOWnFor78//fgLPtYwPfl9U2TJ3EiksmJxlBeoTOlL+IStF+FCkk2g/sG6IX
asiUSHjKzr6nj5mlkuO552RdrJ3p1un1oxXisLcfY0tHsM0MjeJ+fZpLp5Heu8a1qwhdm58S4Ogw
bssmdug/V8W+dHG5Pfb0yzc+5+IO/X/jzM+EnoaFCK04RiDV/0Xzd4Ba4atPgRXp1le8aLvgFi9h
cythW9yir4adRc8aeRG/NavYaZHHEtRrEhcsVEGb8ey7vRZsxLal4bj+LMs2hcJSzjaNX6PiMQZB
AmBQdk8R3KxbMkMPpesk+Lq+cEsfVBWcdt2wDBknkusjz3WYezBrSX8Vrf8z8R3uUhW0wy62vDPv
4xsUwZuNRVw6hIQXXdb5nwIe43pMI6FloPtcgB39J3OP3lJ+C7PKvMc0zKNkmRblw/osxRQr5/kZ
mrWqCW5GsRVLuR5yQCGxNiSNa8mq/V8mUIeybW+lNgMIAnprKkjBlaUC1dOnlKy8Pund5PC5/jMW
19UAKIZMp21a+vT3V8nNaNelnqhW6EgeShw7FDuaewR9YH/z4qDKuz7a4tJaJMO6oInI2l6PpocS
zoiDHzoucOhbeMg5gH54zc9GQs0xjwvr0gOA2YiwS5FARcR0yt80FU739agaKm1T/XfKhH0ZAsPQ
VoeK2mV/WJ/d0rckkSEDtmBh6WK2cWOI5UBb2sjRcCW6b3o3b059NBYCS9vC3Qhvy4PpnEZLUaZ0
+HpSbdbhu2EPoYOAqvYLPWrpTs48A3VYuTmuz2vpcGiqIVNZoOdga7OhanUA1yWprJqQLczsaTXt
e78YvmA8AoQfUmKxsWJL+4QCmqYjrGDJqjw7jkWSyYkJI9hp6hLVaD/ru99DZVDYaVTqejgJln15
pgIktjLhpc/KcYDMr/H0luVZhmNVbsGFKEj26RFgOBrk4jimutodLAQmNtJusTiarlAVwW2aHTqb
Jzeimw6gzRwgteU+pyz/VREmsiJmoZ4lCFwHgkADydwYuhetaQyEJ33D+lJBTLynU6kjsoTXG800
qsvfI6kwbteXXky/YB6lyDOnsg8lJVLo622GBWwW47waO1D2AYcjGHGTSOX4bwT6BsyciAAK6+pT
a2OcieCoqPFK4d2nnHxsOdZ/y9Ix5vlsmxwug4rcbGnqrpMFUuqhE2f4SaJhKKOFknVy5X/grns9
0HxVQqWvojzjKZvI1c8xRxjmoLRCiNsmA+2+cbqm6DP/wvhxWiYwCUWHyX/9heVKBxdqFVQh6ERl
e8C5EnCn0jBpNCExRzkQf1GA4cEntI+q/fo3nZZvPjiKRdOVNz1vlekgvgr/dV8Bh4YmecEZXYIc
VdsWhJFY+VOFkOO/YDihSS/o+g7h2co9X/sOG61Qvq3/iIVTQIrPGaD+BCtHzL5Ak3d+WfHbLrqC
MBZit3Fj3Gi1nn7PM2gNG1Ne+N5cAUAKuO0ojczf1HGLrARlNBsOUFO+oLWJ4psoEDY56TANgoOZ
VgjrpF5XPkglIMEP3IGKSZ5BskFfmLL89SdXeoiLUaHZFwG635rq5IRX2gaF/TQIDHRcDfT0s47l
YLpxPy2FG0RwFM0wwQ7RWpsd5gmTVoT0Wy5Ga9DdaxtFEGa80f6SJ4CbT1SqvfQZ1hJQR8vupAsZ
NFQNGRe/o+TaaIWrddv1Dx5CQdie5EOjPg49HApnfUMs/1BrisCcdSLebFuqNCjhtiruxUboKTtT
pcMoW9bb4QsyIjKqKgOtONFa9O2suh+bWxeIX3f2g6CnX5+3unv2Cq4sHLXtyDyzG6yziOVwI4db
2rhUhGxuYIUTrM++ZwkhsnNz2bp0EmxRDS7YQ4Afxh90W5rx/amTQjrMivyNw/P6WoQQpydj631R
W5SXab6NdCrzohP3Upt6BYKmVedr+7wRdvB5fTkWgsR0OnVOpqrxGJ5NE+eIXiELsS/g6FFzaGrM
L7pY8OrXUpA3n6tSz/5DZSD+WeUifu6ROw9v1n/CQkJAgUjnW0PqQUhhFpJjWqAQ0137AqaOzjBS
NXCa80z71rgjdBylDa2fyIVH+u36uAupD5kxSlq6qnJo5gkrNt4N1ELhXuDkdCBcuHfTSbkOyW1v
jIIzGsVBujHXpQCFwLEQXAcW3YdZujVqESIzueteItScg7u8pbMX4vJiYz8IDRc2ZVPS1YK7jfCb
3/5Yn/HSnsbbj0aATaVa6LPRkWRLBdw06RImkjIcYPbFHd5AVqGGN61Wl8NxfTwx/QdnVxDqQXxl
QzUIiNbsrHctuwfnd5dycQViGP60eTu6USa+e2EvP7dFNryE9TC5BAQFWL5eCW8sKUV1McHZmE+T
ZvJRslx5o6C9lPqQ9VBmloWqvr2YsU3BAStXpYuO1sd3rxzbx4hvQ0MX1cjw0FZtgjJgbaCDmMaQ
W2m2219iH9mocxBPn2v9Qy1sRdoVMr1rqtBUaGb3hmtSqsLsRLrELm0DHoZ6qP07xgEIPSpT5YHk
vVc2tv/CVuQlLlSkbWhDQUu9vqsS05Cxg/TsS1OY6l2Ghz0+uzhuWwfbKCLAcR1ysWcKIJ4L3DSI
3e/rc15I+ZgutVSq37LQtGmzvkpPRIyNHjAQ8yJ1UYI1qp3DdR5aUFrr4yx9WzoXOgpZdONVZRZe
BHjBAkMx+xIHCWitdBDyg+m32IFUKLLiOJC17dP6kAsRTSWmUMFhXOrfs6n1orUzHyOFCwiu6j7s
1M4/14ESAcLD/XAPZIvGduZ1RJ31gRfn+rd/gqIA0WVa81ffVG8AzthdZ18qtK3vktwtAGMpCCWb
sml+a4WH5MEHRqT8TjhThTCs2S5qaZoPaGm4FySX7TsJf8Yf0Hdh7lC4RQIZB1ZxWh9xIYhxU/EM
n3pfXBqz9SybDKiwW9uXiGB68tC6vo+U4GtU9s239ZGWdiiZJJGLI6nofzOZV18TVEBRk8FZl6HU
ggMMKOxMpG4YlQ+sGvRYkMUy3co3URL1UGrtiWRdtKKqzxoIczSfGyN8ViXkYU9pJomf6zNb+oYc
CKAYfxuz8yvX6EUTwFlgn0yCfHCM6CPucSFF8aRocbd6fz1D1YXNZ6TGOFWjrrdl7/tBiNM3BSCg
dEA4sxH8kt8hrCJbkGDW57a0atzoBigQskwSiuvBQlSikd8O7IvFZjzqNGomyBMamB9YtdfjKNfj
qG3Rq3E72hdUpLrn2MZ/75Sp8F6QBpp0GyylTv5Zn9rCsk0dF8vW+Y6CnO16SDFYLW4nqnWRFOWX
5kb2ZVTHSxkVxtP6QEsFTEayTF6i3NwI81+PlKQ98iGog19sC1/LpC7lR0ynPHOnS2V6RpQF71nd
huCbSYF10TvQ/EqVx/+u/4yFcKZRESBb0UlCzXnBpuYph8VUz76pUcFXQ0N867CW3DNe8klgxrox
7YXvy0OZYinVGhkW4SyYZXi0Bo1rSxeE/EnAR8t7ilxfIKOjwAlan9vCNp3yTl2nYopJoDwby44K
N0kVzb1IY4qAO65jA/a9wVQ1XR9o4SPqeOMJim0knNQirpcS7UA8z0IhXTSrAvOLkD1I0jLRpeoG
j7+0+iZCQN8bz4qF5IKQMR13FcQA7b3rQaEYuV5Zjx5NIXyxXvzUs45C6bFI0TuE8g+4pSj+Y+57
AWbZfbG1cZbyO8Y3QX7QGAaAPNu/2H8aZdG7ngPNRrQnhY1kw0hoJwcEEIZPQveUW8oSAQjQFA+i
qI/TH5CvUbOGjo6zxPvXgJ9C89gmUZS12cE1QIgoqSl5DmQXiIoC2VoaqymqFxGI/VAfxdf1AZWl
VedWJnGkBAR5Yvr7q7sL0F2OipXJAlgSAsTURXQn4RFU3Ayd8E20DvG39L4AHFUxNs/zUHPaGEod
bm0YO51kJD/DGw8LF5QQrFEEnxBWRfu2oyNWnmxDQzRKJJqHocDI7d9dem7Qx9CqJPHZqiaSFzeL
HAEYjTvAsG6umcccWIf3gBBZXf5en+1SuDJIn3WDbAtElzGLxYOUIVLbhJ7TleTJPk6Hz4ZnaOFR
wzJKOxoRQlmQBFxnUK2T5wNiPOkZSJn3p9SgZFSZCgZKH2QM1x/dQ/6r6rRGuuDV7poReNTC7j8n
Yki/9m1qPiXCTG772DAfWnyijusfYSl48cxC5xFdQzb+bMsXFVj7wOYboIJffXcDxItwtEurXUTF
dWOs6b81e9eBqjJJMU0qbTyirieKCAYqBvrgXhDR4KmK0oRbIsWBchP6092jWXvQ/HXo0RXa6J3c
7VDD18KNQ7WQZdNtJnoSRRVaA7OasapUTTnU0+MSkTZsbXH68l7c1JefuVDi7tBAyn8car1P/nv/
lya3mJpBfADKmtez98wEbpJZuxcXlbujUcEfxusWJp7s6+N5fay/0M43n9oGF0UTAdT1vEBTFDrg
ajhDl1gOHODHwWcX3ZnbIE/cB1kCQorwUNh/ERmGWCfLqhW01nSIYXg1gt6GK1r2+UZpbOlZr1tU
bGiD0TB+A9RKcZEVGJZRRzCs4KHBpe6LktvG2RoEBo2ulL6Y+FTgLGKgcJPo6ncjxq+1KqWRUIDG
2C7ovczeuOeWtgOLYlDFoOdKYnu9Ko1NAaNpLfeSKwk64Qawb/kmw9Ne3uEukYudjB4k2kJEgvUl
Wh7Y1mkSkFNrc0CJZ9qFyHGjvgSxBYnRrPrms+xPVnUeLYX9KIEAO2LLjcf1+sBLMd4ClafrNF3B
s0w/7HWM9zvdQyfRvqgRCpcW8kw7uWGDpKG4RWW+21j2xeFQXiUvnGSM5s8hecwge9c+294uk29G
T0F2l4eSsu9NlFzuuImD9tP6DJfiDIGUTJ7GMmCy2RFHbaLL7bBhTVt8rXeBa7g7GYWM6FNOexBe
YaElUOKiJv5WalV60vzaeln/CUthldkiH0zuJDiC1x85g5ZWlb1hXwKcL25akrYaSVfznyb02+yw
PtZS1jRdGyQs1Cv0eRkoiKjsGz3T1dGHuYHMCDuJS7n/J5GB1ghMwaUnY6yR5rZykKcboWZhphQm
wX9QnTS4RGYHqBKAFUpE0S/1REzrldwsznpX/2qlogg2Zro4FkUHG4AgtVB59lWTaESaC9cCZ0zK
4DZCiwfFS5w+T7qudcVGZFjYuFO3gQyEDhxV1+nvr85J08o9rjpB4LSFFT5NcLTd4CbxYwsvD1+x
bKunvrBr/zZVQV7A7XmD/oCNF8IGLQKnUSMVmnUY9Ahil3UZPxje8FfNbzB+y8mo3cFB8P37Xm7w
013fS0tfeCrKTLULJOrfICMxM4+wAAFDIE1tdoBw2dcO8KejVbK6ERn+9rVml5TxerDZ1qlbiElN
rwQOqn72nwB8snxOQtGcywHVflJuxCd2XOXol+i8xV/qrEW4ftdDLYPnASuIKrSqG78sKRuVPQTh
odzYA4ufg8XgegDAYRvq9R5QIw2Iv88vRB+iR+ap9C3tnKg1suUUw1FxWv/6i1sO3LtM5KIdqc6G
w55PB3RnM1wJMfsUK7hfnXoksVGtBPTjP2hG83t9yOVFsA20wU0aKaT+11N0fd/zQKR4TqrYoKx2
cNWMZzx5BlQNkMfObloZGaHbGpmjhzSxDZx5bDP6H0Ga/lYmZ6C8VUQAk7DNyv+xGq0TG5jnpVWg
JjNdWBTvKBhe/8SU+eP8Cm7dR/YhRBJMw0wC04MbqUQcaGMNFgeb+sCgPCdU0ux7IDltJpUhBY7A
HtT7XI1SXZ9G3Fbr84ik3H/rn3+KWPMjMDUS1CkTBW42u4yLVh9MfA5CJylSPz7oFdjFZ9Tqxq0w
vZQR0pAkz+ctKcDQzEYCoa732AWiNFpIaIBGlLx/IRkBe03Bd7nYg35Cc0IBQEvROexvXTXMj2Bb
M/wg9eIGPfv2tD73pd2uA8DmxqJqxLP7elnjOm98tZNDx/oZBmV7p6dS8Um4fuAixKJVW/F88blH
nVT/3+PpszJ3pVWeikpG4GhaKNpb7L6a5NSoPZxz2fDvC6ot7hfsNby9YdTYE/ECgQef+EXmfyDK
GuBQKfeDemP9r2c+3SVkLgikKWlSDDtcdMPDmLbqPzqN1P37vzIlW82ghCqTg83281h39ghNNYTG
o+M+UPVmgk1lA8QPMZwCvwRSInkjJ1jISCikcouoFI+m0HI9vx4PMEVkSeAkvC3TR9vto/oskFx8
RKfVi05B0XnDuckR3cStpU/Rvv/ApA0gW2BFaVrOgUHQRRpliAhqowFqArMYCXaq7PNbj0HrTXav
tGHcjUGXIgf4VGFRAKX6qU5/f5UwSJLRuDLH2VEzqf3e5QOm0LHNxZS0ibM+v6WhqL2Q2OnkfGLe
hC5Jo4ERVr7jI0AW3hno/h3xrFBPSZo18s36YEtlMVAxPBign/F8/3uwXk2s6/MG7hW1wESh+kEF
J+NySFV5vPPrGPUGWhH0/JAhkuQzTTNcH+D+5qACdVjLYcUsNjKHpcjBjlYhIYPIw7zk+ksHapOa
mTt4CAxK5p03khc1hWYGx3xAbORAByb5sv4Nph07j9MUSDg/5LoMPXtS5HWJkHpZek6iRKWO1nOH
LvqAtF72kEu6ty8kq40PaD90xUasWB6ZtuD/jPy3ZPfq48tuJONMarGVLatRj/R09fYZ4rQNgL2X
zMfETtAnsUmB0uMH5myZOok26CgwLddfWcNmRuI68ZwBGtMTeEP3zqrQ+/zV8qddC+LHujNHufj3
/cP+RXhOKYlimrPFFeAWKUHWPthcUZ9a5Md2AYH7xkd143ubd32NkEMYjR+YrUVzkAMFJ0+Zv6JQ
19Wb3qPYmuE18OJimfNSYel3V8hosJ2iBMOlnRdLGPStT3epLEK04F6fgjQAp+msv1pg1JN07ttA
ujSy6IZ7C6nzW0QlkNLx5NrEHhLyfWwFpXkPwBbPZNM8SAWbYS/KZkSQQM6VbzXAau8DWRc9HJrg
7HuFCun171JRTZqQYZ5T9zju7LhY4Ymnnhs6bYkxwkbwXDrSlORUEyTPFGdmoxmIxrCPNc/x4g6f
4Kw1+/ZQlLCHzFY0hxiJp48suMbO5oUO7duYUrNX350CE7wlOQ6cyXbnuR9xvLWCvP9PSaIW4WBe
8AdZ2uwzLs5TowoKuHKK4LPdjZJDgE627zvhGIwOvZxG/tLZhTo+u0CayoOGjO1Wt33aQfPgRUZL
7YUiAdfh7NsicYRosd4GDqIm1Y8yrCaFy9HK96aaWM3GQi7FK17LDKWRbXJfXH/WTEnSoIQ6CIXW
r1ATwbLlCZsJvCWyXi3jU2xGCI6UQYZ41vpJWvq0ExSYqgvlAcqM1yOrY1jzSOP+9REY+tVGvvWA
IlaLgLvi/ywGGggbqdXSd6XAyqU4YVRZzusBXSlWkG9QfQcILLhrBb8b+S6q9Lw+IlQTBhvwo4Ws
imYmmv08DKnYz7tTaJblkyQQz2We5tVDhTNWTjjwBgTWkrEaPjVNhCmJGU/qSgEOrPlp/QMvzNcE
bjgRDGlJ0Q6/nq+KQHQ24tbloHmmHHIl571Q69Y/AwjHl/WhFtaS9xBbaEJ1w4aZ3T3YJKG2pCWh
02spprTjqIn8TqL+g5uh1QP97Ox0+MBVSzXBsCcSJaXg+dk0GsxL0koLeCK14mDbpW8jyijM/1CY
0+/RrYzPrgDjurGNpkAzO548f3ib0Z8nd5yTUUyEfloJt9cLoFrMz4ACl+0T7hxdtBHRF44mrAID
+IbBGwii6PX6DYarGF7Zg3PW8JTfx7GJ10VE6dY9WGhrx08YNxnVnl496P73ryfncqI2UWYQ1izY
ar6CqcwQA6/wuuwB2THt1IZ5jZmAphxqIQ0bUWjpmwIdmVg3PDA5NNdThadVxFhzATJokRW+FXoE
QNbM424Do7JUPkEgAXAFbR2Vp+zsKYfaWCrZqO9dwCJ2tyGS7Aj2Sd3tYA7SHsmf6KuSIMB09soM
0eRO+ofyDvI2nlEbKPTpBjpio1kX2Maq7ca+WooX8BxVMBCk2G8K/UUyomnfVNYFpJAt3xV4kno3
ill3zdcQNwhpV0ha8wyIQi3OGp0g7/b9a07eQAUOohX/nq252bY6Qn8gZTGWwW/Gr4bDAFzvNPSG
vsfY5QPEYBPoD4hIIodizbHsZSJ8FUsz91LBLv8t56qSIbVrYP9wCPJRCpDmpGJ834/YcD+tT3Vp
u4FX4Fqfbh4gg9fbzUWimm5AIl1cEzTWXpWKpkVi36z+fGAc7jiIaxMCZA7FdbFJStAepXczBv1N
lJdmvNcoym2hP5YiPb1VRBuoTZliXhTM0BBGYwMoIoqH9R4BruReldF/hBAYfFuf0vJQFB9JNHli
zvtDaVJLaD0zlCpF0U2byL8jt+y+5RV36QdGAtMABIqEltLL9SIpKGRh7hu4lyTw60OUZlji5q38
wB52N67qpUlRZaP6MC3VGyGDItLbMaHFexEBeuRDUiW4yQe45O683O427sqlsE4WAlKVtyn02OnH
vEpkkcSuVDwCpIvhe7haBXKHzbyZtyNmntit39q0+MY7Wx2zjaWbYtv84rKneG7LpM/avMqixtRg
dcDADo+T8hfnI3+JTfl33ij2gwh9F1F4Y9LjD/LioY7qciMdWZi3JZOPIPpBLeBNj1ty4cPWXssD
JbHTF6lK+mE/tHZ+r+ht/NMo7OCltBGc3AirC6kJzzUulqljzFU6KwVECCIOnhX5Tmxa6Y+kwUPH
6ird3RlSpD2TNYQbwWVxQLbsFMJ5E8/3bY08epvrIXkt9jzfkd12v/SV9yKSJhJcJLG3McG3wQwM
FIXJCeXOiHOIdzFJ+WZIcV0GyjjP6DxyX5GEqb/Wj+Ob5YM2wsqBweDpSOtymvarbauGcpJKmOQ6
FfiEFzsVVr1rezP3d+ag1kjcqVaALqf+bq2M2biz1ACVjrAX+Fc48Lu5FFxTf0I4MTsnFHWwdQpk
tOUH97134TQoFRwhbMIB6PnrycY9G9PHSsVpWc0DTz/tEJWI++KipTwjq5m9N9YxHs9LYE3wZacY
fj2egANJdRR5CgMOewtHIlflHY6zufQ5AOQTv/coTsNNpUGKYxY37yxdx6AjU8wuKtBqt5Cj8bvs
gLtQekOtrDxnuWbs8Qw2N87F2w3E8ef1TnwG7wk653qOQ5/liab3mTMVUG57xb6P3ACtY6Ojwp0U
obQL/a7cgCi+iewqg/KKNnj2EW312a7t3Kz00YrNHIFxlHnwqVE9x0MoD4ei3nwFLQ4GYJelhOVB
g/16hqjJD6h9xLlTkO98b7IsfzJzkCgIjcv9ezPmaWKvxppla21glZ0ypLkTD1jHHFFLR/gXoCHq
qOvn/k04mwaaIHckanzA+StSGfOQVlSHckqeW09dhP4rhtfR3jU9BdlRq9lI0Ze2CSx0i6oejwEA
0Ncfsec2KIErpk7N4+i2ZnPcIjY/dDs8TfV7M6ukpyKoj+uTfJN7M8nXg862idADzDvVMHOSMhsf
2BkSJrNBj1O4hcXM96aIvd8+1py7FouojcC6tGuQHAJPCLBPNcz5Mx29th69hgwgQVqBnYqt9tC3
aHYfaGf3l/WJvrkspomSbqP+NyllzDXFXCs2Qa/XmYMRQPEUYQ+N/nqWpt5hfZzFDwoDHya+CQNr
ftgVSTWlsWpSZxxoSdoJdlaePf5byu7vPjPlAVVY3aeVlqfxRuh+k+X8neH/GZke2vX+KcZW8bD0
Sx307K3vuUXxzBgBuyqNl9/ETWt/HdW8xzYPGzB3AkpLX9envnRgBIwn3lHsXoQcr3+A1iD4nuPA
6ACEuFeUXPukYHeNyQLGiW2vpD/Xh1s4L2BrEI8kptI0nJeZcpugzdlH6SjT6l0u9wnmnBZFSYJH
9BVhUuuhwwbitD7qwiTh1PECYGyos/OyYYSaSWo3VuoA1TfvAzlzzxDr0jsIj9gsRkiCFO9Nc4As
cRGDrAZpYXKHXH/WIu/KasocnTSvo2Pvl0pxU6K2W7/7Kr4eZxZ/MjRaeqRkUwfZaxcrIDjm57Zp
FaxDaoof659xYbPy2GbdWAzQvPNcsUkCEoIgS5xKzQsBn9tubkVTVn8mFLVTRCG0ZIwKeIztyslX
5jnEttI+r/+IxbXUoUCRfXA7zwuxZVOIgOIva4mUO6WlaDx7tWvdkJCgC1qDmV8fbyHggT2zBOg3
xnyT7DRCguncqqmTR5iPSDVRblfReb0ZRztNN7bN4uTA8aJoKENem2dyil5g5ep6GYEoaDC8ysZn
+ujybVn54hOOm97GcVycHC+sCYPGCZmLAgnTw992ZHJZ1JYPfaNJ1S5vOj89SEFvqxvHcOnwoz1J
eZDWD33lafavknIjV8wyroLM4XTgxhvi+TK6pvwkrKb5wqU+Hl21Mv97//qh+gcCBi0Pijez7NEz
5DTCGZ4Tognr0c4FFC+0+n+mZrKlGLK0evAp4M3TY5IJNNfzExlS2N2AqVBdo6j+kKhhIN1lOIgN
j+TIvftTbiS6ixt7ZvGrwlgF00Uxkv9fj4rZAOVqmDtOmMvyV9Bjlnqu5T76LQrF+lq40WMm+4hS
r3/WhStToP9LHP9bW5mXe81aAyapVokju1XwzcYBdVc3Sm4drC4QuKCmuu3v/MFSshsf02x/I89b
nDRMMCQCJmGnObuCXk/mCgnRrjhGed11MUJq7cK1dlJdimPjj8hrxy162uuzXlphHdLMX0oksWcW
1hEtqH0cfQkGXZmAYrJGrJzS/CYsJkl3MDIfmOZEZgDCRbjjHXu9trDZ1BQ/RMT6hBL/wCijOJRw
k7+Mct3e6jUo0n2kePkGxHlpbdnDk/IDfQq6MtejWpLsqqBTkQpTXJS0B3SBSIO8i5Axcuy7Rjo2
qlb/iWo/eln/vkvLShptUa0z+Jc828u40eBNWSFSVrS1+YhIOlZy2B4kuzzPh4NSJvnB1vMtbbSF
e43oMuEBGJWmrbieb9nKiHcEHvMl2bvRVaN77nAGPqQDbMpDUOVYv0Q4M2MkZrv6s1+25u/1eU/7
5qrYNanLAgsAnsmGpuN3/QvGqBWyW/ALUmW0wrugTfzP9E+s/rQ+zkK8Z5zpnULXQrwB2yihr5WF
idRQgSVKuce9o2luy7GMMvzhcEK4+cBwsBcpJ0/SBnMQHjUYhXK8ETpIXrCTMrhbyoPhau4IzyyL
EfR7f1Ri3/6/AWfBfuxGg/cy6t0NkRaLIVPqd41kV5e85BGIexwOc32Q/o6KbtwA8SyEBoYGSkMb
daLgzI6qWWZKFJnoKqkeBkU7o8HQ/oRPSPO9sDv7nwhN+41Ns3BYGHECUqOkB0x+NiIq5X2tYZ7q
lEXpf5ZV3wSn1eO4ijNU+V8qtTbWYQaOOuuLunRaXg87+8ZNi5ug0KTIsb3yV5Zn5n2q1RHuNVlb
/Mrd8h4o0WeczJo7/Fmz4rg++uJnphwNrAIhMxKl65NSpYPiKjUrPLa554A3vC8Sb/hVy9oATd3s
3p9f81wAuMMTjX/mOxjJ7kgKuyh2jKb+XZUZblSqJxypFfqW1PRC1AXZR0EfsTGkueaPFNE0bmrL
PhrwsXznFnlyp5Zu3+wqyWvOQR3UmBH77uSK/H4M9BR+Xg09W1K7sKIA/eXYEWUIhcUsbPNoS5p+
qUkDN77o0q7lngQNDoyDiDe7QsGg0/uPtNDJkqbFhmVU6vZOKeIWE0HJtA+RpGCZ1ha4TN2sb52l
4EehizYeHAiwo7OtkzaeXccSSG8QrcN9r0P9siAD/NGaqtnIExaHIgfkFfgX9DUbykUVvBG+FDrA
jstbqxir2zaDbRmjJv78gVnRRmVKUKC4wa4PhJQNejRgB+pgxItqGnaEuz5qtE+ByUXygaHwb540
EinizwkL5sjGFZM3QjkW2DO20aCdDF/Di8qPzazfiDNL5wHBl/872myj1EPUI/+INKKCJR4ecTnQ
rkfhdto+iPEIKPBZcndICJvnXK/SjRToLZ6bIwE8EBERlA3YL7PPOmKhLnstoycNCSEG7F2Miqei
dGgpQMnC7NPtlQfKcPpLgnM4piAg++9iHMa3eBtLewlRMkIeXGLeMLPcQCmaARvIMHGSrupOrR+Z
9zTmy6Oh40S9e/8Kg2FHHgbGMCdlFggwsYZhJaSYKwXLhyBpQrHPgwogdVHTel4fbOkbg8PRJi1K
9D5pYFxv3VivcmlIs9Chb1oPgH5F1B0HeWyObVw22lk1RNPtKyxnhzuBt9snGzu3/ADqq3ha/ykL
QYn3IbEXAwxcE+YAQc8O/b6KEZYLsth8SINOtfem1O1094+bRNOaJ8rW/l64yWh+Y1iIbsyEZZt9
azphBi6uALwKUKe/daB54mTizGv+6MKyQBQgsNLo/bcnXT4QMihVTxn+LGWolQzV1bEPHKtJwzt3
7DO8re2uv4HSKX/yWll6txQ3CJ/paaoz3KSQM4uEyDnI2IaC65QGydxB0LVusf6Mv0ATtfZG6HVb
Ay6k0mBmWEhSBGQz5s0ptasz2WwZMBShsW9qpc+OkeiEvPEpl7YMytQ8gHl0c6HNNm8lPKP3hMWn
bKXoSQkr/MaTTOu8+44Wp3cucovaoou+RP/ekTkxtKYm/BplIlAN18cmCEBLKAJaT9rZPKxb6uY+
0k1qHgPljTy0SLAPL/e6nZr/vPOYTPuGa40nGsKOGJpcj4zwkIzUsN04nqA9vjcx5GroTBs+9OnA
6NW9SMf6NLRiK1S8iYEMPFWNAKUAUaS6cj1wmFpWkPVJhyB+XT5mWXvnNegQYz+fdO8tiU1J5aTI
S5ND0GycbVh8pXC3tn3TibRquOBQ2T8H2Fjt7XYw3xttp6FoCRNxADhwSq5nVZSd3rciNJ2G1md3
zCTwAEfV1/v7JMV4bn3t3oSbaVpUwciawd2Am7oeLA9VMqpQi39YMMKPXuWN/2mdMVz8Ss6+Tfts
K599c0CmySkU1aj2Q2+cS7iPuRpXZR2lPzpfT45aWZU+Xl12ch/b+fgTAbL+FplN+wPT5B0PLA0X
JWhQs+Vz3dpIe8jgPwq7NA5pKkvyDvpJvEMMILnBd7cWHxpRxy6FVULkdNbCyTmJIc3w+EeSj92u
h9f7mJiN9+hjq3jKM6vbGO9NXsR3JW+2JpWLSUJ3NsNBNfJO6q3kRw8l6Dg0gXSsZb3/RrelOWEW
6xe7JOpDHg62+04LIy4MXvGwasEjE9ffPDmTNPQxax7Cl1yUGG+O+3rLvGjOByLFIeeiRMG1CJmQ
pOd6nyLhITVGpYpfoi+GU1bm9Q9KfT+VYZQhJav+j7yvpFNkRfU36g7VQ9hUT8Ch6q/rx+WvHNCr
kgy/A7jfXy3CCeBIvL3+HWlWgxSRx+KnrsSGlO9UKe7be1ydG7TWGxuRqV0GpyA4ojshw5SIQk+t
dqZbhd3nMdYwgvcaK2v+1DX6F4cEpePvJl59v80IYBcMF4zIkd8PMoAMYFvt9lPZGdW/YHX1C5bJ
crUTWtJ+UnOjCf5sTG2KK9dTw0wNZAwEuinUzeNObdRdHrgi+Nl3wJ0/gXSof2KlizE1aS/Y+sGU
vWOESrR+E6iFph4Lo5dj9ZgGaTzeD3IuxBczkPx4N/pm5x+GNPQG2J3BmJ+lIYvcTwJIdXYbehQ9
sMhEX+c2T5REPEURfzSNVtU3kBOz6MZdD3CCAz+Ryye1yqlo8aq1MALoc02zGH4BNc6elcYOmp0t
sFaoFds7GWm7QRKDsDr/iIiWApwA6keBlORxHk+DLpViyHg/9TjI9bNUDTzEdgDjC+NuTHrTOxat
Znt7E1iMeCwbqGM2+kbDUXczkWLcbWrJqQw966fs+5I4uPaQhDvgX621LwIj90+h5Jfpc4LhZrTr
stH7rDdwPx50q1YxrK/tLj37ViHSS6W5rndfomg0Fp/Hvs6L+hEj2uSsqfRYnscQQcmbKGuwo8SW
QMrxFNbKvj3TjSnv5DBNKkyGexF8GYXXPaZGqVg7U2rC30blY7OYaeX4VUvRvTlUUsuZjM24OIXD
0Lc3+IBG7jkLW6Xa97GXYR8XF2F4anK7b+56a/xfnJ3XTtxcuIavyJLLcju1pzBAICGVnFhAiJd7
r1e/H+ffW8p4EFb2QY5QtMarfuUtNRW4wZgC667os/QloSzWe7Ye1NXeNvAufJrEhKB8k6R27KdZ
YobeiA6niA9WOgTRZ3gg6aM7MWU3OY1y26/MLI0/lBVa3R3FAkFr3mvNylRujCqwf9qER3JvVG56
X9Vz1yKrgPH50UQ+Ldw37pSK04jXbLlrdXCT+7mvh3KPx23aem06ug9Iq+qlpw5m4x5B6iWBN5nQ
0/0xbAysi0tjag9werroVCvUaVAzmJWHhscsuCpQG8g84Fej/OJWQ+nsc82Szq7pQLfe5qpapsht
W5nb71HRUCMfLO5o3/Si0GyaByjL+VUVxNCDptH5ZlAmtW7sSXerL2RPorszCzMXYADm5Frv0A74
XErO7G2d1+OdatZd56WmjFx0auc6PFW9Pro8gHVl7oVRaNlR6Vw7/qAmemLdlVFrge5FWn++aiIn
dr3WkaDYszmHlC9G5SbqaMj5vRoP+c8QVbTOH3nmnx2rsSe/soryI9fnMmuxCEfsxHU53RjoSaR3
djHMv8K5lehkt4VdYmeMZAmCD6laB7bulX00OD5vljUdQ8xjsrt5UBUt9YyEy7XcKRmyAR8EgUnw
BasbrTtVVehqH4RaK/kpwAl7LHyjq/LsS5hlSngY0T2UT1pvVfl9o9ppW+yaNg30/RDoJfpPdhap
8bdAkZ3UvUFr7EL3syHKzM8q0EPrJiuAWJ3sqggLmkZkDz5Hr2u/qI6i5+FBnw2jDP0hUuzeGzJL
BNfDYI24ldRRmNQwuvvUiVsPOxEkHutAT+ROt6aAyjrGSj/KSYbqVxnW6sNMczD0au6F+BRxNWsH
JP/11wDPsBuhoQ6wgyGO06ne16rxZZbKNDxpRmkAR+nVLv46IDV+JxRDVrdmx9vkcUMhmuw4IY6u
VTC4ox+aelvvetcCnDPoRaY+4JQcv3ZAXc07VSUvmqjsWd6oxNns4w9rHmcknjVPrW3r2Zpz43uF
BIbG9pZ4dVvTjNdxUBpDCg3UbhqvQFEo9PUqxA61spuiQeXKQU5CZOUI4GiONCRz5+7FwYo785tE
yT42ABcdT1qFM17lNFsmr2/CADNgOy+y6wpLquagylaeZiM1tF3d4p3uuVM7tajgKXGn7gmqimyH
Oq1z3yuzUnmNsHJtJwKzkEdDxLrAXNnE9/hQwxlNTj3MpQYsAiaO5iNiJNlL0AvOddqljdwhSNuL
e/h4bXed1mjR3qJGH/fZIVZnYV1HdSC/m2k8Nbt0NkyJUL+OS7ldheYXqOfxsFPmycaWFs3Hvgi9
yiGP9nU0s+9DkQTtj9QFueTTJtJjHALV5euKsld29Pb18kAUgCBW2XFFfSp6vb9Sh1wnaavhkvjZ
KLP5phnSoLuHgo1IQgpH90dN8+g3z5sIv4b5NB1GDSWpl9a2Qt03mxmoFyr/aXM0yzn/qLqJa/qF
Vcfm3hhFVx4mWk69X1qVGA8KzU0Q3AlOmN6UgHy8SumSyF0eCPs7frDRdDO0C9/YSU3RnbrWXWxQ
4SJ7w9y2+W2dgPnal1Y0WqdcG9jPULZ1y6OPWNQPIsqj8giWqbf2gZqDSW9KW9Fu+x6FPG3XIA+l
PU8ZklB3KkRTRP/MMU7123AppIIGCJlPlzej8wOymfJ7Fw9lER2hquMKvUtLOWf++9HQqp1B42/x
QwLOQs2LatRa6J7medC5UzI/xaHZ9FdF2KZfKhSmu/vACDjjDs8IPtp84ngo2tYovSzvnH+Uxll+
BRU+4haqJcizrNl++Bxo2GFb2lNgpLgnc+n/0Fo3yaGYbAlRXoRKDEXuTgUctiYZtTgPlSAvxDJs
S/2JWzH/0UxteGPLqP7ZlvPUH0vNTrYMTlYZCx9nUSMFEowII3n8umyQIEuVENjKZzcV0vQUuxzu
tD7TblsFSbKwxE3ALkrcE8ZWKzeWd1U5WPq6VBcpVvzJCc01wC43BzpDtRI/t205Vn4yWdFjRklq
Z41pupUzLFN3Flg7AIX/9OQACsG3XpX0mjp0TPpT8VMoW+UhhhPVfuDtKIqdBp/B2Zkhhdxjbvam
e59lEMD3ldpW/b4OZ4KyxIhhFsApq04BoPwvAjRwT5m3dfvfwSCdQuwg63fRt0GRqnqAZ5Kpp8it
m19Vblkp96aTFTczIMf+ilgvNzawrhcbB7o+siKkZhxGkt1V3amPR6tBRsp8momW6+U118KPiS7r
m0HpazZt1RX1Rq3rYvkYcyGwL8zJReRtlYXVXe5MOgXfp+XV6jz4EUN03SmUTrzCDbstBVxznRox
OZRGlro/LFi2zuobwwGp0VlG6tMY44R2KEst7z6OSoM3ukkiM+zNWpth9bB65i7XU+cn6Ixe92nO
wJaalDQaUy+G0Zl+lhWCd9YRJulc3+ll3mlX2Gtb7sOMn3iJQ/rirpx7pWHI8jWaysAkPO9hJ4wo
beM8+bXkJQv3AVIc2Z3rpFnm60AXk73e6dojuo6D5lmiqsBOlnTRSHLKuLkuMjnLL6IuzfpjmOtF
h3u7MXbFDpS3GvoK/uGK4yORGcSnTAAq9Yoo0DE8hrSp7G09MePeb61esw8oAeN57o+isdHL4bKg
QL7PerNf7MyLNqeJFsRl3zyImSfsuxuEWf5sy9ps/rF2xV21EAVJ71RoMdSuVlcWCsRxNNTD9Ei/
INxHc45jkYycO3s2nrF4VDb6XOsnwYL9RoIMl4tCqk5L6/yGbGs5aoNs1UelIFc4WFMSHiYl0T+q
qZmGR9WZ+53upEbsJdKoQq+xikRsbPz1YeM3oMrLFU0JhHbbWkl0CFUlTN1cfwyt0PBtJ0m+5EMh
PSr4gpADKttGMfKi8PJnRA426An0A6gMnH91UmqdWcWN/mgLooqohbyfyjo6DEUQeMpgzUf0OTQ/
j9pvSqTEN1onQt+p0i0x/Te+nJnn0CNZQaFJX9XTMlNmHPDUeAzaKDqpMK/2oq+nTwCv1Juu7Yar
9wOAtXgVfQkOJ2UtoNhMN6/F+YfXk90N5mCJxyl2m192m1p3LnmPdQOdxla9qIsdd9e2yZwesf9S
SHFrpd53el/Ou2AAn3YAaxFsFDRW1dP/fhQ6rvAYqNeKNbEgxH6ng+omHoEBSV9HX2nvFFWnenOf
Dz+zAi2Cw1wbgfp9YzaW6f37DVtmgw4mdBtezUvp0CaZwLdxMz5K6QTfwJjU2Q4hy/Kqkq3h7mUh
p3mXBLF8TNyi/k73NN5DvFW1f3xt/vwOxgesRGWamuD5qgg3KmJzGM3Hrumdj3Gt237gSqslCKxs
gk6nSLrj+9/+xpzj9kPln4rOQqldXf50I1VlRiH2sYyi3/EgihtVFDhPZdCudpTr2m+4EOn/hhta
FhqBEBjFAvXeRUTj/Dt7jZKEmnXWYz8O6pVQJZ4cwzyPDxS4heeYSbhFxnnjekO4aplUxB6Ataxm
1iXGTvsyNx/zupnrfT7V8w1eL/bsIckd3IHPahPfiM1+8OEDFb5aG9NGe30dES4fzadSwKYxwHZb
nfHOqFo1bfhoFTWAYwv445oYvfBHkqydmkA9zCIj302jueV2dFG3W4YGNwpCC/wqvkfL9fNXpbAz
KLBhX+g8RmOQDB/inB3xIFNhggZJTL3boxmW1HdQvdFgsjrH2Pdk8IMfo1F+VyBzJ09ZPChXvRV0
82/M5/Uu8lS6DtGhaWxtfBnF0HYxLjlSe5ihVzh+CZnrFmpQU/7zI0EFklYVWvp0jwCon39LVRdI
VBUp01jyhMdm18aeHEUKWsJNkjsNRNFGOH25dxgRcBt9JIcexFpE3wpFoLXUqB/7AdLRLJT2x6i0
06GVWXbtYl111RjqdCx52o4pD+nGpbBszfPLidXjtrYJ0pbzsnqjcCRsBbmx9ej2sjvqTtHuQumO
6KeP8+H9y+CN95DLlyOJ7ixASRoe55MrqaZOwVhaj9aAxLXXoeB0al2tk15RWaLd9U6XUsXqtA8Y
yufuVctx2+v0tYDdRWUR/vPlxM/hmQLCrjpLN/385yRtIPp00qzHatL7T9IKqr0sp/Rgy1LzZpil
RzsV/yhRyuXEoEw4NCxk1dGfOx90dBTYl2VrPRIi2kerUIfn2LYBhTTwd/6t8fq/Y6HhQQEfV6R1
8kSJ2GjqOLEetUKPvw0oKHo5iv+npijyjbW9vH6W70JYY3nxwY+v7tzKBZalsPKPqdVjbcULjMyc
XvtTUpwiM1T8cEa9UTfDaGP/vj0wOlwA5+G1rb9RGtSERG9aj8rQuLsx6vMrfClwgMpdhKu7Yt8P
9VNgatnGfbtWEmFyEdVhUBJwYkpkTs8X0uy7yBSySn+KEaWSL+CLXc0znFCj9dupqVeYdHsOU2YM
4lBlorJ37K1EwxinHLIbIbWWDT+UVJGb3oj3Bm4rW0aZbxw4eopE+AuGFkLzuvMXFW2RFNlo/JRl
+zMI0uRg9rH0jTTVd0mI/SBYTOGLZi69KhxTvxlD9xhTutu9f/IvLxlsqkBhYtKB4IG1DkDbSG06
KXvnEbEuCfCoHz82Va88TYOpbFWfLkMOEJCoRZBZC7r7a0gdAPMys8jAHhM6EDeBZtSnQJoxoHtV
+TZrbYKmZr11qpdTe36L0icC707th948QcD5Zojn0E5nq49+1rpB84Im/GOHN0RDUiW6XVl346/3
Z/StAVGgW6wJlrLT2tuJssQgQ6HGP/vGnL4D4G32bq2rRwgN04+uVZ/fH+5PcLz+QOILqCmLkxst
6/MPhHtrl51thz+ryCmtz0WW6KVPPa1Rb1KpRp5SUhpFYOtXM8rgpjawVfQmu9WOJTHvvreaBCTl
EHXpwRxwov9RQnXdmJI3Fh4hM5d7nBgE8uUqAprccTKioHEeg1qUu8Ik8IrHNqUalgwvIuscr5Yx
D8z7M/PG1kakFX6ZQ26FMMJS/vgr+FGatJqx12ZUNF6AKyX67eyO5g9ViZt4I6G8vOvYW3+EJYk2
CU6W3/L3WKkZpxLdtJ+qHcV+1RT9Maub1MsJ328sqXYPk9aVfphAKvnXr2Q0iBQAz3BSvKAdlBgC
NEMn059IitmGB0op94cGFw4vycSW3O4bm43RQNMBzYSijAby6jvx2uqmoUl+Ypmp6n7eViOuhQLx
3Y9KjKnjXrSFOe3CFLWvfZoMjv0EVXu8L+nBBp6pB+pvFSlE+2Yq+2rao0TpxF+StmGf/uO0kEuB
rbYxQKLQfFG/i7DExCGklc/RxKPjF1iN7oiSp2CPGPUWfuJi9ZdIBWFPUlgyWMAc57MyJ1mNxZMr
nzM9SG57K0mPTpbRJ2d6vL5QjK/oPN4aTV9vPLEXd81SJqKAQHyKPBWMjPOBZT5SKaOw9xTzPjxR
optv+r4cP5VpNT5BDdmy2nh7PEBcxOFUpy6KRbltFGJM9KegyfIrPcWqqx/zdJ8jmFd5IUrMG9Wp
twYkg0EvnuYMT+XqA+0gHaIoGMUTQAznae5H62Oe0h1T8TzcGb3YtHFeLoWz25TrCcsmzvCfrM1e
L6WmyrozdeXFyerO2hVD1ZLx6JIWeOBG+Y1Ry7R/TrXJNpWThPBcPICIbtvPuTFV4QFH1YKrNU/0
ONjInYnH179t4QDDleARtbXLuKZRw7hux6x/ARUgFWunu40kkgLLG9n+MOaOGdw61G6OoeKk872o
6QbRFmxI7pTYlO5dGerZDhGa3N6NmpkNd23ZIQ2T20JtrurcHvLTqIQIDaUQrRFgBBRlXs1NJKKr
GtvO/jCofab8aIMO+COFSiPdO10rXwxiBekROxOdD70W5Q9JivS79GGA5lO8t0qjriovp3P8lf6t
Mv1wZWs/GiaJ8QdNROKR2DxOX2bRh90+dvNU+gAW0mfZtnbklbmN5V6JW+jRDSuU9Yd+nOTHSq8p
VbSlwX/1TZVkBPU9uqDDqQgtM3qw47h7QKsyGK+UPMg+C/BMk6csOKbdFNu0AZVkLG8mvdW/zG7T
aj+nbMZuq0iSLL7vaQHcWGhCRt5MRzFdTKys7GsjRlU9OWMD1s2bG3DTu8Yy4lsXyqtzLULH6Dw7
VGpMStI6wT05Kt32RKdEVq9NRuXIbyqtpiMz68VDDB9Z0KSPkvQW7x5DZfnc4Ktpd3ipNFoxWZ5p
JQL5oEEqu6iAGnBErFm5DbJsdP1osIv6i1VNUh32najKJN9bAaq8Et+dUDqHEUj7j1mJVfGSyD4e
DlFGlffgVorxW0TBXGQQmRyXgrk1AIkaNh7gi2txKWctgG/iW3ir67Ke5oZqlJXq9MIV0R5lOnSH
SLThYcmqvRr8HfK7aIqr0ZBspAAXI9uQxADR0kel5MIzcH4vFhbSANnUi1/WoGY1AhPwinYg6LRP
9JeKrzXoHCwnqH4W7rHFMp7GwfvPz0XpgMADURaUpsANLkS58x8wZWNkZlke/m7R6As/GU7r/FAG
bSYQy+p7OOdxfDNXQb2PZZd95XWaNuL6i5ALnC21A1qRZF50m1cBCe02LSdxSZ4J77VjhAtbuCvz
KTc89EvuFMzkHJrpbrkFmlxf2FQT0YYh4CbkXoLuVe6VOlU7lrVqPU+ouB+qeapOpe6UxxT1URQS
K1wv3p9psboUaWOjOoFMA91P8LdrH8cuDdEbtkf3GcU2ewZD1KeesrzRGyC4dTS5oN5B2vIKoedh
UVI8X1FVUcqZV9Z9plIUeWJs+i9mEWavgG7MfxRGQ/4JgYIlniR60RffpfOx9EkEU6QPwbOKA9NV
3MztdRNVKrq4yLNU/aaU8p8A/O9X78+AwJIg/3FYCGPOB0QUO00jt3BpWpvyk927/X3gQELu1aE9
TZithV5QUjPI6lKcjKp80ttSuXp/IS9S4j8/Ak4XcRQ7F2zA+Y+oe62ksZ26z1nV6fUusGbHi4jw
vsq2n66HyRF7acXJyzCGwasu5+E+NXM188xMdQ7v/5b1/fHfT6FUTX+ImvGaJJ3mnTrObe8+l67T
WSe37/Pa6zsMST13QMVmZ2jVTPuxiD9p3RR+en/0yy3N8qOj8n+jryYCIS5hdsh9PldDHu2sxplC
35DbTr2XZ5VxHMIqKOjUINZkq8nQx8FtGyY81ZPPwoWTY82teeRpHG6syJ032jxvjQd2Bf4zNkBA
cld3UtE71uS6k/M8DqaBmuuI1fk0DT6uOOJnW9XRxvvz1pGFvEFkzKEFHr/M819JWb8geccsdJ/T
sDY/6mMdPubSGU+ziNMtMtlb30YnnVLDQjYiejwfK6mJCGtcj58xqbfHI/bR6U1hRM7sKaniYtmb
msbXf94mYAU0shvKNogZraZTaPngKHERPCuB1oV+Q/cqPKgJT/nGFfvGaViMC1g0OpU0aldJX5lR
yMCjIHhu1LLwizxwQUWUyt7CrPdKr6fUr4qg/hLHdXN8/xPfWMEly4C+D9WAuvRqBfUWAU5R1e6z
hoW7e5zVOcapSoh5r47A7zaihvWbyalHjpIEHhFFFL/WrHYr0lsl1ULlORWKaJaC7JR6jW7Jl6BU
UqKINvNCww1+vP+Rb2wdLnkEIKiMsUsv6s6YqVBhNpneoA4Rmij6K1LF8aRgZbA3k+4fLV2W14VG
/0KMIYVjzCV2+etY0AysU02dlOcFH3GtwMrZ9QUsqr3iRPGtYBa22u1vLeOig0UctFBk9NUy0naK
3QAJk+cQzc1wB6s28BXdinM/l/GWecwbtydjkSlx9P/0v84/LzUH2ZSyD55zUXY6jWQBvEwbZ3Xj
dnlrtxB3kO/TvWe7rE6829eVkcx28GxnYXea9WHaJ2kSXdO3Dm7tak5P9TQHG4/kW4Mu5uMUteHh
gdk4/7ixCAo3abrwRSFT8EVaD3s8pLH0kFp11ZWd+FDqUbxxCi8HRS+NYqZOAxU1jTXfYAh6NQpU
K3zpIgk9NjOrng4RpLSDM4bVba7XbunBAhe79w/G5Uoy7hIBUdeCBrT25qFiXY+htDkTSWvUXsVC
EJJQMvr9/jiX25MLFI0mphO8DX3a80nFCc3KmqKTL+Ngu7fGlE1ePNjWg9AVd//vQy0sCvAe5Ab8
4POhsjBKYswGI4YasttJ0eMvuCGDbUbK4p+vlT+mi7BfeHMXWM35UGHVyAZaB1/lGvmHTGmU0zhp
HIVe3jqyKQ7vf9kbmwRtDh4H7tBFzGZ1q4igtLMugr/TqI25i+yx/eEqRnrK3DgCM2foKNAWW8Ls
6zSLSaSDgk44rQvKfOtvBN9S5yIvohdVHYajQdFlZ+BI6kVTYtxRYW7hGY76N0Ae495NVGvjYXxr
4xBaLKWwhb211uIPomqyK0OJXqjO9SeeydgXdp4+2HMfnd6f3stHgnubSjbS6JwFduv5apqF05uz
VWUvzZga1V7NoiL56CCZr3+lQtV+CktI11vCU28NSi2Mg0YySWizWtOsTBIg7EXxog2QfFU8gz9R
FzJupzGXV4hsjBu32xvjUScgcca0k1RuHWjkrjXXwJ+KF6O2TQ8oc4S26NC0u2EaxO+YMvHGi3+5
gMsrSEMKjT2Kmut6JsCgOA+7MX1RJ30+OEVof+0jA2sgrZ//0TuG5YNkh2Qx3QhQulSLz1eQMKKQ
w1AmL0pAp+DLlNSk/4EbZMqpgC7w5f39cvFlSx4H+30RtqL9u55KVCbDcjCi9mWRefrZon3kaQSo
PL6K0f8/xiIzAyGxlDoohp1/Geix0lLnqHsx1MIEJYCs1Z43EYJHo0RbLYiLe4YknNrskhvxZeSJ
54P1As5yFejjizs2za0RRJaPAKV5P/bxqXfjfaTnycbZu3iHQMsBBgafpnMM3DUisyidIE/DWH9R
E5XwpbXzSt3r1Ao38r7LNVtIfRh706mnSmcsx+OvwMxN+qYnT9NfWnoUsGvxGLmWY9C3fqq6W1Hg
Mk9nKT/rtWDt4J+iv0wP+HwwrTHhvHRu+is1OwPwY25+hRca+/OY2gBAo9yHyObuw0TPf72/NS+q
DciEIrGwqFyjP6uCUDof2hgtI+vqvv5NydR6ihA6uyGzmh6qGLZRWofDrxLxwC+x0MZrHCadb3o2
DRtzvTYLW/DOtoFWKYV04hr+nf+IKFfGoJjN9tUwwHbvZysOas+MurCiLjZ1yJtEKtpHiP2Lr4rI
JKC4ydCussGsE2rGmf7UJqDfT6mqFephY4bWO26haPCcIVRLloyAxerHGRECIm1q6q+IFRkPvQiM
JwWk1Q8q3jUeZhp0tpHq0b4iE72p4ry3fddUtIXTWCzBhOi/1XMyfoeF0W0pMlxASJcfB4B08Vhj
pwIfPp85rXbSttdm/VWtW/dDROfph2YqaeXpjWPcD3AEB89tkVXyBsr1mUd3QspdX5fDVSskFFop
KmlurOf66Vh+FIkwkQBZzcLWPv9Rdk+c2CeW9jpP6fhqVlrx20ypqgpW7QGxsi3Pszf2DweUGjVS
zUhUoJ9wPuAIsSiT2mi/xkWt4kYx5C2qiHbWepVswvuiKXP11paT6ok07pxdwVP9EOSi9+AHZr/y
iXjmIPU2i3fvb57LmaD0uyTrJEBgutd5iZMW6Ep0WvAr6cwnJbEC2v15P9wGNtqNWVy/vj/c+j6m
0ktvHW4+W42EZF2rDNyugQqhh68hj4A3q3jENEql3NRl054GI++vxeDI/fuDri+vP4Pi3UWFH9wu
ld/zyYcuJ+GYMWgxA1ltDSmOtLxcCIGF9rFD9/Q4ojFzakIYve+P/MbsckdT16bQvYCVV8s+zLIy
zU4JX9EpGh7L1il2Mo6MG9GNyW505NX7w13MLgwiNEe5pXnt0CBZfSiRkhpFcRy/cnCazDMQ1noZ
jW5qkOjIBo+6Fgq9pui38sz1U4QUCLO6VAoAFVwWhDVcazpcI5LXOuXoQLkpdqFbByb+vrx7/7pj
GYzWJsxyQrFFu/p8Ncva1nsn75JXoBXR5FVwWpV9alD9AH+v7BHuqMt/jNz5Pur4UM8McEHEEqs7
DJJkTKO8z17NMMyv6sBxbmADB6c5AsL6/hK+MZUMBQCXhwYRmzXnbobUXSZqmb3KVI/2masph1Hq
eg4tkQLBxnddbM/lu3AcWTJMzDHWOiRUIWNNwXbsFfSi9KNkNK46mlHHaeqVjxmec/+f8RCqcQgy
AeauHXPUFlRTrEXFaxSbIYoQZVG1J1UfzZuwzgvFK0thbEAnL87+8omchuW6AR+6XrpE0pNXEjt7
teJ4/BTEVbmvi9jy6i4BcKM2entbCXOxRi6HraDpjbXkeUEHib2zJH7L3/+K0CaThCGE6vkqu7GA
zkS7/6qphjii051ZH9/fOG+sJYORlnCPE8uvqRp5bkRZajTF65wnxr7AsX4PpHA89qgy+gPUu427
5s3xeDlpnS5YsvXEZrreyTIbi9eujq0rChIJboF19pGHK79qeOY32gGXk4m6kkZdF3z0Yj60msxq
zOxwyLTkdbYH9aEKu2pHgXn6SCF/Czt+GXISRMFtInH+o3umru5RrQTfSbCUvoZOVWLCM+spmguO
9d1t9PgTLvFwxmK1AjnVG/cWnMND08/VRgvxcoL5ETQIeD3QIaGydb57qEpOajwVHE57jo9mUsTI
TeTGL3ssk6vGLf4VrcNIeHQBh6VoQKlpXc9G17gvW2XOX5tJPDVd1V6FBg9XOdu7iFTp8P52vVxO
oGF0YilLLnbla9kqKEJdYgRK92okIriL1BnhmtiNTsLoX/99JJCEhB0092lvr2K9yMUms1Xq/jUY
9PJ21l25H/owOmAwXx/fH2rZF39lScC6kLQEHQuEQUMGbG3HM80NUh1Kpv8O80LAF270faM5A07k
CjIvYWOdMscMd3KI4q+qA+rv/eHXsfZ/4y/gMm48g1B72VJ/XTgDkM2hla32G+qDEPvWqfRvrWi7
Yx4O5q6ZSvVWDYNHNdCdKxDcgHCseT4Iu5nv1Tbbuv5WV+/ya6iW0AMi2yc+WCeotG6BTGut/ltX
enuHrAEUDCsPjIcEdfBjEwiED7Im0Lw4qfuNIGF5kVcrgXYYR5jOONfFunJqjVjN6GFu/JYjDaew
K+ZvemwrGwWhdVj/3ycuH0g8Av13DeXLWoqYea4Zv1swPyfEWQwvb1xEY/S6lgd1MvFrj9H1QxBm
/hA3yp2BAOkpsttTWgzlZ/DT9ZZhy7oxzm/6U+rnvSNfJXhfXZTO2I2ukgnjt6UXT02RBVcShPuB
N/Kxs2On9jRE/+edG/TRQzVF0ESiDiDWTFDz/nZcHfH/fggvBPwIKpHkz+e7saxylAj1VPwG5hjt
Gze2TpFEEVXphbJ/f6j1jb2MBeiLr6VAAUtiXdrtBjda7L9k6CmGg4oGEd1NP7ThT5R3mtPczNHO
bIpglyGFvxuVgII2qJ/n93/FKvxefgSKbiTihgAywr/zD9ZCpxhMEDuhJ+LGve4c91NZD4j6VFpX
fY5rAcu4wT1uY6+/sQsRPGOGCTIIN2BQnI87BdifJgLhEG80ojtEJYL0QwcVBikSZfrdpKOzx3Et
fBqNPIfPgAzRyRyVwe/QZa38qFfL66Gh2bYR7b1xHfF7Fk1EMmyI42uYs5uY0nLTGtlXMKnqh3Ds
5AkNM8frEnv0ZR6M1yMCJ8iHpNYBTR6cWexG3Exzru8N2tXf3l+ey/2Ixia8LF51RDGYsPNpanW3
t1q1iEMvMQVAGewn71kU6Oai2GKzXNw/i2YrkJxlLEp0a2PSMi8GRWnsPqQ3hNYL6HIUh/oyC8uN
xb/YcwwEIYg9B+WL4778/a8r3x6qcap7dQxR3c3mZO/iEaDv0hbBsU85t7Plgf5rw+tORy1k4/r7
Axg+u2UZnJhzqXLSU+GiPR88qCw5lLPBxgugWk2HmYqnfiPTMvwYZQaiaaljtyo4doCRu0mpVPda
C5BRgzE1F34Vh1buVXkxtZ6eDBkZ66gRV8UeIg6R+FhkaMD5yEK0wgPVa2HkiyJJ9GTGXaF8supS
5tdmrPQqogAY+3mGpU7E8NqIsFPpBfBYo9EXRug8o6qU/5CZRDnSmu3a6PbBXDtGsaNgNcNtqlEW
+fH+ZntjXdAKpmkHawd59PXlR/W7MtLR0ELP4j045U2QfTBElflSlvlPktbxR+M49RaL4eLNJdKB
SbKAICgFkPKcr0hvIoojmkwPPQndqTkNVTHV/tCjGniTlr2dXsPrGm5QnyuzfUXDZuvRX0WttC3M
P+rISxcRHu0aJWRBSYOKNBgS1SzdnTxAui01d3gHql+4efdsidDcuP0vPpoxkeFEX4QobylRn380
qHZEf3q0nzxhFr8KbOfuc7TUaTIP7rU+juJowkQ4WONsbZyAN76WDAFjbZ7+hTqyunlJ5RLTTdB9
9KY6urLbsEquQl2fw4c2MhpxWxCxZxt5wcXOop9P4WwRK4UUBkHm/Gu1UHRxR1EzBi0shNeimtj6
Wm1qmZcNYekrpeJ+qAHbBBtXzZ9a4NlxJ/sCr7mwEEG9QE8+Hxlhp8LNDAM6TKv2bX49kvo2tV92
hpZ+b9ElAA0tOq29cnAvjFrfdoAa3Y5WlHcf7HwgFDiQ/aPHUaNRed91syI9rdaBzGdK1pU7x23F
URJYwzksG7SuSQgQp/OgHYf2L5mkVrcThPLqyTZIrBGGor8Y3Lgtp1n3lNzWIry9lGbeiyxTozsr
oSC0Q0u7LncpgMx/lB8nvOTOw7GeDA1NTpoO5/OREOur5Gj698Htdqb+1U2ll02f/+0iWQ+ymvSk
G1pj1qT+3fiMtIfijZMX3bsbe2q9j9eDrBLeVuJUbir/w92X7EaOZFv+ilCb9x7QVHF2svFeAeF0
l2sOhaSQFLEhKMmD8zw5+dBAb/ojet2rWvSu/yD/pL+kj9HlkW7mns5QkF0ZKGWhkDGkmfHaNbM7
nHuuLT7CzZxKgmFz55l7pvVxFbOqy0wjMbeTOkH5eMJ132KfTm75u+as70tYF4ydgvH2YltREjHA
noAUwbkUiinXzNQX+774LN4e3hj21mFnYm6dFOXuEz7DTMJH/xyMYcpcuXLO0Trm8DR9MmOsaBF1
CTFqBMVH8yqaeTP+rj4TboZNwdxibi0XJme64iMuakOemVNnzp0cnqLruLJ9d7DSYowvF+2SpCTF
Z6RWep0uTlxUSEzLzxVqCl5dbuo+6Wf2jDsDrZ3SF71leQ3Yc8o6oqHLpX5R4/s8e5HJp7lpNOEN
nxfTjFPOBXEK7pprRZvb0pkgcVNOSQEeOuP4izY/wZpnNfhF1HsQyeUohj4sFtYkZaXC3CA8Cg28
YAUdcibPYf0pj76UWc/9sfdA4LkgsXLkedgCU9GB5Qe+EOiPP70Pz4Wv+ld7Zp/Ep4e/ZK+abk3D
nIa48Vzd8TFN/M0/jV+aJ+6sWQybgjkJnJoUUojU6mM5t+dETZvpe63pbj+2voI5CYWE0vc2IFOc
J5f2uXiWnvl9J4HcQDsnYWsO5iRkjpxMMhlzCB8jfVpdAj+GDnHZc5JNS8nwX/nnYWJj7IXc1nmu
CKH98bf2gnuQzqNF3+azNfTrE7b1TYweT3zBSTgQYD+aX5NLcRF/VW9qvNvnVXZSPDif5XZaPDk9
jWT6NI55GAs/XmWOizmbxuAe1XTGJYZ+r34eJj3mZYwSOwAbJaRXz1ena6WTzg5PsffxRYAX9jKI
xnBMaTMC3YBaAAp98XGSncfcnSbfKXU7leovw6ZhdJuPbTPwWkyTOHNdWXj+eZIYrtxzSHfCT3D4
URoF10dFHwTglpgHuJigRj4L+PaLnmtONBXcVfnJBBSzQkk7iuhP4igGiyJYu9xTDo1FopkPXslv
rp/JMDvQtsF631cDPAKMGAHcApaDNDdzLzX1KpO8whS+aH6AVnX8KvqYwUKGuZZKU7ihqx5Likhx
+3QTsAqaDQErAnwT0P3M6QYrHJbj685XWwl1eWp6boAO1OakzyxkXw5Y/3B64AcAYwuQD0utX65M
UIjLovmlykUtdQzg8kr+HI5xqwkGEmv5O7uLAfwDSB9sXKD6SV1+98huBRoCQGtdOwuSr1IaKgbO
XcQbGofOWxOlRbtir0j6CA7ZAw6/GU8WiWSDoENCJxz6XBSIagEnJrlWLnLuRev47kcV/RevQL6s
fWzjNr4MUFzQE7Tc2T/Sy0zQIFSQ6CANxBzGUAr4FQeSaLCNikDMIOqwQBMD0TislTu7BwZ/ggoA
6BwROyDT6E/jEg3k8KEQWRmX6okBuvD4TiftnxeAw4Q9L87uJ6Fqh/QDBVYSbipLoKoliB6iSU9o
JWpUXmZoMfkpSpU+wbHmMISFUC9Jm4G2A+4QIzjebIHfQ3bkM9AAoLnlVOWqmrjC6aQhhECu2gDt
aoNtIEDo4f6wNHeiv2RupK9AMoCYApjxGE1R+MBPOcfWPqcOngSU5K60zJqseADco9gpwcCrZa4L
THiLauN7MGdGoj5Vbdvnln6Av9Yj8A4ISl0CSNqBdArRT+SDgHVh1oOn0ASBvGw/FBw4mkFZ4ueT
aKGURWV/CkExMrnIikgWZsiUZ7lhg7BZn/IyNO8uAytEskSv4bIxjRwsf34xVVE4rqZTPcjV/DwU
cyWZwdUtqtBobAS2Ths59+R3tmACJgjpGdRkArkF3YFMaQ1NAx3tF2pf/txUKncNNDPIjytkkR8z
LRSqE5D1xABrHd7HnQOvIfmIsBSOH1JYAGjRc2ZQXkdTQ+1zIkBoCHiaU1B2TM7BhS+dmcAzX8nx
JD07PCnZC3qvcN4Bf8LXwotH3QA9qbgC5ZmPuqjPiVi16jzz5DxAx89cQi17WWiTRVBLQnPmhhUf
naggwbMXYD3X+sDhu8cHaUPUIAO0gtMIPCe9jIq4YDJKwT+DYChqb2uu0KUpOqWr0pkDdFw6azPE
8uYxD37teZwmivnpsBx2riTCfkKyNIikoViEDSvxXiIrLi/GD63fuDVSB95qdaKkZuNMo1K1+y6l
nekga+ACoVxAKgGYyxwRzc4m6Aoy8R+CNggQ78kjVOpzHsrfpz7k3nND7EiXFN7gtQSoGu8yYKy0
dGsfeTbFKbnPaIvVfApKqTSSQIoWiW/XU61FXKkJvNUMwTqtR6d376YuOIgeP+QfQA4ZpUaESgGP
TZA9SE7GXWehrl/Kladfx02pGPho+ULyQ/GTYMrOtSw430ShCHtssp1zhdeM1DWSwkb8C1vZqCuh
L3N2CkscD41H+AP9eSLW/mtdK9G5nNpfXPCrzQ/rEytycJADTgCsFmwgNBlnsUWKXBNrolQesiSO
bnKkYD/VYS1Xn0Bx3n6rxUmhzkKlTb1r02nNskfsO7MD/gaUGJkfYkf8nd5wMLinfqXVqwc1nmiX
ZoAQ5HOeiHpguJKXIWMA1FG4wNNUL+IG5L090+/sehf6xlOIBAD+fweNY1Y2wp6q2zzUcIwEw/FE
7TzytdI/lyo0y5nGwNhfR7mY3Hlprp5HVeM+S7G5UnpuN9a3IOtACQGKQAjiEmFqWg6cItR6U6b8
Q5oXZjOFgZBki1osggyEfbYNBFQZJj1Ind05AZAGnQGmXSfb6DnLVYhuFGgp8KCjhcuskCv9Y5vq
oEjxuRnQSH3E1Kx2A7+GjkTgX4HDwYMcj7lJfKVoxTxPsgevBbGJUxX1FUhI2hNO121xmkLRwUUc
5q+H1Zs1qiRUS+CFAg0stAtvPXOsbV+REiD7lQepRPtrQsfpPSpyI/W9ifvmweEBuyEmQy6JUeSw
rDU3Az8R7smKc89bkwsmRgh4gdyjsuyFjA8CchR3MWw03JMsviovGh10cqXwYPurfOoLZjyvQTA+
dXizr9Xi7uHEVLDoUbgASC5gsbSC6CVKPNEMSngAEXt8KbXZ5KKsZRNpWagoqia8WeHE7XNQgYrp
8K7tqiYqA0m/PAB1sGcs2lnI9Qm4VUX+AU3eJidRkE348xQWhzZNfVW9l0q0e3r3jKAoQBoYKgqD
kEVj1H7E+3nF2w8Tx89PTHVSnOhCpM810LBMJyj87KFA2jkNAMaiwgxckQDfoB0ZI1s7AudOE5Xt
gxeLwSJrEFKKAEM2eJyRMzvk1XkSl0+Hv3FHR4FtJngHmTznhBOU3k+h8lEon0Xtgx/r3Ec/kOQT
KW/ingdl7ywaUGMomEchH1v4bNrovlCiteGDLqyKWZMGMlojOaueCxPloljttkEIYiyC/UPXYPRy
RHUN48goVdSWoPRwP5tcxoF4MGvQWFWV4tR/Xqmpm/NTx0cVhzIFYC7VvankuU701GaVEhLmeiC9
X4HIyJtTtQ40tIMpAgfdeL0IXXGMAOAw/RlpkEnjT3WQRphPku6ZVWpwjlpn+hTA8JLDE71S1daQ
2toMP+ZSXKLsOVrlhbpA0rtEkMtDpYxg1E3mKP7MRAPaZgWC4EkSXtiJif4GU2TlEfVd5DmUxDG8
opVURNo1tDY6Qwca1BxMUUMeaICIZGGFXLwUyEmlnJZoVoxmIk0spoI6dYDk9ieISgI/NK1qFJNc
6h466Vyj1kTK6hmIj1apP1fSXPMvwJ/mxE+uJ8bxHXjsHNc7QyM6GVXbtcqb6P7URKvGdqaJIKLd
0NQB5U7KTUUxCdBER5DiCn4OV6jIBdZKmp4hqiF4j60nZkDOOiaYNcRpWyeOWsJTQqziNOSVpv1Y
5KBsWsCr0/xvgJvpaJIh22Ck/GgqTYmQJ1oreicZGni5L6j9iqK5i642ArAfgDViJIDjq/MaL4h5
Asdb9b7Fq8LnT1KwD9WGkraV+iCB5CmdSoovhicrN275G82WneJStAPFRbcdKSl9expIDqGz8wq0
PZ1OZL8MrgvBDAB9WZXoQX2KUu8Jd2rbUlHdykDEhOBYxn0/11d6oNz4GXrJfOF5BFlWhuCFoAsx
UF0lSxmUJIrtM0Hk4iXYvRPCsCuu3LkZSDUwXTY60Sx0PeL4WSPmq/wO/Q/zaNHA1HUWCWLyzZmj
JkE1S1aS6c2qyLHz2UTjbNmozTqoL0pbyuQF2snotZGlEtpDyWaVZOdoialqd77GldpTYzZ61hpe
BajLfMUFsW24WekoC5DMhA6qKFStOoE9htoKRcvRDDhotayaNhjbnVUCsCm+obvorAIiHMCxJ81U
VGvNz6DsaPU1B/FGiiaC6MhYNDecw3HtObJRdvGxrkrR/VKJuawsahNIks9tFUjoam8Hq3oagi+w
tWwPvQDn6NlShhGMupw0mkPgLefvUTYEmPdElRxVm8uTBHyhYFGVpRNVXU3CKwBCZVKAq1YgmJna
uZLzEWpvGpS1T7USdFdTKTDz7B5L0OqzFbzW4NRLK52fl7K0Cm9jQGWTZQo330cjIFCw3DSakCq8
4YK9C3A6sQYVmQj1Q3OgtJWb2Ej8idJEBh8IWQ4+fVjF4QxbJ7noWNeiyct1IjsT9HoOXLMyv6ZY
EhoIcWgBZyqzIJdBFlKngExZcrVamSghkmyQS4cRLoIrzzdD+wxlqK6mGnFSeMXKqJpIb5c8NxFi
YepGttcqU9TJlnhThcjmhNOqAuj+NQJkwi1OwUAHSczEFL7QK6o5NHceoUZKfz78Uuy8vyAFWbcg
hR+GGCljzeAzPDShC7h7IcgjbSrxwCkaQZatrtTAxVXDR4nb8yCydg2KqUWYwEjSA4gGpWUMNWB7
AArKuPCL50zSYmbaop6dlJwrrV5A+KJMvh3+Qta2kYlFCCAWzG2gM4BEpN/CyEPrBj3zM0xX67pR
mknmLFFYEWkXflbhthF9b1JF2PK2yBeOqKyEL4dXsPPBwDmR9uw6AMCorWcxKSg6SBJcOcFjgsZy
j7ojOa8rXss/iXKKhoPvnqvjHiKMkoAds2+ylKPVYlNMvMcSvLKncaKsxBmi0UUFZG+qpT3W245s
0XcEXjSC3TLYu0CsRctWlBsOveVK/1GoY/RzA9RNv0UH3eKmdsNwgZaJ4hcYuL44SyZB/Hj4S3fy
GsCqI4QAcwHFB+AsYD0pV1YQkoF9+AjGe/M+UT0ELk5QuOjIwPxyoOg+CezA1w10+RRf4qyxVyjA
QoVEOTHEVl4Jn6qJya16otVdOmHbWAG3I5wCiAMlPFA3ViR56KKG0874B7DiVZK7cMBxBWb7SINN
coPbarUKTooGwQWEcrx2giii52Takx1NQgDw8irIYxCW8+jNY+hppNmnCAVGqj1DkzjcLlJS93J0
7qgnvGHE8kEeRvhnAVGjN1Hn4saWzEh8WoGyUF2Ek9QXT+tEhw0E28jp8zV2PHHChQ+bEfYwig1I
FQ49n5tCE91G4Z9Cr5WlawTdxdXM1KQ8OXFXaQjUVG3jeliIIld4wnSCK8i+sROllk4yZYL+mIf1
aEeHAQ6GmQzIJKityZLo5axSXrQLeeI+5bk5mQuBvwJQDpUAiifkM7F1qhOzVVJjxflRT2ZqV/CE
rQT/A2ER4KIKY9di8zk30ULnCQ4ZLE2pdUDwnJi6DNJZVJiH74wCgGEaBjSp8FBJBRTrlodFnbch
jN6nSTvxz1Dx5p6puc7duk7hnamlGLwTxIL5QE0m4LrHNYSAByPYiBOywgxW+ZNQxCaaMalV+FC4
oZnNijQWs2neKqgLlEJT7sEA7soVzg/pBkDOHxD3TPyhRvKWXPWrJwVIau889XQuunLcqPVmkwiE
4j1y3aPQ5EkDRT/q8MGLztJsREiLhXVVZ08cSrP4exdlBaiuSLUIPVkaW/bOERsA8V+MBiHhDNjf
YjVzwGPpGlrs+n3hCfZBh9NH6KSxFNA7A+9MhLOVFQz9UHP8qnaeCCh11iiqeZZL19lEMmxEs04P
n51dScOvQKEiYsYyePDZUvKVKYKDPG/0Jw2kDp/jpBZuvEQFEzgPfs7bw3PtAJbwYaBNQsMzhM8I
PSjzZaYaFbpaZtxTWEQ2PCow+E5y1wBBro78Z5wEYfMphlUfXoJ0i+fQnxb0CA9JiiTeZSJxtl0g
7UPacCAHDBpk4SSBA8Jf+k3iBOchQGqgd0frMuWzs9Lqu8OLZwSFwjWepLtJ7gk3H6K/9K60QEeu
YE7Ht3XpSQBLasFpofOwws2V3/MmM1OBsxNvIcLqYEgAhxbyHvRUhY2WupOIFx6RIZo451C99IsG
b9MBSYOvcrN3fRhhCCWZIYSz8WFIkjCbIoUZD6LgUH2UOV95REdfYNVUTpmnSaL1nDMiI+pl7aZC
ohsVA6AMZRPsDUjs0JNXVQiwVSBunj1z0zY/DcETP2vtXJ560JozvOre3G7l+L1mK6ZHk2Oka0l8
E5XAtFxLBVAk3021RxOOjotUlB75sDDQTObCtnmd69nGnXOM+kLCE40qLTIvW69QgvwVsSQeRNZK
WRhy1UqGV9r2OUSQAyceeT3gHXY+aA1Q00iAI7OPKDGLSvNd9PTWa158rkT1RtMq+zzz1fK+jsNH
uFp9Lcl3ZkPOg6QCUCwOriAAmGlhJnld+EhWrF5QjYCEfpvxaAQ8iXV3IU4SN5k3oGfuCzWy4Spg
YFTiBJCaHFzYbIFjUBVZXfot/6LrZnSD2o3oovQmac+B2PNlCHsT/hdiUMCjor8M/WbdSNZi/oUr
zepBqZTVHL0cglncgLVyKnLp8n0HEI2pcLXgrSXJBGBCmPlKNExfJYnpv6CXOz9NdSeYV1UTTisv
bXvsld1PQ/oGm4bjjrg0rEX60xDhgmyzoHiJVmq24JO2XsDnuUpgn16BUqp6pyvTQepxa5LiCVLK
x0wHG9lLG7VtQDdak9YiWnFiy3ZgqLHa12iLDLV9tSjwIRD4JmcAVyf4VOkvW3m+7EO4q5d8UsZo
VB+2Zy7oKS4d9Il+OLxfO0LERqH/Arjd8EbjRWCsX9Dwqo3UKuVLU+jBkwaiGs2euAkaXxbOaWar
Pa8mMbLoLyPHC2FTBLrxTrNKr/AtgA8ou3mxJ8nkSfF4BcG5FV+js3c5WUVzEI0AR0vwTPY770tk
N8HLgHwbjhyeIzbNKtcJ37RaFL7oMR7UKYxEc9rCyTZWFdpi9+jKrlRxnyBJjhQ2bi8oJ72BmZpW
6JyrNLhPVP3Ujv3q2wTlDI9aYCqfSzvuu792EMyoqUECl9BrAOoCQBTjNCF25gSonOKewfCjrZ5V
4ObaM27iuaZgaEFmRiiiaxs/Eect+ojUZ8nKRaeNKHVj56wxFVAyTisXyjhNSq0IZ0XlelGBrmh1
5BUXHt4FcSrwLs+VaLckmaEwLcGkNAFWBzzPHFqvZiUyM+DhSfrIwFhJEpAJyJ3wAiA3jvI85pnj
cyEMGxXM540pNLcxQqOngd6kc7BZ+V8Uoal7do49eihLQkSka12EewzGEb1zfJlwpphm0lewOXkG
ACerKQfuo4WPtFqfb86+AISxCk83Aa/hRkGFHD1X7OIMyPC0n8F1WanLhNc98KrZjV1ywaxEo6H4
xG5TxKdFT8FraFQukJWrqZuSQlZDL0ivDAM1cJ7kzXIAxWQ0pJGzcorrFw0begSzE99QwdsCzA3i
CChjBQKEudnxcjpVYCbBSynrRb0UU3TanUVN5ddoVI4gMTeXnJz3l5XNSQXaUYOa/5ONFs2IaPqw
kO1FhOc+7LNLmAsFsR5CTwQLFYcbPZJYO0ExZc40E6G4jTluNROlSj9pgiI4A59GafjgikIIzemj
3WRdrG5W1NGigBxeBkr4mOMW2plnqoFS3IIVLTrRvNo5DSI9PY9FxFYypa4uYEBUJzJubUNF7d9H
9IHtQ7szJ4OsASgoGJ7AI+KEsJR8pdZmsSnr6W1S+4lngORN0IywbLTFJMu16wLl+33Fg3uEjaAh
oYEA3gtOHaOwAAfXySoW0lu/bKSbqF4lCw7teJ4cWy9mmoYrpzVlcXH4hdo7KaCWSOkBKbFDp8q5
QB4VYZ3dhuhFdOYgCbLghdS9AqecaaBCsppysVfPD0/KXAOdcMGZpkCpEEAD5oo+mqmiJQjuFPlt
7EeZoSC1bqBzcTtDgeZ7ierXc6mIViItBSZl1o4JPC5D+kTMbp2YU6OzEvEJHs1NYtm8aNs8t08i
VKshaSRqnnCbCZ7czBxTzLyprHFigQI5wU57HkvmZlr7h+SFxh2ImBhLLQKyn0Ks+QjNaALXvuJ0
oZqXsdNnATMeVDcLyr5xA+JRxqvM3O2F4OJGSJPodhU3zlUZ5y9tyK3uCt52QA+lZHMJJCPoK+al
pwBMfn3fDhMXGLFimXBPoBSVBb16nD3xKlt2b7lW9z7h6eQMPW6rc3D2xT0avEeaBDtIXme4M8D8
0MqEdNMq4JQwvuUqcCPa+ar4iL4EvnX4g/ZIk2BAEI8AvhX92xhLLgh9E22MuOTWF1CXh15tmeGZ
pjqTdGcyr0o5Pa0aGUnplHRbR1v4Pgo79j4iHC2oM8crAYwv8TXorwxSv5YmZV3coujN+cibCXLS
vOTywQydAZKvkWKbfQ8oOYVb1iQUiIBB4QiDnA6wBhYTCQxH4jupWN6ioyp34dT2yp7XLZe/AuQT
2TMgiYXryCzKF9D91Wfon8K9lLoTvghgGXwO8BlvbcL++rL6ryB/u1nPnf/t3/HrlzhBya7tFMwv
//YxWUZ3RbZcFldW8u/kP/3+V+n/8G9X7ksW5/G3gv1b1H+E8d/mn1mFRf1iHoGLt/lULrPmdpmX
QXH4T9crxYeQgW5iNyru450hfugvdR/yhwMdLbt13TfJ8j/+8hKXUUHWZ7tx9Je3Pzp7/Y+/dL7h
X3dG6r7m0AiBhY8uXzG0pB+DBB5kVqRfGvmBygVxZL/9MfBbxzjj8OoRSuh+cDAx4ZY0/0gIO6va
I6jDf+fQF6zF08mARBUHyUDmjxF6ElBdvP5EUnO9LQPpGISS8FaBFVj/wFT5tWQAzryBMpDUY8Lb
AcTP20fSeoAn7BjGCsjMyJ34i308ye8MUgDpGOhChKJhhX7f4C0FEAT5GB8OgCsh3CY/v5oISA/1
YRJQoePwSwCiXX8hPnFbArx0DBJDCW7xr/bpsPcGfrsiHesdeBf9b7of5viLEA2g+sBXv2nHesJf
6ArsqjgG7b8iHiP2AZ8X6YzuB9+4vf/6Ma4YGCWw+LqfX+8GJFiBQSIQoQZgVsUhwGHa+nYOXR/x
RoK6F//8atpPzLVBX61Kx6imxMUG3ujuh954UTlGJwXCc7v+U+KlY75fSPc7X2+QCCTtGOULuN9R
mtT94Bu39l9S8DIifQJ8+Per8dcSAbLiA7VAhokDPmNkmeV9IhDEY7B44+dNR349LSA5mUFKoAjH
pGEXMGxI9pMfHKwtJRBgIqLOmiQSvgvo11KCrjpikAgE6RiluDD0EZzsfuhzgKDVsYiCHzwCv94l
QEo2hn28ghcOSSkEytf7zxpA0A/4QQid/Xqv/2To00defxIVBMKE0nrlGNlVBEiR9/wulF9L6wlJ
xqB9lyfHSFB0wXjq02HygxEYyE70SNschl/r05HdHPjtknTcxb6h9NS368d4BQjkdP3lSFV0E/1K
j/76BlqHlL5HYt4R9lD4Yxj0YFQEcqf7oRVfPoa3T2qENw/eL+f2gPhy4O6L4jFhckU2Xvl+uLde
vIl+jKgPIFmbgMDaxfyFlGA0EQDttHH9qHPwJgLcfm9q8MuZ/0AoDtQCAQY+8pAI877F/5hHXxRg
FAAchfjYj18CP6Ak30OkhuMGr10E1V3mW2HY3r+wiR3uDrAVIEVcD5Vy1F8lIdX14L+HWP/2EiPc
GuE3Otdm6w9ImHrrl/HL0op6/g4Vrc13/vKbcLplv61l+7fmJO67EQW18M2fbH7z1F1mVvbiNN0f
NG9ffW2FCOt++Ja5L9Z2qLjDifz+JSSo/PbJWxp0cMiowGwFM6yAiNhmmk2w+p3j5i61UCD/B444
L7M4WW5WRWLEoEUmlPRDPv86zgrn6EO4ZAWL+5PUuwwZ+0OZF5kVMHJAg4CBgriLy/1rBqSGxDKG
rPkjOQn0ioFMReUCwDOIloPuhsBVh81xgxyLHbOzoMoISD8kHNE+EeABlA+xs5S/Z0vyH9Ru6IzF
KKIKrDVy5gRZCPgR0KGEW5sW2U9MNLXAC/1ydFdYxRKLW49HdHQCoBPhUUCgDSAkhGFJGfPg6a6W
eZzEhRXSW4XCbAXssvDneMAv4NbsqvBPfNuVZTvZ8nmz7O6rAAcl/8CxRvwEGCfyjgz+KsPK3Odn
KODR9bJw0PHIil4pYRK7FvkKxKsJah65VFKJ0TPtvlv4e6hr95XZZAvXRuj7/3xr64E8AT5xc69v
vwz060O9LH/OwzJdBm5L3a2ECf8PJfuDp8+I88I6umXeFtLVcejI8+Dozgoq6zXONoN1agkvfujQ
ixJHOLQC6vXafQ3L3y+jH5TGaRy9kutos8T1C7ZzX79/4GsIOLPsklqxQKCxQ2VxY0VWSA9L8D6H
h/3zDhwxhoYetwNH888y+gIb1gm1CyOcoA+RHTM63rex6yvxkDGJMvC8hs5sRupUfMfaeb+GT5eR
SyMkEBo/rIU/sNgSbHWv7mYgslZphGENx3rdHnPXQn3/998uk/I5gH0RfzvCw3hkAMoRU5Mcegd/
8H6aLcP4JQOE5OWof74RNNCAS5PFNPKFlDoO3VcjDmOAhzYDkX0l3TUGD4sBYM0frX2w6LuMNiN3
8xyy7X5wGwwrWR49LLNX6jk+aA3/4Mgzz32G60BpvNp7nfcfpLndJMW2GAhyY6i45yne4Rj3XnC0
QCOoJXWnEFbIwRNkLqBo1LAE6Th42MJx44S+rkkgdui49zj2Cyt8pkcmNYNDR15Yz/QhJMj+wYM6
zDOw6/SW77agdhUBqKbhazV++z/F8uj1X86q2CVNedff3r1dpPxzqCgullFDqdmeSMj7ZXHpPrNW
AZijh6/2Ep4lKMI2A3VSILDcoVLAehkpEMjZ0FGvrFfLtnLYv5ux1gseYduurCYuClodDrqbP3gL
X8G1qKk7GDCMzeo3sbb36wOGZQYd4RRf4SF9eaGVgRTpD9+2ErevW1KPNLAIY43MhrCEMZ65q7gl
929a0jpBGhcOlce1CxN/M0ynwWM8Gd2o9HsBhsLNND+vautrGI1F8twqN8N1q96NPr5fkW9/+3sZ
MYBoIDg28/z8sm/hmbxSFzE4J4YPe7dsXpxlENBhPxAmjTD0OtC7E/QHdGuEwZfR0raCzUBk/zrK
paG6fIf8RWYdXS7RXpcefAQr6C5GZIZWaaSxNtP8vG7cla8W7WCO8fLfx7SXhkLiEZb62/+Kj+7j
8Le/H0Gfj26y3/539OLSiRHgfYZPdI9jyMTOO3DCUAW5t6KWvaBR6z98wZ/tnQNO+ogOXe+0zHw3
so5O0PF1M1p3Wgg8e+jgyOu5jE0vjhIgRRwGqU/KJEDX4OEL/rrjg6AzyAjDuuGz9VzTN4Y6xvXc
3aG755ugq4Zu3tTNju5hzFGXaNeseejIH56bJbV3E9RwoB8zIe9Bg2xc1P3+1J8XhyXFxsLgSOz2
+snNjuz+9m/NR8moTy0ns+jYIkHLDd0/o0ky2rodw2xeWK2FFGPmJpsVdlYXP8KrcpbR719HzDBU
Cmd5Zi2pw4Gq1c3Sf/6xxlrTzSidAAjnw9C1nscZYwII4ghXBNi3LZcKjgmkTcbQ1V4un62Ijtog
9z983I8howZjXMGfkO+nvZtdBEH57mDQnVW+ukcfMot9Pg/m83/QSb9DASvtKogjHLLPkVssX7s1
H81DF7F2xmkYI+n6uMyLo6kV+Rtt6GyVg6iDHxTKl2W4pI1kwikxVJWv4yMo3b/kRyTbvxmOrBkM
bJtf/vxdsUCSKzq6K59fXYBx3BfqKAISP8a1DEP5+egs30ErkNJT8AyOIKMPz+XRVZlTGvk2+ggy
+s/b+d389mE++29HRHmWGQTG6j+QJWCOBdkYON0AZ1n3iji89fse6wNP+IjAiw699k+YCN4L1VP4
3vfkz9uJNSLtn3ArMpsoP5PpHuGkT+PArZinp3d/+1N008xqaTdljFAEgTRRHtsYiQIjDmI2zUVa
xBy+bPpFMH8pWbgQKS4dOuxJtoxeHJKjZBJeYziYJ1bgk2dl3+tC2n4NXfyibJhVCweBfD9oKNwh
ug/gEKUa6PkzfL03a5xTsxmps/4JvexQQdwss3IzynrQEfyUz1kJUBa1WBTlbqb5eZvmAZHbtlzS
6B2AIvtG/vOegQ78/U/4CnyzkeaGYUk7TSOEwz60y+zZcj164BEU/UMGG55+X0bQdLgbdmC9LnNn
o4Od0zGCIK5wQYW090iKQoeed/TIYTdthFgjmDgjOmwnjbBW4KSe41d6z8aIa99l7tEl/ETKqxgD
QgCzgDaMxgiUAz1rH12Q/7v7cLtRgO6qHiOJdxa9Il3FZDvAS7+Z6Ocva4xMb11X3zZUf8+thL4a
0D14+FovmsxuWvY6Q9h5+NDrOpuLmEFcdW3khgpjXQ+zZ+wRjvQFQq6+syuSEc71pUWDFMExPFzO
V9aLFe8ckTHs5yuCOWVyr+DmHmPJwatb0ZEwgXBID9ULgrRp2DM9BjbxepnQiXOBkEMPXS4xbl+W
wT5bH2TeY4zv75gq4EYZYWC4gW6SAKSZbwbrnv9RXAm017ISXBvUyKSXz1Bx3zuWS3yrzUjdksew
Le4tz92VNPJ3m5l+/jG5t1yAWDbjrG2sEW6ie2S4iVnIXnNgx9nM9fNr/tw+L/eIg/QvG7qFD+6y
gJ+5GaiTxxhX3UeEiuPq6KxAhUBy9NejOYDIcVG+nczt6Ug3mRE+5G3CizKycgdJ5b8ebf7V3Tfp
BNS7m1X8/MbcJUhABM2++wYli2PYPlfu62uwPJpbebFZLtmjdXr4j3cft8h38o9D1SZvUrtzXB+l
kBGk9v1f19H47UlR0IyKyF4fuT+O1L0qFjYoc4P/+9//Z+5bjXW0yBogUbGCU4CpQ2uza9R9iGpA
FaTJm0X9/Mbduyhw4ADUpdGpaCIDVuIxFGMJp8DfqHv+15lroaN6ga/6hIIZiwLBoCvYRJyMMOks
9l9jCPDe8uFGunTVGUhoUT07wuZdWCVaPlOpMUS8QJNAmKaGXkc3Fhe43IvjWlyel5vxiMa/zTHC
3t/B094z8gh30KWVFA5j1qxF0/sI/ImBpa5K/58vsmQgLEtjVce4uhagXo5Ym4dwfw7V/KvlymVg
4mPE1u+AzCmObgigdNmBHa8I+hpsNpsVdy9+f/6r/1J/y8zf7ZTvd1TMQ8VjYICudGwPzURXI/7H
G4AX5Ifewu+l89uiQXUM6uW1Qyb+evw/7wCvKTz++Q7whwAAHTrwM8Lt/wFhKoCrt/e493LuV/6O
p4ReKyFgG6r14BSw3ZK2zkcIqE3jHILtroPTZdYu0RKICTeKI3iHWLzFIPh2+WvKd4OWpmVgg+SC
2kHS1WKorGdLEiWn7JoxsDlnGcRAu8hjlLvM84KlfwGd02AhGO2SGF+bgcjjMEa5y4m782YSft6h
W3ZiZfFyn/M1RqL0JLOil+VmkUQSpJf10CUv3Gc8YwyYb4wI0gJ9GqJ8SaVK+4km+m+2xTIDtowe
dgw5wI6ipTtGfZKRxYDsU+oLmPfwXTstEULLKCGgT+Xwcc8QrGQuB7RSGGHcwgro1RIi5KG6e77M
GAUDReIIwyLugEpRGheJ7mjDR7600EqO1oYxsn6XbuGUrGmC1s/DF3wXxJXls0seQcaXLu71Yhkh
3sEg9cdILF6WqyUSrGVG+9VjxCev4uAVMtmItosEkAaqQ3UZqRiLcbdIb/bBw5K7fTNMt9gxwox/
QOWF/rWbqX4+EoasYk0DbEB7NnxYdDNiL7YxULw34BosmZJLtIMavt5bhBwZZwNk38PHJSeaRYsA
yjPCwN2tCZAYFUsUx/A67hKmnKdjvx56NO4qCw5d9rr5dHI6RNLkb/DA9fKVfjzQW2uMYd0CECJW
jUHyPnzszz6pmKKMS3ApjjDuujriAhm/15h2G8dApTwQZiPonYG+YJvFdts4CqkDWFdJPXVGK/QY
Xs0dkGD0oyqOwVODDMmS0Eld0flEtIwbo+xpDfcAGGEJXA29egH1iyM8VhdoD1dR0tZ1tA3vL4vs
9xp++x/k3OxzzdBPDd0CdB2lmBrKUyS5f7o/M7T2Fv0bGl3b/gTyVv9/KcT8kJXPtPGxOaQ/bx58
AEQfCNwuVjS1smcU+W8G7U7+5hdDZrBLN6CRuGOAE8hqgVbPNyvsrLERTg1hkULJK0gdqaHHAI8Z
VgMrZN+pGcOUNhjtGIMyZxaHqJCn+bTHsHg34+7niBsD2YREDpsfGsNABfXpK9IrJU0mMQapyymK
YF1KmcdIVJ9Dj5n9E8YoobyyMsKdwDL9jMEiCNetyAlBSkFJY4zyzBsE0YqY0O1SzyK6v26m+vl7
bp2Ju3CLIu9u0+tl5dI3yBgwmPUsl+ULbTGgufXwL7iHt+G+Wq/d8u/jZzCQbwZdG/MjhGwIjmot
HwN6Gef7LkNxjDTCWlAPLmK8SJASY4Wwgq5vhR0Y3hg8a1NC15U7Rw9uZrt7L3nUh27k+fNq9vnu
4AwjKPIUoROG5E+cjDCuAWZnIG83IuhUagxYzJ1FW0XiZIT49R1Jq89LwP1YDjZxjITJWjthwhTO
b38PliHlbqEl9UZIP68n3QdcWZiB9p1BkDIGvnf9AetX4Ohf17mUf9usmmytBPb53vDVttk8fyMr
+cfUP6t7ein8Y52Afd++1QWGWsxGNj/0528Bl/X5IiQ41FBEo/Y0gSl/z9Pu0OvDHcQdipgA+W/R
MGbr7/5ZfN84mEiz0W/gGFE3OOXf4sB/e5W29VmF1w+giI6GQIJMmqP1U8Du2+F/kHbv6UfyT6gF
a6wQqBisMKbc1jEu0CkSo6w3PMa9TGq34732wRhFREZMjKp/vViiW0Vk/9s+82oMY6cLXhEWDLwA
pKp73zxjpHGMON4cRsqWHiOXc+J6lL81RoHKCULVhLPm9a3NTRc+dF+y3cq5g5CzH0S0vRXWIxfT
7FTmjdHb4m38rniMbDaxohEwWjfDIoWRr9SmjFFlDv+aimuPQYN0ukRa4k1Du2+4epnBxg02v0d9
BNB2m2v/542vCyCon2E5bkYib7EwBuGk4WQoQUFoas8LJYyBkrpe1keGFeyJSY8RqL92GWbgMcL0
D1YEHvySkvUYLsC1hdoWatQxziwR8Nclyu5ozBhi5pupfl7tbtziBa7b3scFbbxGmMBKECsmn7CH
Z36c+oCA5Use4TjikcqB299fNzhG36K1N3S6DBBz/C9HH3LEHHLwM68DKeTEIuqL2hejjBzKTkF3
teGbch/7QBlRmiqOYUrco5qVXi1pf/27J0AaKW65Aj/4Zt2XyBMzix1BMx+xve46sHRSFigS26y0
c4PGCIXvGJniGNU2BikLJUHJzaHdXrcCH5r0YCV9alGBIytjIDcoHP/RFQAG2dHHElVusBf3mnET
UlnEg9pMg/uDBof9nUX+RMdnT+fCoY7P9te8ec/bvzV/i1t0vjk11+ZPNr95qFBvsYwRNqS0doyC
5tvy/6kYbXe3ETVmFUIO7wEe+FyZipxYgfdSwri4ajBswUafDjG2KyZh0eIMuocXGrF4hjowhkWQ
fUM4XSCrhiUMooZzCB36hzTcg+1uy2HoSywXaw4/X2K7x3OQ+ZJAkoaugUjOAXa/7AAAAAD//w==
</cx:binary>
              </cx:geoCache>
            </cx:geography>
          </cx:layoutPr>
        </cx:series>
      </cx:plotAreaRegion>
    </cx:plotArea>
    <cx:legend pos="r" align="min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0.15038</cdr:x>
      <cdr:y>0.1352</cdr:y>
    </cdr:from>
    <cdr:to>
      <cdr:x>0.42537</cdr:x>
      <cdr:y>0.21931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D44F9B32-C955-44EF-885D-A646A71B8A72}"/>
            </a:ext>
          </a:extLst>
        </cdr:cNvPr>
        <cdr:cNvSpPr txBox="1"/>
      </cdr:nvSpPr>
      <cdr:spPr>
        <a:xfrm xmlns:a="http://schemas.openxmlformats.org/drawingml/2006/main">
          <a:off x="940099" y="705567"/>
          <a:ext cx="1719085" cy="4389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dirty="0"/>
            <a:t>Territoire é</a:t>
          </a:r>
          <a:r>
            <a:rPr lang="fr-FR" sz="1100" dirty="0"/>
            <a:t>tudié</a:t>
          </a:r>
        </a:p>
      </cdr:txBody>
    </cdr:sp>
  </cdr:relSizeAnchor>
  <cdr:relSizeAnchor xmlns:cdr="http://schemas.openxmlformats.org/drawingml/2006/chartDrawing">
    <cdr:from>
      <cdr:x>0.46884</cdr:x>
      <cdr:y>0.12345</cdr:y>
    </cdr:from>
    <cdr:to>
      <cdr:x>0.61009</cdr:x>
      <cdr:y>0.20756</cdr:y>
    </cdr:to>
    <cdr:sp macro="" textlink="">
      <cdr:nvSpPr>
        <cdr:cNvPr id="3" name="ZoneTexte 1">
          <a:extLst xmlns:a="http://schemas.openxmlformats.org/drawingml/2006/main">
            <a:ext uri="{FF2B5EF4-FFF2-40B4-BE49-F238E27FC236}">
              <a16:creationId xmlns:a16="http://schemas.microsoft.com/office/drawing/2014/main" id="{E037FEB6-BE74-4079-9FEE-1AC890A1C94F}"/>
            </a:ext>
          </a:extLst>
        </cdr:cNvPr>
        <cdr:cNvSpPr txBox="1"/>
      </cdr:nvSpPr>
      <cdr:spPr>
        <a:xfrm xmlns:a="http://schemas.openxmlformats.org/drawingml/2006/main">
          <a:off x="2930913" y="644202"/>
          <a:ext cx="883017" cy="4389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/>
            <a:t>Territoire voisin</a:t>
          </a:r>
        </a:p>
      </cdr:txBody>
    </cdr:sp>
  </cdr:relSizeAnchor>
  <cdr:relSizeAnchor xmlns:cdr="http://schemas.openxmlformats.org/drawingml/2006/chartDrawing">
    <cdr:from>
      <cdr:x>0.63907</cdr:x>
      <cdr:y>0.12345</cdr:y>
    </cdr:from>
    <cdr:to>
      <cdr:x>0.74853</cdr:x>
      <cdr:y>0.20756</cdr:y>
    </cdr:to>
    <cdr:sp macro="" textlink="">
      <cdr:nvSpPr>
        <cdr:cNvPr id="4" name="ZoneTexte 1">
          <a:extLst xmlns:a="http://schemas.openxmlformats.org/drawingml/2006/main">
            <a:ext uri="{FF2B5EF4-FFF2-40B4-BE49-F238E27FC236}">
              <a16:creationId xmlns:a16="http://schemas.microsoft.com/office/drawing/2014/main" id="{9979C003-CCB1-432C-9426-B14157D60B9C}"/>
            </a:ext>
          </a:extLst>
        </cdr:cNvPr>
        <cdr:cNvSpPr txBox="1"/>
      </cdr:nvSpPr>
      <cdr:spPr>
        <a:xfrm xmlns:a="http://schemas.openxmlformats.org/drawingml/2006/main">
          <a:off x="3995137" y="644202"/>
          <a:ext cx="684283" cy="4389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/>
            <a:t>Compa-raison1</a:t>
          </a:r>
        </a:p>
      </cdr:txBody>
    </cdr:sp>
  </cdr:relSizeAnchor>
  <cdr:relSizeAnchor xmlns:cdr="http://schemas.openxmlformats.org/drawingml/2006/chartDrawing">
    <cdr:from>
      <cdr:x>0.78794</cdr:x>
      <cdr:y>0.13078</cdr:y>
    </cdr:from>
    <cdr:to>
      <cdr:x>0.92919</cdr:x>
      <cdr:y>0.21489</cdr:y>
    </cdr:to>
    <cdr:sp macro="" textlink="">
      <cdr:nvSpPr>
        <cdr:cNvPr id="5" name="ZoneTexte 1">
          <a:extLst xmlns:a="http://schemas.openxmlformats.org/drawingml/2006/main">
            <a:ext uri="{FF2B5EF4-FFF2-40B4-BE49-F238E27FC236}">
              <a16:creationId xmlns:a16="http://schemas.microsoft.com/office/drawing/2014/main" id="{F8E86C59-CA21-4B39-A256-ED6C77B55107}"/>
            </a:ext>
          </a:extLst>
        </cdr:cNvPr>
        <cdr:cNvSpPr txBox="1"/>
      </cdr:nvSpPr>
      <cdr:spPr>
        <a:xfrm xmlns:a="http://schemas.openxmlformats.org/drawingml/2006/main">
          <a:off x="4925795" y="682501"/>
          <a:ext cx="883017" cy="4389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/>
            <a:t>Compa-raison2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FF3C0-F061-4A96-8763-BD3092F1B45E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1CF83-C09F-435A-85DF-3A2C92556F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91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1CF83-C09F-435A-85DF-3A2C92556FD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49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5463A83-5449-5367-F553-00D3CF67A9CF}" type="slidenum">
              <a:rPr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4CECFD2C-02A5-741A-7189-5AB0BBFA0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>
            <a:extLst>
              <a:ext uri="{FF2B5EF4-FFF2-40B4-BE49-F238E27FC236}">
                <a16:creationId xmlns:a16="http://schemas.microsoft.com/office/drawing/2014/main" id="{074A7E39-C6F5-BBAF-2084-8E5EA31343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>
            <a:extLst>
              <a:ext uri="{FF2B5EF4-FFF2-40B4-BE49-F238E27FC236}">
                <a16:creationId xmlns:a16="http://schemas.microsoft.com/office/drawing/2014/main" id="{C505409F-63FF-BAB4-E149-89BA9FE092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72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70578-D26D-5C4D-99B1-0991B472CDC3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42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5F4E5-B576-BB0D-46E6-9AAE01CD0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67548B-1392-40AB-3ADC-F7FE15D75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9A2EFB-1545-AFCB-6CFB-1E8145AA0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8FE983-3620-1D3B-9A9F-CCBB1E411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1CF83-C09F-435A-85DF-3A2C92556FDB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30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2922E-8125-6F16-2625-59F4E92C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CA8ADB-C860-0410-9719-29343DF46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B5DA821-7C20-1DB0-A323-016F9EFC7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07D062-535E-D062-32C9-528E9E17A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1CF83-C09F-435A-85DF-3A2C92556FDB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47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475EE-D9A2-0E77-35FB-31CBEE963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303E7C-E108-C6B6-FAA9-7468D9FEA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DEE79F-06C2-6B74-710B-78D3DCF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C14EAD-A41E-5E2E-B834-4A2C0AB00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CE03C9-5551-3A63-851B-E6DEBDA5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93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BEE1E-2A48-A55A-D55C-241DEB29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C1AF4B7-FEA1-B85A-D956-9CDC2DB47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063D41-A0F9-F397-5F3D-73127B74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07938B-759D-46D2-7C5F-1C5BEC54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62FE2D-3539-32D3-CDF8-6537F5E9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9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A9BEAF9-772D-C94A-4E8F-4B9899DCC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BFC991-6924-3B49-3719-773E9C0E3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DF49D7-62FC-7AD3-4FE0-C309922A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2523F9-9E91-A64B-4873-ED4599A9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A01071-0794-D6CA-43B6-F97EF771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82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C2794-26D3-F6C2-BD3F-D2446EED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959BEE-645D-69BC-7C78-37D5DB3CA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45FA91-D007-0BE9-12C4-34FA5C2F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4D009C-EC93-33E0-8A4B-A12C330B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88363C-8A43-A4BC-B158-4D77ACD9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3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514A7-9EBF-6296-1D02-05039C6B6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D0C109-C877-528D-8698-735DAE448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0556DD-654D-F286-A521-D0C2FD5AD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1E1F62-BA1C-3F05-5C6B-EC2979EC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F90278-3D7B-255C-86E4-897FD450B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310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2614D-A3B7-7EB7-49F0-7275A6B0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26495F-3381-00CD-B316-376F13C32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3CBAA8-062E-0D4C-2F6F-D8A808E32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F75C08-5286-8A40-E9BD-EF67E58B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C0B35E-05CA-FAE0-38DE-1226F272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F10A7C-130C-2E24-9617-504C08CE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59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3303CB-F46E-51CA-F715-940B5B0E0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5102E1-54A6-E9E2-06BD-A91BD376C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66F253-1B4A-68C7-A42E-552AF1A7B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DD4BB1-A5B2-0A08-71ED-52042322E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090759-C675-220A-62D9-6AE55AF8D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E84B48-EDE1-FC85-9BE6-7A948DC5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9B6E23-A942-22CE-E023-7B5451FD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767E57D-1555-7023-CB5D-8DFAB487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49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6CDC4-580E-BB51-EC32-6243D22AE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B31693-DA3E-CDB6-BD89-5ABDE1D3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124CFE-45F2-E78B-FA39-B5B3AF69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2A6A427-86EF-25DF-E5B5-180070B4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42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D8D5625-1DA1-AEA3-B4E8-9A5C8D1B3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D7934-C8AE-C8E2-135C-C6EEAA68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51429C-9817-E175-7DCE-0979FF17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337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5C498-C5CF-763C-C99B-7D9C1D76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31D73E-5F7E-AC4C-1EDC-C2849387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08B4E8-3CC3-FCF4-54A1-61770C656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898D1E-C6BD-2264-6DAE-21E968C28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4A9B60-EE6F-EB4C-E263-C5419286C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89C617-0A05-9FDA-FB23-F8053413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18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B8DAE-4F26-A507-7C25-6DA0B643A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9AF55A-1B27-EB8D-32C9-933D73862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80D0E2-5D3A-EB6B-84E6-D0B9D09B0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2F1E9D-CC5E-2E01-D6C9-C872CA565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1AA208-4F8D-694B-8C76-071D1679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8E7BF9-BB19-D49B-436B-60266570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03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C16850-0B55-CD47-9BD3-EB6EF12C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6188C6-DB59-86C3-4BDA-88412F520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80C89-3D29-9A6A-F4FE-3AB956C16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F7254-F4E0-4CCF-83E0-30D1E8863F9A}" type="datetimeFigureOut">
              <a:rPr lang="fr-FR" smtClean="0"/>
              <a:t>20/05/2026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E454C-39AD-F1AB-995C-67D50ACD9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961717-9EC2-238A-0FE8-188F6A0DC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F180F-0EDC-4D7B-B939-F90626671D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4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5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130095.2022.208065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A1B66D97-1BD7-4B97-9DBD-45986625A820}"/>
              </a:ext>
            </a:extLst>
          </p:cNvPr>
          <p:cNvGrpSpPr/>
          <p:nvPr/>
        </p:nvGrpSpPr>
        <p:grpSpPr>
          <a:xfrm>
            <a:off x="5251011" y="0"/>
            <a:ext cx="6940990" cy="6858000"/>
            <a:chOff x="5251011" y="0"/>
            <a:chExt cx="694099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481DAB-17CF-4AB3-BADF-296B0D4541A1}"/>
                </a:ext>
              </a:extLst>
            </p:cNvPr>
            <p:cNvSpPr/>
            <p:nvPr/>
          </p:nvSpPr>
          <p:spPr>
            <a:xfrm>
              <a:off x="5251011" y="0"/>
              <a:ext cx="694099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F43C5EC-69B5-4179-962A-84680E0CF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5" t="5287"/>
            <a:stretch/>
          </p:blipFill>
          <p:spPr>
            <a:xfrm>
              <a:off x="8764079" y="1786837"/>
              <a:ext cx="3344509" cy="175807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33B9C33-BB8C-45E0-898D-DADA83CFE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098"/>
            <a:stretch/>
          </p:blipFill>
          <p:spPr>
            <a:xfrm>
              <a:off x="8764078" y="113279"/>
              <a:ext cx="3344509" cy="158647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73685B67-B5FA-4A63-BF61-88E9C45D2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1" r="789"/>
            <a:stretch/>
          </p:blipFill>
          <p:spPr>
            <a:xfrm>
              <a:off x="5374698" y="1881556"/>
              <a:ext cx="3191552" cy="16283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97D74BE-97E2-4628-9727-1FFD17AC2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852"/>
            <a:stretch/>
          </p:blipFill>
          <p:spPr>
            <a:xfrm>
              <a:off x="5365440" y="98117"/>
              <a:ext cx="3258296" cy="162839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3375099D-D06F-463D-BBB9-E1A9E4000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767" r="50666"/>
            <a:stretch/>
          </p:blipFill>
          <p:spPr>
            <a:xfrm>
              <a:off x="7918856" y="3647279"/>
              <a:ext cx="1773321" cy="3097442"/>
            </a:xfrm>
            <a:prstGeom prst="rect">
              <a:avLst/>
            </a:prstGeom>
          </p:spPr>
        </p:pic>
        <p:pic>
          <p:nvPicPr>
            <p:cNvPr id="1026" name="Picture 2" descr="Rennes : Une carte d’accès bientôt obligatoire pour accéder aux ...">
              <a:extLst>
                <a:ext uri="{FF2B5EF4-FFF2-40B4-BE49-F238E27FC236}">
                  <a16:creationId xmlns:a16="http://schemas.microsoft.com/office/drawing/2014/main" id="{D275E2CC-33A7-409A-8B0C-726FD1C18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7027" y="3644196"/>
              <a:ext cx="2080093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 descr="Résultat d’images pour centrale nucléaire">
              <a:extLst>
                <a:ext uri="{FF2B5EF4-FFF2-40B4-BE49-F238E27FC236}">
                  <a16:creationId xmlns:a16="http://schemas.microsoft.com/office/drawing/2014/main" id="{15D8A482-2C2C-4DAD-91C7-17D73A3BF7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AutoShape 6" descr="Résultat d’images pour centrale nucléaire">
              <a:extLst>
                <a:ext uri="{FF2B5EF4-FFF2-40B4-BE49-F238E27FC236}">
                  <a16:creationId xmlns:a16="http://schemas.microsoft.com/office/drawing/2014/main" id="{B4633945-3775-44D6-A85A-6C5008CEB6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32" name="Picture 8" descr="Nucléaire aux USA : le chantier des 2 nouveaux réacteurs avance">
              <a:extLst>
                <a:ext uri="{FF2B5EF4-FFF2-40B4-BE49-F238E27FC236}">
                  <a16:creationId xmlns:a16="http://schemas.microsoft.com/office/drawing/2014/main" id="{FFFE96F6-6DE9-42F0-99CC-C9D433D123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8"/>
            <a:stretch/>
          </p:blipFill>
          <p:spPr bwMode="auto">
            <a:xfrm>
              <a:off x="5396098" y="5057391"/>
              <a:ext cx="2260328" cy="168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nfographics - Farming France | Ministère de l'Agriculture et de l ...">
              <a:extLst>
                <a:ext uri="{FF2B5EF4-FFF2-40B4-BE49-F238E27FC236}">
                  <a16:creationId xmlns:a16="http://schemas.microsoft.com/office/drawing/2014/main" id="{99E26E2A-C678-470A-ACB0-A5C5519351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698" y="3625906"/>
              <a:ext cx="2366682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La carrière d’Échassieres, dans l’Allier, où sera implantée la future mine de lithium, abrite déjà une exploitation minière, consacrée à l’extraction de kaolin et d’un concentré d’autres métaux.">
              <a:extLst>
                <a:ext uri="{FF2B5EF4-FFF2-40B4-BE49-F238E27FC236}">
                  <a16:creationId xmlns:a16="http://schemas.microsoft.com/office/drawing/2014/main" id="{526FEA95-001F-409F-B5E2-BCFCBCF7E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6731" y="5069104"/>
              <a:ext cx="2260329" cy="169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714356E-6AD1-4E3E-8E17-7618D4815775}"/>
              </a:ext>
            </a:extLst>
          </p:cNvPr>
          <p:cNvSpPr/>
          <p:nvPr/>
        </p:nvSpPr>
        <p:spPr>
          <a:xfrm>
            <a:off x="421758" y="449235"/>
            <a:ext cx="42982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Développement ou résilience économique des territoires ? </a:t>
            </a:r>
          </a:p>
          <a:p>
            <a:r>
              <a:rPr lang="fr-FR" sz="3200" b="1" dirty="0"/>
              <a:t>Une approche par les flux matériels</a:t>
            </a:r>
          </a:p>
          <a:p>
            <a:endParaRPr lang="fr-FR" sz="3200" b="1" dirty="0"/>
          </a:p>
          <a:p>
            <a:r>
              <a:rPr lang="fr-FR" sz="2000" b="1" dirty="0"/>
              <a:t>Magali </a:t>
            </a:r>
            <a:r>
              <a:rPr lang="fr-FR" sz="2000" b="1" dirty="0" err="1"/>
              <a:t>Talandier</a:t>
            </a:r>
            <a:endParaRPr lang="fr-FR" sz="2000" b="1" dirty="0"/>
          </a:p>
          <a:p>
            <a:r>
              <a:rPr lang="fr-FR" sz="2000" b="1" dirty="0"/>
              <a:t>Professeure des Universités</a:t>
            </a:r>
          </a:p>
          <a:p>
            <a:r>
              <a:rPr lang="fr-FR" sz="2000" b="1" dirty="0"/>
              <a:t>Université Grenoble Alpes</a:t>
            </a:r>
          </a:p>
        </p:txBody>
      </p:sp>
    </p:spTree>
    <p:extLst>
      <p:ext uri="{BB962C8B-B14F-4D97-AF65-F5344CB8AC3E}">
        <p14:creationId xmlns:p14="http://schemas.microsoft.com/office/powerpoint/2010/main" val="1133336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2AC6C-B401-0D75-89C7-64E773D3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EA9DF6-ADD3-147F-1871-13AFF663A1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45AAB4-C305-884A-B5A6-5768260DFAED}"/>
              </a:ext>
            </a:extLst>
          </p:cNvPr>
          <p:cNvSpPr txBox="1"/>
          <p:nvPr/>
        </p:nvSpPr>
        <p:spPr>
          <a:xfrm>
            <a:off x="1003850" y="2071226"/>
            <a:ext cx="100451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Fractures socio-spatiales </a:t>
            </a:r>
            <a:r>
              <a:rPr lang="fr-FR" sz="3600" b="1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et environnementales</a:t>
            </a: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 	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Repenser la cohésion territoriale au prisme des interdépendances</a:t>
            </a: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4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445AC07-767A-B469-11D6-EB5186276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" y="724669"/>
            <a:ext cx="7851643" cy="51451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9AEA08-BBB5-6622-0E88-E4E3A301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96" y="5814199"/>
            <a:ext cx="2657846" cy="6382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7645241-8F2D-70D3-F344-69B5AF21F5DC}"/>
              </a:ext>
            </a:extLst>
          </p:cNvPr>
          <p:cNvSpPr txBox="1"/>
          <p:nvPr/>
        </p:nvSpPr>
        <p:spPr>
          <a:xfrm>
            <a:off x="3044942" y="5869773"/>
            <a:ext cx="316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17/04/2024 – Revue Nature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5A64D9-53A3-A302-2BA1-D026718CF6AF}"/>
              </a:ext>
            </a:extLst>
          </p:cNvPr>
          <p:cNvSpPr txBox="1"/>
          <p:nvPr/>
        </p:nvSpPr>
        <p:spPr>
          <a:xfrm>
            <a:off x="8779038" y="1051530"/>
            <a:ext cx="31638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1// Nous payons déjà le coût de l’inaction passée </a:t>
            </a:r>
            <a:r>
              <a:rPr lang="fr-FR" sz="1600" i="1" dirty="0">
                <a:latin typeface="Bahnschrift SemiCondensed" panose="020B0502040204020203" pitchFamily="34" charset="0"/>
              </a:rPr>
              <a:t>- 38 000 milliards de dollars de dommages par an -&gt; l’économie mondiale est déjà engagée dans une réduction de revenus de 19 % due au changement climatique d’ici 2049 !</a:t>
            </a:r>
          </a:p>
          <a:p>
            <a:endParaRPr lang="fr-FR" dirty="0">
              <a:latin typeface="Bahnschrift SemiCondensed" panose="020B0502040204020203" pitchFamily="34" charset="0"/>
            </a:endParaRPr>
          </a:p>
          <a:p>
            <a:r>
              <a:rPr lang="fr-FR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2// Ce sera encore pire si l’on n’agit pas vite et fort - </a:t>
            </a:r>
            <a:r>
              <a:rPr lang="fr-FR" sz="1600" i="1" dirty="0">
                <a:latin typeface="Bahnschrift SemiCondensed" panose="020B0502040204020203" pitchFamily="34" charset="0"/>
              </a:rPr>
              <a:t>Renforcer nos efforts d’adaptation et d’atténuation sinon, les pertes économiques pourront atteindre 60 % en moyenne mondiale d’ici 2100 </a:t>
            </a:r>
          </a:p>
          <a:p>
            <a:endParaRPr lang="fr-FR" dirty="0">
              <a:latin typeface="Bahnschrift SemiCondensed" panose="020B0502040204020203" pitchFamily="34" charset="0"/>
            </a:endParaRPr>
          </a:p>
          <a:p>
            <a:r>
              <a:rPr lang="fr-FR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3// C’est profondément injuste socialement et spatialement </a:t>
            </a:r>
            <a:r>
              <a:rPr lang="fr-FR" dirty="0">
                <a:latin typeface="Bahnschrift SemiCondensed" panose="020B0502040204020203" pitchFamily="34" charset="0"/>
              </a:rPr>
              <a:t>- </a:t>
            </a:r>
            <a:r>
              <a:rPr lang="fr-FR" sz="1600" i="1" dirty="0">
                <a:latin typeface="Bahnschrift SemiCondensed" panose="020B0502040204020203" pitchFamily="34" charset="0"/>
              </a:rPr>
              <a:t>Les pays (et les personnes) les moins responsables souffrent et souffriront le plus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10DBF4-6ED8-2C41-C2EE-9B75514787EC}"/>
              </a:ext>
            </a:extLst>
          </p:cNvPr>
          <p:cNvSpPr txBox="1"/>
          <p:nvPr/>
        </p:nvSpPr>
        <p:spPr>
          <a:xfrm>
            <a:off x="2196084" y="82371"/>
            <a:ext cx="767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Le coût économique de l’inaction</a:t>
            </a:r>
          </a:p>
        </p:txBody>
      </p:sp>
    </p:spTree>
    <p:extLst>
      <p:ext uri="{BB962C8B-B14F-4D97-AF65-F5344CB8AC3E}">
        <p14:creationId xmlns:p14="http://schemas.microsoft.com/office/powerpoint/2010/main" val="2305834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0733F5-F50E-4A83-A395-2D45B332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196"/>
            <a:ext cx="5872183" cy="61568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A3E830-8CCB-49B9-96F3-9BA9FC09B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60" y="922306"/>
            <a:ext cx="4468047" cy="26426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59E289-CAB4-111D-8E85-682C53DB431E}"/>
              </a:ext>
            </a:extLst>
          </p:cNvPr>
          <p:cNvSpPr txBox="1"/>
          <p:nvPr/>
        </p:nvSpPr>
        <p:spPr>
          <a:xfrm>
            <a:off x="223283" y="86210"/>
            <a:ext cx="1146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Inégalités territoriales face au coût de l’inaction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BDC770-1A35-6797-BEE1-D799E01CD823}"/>
              </a:ext>
            </a:extLst>
          </p:cNvPr>
          <p:cNvSpPr txBox="1"/>
          <p:nvPr/>
        </p:nvSpPr>
        <p:spPr>
          <a:xfrm>
            <a:off x="5306568" y="6550223"/>
            <a:ext cx="6885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Commission européenne, travaux du JRC (The Joint </a:t>
            </a:r>
            <a:r>
              <a:rPr lang="fr-FR" sz="1400" dirty="0" err="1"/>
              <a:t>Research</a:t>
            </a:r>
            <a:r>
              <a:rPr lang="fr-FR" sz="1400" dirty="0"/>
              <a:t> Centre)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FEA892-02BE-E4ED-C23C-1066251A1746}"/>
              </a:ext>
            </a:extLst>
          </p:cNvPr>
          <p:cNvSpPr txBox="1"/>
          <p:nvPr/>
        </p:nvSpPr>
        <p:spPr>
          <a:xfrm>
            <a:off x="6798069" y="4291125"/>
            <a:ext cx="53939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>
                <a:latin typeface="Bahnschrift SemiCondensed" panose="020B0502040204020203" pitchFamily="34" charset="0"/>
              </a:rPr>
              <a:t>Coût des sinistres climatiques pourrait doubler, atteignant 143 milliards d’euros cumulés sur la période 2020-2050.</a:t>
            </a:r>
          </a:p>
          <a:p>
            <a:r>
              <a:rPr lang="fr-FR" sz="1600" i="1" dirty="0">
                <a:latin typeface="Bahnschrift SemiCondensed" panose="020B0502040204020203" pitchFamily="34" charset="0"/>
              </a:rPr>
              <a:t>La France pourrait perdre jusqu’à </a:t>
            </a:r>
            <a:r>
              <a:rPr lang="fr-FR" sz="1600" i="1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10 % de son PIB </a:t>
            </a:r>
            <a:r>
              <a:rPr lang="fr-FR" sz="1600" i="1" dirty="0">
                <a:latin typeface="Bahnschrift SemiCondensed" panose="020B0502040204020203" pitchFamily="34" charset="0"/>
              </a:rPr>
              <a:t>au cours des cinquante prochaines années </a:t>
            </a:r>
            <a:r>
              <a:rPr lang="fr-FR" sz="1600" i="1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si la température mondiale augmente de +2°C.</a:t>
            </a:r>
          </a:p>
          <a:p>
            <a:r>
              <a:rPr lang="fr-FR" sz="1600" i="1" dirty="0">
                <a:latin typeface="Bahnschrift SemiCondensed" panose="020B0502040204020203" pitchFamily="34" charset="0"/>
              </a:rPr>
              <a:t>Et le </a:t>
            </a:r>
            <a:r>
              <a:rPr lang="fr-FR" sz="1600" i="1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surcoût des assurances lié au changement climatique pourrait atteindre 35 % d’ici 2050.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5AB77E-04C7-0647-995B-D27AB6291267}"/>
              </a:ext>
            </a:extLst>
          </p:cNvPr>
          <p:cNvSpPr txBox="1"/>
          <p:nvPr/>
        </p:nvSpPr>
        <p:spPr>
          <a:xfrm>
            <a:off x="6798068" y="3706350"/>
            <a:ext cx="4468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1" dirty="0">
                <a:latin typeface="Bahnschrift SemiCondensed" panose="020B0502040204020203" pitchFamily="34" charset="0"/>
              </a:rPr>
              <a:t>A noter : Plan national d’adaptation au CC (10 mars 2025) : +2,7° en 2050 et +4° en 2100</a:t>
            </a:r>
          </a:p>
        </p:txBody>
      </p:sp>
    </p:spTree>
    <p:extLst>
      <p:ext uri="{BB962C8B-B14F-4D97-AF65-F5344CB8AC3E}">
        <p14:creationId xmlns:p14="http://schemas.microsoft.com/office/powerpoint/2010/main" val="374634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8763-A54D-DD25-3374-BA92CF49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7FD0E00-B844-D5F5-BD42-1F22A641D7F2}"/>
              </a:ext>
            </a:extLst>
          </p:cNvPr>
          <p:cNvSpPr txBox="1"/>
          <p:nvPr/>
        </p:nvSpPr>
        <p:spPr>
          <a:xfrm>
            <a:off x="478465" y="146304"/>
            <a:ext cx="114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vulnérabilité économique et environnementale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5C2628F-8C51-0801-646F-1FB6A824AA4F}"/>
              </a:ext>
            </a:extLst>
          </p:cNvPr>
          <p:cNvSpPr txBox="1"/>
          <p:nvPr/>
        </p:nvSpPr>
        <p:spPr>
          <a:xfrm>
            <a:off x="478465" y="1151831"/>
            <a:ext cx="7782168" cy="2148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400" kern="100" dirty="0"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Comparaison régionale de l’efficacité environnementale (Conso </a:t>
            </a:r>
            <a:r>
              <a:rPr lang="fr-FR" sz="2400" kern="100" dirty="0"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énergie et émission de CO2) </a:t>
            </a:r>
            <a:r>
              <a:rPr lang="fr-FR" sz="2400" kern="100" dirty="0"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efficacité économique des régions (VA, emplois, K investi) au Royaume-Uni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kern="100" dirty="0"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400" kern="100" dirty="0"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4 types de configurations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endParaRPr lang="fr-FR" sz="1800" kern="100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D2BCE6-BD0C-4C10-4C26-3DB0E82D7CB4}"/>
              </a:ext>
            </a:extLst>
          </p:cNvPr>
          <p:cNvSpPr/>
          <p:nvPr/>
        </p:nvSpPr>
        <p:spPr>
          <a:xfrm>
            <a:off x="8292643" y="989374"/>
            <a:ext cx="3493979" cy="146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accent6"/>
                </a:solidFill>
              </a:rPr>
              <a:t>Fazio, G., </a:t>
            </a:r>
            <a:r>
              <a:rPr lang="en-US" sz="1400" b="1" dirty="0" err="1">
                <a:solidFill>
                  <a:schemeClr val="accent6"/>
                </a:solidFill>
              </a:rPr>
              <a:t>Maioli</a:t>
            </a:r>
            <a:r>
              <a:rPr lang="en-US" sz="1400" b="1" dirty="0">
                <a:solidFill>
                  <a:schemeClr val="accent6"/>
                </a:solidFill>
              </a:rPr>
              <a:t>, S., &amp; </a:t>
            </a:r>
            <a:r>
              <a:rPr lang="en-US" sz="1400" b="1" dirty="0" err="1">
                <a:solidFill>
                  <a:schemeClr val="accent6"/>
                </a:solidFill>
              </a:rPr>
              <a:t>Rujimora</a:t>
            </a:r>
            <a:r>
              <a:rPr lang="en-US" sz="1400" b="1" dirty="0">
                <a:solidFill>
                  <a:schemeClr val="accent6"/>
                </a:solidFill>
              </a:rPr>
              <a:t>, N. (2024). Building back greener, levelling-up or both? An assessment of the economic and environmental efficiency transition of UK regions. </a:t>
            </a:r>
            <a:r>
              <a:rPr lang="en-US" sz="1400" b="1" i="1" dirty="0">
                <a:solidFill>
                  <a:schemeClr val="accent6"/>
                </a:solidFill>
              </a:rPr>
              <a:t>Papers in Regional Science</a:t>
            </a:r>
            <a:r>
              <a:rPr lang="en-US" sz="1400" b="1" dirty="0">
                <a:solidFill>
                  <a:schemeClr val="accent6"/>
                </a:solidFill>
              </a:rPr>
              <a:t>, </a:t>
            </a:r>
            <a:r>
              <a:rPr lang="en-US" sz="1400" b="1" i="1" dirty="0">
                <a:solidFill>
                  <a:schemeClr val="accent6"/>
                </a:solidFill>
              </a:rPr>
              <a:t>103</a:t>
            </a:r>
            <a:r>
              <a:rPr lang="en-US" sz="1400" b="1" dirty="0">
                <a:solidFill>
                  <a:schemeClr val="accent6"/>
                </a:solidFill>
              </a:rPr>
              <a:t>(6), 100053.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F830AD1-A77D-907D-DBCE-54251C65D7C1}"/>
              </a:ext>
            </a:extLst>
          </p:cNvPr>
          <p:cNvCxnSpPr>
            <a:cxnSpLocks/>
          </p:cNvCxnSpPr>
          <p:nvPr/>
        </p:nvCxnSpPr>
        <p:spPr>
          <a:xfrm flipV="1">
            <a:off x="3682698" y="3890887"/>
            <a:ext cx="1" cy="252152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9E8A00B-A5D3-10CB-44BC-7855BB3F6DAD}"/>
              </a:ext>
            </a:extLst>
          </p:cNvPr>
          <p:cNvCxnSpPr>
            <a:cxnSpLocks/>
          </p:cNvCxnSpPr>
          <p:nvPr/>
        </p:nvCxnSpPr>
        <p:spPr>
          <a:xfrm>
            <a:off x="2075000" y="5151649"/>
            <a:ext cx="3215396" cy="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6780142-401B-752B-5E9B-853343671BE7}"/>
              </a:ext>
            </a:extLst>
          </p:cNvPr>
          <p:cNvSpPr txBox="1"/>
          <p:nvPr/>
        </p:nvSpPr>
        <p:spPr>
          <a:xfrm>
            <a:off x="5312069" y="496698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efficacité économique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E6AC4B-8644-3399-5950-D69F0F36B03F}"/>
              </a:ext>
            </a:extLst>
          </p:cNvPr>
          <p:cNvSpPr txBox="1"/>
          <p:nvPr/>
        </p:nvSpPr>
        <p:spPr>
          <a:xfrm>
            <a:off x="2698492" y="3521553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efficacité environnementale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3C34CE-340F-0E1E-D7C4-676AD2D92B5B}"/>
              </a:ext>
            </a:extLst>
          </p:cNvPr>
          <p:cNvSpPr txBox="1"/>
          <p:nvPr/>
        </p:nvSpPr>
        <p:spPr>
          <a:xfrm>
            <a:off x="4416143" y="4423121"/>
            <a:ext cx="8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HH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F5146F-6F27-DE85-1010-579607BED023}"/>
              </a:ext>
            </a:extLst>
          </p:cNvPr>
          <p:cNvSpPr txBox="1"/>
          <p:nvPr/>
        </p:nvSpPr>
        <p:spPr>
          <a:xfrm>
            <a:off x="2430886" y="5709672"/>
            <a:ext cx="8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8FB29B-536A-0E72-6DEC-914060F6D188}"/>
              </a:ext>
            </a:extLst>
          </p:cNvPr>
          <p:cNvSpPr txBox="1"/>
          <p:nvPr/>
        </p:nvSpPr>
        <p:spPr>
          <a:xfrm>
            <a:off x="2430886" y="4413580"/>
            <a:ext cx="8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7519AAD-3925-2FFF-FDFB-C2325FC22D29}"/>
              </a:ext>
            </a:extLst>
          </p:cNvPr>
          <p:cNvSpPr txBox="1"/>
          <p:nvPr/>
        </p:nvSpPr>
        <p:spPr>
          <a:xfrm>
            <a:off x="4416143" y="5709672"/>
            <a:ext cx="8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67A15E-FB70-9F0A-6FEB-3797506DDD42}"/>
              </a:ext>
            </a:extLst>
          </p:cNvPr>
          <p:cNvSpPr/>
          <p:nvPr/>
        </p:nvSpPr>
        <p:spPr>
          <a:xfrm>
            <a:off x="5476908" y="3989740"/>
            <a:ext cx="895925" cy="581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b="1" dirty="0"/>
              <a:t>H = High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200" b="1" dirty="0"/>
              <a:t>L = Low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F29946EC-B94B-2BE1-89B3-DB722DAEAD15}"/>
              </a:ext>
            </a:extLst>
          </p:cNvPr>
          <p:cNvSpPr/>
          <p:nvPr/>
        </p:nvSpPr>
        <p:spPr>
          <a:xfrm>
            <a:off x="7581611" y="3890885"/>
            <a:ext cx="45719" cy="2188119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400A87-0276-329B-4901-CA872F763ED9}"/>
              </a:ext>
            </a:extLst>
          </p:cNvPr>
          <p:cNvSpPr txBox="1"/>
          <p:nvPr/>
        </p:nvSpPr>
        <p:spPr>
          <a:xfrm>
            <a:off x="7902148" y="4246280"/>
            <a:ext cx="2137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 Condensed" panose="020B0502040204020203" pitchFamily="34" charset="0"/>
              </a:rPr>
              <a:t>Quelles probabilités pour une région de changer de trajectoire ?</a:t>
            </a:r>
          </a:p>
          <a:p>
            <a:r>
              <a:rPr lang="fr-FR" dirty="0">
                <a:latin typeface="Bahnschrift Condensed" panose="020B0502040204020203" pitchFamily="34" charset="0"/>
              </a:rPr>
              <a:t>Ex. LL -&gt; HH ?</a:t>
            </a:r>
          </a:p>
        </p:txBody>
      </p:sp>
    </p:spTree>
    <p:extLst>
      <p:ext uri="{BB962C8B-B14F-4D97-AF65-F5344CB8AC3E}">
        <p14:creationId xmlns:p14="http://schemas.microsoft.com/office/powerpoint/2010/main" val="253194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8E20-6C5C-41E4-B7F4-5EE79D280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F9FCE2C-4DEC-14DE-B049-38045C0A8049}"/>
              </a:ext>
            </a:extLst>
          </p:cNvPr>
          <p:cNvSpPr txBox="1"/>
          <p:nvPr/>
        </p:nvSpPr>
        <p:spPr>
          <a:xfrm>
            <a:off x="306572" y="922481"/>
            <a:ext cx="11578856" cy="591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1// </a:t>
            </a: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olarisation de l’efficacité environnementale</a:t>
            </a:r>
            <a:r>
              <a:rPr lang="fr-FR" sz="2400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kern="100" dirty="0"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[clustering / efficacité environnementale territorialement très discriminante au profit des métropoles]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2// Les régions ont plus de chance de devenir performantes sur les deux aspects lorsqu'elles sont déjà efficaces sur le plan environnemental </a:t>
            </a:r>
            <a:r>
              <a:rPr lang="fr-FR" sz="2400" kern="100" dirty="0"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[plus facile d’améliorer sa perf. économique que écologique ; écologie -&gt; économie ; avantage pour les métropoles]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solidFill>
                <a:schemeClr val="bg1">
                  <a:lumMod val="65000"/>
                </a:schemeClr>
              </a:solidFill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3// </a:t>
            </a: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régions dans le quadrant LL (Low-Low) ont 80 % de risque de rester inefficaces </a:t>
            </a:r>
            <a:r>
              <a:rPr lang="fr-FR" sz="2400" kern="100" dirty="0">
                <a:solidFill>
                  <a:schemeClr val="bg1">
                    <a:lumMod val="6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[UE 40% des régions coincées dans LL si on considère TIC-TE]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solidFill>
                <a:schemeClr val="bg1">
                  <a:lumMod val="65000"/>
                </a:schemeClr>
              </a:solidFill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4// Les transitions environnementales ne provoquent pas ou peu d’effets de voisinage positifs </a:t>
            </a:r>
            <a:r>
              <a:rPr lang="fr-FR" sz="2400" kern="100" dirty="0"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[pas de « ruissèlement écologique »]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2400" kern="100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AF9313-4F48-4BE7-BF72-608AE6E2E9DA}"/>
              </a:ext>
            </a:extLst>
          </p:cNvPr>
          <p:cNvSpPr txBox="1"/>
          <p:nvPr/>
        </p:nvSpPr>
        <p:spPr>
          <a:xfrm>
            <a:off x="478465" y="146304"/>
            <a:ext cx="114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vulnérabilité économique et environnementale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3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060D4-60BD-84BD-E21F-8CA29502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FCC1BA5-45D8-1A53-3D4E-2E3332DC6022}"/>
              </a:ext>
            </a:extLst>
          </p:cNvPr>
          <p:cNvSpPr txBox="1"/>
          <p:nvPr/>
        </p:nvSpPr>
        <p:spPr>
          <a:xfrm>
            <a:off x="478465" y="146304"/>
            <a:ext cx="114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vulnérabilité économique et environnementale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35AE42-269F-D326-FD27-B5C316A1EF27}"/>
              </a:ext>
            </a:extLst>
          </p:cNvPr>
          <p:cNvSpPr txBox="1"/>
          <p:nvPr/>
        </p:nvSpPr>
        <p:spPr>
          <a:xfrm>
            <a:off x="662873" y="1003528"/>
            <a:ext cx="10866253" cy="3125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travaux scientifiques </a:t>
            </a: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récents</a:t>
            </a: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alertent sur les fractures territoriales et la montée d’un mécontentement populaire  </a:t>
            </a: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ils restent très axés sur le CC et la transition énergétique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ne tiennent pas compte des autres problématiques : eau, biodiversité, ressources agricoles, extractives, déchets, pollutions…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r>
              <a:rPr lang="fr-FR" sz="28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ignorent les interdépendances matérielles … les risques systémiques</a:t>
            </a:r>
            <a:endParaRPr lang="fr-FR" sz="2400" kern="100" dirty="0"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71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A6216-06EF-6821-F5E5-CED4129E9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4847B9-F948-FD58-67EB-B412D5129B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615DE6-3F27-4230-CCD0-32ECDCF675B0}"/>
              </a:ext>
            </a:extLst>
          </p:cNvPr>
          <p:cNvSpPr txBox="1"/>
          <p:nvPr/>
        </p:nvSpPr>
        <p:spPr>
          <a:xfrm>
            <a:off x="1003850" y="2071226"/>
            <a:ext cx="100451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Résilience et matérialité</a:t>
            </a:r>
          </a:p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	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 Rendre visible la matérialité des flux économiques</a:t>
            </a: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38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ZoneTexte 94">
            <a:extLst>
              <a:ext uri="{FF2B5EF4-FFF2-40B4-BE49-F238E27FC236}">
                <a16:creationId xmlns:a16="http://schemas.microsoft.com/office/drawing/2014/main" id="{835CEAB1-F425-4EF9-B9DC-D691231AA337}"/>
              </a:ext>
            </a:extLst>
          </p:cNvPr>
          <p:cNvSpPr txBox="1"/>
          <p:nvPr/>
        </p:nvSpPr>
        <p:spPr>
          <a:xfrm>
            <a:off x="106325" y="82371"/>
            <a:ext cx="11759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Mise à distance de la matérialité des économies locales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D5D9C956-0984-4D52-A7A4-EA63ABBA9B25}"/>
              </a:ext>
            </a:extLst>
          </p:cNvPr>
          <p:cNvSpPr txBox="1"/>
          <p:nvPr/>
        </p:nvSpPr>
        <p:spPr>
          <a:xfrm>
            <a:off x="516659" y="1129816"/>
            <a:ext cx="104093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i="0" dirty="0">
                <a:solidFill>
                  <a:srgbClr val="202122"/>
                </a:solidFill>
                <a:effectLst/>
                <a:latin typeface="Bahnschrift Condensed" panose="020B0502040204020203" pitchFamily="34" charset="0"/>
              </a:rPr>
              <a:t>Agenda de Lisbonne (2000) </a:t>
            </a:r>
            <a:r>
              <a:rPr lang="fr-FR" sz="2400" b="0" i="0" dirty="0">
                <a:solidFill>
                  <a:srgbClr val="202122"/>
                </a:solidFill>
                <a:effectLst/>
                <a:latin typeface="Bahnschrift Condensed" panose="020B0502040204020203" pitchFamily="34" charset="0"/>
              </a:rPr>
              <a:t>-&gt; « faire de l’Union européenne </a:t>
            </a:r>
            <a:r>
              <a:rPr lang="fr-FR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Condensed" panose="020B0502040204020203" pitchFamily="34" charset="0"/>
              </a:rPr>
              <a:t>« l’</a:t>
            </a:r>
            <a:r>
              <a:rPr lang="fr-FR" sz="24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Bahnschrift Condensed" panose="020B0502040204020203" pitchFamily="34" charset="0"/>
              </a:rPr>
              <a:t>économie de la connaissance</a:t>
            </a:r>
            <a:r>
              <a:rPr lang="fr-FR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Condensed" panose="020B0502040204020203" pitchFamily="34" charset="0"/>
              </a:rPr>
              <a:t> la plus compétitive et la plus dynamique du monde d'ici à 2010 ».</a:t>
            </a:r>
          </a:p>
          <a:p>
            <a:endParaRPr lang="fr-FR" sz="2400" dirty="0">
              <a:latin typeface="Bahnschrift Condensed" panose="020B0502040204020203" pitchFamily="34" charset="0"/>
            </a:endParaRPr>
          </a:p>
          <a:p>
            <a:r>
              <a:rPr lang="fr-FR" sz="3200" b="1" dirty="0">
                <a:latin typeface="Bahnschrift Condensed" panose="020B0502040204020203" pitchFamily="34" charset="0"/>
              </a:rPr>
              <a:t>Métropoles</a:t>
            </a:r>
            <a:r>
              <a:rPr lang="fr-FR" sz="2400" dirty="0">
                <a:latin typeface="Bahnschrift Condensed" panose="020B0502040204020203" pitchFamily="34" charset="0"/>
              </a:rPr>
              <a:t>, cœur de chauffe de cette économie de la connaissance, qui sous-tient la croissance et la résilience (2008) des pays.</a:t>
            </a:r>
          </a:p>
          <a:p>
            <a:endParaRPr lang="fr-FR" sz="2400" dirty="0">
              <a:latin typeface="Bahnschrift Condensed" panose="020B0502040204020203" pitchFamily="34" charset="0"/>
            </a:endParaRPr>
          </a:p>
          <a:p>
            <a:r>
              <a:rPr lang="fr-FR" sz="3200" b="1" dirty="0">
                <a:latin typeface="Bahnschrift Condensed" panose="020B0502040204020203" pitchFamily="34" charset="0"/>
              </a:rPr>
              <a:t>Mise à distance des dépendances matérielles </a:t>
            </a:r>
            <a:r>
              <a:rPr lang="fr-FR" sz="2400" dirty="0">
                <a:latin typeface="Bahnschrift Condensed" panose="020B0502040204020203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Mise à distance géographique et culturelle </a:t>
            </a:r>
            <a:r>
              <a:rPr lang="fr-FR" sz="2400" dirty="0">
                <a:latin typeface="Bahnschrift Condensed" panose="020B0502040204020203" pitchFamily="34" charset="0"/>
              </a:rPr>
              <a:t>-&gt; délocalisation / désindustrialisation / exportation des déchets / extraction dans des sites lointains / Dévalorisation des métiers manuels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Invisibilisation</a:t>
            </a:r>
            <a:r>
              <a:rPr lang="fr-FR" sz="2400" dirty="0">
                <a:latin typeface="Bahnschrift Condensed" panose="020B0502040204020203" pitchFamily="34" charset="0"/>
              </a:rPr>
              <a:t> de nos dépendances matérielles dans les politiques de développement économique local, mais aussi dans les recherches en science régionale, économie territoriale…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E213DC-B9C3-F322-3512-294E5CE74559}"/>
              </a:ext>
            </a:extLst>
          </p:cNvPr>
          <p:cNvSpPr txBox="1"/>
          <p:nvPr/>
        </p:nvSpPr>
        <p:spPr>
          <a:xfrm>
            <a:off x="592857" y="6055245"/>
            <a:ext cx="11273077" cy="452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altLang="fr-FR" sz="2400" b="1" kern="100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=&gt; Intégrer la matérialité des économies locales pour accompagner l’action</a:t>
            </a:r>
          </a:p>
        </p:txBody>
      </p:sp>
    </p:spTree>
    <p:extLst>
      <p:ext uri="{BB962C8B-B14F-4D97-AF65-F5344CB8AC3E}">
        <p14:creationId xmlns:p14="http://schemas.microsoft.com/office/powerpoint/2010/main" val="321058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0834414-D8FB-3CF8-5067-B2E9376715D1}"/>
              </a:ext>
            </a:extLst>
          </p:cNvPr>
          <p:cNvSpPr txBox="1"/>
          <p:nvPr/>
        </p:nvSpPr>
        <p:spPr>
          <a:xfrm>
            <a:off x="132524" y="6430305"/>
            <a:ext cx="399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Thèse de Gabriel Renault en cours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80728F-A425-FBDB-9C06-40958CC90A89}"/>
              </a:ext>
            </a:extLst>
          </p:cNvPr>
          <p:cNvSpPr txBox="1"/>
          <p:nvPr/>
        </p:nvSpPr>
        <p:spPr>
          <a:xfrm>
            <a:off x="0" y="5467"/>
            <a:ext cx="1147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hnschrift SemiCondensed" panose="020B0502040204020203" pitchFamily="34" charset="0"/>
              </a:rPr>
              <a:t>EUROPE (premières explorations)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9A383F-99E3-458E-B129-1E943B41A84D}"/>
              </a:ext>
            </a:extLst>
          </p:cNvPr>
          <p:cNvSpPr txBox="1"/>
          <p:nvPr/>
        </p:nvSpPr>
        <p:spPr>
          <a:xfrm>
            <a:off x="551354" y="1016886"/>
            <a:ext cx="5591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Poppins SemiBold" panose="00000700000000000000" pitchFamily="2" charset="0"/>
                <a:ea typeface="Open Sans SemiBold" pitchFamily="2" charset="0"/>
                <a:cs typeface="Poppins SemiBold" panose="00000700000000000000" pitchFamily="2" charset="0"/>
              </a:rPr>
              <a:t>Des divergences matérielles qui se cumulent à des situations économiques contrastées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F3A4671-4663-4253-806D-2AAF20F0DF29}"/>
              </a:ext>
            </a:extLst>
          </p:cNvPr>
          <p:cNvSpPr txBox="1"/>
          <p:nvPr/>
        </p:nvSpPr>
        <p:spPr>
          <a:xfrm>
            <a:off x="524412" y="1803290"/>
            <a:ext cx="5591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Poppins SemiBold" panose="00000700000000000000" pitchFamily="2" charset="0"/>
                <a:ea typeface="Open Sans SemiBold" pitchFamily="2" charset="0"/>
                <a:cs typeface="Poppins SemiBold" panose="00000700000000000000" pitchFamily="2" charset="0"/>
              </a:rPr>
              <a:t>Quatre ensemble régionaux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2A11EEB-3142-4F89-94A6-59A13C71A5BE}"/>
              </a:ext>
            </a:extLst>
          </p:cNvPr>
          <p:cNvSpPr txBox="1"/>
          <p:nvPr/>
        </p:nvSpPr>
        <p:spPr>
          <a:xfrm>
            <a:off x="1098040" y="2446356"/>
            <a:ext cx="50448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Poppins" panose="00000500000000000000" pitchFamily="2" charset="0"/>
                <a:ea typeface="Open Sans SemiBold" pitchFamily="2" charset="0"/>
                <a:cs typeface="Poppins" panose="00000500000000000000" pitchFamily="2" charset="0"/>
              </a:rPr>
              <a:t>Des régions fortement extractives mais avec une très faible valeur ajoutée : Europe de l’Est et Portugal</a:t>
            </a:r>
          </a:p>
          <a:p>
            <a:endParaRPr lang="fr-FR" sz="1400" dirty="0">
              <a:latin typeface="Poppins" panose="00000500000000000000" pitchFamily="2" charset="0"/>
              <a:ea typeface="Open Sans SemiBold" pitchFamily="2" charset="0"/>
              <a:cs typeface="Poppins" panose="00000500000000000000" pitchFamily="2" charset="0"/>
            </a:endParaRPr>
          </a:p>
          <a:p>
            <a:r>
              <a:rPr lang="fr-FR" sz="1400" dirty="0">
                <a:latin typeface="Poppins" panose="00000500000000000000" pitchFamily="2" charset="0"/>
                <a:ea typeface="Open Sans SemiBold" pitchFamily="2" charset="0"/>
                <a:cs typeface="Poppins" panose="00000500000000000000" pitchFamily="2" charset="0"/>
              </a:rPr>
              <a:t>Un cœur économique et hautement extractif : Europe centrale et du Nord</a:t>
            </a:r>
          </a:p>
          <a:p>
            <a:endParaRPr lang="fr-FR" sz="1400" dirty="0">
              <a:latin typeface="Poppins" panose="00000500000000000000" pitchFamily="2" charset="0"/>
              <a:ea typeface="Open Sans SemiBold" pitchFamily="2" charset="0"/>
              <a:cs typeface="Poppins" panose="00000500000000000000" pitchFamily="2" charset="0"/>
            </a:endParaRPr>
          </a:p>
          <a:p>
            <a:r>
              <a:rPr lang="fr-FR" sz="1400" dirty="0">
                <a:latin typeface="Poppins" panose="00000500000000000000" pitchFamily="2" charset="0"/>
                <a:ea typeface="Open Sans SemiBold" pitchFamily="2" charset="0"/>
                <a:cs typeface="Poppins" panose="00000500000000000000" pitchFamily="2" charset="0"/>
              </a:rPr>
              <a:t>Un arc de régions autour de la « banane bleue » (hors noyau central) avec de très haut niveaux de VA et une très faible extraction</a:t>
            </a:r>
          </a:p>
          <a:p>
            <a:endParaRPr lang="fr-FR" sz="1400" dirty="0">
              <a:latin typeface="Poppins" panose="00000500000000000000" pitchFamily="2" charset="0"/>
              <a:ea typeface="Open Sans SemiBold" pitchFamily="2" charset="0"/>
              <a:cs typeface="Poppins" panose="00000500000000000000" pitchFamily="2" charset="0"/>
            </a:endParaRPr>
          </a:p>
          <a:p>
            <a:r>
              <a:rPr lang="fr-FR" sz="1400" dirty="0">
                <a:latin typeface="Poppins" panose="00000500000000000000" pitchFamily="2" charset="0"/>
                <a:ea typeface="Open Sans SemiBold" pitchFamily="2" charset="0"/>
                <a:cs typeface="Poppins" panose="00000500000000000000" pitchFamily="2" charset="0"/>
              </a:rPr>
              <a:t>Des régions intermédiaires : France, Espagne, Italie, Allemagne de l’est : intensité matérielle moyenne à forte et niveau de richesses moyen</a:t>
            </a:r>
          </a:p>
          <a:p>
            <a:endParaRPr lang="fr-FR" sz="1400" dirty="0">
              <a:latin typeface="Poppins" panose="00000500000000000000" pitchFamily="2" charset="0"/>
              <a:ea typeface="Open Sans SemiBold" pitchFamily="2" charset="0"/>
              <a:cs typeface="Poppins" panose="00000500000000000000" pitchFamily="2" charset="0"/>
            </a:endParaRPr>
          </a:p>
          <a:p>
            <a:endParaRPr lang="fr-FR" sz="1400" dirty="0">
              <a:latin typeface="Poppins" panose="00000500000000000000" pitchFamily="2" charset="0"/>
              <a:ea typeface="Open Sans SemiBold" pitchFamily="2" charset="0"/>
              <a:cs typeface="Poppins" panose="00000500000000000000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D9B498-66C9-4B4D-9817-4F430588F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80" y="92251"/>
            <a:ext cx="5618480" cy="65227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F9F079-F353-4459-9E2D-264CD87B7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18"/>
          <a:stretch/>
        </p:blipFill>
        <p:spPr>
          <a:xfrm>
            <a:off x="343660" y="2525249"/>
            <a:ext cx="631947" cy="25369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2EA67C-2696-4879-8817-E00774406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4"/>
          <a:stretch/>
        </p:blipFill>
        <p:spPr>
          <a:xfrm>
            <a:off x="343659" y="3072010"/>
            <a:ext cx="631947" cy="5515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13C684-430D-4B50-9598-9636F1E4D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0"/>
          <a:stretch/>
        </p:blipFill>
        <p:spPr>
          <a:xfrm>
            <a:off x="343659" y="3825155"/>
            <a:ext cx="636193" cy="5515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B3D2CA-5C7C-41B2-8A49-3DF0AE3D85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93" b="4074"/>
          <a:stretch/>
        </p:blipFill>
        <p:spPr>
          <a:xfrm>
            <a:off x="132524" y="4691927"/>
            <a:ext cx="885911" cy="2536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4E2275-3359-443D-BC4C-589A719F50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20"/>
          <a:stretch/>
        </p:blipFill>
        <p:spPr>
          <a:xfrm>
            <a:off x="132524" y="763113"/>
            <a:ext cx="5798397" cy="54943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6BD5B9-CD72-42EE-80FA-B11E93C77EF5}"/>
              </a:ext>
            </a:extLst>
          </p:cNvPr>
          <p:cNvSpPr txBox="1"/>
          <p:nvPr/>
        </p:nvSpPr>
        <p:spPr>
          <a:xfrm>
            <a:off x="231342" y="855446"/>
            <a:ext cx="250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Rappel : trappes de développement de l’UE</a:t>
            </a:r>
          </a:p>
        </p:txBody>
      </p:sp>
    </p:spTree>
    <p:extLst>
      <p:ext uri="{BB962C8B-B14F-4D97-AF65-F5344CB8AC3E}">
        <p14:creationId xmlns:p14="http://schemas.microsoft.com/office/powerpoint/2010/main" val="765989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 Box 3">
            <a:extLst>
              <a:ext uri="{FF2B5EF4-FFF2-40B4-BE49-F238E27FC236}">
                <a16:creationId xmlns:a16="http://schemas.microsoft.com/office/drawing/2014/main" id="{C9EA89CF-F342-5079-3971-8E352CF36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678"/>
            <a:ext cx="1079845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cap="small" dirty="0">
                <a:latin typeface="Franklin Gothic Demi Cond" panose="020B0706030402020204" pitchFamily="34" charset="0"/>
              </a:rPr>
              <a:t>Révéler la matérialité des économies locales</a:t>
            </a:r>
            <a:endParaRPr lang="fr-FR" altLang="fr-FR" sz="2800" cap="small" dirty="0">
              <a:latin typeface="Franklin Gothic Demi Cond" panose="020B0706030402020204" pitchFamily="34" charset="0"/>
            </a:endParaRP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07AE76A0-014E-C8D3-96D1-0DDF63C48C1A}"/>
              </a:ext>
            </a:extLst>
          </p:cNvPr>
          <p:cNvSpPr txBox="1"/>
          <p:nvPr/>
        </p:nvSpPr>
        <p:spPr>
          <a:xfrm>
            <a:off x="9139807" y="2971290"/>
            <a:ext cx="2164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Stratégies de développement économique local au service d’une plus grande cohésion territoriale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E3F7C49E-9E5A-3959-CA98-83D0787F686F}"/>
              </a:ext>
            </a:extLst>
          </p:cNvPr>
          <p:cNvGrpSpPr/>
          <p:nvPr/>
        </p:nvGrpSpPr>
        <p:grpSpPr>
          <a:xfrm>
            <a:off x="2705317" y="780128"/>
            <a:ext cx="6856108" cy="3995680"/>
            <a:chOff x="98884" y="530453"/>
            <a:chExt cx="6856108" cy="39956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12BABA-AE0E-7401-A439-D105E986E7F9}"/>
                </a:ext>
              </a:extLst>
            </p:cNvPr>
            <p:cNvSpPr/>
            <p:nvPr/>
          </p:nvSpPr>
          <p:spPr>
            <a:xfrm>
              <a:off x="2315369" y="2789801"/>
              <a:ext cx="1736332" cy="1736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6CC2EEF-86DC-49C2-3CB9-76E7900AFFAE}"/>
                </a:ext>
              </a:extLst>
            </p:cNvPr>
            <p:cNvSpPr txBox="1"/>
            <p:nvPr/>
          </p:nvSpPr>
          <p:spPr>
            <a:xfrm>
              <a:off x="2227090" y="3048805"/>
              <a:ext cx="191288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Systèmes socio-économiques locaux</a:t>
              </a:r>
            </a:p>
            <a:p>
              <a:pPr algn="ctr"/>
              <a:r>
                <a:rPr lang="fr-FR" sz="1200" b="1" dirty="0"/>
                <a:t>(flux de richesse, emplois, innovation, indicateurs socio-démo, etc.)</a:t>
              </a: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EF758158-F2A7-FE2E-C01D-7F5927CCE7D0}"/>
                </a:ext>
              </a:extLst>
            </p:cNvPr>
            <p:cNvSpPr/>
            <p:nvPr/>
          </p:nvSpPr>
          <p:spPr>
            <a:xfrm>
              <a:off x="3802045" y="900951"/>
              <a:ext cx="3152947" cy="2197679"/>
            </a:xfrm>
            <a:custGeom>
              <a:avLst/>
              <a:gdLst>
                <a:gd name="connsiteX0" fmla="*/ 0 w 2466739"/>
                <a:gd name="connsiteY0" fmla="*/ 1781885 h 1781885"/>
                <a:gd name="connsiteX1" fmla="*/ 525294 w 2466739"/>
                <a:gd name="connsiteY1" fmla="*/ 1204710 h 1781885"/>
                <a:gd name="connsiteX2" fmla="*/ 1044102 w 2466739"/>
                <a:gd name="connsiteY2" fmla="*/ 1023127 h 1781885"/>
                <a:gd name="connsiteX3" fmla="*/ 1335932 w 2466739"/>
                <a:gd name="connsiteY3" fmla="*/ 283825 h 1781885"/>
                <a:gd name="connsiteX4" fmla="*/ 2464341 w 2466739"/>
                <a:gd name="connsiteY4" fmla="*/ 50361 h 178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739" h="1781885">
                  <a:moveTo>
                    <a:pt x="0" y="1781885"/>
                  </a:moveTo>
                  <a:cubicBezTo>
                    <a:pt x="175638" y="1556527"/>
                    <a:pt x="351277" y="1331170"/>
                    <a:pt x="525294" y="1204710"/>
                  </a:cubicBezTo>
                  <a:cubicBezTo>
                    <a:pt x="699311" y="1078250"/>
                    <a:pt x="908996" y="1176608"/>
                    <a:pt x="1044102" y="1023127"/>
                  </a:cubicBezTo>
                  <a:cubicBezTo>
                    <a:pt x="1179208" y="869646"/>
                    <a:pt x="1099226" y="445953"/>
                    <a:pt x="1335932" y="283825"/>
                  </a:cubicBezTo>
                  <a:cubicBezTo>
                    <a:pt x="1572638" y="121697"/>
                    <a:pt x="2520545" y="-100958"/>
                    <a:pt x="2464341" y="5036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5AE85DB0-55E4-BB3D-81EC-57C640E21DA2}"/>
                </a:ext>
              </a:extLst>
            </p:cNvPr>
            <p:cNvSpPr/>
            <p:nvPr/>
          </p:nvSpPr>
          <p:spPr>
            <a:xfrm flipH="1">
              <a:off x="98884" y="618870"/>
              <a:ext cx="2500651" cy="2483509"/>
            </a:xfrm>
            <a:custGeom>
              <a:avLst/>
              <a:gdLst>
                <a:gd name="connsiteX0" fmla="*/ 0 w 2466739"/>
                <a:gd name="connsiteY0" fmla="*/ 1781885 h 1781885"/>
                <a:gd name="connsiteX1" fmla="*/ 525294 w 2466739"/>
                <a:gd name="connsiteY1" fmla="*/ 1204710 h 1781885"/>
                <a:gd name="connsiteX2" fmla="*/ 1044102 w 2466739"/>
                <a:gd name="connsiteY2" fmla="*/ 1023127 h 1781885"/>
                <a:gd name="connsiteX3" fmla="*/ 1335932 w 2466739"/>
                <a:gd name="connsiteY3" fmla="*/ 283825 h 1781885"/>
                <a:gd name="connsiteX4" fmla="*/ 2464341 w 2466739"/>
                <a:gd name="connsiteY4" fmla="*/ 50361 h 178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739" h="1781885">
                  <a:moveTo>
                    <a:pt x="0" y="1781885"/>
                  </a:moveTo>
                  <a:cubicBezTo>
                    <a:pt x="175638" y="1556527"/>
                    <a:pt x="351277" y="1331170"/>
                    <a:pt x="525294" y="1204710"/>
                  </a:cubicBezTo>
                  <a:cubicBezTo>
                    <a:pt x="699311" y="1078250"/>
                    <a:pt x="908996" y="1176608"/>
                    <a:pt x="1044102" y="1023127"/>
                  </a:cubicBezTo>
                  <a:cubicBezTo>
                    <a:pt x="1179208" y="869646"/>
                    <a:pt x="1099226" y="445953"/>
                    <a:pt x="1335932" y="283825"/>
                  </a:cubicBezTo>
                  <a:cubicBezTo>
                    <a:pt x="1572638" y="121697"/>
                    <a:pt x="2520545" y="-100958"/>
                    <a:pt x="2464341" y="5036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8EA403C-0F77-AB66-9DE3-003C858CD39A}"/>
                </a:ext>
              </a:extLst>
            </p:cNvPr>
            <p:cNvSpPr txBox="1"/>
            <p:nvPr/>
          </p:nvSpPr>
          <p:spPr>
            <a:xfrm>
              <a:off x="6032315" y="530453"/>
              <a:ext cx="501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</a:rPr>
                <a:t>€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D666436-3F2A-062E-30DA-C21996D97301}"/>
                </a:ext>
              </a:extLst>
            </p:cNvPr>
            <p:cNvSpPr txBox="1"/>
            <p:nvPr/>
          </p:nvSpPr>
          <p:spPr>
            <a:xfrm>
              <a:off x="149132" y="656640"/>
              <a:ext cx="501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</a:rPr>
                <a:t>€</a:t>
              </a:r>
            </a:p>
          </p:txBody>
        </p:sp>
      </p:grpSp>
      <p:cxnSp>
        <p:nvCxnSpPr>
          <p:cNvPr id="41" name="Connecteur : en arc 40">
            <a:extLst>
              <a:ext uri="{FF2B5EF4-FFF2-40B4-BE49-F238E27FC236}">
                <a16:creationId xmlns:a16="http://schemas.microsoft.com/office/drawing/2014/main" id="{4CE2197C-E707-2F60-1DAD-E694FEFE275D}"/>
              </a:ext>
            </a:extLst>
          </p:cNvPr>
          <p:cNvCxnSpPr>
            <a:cxnSpLocks/>
          </p:cNvCxnSpPr>
          <p:nvPr/>
        </p:nvCxnSpPr>
        <p:spPr>
          <a:xfrm rot="5400000">
            <a:off x="6285334" y="3748441"/>
            <a:ext cx="446314" cy="200025"/>
          </a:xfrm>
          <a:prstGeom prst="curvedConnector3">
            <a:avLst>
              <a:gd name="adj1" fmla="val 19085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264C1C17-7CCB-A335-EF03-26EBCC00D090}"/>
              </a:ext>
            </a:extLst>
          </p:cNvPr>
          <p:cNvSpPr txBox="1"/>
          <p:nvPr/>
        </p:nvSpPr>
        <p:spPr>
          <a:xfrm>
            <a:off x="6333118" y="3749148"/>
            <a:ext cx="40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€ </a:t>
            </a:r>
          </a:p>
        </p:txBody>
      </p:sp>
    </p:spTree>
    <p:extLst>
      <p:ext uri="{BB962C8B-B14F-4D97-AF65-F5344CB8AC3E}">
        <p14:creationId xmlns:p14="http://schemas.microsoft.com/office/powerpoint/2010/main" val="3645390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769BD-9F20-8253-4ABC-EAFDCE51E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C2709E3-7875-42A8-AEE9-55667659F4E8}"/>
              </a:ext>
            </a:extLst>
          </p:cNvPr>
          <p:cNvSpPr txBox="1"/>
          <p:nvPr/>
        </p:nvSpPr>
        <p:spPr>
          <a:xfrm>
            <a:off x="546847" y="1005826"/>
            <a:ext cx="109256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Le territoire </a:t>
            </a:r>
            <a:r>
              <a:rPr lang="fr-FR" sz="2200" b="1" dirty="0"/>
              <a:t>: un système de lieux, de liens (flux) et d’acteurs</a:t>
            </a:r>
          </a:p>
          <a:p>
            <a:r>
              <a:rPr lang="fr-FR" sz="2000" dirty="0"/>
              <a:t>	* </a:t>
            </a:r>
            <a:r>
              <a:rPr lang="fr-FR" sz="2000" b="1" dirty="0"/>
              <a:t>Stocks</a:t>
            </a:r>
            <a:r>
              <a:rPr lang="fr-FR" sz="2000" dirty="0"/>
              <a:t> (ressources, infrastructures, logements…) ; des </a:t>
            </a:r>
            <a:r>
              <a:rPr lang="fr-FR" sz="2000" b="1" dirty="0"/>
              <a:t>flux</a:t>
            </a:r>
            <a:r>
              <a:rPr lang="fr-FR" sz="2000" dirty="0"/>
              <a:t> qui interconnectent </a:t>
            </a:r>
          </a:p>
          <a:p>
            <a:r>
              <a:rPr lang="fr-FR" sz="2000" dirty="0"/>
              <a:t>	les espaces et les impactent ; des </a:t>
            </a:r>
            <a:r>
              <a:rPr lang="fr-FR" sz="2000" b="1" dirty="0"/>
              <a:t>acteurs </a:t>
            </a:r>
            <a:r>
              <a:rPr lang="fr-FR" sz="2000" dirty="0"/>
              <a:t>qui agissent et/ou vivent et/ou se projettent </a:t>
            </a:r>
          </a:p>
          <a:p>
            <a:r>
              <a:rPr lang="fr-FR" sz="2000" dirty="0"/>
              <a:t>	dans le territoire</a:t>
            </a:r>
          </a:p>
          <a:p>
            <a:endParaRPr lang="fr-FR" sz="2000" dirty="0"/>
          </a:p>
          <a:p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Le développement territorial</a:t>
            </a:r>
            <a:r>
              <a:rPr lang="fr-FR" sz="2200" b="1" dirty="0"/>
              <a:t> : l’amélioration des conditions de vie d’une population dans un territoire donné</a:t>
            </a:r>
          </a:p>
          <a:p>
            <a:r>
              <a:rPr lang="fr-FR" sz="2000" dirty="0"/>
              <a:t>	* </a:t>
            </a:r>
            <a:r>
              <a:rPr lang="fr-FR" sz="2000" b="1" dirty="0"/>
              <a:t>Approche par les flux de richesses </a:t>
            </a:r>
            <a:r>
              <a:rPr lang="fr-FR" sz="2000" dirty="0"/>
              <a:t>(théorie de la base) : création, captation et la</a:t>
            </a:r>
          </a:p>
          <a:p>
            <a:r>
              <a:rPr lang="fr-FR" sz="2000" dirty="0"/>
              <a:t>	   circulation (le partage) de cette richesse [enjeux productifs, résidentiels, touristiques,</a:t>
            </a:r>
          </a:p>
          <a:p>
            <a:r>
              <a:rPr lang="fr-FR" sz="2000" dirty="0"/>
              <a:t>	   mais aussi des enjeux sociaux et redistributifs]</a:t>
            </a:r>
          </a:p>
          <a:p>
            <a:endParaRPr lang="fr-FR" sz="2000" dirty="0"/>
          </a:p>
          <a:p>
            <a:r>
              <a:rPr lang="fr-FR" sz="2200" b="1" dirty="0">
                <a:solidFill>
                  <a:schemeClr val="accent6">
                    <a:lumMod val="75000"/>
                  </a:schemeClr>
                </a:solidFill>
              </a:rPr>
              <a:t>La résilience </a:t>
            </a:r>
            <a:r>
              <a:rPr lang="fr-FR" sz="2200" b="1" dirty="0"/>
              <a:t>: capacité d’un système à faire face à un choc passé, présent et à venir</a:t>
            </a:r>
          </a:p>
          <a:p>
            <a:r>
              <a:rPr lang="fr-FR" sz="2000" dirty="0"/>
              <a:t>	* Système = territoire ; introduit la notion de risque/choc face à des crises pour maintenir</a:t>
            </a:r>
          </a:p>
          <a:p>
            <a:r>
              <a:rPr lang="fr-FR" sz="2000" dirty="0"/>
              <a:t>	   l’habitabilité territoriale ; temporalités diverses </a:t>
            </a:r>
          </a:p>
          <a:p>
            <a:r>
              <a:rPr lang="fr-FR" sz="2000" dirty="0"/>
              <a:t>	* Stratégies différenciées : </a:t>
            </a:r>
            <a:r>
              <a:rPr lang="fr-FR" sz="2000" b="1" dirty="0"/>
              <a:t>Résilience </a:t>
            </a:r>
            <a:r>
              <a:rPr lang="fr-FR" sz="2000" b="1" dirty="0" err="1"/>
              <a:t>absorbative</a:t>
            </a:r>
            <a:r>
              <a:rPr lang="fr-FR" sz="2000" b="1" dirty="0"/>
              <a:t>, adaptative, transformative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E8FD4C-CA06-4013-A3FE-3C86842516D1}"/>
              </a:ext>
            </a:extLst>
          </p:cNvPr>
          <p:cNvSpPr txBox="1"/>
          <p:nvPr/>
        </p:nvSpPr>
        <p:spPr>
          <a:xfrm>
            <a:off x="127590" y="132056"/>
            <a:ext cx="772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cap="all" dirty="0">
                <a:solidFill>
                  <a:schemeClr val="accent6">
                    <a:lumMod val="75000"/>
                  </a:schemeClr>
                </a:solidFill>
              </a:rPr>
              <a:t>Point conceptuel </a:t>
            </a:r>
          </a:p>
        </p:txBody>
      </p:sp>
    </p:spTree>
    <p:extLst>
      <p:ext uri="{BB962C8B-B14F-4D97-AF65-F5344CB8AC3E}">
        <p14:creationId xmlns:p14="http://schemas.microsoft.com/office/powerpoint/2010/main" val="177904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2141C-58F7-AA57-2943-E65CA6842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5F8BE401-0441-A208-8C7D-E40DEF1222F5}"/>
              </a:ext>
            </a:extLst>
          </p:cNvPr>
          <p:cNvGrpSpPr/>
          <p:nvPr/>
        </p:nvGrpSpPr>
        <p:grpSpPr>
          <a:xfrm>
            <a:off x="2622613" y="618727"/>
            <a:ext cx="6249949" cy="6213769"/>
            <a:chOff x="45825" y="578107"/>
            <a:chExt cx="6249949" cy="621376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350EA6-BC8B-E7E5-AB30-C628D15A3EB7}"/>
                </a:ext>
              </a:extLst>
            </p:cNvPr>
            <p:cNvSpPr/>
            <p:nvPr/>
          </p:nvSpPr>
          <p:spPr>
            <a:xfrm>
              <a:off x="650191" y="1278661"/>
              <a:ext cx="5039510" cy="47586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449D99-CCB2-11ED-C1CD-62F3F9632EBB}"/>
                </a:ext>
              </a:extLst>
            </p:cNvPr>
            <p:cNvSpPr/>
            <p:nvPr/>
          </p:nvSpPr>
          <p:spPr>
            <a:xfrm>
              <a:off x="512254" y="2789801"/>
              <a:ext cx="1736332" cy="1736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086547-1CB3-FBFC-3D6F-9C5C2CA670EE}"/>
                </a:ext>
              </a:extLst>
            </p:cNvPr>
            <p:cNvSpPr/>
            <p:nvPr/>
          </p:nvSpPr>
          <p:spPr>
            <a:xfrm>
              <a:off x="4118484" y="2789801"/>
              <a:ext cx="1736332" cy="1736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A9BCEC-4DB2-20DA-ADE7-4964E1B47955}"/>
                </a:ext>
              </a:extLst>
            </p:cNvPr>
            <p:cNvSpPr/>
            <p:nvPr/>
          </p:nvSpPr>
          <p:spPr>
            <a:xfrm>
              <a:off x="2226649" y="4612160"/>
              <a:ext cx="1873065" cy="1736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C8086B-5A16-BBE3-3888-FE21B339DC71}"/>
                </a:ext>
              </a:extLst>
            </p:cNvPr>
            <p:cNvSpPr/>
            <p:nvPr/>
          </p:nvSpPr>
          <p:spPr>
            <a:xfrm>
              <a:off x="2279409" y="972987"/>
              <a:ext cx="1736332" cy="1736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2B479E1D-C923-A78E-A275-F06D42964BDE}"/>
                </a:ext>
              </a:extLst>
            </p:cNvPr>
            <p:cNvSpPr txBox="1"/>
            <p:nvPr/>
          </p:nvSpPr>
          <p:spPr>
            <a:xfrm>
              <a:off x="2451796" y="578107"/>
              <a:ext cx="2435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Les rejets v</a:t>
              </a:r>
              <a:r>
                <a:rPr lang="en-FR" b="1" dirty="0"/>
                <a:t>ers la nature</a:t>
              </a: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DE3216A1-0C14-2FEF-AA9E-49D8A2334235}"/>
                </a:ext>
              </a:extLst>
            </p:cNvPr>
            <p:cNvSpPr txBox="1"/>
            <p:nvPr/>
          </p:nvSpPr>
          <p:spPr>
            <a:xfrm rot="16200000">
              <a:off x="-658759" y="3151793"/>
              <a:ext cx="1778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b="1" dirty="0"/>
                <a:t>Les import</a:t>
              </a:r>
              <a:r>
                <a:rPr lang="fr-FR" b="1" dirty="0" err="1"/>
                <a:t>ation</a:t>
              </a:r>
              <a:r>
                <a:rPr lang="en-FR" b="1" dirty="0"/>
                <a:t>s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8E2AEB6-C1EA-5C91-BAE3-D487662B7CD7}"/>
                </a:ext>
              </a:extLst>
            </p:cNvPr>
            <p:cNvSpPr txBox="1"/>
            <p:nvPr/>
          </p:nvSpPr>
          <p:spPr>
            <a:xfrm rot="5400000">
              <a:off x="5234874" y="3730715"/>
              <a:ext cx="1752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b="1" dirty="0"/>
                <a:t>Les export</a:t>
              </a:r>
              <a:r>
                <a:rPr lang="fr-FR" b="1" dirty="0" err="1"/>
                <a:t>ation</a:t>
              </a:r>
              <a:r>
                <a:rPr lang="en-FR" b="1" dirty="0"/>
                <a:t>s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15FE333A-F8B2-E9DB-EA87-94B8EF5840B8}"/>
                </a:ext>
              </a:extLst>
            </p:cNvPr>
            <p:cNvSpPr txBox="1"/>
            <p:nvPr/>
          </p:nvSpPr>
          <p:spPr>
            <a:xfrm>
              <a:off x="2241014" y="6422544"/>
              <a:ext cx="3533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Mobilisation des </a:t>
              </a:r>
              <a:r>
                <a:rPr lang="en-FR" b="1" dirty="0"/>
                <a:t>ressources </a:t>
              </a:r>
              <a:r>
                <a:rPr lang="fr-FR" b="1" dirty="0"/>
                <a:t>locales</a:t>
              </a:r>
              <a:endParaRPr lang="en-FR" b="1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F2A5D3-B922-CE2F-2274-D42E2786B423}"/>
                </a:ext>
              </a:extLst>
            </p:cNvPr>
            <p:cNvSpPr/>
            <p:nvPr/>
          </p:nvSpPr>
          <p:spPr>
            <a:xfrm>
              <a:off x="1992008" y="6468652"/>
              <a:ext cx="300312" cy="27507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1614952-B95C-966F-80A9-CBD5E20E2EE0}"/>
                </a:ext>
              </a:extLst>
            </p:cNvPr>
            <p:cNvSpPr/>
            <p:nvPr/>
          </p:nvSpPr>
          <p:spPr>
            <a:xfrm rot="16200000">
              <a:off x="117819" y="4229500"/>
              <a:ext cx="300423" cy="29284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D7DFCC2-557F-85D8-C633-0AB1855CA294}"/>
                </a:ext>
              </a:extLst>
            </p:cNvPr>
            <p:cNvSpPr/>
            <p:nvPr/>
          </p:nvSpPr>
          <p:spPr>
            <a:xfrm rot="5400000">
              <a:off x="5939464" y="2768575"/>
              <a:ext cx="305816" cy="32302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B9F23D5-F7D9-01A2-D08B-BBC1DD110D39}"/>
                </a:ext>
              </a:extLst>
            </p:cNvPr>
            <p:cNvSpPr/>
            <p:nvPr/>
          </p:nvSpPr>
          <p:spPr>
            <a:xfrm>
              <a:off x="2184261" y="604286"/>
              <a:ext cx="328422" cy="29571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FR" dirty="0"/>
                <a:t>4</a:t>
              </a: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F9A5A72F-57F6-A6E2-1F73-BCDD9175D844}"/>
                </a:ext>
              </a:extLst>
            </p:cNvPr>
            <p:cNvSpPr/>
            <p:nvPr/>
          </p:nvSpPr>
          <p:spPr>
            <a:xfrm rot="16200000">
              <a:off x="1961815" y="4886781"/>
              <a:ext cx="1019956" cy="467739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5798E473-6286-2890-6B24-87F7374BE159}"/>
                </a:ext>
              </a:extLst>
            </p:cNvPr>
            <p:cNvSpPr/>
            <p:nvPr/>
          </p:nvSpPr>
          <p:spPr>
            <a:xfrm rot="16200000">
              <a:off x="2413372" y="4886780"/>
              <a:ext cx="1019956" cy="467739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CD2187C0-E757-691F-5406-B2B6E417D9F9}"/>
                </a:ext>
              </a:extLst>
            </p:cNvPr>
            <p:cNvSpPr/>
            <p:nvPr/>
          </p:nvSpPr>
          <p:spPr>
            <a:xfrm rot="16200000">
              <a:off x="2888150" y="4886780"/>
              <a:ext cx="1019956" cy="467739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6BB64B31-5B05-355A-7416-8DAD7D87016E}"/>
                </a:ext>
              </a:extLst>
            </p:cNvPr>
            <p:cNvSpPr/>
            <p:nvPr/>
          </p:nvSpPr>
          <p:spPr>
            <a:xfrm rot="16200000">
              <a:off x="2128927" y="1956418"/>
              <a:ext cx="1019956" cy="467739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5F476E77-FCA3-41E2-9555-008CF530E50C}"/>
                </a:ext>
              </a:extLst>
            </p:cNvPr>
            <p:cNvSpPr/>
            <p:nvPr/>
          </p:nvSpPr>
          <p:spPr>
            <a:xfrm rot="16200000">
              <a:off x="2627520" y="1947792"/>
              <a:ext cx="1019956" cy="467739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F1D14D-2587-079B-0914-D12461F97EC8}"/>
                </a:ext>
              </a:extLst>
            </p:cNvPr>
            <p:cNvSpPr txBox="1"/>
            <p:nvPr/>
          </p:nvSpPr>
          <p:spPr>
            <a:xfrm rot="16200000">
              <a:off x="2109620" y="5148042"/>
              <a:ext cx="7633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000" dirty="0"/>
                <a:t>Extraction</a:t>
              </a:r>
              <a:r>
                <a:rPr lang="fr-FR" sz="1000" dirty="0"/>
                <a:t>s</a:t>
              </a:r>
              <a:endParaRPr lang="en-FR" sz="1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8088FB-7366-184A-AF95-CC3E6DCCA52B}"/>
                </a:ext>
              </a:extLst>
            </p:cNvPr>
            <p:cNvSpPr txBox="1"/>
            <p:nvPr/>
          </p:nvSpPr>
          <p:spPr>
            <a:xfrm rot="16200000">
              <a:off x="2629468" y="5249327"/>
              <a:ext cx="5709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Foncier</a:t>
              </a:r>
              <a:endParaRPr lang="en-FR" sz="1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EB8642-E074-5A7C-B001-C9B8C6F2C8DE}"/>
                </a:ext>
              </a:extLst>
            </p:cNvPr>
            <p:cNvSpPr txBox="1"/>
            <p:nvPr/>
          </p:nvSpPr>
          <p:spPr>
            <a:xfrm rot="16200000">
              <a:off x="3127634" y="5268050"/>
              <a:ext cx="5233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Eau</a:t>
              </a:r>
              <a:endParaRPr lang="en-FR" sz="1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C10F11-450C-D5E7-36B5-B523BAA70CF0}"/>
                </a:ext>
              </a:extLst>
            </p:cNvPr>
            <p:cNvSpPr txBox="1"/>
            <p:nvPr/>
          </p:nvSpPr>
          <p:spPr>
            <a:xfrm rot="16200000">
              <a:off x="2069591" y="2051209"/>
              <a:ext cx="1082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000" dirty="0"/>
                <a:t>Emissions de GES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88D996-4A4E-EFA5-A7A7-E3AD45E053A4}"/>
                </a:ext>
              </a:extLst>
            </p:cNvPr>
            <p:cNvSpPr txBox="1"/>
            <p:nvPr/>
          </p:nvSpPr>
          <p:spPr>
            <a:xfrm rot="16200000">
              <a:off x="2820376" y="2265401"/>
              <a:ext cx="6062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000" dirty="0"/>
                <a:t>Déchets</a:t>
              </a:r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1E44CC32-1090-CB05-A707-5E596BBBD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040" t="14959" r="2418" b="14229"/>
            <a:stretch/>
          </p:blipFill>
          <p:spPr>
            <a:xfrm>
              <a:off x="539325" y="3026629"/>
              <a:ext cx="1685894" cy="126274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69CF8E5-8277-3F69-CEC6-0DCC7DE60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44" t="14772" r="3594" b="15485"/>
            <a:stretch/>
          </p:blipFill>
          <p:spPr>
            <a:xfrm>
              <a:off x="4160086" y="3048804"/>
              <a:ext cx="1644648" cy="124056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03D50BF-2751-77E5-F65E-7D74FD0798D4}"/>
                </a:ext>
              </a:extLst>
            </p:cNvPr>
            <p:cNvSpPr txBox="1"/>
            <p:nvPr/>
          </p:nvSpPr>
          <p:spPr>
            <a:xfrm>
              <a:off x="745862" y="2131912"/>
              <a:ext cx="7425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000" dirty="0"/>
                <a:t>Mutualiser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F3A5721-D6AC-7AA4-DB7E-2047A1BEE384}"/>
                </a:ext>
              </a:extLst>
            </p:cNvPr>
            <p:cNvSpPr txBox="1"/>
            <p:nvPr/>
          </p:nvSpPr>
          <p:spPr>
            <a:xfrm>
              <a:off x="1048715" y="1697194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/>
                <a:t>Réduire</a:t>
              </a:r>
              <a:endParaRPr lang="en-FR" sz="10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14E200-A340-1127-9136-249BD9E340F4}"/>
                </a:ext>
              </a:extLst>
            </p:cNvPr>
            <p:cNvSpPr txBox="1"/>
            <p:nvPr/>
          </p:nvSpPr>
          <p:spPr>
            <a:xfrm>
              <a:off x="1519160" y="1380413"/>
              <a:ext cx="5838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000" dirty="0"/>
                <a:t>Réguler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EB145A-D67C-68BE-CA8F-6EBA7B0BCA4B}"/>
                </a:ext>
              </a:extLst>
            </p:cNvPr>
            <p:cNvSpPr txBox="1"/>
            <p:nvPr/>
          </p:nvSpPr>
          <p:spPr>
            <a:xfrm>
              <a:off x="685782" y="4830455"/>
              <a:ext cx="7200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Substituer</a:t>
              </a:r>
              <a:endParaRPr lang="en-FR" sz="1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00578E7-3C1B-DC7D-0914-311E5DE7B82D}"/>
                </a:ext>
              </a:extLst>
            </p:cNvPr>
            <p:cNvSpPr txBox="1"/>
            <p:nvPr/>
          </p:nvSpPr>
          <p:spPr>
            <a:xfrm>
              <a:off x="981509" y="5194362"/>
              <a:ext cx="7136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Diversifier</a:t>
              </a:r>
              <a:endParaRPr lang="en-FR" sz="10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5F233C8-8E96-DE1B-A9EA-9B7EB2E37260}"/>
                </a:ext>
              </a:extLst>
            </p:cNvPr>
            <p:cNvSpPr txBox="1"/>
            <p:nvPr/>
          </p:nvSpPr>
          <p:spPr>
            <a:xfrm>
              <a:off x="1419487" y="5529718"/>
              <a:ext cx="6848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Préserver</a:t>
              </a:r>
              <a:endParaRPr lang="en-FR" sz="10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3837D57-E2A2-7DBB-0958-2C550AF5AB07}"/>
                </a:ext>
              </a:extLst>
            </p:cNvPr>
            <p:cNvSpPr txBox="1"/>
            <p:nvPr/>
          </p:nvSpPr>
          <p:spPr>
            <a:xfrm>
              <a:off x="4108442" y="5613587"/>
              <a:ext cx="4876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Cibler</a:t>
              </a:r>
              <a:endParaRPr lang="en-FR" sz="10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4407783-1080-E539-ECD6-A89C44DFC97A}"/>
                </a:ext>
              </a:extLst>
            </p:cNvPr>
            <p:cNvSpPr txBox="1"/>
            <p:nvPr/>
          </p:nvSpPr>
          <p:spPr>
            <a:xfrm>
              <a:off x="4530891" y="5262004"/>
              <a:ext cx="7136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Diversifier</a:t>
              </a:r>
              <a:endParaRPr lang="en-FR" sz="10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A4CEF93-F64D-98BD-7225-E2E91B32F0BB}"/>
                </a:ext>
              </a:extLst>
            </p:cNvPr>
            <p:cNvSpPr txBox="1"/>
            <p:nvPr/>
          </p:nvSpPr>
          <p:spPr>
            <a:xfrm>
              <a:off x="4914652" y="4868883"/>
              <a:ext cx="6383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Localiser</a:t>
              </a:r>
              <a:endParaRPr lang="en-FR" sz="10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60C1D3F-61E9-828F-4E81-3E735CA5C9AC}"/>
                </a:ext>
              </a:extLst>
            </p:cNvPr>
            <p:cNvSpPr txBox="1"/>
            <p:nvPr/>
          </p:nvSpPr>
          <p:spPr>
            <a:xfrm>
              <a:off x="4959460" y="2229813"/>
              <a:ext cx="622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Recycler</a:t>
              </a:r>
              <a:endParaRPr lang="en-FR" sz="10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1E32022-0775-8069-F25A-7EED8D63CE5D}"/>
                </a:ext>
              </a:extLst>
            </p:cNvPr>
            <p:cNvSpPr txBox="1"/>
            <p:nvPr/>
          </p:nvSpPr>
          <p:spPr>
            <a:xfrm>
              <a:off x="4707398" y="1867736"/>
              <a:ext cx="7986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Décarboner</a:t>
              </a:r>
              <a:endParaRPr lang="en-FR" sz="10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720E12D-7778-699F-543C-CA720A49C8C7}"/>
                </a:ext>
              </a:extLst>
            </p:cNvPr>
            <p:cNvSpPr txBox="1"/>
            <p:nvPr/>
          </p:nvSpPr>
          <p:spPr>
            <a:xfrm>
              <a:off x="4288048" y="1548566"/>
              <a:ext cx="7986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Rationaliser</a:t>
              </a:r>
              <a:endParaRPr lang="en-FR" sz="1000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80B6E83-D55A-1204-9DF4-E6F1105FB519}"/>
                </a:ext>
              </a:extLst>
            </p:cNvPr>
            <p:cNvGrpSpPr/>
            <p:nvPr/>
          </p:nvGrpSpPr>
          <p:grpSpPr>
            <a:xfrm>
              <a:off x="420879" y="884094"/>
              <a:ext cx="1821177" cy="1914683"/>
              <a:chOff x="1515773" y="730102"/>
              <a:chExt cx="1821177" cy="1914683"/>
            </a:xfrm>
            <a:solidFill>
              <a:schemeClr val="bg1">
                <a:lumMod val="85000"/>
              </a:schemeClr>
            </a:solidFill>
          </p:grpSpPr>
          <p:sp>
            <p:nvSpPr>
              <p:cNvPr id="66" name="Bent Arrow 65">
                <a:extLst>
                  <a:ext uri="{FF2B5EF4-FFF2-40B4-BE49-F238E27FC236}">
                    <a16:creationId xmlns:a16="http://schemas.microsoft.com/office/drawing/2014/main" id="{0C5093B8-B947-7EC0-F55E-53C63980A18D}"/>
                  </a:ext>
                </a:extLst>
              </p:cNvPr>
              <p:cNvSpPr/>
              <p:nvPr/>
            </p:nvSpPr>
            <p:spPr>
              <a:xfrm>
                <a:off x="1575333" y="730102"/>
                <a:ext cx="1761617" cy="1670581"/>
              </a:xfrm>
              <a:prstGeom prst="bentArrow">
                <a:avLst>
                  <a:gd name="adj1" fmla="val 13977"/>
                  <a:gd name="adj2" fmla="val 10185"/>
                  <a:gd name="adj3" fmla="val 15869"/>
                  <a:gd name="adj4" fmla="val 437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Triangle 67">
                <a:extLst>
                  <a:ext uri="{FF2B5EF4-FFF2-40B4-BE49-F238E27FC236}">
                    <a16:creationId xmlns:a16="http://schemas.microsoft.com/office/drawing/2014/main" id="{4B07EBDB-C5C1-72EA-0920-04C051BA052E}"/>
                  </a:ext>
                </a:extLst>
              </p:cNvPr>
              <p:cNvSpPr/>
              <p:nvPr/>
            </p:nvSpPr>
            <p:spPr>
              <a:xfrm rot="10800000">
                <a:off x="1515773" y="2400683"/>
                <a:ext cx="336549" cy="24410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B148703-8CED-6783-41FE-17409832CBF4}"/>
                </a:ext>
              </a:extLst>
            </p:cNvPr>
            <p:cNvGrpSpPr/>
            <p:nvPr/>
          </p:nvGrpSpPr>
          <p:grpSpPr>
            <a:xfrm rot="5400000">
              <a:off x="4054152" y="920236"/>
              <a:ext cx="1821177" cy="1914683"/>
              <a:chOff x="1515773" y="730102"/>
              <a:chExt cx="1821177" cy="1914683"/>
            </a:xfrm>
            <a:solidFill>
              <a:schemeClr val="bg1">
                <a:lumMod val="85000"/>
              </a:schemeClr>
            </a:solidFill>
          </p:grpSpPr>
          <p:sp>
            <p:nvSpPr>
              <p:cNvPr id="71" name="Bent Arrow 70">
                <a:extLst>
                  <a:ext uri="{FF2B5EF4-FFF2-40B4-BE49-F238E27FC236}">
                    <a16:creationId xmlns:a16="http://schemas.microsoft.com/office/drawing/2014/main" id="{696195C6-0586-64F2-757B-6066DECF88F0}"/>
                  </a:ext>
                </a:extLst>
              </p:cNvPr>
              <p:cNvSpPr/>
              <p:nvPr/>
            </p:nvSpPr>
            <p:spPr>
              <a:xfrm>
                <a:off x="1575333" y="730102"/>
                <a:ext cx="1761617" cy="1670581"/>
              </a:xfrm>
              <a:prstGeom prst="bentArrow">
                <a:avLst>
                  <a:gd name="adj1" fmla="val 13977"/>
                  <a:gd name="adj2" fmla="val 10185"/>
                  <a:gd name="adj3" fmla="val 15869"/>
                  <a:gd name="adj4" fmla="val 437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riangle 71">
                <a:extLst>
                  <a:ext uri="{FF2B5EF4-FFF2-40B4-BE49-F238E27FC236}">
                    <a16:creationId xmlns:a16="http://schemas.microsoft.com/office/drawing/2014/main" id="{6C24C8B5-2FC3-4196-CB4C-ADCFA7D23272}"/>
                  </a:ext>
                </a:extLst>
              </p:cNvPr>
              <p:cNvSpPr/>
              <p:nvPr/>
            </p:nvSpPr>
            <p:spPr>
              <a:xfrm rot="10800000">
                <a:off x="1515773" y="2400683"/>
                <a:ext cx="336549" cy="24410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FDA3A68-C551-67C3-8475-26A178163216}"/>
                </a:ext>
              </a:extLst>
            </p:cNvPr>
            <p:cNvGrpSpPr/>
            <p:nvPr/>
          </p:nvGrpSpPr>
          <p:grpSpPr>
            <a:xfrm rot="16200000">
              <a:off x="400006" y="4533238"/>
              <a:ext cx="1821177" cy="1829249"/>
              <a:chOff x="1515773" y="730102"/>
              <a:chExt cx="1821177" cy="1914683"/>
            </a:xfrm>
            <a:solidFill>
              <a:schemeClr val="bg1">
                <a:lumMod val="85000"/>
              </a:schemeClr>
            </a:solidFill>
          </p:grpSpPr>
          <p:sp>
            <p:nvSpPr>
              <p:cNvPr id="74" name="Bent Arrow 73">
                <a:extLst>
                  <a:ext uri="{FF2B5EF4-FFF2-40B4-BE49-F238E27FC236}">
                    <a16:creationId xmlns:a16="http://schemas.microsoft.com/office/drawing/2014/main" id="{36C87512-DEDC-3640-FF83-D131D6024E65}"/>
                  </a:ext>
                </a:extLst>
              </p:cNvPr>
              <p:cNvSpPr/>
              <p:nvPr/>
            </p:nvSpPr>
            <p:spPr>
              <a:xfrm>
                <a:off x="1575333" y="730102"/>
                <a:ext cx="1761617" cy="1670581"/>
              </a:xfrm>
              <a:prstGeom prst="bentArrow">
                <a:avLst>
                  <a:gd name="adj1" fmla="val 13977"/>
                  <a:gd name="adj2" fmla="val 10185"/>
                  <a:gd name="adj3" fmla="val 15869"/>
                  <a:gd name="adj4" fmla="val 437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  <p:sp>
            <p:nvSpPr>
              <p:cNvPr id="75" name="Triangle 74">
                <a:extLst>
                  <a:ext uri="{FF2B5EF4-FFF2-40B4-BE49-F238E27FC236}">
                    <a16:creationId xmlns:a16="http://schemas.microsoft.com/office/drawing/2014/main" id="{174EBEA9-3631-4503-06DA-8D909B0EC984}"/>
                  </a:ext>
                </a:extLst>
              </p:cNvPr>
              <p:cNvSpPr/>
              <p:nvPr/>
            </p:nvSpPr>
            <p:spPr>
              <a:xfrm rot="10800000">
                <a:off x="1515773" y="2400683"/>
                <a:ext cx="336549" cy="24410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49B85E5-853C-0070-F402-7F1E2E07F96A}"/>
                </a:ext>
              </a:extLst>
            </p:cNvPr>
            <p:cNvGrpSpPr/>
            <p:nvPr/>
          </p:nvGrpSpPr>
          <p:grpSpPr>
            <a:xfrm rot="10800000">
              <a:off x="4128060" y="4540071"/>
              <a:ext cx="1764937" cy="1914683"/>
              <a:chOff x="1515773" y="730102"/>
              <a:chExt cx="1821177" cy="1914683"/>
            </a:xfrm>
            <a:solidFill>
              <a:schemeClr val="bg1">
                <a:lumMod val="85000"/>
              </a:schemeClr>
            </a:solidFill>
          </p:grpSpPr>
          <p:sp>
            <p:nvSpPr>
              <p:cNvPr id="77" name="Bent Arrow 76">
                <a:extLst>
                  <a:ext uri="{FF2B5EF4-FFF2-40B4-BE49-F238E27FC236}">
                    <a16:creationId xmlns:a16="http://schemas.microsoft.com/office/drawing/2014/main" id="{33FEA5DB-58CE-BB7E-9735-319A2002D066}"/>
                  </a:ext>
                </a:extLst>
              </p:cNvPr>
              <p:cNvSpPr/>
              <p:nvPr/>
            </p:nvSpPr>
            <p:spPr>
              <a:xfrm>
                <a:off x="1575333" y="730102"/>
                <a:ext cx="1761617" cy="1670581"/>
              </a:xfrm>
              <a:prstGeom prst="bentArrow">
                <a:avLst>
                  <a:gd name="adj1" fmla="val 13977"/>
                  <a:gd name="adj2" fmla="val 10185"/>
                  <a:gd name="adj3" fmla="val 15869"/>
                  <a:gd name="adj4" fmla="val 437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  <p:sp>
            <p:nvSpPr>
              <p:cNvPr id="78" name="Triangle 77">
                <a:extLst>
                  <a:ext uri="{FF2B5EF4-FFF2-40B4-BE49-F238E27FC236}">
                    <a16:creationId xmlns:a16="http://schemas.microsoft.com/office/drawing/2014/main" id="{7BC483F4-CF4E-CA0A-AA7D-171F2D9DD08D}"/>
                  </a:ext>
                </a:extLst>
              </p:cNvPr>
              <p:cNvSpPr/>
              <p:nvPr/>
            </p:nvSpPr>
            <p:spPr>
              <a:xfrm rot="10800000">
                <a:off x="1515773" y="2400683"/>
                <a:ext cx="336549" cy="24410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82" name="Right Arrow 20">
              <a:extLst>
                <a:ext uri="{FF2B5EF4-FFF2-40B4-BE49-F238E27FC236}">
                  <a16:creationId xmlns:a16="http://schemas.microsoft.com/office/drawing/2014/main" id="{0D319222-41C5-5EC8-597F-877EACD6B6F0}"/>
                </a:ext>
              </a:extLst>
            </p:cNvPr>
            <p:cNvSpPr/>
            <p:nvPr/>
          </p:nvSpPr>
          <p:spPr>
            <a:xfrm rot="16200000">
              <a:off x="3145833" y="1948355"/>
              <a:ext cx="1019956" cy="467739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83" name="TextBox 28">
              <a:extLst>
                <a:ext uri="{FF2B5EF4-FFF2-40B4-BE49-F238E27FC236}">
                  <a16:creationId xmlns:a16="http://schemas.microsoft.com/office/drawing/2014/main" id="{79595C1C-C826-AFAD-D6A6-425ED6B5F1A7}"/>
                </a:ext>
              </a:extLst>
            </p:cNvPr>
            <p:cNvSpPr txBox="1"/>
            <p:nvPr/>
          </p:nvSpPr>
          <p:spPr>
            <a:xfrm rot="16200000">
              <a:off x="3351514" y="2265964"/>
              <a:ext cx="5806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Risques</a:t>
              </a:r>
              <a:endParaRPr lang="en-FR" sz="1000" dirty="0"/>
            </a:p>
          </p:txBody>
        </p:sp>
        <p:sp>
          <p:nvSpPr>
            <p:cNvPr id="22" name="Right Arrow 18">
              <a:extLst>
                <a:ext uri="{FF2B5EF4-FFF2-40B4-BE49-F238E27FC236}">
                  <a16:creationId xmlns:a16="http://schemas.microsoft.com/office/drawing/2014/main" id="{FFF852C2-4B8B-32DB-5972-C7CD6972D35D}"/>
                </a:ext>
              </a:extLst>
            </p:cNvPr>
            <p:cNvSpPr/>
            <p:nvPr/>
          </p:nvSpPr>
          <p:spPr>
            <a:xfrm rot="16200000">
              <a:off x="3338720" y="4880156"/>
              <a:ext cx="1019956" cy="467739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46C89E74-D637-D592-1E4B-40C3B22BF04E}"/>
                </a:ext>
              </a:extLst>
            </p:cNvPr>
            <p:cNvSpPr txBox="1"/>
            <p:nvPr/>
          </p:nvSpPr>
          <p:spPr>
            <a:xfrm rot="16200000">
              <a:off x="3545802" y="5226606"/>
              <a:ext cx="5774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Energie</a:t>
              </a:r>
              <a:endParaRPr lang="en-FR" sz="1000" dirty="0"/>
            </a:p>
          </p:txBody>
        </p:sp>
      </p:grpSp>
      <p:sp>
        <p:nvSpPr>
          <p:cNvPr id="79" name="Text Box 3">
            <a:extLst>
              <a:ext uri="{FF2B5EF4-FFF2-40B4-BE49-F238E27FC236}">
                <a16:creationId xmlns:a16="http://schemas.microsoft.com/office/drawing/2014/main" id="{F9026B7C-F4CD-6EDE-FFE2-051613B6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678"/>
            <a:ext cx="1079845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cap="small" dirty="0">
                <a:latin typeface="Franklin Gothic Demi Cond" panose="020B0706030402020204" pitchFamily="34" charset="0"/>
              </a:rPr>
              <a:t>Révéler la matérialité des économies locales</a:t>
            </a:r>
            <a:endParaRPr lang="fr-FR" altLang="fr-FR" sz="2800" cap="small" dirty="0">
              <a:latin typeface="Franklin Gothic Demi Cond" panose="020B0706030402020204" pitchFamily="34" charset="0"/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6727123-35B1-0C65-9350-EE5B8328DFEA}"/>
              </a:ext>
            </a:extLst>
          </p:cNvPr>
          <p:cNvGrpSpPr/>
          <p:nvPr/>
        </p:nvGrpSpPr>
        <p:grpSpPr>
          <a:xfrm>
            <a:off x="2667946" y="572394"/>
            <a:ext cx="6856108" cy="3995680"/>
            <a:chOff x="98884" y="530453"/>
            <a:chExt cx="6856108" cy="39956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8BEDC4-216E-2A56-C48E-61244D40DF3F}"/>
                </a:ext>
              </a:extLst>
            </p:cNvPr>
            <p:cNvSpPr/>
            <p:nvPr/>
          </p:nvSpPr>
          <p:spPr>
            <a:xfrm>
              <a:off x="2315369" y="2789801"/>
              <a:ext cx="1736332" cy="1736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1CC3E0A8-E058-E508-9C15-8B0D45F7344B}"/>
                </a:ext>
              </a:extLst>
            </p:cNvPr>
            <p:cNvSpPr txBox="1"/>
            <p:nvPr/>
          </p:nvSpPr>
          <p:spPr>
            <a:xfrm>
              <a:off x="2315369" y="3048805"/>
              <a:ext cx="173633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Système socio-économique local </a:t>
              </a:r>
            </a:p>
            <a:p>
              <a:pPr algn="ctr"/>
              <a:r>
                <a:rPr lang="fr-FR" sz="1200" b="1" dirty="0"/>
                <a:t>(flux de richesse, emplois, indicateurs socio-démo, etc.)</a:t>
              </a: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2E7A08B1-6627-6B89-D3A9-0910FBBBF099}"/>
                </a:ext>
              </a:extLst>
            </p:cNvPr>
            <p:cNvSpPr/>
            <p:nvPr/>
          </p:nvSpPr>
          <p:spPr>
            <a:xfrm>
              <a:off x="3802045" y="900951"/>
              <a:ext cx="3152947" cy="2197679"/>
            </a:xfrm>
            <a:custGeom>
              <a:avLst/>
              <a:gdLst>
                <a:gd name="connsiteX0" fmla="*/ 0 w 2466739"/>
                <a:gd name="connsiteY0" fmla="*/ 1781885 h 1781885"/>
                <a:gd name="connsiteX1" fmla="*/ 525294 w 2466739"/>
                <a:gd name="connsiteY1" fmla="*/ 1204710 h 1781885"/>
                <a:gd name="connsiteX2" fmla="*/ 1044102 w 2466739"/>
                <a:gd name="connsiteY2" fmla="*/ 1023127 h 1781885"/>
                <a:gd name="connsiteX3" fmla="*/ 1335932 w 2466739"/>
                <a:gd name="connsiteY3" fmla="*/ 283825 h 1781885"/>
                <a:gd name="connsiteX4" fmla="*/ 2464341 w 2466739"/>
                <a:gd name="connsiteY4" fmla="*/ 50361 h 178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739" h="1781885">
                  <a:moveTo>
                    <a:pt x="0" y="1781885"/>
                  </a:moveTo>
                  <a:cubicBezTo>
                    <a:pt x="175638" y="1556527"/>
                    <a:pt x="351277" y="1331170"/>
                    <a:pt x="525294" y="1204710"/>
                  </a:cubicBezTo>
                  <a:cubicBezTo>
                    <a:pt x="699311" y="1078250"/>
                    <a:pt x="908996" y="1176608"/>
                    <a:pt x="1044102" y="1023127"/>
                  </a:cubicBezTo>
                  <a:cubicBezTo>
                    <a:pt x="1179208" y="869646"/>
                    <a:pt x="1099226" y="445953"/>
                    <a:pt x="1335932" y="283825"/>
                  </a:cubicBezTo>
                  <a:cubicBezTo>
                    <a:pt x="1572638" y="121697"/>
                    <a:pt x="2520545" y="-100958"/>
                    <a:pt x="2464341" y="5036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0C1B91BD-AE0A-F9CC-72B7-D013E6EC9C62}"/>
                </a:ext>
              </a:extLst>
            </p:cNvPr>
            <p:cNvSpPr/>
            <p:nvPr/>
          </p:nvSpPr>
          <p:spPr>
            <a:xfrm flipH="1">
              <a:off x="98884" y="618870"/>
              <a:ext cx="2500651" cy="2483509"/>
            </a:xfrm>
            <a:custGeom>
              <a:avLst/>
              <a:gdLst>
                <a:gd name="connsiteX0" fmla="*/ 0 w 2466739"/>
                <a:gd name="connsiteY0" fmla="*/ 1781885 h 1781885"/>
                <a:gd name="connsiteX1" fmla="*/ 525294 w 2466739"/>
                <a:gd name="connsiteY1" fmla="*/ 1204710 h 1781885"/>
                <a:gd name="connsiteX2" fmla="*/ 1044102 w 2466739"/>
                <a:gd name="connsiteY2" fmla="*/ 1023127 h 1781885"/>
                <a:gd name="connsiteX3" fmla="*/ 1335932 w 2466739"/>
                <a:gd name="connsiteY3" fmla="*/ 283825 h 1781885"/>
                <a:gd name="connsiteX4" fmla="*/ 2464341 w 2466739"/>
                <a:gd name="connsiteY4" fmla="*/ 50361 h 178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739" h="1781885">
                  <a:moveTo>
                    <a:pt x="0" y="1781885"/>
                  </a:moveTo>
                  <a:cubicBezTo>
                    <a:pt x="175638" y="1556527"/>
                    <a:pt x="351277" y="1331170"/>
                    <a:pt x="525294" y="1204710"/>
                  </a:cubicBezTo>
                  <a:cubicBezTo>
                    <a:pt x="699311" y="1078250"/>
                    <a:pt x="908996" y="1176608"/>
                    <a:pt x="1044102" y="1023127"/>
                  </a:cubicBezTo>
                  <a:cubicBezTo>
                    <a:pt x="1179208" y="869646"/>
                    <a:pt x="1099226" y="445953"/>
                    <a:pt x="1335932" y="283825"/>
                  </a:cubicBezTo>
                  <a:cubicBezTo>
                    <a:pt x="1572638" y="121697"/>
                    <a:pt x="2520545" y="-100958"/>
                    <a:pt x="2464341" y="50361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CEF0C7C-49E4-EF6C-98EC-BCEF69AB7186}"/>
                </a:ext>
              </a:extLst>
            </p:cNvPr>
            <p:cNvSpPr txBox="1"/>
            <p:nvPr/>
          </p:nvSpPr>
          <p:spPr>
            <a:xfrm>
              <a:off x="6032315" y="530453"/>
              <a:ext cx="501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</a:rPr>
                <a:t>€ 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90FC509B-9A31-36C5-75C5-A97125B4F172}"/>
                </a:ext>
              </a:extLst>
            </p:cNvPr>
            <p:cNvSpPr txBox="1"/>
            <p:nvPr/>
          </p:nvSpPr>
          <p:spPr>
            <a:xfrm>
              <a:off x="149132" y="656640"/>
              <a:ext cx="5010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accent1"/>
                  </a:solidFill>
                </a:rPr>
                <a:t>€</a:t>
              </a:r>
            </a:p>
          </p:txBody>
        </p:sp>
      </p:grpSp>
      <p:cxnSp>
        <p:nvCxnSpPr>
          <p:cNvPr id="41" name="Connecteur : en arc 40">
            <a:extLst>
              <a:ext uri="{FF2B5EF4-FFF2-40B4-BE49-F238E27FC236}">
                <a16:creationId xmlns:a16="http://schemas.microsoft.com/office/drawing/2014/main" id="{6CB1CDA1-204D-0C40-CC8D-15CA1AD02FEA}"/>
              </a:ext>
            </a:extLst>
          </p:cNvPr>
          <p:cNvCxnSpPr>
            <a:cxnSpLocks/>
          </p:cNvCxnSpPr>
          <p:nvPr/>
        </p:nvCxnSpPr>
        <p:spPr>
          <a:xfrm rot="5400000">
            <a:off x="6285334" y="3748441"/>
            <a:ext cx="446314" cy="200025"/>
          </a:xfrm>
          <a:prstGeom prst="curvedConnector3">
            <a:avLst>
              <a:gd name="adj1" fmla="val 19085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7CB647E7-1911-AEEC-4A53-CCEC87DEA626}"/>
              </a:ext>
            </a:extLst>
          </p:cNvPr>
          <p:cNvSpPr txBox="1"/>
          <p:nvPr/>
        </p:nvSpPr>
        <p:spPr>
          <a:xfrm>
            <a:off x="6333118" y="3749148"/>
            <a:ext cx="40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€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C186444-5A4D-9D2D-7F7F-726324F172EB}"/>
              </a:ext>
            </a:extLst>
          </p:cNvPr>
          <p:cNvSpPr txBox="1"/>
          <p:nvPr/>
        </p:nvSpPr>
        <p:spPr>
          <a:xfrm>
            <a:off x="9468999" y="2812427"/>
            <a:ext cx="1978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Stratégies de développement économique local au service de la cohésion </a:t>
            </a:r>
            <a:r>
              <a:rPr lang="fr-FR" b="1" dirty="0">
                <a:solidFill>
                  <a:srgbClr val="FF0000"/>
                </a:solidFill>
              </a:rPr>
              <a:t>et de la résilience socio-écologique de LT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AA6CB93-5416-E2AE-063B-AF9FA6867D7D}"/>
              </a:ext>
            </a:extLst>
          </p:cNvPr>
          <p:cNvSpPr txBox="1"/>
          <p:nvPr/>
        </p:nvSpPr>
        <p:spPr>
          <a:xfrm>
            <a:off x="8754293" y="5311772"/>
            <a:ext cx="343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Programme </a:t>
            </a:r>
            <a:r>
              <a:rPr lang="fr-FR" dirty="0" err="1"/>
              <a:t>RéSyst</a:t>
            </a:r>
            <a:r>
              <a:rPr lang="fr-FR" dirty="0"/>
              <a:t>, financé par l’IUF, l’</a:t>
            </a:r>
            <a:r>
              <a:rPr lang="fr-FR" dirty="0" err="1"/>
              <a:t>Idex</a:t>
            </a:r>
            <a:r>
              <a:rPr lang="fr-FR" dirty="0"/>
              <a:t> UGA, </a:t>
            </a:r>
            <a:r>
              <a:rPr lang="fr-FR" dirty="0" err="1"/>
              <a:t>Foresee</a:t>
            </a:r>
            <a:r>
              <a:rPr lang="fr-FR" dirty="0"/>
              <a:t> (PRSHS)</a:t>
            </a:r>
          </a:p>
        </p:txBody>
      </p:sp>
    </p:spTree>
    <p:extLst>
      <p:ext uri="{BB962C8B-B14F-4D97-AF65-F5344CB8AC3E}">
        <p14:creationId xmlns:p14="http://schemas.microsoft.com/office/powerpoint/2010/main" val="313556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AAD5E-2358-6090-1907-9E5014E44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7F6B0B8-79E5-E2E0-DEE1-CFEEC5DFAC52}"/>
              </a:ext>
            </a:extLst>
          </p:cNvPr>
          <p:cNvSpPr txBox="1"/>
          <p:nvPr/>
        </p:nvSpPr>
        <p:spPr>
          <a:xfrm>
            <a:off x="935928" y="1511071"/>
            <a:ext cx="94378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ahnschrift Condensed" panose="020B0502040204020203" pitchFamily="34" charset="0"/>
              </a:rPr>
              <a:t>1// Etudes nationales (France) et européennes (projet en cours)</a:t>
            </a:r>
          </a:p>
          <a:p>
            <a:endParaRPr lang="fr-FR" sz="2800" b="1" dirty="0">
              <a:latin typeface="Bahnschrift Condensed" panose="020B0502040204020203" pitchFamily="34" charset="0"/>
            </a:endParaRPr>
          </a:p>
          <a:p>
            <a:r>
              <a:rPr lang="fr-FR" sz="2800" b="1" dirty="0">
                <a:latin typeface="Bahnschrift Condensed" panose="020B0502040204020203" pitchFamily="34" charset="0"/>
              </a:rPr>
              <a:t>2// Cas d’études locaux (Figeac, Rennes, Industrie rurale vosgienne…)</a:t>
            </a:r>
            <a:endParaRPr lang="fr-FR" sz="2800" dirty="0">
              <a:latin typeface="Bahnschrift Condensed" panose="020B0502040204020203" pitchFamily="34" charset="0"/>
            </a:endParaRPr>
          </a:p>
          <a:p>
            <a:endParaRPr lang="fr-FR" sz="2800" dirty="0">
              <a:latin typeface="Bahnschrift Condensed" panose="020B0502040204020203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6ADC476-0772-556D-BA1A-49AD50F9F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678"/>
            <a:ext cx="10798456" cy="1231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cap="small" dirty="0">
                <a:latin typeface="Franklin Gothic Demi Cond" panose="020B0706030402020204" pitchFamily="34" charset="0"/>
              </a:rPr>
              <a:t>Révéler la matérialité des économies locales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cap="small" dirty="0">
                <a:latin typeface="Franklin Gothic Demi Cond" panose="020B0706030402020204" pitchFamily="34" charset="0"/>
              </a:rPr>
              <a:t>Quelques exemples</a:t>
            </a:r>
          </a:p>
        </p:txBody>
      </p:sp>
    </p:spTree>
    <p:extLst>
      <p:ext uri="{BB962C8B-B14F-4D97-AF65-F5344CB8AC3E}">
        <p14:creationId xmlns:p14="http://schemas.microsoft.com/office/powerpoint/2010/main" val="3762910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FC334FC1-B637-4D37-8A5F-16D608D53254}"/>
              </a:ext>
            </a:extLst>
          </p:cNvPr>
          <p:cNvSpPr txBox="1"/>
          <p:nvPr/>
        </p:nvSpPr>
        <p:spPr>
          <a:xfrm>
            <a:off x="1360565" y="1456693"/>
            <a:ext cx="651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Indice de dépendance matérielle des territoires (MDI)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D186F6-4FD4-4D11-BEF0-F23420FBAA14}"/>
              </a:ext>
            </a:extLst>
          </p:cNvPr>
          <p:cNvSpPr txBox="1"/>
          <p:nvPr/>
        </p:nvSpPr>
        <p:spPr>
          <a:xfrm>
            <a:off x="1360565" y="1992859"/>
            <a:ext cx="94378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ahnschrift Condensed" panose="020B0502040204020203" pitchFamily="34" charset="0"/>
              </a:rPr>
              <a:t>1// Mobilisation des ressources matérielles locales (MMI) :</a:t>
            </a:r>
          </a:p>
          <a:p>
            <a:r>
              <a:rPr lang="fr-FR" sz="2800" dirty="0">
                <a:latin typeface="Bahnschrift Condensed" panose="020B0502040204020203" pitchFamily="34" charset="0"/>
              </a:rPr>
              <a:t>- Volumes et diversité des productions agricoles, forestières, extractives</a:t>
            </a:r>
          </a:p>
          <a:p>
            <a:endParaRPr lang="fr-FR" sz="2800" dirty="0">
              <a:latin typeface="Bahnschrift Condensed" panose="020B0502040204020203" pitchFamily="34" charset="0"/>
            </a:endParaRPr>
          </a:p>
          <a:p>
            <a:r>
              <a:rPr lang="fr-FR" sz="2800" b="1" dirty="0">
                <a:latin typeface="Bahnschrift Condensed" panose="020B0502040204020203" pitchFamily="34" charset="0"/>
              </a:rPr>
              <a:t>2// Indice de matérialité des échanges (MEI) :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latin typeface="Bahnschrift Condensed" panose="020B0502040204020203" pitchFamily="34" charset="0"/>
              </a:rPr>
              <a:t>Volumes et diversité des produits importés/exportés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latin typeface="Bahnschrift Condensed" panose="020B0502040204020203" pitchFamily="34" charset="0"/>
              </a:rPr>
              <a:t>Distance parcourue par les flux import / export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latin typeface="Bahnschrift Condensed" panose="020B0502040204020203" pitchFamily="34" charset="0"/>
              </a:rPr>
              <a:t>Stabilité des pays « partenaires » et des chaines d’approvisionnement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FEA9623-7FE3-D6E0-49E0-11A20EE0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678"/>
            <a:ext cx="10798456" cy="1231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cap="small" dirty="0">
                <a:latin typeface="Franklin Gothic Demi Cond" panose="020B0706030402020204" pitchFamily="34" charset="0"/>
              </a:rPr>
              <a:t>Révéler la matérialité des économies locales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2800" cap="small" dirty="0">
                <a:latin typeface="Franklin Gothic Demi Cond" panose="020B0706030402020204" pitchFamily="34" charset="0"/>
              </a:rPr>
              <a:t>INDICES A L’ECHELLE DES DEPARTEMENTS FRANCAIS</a:t>
            </a:r>
          </a:p>
        </p:txBody>
      </p:sp>
    </p:spTree>
    <p:extLst>
      <p:ext uri="{BB962C8B-B14F-4D97-AF65-F5344CB8AC3E}">
        <p14:creationId xmlns:p14="http://schemas.microsoft.com/office/powerpoint/2010/main" val="2685792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A15566-91C1-4AEF-ACB8-B0AF520F3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56" y="539574"/>
            <a:ext cx="6858606" cy="62062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3689F44-3D0A-4425-9FEF-FF34BCB3BE7E}"/>
              </a:ext>
            </a:extLst>
          </p:cNvPr>
          <p:cNvSpPr txBox="1"/>
          <p:nvPr/>
        </p:nvSpPr>
        <p:spPr>
          <a:xfrm>
            <a:off x="6604400" y="209681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hnschrift Condensed" panose="020B0502040204020203" pitchFamily="34" charset="0"/>
              </a:rPr>
              <a:t>Indice de dépendance matérielle des territoires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5816A35-5063-4501-AC0A-D0B6B256833E}"/>
              </a:ext>
            </a:extLst>
          </p:cNvPr>
          <p:cNvSpPr/>
          <p:nvPr/>
        </p:nvSpPr>
        <p:spPr>
          <a:xfrm>
            <a:off x="7903523" y="3832426"/>
            <a:ext cx="572655" cy="213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F91486-C813-4A47-A87D-B26A32218954}"/>
              </a:ext>
            </a:extLst>
          </p:cNvPr>
          <p:cNvSpPr txBox="1"/>
          <p:nvPr/>
        </p:nvSpPr>
        <p:spPr>
          <a:xfrm>
            <a:off x="8566591" y="3089471"/>
            <a:ext cx="34269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Nouvelles Géographies au regard des dépendances matérielles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Logiques régionales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Logiques métropolitaines (Paris / Lyon / Lille sont dépendants)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potentiels de coopération métropole / hinterland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vulnérabilités et/ou capacité de résilience matérielle différenciées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7040CA-B618-421B-B53C-825A4838C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77" y="2927809"/>
            <a:ext cx="2391414" cy="1441254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6E5EF45-5678-78F0-6A51-F5629B0E5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678"/>
            <a:ext cx="1079845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cap="small" dirty="0">
                <a:latin typeface="Franklin Gothic Demi Cond" panose="020B0706030402020204" pitchFamily="34" charset="0"/>
              </a:rPr>
              <a:t>Révéler la matérialité des économies locales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170AE0-7247-B4C1-A0D3-C6C49B60D387}"/>
              </a:ext>
            </a:extLst>
          </p:cNvPr>
          <p:cNvSpPr txBox="1"/>
          <p:nvPr/>
        </p:nvSpPr>
        <p:spPr>
          <a:xfrm>
            <a:off x="0" y="6614971"/>
            <a:ext cx="399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Talandier</a:t>
            </a:r>
            <a:r>
              <a:rPr lang="fr-FR" sz="1100" dirty="0"/>
              <a:t>, M. &amp; </a:t>
            </a:r>
            <a:r>
              <a:rPr lang="fr-FR" sz="1100" dirty="0" err="1"/>
              <a:t>Hachaichi</a:t>
            </a:r>
            <a:r>
              <a:rPr lang="fr-FR" sz="1100" dirty="0"/>
              <a:t>, M. 2025</a:t>
            </a:r>
          </a:p>
        </p:txBody>
      </p:sp>
    </p:spTree>
    <p:extLst>
      <p:ext uri="{BB962C8B-B14F-4D97-AF65-F5344CB8AC3E}">
        <p14:creationId xmlns:p14="http://schemas.microsoft.com/office/powerpoint/2010/main" val="118952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3689F44-3D0A-4425-9FEF-FF34BCB3BE7E}"/>
              </a:ext>
            </a:extLst>
          </p:cNvPr>
          <p:cNvSpPr txBox="1"/>
          <p:nvPr/>
        </p:nvSpPr>
        <p:spPr>
          <a:xfrm>
            <a:off x="8393029" y="564225"/>
            <a:ext cx="37532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hnschrift Condensed" panose="020B0502040204020203" pitchFamily="34" charset="0"/>
              </a:rPr>
              <a:t>Géographie structurée par des effets structurels :</a:t>
            </a:r>
          </a:p>
          <a:p>
            <a:r>
              <a:rPr lang="fr-FR" sz="2400" b="1" dirty="0">
                <a:latin typeface="Bahnschrift Condensed" panose="020B0502040204020203" pitchFamily="34" charset="0"/>
              </a:rPr>
              <a:t>- Économie résidentielle et touristique (plus résilience, y compris en 2020 -&gt; effet rebond)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latin typeface="Bahnschrift Condensed" panose="020B0502040204020203" pitchFamily="34" charset="0"/>
              </a:rPr>
              <a:t>La plupart des métropoles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latin typeface="Bahnschrift Condensed" panose="020B0502040204020203" pitchFamily="34" charset="0"/>
              </a:rPr>
              <a:t>Des effets de projets structurants (Manche – nucléaire)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latin typeface="Bahnschrift Condensed" panose="020B0502040204020203" pitchFamily="34" charset="0"/>
              </a:rPr>
              <a:t>Une France du Nord – Nord-Est en souffrance cumulée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latin typeface="Bahnschrift Condensed" panose="020B0502040204020203" pitchFamily="34" charset="0"/>
              </a:rPr>
              <a:t>Remarque : géographie très éloignée de celle des « trappes de développement »</a:t>
            </a:r>
          </a:p>
          <a:p>
            <a:r>
              <a:rPr lang="fr-FR" sz="2400" b="1" dirty="0">
                <a:latin typeface="Bahnschrift Condensed" panose="020B0502040204020203" pitchFamily="34" charset="0"/>
              </a:rPr>
              <a:t> 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55816A35-5063-4501-AC0A-D0B6B256833E}"/>
              </a:ext>
            </a:extLst>
          </p:cNvPr>
          <p:cNvSpPr/>
          <p:nvPr/>
        </p:nvSpPr>
        <p:spPr>
          <a:xfrm>
            <a:off x="7903523" y="3832426"/>
            <a:ext cx="572655" cy="213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CB04E0C-651E-4D1D-A7BB-4FF1AF1ED0F5}"/>
              </a:ext>
            </a:extLst>
          </p:cNvPr>
          <p:cNvSpPr txBox="1"/>
          <p:nvPr/>
        </p:nvSpPr>
        <p:spPr>
          <a:xfrm>
            <a:off x="78536" y="0"/>
            <a:ext cx="1002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hnschrift SemiCondensed" panose="020B0502040204020203" pitchFamily="34" charset="0"/>
              </a:rPr>
              <a:t>Résilience économique 2008 et 2020 (RER)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5704CF-27FD-422A-8F97-16236D7D6F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7594" y="661464"/>
            <a:ext cx="8104534" cy="6152654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EDC1EA7B-E484-4251-9EDF-64BE2644FFF1}"/>
              </a:ext>
            </a:extLst>
          </p:cNvPr>
          <p:cNvSpPr txBox="1"/>
          <p:nvPr/>
        </p:nvSpPr>
        <p:spPr>
          <a:xfrm>
            <a:off x="7812140" y="6483201"/>
            <a:ext cx="4334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Talandier</a:t>
            </a:r>
            <a:r>
              <a:rPr lang="fr-FR" dirty="0"/>
              <a:t>, M. </a:t>
            </a:r>
            <a:r>
              <a:rPr lang="fr-FR" dirty="0" err="1"/>
              <a:t>Hachiaci</a:t>
            </a:r>
            <a:r>
              <a:rPr lang="fr-FR" dirty="0"/>
              <a:t>, M - 2025</a:t>
            </a:r>
          </a:p>
        </p:txBody>
      </p:sp>
    </p:spTree>
    <p:extLst>
      <p:ext uri="{BB962C8B-B14F-4D97-AF65-F5344CB8AC3E}">
        <p14:creationId xmlns:p14="http://schemas.microsoft.com/office/powerpoint/2010/main" val="238578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0834414-D8FB-3CF8-5067-B2E9376715D1}"/>
              </a:ext>
            </a:extLst>
          </p:cNvPr>
          <p:cNvSpPr txBox="1"/>
          <p:nvPr/>
        </p:nvSpPr>
        <p:spPr>
          <a:xfrm>
            <a:off x="0" y="6614971"/>
            <a:ext cx="399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Talandier</a:t>
            </a:r>
            <a:r>
              <a:rPr lang="fr-FR" sz="1100" dirty="0"/>
              <a:t>, M. &amp; </a:t>
            </a:r>
            <a:r>
              <a:rPr lang="fr-FR" sz="1100" dirty="0" err="1"/>
              <a:t>Hachaichi</a:t>
            </a:r>
            <a:r>
              <a:rPr lang="fr-FR" sz="1100" dirty="0"/>
              <a:t>, M. 2025 – en révision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80728F-A425-FBDB-9C06-40958CC90A89}"/>
              </a:ext>
            </a:extLst>
          </p:cNvPr>
          <p:cNvSpPr txBox="1"/>
          <p:nvPr/>
        </p:nvSpPr>
        <p:spPr>
          <a:xfrm>
            <a:off x="0" y="5467"/>
            <a:ext cx="1147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hnschrift SemiCondensed" panose="020B0502040204020203" pitchFamily="34" charset="0"/>
              </a:rPr>
              <a:t>Résilience économique des territoires au prisme de la matérialité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C50823-224F-41A4-82C3-4CD9DBB5B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538021"/>
            <a:ext cx="110109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CC24E8C-6377-4885-9864-0890FE5AAD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369" y="590242"/>
            <a:ext cx="7955105" cy="6176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2767EE-3753-4E14-B9C5-798EA23B4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122" y="2888137"/>
            <a:ext cx="3032978" cy="158117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834414-D8FB-3CF8-5067-B2E9376715D1}"/>
              </a:ext>
            </a:extLst>
          </p:cNvPr>
          <p:cNvSpPr txBox="1"/>
          <p:nvPr/>
        </p:nvSpPr>
        <p:spPr>
          <a:xfrm>
            <a:off x="0" y="6614971"/>
            <a:ext cx="3992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Talandier</a:t>
            </a:r>
            <a:r>
              <a:rPr lang="fr-FR" sz="1100" dirty="0"/>
              <a:t>, M. &amp; </a:t>
            </a:r>
            <a:r>
              <a:rPr lang="fr-FR" sz="1100" dirty="0" err="1"/>
              <a:t>Hachaichi</a:t>
            </a:r>
            <a:r>
              <a:rPr lang="fr-FR" sz="1100" dirty="0"/>
              <a:t>, M. 2025 – en révision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80728F-A425-FBDB-9C06-40958CC90A89}"/>
              </a:ext>
            </a:extLst>
          </p:cNvPr>
          <p:cNvSpPr txBox="1"/>
          <p:nvPr/>
        </p:nvSpPr>
        <p:spPr>
          <a:xfrm>
            <a:off x="0" y="5467"/>
            <a:ext cx="11470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Bahnschrift SemiCondensed" panose="020B0502040204020203" pitchFamily="34" charset="0"/>
              </a:rPr>
              <a:t>Résilience économique des territoires au prisme de la matérialité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76D173-98D9-DDBB-3F96-DCBA21726F9B}"/>
              </a:ext>
            </a:extLst>
          </p:cNvPr>
          <p:cNvSpPr txBox="1"/>
          <p:nvPr/>
        </p:nvSpPr>
        <p:spPr>
          <a:xfrm>
            <a:off x="8664869" y="1187657"/>
            <a:ext cx="332865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Nouvelle géographie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situations contrastées, loin d’un modèle binaire « Métropole / périphérie » ou « des trappes de développement 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Toutes les métropoles / tous les espaces ruraux ne sont pas sous ou sur-vulnérables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dynamiques à explorer localement au cas par 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coopérations à construire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Des territoires à soutenir de façon prioritaire =&gt; fractures </a:t>
            </a:r>
          </a:p>
        </p:txBody>
      </p:sp>
    </p:spTree>
    <p:extLst>
      <p:ext uri="{BB962C8B-B14F-4D97-AF65-F5344CB8AC3E}">
        <p14:creationId xmlns:p14="http://schemas.microsoft.com/office/powerpoint/2010/main" val="52648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1">
            <a:extLst>
              <a:ext uri="{FF2B5EF4-FFF2-40B4-BE49-F238E27FC236}">
                <a16:creationId xmlns:a16="http://schemas.microsoft.com/office/drawing/2014/main" id="{1583A124-4796-4A99-B72E-455641D1B7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00171"/>
              </p:ext>
            </p:extLst>
          </p:nvPr>
        </p:nvGraphicFramePr>
        <p:xfrm>
          <a:off x="1264919" y="1296672"/>
          <a:ext cx="7060373" cy="521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A58F1F81-BA88-4CC6-AECC-94E4F75F0415}"/>
              </a:ext>
            </a:extLst>
          </p:cNvPr>
          <p:cNvSpPr/>
          <p:nvPr/>
        </p:nvSpPr>
        <p:spPr>
          <a:xfrm rot="9081818">
            <a:off x="1918353" y="3910427"/>
            <a:ext cx="477011" cy="434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89F70F76-EAA7-461F-B609-041DFD7F7CA7}"/>
              </a:ext>
            </a:extLst>
          </p:cNvPr>
          <p:cNvSpPr/>
          <p:nvPr/>
        </p:nvSpPr>
        <p:spPr>
          <a:xfrm rot="9081818">
            <a:off x="5135769" y="4923512"/>
            <a:ext cx="477011" cy="434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93678CB-9F99-42C6-A1E3-812E176EC0F2}"/>
              </a:ext>
            </a:extLst>
          </p:cNvPr>
          <p:cNvSpPr/>
          <p:nvPr/>
        </p:nvSpPr>
        <p:spPr>
          <a:xfrm rot="9081818">
            <a:off x="3542020" y="5017919"/>
            <a:ext cx="477011" cy="434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B64CAE83-EBF1-479D-8950-03D9AA924ABF}"/>
              </a:ext>
            </a:extLst>
          </p:cNvPr>
          <p:cNvSpPr/>
          <p:nvPr/>
        </p:nvSpPr>
        <p:spPr>
          <a:xfrm rot="9081818">
            <a:off x="6861943" y="3211988"/>
            <a:ext cx="477011" cy="4340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E96F51-4B99-49AD-96A8-BFB895448F9A}"/>
              </a:ext>
            </a:extLst>
          </p:cNvPr>
          <p:cNvSpPr txBox="1"/>
          <p:nvPr/>
        </p:nvSpPr>
        <p:spPr>
          <a:xfrm>
            <a:off x="96392" y="0"/>
            <a:ext cx="11809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Figeac/Vallée de la Dordogne </a:t>
            </a:r>
            <a:r>
              <a:rPr lang="fr-FR" sz="2800" b="1" dirty="0">
                <a:latin typeface="Bahnschrift SemiLight Condensed" panose="020B0502040204020203" pitchFamily="34" charset="0"/>
              </a:rPr>
              <a:t>: Un territoire rural très dynamique (touristique, agricole &amp; industriel – </a:t>
            </a:r>
            <a:r>
              <a:rPr lang="fr-FR" sz="2800" b="1" dirty="0" err="1">
                <a:latin typeface="Bahnschrift SemiLight Condensed" panose="020B0502040204020203" pitchFamily="34" charset="0"/>
              </a:rPr>
              <a:t>mecanic</a:t>
            </a:r>
            <a:r>
              <a:rPr lang="fr-FR" sz="2800" b="1" dirty="0">
                <a:latin typeface="Bahnschrift SemiLight Condensed" panose="020B0502040204020203" pitchFamily="34" charset="0"/>
              </a:rPr>
              <a:t> </a:t>
            </a:r>
            <a:r>
              <a:rPr lang="fr-FR" sz="2800" b="1" dirty="0" err="1">
                <a:latin typeface="Bahnschrift SemiLight Condensed" panose="020B0502040204020203" pitchFamily="34" charset="0"/>
              </a:rPr>
              <a:t>valley</a:t>
            </a:r>
            <a:r>
              <a:rPr lang="fr-FR" sz="2800" b="1" dirty="0">
                <a:latin typeface="Bahnschrift SemiLight Condensed" panose="020B0502040204020203" pitchFamily="34" charset="0"/>
              </a:rPr>
              <a:t>), mais un modèle très </a:t>
            </a:r>
            <a:r>
              <a:rPr lang="fr-FR" sz="2800" b="1" dirty="0" err="1">
                <a:latin typeface="Bahnschrift SemiLight Condensed" panose="020B0502040204020203" pitchFamily="34" charset="0"/>
              </a:rPr>
              <a:t>aquavore</a:t>
            </a:r>
            <a:r>
              <a:rPr lang="fr-FR" sz="2800" b="1" dirty="0">
                <a:latin typeface="Bahnschrift SemiLight Condensed" panose="020B0502040204020203" pitchFamily="34" charset="0"/>
              </a:rPr>
              <a:t> dans un contexte de tension sur la ressource en 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D735D84-4BDD-7E12-4FC6-FB7287F5A8A4}"/>
              </a:ext>
            </a:extLst>
          </p:cNvPr>
          <p:cNvSpPr txBox="1"/>
          <p:nvPr/>
        </p:nvSpPr>
        <p:spPr>
          <a:xfrm>
            <a:off x="1264920" y="1581150"/>
            <a:ext cx="49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m3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B65CB55A-E020-3CDE-226F-F194316D6E2F}"/>
              </a:ext>
            </a:extLst>
          </p:cNvPr>
          <p:cNvSpPr txBox="1"/>
          <p:nvPr/>
        </p:nvSpPr>
        <p:spPr>
          <a:xfrm>
            <a:off x="96392" y="6522684"/>
            <a:ext cx="1243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Magali </a:t>
            </a:r>
            <a:r>
              <a:rPr lang="en-GB" sz="1200" dirty="0" err="1"/>
              <a:t>Talandier</a:t>
            </a:r>
            <a:r>
              <a:rPr lang="en-GB" sz="1200" dirty="0"/>
              <a:t> &amp; Mohamed </a:t>
            </a:r>
            <a:r>
              <a:rPr lang="en-GB" sz="1200" dirty="0" err="1"/>
              <a:t>Hachaichi</a:t>
            </a:r>
            <a:r>
              <a:rPr lang="en-GB" sz="1200" dirty="0"/>
              <a:t> – 2025, </a:t>
            </a:r>
            <a:r>
              <a:rPr lang="en-GB" sz="1200" dirty="0" err="1"/>
              <a:t>projet</a:t>
            </a:r>
            <a:r>
              <a:rPr lang="en-GB" sz="1200" dirty="0"/>
              <a:t> </a:t>
            </a:r>
            <a:r>
              <a:rPr lang="en-GB" sz="1200" dirty="0" err="1"/>
              <a:t>Rebond</a:t>
            </a:r>
            <a:r>
              <a:rPr lang="en-GB" sz="1200" dirty="0"/>
              <a:t> (Ademe, </a:t>
            </a:r>
            <a:r>
              <a:rPr lang="en-GB" sz="1200" dirty="0" err="1"/>
              <a:t>Fondtation</a:t>
            </a:r>
            <a:r>
              <a:rPr lang="en-GB" sz="1200" dirty="0"/>
              <a:t> de France, </a:t>
            </a:r>
            <a:r>
              <a:rPr lang="en-GB" sz="1200" dirty="0" err="1"/>
              <a:t>Intercommunalités</a:t>
            </a:r>
            <a:r>
              <a:rPr lang="en-GB" sz="1200" dirty="0"/>
              <a:t> de France, France </a:t>
            </a:r>
            <a:r>
              <a:rPr lang="en-GB" sz="1200" dirty="0" err="1"/>
              <a:t>urbaine</a:t>
            </a:r>
            <a:r>
              <a:rPr lang="en-GB" sz="1200" dirty="0"/>
              <a:t>= avec la 27ème </a:t>
            </a:r>
            <a:r>
              <a:rPr lang="en-GB" sz="1200" dirty="0" err="1"/>
              <a:t>région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3752659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6EFF3-0F06-4759-F32C-A2B1BE80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46592F7-470F-A543-9A8F-F4CB40288CC9}"/>
              </a:ext>
            </a:extLst>
          </p:cNvPr>
          <p:cNvSpPr txBox="1"/>
          <p:nvPr/>
        </p:nvSpPr>
        <p:spPr>
          <a:xfrm>
            <a:off x="96392" y="0"/>
            <a:ext cx="11809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Figeac/Vallée de la Dordogne </a:t>
            </a:r>
            <a:r>
              <a:rPr lang="fr-FR" sz="2800" b="1" dirty="0">
                <a:latin typeface="Bahnschrift SemiLight Condensed" panose="020B0502040204020203" pitchFamily="34" charset="0"/>
              </a:rPr>
              <a:t>: Un territoire rural industriels très dynamique mais des dépendances exogènes instables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3EE00F-D321-E44F-FBD0-3F85995BBD7B}"/>
              </a:ext>
            </a:extLst>
          </p:cNvPr>
          <p:cNvSpPr txBox="1"/>
          <p:nvPr/>
        </p:nvSpPr>
        <p:spPr>
          <a:xfrm>
            <a:off x="639060" y="954107"/>
            <a:ext cx="111537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=&gt; 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Le système économique industriel structurant est fortement dépendant de chaines de valeur internationales (extra-européennes) :</a:t>
            </a:r>
          </a:p>
          <a:p>
            <a:pPr algn="l"/>
            <a:r>
              <a:rPr lang="fr-FR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		* Pour l’aéronautique, par exemple, dépendance vis-à-vis des US (aluminium).</a:t>
            </a:r>
          </a:p>
          <a:p>
            <a:pPr algn="l"/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		* </a:t>
            </a:r>
            <a:r>
              <a:rPr lang="fr-FR" sz="20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Pour l’IAA : Amérique latine (Brésil, Chili, Costa-Rica) et Chine</a:t>
            </a:r>
          </a:p>
          <a:p>
            <a:pPr algn="l"/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		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A416A8E2-78BD-FF0E-B189-BDBCCF69DB53}"/>
              </a:ext>
            </a:extLst>
          </p:cNvPr>
          <p:cNvSpPr txBox="1"/>
          <p:nvPr/>
        </p:nvSpPr>
        <p:spPr>
          <a:xfrm>
            <a:off x="96392" y="6522684"/>
            <a:ext cx="1243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Magali </a:t>
            </a:r>
            <a:r>
              <a:rPr lang="en-GB" sz="1200" dirty="0" err="1"/>
              <a:t>Talandier</a:t>
            </a:r>
            <a:r>
              <a:rPr lang="en-GB" sz="1200" dirty="0"/>
              <a:t> &amp; Mohamed </a:t>
            </a:r>
            <a:r>
              <a:rPr lang="en-GB" sz="1200" dirty="0" err="1"/>
              <a:t>Hachaichi</a:t>
            </a:r>
            <a:r>
              <a:rPr lang="en-GB" sz="1200" dirty="0"/>
              <a:t> – 2025, </a:t>
            </a:r>
            <a:r>
              <a:rPr lang="en-GB" sz="1200" dirty="0" err="1"/>
              <a:t>projet</a:t>
            </a:r>
            <a:r>
              <a:rPr lang="en-GB" sz="1200" dirty="0"/>
              <a:t> </a:t>
            </a:r>
            <a:r>
              <a:rPr lang="en-GB" sz="1200" dirty="0" err="1"/>
              <a:t>Rebond</a:t>
            </a:r>
            <a:r>
              <a:rPr lang="en-GB" sz="1200" dirty="0"/>
              <a:t> (Ademe, </a:t>
            </a:r>
            <a:r>
              <a:rPr lang="en-GB" sz="1200" dirty="0" err="1"/>
              <a:t>Fondtation</a:t>
            </a:r>
            <a:r>
              <a:rPr lang="en-GB" sz="1200" dirty="0"/>
              <a:t> de France, </a:t>
            </a:r>
            <a:r>
              <a:rPr lang="en-GB" sz="1200" dirty="0" err="1"/>
              <a:t>Intercommunalités</a:t>
            </a:r>
            <a:r>
              <a:rPr lang="en-GB" sz="1200" dirty="0"/>
              <a:t> de France, France </a:t>
            </a:r>
            <a:r>
              <a:rPr lang="en-GB" sz="1200" dirty="0" err="1"/>
              <a:t>urbaine</a:t>
            </a:r>
            <a:r>
              <a:rPr lang="en-GB" sz="1200" dirty="0"/>
              <a:t>= avec la 27ème </a:t>
            </a:r>
            <a:r>
              <a:rPr lang="en-GB" sz="1200" dirty="0" err="1"/>
              <a:t>région</a:t>
            </a:r>
            <a:endParaRPr lang="en-FR" sz="1200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" name="Chart 3">
                <a:extLst>
                  <a:ext uri="{FF2B5EF4-FFF2-40B4-BE49-F238E27FC236}">
                    <a16:creationId xmlns:a16="http://schemas.microsoft.com/office/drawing/2014/main" id="{AB7DD22E-ABDF-5F52-55A0-769EE7D77D5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81806900"/>
                  </p:ext>
                </p:extLst>
              </p:nvPr>
            </p:nvGraphicFramePr>
            <p:xfrm>
              <a:off x="133351" y="2468647"/>
              <a:ext cx="11153775" cy="414928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" name="Chart 3">
                <a:extLst>
                  <a:ext uri="{FF2B5EF4-FFF2-40B4-BE49-F238E27FC236}">
                    <a16:creationId xmlns:a16="http://schemas.microsoft.com/office/drawing/2014/main" id="{AB7DD22E-ABDF-5F52-55A0-769EE7D77D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351" y="2468647"/>
                <a:ext cx="11153775" cy="414928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92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14080393" name="Image 91408039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03671" y="972574"/>
            <a:ext cx="4912851" cy="4912851"/>
          </a:xfrm>
          <a:prstGeom prst="rect">
            <a:avLst/>
          </a:prstGeom>
        </p:spPr>
      </p:pic>
      <p:pic>
        <p:nvPicPr>
          <p:cNvPr id="756487321" name="Image 7564873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12655" y="1622830"/>
            <a:ext cx="5716523" cy="38248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01D0F37-EA21-4608-A546-6232DBB8AD6F}"/>
              </a:ext>
            </a:extLst>
          </p:cNvPr>
          <p:cNvSpPr txBox="1"/>
          <p:nvPr/>
        </p:nvSpPr>
        <p:spPr>
          <a:xfrm>
            <a:off x="96392" y="0"/>
            <a:ext cx="1180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Figeac/Vallée de la Dordogne </a:t>
            </a:r>
            <a:r>
              <a:rPr lang="fr-FR" sz="2800" b="1" dirty="0">
                <a:latin typeface="Bahnschrift SemiLight Condensed" panose="020B0502040204020203" pitchFamily="34" charset="0"/>
              </a:rPr>
              <a:t>: Du diagnostic à l’expérimentation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769BD-9F20-8253-4ABC-EAFDCE51E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08680-04C3-5F81-6628-7AA97CEC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102" y="329588"/>
            <a:ext cx="11493795" cy="1285821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Bahnschrift Condensed" panose="020B0502040204020203" pitchFamily="34" charset="0"/>
              </a:rPr>
              <a:t>Développement ou résilience économique des territoires ? </a:t>
            </a:r>
            <a:br>
              <a:rPr lang="fr-FR" sz="3600" b="1" dirty="0">
                <a:latin typeface="Bahnschrift Condensed" panose="020B0502040204020203" pitchFamily="34" charset="0"/>
              </a:rPr>
            </a:br>
            <a:r>
              <a:rPr lang="fr-FR" sz="3600" b="1" dirty="0">
                <a:latin typeface="Bahnschrift Condensed" panose="020B0502040204020203" pitchFamily="34" charset="0"/>
              </a:rPr>
              <a:t>Une approche par les flux matériels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0049846-EE69-EE1A-E35B-2F60FC759C23}"/>
              </a:ext>
            </a:extLst>
          </p:cNvPr>
          <p:cNvSpPr txBox="1"/>
          <p:nvPr/>
        </p:nvSpPr>
        <p:spPr>
          <a:xfrm>
            <a:off x="539340" y="2150144"/>
            <a:ext cx="108693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latin typeface="Bahnschrift SemiCondensed" panose="020B0502040204020203" pitchFamily="34" charset="0"/>
              </a:rPr>
              <a:t>1// Fractures socio-spatiales et environnementales</a:t>
            </a:r>
          </a:p>
          <a:p>
            <a:r>
              <a:rPr lang="fr-FR" sz="2400" b="1" dirty="0">
                <a:latin typeface="Bahnschrift SemiCondensed" panose="020B0502040204020203" pitchFamily="34" charset="0"/>
              </a:rPr>
              <a:t>	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-&gt; repenser la cohésion territoriale au prisme des interdépendances</a:t>
            </a:r>
          </a:p>
          <a:p>
            <a:endParaRPr lang="fr-FR" sz="2400" b="1" dirty="0">
              <a:latin typeface="Bahnschrift SemiCondensed" panose="020B0502040204020203" pitchFamily="34" charset="0"/>
            </a:endParaRPr>
          </a:p>
          <a:p>
            <a:r>
              <a:rPr lang="fr-FR" sz="2400" b="1" dirty="0">
                <a:latin typeface="Bahnschrift SemiCondensed" panose="020B0502040204020203" pitchFamily="34" charset="0"/>
              </a:rPr>
              <a:t>2// Résilience et matérialité </a:t>
            </a:r>
          </a:p>
          <a:p>
            <a:r>
              <a:rPr lang="fr-FR" sz="2400" b="1" dirty="0">
                <a:latin typeface="Bahnschrift SemiCondensed" panose="020B0502040204020203" pitchFamily="34" charset="0"/>
              </a:rPr>
              <a:t>	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-&gt; rendre visible la matérialité des flux économiques</a:t>
            </a:r>
          </a:p>
          <a:p>
            <a:endParaRPr lang="fr-FR" sz="2400" dirty="0">
              <a:solidFill>
                <a:schemeClr val="accent6">
                  <a:lumMod val="75000"/>
                </a:schemeClr>
              </a:solidFill>
              <a:latin typeface="Bahnschrift SemiCondensed" panose="020B0502040204020203" pitchFamily="34" charset="0"/>
            </a:endParaRPr>
          </a:p>
          <a:p>
            <a:r>
              <a:rPr lang="fr-FR" sz="2400" b="1" dirty="0">
                <a:latin typeface="Bahnschrift SemiCondensed" panose="020B0502040204020203" pitchFamily="34" charset="0"/>
              </a:rPr>
              <a:t>3// Enjeux pour l’action et exemples d’application</a:t>
            </a:r>
          </a:p>
          <a:p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	-&gt; Du national au local</a:t>
            </a:r>
          </a:p>
          <a:p>
            <a:r>
              <a:rPr lang="fr-FR" sz="2400" b="1" dirty="0">
                <a:latin typeface="Bahnschrift SemiCondensed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44714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3E96F51-4B99-49AD-96A8-BFB895448F9A}"/>
              </a:ext>
            </a:extLst>
          </p:cNvPr>
          <p:cNvSpPr txBox="1"/>
          <p:nvPr/>
        </p:nvSpPr>
        <p:spPr>
          <a:xfrm>
            <a:off x="68370" y="125110"/>
            <a:ext cx="11922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Rennes : </a:t>
            </a:r>
            <a:r>
              <a:rPr lang="fr-FR" sz="2800" b="1" dirty="0">
                <a:latin typeface="Bahnschrift SemiLight Condensed" panose="020B0502040204020203" pitchFamily="34" charset="0"/>
              </a:rPr>
              <a:t>Une métropole qui a subi le choc de 2008 (</a:t>
            </a:r>
            <a:r>
              <a:rPr lang="fr-FR" sz="2800" b="1" dirty="0" err="1">
                <a:latin typeface="Bahnschrift SemiLight Condensed" panose="020B0502040204020203" pitchFamily="34" charset="0"/>
              </a:rPr>
              <a:t>ind</a:t>
            </a:r>
            <a:r>
              <a:rPr lang="fr-FR" sz="2800" b="1" dirty="0">
                <a:latin typeface="Bahnschrift SemiLight Condensed" panose="020B0502040204020203" pitchFamily="34" charset="0"/>
              </a:rPr>
              <a:t>. automobile) et qui déploie aujourd’hui une stratégie autour de l’informatique, édition du logiciel, cyber sécurité (économie de la connaissance)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Graphique 8">
                <a:extLst>
                  <a:ext uri="{FF2B5EF4-FFF2-40B4-BE49-F238E27FC236}">
                    <a16:creationId xmlns:a16="http://schemas.microsoft.com/office/drawing/2014/main" id="{38BC00A5-1512-4380-82A9-1368965392BF}"/>
                  </a:ext>
                </a:extLst>
              </p:cNvPr>
              <p:cNvGraphicFramePr/>
              <p:nvPr/>
            </p:nvGraphicFramePr>
            <p:xfrm>
              <a:off x="-133350" y="1743160"/>
              <a:ext cx="11999880" cy="467078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38BC00A5-1512-4380-82A9-1368965392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33350" y="1743160"/>
                <a:ext cx="11999880" cy="4670787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id="{03B63291-0E80-4434-8D6B-2FC15122176C}"/>
              </a:ext>
            </a:extLst>
          </p:cNvPr>
          <p:cNvSpPr txBox="1"/>
          <p:nvPr/>
        </p:nvSpPr>
        <p:spPr>
          <a:xfrm>
            <a:off x="96060" y="1134571"/>
            <a:ext cx="1199988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D’où proviennent les composants électroniques importés par la métropole de Rennes ? </a:t>
            </a:r>
            <a:r>
              <a:rPr lang="fr-FR" sz="1600" dirty="0">
                <a:latin typeface="Franklin Gothic Demi Cond" panose="020B0706030402020204" pitchFamily="34" charset="0"/>
              </a:rPr>
              <a:t>(stabilité et impacts écologiques : extraction, eau grise…)</a:t>
            </a:r>
            <a:endParaRPr lang="fr-FR" sz="1600" dirty="0"/>
          </a:p>
        </p:txBody>
      </p:sp>
      <p:pic>
        <p:nvPicPr>
          <p:cNvPr id="12" name="Picture 51">
            <a:extLst>
              <a:ext uri="{FF2B5EF4-FFF2-40B4-BE49-F238E27FC236}">
                <a16:creationId xmlns:a16="http://schemas.microsoft.com/office/drawing/2014/main" id="{5098A740-1C1A-4867-9303-1D6539A8E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804" y="3225499"/>
            <a:ext cx="308734" cy="308734"/>
          </a:xfrm>
          <a:prstGeom prst="rect">
            <a:avLst/>
          </a:prstGeom>
        </p:spPr>
      </p:pic>
      <p:grpSp>
        <p:nvGrpSpPr>
          <p:cNvPr id="13" name="Group 66">
            <a:extLst>
              <a:ext uri="{FF2B5EF4-FFF2-40B4-BE49-F238E27FC236}">
                <a16:creationId xmlns:a16="http://schemas.microsoft.com/office/drawing/2014/main" id="{BCD9815A-265C-478B-BE35-CA5DF7247734}"/>
              </a:ext>
            </a:extLst>
          </p:cNvPr>
          <p:cNvGrpSpPr/>
          <p:nvPr/>
        </p:nvGrpSpPr>
        <p:grpSpPr>
          <a:xfrm>
            <a:off x="8678717" y="3233441"/>
            <a:ext cx="473206" cy="341387"/>
            <a:chOff x="13120642" y="3671107"/>
            <a:chExt cx="473206" cy="341387"/>
          </a:xfrm>
        </p:grpSpPr>
        <p:sp>
          <p:nvSpPr>
            <p:cNvPr id="14" name="TextBox 67">
              <a:extLst>
                <a:ext uri="{FF2B5EF4-FFF2-40B4-BE49-F238E27FC236}">
                  <a16:creationId xmlns:a16="http://schemas.microsoft.com/office/drawing/2014/main" id="{38CE6F17-FDB0-4832-A095-A293A1B07798}"/>
                </a:ext>
              </a:extLst>
            </p:cNvPr>
            <p:cNvSpPr txBox="1"/>
            <p:nvPr/>
          </p:nvSpPr>
          <p:spPr>
            <a:xfrm>
              <a:off x="13120642" y="3797050"/>
              <a:ext cx="3193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8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#</a:t>
              </a:r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4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5" name="TextBox 68">
              <a:extLst>
                <a:ext uri="{FF2B5EF4-FFF2-40B4-BE49-F238E27FC236}">
                  <a16:creationId xmlns:a16="http://schemas.microsoft.com/office/drawing/2014/main" id="{E73DCDD2-5528-4C0A-A9D7-5D9248A3F36B}"/>
                </a:ext>
              </a:extLst>
            </p:cNvPr>
            <p:cNvSpPr txBox="1"/>
            <p:nvPr/>
          </p:nvSpPr>
          <p:spPr>
            <a:xfrm>
              <a:off x="13120642" y="3671107"/>
              <a:ext cx="473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Chine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220D5FC-9A11-417C-8D62-F2260F87F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826" y="3805263"/>
            <a:ext cx="308734" cy="308734"/>
          </a:xfrm>
          <a:prstGeom prst="rect">
            <a:avLst/>
          </a:prstGeom>
        </p:spPr>
      </p:pic>
      <p:grpSp>
        <p:nvGrpSpPr>
          <p:cNvPr id="17" name="Group 66">
            <a:extLst>
              <a:ext uri="{FF2B5EF4-FFF2-40B4-BE49-F238E27FC236}">
                <a16:creationId xmlns:a16="http://schemas.microsoft.com/office/drawing/2014/main" id="{635241E4-77EC-4274-B645-5F704207279E}"/>
              </a:ext>
            </a:extLst>
          </p:cNvPr>
          <p:cNvGrpSpPr/>
          <p:nvPr/>
        </p:nvGrpSpPr>
        <p:grpSpPr>
          <a:xfrm>
            <a:off x="7852151" y="4054979"/>
            <a:ext cx="587020" cy="341387"/>
            <a:chOff x="13120642" y="3671107"/>
            <a:chExt cx="587020" cy="341387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7F6B68B9-C281-45B7-89E6-ED7CAD52C997}"/>
                </a:ext>
              </a:extLst>
            </p:cNvPr>
            <p:cNvSpPr txBox="1"/>
            <p:nvPr/>
          </p:nvSpPr>
          <p:spPr>
            <a:xfrm>
              <a:off x="13120642" y="3797050"/>
              <a:ext cx="3193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8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#</a:t>
              </a:r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1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19" name="TextBox 68">
              <a:extLst>
                <a:ext uri="{FF2B5EF4-FFF2-40B4-BE49-F238E27FC236}">
                  <a16:creationId xmlns:a16="http://schemas.microsoft.com/office/drawing/2014/main" id="{D8EECD3D-33C9-488C-9CEE-FE9D776DB29C}"/>
                </a:ext>
              </a:extLst>
            </p:cNvPr>
            <p:cNvSpPr txBox="1"/>
            <p:nvPr/>
          </p:nvSpPr>
          <p:spPr>
            <a:xfrm>
              <a:off x="13120642" y="3671107"/>
              <a:ext cx="58702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Malaisie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D04F5C87-11B1-4337-BD91-51ACBF4C8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4654" y="2591935"/>
            <a:ext cx="319318" cy="319318"/>
          </a:xfrm>
          <a:prstGeom prst="rect">
            <a:avLst/>
          </a:prstGeom>
        </p:spPr>
      </p:pic>
      <p:grpSp>
        <p:nvGrpSpPr>
          <p:cNvPr id="21" name="Group 66">
            <a:extLst>
              <a:ext uri="{FF2B5EF4-FFF2-40B4-BE49-F238E27FC236}">
                <a16:creationId xmlns:a16="http://schemas.microsoft.com/office/drawing/2014/main" id="{186420B7-2DCA-40AD-96D7-3BEE4BFB8BFA}"/>
              </a:ext>
            </a:extLst>
          </p:cNvPr>
          <p:cNvGrpSpPr/>
          <p:nvPr/>
        </p:nvGrpSpPr>
        <p:grpSpPr>
          <a:xfrm>
            <a:off x="8439171" y="2873842"/>
            <a:ext cx="870751" cy="341387"/>
            <a:chOff x="13120642" y="3671107"/>
            <a:chExt cx="870751" cy="341387"/>
          </a:xfrm>
        </p:grpSpPr>
        <p:sp>
          <p:nvSpPr>
            <p:cNvPr id="22" name="TextBox 67">
              <a:extLst>
                <a:ext uri="{FF2B5EF4-FFF2-40B4-BE49-F238E27FC236}">
                  <a16:creationId xmlns:a16="http://schemas.microsoft.com/office/drawing/2014/main" id="{BBF79594-6149-4D8F-ACE5-AD55D17A1F72}"/>
                </a:ext>
              </a:extLst>
            </p:cNvPr>
            <p:cNvSpPr txBox="1"/>
            <p:nvPr/>
          </p:nvSpPr>
          <p:spPr>
            <a:xfrm>
              <a:off x="13120642" y="3797050"/>
              <a:ext cx="3193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8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#</a:t>
              </a:r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2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23" name="TextBox 68">
              <a:extLst>
                <a:ext uri="{FF2B5EF4-FFF2-40B4-BE49-F238E27FC236}">
                  <a16:creationId xmlns:a16="http://schemas.microsoft.com/office/drawing/2014/main" id="{CBB9D4EC-5642-4929-A40A-E33D1F73985D}"/>
                </a:ext>
              </a:extLst>
            </p:cNvPr>
            <p:cNvSpPr txBox="1"/>
            <p:nvPr/>
          </p:nvSpPr>
          <p:spPr>
            <a:xfrm>
              <a:off x="13120642" y="3671107"/>
              <a:ext cx="8707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Corée de sud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8CFA5101-EC56-4B5F-98C8-4AD3F70CE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8493" y="3150880"/>
            <a:ext cx="342756" cy="342756"/>
          </a:xfrm>
          <a:prstGeom prst="rect">
            <a:avLst/>
          </a:prstGeom>
        </p:spPr>
      </p:pic>
      <p:grpSp>
        <p:nvGrpSpPr>
          <p:cNvPr id="25" name="Group 66">
            <a:extLst>
              <a:ext uri="{FF2B5EF4-FFF2-40B4-BE49-F238E27FC236}">
                <a16:creationId xmlns:a16="http://schemas.microsoft.com/office/drawing/2014/main" id="{1EF52474-06B5-404F-A41A-BE7D5847BC12}"/>
              </a:ext>
            </a:extLst>
          </p:cNvPr>
          <p:cNvGrpSpPr/>
          <p:nvPr/>
        </p:nvGrpSpPr>
        <p:grpSpPr>
          <a:xfrm>
            <a:off x="1700244" y="3278192"/>
            <a:ext cx="611065" cy="341387"/>
            <a:chOff x="13120642" y="3671107"/>
            <a:chExt cx="611065" cy="341387"/>
          </a:xfrm>
        </p:grpSpPr>
        <p:sp>
          <p:nvSpPr>
            <p:cNvPr id="26" name="TextBox 67">
              <a:extLst>
                <a:ext uri="{FF2B5EF4-FFF2-40B4-BE49-F238E27FC236}">
                  <a16:creationId xmlns:a16="http://schemas.microsoft.com/office/drawing/2014/main" id="{2EF6DF7D-6615-46A7-9D52-7BF938F3EC97}"/>
                </a:ext>
              </a:extLst>
            </p:cNvPr>
            <p:cNvSpPr txBox="1"/>
            <p:nvPr/>
          </p:nvSpPr>
          <p:spPr>
            <a:xfrm>
              <a:off x="13120642" y="3797050"/>
              <a:ext cx="3193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80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#</a:t>
              </a:r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3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  <p:sp>
          <p:nvSpPr>
            <p:cNvPr id="27" name="TextBox 68">
              <a:extLst>
                <a:ext uri="{FF2B5EF4-FFF2-40B4-BE49-F238E27FC236}">
                  <a16:creationId xmlns:a16="http://schemas.microsoft.com/office/drawing/2014/main" id="{C67D7EFA-103C-4E72-93BD-B74626287BE6}"/>
                </a:ext>
              </a:extLst>
            </p:cNvPr>
            <p:cNvSpPr txBox="1"/>
            <p:nvPr/>
          </p:nvSpPr>
          <p:spPr>
            <a:xfrm>
              <a:off x="13120642" y="3671107"/>
              <a:ext cx="6110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latin typeface="Hiragino Kaku Gothic ProN W3" panose="020B0300000000000000" pitchFamily="34" charset="-128"/>
                  <a:ea typeface="Hiragino Kaku Gothic ProN W3" panose="020B0300000000000000" pitchFamily="34" charset="-128"/>
                </a:rPr>
                <a:t>Mexique</a:t>
              </a:r>
              <a:endParaRPr lang="en-FR" sz="800" dirty="0">
                <a:latin typeface="Hiragino Kaku Gothic ProN W3" panose="020B0300000000000000" pitchFamily="34" charset="-128"/>
                <a:ea typeface="Hiragino Kaku Gothic ProN W3" panose="020B0300000000000000" pitchFamily="34" charset="-128"/>
              </a:endParaRPr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3D3CF12B-0EBD-6D6F-1E45-F24D68C3269C}"/>
              </a:ext>
            </a:extLst>
          </p:cNvPr>
          <p:cNvSpPr txBox="1"/>
          <p:nvPr/>
        </p:nvSpPr>
        <p:spPr>
          <a:xfrm>
            <a:off x="96392" y="6522684"/>
            <a:ext cx="12438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Magali </a:t>
            </a:r>
            <a:r>
              <a:rPr lang="en-GB" sz="1200" dirty="0" err="1"/>
              <a:t>Talandier</a:t>
            </a:r>
            <a:r>
              <a:rPr lang="en-GB" sz="1200" dirty="0"/>
              <a:t> &amp; Mohamed </a:t>
            </a:r>
            <a:r>
              <a:rPr lang="en-GB" sz="1200" dirty="0" err="1"/>
              <a:t>Hachaichi</a:t>
            </a:r>
            <a:r>
              <a:rPr lang="en-GB" sz="1200" dirty="0"/>
              <a:t> – 2025, </a:t>
            </a:r>
            <a:r>
              <a:rPr lang="en-GB" sz="1200" dirty="0" err="1"/>
              <a:t>projet</a:t>
            </a:r>
            <a:r>
              <a:rPr lang="en-GB" sz="1200" dirty="0"/>
              <a:t> </a:t>
            </a:r>
            <a:r>
              <a:rPr lang="en-GB" sz="1200" dirty="0" err="1"/>
              <a:t>Rebond</a:t>
            </a:r>
            <a:r>
              <a:rPr lang="en-GB" sz="1200" dirty="0"/>
              <a:t> (Ademe, </a:t>
            </a:r>
            <a:r>
              <a:rPr lang="en-GB" sz="1200" dirty="0" err="1"/>
              <a:t>Fondtation</a:t>
            </a:r>
            <a:r>
              <a:rPr lang="en-GB" sz="1200" dirty="0"/>
              <a:t> de France, </a:t>
            </a:r>
            <a:r>
              <a:rPr lang="en-GB" sz="1200" dirty="0" err="1"/>
              <a:t>Intercommunalités</a:t>
            </a:r>
            <a:r>
              <a:rPr lang="en-GB" sz="1200" dirty="0"/>
              <a:t> de France, France </a:t>
            </a:r>
            <a:r>
              <a:rPr lang="en-GB" sz="1200" dirty="0" err="1"/>
              <a:t>urbaine</a:t>
            </a:r>
            <a:r>
              <a:rPr lang="en-GB" sz="1200" dirty="0"/>
              <a:t>= avec la 27ème </a:t>
            </a:r>
            <a:r>
              <a:rPr lang="en-GB" sz="1200" dirty="0" err="1"/>
              <a:t>région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2865913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71D0854F-9654-A7C1-2348-DC6869056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>
            <a:extLst>
              <a:ext uri="{FF2B5EF4-FFF2-40B4-BE49-F238E27FC236}">
                <a16:creationId xmlns:a16="http://schemas.microsoft.com/office/drawing/2014/main" id="{C6532D18-BDB1-B211-7242-F835F8C01621}"/>
              </a:ext>
            </a:extLst>
          </p:cNvPr>
          <p:cNvSpPr txBox="1"/>
          <p:nvPr/>
        </p:nvSpPr>
        <p:spPr>
          <a:xfrm>
            <a:off x="1562019" y="260407"/>
            <a:ext cx="9102481" cy="911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t" anchorCtr="0">
            <a:noAutofit/>
          </a:bodyPr>
          <a:lstStyle/>
          <a:p>
            <a:r>
              <a:rPr lang="fr-FR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fr-FR" sz="2400" b="1" dirty="0">
                <a:ea typeface="Hiragino Kaku Gothic ProN W3" panose="020B0300000000000000" pitchFamily="34" charset="-128"/>
              </a:rPr>
              <a:t>métropole productive confrontée aux tensions sur les ressources matérielles</a:t>
            </a:r>
            <a:endParaRPr lang="fr-FR" sz="2400" b="1" kern="100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8" name="Google Shape;68;p15">
            <a:extLst>
              <a:ext uri="{FF2B5EF4-FFF2-40B4-BE49-F238E27FC236}">
                <a16:creationId xmlns:a16="http://schemas.microsoft.com/office/drawing/2014/main" id="{F51DE8EB-9CDB-156A-B67B-4F2401AB7ABB}"/>
              </a:ext>
            </a:extLst>
          </p:cNvPr>
          <p:cNvCxnSpPr/>
          <p:nvPr/>
        </p:nvCxnSpPr>
        <p:spPr>
          <a:xfrm>
            <a:off x="1567870" y="1313895"/>
            <a:ext cx="9090779" cy="0"/>
          </a:xfrm>
          <a:prstGeom prst="straightConnector1">
            <a:avLst/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5">
            <a:extLst>
              <a:ext uri="{FF2B5EF4-FFF2-40B4-BE49-F238E27FC236}">
                <a16:creationId xmlns:a16="http://schemas.microsoft.com/office/drawing/2014/main" id="{0A32C6C9-74DD-7FAA-1431-BBD2C5D2370D}"/>
              </a:ext>
            </a:extLst>
          </p:cNvPr>
          <p:cNvCxnSpPr/>
          <p:nvPr/>
        </p:nvCxnSpPr>
        <p:spPr>
          <a:xfrm>
            <a:off x="7612717" y="1313894"/>
            <a:ext cx="0" cy="5302932"/>
          </a:xfrm>
          <a:prstGeom prst="straightConnector1">
            <a:avLst/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15">
            <a:extLst>
              <a:ext uri="{FF2B5EF4-FFF2-40B4-BE49-F238E27FC236}">
                <a16:creationId xmlns:a16="http://schemas.microsoft.com/office/drawing/2014/main" id="{D10EF9F7-D207-536A-C52B-9666B217BF31}"/>
              </a:ext>
            </a:extLst>
          </p:cNvPr>
          <p:cNvSpPr txBox="1"/>
          <p:nvPr/>
        </p:nvSpPr>
        <p:spPr>
          <a:xfrm>
            <a:off x="1562019" y="1511320"/>
            <a:ext cx="2592272" cy="510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t" anchorCtr="0">
            <a:noAutofit/>
          </a:bodyPr>
          <a:lstStyle/>
          <a:p>
            <a:r>
              <a:rPr lang="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LES CONSTATS</a:t>
            </a:r>
            <a:endParaRPr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endParaRPr sz="1100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industrie </a:t>
            </a:r>
            <a:r>
              <a:rPr lang="fr-FR" sz="1100" b="1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aquavore</a:t>
            </a:r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sous forte tension : </a:t>
            </a: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IAA mais pas seulement. 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projets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novateurs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source) et des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informationnels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évènements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 pour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accompagner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 transition sur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enjeux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sont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déjà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place</a:t>
            </a:r>
            <a:endParaRPr lang="fr-FR" sz="1100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fr-FR"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métropole agricole soumise à la pression foncière </a:t>
            </a: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montée en qualité de l’agriculture locale, un atout et une spécificité à maintenir</a:t>
            </a:r>
          </a:p>
          <a:p>
            <a:endParaRPr lang="fr-FR"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métropole « bâtisseuse » mais non </a:t>
            </a:r>
            <a:r>
              <a:rPr lang="fr-FR" sz="1100" b="1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extractiviste</a:t>
            </a:r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dépendance aux ressources externes pour le secteur de la construction</a:t>
            </a:r>
          </a:p>
          <a:p>
            <a:endParaRPr lang="fr-FR"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fr-FR" sz="1100" b="1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métropole économe en énergie, mais totalement dépendante </a:t>
            </a: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 Un système économique qui consomme moins d’énergie (y compris fossile) que les autres métropoles. Cependant, la production est quasi-nulle.</a:t>
            </a:r>
            <a:endParaRPr lang="fr-FR"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1" name="Google Shape;71;p15">
            <a:extLst>
              <a:ext uri="{FF2B5EF4-FFF2-40B4-BE49-F238E27FC236}">
                <a16:creationId xmlns:a16="http://schemas.microsoft.com/office/drawing/2014/main" id="{EF1A1E0A-A4C5-EE08-1BE9-7E4A31137D90}"/>
              </a:ext>
            </a:extLst>
          </p:cNvPr>
          <p:cNvSpPr txBox="1"/>
          <p:nvPr/>
        </p:nvSpPr>
        <p:spPr>
          <a:xfrm>
            <a:off x="4587356" y="1511321"/>
            <a:ext cx="2787542" cy="364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t" anchorCtr="0">
            <a:noAutofit/>
          </a:bodyPr>
          <a:lstStyle/>
          <a:p>
            <a:r>
              <a:rPr lang="fr" sz="1089" b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QUESTIONS</a:t>
            </a:r>
            <a:endParaRPr sz="1089" b="1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  <a:p>
            <a:endParaRPr sz="1089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 adapter son développement économique pour anticiper ces pénuries des ressources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 travailler avec les hinterlands pour étendre les opportunités d’économie circulaire et l’essor des circuits courts (construction, alimentation, bois, énergie, déchets…)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créer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outils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mobilisation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interterritoriale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sur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enjeux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Comment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tenir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compte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des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dommages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collatéraux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sur ls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autres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territoires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Proches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lointains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? ex. Extraction dans la construction / eau grise dans le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secteur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du </a:t>
            </a:r>
            <a:r>
              <a:rPr lang="en-GB" sz="1100" dirty="0" err="1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logiciel</a:t>
            </a:r>
            <a:r>
              <a:rPr lang="en-GB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?</a:t>
            </a:r>
            <a:endParaRPr lang="fr-FR" sz="1100" b="1" dirty="0">
              <a:solidFill>
                <a:srgbClr val="7030A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2" name="Google Shape;72;p15">
            <a:extLst>
              <a:ext uri="{FF2B5EF4-FFF2-40B4-BE49-F238E27FC236}">
                <a16:creationId xmlns:a16="http://schemas.microsoft.com/office/drawing/2014/main" id="{761201FD-2934-A8F4-4550-E7832F78D8C2}"/>
              </a:ext>
            </a:extLst>
          </p:cNvPr>
          <p:cNvSpPr txBox="1"/>
          <p:nvPr/>
        </p:nvSpPr>
        <p:spPr>
          <a:xfrm>
            <a:off x="4587356" y="5314721"/>
            <a:ext cx="2592272" cy="130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t" anchorCtr="0">
            <a:noAutofit/>
          </a:bodyPr>
          <a:lstStyle/>
          <a:p>
            <a:r>
              <a:rPr lang="fr" sz="1089" b="1" dirty="0">
                <a:solidFill>
                  <a:srgbClr val="351C75"/>
                </a:solidFill>
                <a:latin typeface="Lato"/>
                <a:ea typeface="Lato"/>
                <a:cs typeface="Lato"/>
                <a:sym typeface="Lato"/>
              </a:rPr>
              <a:t>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" sz="1089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300 tonnes de production agricole / an (100 tonnes dans les autres métropoles)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7030A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114 établissements « très gros » consommateurs d’eau dans le bassin rennais consomment 13% de la ressource.</a:t>
            </a:r>
          </a:p>
          <a:p>
            <a:endParaRPr sz="1089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3" name="Google Shape;73;p15" title="noun-person-holding-flag-3728204.png">
            <a:extLst>
              <a:ext uri="{FF2B5EF4-FFF2-40B4-BE49-F238E27FC236}">
                <a16:creationId xmlns:a16="http://schemas.microsoft.com/office/drawing/2014/main" id="{8CFD9818-E1E9-24A8-A3DB-458D4537AC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2166"/>
          <a:stretch/>
        </p:blipFill>
        <p:spPr>
          <a:xfrm>
            <a:off x="4292739" y="5153445"/>
            <a:ext cx="573089" cy="44603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>
            <a:extLst>
              <a:ext uri="{FF2B5EF4-FFF2-40B4-BE49-F238E27FC236}">
                <a16:creationId xmlns:a16="http://schemas.microsoft.com/office/drawing/2014/main" id="{4D675CBB-7BDF-D9FA-7849-53BD0B561EE1}"/>
              </a:ext>
            </a:extLst>
          </p:cNvPr>
          <p:cNvSpPr txBox="1"/>
          <p:nvPr/>
        </p:nvSpPr>
        <p:spPr>
          <a:xfrm>
            <a:off x="7850535" y="1511320"/>
            <a:ext cx="3953538" cy="4704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t" anchorCtr="0">
            <a:noAutofit/>
          </a:bodyPr>
          <a:lstStyle/>
          <a:p>
            <a:r>
              <a:rPr lang="fr" sz="1089" b="1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Vu du territoire</a:t>
            </a:r>
            <a:endParaRPr sz="1089" b="1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endParaRPr sz="1089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ECODO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Repérage des « gros » consommateurs 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SCIC estuaire energie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Convention ALEC constitution d’une offre packagée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These Tristan Bouhier mobilisation des industriels sur l’eau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endParaRPr lang="fr" sz="1089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Fragilité de la filière bâtiment / ressources  =&gt; quelle mesure de VEIA ?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endParaRPr lang="fr" sz="1089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endParaRPr lang="fr" sz="1089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Modération du caractère « aquavore » de l’économie métropolitaine (peu de production IAA, peu d’industries vraiment consommatrices d’eau,… Mais à mettre en balance avec la très faible autonomie en production d’eau et la pauvreté des aquifères. Assez semblale à l’énergie finalement. : une consommation pas si mal maitrisée mais dans un contexte de production quasi nulle donc forte dépendance quand même. =&gt; à voir comme une opportunité de développer la production d’EnR sur le territoire ou de solutions en faveur du réemploi de l’eau usée (industrielle ou domestique)</a:t>
            </a: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endParaRPr lang="fr" sz="1089" dirty="0">
              <a:solidFill>
                <a:srgbClr val="674EA7"/>
              </a:solidFill>
              <a:latin typeface="Lato"/>
              <a:ea typeface="Lato"/>
              <a:cs typeface="Lato"/>
              <a:sym typeface="Lato"/>
            </a:endParaRPr>
          </a:p>
          <a:p>
            <a:pPr marL="414772" indent="-276515">
              <a:buClr>
                <a:srgbClr val="674EA7"/>
              </a:buClr>
              <a:buSzPts val="1200"/>
              <a:buFont typeface="Lato"/>
              <a:buChar char="●"/>
            </a:pPr>
            <a:r>
              <a:rPr lang="fr" sz="1089" dirty="0">
                <a:solidFill>
                  <a:srgbClr val="674EA7"/>
                </a:solidFill>
                <a:latin typeface="Lato"/>
                <a:ea typeface="Lato"/>
                <a:cs typeface="Lato"/>
                <a:sym typeface="Lato"/>
              </a:rPr>
              <a:t>Un vrai potentiel/atout (la ville archipel), pour une agriculture [péri] urbaine originale et performante.</a:t>
            </a:r>
          </a:p>
        </p:txBody>
      </p:sp>
    </p:spTree>
    <p:extLst>
      <p:ext uri="{BB962C8B-B14F-4D97-AF65-F5344CB8AC3E}">
        <p14:creationId xmlns:p14="http://schemas.microsoft.com/office/powerpoint/2010/main" val="413267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20F0A-09D8-E54D-1695-6DCEED50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3340908-A90D-87F3-1767-B73A4833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632" y="552841"/>
            <a:ext cx="9027807" cy="614379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B7B8203-DAF0-3D51-79EB-FC731BB90018}"/>
              </a:ext>
            </a:extLst>
          </p:cNvPr>
          <p:cNvSpPr txBox="1"/>
          <p:nvPr/>
        </p:nvSpPr>
        <p:spPr>
          <a:xfrm>
            <a:off x="129441" y="6496406"/>
            <a:ext cx="763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: Eurostat – </a:t>
            </a:r>
            <a:r>
              <a:rPr lang="fr-FR" sz="1400" dirty="0" err="1"/>
              <a:t>Talandier</a:t>
            </a:r>
            <a:r>
              <a:rPr lang="fr-FR" sz="1400" dirty="0"/>
              <a:t>, Loisel, 2025</a:t>
            </a:r>
          </a:p>
        </p:txBody>
      </p:sp>
      <p:sp>
        <p:nvSpPr>
          <p:cNvPr id="12" name="Titre 4">
            <a:extLst>
              <a:ext uri="{FF2B5EF4-FFF2-40B4-BE49-F238E27FC236}">
                <a16:creationId xmlns:a16="http://schemas.microsoft.com/office/drawing/2014/main" id="{B77DECD0-8EDF-2EA8-ED50-F95B12973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832535" cy="626165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b="1" cap="small" dirty="0">
                <a:solidFill>
                  <a:schemeClr val="accent6"/>
                </a:solidFill>
                <a:latin typeface="+mn-lt"/>
              </a:rPr>
              <a:t>L’industrie dans les espaces ruraux français</a:t>
            </a:r>
            <a:endParaRPr lang="fr-FR" sz="40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2AFC9E-F090-4362-8E28-6AD1D072748F}"/>
              </a:ext>
            </a:extLst>
          </p:cNvPr>
          <p:cNvSpPr/>
          <p:nvPr/>
        </p:nvSpPr>
        <p:spPr>
          <a:xfrm>
            <a:off x="46847" y="626165"/>
            <a:ext cx="32750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En 2023, l’industrie rurale </a:t>
            </a:r>
            <a:r>
              <a:rPr lang="fr-FR" sz="2000" dirty="0"/>
              <a:t>(emplois industriels dans les EPCI à dominante rurale)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b="1" dirty="0"/>
              <a:t>Plus d’un tiers de l’emploi industriel en France</a:t>
            </a:r>
            <a:r>
              <a:rPr lang="fr-FR" sz="2000" dirty="0"/>
              <a:t> (1,1 millions d’emplois) ;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000" b="1" dirty="0"/>
              <a:t>20% de l’emploi des EPCI ruraux</a:t>
            </a:r>
          </a:p>
        </p:txBody>
      </p:sp>
    </p:spTree>
    <p:extLst>
      <p:ext uri="{BB962C8B-B14F-4D97-AF65-F5344CB8AC3E}">
        <p14:creationId xmlns:p14="http://schemas.microsoft.com/office/powerpoint/2010/main" val="2513504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1856F-1EA8-F70F-956C-E4DD000F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0A62DB1-F756-6570-2756-EF104B3D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1097-4DCB-784D-9F59-3671FA8FA29E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BF8B23-61ED-5051-F761-2F4B5EBA5B2A}"/>
              </a:ext>
            </a:extLst>
          </p:cNvPr>
          <p:cNvSpPr txBox="1"/>
          <p:nvPr/>
        </p:nvSpPr>
        <p:spPr>
          <a:xfrm>
            <a:off x="601885" y="2313530"/>
            <a:ext cx="102783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VIRAGE INDUSTRIEL ET TENSIONS SUR LES RESSOURCES ENERGETIQUES : COMMENT CONCILIER CROISSANCE ECONOMIQUE ET SOBRIETE ENERGETIQUE DANS LES TERRITOIRES RURAUX ? </a:t>
            </a:r>
          </a:p>
        </p:txBody>
      </p:sp>
    </p:spTree>
    <p:extLst>
      <p:ext uri="{BB962C8B-B14F-4D97-AF65-F5344CB8AC3E}">
        <p14:creationId xmlns:p14="http://schemas.microsoft.com/office/powerpoint/2010/main" val="396739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6635B3D-E7B9-4F06-568E-0BF2FB4E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54"/>
          <a:stretch>
            <a:fillRect/>
          </a:stretch>
        </p:blipFill>
        <p:spPr>
          <a:xfrm>
            <a:off x="0" y="452878"/>
            <a:ext cx="6771702" cy="6264166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id="{3B2CF6B2-5555-469A-865A-D516823E6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1832535" cy="616226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b="1" cap="small" dirty="0">
                <a:solidFill>
                  <a:schemeClr val="accent6"/>
                </a:solidFill>
                <a:latin typeface="+mn-lt"/>
              </a:rPr>
              <a:t>La consommation d'énergie par l’industrie</a:t>
            </a:r>
            <a:endParaRPr lang="fr-FR" sz="4000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FB2A84-E0CE-BE80-7C0F-E618B97A2335}"/>
              </a:ext>
            </a:extLst>
          </p:cNvPr>
          <p:cNvSpPr/>
          <p:nvPr/>
        </p:nvSpPr>
        <p:spPr>
          <a:xfrm>
            <a:off x="6096000" y="1281953"/>
            <a:ext cx="1666461" cy="436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757A4B-2CF3-4888-87B4-CE96C26F07C2}"/>
              </a:ext>
            </a:extLst>
          </p:cNvPr>
          <p:cNvSpPr txBox="1"/>
          <p:nvPr/>
        </p:nvSpPr>
        <p:spPr>
          <a:xfrm>
            <a:off x="129441" y="6496406"/>
            <a:ext cx="763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dirty="0" err="1"/>
              <a:t>Talandier</a:t>
            </a:r>
            <a:r>
              <a:rPr lang="fr-FR" sz="1400" dirty="0"/>
              <a:t>, Loisel, 2025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E0A31B-8FC3-3466-7296-358DF8E3872B}"/>
              </a:ext>
            </a:extLst>
          </p:cNvPr>
          <p:cNvGrpSpPr/>
          <p:nvPr/>
        </p:nvGrpSpPr>
        <p:grpSpPr>
          <a:xfrm>
            <a:off x="8046809" y="753874"/>
            <a:ext cx="3704137" cy="3637200"/>
            <a:chOff x="7992794" y="83641"/>
            <a:chExt cx="3704137" cy="36372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D4B1743-0607-47DD-AAD8-49819FE3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166"/>
            <a:stretch>
              <a:fillRect/>
            </a:stretch>
          </p:blipFill>
          <p:spPr>
            <a:xfrm>
              <a:off x="7992794" y="83641"/>
              <a:ext cx="3297230" cy="28655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F91C87B-65B5-469F-8265-D74BDBBA7B65}"/>
                </a:ext>
              </a:extLst>
            </p:cNvPr>
            <p:cNvSpPr txBox="1"/>
            <p:nvPr/>
          </p:nvSpPr>
          <p:spPr>
            <a:xfrm>
              <a:off x="7992794" y="1625769"/>
              <a:ext cx="37041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Moyenne des EPCI classés en :</a:t>
              </a:r>
            </a:p>
            <a:p>
              <a:r>
                <a:rPr lang="fr-FR" sz="2000" dirty="0"/>
                <a:t>Urbain dense : 29%</a:t>
              </a:r>
            </a:p>
            <a:p>
              <a:r>
                <a:rPr lang="fr-FR" sz="2000" dirty="0"/>
                <a:t>Urbain intermédiaire : 31%</a:t>
              </a:r>
            </a:p>
            <a:p>
              <a:r>
                <a:rPr lang="fr-FR" sz="2000" dirty="0"/>
                <a:t>Rural : 31%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DCA29BB-D5B9-0DAE-3E34-88BE4C68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8979" y="2949208"/>
              <a:ext cx="2486372" cy="771633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4C75735F-6CB9-4840-BF22-2CA0C8712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773" y="4441983"/>
            <a:ext cx="1095375" cy="2362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AFF040-0261-41E6-B87B-6CBBFDC9B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2994" y="5223710"/>
            <a:ext cx="3562361" cy="14992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9225D6-4445-48A0-BFEC-1CC50511D1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7148" b="8977"/>
          <a:stretch/>
        </p:blipFill>
        <p:spPr>
          <a:xfrm>
            <a:off x="8310148" y="4657725"/>
            <a:ext cx="2647950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60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23C6A3-1056-6AEC-B14A-32C43BCC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1097-4DCB-784D-9F59-3671FA8FA29E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528456-3B39-9451-C269-AC750EC766E6}"/>
              </a:ext>
            </a:extLst>
          </p:cNvPr>
          <p:cNvSpPr txBox="1"/>
          <p:nvPr/>
        </p:nvSpPr>
        <p:spPr>
          <a:xfrm>
            <a:off x="234171" y="0"/>
            <a:ext cx="6158740" cy="7648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u="sng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Zoom sur l’industrie textile dans les Vosges </a:t>
            </a:r>
          </a:p>
          <a:p>
            <a:endParaRPr lang="fr-FR" sz="1900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« 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Cette année des sites ont fermé </a:t>
            </a:r>
            <a:r>
              <a:rPr lang="fr-FR" sz="2000" b="1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temporairement de sites à cause de pics d'énergie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. A 1083 on est impactés par la </a:t>
            </a:r>
            <a:r>
              <a:rPr lang="fr-FR" sz="2000" b="1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fragilisation de nos sous-traitants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ou de fournisseurs. Un coupeur de textile a fermé, il a fallu dans l’urgence trouver d’autres acteurs qui savent couper les jeans</a:t>
            </a:r>
            <a:r>
              <a:rPr lang="fr-FR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. » 1083 </a:t>
            </a:r>
          </a:p>
          <a:p>
            <a:endParaRPr lang="fr-FR" sz="2000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« 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On paye l’électricité deux fois plus cher en 2022 qu’en 2021 puis deux fois plus en 2023 qu’en 2022... cette année on a renégocié le prix au jour le jour avec notre fournisseur ; </a:t>
            </a:r>
            <a:r>
              <a:rPr lang="fr-FR" sz="2000" b="1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on éteint les machines quand les prix montent trop et on se met en chômage partiel</a:t>
            </a:r>
            <a:r>
              <a:rPr lang="fr-FR" sz="2000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. » Tissage de France </a:t>
            </a:r>
          </a:p>
          <a:p>
            <a:endParaRPr lang="fr-FR" sz="2000" i="1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  <a:p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« La règlementation est nationale et absurde pour nous en matière de photovoltaïque : au-delà de 10 kilomètres entre le lieu de production et le lieu de consommation, on considère que c’est impossible ! Les assureurs </a:t>
            </a:r>
            <a:r>
              <a:rPr lang="fr-FR" sz="2000" b="1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nous empêchent de faire des toitures en photovoltaïque 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à cause du risque incendie. », Entreprise Garnier Thiebau</a:t>
            </a:r>
            <a:r>
              <a:rPr lang="fr-FR" sz="2000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 </a:t>
            </a:r>
          </a:p>
          <a:p>
            <a:r>
              <a:rPr lang="fr-F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fr-FR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75F011-CC5A-AA63-D6D4-B0E6FA63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384" y="-2022"/>
            <a:ext cx="4669943" cy="35024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2499DC-B043-85B4-C8E1-D211A6CC9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84" y="3441700"/>
            <a:ext cx="4669943" cy="35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37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85AFEE-8609-4CE7-ACC3-E123DC71DE7F}"/>
              </a:ext>
            </a:extLst>
          </p:cNvPr>
          <p:cNvSpPr/>
          <p:nvPr/>
        </p:nvSpPr>
        <p:spPr>
          <a:xfrm>
            <a:off x="440163" y="616227"/>
            <a:ext cx="11311674" cy="567616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Dans les industries rurales, une plus grande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interdépendance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 acteurs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économiques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entre eux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 (ex. de la filière textile qui craint des « effets dominos » face à l’augmentation des prix de l’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énergie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stratégies variées pour y faire face : 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Des entreprises de grande taille (cimenteries, papeterie, …) qui investissent 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et développement de systèmes énergétiques locaux (chaleur, biogaz…)</a:t>
            </a:r>
          </a:p>
          <a:p>
            <a:pPr marL="800100" lvl="1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faible capacité d’autoproduction énergétique des acteurs dits ordinaires de l’industrie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qui vont plutôt agir sur le rythme de production pour pouvoir continuer à payer les factures d’</a:t>
            </a:r>
            <a:r>
              <a:rPr lang="fr-F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électricite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́. </a:t>
            </a: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&gt; La nécessité d’accompagner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toutes les entreprises industrielles, même celles de petites tailles,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 dans l’intégration des boucles énergétiques locales, en travaillant l’enjeu des interdépendances avec les grosses unités.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fr-FR" sz="2000" dirty="0"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&gt; Le besoin exprimé par les acteurs de faire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remonter les problématiques règlementaires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afin de faciliter les capacités d’autoproduction énergétiques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 de certains acteurs, avec des potentiels de production importants (foncier XXL, toitures XXL, présence de ressources hydrauliques et de turbines non utilisées, …). </a:t>
            </a:r>
            <a:endParaRPr lang="fr-FR" sz="2000" dirty="0"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9AB9EF77-B30B-4A13-98CE-C26FE5C9080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832535" cy="61622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cap="small" dirty="0">
                <a:solidFill>
                  <a:schemeClr val="accent6"/>
                </a:solidFill>
                <a:latin typeface="+mn-lt"/>
              </a:rPr>
              <a:t>Mise en perspective</a:t>
            </a:r>
            <a:endParaRPr lang="fr-FR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9820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8A7B63E-DDD0-825F-985D-66EA0BF6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1097-4DCB-784D-9F59-3671FA8FA29E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BF8486C-0E8E-3E68-0F2B-C667E776A825}"/>
              </a:ext>
            </a:extLst>
          </p:cNvPr>
          <p:cNvSpPr txBox="1"/>
          <p:nvPr/>
        </p:nvSpPr>
        <p:spPr>
          <a:xfrm>
            <a:off x="544010" y="1571731"/>
            <a:ext cx="11181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VIRAGE INDUSTRIEL ET TENSIONS SUR LA RESSOURCE EN EAU : COMMENT TRANSFORMER LES PRATIQUES DE CONSOMMATION ET DE PRODUCTION DES ENTREPRISES ? </a:t>
            </a:r>
          </a:p>
          <a:p>
            <a:endParaRPr lang="fr-FR" sz="3600" b="1" i="1" dirty="0">
              <a:solidFill>
                <a:srgbClr val="FFB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05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0F4DE-C5D5-1B34-F2A3-9D38731B4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0479BA8-744A-C4C2-A15A-72A74B444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064"/>
            <a:ext cx="7134604" cy="62771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DD2EEA-A53A-5BCA-C0E0-165CB922D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2" b="41604"/>
          <a:stretch/>
        </p:blipFill>
        <p:spPr>
          <a:xfrm>
            <a:off x="7762461" y="616227"/>
            <a:ext cx="3297230" cy="28127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0447C2B-BD03-AAE3-DAEC-EA3A00C0DCC0}"/>
              </a:ext>
            </a:extLst>
          </p:cNvPr>
          <p:cNvSpPr txBox="1"/>
          <p:nvPr/>
        </p:nvSpPr>
        <p:spPr>
          <a:xfrm>
            <a:off x="7762461" y="2206158"/>
            <a:ext cx="4070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Moyenne des EPCI classés en :</a:t>
            </a:r>
          </a:p>
          <a:p>
            <a:r>
              <a:rPr lang="fr-FR" sz="2000" dirty="0"/>
              <a:t>Urbain dense : 721 m3</a:t>
            </a:r>
          </a:p>
          <a:p>
            <a:r>
              <a:rPr lang="fr-FR" sz="2000" dirty="0"/>
              <a:t>Urbain intermédiaire : 1026 m3</a:t>
            </a:r>
          </a:p>
          <a:p>
            <a:r>
              <a:rPr lang="fr-FR" sz="2000" dirty="0"/>
              <a:t>Rural : 1104 m3</a:t>
            </a:r>
          </a:p>
          <a:p>
            <a:endParaRPr lang="fr-FR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DC31C8-EF31-9570-8195-19ABD2A3F12D}"/>
              </a:ext>
            </a:extLst>
          </p:cNvPr>
          <p:cNvSpPr/>
          <p:nvPr/>
        </p:nvSpPr>
        <p:spPr>
          <a:xfrm>
            <a:off x="6096000" y="1281953"/>
            <a:ext cx="1666461" cy="4365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4250A5B-910D-498B-7F8B-83A3B34FDC2E}"/>
              </a:ext>
            </a:extLst>
          </p:cNvPr>
          <p:cNvSpPr txBox="1"/>
          <p:nvPr/>
        </p:nvSpPr>
        <p:spPr>
          <a:xfrm>
            <a:off x="129441" y="6496406"/>
            <a:ext cx="7633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dirty="0" err="1"/>
              <a:t>Talandier</a:t>
            </a:r>
            <a:r>
              <a:rPr lang="fr-FR" sz="1400" dirty="0"/>
              <a:t>, Loisel, 2025</a:t>
            </a:r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B25AE1C4-10CC-9C00-9475-5AF580E06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1832535" cy="616226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b="1" cap="small" dirty="0">
                <a:solidFill>
                  <a:schemeClr val="accent6"/>
                </a:solidFill>
                <a:latin typeface="+mn-lt"/>
              </a:rPr>
              <a:t>La consommation d’eau par l’industrie</a:t>
            </a:r>
            <a:endParaRPr lang="fr-FR" sz="4000" dirty="0"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72DD0F-3F40-481D-ACDC-04D986728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892" y="3771899"/>
            <a:ext cx="2362200" cy="30861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B7A3B583-D7EE-4A35-8C4F-17FF47FCCA1A}"/>
              </a:ext>
            </a:extLst>
          </p:cNvPr>
          <p:cNvGrpSpPr/>
          <p:nvPr/>
        </p:nvGrpSpPr>
        <p:grpSpPr>
          <a:xfrm>
            <a:off x="9358988" y="4429274"/>
            <a:ext cx="2829154" cy="2119385"/>
            <a:chOff x="9358988" y="4429274"/>
            <a:chExt cx="2829154" cy="211938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18E92E2-05AD-4C19-A144-81A10C8C7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43" t="39438"/>
            <a:stretch/>
          </p:blipFill>
          <p:spPr>
            <a:xfrm>
              <a:off x="9402454" y="4429274"/>
              <a:ext cx="2123955" cy="31250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C54B2FE-AA22-4DAD-9785-EFC3E2519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58988" y="4738614"/>
              <a:ext cx="2074717" cy="47685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2B214BB-3500-488D-8042-D8F039D9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0805" y="5248891"/>
              <a:ext cx="2696446" cy="41160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EFBA671-3142-4E9A-970E-4DCC8021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7732" y="6116704"/>
              <a:ext cx="2820410" cy="431955"/>
            </a:xfrm>
            <a:prstGeom prst="rect">
              <a:avLst/>
            </a:prstGeom>
          </p:spPr>
        </p:pic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8E13CD6B-9C0A-4F9D-9C46-7BB6210C07CA}"/>
                </a:ext>
              </a:extLst>
            </p:cNvPr>
            <p:cNvGrpSpPr/>
            <p:nvPr/>
          </p:nvGrpSpPr>
          <p:grpSpPr>
            <a:xfrm>
              <a:off x="9415530" y="5698708"/>
              <a:ext cx="2200539" cy="417996"/>
              <a:chOff x="9519705" y="5698708"/>
              <a:chExt cx="2200539" cy="417996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36DD2E1A-7DCB-487D-BE1D-D8EE46CE9B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50081" b="-5323"/>
              <a:stretch/>
            </p:blipFill>
            <p:spPr>
              <a:xfrm>
                <a:off x="9519705" y="5740214"/>
                <a:ext cx="1626715" cy="376490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6572F369-1017-431B-A53A-DBDDC6C16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67812" t="-12792" b="12791"/>
              <a:stretch/>
            </p:blipFill>
            <p:spPr>
              <a:xfrm>
                <a:off x="10671299" y="5698708"/>
                <a:ext cx="1048945" cy="3574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673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13D88-8CC9-1DA3-9B1B-2413CCD3C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0BD6525-0AB5-C08F-B72D-E137C163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1097-4DCB-784D-9F59-3671FA8FA29E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E54441-A1B4-212F-142C-C0F2841B5EB6}"/>
              </a:ext>
            </a:extLst>
          </p:cNvPr>
          <p:cNvSpPr txBox="1"/>
          <p:nvPr/>
        </p:nvSpPr>
        <p:spPr>
          <a:xfrm>
            <a:off x="428263" y="9215"/>
            <a:ext cx="727010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u="sng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Zoom sur les problématiques rencontrées</a:t>
            </a:r>
          </a:p>
          <a:p>
            <a:endParaRPr lang="fr-FR" sz="2000" i="1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  <a:p>
            <a:pPr lvl="0"/>
            <a:r>
              <a:rPr lang="fr-FR" sz="2000" b="1" dirty="0"/>
              <a:t>L’eau comme matière première essentielle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</a:pPr>
            <a:r>
              <a:rPr lang="fr-FR" sz="2000" dirty="0"/>
              <a:t>« </a:t>
            </a:r>
            <a:r>
              <a:rPr lang="fr-FR" sz="2000" i="1" dirty="0"/>
              <a:t>Les usines textiles sont concentrées dans les vallées vosgiennes pour trois raisons : parce qu’il y a de l’eau et que c’est la matière première pour produire du lin, de la cellulose, du chanvre, du coton, … ; parce qu’il y a de l’eau et de l’énergie hydro-électrique ; et encore pour l’eau qui très acide naturellement ici a donné naissance à l’activité d’ennoblissement. </a:t>
            </a:r>
            <a:r>
              <a:rPr lang="fr-FR" sz="2000" dirty="0"/>
              <a:t>» Vosges Terres Textile</a:t>
            </a:r>
          </a:p>
          <a:p>
            <a:pPr lvl="0"/>
            <a:endParaRPr lang="fr-FR" sz="2000" b="1" dirty="0"/>
          </a:p>
          <a:p>
            <a:pPr lvl="0"/>
            <a:r>
              <a:rPr lang="fr-FR" sz="2000" dirty="0"/>
              <a:t>« </a:t>
            </a:r>
            <a:r>
              <a:rPr lang="fr-FR" sz="2000" i="1" dirty="0"/>
              <a:t>On a longtemps été épargnés par les inquiétudes. Mais les derniers étés nous ont mis en alerte et poussé à créer un observatoire de l’eau </a:t>
            </a:r>
            <a:r>
              <a:rPr lang="fr-FR" sz="2000" dirty="0"/>
              <a:t>» CD Vosges</a:t>
            </a:r>
          </a:p>
          <a:p>
            <a:pPr lvl="0"/>
            <a:endParaRPr lang="fr-FR" sz="2000" dirty="0"/>
          </a:p>
          <a:p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«Un jour sur notre territoire il faudra faire</a:t>
            </a:r>
            <a:r>
              <a:rPr lang="fr-FR" sz="2000" b="1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soit de l’agriculture, soit du tourisme, soit du développement industriel. 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» </a:t>
            </a:r>
            <a:r>
              <a:rPr lang="fr-FR" sz="2000" i="1" dirty="0" err="1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Élue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locale de Porte </a:t>
            </a:r>
            <a:r>
              <a:rPr lang="fr-FR" sz="2000" i="1" dirty="0" err="1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Drom’Ardèche</a:t>
            </a:r>
            <a:r>
              <a:rPr lang="fr-FR" sz="2000" i="1" dirty="0"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</a:p>
          <a:p>
            <a:endParaRPr lang="fr-FR" sz="2000" i="1" dirty="0"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a investi dans </a:t>
            </a:r>
            <a:r>
              <a:rPr lang="fr-FR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station d’épuration de la taille de celle d’une petite ville.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Papeterie SAICA Paper</a:t>
            </a:r>
            <a:endParaRPr lang="fr-FR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058BC-09B3-F273-BBB7-A9D2F77FE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364" y="3279089"/>
            <a:ext cx="4493636" cy="3370227"/>
          </a:xfrm>
          <a:prstGeom prst="rect">
            <a:avLst/>
          </a:prstGeom>
        </p:spPr>
      </p:pic>
      <p:pic>
        <p:nvPicPr>
          <p:cNvPr id="6" name="Picture 2" descr="Réchauffement climatique : un rapport alerte sur la baisse du débit du Rhône">
            <a:extLst>
              <a:ext uri="{FF2B5EF4-FFF2-40B4-BE49-F238E27FC236}">
                <a16:creationId xmlns:a16="http://schemas.microsoft.com/office/drawing/2014/main" id="{D9D822A2-16C5-203C-521E-0AEF97B8B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64" y="9215"/>
            <a:ext cx="4493636" cy="337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6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2AC6C-B401-0D75-89C7-64E773D3D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EA9DF6-ADD3-147F-1871-13AFF663A1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445AAB4-C305-884A-B5A6-5768260DFAED}"/>
              </a:ext>
            </a:extLst>
          </p:cNvPr>
          <p:cNvSpPr txBox="1"/>
          <p:nvPr/>
        </p:nvSpPr>
        <p:spPr>
          <a:xfrm>
            <a:off x="1003850" y="2071226"/>
            <a:ext cx="100451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Fractures </a:t>
            </a:r>
            <a:r>
              <a:rPr lang="fr-FR" sz="3600" b="1" dirty="0">
                <a:solidFill>
                  <a:srgbClr val="FF0000"/>
                </a:solidFill>
                <a:latin typeface="Bahnschrift SemiCondensed" panose="020B0502040204020203" pitchFamily="34" charset="0"/>
              </a:rPr>
              <a:t>socio-spatiales</a:t>
            </a:r>
            <a:r>
              <a:rPr lang="fr-FR" sz="3600" b="1" dirty="0">
                <a:latin typeface="Bahnschrift SemiCondensed" panose="020B0502040204020203" pitchFamily="34" charset="0"/>
              </a:rPr>
              <a:t> et environnementales</a:t>
            </a: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  <a:p>
            <a:pPr algn="ctr"/>
            <a:r>
              <a:rPr lang="fr-FR" sz="3600" b="1" dirty="0">
                <a:latin typeface="Bahnschrift SemiCondensed" panose="020B0502040204020203" pitchFamily="34" charset="0"/>
              </a:rPr>
              <a:t> 	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  <a:latin typeface="Bahnschrift SemiCondensed" panose="020B0502040204020203" pitchFamily="34" charset="0"/>
              </a:rPr>
              <a:t>Repenser la cohésion territoriale au prisme des interdépendances</a:t>
            </a: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  <a:p>
            <a:pPr algn="ctr"/>
            <a:endParaRPr lang="fr-FR" sz="3600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634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B710A799-1A5F-466E-A92F-8D076440C1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1832535" cy="61622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cap="small" dirty="0">
                <a:solidFill>
                  <a:schemeClr val="accent6"/>
                </a:solidFill>
                <a:latin typeface="+mn-lt"/>
              </a:rPr>
              <a:t>Mise en perspective </a:t>
            </a:r>
            <a:endParaRPr lang="fr-FR" sz="4000" dirty="0"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C4DED0-77C3-B758-053C-7E570A665898}"/>
              </a:ext>
            </a:extLst>
          </p:cNvPr>
          <p:cNvSpPr txBox="1"/>
          <p:nvPr/>
        </p:nvSpPr>
        <p:spPr>
          <a:xfrm>
            <a:off x="3338945" y="858982"/>
            <a:ext cx="18473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C54312-6B78-B571-1017-35ACFA4D0F54}"/>
              </a:ext>
            </a:extLst>
          </p:cNvPr>
          <p:cNvSpPr txBox="1"/>
          <p:nvPr/>
        </p:nvSpPr>
        <p:spPr>
          <a:xfrm>
            <a:off x="444933" y="1074092"/>
            <a:ext cx="10942668" cy="4952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Les tensions sur la ressource en eau sont plus aiguës dans les territoires industriels ruraux que dans les territoires denses pour plusieurs raisons : </a:t>
            </a:r>
          </a:p>
          <a:p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industries présentes dans les territoires ruraux sont très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consommatrices en eau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(agroalimentaire, papeterie, chimie, pharmaceutique, ...).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industries sont aussi bien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souvent en concurrence avec d’autres </a:t>
            </a:r>
            <a:r>
              <a:rPr lang="fr-F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activités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 </a:t>
            </a:r>
            <a:r>
              <a:rPr lang="fr-F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aquavores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»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très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présentes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dans les territoires ruraux (tourisme, développement résidentiel, agriculture)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acteurs locaux en difficultés pour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dégager des marges d’investissement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leurs réseaux (forte diffusion de l’habitat produit de gros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linéaires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canalisation + faible </a:t>
            </a:r>
            <a:r>
              <a:rPr lang="fr-FR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densite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́ d’usagers)</a:t>
            </a:r>
          </a:p>
          <a:p>
            <a:pPr algn="just">
              <a:lnSpc>
                <a:spcPct val="107000"/>
              </a:lnSpc>
            </a:pP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fr-FR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&gt; Les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grands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acteurs industriels 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bougent, accompagnés par l’ingénierie nationale et locale, mais quid de leur responsabilité envers le reste de la chaine de valeur 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&gt; Un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questionnement à ouvrir sur la concurrence des vocations de ces territoires.</a:t>
            </a:r>
            <a:endParaRPr lang="fr-FR" sz="2000" dirty="0"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&gt; La nécessité de mieux connaitre </a:t>
            </a:r>
            <a:r>
              <a:rPr lang="fr-FR" sz="2000" b="1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les gisements ou les ressources à optimiser</a:t>
            </a:r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  <a:ea typeface="Noto Sans Symbols"/>
                <a:cs typeface="Calibri" panose="020F0502020204030204" pitchFamily="34" charset="0"/>
              </a:rPr>
              <a:t>. </a:t>
            </a:r>
            <a:endParaRPr lang="fr-FR" sz="2000" dirty="0">
              <a:effectLst/>
              <a:latin typeface="Calibri" panose="020F0502020204030204" pitchFamily="34" charset="0"/>
              <a:ea typeface="Noto Sans Symbol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00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9597C9-0DEA-6700-4EEE-C33EFDD4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B90769-2B78-8C0B-54C2-7B0891B0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1097-4DCB-784D-9F59-3671FA8FA29E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7524ABC-C48C-D343-D374-7970743BBF49}"/>
              </a:ext>
            </a:extLst>
          </p:cNvPr>
          <p:cNvSpPr txBox="1"/>
          <p:nvPr/>
        </p:nvSpPr>
        <p:spPr>
          <a:xfrm>
            <a:off x="544010" y="1571731"/>
            <a:ext cx="11181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VIRAGE INDUSTRIEL ET TENSIONS SUR LA</a:t>
            </a:r>
          </a:p>
          <a:p>
            <a:r>
              <a:rPr lang="fr-FR" sz="36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RESSOURCE FONCIÈRE, SUR LES RESSOURCES RH… </a:t>
            </a:r>
            <a:endParaRPr lang="fr-FR" sz="3600" b="1" i="1" dirty="0">
              <a:solidFill>
                <a:srgbClr val="FFB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084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44CEF-B181-2E9F-5741-B833ACB6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134DB6D-86A2-7A09-750A-DE446F9B3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207" y="1100132"/>
            <a:ext cx="11851585" cy="575786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r-FR" sz="3600" b="1" cap="small" dirty="0">
                <a:solidFill>
                  <a:schemeClr val="accent6"/>
                </a:solidFill>
                <a:latin typeface="+mn-lt"/>
              </a:rPr>
              <a:t>Quatre types de stratégie d’adaptation à l’œuvre</a:t>
            </a:r>
            <a:br>
              <a:rPr lang="fr-FR" sz="2200" dirty="0">
                <a:latin typeface="+mn-lt"/>
              </a:rPr>
            </a:br>
            <a:br>
              <a:rPr lang="fr-FR" sz="2200" dirty="0">
                <a:latin typeface="+mn-lt"/>
              </a:rPr>
            </a:br>
            <a:r>
              <a:rPr lang="fr-FR" sz="2400" b="1" i="1" dirty="0">
                <a:solidFill>
                  <a:schemeClr val="accent6"/>
                </a:solidFill>
                <a:latin typeface="+mn-lt"/>
              </a:rPr>
              <a:t>Organiser les renoncements :</a:t>
            </a:r>
            <a:br>
              <a:rPr lang="fr-FR" sz="2100" b="1" i="1" dirty="0">
                <a:solidFill>
                  <a:schemeClr val="accent6"/>
                </a:solidFill>
                <a:latin typeface="+mn-lt"/>
              </a:rPr>
            </a:br>
            <a:r>
              <a:rPr lang="fr-FR" sz="2100" dirty="0"/>
              <a:t>Gel d’activité, report des investissements, renoncement à l’accueil de nouvelles implantations industrielles.</a:t>
            </a:r>
            <a:br>
              <a:rPr lang="fr-FR" sz="2100" b="1" dirty="0">
                <a:latin typeface="+mn-lt"/>
              </a:rPr>
            </a:br>
            <a:r>
              <a:rPr lang="fr-FR" sz="2100" b="1" dirty="0">
                <a:latin typeface="+mn-lt"/>
              </a:rPr>
              <a:t>=&gt; Quels impacts socio-spatiaux de ces « retraits discrets » ?</a:t>
            </a:r>
            <a:br>
              <a:rPr lang="fr-FR" sz="2100" b="1" dirty="0">
                <a:latin typeface="+mn-lt"/>
              </a:rPr>
            </a:br>
            <a:br>
              <a:rPr lang="fr-FR" sz="2100" b="1" dirty="0">
                <a:latin typeface="+mn-lt"/>
              </a:rPr>
            </a:br>
            <a:r>
              <a:rPr lang="fr-FR" sz="2400" b="1" i="1" dirty="0">
                <a:solidFill>
                  <a:schemeClr val="accent6"/>
                </a:solidFill>
                <a:latin typeface="+mn-lt"/>
              </a:rPr>
              <a:t>Réactiver le paternalisme territorial :</a:t>
            </a:r>
            <a:br>
              <a:rPr lang="fr-FR" sz="2100" b="1" i="1" dirty="0">
                <a:solidFill>
                  <a:schemeClr val="accent6"/>
                </a:solidFill>
                <a:latin typeface="+mn-lt"/>
              </a:rPr>
            </a:br>
            <a:r>
              <a:rPr lang="fr-FR" sz="2100" dirty="0"/>
              <a:t>Prise en par les industriels de multiples services aux salariés (santé, mobilité, logement, crèches, formation…).</a:t>
            </a:r>
            <a:br>
              <a:rPr lang="fr-FR" sz="2100" b="1" dirty="0">
                <a:latin typeface="+mn-lt"/>
              </a:rPr>
            </a:br>
            <a:r>
              <a:rPr lang="fr-FR" sz="2100" b="1" dirty="0">
                <a:latin typeface="+mn-lt"/>
              </a:rPr>
              <a:t>=&gt; Quels rôles respectifs des acteurs publics et privés dans l’aménagement et la cohésion des territoires ?</a:t>
            </a:r>
            <a:br>
              <a:rPr lang="fr-FR" sz="2100" b="1" dirty="0">
                <a:latin typeface="+mn-lt"/>
              </a:rPr>
            </a:br>
            <a:br>
              <a:rPr lang="fr-FR" sz="2100" b="1" dirty="0">
                <a:latin typeface="+mn-lt"/>
              </a:rPr>
            </a:br>
            <a:r>
              <a:rPr lang="fr-FR" sz="2400" b="1" i="1" dirty="0">
                <a:solidFill>
                  <a:schemeClr val="accent6"/>
                </a:solidFill>
                <a:latin typeface="+mn-lt"/>
              </a:rPr>
              <a:t>Innover dans les process de production :</a:t>
            </a:r>
            <a:br>
              <a:rPr lang="fr-FR" sz="2100" b="1" i="1" dirty="0">
                <a:solidFill>
                  <a:schemeClr val="accent6"/>
                </a:solidFill>
                <a:latin typeface="+mn-lt"/>
              </a:rPr>
            </a:br>
            <a:r>
              <a:rPr lang="fr-FR" sz="2100" dirty="0"/>
              <a:t>Des investissements importants dans des innovations technologiques.</a:t>
            </a:r>
            <a:br>
              <a:rPr lang="fr-FR" sz="2100" b="1" dirty="0"/>
            </a:br>
            <a:r>
              <a:rPr lang="fr-FR" sz="2100" b="1" dirty="0">
                <a:latin typeface="+mn-lt"/>
              </a:rPr>
              <a:t>=&gt; Quelles impacts sur les inégalités entre entreprises et territoires ?</a:t>
            </a:r>
            <a:br>
              <a:rPr lang="fr-FR" sz="2100" b="1" dirty="0">
                <a:latin typeface="+mn-lt"/>
              </a:rPr>
            </a:br>
            <a:br>
              <a:rPr lang="fr-FR" sz="2100" dirty="0">
                <a:latin typeface="+mn-lt"/>
              </a:rPr>
            </a:br>
            <a:r>
              <a:rPr lang="fr-FR" sz="2400" b="1" i="1" dirty="0">
                <a:solidFill>
                  <a:schemeClr val="accent6"/>
                </a:solidFill>
                <a:latin typeface="+mn-lt"/>
              </a:rPr>
              <a:t>Activer les ressources disponibles en faveur de la transition :</a:t>
            </a:r>
            <a:br>
              <a:rPr lang="fr-FR" sz="2100" b="1" i="1" dirty="0">
                <a:solidFill>
                  <a:schemeClr val="accent6"/>
                </a:solidFill>
                <a:latin typeface="+mn-lt"/>
              </a:rPr>
            </a:br>
            <a:r>
              <a:rPr lang="fr-FR" sz="2100" dirty="0"/>
              <a:t>Des solutions ingénieuses qui demandent une ingénierie locale forte.</a:t>
            </a:r>
            <a:br>
              <a:rPr lang="fr-FR" sz="2100" i="1" dirty="0">
                <a:latin typeface="+mn-lt"/>
              </a:rPr>
            </a:br>
            <a:r>
              <a:rPr lang="fr-FR" sz="2100" b="1" dirty="0">
                <a:latin typeface="+mn-lt"/>
              </a:rPr>
              <a:t>=&gt; Comment lever les contraintes réglementaires ? Comment renforcer l’ingénierie rurale ?</a:t>
            </a:r>
            <a:br>
              <a:rPr lang="fr-FR" sz="2100" b="1" dirty="0">
                <a:latin typeface="+mn-lt"/>
              </a:rPr>
            </a:br>
            <a:endParaRPr lang="fr-FR" sz="2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6890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EEA6E-E55A-40D5-D51A-ABF72AAD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66AA6751-8F8C-BB42-14FC-B0380739560C}"/>
              </a:ext>
            </a:extLst>
          </p:cNvPr>
          <p:cNvGrpSpPr/>
          <p:nvPr/>
        </p:nvGrpSpPr>
        <p:grpSpPr>
          <a:xfrm>
            <a:off x="5251011" y="0"/>
            <a:ext cx="6940990" cy="6858000"/>
            <a:chOff x="5251011" y="0"/>
            <a:chExt cx="694099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1D45A48-DB91-75E1-0E8C-5E1600F3FF45}"/>
                </a:ext>
              </a:extLst>
            </p:cNvPr>
            <p:cNvSpPr/>
            <p:nvPr/>
          </p:nvSpPr>
          <p:spPr>
            <a:xfrm>
              <a:off x="5251011" y="0"/>
              <a:ext cx="694099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7B50841-1D4C-0FA0-3B31-829DE7DFB2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5" t="5287"/>
            <a:stretch/>
          </p:blipFill>
          <p:spPr>
            <a:xfrm>
              <a:off x="8764079" y="1786837"/>
              <a:ext cx="3344509" cy="175807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45F92B-247D-2DC5-6EAD-65F21B8F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098"/>
            <a:stretch/>
          </p:blipFill>
          <p:spPr>
            <a:xfrm>
              <a:off x="8764078" y="113279"/>
              <a:ext cx="3344509" cy="158647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D3F430E4-EE22-5ED1-1A87-D1FEF7692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1" r="789"/>
            <a:stretch/>
          </p:blipFill>
          <p:spPr>
            <a:xfrm>
              <a:off x="5374698" y="1881556"/>
              <a:ext cx="3191552" cy="16283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6C483EF-87A7-BD0F-B6C6-8AFCCE0B1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852"/>
            <a:stretch/>
          </p:blipFill>
          <p:spPr>
            <a:xfrm>
              <a:off x="5365440" y="98117"/>
              <a:ext cx="3258296" cy="162839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A3AC763-ECF8-F4F1-95EA-1AEB86891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767" r="50666"/>
            <a:stretch/>
          </p:blipFill>
          <p:spPr>
            <a:xfrm>
              <a:off x="7918856" y="3647279"/>
              <a:ext cx="1773321" cy="3097442"/>
            </a:xfrm>
            <a:prstGeom prst="rect">
              <a:avLst/>
            </a:prstGeom>
          </p:spPr>
        </p:pic>
        <p:pic>
          <p:nvPicPr>
            <p:cNvPr id="1026" name="Picture 2" descr="Rennes : Une carte d’accès bientôt obligatoire pour accéder aux ...">
              <a:extLst>
                <a:ext uri="{FF2B5EF4-FFF2-40B4-BE49-F238E27FC236}">
                  <a16:creationId xmlns:a16="http://schemas.microsoft.com/office/drawing/2014/main" id="{9CCF0295-3873-3462-3C8A-569C3C848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7027" y="3644196"/>
              <a:ext cx="2080093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 descr="Résultat d’images pour centrale nucléaire">
              <a:extLst>
                <a:ext uri="{FF2B5EF4-FFF2-40B4-BE49-F238E27FC236}">
                  <a16:creationId xmlns:a16="http://schemas.microsoft.com/office/drawing/2014/main" id="{0738BD19-36E0-6B2A-688F-11DD1A2A71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AutoShape 6" descr="Résultat d’images pour centrale nucléaire">
              <a:extLst>
                <a:ext uri="{FF2B5EF4-FFF2-40B4-BE49-F238E27FC236}">
                  <a16:creationId xmlns:a16="http://schemas.microsoft.com/office/drawing/2014/main" id="{C977AD2B-277C-05E9-0688-0B3613C098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32" name="Picture 8" descr="Nucléaire aux USA : le chantier des 2 nouveaux réacteurs avance">
              <a:extLst>
                <a:ext uri="{FF2B5EF4-FFF2-40B4-BE49-F238E27FC236}">
                  <a16:creationId xmlns:a16="http://schemas.microsoft.com/office/drawing/2014/main" id="{5715E720-554B-A35B-A7E2-C63F3FE71E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8"/>
            <a:stretch/>
          </p:blipFill>
          <p:spPr bwMode="auto">
            <a:xfrm>
              <a:off x="5396098" y="5057391"/>
              <a:ext cx="2260328" cy="168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nfographics - Farming France | Ministère de l'Agriculture et de l ...">
              <a:extLst>
                <a:ext uri="{FF2B5EF4-FFF2-40B4-BE49-F238E27FC236}">
                  <a16:creationId xmlns:a16="http://schemas.microsoft.com/office/drawing/2014/main" id="{1F635CDC-EF21-6534-4559-0D50C7A51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698" y="3625906"/>
              <a:ext cx="2366682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La carrière d’Échassieres, dans l’Allier, où sera implantée la future mine de lithium, abrite déjà une exploitation minière, consacrée à l’extraction de kaolin et d’un concentré d’autres métaux.">
              <a:extLst>
                <a:ext uri="{FF2B5EF4-FFF2-40B4-BE49-F238E27FC236}">
                  <a16:creationId xmlns:a16="http://schemas.microsoft.com/office/drawing/2014/main" id="{EAE1386F-2A2D-B785-590B-CC1DD8F5D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6731" y="5069104"/>
              <a:ext cx="2260329" cy="169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8FC4068-7E35-C268-DCA2-2C443EEAF999}"/>
              </a:ext>
            </a:extLst>
          </p:cNvPr>
          <p:cNvSpPr txBox="1"/>
          <p:nvPr/>
        </p:nvSpPr>
        <p:spPr>
          <a:xfrm>
            <a:off x="225799" y="281413"/>
            <a:ext cx="513964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 </a:t>
            </a:r>
            <a:r>
              <a:rPr lang="fr-FR" altLang="fr-FR" b="1" dirty="0">
                <a:latin typeface="Bahnschrift" panose="020B0502040204020203" pitchFamily="34" charset="0"/>
              </a:rPr>
              <a:t>Production de connaissances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Nouvelle géographie de la dépendance matérielle des territoires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Nouvelles données, </a:t>
            </a:r>
            <a:r>
              <a:rPr lang="fr-FR" altLang="fr-FR" dirty="0">
                <a:latin typeface="Bahnschrift" panose="020B0502040204020203" pitchFamily="34" charset="0"/>
              </a:rPr>
              <a:t>puissance de calcul, modélisation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Approches qualitatives et expérimentation avec les acteurs locaux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fr-FR" altLang="fr-F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 dirty="0">
                <a:latin typeface="Bahnschrift" panose="020B0502040204020203" pitchFamily="34" charset="0"/>
              </a:rPr>
              <a:t>2. Perspectives pour l’action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Changement de « logiciel » dans les politiques de cohésion/aménagement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Enjeu de négociation autour de l’accès/la préservation des ressources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Plafond de verre du développement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Stratégies de résilience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Alliances territoriales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fr-FR" altLang="fr-FR" dirty="0">
                <a:latin typeface="Bahnschrift" panose="020B0502040204020203" pitchFamily="34" charset="0"/>
              </a:rPr>
              <a:t>Fractures régionales / nationales / européennes =&gt; aides massives ciblées sur les territoires « ressources » qui décrochent</a:t>
            </a:r>
          </a:p>
        </p:txBody>
      </p:sp>
    </p:spTree>
    <p:extLst>
      <p:ext uri="{BB962C8B-B14F-4D97-AF65-F5344CB8AC3E}">
        <p14:creationId xmlns:p14="http://schemas.microsoft.com/office/powerpoint/2010/main" val="2734053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78C2-2B68-DC10-193D-69C2EB68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2FE43DED-6AD7-EF42-5F51-CB8B593CB93F}"/>
              </a:ext>
            </a:extLst>
          </p:cNvPr>
          <p:cNvGrpSpPr/>
          <p:nvPr/>
        </p:nvGrpSpPr>
        <p:grpSpPr>
          <a:xfrm>
            <a:off x="5251011" y="0"/>
            <a:ext cx="6940990" cy="6858000"/>
            <a:chOff x="5251011" y="0"/>
            <a:chExt cx="694099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5159521-F1EB-2A39-2FA5-78D10D7F7519}"/>
                </a:ext>
              </a:extLst>
            </p:cNvPr>
            <p:cNvSpPr/>
            <p:nvPr/>
          </p:nvSpPr>
          <p:spPr>
            <a:xfrm>
              <a:off x="5251011" y="0"/>
              <a:ext cx="6940990" cy="68580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8CAB92A-6633-7326-0D5F-E01C87DC9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5" t="5287"/>
            <a:stretch/>
          </p:blipFill>
          <p:spPr>
            <a:xfrm>
              <a:off x="8764079" y="1786837"/>
              <a:ext cx="3344509" cy="175807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CD903C5-98FA-4C36-10EA-E4BE2B7E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0098"/>
            <a:stretch/>
          </p:blipFill>
          <p:spPr>
            <a:xfrm>
              <a:off x="8764078" y="113279"/>
              <a:ext cx="3344509" cy="158647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A837649-98CE-177E-F3B2-A9366FBCF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31" r="789"/>
            <a:stretch/>
          </p:blipFill>
          <p:spPr>
            <a:xfrm>
              <a:off x="5374698" y="1881556"/>
              <a:ext cx="3191552" cy="16283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92944BE-3681-B718-839D-4524B84CC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852"/>
            <a:stretch/>
          </p:blipFill>
          <p:spPr>
            <a:xfrm>
              <a:off x="5365440" y="98117"/>
              <a:ext cx="3258296" cy="1628391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46C93E04-9644-5874-A42D-53007B909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767" r="50666"/>
            <a:stretch/>
          </p:blipFill>
          <p:spPr>
            <a:xfrm>
              <a:off x="7918856" y="3647279"/>
              <a:ext cx="1773321" cy="3097442"/>
            </a:xfrm>
            <a:prstGeom prst="rect">
              <a:avLst/>
            </a:prstGeom>
          </p:spPr>
        </p:pic>
        <p:pic>
          <p:nvPicPr>
            <p:cNvPr id="1026" name="Picture 2" descr="Rennes : Une carte d’accès bientôt obligatoire pour accéder aux ...">
              <a:extLst>
                <a:ext uri="{FF2B5EF4-FFF2-40B4-BE49-F238E27FC236}">
                  <a16:creationId xmlns:a16="http://schemas.microsoft.com/office/drawing/2014/main" id="{FF91074B-CEA3-03B3-6E45-24A41FA1C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7027" y="3644196"/>
              <a:ext cx="2080093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4" descr="Résultat d’images pour centrale nucléaire">
              <a:extLst>
                <a:ext uri="{FF2B5EF4-FFF2-40B4-BE49-F238E27FC236}">
                  <a16:creationId xmlns:a16="http://schemas.microsoft.com/office/drawing/2014/main" id="{1645C7D7-0674-9520-6058-8CB99CB50C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AutoShape 6" descr="Résultat d’images pour centrale nucléaire">
              <a:extLst>
                <a:ext uri="{FF2B5EF4-FFF2-40B4-BE49-F238E27FC236}">
                  <a16:creationId xmlns:a16="http://schemas.microsoft.com/office/drawing/2014/main" id="{4DA7E414-61CC-D223-B705-135BEF5437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32" name="Picture 8" descr="Nucléaire aux USA : le chantier des 2 nouveaux réacteurs avance">
              <a:extLst>
                <a:ext uri="{FF2B5EF4-FFF2-40B4-BE49-F238E27FC236}">
                  <a16:creationId xmlns:a16="http://schemas.microsoft.com/office/drawing/2014/main" id="{508F837A-F760-6309-DBDA-E0E6C27567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8"/>
            <a:stretch/>
          </p:blipFill>
          <p:spPr bwMode="auto">
            <a:xfrm>
              <a:off x="5396098" y="5057391"/>
              <a:ext cx="2260328" cy="168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Infographics - Farming France | Ministère de l'Agriculture et de l ...">
              <a:extLst>
                <a:ext uri="{FF2B5EF4-FFF2-40B4-BE49-F238E27FC236}">
                  <a16:creationId xmlns:a16="http://schemas.microsoft.com/office/drawing/2014/main" id="{F8C5D1E1-6673-8DF6-CD68-ED40986EE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698" y="3625906"/>
              <a:ext cx="2366682" cy="133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La carrière d’Échassieres, dans l’Allier, où sera implantée la future mine de lithium, abrite déjà une exploitation minière, consacrée à l’extraction de kaolin et d’un concentré d’autres métaux.">
              <a:extLst>
                <a:ext uri="{FF2B5EF4-FFF2-40B4-BE49-F238E27FC236}">
                  <a16:creationId xmlns:a16="http://schemas.microsoft.com/office/drawing/2014/main" id="{2821F845-1EC9-5B8E-58D4-3D14EF14F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6731" y="5069104"/>
              <a:ext cx="2260329" cy="1695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ous-titre 2">
            <a:extLst>
              <a:ext uri="{FF2B5EF4-FFF2-40B4-BE49-F238E27FC236}">
                <a16:creationId xmlns:a16="http://schemas.microsoft.com/office/drawing/2014/main" id="{4849946A-6375-F53F-433E-DD14E5341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57" y="3111647"/>
            <a:ext cx="4293303" cy="79660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Merci !!</a:t>
            </a:r>
            <a:endParaRPr lang="fr-FR" sz="40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64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56D72-4460-EC55-8ADD-19897873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04F4B0D2-376B-E8CB-31CA-B768A275C7DB}"/>
              </a:ext>
            </a:extLst>
          </p:cNvPr>
          <p:cNvSpPr txBox="1"/>
          <p:nvPr/>
        </p:nvSpPr>
        <p:spPr>
          <a:xfrm>
            <a:off x="-8660" y="6493433"/>
            <a:ext cx="5085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Magali </a:t>
            </a:r>
            <a:r>
              <a:rPr lang="fr-FR" sz="1400" dirty="0" err="1"/>
              <a:t>Talandier</a:t>
            </a:r>
            <a:r>
              <a:rPr lang="fr-FR" sz="1400" dirty="0"/>
              <a:t> (2023)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2CA53-869E-E14F-D607-59AF41931929}"/>
              </a:ext>
            </a:extLst>
          </p:cNvPr>
          <p:cNvSpPr/>
          <p:nvPr/>
        </p:nvSpPr>
        <p:spPr>
          <a:xfrm>
            <a:off x="2051582" y="2401486"/>
            <a:ext cx="1661444" cy="141128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effectLst/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Base productive exportatrice</a:t>
            </a:r>
            <a:endParaRPr lang="fr-FR" sz="1200" dirty="0">
              <a:effectLst/>
              <a:latin typeface="Bahnschrift SemiBold Condensed" panose="020B0502040204020203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38EB9D-58BF-AEAB-BF0E-F4D3DFF183E9}"/>
              </a:ext>
            </a:extLst>
          </p:cNvPr>
          <p:cNvSpPr txBox="1"/>
          <p:nvPr/>
        </p:nvSpPr>
        <p:spPr>
          <a:xfrm>
            <a:off x="903237" y="2226160"/>
            <a:ext cx="615553" cy="150038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rtlCol="0" anchor="ctr" anchorCtr="0">
            <a:spAutoFit/>
          </a:bodyPr>
          <a:lstStyle/>
          <a:p>
            <a:pPr algn="ctr"/>
            <a:r>
              <a:rPr lang="fr-FR" sz="1400" i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EXTRA-LOCAL Bases </a:t>
            </a:r>
          </a:p>
          <a:p>
            <a:pPr algn="ctr"/>
            <a:r>
              <a:rPr lang="fr-FR" sz="1400" i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économiques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C2AF4B-0D34-20C3-4D85-C972BD3C78E9}"/>
              </a:ext>
            </a:extLst>
          </p:cNvPr>
          <p:cNvSpPr txBox="1"/>
          <p:nvPr/>
        </p:nvSpPr>
        <p:spPr>
          <a:xfrm>
            <a:off x="903237" y="4508478"/>
            <a:ext cx="615553" cy="149133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rtlCol="0" anchor="ctr" anchorCtr="0">
            <a:spAutoFit/>
          </a:bodyPr>
          <a:lstStyle/>
          <a:p>
            <a:pPr algn="ctr"/>
            <a:r>
              <a:rPr lang="fr-FR" sz="1400" i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LOCAL </a:t>
            </a:r>
          </a:p>
          <a:p>
            <a:pPr algn="ctr"/>
            <a:r>
              <a:rPr lang="fr-FR" sz="1400" i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Secteurs non basiques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062EC6-77C9-506B-E990-0A3C6456DD8E}"/>
              </a:ext>
            </a:extLst>
          </p:cNvPr>
          <p:cNvSpPr/>
          <p:nvPr/>
        </p:nvSpPr>
        <p:spPr>
          <a:xfrm>
            <a:off x="6370321" y="2393612"/>
            <a:ext cx="1556511" cy="141128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effectLst/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Base redistributive</a:t>
            </a:r>
            <a:endParaRPr lang="fr-FR" sz="1200" dirty="0">
              <a:effectLst/>
              <a:latin typeface="Bahnschrift SemiBold Condensed" panose="020B0502040204020203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7D00E5-2F64-3DC3-4F74-8E2A84B02BC4}"/>
              </a:ext>
            </a:extLst>
          </p:cNvPr>
          <p:cNvSpPr/>
          <p:nvPr/>
        </p:nvSpPr>
        <p:spPr>
          <a:xfrm>
            <a:off x="2051582" y="4500100"/>
            <a:ext cx="1660420" cy="141128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Services productifs ordinaires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34C93-20AB-9A35-6281-789B76CE51FC}"/>
              </a:ext>
            </a:extLst>
          </p:cNvPr>
          <p:cNvSpPr/>
          <p:nvPr/>
        </p:nvSpPr>
        <p:spPr>
          <a:xfrm>
            <a:off x="4265169" y="2418362"/>
            <a:ext cx="1556511" cy="13928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600" b="1" dirty="0">
                <a:effectLst/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Base touristique et résidentielle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A8AADAD-D906-D352-E3BD-369E31973E20}"/>
              </a:ext>
            </a:extLst>
          </p:cNvPr>
          <p:cNvCxnSpPr/>
          <p:nvPr/>
        </p:nvCxnSpPr>
        <p:spPr>
          <a:xfrm>
            <a:off x="3086451" y="1050861"/>
            <a:ext cx="576064" cy="5760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ccolade fermante 19">
            <a:extLst>
              <a:ext uri="{FF2B5EF4-FFF2-40B4-BE49-F238E27FC236}">
                <a16:creationId xmlns:a16="http://schemas.microsoft.com/office/drawing/2014/main" id="{C41FB114-6826-0E18-38FC-08E9B5A1A5A5}"/>
              </a:ext>
            </a:extLst>
          </p:cNvPr>
          <p:cNvSpPr/>
          <p:nvPr/>
        </p:nvSpPr>
        <p:spPr>
          <a:xfrm rot="5400000">
            <a:off x="5000312" y="670816"/>
            <a:ext cx="501737" cy="6500473"/>
          </a:xfrm>
          <a:prstGeom prst="rightBrac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DCBA285-9C54-DB06-EBDE-878F33D1F832}"/>
              </a:ext>
            </a:extLst>
          </p:cNvPr>
          <p:cNvSpPr txBox="1"/>
          <p:nvPr/>
        </p:nvSpPr>
        <p:spPr>
          <a:xfrm>
            <a:off x="4845165" y="3929920"/>
            <a:ext cx="576064" cy="461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ahnschrift SemiBold Condensed" panose="020B0502040204020203" pitchFamily="34" charset="0"/>
              </a:rPr>
              <a:t>$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80C2A15-B2EA-8835-4D92-03BD94F3E63C}"/>
              </a:ext>
            </a:extLst>
          </p:cNvPr>
          <p:cNvCxnSpPr/>
          <p:nvPr/>
        </p:nvCxnSpPr>
        <p:spPr>
          <a:xfrm flipH="1">
            <a:off x="5245688" y="4008847"/>
            <a:ext cx="4529" cy="405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087BAAE-8F30-5A58-C17C-D3404C4538DB}"/>
              </a:ext>
            </a:extLst>
          </p:cNvPr>
          <p:cNvSpPr/>
          <p:nvPr/>
        </p:nvSpPr>
        <p:spPr>
          <a:xfrm>
            <a:off x="4265169" y="4493163"/>
            <a:ext cx="1551984" cy="141128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Consommation</a:t>
            </a:r>
          </a:p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Marchande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A4C35B-8B02-43A8-37AC-FC90B73DA04C}"/>
              </a:ext>
            </a:extLst>
          </p:cNvPr>
          <p:cNvSpPr/>
          <p:nvPr/>
        </p:nvSpPr>
        <p:spPr>
          <a:xfrm>
            <a:off x="6370322" y="4458241"/>
            <a:ext cx="1551984" cy="141128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600"/>
              </a:lnSpc>
              <a:spcAft>
                <a:spcPts val="0"/>
              </a:spcAft>
            </a:pPr>
            <a:r>
              <a:rPr lang="fr-FR" sz="1600" b="1" dirty="0">
                <a:latin typeface="Bahnschrift SemiBold Condensed" panose="020B0502040204020203" pitchFamily="34" charset="0"/>
                <a:ea typeface="MS Mincho"/>
                <a:cs typeface="Times New Roman" panose="02020603050405020304" pitchFamily="18" charset="0"/>
              </a:rPr>
              <a:t>Développement humain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325FB37-B3A2-0DA1-E53B-6A704BD8466E}"/>
              </a:ext>
            </a:extLst>
          </p:cNvPr>
          <p:cNvSpPr txBox="1"/>
          <p:nvPr/>
        </p:nvSpPr>
        <p:spPr>
          <a:xfrm>
            <a:off x="4365936" y="1658289"/>
            <a:ext cx="135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Enjeux résidentiels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57DFB7F-DDCB-2A31-2DB4-FD0436D071E7}"/>
              </a:ext>
            </a:extLst>
          </p:cNvPr>
          <p:cNvSpPr txBox="1"/>
          <p:nvPr/>
        </p:nvSpPr>
        <p:spPr>
          <a:xfrm>
            <a:off x="2330557" y="1692701"/>
            <a:ext cx="135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Enjeux productifs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3BE1D9-8002-F410-9FA7-4C0FDEF559FB}"/>
              </a:ext>
            </a:extLst>
          </p:cNvPr>
          <p:cNvSpPr txBox="1"/>
          <p:nvPr/>
        </p:nvSpPr>
        <p:spPr>
          <a:xfrm>
            <a:off x="6241278" y="1676301"/>
            <a:ext cx="1525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Enjeux </a:t>
            </a:r>
            <a:r>
              <a:rPr lang="fr-FR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redistributifs</a:t>
            </a:r>
            <a:endParaRPr lang="fr-FR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E41C81A-E513-37AC-DD13-02FC650E3344}"/>
              </a:ext>
            </a:extLst>
          </p:cNvPr>
          <p:cNvSpPr txBox="1"/>
          <p:nvPr/>
        </p:nvSpPr>
        <p:spPr>
          <a:xfrm>
            <a:off x="3472696" y="926379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$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E2A84C3-2EE4-0B33-6E0C-9F38197DD925}"/>
              </a:ext>
            </a:extLst>
          </p:cNvPr>
          <p:cNvSpPr txBox="1"/>
          <p:nvPr/>
        </p:nvSpPr>
        <p:spPr>
          <a:xfrm>
            <a:off x="2254259" y="3379175"/>
            <a:ext cx="119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13%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19%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44C8D5E-56CC-FC2B-F14D-E4004A4DD4E8}"/>
              </a:ext>
            </a:extLst>
          </p:cNvPr>
          <p:cNvSpPr txBox="1"/>
          <p:nvPr/>
        </p:nvSpPr>
        <p:spPr>
          <a:xfrm>
            <a:off x="4429386" y="3375315"/>
            <a:ext cx="129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66%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51%</a:t>
            </a:r>
            <a:endParaRPr lang="fr-FR" sz="1200" b="1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D250A993-63E3-4970-54B7-0BC85339CE08}"/>
              </a:ext>
            </a:extLst>
          </p:cNvPr>
          <p:cNvSpPr txBox="1"/>
          <p:nvPr/>
        </p:nvSpPr>
        <p:spPr>
          <a:xfrm>
            <a:off x="6461401" y="3421447"/>
            <a:ext cx="131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21%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29%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7B937317-3AD8-7E61-17ED-661757485482}"/>
              </a:ext>
            </a:extLst>
          </p:cNvPr>
          <p:cNvSpPr txBox="1"/>
          <p:nvPr/>
        </p:nvSpPr>
        <p:spPr>
          <a:xfrm>
            <a:off x="2278735" y="5500191"/>
            <a:ext cx="136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44%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63%</a:t>
            </a:r>
            <a:endParaRPr lang="fr-FR" sz="1000" b="1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8FFDEC3-BC4E-9B31-A67D-5504896E6235}"/>
              </a:ext>
            </a:extLst>
          </p:cNvPr>
          <p:cNvSpPr txBox="1"/>
          <p:nvPr/>
        </p:nvSpPr>
        <p:spPr>
          <a:xfrm>
            <a:off x="4421109" y="5472874"/>
            <a:ext cx="12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39%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28%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7DA5DEE-DAD7-D4D5-CE8B-3C45F8C93C85}"/>
              </a:ext>
            </a:extLst>
          </p:cNvPr>
          <p:cNvSpPr txBox="1"/>
          <p:nvPr/>
        </p:nvSpPr>
        <p:spPr>
          <a:xfrm>
            <a:off x="6491955" y="5479637"/>
            <a:ext cx="128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Bahnschrift SemiBold Condensed" panose="020B0502040204020203" pitchFamily="34" charset="0"/>
              </a:rPr>
              <a:t>17% </a:t>
            </a:r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/ 9%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A415F4A-DAFA-6F08-3E4D-FD813460A11E}"/>
              </a:ext>
            </a:extLst>
          </p:cNvPr>
          <p:cNvSpPr txBox="1"/>
          <p:nvPr/>
        </p:nvSpPr>
        <p:spPr>
          <a:xfrm>
            <a:off x="9050058" y="3144482"/>
            <a:ext cx="1939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ahnschrift SemiBold Condensed" panose="020B0502040204020203" pitchFamily="34" charset="0"/>
              </a:rPr>
              <a:t>% en noir : moyenne des EPCI français</a:t>
            </a:r>
          </a:p>
          <a:p>
            <a:r>
              <a:rPr lang="fr-FR" b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% en rouge : Métropole du Grand Paris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B7073FF-23A4-4DF1-B68F-A673DDE64175}"/>
              </a:ext>
            </a:extLst>
          </p:cNvPr>
          <p:cNvSpPr txBox="1"/>
          <p:nvPr/>
        </p:nvSpPr>
        <p:spPr>
          <a:xfrm>
            <a:off x="9050058" y="4344811"/>
            <a:ext cx="2412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Repris en France, Suisse, Belgique, Portugal, Italie, Brésil….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B6F176E-F9AD-44BC-85BB-9DF4CFE52AA4}"/>
              </a:ext>
            </a:extLst>
          </p:cNvPr>
          <p:cNvSpPr txBox="1"/>
          <p:nvPr/>
        </p:nvSpPr>
        <p:spPr>
          <a:xfrm>
            <a:off x="110016" y="21854"/>
            <a:ext cx="114050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Bahnschrift SemiBold Condensed" panose="020B0502040204020203" pitchFamily="34" charset="0"/>
              </a:rPr>
              <a:t>La théorie de la base économique, une approche par les flux de richesses</a:t>
            </a:r>
          </a:p>
          <a:p>
            <a:r>
              <a:rPr kumimoji="0" lang="fr-FR" sz="2800" b="0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</a:rPr>
              <a:t>« Créer des richesses, capter des richesses et faire circuler ces richesses »</a:t>
            </a:r>
          </a:p>
          <a:p>
            <a:endParaRPr lang="fr-FR" sz="2800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42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AEE6-400B-5A19-72BC-B7A9D390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BC59214-97F6-5F9A-FF90-D0BF917AFF04}"/>
              </a:ext>
            </a:extLst>
          </p:cNvPr>
          <p:cNvSpPr txBox="1"/>
          <p:nvPr/>
        </p:nvSpPr>
        <p:spPr>
          <a:xfrm>
            <a:off x="110017" y="21854"/>
            <a:ext cx="8831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Bahnschrift SemiBold Condensed" panose="020B0502040204020203" pitchFamily="34" charset="0"/>
              </a:rPr>
              <a:t>Des systèmes </a:t>
            </a:r>
            <a:r>
              <a:rPr lang="fr-FR" sz="2800" b="1" dirty="0" err="1">
                <a:latin typeface="Bahnschrift SemiBold Condensed" panose="020B0502040204020203" pitchFamily="34" charset="0"/>
              </a:rPr>
              <a:t>productivo</a:t>
            </a:r>
            <a:r>
              <a:rPr lang="fr-FR" sz="2800" b="1" dirty="0">
                <a:latin typeface="Bahnschrift SemiBold Condensed" panose="020B0502040204020203" pitchFamily="34" charset="0"/>
              </a:rPr>
              <a:t>-résidentiels (SPR) différenciés</a:t>
            </a:r>
          </a:p>
          <a:p>
            <a:endParaRPr lang="fr-FR" sz="28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DF8D545-816E-5A3B-0239-73D475A67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" y="1212441"/>
            <a:ext cx="84963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u="none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Objectifs : calculer les flux de richesse entre les territoires « productifs » émetteurs</a:t>
            </a:r>
          </a:p>
          <a:p>
            <a:pPr eaLnBrk="1" hangingPunct="1"/>
            <a:r>
              <a:rPr lang="fr-FR" altLang="fr-FR" sz="2000" u="none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et les territoires « résidentiels » récepteurs</a:t>
            </a:r>
          </a:p>
          <a:p>
            <a:pPr eaLnBrk="1" hangingPunct="1"/>
            <a:r>
              <a:rPr lang="fr-FR" altLang="fr-FR" sz="2000" u="none" dirty="0">
                <a:latin typeface="Bahnschrift SemiBold Condensed" panose="020B0502040204020203" pitchFamily="34" charset="0"/>
              </a:rPr>
              <a:t>	</a:t>
            </a:r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=&gt; à peine 7% des communes émettent 75% des flux de richesses résidentielles et</a:t>
            </a:r>
          </a:p>
          <a:p>
            <a:pPr eaLnBrk="1" hangingPunct="1"/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	    touristique en France (en premier lieu Paris)</a:t>
            </a:r>
          </a:p>
          <a:p>
            <a:pPr lvl="4" eaLnBrk="1" hangingPunct="1"/>
            <a:endParaRPr lang="fr-FR" altLang="fr-FR" sz="2000" u="none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523BBD97-41EC-5417-3513-D4338D42E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93" y="2843657"/>
            <a:ext cx="8496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u="none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Méthodologie : caractériser les SPR</a:t>
            </a:r>
          </a:p>
          <a:p>
            <a:pPr eaLnBrk="1" hangingPunct="1"/>
            <a:r>
              <a:rPr lang="fr-FR" altLang="fr-FR" sz="2000" u="none" dirty="0">
                <a:latin typeface="Bahnschrift SemiBold Condensed" panose="020B0502040204020203" pitchFamily="34" charset="0"/>
              </a:rPr>
              <a:t>	</a:t>
            </a:r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=&gt; Par leur intensité (poids des richesses émises ou reçues)</a:t>
            </a:r>
          </a:p>
          <a:p>
            <a:pPr eaLnBrk="1" hangingPunct="1"/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	=&gt; Par leur portée (distance de redistribution)</a:t>
            </a:r>
          </a:p>
          <a:p>
            <a:pPr lvl="4" eaLnBrk="1" hangingPunct="1"/>
            <a:endParaRPr lang="fr-FR" altLang="fr-FR" sz="2000" u="none" dirty="0">
              <a:solidFill>
                <a:srgbClr val="0000FF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520B88A6-FF89-D053-94A7-5DE5CA5F5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93" y="4581751"/>
            <a:ext cx="8496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 u="none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Résultats</a:t>
            </a:r>
          </a:p>
          <a:p>
            <a:pPr eaLnBrk="1" hangingPunct="1"/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	=&gt; Quatre types de SPR </a:t>
            </a:r>
          </a:p>
          <a:p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	=&gt; Les SPR « compacts et intenses » sont les plus dynamiques</a:t>
            </a:r>
          </a:p>
          <a:p>
            <a:r>
              <a:rPr lang="fr-FR" altLang="fr-FR" sz="2000" u="none" dirty="0">
                <a:solidFill>
                  <a:schemeClr val="bg1">
                    <a:lumMod val="65000"/>
                  </a:schemeClr>
                </a:solidFill>
                <a:latin typeface="Bahnschrift SemiBold Condensed" panose="020B0502040204020203" pitchFamily="34" charset="0"/>
              </a:rPr>
              <a:t>	=&gt; Leur dynamisme est lié à une forte réciprocité territoriale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976CBB-3F16-4EB3-95A9-D413C95F7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193" y="2748524"/>
            <a:ext cx="2700551" cy="4048557"/>
          </a:xfrm>
          <a:prstGeom prst="rect">
            <a:avLst/>
          </a:prstGeom>
        </p:spPr>
      </p:pic>
      <p:pic>
        <p:nvPicPr>
          <p:cNvPr id="7" name="Picture 2" descr="https://img.lemde.fr/2021/03/12/0/0/2144/1435/664/0/75/0/d7d5826_593486231-aurel.jpg">
            <a:extLst>
              <a:ext uri="{FF2B5EF4-FFF2-40B4-BE49-F238E27FC236}">
                <a16:creationId xmlns:a16="http://schemas.microsoft.com/office/drawing/2014/main" id="{2749CED0-9F09-4F9E-A4E2-5457C800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39" y="159365"/>
            <a:ext cx="3684023" cy="246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69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F392B0-66D4-4D6E-ACD5-28FFAC618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79" y="609122"/>
            <a:ext cx="9429109" cy="62488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143DD1-4222-42AD-9885-55FC2EBC7406}"/>
              </a:ext>
            </a:extLst>
          </p:cNvPr>
          <p:cNvSpPr txBox="1"/>
          <p:nvPr/>
        </p:nvSpPr>
        <p:spPr>
          <a:xfrm>
            <a:off x="110017" y="21854"/>
            <a:ext cx="8831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Bahnschrift SemiBold Condensed" panose="020B0502040204020203" pitchFamily="34" charset="0"/>
              </a:rPr>
              <a:t>Flux de revenus résidentiels et touristiques</a:t>
            </a:r>
          </a:p>
          <a:p>
            <a:endParaRPr lang="fr-FR" sz="2800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87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5143DD1-4222-42AD-9885-55FC2EBC7406}"/>
              </a:ext>
            </a:extLst>
          </p:cNvPr>
          <p:cNvSpPr txBox="1"/>
          <p:nvPr/>
        </p:nvSpPr>
        <p:spPr>
          <a:xfrm>
            <a:off x="110017" y="21854"/>
            <a:ext cx="88319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Bahnschrift SemiBold Condensed" panose="020B0502040204020203" pitchFamily="34" charset="0"/>
              </a:rPr>
              <a:t>Flux de revenus résidentiels et touristiques</a:t>
            </a:r>
          </a:p>
          <a:p>
            <a:endParaRPr lang="fr-FR" sz="28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ED2EA4-EF91-4B61-AA33-3FF55AD9B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1"/>
          <a:stretch/>
        </p:blipFill>
        <p:spPr>
          <a:xfrm>
            <a:off x="1157059" y="602072"/>
            <a:ext cx="8997034" cy="61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7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3277-AA1E-C0A3-267C-A53F0B15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2AA12A1-9E69-6D09-54E0-7BA938D1D29F}"/>
              </a:ext>
            </a:extLst>
          </p:cNvPr>
          <p:cNvSpPr txBox="1"/>
          <p:nvPr/>
        </p:nvSpPr>
        <p:spPr>
          <a:xfrm>
            <a:off x="478465" y="146304"/>
            <a:ext cx="114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vulnérabilité économique et environnementale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E70572-D4AD-0F7E-B3E8-83F729625CEA}"/>
              </a:ext>
            </a:extLst>
          </p:cNvPr>
          <p:cNvSpPr txBox="1"/>
          <p:nvPr/>
        </p:nvSpPr>
        <p:spPr>
          <a:xfrm>
            <a:off x="2526341" y="1687985"/>
            <a:ext cx="7782168" cy="374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Favoriser la croissance économique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≠ réduire les inégalités socio-spatiale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cap="all" dirty="0">
                <a:solidFill>
                  <a:schemeClr val="bg2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(découplage local croissance / développement)</a:t>
            </a:r>
            <a:endParaRPr lang="fr-FR" sz="2000" cap="all" dirty="0">
              <a:solidFill>
                <a:schemeClr val="bg2">
                  <a:lumMod val="75000"/>
                </a:schemeClr>
              </a:solidFill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≠ </a:t>
            </a: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lutter contre les crises environnementales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cap="all" dirty="0">
                <a:solidFill>
                  <a:schemeClr val="bg2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(découplage croissance / développement/transition écologique ?)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200" kern="100" cap="all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endParaRPr lang="fr-FR" sz="1800" kern="100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8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3FD388-6E36-46EB-9F45-846650C708D5}"/>
              </a:ext>
            </a:extLst>
          </p:cNvPr>
          <p:cNvSpPr txBox="1"/>
          <p:nvPr/>
        </p:nvSpPr>
        <p:spPr>
          <a:xfrm>
            <a:off x="-95693" y="220732"/>
            <a:ext cx="67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cap="all" dirty="0">
                <a:latin typeface="Bahnschrift SemiCondensed" panose="020B0502040204020203" pitchFamily="34" charset="0"/>
              </a:rPr>
              <a:t>Déconnexion croissance – développement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2F582-3EDB-4D89-A68A-81362D394CCB}"/>
              </a:ext>
            </a:extLst>
          </p:cNvPr>
          <p:cNvSpPr/>
          <p:nvPr/>
        </p:nvSpPr>
        <p:spPr>
          <a:xfrm>
            <a:off x="430047" y="860155"/>
            <a:ext cx="10447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PIB/hab. un mauvais indicateur de développement (environnement, bénévolat, inégalités, croissance versus soutenabilité etc. etc.)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2400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PIB/hab. un </a:t>
            </a:r>
            <a:r>
              <a:rPr lang="fr-FR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TRES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mauvais indicateur de développement régional (en plus des critiques habituelles, le PIB/hab. ignore les flux de richesses et les ressors non productifs d’un développement économique local 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213A0-A7EF-4B46-B4A2-B777B53B628F}"/>
              </a:ext>
            </a:extLst>
          </p:cNvPr>
          <p:cNvSpPr/>
          <p:nvPr/>
        </p:nvSpPr>
        <p:spPr>
          <a:xfrm>
            <a:off x="3912781" y="3636335"/>
            <a:ext cx="3040912" cy="256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D4BFF-2967-467A-8CB8-AE4BCB9E99B6}"/>
              </a:ext>
            </a:extLst>
          </p:cNvPr>
          <p:cNvSpPr/>
          <p:nvPr/>
        </p:nvSpPr>
        <p:spPr>
          <a:xfrm>
            <a:off x="4369981" y="3987209"/>
            <a:ext cx="255182" cy="2658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D780B2-C5FD-4D6B-99A2-43C3A3AAC057}"/>
              </a:ext>
            </a:extLst>
          </p:cNvPr>
          <p:cNvSpPr txBox="1"/>
          <p:nvPr/>
        </p:nvSpPr>
        <p:spPr>
          <a:xfrm>
            <a:off x="4660605" y="3935450"/>
            <a:ext cx="143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VA = 100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5DDE4E8-733C-417B-9FE9-C669694545FD}"/>
              </a:ext>
            </a:extLst>
          </p:cNvPr>
          <p:cNvCxnSpPr/>
          <p:nvPr/>
        </p:nvCxnSpPr>
        <p:spPr>
          <a:xfrm>
            <a:off x="5560828" y="4304782"/>
            <a:ext cx="808074" cy="7244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32B76D5-DD07-40BB-9FA2-B6B860819302}"/>
              </a:ext>
            </a:extLst>
          </p:cNvPr>
          <p:cNvCxnSpPr>
            <a:cxnSpLocks/>
          </p:cNvCxnSpPr>
          <p:nvPr/>
        </p:nvCxnSpPr>
        <p:spPr>
          <a:xfrm>
            <a:off x="5298557" y="4247373"/>
            <a:ext cx="944526" cy="14502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DC26500-378A-411D-BAB3-795FFEE54238}"/>
              </a:ext>
            </a:extLst>
          </p:cNvPr>
          <p:cNvCxnSpPr>
            <a:cxnSpLocks/>
          </p:cNvCxnSpPr>
          <p:nvPr/>
        </p:nvCxnSpPr>
        <p:spPr>
          <a:xfrm>
            <a:off x="5232991" y="4247373"/>
            <a:ext cx="152400" cy="85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DEE7616-6C67-4C0B-B317-6F420F4D7B8C}"/>
              </a:ext>
            </a:extLst>
          </p:cNvPr>
          <p:cNvCxnSpPr>
            <a:cxnSpLocks/>
          </p:cNvCxnSpPr>
          <p:nvPr/>
        </p:nvCxnSpPr>
        <p:spPr>
          <a:xfrm flipH="1">
            <a:off x="4437322" y="4247373"/>
            <a:ext cx="648586" cy="10044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3959AA5-D66A-45DA-9F9C-6B639AD79923}"/>
              </a:ext>
            </a:extLst>
          </p:cNvPr>
          <p:cNvSpPr txBox="1"/>
          <p:nvPr/>
        </p:nvSpPr>
        <p:spPr>
          <a:xfrm>
            <a:off x="4043918" y="5251815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5221CE-B7FF-4F80-A68F-AD3791B92F38}"/>
              </a:ext>
            </a:extLst>
          </p:cNvPr>
          <p:cNvSpPr txBox="1"/>
          <p:nvPr/>
        </p:nvSpPr>
        <p:spPr>
          <a:xfrm>
            <a:off x="4923758" y="5073500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F73B913-ED06-4165-998B-6C07DB283F12}"/>
              </a:ext>
            </a:extLst>
          </p:cNvPr>
          <p:cNvSpPr txBox="1"/>
          <p:nvPr/>
        </p:nvSpPr>
        <p:spPr>
          <a:xfrm>
            <a:off x="5944483" y="5662538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64AF04-7B8A-423F-8C12-ECBF227D6C3F}"/>
              </a:ext>
            </a:extLst>
          </p:cNvPr>
          <p:cNvSpPr txBox="1"/>
          <p:nvPr/>
        </p:nvSpPr>
        <p:spPr>
          <a:xfrm>
            <a:off x="6074733" y="5059278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4</a:t>
            </a:r>
          </a:p>
        </p:txBody>
      </p:sp>
    </p:spTree>
    <p:extLst>
      <p:ext uri="{BB962C8B-B14F-4D97-AF65-F5344CB8AC3E}">
        <p14:creationId xmlns:p14="http://schemas.microsoft.com/office/powerpoint/2010/main" val="3579604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3FD388-6E36-46EB-9F45-846650C708D5}"/>
              </a:ext>
            </a:extLst>
          </p:cNvPr>
          <p:cNvSpPr txBox="1"/>
          <p:nvPr/>
        </p:nvSpPr>
        <p:spPr>
          <a:xfrm>
            <a:off x="-95693" y="220732"/>
            <a:ext cx="6791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cap="all" dirty="0">
                <a:latin typeface="Bahnschrift SemiCondensed" panose="020B0502040204020203" pitchFamily="34" charset="0"/>
              </a:rPr>
              <a:t>Déconnexion croissance – développement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2F582-3EDB-4D89-A68A-81362D394CCB}"/>
              </a:ext>
            </a:extLst>
          </p:cNvPr>
          <p:cNvSpPr/>
          <p:nvPr/>
        </p:nvSpPr>
        <p:spPr>
          <a:xfrm>
            <a:off x="430047" y="860155"/>
            <a:ext cx="10447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PIB/hab. un mauvais indicateur de développement (environnement, bénévolat, inégalités, croissance versus soutenabilité etc. etc.)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sz="2400" dirty="0">
              <a:solidFill>
                <a:schemeClr val="accent6">
                  <a:lumMod val="75000"/>
                </a:schemeClr>
              </a:solidFill>
              <a:latin typeface="Bahnschrift Condensed" panose="020B0502040204020203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PIB/hab. un </a:t>
            </a:r>
            <a:r>
              <a:rPr lang="fr-FR" sz="2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TRES 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  <a:latin typeface="Bahnschrift Condensed" panose="020B0502040204020203" pitchFamily="34" charset="0"/>
              </a:rPr>
              <a:t>mauvais indicateur de développement régional (en plus des critiques habituelles, le PIB/hab. ignore les flux de richesses et les ressors non productifs d’un développement économique local !)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213A0-A7EF-4B46-B4A2-B777B53B628F}"/>
              </a:ext>
            </a:extLst>
          </p:cNvPr>
          <p:cNvSpPr/>
          <p:nvPr/>
        </p:nvSpPr>
        <p:spPr>
          <a:xfrm>
            <a:off x="3912781" y="3636335"/>
            <a:ext cx="3040912" cy="2562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B7D4BFF-2967-467A-8CB8-AE4BCB9E99B6}"/>
              </a:ext>
            </a:extLst>
          </p:cNvPr>
          <p:cNvSpPr/>
          <p:nvPr/>
        </p:nvSpPr>
        <p:spPr>
          <a:xfrm>
            <a:off x="4369981" y="3987209"/>
            <a:ext cx="255182" cy="2658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2D780B2-C5FD-4D6B-99A2-43C3A3AAC057}"/>
              </a:ext>
            </a:extLst>
          </p:cNvPr>
          <p:cNvSpPr txBox="1"/>
          <p:nvPr/>
        </p:nvSpPr>
        <p:spPr>
          <a:xfrm>
            <a:off x="4660605" y="3935450"/>
            <a:ext cx="1435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VA = 100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5DDE4E8-733C-417B-9FE9-C669694545FD}"/>
              </a:ext>
            </a:extLst>
          </p:cNvPr>
          <p:cNvCxnSpPr/>
          <p:nvPr/>
        </p:nvCxnSpPr>
        <p:spPr>
          <a:xfrm>
            <a:off x="5560828" y="4304782"/>
            <a:ext cx="808074" cy="7244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32B76D5-DD07-40BB-9FA2-B6B860819302}"/>
              </a:ext>
            </a:extLst>
          </p:cNvPr>
          <p:cNvCxnSpPr>
            <a:cxnSpLocks/>
          </p:cNvCxnSpPr>
          <p:nvPr/>
        </p:nvCxnSpPr>
        <p:spPr>
          <a:xfrm>
            <a:off x="5298557" y="4247373"/>
            <a:ext cx="944526" cy="14502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DC26500-378A-411D-BAB3-795FFEE54238}"/>
              </a:ext>
            </a:extLst>
          </p:cNvPr>
          <p:cNvCxnSpPr>
            <a:cxnSpLocks/>
          </p:cNvCxnSpPr>
          <p:nvPr/>
        </p:nvCxnSpPr>
        <p:spPr>
          <a:xfrm>
            <a:off x="5232991" y="4247373"/>
            <a:ext cx="152400" cy="8520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DEE7616-6C67-4C0B-B317-6F420F4D7B8C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2935030" y="4247373"/>
            <a:ext cx="2150878" cy="990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A3959AA5-D66A-45DA-9F9C-6B639AD79923}"/>
              </a:ext>
            </a:extLst>
          </p:cNvPr>
          <p:cNvSpPr txBox="1"/>
          <p:nvPr/>
        </p:nvSpPr>
        <p:spPr>
          <a:xfrm>
            <a:off x="1572292" y="4914715"/>
            <a:ext cx="136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Hab. 1 - navetteurs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15221CE-B7FF-4F80-A68F-AD3791B92F38}"/>
              </a:ext>
            </a:extLst>
          </p:cNvPr>
          <p:cNvSpPr txBox="1"/>
          <p:nvPr/>
        </p:nvSpPr>
        <p:spPr>
          <a:xfrm>
            <a:off x="4923758" y="5073500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F73B913-ED06-4165-998B-6C07DB283F12}"/>
              </a:ext>
            </a:extLst>
          </p:cNvPr>
          <p:cNvSpPr txBox="1"/>
          <p:nvPr/>
        </p:nvSpPr>
        <p:spPr>
          <a:xfrm>
            <a:off x="5944483" y="5662538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264AF04-7B8A-423F-8C12-ECBF227D6C3F}"/>
              </a:ext>
            </a:extLst>
          </p:cNvPr>
          <p:cNvSpPr txBox="1"/>
          <p:nvPr/>
        </p:nvSpPr>
        <p:spPr>
          <a:xfrm>
            <a:off x="6074733" y="5059278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Hab. 4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22DBC7D-E6CF-4A88-BFA9-9680C21E17C5}"/>
              </a:ext>
            </a:extLst>
          </p:cNvPr>
          <p:cNvCxnSpPr/>
          <p:nvPr/>
        </p:nvCxnSpPr>
        <p:spPr>
          <a:xfrm flipH="1">
            <a:off x="2429984" y="5411304"/>
            <a:ext cx="2784398" cy="954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132DA6E7-FD8A-4CC0-9F2A-5F8244FE6994}"/>
              </a:ext>
            </a:extLst>
          </p:cNvPr>
          <p:cNvSpPr txBox="1"/>
          <p:nvPr/>
        </p:nvSpPr>
        <p:spPr>
          <a:xfrm>
            <a:off x="1494032" y="6181428"/>
            <a:ext cx="94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Retraité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C51C7DF-A6F7-408E-A3B9-EA7FAA88C7DB}"/>
              </a:ext>
            </a:extLst>
          </p:cNvPr>
          <p:cNvCxnSpPr>
            <a:cxnSpLocks/>
          </p:cNvCxnSpPr>
          <p:nvPr/>
        </p:nvCxnSpPr>
        <p:spPr>
          <a:xfrm>
            <a:off x="6695640" y="5874173"/>
            <a:ext cx="1395737" cy="4919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26013A4-C1AD-4A3A-83AE-1FCC968EE180}"/>
              </a:ext>
            </a:extLst>
          </p:cNvPr>
          <p:cNvSpPr txBox="1"/>
          <p:nvPr/>
        </p:nvSpPr>
        <p:spPr>
          <a:xfrm>
            <a:off x="8115457" y="6149222"/>
            <a:ext cx="130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Touriste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F406447-5FF7-42AF-B713-E136B8AD6C16}"/>
              </a:ext>
            </a:extLst>
          </p:cNvPr>
          <p:cNvCxnSpPr/>
          <p:nvPr/>
        </p:nvCxnSpPr>
        <p:spPr>
          <a:xfrm flipV="1">
            <a:off x="5770820" y="3689522"/>
            <a:ext cx="3991196" cy="430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53BBEB48-C3DF-4CAF-B588-1430010D3573}"/>
              </a:ext>
            </a:extLst>
          </p:cNvPr>
          <p:cNvSpPr txBox="1"/>
          <p:nvPr/>
        </p:nvSpPr>
        <p:spPr>
          <a:xfrm>
            <a:off x="7393508" y="3453394"/>
            <a:ext cx="260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Flux financiers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8EC698C-D567-41EC-83DF-D4B4F167798A}"/>
              </a:ext>
            </a:extLst>
          </p:cNvPr>
          <p:cNvCxnSpPr/>
          <p:nvPr/>
        </p:nvCxnSpPr>
        <p:spPr>
          <a:xfrm>
            <a:off x="5964865" y="4304296"/>
            <a:ext cx="3936990" cy="507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746AFBC-AAFA-43D6-AE7B-30CE218F906A}"/>
              </a:ext>
            </a:extLst>
          </p:cNvPr>
          <p:cNvCxnSpPr>
            <a:cxnSpLocks/>
          </p:cNvCxnSpPr>
          <p:nvPr/>
        </p:nvCxnSpPr>
        <p:spPr>
          <a:xfrm>
            <a:off x="5977426" y="4472744"/>
            <a:ext cx="3924429" cy="523428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4B56936-9E80-44CF-ACA4-09D577285852}"/>
              </a:ext>
            </a:extLst>
          </p:cNvPr>
          <p:cNvSpPr txBox="1"/>
          <p:nvPr/>
        </p:nvSpPr>
        <p:spPr>
          <a:xfrm>
            <a:off x="7166342" y="4331751"/>
            <a:ext cx="392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Flux redistributifs (impôts/taxes – revenus de transfert)</a:t>
            </a:r>
          </a:p>
        </p:txBody>
      </p:sp>
    </p:spTree>
    <p:extLst>
      <p:ext uri="{BB962C8B-B14F-4D97-AF65-F5344CB8AC3E}">
        <p14:creationId xmlns:p14="http://schemas.microsoft.com/office/powerpoint/2010/main" val="3741959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83D8-E542-A008-1BA8-886B95086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1394628-F241-F317-F09D-EBFB9BC0D83B}"/>
              </a:ext>
            </a:extLst>
          </p:cNvPr>
          <p:cNvSpPr txBox="1"/>
          <p:nvPr/>
        </p:nvSpPr>
        <p:spPr>
          <a:xfrm>
            <a:off x="110017" y="21854"/>
            <a:ext cx="75410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latin typeface="Bahnschrift SemiBold Condensed" panose="020B0502040204020203" pitchFamily="34" charset="0"/>
              </a:rPr>
              <a:t>Des trappes de développement, vraiment ?</a:t>
            </a:r>
          </a:p>
          <a:p>
            <a:endParaRPr lang="fr-FR" sz="28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822DAA-7DF6-4810-9592-ED1C9C7A3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0"/>
          <a:stretch/>
        </p:blipFill>
        <p:spPr>
          <a:xfrm>
            <a:off x="308345" y="498907"/>
            <a:ext cx="6634420" cy="628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722B86-3FA0-49A7-B7F5-8E46D541A5D6}"/>
              </a:ext>
            </a:extLst>
          </p:cNvPr>
          <p:cNvSpPr/>
          <p:nvPr/>
        </p:nvSpPr>
        <p:spPr>
          <a:xfrm>
            <a:off x="7389628" y="2210996"/>
            <a:ext cx="40403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3333"/>
                </a:solidFill>
                <a:latin typeface="Open Sans"/>
              </a:rPr>
              <a:t>Diemer, A., </a:t>
            </a:r>
            <a:r>
              <a:rPr lang="fr-FR" dirty="0" err="1">
                <a:solidFill>
                  <a:srgbClr val="333333"/>
                </a:solidFill>
                <a:latin typeface="Open Sans"/>
              </a:rPr>
              <a:t>Iammarino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, S., </a:t>
            </a:r>
            <a:r>
              <a:rPr lang="fr-FR" dirty="0" err="1">
                <a:solidFill>
                  <a:srgbClr val="333333"/>
                </a:solidFill>
                <a:latin typeface="Open Sans"/>
              </a:rPr>
              <a:t>Rodríguez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-Pose, A., &amp; </a:t>
            </a:r>
            <a:r>
              <a:rPr lang="fr-FR" dirty="0" err="1">
                <a:solidFill>
                  <a:srgbClr val="333333"/>
                </a:solidFill>
                <a:latin typeface="Open Sans"/>
              </a:rPr>
              <a:t>Storper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, M. (2022). The </a:t>
            </a:r>
            <a:r>
              <a:rPr lang="fr-FR" dirty="0" err="1">
                <a:solidFill>
                  <a:srgbClr val="333333"/>
                </a:solidFill>
                <a:latin typeface="Open Sans"/>
              </a:rPr>
              <a:t>Regional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fr-FR" dirty="0" err="1">
                <a:solidFill>
                  <a:srgbClr val="333333"/>
                </a:solidFill>
                <a:latin typeface="Open Sans"/>
              </a:rPr>
              <a:t>Development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 Trap in Europe. </a:t>
            </a:r>
            <a:r>
              <a:rPr lang="fr-FR" i="1" dirty="0" err="1">
                <a:solidFill>
                  <a:srgbClr val="333333"/>
                </a:solidFill>
                <a:latin typeface="Open Sans"/>
              </a:rPr>
              <a:t>Economic</a:t>
            </a:r>
            <a:r>
              <a:rPr lang="fr-FR" i="1" dirty="0">
                <a:solidFill>
                  <a:srgbClr val="333333"/>
                </a:solidFill>
                <a:latin typeface="Open Sans"/>
              </a:rPr>
              <a:t> </a:t>
            </a:r>
            <a:r>
              <a:rPr lang="fr-FR" i="1" dirty="0" err="1">
                <a:solidFill>
                  <a:srgbClr val="333333"/>
                </a:solidFill>
                <a:latin typeface="Open Sans"/>
              </a:rPr>
              <a:t>Geography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, </a:t>
            </a:r>
            <a:r>
              <a:rPr lang="fr-FR" i="1" dirty="0">
                <a:solidFill>
                  <a:srgbClr val="333333"/>
                </a:solidFill>
                <a:latin typeface="Open Sans"/>
              </a:rPr>
              <a:t>98</a:t>
            </a:r>
            <a:r>
              <a:rPr lang="fr-FR" dirty="0">
                <a:solidFill>
                  <a:srgbClr val="333333"/>
                </a:solidFill>
                <a:latin typeface="Open Sans"/>
              </a:rPr>
              <a:t>(5), 487–509. </a:t>
            </a:r>
            <a:r>
              <a:rPr lang="fr-FR" dirty="0">
                <a:solidFill>
                  <a:srgbClr val="333333"/>
                </a:solidFill>
                <a:latin typeface="Open Sans"/>
                <a:hlinkClick r:id="rId3"/>
              </a:rPr>
              <a:t>https://doi.org/10.1080/00130095.2022.2080655</a:t>
            </a:r>
            <a:endParaRPr lang="fr-FR" dirty="0">
              <a:solidFill>
                <a:srgbClr val="333333"/>
              </a:solidFill>
              <a:latin typeface="Open Sans"/>
            </a:endParaRPr>
          </a:p>
          <a:p>
            <a:endParaRPr lang="fr-FR" dirty="0">
              <a:solidFill>
                <a:srgbClr val="333333"/>
              </a:solidFill>
              <a:latin typeface="Open Sans"/>
            </a:endParaRPr>
          </a:p>
          <a:p>
            <a:r>
              <a:rPr lang="fr-FR" b="1" dirty="0">
                <a:solidFill>
                  <a:srgbClr val="FF0000"/>
                </a:solidFill>
                <a:latin typeface="Open Sans"/>
              </a:rPr>
              <a:t>=&gt; Repris dans tous les rapports de l’UE sur les politiques de cohésion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8F88CB-BA8B-4B74-A2C9-10EB357F9287}"/>
              </a:ext>
            </a:extLst>
          </p:cNvPr>
          <p:cNvSpPr/>
          <p:nvPr/>
        </p:nvSpPr>
        <p:spPr>
          <a:xfrm>
            <a:off x="5507890" y="769525"/>
            <a:ext cx="6198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ource Serif Pro"/>
              </a:rPr>
              <a:t>=&gt; GDP per capita, productivity (GDP per job), and employment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96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3277-AA1E-C0A3-267C-A53F0B151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2AA12A1-9E69-6D09-54E0-7BA938D1D29F}"/>
              </a:ext>
            </a:extLst>
          </p:cNvPr>
          <p:cNvSpPr txBox="1"/>
          <p:nvPr/>
        </p:nvSpPr>
        <p:spPr>
          <a:xfrm>
            <a:off x="478465" y="146304"/>
            <a:ext cx="1145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>
                <a:latin typeface="Bahnschrift SemiCondensed" panose="020B0502040204020203" pitchFamily="34" charset="0"/>
              </a:rPr>
              <a:t>vulnérabilité économique et environnementale</a:t>
            </a:r>
            <a:endParaRPr lang="fr-FR" dirty="0">
              <a:latin typeface="Bahnschrift SemiCondensed" panose="020B05020402040202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E70572-D4AD-0F7E-B3E8-83F729625CEA}"/>
              </a:ext>
            </a:extLst>
          </p:cNvPr>
          <p:cNvSpPr txBox="1"/>
          <p:nvPr/>
        </p:nvSpPr>
        <p:spPr>
          <a:xfrm>
            <a:off x="2526341" y="1687985"/>
            <a:ext cx="7782168" cy="374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Favoriser la croissance économique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≠ réduire les inégalités socio-spatiale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2000" cap="all" dirty="0">
                <a:solidFill>
                  <a:schemeClr val="bg2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(découplage local croissance / développement)</a:t>
            </a:r>
            <a:endParaRPr lang="fr-FR" sz="2000" cap="all" dirty="0">
              <a:solidFill>
                <a:schemeClr val="bg2">
                  <a:lumMod val="75000"/>
                </a:schemeClr>
              </a:solidFill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≠ </a:t>
            </a: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lutter contre les crises environnementales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cap="all" dirty="0">
                <a:solidFill>
                  <a:schemeClr val="bg2">
                    <a:lumMod val="75000"/>
                  </a:schemeClr>
                </a:solidFill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(découplage croissance / développement/transition écologique ?)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3200" cap="all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200" kern="100" cap="all" dirty="0">
              <a:solidFill>
                <a:schemeClr val="accent6">
                  <a:lumMod val="75000"/>
                </a:schemeClr>
              </a:solidFill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Þ"/>
            </a:pPr>
            <a:endParaRPr lang="fr-FR" sz="1800" kern="100" dirty="0">
              <a:effectLst/>
              <a:latin typeface="Bahnschrift SemiLigh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4783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9" ma:contentTypeDescription="Crée un document." ma:contentTypeScope="" ma:versionID="01c28d7e562030b6f94e0a8473726d8e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dbf580dc9218dd3cf9c85e5315f946b5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70892B8B-18DF-433A-8270-61A1A64A4916}"/>
</file>

<file path=customXml/itemProps2.xml><?xml version="1.0" encoding="utf-8"?>
<ds:datastoreItem xmlns:ds="http://schemas.openxmlformats.org/officeDocument/2006/customXml" ds:itemID="{3DB90677-2DA7-4232-B728-B5F11037B841}"/>
</file>

<file path=customXml/itemProps3.xml><?xml version="1.0" encoding="utf-8"?>
<ds:datastoreItem xmlns:ds="http://schemas.openxmlformats.org/officeDocument/2006/customXml" ds:itemID="{62AA3934-2F2E-49A9-8FEF-F72D0EF61B0D}"/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3974</Words>
  <Application>Microsoft Office PowerPoint</Application>
  <PresentationFormat>Grand écran</PresentationFormat>
  <Paragraphs>419</Paragraphs>
  <Slides>48</Slides>
  <Notes>6</Notes>
  <HiddenSlides>1</HiddenSlides>
  <MMClips>0</MMClips>
  <ScaleCrop>false</ScaleCrop>
  <HeadingPairs>
    <vt:vector size="6" baseType="variant">
      <vt:variant>
        <vt:lpstr>Polices utilisées</vt:lpstr>
      </vt:variant>
      <vt:variant>
        <vt:i4>22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71" baseType="lpstr">
      <vt:lpstr>MS Mincho</vt:lpstr>
      <vt:lpstr>Aptos</vt:lpstr>
      <vt:lpstr>Arial</vt:lpstr>
      <vt:lpstr>Bahnschrift</vt:lpstr>
      <vt:lpstr>Bahnschrift Condensed</vt:lpstr>
      <vt:lpstr>Bahnschrift SemiBold Condensed</vt:lpstr>
      <vt:lpstr>Bahnschrift SemiCondensed</vt:lpstr>
      <vt:lpstr>Bahnschrift SemiLight Condensed</vt:lpstr>
      <vt:lpstr>Calibri</vt:lpstr>
      <vt:lpstr>Calibri Light</vt:lpstr>
      <vt:lpstr>Franklin Gothic Demi Cond</vt:lpstr>
      <vt:lpstr>Helvetica Neue</vt:lpstr>
      <vt:lpstr>Hiragino Kaku Gothic ProN W3</vt:lpstr>
      <vt:lpstr>Lato</vt:lpstr>
      <vt:lpstr>Noto Sans Symbols</vt:lpstr>
      <vt:lpstr>Open Sans</vt:lpstr>
      <vt:lpstr>Open Sans SemiBold</vt:lpstr>
      <vt:lpstr>Poppins</vt:lpstr>
      <vt:lpstr>Poppins SemiBold</vt:lpstr>
      <vt:lpstr>Source Serif Pro</vt:lpstr>
      <vt:lpstr>Symbol</vt:lpstr>
      <vt:lpstr>Times New Roman</vt:lpstr>
      <vt:lpstr>Thème Office</vt:lpstr>
      <vt:lpstr>Présentation PowerPoint</vt:lpstr>
      <vt:lpstr>Présentation PowerPoint</vt:lpstr>
      <vt:lpstr>Développement ou résilience économique des territoires ?  Une approche par les flux matériels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L’industrie dans les espaces ruraux français</vt:lpstr>
      <vt:lpstr>Présentation PowerPoint</vt:lpstr>
      <vt:lpstr>La consommation d'énergie par l’industrie</vt:lpstr>
      <vt:lpstr>Présentation PowerPoint</vt:lpstr>
      <vt:lpstr>Présentation PowerPoint</vt:lpstr>
      <vt:lpstr>Présentation PowerPoint</vt:lpstr>
      <vt:lpstr>La consommation d’eau par l’industrie</vt:lpstr>
      <vt:lpstr>Présentation PowerPoint</vt:lpstr>
      <vt:lpstr>Présentation PowerPoint</vt:lpstr>
      <vt:lpstr>Présentation PowerPoint</vt:lpstr>
      <vt:lpstr>Quatre types de stratégie d’adaptation à l’œuvre  Organiser les renoncements : Gel d’activité, report des investissements, renoncement à l’accueil de nouvelles implantations industrielles. =&gt; Quels impacts socio-spatiaux de ces « retraits discrets » ?  Réactiver le paternalisme territorial : Prise en par les industriels de multiples services aux salariés (santé, mobilité, logement, crèches, formation…). =&gt; Quels rôles respectifs des acteurs publics et privés dans l’aménagement et la cohésion des territoires ?  Innover dans les process de production : Des investissements importants dans des innovations technologiques. =&gt; Quelles impacts sur les inégalités entre entreprises et territoires ?  Activer les ressources disponibles en faveur de la transition : Des solutions ingénieuses qui demandent une ingénierie locale forte. =&gt; Comment lever les contraintes réglementaires ? Comment renforcer l’ingénierie rurale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TALANDIER</dc:creator>
  <cp:lastModifiedBy>User</cp:lastModifiedBy>
  <cp:revision>144</cp:revision>
  <dcterms:created xsi:type="dcterms:W3CDTF">2025-04-09T08:56:10Z</dcterms:created>
  <dcterms:modified xsi:type="dcterms:W3CDTF">2026-05-20T16:55:30Z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